
<file path=[Content_Types].xml><?xml version="1.0" encoding="utf-8"?>
<Types xmlns="http://schemas.openxmlformats.org/package/2006/content-types">
  <Default Extension="emf" ContentType="image/x-emf"/>
  <Default Extension="fntdata" ContentType="application/x-fontdata"/>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saveSubsetFonts="1" autoCompressPictures="0">
  <p:sldMasterIdLst>
    <p:sldMasterId id="2147483648" r:id="rId4"/>
  </p:sldMasterIdLst>
  <p:notesMasterIdLst>
    <p:notesMasterId r:id="rId36"/>
  </p:notesMasterIdLst>
  <p:handoutMasterIdLst>
    <p:handoutMasterId r:id="rId37"/>
  </p:handoutMasterIdLst>
  <p:sldIdLst>
    <p:sldId id="582" r:id="rId5"/>
    <p:sldId id="584" r:id="rId6"/>
    <p:sldId id="412" r:id="rId7"/>
    <p:sldId id="485" r:id="rId8"/>
    <p:sldId id="481" r:id="rId9"/>
    <p:sldId id="477" r:id="rId10"/>
    <p:sldId id="478" r:id="rId11"/>
    <p:sldId id="672" r:id="rId12"/>
    <p:sldId id="509" r:id="rId13"/>
    <p:sldId id="489" r:id="rId14"/>
    <p:sldId id="673" r:id="rId15"/>
    <p:sldId id="674" r:id="rId16"/>
    <p:sldId id="510" r:id="rId17"/>
    <p:sldId id="675" r:id="rId18"/>
    <p:sldId id="676" r:id="rId19"/>
    <p:sldId id="677" r:id="rId20"/>
    <p:sldId id="678" r:id="rId21"/>
    <p:sldId id="679" r:id="rId22"/>
    <p:sldId id="680" r:id="rId23"/>
    <p:sldId id="645" r:id="rId24"/>
    <p:sldId id="681" r:id="rId25"/>
    <p:sldId id="683" r:id="rId26"/>
    <p:sldId id="684" r:id="rId27"/>
    <p:sldId id="685" r:id="rId28"/>
    <p:sldId id="682" r:id="rId29"/>
    <p:sldId id="664" r:id="rId30"/>
    <p:sldId id="662" r:id="rId31"/>
    <p:sldId id="666" r:id="rId32"/>
    <p:sldId id="668" r:id="rId33"/>
    <p:sldId id="667" r:id="rId34"/>
    <p:sldId id="642" r:id="rId35"/>
  </p:sldIdLst>
  <p:sldSz cx="14630400" cy="8229600"/>
  <p:notesSz cx="6799263" cy="9929813"/>
  <p:embeddedFontLst>
    <p:embeddedFont>
      <p:font typeface="Calibri" panose="020F0502020204030204" pitchFamily="34" charset="0"/>
      <p:regular r:id="rId38"/>
      <p:bold r:id="rId39"/>
      <p:italic r:id="rId40"/>
      <p:boldItalic r:id="rId41"/>
    </p:embeddedFont>
    <p:embeddedFont>
      <p:font typeface="Monotype Corsiva" panose="03010101010201010101" pitchFamily="66" charset="0"/>
      <p:italic r:id="rId42"/>
    </p:embeddedFont>
    <p:embeddedFont>
      <p:font typeface="Titillium Web" panose="00000500000000000000" pitchFamily="2" charset="0"/>
      <p:regular r:id="rId43"/>
      <p:bold r:id="rId44"/>
      <p:italic r:id="rId45"/>
      <p:boldItalic r:id="rId46"/>
    </p:embeddedFont>
  </p:embeddedFontLst>
  <p:defaultTextStyle>
    <a:defPPr>
      <a:defRPr lang="en-US"/>
    </a:defPPr>
    <a:lvl1pPr marL="0" algn="l" defTabSz="1463040" rtl="0" eaLnBrk="1" latinLnBrk="0" hangingPunct="1">
      <a:defRPr sz="2880" kern="1200">
        <a:solidFill>
          <a:schemeClr val="tx1"/>
        </a:solidFill>
        <a:latin typeface="+mn-lt"/>
        <a:ea typeface="+mn-ea"/>
        <a:cs typeface="+mn-cs"/>
      </a:defRPr>
    </a:lvl1pPr>
    <a:lvl2pPr marL="731520" algn="l" defTabSz="1463040" rtl="0" eaLnBrk="1" latinLnBrk="0" hangingPunct="1">
      <a:defRPr sz="2880" kern="1200">
        <a:solidFill>
          <a:schemeClr val="tx1"/>
        </a:solidFill>
        <a:latin typeface="+mn-lt"/>
        <a:ea typeface="+mn-ea"/>
        <a:cs typeface="+mn-cs"/>
      </a:defRPr>
    </a:lvl2pPr>
    <a:lvl3pPr marL="1463040" algn="l" defTabSz="1463040" rtl="0" eaLnBrk="1" latinLnBrk="0" hangingPunct="1">
      <a:defRPr sz="2880" kern="1200">
        <a:solidFill>
          <a:schemeClr val="tx1"/>
        </a:solidFill>
        <a:latin typeface="+mn-lt"/>
        <a:ea typeface="+mn-ea"/>
        <a:cs typeface="+mn-cs"/>
      </a:defRPr>
    </a:lvl3pPr>
    <a:lvl4pPr marL="2194560" algn="l" defTabSz="1463040" rtl="0" eaLnBrk="1" latinLnBrk="0" hangingPunct="1">
      <a:defRPr sz="2880" kern="1200">
        <a:solidFill>
          <a:schemeClr val="tx1"/>
        </a:solidFill>
        <a:latin typeface="+mn-lt"/>
        <a:ea typeface="+mn-ea"/>
        <a:cs typeface="+mn-cs"/>
      </a:defRPr>
    </a:lvl4pPr>
    <a:lvl5pPr marL="2926080" algn="l" defTabSz="1463040" rtl="0" eaLnBrk="1" latinLnBrk="0" hangingPunct="1">
      <a:defRPr sz="2880" kern="1200">
        <a:solidFill>
          <a:schemeClr val="tx1"/>
        </a:solidFill>
        <a:latin typeface="+mn-lt"/>
        <a:ea typeface="+mn-ea"/>
        <a:cs typeface="+mn-cs"/>
      </a:defRPr>
    </a:lvl5pPr>
    <a:lvl6pPr marL="3657600" algn="l" defTabSz="1463040" rtl="0" eaLnBrk="1" latinLnBrk="0" hangingPunct="1">
      <a:defRPr sz="2880" kern="1200">
        <a:solidFill>
          <a:schemeClr val="tx1"/>
        </a:solidFill>
        <a:latin typeface="+mn-lt"/>
        <a:ea typeface="+mn-ea"/>
        <a:cs typeface="+mn-cs"/>
      </a:defRPr>
    </a:lvl6pPr>
    <a:lvl7pPr marL="4389120" algn="l" defTabSz="1463040" rtl="0" eaLnBrk="1" latinLnBrk="0" hangingPunct="1">
      <a:defRPr sz="2880" kern="1200">
        <a:solidFill>
          <a:schemeClr val="tx1"/>
        </a:solidFill>
        <a:latin typeface="+mn-lt"/>
        <a:ea typeface="+mn-ea"/>
        <a:cs typeface="+mn-cs"/>
      </a:defRPr>
    </a:lvl7pPr>
    <a:lvl8pPr marL="5120640" algn="l" defTabSz="1463040" rtl="0" eaLnBrk="1" latinLnBrk="0" hangingPunct="1">
      <a:defRPr sz="2880" kern="1200">
        <a:solidFill>
          <a:schemeClr val="tx1"/>
        </a:solidFill>
        <a:latin typeface="+mn-lt"/>
        <a:ea typeface="+mn-ea"/>
        <a:cs typeface="+mn-cs"/>
      </a:defRPr>
    </a:lvl8pPr>
    <a:lvl9pPr marL="5852160" algn="l" defTabSz="1463040" rtl="0" eaLnBrk="1" latinLnBrk="0" hangingPunct="1">
      <a:defRPr sz="288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823" userDrawn="1">
          <p15:clr>
            <a:srgbClr val="A4A3A4"/>
          </p15:clr>
        </p15:guide>
        <p15:guide id="2" orient="horz" pos="2728" userDrawn="1">
          <p15:clr>
            <a:srgbClr val="A4A3A4"/>
          </p15:clr>
        </p15:guide>
        <p15:guide id="3" orient="horz" pos="4522" userDrawn="1">
          <p15:clr>
            <a:srgbClr val="A4A3A4"/>
          </p15:clr>
        </p15:guide>
        <p15:guide id="4" orient="horz" pos="4896" userDrawn="1">
          <p15:clr>
            <a:srgbClr val="A4A3A4"/>
          </p15:clr>
        </p15:guide>
        <p15:guide id="5" pos="7488" userDrawn="1">
          <p15:clr>
            <a:srgbClr val="A4A3A4"/>
          </p15:clr>
        </p15:guide>
        <p15:guide id="6" pos="526" userDrawn="1">
          <p15:clr>
            <a:srgbClr val="A4A3A4"/>
          </p15:clr>
        </p15:guide>
        <p15:guide id="7" pos="3024" userDrawn="1">
          <p15:clr>
            <a:srgbClr val="A4A3A4"/>
          </p15:clr>
        </p15:guide>
        <p15:guide id="8" pos="3312" userDrawn="1">
          <p15:clr>
            <a:srgbClr val="A4A3A4"/>
          </p15:clr>
        </p15:guide>
        <p15:guide id="9" pos="4464" userDrawn="1">
          <p15:clr>
            <a:srgbClr val="A4A3A4"/>
          </p15:clr>
        </p15:guide>
        <p15:guide id="10" pos="4608" userDrawn="1">
          <p15:clr>
            <a:srgbClr val="A4A3A4"/>
          </p15:clr>
        </p15:guide>
        <p15:guide id="11" pos="4752" userDrawn="1">
          <p15:clr>
            <a:srgbClr val="A4A3A4"/>
          </p15:clr>
        </p15:guide>
        <p15:guide id="12" pos="5904" userDrawn="1">
          <p15:clr>
            <a:srgbClr val="A4A3A4"/>
          </p15:clr>
        </p15:guide>
        <p15:guide id="13" pos="6192" userDrawn="1">
          <p15:clr>
            <a:srgbClr val="A4A3A4"/>
          </p15:clr>
        </p15:guide>
        <p15:guide id="14" pos="8784"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guide id="3" orient="horz" pos="3128">
          <p15:clr>
            <a:srgbClr val="A4A3A4"/>
          </p15:clr>
        </p15:guide>
        <p15:guide id="4" pos="2142">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lati, Rosalba" initials="FR"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060"/>
    <a:srgbClr val="EF7A07"/>
    <a:srgbClr val="0065CE"/>
    <a:srgbClr val="E99E29"/>
    <a:srgbClr val="7F7F7F"/>
    <a:srgbClr val="EF9032"/>
    <a:srgbClr val="39B2D6"/>
    <a:srgbClr val="929292"/>
    <a:srgbClr val="FFFBFF"/>
    <a:srgbClr val="00244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CF0D77E-7D41-4255-82FE-158109803068}" v="4861" dt="2021-09-30T15:07:03.066"/>
  </p1510:revLst>
</p1510:revInfo>
</file>

<file path=ppt/tableStyles.xml><?xml version="1.0" encoding="utf-8"?>
<a:tblStyleLst xmlns:a="http://schemas.openxmlformats.org/drawingml/2006/main" def="{45BD5076-5073-49C7-9E08-65982F3C9860}">
  <a:tblStyle styleId="{45BD5076-5073-49C7-9E08-65982F3C9860}" styleName="DXC Table">
    <a:wholeTbl>
      <a:tcTxStyle>
        <a:fontRef idx="minor"/>
        <a:srgbClr val="000000"/>
      </a:tcTxStyle>
      <a:tcStyle>
        <a:tcBdr>
          <a:left>
            <a:ln>
              <a:noFill/>
            </a:ln>
          </a:left>
          <a:right>
            <a:ln>
              <a:noFill/>
            </a:ln>
          </a:right>
          <a:top>
            <a:ln w="6350">
              <a:solidFill>
                <a:srgbClr val="000000"/>
              </a:solidFill>
            </a:ln>
          </a:top>
          <a:bottom>
            <a:ln w="6350">
              <a:solidFill>
                <a:srgbClr val="000000"/>
              </a:solidFill>
            </a:ln>
          </a:bottom>
          <a:insideH>
            <a:ln w="6350">
              <a:solidFill>
                <a:srgbClr val="000000"/>
              </a:solidFill>
            </a:ln>
          </a:insideH>
          <a:insideV>
            <a:ln>
              <a:noFill/>
            </a:ln>
          </a:insideV>
        </a:tcBdr>
        <a:fill>
          <a:noFill/>
        </a:fill>
      </a:tcStyle>
    </a:wholeTbl>
    <a:lastCol>
      <a:tcTxStyle b="on">
        <a:fontRef idx="major"/>
        <a:srgbClr val="000000"/>
      </a:tcTxStyle>
      <a:tcStyle>
        <a:tcBdr/>
      </a:tcStyle>
    </a:lastCol>
    <a:firstCol>
      <a:tcTxStyle b="on">
        <a:fontRef idx="major"/>
        <a:srgbClr val="000000"/>
      </a:tcTxStyle>
      <a:tcStyle>
        <a:tcBdr/>
      </a:tcStyle>
    </a:firstCol>
    <a:lastRow>
      <a:tcTxStyle b="on">
        <a:fontRef idx="major"/>
        <a:srgbClr val="000000"/>
      </a:tcTxStyle>
      <a:tcStyle>
        <a:tcBdr>
          <a:top>
            <a:ln w="19050">
              <a:solidFill>
                <a:srgbClr val="000000"/>
              </a:solidFill>
            </a:ln>
          </a:top>
          <a:bottom>
            <a:ln>
              <a:noFill/>
            </a:ln>
          </a:bottom>
        </a:tcBdr>
        <a:fill>
          <a:noFill/>
        </a:fill>
      </a:tcStyle>
    </a:lastRow>
    <a:firstRow>
      <a:tcTxStyle b="on">
        <a:fontRef idx="major"/>
        <a:srgbClr val="000000"/>
      </a:tcTxStyle>
      <a:tcStyle>
        <a:tcBdr>
          <a:top>
            <a:ln>
              <a:noFill/>
            </a:ln>
          </a:top>
          <a:bottom>
            <a:ln w="19050">
              <a:solidFill>
                <a:srgbClr val="000000"/>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218" autoAdjust="0"/>
    <p:restoredTop sz="87083" autoAdjust="0"/>
  </p:normalViewPr>
  <p:slideViewPr>
    <p:cSldViewPr snapToObjects="1" showGuides="1">
      <p:cViewPr varScale="1">
        <p:scale>
          <a:sx n="56" d="100"/>
          <a:sy n="56" d="100"/>
        </p:scale>
        <p:origin x="712" y="44"/>
      </p:cViewPr>
      <p:guideLst>
        <p:guide orient="horz" pos="823"/>
        <p:guide orient="horz" pos="2728"/>
        <p:guide orient="horz" pos="4522"/>
        <p:guide orient="horz" pos="4896"/>
        <p:guide pos="7488"/>
        <p:guide pos="526"/>
        <p:guide pos="3024"/>
        <p:guide pos="3312"/>
        <p:guide pos="4464"/>
        <p:guide pos="4608"/>
        <p:guide pos="4752"/>
        <p:guide pos="5904"/>
        <p:guide pos="6192"/>
        <p:guide pos="8784"/>
      </p:guideLst>
    </p:cSldViewPr>
  </p:slideViewPr>
  <p:notesTextViewPr>
    <p:cViewPr>
      <p:scale>
        <a:sx n="1" d="1"/>
        <a:sy n="1" d="1"/>
      </p:scale>
      <p:origin x="0" y="0"/>
    </p:cViewPr>
  </p:notesTextViewPr>
  <p:sorterViewPr>
    <p:cViewPr>
      <p:scale>
        <a:sx n="66" d="100"/>
        <a:sy n="66" d="100"/>
      </p:scale>
      <p:origin x="0" y="0"/>
    </p:cViewPr>
  </p:sorterViewPr>
  <p:notesViewPr>
    <p:cSldViewPr snapToObjects="1" showGuides="1">
      <p:cViewPr varScale="1">
        <p:scale>
          <a:sx n="47" d="100"/>
          <a:sy n="47" d="100"/>
        </p:scale>
        <p:origin x="2792" y="48"/>
      </p:cViewPr>
      <p:guideLst>
        <p:guide orient="horz" pos="2880"/>
        <p:guide pos="2160"/>
        <p:guide orient="horz" pos="3128"/>
        <p:guide pos="2142"/>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2.fntdata"/><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font" Target="fonts/font5.fntdata"/><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handoutMaster" Target="handoutMasters/handoutMaster1.xml"/><Relationship Id="rId40" Type="http://schemas.openxmlformats.org/officeDocument/2006/relationships/font" Target="fonts/font3.fntdata"/><Relationship Id="rId45" Type="http://schemas.openxmlformats.org/officeDocument/2006/relationships/font" Target="fonts/font8.fntdata"/><Relationship Id="rId53" Type="http://schemas.microsoft.com/office/2015/10/relationships/revisionInfo" Target="revisionInfo.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font" Target="fonts/font7.fntdata"/><Relationship Id="rId52"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font" Target="fonts/font6.fntdata"/><Relationship Id="rId48"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font" Target="fonts/font1.fntdata"/><Relationship Id="rId46" Type="http://schemas.openxmlformats.org/officeDocument/2006/relationships/font" Target="fonts/font9.fntdata"/><Relationship Id="rId20" Type="http://schemas.openxmlformats.org/officeDocument/2006/relationships/slide" Target="slides/slide16.xml"/><Relationship Id="rId41" Type="http://schemas.openxmlformats.org/officeDocument/2006/relationships/font" Target="fonts/font4.fntdata"/><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49"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icolai, Alessandra" userId="e10534e2-f551-44be-9bd1-6ab3738931f8" providerId="ADAL" clId="{0CF0D77E-7D41-4255-82FE-158109803068}"/>
    <pc:docChg chg="undo custSel addSld delSld modSld sldOrd">
      <pc:chgData name="Nicolai, Alessandra" userId="e10534e2-f551-44be-9bd1-6ab3738931f8" providerId="ADAL" clId="{0CF0D77E-7D41-4255-82FE-158109803068}" dt="2021-09-30T15:07:11.315" v="6510" actId="14100"/>
      <pc:docMkLst>
        <pc:docMk/>
      </pc:docMkLst>
      <pc:sldChg chg="modSp mod">
        <pc:chgData name="Nicolai, Alessandra" userId="e10534e2-f551-44be-9bd1-6ab3738931f8" providerId="ADAL" clId="{0CF0D77E-7D41-4255-82FE-158109803068}" dt="2021-09-30T14:54:23.709" v="6221" actId="27636"/>
        <pc:sldMkLst>
          <pc:docMk/>
          <pc:sldMk cId="1421686662" sldId="412"/>
        </pc:sldMkLst>
        <pc:spChg chg="mod">
          <ac:chgData name="Nicolai, Alessandra" userId="e10534e2-f551-44be-9bd1-6ab3738931f8" providerId="ADAL" clId="{0CF0D77E-7D41-4255-82FE-158109803068}" dt="2021-09-30T14:54:23.709" v="6221" actId="27636"/>
          <ac:spMkLst>
            <pc:docMk/>
            <pc:sldMk cId="1421686662" sldId="412"/>
            <ac:spMk id="9" creationId="{00000000-0000-0000-0000-000000000000}"/>
          </ac:spMkLst>
        </pc:spChg>
      </pc:sldChg>
      <pc:sldChg chg="del">
        <pc:chgData name="Nicolai, Alessandra" userId="e10534e2-f551-44be-9bd1-6ab3738931f8" providerId="ADAL" clId="{0CF0D77E-7D41-4255-82FE-158109803068}" dt="2021-09-30T14:05:34.200" v="4829" actId="47"/>
        <pc:sldMkLst>
          <pc:docMk/>
          <pc:sldMk cId="3631657742" sldId="415"/>
        </pc:sldMkLst>
      </pc:sldChg>
      <pc:sldChg chg="del">
        <pc:chgData name="Nicolai, Alessandra" userId="e10534e2-f551-44be-9bd1-6ab3738931f8" providerId="ADAL" clId="{0CF0D77E-7D41-4255-82FE-158109803068}" dt="2021-09-30T14:05:34.755" v="4830" actId="47"/>
        <pc:sldMkLst>
          <pc:docMk/>
          <pc:sldMk cId="1652292556" sldId="457"/>
        </pc:sldMkLst>
      </pc:sldChg>
      <pc:sldChg chg="addSp delSp modSp mod modAnim">
        <pc:chgData name="Nicolai, Alessandra" userId="e10534e2-f551-44be-9bd1-6ab3738931f8" providerId="ADAL" clId="{0CF0D77E-7D41-4255-82FE-158109803068}" dt="2021-09-30T10:26:32.942" v="497" actId="1076"/>
        <pc:sldMkLst>
          <pc:docMk/>
          <pc:sldMk cId="3234847176" sldId="478"/>
        </pc:sldMkLst>
        <pc:spChg chg="add mod ord">
          <ac:chgData name="Nicolai, Alessandra" userId="e10534e2-f551-44be-9bd1-6ab3738931f8" providerId="ADAL" clId="{0CF0D77E-7D41-4255-82FE-158109803068}" dt="2021-09-30T10:26:26.178" v="496" actId="14100"/>
          <ac:spMkLst>
            <pc:docMk/>
            <pc:sldMk cId="3234847176" sldId="478"/>
            <ac:spMk id="8" creationId="{F80208B1-9C8C-46B2-8428-DBFDA6D79B18}"/>
          </ac:spMkLst>
        </pc:spChg>
        <pc:spChg chg="add mod ord">
          <ac:chgData name="Nicolai, Alessandra" userId="e10534e2-f551-44be-9bd1-6ab3738931f8" providerId="ADAL" clId="{0CF0D77E-7D41-4255-82FE-158109803068}" dt="2021-09-30T10:26:32.942" v="497" actId="1076"/>
          <ac:spMkLst>
            <pc:docMk/>
            <pc:sldMk cId="3234847176" sldId="478"/>
            <ac:spMk id="9" creationId="{5196DD39-9C76-4B93-935A-B3943C390FE7}"/>
          </ac:spMkLst>
        </pc:spChg>
        <pc:spChg chg="mod">
          <ac:chgData name="Nicolai, Alessandra" userId="e10534e2-f551-44be-9bd1-6ab3738931f8" providerId="ADAL" clId="{0CF0D77E-7D41-4255-82FE-158109803068}" dt="2021-09-30T10:13:28.056" v="301" actId="20577"/>
          <ac:spMkLst>
            <pc:docMk/>
            <pc:sldMk cId="3234847176" sldId="478"/>
            <ac:spMk id="17" creationId="{00000000-0000-0000-0000-000000000000}"/>
          </ac:spMkLst>
        </pc:spChg>
        <pc:picChg chg="del">
          <ac:chgData name="Nicolai, Alessandra" userId="e10534e2-f551-44be-9bd1-6ab3738931f8" providerId="ADAL" clId="{0CF0D77E-7D41-4255-82FE-158109803068}" dt="2021-09-30T10:13:36.957" v="302" actId="478"/>
          <ac:picMkLst>
            <pc:docMk/>
            <pc:sldMk cId="3234847176" sldId="478"/>
            <ac:picMk id="3" creationId="{880A034A-6DE5-4330-BE12-238288DB992F}"/>
          </ac:picMkLst>
        </pc:picChg>
        <pc:picChg chg="add mod">
          <ac:chgData name="Nicolai, Alessandra" userId="e10534e2-f551-44be-9bd1-6ab3738931f8" providerId="ADAL" clId="{0CF0D77E-7D41-4255-82FE-158109803068}" dt="2021-09-30T10:18:16.098" v="307" actId="1076"/>
          <ac:picMkLst>
            <pc:docMk/>
            <pc:sldMk cId="3234847176" sldId="478"/>
            <ac:picMk id="4" creationId="{F0A2C46B-AA2D-4A75-AFD6-463F30D6228B}"/>
          </ac:picMkLst>
        </pc:picChg>
      </pc:sldChg>
      <pc:sldChg chg="del">
        <pc:chgData name="Nicolai, Alessandra" userId="e10534e2-f551-44be-9bd1-6ab3738931f8" providerId="ADAL" clId="{0CF0D77E-7D41-4255-82FE-158109803068}" dt="2021-09-30T14:05:33.396" v="4828" actId="47"/>
        <pc:sldMkLst>
          <pc:docMk/>
          <pc:sldMk cId="3002276083" sldId="480"/>
        </pc:sldMkLst>
      </pc:sldChg>
      <pc:sldChg chg="addSp delSp modSp mod delAnim">
        <pc:chgData name="Nicolai, Alessandra" userId="e10534e2-f551-44be-9bd1-6ab3738931f8" providerId="ADAL" clId="{0CF0D77E-7D41-4255-82FE-158109803068}" dt="2021-09-30T14:55:00.375" v="6223" actId="1076"/>
        <pc:sldMkLst>
          <pc:docMk/>
          <pc:sldMk cId="3743961472" sldId="481"/>
        </pc:sldMkLst>
        <pc:spChg chg="mod">
          <ac:chgData name="Nicolai, Alessandra" userId="e10534e2-f551-44be-9bd1-6ab3738931f8" providerId="ADAL" clId="{0CF0D77E-7D41-4255-82FE-158109803068}" dt="2021-09-30T10:11:29.321" v="221" actId="6549"/>
          <ac:spMkLst>
            <pc:docMk/>
            <pc:sldMk cId="3743961472" sldId="481"/>
            <ac:spMk id="3" creationId="{00000000-0000-0000-0000-000000000000}"/>
          </ac:spMkLst>
        </pc:spChg>
        <pc:spChg chg="del mod">
          <ac:chgData name="Nicolai, Alessandra" userId="e10534e2-f551-44be-9bd1-6ab3738931f8" providerId="ADAL" clId="{0CF0D77E-7D41-4255-82FE-158109803068}" dt="2021-09-30T10:08:22.418" v="22" actId="478"/>
          <ac:spMkLst>
            <pc:docMk/>
            <pc:sldMk cId="3743961472" sldId="481"/>
            <ac:spMk id="8" creationId="{00000000-0000-0000-0000-000000000000}"/>
          </ac:spMkLst>
        </pc:spChg>
        <pc:spChg chg="del">
          <ac:chgData name="Nicolai, Alessandra" userId="e10534e2-f551-44be-9bd1-6ab3738931f8" providerId="ADAL" clId="{0CF0D77E-7D41-4255-82FE-158109803068}" dt="2021-09-30T10:08:24.169" v="23" actId="478"/>
          <ac:spMkLst>
            <pc:docMk/>
            <pc:sldMk cId="3743961472" sldId="481"/>
            <ac:spMk id="10" creationId="{00000000-0000-0000-0000-000000000000}"/>
          </ac:spMkLst>
        </pc:spChg>
        <pc:spChg chg="mod">
          <ac:chgData name="Nicolai, Alessandra" userId="e10534e2-f551-44be-9bd1-6ab3738931f8" providerId="ADAL" clId="{0CF0D77E-7D41-4255-82FE-158109803068}" dt="2021-09-30T14:55:00.375" v="6223" actId="1076"/>
          <ac:spMkLst>
            <pc:docMk/>
            <pc:sldMk cId="3743961472" sldId="481"/>
            <ac:spMk id="13" creationId="{00000000-0000-0000-0000-000000000000}"/>
          </ac:spMkLst>
        </pc:spChg>
        <pc:spChg chg="del">
          <ac:chgData name="Nicolai, Alessandra" userId="e10534e2-f551-44be-9bd1-6ab3738931f8" providerId="ADAL" clId="{0CF0D77E-7D41-4255-82FE-158109803068}" dt="2021-09-30T10:08:32.431" v="27" actId="478"/>
          <ac:spMkLst>
            <pc:docMk/>
            <pc:sldMk cId="3743961472" sldId="481"/>
            <ac:spMk id="14" creationId="{00000000-0000-0000-0000-000000000000}"/>
          </ac:spMkLst>
        </pc:spChg>
        <pc:spChg chg="mod">
          <ac:chgData name="Nicolai, Alessandra" userId="e10534e2-f551-44be-9bd1-6ab3738931f8" providerId="ADAL" clId="{0CF0D77E-7D41-4255-82FE-158109803068}" dt="2021-09-30T10:12:16.634" v="240" actId="6549"/>
          <ac:spMkLst>
            <pc:docMk/>
            <pc:sldMk cId="3743961472" sldId="481"/>
            <ac:spMk id="20" creationId="{00000000-0000-0000-0000-000000000000}"/>
          </ac:spMkLst>
        </pc:spChg>
        <pc:spChg chg="mod">
          <ac:chgData name="Nicolai, Alessandra" userId="e10534e2-f551-44be-9bd1-6ab3738931f8" providerId="ADAL" clId="{0CF0D77E-7D41-4255-82FE-158109803068}" dt="2021-09-30T14:54:58.470" v="6222" actId="1076"/>
          <ac:spMkLst>
            <pc:docMk/>
            <pc:sldMk cId="3743961472" sldId="481"/>
            <ac:spMk id="21" creationId="{00000000-0000-0000-0000-000000000000}"/>
          </ac:spMkLst>
        </pc:spChg>
        <pc:spChg chg="del mod">
          <ac:chgData name="Nicolai, Alessandra" userId="e10534e2-f551-44be-9bd1-6ab3738931f8" providerId="ADAL" clId="{0CF0D77E-7D41-4255-82FE-158109803068}" dt="2021-09-30T10:08:29.921" v="26" actId="478"/>
          <ac:spMkLst>
            <pc:docMk/>
            <pc:sldMk cId="3743961472" sldId="481"/>
            <ac:spMk id="30" creationId="{FEF0ED9F-A652-4165-B261-82461E01A0A9}"/>
          </ac:spMkLst>
        </pc:spChg>
        <pc:picChg chg="add mod ord">
          <ac:chgData name="Nicolai, Alessandra" userId="e10534e2-f551-44be-9bd1-6ab3738931f8" providerId="ADAL" clId="{0CF0D77E-7D41-4255-82FE-158109803068}" dt="2021-09-30T10:08:15.482" v="19" actId="1076"/>
          <ac:picMkLst>
            <pc:docMk/>
            <pc:sldMk cId="3743961472" sldId="481"/>
            <ac:picMk id="4" creationId="{86C0D22A-4EA9-475F-87AB-797620E15815}"/>
          </ac:picMkLst>
        </pc:picChg>
        <pc:picChg chg="del">
          <ac:chgData name="Nicolai, Alessandra" userId="e10534e2-f551-44be-9bd1-6ab3738931f8" providerId="ADAL" clId="{0CF0D77E-7D41-4255-82FE-158109803068}" dt="2021-09-30T10:08:04.432" v="16" actId="478"/>
          <ac:picMkLst>
            <pc:docMk/>
            <pc:sldMk cId="3743961472" sldId="481"/>
            <ac:picMk id="6" creationId="{5A92855E-3625-449A-BD9F-E1E6DEDB1C2B}"/>
          </ac:picMkLst>
        </pc:picChg>
        <pc:picChg chg="del">
          <ac:chgData name="Nicolai, Alessandra" userId="e10534e2-f551-44be-9bd1-6ab3738931f8" providerId="ADAL" clId="{0CF0D77E-7D41-4255-82FE-158109803068}" dt="2021-09-30T10:08:17.455" v="20" actId="478"/>
          <ac:picMkLst>
            <pc:docMk/>
            <pc:sldMk cId="3743961472" sldId="481"/>
            <ac:picMk id="15" creationId="{BF9067AE-D0DA-4FFC-BF97-FE3C874C1DCA}"/>
          </ac:picMkLst>
        </pc:picChg>
      </pc:sldChg>
      <pc:sldChg chg="addSp delSp modSp mod">
        <pc:chgData name="Nicolai, Alessandra" userId="e10534e2-f551-44be-9bd1-6ab3738931f8" providerId="ADAL" clId="{0CF0D77E-7D41-4255-82FE-158109803068}" dt="2021-09-30T10:12:51.805" v="288" actId="27636"/>
        <pc:sldMkLst>
          <pc:docMk/>
          <pc:sldMk cId="4045965577" sldId="485"/>
        </pc:sldMkLst>
        <pc:spChg chg="mod">
          <ac:chgData name="Nicolai, Alessandra" userId="e10534e2-f551-44be-9bd1-6ab3738931f8" providerId="ADAL" clId="{0CF0D77E-7D41-4255-82FE-158109803068}" dt="2021-09-30T10:12:51.805" v="288" actId="27636"/>
          <ac:spMkLst>
            <pc:docMk/>
            <pc:sldMk cId="4045965577" sldId="485"/>
            <ac:spMk id="19" creationId="{00000000-0000-0000-0000-000000000000}"/>
          </ac:spMkLst>
        </pc:spChg>
        <pc:picChg chg="del">
          <ac:chgData name="Nicolai, Alessandra" userId="e10534e2-f551-44be-9bd1-6ab3738931f8" providerId="ADAL" clId="{0CF0D77E-7D41-4255-82FE-158109803068}" dt="2021-09-30T10:06:22.579" v="10" actId="478"/>
          <ac:picMkLst>
            <pc:docMk/>
            <pc:sldMk cId="4045965577" sldId="485"/>
            <ac:picMk id="3" creationId="{1BAB59FA-6A16-4F1E-9C51-2997ECC1D792}"/>
          </ac:picMkLst>
        </pc:picChg>
        <pc:picChg chg="add mod ord">
          <ac:chgData name="Nicolai, Alessandra" userId="e10534e2-f551-44be-9bd1-6ab3738931f8" providerId="ADAL" clId="{0CF0D77E-7D41-4255-82FE-158109803068}" dt="2021-09-30T10:06:29.633" v="13" actId="167"/>
          <ac:picMkLst>
            <pc:docMk/>
            <pc:sldMk cId="4045965577" sldId="485"/>
            <ac:picMk id="4" creationId="{BDC3445E-396A-49C2-910C-7B57A77B0E2F}"/>
          </ac:picMkLst>
        </pc:picChg>
      </pc:sldChg>
      <pc:sldChg chg="del">
        <pc:chgData name="Nicolai, Alessandra" userId="e10534e2-f551-44be-9bd1-6ab3738931f8" providerId="ADAL" clId="{0CF0D77E-7D41-4255-82FE-158109803068}" dt="2021-09-30T14:05:31.379" v="4827" actId="47"/>
        <pc:sldMkLst>
          <pc:docMk/>
          <pc:sldMk cId="477683707" sldId="486"/>
        </pc:sldMkLst>
      </pc:sldChg>
      <pc:sldChg chg="del">
        <pc:chgData name="Nicolai, Alessandra" userId="e10534e2-f551-44be-9bd1-6ab3738931f8" providerId="ADAL" clId="{0CF0D77E-7D41-4255-82FE-158109803068}" dt="2021-09-30T14:05:35.221" v="4831" actId="47"/>
        <pc:sldMkLst>
          <pc:docMk/>
          <pc:sldMk cId="2172292328" sldId="488"/>
        </pc:sldMkLst>
      </pc:sldChg>
      <pc:sldChg chg="addSp delSp modSp mod modAnim">
        <pc:chgData name="Nicolai, Alessandra" userId="e10534e2-f551-44be-9bd1-6ab3738931f8" providerId="ADAL" clId="{0CF0D77E-7D41-4255-82FE-158109803068}" dt="2021-09-30T15:06:49.065" v="6507" actId="1076"/>
        <pc:sldMkLst>
          <pc:docMk/>
          <pc:sldMk cId="114227610" sldId="489"/>
        </pc:sldMkLst>
        <pc:spChg chg="mod">
          <ac:chgData name="Nicolai, Alessandra" userId="e10534e2-f551-44be-9bd1-6ab3738931f8" providerId="ADAL" clId="{0CF0D77E-7D41-4255-82FE-158109803068}" dt="2021-09-30T10:41:43.903" v="2062" actId="1076"/>
          <ac:spMkLst>
            <pc:docMk/>
            <pc:sldMk cId="114227610" sldId="489"/>
            <ac:spMk id="4" creationId="{00000000-0000-0000-0000-000000000000}"/>
          </ac:spMkLst>
        </pc:spChg>
        <pc:spChg chg="mod">
          <ac:chgData name="Nicolai, Alessandra" userId="e10534e2-f551-44be-9bd1-6ab3738931f8" providerId="ADAL" clId="{0CF0D77E-7D41-4255-82FE-158109803068}" dt="2021-09-30T10:40:38.445" v="1883" actId="14100"/>
          <ac:spMkLst>
            <pc:docMk/>
            <pc:sldMk cId="114227610" sldId="489"/>
            <ac:spMk id="6" creationId="{00000000-0000-0000-0000-000000000000}"/>
          </ac:spMkLst>
        </pc:spChg>
        <pc:spChg chg="add mod">
          <ac:chgData name="Nicolai, Alessandra" userId="e10534e2-f551-44be-9bd1-6ab3738931f8" providerId="ADAL" clId="{0CF0D77E-7D41-4255-82FE-158109803068}" dt="2021-09-30T15:06:49.065" v="6507" actId="1076"/>
          <ac:spMkLst>
            <pc:docMk/>
            <pc:sldMk cId="114227610" sldId="489"/>
            <ac:spMk id="9" creationId="{FD8289FB-10FB-4526-9750-5AB4E180F4CA}"/>
          </ac:spMkLst>
        </pc:spChg>
        <pc:spChg chg="mod">
          <ac:chgData name="Nicolai, Alessandra" userId="e10534e2-f551-44be-9bd1-6ab3738931f8" providerId="ADAL" clId="{0CF0D77E-7D41-4255-82FE-158109803068}" dt="2021-09-30T10:50:53.070" v="2543" actId="6549"/>
          <ac:spMkLst>
            <pc:docMk/>
            <pc:sldMk cId="114227610" sldId="489"/>
            <ac:spMk id="10" creationId="{00000000-0000-0000-0000-000000000000}"/>
          </ac:spMkLst>
        </pc:spChg>
        <pc:picChg chg="mod">
          <ac:chgData name="Nicolai, Alessandra" userId="e10534e2-f551-44be-9bd1-6ab3738931f8" providerId="ADAL" clId="{0CF0D77E-7D41-4255-82FE-158109803068}" dt="2021-09-30T10:40:22.775" v="1878" actId="1076"/>
          <ac:picMkLst>
            <pc:docMk/>
            <pc:sldMk cId="114227610" sldId="489"/>
            <ac:picMk id="5" creationId="{00000000-0000-0000-0000-000000000000}"/>
          </ac:picMkLst>
        </pc:picChg>
        <pc:picChg chg="add mod ord">
          <ac:chgData name="Nicolai, Alessandra" userId="e10534e2-f551-44be-9bd1-6ab3738931f8" providerId="ADAL" clId="{0CF0D77E-7D41-4255-82FE-158109803068}" dt="2021-09-30T10:40:17.093" v="1877" actId="1076"/>
          <ac:picMkLst>
            <pc:docMk/>
            <pc:sldMk cId="114227610" sldId="489"/>
            <ac:picMk id="8" creationId="{8A44C179-2767-4DB4-BF8F-B67905FBA459}"/>
          </ac:picMkLst>
        </pc:picChg>
        <pc:picChg chg="del">
          <ac:chgData name="Nicolai, Alessandra" userId="e10534e2-f551-44be-9bd1-6ab3738931f8" providerId="ADAL" clId="{0CF0D77E-7D41-4255-82FE-158109803068}" dt="2021-09-30T10:40:04.664" v="1873" actId="478"/>
          <ac:picMkLst>
            <pc:docMk/>
            <pc:sldMk cId="114227610" sldId="489"/>
            <ac:picMk id="13" creationId="{E6ED8B30-FCA8-4CE6-934F-D93787862A44}"/>
          </ac:picMkLst>
        </pc:picChg>
      </pc:sldChg>
      <pc:sldChg chg="addSp modSp del mod">
        <pc:chgData name="Nicolai, Alessandra" userId="e10534e2-f551-44be-9bd1-6ab3738931f8" providerId="ADAL" clId="{0CF0D77E-7D41-4255-82FE-158109803068}" dt="2021-09-30T13:26:56.877" v="4530" actId="2696"/>
        <pc:sldMkLst>
          <pc:docMk/>
          <pc:sldMk cId="1830772497" sldId="490"/>
        </pc:sldMkLst>
        <pc:spChg chg="mod">
          <ac:chgData name="Nicolai, Alessandra" userId="e10534e2-f551-44be-9bd1-6ab3738931f8" providerId="ADAL" clId="{0CF0D77E-7D41-4255-82FE-158109803068}" dt="2021-09-30T10:43:19.650" v="2066" actId="1076"/>
          <ac:spMkLst>
            <pc:docMk/>
            <pc:sldMk cId="1830772497" sldId="490"/>
            <ac:spMk id="9" creationId="{00000000-0000-0000-0000-000000000000}"/>
          </ac:spMkLst>
        </pc:spChg>
        <pc:picChg chg="add">
          <ac:chgData name="Nicolai, Alessandra" userId="e10534e2-f551-44be-9bd1-6ab3738931f8" providerId="ADAL" clId="{0CF0D77E-7D41-4255-82FE-158109803068}" dt="2021-09-30T10:44:54.333" v="2068" actId="22"/>
          <ac:picMkLst>
            <pc:docMk/>
            <pc:sldMk cId="1830772497" sldId="490"/>
            <ac:picMk id="4" creationId="{07AF967E-0BF3-4503-957E-525B0EE5BEDC}"/>
          </ac:picMkLst>
        </pc:picChg>
      </pc:sldChg>
      <pc:sldChg chg="del">
        <pc:chgData name="Nicolai, Alessandra" userId="e10534e2-f551-44be-9bd1-6ab3738931f8" providerId="ADAL" clId="{0CF0D77E-7D41-4255-82FE-158109803068}" dt="2021-09-30T13:27:00.390" v="4531" actId="2696"/>
        <pc:sldMkLst>
          <pc:docMk/>
          <pc:sldMk cId="3426721499" sldId="505"/>
        </pc:sldMkLst>
      </pc:sldChg>
      <pc:sldChg chg="del">
        <pc:chgData name="Nicolai, Alessandra" userId="e10534e2-f551-44be-9bd1-6ab3738931f8" providerId="ADAL" clId="{0CF0D77E-7D41-4255-82FE-158109803068}" dt="2021-09-30T13:27:07.010" v="4532" actId="2696"/>
        <pc:sldMkLst>
          <pc:docMk/>
          <pc:sldMk cId="4284104313" sldId="506"/>
        </pc:sldMkLst>
      </pc:sldChg>
      <pc:sldChg chg="del">
        <pc:chgData name="Nicolai, Alessandra" userId="e10534e2-f551-44be-9bd1-6ab3738931f8" providerId="ADAL" clId="{0CF0D77E-7D41-4255-82FE-158109803068}" dt="2021-09-30T13:27:09.896" v="4533" actId="2696"/>
        <pc:sldMkLst>
          <pc:docMk/>
          <pc:sldMk cId="2287651403" sldId="507"/>
        </pc:sldMkLst>
      </pc:sldChg>
      <pc:sldChg chg="modSp mod">
        <pc:chgData name="Nicolai, Alessandra" userId="e10534e2-f551-44be-9bd1-6ab3738931f8" providerId="ADAL" clId="{0CF0D77E-7D41-4255-82FE-158109803068}" dt="2021-09-30T10:50:34.064" v="2522" actId="6549"/>
        <pc:sldMkLst>
          <pc:docMk/>
          <pc:sldMk cId="586430662" sldId="509"/>
        </pc:sldMkLst>
        <pc:spChg chg="mod">
          <ac:chgData name="Nicolai, Alessandra" userId="e10534e2-f551-44be-9bd1-6ab3738931f8" providerId="ADAL" clId="{0CF0D77E-7D41-4255-82FE-158109803068}" dt="2021-09-30T10:50:34.064" v="2522" actId="6549"/>
          <ac:spMkLst>
            <pc:docMk/>
            <pc:sldMk cId="586430662" sldId="509"/>
            <ac:spMk id="9" creationId="{00000000-0000-0000-0000-000000000000}"/>
          </ac:spMkLst>
        </pc:spChg>
      </pc:sldChg>
      <pc:sldChg chg="modSp mod">
        <pc:chgData name="Nicolai, Alessandra" userId="e10534e2-f551-44be-9bd1-6ab3738931f8" providerId="ADAL" clId="{0CF0D77E-7D41-4255-82FE-158109803068}" dt="2021-09-30T10:39:41.644" v="1871" actId="14100"/>
        <pc:sldMkLst>
          <pc:docMk/>
          <pc:sldMk cId="3260261234" sldId="510"/>
        </pc:sldMkLst>
        <pc:spChg chg="mod">
          <ac:chgData name="Nicolai, Alessandra" userId="e10534e2-f551-44be-9bd1-6ab3738931f8" providerId="ADAL" clId="{0CF0D77E-7D41-4255-82FE-158109803068}" dt="2021-09-30T10:39:41.644" v="1871" actId="14100"/>
          <ac:spMkLst>
            <pc:docMk/>
            <pc:sldMk cId="3260261234" sldId="510"/>
            <ac:spMk id="9" creationId="{00000000-0000-0000-0000-000000000000}"/>
          </ac:spMkLst>
        </pc:spChg>
      </pc:sldChg>
      <pc:sldChg chg="del">
        <pc:chgData name="Nicolai, Alessandra" userId="e10534e2-f551-44be-9bd1-6ab3738931f8" providerId="ADAL" clId="{0CF0D77E-7D41-4255-82FE-158109803068}" dt="2021-09-30T10:54:34.109" v="2747" actId="2696"/>
        <pc:sldMkLst>
          <pc:docMk/>
          <pc:sldMk cId="3933310149" sldId="552"/>
        </pc:sldMkLst>
      </pc:sldChg>
      <pc:sldChg chg="del">
        <pc:chgData name="Nicolai, Alessandra" userId="e10534e2-f551-44be-9bd1-6ab3738931f8" providerId="ADAL" clId="{0CF0D77E-7D41-4255-82FE-158109803068}" dt="2021-09-30T10:54:49.046" v="2748" actId="2696"/>
        <pc:sldMkLst>
          <pc:docMk/>
          <pc:sldMk cId="2519584296" sldId="554"/>
        </pc:sldMkLst>
      </pc:sldChg>
      <pc:sldChg chg="del">
        <pc:chgData name="Nicolai, Alessandra" userId="e10534e2-f551-44be-9bd1-6ab3738931f8" providerId="ADAL" clId="{0CF0D77E-7D41-4255-82FE-158109803068}" dt="2021-09-30T13:27:26.899" v="4537" actId="2696"/>
        <pc:sldMkLst>
          <pc:docMk/>
          <pc:sldMk cId="1255152895" sldId="556"/>
        </pc:sldMkLst>
      </pc:sldChg>
      <pc:sldChg chg="del">
        <pc:chgData name="Nicolai, Alessandra" userId="e10534e2-f551-44be-9bd1-6ab3738931f8" providerId="ADAL" clId="{0CF0D77E-7D41-4255-82FE-158109803068}" dt="2021-09-30T10:55:04.277" v="2749" actId="2696"/>
        <pc:sldMkLst>
          <pc:docMk/>
          <pc:sldMk cId="3552883104" sldId="558"/>
        </pc:sldMkLst>
      </pc:sldChg>
      <pc:sldChg chg="del">
        <pc:chgData name="Nicolai, Alessandra" userId="e10534e2-f551-44be-9bd1-6ab3738931f8" providerId="ADAL" clId="{0CF0D77E-7D41-4255-82FE-158109803068}" dt="2021-09-30T13:27:20.256" v="4536" actId="2696"/>
        <pc:sldMkLst>
          <pc:docMk/>
          <pc:sldMk cId="1496261231" sldId="559"/>
        </pc:sldMkLst>
      </pc:sldChg>
      <pc:sldChg chg="del">
        <pc:chgData name="Nicolai, Alessandra" userId="e10534e2-f551-44be-9bd1-6ab3738931f8" providerId="ADAL" clId="{0CF0D77E-7D41-4255-82FE-158109803068}" dt="2021-09-30T14:05:35.635" v="4832" actId="47"/>
        <pc:sldMkLst>
          <pc:docMk/>
          <pc:sldMk cId="314239585" sldId="561"/>
        </pc:sldMkLst>
      </pc:sldChg>
      <pc:sldChg chg="del">
        <pc:chgData name="Nicolai, Alessandra" userId="e10534e2-f551-44be-9bd1-6ab3738931f8" providerId="ADAL" clId="{0CF0D77E-7D41-4255-82FE-158109803068}" dt="2021-09-30T14:05:35.902" v="4833" actId="47"/>
        <pc:sldMkLst>
          <pc:docMk/>
          <pc:sldMk cId="1651798444" sldId="562"/>
        </pc:sldMkLst>
      </pc:sldChg>
      <pc:sldChg chg="del">
        <pc:chgData name="Nicolai, Alessandra" userId="e10534e2-f551-44be-9bd1-6ab3738931f8" providerId="ADAL" clId="{0CF0D77E-7D41-4255-82FE-158109803068}" dt="2021-09-30T14:05:36.112" v="4834" actId="47"/>
        <pc:sldMkLst>
          <pc:docMk/>
          <pc:sldMk cId="2296429839" sldId="565"/>
        </pc:sldMkLst>
      </pc:sldChg>
      <pc:sldChg chg="del">
        <pc:chgData name="Nicolai, Alessandra" userId="e10534e2-f551-44be-9bd1-6ab3738931f8" providerId="ADAL" clId="{0CF0D77E-7D41-4255-82FE-158109803068}" dt="2021-09-30T14:05:36.297" v="4835" actId="47"/>
        <pc:sldMkLst>
          <pc:docMk/>
          <pc:sldMk cId="3268877461" sldId="566"/>
        </pc:sldMkLst>
      </pc:sldChg>
      <pc:sldChg chg="modSp mod">
        <pc:chgData name="Nicolai, Alessandra" userId="e10534e2-f551-44be-9bd1-6ab3738931f8" providerId="ADAL" clId="{0CF0D77E-7D41-4255-82FE-158109803068}" dt="2021-09-22T14:50:41.429" v="5" actId="255"/>
        <pc:sldMkLst>
          <pc:docMk/>
          <pc:sldMk cId="3851069603" sldId="582"/>
        </pc:sldMkLst>
        <pc:spChg chg="mod">
          <ac:chgData name="Nicolai, Alessandra" userId="e10534e2-f551-44be-9bd1-6ab3738931f8" providerId="ADAL" clId="{0CF0D77E-7D41-4255-82FE-158109803068}" dt="2021-09-22T14:49:56.693" v="2" actId="1076"/>
          <ac:spMkLst>
            <pc:docMk/>
            <pc:sldMk cId="3851069603" sldId="582"/>
            <ac:spMk id="9" creationId="{00000000-0000-0000-0000-000000000000}"/>
          </ac:spMkLst>
        </pc:spChg>
        <pc:spChg chg="mod">
          <ac:chgData name="Nicolai, Alessandra" userId="e10534e2-f551-44be-9bd1-6ab3738931f8" providerId="ADAL" clId="{0CF0D77E-7D41-4255-82FE-158109803068}" dt="2021-09-22T14:50:41.429" v="5" actId="255"/>
          <ac:spMkLst>
            <pc:docMk/>
            <pc:sldMk cId="3851069603" sldId="582"/>
            <ac:spMk id="11" creationId="{B2EB81BF-7018-49BB-A890-FD0FB9E5E0C6}"/>
          </ac:spMkLst>
        </pc:spChg>
      </pc:sldChg>
      <pc:sldChg chg="modSp mod">
        <pc:chgData name="Nicolai, Alessandra" userId="e10534e2-f551-44be-9bd1-6ab3738931f8" providerId="ADAL" clId="{0CF0D77E-7D41-4255-82FE-158109803068}" dt="2021-09-30T14:47:36.669" v="6212" actId="20577"/>
        <pc:sldMkLst>
          <pc:docMk/>
          <pc:sldMk cId="3170234434" sldId="584"/>
        </pc:sldMkLst>
        <pc:spChg chg="mod">
          <ac:chgData name="Nicolai, Alessandra" userId="e10534e2-f551-44be-9bd1-6ab3738931f8" providerId="ADAL" clId="{0CF0D77E-7D41-4255-82FE-158109803068}" dt="2021-09-30T14:47:36.669" v="6212" actId="20577"/>
          <ac:spMkLst>
            <pc:docMk/>
            <pc:sldMk cId="3170234434" sldId="584"/>
            <ac:spMk id="10" creationId="{00000000-0000-0000-0000-000000000000}"/>
          </ac:spMkLst>
        </pc:spChg>
      </pc:sldChg>
      <pc:sldChg chg="del">
        <pc:chgData name="Nicolai, Alessandra" userId="e10534e2-f551-44be-9bd1-6ab3738931f8" providerId="ADAL" clId="{0CF0D77E-7D41-4255-82FE-158109803068}" dt="2021-09-30T13:27:12.972" v="4534" actId="2696"/>
        <pc:sldMkLst>
          <pc:docMk/>
          <pc:sldMk cId="2942339980" sldId="643"/>
        </pc:sldMkLst>
      </pc:sldChg>
      <pc:sldChg chg="addSp del mod">
        <pc:chgData name="Nicolai, Alessandra" userId="e10534e2-f551-44be-9bd1-6ab3738931f8" providerId="ADAL" clId="{0CF0D77E-7D41-4255-82FE-158109803068}" dt="2021-09-30T11:06:13.711" v="2935" actId="2696"/>
        <pc:sldMkLst>
          <pc:docMk/>
          <pc:sldMk cId="2039267632" sldId="644"/>
        </pc:sldMkLst>
        <pc:picChg chg="add">
          <ac:chgData name="Nicolai, Alessandra" userId="e10534e2-f551-44be-9bd1-6ab3738931f8" providerId="ADAL" clId="{0CF0D77E-7D41-4255-82FE-158109803068}" dt="2021-09-30T10:43:02.742" v="2065" actId="22"/>
          <ac:picMkLst>
            <pc:docMk/>
            <pc:sldMk cId="2039267632" sldId="644"/>
            <ac:picMk id="5" creationId="{08E07D60-C416-45BA-89C2-7ACD62B756F4}"/>
          </ac:picMkLst>
        </pc:picChg>
      </pc:sldChg>
      <pc:sldChg chg="modSp mod">
        <pc:chgData name="Nicolai, Alessandra" userId="e10534e2-f551-44be-9bd1-6ab3738931f8" providerId="ADAL" clId="{0CF0D77E-7D41-4255-82FE-158109803068}" dt="2021-09-30T14:06:50.568" v="4956" actId="27636"/>
        <pc:sldMkLst>
          <pc:docMk/>
          <pc:sldMk cId="36459782" sldId="645"/>
        </pc:sldMkLst>
        <pc:spChg chg="mod">
          <ac:chgData name="Nicolai, Alessandra" userId="e10534e2-f551-44be-9bd1-6ab3738931f8" providerId="ADAL" clId="{0CF0D77E-7D41-4255-82FE-158109803068}" dt="2021-09-30T14:06:50.568" v="4956" actId="27636"/>
          <ac:spMkLst>
            <pc:docMk/>
            <pc:sldMk cId="36459782" sldId="645"/>
            <ac:spMk id="9" creationId="{00000000-0000-0000-0000-000000000000}"/>
          </ac:spMkLst>
        </pc:spChg>
      </pc:sldChg>
      <pc:sldChg chg="del">
        <pc:chgData name="Nicolai, Alessandra" userId="e10534e2-f551-44be-9bd1-6ab3738931f8" providerId="ADAL" clId="{0CF0D77E-7D41-4255-82FE-158109803068}" dt="2021-09-30T14:05:36.672" v="4836" actId="47"/>
        <pc:sldMkLst>
          <pc:docMk/>
          <pc:sldMk cId="1131101950" sldId="646"/>
        </pc:sldMkLst>
      </pc:sldChg>
      <pc:sldChg chg="del">
        <pc:chgData name="Nicolai, Alessandra" userId="e10534e2-f551-44be-9bd1-6ab3738931f8" providerId="ADAL" clId="{0CF0D77E-7D41-4255-82FE-158109803068}" dt="2021-09-30T14:05:37.107" v="4837" actId="47"/>
        <pc:sldMkLst>
          <pc:docMk/>
          <pc:sldMk cId="2540726693" sldId="647"/>
        </pc:sldMkLst>
      </pc:sldChg>
      <pc:sldChg chg="del">
        <pc:chgData name="Nicolai, Alessandra" userId="e10534e2-f551-44be-9bd1-6ab3738931f8" providerId="ADAL" clId="{0CF0D77E-7D41-4255-82FE-158109803068}" dt="2021-09-30T14:05:37.312" v="4838" actId="47"/>
        <pc:sldMkLst>
          <pc:docMk/>
          <pc:sldMk cId="2101406079" sldId="648"/>
        </pc:sldMkLst>
      </pc:sldChg>
      <pc:sldChg chg="del">
        <pc:chgData name="Nicolai, Alessandra" userId="e10534e2-f551-44be-9bd1-6ab3738931f8" providerId="ADAL" clId="{0CF0D77E-7D41-4255-82FE-158109803068}" dt="2021-09-30T14:05:37.487" v="4839" actId="47"/>
        <pc:sldMkLst>
          <pc:docMk/>
          <pc:sldMk cId="3821313387" sldId="649"/>
        </pc:sldMkLst>
      </pc:sldChg>
      <pc:sldChg chg="del">
        <pc:chgData name="Nicolai, Alessandra" userId="e10534e2-f551-44be-9bd1-6ab3738931f8" providerId="ADAL" clId="{0CF0D77E-7D41-4255-82FE-158109803068}" dt="2021-09-30T14:05:37.687" v="4840" actId="47"/>
        <pc:sldMkLst>
          <pc:docMk/>
          <pc:sldMk cId="2623868815" sldId="650"/>
        </pc:sldMkLst>
      </pc:sldChg>
      <pc:sldChg chg="del">
        <pc:chgData name="Nicolai, Alessandra" userId="e10534e2-f551-44be-9bd1-6ab3738931f8" providerId="ADAL" clId="{0CF0D77E-7D41-4255-82FE-158109803068}" dt="2021-09-30T14:05:37.841" v="4841" actId="47"/>
        <pc:sldMkLst>
          <pc:docMk/>
          <pc:sldMk cId="642854533" sldId="651"/>
        </pc:sldMkLst>
      </pc:sldChg>
      <pc:sldChg chg="del">
        <pc:chgData name="Nicolai, Alessandra" userId="e10534e2-f551-44be-9bd1-6ab3738931f8" providerId="ADAL" clId="{0CF0D77E-7D41-4255-82FE-158109803068}" dt="2021-09-30T14:05:38.019" v="4842" actId="47"/>
        <pc:sldMkLst>
          <pc:docMk/>
          <pc:sldMk cId="2425586384" sldId="652"/>
        </pc:sldMkLst>
      </pc:sldChg>
      <pc:sldChg chg="del">
        <pc:chgData name="Nicolai, Alessandra" userId="e10534e2-f551-44be-9bd1-6ab3738931f8" providerId="ADAL" clId="{0CF0D77E-7D41-4255-82FE-158109803068}" dt="2021-09-30T14:05:38.574" v="4843" actId="47"/>
        <pc:sldMkLst>
          <pc:docMk/>
          <pc:sldMk cId="3949349051" sldId="653"/>
        </pc:sldMkLst>
      </pc:sldChg>
      <pc:sldChg chg="del">
        <pc:chgData name="Nicolai, Alessandra" userId="e10534e2-f551-44be-9bd1-6ab3738931f8" providerId="ADAL" clId="{0CF0D77E-7D41-4255-82FE-158109803068}" dt="2021-09-30T14:05:38.890" v="4844" actId="47"/>
        <pc:sldMkLst>
          <pc:docMk/>
          <pc:sldMk cId="1589984194" sldId="654"/>
        </pc:sldMkLst>
      </pc:sldChg>
      <pc:sldChg chg="del">
        <pc:chgData name="Nicolai, Alessandra" userId="e10534e2-f551-44be-9bd1-6ab3738931f8" providerId="ADAL" clId="{0CF0D77E-7D41-4255-82FE-158109803068}" dt="2021-09-30T14:05:39.159" v="4845" actId="47"/>
        <pc:sldMkLst>
          <pc:docMk/>
          <pc:sldMk cId="1587540917" sldId="655"/>
        </pc:sldMkLst>
      </pc:sldChg>
      <pc:sldChg chg="del">
        <pc:chgData name="Nicolai, Alessandra" userId="e10534e2-f551-44be-9bd1-6ab3738931f8" providerId="ADAL" clId="{0CF0D77E-7D41-4255-82FE-158109803068}" dt="2021-09-30T14:05:39.507" v="4846" actId="47"/>
        <pc:sldMkLst>
          <pc:docMk/>
          <pc:sldMk cId="1952504909" sldId="656"/>
        </pc:sldMkLst>
      </pc:sldChg>
      <pc:sldChg chg="del">
        <pc:chgData name="Nicolai, Alessandra" userId="e10534e2-f551-44be-9bd1-6ab3738931f8" providerId="ADAL" clId="{0CF0D77E-7D41-4255-82FE-158109803068}" dt="2021-09-30T14:05:40.046" v="4847" actId="47"/>
        <pc:sldMkLst>
          <pc:docMk/>
          <pc:sldMk cId="1841336655" sldId="657"/>
        </pc:sldMkLst>
      </pc:sldChg>
      <pc:sldChg chg="del">
        <pc:chgData name="Nicolai, Alessandra" userId="e10534e2-f551-44be-9bd1-6ab3738931f8" providerId="ADAL" clId="{0CF0D77E-7D41-4255-82FE-158109803068}" dt="2021-09-30T14:05:40.462" v="4848" actId="47"/>
        <pc:sldMkLst>
          <pc:docMk/>
          <pc:sldMk cId="254092801" sldId="658"/>
        </pc:sldMkLst>
      </pc:sldChg>
      <pc:sldChg chg="del">
        <pc:chgData name="Nicolai, Alessandra" userId="e10534e2-f551-44be-9bd1-6ab3738931f8" providerId="ADAL" clId="{0CF0D77E-7D41-4255-82FE-158109803068}" dt="2021-09-30T14:05:41.051" v="4849" actId="47"/>
        <pc:sldMkLst>
          <pc:docMk/>
          <pc:sldMk cId="3560839952" sldId="659"/>
        </pc:sldMkLst>
      </pc:sldChg>
      <pc:sldChg chg="del">
        <pc:chgData name="Nicolai, Alessandra" userId="e10534e2-f551-44be-9bd1-6ab3738931f8" providerId="ADAL" clId="{0CF0D77E-7D41-4255-82FE-158109803068}" dt="2021-09-30T14:05:41.267" v="4850" actId="47"/>
        <pc:sldMkLst>
          <pc:docMk/>
          <pc:sldMk cId="1956165806" sldId="660"/>
        </pc:sldMkLst>
      </pc:sldChg>
      <pc:sldChg chg="del">
        <pc:chgData name="Nicolai, Alessandra" userId="e10534e2-f551-44be-9bd1-6ab3738931f8" providerId="ADAL" clId="{0CF0D77E-7D41-4255-82FE-158109803068}" dt="2021-09-30T14:05:41.470" v="4851" actId="47"/>
        <pc:sldMkLst>
          <pc:docMk/>
          <pc:sldMk cId="1180381334" sldId="661"/>
        </pc:sldMkLst>
      </pc:sldChg>
      <pc:sldChg chg="addSp delSp modSp mod">
        <pc:chgData name="Nicolai, Alessandra" userId="e10534e2-f551-44be-9bd1-6ab3738931f8" providerId="ADAL" clId="{0CF0D77E-7D41-4255-82FE-158109803068}" dt="2021-09-30T14:34:32.455" v="5697" actId="1076"/>
        <pc:sldMkLst>
          <pc:docMk/>
          <pc:sldMk cId="3238103615" sldId="662"/>
        </pc:sldMkLst>
        <pc:spChg chg="mod">
          <ac:chgData name="Nicolai, Alessandra" userId="e10534e2-f551-44be-9bd1-6ab3738931f8" providerId="ADAL" clId="{0CF0D77E-7D41-4255-82FE-158109803068}" dt="2021-09-30T14:34:27.817" v="5696" actId="20577"/>
          <ac:spMkLst>
            <pc:docMk/>
            <pc:sldMk cId="3238103615" sldId="662"/>
            <ac:spMk id="4" creationId="{00000000-0000-0000-0000-000000000000}"/>
          </ac:spMkLst>
        </pc:spChg>
        <pc:spChg chg="mod">
          <ac:chgData name="Nicolai, Alessandra" userId="e10534e2-f551-44be-9bd1-6ab3738931f8" providerId="ADAL" clId="{0CF0D77E-7D41-4255-82FE-158109803068}" dt="2021-09-30T14:34:32.455" v="5697" actId="1076"/>
          <ac:spMkLst>
            <pc:docMk/>
            <pc:sldMk cId="3238103615" sldId="662"/>
            <ac:spMk id="16" creationId="{47685EF6-0CE0-4A50-8672-ED0CFE4C15A7}"/>
          </ac:spMkLst>
        </pc:spChg>
        <pc:spChg chg="mod">
          <ac:chgData name="Nicolai, Alessandra" userId="e10534e2-f551-44be-9bd1-6ab3738931f8" providerId="ADAL" clId="{0CF0D77E-7D41-4255-82FE-158109803068}" dt="2021-09-30T14:33:37.070" v="5577" actId="1076"/>
          <ac:spMkLst>
            <pc:docMk/>
            <pc:sldMk cId="3238103615" sldId="662"/>
            <ac:spMk id="21" creationId="{EDB8DC67-FBD4-49A9-B17A-3D3CB5C7653D}"/>
          </ac:spMkLst>
        </pc:spChg>
        <pc:spChg chg="mod">
          <ac:chgData name="Nicolai, Alessandra" userId="e10534e2-f551-44be-9bd1-6ab3738931f8" providerId="ADAL" clId="{0CF0D77E-7D41-4255-82FE-158109803068}" dt="2021-09-30T14:33:47.308" v="5581" actId="1076"/>
          <ac:spMkLst>
            <pc:docMk/>
            <pc:sldMk cId="3238103615" sldId="662"/>
            <ac:spMk id="22" creationId="{2024A488-3D66-4E51-88EB-847271D3D00D}"/>
          </ac:spMkLst>
        </pc:spChg>
        <pc:picChg chg="mod">
          <ac:chgData name="Nicolai, Alessandra" userId="e10534e2-f551-44be-9bd1-6ab3738931f8" providerId="ADAL" clId="{0CF0D77E-7D41-4255-82FE-158109803068}" dt="2021-09-30T14:33:43.034" v="5580" actId="1076"/>
          <ac:picMkLst>
            <pc:docMk/>
            <pc:sldMk cId="3238103615" sldId="662"/>
            <ac:picMk id="12" creationId="{30849A7B-CC05-4DF9-A1FE-58AAB0E95D3B}"/>
          </ac:picMkLst>
        </pc:picChg>
        <pc:picChg chg="add mod ord">
          <ac:chgData name="Nicolai, Alessandra" userId="e10534e2-f551-44be-9bd1-6ab3738931f8" providerId="ADAL" clId="{0CF0D77E-7D41-4255-82FE-158109803068}" dt="2021-09-30T14:33:10.940" v="5569" actId="167"/>
          <ac:picMkLst>
            <pc:docMk/>
            <pc:sldMk cId="3238103615" sldId="662"/>
            <ac:picMk id="13" creationId="{C3BA8F0F-CE92-488E-B98F-44632EF1A25E}"/>
          </ac:picMkLst>
        </pc:picChg>
        <pc:picChg chg="del">
          <ac:chgData name="Nicolai, Alessandra" userId="e10534e2-f551-44be-9bd1-6ab3738931f8" providerId="ADAL" clId="{0CF0D77E-7D41-4255-82FE-158109803068}" dt="2021-09-30T14:33:04.691" v="5566" actId="478"/>
          <ac:picMkLst>
            <pc:docMk/>
            <pc:sldMk cId="3238103615" sldId="662"/>
            <ac:picMk id="14" creationId="{3193BC5B-9B91-498E-A19E-C6ACB99DDB4B}"/>
          </ac:picMkLst>
        </pc:picChg>
        <pc:picChg chg="mod">
          <ac:chgData name="Nicolai, Alessandra" userId="e10534e2-f551-44be-9bd1-6ab3738931f8" providerId="ADAL" clId="{0CF0D77E-7D41-4255-82FE-158109803068}" dt="2021-09-30T14:33:38.713" v="5578" actId="1076"/>
          <ac:picMkLst>
            <pc:docMk/>
            <pc:sldMk cId="3238103615" sldId="662"/>
            <ac:picMk id="18" creationId="{8D88F5DD-B619-468F-9721-D8F76FD7ED7B}"/>
          </ac:picMkLst>
        </pc:picChg>
        <pc:picChg chg="mod">
          <ac:chgData name="Nicolai, Alessandra" userId="e10534e2-f551-44be-9bd1-6ab3738931f8" providerId="ADAL" clId="{0CF0D77E-7D41-4255-82FE-158109803068}" dt="2021-09-30T14:33:40.898" v="5579" actId="1076"/>
          <ac:picMkLst>
            <pc:docMk/>
            <pc:sldMk cId="3238103615" sldId="662"/>
            <ac:picMk id="19" creationId="{ED1FBD42-8D29-4C78-98DC-2AE9A093C785}"/>
          </ac:picMkLst>
        </pc:picChg>
      </pc:sldChg>
      <pc:sldChg chg="del">
        <pc:chgData name="Nicolai, Alessandra" userId="e10534e2-f551-44be-9bd1-6ab3738931f8" providerId="ADAL" clId="{0CF0D77E-7D41-4255-82FE-158109803068}" dt="2021-09-30T14:05:42.740" v="4853" actId="47"/>
        <pc:sldMkLst>
          <pc:docMk/>
          <pc:sldMk cId="2248476243" sldId="663"/>
        </pc:sldMkLst>
      </pc:sldChg>
      <pc:sldChg chg="del">
        <pc:chgData name="Nicolai, Alessandra" userId="e10534e2-f551-44be-9bd1-6ab3738931f8" providerId="ADAL" clId="{0CF0D77E-7D41-4255-82FE-158109803068}" dt="2021-09-30T14:05:42.116" v="4852" actId="47"/>
        <pc:sldMkLst>
          <pc:docMk/>
          <pc:sldMk cId="508028206" sldId="665"/>
        </pc:sldMkLst>
      </pc:sldChg>
      <pc:sldChg chg="addSp delSp modSp mod">
        <pc:chgData name="Nicolai, Alessandra" userId="e10534e2-f551-44be-9bd1-6ab3738931f8" providerId="ADAL" clId="{0CF0D77E-7D41-4255-82FE-158109803068}" dt="2021-09-30T14:40:56.391" v="5965" actId="1076"/>
        <pc:sldMkLst>
          <pc:docMk/>
          <pc:sldMk cId="2427401188" sldId="666"/>
        </pc:sldMkLst>
        <pc:spChg chg="mod">
          <ac:chgData name="Nicolai, Alessandra" userId="e10534e2-f551-44be-9bd1-6ab3738931f8" providerId="ADAL" clId="{0CF0D77E-7D41-4255-82FE-158109803068}" dt="2021-09-30T14:35:51.242" v="5715" actId="1076"/>
          <ac:spMkLst>
            <pc:docMk/>
            <pc:sldMk cId="2427401188" sldId="666"/>
            <ac:spMk id="4" creationId="{00000000-0000-0000-0000-000000000000}"/>
          </ac:spMkLst>
        </pc:spChg>
        <pc:spChg chg="mod">
          <ac:chgData name="Nicolai, Alessandra" userId="e10534e2-f551-44be-9bd1-6ab3738931f8" providerId="ADAL" clId="{0CF0D77E-7D41-4255-82FE-158109803068}" dt="2021-09-30T14:35:41.236" v="5709" actId="20577"/>
          <ac:spMkLst>
            <pc:docMk/>
            <pc:sldMk cId="2427401188" sldId="666"/>
            <ac:spMk id="16" creationId="{47685EF6-0CE0-4A50-8672-ED0CFE4C15A7}"/>
          </ac:spMkLst>
        </pc:spChg>
        <pc:spChg chg="mod">
          <ac:chgData name="Nicolai, Alessandra" userId="e10534e2-f551-44be-9bd1-6ab3738931f8" providerId="ADAL" clId="{0CF0D77E-7D41-4255-82FE-158109803068}" dt="2021-09-30T14:38:41.555" v="5950" actId="1076"/>
          <ac:spMkLst>
            <pc:docMk/>
            <pc:sldMk cId="2427401188" sldId="666"/>
            <ac:spMk id="21" creationId="{EDB8DC67-FBD4-49A9-B17A-3D3CB5C7653D}"/>
          </ac:spMkLst>
        </pc:spChg>
        <pc:spChg chg="mod">
          <ac:chgData name="Nicolai, Alessandra" userId="e10534e2-f551-44be-9bd1-6ab3738931f8" providerId="ADAL" clId="{0CF0D77E-7D41-4255-82FE-158109803068}" dt="2021-09-30T14:38:44.632" v="5951" actId="1076"/>
          <ac:spMkLst>
            <pc:docMk/>
            <pc:sldMk cId="2427401188" sldId="666"/>
            <ac:spMk id="22" creationId="{2024A488-3D66-4E51-88EB-847271D3D00D}"/>
          </ac:spMkLst>
        </pc:spChg>
        <pc:picChg chg="del">
          <ac:chgData name="Nicolai, Alessandra" userId="e10534e2-f551-44be-9bd1-6ab3738931f8" providerId="ADAL" clId="{0CF0D77E-7D41-4255-82FE-158109803068}" dt="2021-09-30T14:34:41.198" v="5698" actId="478"/>
          <ac:picMkLst>
            <pc:docMk/>
            <pc:sldMk cId="2427401188" sldId="666"/>
            <ac:picMk id="3" creationId="{BE66E621-0056-44BE-A863-C79A90055990}"/>
          </ac:picMkLst>
        </pc:picChg>
        <pc:picChg chg="del">
          <ac:chgData name="Nicolai, Alessandra" userId="e10534e2-f551-44be-9bd1-6ab3738931f8" providerId="ADAL" clId="{0CF0D77E-7D41-4255-82FE-158109803068}" dt="2021-09-30T14:34:44.290" v="5699" actId="478"/>
          <ac:picMkLst>
            <pc:docMk/>
            <pc:sldMk cId="2427401188" sldId="666"/>
            <ac:picMk id="5" creationId="{8F72C447-3D51-409A-97D1-E7AAF0006A03}"/>
          </ac:picMkLst>
        </pc:picChg>
        <pc:picChg chg="del">
          <ac:chgData name="Nicolai, Alessandra" userId="e10534e2-f551-44be-9bd1-6ab3738931f8" providerId="ADAL" clId="{0CF0D77E-7D41-4255-82FE-158109803068}" dt="2021-09-30T14:34:45.560" v="5700" actId="478"/>
          <ac:picMkLst>
            <pc:docMk/>
            <pc:sldMk cId="2427401188" sldId="666"/>
            <ac:picMk id="6" creationId="{7398D20D-F205-4B59-A5A7-525D44879F3B}"/>
          </ac:picMkLst>
        </pc:picChg>
        <pc:picChg chg="add mod">
          <ac:chgData name="Nicolai, Alessandra" userId="e10534e2-f551-44be-9bd1-6ab3738931f8" providerId="ADAL" clId="{0CF0D77E-7D41-4255-82FE-158109803068}" dt="2021-09-30T14:35:24.030" v="5703" actId="1076"/>
          <ac:picMkLst>
            <pc:docMk/>
            <pc:sldMk cId="2427401188" sldId="666"/>
            <ac:picMk id="7" creationId="{55F0714D-A8DF-4474-A608-5ED608D05A3C}"/>
          </ac:picMkLst>
        </pc:picChg>
        <pc:picChg chg="add mod ord">
          <ac:chgData name="Nicolai, Alessandra" userId="e10534e2-f551-44be-9bd1-6ab3738931f8" providerId="ADAL" clId="{0CF0D77E-7D41-4255-82FE-158109803068}" dt="2021-09-30T14:40:51.917" v="5963" actId="1076"/>
          <ac:picMkLst>
            <pc:docMk/>
            <pc:sldMk cId="2427401188" sldId="666"/>
            <ac:picMk id="9" creationId="{051C2F03-78D0-4768-A368-F0ECF9064270}"/>
          </ac:picMkLst>
        </pc:picChg>
        <pc:picChg chg="del">
          <ac:chgData name="Nicolai, Alessandra" userId="e10534e2-f551-44be-9bd1-6ab3738931f8" providerId="ADAL" clId="{0CF0D77E-7D41-4255-82FE-158109803068}" dt="2021-09-30T14:40:30.551" v="5953" actId="478"/>
          <ac:picMkLst>
            <pc:docMk/>
            <pc:sldMk cId="2427401188" sldId="666"/>
            <ac:picMk id="11" creationId="{85838198-F0D3-48C3-8A95-464E0757F6E9}"/>
          </ac:picMkLst>
        </pc:picChg>
        <pc:picChg chg="mod">
          <ac:chgData name="Nicolai, Alessandra" userId="e10534e2-f551-44be-9bd1-6ab3738931f8" providerId="ADAL" clId="{0CF0D77E-7D41-4255-82FE-158109803068}" dt="2021-09-30T14:40:55.273" v="5964" actId="14100"/>
          <ac:picMkLst>
            <pc:docMk/>
            <pc:sldMk cId="2427401188" sldId="666"/>
            <ac:picMk id="13" creationId="{A5868CD0-B064-4FCE-8DB3-AAE2DCAF5132}"/>
          </ac:picMkLst>
        </pc:picChg>
        <pc:picChg chg="mod">
          <ac:chgData name="Nicolai, Alessandra" userId="e10534e2-f551-44be-9bd1-6ab3738931f8" providerId="ADAL" clId="{0CF0D77E-7D41-4255-82FE-158109803068}" dt="2021-09-30T14:40:56.391" v="5965" actId="1076"/>
          <ac:picMkLst>
            <pc:docMk/>
            <pc:sldMk cId="2427401188" sldId="666"/>
            <ac:picMk id="15" creationId="{FEDE2636-8656-4824-A5D9-D710EE1274C9}"/>
          </ac:picMkLst>
        </pc:picChg>
        <pc:picChg chg="add mod">
          <ac:chgData name="Nicolai, Alessandra" userId="e10534e2-f551-44be-9bd1-6ab3738931f8" providerId="ADAL" clId="{0CF0D77E-7D41-4255-82FE-158109803068}" dt="2021-09-30T14:35:36.393" v="5707" actId="1076"/>
          <ac:picMkLst>
            <pc:docMk/>
            <pc:sldMk cId="2427401188" sldId="666"/>
            <ac:picMk id="17" creationId="{956743A8-D8FC-438E-A2B4-77EEB3AA8543}"/>
          </ac:picMkLst>
        </pc:picChg>
        <pc:picChg chg="mod">
          <ac:chgData name="Nicolai, Alessandra" userId="e10534e2-f551-44be-9bd1-6ab3738931f8" providerId="ADAL" clId="{0CF0D77E-7D41-4255-82FE-158109803068}" dt="2021-09-30T14:38:37.047" v="5948" actId="1076"/>
          <ac:picMkLst>
            <pc:docMk/>
            <pc:sldMk cId="2427401188" sldId="666"/>
            <ac:picMk id="18" creationId="{8D88F5DD-B619-468F-9721-D8F76FD7ED7B}"/>
          </ac:picMkLst>
        </pc:picChg>
        <pc:picChg chg="add mod">
          <ac:chgData name="Nicolai, Alessandra" userId="e10534e2-f551-44be-9bd1-6ab3738931f8" providerId="ADAL" clId="{0CF0D77E-7D41-4255-82FE-158109803068}" dt="2021-09-30T14:36:01.251" v="5718" actId="1076"/>
          <ac:picMkLst>
            <pc:docMk/>
            <pc:sldMk cId="2427401188" sldId="666"/>
            <ac:picMk id="19" creationId="{BFCC7A1B-DF6C-41FE-86B4-CC645AA9A819}"/>
          </ac:picMkLst>
        </pc:picChg>
      </pc:sldChg>
      <pc:sldChg chg="addSp delSp modSp mod">
        <pc:chgData name="Nicolai, Alessandra" userId="e10534e2-f551-44be-9bd1-6ab3738931f8" providerId="ADAL" clId="{0CF0D77E-7D41-4255-82FE-158109803068}" dt="2021-09-30T14:45:04.259" v="6012" actId="167"/>
        <pc:sldMkLst>
          <pc:docMk/>
          <pc:sldMk cId="2651370308" sldId="667"/>
        </pc:sldMkLst>
        <pc:spChg chg="mod">
          <ac:chgData name="Nicolai, Alessandra" userId="e10534e2-f551-44be-9bd1-6ab3738931f8" providerId="ADAL" clId="{0CF0D77E-7D41-4255-82FE-158109803068}" dt="2021-09-30T14:44:22.491" v="5999" actId="1076"/>
          <ac:spMkLst>
            <pc:docMk/>
            <pc:sldMk cId="2651370308" sldId="667"/>
            <ac:spMk id="4" creationId="{00000000-0000-0000-0000-000000000000}"/>
          </ac:spMkLst>
        </pc:spChg>
        <pc:spChg chg="mod">
          <ac:chgData name="Nicolai, Alessandra" userId="e10534e2-f551-44be-9bd1-6ab3738931f8" providerId="ADAL" clId="{0CF0D77E-7D41-4255-82FE-158109803068}" dt="2021-09-30T14:44:25.159" v="6000" actId="1076"/>
          <ac:spMkLst>
            <pc:docMk/>
            <pc:sldMk cId="2651370308" sldId="667"/>
            <ac:spMk id="16" creationId="{47685EF6-0CE0-4A50-8672-ED0CFE4C15A7}"/>
          </ac:spMkLst>
        </pc:spChg>
        <pc:spChg chg="mod ord">
          <ac:chgData name="Nicolai, Alessandra" userId="e10534e2-f551-44be-9bd1-6ab3738931f8" providerId="ADAL" clId="{0CF0D77E-7D41-4255-82FE-158109803068}" dt="2021-09-30T14:45:04.259" v="6012" actId="167"/>
          <ac:spMkLst>
            <pc:docMk/>
            <pc:sldMk cId="2651370308" sldId="667"/>
            <ac:spMk id="21" creationId="{EDB8DC67-FBD4-49A9-B17A-3D3CB5C7653D}"/>
          </ac:spMkLst>
        </pc:spChg>
        <pc:spChg chg="mod">
          <ac:chgData name="Nicolai, Alessandra" userId="e10534e2-f551-44be-9bd1-6ab3738931f8" providerId="ADAL" clId="{0CF0D77E-7D41-4255-82FE-158109803068}" dt="2021-09-30T14:44:57.904" v="6011" actId="1076"/>
          <ac:spMkLst>
            <pc:docMk/>
            <pc:sldMk cId="2651370308" sldId="667"/>
            <ac:spMk id="22" creationId="{2024A488-3D66-4E51-88EB-847271D3D00D}"/>
          </ac:spMkLst>
        </pc:spChg>
        <pc:picChg chg="add mod ord">
          <ac:chgData name="Nicolai, Alessandra" userId="e10534e2-f551-44be-9bd1-6ab3738931f8" providerId="ADAL" clId="{0CF0D77E-7D41-4255-82FE-158109803068}" dt="2021-09-30T14:43:57.030" v="5988" actId="167"/>
          <ac:picMkLst>
            <pc:docMk/>
            <pc:sldMk cId="2651370308" sldId="667"/>
            <ac:picMk id="3" creationId="{6907DEBC-BAF3-43D6-9454-F62BE4128C7C}"/>
          </ac:picMkLst>
        </pc:picChg>
        <pc:picChg chg="add mod ord">
          <ac:chgData name="Nicolai, Alessandra" userId="e10534e2-f551-44be-9bd1-6ab3738931f8" providerId="ADAL" clId="{0CF0D77E-7D41-4255-82FE-158109803068}" dt="2021-09-30T14:44:29.954" v="6001" actId="167"/>
          <ac:picMkLst>
            <pc:docMk/>
            <pc:sldMk cId="2651370308" sldId="667"/>
            <ac:picMk id="6" creationId="{2E77E15B-2750-4861-9BBE-932E4BFD3D2D}"/>
          </ac:picMkLst>
        </pc:picChg>
        <pc:picChg chg="del">
          <ac:chgData name="Nicolai, Alessandra" userId="e10534e2-f551-44be-9bd1-6ab3738931f8" providerId="ADAL" clId="{0CF0D77E-7D41-4255-82FE-158109803068}" dt="2021-09-30T14:42:34.118" v="5982" actId="478"/>
          <ac:picMkLst>
            <pc:docMk/>
            <pc:sldMk cId="2651370308" sldId="667"/>
            <ac:picMk id="7" creationId="{2E9903B9-87CE-4419-9116-477742592AA1}"/>
          </ac:picMkLst>
        </pc:picChg>
        <pc:picChg chg="mod">
          <ac:chgData name="Nicolai, Alessandra" userId="e10534e2-f551-44be-9bd1-6ab3738931f8" providerId="ADAL" clId="{0CF0D77E-7D41-4255-82FE-158109803068}" dt="2021-09-30T14:44:05.929" v="5992" actId="1076"/>
          <ac:picMkLst>
            <pc:docMk/>
            <pc:sldMk cId="2651370308" sldId="667"/>
            <ac:picMk id="8" creationId="{3C244527-3F45-4CD3-B8B9-56F8F1649407}"/>
          </ac:picMkLst>
        </pc:picChg>
        <pc:picChg chg="mod">
          <ac:chgData name="Nicolai, Alessandra" userId="e10534e2-f551-44be-9bd1-6ab3738931f8" providerId="ADAL" clId="{0CF0D77E-7D41-4255-82FE-158109803068}" dt="2021-09-30T14:44:03.220" v="5991" actId="1076"/>
          <ac:picMkLst>
            <pc:docMk/>
            <pc:sldMk cId="2651370308" sldId="667"/>
            <ac:picMk id="9" creationId="{D225569C-48EF-4067-80A3-E2FC6A36C456}"/>
          </ac:picMkLst>
        </pc:picChg>
        <pc:picChg chg="del">
          <ac:chgData name="Nicolai, Alessandra" userId="e10534e2-f551-44be-9bd1-6ab3738931f8" providerId="ADAL" clId="{0CF0D77E-7D41-4255-82FE-158109803068}" dt="2021-09-30T14:43:51.778" v="5986" actId="478"/>
          <ac:picMkLst>
            <pc:docMk/>
            <pc:sldMk cId="2651370308" sldId="667"/>
            <ac:picMk id="14" creationId="{D5505BE4-F73A-4B86-8490-7AE219645AD3}"/>
          </ac:picMkLst>
        </pc:picChg>
        <pc:picChg chg="mod">
          <ac:chgData name="Nicolai, Alessandra" userId="e10534e2-f551-44be-9bd1-6ab3738931f8" providerId="ADAL" clId="{0CF0D77E-7D41-4255-82FE-158109803068}" dt="2021-09-30T14:44:52.220" v="6009" actId="688"/>
          <ac:picMkLst>
            <pc:docMk/>
            <pc:sldMk cId="2651370308" sldId="667"/>
            <ac:picMk id="18" creationId="{8D88F5DD-B619-468F-9721-D8F76FD7ED7B}"/>
          </ac:picMkLst>
        </pc:picChg>
      </pc:sldChg>
      <pc:sldChg chg="addSp delSp modSp mod">
        <pc:chgData name="Nicolai, Alessandra" userId="e10534e2-f551-44be-9bd1-6ab3738931f8" providerId="ADAL" clId="{0CF0D77E-7D41-4255-82FE-158109803068}" dt="2021-09-30T14:42:21.554" v="5981" actId="1076"/>
        <pc:sldMkLst>
          <pc:docMk/>
          <pc:sldMk cId="438596609" sldId="668"/>
        </pc:sldMkLst>
        <pc:picChg chg="del">
          <ac:chgData name="Nicolai, Alessandra" userId="e10534e2-f551-44be-9bd1-6ab3738931f8" providerId="ADAL" clId="{0CF0D77E-7D41-4255-82FE-158109803068}" dt="2021-09-30T14:41:55.433" v="5968" actId="478"/>
          <ac:picMkLst>
            <pc:docMk/>
            <pc:sldMk cId="438596609" sldId="668"/>
            <ac:picMk id="3" creationId="{8C1A4AA1-4E52-44B6-A081-78CCF05B9274}"/>
          </ac:picMkLst>
        </pc:picChg>
        <pc:picChg chg="add mod ord">
          <ac:chgData name="Nicolai, Alessandra" userId="e10534e2-f551-44be-9bd1-6ab3738931f8" providerId="ADAL" clId="{0CF0D77E-7D41-4255-82FE-158109803068}" dt="2021-09-30T14:42:02.762" v="5972" actId="1076"/>
          <ac:picMkLst>
            <pc:docMk/>
            <pc:sldMk cId="438596609" sldId="668"/>
            <ac:picMk id="4" creationId="{585B535D-B8E1-4D6A-AABC-C0548B74A569}"/>
          </ac:picMkLst>
        </pc:picChg>
        <pc:picChg chg="mod">
          <ac:chgData name="Nicolai, Alessandra" userId="e10534e2-f551-44be-9bd1-6ab3738931f8" providerId="ADAL" clId="{0CF0D77E-7D41-4255-82FE-158109803068}" dt="2021-09-30T14:42:09.479" v="5976" actId="14100"/>
          <ac:picMkLst>
            <pc:docMk/>
            <pc:sldMk cId="438596609" sldId="668"/>
            <ac:picMk id="5" creationId="{829E47E0-128E-4A5F-ADC8-73D04D8EAB2A}"/>
          </ac:picMkLst>
        </pc:picChg>
        <pc:picChg chg="mod">
          <ac:chgData name="Nicolai, Alessandra" userId="e10534e2-f551-44be-9bd1-6ab3738931f8" providerId="ADAL" clId="{0CF0D77E-7D41-4255-82FE-158109803068}" dt="2021-09-30T14:42:12.307" v="5977" actId="1076"/>
          <ac:picMkLst>
            <pc:docMk/>
            <pc:sldMk cId="438596609" sldId="668"/>
            <ac:picMk id="6" creationId="{DF2E2FA7-FDD9-4D39-840A-97F8EE3344C7}"/>
          </ac:picMkLst>
        </pc:picChg>
        <pc:picChg chg="mod">
          <ac:chgData name="Nicolai, Alessandra" userId="e10534e2-f551-44be-9bd1-6ab3738931f8" providerId="ADAL" clId="{0CF0D77E-7D41-4255-82FE-158109803068}" dt="2021-09-30T14:42:21.554" v="5981" actId="1076"/>
          <ac:picMkLst>
            <pc:docMk/>
            <pc:sldMk cId="438596609" sldId="668"/>
            <ac:picMk id="7" creationId="{552B590E-3FD5-4EF2-B943-2D8E7790F133}"/>
          </ac:picMkLst>
        </pc:picChg>
        <pc:picChg chg="mod">
          <ac:chgData name="Nicolai, Alessandra" userId="e10534e2-f551-44be-9bd1-6ab3738931f8" providerId="ADAL" clId="{0CF0D77E-7D41-4255-82FE-158109803068}" dt="2021-09-30T14:42:19.332" v="5980" actId="688"/>
          <ac:picMkLst>
            <pc:docMk/>
            <pc:sldMk cId="438596609" sldId="668"/>
            <ac:picMk id="8" creationId="{88B853BB-0615-4275-8BF6-9C239286D27E}"/>
          </ac:picMkLst>
        </pc:picChg>
      </pc:sldChg>
      <pc:sldChg chg="delSp del mod">
        <pc:chgData name="Nicolai, Alessandra" userId="e10534e2-f551-44be-9bd1-6ab3738931f8" providerId="ADAL" clId="{0CF0D77E-7D41-4255-82FE-158109803068}" dt="2021-09-30T11:05:43.598" v="2931" actId="2696"/>
        <pc:sldMkLst>
          <pc:docMk/>
          <pc:sldMk cId="1573708299" sldId="669"/>
        </pc:sldMkLst>
        <pc:picChg chg="del">
          <ac:chgData name="Nicolai, Alessandra" userId="e10534e2-f551-44be-9bd1-6ab3738931f8" providerId="ADAL" clId="{0CF0D77E-7D41-4255-82FE-158109803068}" dt="2021-09-30T11:04:20.955" v="2921" actId="478"/>
          <ac:picMkLst>
            <pc:docMk/>
            <pc:sldMk cId="1573708299" sldId="669"/>
            <ac:picMk id="3" creationId="{880A034A-6DE5-4330-BE12-238288DB992F}"/>
          </ac:picMkLst>
        </pc:picChg>
      </pc:sldChg>
      <pc:sldChg chg="modSp del mod">
        <pc:chgData name="Nicolai, Alessandra" userId="e10534e2-f551-44be-9bd1-6ab3738931f8" providerId="ADAL" clId="{0CF0D77E-7D41-4255-82FE-158109803068}" dt="2021-09-30T13:27:16.693" v="4535" actId="2696"/>
        <pc:sldMkLst>
          <pc:docMk/>
          <pc:sldMk cId="3964965191" sldId="670"/>
        </pc:sldMkLst>
        <pc:spChg chg="mod">
          <ac:chgData name="Nicolai, Alessandra" userId="e10534e2-f551-44be-9bd1-6ab3738931f8" providerId="ADAL" clId="{0CF0D77E-7D41-4255-82FE-158109803068}" dt="2021-09-30T13:16:35.874" v="4024" actId="1076"/>
          <ac:spMkLst>
            <pc:docMk/>
            <pc:sldMk cId="3964965191" sldId="670"/>
            <ac:spMk id="22" creationId="{9DAB92C7-3FEC-44D9-BE3D-4037C3CA7589}"/>
          </ac:spMkLst>
        </pc:spChg>
      </pc:sldChg>
      <pc:sldChg chg="del">
        <pc:chgData name="Nicolai, Alessandra" userId="e10534e2-f551-44be-9bd1-6ab3738931f8" providerId="ADAL" clId="{0CF0D77E-7D41-4255-82FE-158109803068}" dt="2021-09-30T11:06:00.957" v="2934" actId="2696"/>
        <pc:sldMkLst>
          <pc:docMk/>
          <pc:sldMk cId="2816606430" sldId="671"/>
        </pc:sldMkLst>
      </pc:sldChg>
      <pc:sldChg chg="addSp modSp add mod modAnim">
        <pc:chgData name="Nicolai, Alessandra" userId="e10534e2-f551-44be-9bd1-6ab3738931f8" providerId="ADAL" clId="{0CF0D77E-7D41-4255-82FE-158109803068}" dt="2021-09-30T15:05:47.659" v="6499" actId="166"/>
        <pc:sldMkLst>
          <pc:docMk/>
          <pc:sldMk cId="1964156559" sldId="672"/>
        </pc:sldMkLst>
        <pc:spChg chg="mod">
          <ac:chgData name="Nicolai, Alessandra" userId="e10534e2-f551-44be-9bd1-6ab3738931f8" providerId="ADAL" clId="{0CF0D77E-7D41-4255-82FE-158109803068}" dt="2021-09-30T15:01:04.939" v="6485" actId="1076"/>
          <ac:spMkLst>
            <pc:docMk/>
            <pc:sldMk cId="1964156559" sldId="672"/>
            <ac:spMk id="8" creationId="{F80208B1-9C8C-46B2-8428-DBFDA6D79B18}"/>
          </ac:spMkLst>
        </pc:spChg>
        <pc:spChg chg="mod">
          <ac:chgData name="Nicolai, Alessandra" userId="e10534e2-f551-44be-9bd1-6ab3738931f8" providerId="ADAL" clId="{0CF0D77E-7D41-4255-82FE-158109803068}" dt="2021-09-30T15:00:59.078" v="6482" actId="1076"/>
          <ac:spMkLst>
            <pc:docMk/>
            <pc:sldMk cId="1964156559" sldId="672"/>
            <ac:spMk id="9" creationId="{5196DD39-9C76-4B93-935A-B3943C390FE7}"/>
          </ac:spMkLst>
        </pc:spChg>
        <pc:spChg chg="add mod">
          <ac:chgData name="Nicolai, Alessandra" userId="e10534e2-f551-44be-9bd1-6ab3738931f8" providerId="ADAL" clId="{0CF0D77E-7D41-4255-82FE-158109803068}" dt="2021-09-30T15:01:14.601" v="6486" actId="1076"/>
          <ac:spMkLst>
            <pc:docMk/>
            <pc:sldMk cId="1964156559" sldId="672"/>
            <ac:spMk id="10" creationId="{C291A6BF-3FBE-428A-B271-F2245E8E452D}"/>
          </ac:spMkLst>
        </pc:spChg>
        <pc:spChg chg="add mod ord">
          <ac:chgData name="Nicolai, Alessandra" userId="e10534e2-f551-44be-9bd1-6ab3738931f8" providerId="ADAL" clId="{0CF0D77E-7D41-4255-82FE-158109803068}" dt="2021-09-30T15:05:47.659" v="6499" actId="166"/>
          <ac:spMkLst>
            <pc:docMk/>
            <pc:sldMk cId="1964156559" sldId="672"/>
            <ac:spMk id="11" creationId="{9B3E8223-210C-479C-90FC-1FE8B49D92B1}"/>
          </ac:spMkLst>
        </pc:spChg>
        <pc:spChg chg="add mod ord">
          <ac:chgData name="Nicolai, Alessandra" userId="e10534e2-f551-44be-9bd1-6ab3738931f8" providerId="ADAL" clId="{0CF0D77E-7D41-4255-82FE-158109803068}" dt="2021-09-30T15:05:41.872" v="6498" actId="166"/>
          <ac:spMkLst>
            <pc:docMk/>
            <pc:sldMk cId="1964156559" sldId="672"/>
            <ac:spMk id="12" creationId="{3BFDD1AB-9FAA-4DB5-B4BE-F266EFD01A03}"/>
          </ac:spMkLst>
        </pc:spChg>
        <pc:spChg chg="add mod">
          <ac:chgData name="Nicolai, Alessandra" userId="e10534e2-f551-44be-9bd1-6ab3738931f8" providerId="ADAL" clId="{0CF0D77E-7D41-4255-82FE-158109803068}" dt="2021-09-30T15:05:29.503" v="6497" actId="14100"/>
          <ac:spMkLst>
            <pc:docMk/>
            <pc:sldMk cId="1964156559" sldId="672"/>
            <ac:spMk id="13" creationId="{B4386C0F-5CFF-4786-9628-AF398F7746F8}"/>
          </ac:spMkLst>
        </pc:spChg>
        <pc:spChg chg="add mod">
          <ac:chgData name="Nicolai, Alessandra" userId="e10534e2-f551-44be-9bd1-6ab3738931f8" providerId="ADAL" clId="{0CF0D77E-7D41-4255-82FE-158109803068}" dt="2021-09-30T15:05:13.950" v="6493" actId="14100"/>
          <ac:spMkLst>
            <pc:docMk/>
            <pc:sldMk cId="1964156559" sldId="672"/>
            <ac:spMk id="14" creationId="{AD5C5D13-C75C-4C94-9496-E47FD42D7BE7}"/>
          </ac:spMkLst>
        </pc:spChg>
        <pc:spChg chg="add mod">
          <ac:chgData name="Nicolai, Alessandra" userId="e10534e2-f551-44be-9bd1-6ab3738931f8" providerId="ADAL" clId="{0CF0D77E-7D41-4255-82FE-158109803068}" dt="2021-09-30T15:05:17.683" v="6494" actId="1076"/>
          <ac:spMkLst>
            <pc:docMk/>
            <pc:sldMk cId="1964156559" sldId="672"/>
            <ac:spMk id="15" creationId="{A56F5407-6F71-4EA9-8621-7D6EBA8256A1}"/>
          </ac:spMkLst>
        </pc:spChg>
        <pc:spChg chg="mod">
          <ac:chgData name="Nicolai, Alessandra" userId="e10534e2-f551-44be-9bd1-6ab3738931f8" providerId="ADAL" clId="{0CF0D77E-7D41-4255-82FE-158109803068}" dt="2021-09-30T15:00:22.915" v="6475" actId="1076"/>
          <ac:spMkLst>
            <pc:docMk/>
            <pc:sldMk cId="1964156559" sldId="672"/>
            <ac:spMk id="21" creationId="{00000000-0000-0000-0000-000000000000}"/>
          </ac:spMkLst>
        </pc:spChg>
        <pc:picChg chg="mod ord">
          <ac:chgData name="Nicolai, Alessandra" userId="e10534e2-f551-44be-9bd1-6ab3738931f8" providerId="ADAL" clId="{0CF0D77E-7D41-4255-82FE-158109803068}" dt="2021-09-30T14:59:53.346" v="6467" actId="167"/>
          <ac:picMkLst>
            <pc:docMk/>
            <pc:sldMk cId="1964156559" sldId="672"/>
            <ac:picMk id="4" creationId="{F0A2C46B-AA2D-4A75-AFD6-463F30D6228B}"/>
          </ac:picMkLst>
        </pc:picChg>
      </pc:sldChg>
      <pc:sldChg chg="addSp delSp modSp add mod modAnim">
        <pc:chgData name="Nicolai, Alessandra" userId="e10534e2-f551-44be-9bd1-6ab3738931f8" providerId="ADAL" clId="{0CF0D77E-7D41-4255-82FE-158109803068}" dt="2021-09-30T10:51:06.496" v="2562" actId="6549"/>
        <pc:sldMkLst>
          <pc:docMk/>
          <pc:sldMk cId="1308715279" sldId="673"/>
        </pc:sldMkLst>
        <pc:spChg chg="mod">
          <ac:chgData name="Nicolai, Alessandra" userId="e10534e2-f551-44be-9bd1-6ab3738931f8" providerId="ADAL" clId="{0CF0D77E-7D41-4255-82FE-158109803068}" dt="2021-09-30T10:49:29.636" v="2485" actId="6549"/>
          <ac:spMkLst>
            <pc:docMk/>
            <pc:sldMk cId="1308715279" sldId="673"/>
            <ac:spMk id="4" creationId="{00000000-0000-0000-0000-000000000000}"/>
          </ac:spMkLst>
        </pc:spChg>
        <pc:spChg chg="mod">
          <ac:chgData name="Nicolai, Alessandra" userId="e10534e2-f551-44be-9bd1-6ab3738931f8" providerId="ADAL" clId="{0CF0D77E-7D41-4255-82FE-158109803068}" dt="2021-09-30T10:48:43.617" v="2430" actId="1076"/>
          <ac:spMkLst>
            <pc:docMk/>
            <pc:sldMk cId="1308715279" sldId="673"/>
            <ac:spMk id="6" creationId="{00000000-0000-0000-0000-000000000000}"/>
          </ac:spMkLst>
        </pc:spChg>
        <pc:spChg chg="mod">
          <ac:chgData name="Nicolai, Alessandra" userId="e10534e2-f551-44be-9bd1-6ab3738931f8" providerId="ADAL" clId="{0CF0D77E-7D41-4255-82FE-158109803068}" dt="2021-09-30T10:51:06.496" v="2562" actId="6549"/>
          <ac:spMkLst>
            <pc:docMk/>
            <pc:sldMk cId="1308715279" sldId="673"/>
            <ac:spMk id="10" creationId="{00000000-0000-0000-0000-000000000000}"/>
          </ac:spMkLst>
        </pc:spChg>
        <pc:spChg chg="add mod">
          <ac:chgData name="Nicolai, Alessandra" userId="e10534e2-f551-44be-9bd1-6ab3738931f8" providerId="ADAL" clId="{0CF0D77E-7D41-4255-82FE-158109803068}" dt="2021-09-30T10:47:08.750" v="2156" actId="1076"/>
          <ac:spMkLst>
            <pc:docMk/>
            <pc:sldMk cId="1308715279" sldId="673"/>
            <ac:spMk id="11" creationId="{7708B1AF-E2EC-4E16-97E9-F95B9406F4FD}"/>
          </ac:spMkLst>
        </pc:spChg>
        <pc:picChg chg="add mod ord">
          <ac:chgData name="Nicolai, Alessandra" userId="e10534e2-f551-44be-9bd1-6ab3738931f8" providerId="ADAL" clId="{0CF0D77E-7D41-4255-82FE-158109803068}" dt="2021-09-30T10:46:41.483" v="2076" actId="1076"/>
          <ac:picMkLst>
            <pc:docMk/>
            <pc:sldMk cId="1308715279" sldId="673"/>
            <ac:picMk id="3" creationId="{C481C5D2-B907-411E-AB6A-5F54219A940F}"/>
          </ac:picMkLst>
        </pc:picChg>
        <pc:picChg chg="mod">
          <ac:chgData name="Nicolai, Alessandra" userId="e10534e2-f551-44be-9bd1-6ab3738931f8" providerId="ADAL" clId="{0CF0D77E-7D41-4255-82FE-158109803068}" dt="2021-09-30T10:48:39.261" v="2428" actId="1076"/>
          <ac:picMkLst>
            <pc:docMk/>
            <pc:sldMk cId="1308715279" sldId="673"/>
            <ac:picMk id="5" creationId="{00000000-0000-0000-0000-000000000000}"/>
          </ac:picMkLst>
        </pc:picChg>
        <pc:picChg chg="del">
          <ac:chgData name="Nicolai, Alessandra" userId="e10534e2-f551-44be-9bd1-6ab3738931f8" providerId="ADAL" clId="{0CF0D77E-7D41-4255-82FE-158109803068}" dt="2021-09-30T10:46:12.034" v="2070" actId="478"/>
          <ac:picMkLst>
            <pc:docMk/>
            <pc:sldMk cId="1308715279" sldId="673"/>
            <ac:picMk id="8" creationId="{8A44C179-2767-4DB4-BF8F-B67905FBA459}"/>
          </ac:picMkLst>
        </pc:picChg>
      </pc:sldChg>
      <pc:sldChg chg="add del">
        <pc:chgData name="Nicolai, Alessandra" userId="e10534e2-f551-44be-9bd1-6ab3738931f8" providerId="ADAL" clId="{0CF0D77E-7D41-4255-82FE-158109803068}" dt="2021-09-30T10:42:43.372" v="2064" actId="2890"/>
        <pc:sldMkLst>
          <pc:docMk/>
          <pc:sldMk cId="1568154038" sldId="673"/>
        </pc:sldMkLst>
      </pc:sldChg>
      <pc:sldChg chg="addSp delSp modSp add mod delAnim modAnim">
        <pc:chgData name="Nicolai, Alessandra" userId="e10534e2-f551-44be-9bd1-6ab3738931f8" providerId="ADAL" clId="{0CF0D77E-7D41-4255-82FE-158109803068}" dt="2021-09-30T13:28:42.031" v="4600" actId="1076"/>
        <pc:sldMkLst>
          <pc:docMk/>
          <pc:sldMk cId="169546182" sldId="674"/>
        </pc:sldMkLst>
        <pc:spChg chg="del mod">
          <ac:chgData name="Nicolai, Alessandra" userId="e10534e2-f551-44be-9bd1-6ab3738931f8" providerId="ADAL" clId="{0CF0D77E-7D41-4255-82FE-158109803068}" dt="2021-09-30T10:52:54.587" v="2572" actId="478"/>
          <ac:spMkLst>
            <pc:docMk/>
            <pc:sldMk cId="169546182" sldId="674"/>
            <ac:spMk id="4" creationId="{00000000-0000-0000-0000-000000000000}"/>
          </ac:spMkLst>
        </pc:spChg>
        <pc:spChg chg="mod">
          <ac:chgData name="Nicolai, Alessandra" userId="e10534e2-f551-44be-9bd1-6ab3738931f8" providerId="ADAL" clId="{0CF0D77E-7D41-4255-82FE-158109803068}" dt="2021-09-30T10:52:59.566" v="2574" actId="1076"/>
          <ac:spMkLst>
            <pc:docMk/>
            <pc:sldMk cId="169546182" sldId="674"/>
            <ac:spMk id="6" creationId="{00000000-0000-0000-0000-000000000000}"/>
          </ac:spMkLst>
        </pc:spChg>
        <pc:spChg chg="mod">
          <ac:chgData name="Nicolai, Alessandra" userId="e10534e2-f551-44be-9bd1-6ab3738931f8" providerId="ADAL" clId="{0CF0D77E-7D41-4255-82FE-158109803068}" dt="2021-09-30T10:53:52.858" v="2746" actId="1076"/>
          <ac:spMkLst>
            <pc:docMk/>
            <pc:sldMk cId="169546182" sldId="674"/>
            <ac:spMk id="11" creationId="{7708B1AF-E2EC-4E16-97E9-F95B9406F4FD}"/>
          </ac:spMkLst>
        </pc:spChg>
        <pc:spChg chg="add mod">
          <ac:chgData name="Nicolai, Alessandra" userId="e10534e2-f551-44be-9bd1-6ab3738931f8" providerId="ADAL" clId="{0CF0D77E-7D41-4255-82FE-158109803068}" dt="2021-09-30T13:28:32.565" v="4596" actId="1076"/>
          <ac:spMkLst>
            <pc:docMk/>
            <pc:sldMk cId="169546182" sldId="674"/>
            <ac:spMk id="12" creationId="{9ED81FE5-6392-4FC3-BF4D-90C2EDB31D19}"/>
          </ac:spMkLst>
        </pc:spChg>
        <pc:spChg chg="add mod">
          <ac:chgData name="Nicolai, Alessandra" userId="e10534e2-f551-44be-9bd1-6ab3738931f8" providerId="ADAL" clId="{0CF0D77E-7D41-4255-82FE-158109803068}" dt="2021-09-30T13:28:42.031" v="4600" actId="1076"/>
          <ac:spMkLst>
            <pc:docMk/>
            <pc:sldMk cId="169546182" sldId="674"/>
            <ac:spMk id="13" creationId="{23621E25-1B07-4D3E-9004-2490FFF57B8C}"/>
          </ac:spMkLst>
        </pc:spChg>
        <pc:picChg chg="del">
          <ac:chgData name="Nicolai, Alessandra" userId="e10534e2-f551-44be-9bd1-6ab3738931f8" providerId="ADAL" clId="{0CF0D77E-7D41-4255-82FE-158109803068}" dt="2021-09-30T10:52:37.598" v="2565" actId="478"/>
          <ac:picMkLst>
            <pc:docMk/>
            <pc:sldMk cId="169546182" sldId="674"/>
            <ac:picMk id="3" creationId="{C481C5D2-B907-411E-AB6A-5F54219A940F}"/>
          </ac:picMkLst>
        </pc:picChg>
        <pc:picChg chg="del">
          <ac:chgData name="Nicolai, Alessandra" userId="e10534e2-f551-44be-9bd1-6ab3738931f8" providerId="ADAL" clId="{0CF0D77E-7D41-4255-82FE-158109803068}" dt="2021-09-30T10:52:57.015" v="2573" actId="478"/>
          <ac:picMkLst>
            <pc:docMk/>
            <pc:sldMk cId="169546182" sldId="674"/>
            <ac:picMk id="5" creationId="{00000000-0000-0000-0000-000000000000}"/>
          </ac:picMkLst>
        </pc:picChg>
        <pc:picChg chg="add mod ord">
          <ac:chgData name="Nicolai, Alessandra" userId="e10534e2-f551-44be-9bd1-6ab3738931f8" providerId="ADAL" clId="{0CF0D77E-7D41-4255-82FE-158109803068}" dt="2021-09-30T10:53:02.239" v="2575" actId="167"/>
          <ac:picMkLst>
            <pc:docMk/>
            <pc:sldMk cId="169546182" sldId="674"/>
            <ac:picMk id="7" creationId="{AFA7001D-7D71-4319-8504-33037A00726B}"/>
          </ac:picMkLst>
        </pc:picChg>
      </pc:sldChg>
      <pc:sldChg chg="addSp delSp modSp add mod ord addAnim delAnim modAnim">
        <pc:chgData name="Nicolai, Alessandra" userId="e10534e2-f551-44be-9bd1-6ab3738931f8" providerId="ADAL" clId="{0CF0D77E-7D41-4255-82FE-158109803068}" dt="2021-09-30T15:06:25.102" v="6502" actId="14100"/>
        <pc:sldMkLst>
          <pc:docMk/>
          <pc:sldMk cId="831699175" sldId="675"/>
        </pc:sldMkLst>
        <pc:spChg chg="mod">
          <ac:chgData name="Nicolai, Alessandra" userId="e10534e2-f551-44be-9bd1-6ab3738931f8" providerId="ADAL" clId="{0CF0D77E-7D41-4255-82FE-158109803068}" dt="2021-09-30T10:56:31.336" v="2792" actId="1076"/>
          <ac:spMkLst>
            <pc:docMk/>
            <pc:sldMk cId="831699175" sldId="675"/>
            <ac:spMk id="8" creationId="{F80208B1-9C8C-46B2-8428-DBFDA6D79B18}"/>
          </ac:spMkLst>
        </pc:spChg>
        <pc:spChg chg="add del mod">
          <ac:chgData name="Nicolai, Alessandra" userId="e10534e2-f551-44be-9bd1-6ab3738931f8" providerId="ADAL" clId="{0CF0D77E-7D41-4255-82FE-158109803068}" dt="2021-09-30T10:56:45.603" v="2812" actId="6549"/>
          <ac:spMkLst>
            <pc:docMk/>
            <pc:sldMk cId="831699175" sldId="675"/>
            <ac:spMk id="9" creationId="{5196DD39-9C76-4B93-935A-B3943C390FE7}"/>
          </ac:spMkLst>
        </pc:spChg>
        <pc:spChg chg="del mod">
          <ac:chgData name="Nicolai, Alessandra" userId="e10534e2-f551-44be-9bd1-6ab3738931f8" providerId="ADAL" clId="{0CF0D77E-7D41-4255-82FE-158109803068}" dt="2021-09-30T10:56:18.421" v="2788" actId="478"/>
          <ac:spMkLst>
            <pc:docMk/>
            <pc:sldMk cId="831699175" sldId="675"/>
            <ac:spMk id="10" creationId="{C291A6BF-3FBE-428A-B271-F2245E8E452D}"/>
          </ac:spMkLst>
        </pc:spChg>
        <pc:spChg chg="add del">
          <ac:chgData name="Nicolai, Alessandra" userId="e10534e2-f551-44be-9bd1-6ab3738931f8" providerId="ADAL" clId="{0CF0D77E-7D41-4255-82FE-158109803068}" dt="2021-09-30T10:56:20.596" v="2789" actId="478"/>
          <ac:spMkLst>
            <pc:docMk/>
            <pc:sldMk cId="831699175" sldId="675"/>
            <ac:spMk id="11" creationId="{9B3E8223-210C-479C-90FC-1FE8B49D92B1}"/>
          </ac:spMkLst>
        </pc:spChg>
        <pc:spChg chg="add del">
          <ac:chgData name="Nicolai, Alessandra" userId="e10534e2-f551-44be-9bd1-6ab3738931f8" providerId="ADAL" clId="{0CF0D77E-7D41-4255-82FE-158109803068}" dt="2021-09-30T10:56:25.936" v="2791" actId="478"/>
          <ac:spMkLst>
            <pc:docMk/>
            <pc:sldMk cId="831699175" sldId="675"/>
            <ac:spMk id="12" creationId="{3BFDD1AB-9FAA-4DB5-B4BE-F266EFD01A03}"/>
          </ac:spMkLst>
        </pc:spChg>
        <pc:spChg chg="add mod">
          <ac:chgData name="Nicolai, Alessandra" userId="e10534e2-f551-44be-9bd1-6ab3738931f8" providerId="ADAL" clId="{0CF0D77E-7D41-4255-82FE-158109803068}" dt="2021-09-30T11:03:39.935" v="2918" actId="1076"/>
          <ac:spMkLst>
            <pc:docMk/>
            <pc:sldMk cId="831699175" sldId="675"/>
            <ac:spMk id="14" creationId="{41F66EA4-2DBD-431D-AE15-9241E39BDDB9}"/>
          </ac:spMkLst>
        </pc:spChg>
        <pc:spChg chg="add mod">
          <ac:chgData name="Nicolai, Alessandra" userId="e10534e2-f551-44be-9bd1-6ab3738931f8" providerId="ADAL" clId="{0CF0D77E-7D41-4255-82FE-158109803068}" dt="2021-09-30T11:03:45.763" v="2920" actId="688"/>
          <ac:spMkLst>
            <pc:docMk/>
            <pc:sldMk cId="831699175" sldId="675"/>
            <ac:spMk id="16" creationId="{4ED87571-67BE-42A1-8EA5-C04A8A8EDF4A}"/>
          </ac:spMkLst>
        </pc:spChg>
        <pc:spChg chg="mod">
          <ac:chgData name="Nicolai, Alessandra" userId="e10534e2-f551-44be-9bd1-6ab3738931f8" providerId="ADAL" clId="{0CF0D77E-7D41-4255-82FE-158109803068}" dt="2021-09-30T11:05:25.082" v="2929" actId="27636"/>
          <ac:spMkLst>
            <pc:docMk/>
            <pc:sldMk cId="831699175" sldId="675"/>
            <ac:spMk id="17" creationId="{00000000-0000-0000-0000-000000000000}"/>
          </ac:spMkLst>
        </pc:spChg>
        <pc:spChg chg="add mod">
          <ac:chgData name="Nicolai, Alessandra" userId="e10534e2-f551-44be-9bd1-6ab3738931f8" providerId="ADAL" clId="{0CF0D77E-7D41-4255-82FE-158109803068}" dt="2021-09-30T15:06:25.102" v="6502" actId="14100"/>
          <ac:spMkLst>
            <pc:docMk/>
            <pc:sldMk cId="831699175" sldId="675"/>
            <ac:spMk id="18" creationId="{891504A2-C8F6-4534-BC03-59278E8406B4}"/>
          </ac:spMkLst>
        </pc:spChg>
        <pc:spChg chg="add del">
          <ac:chgData name="Nicolai, Alessandra" userId="e10534e2-f551-44be-9bd1-6ab3738931f8" providerId="ADAL" clId="{0CF0D77E-7D41-4255-82FE-158109803068}" dt="2021-09-30T10:56:23.480" v="2790" actId="478"/>
          <ac:spMkLst>
            <pc:docMk/>
            <pc:sldMk cId="831699175" sldId="675"/>
            <ac:spMk id="21" creationId="{00000000-0000-0000-0000-000000000000}"/>
          </ac:spMkLst>
        </pc:spChg>
        <pc:picChg chg="mod">
          <ac:chgData name="Nicolai, Alessandra" userId="e10534e2-f551-44be-9bd1-6ab3738931f8" providerId="ADAL" clId="{0CF0D77E-7D41-4255-82FE-158109803068}" dt="2021-09-30T11:03:42.194" v="2919" actId="1076"/>
          <ac:picMkLst>
            <pc:docMk/>
            <pc:sldMk cId="831699175" sldId="675"/>
            <ac:picMk id="4" creationId="{F0A2C46B-AA2D-4A75-AFD6-463F30D6228B}"/>
          </ac:picMkLst>
        </pc:picChg>
        <pc:picChg chg="add del mod">
          <ac:chgData name="Nicolai, Alessandra" userId="e10534e2-f551-44be-9bd1-6ab3738931f8" providerId="ADAL" clId="{0CF0D77E-7D41-4255-82FE-158109803068}" dt="2021-09-30T10:57:31.585" v="2815" actId="478"/>
          <ac:picMkLst>
            <pc:docMk/>
            <pc:sldMk cId="831699175" sldId="675"/>
            <ac:picMk id="13" creationId="{3788CE92-7A51-474E-808B-4FCB498C8C0C}"/>
          </ac:picMkLst>
        </pc:picChg>
        <pc:picChg chg="add mod">
          <ac:chgData name="Nicolai, Alessandra" userId="e10534e2-f551-44be-9bd1-6ab3738931f8" providerId="ADAL" clId="{0CF0D77E-7D41-4255-82FE-158109803068}" dt="2021-09-30T11:02:17.133" v="2817" actId="1076"/>
          <ac:picMkLst>
            <pc:docMk/>
            <pc:sldMk cId="831699175" sldId="675"/>
            <ac:picMk id="15" creationId="{0EFBCDF1-3DE9-4D29-8D70-EAD573EA14D6}"/>
          </ac:picMkLst>
        </pc:picChg>
      </pc:sldChg>
      <pc:sldChg chg="addSp delSp modSp add mod">
        <pc:chgData name="Nicolai, Alessandra" userId="e10534e2-f551-44be-9bd1-6ab3738931f8" providerId="ADAL" clId="{0CF0D77E-7D41-4255-82FE-158109803068}" dt="2021-09-30T11:08:40.630" v="3166" actId="1076"/>
        <pc:sldMkLst>
          <pc:docMk/>
          <pc:sldMk cId="1841424357" sldId="676"/>
        </pc:sldMkLst>
        <pc:spChg chg="mod">
          <ac:chgData name="Nicolai, Alessandra" userId="e10534e2-f551-44be-9bd1-6ab3738931f8" providerId="ADAL" clId="{0CF0D77E-7D41-4255-82FE-158109803068}" dt="2021-09-30T11:06:53.292" v="2945" actId="1076"/>
          <ac:spMkLst>
            <pc:docMk/>
            <pc:sldMk cId="1841424357" sldId="676"/>
            <ac:spMk id="8" creationId="{F80208B1-9C8C-46B2-8428-DBFDA6D79B18}"/>
          </ac:spMkLst>
        </pc:spChg>
        <pc:spChg chg="mod">
          <ac:chgData name="Nicolai, Alessandra" userId="e10534e2-f551-44be-9bd1-6ab3738931f8" providerId="ADAL" clId="{0CF0D77E-7D41-4255-82FE-158109803068}" dt="2021-09-30T11:07:55.778" v="3087" actId="1076"/>
          <ac:spMkLst>
            <pc:docMk/>
            <pc:sldMk cId="1841424357" sldId="676"/>
            <ac:spMk id="9" creationId="{5196DD39-9C76-4B93-935A-B3943C390FE7}"/>
          </ac:spMkLst>
        </pc:spChg>
        <pc:spChg chg="mod">
          <ac:chgData name="Nicolai, Alessandra" userId="e10534e2-f551-44be-9bd1-6ab3738931f8" providerId="ADAL" clId="{0CF0D77E-7D41-4255-82FE-158109803068}" dt="2021-09-30T11:08:40.630" v="3166" actId="1076"/>
          <ac:spMkLst>
            <pc:docMk/>
            <pc:sldMk cId="1841424357" sldId="676"/>
            <ac:spMk id="14" creationId="{41F66EA4-2DBD-431D-AE15-9241E39BDDB9}"/>
          </ac:spMkLst>
        </pc:spChg>
        <pc:spChg chg="mod">
          <ac:chgData name="Nicolai, Alessandra" userId="e10534e2-f551-44be-9bd1-6ab3738931f8" providerId="ADAL" clId="{0CF0D77E-7D41-4255-82FE-158109803068}" dt="2021-09-30T11:08:36.679" v="3165" actId="1076"/>
          <ac:spMkLst>
            <pc:docMk/>
            <pc:sldMk cId="1841424357" sldId="676"/>
            <ac:spMk id="16" creationId="{4ED87571-67BE-42A1-8EA5-C04A8A8EDF4A}"/>
          </ac:spMkLst>
        </pc:spChg>
        <pc:picChg chg="del">
          <ac:chgData name="Nicolai, Alessandra" userId="e10534e2-f551-44be-9bd1-6ab3738931f8" providerId="ADAL" clId="{0CF0D77E-7D41-4255-82FE-158109803068}" dt="2021-09-30T11:05:52.991" v="2933" actId="478"/>
          <ac:picMkLst>
            <pc:docMk/>
            <pc:sldMk cId="1841424357" sldId="676"/>
            <ac:picMk id="4" creationId="{F0A2C46B-AA2D-4A75-AFD6-463F30D6228B}"/>
          </ac:picMkLst>
        </pc:picChg>
        <pc:picChg chg="add mod ord">
          <ac:chgData name="Nicolai, Alessandra" userId="e10534e2-f551-44be-9bd1-6ab3738931f8" providerId="ADAL" clId="{0CF0D77E-7D41-4255-82FE-158109803068}" dt="2021-09-30T11:06:32.323" v="2940" actId="167"/>
          <ac:picMkLst>
            <pc:docMk/>
            <pc:sldMk cId="1841424357" sldId="676"/>
            <ac:picMk id="10" creationId="{27981F46-F696-4356-994E-71F91E6F8C2F}"/>
          </ac:picMkLst>
        </pc:picChg>
        <pc:picChg chg="mod">
          <ac:chgData name="Nicolai, Alessandra" userId="e10534e2-f551-44be-9bd1-6ab3738931f8" providerId="ADAL" clId="{0CF0D77E-7D41-4255-82FE-158109803068}" dt="2021-09-30T11:06:38.241" v="2941" actId="1076"/>
          <ac:picMkLst>
            <pc:docMk/>
            <pc:sldMk cId="1841424357" sldId="676"/>
            <ac:picMk id="15" creationId="{0EFBCDF1-3DE9-4D29-8D70-EAD573EA14D6}"/>
          </ac:picMkLst>
        </pc:picChg>
      </pc:sldChg>
      <pc:sldChg chg="addSp delSp modSp add mod delAnim modAnim">
        <pc:chgData name="Nicolai, Alessandra" userId="e10534e2-f551-44be-9bd1-6ab3738931f8" providerId="ADAL" clId="{0CF0D77E-7D41-4255-82FE-158109803068}" dt="2021-09-30T13:29:36.887" v="4656" actId="20577"/>
        <pc:sldMkLst>
          <pc:docMk/>
          <pc:sldMk cId="3347021329" sldId="677"/>
        </pc:sldMkLst>
        <pc:spChg chg="del mod">
          <ac:chgData name="Nicolai, Alessandra" userId="e10534e2-f551-44be-9bd1-6ab3738931f8" providerId="ADAL" clId="{0CF0D77E-7D41-4255-82FE-158109803068}" dt="2021-09-30T11:23:25.599" v="3426" actId="478"/>
          <ac:spMkLst>
            <pc:docMk/>
            <pc:sldMk cId="3347021329" sldId="677"/>
            <ac:spMk id="8" creationId="{F80208B1-9C8C-46B2-8428-DBFDA6D79B18}"/>
          </ac:spMkLst>
        </pc:spChg>
        <pc:spChg chg="del mod">
          <ac:chgData name="Nicolai, Alessandra" userId="e10534e2-f551-44be-9bd1-6ab3738931f8" providerId="ADAL" clId="{0CF0D77E-7D41-4255-82FE-158109803068}" dt="2021-09-30T11:23:07.040" v="3421" actId="478"/>
          <ac:spMkLst>
            <pc:docMk/>
            <pc:sldMk cId="3347021329" sldId="677"/>
            <ac:spMk id="9" creationId="{5196DD39-9C76-4B93-935A-B3943C390FE7}"/>
          </ac:spMkLst>
        </pc:spChg>
        <pc:spChg chg="add mod">
          <ac:chgData name="Nicolai, Alessandra" userId="e10534e2-f551-44be-9bd1-6ab3738931f8" providerId="ADAL" clId="{0CF0D77E-7D41-4255-82FE-158109803068}" dt="2021-09-30T11:19:43.399" v="3329" actId="1076"/>
          <ac:spMkLst>
            <pc:docMk/>
            <pc:sldMk cId="3347021329" sldId="677"/>
            <ac:spMk id="12" creationId="{AF6021A3-A794-4453-95DD-11AB16EDA68A}"/>
          </ac:spMkLst>
        </pc:spChg>
        <pc:spChg chg="add del mod">
          <ac:chgData name="Nicolai, Alessandra" userId="e10534e2-f551-44be-9bd1-6ab3738931f8" providerId="ADAL" clId="{0CF0D77E-7D41-4255-82FE-158109803068}" dt="2021-09-30T11:23:12.217" v="3422" actId="478"/>
          <ac:spMkLst>
            <pc:docMk/>
            <pc:sldMk cId="3347021329" sldId="677"/>
            <ac:spMk id="13" creationId="{7974A835-C4FD-4AAC-96A0-A2419111C677}"/>
          </ac:spMkLst>
        </pc:spChg>
        <pc:spChg chg="del mod">
          <ac:chgData name="Nicolai, Alessandra" userId="e10534e2-f551-44be-9bd1-6ab3738931f8" providerId="ADAL" clId="{0CF0D77E-7D41-4255-82FE-158109803068}" dt="2021-09-30T11:23:23.166" v="3425" actId="478"/>
          <ac:spMkLst>
            <pc:docMk/>
            <pc:sldMk cId="3347021329" sldId="677"/>
            <ac:spMk id="14" creationId="{41F66EA4-2DBD-431D-AE15-9241E39BDDB9}"/>
          </ac:spMkLst>
        </pc:spChg>
        <pc:spChg chg="add mod">
          <ac:chgData name="Nicolai, Alessandra" userId="e10534e2-f551-44be-9bd1-6ab3738931f8" providerId="ADAL" clId="{0CF0D77E-7D41-4255-82FE-158109803068}" dt="2021-09-30T11:20:23.516" v="3343" actId="1076"/>
          <ac:spMkLst>
            <pc:docMk/>
            <pc:sldMk cId="3347021329" sldId="677"/>
            <ac:spMk id="18" creationId="{106A0D3C-4468-45DA-AE8C-B5F74A2C183E}"/>
          </ac:spMkLst>
        </pc:spChg>
        <pc:spChg chg="add mod">
          <ac:chgData name="Nicolai, Alessandra" userId="e10534e2-f551-44be-9bd1-6ab3738931f8" providerId="ADAL" clId="{0CF0D77E-7D41-4255-82FE-158109803068}" dt="2021-09-30T11:21:15.265" v="3371" actId="20577"/>
          <ac:spMkLst>
            <pc:docMk/>
            <pc:sldMk cId="3347021329" sldId="677"/>
            <ac:spMk id="19" creationId="{11CE441D-026C-4F4F-9E6A-6B84A5F79259}"/>
          </ac:spMkLst>
        </pc:spChg>
        <pc:spChg chg="add mod">
          <ac:chgData name="Nicolai, Alessandra" userId="e10534e2-f551-44be-9bd1-6ab3738931f8" providerId="ADAL" clId="{0CF0D77E-7D41-4255-82FE-158109803068}" dt="2021-09-30T11:22:09.541" v="3376" actId="1076"/>
          <ac:spMkLst>
            <pc:docMk/>
            <pc:sldMk cId="3347021329" sldId="677"/>
            <ac:spMk id="21" creationId="{9E6B2905-0459-484C-8428-A42C6660DF57}"/>
          </ac:spMkLst>
        </pc:spChg>
        <pc:spChg chg="add mod">
          <ac:chgData name="Nicolai, Alessandra" userId="e10534e2-f551-44be-9bd1-6ab3738931f8" providerId="ADAL" clId="{0CF0D77E-7D41-4255-82FE-158109803068}" dt="2021-09-30T11:20:54.697" v="3349" actId="1076"/>
          <ac:spMkLst>
            <pc:docMk/>
            <pc:sldMk cId="3347021329" sldId="677"/>
            <ac:spMk id="22" creationId="{DEDC325F-CDC0-47E1-A03B-5547A0BE23DF}"/>
          </ac:spMkLst>
        </pc:spChg>
        <pc:spChg chg="add mod">
          <ac:chgData name="Nicolai, Alessandra" userId="e10534e2-f551-44be-9bd1-6ab3738931f8" providerId="ADAL" clId="{0CF0D77E-7D41-4255-82FE-158109803068}" dt="2021-09-30T11:20:20.345" v="3342" actId="1076"/>
          <ac:spMkLst>
            <pc:docMk/>
            <pc:sldMk cId="3347021329" sldId="677"/>
            <ac:spMk id="24" creationId="{E9A4B8AC-FC6D-47A2-8280-3AD2749B3938}"/>
          </ac:spMkLst>
        </pc:spChg>
        <pc:spChg chg="add mod">
          <ac:chgData name="Nicolai, Alessandra" userId="e10534e2-f551-44be-9bd1-6ab3738931f8" providerId="ADAL" clId="{0CF0D77E-7D41-4255-82FE-158109803068}" dt="2021-09-30T11:19:48.550" v="3330" actId="1076"/>
          <ac:spMkLst>
            <pc:docMk/>
            <pc:sldMk cId="3347021329" sldId="677"/>
            <ac:spMk id="25" creationId="{D14A102B-C142-4155-B143-46FB0F938AD9}"/>
          </ac:spMkLst>
        </pc:spChg>
        <pc:spChg chg="add mod">
          <ac:chgData name="Nicolai, Alessandra" userId="e10534e2-f551-44be-9bd1-6ab3738931f8" providerId="ADAL" clId="{0CF0D77E-7D41-4255-82FE-158109803068}" dt="2021-09-30T11:20:47.693" v="3346" actId="1076"/>
          <ac:spMkLst>
            <pc:docMk/>
            <pc:sldMk cId="3347021329" sldId="677"/>
            <ac:spMk id="26" creationId="{7718ECF7-9301-4F14-BBEF-495A1CBE8774}"/>
          </ac:spMkLst>
        </pc:spChg>
        <pc:spChg chg="add mod ord">
          <ac:chgData name="Nicolai, Alessandra" userId="e10534e2-f551-44be-9bd1-6ab3738931f8" providerId="ADAL" clId="{0CF0D77E-7D41-4255-82FE-158109803068}" dt="2021-09-30T13:29:36.887" v="4656" actId="20577"/>
          <ac:spMkLst>
            <pc:docMk/>
            <pc:sldMk cId="3347021329" sldId="677"/>
            <ac:spMk id="28" creationId="{948C337F-3741-47E1-A161-3FE39E5B5E1F}"/>
          </ac:spMkLst>
        </pc:spChg>
        <pc:picChg chg="add mod">
          <ac:chgData name="Nicolai, Alessandra" userId="e10534e2-f551-44be-9bd1-6ab3738931f8" providerId="ADAL" clId="{0CF0D77E-7D41-4255-82FE-158109803068}" dt="2021-09-30T11:19:40.651" v="3328" actId="1076"/>
          <ac:picMkLst>
            <pc:docMk/>
            <pc:sldMk cId="3347021329" sldId="677"/>
            <ac:picMk id="3" creationId="{510B9F0D-3E79-4208-BC82-C4E800F028EE}"/>
          </ac:picMkLst>
        </pc:picChg>
        <pc:picChg chg="add mod">
          <ac:chgData name="Nicolai, Alessandra" userId="e10534e2-f551-44be-9bd1-6ab3738931f8" providerId="ADAL" clId="{0CF0D77E-7D41-4255-82FE-158109803068}" dt="2021-09-30T11:20:01.064" v="3334" actId="1076"/>
          <ac:picMkLst>
            <pc:docMk/>
            <pc:sldMk cId="3347021329" sldId="677"/>
            <ac:picMk id="5" creationId="{9105E40D-E462-407D-BF70-FA7E25225BFC}"/>
          </ac:picMkLst>
        </pc:picChg>
        <pc:picChg chg="del">
          <ac:chgData name="Nicolai, Alessandra" userId="e10534e2-f551-44be-9bd1-6ab3738931f8" providerId="ADAL" clId="{0CF0D77E-7D41-4255-82FE-158109803068}" dt="2021-09-30T11:10:44.044" v="3169" actId="478"/>
          <ac:picMkLst>
            <pc:docMk/>
            <pc:sldMk cId="3347021329" sldId="677"/>
            <ac:picMk id="10" creationId="{27981F46-F696-4356-994E-71F91E6F8C2F}"/>
          </ac:picMkLst>
        </pc:picChg>
        <pc:picChg chg="add mod ord">
          <ac:chgData name="Nicolai, Alessandra" userId="e10534e2-f551-44be-9bd1-6ab3738931f8" providerId="ADAL" clId="{0CF0D77E-7D41-4255-82FE-158109803068}" dt="2021-09-30T11:20:59.525" v="3351" actId="167"/>
          <ac:picMkLst>
            <pc:docMk/>
            <pc:sldMk cId="3347021329" sldId="677"/>
            <ac:picMk id="23" creationId="{BB2B484C-0FE8-4D3E-99E9-65AECF17B200}"/>
          </ac:picMkLst>
        </pc:picChg>
        <pc:picChg chg="add del mod">
          <ac:chgData name="Nicolai, Alessandra" userId="e10534e2-f551-44be-9bd1-6ab3738931f8" providerId="ADAL" clId="{0CF0D77E-7D41-4255-82FE-158109803068}" dt="2021-09-30T11:19:35.356" v="3326" actId="478"/>
          <ac:picMkLst>
            <pc:docMk/>
            <pc:sldMk cId="3347021329" sldId="677"/>
            <ac:picMk id="27" creationId="{57863A23-3553-4750-9505-7249416A8A68}"/>
          </ac:picMkLst>
        </pc:picChg>
      </pc:sldChg>
      <pc:sldChg chg="addSp delSp modSp add mod modAnim">
        <pc:chgData name="Nicolai, Alessandra" userId="e10534e2-f551-44be-9bd1-6ab3738931f8" providerId="ADAL" clId="{0CF0D77E-7D41-4255-82FE-158109803068}" dt="2021-09-30T13:30:18.213" v="4674" actId="20577"/>
        <pc:sldMkLst>
          <pc:docMk/>
          <pc:sldMk cId="2832588252" sldId="678"/>
        </pc:sldMkLst>
        <pc:spChg chg="mod">
          <ac:chgData name="Nicolai, Alessandra" userId="e10534e2-f551-44be-9bd1-6ab3738931f8" providerId="ADAL" clId="{0CF0D77E-7D41-4255-82FE-158109803068}" dt="2021-09-30T13:06:19.015" v="3652" actId="1076"/>
          <ac:spMkLst>
            <pc:docMk/>
            <pc:sldMk cId="2832588252" sldId="678"/>
            <ac:spMk id="8" creationId="{F80208B1-9C8C-46B2-8428-DBFDA6D79B18}"/>
          </ac:spMkLst>
        </pc:spChg>
        <pc:spChg chg="mod">
          <ac:chgData name="Nicolai, Alessandra" userId="e10534e2-f551-44be-9bd1-6ab3738931f8" providerId="ADAL" clId="{0CF0D77E-7D41-4255-82FE-158109803068}" dt="2021-09-30T13:30:18.213" v="4674" actId="20577"/>
          <ac:spMkLst>
            <pc:docMk/>
            <pc:sldMk cId="2832588252" sldId="678"/>
            <ac:spMk id="9" creationId="{5196DD39-9C76-4B93-935A-B3943C390FE7}"/>
          </ac:spMkLst>
        </pc:spChg>
        <pc:spChg chg="mod">
          <ac:chgData name="Nicolai, Alessandra" userId="e10534e2-f551-44be-9bd1-6ab3738931f8" providerId="ADAL" clId="{0CF0D77E-7D41-4255-82FE-158109803068}" dt="2021-09-30T13:08:44.120" v="3818" actId="1076"/>
          <ac:spMkLst>
            <pc:docMk/>
            <pc:sldMk cId="2832588252" sldId="678"/>
            <ac:spMk id="14" creationId="{41F66EA4-2DBD-431D-AE15-9241E39BDDB9}"/>
          </ac:spMkLst>
        </pc:spChg>
        <pc:spChg chg="mod">
          <ac:chgData name="Nicolai, Alessandra" userId="e10534e2-f551-44be-9bd1-6ab3738931f8" providerId="ADAL" clId="{0CF0D77E-7D41-4255-82FE-158109803068}" dt="2021-09-30T13:06:01.445" v="3648" actId="1076"/>
          <ac:spMkLst>
            <pc:docMk/>
            <pc:sldMk cId="2832588252" sldId="678"/>
            <ac:spMk id="16" creationId="{4ED87571-67BE-42A1-8EA5-C04A8A8EDF4A}"/>
          </ac:spMkLst>
        </pc:spChg>
        <pc:spChg chg="add mod ord">
          <ac:chgData name="Nicolai, Alessandra" userId="e10534e2-f551-44be-9bd1-6ab3738931f8" providerId="ADAL" clId="{0CF0D77E-7D41-4255-82FE-158109803068}" dt="2021-09-30T13:06:05.215" v="3649" actId="1076"/>
          <ac:spMkLst>
            <pc:docMk/>
            <pc:sldMk cId="2832588252" sldId="678"/>
            <ac:spMk id="18" creationId="{43F6D3AF-AA66-45B6-8B0D-02A2802DCAD7}"/>
          </ac:spMkLst>
        </pc:spChg>
        <pc:spChg chg="add mod">
          <ac:chgData name="Nicolai, Alessandra" userId="e10534e2-f551-44be-9bd1-6ab3738931f8" providerId="ADAL" clId="{0CF0D77E-7D41-4255-82FE-158109803068}" dt="2021-09-30T13:09:17.062" v="3899" actId="1076"/>
          <ac:spMkLst>
            <pc:docMk/>
            <pc:sldMk cId="2832588252" sldId="678"/>
            <ac:spMk id="19" creationId="{3A169596-A9E6-45A0-AC2E-261C0A634A72}"/>
          </ac:spMkLst>
        </pc:spChg>
        <pc:picChg chg="del">
          <ac:chgData name="Nicolai, Alessandra" userId="e10534e2-f551-44be-9bd1-6ab3738931f8" providerId="ADAL" clId="{0CF0D77E-7D41-4255-82FE-158109803068}" dt="2021-09-30T11:12:49.527" v="3173" actId="478"/>
          <ac:picMkLst>
            <pc:docMk/>
            <pc:sldMk cId="2832588252" sldId="678"/>
            <ac:picMk id="3" creationId="{510B9F0D-3E79-4208-BC82-C4E800F028EE}"/>
          </ac:picMkLst>
        </pc:picChg>
        <pc:picChg chg="add mod ord">
          <ac:chgData name="Nicolai, Alessandra" userId="e10534e2-f551-44be-9bd1-6ab3738931f8" providerId="ADAL" clId="{0CF0D77E-7D41-4255-82FE-158109803068}" dt="2021-09-30T13:06:15.711" v="3651" actId="1076"/>
          <ac:picMkLst>
            <pc:docMk/>
            <pc:sldMk cId="2832588252" sldId="678"/>
            <ac:picMk id="4" creationId="{0CA70682-526C-4C33-A2A3-CFEE8F5ADD59}"/>
          </ac:picMkLst>
        </pc:picChg>
        <pc:picChg chg="add mod ord">
          <ac:chgData name="Nicolai, Alessandra" userId="e10534e2-f551-44be-9bd1-6ab3738931f8" providerId="ADAL" clId="{0CF0D77E-7D41-4255-82FE-158109803068}" dt="2021-09-30T13:08:38.674" v="3816" actId="1076"/>
          <ac:picMkLst>
            <pc:docMk/>
            <pc:sldMk cId="2832588252" sldId="678"/>
            <ac:picMk id="6" creationId="{4471C2EA-0105-4EE7-908D-69EA9A055057}"/>
          </ac:picMkLst>
        </pc:picChg>
        <pc:picChg chg="mod">
          <ac:chgData name="Nicolai, Alessandra" userId="e10534e2-f551-44be-9bd1-6ab3738931f8" providerId="ADAL" clId="{0CF0D77E-7D41-4255-82FE-158109803068}" dt="2021-09-30T13:08:41.095" v="3817" actId="1076"/>
          <ac:picMkLst>
            <pc:docMk/>
            <pc:sldMk cId="2832588252" sldId="678"/>
            <ac:picMk id="15" creationId="{0EFBCDF1-3DE9-4D29-8D70-EAD573EA14D6}"/>
          </ac:picMkLst>
        </pc:picChg>
      </pc:sldChg>
      <pc:sldChg chg="addSp delSp modSp add mod ord delAnim modAnim">
        <pc:chgData name="Nicolai, Alessandra" userId="e10534e2-f551-44be-9bd1-6ab3738931f8" providerId="ADAL" clId="{0CF0D77E-7D41-4255-82FE-158109803068}" dt="2021-09-30T14:29:58.207" v="5555" actId="6549"/>
        <pc:sldMkLst>
          <pc:docMk/>
          <pc:sldMk cId="452960884" sldId="679"/>
        </pc:sldMkLst>
        <pc:spChg chg="del mod">
          <ac:chgData name="Nicolai, Alessandra" userId="e10534e2-f551-44be-9bd1-6ab3738931f8" providerId="ADAL" clId="{0CF0D77E-7D41-4255-82FE-158109803068}" dt="2021-09-30T13:16:10.831" v="4023" actId="478"/>
          <ac:spMkLst>
            <pc:docMk/>
            <pc:sldMk cId="452960884" sldId="679"/>
            <ac:spMk id="8" creationId="{F80208B1-9C8C-46B2-8428-DBFDA6D79B18}"/>
          </ac:spMkLst>
        </pc:spChg>
        <pc:spChg chg="mod">
          <ac:chgData name="Nicolai, Alessandra" userId="e10534e2-f551-44be-9bd1-6ab3738931f8" providerId="ADAL" clId="{0CF0D77E-7D41-4255-82FE-158109803068}" dt="2021-09-30T14:28:16.207" v="5495" actId="20577"/>
          <ac:spMkLst>
            <pc:docMk/>
            <pc:sldMk cId="452960884" sldId="679"/>
            <ac:spMk id="9" creationId="{5196DD39-9C76-4B93-935A-B3943C390FE7}"/>
          </ac:spMkLst>
        </pc:spChg>
        <pc:spChg chg="mod">
          <ac:chgData name="Nicolai, Alessandra" userId="e10534e2-f551-44be-9bd1-6ab3738931f8" providerId="ADAL" clId="{0CF0D77E-7D41-4255-82FE-158109803068}" dt="2021-09-30T14:29:58.207" v="5555" actId="6549"/>
          <ac:spMkLst>
            <pc:docMk/>
            <pc:sldMk cId="452960884" sldId="679"/>
            <ac:spMk id="14" creationId="{41F66EA4-2DBD-431D-AE15-9241E39BDDB9}"/>
          </ac:spMkLst>
        </pc:spChg>
        <pc:spChg chg="mod">
          <ac:chgData name="Nicolai, Alessandra" userId="e10534e2-f551-44be-9bd1-6ab3738931f8" providerId="ADAL" clId="{0CF0D77E-7D41-4255-82FE-158109803068}" dt="2021-09-30T13:31:05.363" v="4686" actId="14100"/>
          <ac:spMkLst>
            <pc:docMk/>
            <pc:sldMk cId="452960884" sldId="679"/>
            <ac:spMk id="16" creationId="{4ED87571-67BE-42A1-8EA5-C04A8A8EDF4A}"/>
          </ac:spMkLst>
        </pc:spChg>
        <pc:spChg chg="add mod">
          <ac:chgData name="Nicolai, Alessandra" userId="e10534e2-f551-44be-9bd1-6ab3738931f8" providerId="ADAL" clId="{0CF0D77E-7D41-4255-82FE-158109803068}" dt="2021-09-30T14:05:08.217" v="4823" actId="14100"/>
          <ac:spMkLst>
            <pc:docMk/>
            <pc:sldMk cId="452960884" sldId="679"/>
            <ac:spMk id="18" creationId="{A434F544-802F-4E5B-9DED-1922D36AF12B}"/>
          </ac:spMkLst>
        </pc:spChg>
        <pc:spChg chg="add mod">
          <ac:chgData name="Nicolai, Alessandra" userId="e10534e2-f551-44be-9bd1-6ab3738931f8" providerId="ADAL" clId="{0CF0D77E-7D41-4255-82FE-158109803068}" dt="2021-09-30T13:30:56.809" v="4684" actId="1076"/>
          <ac:spMkLst>
            <pc:docMk/>
            <pc:sldMk cId="452960884" sldId="679"/>
            <ac:spMk id="19" creationId="{7B7A5D2D-146C-4985-AC08-AB41EF0F7EBD}"/>
          </ac:spMkLst>
        </pc:spChg>
        <pc:spChg chg="add mod">
          <ac:chgData name="Nicolai, Alessandra" userId="e10534e2-f551-44be-9bd1-6ab3738931f8" providerId="ADAL" clId="{0CF0D77E-7D41-4255-82FE-158109803068}" dt="2021-09-30T13:31:49.161" v="4690" actId="1076"/>
          <ac:spMkLst>
            <pc:docMk/>
            <pc:sldMk cId="452960884" sldId="679"/>
            <ac:spMk id="21" creationId="{9B70B4BE-A6E3-4477-8430-D94C3231DA71}"/>
          </ac:spMkLst>
        </pc:spChg>
        <pc:spChg chg="add mod">
          <ac:chgData name="Nicolai, Alessandra" userId="e10534e2-f551-44be-9bd1-6ab3738931f8" providerId="ADAL" clId="{0CF0D77E-7D41-4255-82FE-158109803068}" dt="2021-09-30T13:31:56.825" v="4693" actId="688"/>
          <ac:spMkLst>
            <pc:docMk/>
            <pc:sldMk cId="452960884" sldId="679"/>
            <ac:spMk id="22" creationId="{D426ECF6-4770-4413-9BEA-462D60C00A60}"/>
          </ac:spMkLst>
        </pc:spChg>
        <pc:picChg chg="add mod ord">
          <ac:chgData name="Nicolai, Alessandra" userId="e10534e2-f551-44be-9bd1-6ab3738931f8" providerId="ADAL" clId="{0CF0D77E-7D41-4255-82FE-158109803068}" dt="2021-09-30T13:30:27.795" v="4675" actId="1076"/>
          <ac:picMkLst>
            <pc:docMk/>
            <pc:sldMk cId="452960884" sldId="679"/>
            <ac:picMk id="3" creationId="{7C45167A-BC81-439D-8CA5-1FFC03E43117}"/>
          </ac:picMkLst>
        </pc:picChg>
        <pc:picChg chg="del">
          <ac:chgData name="Nicolai, Alessandra" userId="e10534e2-f551-44be-9bd1-6ab3738931f8" providerId="ADAL" clId="{0CF0D77E-7D41-4255-82FE-158109803068}" dt="2021-09-30T13:15:01.654" v="3905" actId="478"/>
          <ac:picMkLst>
            <pc:docMk/>
            <pc:sldMk cId="452960884" sldId="679"/>
            <ac:picMk id="4" creationId="{F0A2C46B-AA2D-4A75-AFD6-463F30D6228B}"/>
          </ac:picMkLst>
        </pc:picChg>
        <pc:picChg chg="add mod">
          <ac:chgData name="Nicolai, Alessandra" userId="e10534e2-f551-44be-9bd1-6ab3738931f8" providerId="ADAL" clId="{0CF0D77E-7D41-4255-82FE-158109803068}" dt="2021-09-30T13:30:39.346" v="4679" actId="1076"/>
          <ac:picMkLst>
            <pc:docMk/>
            <pc:sldMk cId="452960884" sldId="679"/>
            <ac:picMk id="6" creationId="{11B46062-135C-48A9-9A72-B2E36DC4B679}"/>
          </ac:picMkLst>
        </pc:picChg>
        <pc:picChg chg="mod">
          <ac:chgData name="Nicolai, Alessandra" userId="e10534e2-f551-44be-9bd1-6ab3738931f8" providerId="ADAL" clId="{0CF0D77E-7D41-4255-82FE-158109803068}" dt="2021-09-30T13:30:30.238" v="4676" actId="1076"/>
          <ac:picMkLst>
            <pc:docMk/>
            <pc:sldMk cId="452960884" sldId="679"/>
            <ac:picMk id="15" creationId="{0EFBCDF1-3DE9-4D29-8D70-EAD573EA14D6}"/>
          </ac:picMkLst>
        </pc:picChg>
      </pc:sldChg>
      <pc:sldChg chg="addSp delSp modSp add mod delAnim modAnim">
        <pc:chgData name="Nicolai, Alessandra" userId="e10534e2-f551-44be-9bd1-6ab3738931f8" providerId="ADAL" clId="{0CF0D77E-7D41-4255-82FE-158109803068}" dt="2021-09-30T14:05:19.973" v="4826" actId="14100"/>
        <pc:sldMkLst>
          <pc:docMk/>
          <pc:sldMk cId="1000367595" sldId="680"/>
        </pc:sldMkLst>
        <pc:spChg chg="del">
          <ac:chgData name="Nicolai, Alessandra" userId="e10534e2-f551-44be-9bd1-6ab3738931f8" providerId="ADAL" clId="{0CF0D77E-7D41-4255-82FE-158109803068}" dt="2021-09-30T13:32:06.609" v="4695" actId="478"/>
          <ac:spMkLst>
            <pc:docMk/>
            <pc:sldMk cId="1000367595" sldId="680"/>
            <ac:spMk id="8" creationId="{F80208B1-9C8C-46B2-8428-DBFDA6D79B18}"/>
          </ac:spMkLst>
        </pc:spChg>
        <pc:spChg chg="del">
          <ac:chgData name="Nicolai, Alessandra" userId="e10534e2-f551-44be-9bd1-6ab3738931f8" providerId="ADAL" clId="{0CF0D77E-7D41-4255-82FE-158109803068}" dt="2021-09-30T13:32:03.622" v="4694" actId="478"/>
          <ac:spMkLst>
            <pc:docMk/>
            <pc:sldMk cId="1000367595" sldId="680"/>
            <ac:spMk id="9" creationId="{5196DD39-9C76-4B93-935A-B3943C390FE7}"/>
          </ac:spMkLst>
        </pc:spChg>
        <pc:spChg chg="add del">
          <ac:chgData name="Nicolai, Alessandra" userId="e10534e2-f551-44be-9bd1-6ab3738931f8" providerId="ADAL" clId="{0CF0D77E-7D41-4255-82FE-158109803068}" dt="2021-09-30T13:33:43.914" v="4699" actId="478"/>
          <ac:spMkLst>
            <pc:docMk/>
            <pc:sldMk cId="1000367595" sldId="680"/>
            <ac:spMk id="13" creationId="{016552EA-13C5-49E6-9405-FFCEBB5F0694}"/>
          </ac:spMkLst>
        </pc:spChg>
        <pc:spChg chg="mod">
          <ac:chgData name="Nicolai, Alessandra" userId="e10534e2-f551-44be-9bd1-6ab3738931f8" providerId="ADAL" clId="{0CF0D77E-7D41-4255-82FE-158109803068}" dt="2021-09-30T14:04:08.327" v="4815" actId="1076"/>
          <ac:spMkLst>
            <pc:docMk/>
            <pc:sldMk cId="1000367595" sldId="680"/>
            <ac:spMk id="14" creationId="{41F66EA4-2DBD-431D-AE15-9241E39BDDB9}"/>
          </ac:spMkLst>
        </pc:spChg>
        <pc:spChg chg="mod">
          <ac:chgData name="Nicolai, Alessandra" userId="e10534e2-f551-44be-9bd1-6ab3738931f8" providerId="ADAL" clId="{0CF0D77E-7D41-4255-82FE-158109803068}" dt="2021-09-30T14:04:19.126" v="4819" actId="1076"/>
          <ac:spMkLst>
            <pc:docMk/>
            <pc:sldMk cId="1000367595" sldId="680"/>
            <ac:spMk id="16" creationId="{4ED87571-67BE-42A1-8EA5-C04A8A8EDF4A}"/>
          </ac:spMkLst>
        </pc:spChg>
        <pc:spChg chg="add mod">
          <ac:chgData name="Nicolai, Alessandra" userId="e10534e2-f551-44be-9bd1-6ab3738931f8" providerId="ADAL" clId="{0CF0D77E-7D41-4255-82FE-158109803068}" dt="2021-09-30T14:05:19.973" v="4826" actId="14100"/>
          <ac:spMkLst>
            <pc:docMk/>
            <pc:sldMk cId="1000367595" sldId="680"/>
            <ac:spMk id="19" creationId="{3969388F-E2FC-4C24-BEBE-9548D1C2895F}"/>
          </ac:spMkLst>
        </pc:spChg>
        <pc:picChg chg="add mod ord">
          <ac:chgData name="Nicolai, Alessandra" userId="e10534e2-f551-44be-9bd1-6ab3738931f8" providerId="ADAL" clId="{0CF0D77E-7D41-4255-82FE-158109803068}" dt="2021-09-30T14:04:00.309" v="4812" actId="1076"/>
          <ac:picMkLst>
            <pc:docMk/>
            <pc:sldMk cId="1000367595" sldId="680"/>
            <ac:picMk id="3" creationId="{A04E0F84-D289-4B56-8D82-B9B5932CF24C}"/>
          </ac:picMkLst>
        </pc:picChg>
        <pc:picChg chg="del">
          <ac:chgData name="Nicolai, Alessandra" userId="e10534e2-f551-44be-9bd1-6ab3738931f8" providerId="ADAL" clId="{0CF0D77E-7D41-4255-82FE-158109803068}" dt="2021-09-30T13:18:50.334" v="4030" actId="478"/>
          <ac:picMkLst>
            <pc:docMk/>
            <pc:sldMk cId="1000367595" sldId="680"/>
            <ac:picMk id="4" creationId="{F0A2C46B-AA2D-4A75-AFD6-463F30D6228B}"/>
          </ac:picMkLst>
        </pc:picChg>
        <pc:picChg chg="del mod">
          <ac:chgData name="Nicolai, Alessandra" userId="e10534e2-f551-44be-9bd1-6ab3738931f8" providerId="ADAL" clId="{0CF0D77E-7D41-4255-82FE-158109803068}" dt="2021-09-30T14:04:33.092" v="4820" actId="478"/>
          <ac:picMkLst>
            <pc:docMk/>
            <pc:sldMk cId="1000367595" sldId="680"/>
            <ac:picMk id="15" creationId="{0EFBCDF1-3DE9-4D29-8D70-EAD573EA14D6}"/>
          </ac:picMkLst>
        </pc:picChg>
        <pc:picChg chg="add del mod">
          <ac:chgData name="Nicolai, Alessandra" userId="e10534e2-f551-44be-9bd1-6ab3738931f8" providerId="ADAL" clId="{0CF0D77E-7D41-4255-82FE-158109803068}" dt="2021-09-30T14:05:03.209" v="4822"/>
          <ac:picMkLst>
            <pc:docMk/>
            <pc:sldMk cId="1000367595" sldId="680"/>
            <ac:picMk id="18" creationId="{61F5476B-699F-4557-B1F1-2B7D5650CC6B}"/>
          </ac:picMkLst>
        </pc:picChg>
      </pc:sldChg>
      <pc:sldChg chg="modSp add del mod ord">
        <pc:chgData name="Nicolai, Alessandra" userId="e10534e2-f551-44be-9bd1-6ab3738931f8" providerId="ADAL" clId="{0CF0D77E-7D41-4255-82FE-158109803068}" dt="2021-09-30T13:24:45.843" v="4473" actId="2696"/>
        <pc:sldMkLst>
          <pc:docMk/>
          <pc:sldMk cId="304873026" sldId="681"/>
        </pc:sldMkLst>
        <pc:spChg chg="mod">
          <ac:chgData name="Nicolai, Alessandra" userId="e10534e2-f551-44be-9bd1-6ab3738931f8" providerId="ADAL" clId="{0CF0D77E-7D41-4255-82FE-158109803068}" dt="2021-09-30T13:19:05.209" v="4036" actId="1076"/>
          <ac:spMkLst>
            <pc:docMk/>
            <pc:sldMk cId="304873026" sldId="681"/>
            <ac:spMk id="22" creationId="{9DAB92C7-3FEC-44D9-BE3D-4037C3CA7589}"/>
          </ac:spMkLst>
        </pc:spChg>
        <pc:picChg chg="mod">
          <ac:chgData name="Nicolai, Alessandra" userId="e10534e2-f551-44be-9bd1-6ab3738931f8" providerId="ADAL" clId="{0CF0D77E-7D41-4255-82FE-158109803068}" dt="2021-09-30T13:19:46.218" v="4039" actId="1076"/>
          <ac:picMkLst>
            <pc:docMk/>
            <pc:sldMk cId="304873026" sldId="681"/>
            <ac:picMk id="3" creationId="{5BEB6EB6-4D66-41F9-9C9B-EF14FEFBA52B}"/>
          </ac:picMkLst>
        </pc:picChg>
      </pc:sldChg>
      <pc:sldChg chg="addSp modSp add mod ord modAnim">
        <pc:chgData name="Nicolai, Alessandra" userId="e10534e2-f551-44be-9bd1-6ab3738931f8" providerId="ADAL" clId="{0CF0D77E-7D41-4255-82FE-158109803068}" dt="2021-09-30T15:07:11.315" v="6510" actId="14100"/>
        <pc:sldMkLst>
          <pc:docMk/>
          <pc:sldMk cId="796291215" sldId="681"/>
        </pc:sldMkLst>
        <pc:spChg chg="mod">
          <ac:chgData name="Nicolai, Alessandra" userId="e10534e2-f551-44be-9bd1-6ab3738931f8" providerId="ADAL" clId="{0CF0D77E-7D41-4255-82FE-158109803068}" dt="2021-09-30T14:09:09.794" v="5038" actId="1076"/>
          <ac:spMkLst>
            <pc:docMk/>
            <pc:sldMk cId="796291215" sldId="681"/>
            <ac:spMk id="8" creationId="{F80208B1-9C8C-46B2-8428-DBFDA6D79B18}"/>
          </ac:spMkLst>
        </pc:spChg>
        <pc:spChg chg="mod">
          <ac:chgData name="Nicolai, Alessandra" userId="e10534e2-f551-44be-9bd1-6ab3738931f8" providerId="ADAL" clId="{0CF0D77E-7D41-4255-82FE-158109803068}" dt="2021-09-30T14:09:12.184" v="5039" actId="1076"/>
          <ac:spMkLst>
            <pc:docMk/>
            <pc:sldMk cId="796291215" sldId="681"/>
            <ac:spMk id="9" creationId="{5196DD39-9C76-4B93-935A-B3943C390FE7}"/>
          </ac:spMkLst>
        </pc:spChg>
        <pc:spChg chg="add mod">
          <ac:chgData name="Nicolai, Alessandra" userId="e10534e2-f551-44be-9bd1-6ab3738931f8" providerId="ADAL" clId="{0CF0D77E-7D41-4255-82FE-158109803068}" dt="2021-09-30T15:07:11.315" v="6510" actId="14100"/>
          <ac:spMkLst>
            <pc:docMk/>
            <pc:sldMk cId="796291215" sldId="681"/>
            <ac:spMk id="10" creationId="{6B2EEB17-F422-40C5-84D3-F5A6491D8352}"/>
          </ac:spMkLst>
        </pc:spChg>
        <pc:spChg chg="mod">
          <ac:chgData name="Nicolai, Alessandra" userId="e10534e2-f551-44be-9bd1-6ab3738931f8" providerId="ADAL" clId="{0CF0D77E-7D41-4255-82FE-158109803068}" dt="2021-09-30T14:09:35.707" v="5043"/>
          <ac:spMkLst>
            <pc:docMk/>
            <pc:sldMk cId="796291215" sldId="681"/>
            <ac:spMk id="14" creationId="{41F66EA4-2DBD-431D-AE15-9241E39BDDB9}"/>
          </ac:spMkLst>
        </pc:spChg>
        <pc:spChg chg="mod">
          <ac:chgData name="Nicolai, Alessandra" userId="e10534e2-f551-44be-9bd1-6ab3738931f8" providerId="ADAL" clId="{0CF0D77E-7D41-4255-82FE-158109803068}" dt="2021-09-30T14:09:15.811" v="5040" actId="1076"/>
          <ac:spMkLst>
            <pc:docMk/>
            <pc:sldMk cId="796291215" sldId="681"/>
            <ac:spMk id="16" creationId="{4ED87571-67BE-42A1-8EA5-C04A8A8EDF4A}"/>
          </ac:spMkLst>
        </pc:spChg>
        <pc:spChg chg="mod">
          <ac:chgData name="Nicolai, Alessandra" userId="e10534e2-f551-44be-9bd1-6ab3738931f8" providerId="ADAL" clId="{0CF0D77E-7D41-4255-82FE-158109803068}" dt="2021-09-30T14:10:35.748" v="5049" actId="20577"/>
          <ac:spMkLst>
            <pc:docMk/>
            <pc:sldMk cId="796291215" sldId="681"/>
            <ac:spMk id="17" creationId="{00000000-0000-0000-0000-000000000000}"/>
          </ac:spMkLst>
        </pc:spChg>
        <pc:picChg chg="mod">
          <ac:chgData name="Nicolai, Alessandra" userId="e10534e2-f551-44be-9bd1-6ab3738931f8" providerId="ADAL" clId="{0CF0D77E-7D41-4255-82FE-158109803068}" dt="2021-09-30T14:09:18.164" v="5041" actId="1076"/>
          <ac:picMkLst>
            <pc:docMk/>
            <pc:sldMk cId="796291215" sldId="681"/>
            <ac:picMk id="15" creationId="{0EFBCDF1-3DE9-4D29-8D70-EAD573EA14D6}"/>
          </ac:picMkLst>
        </pc:picChg>
      </pc:sldChg>
      <pc:sldChg chg="addSp delSp modSp add mod ord">
        <pc:chgData name="Nicolai, Alessandra" userId="e10534e2-f551-44be-9bd1-6ab3738931f8" providerId="ADAL" clId="{0CF0D77E-7D41-4255-82FE-158109803068}" dt="2021-09-30T14:32:41.419" v="5564"/>
        <pc:sldMkLst>
          <pc:docMk/>
          <pc:sldMk cId="230865150" sldId="682"/>
        </pc:sldMkLst>
        <pc:spChg chg="mod">
          <ac:chgData name="Nicolai, Alessandra" userId="e10534e2-f551-44be-9bd1-6ab3738931f8" providerId="ADAL" clId="{0CF0D77E-7D41-4255-82FE-158109803068}" dt="2021-09-30T14:32:41.419" v="5564"/>
          <ac:spMkLst>
            <pc:docMk/>
            <pc:sldMk cId="230865150" sldId="682"/>
            <ac:spMk id="14" creationId="{41F66EA4-2DBD-431D-AE15-9241E39BDDB9}"/>
          </ac:spMkLst>
        </pc:spChg>
        <pc:spChg chg="mod">
          <ac:chgData name="Nicolai, Alessandra" userId="e10534e2-f551-44be-9bd1-6ab3738931f8" providerId="ADAL" clId="{0CF0D77E-7D41-4255-82FE-158109803068}" dt="2021-09-30T14:31:46.685" v="5562" actId="1076"/>
          <ac:spMkLst>
            <pc:docMk/>
            <pc:sldMk cId="230865150" sldId="682"/>
            <ac:spMk id="16" creationId="{4ED87571-67BE-42A1-8EA5-C04A8A8EDF4A}"/>
          </ac:spMkLst>
        </pc:spChg>
        <pc:spChg chg="mod">
          <ac:chgData name="Nicolai, Alessandra" userId="e10534e2-f551-44be-9bd1-6ab3738931f8" providerId="ADAL" clId="{0CF0D77E-7D41-4255-82FE-158109803068}" dt="2021-09-30T14:10:48.619" v="5051"/>
          <ac:spMkLst>
            <pc:docMk/>
            <pc:sldMk cId="230865150" sldId="682"/>
            <ac:spMk id="17" creationId="{00000000-0000-0000-0000-000000000000}"/>
          </ac:spMkLst>
        </pc:spChg>
        <pc:spChg chg="mod">
          <ac:chgData name="Nicolai, Alessandra" userId="e10534e2-f551-44be-9bd1-6ab3738931f8" providerId="ADAL" clId="{0CF0D77E-7D41-4255-82FE-158109803068}" dt="2021-09-30T14:31:43.737" v="5561" actId="1076"/>
          <ac:spMkLst>
            <pc:docMk/>
            <pc:sldMk cId="230865150" sldId="682"/>
            <ac:spMk id="19" creationId="{3969388F-E2FC-4C24-BEBE-9548D1C2895F}"/>
          </ac:spMkLst>
        </pc:spChg>
        <pc:picChg chg="del">
          <ac:chgData name="Nicolai, Alessandra" userId="e10534e2-f551-44be-9bd1-6ab3738931f8" providerId="ADAL" clId="{0CF0D77E-7D41-4255-82FE-158109803068}" dt="2021-09-30T14:31:30.425" v="5557" actId="478"/>
          <ac:picMkLst>
            <pc:docMk/>
            <pc:sldMk cId="230865150" sldId="682"/>
            <ac:picMk id="3" creationId="{A04E0F84-D289-4B56-8D82-B9B5932CF24C}"/>
          </ac:picMkLst>
        </pc:picChg>
        <pc:picChg chg="add mod ord">
          <ac:chgData name="Nicolai, Alessandra" userId="e10534e2-f551-44be-9bd1-6ab3738931f8" providerId="ADAL" clId="{0CF0D77E-7D41-4255-82FE-158109803068}" dt="2021-09-30T14:31:38.117" v="5560" actId="167"/>
          <ac:picMkLst>
            <pc:docMk/>
            <pc:sldMk cId="230865150" sldId="682"/>
            <ac:picMk id="4" creationId="{C338A069-4673-420D-910C-B62942D2DE24}"/>
          </ac:picMkLst>
        </pc:picChg>
      </pc:sldChg>
      <pc:sldChg chg="modSp add mod ord">
        <pc:chgData name="Nicolai, Alessandra" userId="e10534e2-f551-44be-9bd1-6ab3738931f8" providerId="ADAL" clId="{0CF0D77E-7D41-4255-82FE-158109803068}" dt="2021-09-30T14:10:44.387" v="5050"/>
        <pc:sldMkLst>
          <pc:docMk/>
          <pc:sldMk cId="1922375798" sldId="683"/>
        </pc:sldMkLst>
        <pc:spChg chg="mod">
          <ac:chgData name="Nicolai, Alessandra" userId="e10534e2-f551-44be-9bd1-6ab3738931f8" providerId="ADAL" clId="{0CF0D77E-7D41-4255-82FE-158109803068}" dt="2021-09-30T14:10:44.387" v="5050"/>
          <ac:spMkLst>
            <pc:docMk/>
            <pc:sldMk cId="1922375798" sldId="683"/>
            <ac:spMk id="17" creationId="{00000000-0000-0000-0000-000000000000}"/>
          </ac:spMkLst>
        </pc:spChg>
      </pc:sldChg>
      <pc:sldChg chg="addSp delSp modSp add mod delAnim modAnim">
        <pc:chgData name="Nicolai, Alessandra" userId="e10534e2-f551-44be-9bd1-6ab3738931f8" providerId="ADAL" clId="{0CF0D77E-7D41-4255-82FE-158109803068}" dt="2021-09-30T14:25:43.938" v="5422" actId="167"/>
        <pc:sldMkLst>
          <pc:docMk/>
          <pc:sldMk cId="354447216" sldId="684"/>
        </pc:sldMkLst>
        <pc:spChg chg="del">
          <ac:chgData name="Nicolai, Alessandra" userId="e10534e2-f551-44be-9bd1-6ab3738931f8" providerId="ADAL" clId="{0CF0D77E-7D41-4255-82FE-158109803068}" dt="2021-09-30T14:23:25.802" v="5388" actId="478"/>
          <ac:spMkLst>
            <pc:docMk/>
            <pc:sldMk cId="354447216" sldId="684"/>
            <ac:spMk id="8" creationId="{F80208B1-9C8C-46B2-8428-DBFDA6D79B18}"/>
          </ac:spMkLst>
        </pc:spChg>
        <pc:spChg chg="del mod">
          <ac:chgData name="Nicolai, Alessandra" userId="e10534e2-f551-44be-9bd1-6ab3738931f8" providerId="ADAL" clId="{0CF0D77E-7D41-4255-82FE-158109803068}" dt="2021-09-30T14:25:17.514" v="5413" actId="478"/>
          <ac:spMkLst>
            <pc:docMk/>
            <pc:sldMk cId="354447216" sldId="684"/>
            <ac:spMk id="9" creationId="{5196DD39-9C76-4B93-935A-B3943C390FE7}"/>
          </ac:spMkLst>
        </pc:spChg>
        <pc:spChg chg="add del">
          <ac:chgData name="Nicolai, Alessandra" userId="e10534e2-f551-44be-9bd1-6ab3738931f8" providerId="ADAL" clId="{0CF0D77E-7D41-4255-82FE-158109803068}" dt="2021-09-30T14:16:06.210" v="5061" actId="478"/>
          <ac:spMkLst>
            <pc:docMk/>
            <pc:sldMk cId="354447216" sldId="684"/>
            <ac:spMk id="13" creationId="{FB313ABE-BAF3-468F-8411-512885E766AB}"/>
          </ac:spMkLst>
        </pc:spChg>
        <pc:spChg chg="del mod">
          <ac:chgData name="Nicolai, Alessandra" userId="e10534e2-f551-44be-9bd1-6ab3738931f8" providerId="ADAL" clId="{0CF0D77E-7D41-4255-82FE-158109803068}" dt="2021-09-30T14:25:20.375" v="5414" actId="478"/>
          <ac:spMkLst>
            <pc:docMk/>
            <pc:sldMk cId="354447216" sldId="684"/>
            <ac:spMk id="14" creationId="{41F66EA4-2DBD-431D-AE15-9241E39BDDB9}"/>
          </ac:spMkLst>
        </pc:spChg>
        <pc:spChg chg="mod">
          <ac:chgData name="Nicolai, Alessandra" userId="e10534e2-f551-44be-9bd1-6ab3738931f8" providerId="ADAL" clId="{0CF0D77E-7D41-4255-82FE-158109803068}" dt="2021-09-30T14:25:27.771" v="5418" actId="1076"/>
          <ac:spMkLst>
            <pc:docMk/>
            <pc:sldMk cId="354447216" sldId="684"/>
            <ac:spMk id="16" creationId="{4ED87571-67BE-42A1-8EA5-C04A8A8EDF4A}"/>
          </ac:spMkLst>
        </pc:spChg>
        <pc:spChg chg="add mod">
          <ac:chgData name="Nicolai, Alessandra" userId="e10534e2-f551-44be-9bd1-6ab3738931f8" providerId="ADAL" clId="{0CF0D77E-7D41-4255-82FE-158109803068}" dt="2021-09-30T14:21:21.904" v="5147" actId="1076"/>
          <ac:spMkLst>
            <pc:docMk/>
            <pc:sldMk cId="354447216" sldId="684"/>
            <ac:spMk id="18" creationId="{F80844AF-A9FD-4794-8434-8CC7C217EFB7}"/>
          </ac:spMkLst>
        </pc:spChg>
        <pc:spChg chg="add mod">
          <ac:chgData name="Nicolai, Alessandra" userId="e10534e2-f551-44be-9bd1-6ab3738931f8" providerId="ADAL" clId="{0CF0D77E-7D41-4255-82FE-158109803068}" dt="2021-09-30T14:24:17.314" v="5406" actId="1076"/>
          <ac:spMkLst>
            <pc:docMk/>
            <pc:sldMk cId="354447216" sldId="684"/>
            <ac:spMk id="19" creationId="{BEABB01C-6B15-4379-8F4B-A960A2E17A2D}"/>
          </ac:spMkLst>
        </pc:spChg>
        <pc:spChg chg="add mod">
          <ac:chgData name="Nicolai, Alessandra" userId="e10534e2-f551-44be-9bd1-6ab3738931f8" providerId="ADAL" clId="{0CF0D77E-7D41-4255-82FE-158109803068}" dt="2021-09-30T14:24:20.464" v="5407" actId="1076"/>
          <ac:spMkLst>
            <pc:docMk/>
            <pc:sldMk cId="354447216" sldId="684"/>
            <ac:spMk id="21" creationId="{A830B7D8-350F-419E-B369-89E1272837B8}"/>
          </ac:spMkLst>
        </pc:spChg>
        <pc:spChg chg="add mod">
          <ac:chgData name="Nicolai, Alessandra" userId="e10534e2-f551-44be-9bd1-6ab3738931f8" providerId="ADAL" clId="{0CF0D77E-7D41-4255-82FE-158109803068}" dt="2021-09-30T14:21:19.319" v="5146" actId="1076"/>
          <ac:spMkLst>
            <pc:docMk/>
            <pc:sldMk cId="354447216" sldId="684"/>
            <ac:spMk id="22" creationId="{E11B9F7F-5E70-464A-AE51-EB1FB880A35C}"/>
          </ac:spMkLst>
        </pc:spChg>
        <pc:spChg chg="add mod">
          <ac:chgData name="Nicolai, Alessandra" userId="e10534e2-f551-44be-9bd1-6ab3738931f8" providerId="ADAL" clId="{0CF0D77E-7D41-4255-82FE-158109803068}" dt="2021-09-30T14:25:33.555" v="5420" actId="1076"/>
          <ac:spMkLst>
            <pc:docMk/>
            <pc:sldMk cId="354447216" sldId="684"/>
            <ac:spMk id="24" creationId="{4180F77E-3317-4C01-ADB6-7E2606F4B228}"/>
          </ac:spMkLst>
        </pc:spChg>
        <pc:spChg chg="add mod ord">
          <ac:chgData name="Nicolai, Alessandra" userId="e10534e2-f551-44be-9bd1-6ab3738931f8" providerId="ADAL" clId="{0CF0D77E-7D41-4255-82FE-158109803068}" dt="2021-09-30T14:25:43.938" v="5422" actId="167"/>
          <ac:spMkLst>
            <pc:docMk/>
            <pc:sldMk cId="354447216" sldId="684"/>
            <ac:spMk id="25" creationId="{3AF4FADE-99AB-4603-B983-5C3FFD7BEAFF}"/>
          </ac:spMkLst>
        </pc:spChg>
        <pc:picChg chg="add mod ord">
          <ac:chgData name="Nicolai, Alessandra" userId="e10534e2-f551-44be-9bd1-6ab3738931f8" providerId="ADAL" clId="{0CF0D77E-7D41-4255-82FE-158109803068}" dt="2021-09-30T14:21:30.247" v="5148" actId="1076"/>
          <ac:picMkLst>
            <pc:docMk/>
            <pc:sldMk cId="354447216" sldId="684"/>
            <ac:picMk id="3" creationId="{1414D82E-FADB-40AE-A92E-F886DB328F7D}"/>
          </ac:picMkLst>
        </pc:picChg>
        <pc:picChg chg="add mod ord">
          <ac:chgData name="Nicolai, Alessandra" userId="e10534e2-f551-44be-9bd1-6ab3738931f8" providerId="ADAL" clId="{0CF0D77E-7D41-4255-82FE-158109803068}" dt="2021-09-30T14:24:10.194" v="5405" actId="1076"/>
          <ac:picMkLst>
            <pc:docMk/>
            <pc:sldMk cId="354447216" sldId="684"/>
            <ac:picMk id="6" creationId="{03607BC2-7A1D-4098-BE1B-50EF9BCBA41A}"/>
          </ac:picMkLst>
        </pc:picChg>
        <pc:picChg chg="del">
          <ac:chgData name="Nicolai, Alessandra" userId="e10534e2-f551-44be-9bd1-6ab3738931f8" providerId="ADAL" clId="{0CF0D77E-7D41-4255-82FE-158109803068}" dt="2021-09-30T14:14:16.136" v="5054" actId="478"/>
          <ac:picMkLst>
            <pc:docMk/>
            <pc:sldMk cId="354447216" sldId="684"/>
            <ac:picMk id="10" creationId="{27981F46-F696-4356-994E-71F91E6F8C2F}"/>
          </ac:picMkLst>
        </pc:picChg>
        <pc:picChg chg="mod">
          <ac:chgData name="Nicolai, Alessandra" userId="e10534e2-f551-44be-9bd1-6ab3738931f8" providerId="ADAL" clId="{0CF0D77E-7D41-4255-82FE-158109803068}" dt="2021-09-30T14:21:34.057" v="5149" actId="1076"/>
          <ac:picMkLst>
            <pc:docMk/>
            <pc:sldMk cId="354447216" sldId="684"/>
            <ac:picMk id="15" creationId="{0EFBCDF1-3DE9-4D29-8D70-EAD573EA14D6}"/>
          </ac:picMkLst>
        </pc:picChg>
        <pc:picChg chg="add mod">
          <ac:chgData name="Nicolai, Alessandra" userId="e10534e2-f551-44be-9bd1-6ab3738931f8" providerId="ADAL" clId="{0CF0D77E-7D41-4255-82FE-158109803068}" dt="2021-09-30T14:24:29.623" v="5409" actId="1076"/>
          <ac:picMkLst>
            <pc:docMk/>
            <pc:sldMk cId="354447216" sldId="684"/>
            <ac:picMk id="23" creationId="{96885BBD-733A-4DDA-85E1-C24EF45900C4}"/>
          </ac:picMkLst>
        </pc:picChg>
      </pc:sldChg>
      <pc:sldChg chg="addSp delSp modSp add mod delAnim modAnim">
        <pc:chgData name="Nicolai, Alessandra" userId="e10534e2-f551-44be-9bd1-6ab3738931f8" providerId="ADAL" clId="{0CF0D77E-7D41-4255-82FE-158109803068}" dt="2021-09-30T14:29:47.768" v="5547" actId="1076"/>
        <pc:sldMkLst>
          <pc:docMk/>
          <pc:sldMk cId="3907716117" sldId="685"/>
        </pc:sldMkLst>
        <pc:spChg chg="del">
          <ac:chgData name="Nicolai, Alessandra" userId="e10534e2-f551-44be-9bd1-6ab3738931f8" providerId="ADAL" clId="{0CF0D77E-7D41-4255-82FE-158109803068}" dt="2021-09-30T14:27:43.484" v="5436" actId="478"/>
          <ac:spMkLst>
            <pc:docMk/>
            <pc:sldMk cId="3907716117" sldId="685"/>
            <ac:spMk id="16" creationId="{4ED87571-67BE-42A1-8EA5-C04A8A8EDF4A}"/>
          </ac:spMkLst>
        </pc:spChg>
        <pc:spChg chg="del mod">
          <ac:chgData name="Nicolai, Alessandra" userId="e10534e2-f551-44be-9bd1-6ab3738931f8" providerId="ADAL" clId="{0CF0D77E-7D41-4255-82FE-158109803068}" dt="2021-09-30T14:27:35.240" v="5430" actId="478"/>
          <ac:spMkLst>
            <pc:docMk/>
            <pc:sldMk cId="3907716117" sldId="685"/>
            <ac:spMk id="18" creationId="{F80844AF-A9FD-4794-8434-8CC7C217EFB7}"/>
          </ac:spMkLst>
        </pc:spChg>
        <pc:spChg chg="del">
          <ac:chgData name="Nicolai, Alessandra" userId="e10534e2-f551-44be-9bd1-6ab3738931f8" providerId="ADAL" clId="{0CF0D77E-7D41-4255-82FE-158109803068}" dt="2021-09-30T14:27:38.417" v="5433" actId="478"/>
          <ac:spMkLst>
            <pc:docMk/>
            <pc:sldMk cId="3907716117" sldId="685"/>
            <ac:spMk id="19" creationId="{BEABB01C-6B15-4379-8F4B-A960A2E17A2D}"/>
          </ac:spMkLst>
        </pc:spChg>
        <pc:spChg chg="del">
          <ac:chgData name="Nicolai, Alessandra" userId="e10534e2-f551-44be-9bd1-6ab3738931f8" providerId="ADAL" clId="{0CF0D77E-7D41-4255-82FE-158109803068}" dt="2021-09-30T14:27:37.561" v="5432" actId="478"/>
          <ac:spMkLst>
            <pc:docMk/>
            <pc:sldMk cId="3907716117" sldId="685"/>
            <ac:spMk id="21" creationId="{A830B7D8-350F-419E-B369-89E1272837B8}"/>
          </ac:spMkLst>
        </pc:spChg>
        <pc:spChg chg="del">
          <ac:chgData name="Nicolai, Alessandra" userId="e10534e2-f551-44be-9bd1-6ab3738931f8" providerId="ADAL" clId="{0CF0D77E-7D41-4255-82FE-158109803068}" dt="2021-09-30T14:27:36.243" v="5431" actId="478"/>
          <ac:spMkLst>
            <pc:docMk/>
            <pc:sldMk cId="3907716117" sldId="685"/>
            <ac:spMk id="22" creationId="{E11B9F7F-5E70-464A-AE51-EB1FB880A35C}"/>
          </ac:spMkLst>
        </pc:spChg>
        <pc:spChg chg="del">
          <ac:chgData name="Nicolai, Alessandra" userId="e10534e2-f551-44be-9bd1-6ab3738931f8" providerId="ADAL" clId="{0CF0D77E-7D41-4255-82FE-158109803068}" dt="2021-09-30T14:27:40.778" v="5434" actId="478"/>
          <ac:spMkLst>
            <pc:docMk/>
            <pc:sldMk cId="3907716117" sldId="685"/>
            <ac:spMk id="24" creationId="{4180F77E-3317-4C01-ADB6-7E2606F4B228}"/>
          </ac:spMkLst>
        </pc:spChg>
        <pc:spChg chg="del">
          <ac:chgData name="Nicolai, Alessandra" userId="e10534e2-f551-44be-9bd1-6ab3738931f8" providerId="ADAL" clId="{0CF0D77E-7D41-4255-82FE-158109803068}" dt="2021-09-30T14:27:41.893" v="5435" actId="478"/>
          <ac:spMkLst>
            <pc:docMk/>
            <pc:sldMk cId="3907716117" sldId="685"/>
            <ac:spMk id="25" creationId="{3AF4FADE-99AB-4603-B983-5C3FFD7BEAFF}"/>
          </ac:spMkLst>
        </pc:spChg>
        <pc:spChg chg="add mod">
          <ac:chgData name="Nicolai, Alessandra" userId="e10534e2-f551-44be-9bd1-6ab3738931f8" providerId="ADAL" clId="{0CF0D77E-7D41-4255-82FE-158109803068}" dt="2021-09-30T14:28:44.711" v="5536" actId="6549"/>
          <ac:spMkLst>
            <pc:docMk/>
            <pc:sldMk cId="3907716117" sldId="685"/>
            <ac:spMk id="26" creationId="{663B1256-CFBC-46A1-A127-2F692CDCF0BA}"/>
          </ac:spMkLst>
        </pc:spChg>
        <pc:spChg chg="add mod">
          <ac:chgData name="Nicolai, Alessandra" userId="e10534e2-f551-44be-9bd1-6ab3738931f8" providerId="ADAL" clId="{0CF0D77E-7D41-4255-82FE-158109803068}" dt="2021-09-30T14:29:38.811" v="5545" actId="20577"/>
          <ac:spMkLst>
            <pc:docMk/>
            <pc:sldMk cId="3907716117" sldId="685"/>
            <ac:spMk id="27" creationId="{1BC36D1B-BD75-47A0-A50B-02B4D44C775A}"/>
          </ac:spMkLst>
        </pc:spChg>
        <pc:spChg chg="add mod">
          <ac:chgData name="Nicolai, Alessandra" userId="e10534e2-f551-44be-9bd1-6ab3738931f8" providerId="ADAL" clId="{0CF0D77E-7D41-4255-82FE-158109803068}" dt="2021-09-30T14:27:30.674" v="5428"/>
          <ac:spMkLst>
            <pc:docMk/>
            <pc:sldMk cId="3907716117" sldId="685"/>
            <ac:spMk id="28" creationId="{D910C604-99A4-444A-9DB0-FD9772D0DA38}"/>
          </ac:spMkLst>
        </pc:spChg>
        <pc:spChg chg="add mod">
          <ac:chgData name="Nicolai, Alessandra" userId="e10534e2-f551-44be-9bd1-6ab3738931f8" providerId="ADAL" clId="{0CF0D77E-7D41-4255-82FE-158109803068}" dt="2021-09-30T14:27:30.674" v="5428"/>
          <ac:spMkLst>
            <pc:docMk/>
            <pc:sldMk cId="3907716117" sldId="685"/>
            <ac:spMk id="30" creationId="{38992BFF-F2E7-4491-93B1-9C70D19E0A62}"/>
          </ac:spMkLst>
        </pc:spChg>
        <pc:spChg chg="add mod">
          <ac:chgData name="Nicolai, Alessandra" userId="e10534e2-f551-44be-9bd1-6ab3738931f8" providerId="ADAL" clId="{0CF0D77E-7D41-4255-82FE-158109803068}" dt="2021-09-30T14:27:30.674" v="5428"/>
          <ac:spMkLst>
            <pc:docMk/>
            <pc:sldMk cId="3907716117" sldId="685"/>
            <ac:spMk id="31" creationId="{56B6BEC4-61BA-4D23-B158-823B5681782B}"/>
          </ac:spMkLst>
        </pc:spChg>
        <pc:spChg chg="add mod">
          <ac:chgData name="Nicolai, Alessandra" userId="e10534e2-f551-44be-9bd1-6ab3738931f8" providerId="ADAL" clId="{0CF0D77E-7D41-4255-82FE-158109803068}" dt="2021-09-30T14:29:47.768" v="5547" actId="1076"/>
          <ac:spMkLst>
            <pc:docMk/>
            <pc:sldMk cId="3907716117" sldId="685"/>
            <ac:spMk id="32" creationId="{F995F935-ACC5-4606-BB3C-1325356D0CCC}"/>
          </ac:spMkLst>
        </pc:spChg>
        <pc:spChg chg="add mod">
          <ac:chgData name="Nicolai, Alessandra" userId="e10534e2-f551-44be-9bd1-6ab3738931f8" providerId="ADAL" clId="{0CF0D77E-7D41-4255-82FE-158109803068}" dt="2021-09-30T14:29:45.932" v="5546" actId="1076"/>
          <ac:spMkLst>
            <pc:docMk/>
            <pc:sldMk cId="3907716117" sldId="685"/>
            <ac:spMk id="33" creationId="{688BAC7E-7320-4DE9-B8F5-C51583A1A549}"/>
          </ac:spMkLst>
        </pc:spChg>
        <pc:picChg chg="del">
          <ac:chgData name="Nicolai, Alessandra" userId="e10534e2-f551-44be-9bd1-6ab3738931f8" providerId="ADAL" clId="{0CF0D77E-7D41-4255-82FE-158109803068}" dt="2021-09-30T14:26:51.104" v="5425" actId="478"/>
          <ac:picMkLst>
            <pc:docMk/>
            <pc:sldMk cId="3907716117" sldId="685"/>
            <ac:picMk id="3" creationId="{1414D82E-FADB-40AE-A92E-F886DB328F7D}"/>
          </ac:picMkLst>
        </pc:picChg>
        <pc:picChg chg="add mod ord">
          <ac:chgData name="Nicolai, Alessandra" userId="e10534e2-f551-44be-9bd1-6ab3738931f8" providerId="ADAL" clId="{0CF0D77E-7D41-4255-82FE-158109803068}" dt="2021-09-30T14:29:10.398" v="5539" actId="1076"/>
          <ac:picMkLst>
            <pc:docMk/>
            <pc:sldMk cId="3907716117" sldId="685"/>
            <ac:picMk id="4" creationId="{4A71D160-EE7B-46BA-B3EE-4DE6774297A1}"/>
          </ac:picMkLst>
        </pc:picChg>
        <pc:picChg chg="del">
          <ac:chgData name="Nicolai, Alessandra" userId="e10534e2-f551-44be-9bd1-6ab3738931f8" providerId="ADAL" clId="{0CF0D77E-7D41-4255-82FE-158109803068}" dt="2021-09-30T14:26:55.104" v="5427" actId="478"/>
          <ac:picMkLst>
            <pc:docMk/>
            <pc:sldMk cId="3907716117" sldId="685"/>
            <ac:picMk id="6" creationId="{03607BC2-7A1D-4098-BE1B-50EF9BCBA41A}"/>
          </ac:picMkLst>
        </pc:picChg>
        <pc:picChg chg="del">
          <ac:chgData name="Nicolai, Alessandra" userId="e10534e2-f551-44be-9bd1-6ab3738931f8" providerId="ADAL" clId="{0CF0D77E-7D41-4255-82FE-158109803068}" dt="2021-09-30T14:29:15.090" v="5541" actId="478"/>
          <ac:picMkLst>
            <pc:docMk/>
            <pc:sldMk cId="3907716117" sldId="685"/>
            <ac:picMk id="15" creationId="{0EFBCDF1-3DE9-4D29-8D70-EAD573EA14D6}"/>
          </ac:picMkLst>
        </pc:picChg>
        <pc:picChg chg="mod">
          <ac:chgData name="Nicolai, Alessandra" userId="e10534e2-f551-44be-9bd1-6ab3738931f8" providerId="ADAL" clId="{0CF0D77E-7D41-4255-82FE-158109803068}" dt="2021-09-30T14:29:12.793" v="5540" actId="1076"/>
          <ac:picMkLst>
            <pc:docMk/>
            <pc:sldMk cId="3907716117" sldId="685"/>
            <ac:picMk id="23" creationId="{96885BBD-733A-4DDA-85E1-C24EF45900C4}"/>
          </ac:picMkLst>
        </pc:picChg>
        <pc:picChg chg="add mod">
          <ac:chgData name="Nicolai, Alessandra" userId="e10534e2-f551-44be-9bd1-6ab3738931f8" providerId="ADAL" clId="{0CF0D77E-7D41-4255-82FE-158109803068}" dt="2021-09-30T14:27:30.674" v="5428"/>
          <ac:picMkLst>
            <pc:docMk/>
            <pc:sldMk cId="3907716117" sldId="685"/>
            <ac:picMk id="29" creationId="{F6442EC1-D884-4E7F-BDE0-978CF79E45EA}"/>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347" cy="496491"/>
          </a:xfrm>
          <a:prstGeom prst="rect">
            <a:avLst/>
          </a:prstGeom>
        </p:spPr>
        <p:txBody>
          <a:bodyPr vert="horz" lIns="91440" tIns="45720" rIns="91440" bIns="45720" rtlCol="0"/>
          <a:lstStyle>
            <a:lvl1pPr algn="l">
              <a:defRPr sz="1200"/>
            </a:lvl1pPr>
          </a:lstStyle>
          <a:p>
            <a:endParaRPr lang="en-US" dirty="0">
              <a:latin typeface="Arial"/>
              <a:cs typeface="Arial"/>
            </a:endParaRPr>
          </a:p>
        </p:txBody>
      </p:sp>
      <p:sp>
        <p:nvSpPr>
          <p:cNvPr id="3" name="Date Placeholder 2"/>
          <p:cNvSpPr>
            <a:spLocks noGrp="1"/>
          </p:cNvSpPr>
          <p:nvPr>
            <p:ph type="dt" sz="quarter" idx="1"/>
          </p:nvPr>
        </p:nvSpPr>
        <p:spPr>
          <a:xfrm>
            <a:off x="3851342" y="0"/>
            <a:ext cx="2946347" cy="496491"/>
          </a:xfrm>
          <a:prstGeom prst="rect">
            <a:avLst/>
          </a:prstGeom>
        </p:spPr>
        <p:txBody>
          <a:bodyPr vert="horz" lIns="91440" tIns="45720" rIns="91440" bIns="45720" rtlCol="0"/>
          <a:lstStyle>
            <a:lvl1pPr algn="r">
              <a:defRPr sz="1200"/>
            </a:lvl1pPr>
          </a:lstStyle>
          <a:p>
            <a:fld id="{C53EA277-358B-E94E-961E-33D0503F6849}" type="datetimeFigureOut">
              <a:rPr lang="en-US" smtClean="0">
                <a:latin typeface="Arial"/>
                <a:cs typeface="Arial"/>
              </a:rPr>
              <a:t>9/30/2021</a:t>
            </a:fld>
            <a:endParaRPr lang="en-US" dirty="0">
              <a:latin typeface="Arial"/>
              <a:cs typeface="Arial"/>
            </a:endParaRPr>
          </a:p>
        </p:txBody>
      </p:sp>
      <p:sp>
        <p:nvSpPr>
          <p:cNvPr id="4" name="Footer Placeholder 3"/>
          <p:cNvSpPr>
            <a:spLocks noGrp="1"/>
          </p:cNvSpPr>
          <p:nvPr>
            <p:ph type="ftr" sz="quarter" idx="2"/>
          </p:nvPr>
        </p:nvSpPr>
        <p:spPr>
          <a:xfrm>
            <a:off x="0" y="9431599"/>
            <a:ext cx="2946347" cy="496491"/>
          </a:xfrm>
          <a:prstGeom prst="rect">
            <a:avLst/>
          </a:prstGeom>
        </p:spPr>
        <p:txBody>
          <a:bodyPr vert="horz" lIns="91440" tIns="45720" rIns="91440" bIns="45720" rtlCol="0" anchor="b"/>
          <a:lstStyle>
            <a:lvl1pPr algn="l">
              <a:defRPr sz="1200"/>
            </a:lvl1pPr>
          </a:lstStyle>
          <a:p>
            <a:endParaRPr lang="en-US" dirty="0">
              <a:latin typeface="Arial"/>
              <a:cs typeface="Arial"/>
            </a:endParaRPr>
          </a:p>
        </p:txBody>
      </p:sp>
      <p:sp>
        <p:nvSpPr>
          <p:cNvPr id="5" name="Slide Number Placeholder 4"/>
          <p:cNvSpPr>
            <a:spLocks noGrp="1"/>
          </p:cNvSpPr>
          <p:nvPr>
            <p:ph type="sldNum" sz="quarter" idx="3"/>
          </p:nvPr>
        </p:nvSpPr>
        <p:spPr>
          <a:xfrm>
            <a:off x="3851342" y="9431599"/>
            <a:ext cx="2946347" cy="496491"/>
          </a:xfrm>
          <a:prstGeom prst="rect">
            <a:avLst/>
          </a:prstGeom>
        </p:spPr>
        <p:txBody>
          <a:bodyPr vert="horz" lIns="91440" tIns="45720" rIns="91440" bIns="45720" rtlCol="0" anchor="b"/>
          <a:lstStyle>
            <a:lvl1pPr algn="r">
              <a:defRPr sz="1200"/>
            </a:lvl1pPr>
          </a:lstStyle>
          <a:p>
            <a:fld id="{70AC7428-30A9-FD43-A0D8-DB91B17088EC}" type="slidenum">
              <a:rPr lang="en-US" smtClean="0">
                <a:latin typeface="Arial"/>
                <a:cs typeface="Arial"/>
              </a:rPr>
              <a:t>‹#›</a:t>
            </a:fld>
            <a:endParaRPr lang="en-US" dirty="0">
              <a:latin typeface="Arial"/>
              <a:cs typeface="Arial"/>
            </a:endParaRPr>
          </a:p>
        </p:txBody>
      </p:sp>
    </p:spTree>
    <p:extLst>
      <p:ext uri="{BB962C8B-B14F-4D97-AF65-F5344CB8AC3E}">
        <p14:creationId xmlns:p14="http://schemas.microsoft.com/office/powerpoint/2010/main" val="13476491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347" cy="496491"/>
          </a:xfrm>
          <a:prstGeom prst="rect">
            <a:avLst/>
          </a:prstGeom>
        </p:spPr>
        <p:txBody>
          <a:bodyPr vert="horz" lIns="91440" tIns="45720" rIns="91440" bIns="45720" rtlCol="0"/>
          <a:lstStyle>
            <a:lvl1pPr algn="l">
              <a:defRPr sz="1200">
                <a:latin typeface="Arial"/>
                <a:cs typeface="Arial"/>
              </a:defRPr>
            </a:lvl1pPr>
          </a:lstStyle>
          <a:p>
            <a:endParaRPr lang="en-US" dirty="0"/>
          </a:p>
        </p:txBody>
      </p:sp>
      <p:sp>
        <p:nvSpPr>
          <p:cNvPr id="3" name="Date Placeholder 2"/>
          <p:cNvSpPr>
            <a:spLocks noGrp="1"/>
          </p:cNvSpPr>
          <p:nvPr>
            <p:ph type="dt" idx="1"/>
          </p:nvPr>
        </p:nvSpPr>
        <p:spPr>
          <a:xfrm>
            <a:off x="3851342" y="0"/>
            <a:ext cx="2946347" cy="496491"/>
          </a:xfrm>
          <a:prstGeom prst="rect">
            <a:avLst/>
          </a:prstGeom>
        </p:spPr>
        <p:txBody>
          <a:bodyPr vert="horz" lIns="91440" tIns="45720" rIns="91440" bIns="45720" rtlCol="0"/>
          <a:lstStyle>
            <a:lvl1pPr algn="r">
              <a:defRPr sz="1200">
                <a:latin typeface="Arial"/>
                <a:cs typeface="Arial"/>
              </a:defRPr>
            </a:lvl1pPr>
          </a:lstStyle>
          <a:p>
            <a:fld id="{73B26A0F-F4D6-9B4F-A87B-D8948CDE3BB4}" type="datetimeFigureOut">
              <a:rPr lang="en-US" smtClean="0"/>
              <a:pPr/>
              <a:t>9/30/2021</a:t>
            </a:fld>
            <a:endParaRPr lang="en-US" dirty="0"/>
          </a:p>
        </p:txBody>
      </p:sp>
      <p:sp>
        <p:nvSpPr>
          <p:cNvPr id="4" name="Slide Image Placeholder 3"/>
          <p:cNvSpPr>
            <a:spLocks noGrp="1" noRot="1" noChangeAspect="1"/>
          </p:cNvSpPr>
          <p:nvPr>
            <p:ph type="sldImg" idx="2"/>
          </p:nvPr>
        </p:nvSpPr>
        <p:spPr>
          <a:xfrm>
            <a:off x="90488" y="744538"/>
            <a:ext cx="6618287" cy="3724275"/>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377737" y="4716661"/>
            <a:ext cx="6043789" cy="4468416"/>
          </a:xfrm>
          <a:prstGeom prst="rect">
            <a:avLst/>
          </a:prstGeom>
        </p:spPr>
        <p:txBody>
          <a:bodyPr vert="horz" lIns="0" tIns="0" rIns="0" bIns="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9431599"/>
            <a:ext cx="2946347" cy="496491"/>
          </a:xfrm>
          <a:prstGeom prst="rect">
            <a:avLst/>
          </a:prstGeom>
        </p:spPr>
        <p:txBody>
          <a:bodyPr vert="horz" lIns="91440" tIns="45720" rIns="91440" bIns="45720" rtlCol="0" anchor="b"/>
          <a:lstStyle>
            <a:lvl1pPr algn="l">
              <a:defRPr sz="1200">
                <a:latin typeface="Arial"/>
                <a:cs typeface="Arial"/>
              </a:defRPr>
            </a:lvl1pPr>
          </a:lstStyle>
          <a:p>
            <a:endParaRPr lang="en-US" dirty="0"/>
          </a:p>
        </p:txBody>
      </p:sp>
      <p:sp>
        <p:nvSpPr>
          <p:cNvPr id="7" name="Slide Number Placeholder 6"/>
          <p:cNvSpPr>
            <a:spLocks noGrp="1"/>
          </p:cNvSpPr>
          <p:nvPr>
            <p:ph type="sldNum" sz="quarter" idx="5"/>
          </p:nvPr>
        </p:nvSpPr>
        <p:spPr>
          <a:xfrm>
            <a:off x="3851342" y="9431599"/>
            <a:ext cx="2946347" cy="496491"/>
          </a:xfrm>
          <a:prstGeom prst="rect">
            <a:avLst/>
          </a:prstGeom>
        </p:spPr>
        <p:txBody>
          <a:bodyPr vert="horz" lIns="91440" tIns="45720" rIns="91440" bIns="45720" rtlCol="0" anchor="b"/>
          <a:lstStyle>
            <a:lvl1pPr algn="r">
              <a:defRPr sz="1200">
                <a:latin typeface="Arial"/>
                <a:cs typeface="Arial"/>
              </a:defRPr>
            </a:lvl1pPr>
          </a:lstStyle>
          <a:p>
            <a:fld id="{7DE2E8FF-3D0C-9D4D-B4D1-3089215958A5}" type="slidenum">
              <a:rPr lang="en-US" smtClean="0"/>
              <a:pPr/>
              <a:t>‹#›</a:t>
            </a:fld>
            <a:endParaRPr lang="en-US" dirty="0"/>
          </a:p>
        </p:txBody>
      </p:sp>
    </p:spTree>
    <p:extLst>
      <p:ext uri="{BB962C8B-B14F-4D97-AF65-F5344CB8AC3E}">
        <p14:creationId xmlns:p14="http://schemas.microsoft.com/office/powerpoint/2010/main" val="3274134959"/>
      </p:ext>
    </p:extLst>
  </p:cSld>
  <p:clrMap bg1="lt1" tx1="dk1" bg2="lt2" tx2="dk2" accent1="accent1" accent2="accent2" accent3="accent3" accent4="accent4" accent5="accent5" accent6="accent6" hlink="hlink" folHlink="folHlink"/>
  <p:hf hdr="0" ftr="0" dt="0"/>
  <p:notesStyle>
    <a:lvl1pPr marL="0" algn="l" defTabSz="731520" rtl="0" eaLnBrk="1" latinLnBrk="0" hangingPunct="1">
      <a:defRPr sz="1920" kern="1200">
        <a:solidFill>
          <a:schemeClr val="tx1"/>
        </a:solidFill>
        <a:latin typeface="Arial"/>
        <a:ea typeface="+mn-ea"/>
        <a:cs typeface="Arial"/>
      </a:defRPr>
    </a:lvl1pPr>
    <a:lvl2pPr marL="731520" algn="l" defTabSz="731520" rtl="0" eaLnBrk="1" latinLnBrk="0" hangingPunct="1">
      <a:defRPr sz="1920" kern="1200">
        <a:solidFill>
          <a:schemeClr val="tx1"/>
        </a:solidFill>
        <a:latin typeface="Arial"/>
        <a:ea typeface="+mn-ea"/>
        <a:cs typeface="+mn-cs"/>
      </a:defRPr>
    </a:lvl2pPr>
    <a:lvl3pPr marL="1463040" algn="l" defTabSz="731520" rtl="0" eaLnBrk="1" latinLnBrk="0" hangingPunct="1">
      <a:defRPr sz="1920" kern="1200">
        <a:solidFill>
          <a:schemeClr val="tx1"/>
        </a:solidFill>
        <a:latin typeface="Arial"/>
        <a:ea typeface="+mn-ea"/>
        <a:cs typeface="+mn-cs"/>
      </a:defRPr>
    </a:lvl3pPr>
    <a:lvl4pPr marL="2194560" algn="l" defTabSz="731520" rtl="0" eaLnBrk="1" latinLnBrk="0" hangingPunct="1">
      <a:defRPr sz="1920" kern="1200">
        <a:solidFill>
          <a:schemeClr val="tx1"/>
        </a:solidFill>
        <a:latin typeface="Arial"/>
        <a:ea typeface="+mn-ea"/>
        <a:cs typeface="+mn-cs"/>
      </a:defRPr>
    </a:lvl4pPr>
    <a:lvl5pPr marL="2926080" algn="l" defTabSz="731520" rtl="0" eaLnBrk="1" latinLnBrk="0" hangingPunct="1">
      <a:defRPr sz="1920" kern="1200">
        <a:solidFill>
          <a:schemeClr val="tx1"/>
        </a:solidFill>
        <a:latin typeface="Arial"/>
        <a:ea typeface="+mn-ea"/>
        <a:cs typeface="+mn-cs"/>
      </a:defRPr>
    </a:lvl5pPr>
    <a:lvl6pPr marL="3657600" algn="l" defTabSz="731520" rtl="0" eaLnBrk="1" latinLnBrk="0" hangingPunct="1">
      <a:defRPr sz="1920" kern="1200">
        <a:solidFill>
          <a:schemeClr val="tx1"/>
        </a:solidFill>
        <a:latin typeface="+mn-lt"/>
        <a:ea typeface="+mn-ea"/>
        <a:cs typeface="+mn-cs"/>
      </a:defRPr>
    </a:lvl6pPr>
    <a:lvl7pPr marL="4389120" algn="l" defTabSz="731520" rtl="0" eaLnBrk="1" latinLnBrk="0" hangingPunct="1">
      <a:defRPr sz="1920" kern="1200">
        <a:solidFill>
          <a:schemeClr val="tx1"/>
        </a:solidFill>
        <a:latin typeface="+mn-lt"/>
        <a:ea typeface="+mn-ea"/>
        <a:cs typeface="+mn-cs"/>
      </a:defRPr>
    </a:lvl7pPr>
    <a:lvl8pPr marL="5120640" algn="l" defTabSz="731520" rtl="0" eaLnBrk="1" latinLnBrk="0" hangingPunct="1">
      <a:defRPr sz="1920" kern="1200">
        <a:solidFill>
          <a:schemeClr val="tx1"/>
        </a:solidFill>
        <a:latin typeface="+mn-lt"/>
        <a:ea typeface="+mn-ea"/>
        <a:cs typeface="+mn-cs"/>
      </a:defRPr>
    </a:lvl8pPr>
    <a:lvl9pPr marL="5852160" algn="l" defTabSz="731520" rtl="0" eaLnBrk="1" latinLnBrk="0" hangingPunct="1">
      <a:defRPr sz="192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a:p>
        </p:txBody>
      </p:sp>
      <p:sp>
        <p:nvSpPr>
          <p:cNvPr id="4" name="Slide Number Placeholder 3"/>
          <p:cNvSpPr>
            <a:spLocks noGrp="1"/>
          </p:cNvSpPr>
          <p:nvPr>
            <p:ph type="sldNum" sz="quarter" idx="10"/>
          </p:nvPr>
        </p:nvSpPr>
        <p:spPr/>
        <p:txBody>
          <a:bodyPr/>
          <a:lstStyle/>
          <a:p>
            <a:fld id="{7DE2E8FF-3D0C-9D4D-B4D1-3089215958A5}" type="slidenum">
              <a:rPr lang="en-US" smtClean="0"/>
              <a:pPr/>
              <a:t>1</a:t>
            </a:fld>
            <a:endParaRPr lang="en-US" dirty="0"/>
          </a:p>
        </p:txBody>
      </p:sp>
    </p:spTree>
    <p:extLst>
      <p:ext uri="{BB962C8B-B14F-4D97-AF65-F5344CB8AC3E}">
        <p14:creationId xmlns:p14="http://schemas.microsoft.com/office/powerpoint/2010/main" val="15315060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a:p>
        </p:txBody>
      </p:sp>
      <p:sp>
        <p:nvSpPr>
          <p:cNvPr id="4" name="Slide Number Placeholder 3"/>
          <p:cNvSpPr>
            <a:spLocks noGrp="1"/>
          </p:cNvSpPr>
          <p:nvPr>
            <p:ph type="sldNum" sz="quarter" idx="10"/>
          </p:nvPr>
        </p:nvSpPr>
        <p:spPr/>
        <p:txBody>
          <a:bodyPr/>
          <a:lstStyle/>
          <a:p>
            <a:fld id="{7DE2E8FF-3D0C-9D4D-B4D1-3089215958A5}" type="slidenum">
              <a:rPr lang="en-US" smtClean="0"/>
              <a:pPr/>
              <a:t>13</a:t>
            </a:fld>
            <a:endParaRPr lang="en-US" dirty="0"/>
          </a:p>
        </p:txBody>
      </p:sp>
    </p:spTree>
    <p:extLst>
      <p:ext uri="{BB962C8B-B14F-4D97-AF65-F5344CB8AC3E}">
        <p14:creationId xmlns:p14="http://schemas.microsoft.com/office/powerpoint/2010/main" val="34568676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a:p>
        </p:txBody>
      </p:sp>
      <p:sp>
        <p:nvSpPr>
          <p:cNvPr id="4" name="Slide Number Placeholder 3"/>
          <p:cNvSpPr>
            <a:spLocks noGrp="1"/>
          </p:cNvSpPr>
          <p:nvPr>
            <p:ph type="sldNum" sz="quarter" idx="10"/>
          </p:nvPr>
        </p:nvSpPr>
        <p:spPr/>
        <p:txBody>
          <a:bodyPr/>
          <a:lstStyle/>
          <a:p>
            <a:fld id="{7DE2E8FF-3D0C-9D4D-B4D1-3089215958A5}" type="slidenum">
              <a:rPr lang="en-US" smtClean="0"/>
              <a:pPr/>
              <a:t>14</a:t>
            </a:fld>
            <a:endParaRPr lang="en-US" dirty="0"/>
          </a:p>
        </p:txBody>
      </p:sp>
    </p:spTree>
    <p:extLst>
      <p:ext uri="{BB962C8B-B14F-4D97-AF65-F5344CB8AC3E}">
        <p14:creationId xmlns:p14="http://schemas.microsoft.com/office/powerpoint/2010/main" val="20021963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a:p>
        </p:txBody>
      </p:sp>
      <p:sp>
        <p:nvSpPr>
          <p:cNvPr id="4" name="Slide Number Placeholder 3"/>
          <p:cNvSpPr>
            <a:spLocks noGrp="1"/>
          </p:cNvSpPr>
          <p:nvPr>
            <p:ph type="sldNum" sz="quarter" idx="10"/>
          </p:nvPr>
        </p:nvSpPr>
        <p:spPr/>
        <p:txBody>
          <a:bodyPr/>
          <a:lstStyle/>
          <a:p>
            <a:fld id="{7DE2E8FF-3D0C-9D4D-B4D1-3089215958A5}" type="slidenum">
              <a:rPr lang="en-US" smtClean="0"/>
              <a:pPr/>
              <a:t>15</a:t>
            </a:fld>
            <a:endParaRPr lang="en-US" dirty="0"/>
          </a:p>
        </p:txBody>
      </p:sp>
    </p:spTree>
    <p:extLst>
      <p:ext uri="{BB962C8B-B14F-4D97-AF65-F5344CB8AC3E}">
        <p14:creationId xmlns:p14="http://schemas.microsoft.com/office/powerpoint/2010/main" val="7775106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a:p>
        </p:txBody>
      </p:sp>
      <p:sp>
        <p:nvSpPr>
          <p:cNvPr id="4" name="Slide Number Placeholder 3"/>
          <p:cNvSpPr>
            <a:spLocks noGrp="1"/>
          </p:cNvSpPr>
          <p:nvPr>
            <p:ph type="sldNum" sz="quarter" idx="10"/>
          </p:nvPr>
        </p:nvSpPr>
        <p:spPr/>
        <p:txBody>
          <a:bodyPr/>
          <a:lstStyle/>
          <a:p>
            <a:fld id="{7DE2E8FF-3D0C-9D4D-B4D1-3089215958A5}" type="slidenum">
              <a:rPr lang="en-US" smtClean="0"/>
              <a:pPr/>
              <a:t>16</a:t>
            </a:fld>
            <a:endParaRPr lang="en-US" dirty="0"/>
          </a:p>
        </p:txBody>
      </p:sp>
    </p:spTree>
    <p:extLst>
      <p:ext uri="{BB962C8B-B14F-4D97-AF65-F5344CB8AC3E}">
        <p14:creationId xmlns:p14="http://schemas.microsoft.com/office/powerpoint/2010/main" val="31500209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a:p>
        </p:txBody>
      </p:sp>
      <p:sp>
        <p:nvSpPr>
          <p:cNvPr id="4" name="Slide Number Placeholder 3"/>
          <p:cNvSpPr>
            <a:spLocks noGrp="1"/>
          </p:cNvSpPr>
          <p:nvPr>
            <p:ph type="sldNum" sz="quarter" idx="10"/>
          </p:nvPr>
        </p:nvSpPr>
        <p:spPr/>
        <p:txBody>
          <a:bodyPr/>
          <a:lstStyle/>
          <a:p>
            <a:fld id="{7DE2E8FF-3D0C-9D4D-B4D1-3089215958A5}" type="slidenum">
              <a:rPr lang="en-US" smtClean="0"/>
              <a:pPr/>
              <a:t>17</a:t>
            </a:fld>
            <a:endParaRPr lang="en-US" dirty="0"/>
          </a:p>
        </p:txBody>
      </p:sp>
    </p:spTree>
    <p:extLst>
      <p:ext uri="{BB962C8B-B14F-4D97-AF65-F5344CB8AC3E}">
        <p14:creationId xmlns:p14="http://schemas.microsoft.com/office/powerpoint/2010/main" val="15038975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a:p>
        </p:txBody>
      </p:sp>
      <p:sp>
        <p:nvSpPr>
          <p:cNvPr id="4" name="Slide Number Placeholder 3"/>
          <p:cNvSpPr>
            <a:spLocks noGrp="1"/>
          </p:cNvSpPr>
          <p:nvPr>
            <p:ph type="sldNum" sz="quarter" idx="10"/>
          </p:nvPr>
        </p:nvSpPr>
        <p:spPr/>
        <p:txBody>
          <a:bodyPr/>
          <a:lstStyle/>
          <a:p>
            <a:fld id="{7DE2E8FF-3D0C-9D4D-B4D1-3089215958A5}" type="slidenum">
              <a:rPr lang="en-US" smtClean="0"/>
              <a:pPr/>
              <a:t>18</a:t>
            </a:fld>
            <a:endParaRPr lang="en-US" dirty="0"/>
          </a:p>
        </p:txBody>
      </p:sp>
    </p:spTree>
    <p:extLst>
      <p:ext uri="{BB962C8B-B14F-4D97-AF65-F5344CB8AC3E}">
        <p14:creationId xmlns:p14="http://schemas.microsoft.com/office/powerpoint/2010/main" val="26432460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a:p>
        </p:txBody>
      </p:sp>
      <p:sp>
        <p:nvSpPr>
          <p:cNvPr id="4" name="Slide Number Placeholder 3"/>
          <p:cNvSpPr>
            <a:spLocks noGrp="1"/>
          </p:cNvSpPr>
          <p:nvPr>
            <p:ph type="sldNum" sz="quarter" idx="10"/>
          </p:nvPr>
        </p:nvSpPr>
        <p:spPr/>
        <p:txBody>
          <a:bodyPr/>
          <a:lstStyle/>
          <a:p>
            <a:fld id="{7DE2E8FF-3D0C-9D4D-B4D1-3089215958A5}" type="slidenum">
              <a:rPr lang="en-US" smtClean="0"/>
              <a:pPr/>
              <a:t>19</a:t>
            </a:fld>
            <a:endParaRPr lang="en-US" dirty="0"/>
          </a:p>
        </p:txBody>
      </p:sp>
    </p:spTree>
    <p:extLst>
      <p:ext uri="{BB962C8B-B14F-4D97-AF65-F5344CB8AC3E}">
        <p14:creationId xmlns:p14="http://schemas.microsoft.com/office/powerpoint/2010/main" val="24084713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a:p>
        </p:txBody>
      </p:sp>
      <p:sp>
        <p:nvSpPr>
          <p:cNvPr id="4" name="Slide Number Placeholder 3"/>
          <p:cNvSpPr>
            <a:spLocks noGrp="1"/>
          </p:cNvSpPr>
          <p:nvPr>
            <p:ph type="sldNum" sz="quarter" idx="10"/>
          </p:nvPr>
        </p:nvSpPr>
        <p:spPr/>
        <p:txBody>
          <a:bodyPr/>
          <a:lstStyle/>
          <a:p>
            <a:fld id="{7DE2E8FF-3D0C-9D4D-B4D1-3089215958A5}" type="slidenum">
              <a:rPr lang="en-US" smtClean="0"/>
              <a:pPr/>
              <a:t>20</a:t>
            </a:fld>
            <a:endParaRPr lang="en-US" dirty="0"/>
          </a:p>
        </p:txBody>
      </p:sp>
    </p:spTree>
    <p:extLst>
      <p:ext uri="{BB962C8B-B14F-4D97-AF65-F5344CB8AC3E}">
        <p14:creationId xmlns:p14="http://schemas.microsoft.com/office/powerpoint/2010/main" val="12387998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a:p>
        </p:txBody>
      </p:sp>
      <p:sp>
        <p:nvSpPr>
          <p:cNvPr id="4" name="Slide Number Placeholder 3"/>
          <p:cNvSpPr>
            <a:spLocks noGrp="1"/>
          </p:cNvSpPr>
          <p:nvPr>
            <p:ph type="sldNum" sz="quarter" idx="10"/>
          </p:nvPr>
        </p:nvSpPr>
        <p:spPr/>
        <p:txBody>
          <a:bodyPr/>
          <a:lstStyle/>
          <a:p>
            <a:fld id="{7DE2E8FF-3D0C-9D4D-B4D1-3089215958A5}" type="slidenum">
              <a:rPr lang="en-US" smtClean="0"/>
              <a:pPr/>
              <a:t>21</a:t>
            </a:fld>
            <a:endParaRPr lang="en-US" dirty="0"/>
          </a:p>
        </p:txBody>
      </p:sp>
    </p:spTree>
    <p:extLst>
      <p:ext uri="{BB962C8B-B14F-4D97-AF65-F5344CB8AC3E}">
        <p14:creationId xmlns:p14="http://schemas.microsoft.com/office/powerpoint/2010/main" val="41972917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a:p>
        </p:txBody>
      </p:sp>
      <p:sp>
        <p:nvSpPr>
          <p:cNvPr id="4" name="Slide Number Placeholder 3"/>
          <p:cNvSpPr>
            <a:spLocks noGrp="1"/>
          </p:cNvSpPr>
          <p:nvPr>
            <p:ph type="sldNum" sz="quarter" idx="10"/>
          </p:nvPr>
        </p:nvSpPr>
        <p:spPr/>
        <p:txBody>
          <a:bodyPr/>
          <a:lstStyle/>
          <a:p>
            <a:fld id="{7DE2E8FF-3D0C-9D4D-B4D1-3089215958A5}" type="slidenum">
              <a:rPr lang="en-US" smtClean="0"/>
              <a:pPr/>
              <a:t>22</a:t>
            </a:fld>
            <a:endParaRPr lang="en-US" dirty="0"/>
          </a:p>
        </p:txBody>
      </p:sp>
    </p:spTree>
    <p:extLst>
      <p:ext uri="{BB962C8B-B14F-4D97-AF65-F5344CB8AC3E}">
        <p14:creationId xmlns:p14="http://schemas.microsoft.com/office/powerpoint/2010/main" val="41205868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a:p>
        </p:txBody>
      </p:sp>
      <p:sp>
        <p:nvSpPr>
          <p:cNvPr id="4" name="Slide Number Placeholder 3"/>
          <p:cNvSpPr>
            <a:spLocks noGrp="1"/>
          </p:cNvSpPr>
          <p:nvPr>
            <p:ph type="sldNum" sz="quarter" idx="10"/>
          </p:nvPr>
        </p:nvSpPr>
        <p:spPr/>
        <p:txBody>
          <a:bodyPr/>
          <a:lstStyle/>
          <a:p>
            <a:fld id="{7DE2E8FF-3D0C-9D4D-B4D1-3089215958A5}" type="slidenum">
              <a:rPr lang="en-US" smtClean="0"/>
              <a:pPr/>
              <a:t>2</a:t>
            </a:fld>
            <a:endParaRPr lang="en-US" dirty="0"/>
          </a:p>
        </p:txBody>
      </p:sp>
    </p:spTree>
    <p:extLst>
      <p:ext uri="{BB962C8B-B14F-4D97-AF65-F5344CB8AC3E}">
        <p14:creationId xmlns:p14="http://schemas.microsoft.com/office/powerpoint/2010/main" val="138310581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a:p>
        </p:txBody>
      </p:sp>
      <p:sp>
        <p:nvSpPr>
          <p:cNvPr id="4" name="Slide Number Placeholder 3"/>
          <p:cNvSpPr>
            <a:spLocks noGrp="1"/>
          </p:cNvSpPr>
          <p:nvPr>
            <p:ph type="sldNum" sz="quarter" idx="10"/>
          </p:nvPr>
        </p:nvSpPr>
        <p:spPr/>
        <p:txBody>
          <a:bodyPr/>
          <a:lstStyle/>
          <a:p>
            <a:fld id="{7DE2E8FF-3D0C-9D4D-B4D1-3089215958A5}" type="slidenum">
              <a:rPr lang="en-US" smtClean="0"/>
              <a:pPr/>
              <a:t>23</a:t>
            </a:fld>
            <a:endParaRPr lang="en-US" dirty="0"/>
          </a:p>
        </p:txBody>
      </p:sp>
    </p:spTree>
    <p:extLst>
      <p:ext uri="{BB962C8B-B14F-4D97-AF65-F5344CB8AC3E}">
        <p14:creationId xmlns:p14="http://schemas.microsoft.com/office/powerpoint/2010/main" val="393160424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a:p>
        </p:txBody>
      </p:sp>
      <p:sp>
        <p:nvSpPr>
          <p:cNvPr id="4" name="Slide Number Placeholder 3"/>
          <p:cNvSpPr>
            <a:spLocks noGrp="1"/>
          </p:cNvSpPr>
          <p:nvPr>
            <p:ph type="sldNum" sz="quarter" idx="10"/>
          </p:nvPr>
        </p:nvSpPr>
        <p:spPr/>
        <p:txBody>
          <a:bodyPr/>
          <a:lstStyle/>
          <a:p>
            <a:fld id="{7DE2E8FF-3D0C-9D4D-B4D1-3089215958A5}" type="slidenum">
              <a:rPr lang="en-US" smtClean="0"/>
              <a:pPr/>
              <a:t>24</a:t>
            </a:fld>
            <a:endParaRPr lang="en-US" dirty="0"/>
          </a:p>
        </p:txBody>
      </p:sp>
    </p:spTree>
    <p:extLst>
      <p:ext uri="{BB962C8B-B14F-4D97-AF65-F5344CB8AC3E}">
        <p14:creationId xmlns:p14="http://schemas.microsoft.com/office/powerpoint/2010/main" val="428734356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a:p>
        </p:txBody>
      </p:sp>
      <p:sp>
        <p:nvSpPr>
          <p:cNvPr id="4" name="Slide Number Placeholder 3"/>
          <p:cNvSpPr>
            <a:spLocks noGrp="1"/>
          </p:cNvSpPr>
          <p:nvPr>
            <p:ph type="sldNum" sz="quarter" idx="10"/>
          </p:nvPr>
        </p:nvSpPr>
        <p:spPr/>
        <p:txBody>
          <a:bodyPr/>
          <a:lstStyle/>
          <a:p>
            <a:fld id="{7DE2E8FF-3D0C-9D4D-B4D1-3089215958A5}" type="slidenum">
              <a:rPr lang="en-US" smtClean="0"/>
              <a:pPr/>
              <a:t>25</a:t>
            </a:fld>
            <a:endParaRPr lang="en-US" dirty="0"/>
          </a:p>
        </p:txBody>
      </p:sp>
    </p:spTree>
    <p:extLst>
      <p:ext uri="{BB962C8B-B14F-4D97-AF65-F5344CB8AC3E}">
        <p14:creationId xmlns:p14="http://schemas.microsoft.com/office/powerpoint/2010/main" val="347839928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a:p>
        </p:txBody>
      </p:sp>
      <p:sp>
        <p:nvSpPr>
          <p:cNvPr id="4" name="Slide Number Placeholder 3"/>
          <p:cNvSpPr>
            <a:spLocks noGrp="1"/>
          </p:cNvSpPr>
          <p:nvPr>
            <p:ph type="sldNum" sz="quarter" idx="10"/>
          </p:nvPr>
        </p:nvSpPr>
        <p:spPr/>
        <p:txBody>
          <a:bodyPr/>
          <a:lstStyle/>
          <a:p>
            <a:fld id="{7DE2E8FF-3D0C-9D4D-B4D1-3089215958A5}" type="slidenum">
              <a:rPr lang="en-US" smtClean="0"/>
              <a:pPr/>
              <a:t>26</a:t>
            </a:fld>
            <a:endParaRPr lang="en-US" dirty="0"/>
          </a:p>
        </p:txBody>
      </p:sp>
    </p:spTree>
    <p:extLst>
      <p:ext uri="{BB962C8B-B14F-4D97-AF65-F5344CB8AC3E}">
        <p14:creationId xmlns:p14="http://schemas.microsoft.com/office/powerpoint/2010/main" val="379766847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a:p>
        </p:txBody>
      </p:sp>
      <p:sp>
        <p:nvSpPr>
          <p:cNvPr id="4" name="Slide Number Placeholder 3"/>
          <p:cNvSpPr>
            <a:spLocks noGrp="1"/>
          </p:cNvSpPr>
          <p:nvPr>
            <p:ph type="sldNum" sz="quarter" idx="10"/>
          </p:nvPr>
        </p:nvSpPr>
        <p:spPr/>
        <p:txBody>
          <a:bodyPr/>
          <a:lstStyle/>
          <a:p>
            <a:fld id="{7DE2E8FF-3D0C-9D4D-B4D1-3089215958A5}" type="slidenum">
              <a:rPr lang="en-US" smtClean="0"/>
              <a:pPr/>
              <a:t>31</a:t>
            </a:fld>
            <a:endParaRPr lang="en-US" dirty="0"/>
          </a:p>
        </p:txBody>
      </p:sp>
    </p:spTree>
    <p:extLst>
      <p:ext uri="{BB962C8B-B14F-4D97-AF65-F5344CB8AC3E}">
        <p14:creationId xmlns:p14="http://schemas.microsoft.com/office/powerpoint/2010/main" val="22866004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a:p>
        </p:txBody>
      </p:sp>
      <p:sp>
        <p:nvSpPr>
          <p:cNvPr id="4" name="Slide Number Placeholder 3"/>
          <p:cNvSpPr>
            <a:spLocks noGrp="1"/>
          </p:cNvSpPr>
          <p:nvPr>
            <p:ph type="sldNum" sz="quarter" idx="10"/>
          </p:nvPr>
        </p:nvSpPr>
        <p:spPr/>
        <p:txBody>
          <a:bodyPr/>
          <a:lstStyle/>
          <a:p>
            <a:fld id="{7DE2E8FF-3D0C-9D4D-B4D1-3089215958A5}" type="slidenum">
              <a:rPr lang="en-US" smtClean="0"/>
              <a:pPr/>
              <a:t>3</a:t>
            </a:fld>
            <a:endParaRPr lang="en-US" dirty="0"/>
          </a:p>
        </p:txBody>
      </p:sp>
    </p:spTree>
    <p:extLst>
      <p:ext uri="{BB962C8B-B14F-4D97-AF65-F5344CB8AC3E}">
        <p14:creationId xmlns:p14="http://schemas.microsoft.com/office/powerpoint/2010/main" val="39318512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a:p>
        </p:txBody>
      </p:sp>
      <p:sp>
        <p:nvSpPr>
          <p:cNvPr id="4" name="Slide Number Placeholder 3"/>
          <p:cNvSpPr>
            <a:spLocks noGrp="1"/>
          </p:cNvSpPr>
          <p:nvPr>
            <p:ph type="sldNum" sz="quarter" idx="10"/>
          </p:nvPr>
        </p:nvSpPr>
        <p:spPr/>
        <p:txBody>
          <a:bodyPr/>
          <a:lstStyle/>
          <a:p>
            <a:fld id="{7DE2E8FF-3D0C-9D4D-B4D1-3089215958A5}" type="slidenum">
              <a:rPr lang="en-US" smtClean="0"/>
              <a:pPr/>
              <a:t>4</a:t>
            </a:fld>
            <a:endParaRPr lang="en-US" dirty="0"/>
          </a:p>
        </p:txBody>
      </p:sp>
    </p:spTree>
    <p:extLst>
      <p:ext uri="{BB962C8B-B14F-4D97-AF65-F5344CB8AC3E}">
        <p14:creationId xmlns:p14="http://schemas.microsoft.com/office/powerpoint/2010/main" val="39198812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a:p>
        </p:txBody>
      </p:sp>
      <p:sp>
        <p:nvSpPr>
          <p:cNvPr id="4" name="Slide Number Placeholder 3"/>
          <p:cNvSpPr>
            <a:spLocks noGrp="1"/>
          </p:cNvSpPr>
          <p:nvPr>
            <p:ph type="sldNum" sz="quarter" idx="10"/>
          </p:nvPr>
        </p:nvSpPr>
        <p:spPr/>
        <p:txBody>
          <a:bodyPr/>
          <a:lstStyle/>
          <a:p>
            <a:fld id="{7DE2E8FF-3D0C-9D4D-B4D1-3089215958A5}" type="slidenum">
              <a:rPr lang="en-US" smtClean="0"/>
              <a:pPr/>
              <a:t>5</a:t>
            </a:fld>
            <a:endParaRPr lang="en-US" dirty="0"/>
          </a:p>
        </p:txBody>
      </p:sp>
    </p:spTree>
    <p:extLst>
      <p:ext uri="{BB962C8B-B14F-4D97-AF65-F5344CB8AC3E}">
        <p14:creationId xmlns:p14="http://schemas.microsoft.com/office/powerpoint/2010/main" val="23003916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a:p>
        </p:txBody>
      </p:sp>
      <p:sp>
        <p:nvSpPr>
          <p:cNvPr id="4" name="Slide Number Placeholder 3"/>
          <p:cNvSpPr>
            <a:spLocks noGrp="1"/>
          </p:cNvSpPr>
          <p:nvPr>
            <p:ph type="sldNum" sz="quarter" idx="10"/>
          </p:nvPr>
        </p:nvSpPr>
        <p:spPr/>
        <p:txBody>
          <a:bodyPr/>
          <a:lstStyle/>
          <a:p>
            <a:fld id="{7DE2E8FF-3D0C-9D4D-B4D1-3089215958A5}" type="slidenum">
              <a:rPr lang="en-US" smtClean="0"/>
              <a:pPr/>
              <a:t>6</a:t>
            </a:fld>
            <a:endParaRPr lang="en-US" dirty="0"/>
          </a:p>
        </p:txBody>
      </p:sp>
    </p:spTree>
    <p:extLst>
      <p:ext uri="{BB962C8B-B14F-4D97-AF65-F5344CB8AC3E}">
        <p14:creationId xmlns:p14="http://schemas.microsoft.com/office/powerpoint/2010/main" val="37428423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a:p>
        </p:txBody>
      </p:sp>
      <p:sp>
        <p:nvSpPr>
          <p:cNvPr id="4" name="Slide Number Placeholder 3"/>
          <p:cNvSpPr>
            <a:spLocks noGrp="1"/>
          </p:cNvSpPr>
          <p:nvPr>
            <p:ph type="sldNum" sz="quarter" idx="10"/>
          </p:nvPr>
        </p:nvSpPr>
        <p:spPr/>
        <p:txBody>
          <a:bodyPr/>
          <a:lstStyle/>
          <a:p>
            <a:fld id="{7DE2E8FF-3D0C-9D4D-B4D1-3089215958A5}" type="slidenum">
              <a:rPr lang="en-US" smtClean="0"/>
              <a:pPr/>
              <a:t>7</a:t>
            </a:fld>
            <a:endParaRPr lang="en-US" dirty="0"/>
          </a:p>
        </p:txBody>
      </p:sp>
    </p:spTree>
    <p:extLst>
      <p:ext uri="{BB962C8B-B14F-4D97-AF65-F5344CB8AC3E}">
        <p14:creationId xmlns:p14="http://schemas.microsoft.com/office/powerpoint/2010/main" val="5309882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a:p>
        </p:txBody>
      </p:sp>
      <p:sp>
        <p:nvSpPr>
          <p:cNvPr id="4" name="Slide Number Placeholder 3"/>
          <p:cNvSpPr>
            <a:spLocks noGrp="1"/>
          </p:cNvSpPr>
          <p:nvPr>
            <p:ph type="sldNum" sz="quarter" idx="10"/>
          </p:nvPr>
        </p:nvSpPr>
        <p:spPr/>
        <p:txBody>
          <a:bodyPr/>
          <a:lstStyle/>
          <a:p>
            <a:fld id="{7DE2E8FF-3D0C-9D4D-B4D1-3089215958A5}" type="slidenum">
              <a:rPr lang="en-US" smtClean="0"/>
              <a:pPr/>
              <a:t>8</a:t>
            </a:fld>
            <a:endParaRPr lang="en-US" dirty="0"/>
          </a:p>
        </p:txBody>
      </p:sp>
    </p:spTree>
    <p:extLst>
      <p:ext uri="{BB962C8B-B14F-4D97-AF65-F5344CB8AC3E}">
        <p14:creationId xmlns:p14="http://schemas.microsoft.com/office/powerpoint/2010/main" val="10311074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a:p>
        </p:txBody>
      </p:sp>
      <p:sp>
        <p:nvSpPr>
          <p:cNvPr id="4" name="Slide Number Placeholder 3"/>
          <p:cNvSpPr>
            <a:spLocks noGrp="1"/>
          </p:cNvSpPr>
          <p:nvPr>
            <p:ph type="sldNum" sz="quarter" idx="10"/>
          </p:nvPr>
        </p:nvSpPr>
        <p:spPr/>
        <p:txBody>
          <a:bodyPr/>
          <a:lstStyle/>
          <a:p>
            <a:fld id="{7DE2E8FF-3D0C-9D4D-B4D1-3089215958A5}" type="slidenum">
              <a:rPr lang="en-US" smtClean="0"/>
              <a:pPr/>
              <a:t>9</a:t>
            </a:fld>
            <a:endParaRPr lang="en-US" dirty="0"/>
          </a:p>
        </p:txBody>
      </p:sp>
    </p:spTree>
    <p:extLst>
      <p:ext uri="{BB962C8B-B14F-4D97-AF65-F5344CB8AC3E}">
        <p14:creationId xmlns:p14="http://schemas.microsoft.com/office/powerpoint/2010/main" val="8989563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with Name">
    <p:spTree>
      <p:nvGrpSpPr>
        <p:cNvPr id="1" name=""/>
        <p:cNvGrpSpPr/>
        <p:nvPr/>
      </p:nvGrpSpPr>
      <p:grpSpPr>
        <a:xfrm>
          <a:off x="0" y="0"/>
          <a:ext cx="0" cy="0"/>
          <a:chOff x="0" y="0"/>
          <a:chExt cx="0" cy="0"/>
        </a:xfrm>
      </p:grpSpPr>
      <p:sp>
        <p:nvSpPr>
          <p:cNvPr id="2" name="Title 1"/>
          <p:cNvSpPr>
            <a:spLocks noGrp="1"/>
          </p:cNvSpPr>
          <p:nvPr>
            <p:ph type="title"/>
          </p:nvPr>
        </p:nvSpPr>
        <p:spPr>
          <a:xfrm>
            <a:off x="731330" y="3200400"/>
            <a:ext cx="10969943" cy="2743200"/>
          </a:xfrm>
          <a:prstGeom prst="rect">
            <a:avLst/>
          </a:prstGeom>
        </p:spPr>
        <p:txBody>
          <a:bodyPr anchor="b">
            <a:noAutofit/>
          </a:bodyPr>
          <a:lstStyle>
            <a:lvl1pPr>
              <a:lnSpc>
                <a:spcPct val="80000"/>
              </a:lnSpc>
              <a:defRPr sz="9600"/>
            </a:lvl1pPr>
          </a:lstStyle>
          <a:p>
            <a:r>
              <a:t>Click to edit Master title style</a:t>
            </a:r>
          </a:p>
        </p:txBody>
      </p:sp>
      <p:sp>
        <p:nvSpPr>
          <p:cNvPr id="10" name="Text Placeholder 9"/>
          <p:cNvSpPr>
            <a:spLocks noGrp="1"/>
          </p:cNvSpPr>
          <p:nvPr>
            <p:ph type="body" sz="quarter" idx="13"/>
          </p:nvPr>
        </p:nvSpPr>
        <p:spPr>
          <a:xfrm>
            <a:off x="729616" y="5927632"/>
            <a:ext cx="10969943" cy="838928"/>
          </a:xfrm>
          <a:prstGeom prst="rect">
            <a:avLst/>
          </a:prstGeom>
        </p:spPr>
        <p:txBody>
          <a:bodyPr wrap="square">
            <a:noAutofit/>
          </a:bodyPr>
          <a:lstStyle>
            <a:lvl1pPr marL="0" indent="0">
              <a:spcBef>
                <a:spcPts val="0"/>
              </a:spcBef>
              <a:buFontTx/>
              <a:buNone/>
              <a:defRPr sz="5280"/>
            </a:lvl1pPr>
            <a:lvl2pPr marL="0" indent="0">
              <a:spcBef>
                <a:spcPts val="0"/>
              </a:spcBef>
              <a:buFontTx/>
              <a:buNone/>
              <a:defRPr sz="2400"/>
            </a:lvl2pPr>
            <a:lvl3pPr marL="0" indent="0">
              <a:spcBef>
                <a:spcPts val="0"/>
              </a:spcBef>
              <a:buFontTx/>
              <a:buNone/>
              <a:defRPr sz="2400"/>
            </a:lvl3pPr>
            <a:lvl4pPr marL="0" indent="0">
              <a:spcBef>
                <a:spcPts val="0"/>
              </a:spcBef>
              <a:buFontTx/>
              <a:buNone/>
              <a:defRPr sz="2400"/>
            </a:lvl4pPr>
            <a:lvl5pPr marL="0" indent="0">
              <a:spcBef>
                <a:spcPts val="0"/>
              </a:spcBef>
              <a:buFontTx/>
              <a:buNone/>
              <a:defRPr sz="2400"/>
            </a:lvl5pPr>
            <a:lvl6pPr marL="0" indent="0">
              <a:spcBef>
                <a:spcPts val="0"/>
              </a:spcBef>
              <a:buFontTx/>
              <a:buNone/>
              <a:defRPr sz="2400"/>
            </a:lvl6pPr>
            <a:lvl7pPr marL="0" indent="0">
              <a:spcBef>
                <a:spcPts val="0"/>
              </a:spcBef>
              <a:buFontTx/>
              <a:buNone/>
              <a:defRPr sz="2400"/>
            </a:lvl7pPr>
            <a:lvl8pPr marL="0" indent="0">
              <a:spcBef>
                <a:spcPts val="0"/>
              </a:spcBef>
              <a:buFontTx/>
              <a:buNone/>
              <a:defRPr sz="2400"/>
            </a:lvl8pPr>
            <a:lvl9pPr marL="0" indent="0">
              <a:spcBef>
                <a:spcPts val="0"/>
              </a:spcBef>
              <a:buFontTx/>
              <a:buNone/>
              <a:defRPr sz="2400"/>
            </a:lvl9pPr>
          </a:lstStyle>
          <a:p>
            <a:pPr lvl="0"/>
            <a:r>
              <a:t>Click to edit Master text styles</a:t>
            </a:r>
          </a:p>
        </p:txBody>
      </p:sp>
      <p:sp>
        <p:nvSpPr>
          <p:cNvPr id="11" name="Text Placeholder 9"/>
          <p:cNvSpPr>
            <a:spLocks noGrp="1"/>
          </p:cNvSpPr>
          <p:nvPr>
            <p:ph type="body" sz="quarter" idx="14"/>
          </p:nvPr>
        </p:nvSpPr>
        <p:spPr>
          <a:xfrm>
            <a:off x="729616" y="6949440"/>
            <a:ext cx="10969943" cy="548640"/>
          </a:xfrm>
          <a:prstGeom prst="rect">
            <a:avLst/>
          </a:prstGeom>
        </p:spPr>
        <p:txBody>
          <a:bodyPr wrap="square">
            <a:noAutofit/>
          </a:bodyPr>
          <a:lstStyle>
            <a:lvl1pPr marL="0" indent="0">
              <a:spcBef>
                <a:spcPts val="0"/>
              </a:spcBef>
              <a:buFontTx/>
              <a:buNone/>
              <a:defRPr sz="3360"/>
            </a:lvl1pPr>
            <a:lvl2pPr marL="0" indent="0">
              <a:spcBef>
                <a:spcPts val="0"/>
              </a:spcBef>
              <a:buFontTx/>
              <a:buNone/>
              <a:defRPr sz="2400"/>
            </a:lvl2pPr>
            <a:lvl3pPr marL="0" indent="0">
              <a:spcBef>
                <a:spcPts val="0"/>
              </a:spcBef>
              <a:buFontTx/>
              <a:buNone/>
              <a:defRPr sz="2400"/>
            </a:lvl3pPr>
            <a:lvl4pPr marL="0" indent="0">
              <a:spcBef>
                <a:spcPts val="0"/>
              </a:spcBef>
              <a:buFontTx/>
              <a:buNone/>
              <a:defRPr sz="2400"/>
            </a:lvl4pPr>
            <a:lvl5pPr marL="0" indent="0">
              <a:spcBef>
                <a:spcPts val="0"/>
              </a:spcBef>
              <a:buFontTx/>
              <a:buNone/>
              <a:defRPr sz="2400"/>
            </a:lvl5pPr>
            <a:lvl6pPr marL="0" indent="0">
              <a:spcBef>
                <a:spcPts val="0"/>
              </a:spcBef>
              <a:buFontTx/>
              <a:buNone/>
              <a:defRPr sz="2400"/>
            </a:lvl6pPr>
            <a:lvl7pPr marL="0" indent="0">
              <a:spcBef>
                <a:spcPts val="0"/>
              </a:spcBef>
              <a:buFontTx/>
              <a:buNone/>
              <a:defRPr sz="2400"/>
            </a:lvl7pPr>
            <a:lvl8pPr marL="0" indent="0">
              <a:spcBef>
                <a:spcPts val="0"/>
              </a:spcBef>
              <a:buFontTx/>
              <a:buNone/>
              <a:defRPr sz="2400"/>
            </a:lvl8pPr>
            <a:lvl9pPr marL="0" indent="0">
              <a:spcBef>
                <a:spcPts val="0"/>
              </a:spcBef>
              <a:buFontTx/>
              <a:buNone/>
              <a:defRPr sz="2400"/>
            </a:lvl9pPr>
          </a:lstStyle>
          <a:p>
            <a:pPr lvl="0"/>
            <a:r>
              <a:t>Click to edit Master text styles</a:t>
            </a:r>
          </a:p>
        </p:txBody>
      </p:sp>
      <p:sp>
        <p:nvSpPr>
          <p:cNvPr id="3" name="Rectangle 2"/>
          <p:cNvSpPr/>
          <p:nvPr userDrawn="1"/>
        </p:nvSpPr>
        <p:spPr>
          <a:xfrm>
            <a:off x="3714800" y="442472"/>
            <a:ext cx="3024336" cy="756000"/>
          </a:xfrm>
          <a:prstGeom prst="rect">
            <a:avLst/>
          </a:prstGeom>
          <a:solidFill>
            <a:schemeClr val="bg1"/>
          </a:solidFill>
          <a:ln>
            <a:noFill/>
          </a:ln>
        </p:spPr>
        <p:style>
          <a:lnRef idx="0">
            <a:schemeClr val="accent1"/>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24742774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Section Header">
    <p:bg>
      <p:bgPr>
        <a:solidFill>
          <a:srgbClr val="000000"/>
        </a:solidFill>
        <a:effectLst/>
      </p:bgPr>
    </p:bg>
    <p:spTree>
      <p:nvGrpSpPr>
        <p:cNvPr id="1" name=""/>
        <p:cNvGrpSpPr/>
        <p:nvPr/>
      </p:nvGrpSpPr>
      <p:grpSpPr>
        <a:xfrm>
          <a:off x="0" y="0"/>
          <a:ext cx="0" cy="0"/>
          <a:chOff x="0" y="0"/>
          <a:chExt cx="0" cy="0"/>
        </a:xfrm>
      </p:grpSpPr>
      <p:grpSp>
        <p:nvGrpSpPr>
          <p:cNvPr id="12" name="Group 11"/>
          <p:cNvGrpSpPr/>
          <p:nvPr/>
        </p:nvGrpSpPr>
        <p:grpSpPr>
          <a:xfrm>
            <a:off x="-91440" y="-91440"/>
            <a:ext cx="14813280" cy="8412480"/>
            <a:chOff x="-91440" y="-91440"/>
            <a:chExt cx="14813280" cy="8412480"/>
          </a:xfrm>
        </p:grpSpPr>
        <p:cxnSp>
          <p:nvCxnSpPr>
            <p:cNvPr id="13" name="Straight Connector 12"/>
            <p:cNvCxnSpPr/>
            <p:nvPr userDrawn="1"/>
          </p:nvCxnSpPr>
          <p:spPr>
            <a:xfrm>
              <a:off x="-91440" y="639763"/>
              <a:ext cx="45720" cy="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userDrawn="1"/>
          </p:nvCxnSpPr>
          <p:spPr>
            <a:xfrm>
              <a:off x="-91440" y="2057399"/>
              <a:ext cx="45720" cy="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a:off x="-91440" y="7178674"/>
              <a:ext cx="45720" cy="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userDrawn="1"/>
          </p:nvCxnSpPr>
          <p:spPr>
            <a:xfrm>
              <a:off x="14676120" y="639763"/>
              <a:ext cx="45720" cy="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userDrawn="1"/>
          </p:nvCxnSpPr>
          <p:spPr>
            <a:xfrm>
              <a:off x="14676120" y="2057399"/>
              <a:ext cx="45720" cy="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userDrawn="1"/>
          </p:nvCxnSpPr>
          <p:spPr>
            <a:xfrm>
              <a:off x="14676120" y="7178674"/>
              <a:ext cx="45720" cy="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userDrawn="1"/>
          </p:nvCxnSpPr>
          <p:spPr>
            <a:xfrm>
              <a:off x="6858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userDrawn="1"/>
          </p:nvCxnSpPr>
          <p:spPr>
            <a:xfrm>
              <a:off x="139446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userDrawn="1"/>
          </p:nvCxnSpPr>
          <p:spPr>
            <a:xfrm>
              <a:off x="6858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userDrawn="1"/>
          </p:nvCxnSpPr>
          <p:spPr>
            <a:xfrm>
              <a:off x="139446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userDrawn="1"/>
          </p:nvCxnSpPr>
          <p:spPr>
            <a:xfrm>
              <a:off x="118872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userDrawn="1"/>
          </p:nvCxnSpPr>
          <p:spPr>
            <a:xfrm>
              <a:off x="73152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userDrawn="1"/>
          </p:nvCxnSpPr>
          <p:spPr>
            <a:xfrm>
              <a:off x="73152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userDrawn="1"/>
          </p:nvCxnSpPr>
          <p:spPr>
            <a:xfrm>
              <a:off x="70866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userDrawn="1"/>
          </p:nvCxnSpPr>
          <p:spPr>
            <a:xfrm>
              <a:off x="75438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32" name="Straight Connector 31"/>
            <p:cNvCxnSpPr/>
            <p:nvPr userDrawn="1"/>
          </p:nvCxnSpPr>
          <p:spPr>
            <a:xfrm>
              <a:off x="70866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a:off x="75438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34" name="Straight Connector 33"/>
            <p:cNvCxnSpPr/>
            <p:nvPr userDrawn="1"/>
          </p:nvCxnSpPr>
          <p:spPr>
            <a:xfrm>
              <a:off x="52578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35" name="Straight Connector 34"/>
            <p:cNvCxnSpPr/>
            <p:nvPr userDrawn="1"/>
          </p:nvCxnSpPr>
          <p:spPr>
            <a:xfrm>
              <a:off x="48006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userDrawn="1"/>
          </p:nvCxnSpPr>
          <p:spPr>
            <a:xfrm>
              <a:off x="93726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37" name="Straight Connector 36"/>
            <p:cNvCxnSpPr/>
            <p:nvPr userDrawn="1"/>
          </p:nvCxnSpPr>
          <p:spPr>
            <a:xfrm>
              <a:off x="98298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38" name="Straight Connector 37"/>
            <p:cNvCxnSpPr/>
            <p:nvPr userDrawn="1"/>
          </p:nvCxnSpPr>
          <p:spPr>
            <a:xfrm>
              <a:off x="52578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39" name="Straight Connector 38"/>
            <p:cNvCxnSpPr/>
            <p:nvPr userDrawn="1"/>
          </p:nvCxnSpPr>
          <p:spPr>
            <a:xfrm>
              <a:off x="98298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40" name="Straight Connector 39"/>
            <p:cNvCxnSpPr/>
            <p:nvPr userDrawn="1"/>
          </p:nvCxnSpPr>
          <p:spPr>
            <a:xfrm>
              <a:off x="48006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userDrawn="1"/>
          </p:nvCxnSpPr>
          <p:spPr>
            <a:xfrm>
              <a:off x="93726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42" name="Straight Connector 41"/>
            <p:cNvCxnSpPr/>
            <p:nvPr userDrawn="1"/>
          </p:nvCxnSpPr>
          <p:spPr>
            <a:xfrm>
              <a:off x="118872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43" name="Straight Connector 42"/>
            <p:cNvCxnSpPr/>
            <p:nvPr userDrawn="1"/>
          </p:nvCxnSpPr>
          <p:spPr>
            <a:xfrm>
              <a:off x="14676120" y="7772400"/>
              <a:ext cx="45720" cy="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userDrawn="1"/>
          </p:nvCxnSpPr>
          <p:spPr>
            <a:xfrm>
              <a:off x="-91440" y="7772400"/>
              <a:ext cx="45720" cy="0"/>
            </a:xfrm>
            <a:prstGeom prst="line">
              <a:avLst/>
            </a:prstGeom>
            <a:ln w="3175" cap="flat"/>
          </p:spPr>
          <p:style>
            <a:lnRef idx="2">
              <a:schemeClr val="accent1"/>
            </a:lnRef>
            <a:fillRef idx="0">
              <a:schemeClr val="accent1"/>
            </a:fillRef>
            <a:effectRef idx="1">
              <a:schemeClr val="accent1"/>
            </a:effectRef>
            <a:fontRef idx="minor">
              <a:schemeClr val="tx1"/>
            </a:fontRef>
          </p:style>
        </p:cxnSp>
      </p:grpSp>
      <p:sp>
        <p:nvSpPr>
          <p:cNvPr id="10" name="Title 1"/>
          <p:cNvSpPr>
            <a:spLocks noGrp="1"/>
          </p:cNvSpPr>
          <p:nvPr>
            <p:ph type="ctrTitle"/>
          </p:nvPr>
        </p:nvSpPr>
        <p:spPr>
          <a:xfrm>
            <a:off x="685800" y="640080"/>
            <a:ext cx="10058400" cy="4297680"/>
          </a:xfrm>
          <a:prstGeom prst="rect">
            <a:avLst/>
          </a:prstGeom>
        </p:spPr>
        <p:txBody>
          <a:bodyPr anchor="b" anchorCtr="0">
            <a:noAutofit/>
          </a:bodyPr>
          <a:lstStyle>
            <a:lvl1pPr>
              <a:defRPr sz="6000">
                <a:solidFill>
                  <a:schemeClr val="bg1"/>
                </a:solidFill>
              </a:defRPr>
            </a:lvl1pPr>
          </a:lstStyle>
          <a:p>
            <a:r>
              <a:rPr lang="en-US"/>
              <a:t>Click to edit Master title style</a:t>
            </a:r>
            <a:endParaRPr lang="en-US" dirty="0"/>
          </a:p>
        </p:txBody>
      </p:sp>
      <p:sp>
        <p:nvSpPr>
          <p:cNvPr id="11" name="Subtitle 2"/>
          <p:cNvSpPr>
            <a:spLocks noGrp="1"/>
          </p:cNvSpPr>
          <p:nvPr>
            <p:ph type="subTitle" idx="1"/>
          </p:nvPr>
        </p:nvSpPr>
        <p:spPr>
          <a:xfrm>
            <a:off x="685800" y="5257800"/>
            <a:ext cx="10058400" cy="914400"/>
          </a:xfrm>
          <a:prstGeom prst="rect">
            <a:avLst/>
          </a:prstGeom>
        </p:spPr>
        <p:txBody>
          <a:bodyPr>
            <a:noAutofit/>
          </a:bodyPr>
          <a:lstStyle>
            <a:lvl1pPr marL="0" indent="0" algn="l">
              <a:buNone/>
              <a:defRPr sz="2800">
                <a:solidFill>
                  <a:schemeClr val="bg1"/>
                </a:solidFill>
              </a:defRPr>
            </a:lvl1pPr>
            <a:lvl2pPr marL="731520" indent="0" algn="ctr">
              <a:buNone/>
              <a:defRPr>
                <a:solidFill>
                  <a:schemeClr val="tx1">
                    <a:tint val="75000"/>
                  </a:schemeClr>
                </a:solidFill>
              </a:defRPr>
            </a:lvl2pPr>
            <a:lvl3pPr marL="1463040" indent="0" algn="ctr">
              <a:buNone/>
              <a:defRPr>
                <a:solidFill>
                  <a:schemeClr val="tx1">
                    <a:tint val="75000"/>
                  </a:schemeClr>
                </a:solidFill>
              </a:defRPr>
            </a:lvl3pPr>
            <a:lvl4pPr marL="2194560" indent="0" algn="ctr">
              <a:buNone/>
              <a:defRPr>
                <a:solidFill>
                  <a:schemeClr val="tx1">
                    <a:tint val="75000"/>
                  </a:schemeClr>
                </a:solidFill>
              </a:defRPr>
            </a:lvl4pPr>
            <a:lvl5pPr marL="2926080" indent="0" algn="ctr">
              <a:buNone/>
              <a:defRPr>
                <a:solidFill>
                  <a:schemeClr val="tx1">
                    <a:tint val="75000"/>
                  </a:schemeClr>
                </a:solidFill>
              </a:defRPr>
            </a:lvl5pPr>
            <a:lvl6pPr marL="3657600" indent="0" algn="ctr">
              <a:buNone/>
              <a:defRPr>
                <a:solidFill>
                  <a:schemeClr val="tx1">
                    <a:tint val="75000"/>
                  </a:schemeClr>
                </a:solidFill>
              </a:defRPr>
            </a:lvl6pPr>
            <a:lvl7pPr marL="4389120" indent="0" algn="ctr">
              <a:buNone/>
              <a:defRPr>
                <a:solidFill>
                  <a:schemeClr val="tx1">
                    <a:tint val="75000"/>
                  </a:schemeClr>
                </a:solidFill>
              </a:defRPr>
            </a:lvl7pPr>
            <a:lvl8pPr marL="5120640" indent="0" algn="ctr">
              <a:buNone/>
              <a:defRPr>
                <a:solidFill>
                  <a:schemeClr val="tx1">
                    <a:tint val="75000"/>
                  </a:schemeClr>
                </a:solidFill>
              </a:defRPr>
            </a:lvl8pPr>
            <a:lvl9pPr marL="5852160" indent="0" algn="ctr">
              <a:buNone/>
              <a:defRPr>
                <a:solidFill>
                  <a:schemeClr val="tx1">
                    <a:tint val="75000"/>
                  </a:schemeClr>
                </a:solidFill>
              </a:defRPr>
            </a:lvl9pPr>
          </a:lstStyle>
          <a:p>
            <a:r>
              <a:rPr lang="en-US"/>
              <a:t>Click to edit Master subtitle style</a:t>
            </a:r>
            <a:endParaRPr lang="en-US" dirty="0"/>
          </a:p>
        </p:txBody>
      </p:sp>
      <p:pic>
        <p:nvPicPr>
          <p:cNvPr id="9" name="Picture 8"/>
          <p:cNvPicPr>
            <a:picLocks noChangeAspect="1"/>
          </p:cNvPicPr>
          <p:nvPr/>
        </p:nvPicPr>
        <p:blipFill>
          <a:blip r:embed="rId2"/>
          <a:stretch>
            <a:fillRect/>
          </a:stretch>
        </p:blipFill>
        <p:spPr bwMode="black">
          <a:xfrm>
            <a:off x="544830" y="7425690"/>
            <a:ext cx="2048256" cy="581762"/>
          </a:xfrm>
          <a:prstGeom prst="rect">
            <a:avLst/>
          </a:prstGeom>
        </p:spPr>
      </p:pic>
      <p:sp>
        <p:nvSpPr>
          <p:cNvPr id="14" name="Freeform 9"/>
          <p:cNvSpPr>
            <a:spLocks noChangeAspect="1"/>
          </p:cNvSpPr>
          <p:nvPr/>
        </p:nvSpPr>
        <p:spPr bwMode="black">
          <a:xfrm>
            <a:off x="362838" y="-2"/>
            <a:ext cx="730237" cy="639765"/>
          </a:xfrm>
          <a:custGeom>
            <a:avLst/>
            <a:gdLst>
              <a:gd name="T0" fmla="*/ 0 w 370"/>
              <a:gd name="T1" fmla="*/ 0 h 321"/>
              <a:gd name="T2" fmla="*/ 0 w 370"/>
              <a:gd name="T3" fmla="*/ 0 h 321"/>
              <a:gd name="T4" fmla="*/ 184 w 370"/>
              <a:gd name="T5" fmla="*/ 321 h 321"/>
              <a:gd name="T6" fmla="*/ 370 w 370"/>
              <a:gd name="T7" fmla="*/ 0 h 321"/>
              <a:gd name="T8" fmla="*/ 0 w 370"/>
              <a:gd name="T9" fmla="*/ 0 h 321"/>
            </a:gdLst>
            <a:ahLst/>
            <a:cxnLst>
              <a:cxn ang="0">
                <a:pos x="T0" y="T1"/>
              </a:cxn>
              <a:cxn ang="0">
                <a:pos x="T2" y="T3"/>
              </a:cxn>
              <a:cxn ang="0">
                <a:pos x="T4" y="T5"/>
              </a:cxn>
              <a:cxn ang="0">
                <a:pos x="T6" y="T7"/>
              </a:cxn>
              <a:cxn ang="0">
                <a:pos x="T8" y="T9"/>
              </a:cxn>
            </a:cxnLst>
            <a:rect l="0" t="0" r="r" b="b"/>
            <a:pathLst>
              <a:path w="370" h="321">
                <a:moveTo>
                  <a:pt x="0" y="0"/>
                </a:moveTo>
                <a:lnTo>
                  <a:pt x="0" y="0"/>
                </a:lnTo>
                <a:lnTo>
                  <a:pt x="184" y="321"/>
                </a:lnTo>
                <a:lnTo>
                  <a:pt x="370" y="0"/>
                </a:lnTo>
                <a:lnTo>
                  <a:pt x="0" y="0"/>
                </a:lnTo>
                <a:close/>
              </a:path>
            </a:pathLst>
          </a:custGeom>
          <a:solidFill>
            <a:srgbClr val="FFFFFF"/>
          </a:solidFill>
          <a:ln w="0">
            <a:noFill/>
            <a:prstDash val="solid"/>
            <a:round/>
            <a:headEnd/>
            <a:tailEnd/>
          </a:ln>
        </p:spPr>
        <p:txBody>
          <a:bodyPr vert="horz" wrap="square" lIns="146304" tIns="73152" rIns="146304" bIns="73152" numCol="1" anchor="t" anchorCtr="0" compatLnSpc="1">
            <a:prstTxWarp prst="textNoShape">
              <a:avLst/>
            </a:prstTxWarp>
          </a:bodyPr>
          <a:lstStyle/>
          <a:p>
            <a:endParaRPr lang="en-US" sz="4608" dirty="0"/>
          </a:p>
        </p:txBody>
      </p:sp>
      <p:sp>
        <p:nvSpPr>
          <p:cNvPr id="15" name="Text Box 115"/>
          <p:cNvSpPr txBox="1">
            <a:spLocks noChangeArrowheads="1"/>
          </p:cNvSpPr>
          <p:nvPr/>
        </p:nvSpPr>
        <p:spPr bwMode="auto">
          <a:xfrm>
            <a:off x="11893550" y="7580437"/>
            <a:ext cx="1639570" cy="274320"/>
          </a:xfrm>
          <a:prstGeom prst="rect">
            <a:avLst/>
          </a:prstGeom>
          <a:noFill/>
          <a:ln w="9525">
            <a:noFill/>
            <a:miter lim="800000"/>
            <a:headEnd/>
            <a:tailEnd/>
          </a:ln>
          <a:effectLst/>
        </p:spPr>
        <p:txBody>
          <a:bodyPr wrap="none" lIns="0" tIns="0" rIns="0" bIns="0" anchor="ctr" anchorCtr="0">
            <a:noAutofit/>
          </a:bodyPr>
          <a:lstStyle/>
          <a:p>
            <a:pPr algn="r" defTabSz="820738">
              <a:spcBef>
                <a:spcPct val="50000"/>
              </a:spcBef>
            </a:pPr>
            <a:fld id="{03C7D0F0-10D5-4191-B6F4-99306F468FEF}" type="datetime4">
              <a:rPr lang="en-US" sz="1100" b="0" smtClean="0">
                <a:solidFill>
                  <a:schemeClr val="bg1"/>
                </a:solidFill>
              </a:rPr>
              <a:pPr algn="r" defTabSz="820738">
                <a:spcBef>
                  <a:spcPct val="50000"/>
                </a:spcBef>
              </a:pPr>
              <a:t>September 30, 2021</a:t>
            </a:fld>
            <a:endParaRPr lang="en-US" sz="1100" b="0" dirty="0">
              <a:solidFill>
                <a:schemeClr val="bg1"/>
              </a:solidFill>
            </a:endParaRPr>
          </a:p>
        </p:txBody>
      </p:sp>
      <p:sp>
        <p:nvSpPr>
          <p:cNvPr id="16" name="Text Box 115"/>
          <p:cNvSpPr txBox="1">
            <a:spLocks noChangeArrowheads="1"/>
          </p:cNvSpPr>
          <p:nvPr/>
        </p:nvSpPr>
        <p:spPr bwMode="auto">
          <a:xfrm>
            <a:off x="13533120" y="7580439"/>
            <a:ext cx="411480" cy="274320"/>
          </a:xfrm>
          <a:prstGeom prst="rect">
            <a:avLst/>
          </a:prstGeom>
          <a:noFill/>
          <a:ln w="9525">
            <a:noFill/>
            <a:miter lim="800000"/>
            <a:headEnd/>
            <a:tailEnd/>
          </a:ln>
          <a:effectLst/>
        </p:spPr>
        <p:txBody>
          <a:bodyPr wrap="square" lIns="0" tIns="0" rIns="0" bIns="0" anchor="ctr" anchorCtr="0">
            <a:noAutofit/>
          </a:bodyPr>
          <a:lstStyle/>
          <a:p>
            <a:pPr algn="r" defTabSz="820738">
              <a:spcBef>
                <a:spcPct val="50000"/>
              </a:spcBef>
            </a:pPr>
            <a:fld id="{18E29826-F105-4F77-B977-03F4A4723A21}" type="slidenum">
              <a:rPr lang="en-US" sz="1100" b="1" smtClean="0">
                <a:solidFill>
                  <a:schemeClr val="bg1"/>
                </a:solidFill>
              </a:rPr>
              <a:pPr algn="r" defTabSz="820738">
                <a:spcBef>
                  <a:spcPct val="50000"/>
                </a:spcBef>
              </a:pPr>
              <a:t>‹#›</a:t>
            </a:fld>
            <a:endParaRPr lang="en-US" sz="1100" b="1" dirty="0">
              <a:solidFill>
                <a:schemeClr val="bg1"/>
              </a:solidFill>
            </a:endParaRPr>
          </a:p>
        </p:txBody>
      </p:sp>
      <p:sp>
        <p:nvSpPr>
          <p:cNvPr id="17" name="Footer Placeholder 4"/>
          <p:cNvSpPr txBox="1">
            <a:spLocks/>
          </p:cNvSpPr>
          <p:nvPr/>
        </p:nvSpPr>
        <p:spPr>
          <a:xfrm>
            <a:off x="4800600" y="7580439"/>
            <a:ext cx="5029200" cy="274320"/>
          </a:xfrm>
          <a:prstGeom prst="rect">
            <a:avLst/>
          </a:prstGeom>
          <a:noFill/>
        </p:spPr>
        <p:txBody>
          <a:bodyPr vert="horz" wrap="none" lIns="0" tIns="0" rIns="0" bIns="0" rtlCol="0" anchor="ctr"/>
          <a:lstStyle>
            <a:defPPr>
              <a:defRPr lang="en-US"/>
            </a:defPPr>
            <a:lvl1pPr marL="0" algn="ct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dirty="0">
                <a:solidFill>
                  <a:schemeClr val="bg1"/>
                </a:solidFill>
              </a:rPr>
              <a:t>DXC Proprietary and Confidential</a:t>
            </a:r>
          </a:p>
        </p:txBody>
      </p:sp>
    </p:spTree>
    <p:extLst>
      <p:ext uri="{BB962C8B-B14F-4D97-AF65-F5344CB8AC3E}">
        <p14:creationId xmlns:p14="http://schemas.microsoft.com/office/powerpoint/2010/main" val="2176506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Section Header 02">
    <p:bg>
      <p:bgPr>
        <a:solidFill>
          <a:srgbClr val="000000"/>
        </a:solidFill>
        <a:effectLst/>
      </p:bgPr>
    </p:bg>
    <p:spTree>
      <p:nvGrpSpPr>
        <p:cNvPr id="1" name=""/>
        <p:cNvGrpSpPr/>
        <p:nvPr/>
      </p:nvGrpSpPr>
      <p:grpSpPr>
        <a:xfrm>
          <a:off x="0" y="0"/>
          <a:ext cx="0" cy="0"/>
          <a:chOff x="0" y="0"/>
          <a:chExt cx="0" cy="0"/>
        </a:xfrm>
      </p:grpSpPr>
      <p:grpSp>
        <p:nvGrpSpPr>
          <p:cNvPr id="12" name="Group 11"/>
          <p:cNvGrpSpPr/>
          <p:nvPr/>
        </p:nvGrpSpPr>
        <p:grpSpPr>
          <a:xfrm>
            <a:off x="-91440" y="-91440"/>
            <a:ext cx="14813280" cy="8412480"/>
            <a:chOff x="-91440" y="-91440"/>
            <a:chExt cx="14813280" cy="8412480"/>
          </a:xfrm>
        </p:grpSpPr>
        <p:cxnSp>
          <p:nvCxnSpPr>
            <p:cNvPr id="18" name="Straight Connector 17"/>
            <p:cNvCxnSpPr/>
            <p:nvPr userDrawn="1"/>
          </p:nvCxnSpPr>
          <p:spPr>
            <a:xfrm>
              <a:off x="-91440" y="639763"/>
              <a:ext cx="45720" cy="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a:off x="-91440" y="2057399"/>
              <a:ext cx="45720" cy="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userDrawn="1"/>
          </p:nvCxnSpPr>
          <p:spPr>
            <a:xfrm>
              <a:off x="-91440" y="7178674"/>
              <a:ext cx="45720" cy="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userDrawn="1"/>
          </p:nvCxnSpPr>
          <p:spPr>
            <a:xfrm>
              <a:off x="14676120" y="639763"/>
              <a:ext cx="45720" cy="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userDrawn="1"/>
          </p:nvCxnSpPr>
          <p:spPr>
            <a:xfrm>
              <a:off x="14676120" y="2057399"/>
              <a:ext cx="45720" cy="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userDrawn="1"/>
          </p:nvCxnSpPr>
          <p:spPr>
            <a:xfrm>
              <a:off x="14676120" y="7178674"/>
              <a:ext cx="45720" cy="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userDrawn="1"/>
          </p:nvCxnSpPr>
          <p:spPr>
            <a:xfrm>
              <a:off x="6858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userDrawn="1"/>
          </p:nvCxnSpPr>
          <p:spPr>
            <a:xfrm>
              <a:off x="139446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userDrawn="1"/>
          </p:nvCxnSpPr>
          <p:spPr>
            <a:xfrm>
              <a:off x="6858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userDrawn="1"/>
          </p:nvCxnSpPr>
          <p:spPr>
            <a:xfrm>
              <a:off x="139446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userDrawn="1"/>
          </p:nvCxnSpPr>
          <p:spPr>
            <a:xfrm>
              <a:off x="118872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userDrawn="1"/>
          </p:nvCxnSpPr>
          <p:spPr>
            <a:xfrm>
              <a:off x="73152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userDrawn="1"/>
          </p:nvCxnSpPr>
          <p:spPr>
            <a:xfrm>
              <a:off x="73152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userDrawn="1"/>
          </p:nvCxnSpPr>
          <p:spPr>
            <a:xfrm>
              <a:off x="70866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32" name="Straight Connector 31"/>
            <p:cNvCxnSpPr/>
            <p:nvPr userDrawn="1"/>
          </p:nvCxnSpPr>
          <p:spPr>
            <a:xfrm>
              <a:off x="75438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a:off x="70866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34" name="Straight Connector 33"/>
            <p:cNvCxnSpPr/>
            <p:nvPr userDrawn="1"/>
          </p:nvCxnSpPr>
          <p:spPr>
            <a:xfrm>
              <a:off x="75438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35" name="Straight Connector 34"/>
            <p:cNvCxnSpPr/>
            <p:nvPr userDrawn="1"/>
          </p:nvCxnSpPr>
          <p:spPr>
            <a:xfrm>
              <a:off x="52578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userDrawn="1"/>
          </p:nvCxnSpPr>
          <p:spPr>
            <a:xfrm>
              <a:off x="48006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37" name="Straight Connector 36"/>
            <p:cNvCxnSpPr/>
            <p:nvPr userDrawn="1"/>
          </p:nvCxnSpPr>
          <p:spPr>
            <a:xfrm>
              <a:off x="93726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38" name="Straight Connector 37"/>
            <p:cNvCxnSpPr/>
            <p:nvPr userDrawn="1"/>
          </p:nvCxnSpPr>
          <p:spPr>
            <a:xfrm>
              <a:off x="98298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39" name="Straight Connector 38"/>
            <p:cNvCxnSpPr/>
            <p:nvPr userDrawn="1"/>
          </p:nvCxnSpPr>
          <p:spPr>
            <a:xfrm>
              <a:off x="52578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40" name="Straight Connector 39"/>
            <p:cNvCxnSpPr/>
            <p:nvPr userDrawn="1"/>
          </p:nvCxnSpPr>
          <p:spPr>
            <a:xfrm>
              <a:off x="98298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userDrawn="1"/>
          </p:nvCxnSpPr>
          <p:spPr>
            <a:xfrm>
              <a:off x="48006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42" name="Straight Connector 41"/>
            <p:cNvCxnSpPr/>
            <p:nvPr userDrawn="1"/>
          </p:nvCxnSpPr>
          <p:spPr>
            <a:xfrm>
              <a:off x="93726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43" name="Straight Connector 42"/>
            <p:cNvCxnSpPr/>
            <p:nvPr userDrawn="1"/>
          </p:nvCxnSpPr>
          <p:spPr>
            <a:xfrm>
              <a:off x="118872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userDrawn="1"/>
          </p:nvCxnSpPr>
          <p:spPr>
            <a:xfrm>
              <a:off x="14676120" y="7772400"/>
              <a:ext cx="45720" cy="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45" name="Straight Connector 44"/>
            <p:cNvCxnSpPr/>
            <p:nvPr userDrawn="1"/>
          </p:nvCxnSpPr>
          <p:spPr>
            <a:xfrm>
              <a:off x="-91440" y="7772400"/>
              <a:ext cx="45720" cy="0"/>
            </a:xfrm>
            <a:prstGeom prst="line">
              <a:avLst/>
            </a:prstGeom>
            <a:ln w="3175" cap="flat"/>
          </p:spPr>
          <p:style>
            <a:lnRef idx="2">
              <a:schemeClr val="accent1"/>
            </a:lnRef>
            <a:fillRef idx="0">
              <a:schemeClr val="accent1"/>
            </a:fillRef>
            <a:effectRef idx="1">
              <a:schemeClr val="accent1"/>
            </a:effectRef>
            <a:fontRef idx="minor">
              <a:schemeClr val="tx1"/>
            </a:fontRef>
          </p:style>
        </p:cxnSp>
      </p:grpSp>
      <p:pic>
        <p:nvPicPr>
          <p:cNvPr id="13" name="Picture 12"/>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hidden">
          <a:xfrm>
            <a:off x="0" y="0"/>
            <a:ext cx="14630400" cy="8229600"/>
          </a:xfrm>
          <a:prstGeom prst="rect">
            <a:avLst/>
          </a:prstGeom>
        </p:spPr>
      </p:pic>
      <p:sp>
        <p:nvSpPr>
          <p:cNvPr id="10" name="Title 1"/>
          <p:cNvSpPr>
            <a:spLocks noGrp="1"/>
          </p:cNvSpPr>
          <p:nvPr>
            <p:ph type="ctrTitle"/>
          </p:nvPr>
        </p:nvSpPr>
        <p:spPr>
          <a:xfrm>
            <a:off x="685800" y="640080"/>
            <a:ext cx="10058400" cy="4297680"/>
          </a:xfrm>
          <a:prstGeom prst="rect">
            <a:avLst/>
          </a:prstGeom>
        </p:spPr>
        <p:txBody>
          <a:bodyPr anchor="b" anchorCtr="0">
            <a:noAutofit/>
          </a:bodyPr>
          <a:lstStyle>
            <a:lvl1pPr>
              <a:defRPr sz="6000">
                <a:solidFill>
                  <a:schemeClr val="bg1"/>
                </a:solidFill>
              </a:defRPr>
            </a:lvl1pPr>
          </a:lstStyle>
          <a:p>
            <a:r>
              <a:rPr lang="en-US"/>
              <a:t>Click to edit Master title style</a:t>
            </a:r>
            <a:endParaRPr lang="en-US" dirty="0"/>
          </a:p>
        </p:txBody>
      </p:sp>
      <p:sp>
        <p:nvSpPr>
          <p:cNvPr id="11" name="Subtitle 2"/>
          <p:cNvSpPr>
            <a:spLocks noGrp="1"/>
          </p:cNvSpPr>
          <p:nvPr>
            <p:ph type="subTitle" idx="1"/>
          </p:nvPr>
        </p:nvSpPr>
        <p:spPr>
          <a:xfrm>
            <a:off x="685800" y="5257800"/>
            <a:ext cx="10058400" cy="914400"/>
          </a:xfrm>
          <a:prstGeom prst="rect">
            <a:avLst/>
          </a:prstGeom>
        </p:spPr>
        <p:txBody>
          <a:bodyPr>
            <a:noAutofit/>
          </a:bodyPr>
          <a:lstStyle>
            <a:lvl1pPr marL="0" indent="0" algn="l">
              <a:buNone/>
              <a:defRPr sz="2800">
                <a:solidFill>
                  <a:schemeClr val="bg1"/>
                </a:solidFill>
              </a:defRPr>
            </a:lvl1pPr>
            <a:lvl2pPr marL="731520" indent="0" algn="ctr">
              <a:buNone/>
              <a:defRPr>
                <a:solidFill>
                  <a:schemeClr val="tx1">
                    <a:tint val="75000"/>
                  </a:schemeClr>
                </a:solidFill>
              </a:defRPr>
            </a:lvl2pPr>
            <a:lvl3pPr marL="1463040" indent="0" algn="ctr">
              <a:buNone/>
              <a:defRPr>
                <a:solidFill>
                  <a:schemeClr val="tx1">
                    <a:tint val="75000"/>
                  </a:schemeClr>
                </a:solidFill>
              </a:defRPr>
            </a:lvl3pPr>
            <a:lvl4pPr marL="2194560" indent="0" algn="ctr">
              <a:buNone/>
              <a:defRPr>
                <a:solidFill>
                  <a:schemeClr val="tx1">
                    <a:tint val="75000"/>
                  </a:schemeClr>
                </a:solidFill>
              </a:defRPr>
            </a:lvl4pPr>
            <a:lvl5pPr marL="2926080" indent="0" algn="ctr">
              <a:buNone/>
              <a:defRPr>
                <a:solidFill>
                  <a:schemeClr val="tx1">
                    <a:tint val="75000"/>
                  </a:schemeClr>
                </a:solidFill>
              </a:defRPr>
            </a:lvl5pPr>
            <a:lvl6pPr marL="3657600" indent="0" algn="ctr">
              <a:buNone/>
              <a:defRPr>
                <a:solidFill>
                  <a:schemeClr val="tx1">
                    <a:tint val="75000"/>
                  </a:schemeClr>
                </a:solidFill>
              </a:defRPr>
            </a:lvl6pPr>
            <a:lvl7pPr marL="4389120" indent="0" algn="ctr">
              <a:buNone/>
              <a:defRPr>
                <a:solidFill>
                  <a:schemeClr val="tx1">
                    <a:tint val="75000"/>
                  </a:schemeClr>
                </a:solidFill>
              </a:defRPr>
            </a:lvl7pPr>
            <a:lvl8pPr marL="5120640" indent="0" algn="ctr">
              <a:buNone/>
              <a:defRPr>
                <a:solidFill>
                  <a:schemeClr val="tx1">
                    <a:tint val="75000"/>
                  </a:schemeClr>
                </a:solidFill>
              </a:defRPr>
            </a:lvl8pPr>
            <a:lvl9pPr marL="5852160" indent="0" algn="ctr">
              <a:buNone/>
              <a:defRPr>
                <a:solidFill>
                  <a:schemeClr val="tx1">
                    <a:tint val="75000"/>
                  </a:schemeClr>
                </a:solidFill>
              </a:defRPr>
            </a:lvl9pPr>
          </a:lstStyle>
          <a:p>
            <a:r>
              <a:rPr lang="en-US"/>
              <a:t>Click to edit Master subtitle style</a:t>
            </a:r>
            <a:endParaRPr lang="en-US" dirty="0"/>
          </a:p>
        </p:txBody>
      </p:sp>
      <p:pic>
        <p:nvPicPr>
          <p:cNvPr id="9" name="Picture 8"/>
          <p:cNvPicPr>
            <a:picLocks noChangeAspect="1"/>
          </p:cNvPicPr>
          <p:nvPr/>
        </p:nvPicPr>
        <p:blipFill>
          <a:blip r:embed="rId3"/>
          <a:stretch>
            <a:fillRect/>
          </a:stretch>
        </p:blipFill>
        <p:spPr bwMode="black">
          <a:xfrm>
            <a:off x="544830" y="7425690"/>
            <a:ext cx="2048256" cy="581762"/>
          </a:xfrm>
          <a:prstGeom prst="rect">
            <a:avLst/>
          </a:prstGeom>
        </p:spPr>
      </p:pic>
      <p:sp>
        <p:nvSpPr>
          <p:cNvPr id="14" name="Freeform 9"/>
          <p:cNvSpPr>
            <a:spLocks noChangeAspect="1"/>
          </p:cNvSpPr>
          <p:nvPr/>
        </p:nvSpPr>
        <p:spPr bwMode="black">
          <a:xfrm>
            <a:off x="362838" y="-2"/>
            <a:ext cx="730237" cy="639765"/>
          </a:xfrm>
          <a:custGeom>
            <a:avLst/>
            <a:gdLst>
              <a:gd name="T0" fmla="*/ 0 w 370"/>
              <a:gd name="T1" fmla="*/ 0 h 321"/>
              <a:gd name="T2" fmla="*/ 0 w 370"/>
              <a:gd name="T3" fmla="*/ 0 h 321"/>
              <a:gd name="T4" fmla="*/ 184 w 370"/>
              <a:gd name="T5" fmla="*/ 321 h 321"/>
              <a:gd name="T6" fmla="*/ 370 w 370"/>
              <a:gd name="T7" fmla="*/ 0 h 321"/>
              <a:gd name="T8" fmla="*/ 0 w 370"/>
              <a:gd name="T9" fmla="*/ 0 h 321"/>
            </a:gdLst>
            <a:ahLst/>
            <a:cxnLst>
              <a:cxn ang="0">
                <a:pos x="T0" y="T1"/>
              </a:cxn>
              <a:cxn ang="0">
                <a:pos x="T2" y="T3"/>
              </a:cxn>
              <a:cxn ang="0">
                <a:pos x="T4" y="T5"/>
              </a:cxn>
              <a:cxn ang="0">
                <a:pos x="T6" y="T7"/>
              </a:cxn>
              <a:cxn ang="0">
                <a:pos x="T8" y="T9"/>
              </a:cxn>
            </a:cxnLst>
            <a:rect l="0" t="0" r="r" b="b"/>
            <a:pathLst>
              <a:path w="370" h="321">
                <a:moveTo>
                  <a:pt x="0" y="0"/>
                </a:moveTo>
                <a:lnTo>
                  <a:pt x="0" y="0"/>
                </a:lnTo>
                <a:lnTo>
                  <a:pt x="184" y="321"/>
                </a:lnTo>
                <a:lnTo>
                  <a:pt x="370" y="0"/>
                </a:lnTo>
                <a:lnTo>
                  <a:pt x="0" y="0"/>
                </a:lnTo>
                <a:close/>
              </a:path>
            </a:pathLst>
          </a:custGeom>
          <a:solidFill>
            <a:srgbClr val="FFFFFF"/>
          </a:solidFill>
          <a:ln w="0">
            <a:noFill/>
            <a:prstDash val="solid"/>
            <a:round/>
            <a:headEnd/>
            <a:tailEnd/>
          </a:ln>
        </p:spPr>
        <p:txBody>
          <a:bodyPr vert="horz" wrap="square" lIns="146304" tIns="73152" rIns="146304" bIns="73152" numCol="1" anchor="t" anchorCtr="0" compatLnSpc="1">
            <a:prstTxWarp prst="textNoShape">
              <a:avLst/>
            </a:prstTxWarp>
          </a:bodyPr>
          <a:lstStyle/>
          <a:p>
            <a:endParaRPr lang="en-US" sz="4608" dirty="0"/>
          </a:p>
        </p:txBody>
      </p:sp>
      <p:sp>
        <p:nvSpPr>
          <p:cNvPr id="15" name="Text Box 115"/>
          <p:cNvSpPr txBox="1">
            <a:spLocks noChangeArrowheads="1"/>
          </p:cNvSpPr>
          <p:nvPr/>
        </p:nvSpPr>
        <p:spPr bwMode="auto">
          <a:xfrm>
            <a:off x="11893550" y="7580437"/>
            <a:ext cx="1639570" cy="274320"/>
          </a:xfrm>
          <a:prstGeom prst="rect">
            <a:avLst/>
          </a:prstGeom>
          <a:noFill/>
          <a:ln w="9525">
            <a:noFill/>
            <a:miter lim="800000"/>
            <a:headEnd/>
            <a:tailEnd/>
          </a:ln>
          <a:effectLst/>
        </p:spPr>
        <p:txBody>
          <a:bodyPr wrap="none" lIns="0" tIns="0" rIns="0" bIns="0" anchor="ctr" anchorCtr="0">
            <a:noAutofit/>
          </a:bodyPr>
          <a:lstStyle/>
          <a:p>
            <a:pPr algn="r" defTabSz="820738">
              <a:spcBef>
                <a:spcPct val="50000"/>
              </a:spcBef>
            </a:pPr>
            <a:fld id="{03C7D0F0-10D5-4191-B6F4-99306F468FEF}" type="datetime4">
              <a:rPr lang="en-US" sz="1100" b="0" smtClean="0">
                <a:solidFill>
                  <a:schemeClr val="bg1"/>
                </a:solidFill>
              </a:rPr>
              <a:pPr algn="r" defTabSz="820738">
                <a:spcBef>
                  <a:spcPct val="50000"/>
                </a:spcBef>
              </a:pPr>
              <a:t>September 30, 2021</a:t>
            </a:fld>
            <a:endParaRPr lang="en-US" sz="1100" b="0" dirty="0">
              <a:solidFill>
                <a:schemeClr val="bg1"/>
              </a:solidFill>
            </a:endParaRPr>
          </a:p>
        </p:txBody>
      </p:sp>
      <p:sp>
        <p:nvSpPr>
          <p:cNvPr id="16" name="Text Box 115"/>
          <p:cNvSpPr txBox="1">
            <a:spLocks noChangeArrowheads="1"/>
          </p:cNvSpPr>
          <p:nvPr/>
        </p:nvSpPr>
        <p:spPr bwMode="auto">
          <a:xfrm>
            <a:off x="13533120" y="7580439"/>
            <a:ext cx="411480" cy="274320"/>
          </a:xfrm>
          <a:prstGeom prst="rect">
            <a:avLst/>
          </a:prstGeom>
          <a:noFill/>
          <a:ln w="9525">
            <a:noFill/>
            <a:miter lim="800000"/>
            <a:headEnd/>
            <a:tailEnd/>
          </a:ln>
          <a:effectLst/>
        </p:spPr>
        <p:txBody>
          <a:bodyPr wrap="square" lIns="0" tIns="0" rIns="0" bIns="0" anchor="ctr" anchorCtr="0">
            <a:noAutofit/>
          </a:bodyPr>
          <a:lstStyle/>
          <a:p>
            <a:pPr algn="r" defTabSz="820738">
              <a:spcBef>
                <a:spcPct val="50000"/>
              </a:spcBef>
            </a:pPr>
            <a:fld id="{18E29826-F105-4F77-B977-03F4A4723A21}" type="slidenum">
              <a:rPr lang="en-US" sz="1100" b="1" smtClean="0">
                <a:solidFill>
                  <a:schemeClr val="bg1"/>
                </a:solidFill>
              </a:rPr>
              <a:pPr algn="r" defTabSz="820738">
                <a:spcBef>
                  <a:spcPct val="50000"/>
                </a:spcBef>
              </a:pPr>
              <a:t>‹#›</a:t>
            </a:fld>
            <a:endParaRPr lang="en-US" sz="1100" b="1" dirty="0">
              <a:solidFill>
                <a:schemeClr val="bg1"/>
              </a:solidFill>
            </a:endParaRPr>
          </a:p>
        </p:txBody>
      </p:sp>
      <p:sp>
        <p:nvSpPr>
          <p:cNvPr id="17" name="Footer Placeholder 4"/>
          <p:cNvSpPr txBox="1">
            <a:spLocks/>
          </p:cNvSpPr>
          <p:nvPr/>
        </p:nvSpPr>
        <p:spPr>
          <a:xfrm>
            <a:off x="4800600" y="7580439"/>
            <a:ext cx="5029200" cy="274320"/>
          </a:xfrm>
          <a:prstGeom prst="rect">
            <a:avLst/>
          </a:prstGeom>
          <a:noFill/>
        </p:spPr>
        <p:txBody>
          <a:bodyPr vert="horz" wrap="none" lIns="0" tIns="0" rIns="0" bIns="0" rtlCol="0" anchor="ctr"/>
          <a:lstStyle>
            <a:defPPr>
              <a:defRPr lang="en-US"/>
            </a:defPPr>
            <a:lvl1pPr marL="0" algn="ct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dirty="0">
                <a:solidFill>
                  <a:schemeClr val="bg1"/>
                </a:solidFill>
              </a:rPr>
              <a:t>DXC Proprietary and Confidential</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Section Header 03">
    <p:bg>
      <p:bgPr>
        <a:solidFill>
          <a:srgbClr val="000000"/>
        </a:solidFill>
        <a:effectLst/>
      </p:bgPr>
    </p:bg>
    <p:spTree>
      <p:nvGrpSpPr>
        <p:cNvPr id="1" name=""/>
        <p:cNvGrpSpPr/>
        <p:nvPr/>
      </p:nvGrpSpPr>
      <p:grpSpPr>
        <a:xfrm>
          <a:off x="0" y="0"/>
          <a:ext cx="0" cy="0"/>
          <a:chOff x="0" y="0"/>
          <a:chExt cx="0" cy="0"/>
        </a:xfrm>
      </p:grpSpPr>
      <p:grpSp>
        <p:nvGrpSpPr>
          <p:cNvPr id="12" name="Group 11"/>
          <p:cNvGrpSpPr/>
          <p:nvPr/>
        </p:nvGrpSpPr>
        <p:grpSpPr>
          <a:xfrm>
            <a:off x="-91440" y="-91440"/>
            <a:ext cx="14813280" cy="8412480"/>
            <a:chOff x="-91440" y="-91440"/>
            <a:chExt cx="14813280" cy="8412480"/>
          </a:xfrm>
        </p:grpSpPr>
        <p:cxnSp>
          <p:nvCxnSpPr>
            <p:cNvPr id="14" name="Straight Connector 13"/>
            <p:cNvCxnSpPr/>
            <p:nvPr userDrawn="1"/>
          </p:nvCxnSpPr>
          <p:spPr>
            <a:xfrm>
              <a:off x="-91440" y="639763"/>
              <a:ext cx="45720" cy="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a:off x="-91440" y="2057399"/>
              <a:ext cx="45720" cy="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userDrawn="1"/>
          </p:nvCxnSpPr>
          <p:spPr>
            <a:xfrm>
              <a:off x="-91440" y="7178674"/>
              <a:ext cx="45720" cy="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a:off x="14676120" y="639763"/>
              <a:ext cx="45720" cy="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userDrawn="1"/>
          </p:nvCxnSpPr>
          <p:spPr>
            <a:xfrm>
              <a:off x="14676120" y="2057399"/>
              <a:ext cx="45720" cy="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userDrawn="1"/>
          </p:nvCxnSpPr>
          <p:spPr>
            <a:xfrm>
              <a:off x="14676120" y="7178674"/>
              <a:ext cx="45720" cy="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userDrawn="1"/>
          </p:nvCxnSpPr>
          <p:spPr>
            <a:xfrm>
              <a:off x="6858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userDrawn="1"/>
          </p:nvCxnSpPr>
          <p:spPr>
            <a:xfrm>
              <a:off x="139446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userDrawn="1"/>
          </p:nvCxnSpPr>
          <p:spPr>
            <a:xfrm>
              <a:off x="6858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userDrawn="1"/>
          </p:nvCxnSpPr>
          <p:spPr>
            <a:xfrm>
              <a:off x="139446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userDrawn="1"/>
          </p:nvCxnSpPr>
          <p:spPr>
            <a:xfrm>
              <a:off x="118872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userDrawn="1"/>
          </p:nvCxnSpPr>
          <p:spPr>
            <a:xfrm>
              <a:off x="73152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userDrawn="1"/>
          </p:nvCxnSpPr>
          <p:spPr>
            <a:xfrm>
              <a:off x="73152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32" name="Straight Connector 31"/>
            <p:cNvCxnSpPr/>
            <p:nvPr userDrawn="1"/>
          </p:nvCxnSpPr>
          <p:spPr>
            <a:xfrm>
              <a:off x="70866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a:off x="75438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34" name="Straight Connector 33"/>
            <p:cNvCxnSpPr/>
            <p:nvPr userDrawn="1"/>
          </p:nvCxnSpPr>
          <p:spPr>
            <a:xfrm>
              <a:off x="70866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35" name="Straight Connector 34"/>
            <p:cNvCxnSpPr/>
            <p:nvPr userDrawn="1"/>
          </p:nvCxnSpPr>
          <p:spPr>
            <a:xfrm>
              <a:off x="75438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userDrawn="1"/>
          </p:nvCxnSpPr>
          <p:spPr>
            <a:xfrm>
              <a:off x="52578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37" name="Straight Connector 36"/>
            <p:cNvCxnSpPr/>
            <p:nvPr userDrawn="1"/>
          </p:nvCxnSpPr>
          <p:spPr>
            <a:xfrm>
              <a:off x="48006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38" name="Straight Connector 37"/>
            <p:cNvCxnSpPr/>
            <p:nvPr userDrawn="1"/>
          </p:nvCxnSpPr>
          <p:spPr>
            <a:xfrm>
              <a:off x="93726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39" name="Straight Connector 38"/>
            <p:cNvCxnSpPr/>
            <p:nvPr userDrawn="1"/>
          </p:nvCxnSpPr>
          <p:spPr>
            <a:xfrm>
              <a:off x="98298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40" name="Straight Connector 39"/>
            <p:cNvCxnSpPr/>
            <p:nvPr userDrawn="1"/>
          </p:nvCxnSpPr>
          <p:spPr>
            <a:xfrm>
              <a:off x="52578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userDrawn="1"/>
          </p:nvCxnSpPr>
          <p:spPr>
            <a:xfrm>
              <a:off x="98298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42" name="Straight Connector 41"/>
            <p:cNvCxnSpPr/>
            <p:nvPr userDrawn="1"/>
          </p:nvCxnSpPr>
          <p:spPr>
            <a:xfrm>
              <a:off x="48006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43" name="Straight Connector 42"/>
            <p:cNvCxnSpPr/>
            <p:nvPr userDrawn="1"/>
          </p:nvCxnSpPr>
          <p:spPr>
            <a:xfrm>
              <a:off x="93726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userDrawn="1"/>
          </p:nvCxnSpPr>
          <p:spPr>
            <a:xfrm>
              <a:off x="118872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45" name="Straight Connector 44"/>
            <p:cNvCxnSpPr/>
            <p:nvPr userDrawn="1"/>
          </p:nvCxnSpPr>
          <p:spPr>
            <a:xfrm>
              <a:off x="14676120" y="7772400"/>
              <a:ext cx="45720" cy="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46" name="Straight Connector 45"/>
            <p:cNvCxnSpPr/>
            <p:nvPr userDrawn="1"/>
          </p:nvCxnSpPr>
          <p:spPr>
            <a:xfrm>
              <a:off x="-91440" y="7772400"/>
              <a:ext cx="45720" cy="0"/>
            </a:xfrm>
            <a:prstGeom prst="line">
              <a:avLst/>
            </a:prstGeom>
            <a:ln w="3175" cap="flat"/>
          </p:spPr>
          <p:style>
            <a:lnRef idx="2">
              <a:schemeClr val="accent1"/>
            </a:lnRef>
            <a:fillRef idx="0">
              <a:schemeClr val="accent1"/>
            </a:fillRef>
            <a:effectRef idx="1">
              <a:schemeClr val="accent1"/>
            </a:effectRef>
            <a:fontRef idx="minor">
              <a:schemeClr val="tx1"/>
            </a:fontRef>
          </p:style>
        </p:cxnSp>
      </p:grpSp>
      <p:pic>
        <p:nvPicPr>
          <p:cNvPr id="13" name="Picture 12"/>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hidden">
          <a:xfrm>
            <a:off x="0" y="0"/>
            <a:ext cx="14630400" cy="8229600"/>
          </a:xfrm>
          <a:prstGeom prst="rect">
            <a:avLst/>
          </a:prstGeom>
        </p:spPr>
      </p:pic>
      <p:sp>
        <p:nvSpPr>
          <p:cNvPr id="10" name="Title 1"/>
          <p:cNvSpPr>
            <a:spLocks noGrp="1"/>
          </p:cNvSpPr>
          <p:nvPr>
            <p:ph type="ctrTitle"/>
          </p:nvPr>
        </p:nvSpPr>
        <p:spPr>
          <a:xfrm>
            <a:off x="685800" y="640080"/>
            <a:ext cx="10058400" cy="4297680"/>
          </a:xfrm>
          <a:prstGeom prst="rect">
            <a:avLst/>
          </a:prstGeom>
        </p:spPr>
        <p:txBody>
          <a:bodyPr anchor="b" anchorCtr="0">
            <a:noAutofit/>
          </a:bodyPr>
          <a:lstStyle>
            <a:lvl1pPr>
              <a:defRPr sz="6000">
                <a:solidFill>
                  <a:schemeClr val="tx1"/>
                </a:solidFill>
              </a:defRPr>
            </a:lvl1pPr>
          </a:lstStyle>
          <a:p>
            <a:r>
              <a:rPr lang="en-US"/>
              <a:t>Click to edit Master title style</a:t>
            </a:r>
            <a:endParaRPr lang="en-US" dirty="0"/>
          </a:p>
        </p:txBody>
      </p:sp>
      <p:sp>
        <p:nvSpPr>
          <p:cNvPr id="11" name="Subtitle 2"/>
          <p:cNvSpPr>
            <a:spLocks noGrp="1"/>
          </p:cNvSpPr>
          <p:nvPr>
            <p:ph type="subTitle" idx="1"/>
          </p:nvPr>
        </p:nvSpPr>
        <p:spPr>
          <a:xfrm>
            <a:off x="685800" y="5257800"/>
            <a:ext cx="10058400" cy="914400"/>
          </a:xfrm>
          <a:prstGeom prst="rect">
            <a:avLst/>
          </a:prstGeom>
        </p:spPr>
        <p:txBody>
          <a:bodyPr>
            <a:noAutofit/>
          </a:bodyPr>
          <a:lstStyle>
            <a:lvl1pPr marL="0" indent="0" algn="l">
              <a:buNone/>
              <a:defRPr sz="2800">
                <a:solidFill>
                  <a:schemeClr val="tx1"/>
                </a:solidFill>
              </a:defRPr>
            </a:lvl1pPr>
            <a:lvl2pPr marL="731520" indent="0" algn="ctr">
              <a:buNone/>
              <a:defRPr>
                <a:solidFill>
                  <a:schemeClr val="tx1">
                    <a:tint val="75000"/>
                  </a:schemeClr>
                </a:solidFill>
              </a:defRPr>
            </a:lvl2pPr>
            <a:lvl3pPr marL="1463040" indent="0" algn="ctr">
              <a:buNone/>
              <a:defRPr>
                <a:solidFill>
                  <a:schemeClr val="tx1">
                    <a:tint val="75000"/>
                  </a:schemeClr>
                </a:solidFill>
              </a:defRPr>
            </a:lvl3pPr>
            <a:lvl4pPr marL="2194560" indent="0" algn="ctr">
              <a:buNone/>
              <a:defRPr>
                <a:solidFill>
                  <a:schemeClr val="tx1">
                    <a:tint val="75000"/>
                  </a:schemeClr>
                </a:solidFill>
              </a:defRPr>
            </a:lvl4pPr>
            <a:lvl5pPr marL="2926080" indent="0" algn="ctr">
              <a:buNone/>
              <a:defRPr>
                <a:solidFill>
                  <a:schemeClr val="tx1">
                    <a:tint val="75000"/>
                  </a:schemeClr>
                </a:solidFill>
              </a:defRPr>
            </a:lvl5pPr>
            <a:lvl6pPr marL="3657600" indent="0" algn="ctr">
              <a:buNone/>
              <a:defRPr>
                <a:solidFill>
                  <a:schemeClr val="tx1">
                    <a:tint val="75000"/>
                  </a:schemeClr>
                </a:solidFill>
              </a:defRPr>
            </a:lvl6pPr>
            <a:lvl7pPr marL="4389120" indent="0" algn="ctr">
              <a:buNone/>
              <a:defRPr>
                <a:solidFill>
                  <a:schemeClr val="tx1">
                    <a:tint val="75000"/>
                  </a:schemeClr>
                </a:solidFill>
              </a:defRPr>
            </a:lvl7pPr>
            <a:lvl8pPr marL="5120640" indent="0" algn="ctr">
              <a:buNone/>
              <a:defRPr>
                <a:solidFill>
                  <a:schemeClr val="tx1">
                    <a:tint val="75000"/>
                  </a:schemeClr>
                </a:solidFill>
              </a:defRPr>
            </a:lvl8pPr>
            <a:lvl9pPr marL="5852160" indent="0" algn="ctr">
              <a:buNone/>
              <a:defRPr>
                <a:solidFill>
                  <a:schemeClr val="tx1">
                    <a:tint val="75000"/>
                  </a:schemeClr>
                </a:solidFill>
              </a:defRPr>
            </a:lvl9pPr>
          </a:lstStyle>
          <a:p>
            <a:r>
              <a:rPr lang="en-US"/>
              <a:t>Click to edit Master subtitle style</a:t>
            </a:r>
            <a:endParaRPr lang="en-US" dirty="0"/>
          </a:p>
        </p:txBody>
      </p:sp>
      <p:sp>
        <p:nvSpPr>
          <p:cNvPr id="18" name="Text Box 115"/>
          <p:cNvSpPr txBox="1">
            <a:spLocks noChangeArrowheads="1"/>
          </p:cNvSpPr>
          <p:nvPr/>
        </p:nvSpPr>
        <p:spPr bwMode="auto">
          <a:xfrm>
            <a:off x="11893550" y="7580437"/>
            <a:ext cx="1639570" cy="274320"/>
          </a:xfrm>
          <a:prstGeom prst="rect">
            <a:avLst/>
          </a:prstGeom>
          <a:noFill/>
          <a:ln w="9525">
            <a:noFill/>
            <a:miter lim="800000"/>
            <a:headEnd/>
            <a:tailEnd/>
          </a:ln>
          <a:effectLst/>
        </p:spPr>
        <p:txBody>
          <a:bodyPr wrap="none" lIns="0" tIns="0" rIns="0" bIns="0" anchor="ctr" anchorCtr="0">
            <a:noAutofit/>
          </a:bodyPr>
          <a:lstStyle/>
          <a:p>
            <a:pPr algn="r" defTabSz="820738">
              <a:spcBef>
                <a:spcPts val="0"/>
              </a:spcBef>
            </a:pPr>
            <a:fld id="{03C7D0F0-10D5-4191-B6F4-99306F468FEF}" type="datetime4">
              <a:rPr lang="en-US" sz="1100" b="0" smtClean="0">
                <a:solidFill>
                  <a:schemeClr val="tx1"/>
                </a:solidFill>
              </a:rPr>
              <a:pPr algn="r" defTabSz="820738">
                <a:spcBef>
                  <a:spcPts val="0"/>
                </a:spcBef>
              </a:pPr>
              <a:t>September 30, 2021</a:t>
            </a:fld>
            <a:endParaRPr lang="en-US" sz="1100" b="0" dirty="0">
              <a:solidFill>
                <a:schemeClr val="tx1"/>
              </a:solidFill>
            </a:endParaRPr>
          </a:p>
        </p:txBody>
      </p:sp>
      <p:sp>
        <p:nvSpPr>
          <p:cNvPr id="19" name="Text Box 115"/>
          <p:cNvSpPr txBox="1">
            <a:spLocks noChangeArrowheads="1"/>
          </p:cNvSpPr>
          <p:nvPr/>
        </p:nvSpPr>
        <p:spPr bwMode="auto">
          <a:xfrm>
            <a:off x="13533120" y="7580439"/>
            <a:ext cx="411480" cy="274320"/>
          </a:xfrm>
          <a:prstGeom prst="rect">
            <a:avLst/>
          </a:prstGeom>
          <a:noFill/>
          <a:ln w="9525">
            <a:noFill/>
            <a:miter lim="800000"/>
            <a:headEnd/>
            <a:tailEnd/>
          </a:ln>
          <a:effectLst/>
        </p:spPr>
        <p:txBody>
          <a:bodyPr wrap="square" lIns="0" tIns="0" rIns="0" bIns="0" anchor="ctr" anchorCtr="0">
            <a:noAutofit/>
          </a:bodyPr>
          <a:lstStyle/>
          <a:p>
            <a:pPr algn="r" defTabSz="820738">
              <a:spcBef>
                <a:spcPts val="0"/>
              </a:spcBef>
            </a:pPr>
            <a:fld id="{18E29826-F105-4F77-B977-03F4A4723A21}" type="slidenum">
              <a:rPr lang="en-US" sz="1100" b="1" smtClean="0">
                <a:solidFill>
                  <a:schemeClr val="tx1"/>
                </a:solidFill>
              </a:rPr>
              <a:pPr algn="r" defTabSz="820738">
                <a:spcBef>
                  <a:spcPts val="0"/>
                </a:spcBef>
              </a:pPr>
              <a:t>‹#›</a:t>
            </a:fld>
            <a:endParaRPr lang="en-US" sz="1100" b="1" dirty="0">
              <a:solidFill>
                <a:schemeClr val="tx1"/>
              </a:solidFill>
            </a:endParaRPr>
          </a:p>
        </p:txBody>
      </p:sp>
      <p:sp>
        <p:nvSpPr>
          <p:cNvPr id="20" name="Footer Placeholder 4"/>
          <p:cNvSpPr txBox="1">
            <a:spLocks/>
          </p:cNvSpPr>
          <p:nvPr/>
        </p:nvSpPr>
        <p:spPr>
          <a:xfrm>
            <a:off x="4800600" y="7580439"/>
            <a:ext cx="5029200" cy="274320"/>
          </a:xfrm>
          <a:prstGeom prst="rect">
            <a:avLst/>
          </a:prstGeom>
          <a:noFill/>
        </p:spPr>
        <p:txBody>
          <a:bodyPr vert="horz" wrap="none" lIns="0" tIns="0" rIns="0" bIns="0" rtlCol="0" anchor="ctr"/>
          <a:lstStyle>
            <a:defPPr>
              <a:defRPr lang="en-US"/>
            </a:defPPr>
            <a:lvl1pPr marL="0" algn="ct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dirty="0"/>
              <a:t>DXC Proprietary and Confidential</a:t>
            </a:r>
          </a:p>
        </p:txBody>
      </p:sp>
      <p:pic>
        <p:nvPicPr>
          <p:cNvPr id="21" name="Picture 20"/>
          <p:cNvPicPr>
            <a:picLocks noChangeAspect="1"/>
          </p:cNvPicPr>
          <p:nvPr/>
        </p:nvPicPr>
        <p:blipFill>
          <a:blip r:embed="rId3"/>
          <a:stretch>
            <a:fillRect/>
          </a:stretch>
        </p:blipFill>
        <p:spPr bwMode="black">
          <a:xfrm>
            <a:off x="544830" y="7425690"/>
            <a:ext cx="2048256" cy="581762"/>
          </a:xfrm>
          <a:prstGeom prst="rect">
            <a:avLst/>
          </a:prstGeom>
        </p:spPr>
      </p:pic>
      <p:sp>
        <p:nvSpPr>
          <p:cNvPr id="22" name="Freeform 9"/>
          <p:cNvSpPr>
            <a:spLocks noChangeAspect="1"/>
          </p:cNvSpPr>
          <p:nvPr/>
        </p:nvSpPr>
        <p:spPr bwMode="black">
          <a:xfrm>
            <a:off x="362839" y="-1"/>
            <a:ext cx="730236" cy="639764"/>
          </a:xfrm>
          <a:custGeom>
            <a:avLst/>
            <a:gdLst>
              <a:gd name="T0" fmla="*/ 0 w 370"/>
              <a:gd name="T1" fmla="*/ 0 h 321"/>
              <a:gd name="T2" fmla="*/ 0 w 370"/>
              <a:gd name="T3" fmla="*/ 0 h 321"/>
              <a:gd name="T4" fmla="*/ 184 w 370"/>
              <a:gd name="T5" fmla="*/ 321 h 321"/>
              <a:gd name="T6" fmla="*/ 370 w 370"/>
              <a:gd name="T7" fmla="*/ 0 h 321"/>
              <a:gd name="T8" fmla="*/ 0 w 370"/>
              <a:gd name="T9" fmla="*/ 0 h 321"/>
            </a:gdLst>
            <a:ahLst/>
            <a:cxnLst>
              <a:cxn ang="0">
                <a:pos x="T0" y="T1"/>
              </a:cxn>
              <a:cxn ang="0">
                <a:pos x="T2" y="T3"/>
              </a:cxn>
              <a:cxn ang="0">
                <a:pos x="T4" y="T5"/>
              </a:cxn>
              <a:cxn ang="0">
                <a:pos x="T6" y="T7"/>
              </a:cxn>
              <a:cxn ang="0">
                <a:pos x="T8" y="T9"/>
              </a:cxn>
            </a:cxnLst>
            <a:rect l="0" t="0" r="r" b="b"/>
            <a:pathLst>
              <a:path w="370" h="321">
                <a:moveTo>
                  <a:pt x="0" y="0"/>
                </a:moveTo>
                <a:lnTo>
                  <a:pt x="0" y="0"/>
                </a:lnTo>
                <a:lnTo>
                  <a:pt x="184" y="321"/>
                </a:lnTo>
                <a:lnTo>
                  <a:pt x="370" y="0"/>
                </a:lnTo>
                <a:lnTo>
                  <a:pt x="0" y="0"/>
                </a:lnTo>
                <a:close/>
              </a:path>
            </a:pathLst>
          </a:custGeom>
          <a:solidFill>
            <a:srgbClr val="000000"/>
          </a:solidFill>
          <a:ln w="0">
            <a:noFill/>
            <a:prstDash val="solid"/>
            <a:round/>
            <a:headEnd/>
            <a:tailEnd/>
          </a:ln>
        </p:spPr>
        <p:txBody>
          <a:bodyPr vert="horz" wrap="square" lIns="146304" tIns="73152" rIns="146304" bIns="73152" numCol="1" anchor="t" anchorCtr="0" compatLnSpc="1">
            <a:prstTxWarp prst="textNoShape">
              <a:avLst/>
            </a:prstTxWarp>
          </a:bodyPr>
          <a:lstStyle/>
          <a:p>
            <a:endParaRPr lang="en-US" sz="4608"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Big Picture">
    <p:bg>
      <p:bgPr>
        <a:solidFill>
          <a:srgbClr val="000000"/>
        </a:solidFill>
        <a:effectLst/>
      </p:bgPr>
    </p:bg>
    <p:spTree>
      <p:nvGrpSpPr>
        <p:cNvPr id="1" name=""/>
        <p:cNvGrpSpPr/>
        <p:nvPr/>
      </p:nvGrpSpPr>
      <p:grpSpPr>
        <a:xfrm>
          <a:off x="0" y="0"/>
          <a:ext cx="0" cy="0"/>
          <a:chOff x="0" y="0"/>
          <a:chExt cx="0" cy="0"/>
        </a:xfrm>
      </p:grpSpPr>
      <p:grpSp>
        <p:nvGrpSpPr>
          <p:cNvPr id="10" name="Group 9"/>
          <p:cNvGrpSpPr/>
          <p:nvPr/>
        </p:nvGrpSpPr>
        <p:grpSpPr>
          <a:xfrm>
            <a:off x="-91440" y="-91440"/>
            <a:ext cx="14813280" cy="8412480"/>
            <a:chOff x="-91440" y="-91440"/>
            <a:chExt cx="14813280" cy="8412480"/>
          </a:xfrm>
        </p:grpSpPr>
        <p:cxnSp>
          <p:nvCxnSpPr>
            <p:cNvPr id="11" name="Straight Connector 10"/>
            <p:cNvCxnSpPr/>
            <p:nvPr userDrawn="1"/>
          </p:nvCxnSpPr>
          <p:spPr>
            <a:xfrm>
              <a:off x="-91440" y="639763"/>
              <a:ext cx="45720" cy="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userDrawn="1"/>
          </p:nvCxnSpPr>
          <p:spPr>
            <a:xfrm>
              <a:off x="-91440" y="2057399"/>
              <a:ext cx="45720" cy="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a:off x="-91440" y="7178674"/>
              <a:ext cx="45720" cy="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userDrawn="1"/>
          </p:nvCxnSpPr>
          <p:spPr>
            <a:xfrm>
              <a:off x="14676120" y="639763"/>
              <a:ext cx="45720" cy="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a:off x="14676120" y="2057399"/>
              <a:ext cx="45720" cy="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userDrawn="1"/>
          </p:nvCxnSpPr>
          <p:spPr>
            <a:xfrm>
              <a:off x="14676120" y="7178674"/>
              <a:ext cx="45720" cy="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userDrawn="1"/>
          </p:nvCxnSpPr>
          <p:spPr>
            <a:xfrm>
              <a:off x="6858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userDrawn="1"/>
          </p:nvCxnSpPr>
          <p:spPr>
            <a:xfrm>
              <a:off x="139446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userDrawn="1"/>
          </p:nvCxnSpPr>
          <p:spPr>
            <a:xfrm>
              <a:off x="6858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userDrawn="1"/>
          </p:nvCxnSpPr>
          <p:spPr>
            <a:xfrm>
              <a:off x="139446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userDrawn="1"/>
          </p:nvCxnSpPr>
          <p:spPr>
            <a:xfrm>
              <a:off x="118872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userDrawn="1"/>
          </p:nvCxnSpPr>
          <p:spPr>
            <a:xfrm>
              <a:off x="73152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userDrawn="1"/>
          </p:nvCxnSpPr>
          <p:spPr>
            <a:xfrm>
              <a:off x="73152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userDrawn="1"/>
          </p:nvCxnSpPr>
          <p:spPr>
            <a:xfrm>
              <a:off x="70866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userDrawn="1"/>
          </p:nvCxnSpPr>
          <p:spPr>
            <a:xfrm>
              <a:off x="75438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userDrawn="1"/>
          </p:nvCxnSpPr>
          <p:spPr>
            <a:xfrm>
              <a:off x="70866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userDrawn="1"/>
          </p:nvCxnSpPr>
          <p:spPr>
            <a:xfrm>
              <a:off x="75438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32" name="Straight Connector 31"/>
            <p:cNvCxnSpPr/>
            <p:nvPr userDrawn="1"/>
          </p:nvCxnSpPr>
          <p:spPr>
            <a:xfrm>
              <a:off x="52578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a:off x="48006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34" name="Straight Connector 33"/>
            <p:cNvCxnSpPr/>
            <p:nvPr userDrawn="1"/>
          </p:nvCxnSpPr>
          <p:spPr>
            <a:xfrm>
              <a:off x="93726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35" name="Straight Connector 34"/>
            <p:cNvCxnSpPr/>
            <p:nvPr userDrawn="1"/>
          </p:nvCxnSpPr>
          <p:spPr>
            <a:xfrm>
              <a:off x="98298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userDrawn="1"/>
          </p:nvCxnSpPr>
          <p:spPr>
            <a:xfrm>
              <a:off x="52578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37" name="Straight Connector 36"/>
            <p:cNvCxnSpPr/>
            <p:nvPr userDrawn="1"/>
          </p:nvCxnSpPr>
          <p:spPr>
            <a:xfrm>
              <a:off x="98298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38" name="Straight Connector 37"/>
            <p:cNvCxnSpPr/>
            <p:nvPr userDrawn="1"/>
          </p:nvCxnSpPr>
          <p:spPr>
            <a:xfrm>
              <a:off x="48006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39" name="Straight Connector 38"/>
            <p:cNvCxnSpPr/>
            <p:nvPr userDrawn="1"/>
          </p:nvCxnSpPr>
          <p:spPr>
            <a:xfrm>
              <a:off x="93726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40" name="Straight Connector 39"/>
            <p:cNvCxnSpPr/>
            <p:nvPr userDrawn="1"/>
          </p:nvCxnSpPr>
          <p:spPr>
            <a:xfrm>
              <a:off x="118872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userDrawn="1"/>
          </p:nvCxnSpPr>
          <p:spPr>
            <a:xfrm>
              <a:off x="14676120" y="7772400"/>
              <a:ext cx="45720" cy="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42" name="Straight Connector 41"/>
            <p:cNvCxnSpPr/>
            <p:nvPr userDrawn="1"/>
          </p:nvCxnSpPr>
          <p:spPr>
            <a:xfrm>
              <a:off x="-91440" y="7772400"/>
              <a:ext cx="45720" cy="0"/>
            </a:xfrm>
            <a:prstGeom prst="line">
              <a:avLst/>
            </a:prstGeom>
            <a:ln w="3175" cap="flat"/>
          </p:spPr>
          <p:style>
            <a:lnRef idx="2">
              <a:schemeClr val="accent1"/>
            </a:lnRef>
            <a:fillRef idx="0">
              <a:schemeClr val="accent1"/>
            </a:fillRef>
            <a:effectRef idx="1">
              <a:schemeClr val="accent1"/>
            </a:effectRef>
            <a:fontRef idx="minor">
              <a:schemeClr val="tx1"/>
            </a:fontRef>
          </p:style>
        </p:cxnSp>
      </p:grpSp>
      <p:sp>
        <p:nvSpPr>
          <p:cNvPr id="8" name="Picture Placeholder 7"/>
          <p:cNvSpPr>
            <a:spLocks noGrp="1"/>
          </p:cNvSpPr>
          <p:nvPr>
            <p:ph type="pic" sz="quarter" idx="13"/>
          </p:nvPr>
        </p:nvSpPr>
        <p:spPr>
          <a:xfrm>
            <a:off x="0" y="0"/>
            <a:ext cx="14630400" cy="8229600"/>
          </a:xfrm>
          <a:prstGeom prst="rect">
            <a:avLst/>
          </a:prstGeom>
          <a:solidFill>
            <a:schemeClr val="bg1">
              <a:lumMod val="85000"/>
            </a:schemeClr>
          </a:solidFill>
        </p:spPr>
        <p:txBody>
          <a:bodyPr anchor="ctr" anchorCtr="0">
            <a:normAutofit/>
          </a:bodyPr>
          <a:lstStyle>
            <a:lvl1pPr algn="ctr">
              <a:defRPr sz="1600" b="0">
                <a:solidFill>
                  <a:schemeClr val="bg1"/>
                </a:solidFill>
              </a:defRPr>
            </a:lvl1pPr>
          </a:lstStyle>
          <a:p>
            <a:r>
              <a:rPr lang="en-US" dirty="0"/>
              <a:t>Click icon to add picture</a:t>
            </a:r>
          </a:p>
        </p:txBody>
      </p:sp>
      <p:pic>
        <p:nvPicPr>
          <p:cNvPr id="9" name="Picture 8"/>
          <p:cNvPicPr>
            <a:picLocks noChangeAspect="1"/>
          </p:cNvPicPr>
          <p:nvPr/>
        </p:nvPicPr>
        <p:blipFill>
          <a:blip r:embed="rId2"/>
          <a:stretch>
            <a:fillRect/>
          </a:stretch>
        </p:blipFill>
        <p:spPr bwMode="black">
          <a:xfrm>
            <a:off x="544830" y="7425690"/>
            <a:ext cx="2048256" cy="581762"/>
          </a:xfrm>
          <a:prstGeom prst="rect">
            <a:avLst/>
          </a:prstGeom>
        </p:spPr>
      </p:pic>
      <p:sp>
        <p:nvSpPr>
          <p:cNvPr id="13" name="Freeform 9"/>
          <p:cNvSpPr>
            <a:spLocks noChangeAspect="1"/>
          </p:cNvSpPr>
          <p:nvPr/>
        </p:nvSpPr>
        <p:spPr bwMode="black">
          <a:xfrm>
            <a:off x="362838" y="-2"/>
            <a:ext cx="730237" cy="639765"/>
          </a:xfrm>
          <a:custGeom>
            <a:avLst/>
            <a:gdLst>
              <a:gd name="T0" fmla="*/ 0 w 370"/>
              <a:gd name="T1" fmla="*/ 0 h 321"/>
              <a:gd name="T2" fmla="*/ 0 w 370"/>
              <a:gd name="T3" fmla="*/ 0 h 321"/>
              <a:gd name="T4" fmla="*/ 184 w 370"/>
              <a:gd name="T5" fmla="*/ 321 h 321"/>
              <a:gd name="T6" fmla="*/ 370 w 370"/>
              <a:gd name="T7" fmla="*/ 0 h 321"/>
              <a:gd name="T8" fmla="*/ 0 w 370"/>
              <a:gd name="T9" fmla="*/ 0 h 321"/>
            </a:gdLst>
            <a:ahLst/>
            <a:cxnLst>
              <a:cxn ang="0">
                <a:pos x="T0" y="T1"/>
              </a:cxn>
              <a:cxn ang="0">
                <a:pos x="T2" y="T3"/>
              </a:cxn>
              <a:cxn ang="0">
                <a:pos x="T4" y="T5"/>
              </a:cxn>
              <a:cxn ang="0">
                <a:pos x="T6" y="T7"/>
              </a:cxn>
              <a:cxn ang="0">
                <a:pos x="T8" y="T9"/>
              </a:cxn>
            </a:cxnLst>
            <a:rect l="0" t="0" r="r" b="b"/>
            <a:pathLst>
              <a:path w="370" h="321">
                <a:moveTo>
                  <a:pt x="0" y="0"/>
                </a:moveTo>
                <a:lnTo>
                  <a:pt x="0" y="0"/>
                </a:lnTo>
                <a:lnTo>
                  <a:pt x="184" y="321"/>
                </a:lnTo>
                <a:lnTo>
                  <a:pt x="370" y="0"/>
                </a:lnTo>
                <a:lnTo>
                  <a:pt x="0" y="0"/>
                </a:lnTo>
                <a:close/>
              </a:path>
            </a:pathLst>
          </a:custGeom>
          <a:solidFill>
            <a:srgbClr val="FFFFFF"/>
          </a:solidFill>
          <a:ln w="0">
            <a:noFill/>
            <a:prstDash val="solid"/>
            <a:round/>
            <a:headEnd/>
            <a:tailEnd/>
          </a:ln>
        </p:spPr>
        <p:txBody>
          <a:bodyPr vert="horz" wrap="square" lIns="146304" tIns="73152" rIns="146304" bIns="73152" numCol="1" anchor="t" anchorCtr="0" compatLnSpc="1">
            <a:prstTxWarp prst="textNoShape">
              <a:avLst/>
            </a:prstTxWarp>
          </a:bodyPr>
          <a:lstStyle/>
          <a:p>
            <a:endParaRPr lang="en-US" sz="4608" dirty="0"/>
          </a:p>
        </p:txBody>
      </p:sp>
      <p:sp>
        <p:nvSpPr>
          <p:cNvPr id="14" name="Text Box 115"/>
          <p:cNvSpPr txBox="1">
            <a:spLocks noChangeArrowheads="1"/>
          </p:cNvSpPr>
          <p:nvPr/>
        </p:nvSpPr>
        <p:spPr bwMode="auto">
          <a:xfrm>
            <a:off x="11893550" y="7580437"/>
            <a:ext cx="1639570" cy="274320"/>
          </a:xfrm>
          <a:prstGeom prst="rect">
            <a:avLst/>
          </a:prstGeom>
          <a:noFill/>
          <a:ln w="9525">
            <a:noFill/>
            <a:miter lim="800000"/>
            <a:headEnd/>
            <a:tailEnd/>
          </a:ln>
          <a:effectLst/>
        </p:spPr>
        <p:txBody>
          <a:bodyPr wrap="none" lIns="0" tIns="0" rIns="0" bIns="0" anchor="ctr" anchorCtr="0">
            <a:noAutofit/>
          </a:bodyPr>
          <a:lstStyle/>
          <a:p>
            <a:pPr algn="r" defTabSz="820738">
              <a:spcBef>
                <a:spcPct val="50000"/>
              </a:spcBef>
            </a:pPr>
            <a:fld id="{03C7D0F0-10D5-4191-B6F4-99306F468FEF}" type="datetime4">
              <a:rPr lang="en-US" sz="1100" b="0" smtClean="0">
                <a:solidFill>
                  <a:schemeClr val="bg1"/>
                </a:solidFill>
              </a:rPr>
              <a:pPr algn="r" defTabSz="820738">
                <a:spcBef>
                  <a:spcPct val="50000"/>
                </a:spcBef>
              </a:pPr>
              <a:t>September 30, 2021</a:t>
            </a:fld>
            <a:endParaRPr lang="en-US" sz="1100" b="0" dirty="0">
              <a:solidFill>
                <a:schemeClr val="bg1"/>
              </a:solidFill>
            </a:endParaRPr>
          </a:p>
        </p:txBody>
      </p:sp>
      <p:sp>
        <p:nvSpPr>
          <p:cNvPr id="15" name="Text Box 115"/>
          <p:cNvSpPr txBox="1">
            <a:spLocks noChangeArrowheads="1"/>
          </p:cNvSpPr>
          <p:nvPr/>
        </p:nvSpPr>
        <p:spPr bwMode="auto">
          <a:xfrm>
            <a:off x="13533120" y="7580439"/>
            <a:ext cx="411480" cy="274320"/>
          </a:xfrm>
          <a:prstGeom prst="rect">
            <a:avLst/>
          </a:prstGeom>
          <a:noFill/>
          <a:ln w="9525">
            <a:noFill/>
            <a:miter lim="800000"/>
            <a:headEnd/>
            <a:tailEnd/>
          </a:ln>
          <a:effectLst/>
        </p:spPr>
        <p:txBody>
          <a:bodyPr wrap="square" lIns="0" tIns="0" rIns="0" bIns="0" anchor="ctr" anchorCtr="0">
            <a:noAutofit/>
          </a:bodyPr>
          <a:lstStyle/>
          <a:p>
            <a:pPr algn="r" defTabSz="820738">
              <a:spcBef>
                <a:spcPct val="50000"/>
              </a:spcBef>
            </a:pPr>
            <a:fld id="{18E29826-F105-4F77-B977-03F4A4723A21}" type="slidenum">
              <a:rPr lang="en-US" sz="1100" b="1" smtClean="0">
                <a:solidFill>
                  <a:schemeClr val="bg1"/>
                </a:solidFill>
              </a:rPr>
              <a:pPr algn="r" defTabSz="820738">
                <a:spcBef>
                  <a:spcPct val="50000"/>
                </a:spcBef>
              </a:pPr>
              <a:t>‹#›</a:t>
            </a:fld>
            <a:endParaRPr lang="en-US" sz="1100" b="1" dirty="0">
              <a:solidFill>
                <a:schemeClr val="bg1"/>
              </a:solidFill>
            </a:endParaRPr>
          </a:p>
        </p:txBody>
      </p:sp>
      <p:sp>
        <p:nvSpPr>
          <p:cNvPr id="16" name="Footer Placeholder 4"/>
          <p:cNvSpPr txBox="1">
            <a:spLocks/>
          </p:cNvSpPr>
          <p:nvPr/>
        </p:nvSpPr>
        <p:spPr>
          <a:xfrm>
            <a:off x="4800600" y="7580439"/>
            <a:ext cx="5029200" cy="274320"/>
          </a:xfrm>
          <a:prstGeom prst="rect">
            <a:avLst/>
          </a:prstGeom>
          <a:noFill/>
        </p:spPr>
        <p:txBody>
          <a:bodyPr vert="horz" wrap="none" lIns="0" tIns="0" rIns="0" bIns="0" rtlCol="0" anchor="ctr"/>
          <a:lstStyle>
            <a:defPPr>
              <a:defRPr lang="en-US"/>
            </a:defPPr>
            <a:lvl1pPr marL="0" algn="ct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dirty="0">
                <a:solidFill>
                  <a:schemeClr val="bg1"/>
                </a:solidFill>
              </a:rPr>
              <a:t>DXC Proprietary and Confidential</a:t>
            </a:r>
          </a:p>
        </p:txBody>
      </p:sp>
    </p:spTree>
    <p:extLst>
      <p:ext uri="{BB962C8B-B14F-4D97-AF65-F5344CB8AC3E}">
        <p14:creationId xmlns:p14="http://schemas.microsoft.com/office/powerpoint/2010/main" val="12401625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End Slide">
    <p:bg>
      <p:bgPr>
        <a:solidFill>
          <a:srgbClr val="000000"/>
        </a:solidFill>
        <a:effectLst/>
      </p:bgPr>
    </p:bg>
    <p:spTree>
      <p:nvGrpSpPr>
        <p:cNvPr id="1" name=""/>
        <p:cNvGrpSpPr/>
        <p:nvPr/>
      </p:nvGrpSpPr>
      <p:grpSpPr>
        <a:xfrm>
          <a:off x="0" y="0"/>
          <a:ext cx="0" cy="0"/>
          <a:chOff x="0" y="0"/>
          <a:chExt cx="0" cy="0"/>
        </a:xfrm>
      </p:grpSpPr>
      <p:grpSp>
        <p:nvGrpSpPr>
          <p:cNvPr id="7" name="Group 6"/>
          <p:cNvGrpSpPr/>
          <p:nvPr/>
        </p:nvGrpSpPr>
        <p:grpSpPr>
          <a:xfrm>
            <a:off x="-91440" y="-91440"/>
            <a:ext cx="14813280" cy="8412480"/>
            <a:chOff x="-91440" y="-91440"/>
            <a:chExt cx="14813280" cy="8412480"/>
          </a:xfrm>
        </p:grpSpPr>
        <p:cxnSp>
          <p:nvCxnSpPr>
            <p:cNvPr id="8" name="Straight Connector 7"/>
            <p:cNvCxnSpPr/>
            <p:nvPr userDrawn="1"/>
          </p:nvCxnSpPr>
          <p:spPr>
            <a:xfrm>
              <a:off x="-91440" y="639763"/>
              <a:ext cx="45720" cy="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userDrawn="1"/>
          </p:nvCxnSpPr>
          <p:spPr>
            <a:xfrm>
              <a:off x="-91440" y="2057399"/>
              <a:ext cx="45720" cy="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userDrawn="1"/>
          </p:nvCxnSpPr>
          <p:spPr>
            <a:xfrm>
              <a:off x="-91440" y="7178674"/>
              <a:ext cx="45720" cy="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userDrawn="1"/>
          </p:nvCxnSpPr>
          <p:spPr>
            <a:xfrm>
              <a:off x="14676120" y="639763"/>
              <a:ext cx="45720" cy="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userDrawn="1"/>
          </p:nvCxnSpPr>
          <p:spPr>
            <a:xfrm>
              <a:off x="14676120" y="2057399"/>
              <a:ext cx="45720" cy="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userDrawn="1"/>
          </p:nvCxnSpPr>
          <p:spPr>
            <a:xfrm>
              <a:off x="14676120" y="7178674"/>
              <a:ext cx="45720" cy="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userDrawn="1"/>
          </p:nvCxnSpPr>
          <p:spPr>
            <a:xfrm>
              <a:off x="6858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a:off x="139446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userDrawn="1"/>
          </p:nvCxnSpPr>
          <p:spPr>
            <a:xfrm>
              <a:off x="6858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a:off x="139446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userDrawn="1"/>
          </p:nvCxnSpPr>
          <p:spPr>
            <a:xfrm>
              <a:off x="118872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userDrawn="1"/>
          </p:nvCxnSpPr>
          <p:spPr>
            <a:xfrm>
              <a:off x="73152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userDrawn="1"/>
          </p:nvCxnSpPr>
          <p:spPr>
            <a:xfrm>
              <a:off x="73152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userDrawn="1"/>
          </p:nvCxnSpPr>
          <p:spPr>
            <a:xfrm>
              <a:off x="70866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userDrawn="1"/>
          </p:nvCxnSpPr>
          <p:spPr>
            <a:xfrm>
              <a:off x="75438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userDrawn="1"/>
          </p:nvCxnSpPr>
          <p:spPr>
            <a:xfrm>
              <a:off x="70866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userDrawn="1"/>
          </p:nvCxnSpPr>
          <p:spPr>
            <a:xfrm>
              <a:off x="75438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userDrawn="1"/>
          </p:nvCxnSpPr>
          <p:spPr>
            <a:xfrm>
              <a:off x="52578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userDrawn="1"/>
          </p:nvCxnSpPr>
          <p:spPr>
            <a:xfrm>
              <a:off x="48006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userDrawn="1"/>
          </p:nvCxnSpPr>
          <p:spPr>
            <a:xfrm>
              <a:off x="93726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userDrawn="1"/>
          </p:nvCxnSpPr>
          <p:spPr>
            <a:xfrm>
              <a:off x="98298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userDrawn="1"/>
          </p:nvCxnSpPr>
          <p:spPr>
            <a:xfrm>
              <a:off x="52578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32" name="Straight Connector 31"/>
            <p:cNvCxnSpPr/>
            <p:nvPr userDrawn="1"/>
          </p:nvCxnSpPr>
          <p:spPr>
            <a:xfrm>
              <a:off x="98298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a:off x="48006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34" name="Straight Connector 33"/>
            <p:cNvCxnSpPr/>
            <p:nvPr userDrawn="1"/>
          </p:nvCxnSpPr>
          <p:spPr>
            <a:xfrm>
              <a:off x="93726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35" name="Straight Connector 34"/>
            <p:cNvCxnSpPr/>
            <p:nvPr userDrawn="1"/>
          </p:nvCxnSpPr>
          <p:spPr>
            <a:xfrm>
              <a:off x="118872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userDrawn="1"/>
          </p:nvCxnSpPr>
          <p:spPr>
            <a:xfrm>
              <a:off x="14676120" y="7772400"/>
              <a:ext cx="45720" cy="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37" name="Straight Connector 36"/>
            <p:cNvCxnSpPr/>
            <p:nvPr userDrawn="1"/>
          </p:nvCxnSpPr>
          <p:spPr>
            <a:xfrm>
              <a:off x="-91440" y="7772400"/>
              <a:ext cx="45720" cy="0"/>
            </a:xfrm>
            <a:prstGeom prst="line">
              <a:avLst/>
            </a:prstGeom>
            <a:ln w="3175" cap="flat"/>
          </p:spPr>
          <p:style>
            <a:lnRef idx="2">
              <a:schemeClr val="accent1"/>
            </a:lnRef>
            <a:fillRef idx="0">
              <a:schemeClr val="accent1"/>
            </a:fillRef>
            <a:effectRef idx="1">
              <a:schemeClr val="accent1"/>
            </a:effectRef>
            <a:fontRef idx="minor">
              <a:schemeClr val="tx1"/>
            </a:fontRef>
          </p:style>
        </p:cxnSp>
      </p:grpSp>
      <p:pic>
        <p:nvPicPr>
          <p:cNvPr id="6" name="Picture 5"/>
          <p:cNvPicPr>
            <a:picLocks noChangeAspect="1"/>
          </p:cNvPicPr>
          <p:nvPr/>
        </p:nvPicPr>
        <p:blipFill>
          <a:blip r:embed="rId2"/>
          <a:stretch>
            <a:fillRect/>
          </a:stretch>
        </p:blipFill>
        <p:spPr bwMode="black">
          <a:xfrm>
            <a:off x="503047" y="7314920"/>
            <a:ext cx="2706624" cy="768757"/>
          </a:xfrm>
          <a:prstGeom prst="rect">
            <a:avLst/>
          </a:prstGeom>
        </p:spPr>
      </p:pic>
      <p:sp>
        <p:nvSpPr>
          <p:cNvPr id="5" name="Text Placeholder 13"/>
          <p:cNvSpPr>
            <a:spLocks noGrp="1"/>
          </p:cNvSpPr>
          <p:nvPr>
            <p:ph type="body" sz="quarter" idx="13"/>
          </p:nvPr>
        </p:nvSpPr>
        <p:spPr>
          <a:xfrm>
            <a:off x="685800" y="2057399"/>
            <a:ext cx="11201400" cy="5121275"/>
          </a:xfrm>
          <a:prstGeom prst="rect">
            <a:avLst/>
          </a:prstGeom>
        </p:spPr>
        <p:txBody>
          <a:bodyPr/>
          <a:lstStyle>
            <a:lvl1pPr>
              <a:lnSpc>
                <a:spcPct val="85000"/>
              </a:lnSpc>
              <a:spcBef>
                <a:spcPts val="0"/>
              </a:spcBef>
              <a:defRPr sz="6000">
                <a:solidFill>
                  <a:schemeClr val="bg1"/>
                </a:solidFill>
              </a:defRPr>
            </a:lvl1pPr>
            <a:lvl2pPr marL="0" indent="0">
              <a:spcBef>
                <a:spcPts val="900"/>
              </a:spcBef>
              <a:buFontTx/>
              <a:buNone/>
              <a:defRPr>
                <a:solidFill>
                  <a:schemeClr val="bg1"/>
                </a:solidFill>
              </a:defRPr>
            </a:lvl2pPr>
            <a:lvl3pPr marL="0" indent="0">
              <a:spcBef>
                <a:spcPts val="900"/>
              </a:spcBef>
              <a:buFontTx/>
              <a:buNone/>
              <a:defRPr>
                <a:solidFill>
                  <a:schemeClr val="bg1"/>
                </a:solidFill>
              </a:defRPr>
            </a:lvl3pPr>
            <a:lvl4pPr marL="0" indent="0">
              <a:spcBef>
                <a:spcPts val="900"/>
              </a:spcBef>
              <a:buFontTx/>
              <a:buNone/>
              <a:defRPr>
                <a:solidFill>
                  <a:schemeClr val="bg1"/>
                </a:solidFill>
              </a:defRPr>
            </a:lvl4pPr>
            <a:lvl5pPr marL="0" indent="0">
              <a:spcBef>
                <a:spcPts val="900"/>
              </a:spcBef>
              <a:buFontTx/>
              <a:buNone/>
              <a:defRPr>
                <a:solidFill>
                  <a:schemeClr val="bg1"/>
                </a:solidFill>
              </a:defRPr>
            </a:lvl5pPr>
            <a:lvl6pPr marL="0" indent="0">
              <a:spcBef>
                <a:spcPts val="900"/>
              </a:spcBef>
              <a:buFontTx/>
              <a:buNone/>
              <a:defRPr baseline="0">
                <a:solidFill>
                  <a:schemeClr val="bg1"/>
                </a:solidFill>
              </a:defRPr>
            </a:lvl6pPr>
            <a:lvl7pPr marL="0" indent="0">
              <a:spcBef>
                <a:spcPts val="900"/>
              </a:spcBef>
              <a:buFontTx/>
              <a:buNone/>
              <a:defRPr baseline="0">
                <a:solidFill>
                  <a:schemeClr val="bg1"/>
                </a:solidFill>
              </a:defRPr>
            </a:lvl7pPr>
            <a:lvl8pPr marL="0" indent="0">
              <a:spcBef>
                <a:spcPts val="900"/>
              </a:spcBef>
              <a:buFontTx/>
              <a:buNone/>
              <a:defRPr baseline="0">
                <a:solidFill>
                  <a:schemeClr val="bg1"/>
                </a:solidFill>
              </a:defRPr>
            </a:lvl8pPr>
            <a:lvl9pPr marL="0" indent="0">
              <a:spcBef>
                <a:spcPts val="900"/>
              </a:spcBef>
              <a:buFontTx/>
              <a:buNone/>
              <a:defRPr baseline="0">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Freeform 9"/>
          <p:cNvSpPr>
            <a:spLocks noChangeAspect="1"/>
          </p:cNvSpPr>
          <p:nvPr/>
        </p:nvSpPr>
        <p:spPr bwMode="black">
          <a:xfrm>
            <a:off x="362838" y="-2"/>
            <a:ext cx="730237" cy="639765"/>
          </a:xfrm>
          <a:custGeom>
            <a:avLst/>
            <a:gdLst>
              <a:gd name="T0" fmla="*/ 0 w 370"/>
              <a:gd name="T1" fmla="*/ 0 h 321"/>
              <a:gd name="T2" fmla="*/ 0 w 370"/>
              <a:gd name="T3" fmla="*/ 0 h 321"/>
              <a:gd name="T4" fmla="*/ 184 w 370"/>
              <a:gd name="T5" fmla="*/ 321 h 321"/>
              <a:gd name="T6" fmla="*/ 370 w 370"/>
              <a:gd name="T7" fmla="*/ 0 h 321"/>
              <a:gd name="T8" fmla="*/ 0 w 370"/>
              <a:gd name="T9" fmla="*/ 0 h 321"/>
            </a:gdLst>
            <a:ahLst/>
            <a:cxnLst>
              <a:cxn ang="0">
                <a:pos x="T0" y="T1"/>
              </a:cxn>
              <a:cxn ang="0">
                <a:pos x="T2" y="T3"/>
              </a:cxn>
              <a:cxn ang="0">
                <a:pos x="T4" y="T5"/>
              </a:cxn>
              <a:cxn ang="0">
                <a:pos x="T6" y="T7"/>
              </a:cxn>
              <a:cxn ang="0">
                <a:pos x="T8" y="T9"/>
              </a:cxn>
            </a:cxnLst>
            <a:rect l="0" t="0" r="r" b="b"/>
            <a:pathLst>
              <a:path w="370" h="321">
                <a:moveTo>
                  <a:pt x="0" y="0"/>
                </a:moveTo>
                <a:lnTo>
                  <a:pt x="0" y="0"/>
                </a:lnTo>
                <a:lnTo>
                  <a:pt x="184" y="321"/>
                </a:lnTo>
                <a:lnTo>
                  <a:pt x="370" y="0"/>
                </a:lnTo>
                <a:lnTo>
                  <a:pt x="0" y="0"/>
                </a:lnTo>
                <a:close/>
              </a:path>
            </a:pathLst>
          </a:custGeom>
          <a:solidFill>
            <a:srgbClr val="FFFFFF"/>
          </a:solidFill>
          <a:ln w="0">
            <a:noFill/>
            <a:prstDash val="solid"/>
            <a:round/>
            <a:headEnd/>
            <a:tailEnd/>
          </a:ln>
        </p:spPr>
        <p:txBody>
          <a:bodyPr vert="horz" wrap="square" lIns="146304" tIns="73152" rIns="146304" bIns="73152" numCol="1" anchor="t" anchorCtr="0" compatLnSpc="1">
            <a:prstTxWarp prst="textNoShape">
              <a:avLst/>
            </a:prstTxWarp>
          </a:bodyPr>
          <a:lstStyle/>
          <a:p>
            <a:endParaRPr lang="en-US" sz="4608" dirty="0"/>
          </a:p>
        </p:txBody>
      </p:sp>
      <p:sp>
        <p:nvSpPr>
          <p:cNvPr id="15" name="Footer Placeholder 4"/>
          <p:cNvSpPr txBox="1">
            <a:spLocks/>
          </p:cNvSpPr>
          <p:nvPr/>
        </p:nvSpPr>
        <p:spPr>
          <a:xfrm>
            <a:off x="7543800" y="7580439"/>
            <a:ext cx="6400800" cy="274320"/>
          </a:xfrm>
          <a:prstGeom prst="rect">
            <a:avLst/>
          </a:prstGeom>
          <a:noFill/>
        </p:spPr>
        <p:txBody>
          <a:bodyPr vert="horz" wrap="none" lIns="0" tIns="0" rIns="0" bIns="0" rtlCol="0" anchor="ctr"/>
          <a:lstStyle>
            <a:defPPr>
              <a:defRPr lang="en-US"/>
            </a:defPPr>
            <a:lvl1pPr marL="0" algn="ct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100" dirty="0">
                <a:solidFill>
                  <a:schemeClr val="bg1"/>
                </a:solidFill>
              </a:rPr>
              <a:t>DXC Proprietary and Confidential</a:t>
            </a:r>
          </a:p>
        </p:txBody>
      </p:sp>
    </p:spTree>
    <p:extLst>
      <p:ext uri="{BB962C8B-B14F-4D97-AF65-F5344CB8AC3E}">
        <p14:creationId xmlns:p14="http://schemas.microsoft.com/office/powerpoint/2010/main" val="3708550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Tree>
    <p:extLst>
      <p:ext uri="{BB962C8B-B14F-4D97-AF65-F5344CB8AC3E}">
        <p14:creationId xmlns:p14="http://schemas.microsoft.com/office/powerpoint/2010/main" val="36828543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Rettangolo 34"/>
          <p:cNvSpPr>
            <a:spLocks noChangeArrowheads="1"/>
          </p:cNvSpPr>
          <p:nvPr userDrawn="1"/>
        </p:nvSpPr>
        <p:spPr bwMode="auto">
          <a:xfrm>
            <a:off x="978496" y="7610724"/>
            <a:ext cx="2094778" cy="320500"/>
          </a:xfrm>
          <a:prstGeom prst="rect">
            <a:avLst/>
          </a:prstGeom>
          <a:solidFill>
            <a:schemeClr val="bg1"/>
          </a:solidFill>
          <a:ln w="3175" algn="ctr">
            <a:noFill/>
            <a:round/>
            <a:headEnd/>
            <a:tailEnd/>
          </a:ln>
        </p:spPr>
        <p:txBody>
          <a:bodyPr wrap="none" anchor="ctr"/>
          <a:lstStyle/>
          <a:p>
            <a:pPr algn="ctr" defTabSz="844062" eaLnBrk="0" hangingPunct="0"/>
            <a:r>
              <a:rPr lang="it-IT" sz="1847" dirty="0">
                <a:solidFill>
                  <a:prstClr val="black"/>
                </a:solidFill>
                <a:latin typeface="Monotype Corsiva" pitchFamily="66" charset="0"/>
              </a:rPr>
              <a:t>Ministero dell’Istruzione</a:t>
            </a:r>
          </a:p>
        </p:txBody>
      </p:sp>
      <p:sp>
        <p:nvSpPr>
          <p:cNvPr id="6" name="Rectangle 5"/>
          <p:cNvSpPr/>
          <p:nvPr userDrawn="1"/>
        </p:nvSpPr>
        <p:spPr>
          <a:xfrm>
            <a:off x="3073274" y="7574720"/>
            <a:ext cx="1008112" cy="392508"/>
          </a:xfrm>
          <a:prstGeom prst="rect">
            <a:avLst/>
          </a:prstGeom>
          <a:solidFill>
            <a:schemeClr val="bg1"/>
          </a:solidFill>
          <a:ln>
            <a:noFill/>
          </a:ln>
        </p:spPr>
        <p:style>
          <a:lnRef idx="0">
            <a:schemeClr val="accent1"/>
          </a:lnRef>
          <a:fillRef idx="1">
            <a:schemeClr val="accent1"/>
          </a:fillRef>
          <a:effectRef idx="0">
            <a:schemeClr val="accent1"/>
          </a:effectRef>
          <a:fontRef idx="minor">
            <a:schemeClr val="lt1"/>
          </a:fontRef>
        </p:style>
        <p:txBody>
          <a:bodyPr rtlCol="0" anchor="ctr"/>
          <a:lstStyle/>
          <a:p>
            <a:pPr algn="ctr"/>
            <a:endParaRPr lang="it-IT"/>
          </a:p>
        </p:txBody>
      </p:sp>
      <p:pic>
        <p:nvPicPr>
          <p:cNvPr id="7" name="Picture 6"/>
          <p:cNvPicPr>
            <a:picLocks noChangeAspect="1"/>
          </p:cNvPicPr>
          <p:nvPr userDrawn="1"/>
        </p:nvPicPr>
        <p:blipFill>
          <a:blip r:embed="rId2"/>
          <a:stretch>
            <a:fillRect/>
          </a:stretch>
        </p:blipFill>
        <p:spPr>
          <a:xfrm>
            <a:off x="12427768" y="7519732"/>
            <a:ext cx="956891" cy="627516"/>
          </a:xfrm>
          <a:prstGeom prst="rect">
            <a:avLst/>
          </a:prstGeom>
        </p:spPr>
      </p:pic>
      <p:sp>
        <p:nvSpPr>
          <p:cNvPr id="8" name="Rectangle 7"/>
          <p:cNvSpPr/>
          <p:nvPr userDrawn="1"/>
        </p:nvSpPr>
        <p:spPr>
          <a:xfrm>
            <a:off x="11851704" y="7574720"/>
            <a:ext cx="576064" cy="572528"/>
          </a:xfrm>
          <a:prstGeom prst="rect">
            <a:avLst/>
          </a:prstGeom>
          <a:solidFill>
            <a:schemeClr val="bg1"/>
          </a:solidFill>
          <a:ln>
            <a:noFill/>
          </a:ln>
        </p:spPr>
        <p:style>
          <a:lnRef idx="0">
            <a:schemeClr val="accent1"/>
          </a:lnRef>
          <a:fillRef idx="1">
            <a:schemeClr val="accent1"/>
          </a:fillRef>
          <a:effectRef idx="0">
            <a:schemeClr val="accent1"/>
          </a:effectRef>
          <a:fontRef idx="minor">
            <a:schemeClr val="lt1"/>
          </a:fontRef>
        </p:style>
        <p:txBody>
          <a:bodyPr rtlCol="0" anchor="ctr"/>
          <a:lstStyle/>
          <a:p>
            <a:pPr algn="ctr"/>
            <a:endParaRPr lang="it-IT"/>
          </a:p>
        </p:txBody>
      </p:sp>
      <p:sp>
        <p:nvSpPr>
          <p:cNvPr id="9" name="Rectangle 8"/>
          <p:cNvSpPr/>
          <p:nvPr userDrawn="1"/>
        </p:nvSpPr>
        <p:spPr>
          <a:xfrm>
            <a:off x="13384659" y="7547226"/>
            <a:ext cx="195237" cy="572528"/>
          </a:xfrm>
          <a:prstGeom prst="rect">
            <a:avLst/>
          </a:prstGeom>
          <a:solidFill>
            <a:schemeClr val="bg1"/>
          </a:solidFill>
          <a:ln>
            <a:noFill/>
          </a:ln>
        </p:spPr>
        <p:style>
          <a:lnRef idx="0">
            <a:schemeClr val="accent1"/>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31496269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ulleted Content">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85800" y="639763"/>
            <a:ext cx="13258800" cy="666725"/>
          </a:xfrm>
          <a:prstGeom prst="rect">
            <a:avLst/>
          </a:prstGeom>
        </p:spPr>
        <p:txBody>
          <a:bodyPr/>
          <a:lstStyle/>
          <a:p>
            <a:r>
              <a:rPr lang="en-US"/>
              <a:t>Click to edit Master title style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85800" y="2057399"/>
            <a:ext cx="6400800" cy="5121276"/>
          </a:xfrm>
          <a:prstGeom prst="rect">
            <a:avLst/>
          </a:prstGeom>
          <a:noFill/>
        </p:spPr>
        <p:txBody>
          <a:bodyPr>
            <a:normAutofit/>
          </a:bodyPr>
          <a:lstStyle>
            <a:lvl1pPr>
              <a:defRPr sz="2000"/>
            </a:lvl1pPr>
            <a:lvl2pPr>
              <a:defRPr sz="2000"/>
            </a:lvl2pPr>
            <a:lvl3pPr>
              <a:defRPr sz="2000"/>
            </a:lvl3pPr>
            <a:lvl4pPr marL="457200" indent="-228600">
              <a:buFont typeface="Arial" pitchFamily="34" charset="0"/>
              <a:buChar char="–"/>
              <a:defRPr sz="2000"/>
            </a:lvl4pPr>
            <a:lvl5pPr marL="685800" indent="-228600">
              <a:buFont typeface="Arial" pitchFamily="34" charset="0"/>
              <a:buChar char="–"/>
              <a:defRPr sz="2000"/>
            </a:lvl5pPr>
            <a:lvl6pPr marL="914400" indent="-228600">
              <a:buFont typeface="Arial" pitchFamily="34" charset="0"/>
              <a:buChar char="–"/>
              <a:defRPr sz="2000" baseline="0"/>
            </a:lvl6pPr>
            <a:lvl7pPr marL="1143000" indent="-228600">
              <a:buFont typeface="Arial" pitchFamily="34" charset="0"/>
              <a:buChar char="–"/>
              <a:defRPr sz="2000" baseline="0"/>
            </a:lvl7pPr>
            <a:lvl8pPr marL="1371600" indent="-228600">
              <a:buFont typeface="Arial" pitchFamily="34" charset="0"/>
              <a:buChar char="–"/>
              <a:defRPr sz="2000" baseline="0"/>
            </a:lvl8pPr>
            <a:lvl9pPr marL="1600200" indent="-228600">
              <a:buFont typeface="Arial" pitchFamily="34" charset="0"/>
              <a:buChar char="–"/>
              <a:defRPr sz="20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543800" y="2057398"/>
            <a:ext cx="6400800" cy="5121274"/>
          </a:xfrm>
          <a:prstGeom prst="rect">
            <a:avLst/>
          </a:prstGeom>
        </p:spPr>
        <p:txBody>
          <a:bodyPr>
            <a:normAutofit/>
          </a:bodyPr>
          <a:lstStyle>
            <a:lvl1pPr>
              <a:defRPr sz="2000"/>
            </a:lvl1pPr>
            <a:lvl2pPr>
              <a:defRPr sz="2000"/>
            </a:lvl2pPr>
            <a:lvl3pPr>
              <a:defRPr sz="2000"/>
            </a:lvl3pPr>
            <a:lvl4pPr>
              <a:defRPr sz="2000"/>
            </a:lvl4pPr>
            <a:lvl5pPr>
              <a:defRPr sz="2000"/>
            </a:lvl5pPr>
            <a:lvl6pPr>
              <a:defRPr sz="2000" baseline="0"/>
            </a:lvl6pPr>
            <a:lvl7pPr>
              <a:defRPr sz="2000" baseline="0"/>
            </a:lvl7pPr>
            <a:lvl8pPr>
              <a:defRPr sz="2000" baseline="0"/>
            </a:lvl8pPr>
            <a:lvl9pPr>
              <a:defRPr sz="20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itle 7"/>
          <p:cNvSpPr>
            <a:spLocks noGrp="1"/>
          </p:cNvSpPr>
          <p:nvPr>
            <p:ph type="title"/>
          </p:nvPr>
        </p:nvSpPr>
        <p:spPr>
          <a:xfrm>
            <a:off x="685800" y="639763"/>
            <a:ext cx="13258800" cy="666725"/>
          </a:xfrm>
          <a:prstGeom prst="rect">
            <a:avLst/>
          </a:prstGeom>
        </p:spPr>
        <p:txBody>
          <a:bodyPr/>
          <a:lstStyle/>
          <a:p>
            <a:r>
              <a:rPr lang="en-US"/>
              <a:t>Click to edit Master title style</a:t>
            </a:r>
            <a:endParaRPr lang="en-US" dirty="0"/>
          </a:p>
        </p:txBody>
      </p:sp>
    </p:spTree>
    <p:extLst>
      <p:ext uri="{BB962C8B-B14F-4D97-AF65-F5344CB8AC3E}">
        <p14:creationId xmlns:p14="http://schemas.microsoft.com/office/powerpoint/2010/main" val="1183453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hree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85800" y="2057399"/>
            <a:ext cx="4114800" cy="5121276"/>
          </a:xfrm>
          <a:prstGeom prst="rect">
            <a:avLst/>
          </a:prstGeom>
        </p:spPr>
        <p:txBody>
          <a:bodyPr>
            <a:normAutofit/>
          </a:bodyPr>
          <a:lstStyle>
            <a:lvl1pPr>
              <a:defRPr sz="2000"/>
            </a:lvl1pPr>
            <a:lvl2pPr>
              <a:defRPr sz="2000"/>
            </a:lvl2pPr>
            <a:lvl3pPr>
              <a:defRPr sz="2000"/>
            </a:lvl3pPr>
            <a:lvl4pPr>
              <a:defRPr sz="2000"/>
            </a:lvl4pPr>
            <a:lvl5pPr>
              <a:defRPr sz="2000"/>
            </a:lvl5pPr>
            <a:lvl6pPr>
              <a:defRPr sz="2000" baseline="0"/>
            </a:lvl6pPr>
            <a:lvl7pPr>
              <a:defRPr sz="2000" baseline="0"/>
            </a:lvl7pPr>
            <a:lvl8pPr>
              <a:defRPr sz="2000" baseline="0"/>
            </a:lvl8pPr>
            <a:lvl9pPr>
              <a:defRPr sz="20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257800" y="2057399"/>
            <a:ext cx="4114800" cy="5121276"/>
          </a:xfrm>
          <a:prstGeom prst="rect">
            <a:avLst/>
          </a:prstGeom>
        </p:spPr>
        <p:txBody>
          <a:bodyPr>
            <a:normAutofit/>
          </a:bodyPr>
          <a:lstStyle>
            <a:lvl1pPr>
              <a:defRPr sz="2000"/>
            </a:lvl1pPr>
            <a:lvl2pPr>
              <a:defRPr sz="2000"/>
            </a:lvl2pPr>
            <a:lvl3pPr>
              <a:defRPr sz="2000"/>
            </a:lvl3pPr>
            <a:lvl4pPr>
              <a:defRPr sz="2000"/>
            </a:lvl4pPr>
            <a:lvl5pPr>
              <a:defRPr sz="2000"/>
            </a:lvl5pPr>
            <a:lvl6pPr>
              <a:defRPr sz="2000" baseline="0"/>
            </a:lvl6pPr>
            <a:lvl7pPr>
              <a:defRPr sz="2000" baseline="0"/>
            </a:lvl7pPr>
            <a:lvl8pPr>
              <a:defRPr sz="2000" baseline="0"/>
            </a:lvl8pPr>
            <a:lvl9pPr>
              <a:defRPr sz="20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3"/>
          <p:cNvSpPr>
            <a:spLocks noGrp="1"/>
          </p:cNvSpPr>
          <p:nvPr>
            <p:ph sz="half" idx="13"/>
          </p:nvPr>
        </p:nvSpPr>
        <p:spPr>
          <a:xfrm>
            <a:off x="9829800" y="2057399"/>
            <a:ext cx="4114800" cy="5121276"/>
          </a:xfrm>
          <a:prstGeom prst="rect">
            <a:avLst/>
          </a:prstGeom>
        </p:spPr>
        <p:txBody>
          <a:bodyPr>
            <a:normAutofit/>
          </a:bodyPr>
          <a:lstStyle>
            <a:lvl1pPr>
              <a:defRPr sz="2000"/>
            </a:lvl1pPr>
            <a:lvl2pPr>
              <a:defRPr sz="2000"/>
            </a:lvl2pPr>
            <a:lvl3pPr>
              <a:defRPr sz="2000"/>
            </a:lvl3pPr>
            <a:lvl4pPr>
              <a:defRPr sz="2000"/>
            </a:lvl4pPr>
            <a:lvl5pPr>
              <a:defRPr sz="2000"/>
            </a:lvl5pPr>
            <a:lvl6pPr>
              <a:defRPr sz="2000" baseline="0"/>
            </a:lvl6pPr>
            <a:lvl7pPr>
              <a:defRPr sz="2000" baseline="0"/>
            </a:lvl7pPr>
            <a:lvl8pPr>
              <a:defRPr sz="2000" baseline="0"/>
            </a:lvl8pPr>
            <a:lvl9pPr>
              <a:defRPr sz="20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itle 8"/>
          <p:cNvSpPr>
            <a:spLocks noGrp="1"/>
          </p:cNvSpPr>
          <p:nvPr>
            <p:ph type="title"/>
          </p:nvPr>
        </p:nvSpPr>
        <p:spPr>
          <a:xfrm>
            <a:off x="685800" y="639763"/>
            <a:ext cx="13258800" cy="666725"/>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3947420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Text and Picture">
    <p:spTree>
      <p:nvGrpSpPr>
        <p:cNvPr id="1" name=""/>
        <p:cNvGrpSpPr/>
        <p:nvPr/>
      </p:nvGrpSpPr>
      <p:grpSpPr>
        <a:xfrm>
          <a:off x="0" y="0"/>
          <a:ext cx="0" cy="0"/>
          <a:chOff x="0" y="0"/>
          <a:chExt cx="0" cy="0"/>
        </a:xfrm>
      </p:grpSpPr>
      <p:grpSp>
        <p:nvGrpSpPr>
          <p:cNvPr id="13" name="Group 12"/>
          <p:cNvGrpSpPr/>
          <p:nvPr/>
        </p:nvGrpSpPr>
        <p:grpSpPr>
          <a:xfrm>
            <a:off x="-91440" y="-91440"/>
            <a:ext cx="14813280" cy="8412480"/>
            <a:chOff x="-91440" y="-91440"/>
            <a:chExt cx="14813280" cy="8412480"/>
          </a:xfrm>
        </p:grpSpPr>
        <p:cxnSp>
          <p:nvCxnSpPr>
            <p:cNvPr id="14" name="Straight Connector 13"/>
            <p:cNvCxnSpPr/>
            <p:nvPr userDrawn="1"/>
          </p:nvCxnSpPr>
          <p:spPr>
            <a:xfrm>
              <a:off x="-91440" y="639763"/>
              <a:ext cx="45720" cy="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a:off x="-91440" y="2057399"/>
              <a:ext cx="45720" cy="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userDrawn="1"/>
          </p:nvCxnSpPr>
          <p:spPr>
            <a:xfrm>
              <a:off x="-91440" y="7178674"/>
              <a:ext cx="45720" cy="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a:off x="14676120" y="639763"/>
              <a:ext cx="45720" cy="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userDrawn="1"/>
          </p:nvCxnSpPr>
          <p:spPr>
            <a:xfrm>
              <a:off x="14676120" y="2057399"/>
              <a:ext cx="45720" cy="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a:off x="14676120" y="7178674"/>
              <a:ext cx="45720" cy="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userDrawn="1"/>
          </p:nvCxnSpPr>
          <p:spPr>
            <a:xfrm>
              <a:off x="6858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userDrawn="1"/>
          </p:nvCxnSpPr>
          <p:spPr>
            <a:xfrm>
              <a:off x="139446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userDrawn="1"/>
          </p:nvCxnSpPr>
          <p:spPr>
            <a:xfrm>
              <a:off x="6858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userDrawn="1"/>
          </p:nvCxnSpPr>
          <p:spPr>
            <a:xfrm>
              <a:off x="139446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userDrawn="1"/>
          </p:nvCxnSpPr>
          <p:spPr>
            <a:xfrm>
              <a:off x="118872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userDrawn="1"/>
          </p:nvCxnSpPr>
          <p:spPr>
            <a:xfrm>
              <a:off x="73152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userDrawn="1"/>
          </p:nvCxnSpPr>
          <p:spPr>
            <a:xfrm>
              <a:off x="73152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userDrawn="1"/>
          </p:nvCxnSpPr>
          <p:spPr>
            <a:xfrm>
              <a:off x="70866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userDrawn="1"/>
          </p:nvCxnSpPr>
          <p:spPr>
            <a:xfrm>
              <a:off x="75438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userDrawn="1"/>
          </p:nvCxnSpPr>
          <p:spPr>
            <a:xfrm>
              <a:off x="70866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userDrawn="1"/>
          </p:nvCxnSpPr>
          <p:spPr>
            <a:xfrm>
              <a:off x="75438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userDrawn="1"/>
          </p:nvCxnSpPr>
          <p:spPr>
            <a:xfrm>
              <a:off x="52578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32" name="Straight Connector 31"/>
            <p:cNvCxnSpPr/>
            <p:nvPr userDrawn="1"/>
          </p:nvCxnSpPr>
          <p:spPr>
            <a:xfrm>
              <a:off x="48006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a:off x="93726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34" name="Straight Connector 33"/>
            <p:cNvCxnSpPr/>
            <p:nvPr userDrawn="1"/>
          </p:nvCxnSpPr>
          <p:spPr>
            <a:xfrm>
              <a:off x="98298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35" name="Straight Connector 34"/>
            <p:cNvCxnSpPr/>
            <p:nvPr userDrawn="1"/>
          </p:nvCxnSpPr>
          <p:spPr>
            <a:xfrm>
              <a:off x="52578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userDrawn="1"/>
          </p:nvCxnSpPr>
          <p:spPr>
            <a:xfrm>
              <a:off x="98298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37" name="Straight Connector 36"/>
            <p:cNvCxnSpPr/>
            <p:nvPr userDrawn="1"/>
          </p:nvCxnSpPr>
          <p:spPr>
            <a:xfrm>
              <a:off x="48006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38" name="Straight Connector 37"/>
            <p:cNvCxnSpPr/>
            <p:nvPr userDrawn="1"/>
          </p:nvCxnSpPr>
          <p:spPr>
            <a:xfrm>
              <a:off x="93726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39" name="Straight Connector 38"/>
            <p:cNvCxnSpPr/>
            <p:nvPr userDrawn="1"/>
          </p:nvCxnSpPr>
          <p:spPr>
            <a:xfrm>
              <a:off x="118872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40" name="Straight Connector 39"/>
            <p:cNvCxnSpPr/>
            <p:nvPr userDrawn="1"/>
          </p:nvCxnSpPr>
          <p:spPr>
            <a:xfrm>
              <a:off x="14676120" y="7772400"/>
              <a:ext cx="45720" cy="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userDrawn="1"/>
          </p:nvCxnSpPr>
          <p:spPr>
            <a:xfrm>
              <a:off x="-91440" y="7772400"/>
              <a:ext cx="45720" cy="0"/>
            </a:xfrm>
            <a:prstGeom prst="line">
              <a:avLst/>
            </a:prstGeom>
            <a:ln w="3175" cap="flat"/>
          </p:spPr>
          <p:style>
            <a:lnRef idx="2">
              <a:schemeClr val="accent1"/>
            </a:lnRef>
            <a:fillRef idx="0">
              <a:schemeClr val="accent1"/>
            </a:fillRef>
            <a:effectRef idx="1">
              <a:schemeClr val="accent1"/>
            </a:effectRef>
            <a:fontRef idx="minor">
              <a:schemeClr val="tx1"/>
            </a:fontRef>
          </p:style>
        </p:cxnSp>
      </p:grpSp>
      <p:sp>
        <p:nvSpPr>
          <p:cNvPr id="9" name="Picture Placeholder 8"/>
          <p:cNvSpPr>
            <a:spLocks noGrp="1"/>
          </p:cNvSpPr>
          <p:nvPr>
            <p:ph type="pic" sz="quarter" idx="13"/>
          </p:nvPr>
        </p:nvSpPr>
        <p:spPr>
          <a:xfrm>
            <a:off x="7315200" y="0"/>
            <a:ext cx="7315200" cy="8229600"/>
          </a:xfrm>
          <a:prstGeom prst="rect">
            <a:avLst/>
          </a:prstGeom>
          <a:solidFill>
            <a:schemeClr val="bg1">
              <a:lumMod val="85000"/>
            </a:schemeClr>
          </a:solidFill>
        </p:spPr>
        <p:txBody>
          <a:bodyPr anchor="ctr" anchorCtr="0">
            <a:normAutofit/>
          </a:bodyPr>
          <a:lstStyle>
            <a:lvl1pPr algn="ctr">
              <a:defRPr sz="1600" b="0"/>
            </a:lvl1pPr>
          </a:lstStyle>
          <a:p>
            <a:r>
              <a:rPr lang="en-US" dirty="0"/>
              <a:t>Click icon to add picture</a:t>
            </a:r>
          </a:p>
        </p:txBody>
      </p:sp>
      <p:sp>
        <p:nvSpPr>
          <p:cNvPr id="4" name="Title 3"/>
          <p:cNvSpPr>
            <a:spLocks noGrp="1"/>
          </p:cNvSpPr>
          <p:nvPr>
            <p:ph type="title"/>
          </p:nvPr>
        </p:nvSpPr>
        <p:spPr>
          <a:xfrm>
            <a:off x="685800" y="639763"/>
            <a:ext cx="6400800" cy="1417636"/>
          </a:xfrm>
          <a:prstGeom prst="rect">
            <a:avLst/>
          </a:prstGeom>
        </p:spPr>
        <p:txBody>
          <a:bodyPr/>
          <a:lstStyle/>
          <a:p>
            <a:r>
              <a:rPr lang="en-US"/>
              <a:t>Click to edit Master title style</a:t>
            </a:r>
          </a:p>
        </p:txBody>
      </p:sp>
      <p:sp>
        <p:nvSpPr>
          <p:cNvPr id="7" name="Freeform 9"/>
          <p:cNvSpPr>
            <a:spLocks noChangeAspect="1"/>
          </p:cNvSpPr>
          <p:nvPr/>
        </p:nvSpPr>
        <p:spPr bwMode="black">
          <a:xfrm>
            <a:off x="448310" y="0"/>
            <a:ext cx="562442" cy="492758"/>
          </a:xfrm>
          <a:custGeom>
            <a:avLst/>
            <a:gdLst>
              <a:gd name="T0" fmla="*/ 0 w 370"/>
              <a:gd name="T1" fmla="*/ 0 h 321"/>
              <a:gd name="T2" fmla="*/ 0 w 370"/>
              <a:gd name="T3" fmla="*/ 0 h 321"/>
              <a:gd name="T4" fmla="*/ 184 w 370"/>
              <a:gd name="T5" fmla="*/ 321 h 321"/>
              <a:gd name="T6" fmla="*/ 370 w 370"/>
              <a:gd name="T7" fmla="*/ 0 h 321"/>
              <a:gd name="T8" fmla="*/ 0 w 370"/>
              <a:gd name="T9" fmla="*/ 0 h 321"/>
            </a:gdLst>
            <a:ahLst/>
            <a:cxnLst>
              <a:cxn ang="0">
                <a:pos x="T0" y="T1"/>
              </a:cxn>
              <a:cxn ang="0">
                <a:pos x="T2" y="T3"/>
              </a:cxn>
              <a:cxn ang="0">
                <a:pos x="T4" y="T5"/>
              </a:cxn>
              <a:cxn ang="0">
                <a:pos x="T6" y="T7"/>
              </a:cxn>
              <a:cxn ang="0">
                <a:pos x="T8" y="T9"/>
              </a:cxn>
            </a:cxnLst>
            <a:rect l="0" t="0" r="r" b="b"/>
            <a:pathLst>
              <a:path w="370" h="321">
                <a:moveTo>
                  <a:pt x="0" y="0"/>
                </a:moveTo>
                <a:lnTo>
                  <a:pt x="0" y="0"/>
                </a:lnTo>
                <a:lnTo>
                  <a:pt x="184" y="321"/>
                </a:lnTo>
                <a:lnTo>
                  <a:pt x="370" y="0"/>
                </a:lnTo>
                <a:lnTo>
                  <a:pt x="0" y="0"/>
                </a:lnTo>
                <a:close/>
              </a:path>
            </a:pathLst>
          </a:custGeom>
          <a:solidFill>
            <a:srgbClr val="000000"/>
          </a:solidFill>
          <a:ln w="0">
            <a:noFill/>
            <a:prstDash val="solid"/>
            <a:round/>
            <a:headEnd/>
            <a:tailEnd/>
          </a:ln>
        </p:spPr>
        <p:txBody>
          <a:bodyPr vert="horz" wrap="square" lIns="146304" tIns="73152" rIns="146304" bIns="73152" numCol="1" anchor="t" anchorCtr="0" compatLnSpc="1">
            <a:prstTxWarp prst="textNoShape">
              <a:avLst/>
            </a:prstTxWarp>
          </a:bodyPr>
          <a:lstStyle/>
          <a:p>
            <a:endParaRPr lang="en-US" sz="4608" dirty="0"/>
          </a:p>
        </p:txBody>
      </p:sp>
      <p:pic>
        <p:nvPicPr>
          <p:cNvPr id="8" name="Picture 7"/>
          <p:cNvPicPr>
            <a:picLocks noChangeAspect="1"/>
          </p:cNvPicPr>
          <p:nvPr/>
        </p:nvPicPr>
        <p:blipFill>
          <a:blip r:embed="rId2"/>
          <a:stretch>
            <a:fillRect/>
          </a:stretch>
        </p:blipFill>
        <p:spPr bwMode="black">
          <a:xfrm>
            <a:off x="544830" y="7425690"/>
            <a:ext cx="2048256" cy="581762"/>
          </a:xfrm>
          <a:prstGeom prst="rect">
            <a:avLst/>
          </a:prstGeom>
        </p:spPr>
      </p:pic>
      <p:sp>
        <p:nvSpPr>
          <p:cNvPr id="10" name="Text Box 115"/>
          <p:cNvSpPr txBox="1">
            <a:spLocks noChangeArrowheads="1"/>
          </p:cNvSpPr>
          <p:nvPr/>
        </p:nvSpPr>
        <p:spPr bwMode="auto">
          <a:xfrm>
            <a:off x="11893550" y="7580437"/>
            <a:ext cx="1639570" cy="274320"/>
          </a:xfrm>
          <a:prstGeom prst="rect">
            <a:avLst/>
          </a:prstGeom>
          <a:noFill/>
          <a:ln w="9525">
            <a:noFill/>
            <a:miter lim="800000"/>
            <a:headEnd/>
            <a:tailEnd/>
          </a:ln>
          <a:effectLst/>
        </p:spPr>
        <p:txBody>
          <a:bodyPr wrap="none" lIns="0" tIns="0" rIns="0" bIns="0" anchor="ctr" anchorCtr="0">
            <a:noAutofit/>
          </a:bodyPr>
          <a:lstStyle/>
          <a:p>
            <a:pPr algn="r" defTabSz="820738">
              <a:spcBef>
                <a:spcPct val="50000"/>
              </a:spcBef>
            </a:pPr>
            <a:fld id="{03C7D0F0-10D5-4191-B6F4-99306F468FEF}" type="datetime4">
              <a:rPr lang="en-US" sz="1100" b="0" smtClean="0">
                <a:solidFill>
                  <a:schemeClr val="tx1"/>
                </a:solidFill>
              </a:rPr>
              <a:pPr algn="r" defTabSz="820738">
                <a:spcBef>
                  <a:spcPct val="50000"/>
                </a:spcBef>
              </a:pPr>
              <a:t>September 30, 2021</a:t>
            </a:fld>
            <a:endParaRPr lang="en-US" sz="1100" b="0" dirty="0">
              <a:solidFill>
                <a:schemeClr val="tx1"/>
              </a:solidFill>
            </a:endParaRPr>
          </a:p>
        </p:txBody>
      </p:sp>
      <p:sp>
        <p:nvSpPr>
          <p:cNvPr id="11" name="Text Box 115"/>
          <p:cNvSpPr txBox="1">
            <a:spLocks noChangeArrowheads="1"/>
          </p:cNvSpPr>
          <p:nvPr/>
        </p:nvSpPr>
        <p:spPr bwMode="auto">
          <a:xfrm>
            <a:off x="13533120" y="7580439"/>
            <a:ext cx="411480" cy="274320"/>
          </a:xfrm>
          <a:prstGeom prst="rect">
            <a:avLst/>
          </a:prstGeom>
          <a:noFill/>
          <a:ln w="9525">
            <a:noFill/>
            <a:miter lim="800000"/>
            <a:headEnd/>
            <a:tailEnd/>
          </a:ln>
          <a:effectLst/>
        </p:spPr>
        <p:txBody>
          <a:bodyPr wrap="square" lIns="0" tIns="0" rIns="0" bIns="0" anchor="ctr" anchorCtr="0">
            <a:noAutofit/>
          </a:bodyPr>
          <a:lstStyle/>
          <a:p>
            <a:pPr algn="r" defTabSz="820738">
              <a:spcBef>
                <a:spcPct val="50000"/>
              </a:spcBef>
            </a:pPr>
            <a:fld id="{18E29826-F105-4F77-B977-03F4A4723A21}" type="slidenum">
              <a:rPr lang="en-US" sz="1100" b="1" smtClean="0">
                <a:solidFill>
                  <a:schemeClr val="tx1"/>
                </a:solidFill>
              </a:rPr>
              <a:pPr algn="r" defTabSz="820738">
                <a:spcBef>
                  <a:spcPct val="50000"/>
                </a:spcBef>
              </a:pPr>
              <a:t>‹#›</a:t>
            </a:fld>
            <a:endParaRPr lang="en-US" sz="1100" b="1" dirty="0">
              <a:solidFill>
                <a:schemeClr val="tx1"/>
              </a:solidFill>
            </a:endParaRPr>
          </a:p>
        </p:txBody>
      </p:sp>
      <p:sp>
        <p:nvSpPr>
          <p:cNvPr id="12" name="Footer Placeholder 4"/>
          <p:cNvSpPr txBox="1">
            <a:spLocks/>
          </p:cNvSpPr>
          <p:nvPr/>
        </p:nvSpPr>
        <p:spPr>
          <a:xfrm>
            <a:off x="2971800" y="7580439"/>
            <a:ext cx="4114800" cy="274320"/>
          </a:xfrm>
          <a:prstGeom prst="rect">
            <a:avLst/>
          </a:prstGeom>
          <a:noFill/>
        </p:spPr>
        <p:txBody>
          <a:bodyPr vert="horz" wrap="none" lIns="0" tIns="0" rIns="0" bIns="0" rtlCol="0" anchor="ctr"/>
          <a:lstStyle>
            <a:defPPr>
              <a:defRPr lang="en-US"/>
            </a:defPPr>
            <a:lvl1pPr marL="0" algn="ct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100" dirty="0"/>
              <a:t>DXC Proprietary and Confidential</a:t>
            </a:r>
          </a:p>
        </p:txBody>
      </p:sp>
      <p:sp>
        <p:nvSpPr>
          <p:cNvPr id="3" name="Content Placeholder 2"/>
          <p:cNvSpPr>
            <a:spLocks noGrp="1"/>
          </p:cNvSpPr>
          <p:nvPr>
            <p:ph sz="quarter" idx="14"/>
          </p:nvPr>
        </p:nvSpPr>
        <p:spPr>
          <a:xfrm>
            <a:off x="685800" y="2057398"/>
            <a:ext cx="6400800" cy="51212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157861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Big Statement">
    <p:spTree>
      <p:nvGrpSpPr>
        <p:cNvPr id="1" name=""/>
        <p:cNvGrpSpPr/>
        <p:nvPr/>
      </p:nvGrpSpPr>
      <p:grpSpPr>
        <a:xfrm>
          <a:off x="0" y="0"/>
          <a:ext cx="0" cy="0"/>
          <a:chOff x="0" y="0"/>
          <a:chExt cx="0" cy="0"/>
        </a:xfrm>
      </p:grpSpPr>
      <p:sp>
        <p:nvSpPr>
          <p:cNvPr id="14" name="Text Placeholder 13"/>
          <p:cNvSpPr>
            <a:spLocks noGrp="1"/>
          </p:cNvSpPr>
          <p:nvPr>
            <p:ph type="body" sz="quarter" idx="13"/>
          </p:nvPr>
        </p:nvSpPr>
        <p:spPr>
          <a:xfrm>
            <a:off x="685800" y="2057399"/>
            <a:ext cx="11201400" cy="5121275"/>
          </a:xfrm>
          <a:prstGeom prst="rect">
            <a:avLst/>
          </a:prstGeom>
        </p:spPr>
        <p:txBody>
          <a:bodyPr/>
          <a:lstStyle>
            <a:lvl1pPr>
              <a:lnSpc>
                <a:spcPct val="85000"/>
              </a:lnSpc>
              <a:spcBef>
                <a:spcPts val="0"/>
              </a:spcBef>
              <a:defRPr sz="6000"/>
            </a:lvl1pPr>
            <a:lvl2pPr marL="0" indent="0">
              <a:spcBef>
                <a:spcPts val="900"/>
              </a:spcBef>
              <a:buFontTx/>
              <a:buNone/>
              <a:defRPr/>
            </a:lvl2pPr>
            <a:lvl3pPr marL="0" indent="0">
              <a:spcBef>
                <a:spcPts val="900"/>
              </a:spcBef>
              <a:buFontTx/>
              <a:buNone/>
              <a:defRPr/>
            </a:lvl3pPr>
            <a:lvl4pPr marL="0" indent="0">
              <a:spcBef>
                <a:spcPts val="900"/>
              </a:spcBef>
              <a:buFontTx/>
              <a:buNone/>
              <a:defRPr/>
            </a:lvl4pPr>
            <a:lvl5pPr marL="0" indent="0">
              <a:spcBef>
                <a:spcPts val="900"/>
              </a:spcBef>
              <a:buFontTx/>
              <a:buNone/>
              <a:defRPr/>
            </a:lvl5pPr>
            <a:lvl6pPr marL="0" indent="0">
              <a:spcBef>
                <a:spcPts val="900"/>
              </a:spcBef>
              <a:buFontTx/>
              <a:buNone/>
              <a:defRPr baseline="0"/>
            </a:lvl6pPr>
            <a:lvl7pPr marL="0" indent="0">
              <a:spcBef>
                <a:spcPts val="900"/>
              </a:spcBef>
              <a:buFontTx/>
              <a:buNone/>
              <a:defRPr baseline="0"/>
            </a:lvl7pPr>
            <a:lvl8pPr marL="0" indent="0">
              <a:spcBef>
                <a:spcPts val="900"/>
              </a:spcBef>
              <a:buFontTx/>
              <a:buNone/>
              <a:defRPr baseline="0"/>
            </a:lvl8pPr>
            <a:lvl9pPr marL="0" indent="0">
              <a:spcBef>
                <a:spcPts val="900"/>
              </a:spcBef>
              <a:buFontTx/>
              <a:buNone/>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Freeform 9"/>
          <p:cNvSpPr>
            <a:spLocks noChangeAspect="1"/>
          </p:cNvSpPr>
          <p:nvPr/>
        </p:nvSpPr>
        <p:spPr bwMode="black">
          <a:xfrm>
            <a:off x="362839" y="-1"/>
            <a:ext cx="730236" cy="639764"/>
          </a:xfrm>
          <a:custGeom>
            <a:avLst/>
            <a:gdLst>
              <a:gd name="T0" fmla="*/ 0 w 370"/>
              <a:gd name="T1" fmla="*/ 0 h 321"/>
              <a:gd name="T2" fmla="*/ 0 w 370"/>
              <a:gd name="T3" fmla="*/ 0 h 321"/>
              <a:gd name="T4" fmla="*/ 184 w 370"/>
              <a:gd name="T5" fmla="*/ 321 h 321"/>
              <a:gd name="T6" fmla="*/ 370 w 370"/>
              <a:gd name="T7" fmla="*/ 0 h 321"/>
              <a:gd name="T8" fmla="*/ 0 w 370"/>
              <a:gd name="T9" fmla="*/ 0 h 321"/>
            </a:gdLst>
            <a:ahLst/>
            <a:cxnLst>
              <a:cxn ang="0">
                <a:pos x="T0" y="T1"/>
              </a:cxn>
              <a:cxn ang="0">
                <a:pos x="T2" y="T3"/>
              </a:cxn>
              <a:cxn ang="0">
                <a:pos x="T4" y="T5"/>
              </a:cxn>
              <a:cxn ang="0">
                <a:pos x="T6" y="T7"/>
              </a:cxn>
              <a:cxn ang="0">
                <a:pos x="T8" y="T9"/>
              </a:cxn>
            </a:cxnLst>
            <a:rect l="0" t="0" r="r" b="b"/>
            <a:pathLst>
              <a:path w="370" h="321">
                <a:moveTo>
                  <a:pt x="0" y="0"/>
                </a:moveTo>
                <a:lnTo>
                  <a:pt x="0" y="0"/>
                </a:lnTo>
                <a:lnTo>
                  <a:pt x="184" y="321"/>
                </a:lnTo>
                <a:lnTo>
                  <a:pt x="370" y="0"/>
                </a:lnTo>
                <a:lnTo>
                  <a:pt x="0" y="0"/>
                </a:lnTo>
                <a:close/>
              </a:path>
            </a:pathLst>
          </a:custGeom>
          <a:solidFill>
            <a:srgbClr val="000000"/>
          </a:solidFill>
          <a:ln w="0">
            <a:noFill/>
            <a:prstDash val="solid"/>
            <a:round/>
            <a:headEnd/>
            <a:tailEnd/>
          </a:ln>
        </p:spPr>
        <p:txBody>
          <a:bodyPr vert="horz" wrap="square" lIns="146304" tIns="73152" rIns="146304" bIns="73152" numCol="1" anchor="t" anchorCtr="0" compatLnSpc="1">
            <a:prstTxWarp prst="textNoShape">
              <a:avLst/>
            </a:prstTxWarp>
          </a:bodyPr>
          <a:lstStyle/>
          <a:p>
            <a:endParaRPr lang="en-US" sz="4608"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Pr>
        <a:solidFill>
          <a:schemeClr val="bg1"/>
        </a:solidFill>
        <a:effectLst/>
      </p:bgPr>
    </p:bg>
    <p:spTree>
      <p:nvGrpSpPr>
        <p:cNvPr id="1" name=""/>
        <p:cNvGrpSpPr/>
        <p:nvPr/>
      </p:nvGrpSpPr>
      <p:grpSpPr>
        <a:xfrm>
          <a:off x="0" y="0"/>
          <a:ext cx="0" cy="0"/>
          <a:chOff x="0" y="0"/>
          <a:chExt cx="0" cy="0"/>
        </a:xfrm>
      </p:grpSpPr>
      <p:grpSp>
        <p:nvGrpSpPr>
          <p:cNvPr id="18" name="Group 17"/>
          <p:cNvGrpSpPr/>
          <p:nvPr/>
        </p:nvGrpSpPr>
        <p:grpSpPr>
          <a:xfrm>
            <a:off x="-91440" y="-91440"/>
            <a:ext cx="14813280" cy="8412480"/>
            <a:chOff x="-91440" y="-91440"/>
            <a:chExt cx="14813280" cy="8412480"/>
          </a:xfrm>
        </p:grpSpPr>
        <p:cxnSp>
          <p:nvCxnSpPr>
            <p:cNvPr id="12" name="Straight Connector 11"/>
            <p:cNvCxnSpPr/>
            <p:nvPr userDrawn="1"/>
          </p:nvCxnSpPr>
          <p:spPr>
            <a:xfrm>
              <a:off x="-91440" y="639763"/>
              <a:ext cx="45720" cy="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userDrawn="1"/>
          </p:nvCxnSpPr>
          <p:spPr>
            <a:xfrm>
              <a:off x="-91440" y="2057399"/>
              <a:ext cx="45720" cy="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userDrawn="1"/>
          </p:nvCxnSpPr>
          <p:spPr>
            <a:xfrm>
              <a:off x="-91440" y="7178674"/>
              <a:ext cx="45720" cy="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a:off x="14676120" y="639763"/>
              <a:ext cx="45720" cy="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userDrawn="1"/>
          </p:nvCxnSpPr>
          <p:spPr>
            <a:xfrm>
              <a:off x="14676120" y="2057399"/>
              <a:ext cx="45720" cy="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a:off x="14676120" y="7178674"/>
              <a:ext cx="45720" cy="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a:off x="6858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userDrawn="1"/>
          </p:nvCxnSpPr>
          <p:spPr>
            <a:xfrm>
              <a:off x="139446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userDrawn="1"/>
          </p:nvCxnSpPr>
          <p:spPr>
            <a:xfrm>
              <a:off x="6858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userDrawn="1"/>
          </p:nvCxnSpPr>
          <p:spPr>
            <a:xfrm>
              <a:off x="139446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userDrawn="1"/>
          </p:nvCxnSpPr>
          <p:spPr>
            <a:xfrm>
              <a:off x="118872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userDrawn="1"/>
          </p:nvCxnSpPr>
          <p:spPr>
            <a:xfrm>
              <a:off x="73152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userDrawn="1"/>
          </p:nvCxnSpPr>
          <p:spPr>
            <a:xfrm>
              <a:off x="73152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userDrawn="1"/>
          </p:nvCxnSpPr>
          <p:spPr>
            <a:xfrm>
              <a:off x="70866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userDrawn="1"/>
          </p:nvCxnSpPr>
          <p:spPr>
            <a:xfrm>
              <a:off x="75438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userDrawn="1"/>
          </p:nvCxnSpPr>
          <p:spPr>
            <a:xfrm>
              <a:off x="70866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32" name="Straight Connector 31"/>
            <p:cNvCxnSpPr/>
            <p:nvPr userDrawn="1"/>
          </p:nvCxnSpPr>
          <p:spPr>
            <a:xfrm>
              <a:off x="75438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35" name="Straight Connector 34"/>
            <p:cNvCxnSpPr/>
            <p:nvPr userDrawn="1"/>
          </p:nvCxnSpPr>
          <p:spPr>
            <a:xfrm>
              <a:off x="52578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userDrawn="1"/>
          </p:nvCxnSpPr>
          <p:spPr>
            <a:xfrm>
              <a:off x="48006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37" name="Straight Connector 36"/>
            <p:cNvCxnSpPr/>
            <p:nvPr userDrawn="1"/>
          </p:nvCxnSpPr>
          <p:spPr>
            <a:xfrm>
              <a:off x="93726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38" name="Straight Connector 37"/>
            <p:cNvCxnSpPr/>
            <p:nvPr userDrawn="1"/>
          </p:nvCxnSpPr>
          <p:spPr>
            <a:xfrm>
              <a:off x="98298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39" name="Straight Connector 38"/>
            <p:cNvCxnSpPr/>
            <p:nvPr userDrawn="1"/>
          </p:nvCxnSpPr>
          <p:spPr>
            <a:xfrm>
              <a:off x="52578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40" name="Straight Connector 39"/>
            <p:cNvCxnSpPr/>
            <p:nvPr userDrawn="1"/>
          </p:nvCxnSpPr>
          <p:spPr>
            <a:xfrm>
              <a:off x="98298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userDrawn="1"/>
          </p:nvCxnSpPr>
          <p:spPr>
            <a:xfrm>
              <a:off x="48006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43" name="Straight Connector 42"/>
            <p:cNvCxnSpPr/>
            <p:nvPr userDrawn="1"/>
          </p:nvCxnSpPr>
          <p:spPr>
            <a:xfrm>
              <a:off x="9372600" y="827532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userDrawn="1"/>
          </p:nvCxnSpPr>
          <p:spPr>
            <a:xfrm>
              <a:off x="11887200" y="-91440"/>
              <a:ext cx="0" cy="4572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45" name="Straight Connector 44"/>
            <p:cNvCxnSpPr/>
            <p:nvPr userDrawn="1"/>
          </p:nvCxnSpPr>
          <p:spPr>
            <a:xfrm>
              <a:off x="14676120" y="7772400"/>
              <a:ext cx="45720" cy="0"/>
            </a:xfrm>
            <a:prstGeom prst="line">
              <a:avLst/>
            </a:prstGeom>
            <a:ln w="3175" cap="flat"/>
          </p:spPr>
          <p:style>
            <a:lnRef idx="2">
              <a:schemeClr val="accent1"/>
            </a:lnRef>
            <a:fillRef idx="0">
              <a:schemeClr val="accent1"/>
            </a:fillRef>
            <a:effectRef idx="1">
              <a:schemeClr val="accent1"/>
            </a:effectRef>
            <a:fontRef idx="minor">
              <a:schemeClr val="tx1"/>
            </a:fontRef>
          </p:style>
        </p:cxnSp>
        <p:cxnSp>
          <p:nvCxnSpPr>
            <p:cNvPr id="42" name="Straight Connector 41"/>
            <p:cNvCxnSpPr/>
            <p:nvPr userDrawn="1"/>
          </p:nvCxnSpPr>
          <p:spPr>
            <a:xfrm>
              <a:off x="-91440" y="7772400"/>
              <a:ext cx="45720" cy="0"/>
            </a:xfrm>
            <a:prstGeom prst="line">
              <a:avLst/>
            </a:prstGeom>
            <a:ln w="3175" cap="flat"/>
          </p:spPr>
          <p:style>
            <a:lnRef idx="2">
              <a:schemeClr val="accent1"/>
            </a:lnRef>
            <a:fillRef idx="0">
              <a:schemeClr val="accent1"/>
            </a:fillRef>
            <a:effectRef idx="1">
              <a:schemeClr val="accent1"/>
            </a:effectRef>
            <a:fontRef idx="minor">
              <a:schemeClr val="tx1"/>
            </a:fontRef>
          </p:style>
        </p:cxnSp>
      </p:grpSp>
      <p:sp>
        <p:nvSpPr>
          <p:cNvPr id="48" name="Text Box 115">
            <a:extLst>
              <a:ext uri="{FF2B5EF4-FFF2-40B4-BE49-F238E27FC236}">
                <a16:creationId xmlns:a16="http://schemas.microsoft.com/office/drawing/2014/main" id="{EEB2D077-2631-4608-B5D1-77878D15CAB0}"/>
              </a:ext>
            </a:extLst>
          </p:cNvPr>
          <p:cNvSpPr txBox="1">
            <a:spLocks noChangeArrowheads="1"/>
          </p:cNvSpPr>
          <p:nvPr userDrawn="1"/>
        </p:nvSpPr>
        <p:spPr bwMode="auto">
          <a:xfrm>
            <a:off x="13533120" y="7670088"/>
            <a:ext cx="411480" cy="274320"/>
          </a:xfrm>
          <a:prstGeom prst="rect">
            <a:avLst/>
          </a:prstGeom>
          <a:noFill/>
          <a:ln w="9525">
            <a:noFill/>
            <a:miter lim="800000"/>
            <a:headEnd/>
            <a:tailEnd/>
          </a:ln>
          <a:effectLst/>
        </p:spPr>
        <p:txBody>
          <a:bodyPr wrap="square" lIns="0" tIns="0" rIns="0" bIns="0" anchor="ctr" anchorCtr="0">
            <a:noAutofit/>
          </a:bodyPr>
          <a:lstStyle/>
          <a:p>
            <a:pPr algn="r" defTabSz="820738">
              <a:spcBef>
                <a:spcPts val="0"/>
              </a:spcBef>
            </a:pPr>
            <a:fld id="{18E29826-F105-4F77-B977-03F4A4723A21}" type="slidenum">
              <a:rPr lang="en-US" sz="1800" b="1" smtClean="0">
                <a:solidFill>
                  <a:srgbClr val="0070C0"/>
                </a:solidFill>
              </a:rPr>
              <a:pPr algn="r" defTabSz="820738">
                <a:spcBef>
                  <a:spcPts val="0"/>
                </a:spcBef>
              </a:pPr>
              <a:t>‹#›</a:t>
            </a:fld>
            <a:endParaRPr lang="en-US" sz="1800" b="1" dirty="0">
              <a:solidFill>
                <a:srgbClr val="0070C0"/>
              </a:solidFill>
            </a:endParaRPr>
          </a:p>
        </p:txBody>
      </p:sp>
      <p:sp>
        <p:nvSpPr>
          <p:cNvPr id="49" name="Rectangle 48">
            <a:extLst>
              <a:ext uri="{FF2B5EF4-FFF2-40B4-BE49-F238E27FC236}">
                <a16:creationId xmlns:a16="http://schemas.microsoft.com/office/drawing/2014/main" id="{7FA6B516-68C5-4970-B424-573A0CDFBECE}"/>
              </a:ext>
            </a:extLst>
          </p:cNvPr>
          <p:cNvSpPr/>
          <p:nvPr userDrawn="1"/>
        </p:nvSpPr>
        <p:spPr>
          <a:xfrm flipV="1">
            <a:off x="0" y="7439868"/>
            <a:ext cx="14630400" cy="45719"/>
          </a:xfrm>
          <a:prstGeom prst="rect">
            <a:avLst/>
          </a:prstGeom>
          <a:solidFill>
            <a:srgbClr val="0070C0"/>
          </a:solidFill>
          <a:ln>
            <a:noFill/>
          </a:ln>
        </p:spPr>
        <p:style>
          <a:lnRef idx="0">
            <a:schemeClr val="accent1"/>
          </a:lnRef>
          <a:fillRef idx="1">
            <a:schemeClr val="accent1"/>
          </a:fillRef>
          <a:effectRef idx="0">
            <a:schemeClr val="accent1"/>
          </a:effectRef>
          <a:fontRef idx="minor">
            <a:schemeClr val="lt1"/>
          </a:fontRef>
        </p:style>
        <p:txBody>
          <a:bodyPr rtlCol="0" anchor="ctr"/>
          <a:lstStyle/>
          <a:p>
            <a:pPr algn="ctr"/>
            <a:endParaRPr lang="it-IT" dirty="0"/>
          </a:p>
        </p:txBody>
      </p:sp>
      <p:pic>
        <p:nvPicPr>
          <p:cNvPr id="50" name="Picture 49" descr="A picture containing drawing, food&#10;&#10;Description automatically generated">
            <a:extLst>
              <a:ext uri="{FF2B5EF4-FFF2-40B4-BE49-F238E27FC236}">
                <a16:creationId xmlns:a16="http://schemas.microsoft.com/office/drawing/2014/main" id="{0FA6371C-EA94-464B-B290-C533E28EF3DC}"/>
              </a:ext>
            </a:extLst>
          </p:cNvPr>
          <p:cNvPicPr>
            <a:picLocks noChangeAspect="1"/>
          </p:cNvPicPr>
          <p:nvPr userDrawn="1"/>
        </p:nvPicPr>
        <p:blipFill>
          <a:blip r:embed="rId16"/>
          <a:stretch>
            <a:fillRect/>
          </a:stretch>
        </p:blipFill>
        <p:spPr>
          <a:xfrm>
            <a:off x="546448" y="7580439"/>
            <a:ext cx="2031129" cy="453619"/>
          </a:xfrm>
          <a:prstGeom prst="rect">
            <a:avLst/>
          </a:prstGeom>
        </p:spPr>
      </p:pic>
      <p:pic>
        <p:nvPicPr>
          <p:cNvPr id="51" name="Picture 50" descr="A picture containing drawing&#10;&#10;Description automatically generated">
            <a:extLst>
              <a:ext uri="{FF2B5EF4-FFF2-40B4-BE49-F238E27FC236}">
                <a16:creationId xmlns:a16="http://schemas.microsoft.com/office/drawing/2014/main" id="{6E140023-DE77-4DCF-A576-CB8C42497C69}"/>
              </a:ext>
            </a:extLst>
          </p:cNvPr>
          <p:cNvPicPr>
            <a:picLocks noChangeAspect="1"/>
          </p:cNvPicPr>
          <p:nvPr userDrawn="1"/>
        </p:nvPicPr>
        <p:blipFill>
          <a:blip r:embed="rId17"/>
          <a:stretch>
            <a:fillRect/>
          </a:stretch>
        </p:blipFill>
        <p:spPr>
          <a:xfrm>
            <a:off x="12743717" y="274888"/>
            <a:ext cx="1200883" cy="771768"/>
          </a:xfrm>
          <a:prstGeom prst="rect">
            <a:avLst/>
          </a:prstGeom>
        </p:spPr>
      </p:pic>
    </p:spTree>
    <p:extLst>
      <p:ext uri="{BB962C8B-B14F-4D97-AF65-F5344CB8AC3E}">
        <p14:creationId xmlns:p14="http://schemas.microsoft.com/office/powerpoint/2010/main" val="112899065"/>
      </p:ext>
    </p:extLst>
  </p:cSld>
  <p:clrMap bg1="lt1" tx1="dk1" bg2="lt2" tx2="dk2" accent1="accent1" accent2="accent2" accent3="accent3" accent4="accent4" accent5="accent5" accent6="accent6" hlink="hlink" folHlink="folHlink"/>
  <p:sldLayoutIdLst>
    <p:sldLayoutId id="2147483670" r:id="rId1"/>
    <p:sldLayoutId id="2147483659" r:id="rId2"/>
    <p:sldLayoutId id="2147483650" r:id="rId3"/>
    <p:sldLayoutId id="2147483666" r:id="rId4"/>
    <p:sldLayoutId id="2147483667" r:id="rId5"/>
    <p:sldLayoutId id="2147483652" r:id="rId6"/>
    <p:sldLayoutId id="2147483660" r:id="rId7"/>
    <p:sldLayoutId id="2147483662" r:id="rId8"/>
    <p:sldLayoutId id="2147483663" r:id="rId9"/>
    <p:sldLayoutId id="2147483651" r:id="rId10"/>
    <p:sldLayoutId id="2147483668" r:id="rId11"/>
    <p:sldLayoutId id="2147483669" r:id="rId12"/>
    <p:sldLayoutId id="2147483655" r:id="rId13"/>
    <p:sldLayoutId id="2147483661" r:id="rId1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1463040" rtl="0" eaLnBrk="1" latinLnBrk="0" hangingPunct="1">
        <a:lnSpc>
          <a:spcPct val="85000"/>
        </a:lnSpc>
        <a:spcBef>
          <a:spcPct val="0"/>
        </a:spcBef>
        <a:buNone/>
        <a:defRPr sz="3200" b="1" kern="1200">
          <a:solidFill>
            <a:schemeClr val="tx1"/>
          </a:solidFill>
          <a:latin typeface="+mj-lt"/>
          <a:ea typeface="+mj-ea"/>
          <a:cs typeface="+mj-cs"/>
        </a:defRPr>
      </a:lvl1pPr>
    </p:titleStyle>
    <p:bodyStyle>
      <a:lvl1pPr marL="0" indent="0" algn="l" defTabSz="1463040" rtl="0" eaLnBrk="1" latinLnBrk="0" hangingPunct="1">
        <a:spcBef>
          <a:spcPts val="1200"/>
        </a:spcBef>
        <a:buFontTx/>
        <a:buNone/>
        <a:defRPr sz="2000" b="1" kern="1200">
          <a:solidFill>
            <a:schemeClr val="tx1"/>
          </a:solidFill>
          <a:latin typeface="+mn-lt"/>
          <a:ea typeface="+mn-ea"/>
          <a:cs typeface="+mn-cs"/>
        </a:defRPr>
      </a:lvl1pPr>
      <a:lvl2pPr marL="0" indent="0" algn="l" defTabSz="1463040" rtl="0" eaLnBrk="1" latinLnBrk="0" hangingPunct="1">
        <a:spcBef>
          <a:spcPts val="1200"/>
        </a:spcBef>
        <a:buFontTx/>
        <a:buNone/>
        <a:defRPr sz="2000" kern="1200">
          <a:solidFill>
            <a:schemeClr val="tx1"/>
          </a:solidFill>
          <a:latin typeface="+mn-lt"/>
          <a:ea typeface="+mn-ea"/>
          <a:cs typeface="+mn-cs"/>
        </a:defRPr>
      </a:lvl2pPr>
      <a:lvl3pPr marL="228600" indent="-228600" algn="l" defTabSz="1463040" rtl="0" eaLnBrk="1" latinLnBrk="0" hangingPunct="1">
        <a:spcBef>
          <a:spcPts val="1200"/>
        </a:spcBef>
        <a:buFont typeface="Arial" pitchFamily="34" charset="0"/>
        <a:buChar char="•"/>
        <a:tabLst/>
        <a:defRPr sz="2000" kern="1200">
          <a:solidFill>
            <a:schemeClr val="tx1"/>
          </a:solidFill>
          <a:latin typeface="+mn-lt"/>
          <a:ea typeface="+mn-ea"/>
          <a:cs typeface="+mn-cs"/>
        </a:defRPr>
      </a:lvl3pPr>
      <a:lvl4pPr marL="457200" indent="-228600" algn="l" defTabSz="1463040" rtl="0" eaLnBrk="1" latinLnBrk="0" hangingPunct="1">
        <a:spcBef>
          <a:spcPts val="600"/>
        </a:spcBef>
        <a:buFont typeface="Arial" pitchFamily="34" charset="0"/>
        <a:buChar char="–"/>
        <a:tabLst/>
        <a:defRPr sz="2000" kern="1200">
          <a:solidFill>
            <a:schemeClr val="tx1"/>
          </a:solidFill>
          <a:latin typeface="+mn-lt"/>
          <a:ea typeface="+mn-ea"/>
          <a:cs typeface="+mn-cs"/>
        </a:defRPr>
      </a:lvl4pPr>
      <a:lvl5pPr marL="685800" indent="-228600" algn="l" defTabSz="1463040" rtl="0" eaLnBrk="1" latinLnBrk="0" hangingPunct="1">
        <a:spcBef>
          <a:spcPts val="600"/>
        </a:spcBef>
        <a:buFont typeface="Arial" pitchFamily="34" charset="0"/>
        <a:buChar char="–"/>
        <a:tabLst/>
        <a:defRPr sz="2000" kern="1200">
          <a:solidFill>
            <a:schemeClr val="tx1"/>
          </a:solidFill>
          <a:latin typeface="+mn-lt"/>
          <a:ea typeface="+mn-ea"/>
          <a:cs typeface="+mn-cs"/>
        </a:defRPr>
      </a:lvl5pPr>
      <a:lvl6pPr marL="914400" indent="-228600" algn="l" defTabSz="1463040" rtl="0" eaLnBrk="1" latinLnBrk="0" hangingPunct="1">
        <a:spcBef>
          <a:spcPts val="600"/>
        </a:spcBef>
        <a:buFont typeface="Arial" pitchFamily="34" charset="0"/>
        <a:buChar char="–"/>
        <a:defRPr sz="2000" kern="1200">
          <a:solidFill>
            <a:schemeClr val="tx1"/>
          </a:solidFill>
          <a:latin typeface="+mn-lt"/>
          <a:ea typeface="+mn-ea"/>
          <a:cs typeface="+mn-cs"/>
        </a:defRPr>
      </a:lvl6pPr>
      <a:lvl7pPr marL="1143000" indent="-228600" algn="l" defTabSz="1463040" rtl="0" eaLnBrk="1" latinLnBrk="0" hangingPunct="1">
        <a:spcBef>
          <a:spcPts val="600"/>
        </a:spcBef>
        <a:buFont typeface="Arial" pitchFamily="34" charset="0"/>
        <a:buChar char="–"/>
        <a:tabLst/>
        <a:defRPr sz="2000" kern="1200">
          <a:solidFill>
            <a:schemeClr val="tx1"/>
          </a:solidFill>
          <a:latin typeface="+mn-lt"/>
          <a:ea typeface="+mn-ea"/>
          <a:cs typeface="+mn-cs"/>
        </a:defRPr>
      </a:lvl7pPr>
      <a:lvl8pPr marL="1371600" indent="-228600" algn="l" defTabSz="1463040" rtl="0" eaLnBrk="1" latinLnBrk="0" hangingPunct="1">
        <a:spcBef>
          <a:spcPts val="600"/>
        </a:spcBef>
        <a:buFont typeface="Arial" pitchFamily="34" charset="0"/>
        <a:buChar char="–"/>
        <a:defRPr sz="2000" kern="1200" baseline="0">
          <a:solidFill>
            <a:schemeClr val="tx1"/>
          </a:solidFill>
          <a:latin typeface="+mn-lt"/>
          <a:ea typeface="+mn-ea"/>
          <a:cs typeface="+mn-cs"/>
        </a:defRPr>
      </a:lvl8pPr>
      <a:lvl9pPr marL="1600200" indent="-228600" algn="l" defTabSz="1463040" rtl="0" eaLnBrk="1" latinLnBrk="0" hangingPunct="1">
        <a:spcBef>
          <a:spcPts val="600"/>
        </a:spcBef>
        <a:buFont typeface="Arial" pitchFamily="34" charset="0"/>
        <a:buChar char="–"/>
        <a:tabLst/>
        <a:defRPr sz="2000" kern="1200" baseline="0">
          <a:solidFill>
            <a:schemeClr val="tx1"/>
          </a:solidFill>
          <a:latin typeface="+mn-lt"/>
          <a:ea typeface="+mn-ea"/>
          <a:cs typeface="+mn-cs"/>
        </a:defRPr>
      </a:lvl9pPr>
    </p:bodyStyle>
    <p:otherStyle>
      <a:defPPr>
        <a:defRPr lang="en-US"/>
      </a:defPPr>
      <a:lvl1pPr marL="0" algn="l" defTabSz="1463040" rtl="0" eaLnBrk="1" latinLnBrk="0" hangingPunct="1">
        <a:defRPr sz="1800" kern="1200">
          <a:solidFill>
            <a:schemeClr val="tx1"/>
          </a:solidFill>
          <a:latin typeface="+mn-lt"/>
          <a:ea typeface="+mn-ea"/>
          <a:cs typeface="+mn-cs"/>
        </a:defRPr>
      </a:lvl1pPr>
      <a:lvl2pPr marL="731520" algn="l" defTabSz="1463040" rtl="0" eaLnBrk="1" latinLnBrk="0" hangingPunct="1">
        <a:defRPr sz="1800" kern="1200">
          <a:solidFill>
            <a:schemeClr val="tx1"/>
          </a:solidFill>
          <a:latin typeface="+mn-lt"/>
          <a:ea typeface="+mn-ea"/>
          <a:cs typeface="+mn-cs"/>
        </a:defRPr>
      </a:lvl2pPr>
      <a:lvl3pPr marL="1463040" algn="l" defTabSz="1463040" rtl="0" eaLnBrk="1" latinLnBrk="0" hangingPunct="1">
        <a:defRPr sz="1800" kern="1200">
          <a:solidFill>
            <a:schemeClr val="tx1"/>
          </a:solidFill>
          <a:latin typeface="+mn-lt"/>
          <a:ea typeface="+mn-ea"/>
          <a:cs typeface="+mn-cs"/>
        </a:defRPr>
      </a:lvl3pPr>
      <a:lvl4pPr marL="2194560" algn="l" defTabSz="1463040" rtl="0" eaLnBrk="1" latinLnBrk="0" hangingPunct="1">
        <a:defRPr sz="1800" kern="1200">
          <a:solidFill>
            <a:schemeClr val="tx1"/>
          </a:solidFill>
          <a:latin typeface="+mn-lt"/>
          <a:ea typeface="+mn-ea"/>
          <a:cs typeface="+mn-cs"/>
        </a:defRPr>
      </a:lvl4pPr>
      <a:lvl5pPr marL="2926080" algn="l" defTabSz="1463040" rtl="0" eaLnBrk="1" latinLnBrk="0" hangingPunct="1">
        <a:defRPr sz="1800" kern="1200">
          <a:solidFill>
            <a:schemeClr val="tx1"/>
          </a:solidFill>
          <a:latin typeface="+mn-lt"/>
          <a:ea typeface="+mn-ea"/>
          <a:cs typeface="+mn-cs"/>
        </a:defRPr>
      </a:lvl5pPr>
      <a:lvl6pPr marL="3657600" algn="l" defTabSz="1463040" rtl="0" eaLnBrk="1" latinLnBrk="0" hangingPunct="1">
        <a:defRPr sz="1800" kern="1200">
          <a:solidFill>
            <a:schemeClr val="tx1"/>
          </a:solidFill>
          <a:latin typeface="+mn-lt"/>
          <a:ea typeface="+mn-ea"/>
          <a:cs typeface="+mn-cs"/>
        </a:defRPr>
      </a:lvl6pPr>
      <a:lvl7pPr marL="4389120" algn="l" defTabSz="1463040" rtl="0" eaLnBrk="1" latinLnBrk="0" hangingPunct="1">
        <a:defRPr sz="1800" kern="1200">
          <a:solidFill>
            <a:schemeClr val="tx1"/>
          </a:solidFill>
          <a:latin typeface="+mn-lt"/>
          <a:ea typeface="+mn-ea"/>
          <a:cs typeface="+mn-cs"/>
        </a:defRPr>
      </a:lvl7pPr>
      <a:lvl8pPr marL="5120640" algn="l" defTabSz="1463040" rtl="0" eaLnBrk="1" latinLnBrk="0" hangingPunct="1">
        <a:defRPr sz="1800" kern="1200">
          <a:solidFill>
            <a:schemeClr val="tx1"/>
          </a:solidFill>
          <a:latin typeface="+mn-lt"/>
          <a:ea typeface="+mn-ea"/>
          <a:cs typeface="+mn-cs"/>
        </a:defRPr>
      </a:lvl8pPr>
      <a:lvl9pPr marL="5852160" algn="l" defTabSz="146304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03">
          <p15:clr>
            <a:srgbClr val="F26B43"/>
          </p15:clr>
        </p15:guide>
        <p15:guide id="2" pos="4608">
          <p15:clr>
            <a:srgbClr val="F26B43"/>
          </p15:clr>
        </p15:guide>
        <p15:guide id="3" pos="432">
          <p15:clr>
            <a:srgbClr val="F26B43"/>
          </p15:clr>
        </p15:guide>
        <p15:guide id="4" pos="3024">
          <p15:clr>
            <a:srgbClr val="F26B43"/>
          </p15:clr>
        </p15:guide>
        <p15:guide id="5" pos="3312">
          <p15:clr>
            <a:srgbClr val="F26B43"/>
          </p15:clr>
        </p15:guide>
        <p15:guide id="6" pos="4464">
          <p15:clr>
            <a:srgbClr val="F26B43"/>
          </p15:clr>
        </p15:guide>
        <p15:guide id="7" pos="4752">
          <p15:clr>
            <a:srgbClr val="F26B43"/>
          </p15:clr>
        </p15:guide>
        <p15:guide id="8" pos="5904">
          <p15:clr>
            <a:srgbClr val="F26B43"/>
          </p15:clr>
        </p15:guide>
        <p15:guide id="9" pos="6192">
          <p15:clr>
            <a:srgbClr val="F26B43"/>
          </p15:clr>
        </p15:guide>
        <p15:guide id="10" pos="7488">
          <p15:clr>
            <a:srgbClr val="F26B43"/>
          </p15:clr>
        </p15:guide>
        <p15:guide id="11" pos="8784">
          <p15:clr>
            <a:srgbClr val="F26B43"/>
          </p15:clr>
        </p15:guide>
        <p15:guide id="12" orient="horz" pos="1296">
          <p15:clr>
            <a:srgbClr val="F26B43"/>
          </p15:clr>
        </p15:guide>
        <p15:guide id="13" orient="horz" pos="4522">
          <p15:clr>
            <a:srgbClr val="F26B43"/>
          </p15:clr>
        </p15:guide>
        <p15:guide id="14" orient="horz" pos="4896">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0.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1.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25.png"/></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13.png"/></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microsoft.com/office/2007/relationships/hdphoto" Target="../media/hdphoto1.wdp"/></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30.png"/></Relationships>
</file>

<file path=ppt/slides/_rels/slide2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13.png"/></Relationships>
</file>

<file path=ppt/slides/_rels/slide2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3.xml"/><Relationship Id="rId1" Type="http://schemas.openxmlformats.org/officeDocument/2006/relationships/slideLayout" Target="../slideLayouts/slideLayout3.xml"/><Relationship Id="rId4" Type="http://schemas.microsoft.com/office/2007/relationships/hdphoto" Target="../media/hdphoto1.wdp"/></Relationships>
</file>

<file path=ppt/slides/_rels/slide2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 Id="rId5" Type="http://schemas.openxmlformats.org/officeDocument/2006/relationships/image" Target="../media/image35.png"/><Relationship Id="rId4" Type="http://schemas.openxmlformats.org/officeDocument/2006/relationships/image" Target="../media/image34.png"/></Relationships>
</file>

<file path=ppt/slides/_rels/slide2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6.png"/><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2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microsoft.com/office/2007/relationships/hdphoto" Target="../media/hdphoto1.wdp"/></Relationships>
</file>

<file path=ppt/slides/_rels/slide3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2.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34.png"/></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86408" y="1756621"/>
            <a:ext cx="14329592" cy="414651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 name="Title 1">
            <a:extLst>
              <a:ext uri="{FF2B5EF4-FFF2-40B4-BE49-F238E27FC236}">
                <a16:creationId xmlns:a16="http://schemas.microsoft.com/office/drawing/2014/main" id="{B2EB81BF-7018-49BB-A890-FD0FB9E5E0C6}"/>
              </a:ext>
            </a:extLst>
          </p:cNvPr>
          <p:cNvSpPr txBox="1">
            <a:spLocks/>
          </p:cNvSpPr>
          <p:nvPr/>
        </p:nvSpPr>
        <p:spPr>
          <a:xfrm>
            <a:off x="696105" y="2088064"/>
            <a:ext cx="6325422" cy="3003307"/>
          </a:xfrm>
          <a:prstGeom prst="rect">
            <a:avLst/>
          </a:prstGeom>
        </p:spPr>
        <p:txBody>
          <a:bodyPr vert="horz" lIns="0" tIns="0" rIns="0" bIns="0" rtlCol="0" anchor="b" anchorCtr="0">
            <a:noAutofit/>
          </a:bodyPr>
          <a:lstStyle>
            <a:lvl1pPr algn="l" defTabSz="1463040" rtl="0" eaLnBrk="1" latinLnBrk="0" hangingPunct="1">
              <a:lnSpc>
                <a:spcPct val="80000"/>
              </a:lnSpc>
              <a:spcBef>
                <a:spcPct val="0"/>
              </a:spcBef>
              <a:buNone/>
              <a:defRPr sz="9600" b="1" kern="1200">
                <a:solidFill>
                  <a:schemeClr val="tx1"/>
                </a:solidFill>
                <a:latin typeface="+mj-lt"/>
                <a:ea typeface="+mj-ea"/>
                <a:cs typeface="+mj-cs"/>
              </a:defRPr>
            </a:lvl1pPr>
          </a:lstStyle>
          <a:p>
            <a:pPr>
              <a:lnSpc>
                <a:spcPct val="100000"/>
              </a:lnSpc>
              <a:spcAft>
                <a:spcPts val="1200"/>
              </a:spcAft>
            </a:pPr>
            <a:r>
              <a:rPr lang="en-US" sz="4000" i="1" dirty="0" err="1"/>
              <a:t>Dichiarazione</a:t>
            </a:r>
            <a:r>
              <a:rPr lang="en-US" sz="4000" i="1" dirty="0"/>
              <a:t> </a:t>
            </a:r>
            <a:r>
              <a:rPr lang="en-US" sz="4000" i="1" dirty="0" err="1"/>
              <a:t>conseguimento</a:t>
            </a:r>
            <a:r>
              <a:rPr lang="en-US" sz="4000" i="1" dirty="0"/>
              <a:t> </a:t>
            </a:r>
            <a:r>
              <a:rPr lang="en-US" sz="4000" i="1" dirty="0" err="1"/>
              <a:t>abilitazione</a:t>
            </a:r>
            <a:r>
              <a:rPr lang="en-US" sz="4000" i="1" dirty="0"/>
              <a:t> e/o </a:t>
            </a:r>
            <a:r>
              <a:rPr lang="en-US" sz="4000" i="1" dirty="0" err="1"/>
              <a:t>specializzazione</a:t>
            </a:r>
            <a:r>
              <a:rPr lang="en-US" sz="4000" i="1" dirty="0"/>
              <a:t> per </a:t>
            </a:r>
            <a:r>
              <a:rPr lang="en-US" sz="4000" i="1" dirty="0" err="1"/>
              <a:t>priorità</a:t>
            </a:r>
            <a:r>
              <a:rPr lang="en-US" sz="4000" i="1" dirty="0"/>
              <a:t> in 2^ fascia GPS</a:t>
            </a:r>
            <a:endParaRPr lang="en-US" sz="4000" i="1" u="sng" dirty="0">
              <a:solidFill>
                <a:srgbClr val="00264D"/>
              </a:solidFill>
            </a:endParaRPr>
          </a:p>
        </p:txBody>
      </p:sp>
      <p:pic>
        <p:nvPicPr>
          <p:cNvPr id="13" name="Picture 12"/>
          <p:cNvPicPr>
            <a:picLocks noChangeAspect="1"/>
          </p:cNvPicPr>
          <p:nvPr/>
        </p:nvPicPr>
        <p:blipFill>
          <a:blip r:embed="rId3"/>
          <a:stretch>
            <a:fillRect/>
          </a:stretch>
        </p:blipFill>
        <p:spPr>
          <a:xfrm>
            <a:off x="7675240" y="2219674"/>
            <a:ext cx="4255200" cy="3755904"/>
          </a:xfrm>
          <a:prstGeom prst="rect">
            <a:avLst/>
          </a:prstGeom>
        </p:spPr>
      </p:pic>
      <p:pic>
        <p:nvPicPr>
          <p:cNvPr id="10" name="Picture 9" descr="A picture containing drawing&#10;&#10;Description automatically generated">
            <a:extLst>
              <a:ext uri="{FF2B5EF4-FFF2-40B4-BE49-F238E27FC236}">
                <a16:creationId xmlns:a16="http://schemas.microsoft.com/office/drawing/2014/main" id="{2DF26B3D-6379-4FD0-98BC-2BC74DB96B50}"/>
              </a:ext>
            </a:extLst>
          </p:cNvPr>
          <p:cNvPicPr>
            <a:picLocks noChangeAspect="1"/>
          </p:cNvPicPr>
          <p:nvPr/>
        </p:nvPicPr>
        <p:blipFill>
          <a:blip r:embed="rId4"/>
          <a:stretch>
            <a:fillRect/>
          </a:stretch>
        </p:blipFill>
        <p:spPr>
          <a:xfrm>
            <a:off x="11779187" y="274888"/>
            <a:ext cx="2165413" cy="1391640"/>
          </a:xfrm>
          <a:prstGeom prst="rect">
            <a:avLst/>
          </a:prstGeom>
        </p:spPr>
      </p:pic>
      <p:pic>
        <p:nvPicPr>
          <p:cNvPr id="12" name="Picture 11" descr="A picture containing drawing, food&#10;&#10;Description automatically generated">
            <a:extLst>
              <a:ext uri="{FF2B5EF4-FFF2-40B4-BE49-F238E27FC236}">
                <a16:creationId xmlns:a16="http://schemas.microsoft.com/office/drawing/2014/main" id="{B837ECB5-00C4-4FD9-840A-256C0E37DAA8}"/>
              </a:ext>
            </a:extLst>
          </p:cNvPr>
          <p:cNvPicPr>
            <a:picLocks noChangeAspect="1"/>
          </p:cNvPicPr>
          <p:nvPr/>
        </p:nvPicPr>
        <p:blipFill>
          <a:blip r:embed="rId5"/>
          <a:stretch>
            <a:fillRect/>
          </a:stretch>
        </p:blipFill>
        <p:spPr>
          <a:xfrm>
            <a:off x="546448" y="344797"/>
            <a:ext cx="3312368" cy="739762"/>
          </a:xfrm>
          <a:prstGeom prst="rect">
            <a:avLst/>
          </a:prstGeom>
        </p:spPr>
      </p:pic>
      <p:sp>
        <p:nvSpPr>
          <p:cNvPr id="14" name="Rectangle 13">
            <a:extLst>
              <a:ext uri="{FF2B5EF4-FFF2-40B4-BE49-F238E27FC236}">
                <a16:creationId xmlns:a16="http://schemas.microsoft.com/office/drawing/2014/main" id="{81C263C8-654B-4DB6-86C0-61CAD3C43419}"/>
              </a:ext>
            </a:extLst>
          </p:cNvPr>
          <p:cNvSpPr/>
          <p:nvPr/>
        </p:nvSpPr>
        <p:spPr>
          <a:xfrm flipV="1">
            <a:off x="0" y="6188058"/>
            <a:ext cx="14630400" cy="45719"/>
          </a:xfrm>
          <a:prstGeom prst="rect">
            <a:avLst/>
          </a:prstGeom>
          <a:solidFill>
            <a:srgbClr val="0070C0"/>
          </a:solidFill>
          <a:ln>
            <a:noFill/>
          </a:ln>
        </p:spPr>
        <p:style>
          <a:lnRef idx="0">
            <a:schemeClr val="accent1"/>
          </a:lnRef>
          <a:fillRef idx="1">
            <a:schemeClr val="accent1"/>
          </a:fillRef>
          <a:effectRef idx="0">
            <a:schemeClr val="accent1"/>
          </a:effectRef>
          <a:fontRef idx="minor">
            <a:schemeClr val="lt1"/>
          </a:fontRef>
        </p:style>
        <p:txBody>
          <a:bodyPr rtlCol="0" anchor="ctr"/>
          <a:lstStyle/>
          <a:p>
            <a:pPr algn="ctr"/>
            <a:endParaRPr lang="it-IT" dirty="0"/>
          </a:p>
        </p:txBody>
      </p:sp>
      <p:pic>
        <p:nvPicPr>
          <p:cNvPr id="2" name="Picture 1">
            <a:extLst>
              <a:ext uri="{FF2B5EF4-FFF2-40B4-BE49-F238E27FC236}">
                <a16:creationId xmlns:a16="http://schemas.microsoft.com/office/drawing/2014/main" id="{0EA2B150-975A-441A-9BCB-F581ECFED5AA}"/>
              </a:ext>
            </a:extLst>
          </p:cNvPr>
          <p:cNvPicPr>
            <a:picLocks noChangeAspect="1"/>
          </p:cNvPicPr>
          <p:nvPr/>
        </p:nvPicPr>
        <p:blipFill>
          <a:blip r:embed="rId6"/>
          <a:stretch>
            <a:fillRect/>
          </a:stretch>
        </p:blipFill>
        <p:spPr>
          <a:xfrm>
            <a:off x="7787345" y="2314601"/>
            <a:ext cx="4030989" cy="2550234"/>
          </a:xfrm>
          <a:prstGeom prst="rect">
            <a:avLst/>
          </a:prstGeom>
        </p:spPr>
      </p:pic>
      <p:pic>
        <p:nvPicPr>
          <p:cNvPr id="6" name="Picture 5" descr="A screenshot of a social media post&#10;&#10;Description automatically generated">
            <a:extLst>
              <a:ext uri="{FF2B5EF4-FFF2-40B4-BE49-F238E27FC236}">
                <a16:creationId xmlns:a16="http://schemas.microsoft.com/office/drawing/2014/main" id="{39507C55-2E7F-4239-A5E4-0585CA76D84B}"/>
              </a:ext>
            </a:extLst>
          </p:cNvPr>
          <p:cNvPicPr>
            <a:picLocks noChangeAspect="1"/>
          </p:cNvPicPr>
          <p:nvPr/>
        </p:nvPicPr>
        <p:blipFill rotWithShape="1">
          <a:blip r:embed="rId7"/>
          <a:srcRect b="37073"/>
          <a:stretch/>
        </p:blipFill>
        <p:spPr>
          <a:xfrm>
            <a:off x="7787345" y="2316481"/>
            <a:ext cx="4007961" cy="2548354"/>
          </a:xfrm>
          <a:prstGeom prst="rect">
            <a:avLst/>
          </a:prstGeom>
        </p:spPr>
      </p:pic>
    </p:spTree>
    <p:extLst>
      <p:ext uri="{BB962C8B-B14F-4D97-AF65-F5344CB8AC3E}">
        <p14:creationId xmlns:p14="http://schemas.microsoft.com/office/powerpoint/2010/main" val="38510696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A44C179-2767-4DB4-BF8F-B67905FBA459}"/>
              </a:ext>
            </a:extLst>
          </p:cNvPr>
          <p:cNvPicPr>
            <a:picLocks noChangeAspect="1"/>
          </p:cNvPicPr>
          <p:nvPr/>
        </p:nvPicPr>
        <p:blipFill>
          <a:blip r:embed="rId2"/>
          <a:stretch>
            <a:fillRect/>
          </a:stretch>
        </p:blipFill>
        <p:spPr>
          <a:xfrm>
            <a:off x="2706688" y="1029510"/>
            <a:ext cx="7188402" cy="5785966"/>
          </a:xfrm>
          <a:prstGeom prst="rect">
            <a:avLst/>
          </a:prstGeom>
        </p:spPr>
      </p:pic>
      <p:sp>
        <p:nvSpPr>
          <p:cNvPr id="10" name="Title 1"/>
          <p:cNvSpPr txBox="1">
            <a:spLocks/>
          </p:cNvSpPr>
          <p:nvPr/>
        </p:nvSpPr>
        <p:spPr>
          <a:xfrm>
            <a:off x="685800" y="362785"/>
            <a:ext cx="13258800" cy="666725"/>
          </a:xfrm>
          <a:prstGeom prst="rect">
            <a:avLst/>
          </a:prstGeom>
        </p:spPr>
        <p:txBody>
          <a:bodyPr vert="horz" lIns="0" tIns="0" rIns="0" bIns="0" rtlCol="0" anchor="t" anchorCtr="0">
            <a:normAutofit/>
          </a:bodyPr>
          <a:lstStyle>
            <a:defPPr>
              <a:defRPr lang="en-US"/>
            </a:defPPr>
            <a:lvl1pPr>
              <a:lnSpc>
                <a:spcPct val="85000"/>
              </a:lnSpc>
              <a:spcBef>
                <a:spcPct val="0"/>
              </a:spcBef>
              <a:buNone/>
              <a:defRPr sz="3200" b="1">
                <a:solidFill>
                  <a:srgbClr val="002060"/>
                </a:solidFill>
                <a:latin typeface="Titillium Web" panose="00000500000000000000" pitchFamily="2" charset="0"/>
                <a:ea typeface="+mj-ea"/>
                <a:cs typeface="+mj-cs"/>
              </a:defRPr>
            </a:lvl1pPr>
          </a:lstStyle>
          <a:p>
            <a:r>
              <a:rPr lang="it-IT" dirty="0"/>
              <a:t>GRADUATORIE DI II FASCIA E TITOLI DI ACCESSO</a:t>
            </a:r>
          </a:p>
        </p:txBody>
      </p:sp>
      <p:sp>
        <p:nvSpPr>
          <p:cNvPr id="4" name="TextBox 3"/>
          <p:cNvSpPr txBox="1"/>
          <p:nvPr/>
        </p:nvSpPr>
        <p:spPr>
          <a:xfrm>
            <a:off x="9619456" y="2636454"/>
            <a:ext cx="3994807" cy="1477328"/>
          </a:xfrm>
          <a:prstGeom prst="rect">
            <a:avLst/>
          </a:prstGeom>
          <a:solidFill>
            <a:schemeClr val="accent3">
              <a:lumMod val="20000"/>
              <a:lumOff val="80000"/>
            </a:schemeClr>
          </a:solidFill>
          <a:ln>
            <a:solidFill>
              <a:srgbClr val="F3ECDF"/>
            </a:solidFill>
          </a:ln>
          <a:effectLst>
            <a:outerShdw blurRad="50800" dist="38100" dir="2700000" algn="tl" rotWithShape="0">
              <a:prstClr val="black">
                <a:alpha val="40000"/>
              </a:prstClr>
            </a:outerShdw>
          </a:effectLst>
        </p:spPr>
        <p:txBody>
          <a:bodyPr wrap="square" lIns="182880" tIns="91440" rIns="182880" bIns="91440" rtlCol="0" anchor="ctr">
            <a:spAutoFit/>
          </a:bodyPr>
          <a:lstStyle>
            <a:defPPr>
              <a:defRPr lang="en-US"/>
            </a:defPPr>
            <a:lvl1pPr algn="ctr">
              <a:defRPr sz="1400">
                <a:solidFill>
                  <a:srgbClr val="821F00"/>
                </a:solidFill>
                <a:latin typeface="Titillium Web" panose="00000500000000000000" pitchFamily="2" charset="0"/>
              </a:defRPr>
            </a:lvl1pPr>
          </a:lstStyle>
          <a:p>
            <a:r>
              <a:rPr lang="it-IT" dirty="0"/>
              <a:t>Per accedere alla sezione, cliccare su </a:t>
            </a:r>
            <a:r>
              <a:rPr lang="it-IT" b="1" dirty="0"/>
              <a:t>«Azioni disponibili» </a:t>
            </a:r>
            <a:r>
              <a:rPr lang="it-IT" dirty="0"/>
              <a:t>in corrispondenza della voce </a:t>
            </a:r>
            <a:r>
              <a:rPr lang="it-IT" b="1" dirty="0"/>
              <a:t>«Graduatorie di II fascia e titoli di accesso» </a:t>
            </a:r>
            <a:r>
              <a:rPr lang="it-IT" dirty="0"/>
              <a:t>e successivamente su </a:t>
            </a:r>
            <a:r>
              <a:rPr lang="it-IT" b="1" dirty="0"/>
              <a:t>«Accedi»</a:t>
            </a:r>
            <a:r>
              <a:rPr lang="it-IT" dirty="0"/>
              <a:t>.</a:t>
            </a:r>
          </a:p>
          <a:p>
            <a:r>
              <a:rPr lang="it-IT" dirty="0"/>
              <a:t>Verrà visualizzata la schermata relativa alle Graduatorie di II fascia riscontrate  </a:t>
            </a:r>
          </a:p>
        </p:txBody>
      </p:sp>
      <p:sp>
        <p:nvSpPr>
          <p:cNvPr id="6" name="Freeform 19"/>
          <p:cNvSpPr>
            <a:spLocks noChangeAspect="1" noEditPoints="1"/>
          </p:cNvSpPr>
          <p:nvPr/>
        </p:nvSpPr>
        <p:spPr bwMode="auto">
          <a:xfrm rot="21325702" flipV="1">
            <a:off x="7521034" y="3678493"/>
            <a:ext cx="2438142" cy="870579"/>
          </a:xfrm>
          <a:custGeom>
            <a:avLst/>
            <a:gdLst>
              <a:gd name="T0" fmla="*/ 715 w 868"/>
              <a:gd name="T1" fmla="*/ 128 h 351"/>
              <a:gd name="T2" fmla="*/ 363 w 868"/>
              <a:gd name="T3" fmla="*/ 50 h 351"/>
              <a:gd name="T4" fmla="*/ 226 w 868"/>
              <a:gd name="T5" fmla="*/ 94 h 351"/>
              <a:gd name="T6" fmla="*/ 155 w 868"/>
              <a:gd name="T7" fmla="*/ 112 h 351"/>
              <a:gd name="T8" fmla="*/ 111 w 868"/>
              <a:gd name="T9" fmla="*/ 138 h 351"/>
              <a:gd name="T10" fmla="*/ 85 w 868"/>
              <a:gd name="T11" fmla="*/ 163 h 351"/>
              <a:gd name="T12" fmla="*/ 104 w 868"/>
              <a:gd name="T13" fmla="*/ 185 h 351"/>
              <a:gd name="T14" fmla="*/ 69 w 868"/>
              <a:gd name="T15" fmla="*/ 174 h 351"/>
              <a:gd name="T16" fmla="*/ 92 w 868"/>
              <a:gd name="T17" fmla="*/ 203 h 351"/>
              <a:gd name="T18" fmla="*/ 66 w 868"/>
              <a:gd name="T19" fmla="*/ 192 h 351"/>
              <a:gd name="T20" fmla="*/ 75 w 868"/>
              <a:gd name="T21" fmla="*/ 207 h 351"/>
              <a:gd name="T22" fmla="*/ 72 w 868"/>
              <a:gd name="T23" fmla="*/ 224 h 351"/>
              <a:gd name="T24" fmla="*/ 64 w 868"/>
              <a:gd name="T25" fmla="*/ 228 h 351"/>
              <a:gd name="T26" fmla="*/ 29 w 868"/>
              <a:gd name="T27" fmla="*/ 217 h 351"/>
              <a:gd name="T28" fmla="*/ 31 w 868"/>
              <a:gd name="T29" fmla="*/ 228 h 351"/>
              <a:gd name="T30" fmla="*/ 53 w 868"/>
              <a:gd name="T31" fmla="*/ 253 h 351"/>
              <a:gd name="T32" fmla="*/ 36 w 868"/>
              <a:gd name="T33" fmla="*/ 257 h 351"/>
              <a:gd name="T34" fmla="*/ 774 w 868"/>
              <a:gd name="T35" fmla="*/ 258 h 351"/>
              <a:gd name="T36" fmla="*/ 640 w 868"/>
              <a:gd name="T37" fmla="*/ 136 h 351"/>
              <a:gd name="T38" fmla="*/ 376 w 868"/>
              <a:gd name="T39" fmla="*/ 47 h 351"/>
              <a:gd name="T40" fmla="*/ 235 w 868"/>
              <a:gd name="T41" fmla="*/ 76 h 351"/>
              <a:gd name="T42" fmla="*/ 221 w 868"/>
              <a:gd name="T43" fmla="*/ 70 h 351"/>
              <a:gd name="T44" fmla="*/ 180 w 868"/>
              <a:gd name="T45" fmla="*/ 89 h 351"/>
              <a:gd name="T46" fmla="*/ 168 w 868"/>
              <a:gd name="T47" fmla="*/ 110 h 351"/>
              <a:gd name="T48" fmla="*/ 140 w 868"/>
              <a:gd name="T49" fmla="*/ 145 h 351"/>
              <a:gd name="T50" fmla="*/ 81 w 868"/>
              <a:gd name="T51" fmla="*/ 192 h 351"/>
              <a:gd name="T52" fmla="*/ 126 w 868"/>
              <a:gd name="T53" fmla="*/ 134 h 351"/>
              <a:gd name="T54" fmla="*/ 253 w 868"/>
              <a:gd name="T55" fmla="*/ 36 h 351"/>
              <a:gd name="T56" fmla="*/ 399 w 868"/>
              <a:gd name="T57" fmla="*/ 2 h 351"/>
              <a:gd name="T58" fmla="*/ 510 w 868"/>
              <a:gd name="T59" fmla="*/ 14 h 351"/>
              <a:gd name="T60" fmla="*/ 732 w 868"/>
              <a:gd name="T61" fmla="*/ 145 h 351"/>
              <a:gd name="T62" fmla="*/ 794 w 868"/>
              <a:gd name="T63" fmla="*/ 260 h 351"/>
              <a:gd name="T64" fmla="*/ 787 w 868"/>
              <a:gd name="T65" fmla="*/ 222 h 351"/>
              <a:gd name="T66" fmla="*/ 721 w 868"/>
              <a:gd name="T67" fmla="*/ 150 h 351"/>
              <a:gd name="T68" fmla="*/ 533 w 868"/>
              <a:gd name="T69" fmla="*/ 22 h 351"/>
              <a:gd name="T70" fmla="*/ 380 w 868"/>
              <a:gd name="T71" fmla="*/ 47 h 351"/>
              <a:gd name="T72" fmla="*/ 307 w 868"/>
              <a:gd name="T73" fmla="*/ 53 h 351"/>
              <a:gd name="T74" fmla="*/ 281 w 868"/>
              <a:gd name="T75" fmla="*/ 47 h 351"/>
              <a:gd name="T76" fmla="*/ 242 w 868"/>
              <a:gd name="T77" fmla="*/ 43 h 351"/>
              <a:gd name="T78" fmla="*/ 222 w 868"/>
              <a:gd name="T79" fmla="*/ 51 h 351"/>
              <a:gd name="T80" fmla="*/ 197 w 868"/>
              <a:gd name="T81" fmla="*/ 73 h 351"/>
              <a:gd name="T82" fmla="*/ 164 w 868"/>
              <a:gd name="T83" fmla="*/ 99 h 351"/>
              <a:gd name="T84" fmla="*/ 142 w 868"/>
              <a:gd name="T85" fmla="*/ 117 h 351"/>
              <a:gd name="T86" fmla="*/ 141 w 868"/>
              <a:gd name="T87" fmla="*/ 138 h 351"/>
              <a:gd name="T88" fmla="*/ 124 w 868"/>
              <a:gd name="T89" fmla="*/ 129 h 351"/>
              <a:gd name="T90" fmla="*/ 113 w 868"/>
              <a:gd name="T91" fmla="*/ 142 h 351"/>
              <a:gd name="T92" fmla="*/ 337 w 868"/>
              <a:gd name="T93" fmla="*/ 9 h 351"/>
              <a:gd name="T94" fmla="*/ 168 w 868"/>
              <a:gd name="T95" fmla="*/ 125 h 351"/>
              <a:gd name="T96" fmla="*/ 197 w 868"/>
              <a:gd name="T97" fmla="*/ 105 h 351"/>
              <a:gd name="T98" fmla="*/ 131 w 868"/>
              <a:gd name="T99" fmla="*/ 159 h 351"/>
              <a:gd name="T100" fmla="*/ 88 w 868"/>
              <a:gd name="T101" fmla="*/ 171 h 351"/>
              <a:gd name="T102" fmla="*/ 85 w 868"/>
              <a:gd name="T103" fmla="*/ 191 h 351"/>
              <a:gd name="T104" fmla="*/ 79 w 868"/>
              <a:gd name="T105" fmla="*/ 215 h 351"/>
              <a:gd name="T106" fmla="*/ 48 w 868"/>
              <a:gd name="T107" fmla="*/ 193 h 351"/>
              <a:gd name="T108" fmla="*/ 64 w 868"/>
              <a:gd name="T109" fmla="*/ 238 h 351"/>
              <a:gd name="T110" fmla="*/ 17 w 868"/>
              <a:gd name="T111" fmla="*/ 235 h 351"/>
              <a:gd name="T112" fmla="*/ 87 w 868"/>
              <a:gd name="T113" fmla="*/ 158 h 351"/>
              <a:gd name="T114" fmla="*/ 865 w 868"/>
              <a:gd name="T115" fmla="*/ 172 h 351"/>
              <a:gd name="T116" fmla="*/ 859 w 868"/>
              <a:gd name="T117" fmla="*/ 117 h 351"/>
              <a:gd name="T118" fmla="*/ 782 w 868"/>
              <a:gd name="T119" fmla="*/ 277 h 351"/>
              <a:gd name="T120" fmla="*/ 841 w 868"/>
              <a:gd name="T121" fmla="*/ 164 h 351"/>
              <a:gd name="T122" fmla="*/ 861 w 868"/>
              <a:gd name="T123" fmla="*/ 201 h 351"/>
              <a:gd name="T124" fmla="*/ 666 w 868"/>
              <a:gd name="T125" fmla="*/ 296 h 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68" h="351">
                <a:moveTo>
                  <a:pt x="813" y="278"/>
                </a:moveTo>
                <a:cubicBezTo>
                  <a:pt x="812" y="276"/>
                  <a:pt x="811" y="275"/>
                  <a:pt x="812" y="275"/>
                </a:cubicBezTo>
                <a:cubicBezTo>
                  <a:pt x="813" y="277"/>
                  <a:pt x="813" y="278"/>
                  <a:pt x="813" y="278"/>
                </a:cubicBezTo>
                <a:close/>
                <a:moveTo>
                  <a:pt x="812" y="266"/>
                </a:moveTo>
                <a:cubicBezTo>
                  <a:pt x="813" y="269"/>
                  <a:pt x="814" y="269"/>
                  <a:pt x="814" y="271"/>
                </a:cubicBezTo>
                <a:cubicBezTo>
                  <a:pt x="813" y="267"/>
                  <a:pt x="813" y="271"/>
                  <a:pt x="813" y="270"/>
                </a:cubicBezTo>
                <a:cubicBezTo>
                  <a:pt x="815" y="276"/>
                  <a:pt x="814" y="270"/>
                  <a:pt x="815" y="272"/>
                </a:cubicBezTo>
                <a:cubicBezTo>
                  <a:pt x="814" y="268"/>
                  <a:pt x="813" y="267"/>
                  <a:pt x="812" y="266"/>
                </a:cubicBezTo>
                <a:close/>
                <a:moveTo>
                  <a:pt x="781" y="282"/>
                </a:moveTo>
                <a:cubicBezTo>
                  <a:pt x="782" y="285"/>
                  <a:pt x="783" y="285"/>
                  <a:pt x="784" y="284"/>
                </a:cubicBezTo>
                <a:cubicBezTo>
                  <a:pt x="782" y="282"/>
                  <a:pt x="782" y="282"/>
                  <a:pt x="781" y="282"/>
                </a:cubicBezTo>
                <a:close/>
                <a:moveTo>
                  <a:pt x="798" y="267"/>
                </a:moveTo>
                <a:cubicBezTo>
                  <a:pt x="798" y="268"/>
                  <a:pt x="801" y="272"/>
                  <a:pt x="801" y="272"/>
                </a:cubicBezTo>
                <a:cubicBezTo>
                  <a:pt x="801" y="269"/>
                  <a:pt x="799" y="267"/>
                  <a:pt x="798" y="267"/>
                </a:cubicBezTo>
                <a:close/>
                <a:moveTo>
                  <a:pt x="791" y="270"/>
                </a:moveTo>
                <a:cubicBezTo>
                  <a:pt x="791" y="272"/>
                  <a:pt x="793" y="275"/>
                  <a:pt x="793" y="276"/>
                </a:cubicBezTo>
                <a:cubicBezTo>
                  <a:pt x="793" y="274"/>
                  <a:pt x="791" y="271"/>
                  <a:pt x="791" y="270"/>
                </a:cubicBezTo>
                <a:close/>
                <a:moveTo>
                  <a:pt x="789" y="269"/>
                </a:moveTo>
                <a:cubicBezTo>
                  <a:pt x="788" y="269"/>
                  <a:pt x="791" y="272"/>
                  <a:pt x="790" y="273"/>
                </a:cubicBezTo>
                <a:cubicBezTo>
                  <a:pt x="789" y="270"/>
                  <a:pt x="788" y="270"/>
                  <a:pt x="787" y="270"/>
                </a:cubicBezTo>
                <a:cubicBezTo>
                  <a:pt x="789" y="273"/>
                  <a:pt x="790" y="274"/>
                  <a:pt x="791" y="276"/>
                </a:cubicBezTo>
                <a:cubicBezTo>
                  <a:pt x="792" y="276"/>
                  <a:pt x="792" y="274"/>
                  <a:pt x="793" y="276"/>
                </a:cubicBezTo>
                <a:cubicBezTo>
                  <a:pt x="792" y="273"/>
                  <a:pt x="791" y="272"/>
                  <a:pt x="789" y="269"/>
                </a:cubicBezTo>
                <a:close/>
                <a:moveTo>
                  <a:pt x="801" y="266"/>
                </a:moveTo>
                <a:cubicBezTo>
                  <a:pt x="800" y="266"/>
                  <a:pt x="800" y="268"/>
                  <a:pt x="801" y="271"/>
                </a:cubicBezTo>
                <a:cubicBezTo>
                  <a:pt x="802" y="271"/>
                  <a:pt x="801" y="267"/>
                  <a:pt x="801" y="266"/>
                </a:cubicBezTo>
                <a:close/>
                <a:moveTo>
                  <a:pt x="799" y="270"/>
                </a:moveTo>
                <a:cubicBezTo>
                  <a:pt x="799" y="270"/>
                  <a:pt x="798" y="270"/>
                  <a:pt x="798" y="269"/>
                </a:cubicBezTo>
                <a:cubicBezTo>
                  <a:pt x="797" y="269"/>
                  <a:pt x="797" y="270"/>
                  <a:pt x="798" y="272"/>
                </a:cubicBezTo>
                <a:cubicBezTo>
                  <a:pt x="798" y="271"/>
                  <a:pt x="800" y="273"/>
                  <a:pt x="799" y="270"/>
                </a:cubicBezTo>
                <a:close/>
                <a:moveTo>
                  <a:pt x="770" y="269"/>
                </a:moveTo>
                <a:cubicBezTo>
                  <a:pt x="771" y="271"/>
                  <a:pt x="772" y="272"/>
                  <a:pt x="773" y="272"/>
                </a:cubicBezTo>
                <a:cubicBezTo>
                  <a:pt x="772" y="270"/>
                  <a:pt x="771" y="269"/>
                  <a:pt x="770" y="269"/>
                </a:cubicBezTo>
                <a:close/>
                <a:moveTo>
                  <a:pt x="807" y="248"/>
                </a:moveTo>
                <a:cubicBezTo>
                  <a:pt x="808" y="250"/>
                  <a:pt x="810" y="253"/>
                  <a:pt x="810" y="252"/>
                </a:cubicBezTo>
                <a:cubicBezTo>
                  <a:pt x="809" y="249"/>
                  <a:pt x="808" y="247"/>
                  <a:pt x="807" y="248"/>
                </a:cubicBezTo>
                <a:close/>
                <a:moveTo>
                  <a:pt x="802" y="246"/>
                </a:moveTo>
                <a:cubicBezTo>
                  <a:pt x="803" y="247"/>
                  <a:pt x="803" y="248"/>
                  <a:pt x="804" y="251"/>
                </a:cubicBezTo>
                <a:cubicBezTo>
                  <a:pt x="805" y="251"/>
                  <a:pt x="803" y="245"/>
                  <a:pt x="802" y="246"/>
                </a:cubicBezTo>
                <a:close/>
                <a:moveTo>
                  <a:pt x="805" y="245"/>
                </a:moveTo>
                <a:cubicBezTo>
                  <a:pt x="803" y="240"/>
                  <a:pt x="804" y="239"/>
                  <a:pt x="802" y="235"/>
                </a:cubicBezTo>
                <a:cubicBezTo>
                  <a:pt x="800" y="234"/>
                  <a:pt x="796" y="236"/>
                  <a:pt x="801" y="245"/>
                </a:cubicBezTo>
                <a:cubicBezTo>
                  <a:pt x="801" y="242"/>
                  <a:pt x="806" y="248"/>
                  <a:pt x="805" y="245"/>
                </a:cubicBezTo>
                <a:close/>
                <a:moveTo>
                  <a:pt x="759" y="246"/>
                </a:moveTo>
                <a:cubicBezTo>
                  <a:pt x="759" y="247"/>
                  <a:pt x="758" y="246"/>
                  <a:pt x="758" y="246"/>
                </a:cubicBezTo>
                <a:cubicBezTo>
                  <a:pt x="759" y="248"/>
                  <a:pt x="760" y="248"/>
                  <a:pt x="759" y="248"/>
                </a:cubicBezTo>
                <a:cubicBezTo>
                  <a:pt x="760" y="250"/>
                  <a:pt x="760" y="250"/>
                  <a:pt x="761" y="250"/>
                </a:cubicBezTo>
                <a:cubicBezTo>
                  <a:pt x="759" y="248"/>
                  <a:pt x="760" y="248"/>
                  <a:pt x="759" y="246"/>
                </a:cubicBezTo>
                <a:close/>
                <a:moveTo>
                  <a:pt x="766" y="178"/>
                </a:moveTo>
                <a:cubicBezTo>
                  <a:pt x="766" y="178"/>
                  <a:pt x="766" y="178"/>
                  <a:pt x="767" y="180"/>
                </a:cubicBezTo>
                <a:cubicBezTo>
                  <a:pt x="767" y="180"/>
                  <a:pt x="768" y="181"/>
                  <a:pt x="768" y="181"/>
                </a:cubicBezTo>
                <a:cubicBezTo>
                  <a:pt x="767" y="179"/>
                  <a:pt x="768" y="180"/>
                  <a:pt x="766" y="178"/>
                </a:cubicBezTo>
                <a:close/>
                <a:moveTo>
                  <a:pt x="756" y="167"/>
                </a:moveTo>
                <a:cubicBezTo>
                  <a:pt x="757" y="168"/>
                  <a:pt x="758" y="169"/>
                  <a:pt x="757" y="169"/>
                </a:cubicBezTo>
                <a:cubicBezTo>
                  <a:pt x="762" y="175"/>
                  <a:pt x="758" y="167"/>
                  <a:pt x="756" y="167"/>
                </a:cubicBezTo>
                <a:close/>
                <a:moveTo>
                  <a:pt x="713" y="128"/>
                </a:moveTo>
                <a:cubicBezTo>
                  <a:pt x="713" y="127"/>
                  <a:pt x="714" y="127"/>
                  <a:pt x="715" y="128"/>
                </a:cubicBezTo>
                <a:cubicBezTo>
                  <a:pt x="712" y="125"/>
                  <a:pt x="710" y="125"/>
                  <a:pt x="713" y="128"/>
                </a:cubicBezTo>
                <a:close/>
                <a:moveTo>
                  <a:pt x="640" y="70"/>
                </a:moveTo>
                <a:cubicBezTo>
                  <a:pt x="634" y="64"/>
                  <a:pt x="636" y="68"/>
                  <a:pt x="640" y="70"/>
                </a:cubicBezTo>
                <a:close/>
                <a:moveTo>
                  <a:pt x="545" y="23"/>
                </a:moveTo>
                <a:cubicBezTo>
                  <a:pt x="544" y="24"/>
                  <a:pt x="548" y="25"/>
                  <a:pt x="549" y="24"/>
                </a:cubicBezTo>
                <a:cubicBezTo>
                  <a:pt x="546" y="24"/>
                  <a:pt x="547" y="24"/>
                  <a:pt x="545" y="23"/>
                </a:cubicBezTo>
                <a:close/>
                <a:moveTo>
                  <a:pt x="539" y="20"/>
                </a:moveTo>
                <a:cubicBezTo>
                  <a:pt x="539" y="20"/>
                  <a:pt x="538" y="20"/>
                  <a:pt x="538" y="20"/>
                </a:cubicBezTo>
                <a:cubicBezTo>
                  <a:pt x="540" y="21"/>
                  <a:pt x="543" y="22"/>
                  <a:pt x="543" y="21"/>
                </a:cubicBezTo>
                <a:cubicBezTo>
                  <a:pt x="540" y="20"/>
                  <a:pt x="540" y="21"/>
                  <a:pt x="539" y="20"/>
                </a:cubicBezTo>
                <a:close/>
                <a:moveTo>
                  <a:pt x="530" y="17"/>
                </a:moveTo>
                <a:cubicBezTo>
                  <a:pt x="529" y="18"/>
                  <a:pt x="534" y="19"/>
                  <a:pt x="534" y="18"/>
                </a:cubicBezTo>
                <a:lnTo>
                  <a:pt x="530" y="17"/>
                </a:lnTo>
                <a:close/>
                <a:moveTo>
                  <a:pt x="524" y="16"/>
                </a:moveTo>
                <a:cubicBezTo>
                  <a:pt x="524" y="16"/>
                  <a:pt x="522" y="16"/>
                  <a:pt x="522" y="17"/>
                </a:cubicBezTo>
                <a:cubicBezTo>
                  <a:pt x="524" y="17"/>
                  <a:pt x="527" y="18"/>
                  <a:pt x="529" y="18"/>
                </a:cubicBezTo>
                <a:cubicBezTo>
                  <a:pt x="528" y="17"/>
                  <a:pt x="526" y="17"/>
                  <a:pt x="524" y="16"/>
                </a:cubicBezTo>
                <a:close/>
                <a:moveTo>
                  <a:pt x="498" y="10"/>
                </a:moveTo>
                <a:cubicBezTo>
                  <a:pt x="501" y="10"/>
                  <a:pt x="502" y="10"/>
                  <a:pt x="503" y="10"/>
                </a:cubicBezTo>
                <a:cubicBezTo>
                  <a:pt x="502" y="10"/>
                  <a:pt x="498" y="9"/>
                  <a:pt x="498" y="10"/>
                </a:cubicBezTo>
                <a:close/>
                <a:moveTo>
                  <a:pt x="467" y="7"/>
                </a:moveTo>
                <a:cubicBezTo>
                  <a:pt x="468" y="7"/>
                  <a:pt x="473" y="8"/>
                  <a:pt x="473" y="7"/>
                </a:cubicBezTo>
                <a:cubicBezTo>
                  <a:pt x="470" y="7"/>
                  <a:pt x="467" y="6"/>
                  <a:pt x="467" y="7"/>
                </a:cubicBezTo>
                <a:close/>
                <a:moveTo>
                  <a:pt x="443" y="52"/>
                </a:moveTo>
                <a:cubicBezTo>
                  <a:pt x="443" y="52"/>
                  <a:pt x="443" y="52"/>
                  <a:pt x="443" y="53"/>
                </a:cubicBezTo>
                <a:cubicBezTo>
                  <a:pt x="445" y="53"/>
                  <a:pt x="444" y="54"/>
                  <a:pt x="447" y="54"/>
                </a:cubicBezTo>
                <a:cubicBezTo>
                  <a:pt x="446" y="53"/>
                  <a:pt x="446" y="53"/>
                  <a:pt x="448" y="53"/>
                </a:cubicBezTo>
                <a:cubicBezTo>
                  <a:pt x="447" y="52"/>
                  <a:pt x="446" y="52"/>
                  <a:pt x="443" y="52"/>
                </a:cubicBezTo>
                <a:close/>
                <a:moveTo>
                  <a:pt x="435" y="51"/>
                </a:moveTo>
                <a:cubicBezTo>
                  <a:pt x="435" y="52"/>
                  <a:pt x="430" y="51"/>
                  <a:pt x="431" y="51"/>
                </a:cubicBezTo>
                <a:cubicBezTo>
                  <a:pt x="432" y="51"/>
                  <a:pt x="436" y="52"/>
                  <a:pt x="437" y="52"/>
                </a:cubicBezTo>
                <a:cubicBezTo>
                  <a:pt x="435" y="52"/>
                  <a:pt x="437" y="51"/>
                  <a:pt x="435" y="51"/>
                </a:cubicBezTo>
                <a:close/>
                <a:moveTo>
                  <a:pt x="402" y="50"/>
                </a:moveTo>
                <a:cubicBezTo>
                  <a:pt x="404" y="50"/>
                  <a:pt x="406" y="50"/>
                  <a:pt x="406" y="49"/>
                </a:cubicBezTo>
                <a:cubicBezTo>
                  <a:pt x="404" y="49"/>
                  <a:pt x="402" y="49"/>
                  <a:pt x="402" y="50"/>
                </a:cubicBezTo>
                <a:close/>
                <a:moveTo>
                  <a:pt x="391" y="1"/>
                </a:moveTo>
                <a:cubicBezTo>
                  <a:pt x="391" y="2"/>
                  <a:pt x="395" y="2"/>
                  <a:pt x="397" y="2"/>
                </a:cubicBezTo>
                <a:cubicBezTo>
                  <a:pt x="397" y="2"/>
                  <a:pt x="395" y="2"/>
                  <a:pt x="395" y="3"/>
                </a:cubicBezTo>
                <a:cubicBezTo>
                  <a:pt x="396" y="3"/>
                  <a:pt x="397" y="3"/>
                  <a:pt x="398" y="3"/>
                </a:cubicBezTo>
                <a:cubicBezTo>
                  <a:pt x="397" y="2"/>
                  <a:pt x="401" y="4"/>
                  <a:pt x="402" y="3"/>
                </a:cubicBezTo>
                <a:cubicBezTo>
                  <a:pt x="400" y="2"/>
                  <a:pt x="396" y="3"/>
                  <a:pt x="399" y="2"/>
                </a:cubicBezTo>
                <a:cubicBezTo>
                  <a:pt x="393" y="2"/>
                  <a:pt x="395" y="1"/>
                  <a:pt x="391" y="1"/>
                </a:cubicBezTo>
                <a:close/>
                <a:moveTo>
                  <a:pt x="394" y="3"/>
                </a:moveTo>
                <a:cubicBezTo>
                  <a:pt x="391" y="3"/>
                  <a:pt x="389" y="3"/>
                  <a:pt x="388" y="3"/>
                </a:cubicBezTo>
                <a:cubicBezTo>
                  <a:pt x="391" y="3"/>
                  <a:pt x="394" y="4"/>
                  <a:pt x="395" y="3"/>
                </a:cubicBezTo>
                <a:cubicBezTo>
                  <a:pt x="394" y="3"/>
                  <a:pt x="394" y="3"/>
                  <a:pt x="394" y="3"/>
                </a:cubicBezTo>
                <a:close/>
                <a:moveTo>
                  <a:pt x="384" y="2"/>
                </a:moveTo>
                <a:cubicBezTo>
                  <a:pt x="386" y="2"/>
                  <a:pt x="388" y="2"/>
                  <a:pt x="389" y="2"/>
                </a:cubicBezTo>
                <a:cubicBezTo>
                  <a:pt x="387" y="2"/>
                  <a:pt x="384" y="2"/>
                  <a:pt x="384" y="2"/>
                </a:cubicBezTo>
                <a:close/>
                <a:moveTo>
                  <a:pt x="371" y="5"/>
                </a:moveTo>
                <a:cubicBezTo>
                  <a:pt x="370" y="6"/>
                  <a:pt x="367" y="6"/>
                  <a:pt x="365" y="6"/>
                </a:cubicBezTo>
                <a:cubicBezTo>
                  <a:pt x="367" y="7"/>
                  <a:pt x="377" y="6"/>
                  <a:pt x="377" y="5"/>
                </a:cubicBezTo>
                <a:cubicBezTo>
                  <a:pt x="374" y="5"/>
                  <a:pt x="374" y="5"/>
                  <a:pt x="371" y="5"/>
                </a:cubicBezTo>
                <a:close/>
                <a:moveTo>
                  <a:pt x="364" y="51"/>
                </a:moveTo>
                <a:cubicBezTo>
                  <a:pt x="364" y="52"/>
                  <a:pt x="367" y="51"/>
                  <a:pt x="370" y="51"/>
                </a:cubicBezTo>
                <a:cubicBezTo>
                  <a:pt x="370" y="51"/>
                  <a:pt x="366" y="51"/>
                  <a:pt x="364" y="51"/>
                </a:cubicBezTo>
                <a:close/>
                <a:moveTo>
                  <a:pt x="363" y="50"/>
                </a:moveTo>
                <a:cubicBezTo>
                  <a:pt x="365" y="49"/>
                  <a:pt x="366" y="49"/>
                  <a:pt x="367" y="49"/>
                </a:cubicBezTo>
                <a:cubicBezTo>
                  <a:pt x="365" y="48"/>
                  <a:pt x="363" y="49"/>
                  <a:pt x="363" y="50"/>
                </a:cubicBezTo>
                <a:close/>
                <a:moveTo>
                  <a:pt x="326" y="13"/>
                </a:moveTo>
                <a:cubicBezTo>
                  <a:pt x="327" y="12"/>
                  <a:pt x="332" y="11"/>
                  <a:pt x="333" y="11"/>
                </a:cubicBezTo>
                <a:cubicBezTo>
                  <a:pt x="329" y="11"/>
                  <a:pt x="328" y="12"/>
                  <a:pt x="326" y="13"/>
                </a:cubicBezTo>
                <a:close/>
                <a:moveTo>
                  <a:pt x="321" y="10"/>
                </a:moveTo>
                <a:cubicBezTo>
                  <a:pt x="322" y="11"/>
                  <a:pt x="325" y="10"/>
                  <a:pt x="329" y="9"/>
                </a:cubicBezTo>
                <a:cubicBezTo>
                  <a:pt x="329" y="9"/>
                  <a:pt x="329" y="9"/>
                  <a:pt x="328" y="9"/>
                </a:cubicBezTo>
                <a:cubicBezTo>
                  <a:pt x="326" y="10"/>
                  <a:pt x="323" y="10"/>
                  <a:pt x="321" y="10"/>
                </a:cubicBezTo>
                <a:close/>
                <a:moveTo>
                  <a:pt x="322" y="58"/>
                </a:moveTo>
                <a:cubicBezTo>
                  <a:pt x="323" y="58"/>
                  <a:pt x="326" y="58"/>
                  <a:pt x="328" y="58"/>
                </a:cubicBezTo>
                <a:cubicBezTo>
                  <a:pt x="327" y="57"/>
                  <a:pt x="325" y="57"/>
                  <a:pt x="322" y="58"/>
                </a:cubicBezTo>
                <a:close/>
                <a:moveTo>
                  <a:pt x="313" y="59"/>
                </a:moveTo>
                <a:cubicBezTo>
                  <a:pt x="314" y="60"/>
                  <a:pt x="309" y="60"/>
                  <a:pt x="309" y="61"/>
                </a:cubicBezTo>
                <a:cubicBezTo>
                  <a:pt x="311" y="61"/>
                  <a:pt x="312" y="61"/>
                  <a:pt x="316" y="60"/>
                </a:cubicBezTo>
                <a:cubicBezTo>
                  <a:pt x="315" y="60"/>
                  <a:pt x="316" y="59"/>
                  <a:pt x="313" y="59"/>
                </a:cubicBezTo>
                <a:close/>
                <a:moveTo>
                  <a:pt x="286" y="24"/>
                </a:moveTo>
                <a:cubicBezTo>
                  <a:pt x="286" y="24"/>
                  <a:pt x="280" y="25"/>
                  <a:pt x="280" y="26"/>
                </a:cubicBezTo>
                <a:cubicBezTo>
                  <a:pt x="281" y="26"/>
                  <a:pt x="280" y="26"/>
                  <a:pt x="281" y="26"/>
                </a:cubicBezTo>
                <a:cubicBezTo>
                  <a:pt x="282" y="26"/>
                  <a:pt x="284" y="25"/>
                  <a:pt x="285" y="24"/>
                </a:cubicBezTo>
                <a:cubicBezTo>
                  <a:pt x="285" y="25"/>
                  <a:pt x="286" y="25"/>
                  <a:pt x="287" y="25"/>
                </a:cubicBezTo>
                <a:cubicBezTo>
                  <a:pt x="290" y="24"/>
                  <a:pt x="290" y="24"/>
                  <a:pt x="294" y="23"/>
                </a:cubicBezTo>
                <a:cubicBezTo>
                  <a:pt x="293" y="22"/>
                  <a:pt x="293" y="22"/>
                  <a:pt x="293" y="22"/>
                </a:cubicBezTo>
                <a:cubicBezTo>
                  <a:pt x="290" y="23"/>
                  <a:pt x="288" y="23"/>
                  <a:pt x="286" y="24"/>
                </a:cubicBezTo>
                <a:close/>
                <a:moveTo>
                  <a:pt x="287" y="68"/>
                </a:moveTo>
                <a:cubicBezTo>
                  <a:pt x="289" y="67"/>
                  <a:pt x="289" y="67"/>
                  <a:pt x="289" y="66"/>
                </a:cubicBezTo>
                <a:cubicBezTo>
                  <a:pt x="287" y="67"/>
                  <a:pt x="287" y="67"/>
                  <a:pt x="287" y="68"/>
                </a:cubicBezTo>
                <a:close/>
                <a:moveTo>
                  <a:pt x="237" y="80"/>
                </a:moveTo>
                <a:cubicBezTo>
                  <a:pt x="236" y="81"/>
                  <a:pt x="235" y="83"/>
                  <a:pt x="230" y="86"/>
                </a:cubicBezTo>
                <a:cubicBezTo>
                  <a:pt x="227" y="86"/>
                  <a:pt x="224" y="88"/>
                  <a:pt x="221" y="89"/>
                </a:cubicBezTo>
                <a:cubicBezTo>
                  <a:pt x="221" y="89"/>
                  <a:pt x="221" y="90"/>
                  <a:pt x="220" y="91"/>
                </a:cubicBezTo>
                <a:cubicBezTo>
                  <a:pt x="219" y="91"/>
                  <a:pt x="215" y="92"/>
                  <a:pt x="215" y="93"/>
                </a:cubicBezTo>
                <a:cubicBezTo>
                  <a:pt x="217" y="93"/>
                  <a:pt x="218" y="93"/>
                  <a:pt x="220" y="92"/>
                </a:cubicBezTo>
                <a:cubicBezTo>
                  <a:pt x="222" y="91"/>
                  <a:pt x="219" y="91"/>
                  <a:pt x="221" y="90"/>
                </a:cubicBezTo>
                <a:cubicBezTo>
                  <a:pt x="227" y="88"/>
                  <a:pt x="233" y="84"/>
                  <a:pt x="238" y="81"/>
                </a:cubicBezTo>
                <a:cubicBezTo>
                  <a:pt x="237" y="81"/>
                  <a:pt x="237" y="81"/>
                  <a:pt x="236" y="81"/>
                </a:cubicBezTo>
                <a:cubicBezTo>
                  <a:pt x="239" y="80"/>
                  <a:pt x="241" y="79"/>
                  <a:pt x="242" y="78"/>
                </a:cubicBezTo>
                <a:cubicBezTo>
                  <a:pt x="239" y="79"/>
                  <a:pt x="238" y="79"/>
                  <a:pt x="237" y="80"/>
                </a:cubicBezTo>
                <a:close/>
                <a:moveTo>
                  <a:pt x="228" y="79"/>
                </a:moveTo>
                <a:cubicBezTo>
                  <a:pt x="228" y="80"/>
                  <a:pt x="230" y="79"/>
                  <a:pt x="228" y="80"/>
                </a:cubicBezTo>
                <a:cubicBezTo>
                  <a:pt x="228" y="80"/>
                  <a:pt x="224" y="82"/>
                  <a:pt x="224" y="81"/>
                </a:cubicBezTo>
                <a:cubicBezTo>
                  <a:pt x="219" y="84"/>
                  <a:pt x="214" y="86"/>
                  <a:pt x="212" y="89"/>
                </a:cubicBezTo>
                <a:cubicBezTo>
                  <a:pt x="217" y="86"/>
                  <a:pt x="220" y="83"/>
                  <a:pt x="224" y="82"/>
                </a:cubicBezTo>
                <a:cubicBezTo>
                  <a:pt x="224" y="82"/>
                  <a:pt x="222" y="83"/>
                  <a:pt x="223" y="83"/>
                </a:cubicBezTo>
                <a:cubicBezTo>
                  <a:pt x="226" y="82"/>
                  <a:pt x="228" y="80"/>
                  <a:pt x="232" y="79"/>
                </a:cubicBezTo>
                <a:cubicBezTo>
                  <a:pt x="231" y="78"/>
                  <a:pt x="231" y="78"/>
                  <a:pt x="228" y="79"/>
                </a:cubicBezTo>
                <a:close/>
                <a:moveTo>
                  <a:pt x="209" y="55"/>
                </a:moveTo>
                <a:cubicBezTo>
                  <a:pt x="212" y="54"/>
                  <a:pt x="215" y="52"/>
                  <a:pt x="216" y="50"/>
                </a:cubicBezTo>
                <a:cubicBezTo>
                  <a:pt x="212" y="52"/>
                  <a:pt x="211" y="53"/>
                  <a:pt x="209" y="55"/>
                </a:cubicBezTo>
                <a:close/>
                <a:moveTo>
                  <a:pt x="220" y="66"/>
                </a:moveTo>
                <a:cubicBezTo>
                  <a:pt x="223" y="64"/>
                  <a:pt x="220" y="67"/>
                  <a:pt x="223" y="65"/>
                </a:cubicBezTo>
                <a:cubicBezTo>
                  <a:pt x="224" y="64"/>
                  <a:pt x="223" y="65"/>
                  <a:pt x="223" y="64"/>
                </a:cubicBezTo>
                <a:cubicBezTo>
                  <a:pt x="222" y="65"/>
                  <a:pt x="220" y="65"/>
                  <a:pt x="220" y="66"/>
                </a:cubicBezTo>
                <a:close/>
                <a:moveTo>
                  <a:pt x="217" y="67"/>
                </a:moveTo>
                <a:cubicBezTo>
                  <a:pt x="214" y="69"/>
                  <a:pt x="216" y="70"/>
                  <a:pt x="219" y="67"/>
                </a:cubicBezTo>
                <a:cubicBezTo>
                  <a:pt x="214" y="69"/>
                  <a:pt x="222" y="65"/>
                  <a:pt x="217" y="67"/>
                </a:cubicBezTo>
                <a:close/>
                <a:moveTo>
                  <a:pt x="226" y="94"/>
                </a:moveTo>
                <a:cubicBezTo>
                  <a:pt x="225" y="94"/>
                  <a:pt x="224" y="95"/>
                  <a:pt x="224" y="96"/>
                </a:cubicBezTo>
                <a:cubicBezTo>
                  <a:pt x="226" y="94"/>
                  <a:pt x="226" y="95"/>
                  <a:pt x="228" y="94"/>
                </a:cubicBezTo>
                <a:cubicBezTo>
                  <a:pt x="228" y="93"/>
                  <a:pt x="227" y="94"/>
                  <a:pt x="226" y="94"/>
                </a:cubicBezTo>
                <a:close/>
                <a:moveTo>
                  <a:pt x="216" y="80"/>
                </a:moveTo>
                <a:cubicBezTo>
                  <a:pt x="215" y="80"/>
                  <a:pt x="213" y="82"/>
                  <a:pt x="211" y="82"/>
                </a:cubicBezTo>
                <a:cubicBezTo>
                  <a:pt x="211" y="83"/>
                  <a:pt x="214" y="82"/>
                  <a:pt x="216" y="80"/>
                </a:cubicBezTo>
                <a:close/>
                <a:moveTo>
                  <a:pt x="206" y="79"/>
                </a:moveTo>
                <a:cubicBezTo>
                  <a:pt x="206" y="79"/>
                  <a:pt x="208" y="78"/>
                  <a:pt x="207" y="79"/>
                </a:cubicBezTo>
                <a:cubicBezTo>
                  <a:pt x="209" y="77"/>
                  <a:pt x="210" y="78"/>
                  <a:pt x="212" y="75"/>
                </a:cubicBezTo>
                <a:cubicBezTo>
                  <a:pt x="210" y="76"/>
                  <a:pt x="208" y="77"/>
                  <a:pt x="206" y="79"/>
                </a:cubicBezTo>
                <a:close/>
                <a:moveTo>
                  <a:pt x="192" y="65"/>
                </a:moveTo>
                <a:cubicBezTo>
                  <a:pt x="191" y="66"/>
                  <a:pt x="190" y="67"/>
                  <a:pt x="190" y="67"/>
                </a:cubicBezTo>
                <a:cubicBezTo>
                  <a:pt x="193" y="65"/>
                  <a:pt x="197" y="64"/>
                  <a:pt x="198" y="63"/>
                </a:cubicBezTo>
                <a:cubicBezTo>
                  <a:pt x="194" y="64"/>
                  <a:pt x="195" y="64"/>
                  <a:pt x="192" y="65"/>
                </a:cubicBezTo>
                <a:close/>
                <a:moveTo>
                  <a:pt x="208" y="90"/>
                </a:moveTo>
                <a:cubicBezTo>
                  <a:pt x="207" y="91"/>
                  <a:pt x="206" y="91"/>
                  <a:pt x="206" y="92"/>
                </a:cubicBezTo>
                <a:cubicBezTo>
                  <a:pt x="207" y="91"/>
                  <a:pt x="206" y="93"/>
                  <a:pt x="209" y="91"/>
                </a:cubicBezTo>
                <a:cubicBezTo>
                  <a:pt x="210" y="90"/>
                  <a:pt x="208" y="91"/>
                  <a:pt x="208" y="90"/>
                </a:cubicBezTo>
                <a:close/>
                <a:moveTo>
                  <a:pt x="207" y="101"/>
                </a:moveTo>
                <a:cubicBezTo>
                  <a:pt x="208" y="101"/>
                  <a:pt x="212" y="98"/>
                  <a:pt x="214" y="97"/>
                </a:cubicBezTo>
                <a:cubicBezTo>
                  <a:pt x="211" y="99"/>
                  <a:pt x="207" y="101"/>
                  <a:pt x="207" y="101"/>
                </a:cubicBezTo>
                <a:close/>
                <a:moveTo>
                  <a:pt x="190" y="86"/>
                </a:moveTo>
                <a:cubicBezTo>
                  <a:pt x="191" y="85"/>
                  <a:pt x="196" y="82"/>
                  <a:pt x="196" y="82"/>
                </a:cubicBezTo>
                <a:cubicBezTo>
                  <a:pt x="194" y="83"/>
                  <a:pt x="192" y="85"/>
                  <a:pt x="190" y="86"/>
                </a:cubicBezTo>
                <a:close/>
                <a:moveTo>
                  <a:pt x="198" y="111"/>
                </a:moveTo>
                <a:cubicBezTo>
                  <a:pt x="199" y="112"/>
                  <a:pt x="204" y="109"/>
                  <a:pt x="205" y="107"/>
                </a:cubicBezTo>
                <a:cubicBezTo>
                  <a:pt x="203" y="109"/>
                  <a:pt x="201" y="110"/>
                  <a:pt x="198" y="111"/>
                </a:cubicBezTo>
                <a:close/>
                <a:moveTo>
                  <a:pt x="185" y="86"/>
                </a:moveTo>
                <a:cubicBezTo>
                  <a:pt x="185" y="86"/>
                  <a:pt x="189" y="84"/>
                  <a:pt x="188" y="84"/>
                </a:cubicBezTo>
                <a:cubicBezTo>
                  <a:pt x="184" y="85"/>
                  <a:pt x="184" y="87"/>
                  <a:pt x="183" y="89"/>
                </a:cubicBezTo>
                <a:cubicBezTo>
                  <a:pt x="184" y="88"/>
                  <a:pt x="184" y="88"/>
                  <a:pt x="184" y="88"/>
                </a:cubicBezTo>
                <a:cubicBezTo>
                  <a:pt x="187" y="87"/>
                  <a:pt x="190" y="84"/>
                  <a:pt x="188" y="84"/>
                </a:cubicBezTo>
                <a:cubicBezTo>
                  <a:pt x="188" y="84"/>
                  <a:pt x="186" y="86"/>
                  <a:pt x="185" y="86"/>
                </a:cubicBezTo>
                <a:close/>
                <a:moveTo>
                  <a:pt x="175" y="77"/>
                </a:moveTo>
                <a:cubicBezTo>
                  <a:pt x="177" y="75"/>
                  <a:pt x="182" y="73"/>
                  <a:pt x="180" y="73"/>
                </a:cubicBezTo>
                <a:cubicBezTo>
                  <a:pt x="179" y="75"/>
                  <a:pt x="174" y="76"/>
                  <a:pt x="175" y="77"/>
                </a:cubicBezTo>
                <a:close/>
                <a:moveTo>
                  <a:pt x="186" y="115"/>
                </a:moveTo>
                <a:cubicBezTo>
                  <a:pt x="187" y="115"/>
                  <a:pt x="191" y="112"/>
                  <a:pt x="191" y="111"/>
                </a:cubicBezTo>
                <a:cubicBezTo>
                  <a:pt x="190" y="112"/>
                  <a:pt x="187" y="113"/>
                  <a:pt x="186" y="115"/>
                </a:cubicBezTo>
                <a:close/>
                <a:moveTo>
                  <a:pt x="177" y="93"/>
                </a:moveTo>
                <a:cubicBezTo>
                  <a:pt x="170" y="97"/>
                  <a:pt x="177" y="95"/>
                  <a:pt x="177" y="93"/>
                </a:cubicBezTo>
                <a:close/>
                <a:moveTo>
                  <a:pt x="183" y="114"/>
                </a:moveTo>
                <a:cubicBezTo>
                  <a:pt x="185" y="113"/>
                  <a:pt x="188" y="111"/>
                  <a:pt x="188" y="110"/>
                </a:cubicBezTo>
                <a:cubicBezTo>
                  <a:pt x="185" y="112"/>
                  <a:pt x="184" y="113"/>
                  <a:pt x="183" y="114"/>
                </a:cubicBezTo>
                <a:close/>
                <a:moveTo>
                  <a:pt x="158" y="89"/>
                </a:moveTo>
                <a:cubicBezTo>
                  <a:pt x="160" y="88"/>
                  <a:pt x="165" y="84"/>
                  <a:pt x="163" y="85"/>
                </a:cubicBezTo>
                <a:cubicBezTo>
                  <a:pt x="163" y="85"/>
                  <a:pt x="157" y="89"/>
                  <a:pt x="158" y="89"/>
                </a:cubicBezTo>
                <a:close/>
                <a:moveTo>
                  <a:pt x="166" y="104"/>
                </a:moveTo>
                <a:cubicBezTo>
                  <a:pt x="168" y="103"/>
                  <a:pt x="170" y="102"/>
                  <a:pt x="171" y="101"/>
                </a:cubicBezTo>
                <a:cubicBezTo>
                  <a:pt x="169" y="103"/>
                  <a:pt x="166" y="103"/>
                  <a:pt x="166" y="104"/>
                </a:cubicBezTo>
                <a:close/>
                <a:moveTo>
                  <a:pt x="172" y="122"/>
                </a:moveTo>
                <a:cubicBezTo>
                  <a:pt x="172" y="122"/>
                  <a:pt x="176" y="120"/>
                  <a:pt x="176" y="120"/>
                </a:cubicBezTo>
                <a:cubicBezTo>
                  <a:pt x="175" y="120"/>
                  <a:pt x="175" y="120"/>
                  <a:pt x="172" y="122"/>
                </a:cubicBezTo>
                <a:close/>
                <a:moveTo>
                  <a:pt x="142" y="97"/>
                </a:moveTo>
                <a:cubicBezTo>
                  <a:pt x="145" y="95"/>
                  <a:pt x="147" y="93"/>
                  <a:pt x="148" y="92"/>
                </a:cubicBezTo>
                <a:cubicBezTo>
                  <a:pt x="146" y="93"/>
                  <a:pt x="142" y="96"/>
                  <a:pt x="142" y="97"/>
                </a:cubicBezTo>
                <a:close/>
                <a:moveTo>
                  <a:pt x="155" y="112"/>
                </a:moveTo>
                <a:cubicBezTo>
                  <a:pt x="155" y="112"/>
                  <a:pt x="156" y="111"/>
                  <a:pt x="156" y="111"/>
                </a:cubicBezTo>
                <a:cubicBezTo>
                  <a:pt x="155" y="112"/>
                  <a:pt x="156" y="112"/>
                  <a:pt x="157" y="111"/>
                </a:cubicBezTo>
                <a:cubicBezTo>
                  <a:pt x="157" y="111"/>
                  <a:pt x="158" y="110"/>
                  <a:pt x="158" y="109"/>
                </a:cubicBezTo>
                <a:cubicBezTo>
                  <a:pt x="157" y="110"/>
                  <a:pt x="155" y="111"/>
                  <a:pt x="155" y="112"/>
                </a:cubicBezTo>
                <a:close/>
                <a:moveTo>
                  <a:pt x="164" y="129"/>
                </a:moveTo>
                <a:cubicBezTo>
                  <a:pt x="165" y="128"/>
                  <a:pt x="170" y="125"/>
                  <a:pt x="169" y="124"/>
                </a:cubicBezTo>
                <a:cubicBezTo>
                  <a:pt x="167" y="126"/>
                  <a:pt x="165" y="127"/>
                  <a:pt x="164" y="129"/>
                </a:cubicBezTo>
                <a:close/>
                <a:moveTo>
                  <a:pt x="153" y="112"/>
                </a:moveTo>
                <a:cubicBezTo>
                  <a:pt x="155" y="111"/>
                  <a:pt x="158" y="109"/>
                  <a:pt x="157" y="109"/>
                </a:cubicBezTo>
                <a:cubicBezTo>
                  <a:pt x="154" y="110"/>
                  <a:pt x="154" y="111"/>
                  <a:pt x="153" y="112"/>
                </a:cubicBezTo>
                <a:close/>
                <a:moveTo>
                  <a:pt x="164" y="125"/>
                </a:moveTo>
                <a:cubicBezTo>
                  <a:pt x="165" y="124"/>
                  <a:pt x="167" y="122"/>
                  <a:pt x="167" y="122"/>
                </a:cubicBezTo>
                <a:cubicBezTo>
                  <a:pt x="166" y="122"/>
                  <a:pt x="162" y="125"/>
                  <a:pt x="164" y="125"/>
                </a:cubicBezTo>
                <a:close/>
                <a:moveTo>
                  <a:pt x="162" y="131"/>
                </a:moveTo>
                <a:cubicBezTo>
                  <a:pt x="162" y="131"/>
                  <a:pt x="161" y="132"/>
                  <a:pt x="161" y="133"/>
                </a:cubicBezTo>
                <a:cubicBezTo>
                  <a:pt x="164" y="130"/>
                  <a:pt x="164" y="130"/>
                  <a:pt x="164" y="130"/>
                </a:cubicBezTo>
                <a:cubicBezTo>
                  <a:pt x="162" y="131"/>
                  <a:pt x="170" y="126"/>
                  <a:pt x="167" y="127"/>
                </a:cubicBezTo>
                <a:cubicBezTo>
                  <a:pt x="165" y="129"/>
                  <a:pt x="163" y="130"/>
                  <a:pt x="162" y="131"/>
                </a:cubicBezTo>
                <a:close/>
                <a:moveTo>
                  <a:pt x="153" y="115"/>
                </a:moveTo>
                <a:cubicBezTo>
                  <a:pt x="153" y="115"/>
                  <a:pt x="154" y="114"/>
                  <a:pt x="153" y="114"/>
                </a:cubicBezTo>
                <a:cubicBezTo>
                  <a:pt x="149" y="118"/>
                  <a:pt x="155" y="114"/>
                  <a:pt x="153" y="116"/>
                </a:cubicBezTo>
                <a:cubicBezTo>
                  <a:pt x="155" y="115"/>
                  <a:pt x="155" y="115"/>
                  <a:pt x="155" y="115"/>
                </a:cubicBezTo>
                <a:cubicBezTo>
                  <a:pt x="155" y="115"/>
                  <a:pt x="155" y="114"/>
                  <a:pt x="155" y="114"/>
                </a:cubicBezTo>
                <a:cubicBezTo>
                  <a:pt x="154" y="115"/>
                  <a:pt x="153" y="115"/>
                  <a:pt x="153" y="115"/>
                </a:cubicBezTo>
                <a:close/>
                <a:moveTo>
                  <a:pt x="132" y="105"/>
                </a:moveTo>
                <a:cubicBezTo>
                  <a:pt x="135" y="103"/>
                  <a:pt x="140" y="99"/>
                  <a:pt x="140" y="98"/>
                </a:cubicBezTo>
                <a:cubicBezTo>
                  <a:pt x="136" y="101"/>
                  <a:pt x="133" y="104"/>
                  <a:pt x="132" y="105"/>
                </a:cubicBezTo>
                <a:close/>
                <a:moveTo>
                  <a:pt x="158" y="134"/>
                </a:moveTo>
                <a:cubicBezTo>
                  <a:pt x="159" y="132"/>
                  <a:pt x="163" y="130"/>
                  <a:pt x="163" y="130"/>
                </a:cubicBezTo>
                <a:cubicBezTo>
                  <a:pt x="161" y="131"/>
                  <a:pt x="157" y="133"/>
                  <a:pt x="158" y="134"/>
                </a:cubicBezTo>
                <a:close/>
                <a:moveTo>
                  <a:pt x="149" y="141"/>
                </a:moveTo>
                <a:cubicBezTo>
                  <a:pt x="151" y="141"/>
                  <a:pt x="153" y="139"/>
                  <a:pt x="153" y="138"/>
                </a:cubicBezTo>
                <a:cubicBezTo>
                  <a:pt x="154" y="138"/>
                  <a:pt x="157" y="136"/>
                  <a:pt x="158" y="135"/>
                </a:cubicBezTo>
                <a:cubicBezTo>
                  <a:pt x="155" y="136"/>
                  <a:pt x="151" y="139"/>
                  <a:pt x="149" y="141"/>
                </a:cubicBezTo>
                <a:close/>
                <a:moveTo>
                  <a:pt x="132" y="110"/>
                </a:moveTo>
                <a:cubicBezTo>
                  <a:pt x="132" y="108"/>
                  <a:pt x="128" y="112"/>
                  <a:pt x="127" y="113"/>
                </a:cubicBezTo>
                <a:cubicBezTo>
                  <a:pt x="126" y="114"/>
                  <a:pt x="128" y="114"/>
                  <a:pt x="129" y="112"/>
                </a:cubicBezTo>
                <a:cubicBezTo>
                  <a:pt x="129" y="111"/>
                  <a:pt x="131" y="110"/>
                  <a:pt x="131" y="110"/>
                </a:cubicBezTo>
                <a:cubicBezTo>
                  <a:pt x="131" y="110"/>
                  <a:pt x="131" y="110"/>
                  <a:pt x="132" y="110"/>
                </a:cubicBezTo>
                <a:close/>
                <a:moveTo>
                  <a:pt x="137" y="153"/>
                </a:moveTo>
                <a:cubicBezTo>
                  <a:pt x="139" y="150"/>
                  <a:pt x="143" y="148"/>
                  <a:pt x="143" y="147"/>
                </a:cubicBezTo>
                <a:cubicBezTo>
                  <a:pt x="140" y="149"/>
                  <a:pt x="138" y="151"/>
                  <a:pt x="137" y="153"/>
                </a:cubicBezTo>
                <a:close/>
                <a:moveTo>
                  <a:pt x="105" y="131"/>
                </a:moveTo>
                <a:cubicBezTo>
                  <a:pt x="110" y="128"/>
                  <a:pt x="114" y="123"/>
                  <a:pt x="118" y="120"/>
                </a:cubicBezTo>
                <a:cubicBezTo>
                  <a:pt x="117" y="119"/>
                  <a:pt x="117" y="119"/>
                  <a:pt x="117" y="119"/>
                </a:cubicBezTo>
                <a:cubicBezTo>
                  <a:pt x="113" y="123"/>
                  <a:pt x="107" y="128"/>
                  <a:pt x="105" y="131"/>
                </a:cubicBezTo>
                <a:close/>
                <a:moveTo>
                  <a:pt x="144" y="153"/>
                </a:moveTo>
                <a:cubicBezTo>
                  <a:pt x="144" y="154"/>
                  <a:pt x="143" y="155"/>
                  <a:pt x="143" y="155"/>
                </a:cubicBezTo>
                <a:cubicBezTo>
                  <a:pt x="146" y="153"/>
                  <a:pt x="146" y="153"/>
                  <a:pt x="146" y="153"/>
                </a:cubicBezTo>
                <a:cubicBezTo>
                  <a:pt x="145" y="153"/>
                  <a:pt x="146" y="152"/>
                  <a:pt x="144" y="153"/>
                </a:cubicBezTo>
                <a:close/>
                <a:moveTo>
                  <a:pt x="124" y="137"/>
                </a:moveTo>
                <a:cubicBezTo>
                  <a:pt x="125" y="137"/>
                  <a:pt x="126" y="136"/>
                  <a:pt x="126" y="136"/>
                </a:cubicBezTo>
                <a:cubicBezTo>
                  <a:pt x="125" y="136"/>
                  <a:pt x="123" y="138"/>
                  <a:pt x="122" y="139"/>
                </a:cubicBezTo>
                <a:cubicBezTo>
                  <a:pt x="121" y="140"/>
                  <a:pt x="121" y="140"/>
                  <a:pt x="122" y="140"/>
                </a:cubicBezTo>
                <a:cubicBezTo>
                  <a:pt x="124" y="138"/>
                  <a:pt x="123" y="138"/>
                  <a:pt x="124" y="137"/>
                </a:cubicBezTo>
                <a:close/>
                <a:moveTo>
                  <a:pt x="112" y="136"/>
                </a:moveTo>
                <a:cubicBezTo>
                  <a:pt x="109" y="139"/>
                  <a:pt x="114" y="135"/>
                  <a:pt x="111" y="138"/>
                </a:cubicBezTo>
                <a:cubicBezTo>
                  <a:pt x="113" y="136"/>
                  <a:pt x="113" y="136"/>
                  <a:pt x="115" y="135"/>
                </a:cubicBezTo>
                <a:cubicBezTo>
                  <a:pt x="115" y="135"/>
                  <a:pt x="116" y="134"/>
                  <a:pt x="115" y="134"/>
                </a:cubicBezTo>
                <a:cubicBezTo>
                  <a:pt x="113" y="136"/>
                  <a:pt x="114" y="134"/>
                  <a:pt x="112" y="136"/>
                </a:cubicBezTo>
                <a:close/>
                <a:moveTo>
                  <a:pt x="125" y="156"/>
                </a:moveTo>
                <a:cubicBezTo>
                  <a:pt x="126" y="156"/>
                  <a:pt x="128" y="154"/>
                  <a:pt x="129" y="152"/>
                </a:cubicBezTo>
                <a:cubicBezTo>
                  <a:pt x="128" y="153"/>
                  <a:pt x="126" y="154"/>
                  <a:pt x="125" y="156"/>
                </a:cubicBezTo>
                <a:close/>
                <a:moveTo>
                  <a:pt x="113" y="150"/>
                </a:moveTo>
                <a:cubicBezTo>
                  <a:pt x="117" y="147"/>
                  <a:pt x="116" y="148"/>
                  <a:pt x="120" y="145"/>
                </a:cubicBezTo>
                <a:cubicBezTo>
                  <a:pt x="118" y="145"/>
                  <a:pt x="121" y="143"/>
                  <a:pt x="120" y="143"/>
                </a:cubicBezTo>
                <a:cubicBezTo>
                  <a:pt x="119" y="145"/>
                  <a:pt x="113" y="149"/>
                  <a:pt x="113" y="150"/>
                </a:cubicBezTo>
                <a:close/>
                <a:moveTo>
                  <a:pt x="112" y="138"/>
                </a:moveTo>
                <a:cubicBezTo>
                  <a:pt x="110" y="140"/>
                  <a:pt x="110" y="138"/>
                  <a:pt x="108" y="140"/>
                </a:cubicBezTo>
                <a:cubicBezTo>
                  <a:pt x="107" y="142"/>
                  <a:pt x="109" y="140"/>
                  <a:pt x="110" y="141"/>
                </a:cubicBezTo>
                <a:cubicBezTo>
                  <a:pt x="111" y="140"/>
                  <a:pt x="114" y="137"/>
                  <a:pt x="112" y="138"/>
                </a:cubicBezTo>
                <a:close/>
                <a:moveTo>
                  <a:pt x="96" y="141"/>
                </a:moveTo>
                <a:cubicBezTo>
                  <a:pt x="99" y="138"/>
                  <a:pt x="99" y="138"/>
                  <a:pt x="99" y="138"/>
                </a:cubicBezTo>
                <a:cubicBezTo>
                  <a:pt x="98" y="137"/>
                  <a:pt x="98" y="137"/>
                  <a:pt x="98" y="137"/>
                </a:cubicBezTo>
                <a:cubicBezTo>
                  <a:pt x="96" y="139"/>
                  <a:pt x="97" y="139"/>
                  <a:pt x="96" y="141"/>
                </a:cubicBezTo>
                <a:close/>
                <a:moveTo>
                  <a:pt x="119" y="170"/>
                </a:moveTo>
                <a:cubicBezTo>
                  <a:pt x="119" y="171"/>
                  <a:pt x="120" y="168"/>
                  <a:pt x="120" y="169"/>
                </a:cubicBezTo>
                <a:cubicBezTo>
                  <a:pt x="121" y="168"/>
                  <a:pt x="125" y="165"/>
                  <a:pt x="123" y="166"/>
                </a:cubicBezTo>
                <a:cubicBezTo>
                  <a:pt x="121" y="168"/>
                  <a:pt x="121" y="168"/>
                  <a:pt x="119" y="170"/>
                </a:cubicBezTo>
                <a:close/>
                <a:moveTo>
                  <a:pt x="111" y="161"/>
                </a:moveTo>
                <a:cubicBezTo>
                  <a:pt x="113" y="159"/>
                  <a:pt x="114" y="159"/>
                  <a:pt x="115" y="158"/>
                </a:cubicBezTo>
                <a:cubicBezTo>
                  <a:pt x="114" y="158"/>
                  <a:pt x="115" y="157"/>
                  <a:pt x="114" y="157"/>
                </a:cubicBezTo>
                <a:cubicBezTo>
                  <a:pt x="113" y="159"/>
                  <a:pt x="111" y="160"/>
                  <a:pt x="111" y="161"/>
                </a:cubicBezTo>
                <a:close/>
                <a:moveTo>
                  <a:pt x="85" y="151"/>
                </a:moveTo>
                <a:cubicBezTo>
                  <a:pt x="83" y="153"/>
                  <a:pt x="82" y="154"/>
                  <a:pt x="81" y="155"/>
                </a:cubicBezTo>
                <a:cubicBezTo>
                  <a:pt x="81" y="156"/>
                  <a:pt x="81" y="156"/>
                  <a:pt x="81" y="156"/>
                </a:cubicBezTo>
                <a:cubicBezTo>
                  <a:pt x="81" y="156"/>
                  <a:pt x="81" y="156"/>
                  <a:pt x="81" y="156"/>
                </a:cubicBezTo>
                <a:cubicBezTo>
                  <a:pt x="82" y="156"/>
                  <a:pt x="82" y="156"/>
                  <a:pt x="82" y="156"/>
                </a:cubicBezTo>
                <a:cubicBezTo>
                  <a:pt x="83" y="155"/>
                  <a:pt x="83" y="155"/>
                  <a:pt x="83" y="155"/>
                </a:cubicBezTo>
                <a:cubicBezTo>
                  <a:pt x="84" y="154"/>
                  <a:pt x="85" y="152"/>
                  <a:pt x="86" y="151"/>
                </a:cubicBezTo>
                <a:cubicBezTo>
                  <a:pt x="89" y="149"/>
                  <a:pt x="91" y="146"/>
                  <a:pt x="93" y="143"/>
                </a:cubicBezTo>
                <a:cubicBezTo>
                  <a:pt x="90" y="146"/>
                  <a:pt x="87" y="149"/>
                  <a:pt x="85" y="151"/>
                </a:cubicBezTo>
                <a:close/>
                <a:moveTo>
                  <a:pt x="88" y="156"/>
                </a:moveTo>
                <a:cubicBezTo>
                  <a:pt x="90" y="154"/>
                  <a:pt x="91" y="154"/>
                  <a:pt x="93" y="152"/>
                </a:cubicBezTo>
                <a:cubicBezTo>
                  <a:pt x="93" y="151"/>
                  <a:pt x="93" y="150"/>
                  <a:pt x="94" y="149"/>
                </a:cubicBezTo>
                <a:cubicBezTo>
                  <a:pt x="91" y="152"/>
                  <a:pt x="87" y="156"/>
                  <a:pt x="88" y="156"/>
                </a:cubicBezTo>
                <a:close/>
                <a:moveTo>
                  <a:pt x="86" y="154"/>
                </a:moveTo>
                <a:cubicBezTo>
                  <a:pt x="88" y="153"/>
                  <a:pt x="87" y="154"/>
                  <a:pt x="89" y="152"/>
                </a:cubicBezTo>
                <a:cubicBezTo>
                  <a:pt x="89" y="152"/>
                  <a:pt x="89" y="152"/>
                  <a:pt x="90" y="151"/>
                </a:cubicBezTo>
                <a:cubicBezTo>
                  <a:pt x="89" y="151"/>
                  <a:pt x="89" y="151"/>
                  <a:pt x="90" y="151"/>
                </a:cubicBezTo>
                <a:cubicBezTo>
                  <a:pt x="90" y="150"/>
                  <a:pt x="90" y="150"/>
                  <a:pt x="90" y="150"/>
                </a:cubicBezTo>
                <a:cubicBezTo>
                  <a:pt x="89" y="152"/>
                  <a:pt x="86" y="154"/>
                  <a:pt x="86" y="154"/>
                </a:cubicBezTo>
                <a:close/>
                <a:moveTo>
                  <a:pt x="96" y="160"/>
                </a:moveTo>
                <a:cubicBezTo>
                  <a:pt x="96" y="161"/>
                  <a:pt x="94" y="163"/>
                  <a:pt x="94" y="164"/>
                </a:cubicBezTo>
                <a:cubicBezTo>
                  <a:pt x="96" y="162"/>
                  <a:pt x="96" y="161"/>
                  <a:pt x="98" y="160"/>
                </a:cubicBezTo>
                <a:cubicBezTo>
                  <a:pt x="97" y="159"/>
                  <a:pt x="97" y="160"/>
                  <a:pt x="96" y="160"/>
                </a:cubicBezTo>
                <a:close/>
                <a:moveTo>
                  <a:pt x="95" y="158"/>
                </a:moveTo>
                <a:cubicBezTo>
                  <a:pt x="95" y="158"/>
                  <a:pt x="95" y="158"/>
                  <a:pt x="95" y="158"/>
                </a:cubicBezTo>
                <a:cubicBezTo>
                  <a:pt x="93" y="159"/>
                  <a:pt x="94" y="159"/>
                  <a:pt x="92" y="160"/>
                </a:cubicBezTo>
                <a:cubicBezTo>
                  <a:pt x="93" y="161"/>
                  <a:pt x="93" y="161"/>
                  <a:pt x="93" y="161"/>
                </a:cubicBezTo>
                <a:cubicBezTo>
                  <a:pt x="94" y="159"/>
                  <a:pt x="94" y="160"/>
                  <a:pt x="95" y="158"/>
                </a:cubicBezTo>
                <a:close/>
                <a:moveTo>
                  <a:pt x="85" y="163"/>
                </a:moveTo>
                <a:cubicBezTo>
                  <a:pt x="86" y="162"/>
                  <a:pt x="86" y="162"/>
                  <a:pt x="86" y="162"/>
                </a:cubicBezTo>
                <a:cubicBezTo>
                  <a:pt x="86" y="162"/>
                  <a:pt x="85" y="162"/>
                  <a:pt x="85" y="163"/>
                </a:cubicBezTo>
                <a:close/>
                <a:moveTo>
                  <a:pt x="91" y="167"/>
                </a:moveTo>
                <a:cubicBezTo>
                  <a:pt x="91" y="167"/>
                  <a:pt x="91" y="167"/>
                  <a:pt x="91" y="168"/>
                </a:cubicBezTo>
                <a:cubicBezTo>
                  <a:pt x="92" y="168"/>
                  <a:pt x="92" y="168"/>
                  <a:pt x="92" y="167"/>
                </a:cubicBezTo>
                <a:cubicBezTo>
                  <a:pt x="92" y="167"/>
                  <a:pt x="92" y="167"/>
                  <a:pt x="92" y="167"/>
                </a:cubicBezTo>
                <a:cubicBezTo>
                  <a:pt x="92" y="167"/>
                  <a:pt x="91" y="166"/>
                  <a:pt x="91" y="167"/>
                </a:cubicBezTo>
                <a:close/>
                <a:moveTo>
                  <a:pt x="101" y="179"/>
                </a:moveTo>
                <a:cubicBezTo>
                  <a:pt x="101" y="179"/>
                  <a:pt x="101" y="179"/>
                  <a:pt x="102" y="180"/>
                </a:cubicBezTo>
                <a:cubicBezTo>
                  <a:pt x="102" y="179"/>
                  <a:pt x="102" y="178"/>
                  <a:pt x="103" y="178"/>
                </a:cubicBezTo>
                <a:cubicBezTo>
                  <a:pt x="103" y="178"/>
                  <a:pt x="103" y="178"/>
                  <a:pt x="103" y="177"/>
                </a:cubicBezTo>
                <a:cubicBezTo>
                  <a:pt x="102" y="178"/>
                  <a:pt x="102" y="178"/>
                  <a:pt x="101" y="179"/>
                </a:cubicBezTo>
                <a:close/>
                <a:moveTo>
                  <a:pt x="111" y="187"/>
                </a:moveTo>
                <a:cubicBezTo>
                  <a:pt x="111" y="188"/>
                  <a:pt x="112" y="187"/>
                  <a:pt x="112" y="187"/>
                </a:cubicBezTo>
                <a:cubicBezTo>
                  <a:pt x="111" y="187"/>
                  <a:pt x="112" y="187"/>
                  <a:pt x="112" y="186"/>
                </a:cubicBezTo>
                <a:cubicBezTo>
                  <a:pt x="111" y="186"/>
                  <a:pt x="112" y="187"/>
                  <a:pt x="111" y="187"/>
                </a:cubicBezTo>
                <a:close/>
                <a:moveTo>
                  <a:pt x="100" y="178"/>
                </a:moveTo>
                <a:cubicBezTo>
                  <a:pt x="100" y="179"/>
                  <a:pt x="101" y="179"/>
                  <a:pt x="101" y="178"/>
                </a:cubicBezTo>
                <a:cubicBezTo>
                  <a:pt x="101" y="178"/>
                  <a:pt x="101" y="178"/>
                  <a:pt x="101" y="178"/>
                </a:cubicBezTo>
                <a:cubicBezTo>
                  <a:pt x="101" y="178"/>
                  <a:pt x="101" y="178"/>
                  <a:pt x="101" y="178"/>
                </a:cubicBezTo>
                <a:cubicBezTo>
                  <a:pt x="101" y="178"/>
                  <a:pt x="100" y="178"/>
                  <a:pt x="100" y="178"/>
                </a:cubicBezTo>
                <a:close/>
                <a:moveTo>
                  <a:pt x="101" y="180"/>
                </a:moveTo>
                <a:cubicBezTo>
                  <a:pt x="101" y="179"/>
                  <a:pt x="101" y="181"/>
                  <a:pt x="102" y="180"/>
                </a:cubicBezTo>
                <a:cubicBezTo>
                  <a:pt x="102" y="180"/>
                  <a:pt x="101" y="179"/>
                  <a:pt x="101" y="179"/>
                </a:cubicBezTo>
                <a:cubicBezTo>
                  <a:pt x="101" y="179"/>
                  <a:pt x="100" y="180"/>
                  <a:pt x="101" y="180"/>
                </a:cubicBezTo>
                <a:close/>
                <a:moveTo>
                  <a:pt x="76" y="157"/>
                </a:moveTo>
                <a:cubicBezTo>
                  <a:pt x="76" y="157"/>
                  <a:pt x="77" y="156"/>
                  <a:pt x="76" y="156"/>
                </a:cubicBezTo>
                <a:cubicBezTo>
                  <a:pt x="76" y="156"/>
                  <a:pt x="76" y="157"/>
                  <a:pt x="76" y="157"/>
                </a:cubicBezTo>
                <a:close/>
                <a:moveTo>
                  <a:pt x="99" y="179"/>
                </a:moveTo>
                <a:cubicBezTo>
                  <a:pt x="99" y="178"/>
                  <a:pt x="100" y="180"/>
                  <a:pt x="100" y="179"/>
                </a:cubicBezTo>
                <a:cubicBezTo>
                  <a:pt x="99" y="179"/>
                  <a:pt x="100" y="179"/>
                  <a:pt x="100" y="178"/>
                </a:cubicBezTo>
                <a:cubicBezTo>
                  <a:pt x="100" y="178"/>
                  <a:pt x="99" y="179"/>
                  <a:pt x="99" y="179"/>
                </a:cubicBezTo>
                <a:close/>
                <a:moveTo>
                  <a:pt x="104" y="186"/>
                </a:moveTo>
                <a:cubicBezTo>
                  <a:pt x="105" y="185"/>
                  <a:pt x="105" y="185"/>
                  <a:pt x="105" y="185"/>
                </a:cubicBezTo>
                <a:cubicBezTo>
                  <a:pt x="105" y="184"/>
                  <a:pt x="104" y="185"/>
                  <a:pt x="104" y="186"/>
                </a:cubicBezTo>
                <a:close/>
                <a:moveTo>
                  <a:pt x="100" y="181"/>
                </a:moveTo>
                <a:cubicBezTo>
                  <a:pt x="100" y="181"/>
                  <a:pt x="100" y="181"/>
                  <a:pt x="100" y="181"/>
                </a:cubicBezTo>
                <a:cubicBezTo>
                  <a:pt x="100" y="181"/>
                  <a:pt x="100" y="181"/>
                  <a:pt x="100" y="181"/>
                </a:cubicBezTo>
                <a:cubicBezTo>
                  <a:pt x="100" y="181"/>
                  <a:pt x="101" y="181"/>
                  <a:pt x="101" y="181"/>
                </a:cubicBezTo>
                <a:cubicBezTo>
                  <a:pt x="100" y="181"/>
                  <a:pt x="100" y="180"/>
                  <a:pt x="100" y="181"/>
                </a:cubicBezTo>
                <a:close/>
                <a:moveTo>
                  <a:pt x="108" y="192"/>
                </a:moveTo>
                <a:cubicBezTo>
                  <a:pt x="108" y="191"/>
                  <a:pt x="109" y="190"/>
                  <a:pt x="109" y="190"/>
                </a:cubicBezTo>
                <a:cubicBezTo>
                  <a:pt x="108" y="191"/>
                  <a:pt x="107" y="191"/>
                  <a:pt x="108" y="192"/>
                </a:cubicBezTo>
                <a:close/>
                <a:moveTo>
                  <a:pt x="76" y="161"/>
                </a:moveTo>
                <a:cubicBezTo>
                  <a:pt x="76" y="161"/>
                  <a:pt x="77" y="162"/>
                  <a:pt x="77" y="161"/>
                </a:cubicBezTo>
                <a:cubicBezTo>
                  <a:pt x="77" y="161"/>
                  <a:pt x="77" y="161"/>
                  <a:pt x="77" y="161"/>
                </a:cubicBezTo>
                <a:cubicBezTo>
                  <a:pt x="77" y="161"/>
                  <a:pt x="78" y="161"/>
                  <a:pt x="77" y="161"/>
                </a:cubicBezTo>
                <a:cubicBezTo>
                  <a:pt x="77" y="161"/>
                  <a:pt x="77" y="161"/>
                  <a:pt x="76" y="161"/>
                </a:cubicBezTo>
                <a:close/>
                <a:moveTo>
                  <a:pt x="99" y="182"/>
                </a:moveTo>
                <a:cubicBezTo>
                  <a:pt x="99" y="182"/>
                  <a:pt x="99" y="182"/>
                  <a:pt x="99" y="182"/>
                </a:cubicBezTo>
                <a:cubicBezTo>
                  <a:pt x="100" y="182"/>
                  <a:pt x="100" y="182"/>
                  <a:pt x="100" y="181"/>
                </a:cubicBezTo>
                <a:cubicBezTo>
                  <a:pt x="99" y="181"/>
                  <a:pt x="99" y="182"/>
                  <a:pt x="99" y="182"/>
                </a:cubicBezTo>
                <a:close/>
                <a:moveTo>
                  <a:pt x="102" y="184"/>
                </a:moveTo>
                <a:cubicBezTo>
                  <a:pt x="102" y="184"/>
                  <a:pt x="102" y="185"/>
                  <a:pt x="102" y="185"/>
                </a:cubicBezTo>
                <a:cubicBezTo>
                  <a:pt x="102" y="185"/>
                  <a:pt x="102" y="185"/>
                  <a:pt x="102" y="185"/>
                </a:cubicBezTo>
                <a:cubicBezTo>
                  <a:pt x="102" y="185"/>
                  <a:pt x="103" y="185"/>
                  <a:pt x="103" y="184"/>
                </a:cubicBezTo>
                <a:cubicBezTo>
                  <a:pt x="103" y="185"/>
                  <a:pt x="102" y="184"/>
                  <a:pt x="102" y="184"/>
                </a:cubicBezTo>
                <a:close/>
                <a:moveTo>
                  <a:pt x="103" y="187"/>
                </a:moveTo>
                <a:cubicBezTo>
                  <a:pt x="104" y="186"/>
                  <a:pt x="104" y="186"/>
                  <a:pt x="104" y="185"/>
                </a:cubicBezTo>
                <a:cubicBezTo>
                  <a:pt x="104" y="186"/>
                  <a:pt x="103" y="186"/>
                  <a:pt x="103" y="187"/>
                </a:cubicBezTo>
                <a:close/>
                <a:moveTo>
                  <a:pt x="99" y="185"/>
                </a:moveTo>
                <a:cubicBezTo>
                  <a:pt x="99" y="185"/>
                  <a:pt x="100" y="185"/>
                  <a:pt x="100" y="185"/>
                </a:cubicBezTo>
                <a:cubicBezTo>
                  <a:pt x="100" y="185"/>
                  <a:pt x="101" y="185"/>
                  <a:pt x="101" y="186"/>
                </a:cubicBezTo>
                <a:cubicBezTo>
                  <a:pt x="102" y="186"/>
                  <a:pt x="100" y="184"/>
                  <a:pt x="102" y="184"/>
                </a:cubicBezTo>
                <a:cubicBezTo>
                  <a:pt x="101" y="184"/>
                  <a:pt x="101" y="184"/>
                  <a:pt x="101" y="183"/>
                </a:cubicBezTo>
                <a:cubicBezTo>
                  <a:pt x="100" y="184"/>
                  <a:pt x="99" y="184"/>
                  <a:pt x="99" y="185"/>
                </a:cubicBezTo>
                <a:close/>
                <a:moveTo>
                  <a:pt x="84" y="169"/>
                </a:moveTo>
                <a:cubicBezTo>
                  <a:pt x="84" y="169"/>
                  <a:pt x="85" y="169"/>
                  <a:pt x="85" y="168"/>
                </a:cubicBezTo>
                <a:cubicBezTo>
                  <a:pt x="85" y="169"/>
                  <a:pt x="84" y="169"/>
                  <a:pt x="84" y="169"/>
                </a:cubicBezTo>
                <a:close/>
                <a:moveTo>
                  <a:pt x="97" y="181"/>
                </a:moveTo>
                <a:cubicBezTo>
                  <a:pt x="98" y="181"/>
                  <a:pt x="97" y="182"/>
                  <a:pt x="98" y="182"/>
                </a:cubicBezTo>
                <a:cubicBezTo>
                  <a:pt x="98" y="181"/>
                  <a:pt x="98" y="181"/>
                  <a:pt x="98" y="181"/>
                </a:cubicBezTo>
                <a:cubicBezTo>
                  <a:pt x="98" y="181"/>
                  <a:pt x="98" y="181"/>
                  <a:pt x="97" y="181"/>
                </a:cubicBezTo>
                <a:close/>
                <a:moveTo>
                  <a:pt x="105" y="194"/>
                </a:moveTo>
                <a:cubicBezTo>
                  <a:pt x="106" y="194"/>
                  <a:pt x="106" y="192"/>
                  <a:pt x="107" y="192"/>
                </a:cubicBezTo>
                <a:cubicBezTo>
                  <a:pt x="107" y="192"/>
                  <a:pt x="107" y="192"/>
                  <a:pt x="107" y="192"/>
                </a:cubicBezTo>
                <a:cubicBezTo>
                  <a:pt x="106" y="192"/>
                  <a:pt x="105" y="193"/>
                  <a:pt x="105" y="194"/>
                </a:cubicBezTo>
                <a:close/>
                <a:moveTo>
                  <a:pt x="91" y="184"/>
                </a:moveTo>
                <a:cubicBezTo>
                  <a:pt x="92" y="184"/>
                  <a:pt x="91" y="185"/>
                  <a:pt x="91" y="185"/>
                </a:cubicBezTo>
                <a:cubicBezTo>
                  <a:pt x="92" y="185"/>
                  <a:pt x="92" y="184"/>
                  <a:pt x="93" y="184"/>
                </a:cubicBezTo>
                <a:cubicBezTo>
                  <a:pt x="92" y="184"/>
                  <a:pt x="92" y="184"/>
                  <a:pt x="92" y="183"/>
                </a:cubicBezTo>
                <a:cubicBezTo>
                  <a:pt x="92" y="184"/>
                  <a:pt x="92" y="184"/>
                  <a:pt x="91" y="184"/>
                </a:cubicBezTo>
                <a:close/>
                <a:moveTo>
                  <a:pt x="72" y="169"/>
                </a:moveTo>
                <a:cubicBezTo>
                  <a:pt x="73" y="170"/>
                  <a:pt x="73" y="170"/>
                  <a:pt x="73" y="170"/>
                </a:cubicBezTo>
                <a:cubicBezTo>
                  <a:pt x="73" y="169"/>
                  <a:pt x="75" y="168"/>
                  <a:pt x="74" y="167"/>
                </a:cubicBezTo>
                <a:cubicBezTo>
                  <a:pt x="73" y="168"/>
                  <a:pt x="73" y="169"/>
                  <a:pt x="72" y="169"/>
                </a:cubicBezTo>
                <a:close/>
                <a:moveTo>
                  <a:pt x="74" y="170"/>
                </a:moveTo>
                <a:cubicBezTo>
                  <a:pt x="75" y="170"/>
                  <a:pt x="76" y="169"/>
                  <a:pt x="76" y="168"/>
                </a:cubicBezTo>
                <a:cubicBezTo>
                  <a:pt x="75" y="169"/>
                  <a:pt x="74" y="170"/>
                  <a:pt x="74" y="170"/>
                </a:cubicBezTo>
                <a:close/>
                <a:moveTo>
                  <a:pt x="88" y="184"/>
                </a:moveTo>
                <a:cubicBezTo>
                  <a:pt x="89" y="185"/>
                  <a:pt x="89" y="185"/>
                  <a:pt x="89" y="185"/>
                </a:cubicBezTo>
                <a:cubicBezTo>
                  <a:pt x="90" y="184"/>
                  <a:pt x="90" y="184"/>
                  <a:pt x="90" y="183"/>
                </a:cubicBezTo>
                <a:cubicBezTo>
                  <a:pt x="90" y="183"/>
                  <a:pt x="89" y="184"/>
                  <a:pt x="88" y="184"/>
                </a:cubicBezTo>
                <a:close/>
                <a:moveTo>
                  <a:pt x="71" y="168"/>
                </a:moveTo>
                <a:cubicBezTo>
                  <a:pt x="71" y="168"/>
                  <a:pt x="71" y="167"/>
                  <a:pt x="71" y="167"/>
                </a:cubicBezTo>
                <a:cubicBezTo>
                  <a:pt x="71" y="167"/>
                  <a:pt x="71" y="168"/>
                  <a:pt x="71" y="168"/>
                </a:cubicBezTo>
                <a:close/>
                <a:moveTo>
                  <a:pt x="89" y="187"/>
                </a:moveTo>
                <a:cubicBezTo>
                  <a:pt x="90" y="188"/>
                  <a:pt x="90" y="187"/>
                  <a:pt x="90" y="187"/>
                </a:cubicBezTo>
                <a:cubicBezTo>
                  <a:pt x="91" y="187"/>
                  <a:pt x="91" y="186"/>
                  <a:pt x="91" y="186"/>
                </a:cubicBezTo>
                <a:cubicBezTo>
                  <a:pt x="90" y="186"/>
                  <a:pt x="90" y="187"/>
                  <a:pt x="89" y="186"/>
                </a:cubicBezTo>
                <a:cubicBezTo>
                  <a:pt x="89" y="186"/>
                  <a:pt x="90" y="187"/>
                  <a:pt x="89" y="187"/>
                </a:cubicBezTo>
                <a:close/>
                <a:moveTo>
                  <a:pt x="84" y="182"/>
                </a:moveTo>
                <a:cubicBezTo>
                  <a:pt x="84" y="182"/>
                  <a:pt x="85" y="180"/>
                  <a:pt x="84" y="180"/>
                </a:cubicBezTo>
                <a:cubicBezTo>
                  <a:pt x="84" y="181"/>
                  <a:pt x="83" y="181"/>
                  <a:pt x="84" y="182"/>
                </a:cubicBezTo>
                <a:close/>
                <a:moveTo>
                  <a:pt x="72" y="173"/>
                </a:moveTo>
                <a:cubicBezTo>
                  <a:pt x="72" y="173"/>
                  <a:pt x="73" y="173"/>
                  <a:pt x="73" y="173"/>
                </a:cubicBezTo>
                <a:cubicBezTo>
                  <a:pt x="73" y="173"/>
                  <a:pt x="73" y="173"/>
                  <a:pt x="73" y="172"/>
                </a:cubicBezTo>
                <a:cubicBezTo>
                  <a:pt x="72" y="172"/>
                  <a:pt x="75" y="172"/>
                  <a:pt x="74" y="171"/>
                </a:cubicBezTo>
                <a:cubicBezTo>
                  <a:pt x="73" y="171"/>
                  <a:pt x="73" y="172"/>
                  <a:pt x="72" y="173"/>
                </a:cubicBezTo>
                <a:close/>
                <a:moveTo>
                  <a:pt x="97" y="197"/>
                </a:moveTo>
                <a:cubicBezTo>
                  <a:pt x="98" y="196"/>
                  <a:pt x="99" y="195"/>
                  <a:pt x="99" y="194"/>
                </a:cubicBezTo>
                <a:cubicBezTo>
                  <a:pt x="99" y="195"/>
                  <a:pt x="97" y="195"/>
                  <a:pt x="97" y="197"/>
                </a:cubicBezTo>
                <a:close/>
                <a:moveTo>
                  <a:pt x="69" y="174"/>
                </a:moveTo>
                <a:cubicBezTo>
                  <a:pt x="70" y="173"/>
                  <a:pt x="71" y="172"/>
                  <a:pt x="72" y="171"/>
                </a:cubicBezTo>
                <a:cubicBezTo>
                  <a:pt x="72" y="170"/>
                  <a:pt x="72" y="170"/>
                  <a:pt x="72" y="170"/>
                </a:cubicBezTo>
                <a:cubicBezTo>
                  <a:pt x="71" y="172"/>
                  <a:pt x="69" y="172"/>
                  <a:pt x="69" y="174"/>
                </a:cubicBezTo>
                <a:close/>
                <a:moveTo>
                  <a:pt x="91" y="189"/>
                </a:moveTo>
                <a:cubicBezTo>
                  <a:pt x="91" y="189"/>
                  <a:pt x="92" y="189"/>
                  <a:pt x="91" y="188"/>
                </a:cubicBezTo>
                <a:cubicBezTo>
                  <a:pt x="91" y="189"/>
                  <a:pt x="90" y="189"/>
                  <a:pt x="91" y="189"/>
                </a:cubicBezTo>
                <a:close/>
                <a:moveTo>
                  <a:pt x="69" y="171"/>
                </a:moveTo>
                <a:cubicBezTo>
                  <a:pt x="69" y="170"/>
                  <a:pt x="70" y="169"/>
                  <a:pt x="70" y="169"/>
                </a:cubicBezTo>
                <a:cubicBezTo>
                  <a:pt x="69" y="169"/>
                  <a:pt x="68" y="170"/>
                  <a:pt x="69" y="171"/>
                </a:cubicBezTo>
                <a:close/>
                <a:moveTo>
                  <a:pt x="67" y="172"/>
                </a:moveTo>
                <a:cubicBezTo>
                  <a:pt x="68" y="173"/>
                  <a:pt x="68" y="172"/>
                  <a:pt x="68" y="171"/>
                </a:cubicBezTo>
                <a:lnTo>
                  <a:pt x="67" y="172"/>
                </a:lnTo>
                <a:close/>
                <a:moveTo>
                  <a:pt x="96" y="198"/>
                </a:moveTo>
                <a:cubicBezTo>
                  <a:pt x="97" y="198"/>
                  <a:pt x="97" y="197"/>
                  <a:pt x="97" y="197"/>
                </a:cubicBezTo>
                <a:cubicBezTo>
                  <a:pt x="96" y="197"/>
                  <a:pt x="96" y="198"/>
                  <a:pt x="96" y="198"/>
                </a:cubicBezTo>
                <a:close/>
                <a:moveTo>
                  <a:pt x="75" y="181"/>
                </a:moveTo>
                <a:cubicBezTo>
                  <a:pt x="76" y="181"/>
                  <a:pt x="77" y="180"/>
                  <a:pt x="76" y="180"/>
                </a:cubicBezTo>
                <a:cubicBezTo>
                  <a:pt x="76" y="180"/>
                  <a:pt x="75" y="181"/>
                  <a:pt x="75" y="181"/>
                </a:cubicBezTo>
                <a:close/>
                <a:moveTo>
                  <a:pt x="90" y="195"/>
                </a:moveTo>
                <a:cubicBezTo>
                  <a:pt x="91" y="196"/>
                  <a:pt x="91" y="194"/>
                  <a:pt x="92" y="194"/>
                </a:cubicBezTo>
                <a:cubicBezTo>
                  <a:pt x="92" y="194"/>
                  <a:pt x="92" y="194"/>
                  <a:pt x="91" y="193"/>
                </a:cubicBezTo>
                <a:cubicBezTo>
                  <a:pt x="91" y="194"/>
                  <a:pt x="91" y="195"/>
                  <a:pt x="90" y="195"/>
                </a:cubicBezTo>
                <a:close/>
                <a:moveTo>
                  <a:pt x="65" y="173"/>
                </a:moveTo>
                <a:cubicBezTo>
                  <a:pt x="66" y="173"/>
                  <a:pt x="66" y="172"/>
                  <a:pt x="66" y="172"/>
                </a:cubicBezTo>
                <a:cubicBezTo>
                  <a:pt x="66" y="172"/>
                  <a:pt x="65" y="173"/>
                  <a:pt x="65" y="173"/>
                </a:cubicBezTo>
                <a:close/>
                <a:moveTo>
                  <a:pt x="67" y="176"/>
                </a:moveTo>
                <a:cubicBezTo>
                  <a:pt x="68" y="177"/>
                  <a:pt x="69" y="175"/>
                  <a:pt x="68" y="175"/>
                </a:cubicBezTo>
                <a:cubicBezTo>
                  <a:pt x="68" y="176"/>
                  <a:pt x="67" y="176"/>
                  <a:pt x="67" y="176"/>
                </a:cubicBezTo>
                <a:close/>
                <a:moveTo>
                  <a:pt x="70" y="178"/>
                </a:moveTo>
                <a:cubicBezTo>
                  <a:pt x="70" y="179"/>
                  <a:pt x="70" y="178"/>
                  <a:pt x="70" y="177"/>
                </a:cubicBezTo>
                <a:cubicBezTo>
                  <a:pt x="70" y="177"/>
                  <a:pt x="70" y="178"/>
                  <a:pt x="70" y="178"/>
                </a:cubicBezTo>
                <a:close/>
                <a:moveTo>
                  <a:pt x="88" y="196"/>
                </a:moveTo>
                <a:cubicBezTo>
                  <a:pt x="89" y="196"/>
                  <a:pt x="90" y="195"/>
                  <a:pt x="89" y="194"/>
                </a:cubicBezTo>
                <a:cubicBezTo>
                  <a:pt x="89" y="196"/>
                  <a:pt x="87" y="195"/>
                  <a:pt x="88" y="196"/>
                </a:cubicBezTo>
                <a:close/>
                <a:moveTo>
                  <a:pt x="63" y="174"/>
                </a:moveTo>
                <a:cubicBezTo>
                  <a:pt x="63" y="174"/>
                  <a:pt x="63" y="174"/>
                  <a:pt x="63" y="174"/>
                </a:cubicBezTo>
                <a:cubicBezTo>
                  <a:pt x="64" y="174"/>
                  <a:pt x="64" y="173"/>
                  <a:pt x="64" y="172"/>
                </a:cubicBezTo>
                <a:cubicBezTo>
                  <a:pt x="64" y="172"/>
                  <a:pt x="64" y="173"/>
                  <a:pt x="63" y="174"/>
                </a:cubicBezTo>
                <a:close/>
                <a:moveTo>
                  <a:pt x="87" y="195"/>
                </a:moveTo>
                <a:cubicBezTo>
                  <a:pt x="87" y="194"/>
                  <a:pt x="87" y="194"/>
                  <a:pt x="88" y="194"/>
                </a:cubicBezTo>
                <a:cubicBezTo>
                  <a:pt x="87" y="193"/>
                  <a:pt x="87" y="193"/>
                  <a:pt x="87" y="193"/>
                </a:cubicBezTo>
                <a:cubicBezTo>
                  <a:pt x="87" y="194"/>
                  <a:pt x="86" y="194"/>
                  <a:pt x="87" y="195"/>
                </a:cubicBezTo>
                <a:close/>
                <a:moveTo>
                  <a:pt x="89" y="196"/>
                </a:moveTo>
                <a:cubicBezTo>
                  <a:pt x="89" y="196"/>
                  <a:pt x="90" y="197"/>
                  <a:pt x="90" y="197"/>
                </a:cubicBezTo>
                <a:cubicBezTo>
                  <a:pt x="90" y="196"/>
                  <a:pt x="90" y="196"/>
                  <a:pt x="89" y="196"/>
                </a:cubicBezTo>
                <a:close/>
                <a:moveTo>
                  <a:pt x="70" y="180"/>
                </a:moveTo>
                <a:cubicBezTo>
                  <a:pt x="70" y="180"/>
                  <a:pt x="70" y="180"/>
                  <a:pt x="70" y="179"/>
                </a:cubicBezTo>
                <a:cubicBezTo>
                  <a:pt x="70" y="179"/>
                  <a:pt x="69" y="179"/>
                  <a:pt x="69" y="180"/>
                </a:cubicBezTo>
                <a:cubicBezTo>
                  <a:pt x="69" y="180"/>
                  <a:pt x="69" y="180"/>
                  <a:pt x="70" y="180"/>
                </a:cubicBezTo>
                <a:close/>
                <a:moveTo>
                  <a:pt x="63" y="175"/>
                </a:moveTo>
                <a:cubicBezTo>
                  <a:pt x="62" y="175"/>
                  <a:pt x="61" y="176"/>
                  <a:pt x="61" y="177"/>
                </a:cubicBezTo>
                <a:cubicBezTo>
                  <a:pt x="62" y="177"/>
                  <a:pt x="63" y="175"/>
                  <a:pt x="63" y="174"/>
                </a:cubicBezTo>
                <a:cubicBezTo>
                  <a:pt x="63" y="174"/>
                  <a:pt x="63" y="175"/>
                  <a:pt x="63" y="175"/>
                </a:cubicBezTo>
                <a:close/>
                <a:moveTo>
                  <a:pt x="88" y="201"/>
                </a:moveTo>
                <a:cubicBezTo>
                  <a:pt x="88" y="202"/>
                  <a:pt x="88" y="202"/>
                  <a:pt x="89" y="202"/>
                </a:cubicBezTo>
                <a:cubicBezTo>
                  <a:pt x="89" y="201"/>
                  <a:pt x="89" y="201"/>
                  <a:pt x="90" y="200"/>
                </a:cubicBezTo>
                <a:cubicBezTo>
                  <a:pt x="90" y="200"/>
                  <a:pt x="90" y="200"/>
                  <a:pt x="90" y="199"/>
                </a:cubicBezTo>
                <a:cubicBezTo>
                  <a:pt x="90" y="199"/>
                  <a:pt x="90" y="199"/>
                  <a:pt x="90" y="199"/>
                </a:cubicBezTo>
                <a:cubicBezTo>
                  <a:pt x="89" y="200"/>
                  <a:pt x="89" y="201"/>
                  <a:pt x="88" y="201"/>
                </a:cubicBezTo>
                <a:close/>
                <a:moveTo>
                  <a:pt x="92" y="203"/>
                </a:moveTo>
                <a:cubicBezTo>
                  <a:pt x="92" y="203"/>
                  <a:pt x="93" y="202"/>
                  <a:pt x="93" y="202"/>
                </a:cubicBezTo>
                <a:cubicBezTo>
                  <a:pt x="92" y="202"/>
                  <a:pt x="92" y="202"/>
                  <a:pt x="92" y="203"/>
                </a:cubicBezTo>
                <a:close/>
                <a:moveTo>
                  <a:pt x="62" y="177"/>
                </a:moveTo>
                <a:cubicBezTo>
                  <a:pt x="62" y="177"/>
                  <a:pt x="63" y="177"/>
                  <a:pt x="63" y="176"/>
                </a:cubicBezTo>
                <a:cubicBezTo>
                  <a:pt x="62" y="176"/>
                  <a:pt x="62" y="177"/>
                  <a:pt x="62" y="177"/>
                </a:cubicBezTo>
                <a:close/>
                <a:moveTo>
                  <a:pt x="62" y="177"/>
                </a:moveTo>
                <a:cubicBezTo>
                  <a:pt x="62" y="178"/>
                  <a:pt x="63" y="178"/>
                  <a:pt x="63" y="178"/>
                </a:cubicBezTo>
                <a:cubicBezTo>
                  <a:pt x="63" y="177"/>
                  <a:pt x="63" y="177"/>
                  <a:pt x="62" y="177"/>
                </a:cubicBezTo>
                <a:close/>
                <a:moveTo>
                  <a:pt x="90" y="205"/>
                </a:moveTo>
                <a:cubicBezTo>
                  <a:pt x="90" y="205"/>
                  <a:pt x="92" y="204"/>
                  <a:pt x="91" y="203"/>
                </a:cubicBezTo>
                <a:cubicBezTo>
                  <a:pt x="91" y="203"/>
                  <a:pt x="90" y="204"/>
                  <a:pt x="90" y="205"/>
                </a:cubicBezTo>
                <a:close/>
                <a:moveTo>
                  <a:pt x="89" y="203"/>
                </a:moveTo>
                <a:cubicBezTo>
                  <a:pt x="90" y="204"/>
                  <a:pt x="91" y="202"/>
                  <a:pt x="90" y="202"/>
                </a:cubicBezTo>
                <a:cubicBezTo>
                  <a:pt x="90" y="203"/>
                  <a:pt x="90" y="203"/>
                  <a:pt x="89" y="203"/>
                </a:cubicBezTo>
                <a:close/>
                <a:moveTo>
                  <a:pt x="78" y="193"/>
                </a:moveTo>
                <a:cubicBezTo>
                  <a:pt x="76" y="194"/>
                  <a:pt x="79" y="195"/>
                  <a:pt x="78" y="196"/>
                </a:cubicBezTo>
                <a:cubicBezTo>
                  <a:pt x="79" y="196"/>
                  <a:pt x="80" y="194"/>
                  <a:pt x="80" y="194"/>
                </a:cubicBezTo>
                <a:cubicBezTo>
                  <a:pt x="79" y="195"/>
                  <a:pt x="78" y="194"/>
                  <a:pt x="78" y="193"/>
                </a:cubicBezTo>
                <a:close/>
                <a:moveTo>
                  <a:pt x="70" y="188"/>
                </a:moveTo>
                <a:cubicBezTo>
                  <a:pt x="69" y="188"/>
                  <a:pt x="70" y="188"/>
                  <a:pt x="69" y="188"/>
                </a:cubicBezTo>
                <a:cubicBezTo>
                  <a:pt x="69" y="189"/>
                  <a:pt x="67" y="189"/>
                  <a:pt x="68" y="190"/>
                </a:cubicBezTo>
                <a:cubicBezTo>
                  <a:pt x="68" y="189"/>
                  <a:pt x="70" y="190"/>
                  <a:pt x="70" y="188"/>
                </a:cubicBezTo>
                <a:cubicBezTo>
                  <a:pt x="70" y="188"/>
                  <a:pt x="70" y="188"/>
                  <a:pt x="70" y="188"/>
                </a:cubicBezTo>
                <a:close/>
                <a:moveTo>
                  <a:pt x="66" y="185"/>
                </a:moveTo>
                <a:cubicBezTo>
                  <a:pt x="65" y="185"/>
                  <a:pt x="65" y="185"/>
                  <a:pt x="66" y="186"/>
                </a:cubicBezTo>
                <a:cubicBezTo>
                  <a:pt x="66" y="185"/>
                  <a:pt x="66" y="184"/>
                  <a:pt x="66" y="185"/>
                </a:cubicBezTo>
                <a:close/>
                <a:moveTo>
                  <a:pt x="79" y="199"/>
                </a:moveTo>
                <a:cubicBezTo>
                  <a:pt x="80" y="199"/>
                  <a:pt x="81" y="198"/>
                  <a:pt x="81" y="198"/>
                </a:cubicBezTo>
                <a:cubicBezTo>
                  <a:pt x="80" y="198"/>
                  <a:pt x="79" y="199"/>
                  <a:pt x="79" y="199"/>
                </a:cubicBezTo>
                <a:close/>
                <a:moveTo>
                  <a:pt x="84" y="202"/>
                </a:moveTo>
                <a:cubicBezTo>
                  <a:pt x="85" y="202"/>
                  <a:pt x="85" y="201"/>
                  <a:pt x="85" y="201"/>
                </a:cubicBezTo>
                <a:cubicBezTo>
                  <a:pt x="84" y="201"/>
                  <a:pt x="84" y="202"/>
                  <a:pt x="84" y="202"/>
                </a:cubicBezTo>
                <a:close/>
                <a:moveTo>
                  <a:pt x="58" y="182"/>
                </a:moveTo>
                <a:cubicBezTo>
                  <a:pt x="58" y="183"/>
                  <a:pt x="60" y="181"/>
                  <a:pt x="59" y="181"/>
                </a:cubicBezTo>
                <a:cubicBezTo>
                  <a:pt x="59" y="181"/>
                  <a:pt x="57" y="182"/>
                  <a:pt x="58" y="182"/>
                </a:cubicBezTo>
                <a:close/>
                <a:moveTo>
                  <a:pt x="76" y="197"/>
                </a:moveTo>
                <a:cubicBezTo>
                  <a:pt x="77" y="198"/>
                  <a:pt x="78" y="196"/>
                  <a:pt x="77" y="197"/>
                </a:cubicBezTo>
                <a:cubicBezTo>
                  <a:pt x="77" y="197"/>
                  <a:pt x="76" y="197"/>
                  <a:pt x="76" y="197"/>
                </a:cubicBezTo>
                <a:close/>
                <a:moveTo>
                  <a:pt x="68" y="191"/>
                </a:moveTo>
                <a:cubicBezTo>
                  <a:pt x="68" y="191"/>
                  <a:pt x="68" y="191"/>
                  <a:pt x="69" y="191"/>
                </a:cubicBezTo>
                <a:cubicBezTo>
                  <a:pt x="68" y="191"/>
                  <a:pt x="69" y="190"/>
                  <a:pt x="69" y="190"/>
                </a:cubicBezTo>
                <a:cubicBezTo>
                  <a:pt x="68" y="190"/>
                  <a:pt x="68" y="191"/>
                  <a:pt x="68" y="191"/>
                </a:cubicBezTo>
                <a:close/>
                <a:moveTo>
                  <a:pt x="69" y="194"/>
                </a:moveTo>
                <a:cubicBezTo>
                  <a:pt x="70" y="195"/>
                  <a:pt x="70" y="194"/>
                  <a:pt x="71" y="194"/>
                </a:cubicBezTo>
                <a:cubicBezTo>
                  <a:pt x="70" y="193"/>
                  <a:pt x="71" y="193"/>
                  <a:pt x="70" y="193"/>
                </a:cubicBezTo>
                <a:cubicBezTo>
                  <a:pt x="70" y="193"/>
                  <a:pt x="70" y="194"/>
                  <a:pt x="69" y="194"/>
                </a:cubicBezTo>
                <a:close/>
                <a:moveTo>
                  <a:pt x="64" y="195"/>
                </a:moveTo>
                <a:cubicBezTo>
                  <a:pt x="64" y="194"/>
                  <a:pt x="64" y="195"/>
                  <a:pt x="64" y="194"/>
                </a:cubicBezTo>
                <a:cubicBezTo>
                  <a:pt x="65" y="193"/>
                  <a:pt x="65" y="191"/>
                  <a:pt x="67" y="190"/>
                </a:cubicBezTo>
                <a:cubicBezTo>
                  <a:pt x="67" y="191"/>
                  <a:pt x="67" y="192"/>
                  <a:pt x="68" y="191"/>
                </a:cubicBezTo>
                <a:cubicBezTo>
                  <a:pt x="67" y="193"/>
                  <a:pt x="66" y="194"/>
                  <a:pt x="65" y="195"/>
                </a:cubicBezTo>
                <a:cubicBezTo>
                  <a:pt x="65" y="194"/>
                  <a:pt x="66" y="194"/>
                  <a:pt x="66" y="193"/>
                </a:cubicBezTo>
                <a:cubicBezTo>
                  <a:pt x="65" y="192"/>
                  <a:pt x="65" y="195"/>
                  <a:pt x="64" y="195"/>
                </a:cubicBezTo>
                <a:cubicBezTo>
                  <a:pt x="64" y="195"/>
                  <a:pt x="64" y="195"/>
                  <a:pt x="64" y="195"/>
                </a:cubicBezTo>
                <a:close/>
                <a:moveTo>
                  <a:pt x="66" y="192"/>
                </a:moveTo>
                <a:cubicBezTo>
                  <a:pt x="66" y="192"/>
                  <a:pt x="68" y="192"/>
                  <a:pt x="67" y="191"/>
                </a:cubicBezTo>
                <a:cubicBezTo>
                  <a:pt x="67" y="192"/>
                  <a:pt x="66" y="192"/>
                  <a:pt x="66" y="192"/>
                </a:cubicBezTo>
                <a:close/>
                <a:moveTo>
                  <a:pt x="68" y="196"/>
                </a:moveTo>
                <a:cubicBezTo>
                  <a:pt x="69" y="196"/>
                  <a:pt x="69" y="195"/>
                  <a:pt x="69" y="195"/>
                </a:cubicBezTo>
                <a:cubicBezTo>
                  <a:pt x="69" y="195"/>
                  <a:pt x="68" y="196"/>
                  <a:pt x="68" y="196"/>
                </a:cubicBezTo>
                <a:close/>
                <a:moveTo>
                  <a:pt x="81" y="205"/>
                </a:moveTo>
                <a:cubicBezTo>
                  <a:pt x="81" y="206"/>
                  <a:pt x="80" y="206"/>
                  <a:pt x="80" y="207"/>
                </a:cubicBezTo>
                <a:cubicBezTo>
                  <a:pt x="81" y="207"/>
                  <a:pt x="81" y="206"/>
                  <a:pt x="81" y="205"/>
                </a:cubicBezTo>
                <a:close/>
                <a:moveTo>
                  <a:pt x="85" y="210"/>
                </a:moveTo>
                <a:cubicBezTo>
                  <a:pt x="85" y="211"/>
                  <a:pt x="84" y="211"/>
                  <a:pt x="84" y="213"/>
                </a:cubicBezTo>
                <a:cubicBezTo>
                  <a:pt x="84" y="212"/>
                  <a:pt x="87" y="210"/>
                  <a:pt x="86" y="210"/>
                </a:cubicBezTo>
                <a:cubicBezTo>
                  <a:pt x="86" y="210"/>
                  <a:pt x="85" y="210"/>
                  <a:pt x="85" y="210"/>
                </a:cubicBezTo>
                <a:close/>
                <a:moveTo>
                  <a:pt x="81" y="210"/>
                </a:moveTo>
                <a:cubicBezTo>
                  <a:pt x="82" y="210"/>
                  <a:pt x="83" y="209"/>
                  <a:pt x="83" y="207"/>
                </a:cubicBezTo>
                <a:cubicBezTo>
                  <a:pt x="82" y="208"/>
                  <a:pt x="81" y="209"/>
                  <a:pt x="81" y="210"/>
                </a:cubicBezTo>
                <a:close/>
                <a:moveTo>
                  <a:pt x="67" y="196"/>
                </a:moveTo>
                <a:cubicBezTo>
                  <a:pt x="67" y="195"/>
                  <a:pt x="67" y="195"/>
                  <a:pt x="67" y="195"/>
                </a:cubicBezTo>
                <a:cubicBezTo>
                  <a:pt x="66" y="194"/>
                  <a:pt x="67" y="195"/>
                  <a:pt x="67" y="196"/>
                </a:cubicBezTo>
                <a:close/>
                <a:moveTo>
                  <a:pt x="54" y="186"/>
                </a:moveTo>
                <a:cubicBezTo>
                  <a:pt x="55" y="186"/>
                  <a:pt x="55" y="186"/>
                  <a:pt x="55" y="186"/>
                </a:cubicBezTo>
                <a:cubicBezTo>
                  <a:pt x="55" y="186"/>
                  <a:pt x="55" y="187"/>
                  <a:pt x="55" y="187"/>
                </a:cubicBezTo>
                <a:cubicBezTo>
                  <a:pt x="56" y="186"/>
                  <a:pt x="55" y="186"/>
                  <a:pt x="55" y="186"/>
                </a:cubicBezTo>
                <a:cubicBezTo>
                  <a:pt x="55" y="185"/>
                  <a:pt x="55" y="186"/>
                  <a:pt x="54" y="186"/>
                </a:cubicBezTo>
                <a:cubicBezTo>
                  <a:pt x="54" y="186"/>
                  <a:pt x="54" y="186"/>
                  <a:pt x="54" y="186"/>
                </a:cubicBezTo>
                <a:close/>
                <a:moveTo>
                  <a:pt x="63" y="194"/>
                </a:moveTo>
                <a:cubicBezTo>
                  <a:pt x="63" y="194"/>
                  <a:pt x="64" y="194"/>
                  <a:pt x="64" y="193"/>
                </a:cubicBezTo>
                <a:cubicBezTo>
                  <a:pt x="63" y="193"/>
                  <a:pt x="62" y="194"/>
                  <a:pt x="63" y="194"/>
                </a:cubicBezTo>
                <a:close/>
                <a:moveTo>
                  <a:pt x="68" y="198"/>
                </a:moveTo>
                <a:cubicBezTo>
                  <a:pt x="68" y="197"/>
                  <a:pt x="68" y="197"/>
                  <a:pt x="68" y="197"/>
                </a:cubicBezTo>
                <a:cubicBezTo>
                  <a:pt x="68" y="197"/>
                  <a:pt x="67" y="198"/>
                  <a:pt x="68" y="198"/>
                </a:cubicBezTo>
                <a:close/>
                <a:moveTo>
                  <a:pt x="68" y="200"/>
                </a:moveTo>
                <a:cubicBezTo>
                  <a:pt x="69" y="201"/>
                  <a:pt x="69" y="200"/>
                  <a:pt x="70" y="200"/>
                </a:cubicBezTo>
                <a:cubicBezTo>
                  <a:pt x="70" y="200"/>
                  <a:pt x="70" y="199"/>
                  <a:pt x="70" y="199"/>
                </a:cubicBezTo>
                <a:cubicBezTo>
                  <a:pt x="70" y="199"/>
                  <a:pt x="70" y="199"/>
                  <a:pt x="70" y="198"/>
                </a:cubicBezTo>
                <a:cubicBezTo>
                  <a:pt x="69" y="199"/>
                  <a:pt x="69" y="200"/>
                  <a:pt x="68" y="200"/>
                </a:cubicBezTo>
                <a:close/>
                <a:moveTo>
                  <a:pt x="53" y="186"/>
                </a:moveTo>
                <a:cubicBezTo>
                  <a:pt x="53" y="185"/>
                  <a:pt x="54" y="185"/>
                  <a:pt x="53" y="184"/>
                </a:cubicBezTo>
                <a:cubicBezTo>
                  <a:pt x="53" y="184"/>
                  <a:pt x="53" y="185"/>
                  <a:pt x="53" y="186"/>
                </a:cubicBezTo>
                <a:close/>
                <a:moveTo>
                  <a:pt x="66" y="197"/>
                </a:moveTo>
                <a:cubicBezTo>
                  <a:pt x="67" y="196"/>
                  <a:pt x="66" y="197"/>
                  <a:pt x="66" y="196"/>
                </a:cubicBezTo>
                <a:cubicBezTo>
                  <a:pt x="66" y="196"/>
                  <a:pt x="66" y="197"/>
                  <a:pt x="66" y="197"/>
                </a:cubicBezTo>
                <a:close/>
                <a:moveTo>
                  <a:pt x="71" y="202"/>
                </a:moveTo>
                <a:cubicBezTo>
                  <a:pt x="71" y="202"/>
                  <a:pt x="72" y="202"/>
                  <a:pt x="72" y="201"/>
                </a:cubicBezTo>
                <a:cubicBezTo>
                  <a:pt x="71" y="201"/>
                  <a:pt x="70" y="202"/>
                  <a:pt x="71" y="202"/>
                </a:cubicBezTo>
                <a:close/>
                <a:moveTo>
                  <a:pt x="60" y="193"/>
                </a:moveTo>
                <a:cubicBezTo>
                  <a:pt x="61" y="193"/>
                  <a:pt x="61" y="193"/>
                  <a:pt x="61" y="194"/>
                </a:cubicBezTo>
                <a:cubicBezTo>
                  <a:pt x="61" y="193"/>
                  <a:pt x="61" y="194"/>
                  <a:pt x="61" y="194"/>
                </a:cubicBezTo>
                <a:cubicBezTo>
                  <a:pt x="61" y="194"/>
                  <a:pt x="62" y="193"/>
                  <a:pt x="61" y="193"/>
                </a:cubicBezTo>
                <a:cubicBezTo>
                  <a:pt x="61" y="193"/>
                  <a:pt x="61" y="193"/>
                  <a:pt x="60" y="193"/>
                </a:cubicBezTo>
                <a:close/>
                <a:moveTo>
                  <a:pt x="54" y="191"/>
                </a:moveTo>
                <a:cubicBezTo>
                  <a:pt x="55" y="191"/>
                  <a:pt x="56" y="190"/>
                  <a:pt x="56" y="189"/>
                </a:cubicBezTo>
                <a:cubicBezTo>
                  <a:pt x="55" y="189"/>
                  <a:pt x="54" y="190"/>
                  <a:pt x="54" y="191"/>
                </a:cubicBezTo>
                <a:close/>
                <a:moveTo>
                  <a:pt x="76" y="210"/>
                </a:moveTo>
                <a:cubicBezTo>
                  <a:pt x="77" y="209"/>
                  <a:pt x="78" y="209"/>
                  <a:pt x="78" y="208"/>
                </a:cubicBezTo>
                <a:cubicBezTo>
                  <a:pt x="78" y="208"/>
                  <a:pt x="76" y="210"/>
                  <a:pt x="76" y="210"/>
                </a:cubicBezTo>
                <a:close/>
                <a:moveTo>
                  <a:pt x="75" y="208"/>
                </a:moveTo>
                <a:cubicBezTo>
                  <a:pt x="75" y="208"/>
                  <a:pt x="75" y="208"/>
                  <a:pt x="75" y="208"/>
                </a:cubicBezTo>
                <a:cubicBezTo>
                  <a:pt x="75" y="208"/>
                  <a:pt x="75" y="207"/>
                  <a:pt x="75" y="207"/>
                </a:cubicBezTo>
                <a:cubicBezTo>
                  <a:pt x="75" y="207"/>
                  <a:pt x="75" y="207"/>
                  <a:pt x="75" y="207"/>
                </a:cubicBezTo>
                <a:cubicBezTo>
                  <a:pt x="74" y="207"/>
                  <a:pt x="75" y="207"/>
                  <a:pt x="74" y="208"/>
                </a:cubicBezTo>
                <a:lnTo>
                  <a:pt x="75" y="208"/>
                </a:lnTo>
                <a:close/>
                <a:moveTo>
                  <a:pt x="74" y="206"/>
                </a:moveTo>
                <a:cubicBezTo>
                  <a:pt x="73" y="207"/>
                  <a:pt x="73" y="205"/>
                  <a:pt x="73" y="206"/>
                </a:cubicBezTo>
                <a:cubicBezTo>
                  <a:pt x="73" y="206"/>
                  <a:pt x="72" y="207"/>
                  <a:pt x="73" y="207"/>
                </a:cubicBezTo>
                <a:cubicBezTo>
                  <a:pt x="73" y="207"/>
                  <a:pt x="73" y="207"/>
                  <a:pt x="73" y="207"/>
                </a:cubicBezTo>
                <a:cubicBezTo>
                  <a:pt x="73" y="207"/>
                  <a:pt x="73" y="207"/>
                  <a:pt x="73" y="207"/>
                </a:cubicBezTo>
                <a:cubicBezTo>
                  <a:pt x="74" y="207"/>
                  <a:pt x="74" y="206"/>
                  <a:pt x="74" y="206"/>
                </a:cubicBezTo>
                <a:close/>
                <a:moveTo>
                  <a:pt x="50" y="189"/>
                </a:moveTo>
                <a:cubicBezTo>
                  <a:pt x="51" y="190"/>
                  <a:pt x="52" y="189"/>
                  <a:pt x="51" y="188"/>
                </a:cubicBezTo>
                <a:cubicBezTo>
                  <a:pt x="51" y="189"/>
                  <a:pt x="51" y="189"/>
                  <a:pt x="50" y="189"/>
                </a:cubicBezTo>
                <a:close/>
                <a:moveTo>
                  <a:pt x="53" y="192"/>
                </a:moveTo>
                <a:cubicBezTo>
                  <a:pt x="54" y="193"/>
                  <a:pt x="54" y="192"/>
                  <a:pt x="54" y="192"/>
                </a:cubicBezTo>
                <a:cubicBezTo>
                  <a:pt x="54" y="192"/>
                  <a:pt x="54" y="191"/>
                  <a:pt x="54" y="191"/>
                </a:cubicBezTo>
                <a:lnTo>
                  <a:pt x="53" y="192"/>
                </a:lnTo>
                <a:close/>
                <a:moveTo>
                  <a:pt x="73" y="209"/>
                </a:moveTo>
                <a:cubicBezTo>
                  <a:pt x="73" y="209"/>
                  <a:pt x="73" y="210"/>
                  <a:pt x="73" y="209"/>
                </a:cubicBezTo>
                <a:cubicBezTo>
                  <a:pt x="73" y="209"/>
                  <a:pt x="74" y="210"/>
                  <a:pt x="74" y="209"/>
                </a:cubicBezTo>
                <a:cubicBezTo>
                  <a:pt x="74" y="209"/>
                  <a:pt x="74" y="208"/>
                  <a:pt x="74" y="208"/>
                </a:cubicBezTo>
                <a:cubicBezTo>
                  <a:pt x="73" y="209"/>
                  <a:pt x="73" y="208"/>
                  <a:pt x="73" y="208"/>
                </a:cubicBezTo>
                <a:cubicBezTo>
                  <a:pt x="73" y="208"/>
                  <a:pt x="73" y="209"/>
                  <a:pt x="73" y="209"/>
                </a:cubicBezTo>
                <a:cubicBezTo>
                  <a:pt x="73" y="209"/>
                  <a:pt x="73" y="209"/>
                  <a:pt x="73" y="209"/>
                </a:cubicBezTo>
                <a:close/>
                <a:moveTo>
                  <a:pt x="49" y="190"/>
                </a:moveTo>
                <a:cubicBezTo>
                  <a:pt x="49" y="190"/>
                  <a:pt x="50" y="189"/>
                  <a:pt x="50" y="189"/>
                </a:cubicBezTo>
                <a:cubicBezTo>
                  <a:pt x="50" y="189"/>
                  <a:pt x="49" y="190"/>
                  <a:pt x="49" y="190"/>
                </a:cubicBezTo>
                <a:close/>
                <a:moveTo>
                  <a:pt x="52" y="194"/>
                </a:moveTo>
                <a:cubicBezTo>
                  <a:pt x="53" y="194"/>
                  <a:pt x="54" y="193"/>
                  <a:pt x="53" y="192"/>
                </a:cubicBezTo>
                <a:cubicBezTo>
                  <a:pt x="53" y="193"/>
                  <a:pt x="52" y="193"/>
                  <a:pt x="52" y="194"/>
                </a:cubicBezTo>
                <a:close/>
                <a:moveTo>
                  <a:pt x="66" y="205"/>
                </a:moveTo>
                <a:cubicBezTo>
                  <a:pt x="66" y="205"/>
                  <a:pt x="67" y="204"/>
                  <a:pt x="67" y="204"/>
                </a:cubicBezTo>
                <a:cubicBezTo>
                  <a:pt x="67" y="204"/>
                  <a:pt x="67" y="204"/>
                  <a:pt x="67" y="204"/>
                </a:cubicBezTo>
                <a:cubicBezTo>
                  <a:pt x="67" y="204"/>
                  <a:pt x="66" y="205"/>
                  <a:pt x="66" y="205"/>
                </a:cubicBezTo>
                <a:close/>
                <a:moveTo>
                  <a:pt x="58" y="198"/>
                </a:moveTo>
                <a:cubicBezTo>
                  <a:pt x="57" y="198"/>
                  <a:pt x="57" y="197"/>
                  <a:pt x="57" y="197"/>
                </a:cubicBezTo>
                <a:cubicBezTo>
                  <a:pt x="56" y="197"/>
                  <a:pt x="57" y="198"/>
                  <a:pt x="58" y="198"/>
                </a:cubicBezTo>
                <a:close/>
                <a:moveTo>
                  <a:pt x="50" y="197"/>
                </a:moveTo>
                <a:cubicBezTo>
                  <a:pt x="51" y="196"/>
                  <a:pt x="51" y="195"/>
                  <a:pt x="52" y="195"/>
                </a:cubicBezTo>
                <a:cubicBezTo>
                  <a:pt x="52" y="194"/>
                  <a:pt x="52" y="194"/>
                  <a:pt x="52" y="194"/>
                </a:cubicBezTo>
                <a:cubicBezTo>
                  <a:pt x="51" y="195"/>
                  <a:pt x="50" y="196"/>
                  <a:pt x="50" y="197"/>
                </a:cubicBezTo>
                <a:close/>
                <a:moveTo>
                  <a:pt x="79" y="218"/>
                </a:moveTo>
                <a:cubicBezTo>
                  <a:pt x="80" y="219"/>
                  <a:pt x="80" y="218"/>
                  <a:pt x="80" y="218"/>
                </a:cubicBezTo>
                <a:cubicBezTo>
                  <a:pt x="80" y="218"/>
                  <a:pt x="80" y="218"/>
                  <a:pt x="79" y="218"/>
                </a:cubicBezTo>
                <a:close/>
                <a:moveTo>
                  <a:pt x="45" y="192"/>
                </a:moveTo>
                <a:cubicBezTo>
                  <a:pt x="45" y="192"/>
                  <a:pt x="47" y="192"/>
                  <a:pt x="46" y="191"/>
                </a:cubicBezTo>
                <a:cubicBezTo>
                  <a:pt x="46" y="192"/>
                  <a:pt x="45" y="191"/>
                  <a:pt x="45" y="192"/>
                </a:cubicBezTo>
                <a:close/>
                <a:moveTo>
                  <a:pt x="42" y="196"/>
                </a:moveTo>
                <a:cubicBezTo>
                  <a:pt x="44" y="196"/>
                  <a:pt x="43" y="194"/>
                  <a:pt x="45" y="193"/>
                </a:cubicBezTo>
                <a:cubicBezTo>
                  <a:pt x="44" y="193"/>
                  <a:pt x="44" y="193"/>
                  <a:pt x="44" y="193"/>
                </a:cubicBezTo>
                <a:cubicBezTo>
                  <a:pt x="44" y="194"/>
                  <a:pt x="42" y="194"/>
                  <a:pt x="42" y="196"/>
                </a:cubicBezTo>
                <a:close/>
                <a:moveTo>
                  <a:pt x="49" y="199"/>
                </a:moveTo>
                <a:cubicBezTo>
                  <a:pt x="49" y="198"/>
                  <a:pt x="50" y="198"/>
                  <a:pt x="49" y="197"/>
                </a:cubicBezTo>
                <a:cubicBezTo>
                  <a:pt x="49" y="198"/>
                  <a:pt x="48" y="198"/>
                  <a:pt x="49" y="199"/>
                </a:cubicBezTo>
                <a:close/>
                <a:moveTo>
                  <a:pt x="67" y="214"/>
                </a:moveTo>
                <a:cubicBezTo>
                  <a:pt x="67" y="214"/>
                  <a:pt x="66" y="215"/>
                  <a:pt x="67" y="215"/>
                </a:cubicBezTo>
                <a:cubicBezTo>
                  <a:pt x="66" y="214"/>
                  <a:pt x="68" y="214"/>
                  <a:pt x="68" y="214"/>
                </a:cubicBezTo>
                <a:cubicBezTo>
                  <a:pt x="67" y="214"/>
                  <a:pt x="67" y="214"/>
                  <a:pt x="67" y="214"/>
                </a:cubicBezTo>
                <a:close/>
                <a:moveTo>
                  <a:pt x="72" y="224"/>
                </a:moveTo>
                <a:cubicBezTo>
                  <a:pt x="72" y="224"/>
                  <a:pt x="74" y="222"/>
                  <a:pt x="74" y="221"/>
                </a:cubicBezTo>
                <a:cubicBezTo>
                  <a:pt x="74" y="222"/>
                  <a:pt x="72" y="224"/>
                  <a:pt x="72" y="224"/>
                </a:cubicBezTo>
                <a:close/>
                <a:moveTo>
                  <a:pt x="59" y="212"/>
                </a:moveTo>
                <a:cubicBezTo>
                  <a:pt x="59" y="211"/>
                  <a:pt x="61" y="211"/>
                  <a:pt x="61" y="211"/>
                </a:cubicBezTo>
                <a:cubicBezTo>
                  <a:pt x="60" y="211"/>
                  <a:pt x="59" y="211"/>
                  <a:pt x="59" y="212"/>
                </a:cubicBezTo>
                <a:close/>
                <a:moveTo>
                  <a:pt x="71" y="219"/>
                </a:moveTo>
                <a:cubicBezTo>
                  <a:pt x="71" y="219"/>
                  <a:pt x="70" y="219"/>
                  <a:pt x="70" y="218"/>
                </a:cubicBezTo>
                <a:cubicBezTo>
                  <a:pt x="70" y="219"/>
                  <a:pt x="70" y="219"/>
                  <a:pt x="71" y="219"/>
                </a:cubicBezTo>
                <a:close/>
                <a:moveTo>
                  <a:pt x="41" y="197"/>
                </a:moveTo>
                <a:cubicBezTo>
                  <a:pt x="42" y="198"/>
                  <a:pt x="42" y="197"/>
                  <a:pt x="42" y="196"/>
                </a:cubicBezTo>
                <a:cubicBezTo>
                  <a:pt x="42" y="196"/>
                  <a:pt x="42" y="196"/>
                  <a:pt x="41" y="197"/>
                </a:cubicBezTo>
                <a:close/>
                <a:moveTo>
                  <a:pt x="57" y="214"/>
                </a:moveTo>
                <a:cubicBezTo>
                  <a:pt x="57" y="214"/>
                  <a:pt x="57" y="214"/>
                  <a:pt x="57" y="215"/>
                </a:cubicBezTo>
                <a:cubicBezTo>
                  <a:pt x="58" y="214"/>
                  <a:pt x="58" y="214"/>
                  <a:pt x="58" y="213"/>
                </a:cubicBezTo>
                <a:cubicBezTo>
                  <a:pt x="58" y="214"/>
                  <a:pt x="58" y="214"/>
                  <a:pt x="57" y="214"/>
                </a:cubicBezTo>
                <a:close/>
                <a:moveTo>
                  <a:pt x="62" y="219"/>
                </a:moveTo>
                <a:cubicBezTo>
                  <a:pt x="62" y="218"/>
                  <a:pt x="62" y="218"/>
                  <a:pt x="62" y="218"/>
                </a:cubicBezTo>
                <a:cubicBezTo>
                  <a:pt x="61" y="218"/>
                  <a:pt x="61" y="218"/>
                  <a:pt x="62" y="219"/>
                </a:cubicBezTo>
                <a:close/>
                <a:moveTo>
                  <a:pt x="62" y="219"/>
                </a:moveTo>
                <a:cubicBezTo>
                  <a:pt x="62" y="220"/>
                  <a:pt x="63" y="220"/>
                  <a:pt x="63" y="220"/>
                </a:cubicBezTo>
                <a:cubicBezTo>
                  <a:pt x="63" y="220"/>
                  <a:pt x="62" y="219"/>
                  <a:pt x="62" y="219"/>
                </a:cubicBezTo>
                <a:close/>
                <a:moveTo>
                  <a:pt x="43" y="206"/>
                </a:moveTo>
                <a:cubicBezTo>
                  <a:pt x="43" y="205"/>
                  <a:pt x="44" y="204"/>
                  <a:pt x="43" y="204"/>
                </a:cubicBezTo>
                <a:cubicBezTo>
                  <a:pt x="42" y="205"/>
                  <a:pt x="42" y="205"/>
                  <a:pt x="43" y="206"/>
                </a:cubicBezTo>
                <a:close/>
                <a:moveTo>
                  <a:pt x="59" y="218"/>
                </a:moveTo>
                <a:cubicBezTo>
                  <a:pt x="60" y="219"/>
                  <a:pt x="60" y="218"/>
                  <a:pt x="60" y="217"/>
                </a:cubicBezTo>
                <a:cubicBezTo>
                  <a:pt x="60" y="217"/>
                  <a:pt x="59" y="218"/>
                  <a:pt x="59" y="218"/>
                </a:cubicBezTo>
                <a:close/>
                <a:moveTo>
                  <a:pt x="57" y="218"/>
                </a:moveTo>
                <a:cubicBezTo>
                  <a:pt x="57" y="217"/>
                  <a:pt x="58" y="217"/>
                  <a:pt x="58" y="216"/>
                </a:cubicBezTo>
                <a:cubicBezTo>
                  <a:pt x="58" y="216"/>
                  <a:pt x="57" y="217"/>
                  <a:pt x="57" y="218"/>
                </a:cubicBezTo>
                <a:close/>
                <a:moveTo>
                  <a:pt x="64" y="226"/>
                </a:moveTo>
                <a:cubicBezTo>
                  <a:pt x="65" y="225"/>
                  <a:pt x="66" y="225"/>
                  <a:pt x="66" y="224"/>
                </a:cubicBezTo>
                <a:cubicBezTo>
                  <a:pt x="66" y="224"/>
                  <a:pt x="66" y="224"/>
                  <a:pt x="66" y="223"/>
                </a:cubicBezTo>
                <a:cubicBezTo>
                  <a:pt x="65" y="224"/>
                  <a:pt x="64" y="225"/>
                  <a:pt x="64" y="226"/>
                </a:cubicBezTo>
                <a:close/>
                <a:moveTo>
                  <a:pt x="49" y="214"/>
                </a:moveTo>
                <a:cubicBezTo>
                  <a:pt x="50" y="214"/>
                  <a:pt x="51" y="213"/>
                  <a:pt x="51" y="212"/>
                </a:cubicBezTo>
                <a:cubicBezTo>
                  <a:pt x="50" y="213"/>
                  <a:pt x="49" y="213"/>
                  <a:pt x="49" y="214"/>
                </a:cubicBezTo>
                <a:close/>
                <a:moveTo>
                  <a:pt x="57" y="221"/>
                </a:moveTo>
                <a:cubicBezTo>
                  <a:pt x="58" y="220"/>
                  <a:pt x="59" y="220"/>
                  <a:pt x="59" y="219"/>
                </a:cubicBezTo>
                <a:cubicBezTo>
                  <a:pt x="58" y="219"/>
                  <a:pt x="56" y="220"/>
                  <a:pt x="57" y="221"/>
                </a:cubicBezTo>
                <a:close/>
                <a:moveTo>
                  <a:pt x="41" y="208"/>
                </a:moveTo>
                <a:cubicBezTo>
                  <a:pt x="41" y="208"/>
                  <a:pt x="41" y="207"/>
                  <a:pt x="41" y="207"/>
                </a:cubicBezTo>
                <a:cubicBezTo>
                  <a:pt x="41" y="207"/>
                  <a:pt x="40" y="208"/>
                  <a:pt x="41" y="208"/>
                </a:cubicBezTo>
                <a:close/>
                <a:moveTo>
                  <a:pt x="62" y="226"/>
                </a:moveTo>
                <a:cubicBezTo>
                  <a:pt x="62" y="225"/>
                  <a:pt x="63" y="225"/>
                  <a:pt x="62" y="224"/>
                </a:cubicBezTo>
                <a:cubicBezTo>
                  <a:pt x="62" y="225"/>
                  <a:pt x="61" y="225"/>
                  <a:pt x="62" y="226"/>
                </a:cubicBezTo>
                <a:close/>
                <a:moveTo>
                  <a:pt x="53" y="219"/>
                </a:moveTo>
                <a:cubicBezTo>
                  <a:pt x="54" y="219"/>
                  <a:pt x="54" y="220"/>
                  <a:pt x="55" y="219"/>
                </a:cubicBezTo>
                <a:cubicBezTo>
                  <a:pt x="54" y="219"/>
                  <a:pt x="54" y="218"/>
                  <a:pt x="53" y="219"/>
                </a:cubicBezTo>
                <a:close/>
                <a:moveTo>
                  <a:pt x="68" y="232"/>
                </a:moveTo>
                <a:cubicBezTo>
                  <a:pt x="69" y="233"/>
                  <a:pt x="70" y="231"/>
                  <a:pt x="69" y="231"/>
                </a:cubicBezTo>
                <a:cubicBezTo>
                  <a:pt x="69" y="231"/>
                  <a:pt x="69" y="232"/>
                  <a:pt x="68" y="232"/>
                </a:cubicBezTo>
                <a:close/>
                <a:moveTo>
                  <a:pt x="55" y="224"/>
                </a:moveTo>
                <a:cubicBezTo>
                  <a:pt x="56" y="223"/>
                  <a:pt x="57" y="222"/>
                  <a:pt x="57" y="221"/>
                </a:cubicBezTo>
                <a:cubicBezTo>
                  <a:pt x="56" y="222"/>
                  <a:pt x="56" y="223"/>
                  <a:pt x="55" y="224"/>
                </a:cubicBezTo>
                <a:close/>
                <a:moveTo>
                  <a:pt x="62" y="228"/>
                </a:moveTo>
                <a:cubicBezTo>
                  <a:pt x="63" y="228"/>
                  <a:pt x="63" y="228"/>
                  <a:pt x="64" y="228"/>
                </a:cubicBezTo>
                <a:cubicBezTo>
                  <a:pt x="63" y="227"/>
                  <a:pt x="64" y="227"/>
                  <a:pt x="63" y="226"/>
                </a:cubicBezTo>
                <a:cubicBezTo>
                  <a:pt x="63" y="227"/>
                  <a:pt x="62" y="228"/>
                  <a:pt x="62" y="228"/>
                </a:cubicBezTo>
                <a:close/>
                <a:moveTo>
                  <a:pt x="53" y="220"/>
                </a:moveTo>
                <a:cubicBezTo>
                  <a:pt x="53" y="220"/>
                  <a:pt x="54" y="219"/>
                  <a:pt x="53" y="219"/>
                </a:cubicBezTo>
                <a:cubicBezTo>
                  <a:pt x="52" y="221"/>
                  <a:pt x="51" y="222"/>
                  <a:pt x="53" y="220"/>
                </a:cubicBezTo>
                <a:close/>
                <a:moveTo>
                  <a:pt x="47" y="216"/>
                </a:moveTo>
                <a:cubicBezTo>
                  <a:pt x="47" y="217"/>
                  <a:pt x="46" y="217"/>
                  <a:pt x="47" y="218"/>
                </a:cubicBezTo>
                <a:cubicBezTo>
                  <a:pt x="47" y="217"/>
                  <a:pt x="47" y="217"/>
                  <a:pt x="48" y="217"/>
                </a:cubicBezTo>
                <a:cubicBezTo>
                  <a:pt x="48" y="216"/>
                  <a:pt x="48" y="216"/>
                  <a:pt x="47" y="216"/>
                </a:cubicBezTo>
                <a:close/>
                <a:moveTo>
                  <a:pt x="59" y="227"/>
                </a:moveTo>
                <a:cubicBezTo>
                  <a:pt x="59" y="227"/>
                  <a:pt x="59" y="227"/>
                  <a:pt x="59" y="228"/>
                </a:cubicBezTo>
                <a:cubicBezTo>
                  <a:pt x="59" y="227"/>
                  <a:pt x="60" y="227"/>
                  <a:pt x="60" y="226"/>
                </a:cubicBezTo>
                <a:cubicBezTo>
                  <a:pt x="60" y="227"/>
                  <a:pt x="59" y="226"/>
                  <a:pt x="59" y="227"/>
                </a:cubicBezTo>
                <a:close/>
                <a:moveTo>
                  <a:pt x="57" y="227"/>
                </a:moveTo>
                <a:cubicBezTo>
                  <a:pt x="57" y="227"/>
                  <a:pt x="59" y="226"/>
                  <a:pt x="58" y="226"/>
                </a:cubicBezTo>
                <a:cubicBezTo>
                  <a:pt x="58" y="226"/>
                  <a:pt x="57" y="226"/>
                  <a:pt x="57" y="227"/>
                </a:cubicBezTo>
                <a:close/>
                <a:moveTo>
                  <a:pt x="51" y="223"/>
                </a:moveTo>
                <a:cubicBezTo>
                  <a:pt x="51" y="222"/>
                  <a:pt x="52" y="222"/>
                  <a:pt x="52" y="221"/>
                </a:cubicBezTo>
                <a:cubicBezTo>
                  <a:pt x="51" y="222"/>
                  <a:pt x="51" y="222"/>
                  <a:pt x="51" y="223"/>
                </a:cubicBezTo>
                <a:close/>
                <a:moveTo>
                  <a:pt x="33" y="211"/>
                </a:moveTo>
                <a:cubicBezTo>
                  <a:pt x="34" y="212"/>
                  <a:pt x="35" y="210"/>
                  <a:pt x="35" y="209"/>
                </a:cubicBezTo>
                <a:cubicBezTo>
                  <a:pt x="34" y="210"/>
                  <a:pt x="34" y="211"/>
                  <a:pt x="33" y="211"/>
                </a:cubicBezTo>
                <a:close/>
                <a:moveTo>
                  <a:pt x="40" y="214"/>
                </a:moveTo>
                <a:cubicBezTo>
                  <a:pt x="40" y="214"/>
                  <a:pt x="41" y="214"/>
                  <a:pt x="40" y="213"/>
                </a:cubicBezTo>
                <a:cubicBezTo>
                  <a:pt x="40" y="213"/>
                  <a:pt x="39" y="214"/>
                  <a:pt x="40" y="214"/>
                </a:cubicBezTo>
                <a:close/>
                <a:moveTo>
                  <a:pt x="35" y="215"/>
                </a:moveTo>
                <a:cubicBezTo>
                  <a:pt x="36" y="215"/>
                  <a:pt x="37" y="214"/>
                  <a:pt x="37" y="213"/>
                </a:cubicBezTo>
                <a:cubicBezTo>
                  <a:pt x="36" y="214"/>
                  <a:pt x="35" y="215"/>
                  <a:pt x="35" y="215"/>
                </a:cubicBezTo>
                <a:close/>
                <a:moveTo>
                  <a:pt x="48" y="223"/>
                </a:moveTo>
                <a:cubicBezTo>
                  <a:pt x="49" y="223"/>
                  <a:pt x="49" y="222"/>
                  <a:pt x="48" y="222"/>
                </a:cubicBezTo>
                <a:cubicBezTo>
                  <a:pt x="48" y="222"/>
                  <a:pt x="48" y="223"/>
                  <a:pt x="48" y="223"/>
                </a:cubicBezTo>
                <a:close/>
                <a:moveTo>
                  <a:pt x="38" y="217"/>
                </a:moveTo>
                <a:cubicBezTo>
                  <a:pt x="38" y="217"/>
                  <a:pt x="39" y="216"/>
                  <a:pt x="39" y="215"/>
                </a:cubicBezTo>
                <a:lnTo>
                  <a:pt x="38" y="217"/>
                </a:lnTo>
                <a:close/>
                <a:moveTo>
                  <a:pt x="43" y="223"/>
                </a:moveTo>
                <a:cubicBezTo>
                  <a:pt x="43" y="223"/>
                  <a:pt x="45" y="222"/>
                  <a:pt x="44" y="221"/>
                </a:cubicBezTo>
                <a:cubicBezTo>
                  <a:pt x="44" y="222"/>
                  <a:pt x="42" y="223"/>
                  <a:pt x="43" y="223"/>
                </a:cubicBezTo>
                <a:close/>
                <a:moveTo>
                  <a:pt x="62" y="237"/>
                </a:moveTo>
                <a:cubicBezTo>
                  <a:pt x="62" y="237"/>
                  <a:pt x="63" y="236"/>
                  <a:pt x="62" y="235"/>
                </a:cubicBezTo>
                <a:cubicBezTo>
                  <a:pt x="62" y="236"/>
                  <a:pt x="61" y="237"/>
                  <a:pt x="62" y="237"/>
                </a:cubicBezTo>
                <a:close/>
                <a:moveTo>
                  <a:pt x="30" y="213"/>
                </a:moveTo>
                <a:cubicBezTo>
                  <a:pt x="30" y="212"/>
                  <a:pt x="31" y="212"/>
                  <a:pt x="30" y="211"/>
                </a:cubicBezTo>
                <a:cubicBezTo>
                  <a:pt x="30" y="212"/>
                  <a:pt x="29" y="212"/>
                  <a:pt x="30" y="213"/>
                </a:cubicBezTo>
                <a:close/>
                <a:moveTo>
                  <a:pt x="49" y="228"/>
                </a:moveTo>
                <a:cubicBezTo>
                  <a:pt x="50" y="229"/>
                  <a:pt x="50" y="227"/>
                  <a:pt x="50" y="228"/>
                </a:cubicBezTo>
                <a:cubicBezTo>
                  <a:pt x="51" y="227"/>
                  <a:pt x="51" y="227"/>
                  <a:pt x="51" y="227"/>
                </a:cubicBezTo>
                <a:cubicBezTo>
                  <a:pt x="51" y="227"/>
                  <a:pt x="51" y="227"/>
                  <a:pt x="51" y="227"/>
                </a:cubicBezTo>
                <a:cubicBezTo>
                  <a:pt x="50" y="228"/>
                  <a:pt x="49" y="227"/>
                  <a:pt x="49" y="228"/>
                </a:cubicBezTo>
                <a:close/>
                <a:moveTo>
                  <a:pt x="44" y="225"/>
                </a:moveTo>
                <a:cubicBezTo>
                  <a:pt x="44" y="224"/>
                  <a:pt x="45" y="224"/>
                  <a:pt x="44" y="223"/>
                </a:cubicBezTo>
                <a:cubicBezTo>
                  <a:pt x="44" y="224"/>
                  <a:pt x="44" y="224"/>
                  <a:pt x="44" y="225"/>
                </a:cubicBezTo>
                <a:close/>
                <a:moveTo>
                  <a:pt x="64" y="238"/>
                </a:moveTo>
                <a:cubicBezTo>
                  <a:pt x="63" y="238"/>
                  <a:pt x="63" y="239"/>
                  <a:pt x="63" y="239"/>
                </a:cubicBezTo>
                <a:cubicBezTo>
                  <a:pt x="64" y="239"/>
                  <a:pt x="64" y="239"/>
                  <a:pt x="64" y="238"/>
                </a:cubicBezTo>
                <a:close/>
                <a:moveTo>
                  <a:pt x="29" y="217"/>
                </a:moveTo>
                <a:cubicBezTo>
                  <a:pt x="30" y="217"/>
                  <a:pt x="30" y="216"/>
                  <a:pt x="30" y="215"/>
                </a:cubicBezTo>
                <a:cubicBezTo>
                  <a:pt x="30" y="216"/>
                  <a:pt x="29" y="216"/>
                  <a:pt x="29" y="217"/>
                </a:cubicBezTo>
                <a:close/>
                <a:moveTo>
                  <a:pt x="55" y="237"/>
                </a:moveTo>
                <a:cubicBezTo>
                  <a:pt x="55" y="236"/>
                  <a:pt x="56" y="236"/>
                  <a:pt x="56" y="235"/>
                </a:cubicBezTo>
                <a:cubicBezTo>
                  <a:pt x="55" y="235"/>
                  <a:pt x="55" y="236"/>
                  <a:pt x="55" y="237"/>
                </a:cubicBezTo>
                <a:close/>
                <a:moveTo>
                  <a:pt x="47" y="231"/>
                </a:moveTo>
                <a:cubicBezTo>
                  <a:pt x="47" y="232"/>
                  <a:pt x="48" y="230"/>
                  <a:pt x="48" y="230"/>
                </a:cubicBezTo>
                <a:cubicBezTo>
                  <a:pt x="47" y="230"/>
                  <a:pt x="47" y="230"/>
                  <a:pt x="47" y="231"/>
                </a:cubicBezTo>
                <a:close/>
                <a:moveTo>
                  <a:pt x="61" y="240"/>
                </a:moveTo>
                <a:cubicBezTo>
                  <a:pt x="62" y="240"/>
                  <a:pt x="61" y="240"/>
                  <a:pt x="61" y="239"/>
                </a:cubicBezTo>
                <a:cubicBezTo>
                  <a:pt x="61" y="240"/>
                  <a:pt x="61" y="240"/>
                  <a:pt x="61" y="240"/>
                </a:cubicBezTo>
                <a:close/>
                <a:moveTo>
                  <a:pt x="34" y="223"/>
                </a:moveTo>
                <a:cubicBezTo>
                  <a:pt x="34" y="222"/>
                  <a:pt x="35" y="222"/>
                  <a:pt x="35" y="221"/>
                </a:cubicBezTo>
                <a:cubicBezTo>
                  <a:pt x="34" y="221"/>
                  <a:pt x="33" y="222"/>
                  <a:pt x="34" y="223"/>
                </a:cubicBezTo>
                <a:close/>
                <a:moveTo>
                  <a:pt x="26" y="217"/>
                </a:moveTo>
                <a:cubicBezTo>
                  <a:pt x="26" y="217"/>
                  <a:pt x="27" y="217"/>
                  <a:pt x="26" y="216"/>
                </a:cubicBezTo>
                <a:cubicBezTo>
                  <a:pt x="26" y="217"/>
                  <a:pt x="26" y="217"/>
                  <a:pt x="26" y="217"/>
                </a:cubicBezTo>
                <a:close/>
                <a:moveTo>
                  <a:pt x="32" y="222"/>
                </a:moveTo>
                <a:cubicBezTo>
                  <a:pt x="33" y="222"/>
                  <a:pt x="33" y="222"/>
                  <a:pt x="33" y="221"/>
                </a:cubicBezTo>
                <a:cubicBezTo>
                  <a:pt x="32" y="221"/>
                  <a:pt x="32" y="222"/>
                  <a:pt x="32" y="222"/>
                </a:cubicBezTo>
                <a:close/>
                <a:moveTo>
                  <a:pt x="27" y="218"/>
                </a:moveTo>
                <a:cubicBezTo>
                  <a:pt x="27" y="219"/>
                  <a:pt x="26" y="220"/>
                  <a:pt x="27" y="221"/>
                </a:cubicBezTo>
                <a:cubicBezTo>
                  <a:pt x="27" y="220"/>
                  <a:pt x="27" y="220"/>
                  <a:pt x="28" y="219"/>
                </a:cubicBezTo>
                <a:cubicBezTo>
                  <a:pt x="28" y="219"/>
                  <a:pt x="28" y="218"/>
                  <a:pt x="27" y="218"/>
                </a:cubicBezTo>
                <a:close/>
                <a:moveTo>
                  <a:pt x="32" y="225"/>
                </a:moveTo>
                <a:cubicBezTo>
                  <a:pt x="33" y="224"/>
                  <a:pt x="33" y="224"/>
                  <a:pt x="34" y="223"/>
                </a:cubicBezTo>
                <a:cubicBezTo>
                  <a:pt x="33" y="223"/>
                  <a:pt x="33" y="223"/>
                  <a:pt x="33" y="223"/>
                </a:cubicBezTo>
                <a:cubicBezTo>
                  <a:pt x="32" y="223"/>
                  <a:pt x="32" y="224"/>
                  <a:pt x="32" y="225"/>
                </a:cubicBezTo>
                <a:close/>
                <a:moveTo>
                  <a:pt x="23" y="221"/>
                </a:moveTo>
                <a:cubicBezTo>
                  <a:pt x="24" y="220"/>
                  <a:pt x="25" y="219"/>
                  <a:pt x="26" y="217"/>
                </a:cubicBezTo>
                <a:cubicBezTo>
                  <a:pt x="25" y="219"/>
                  <a:pt x="24" y="220"/>
                  <a:pt x="23" y="221"/>
                </a:cubicBezTo>
                <a:close/>
                <a:moveTo>
                  <a:pt x="57" y="242"/>
                </a:moveTo>
                <a:cubicBezTo>
                  <a:pt x="58" y="243"/>
                  <a:pt x="58" y="243"/>
                  <a:pt x="58" y="243"/>
                </a:cubicBezTo>
                <a:cubicBezTo>
                  <a:pt x="59" y="243"/>
                  <a:pt x="58" y="242"/>
                  <a:pt x="58" y="241"/>
                </a:cubicBezTo>
                <a:lnTo>
                  <a:pt x="57" y="242"/>
                </a:lnTo>
                <a:close/>
                <a:moveTo>
                  <a:pt x="25" y="220"/>
                </a:moveTo>
                <a:cubicBezTo>
                  <a:pt x="26" y="220"/>
                  <a:pt x="26" y="219"/>
                  <a:pt x="26" y="218"/>
                </a:cubicBezTo>
                <a:cubicBezTo>
                  <a:pt x="26" y="218"/>
                  <a:pt x="25" y="219"/>
                  <a:pt x="25" y="220"/>
                </a:cubicBezTo>
                <a:close/>
                <a:moveTo>
                  <a:pt x="44" y="234"/>
                </a:moveTo>
                <a:cubicBezTo>
                  <a:pt x="44" y="234"/>
                  <a:pt x="45" y="233"/>
                  <a:pt x="45" y="233"/>
                </a:cubicBezTo>
                <a:cubicBezTo>
                  <a:pt x="44" y="233"/>
                  <a:pt x="43" y="233"/>
                  <a:pt x="44" y="234"/>
                </a:cubicBezTo>
                <a:close/>
                <a:moveTo>
                  <a:pt x="49" y="243"/>
                </a:moveTo>
                <a:cubicBezTo>
                  <a:pt x="50" y="242"/>
                  <a:pt x="52" y="240"/>
                  <a:pt x="52" y="239"/>
                </a:cubicBezTo>
                <a:cubicBezTo>
                  <a:pt x="51" y="241"/>
                  <a:pt x="49" y="241"/>
                  <a:pt x="49" y="243"/>
                </a:cubicBezTo>
                <a:close/>
                <a:moveTo>
                  <a:pt x="31" y="225"/>
                </a:moveTo>
                <a:cubicBezTo>
                  <a:pt x="32" y="225"/>
                  <a:pt x="31" y="226"/>
                  <a:pt x="31" y="226"/>
                </a:cubicBezTo>
                <a:cubicBezTo>
                  <a:pt x="32" y="226"/>
                  <a:pt x="32" y="226"/>
                  <a:pt x="32" y="225"/>
                </a:cubicBezTo>
                <a:cubicBezTo>
                  <a:pt x="32" y="225"/>
                  <a:pt x="32" y="225"/>
                  <a:pt x="31" y="225"/>
                </a:cubicBezTo>
                <a:close/>
                <a:moveTo>
                  <a:pt x="42" y="242"/>
                </a:moveTo>
                <a:cubicBezTo>
                  <a:pt x="43" y="241"/>
                  <a:pt x="45" y="239"/>
                  <a:pt x="46" y="236"/>
                </a:cubicBezTo>
                <a:cubicBezTo>
                  <a:pt x="46" y="237"/>
                  <a:pt x="46" y="238"/>
                  <a:pt x="47" y="237"/>
                </a:cubicBezTo>
                <a:cubicBezTo>
                  <a:pt x="47" y="236"/>
                  <a:pt x="46" y="236"/>
                  <a:pt x="46" y="235"/>
                </a:cubicBezTo>
                <a:cubicBezTo>
                  <a:pt x="45" y="238"/>
                  <a:pt x="42" y="240"/>
                  <a:pt x="42" y="242"/>
                </a:cubicBezTo>
                <a:close/>
                <a:moveTo>
                  <a:pt x="23" y="220"/>
                </a:moveTo>
                <a:cubicBezTo>
                  <a:pt x="23" y="220"/>
                  <a:pt x="22" y="220"/>
                  <a:pt x="23" y="219"/>
                </a:cubicBezTo>
                <a:cubicBezTo>
                  <a:pt x="22" y="219"/>
                  <a:pt x="22" y="219"/>
                  <a:pt x="22" y="219"/>
                </a:cubicBezTo>
                <a:cubicBezTo>
                  <a:pt x="22" y="219"/>
                  <a:pt x="22" y="221"/>
                  <a:pt x="23" y="220"/>
                </a:cubicBezTo>
                <a:close/>
                <a:moveTo>
                  <a:pt x="30" y="227"/>
                </a:moveTo>
                <a:cubicBezTo>
                  <a:pt x="30" y="227"/>
                  <a:pt x="30" y="227"/>
                  <a:pt x="31" y="228"/>
                </a:cubicBezTo>
                <a:cubicBezTo>
                  <a:pt x="31" y="227"/>
                  <a:pt x="31" y="227"/>
                  <a:pt x="31" y="227"/>
                </a:cubicBezTo>
                <a:cubicBezTo>
                  <a:pt x="31" y="226"/>
                  <a:pt x="32" y="227"/>
                  <a:pt x="31" y="226"/>
                </a:cubicBezTo>
                <a:cubicBezTo>
                  <a:pt x="31" y="226"/>
                  <a:pt x="31" y="226"/>
                  <a:pt x="30" y="227"/>
                </a:cubicBezTo>
                <a:close/>
                <a:moveTo>
                  <a:pt x="31" y="230"/>
                </a:moveTo>
                <a:cubicBezTo>
                  <a:pt x="32" y="229"/>
                  <a:pt x="33" y="228"/>
                  <a:pt x="33" y="228"/>
                </a:cubicBezTo>
                <a:cubicBezTo>
                  <a:pt x="32" y="228"/>
                  <a:pt x="31" y="229"/>
                  <a:pt x="31" y="230"/>
                </a:cubicBezTo>
                <a:close/>
                <a:moveTo>
                  <a:pt x="57" y="246"/>
                </a:moveTo>
                <a:cubicBezTo>
                  <a:pt x="57" y="246"/>
                  <a:pt x="57" y="246"/>
                  <a:pt x="58" y="246"/>
                </a:cubicBezTo>
                <a:cubicBezTo>
                  <a:pt x="57" y="246"/>
                  <a:pt x="57" y="246"/>
                  <a:pt x="57" y="246"/>
                </a:cubicBezTo>
                <a:close/>
                <a:moveTo>
                  <a:pt x="21" y="224"/>
                </a:moveTo>
                <a:cubicBezTo>
                  <a:pt x="22" y="224"/>
                  <a:pt x="22" y="223"/>
                  <a:pt x="22" y="223"/>
                </a:cubicBezTo>
                <a:cubicBezTo>
                  <a:pt x="22" y="223"/>
                  <a:pt x="21" y="224"/>
                  <a:pt x="21" y="224"/>
                </a:cubicBezTo>
                <a:close/>
                <a:moveTo>
                  <a:pt x="52" y="249"/>
                </a:moveTo>
                <a:cubicBezTo>
                  <a:pt x="52" y="249"/>
                  <a:pt x="52" y="249"/>
                  <a:pt x="51" y="249"/>
                </a:cubicBezTo>
                <a:cubicBezTo>
                  <a:pt x="52" y="250"/>
                  <a:pt x="52" y="249"/>
                  <a:pt x="52" y="250"/>
                </a:cubicBezTo>
                <a:cubicBezTo>
                  <a:pt x="53" y="248"/>
                  <a:pt x="53" y="248"/>
                  <a:pt x="54" y="247"/>
                </a:cubicBezTo>
                <a:cubicBezTo>
                  <a:pt x="53" y="247"/>
                  <a:pt x="52" y="248"/>
                  <a:pt x="52" y="249"/>
                </a:cubicBezTo>
                <a:close/>
                <a:moveTo>
                  <a:pt x="29" y="230"/>
                </a:moveTo>
                <a:cubicBezTo>
                  <a:pt x="29" y="230"/>
                  <a:pt x="29" y="230"/>
                  <a:pt x="29" y="230"/>
                </a:cubicBezTo>
                <a:cubicBezTo>
                  <a:pt x="29" y="229"/>
                  <a:pt x="28" y="230"/>
                  <a:pt x="29" y="230"/>
                </a:cubicBezTo>
                <a:close/>
                <a:moveTo>
                  <a:pt x="54" y="249"/>
                </a:moveTo>
                <a:cubicBezTo>
                  <a:pt x="55" y="250"/>
                  <a:pt x="54" y="251"/>
                  <a:pt x="55" y="250"/>
                </a:cubicBezTo>
                <a:cubicBezTo>
                  <a:pt x="56" y="251"/>
                  <a:pt x="55" y="250"/>
                  <a:pt x="55" y="251"/>
                </a:cubicBezTo>
                <a:cubicBezTo>
                  <a:pt x="56" y="251"/>
                  <a:pt x="56" y="250"/>
                  <a:pt x="56" y="250"/>
                </a:cubicBezTo>
                <a:cubicBezTo>
                  <a:pt x="55" y="249"/>
                  <a:pt x="55" y="249"/>
                  <a:pt x="54" y="249"/>
                </a:cubicBezTo>
                <a:close/>
                <a:moveTo>
                  <a:pt x="47" y="245"/>
                </a:moveTo>
                <a:cubicBezTo>
                  <a:pt x="47" y="246"/>
                  <a:pt x="46" y="246"/>
                  <a:pt x="47" y="246"/>
                </a:cubicBezTo>
                <a:cubicBezTo>
                  <a:pt x="48" y="245"/>
                  <a:pt x="48" y="245"/>
                  <a:pt x="48" y="245"/>
                </a:cubicBezTo>
                <a:cubicBezTo>
                  <a:pt x="48" y="245"/>
                  <a:pt x="47" y="245"/>
                  <a:pt x="47" y="245"/>
                </a:cubicBezTo>
                <a:close/>
                <a:moveTo>
                  <a:pt x="28" y="231"/>
                </a:moveTo>
                <a:cubicBezTo>
                  <a:pt x="28" y="232"/>
                  <a:pt x="27" y="232"/>
                  <a:pt x="27" y="233"/>
                </a:cubicBezTo>
                <a:cubicBezTo>
                  <a:pt x="28" y="232"/>
                  <a:pt x="28" y="231"/>
                  <a:pt x="28" y="231"/>
                </a:cubicBezTo>
                <a:cubicBezTo>
                  <a:pt x="28" y="231"/>
                  <a:pt x="28" y="230"/>
                  <a:pt x="28" y="231"/>
                </a:cubicBezTo>
                <a:close/>
                <a:moveTo>
                  <a:pt x="28" y="235"/>
                </a:moveTo>
                <a:cubicBezTo>
                  <a:pt x="29" y="234"/>
                  <a:pt x="30" y="233"/>
                  <a:pt x="29" y="232"/>
                </a:cubicBezTo>
                <a:cubicBezTo>
                  <a:pt x="29" y="233"/>
                  <a:pt x="29" y="234"/>
                  <a:pt x="28" y="235"/>
                </a:cubicBezTo>
                <a:close/>
                <a:moveTo>
                  <a:pt x="48" y="247"/>
                </a:moveTo>
                <a:cubicBezTo>
                  <a:pt x="48" y="248"/>
                  <a:pt x="49" y="248"/>
                  <a:pt x="49" y="248"/>
                </a:cubicBezTo>
                <a:cubicBezTo>
                  <a:pt x="49" y="248"/>
                  <a:pt x="49" y="248"/>
                  <a:pt x="49" y="248"/>
                </a:cubicBezTo>
                <a:cubicBezTo>
                  <a:pt x="49" y="248"/>
                  <a:pt x="49" y="247"/>
                  <a:pt x="48" y="247"/>
                </a:cubicBezTo>
                <a:close/>
                <a:moveTo>
                  <a:pt x="17" y="226"/>
                </a:moveTo>
                <a:cubicBezTo>
                  <a:pt x="17" y="226"/>
                  <a:pt x="17" y="227"/>
                  <a:pt x="17" y="227"/>
                </a:cubicBezTo>
                <a:cubicBezTo>
                  <a:pt x="17" y="226"/>
                  <a:pt x="18" y="227"/>
                  <a:pt x="18" y="227"/>
                </a:cubicBezTo>
                <a:cubicBezTo>
                  <a:pt x="18" y="226"/>
                  <a:pt x="17" y="226"/>
                  <a:pt x="17" y="225"/>
                </a:cubicBezTo>
                <a:lnTo>
                  <a:pt x="17" y="226"/>
                </a:lnTo>
                <a:close/>
                <a:moveTo>
                  <a:pt x="41" y="244"/>
                </a:moveTo>
                <a:cubicBezTo>
                  <a:pt x="41" y="244"/>
                  <a:pt x="42" y="243"/>
                  <a:pt x="41" y="243"/>
                </a:cubicBezTo>
                <a:cubicBezTo>
                  <a:pt x="40" y="245"/>
                  <a:pt x="39" y="245"/>
                  <a:pt x="41" y="244"/>
                </a:cubicBezTo>
                <a:close/>
                <a:moveTo>
                  <a:pt x="50" y="252"/>
                </a:moveTo>
                <a:cubicBezTo>
                  <a:pt x="50" y="251"/>
                  <a:pt x="51" y="252"/>
                  <a:pt x="51" y="252"/>
                </a:cubicBezTo>
                <a:cubicBezTo>
                  <a:pt x="50" y="252"/>
                  <a:pt x="51" y="251"/>
                  <a:pt x="51" y="250"/>
                </a:cubicBezTo>
                <a:cubicBezTo>
                  <a:pt x="51" y="252"/>
                  <a:pt x="49" y="251"/>
                  <a:pt x="50" y="252"/>
                </a:cubicBezTo>
                <a:close/>
                <a:moveTo>
                  <a:pt x="42" y="245"/>
                </a:moveTo>
                <a:cubicBezTo>
                  <a:pt x="42" y="246"/>
                  <a:pt x="42" y="246"/>
                  <a:pt x="43" y="246"/>
                </a:cubicBezTo>
                <a:cubicBezTo>
                  <a:pt x="43" y="245"/>
                  <a:pt x="42" y="245"/>
                  <a:pt x="42" y="245"/>
                </a:cubicBezTo>
                <a:close/>
                <a:moveTo>
                  <a:pt x="53" y="255"/>
                </a:moveTo>
                <a:cubicBezTo>
                  <a:pt x="53" y="254"/>
                  <a:pt x="54" y="254"/>
                  <a:pt x="53" y="253"/>
                </a:cubicBezTo>
                <a:cubicBezTo>
                  <a:pt x="53" y="254"/>
                  <a:pt x="52" y="254"/>
                  <a:pt x="53" y="255"/>
                </a:cubicBezTo>
                <a:close/>
                <a:moveTo>
                  <a:pt x="40" y="247"/>
                </a:moveTo>
                <a:cubicBezTo>
                  <a:pt x="41" y="247"/>
                  <a:pt x="42" y="246"/>
                  <a:pt x="41" y="246"/>
                </a:cubicBezTo>
                <a:lnTo>
                  <a:pt x="40" y="247"/>
                </a:lnTo>
                <a:close/>
                <a:moveTo>
                  <a:pt x="43" y="248"/>
                </a:moveTo>
                <a:cubicBezTo>
                  <a:pt x="44" y="249"/>
                  <a:pt x="44" y="249"/>
                  <a:pt x="44" y="249"/>
                </a:cubicBezTo>
                <a:cubicBezTo>
                  <a:pt x="44" y="248"/>
                  <a:pt x="43" y="248"/>
                  <a:pt x="43" y="248"/>
                </a:cubicBezTo>
                <a:close/>
                <a:moveTo>
                  <a:pt x="15" y="234"/>
                </a:moveTo>
                <a:cubicBezTo>
                  <a:pt x="15" y="233"/>
                  <a:pt x="15" y="233"/>
                  <a:pt x="15" y="232"/>
                </a:cubicBezTo>
                <a:cubicBezTo>
                  <a:pt x="15" y="233"/>
                  <a:pt x="15" y="233"/>
                  <a:pt x="15" y="233"/>
                </a:cubicBezTo>
                <a:cubicBezTo>
                  <a:pt x="16" y="234"/>
                  <a:pt x="16" y="234"/>
                  <a:pt x="16" y="234"/>
                </a:cubicBezTo>
                <a:cubicBezTo>
                  <a:pt x="17" y="232"/>
                  <a:pt x="17" y="233"/>
                  <a:pt x="18" y="231"/>
                </a:cubicBezTo>
                <a:cubicBezTo>
                  <a:pt x="18" y="231"/>
                  <a:pt x="17" y="231"/>
                  <a:pt x="17" y="230"/>
                </a:cubicBezTo>
                <a:cubicBezTo>
                  <a:pt x="17" y="230"/>
                  <a:pt x="17" y="231"/>
                  <a:pt x="17" y="230"/>
                </a:cubicBezTo>
                <a:cubicBezTo>
                  <a:pt x="17" y="232"/>
                  <a:pt x="16" y="232"/>
                  <a:pt x="15" y="234"/>
                </a:cubicBezTo>
                <a:close/>
                <a:moveTo>
                  <a:pt x="51" y="255"/>
                </a:moveTo>
                <a:cubicBezTo>
                  <a:pt x="51" y="256"/>
                  <a:pt x="50" y="257"/>
                  <a:pt x="51" y="257"/>
                </a:cubicBezTo>
                <a:cubicBezTo>
                  <a:pt x="51" y="256"/>
                  <a:pt x="52" y="256"/>
                  <a:pt x="52" y="255"/>
                </a:cubicBezTo>
                <a:cubicBezTo>
                  <a:pt x="51" y="255"/>
                  <a:pt x="51" y="255"/>
                  <a:pt x="51" y="255"/>
                </a:cubicBezTo>
                <a:close/>
                <a:moveTo>
                  <a:pt x="20" y="235"/>
                </a:moveTo>
                <a:cubicBezTo>
                  <a:pt x="19" y="235"/>
                  <a:pt x="19" y="236"/>
                  <a:pt x="19" y="236"/>
                </a:cubicBezTo>
                <a:cubicBezTo>
                  <a:pt x="20" y="236"/>
                  <a:pt x="20" y="236"/>
                  <a:pt x="20" y="236"/>
                </a:cubicBezTo>
                <a:cubicBezTo>
                  <a:pt x="20" y="236"/>
                  <a:pt x="21" y="235"/>
                  <a:pt x="21" y="235"/>
                </a:cubicBezTo>
                <a:cubicBezTo>
                  <a:pt x="20" y="235"/>
                  <a:pt x="20" y="236"/>
                  <a:pt x="20" y="235"/>
                </a:cubicBezTo>
                <a:close/>
                <a:moveTo>
                  <a:pt x="21" y="238"/>
                </a:moveTo>
                <a:cubicBezTo>
                  <a:pt x="21" y="237"/>
                  <a:pt x="22" y="237"/>
                  <a:pt x="22" y="236"/>
                </a:cubicBezTo>
                <a:cubicBezTo>
                  <a:pt x="21" y="236"/>
                  <a:pt x="21" y="237"/>
                  <a:pt x="21" y="238"/>
                </a:cubicBezTo>
                <a:close/>
                <a:moveTo>
                  <a:pt x="17" y="236"/>
                </a:moveTo>
                <a:cubicBezTo>
                  <a:pt x="18" y="236"/>
                  <a:pt x="18" y="235"/>
                  <a:pt x="18" y="235"/>
                </a:cubicBezTo>
                <a:cubicBezTo>
                  <a:pt x="18" y="235"/>
                  <a:pt x="17" y="236"/>
                  <a:pt x="17" y="236"/>
                </a:cubicBezTo>
                <a:close/>
                <a:moveTo>
                  <a:pt x="23" y="243"/>
                </a:moveTo>
                <a:cubicBezTo>
                  <a:pt x="24" y="243"/>
                  <a:pt x="25" y="241"/>
                  <a:pt x="26" y="240"/>
                </a:cubicBezTo>
                <a:cubicBezTo>
                  <a:pt x="25" y="240"/>
                  <a:pt x="25" y="240"/>
                  <a:pt x="25" y="240"/>
                </a:cubicBezTo>
                <a:cubicBezTo>
                  <a:pt x="24" y="241"/>
                  <a:pt x="24" y="242"/>
                  <a:pt x="23" y="243"/>
                </a:cubicBezTo>
                <a:close/>
                <a:moveTo>
                  <a:pt x="17" y="238"/>
                </a:moveTo>
                <a:cubicBezTo>
                  <a:pt x="17" y="237"/>
                  <a:pt x="18" y="237"/>
                  <a:pt x="18" y="236"/>
                </a:cubicBezTo>
                <a:cubicBezTo>
                  <a:pt x="17" y="236"/>
                  <a:pt x="16" y="237"/>
                  <a:pt x="17" y="238"/>
                </a:cubicBezTo>
                <a:close/>
                <a:moveTo>
                  <a:pt x="35" y="251"/>
                </a:moveTo>
                <a:cubicBezTo>
                  <a:pt x="35" y="252"/>
                  <a:pt x="36" y="250"/>
                  <a:pt x="36" y="250"/>
                </a:cubicBezTo>
                <a:lnTo>
                  <a:pt x="35" y="251"/>
                </a:lnTo>
                <a:close/>
                <a:moveTo>
                  <a:pt x="38" y="255"/>
                </a:moveTo>
                <a:cubicBezTo>
                  <a:pt x="39" y="254"/>
                  <a:pt x="39" y="254"/>
                  <a:pt x="39" y="254"/>
                </a:cubicBezTo>
                <a:cubicBezTo>
                  <a:pt x="39" y="254"/>
                  <a:pt x="38" y="254"/>
                  <a:pt x="38" y="255"/>
                </a:cubicBezTo>
                <a:close/>
                <a:moveTo>
                  <a:pt x="12" y="236"/>
                </a:moveTo>
                <a:cubicBezTo>
                  <a:pt x="12" y="236"/>
                  <a:pt x="12" y="237"/>
                  <a:pt x="12" y="237"/>
                </a:cubicBezTo>
                <a:cubicBezTo>
                  <a:pt x="13" y="236"/>
                  <a:pt x="13" y="236"/>
                  <a:pt x="13" y="236"/>
                </a:cubicBezTo>
                <a:cubicBezTo>
                  <a:pt x="13" y="236"/>
                  <a:pt x="12" y="236"/>
                  <a:pt x="12" y="236"/>
                </a:cubicBezTo>
                <a:close/>
                <a:moveTo>
                  <a:pt x="38" y="253"/>
                </a:moveTo>
                <a:cubicBezTo>
                  <a:pt x="36" y="252"/>
                  <a:pt x="36" y="252"/>
                  <a:pt x="36" y="252"/>
                </a:cubicBezTo>
                <a:cubicBezTo>
                  <a:pt x="36" y="253"/>
                  <a:pt x="37" y="254"/>
                  <a:pt x="38" y="253"/>
                </a:cubicBezTo>
                <a:close/>
                <a:moveTo>
                  <a:pt x="12" y="239"/>
                </a:moveTo>
                <a:cubicBezTo>
                  <a:pt x="13" y="238"/>
                  <a:pt x="13" y="238"/>
                  <a:pt x="13" y="238"/>
                </a:cubicBezTo>
                <a:cubicBezTo>
                  <a:pt x="13" y="238"/>
                  <a:pt x="13" y="239"/>
                  <a:pt x="13" y="238"/>
                </a:cubicBezTo>
                <a:cubicBezTo>
                  <a:pt x="12" y="238"/>
                  <a:pt x="14" y="237"/>
                  <a:pt x="13" y="237"/>
                </a:cubicBezTo>
                <a:cubicBezTo>
                  <a:pt x="12" y="237"/>
                  <a:pt x="12" y="238"/>
                  <a:pt x="12" y="239"/>
                </a:cubicBezTo>
                <a:close/>
                <a:moveTo>
                  <a:pt x="35" y="256"/>
                </a:moveTo>
                <a:cubicBezTo>
                  <a:pt x="35" y="256"/>
                  <a:pt x="36" y="257"/>
                  <a:pt x="36" y="257"/>
                </a:cubicBezTo>
                <a:cubicBezTo>
                  <a:pt x="36" y="256"/>
                  <a:pt x="35" y="256"/>
                  <a:pt x="35" y="256"/>
                </a:cubicBezTo>
                <a:close/>
                <a:moveTo>
                  <a:pt x="27" y="255"/>
                </a:moveTo>
                <a:cubicBezTo>
                  <a:pt x="27" y="255"/>
                  <a:pt x="28" y="254"/>
                  <a:pt x="28" y="254"/>
                </a:cubicBezTo>
                <a:cubicBezTo>
                  <a:pt x="27" y="254"/>
                  <a:pt x="27" y="254"/>
                  <a:pt x="27" y="255"/>
                </a:cubicBezTo>
                <a:close/>
                <a:moveTo>
                  <a:pt x="8" y="244"/>
                </a:moveTo>
                <a:cubicBezTo>
                  <a:pt x="7" y="244"/>
                  <a:pt x="7" y="244"/>
                  <a:pt x="7" y="244"/>
                </a:cubicBezTo>
                <a:cubicBezTo>
                  <a:pt x="8" y="245"/>
                  <a:pt x="8" y="243"/>
                  <a:pt x="7" y="243"/>
                </a:cubicBezTo>
                <a:cubicBezTo>
                  <a:pt x="7" y="243"/>
                  <a:pt x="7" y="243"/>
                  <a:pt x="8" y="244"/>
                </a:cubicBezTo>
                <a:close/>
                <a:moveTo>
                  <a:pt x="6" y="247"/>
                </a:moveTo>
                <a:cubicBezTo>
                  <a:pt x="7" y="248"/>
                  <a:pt x="9" y="244"/>
                  <a:pt x="8" y="244"/>
                </a:cubicBezTo>
                <a:cubicBezTo>
                  <a:pt x="7" y="245"/>
                  <a:pt x="7" y="246"/>
                  <a:pt x="6" y="247"/>
                </a:cubicBezTo>
                <a:close/>
                <a:moveTo>
                  <a:pt x="11" y="248"/>
                </a:moveTo>
                <a:cubicBezTo>
                  <a:pt x="12" y="248"/>
                  <a:pt x="12" y="247"/>
                  <a:pt x="11" y="247"/>
                </a:cubicBezTo>
                <a:cubicBezTo>
                  <a:pt x="11" y="247"/>
                  <a:pt x="11" y="248"/>
                  <a:pt x="11" y="248"/>
                </a:cubicBezTo>
                <a:close/>
                <a:moveTo>
                  <a:pt x="32" y="264"/>
                </a:moveTo>
                <a:cubicBezTo>
                  <a:pt x="33" y="264"/>
                  <a:pt x="33" y="264"/>
                  <a:pt x="33" y="263"/>
                </a:cubicBezTo>
                <a:cubicBezTo>
                  <a:pt x="32" y="263"/>
                  <a:pt x="32" y="263"/>
                  <a:pt x="32" y="264"/>
                </a:cubicBezTo>
                <a:close/>
                <a:moveTo>
                  <a:pt x="10" y="250"/>
                </a:moveTo>
                <a:cubicBezTo>
                  <a:pt x="10" y="250"/>
                  <a:pt x="11" y="249"/>
                  <a:pt x="11" y="249"/>
                </a:cubicBezTo>
                <a:cubicBezTo>
                  <a:pt x="10" y="248"/>
                  <a:pt x="10" y="248"/>
                  <a:pt x="10" y="248"/>
                </a:cubicBezTo>
                <a:cubicBezTo>
                  <a:pt x="10" y="249"/>
                  <a:pt x="9" y="249"/>
                  <a:pt x="10" y="250"/>
                </a:cubicBezTo>
                <a:close/>
                <a:moveTo>
                  <a:pt x="7" y="252"/>
                </a:moveTo>
                <a:cubicBezTo>
                  <a:pt x="7" y="251"/>
                  <a:pt x="9" y="249"/>
                  <a:pt x="8" y="248"/>
                </a:cubicBezTo>
                <a:cubicBezTo>
                  <a:pt x="8" y="249"/>
                  <a:pt x="6" y="251"/>
                  <a:pt x="7" y="252"/>
                </a:cubicBezTo>
                <a:close/>
                <a:moveTo>
                  <a:pt x="3" y="247"/>
                </a:moveTo>
                <a:cubicBezTo>
                  <a:pt x="3" y="246"/>
                  <a:pt x="4" y="246"/>
                  <a:pt x="4" y="246"/>
                </a:cubicBezTo>
                <a:cubicBezTo>
                  <a:pt x="3" y="246"/>
                  <a:pt x="2" y="246"/>
                  <a:pt x="3" y="247"/>
                </a:cubicBezTo>
                <a:close/>
                <a:moveTo>
                  <a:pt x="0" y="255"/>
                </a:moveTo>
                <a:cubicBezTo>
                  <a:pt x="1" y="253"/>
                  <a:pt x="3" y="253"/>
                  <a:pt x="2" y="251"/>
                </a:cubicBezTo>
                <a:cubicBezTo>
                  <a:pt x="2" y="253"/>
                  <a:pt x="0" y="254"/>
                  <a:pt x="0" y="255"/>
                </a:cubicBezTo>
                <a:close/>
                <a:moveTo>
                  <a:pt x="30" y="271"/>
                </a:moveTo>
                <a:cubicBezTo>
                  <a:pt x="30" y="271"/>
                  <a:pt x="31" y="271"/>
                  <a:pt x="31" y="271"/>
                </a:cubicBezTo>
                <a:cubicBezTo>
                  <a:pt x="31" y="271"/>
                  <a:pt x="30" y="270"/>
                  <a:pt x="30" y="271"/>
                </a:cubicBezTo>
                <a:close/>
                <a:moveTo>
                  <a:pt x="34" y="274"/>
                </a:moveTo>
                <a:cubicBezTo>
                  <a:pt x="35" y="275"/>
                  <a:pt x="34" y="275"/>
                  <a:pt x="35" y="275"/>
                </a:cubicBezTo>
                <a:cubicBezTo>
                  <a:pt x="36" y="275"/>
                  <a:pt x="35" y="275"/>
                  <a:pt x="35" y="274"/>
                </a:cubicBezTo>
                <a:cubicBezTo>
                  <a:pt x="35" y="274"/>
                  <a:pt x="35" y="274"/>
                  <a:pt x="34" y="274"/>
                </a:cubicBezTo>
                <a:close/>
                <a:moveTo>
                  <a:pt x="3" y="254"/>
                </a:moveTo>
                <a:cubicBezTo>
                  <a:pt x="2" y="254"/>
                  <a:pt x="2" y="254"/>
                  <a:pt x="2" y="253"/>
                </a:cubicBezTo>
                <a:cubicBezTo>
                  <a:pt x="2" y="254"/>
                  <a:pt x="2" y="254"/>
                  <a:pt x="2" y="254"/>
                </a:cubicBezTo>
                <a:cubicBezTo>
                  <a:pt x="2" y="254"/>
                  <a:pt x="4" y="254"/>
                  <a:pt x="3" y="253"/>
                </a:cubicBezTo>
                <a:lnTo>
                  <a:pt x="3" y="254"/>
                </a:lnTo>
                <a:close/>
                <a:moveTo>
                  <a:pt x="27" y="271"/>
                </a:moveTo>
                <a:cubicBezTo>
                  <a:pt x="27" y="271"/>
                  <a:pt x="27" y="272"/>
                  <a:pt x="28" y="271"/>
                </a:cubicBezTo>
                <a:cubicBezTo>
                  <a:pt x="28" y="271"/>
                  <a:pt x="27" y="270"/>
                  <a:pt x="27" y="271"/>
                </a:cubicBezTo>
                <a:close/>
                <a:moveTo>
                  <a:pt x="31" y="278"/>
                </a:moveTo>
                <a:cubicBezTo>
                  <a:pt x="31" y="277"/>
                  <a:pt x="30" y="277"/>
                  <a:pt x="30" y="276"/>
                </a:cubicBezTo>
                <a:cubicBezTo>
                  <a:pt x="30" y="277"/>
                  <a:pt x="31" y="277"/>
                  <a:pt x="31" y="278"/>
                </a:cubicBezTo>
                <a:close/>
                <a:moveTo>
                  <a:pt x="31" y="281"/>
                </a:moveTo>
                <a:cubicBezTo>
                  <a:pt x="32" y="281"/>
                  <a:pt x="32" y="281"/>
                  <a:pt x="32" y="281"/>
                </a:cubicBezTo>
                <a:cubicBezTo>
                  <a:pt x="32" y="280"/>
                  <a:pt x="32" y="280"/>
                  <a:pt x="33" y="280"/>
                </a:cubicBezTo>
                <a:cubicBezTo>
                  <a:pt x="33" y="280"/>
                  <a:pt x="33" y="279"/>
                  <a:pt x="33" y="279"/>
                </a:cubicBezTo>
                <a:cubicBezTo>
                  <a:pt x="32" y="280"/>
                  <a:pt x="32" y="281"/>
                  <a:pt x="31" y="281"/>
                </a:cubicBezTo>
                <a:close/>
                <a:moveTo>
                  <a:pt x="782" y="255"/>
                </a:moveTo>
                <a:cubicBezTo>
                  <a:pt x="781" y="255"/>
                  <a:pt x="779" y="253"/>
                  <a:pt x="779" y="256"/>
                </a:cubicBezTo>
                <a:cubicBezTo>
                  <a:pt x="781" y="259"/>
                  <a:pt x="782" y="261"/>
                  <a:pt x="783" y="263"/>
                </a:cubicBezTo>
                <a:cubicBezTo>
                  <a:pt x="781" y="263"/>
                  <a:pt x="777" y="259"/>
                  <a:pt x="774" y="258"/>
                </a:cubicBezTo>
                <a:cubicBezTo>
                  <a:pt x="775" y="259"/>
                  <a:pt x="777" y="263"/>
                  <a:pt x="778" y="264"/>
                </a:cubicBezTo>
                <a:cubicBezTo>
                  <a:pt x="779" y="267"/>
                  <a:pt x="779" y="268"/>
                  <a:pt x="780" y="271"/>
                </a:cubicBezTo>
                <a:cubicBezTo>
                  <a:pt x="779" y="271"/>
                  <a:pt x="779" y="271"/>
                  <a:pt x="779" y="272"/>
                </a:cubicBezTo>
                <a:cubicBezTo>
                  <a:pt x="776" y="269"/>
                  <a:pt x="775" y="267"/>
                  <a:pt x="772" y="264"/>
                </a:cubicBezTo>
                <a:cubicBezTo>
                  <a:pt x="771" y="262"/>
                  <a:pt x="772" y="262"/>
                  <a:pt x="771" y="260"/>
                </a:cubicBezTo>
                <a:cubicBezTo>
                  <a:pt x="770" y="259"/>
                  <a:pt x="767" y="254"/>
                  <a:pt x="766" y="252"/>
                </a:cubicBezTo>
                <a:cubicBezTo>
                  <a:pt x="766" y="254"/>
                  <a:pt x="763" y="249"/>
                  <a:pt x="762" y="246"/>
                </a:cubicBezTo>
                <a:cubicBezTo>
                  <a:pt x="763" y="250"/>
                  <a:pt x="761" y="249"/>
                  <a:pt x="764" y="255"/>
                </a:cubicBezTo>
                <a:cubicBezTo>
                  <a:pt x="763" y="252"/>
                  <a:pt x="764" y="254"/>
                  <a:pt x="765" y="256"/>
                </a:cubicBezTo>
                <a:cubicBezTo>
                  <a:pt x="765" y="257"/>
                  <a:pt x="765" y="255"/>
                  <a:pt x="765" y="255"/>
                </a:cubicBezTo>
                <a:cubicBezTo>
                  <a:pt x="766" y="256"/>
                  <a:pt x="766" y="257"/>
                  <a:pt x="766" y="258"/>
                </a:cubicBezTo>
                <a:cubicBezTo>
                  <a:pt x="767" y="259"/>
                  <a:pt x="768" y="260"/>
                  <a:pt x="770" y="260"/>
                </a:cubicBezTo>
                <a:cubicBezTo>
                  <a:pt x="770" y="262"/>
                  <a:pt x="771" y="264"/>
                  <a:pt x="772" y="267"/>
                </a:cubicBezTo>
                <a:cubicBezTo>
                  <a:pt x="771" y="267"/>
                  <a:pt x="768" y="261"/>
                  <a:pt x="769" y="264"/>
                </a:cubicBezTo>
                <a:cubicBezTo>
                  <a:pt x="768" y="262"/>
                  <a:pt x="766" y="259"/>
                  <a:pt x="766" y="260"/>
                </a:cubicBezTo>
                <a:cubicBezTo>
                  <a:pt x="766" y="259"/>
                  <a:pt x="764" y="256"/>
                  <a:pt x="764" y="255"/>
                </a:cubicBezTo>
                <a:cubicBezTo>
                  <a:pt x="763" y="254"/>
                  <a:pt x="762" y="254"/>
                  <a:pt x="761" y="253"/>
                </a:cubicBezTo>
                <a:cubicBezTo>
                  <a:pt x="761" y="252"/>
                  <a:pt x="762" y="253"/>
                  <a:pt x="762" y="252"/>
                </a:cubicBezTo>
                <a:cubicBezTo>
                  <a:pt x="762" y="251"/>
                  <a:pt x="761" y="249"/>
                  <a:pt x="761" y="249"/>
                </a:cubicBezTo>
                <a:cubicBezTo>
                  <a:pt x="757" y="243"/>
                  <a:pt x="757" y="246"/>
                  <a:pt x="752" y="241"/>
                </a:cubicBezTo>
                <a:cubicBezTo>
                  <a:pt x="752" y="241"/>
                  <a:pt x="755" y="244"/>
                  <a:pt x="755" y="245"/>
                </a:cubicBezTo>
                <a:cubicBezTo>
                  <a:pt x="755" y="246"/>
                  <a:pt x="755" y="245"/>
                  <a:pt x="755" y="244"/>
                </a:cubicBezTo>
                <a:cubicBezTo>
                  <a:pt x="755" y="244"/>
                  <a:pt x="755" y="246"/>
                  <a:pt x="756" y="246"/>
                </a:cubicBezTo>
                <a:cubicBezTo>
                  <a:pt x="757" y="248"/>
                  <a:pt x="756" y="247"/>
                  <a:pt x="757" y="249"/>
                </a:cubicBezTo>
                <a:cubicBezTo>
                  <a:pt x="755" y="246"/>
                  <a:pt x="755" y="248"/>
                  <a:pt x="753" y="248"/>
                </a:cubicBezTo>
                <a:cubicBezTo>
                  <a:pt x="752" y="245"/>
                  <a:pt x="751" y="244"/>
                  <a:pt x="750" y="245"/>
                </a:cubicBezTo>
                <a:cubicBezTo>
                  <a:pt x="748" y="242"/>
                  <a:pt x="747" y="243"/>
                  <a:pt x="745" y="239"/>
                </a:cubicBezTo>
                <a:cubicBezTo>
                  <a:pt x="744" y="239"/>
                  <a:pt x="744" y="239"/>
                  <a:pt x="744" y="239"/>
                </a:cubicBezTo>
                <a:cubicBezTo>
                  <a:pt x="743" y="237"/>
                  <a:pt x="741" y="236"/>
                  <a:pt x="739" y="233"/>
                </a:cubicBezTo>
                <a:cubicBezTo>
                  <a:pt x="739" y="232"/>
                  <a:pt x="739" y="231"/>
                  <a:pt x="740" y="231"/>
                </a:cubicBezTo>
                <a:cubicBezTo>
                  <a:pt x="741" y="233"/>
                  <a:pt x="741" y="234"/>
                  <a:pt x="742" y="234"/>
                </a:cubicBezTo>
                <a:cubicBezTo>
                  <a:pt x="742" y="234"/>
                  <a:pt x="741" y="231"/>
                  <a:pt x="743" y="234"/>
                </a:cubicBezTo>
                <a:cubicBezTo>
                  <a:pt x="743" y="233"/>
                  <a:pt x="742" y="232"/>
                  <a:pt x="741" y="231"/>
                </a:cubicBezTo>
                <a:cubicBezTo>
                  <a:pt x="740" y="230"/>
                  <a:pt x="741" y="231"/>
                  <a:pt x="740" y="231"/>
                </a:cubicBezTo>
                <a:cubicBezTo>
                  <a:pt x="739" y="227"/>
                  <a:pt x="737" y="229"/>
                  <a:pt x="736" y="226"/>
                </a:cubicBezTo>
                <a:cubicBezTo>
                  <a:pt x="736" y="227"/>
                  <a:pt x="735" y="226"/>
                  <a:pt x="733" y="224"/>
                </a:cubicBezTo>
                <a:cubicBezTo>
                  <a:pt x="734" y="226"/>
                  <a:pt x="737" y="229"/>
                  <a:pt x="738" y="231"/>
                </a:cubicBezTo>
                <a:cubicBezTo>
                  <a:pt x="735" y="229"/>
                  <a:pt x="728" y="217"/>
                  <a:pt x="726" y="218"/>
                </a:cubicBezTo>
                <a:cubicBezTo>
                  <a:pt x="724" y="215"/>
                  <a:pt x="723" y="213"/>
                  <a:pt x="721" y="210"/>
                </a:cubicBezTo>
                <a:cubicBezTo>
                  <a:pt x="715" y="205"/>
                  <a:pt x="707" y="195"/>
                  <a:pt x="698" y="186"/>
                </a:cubicBezTo>
                <a:cubicBezTo>
                  <a:pt x="698" y="186"/>
                  <a:pt x="701" y="188"/>
                  <a:pt x="700" y="188"/>
                </a:cubicBezTo>
                <a:cubicBezTo>
                  <a:pt x="696" y="184"/>
                  <a:pt x="693" y="182"/>
                  <a:pt x="688" y="177"/>
                </a:cubicBezTo>
                <a:cubicBezTo>
                  <a:pt x="689" y="178"/>
                  <a:pt x="690" y="178"/>
                  <a:pt x="690" y="177"/>
                </a:cubicBezTo>
                <a:cubicBezTo>
                  <a:pt x="689" y="176"/>
                  <a:pt x="689" y="176"/>
                  <a:pt x="689" y="176"/>
                </a:cubicBezTo>
                <a:cubicBezTo>
                  <a:pt x="687" y="174"/>
                  <a:pt x="689" y="177"/>
                  <a:pt x="688" y="177"/>
                </a:cubicBezTo>
                <a:cubicBezTo>
                  <a:pt x="686" y="175"/>
                  <a:pt x="687" y="175"/>
                  <a:pt x="686" y="174"/>
                </a:cubicBezTo>
                <a:cubicBezTo>
                  <a:pt x="684" y="172"/>
                  <a:pt x="686" y="174"/>
                  <a:pt x="684" y="173"/>
                </a:cubicBezTo>
                <a:cubicBezTo>
                  <a:pt x="683" y="172"/>
                  <a:pt x="682" y="169"/>
                  <a:pt x="681" y="170"/>
                </a:cubicBezTo>
                <a:cubicBezTo>
                  <a:pt x="680" y="169"/>
                  <a:pt x="681" y="169"/>
                  <a:pt x="681" y="169"/>
                </a:cubicBezTo>
                <a:cubicBezTo>
                  <a:pt x="680" y="168"/>
                  <a:pt x="679" y="168"/>
                  <a:pt x="678" y="168"/>
                </a:cubicBezTo>
                <a:cubicBezTo>
                  <a:pt x="676" y="165"/>
                  <a:pt x="672" y="163"/>
                  <a:pt x="672" y="161"/>
                </a:cubicBezTo>
                <a:cubicBezTo>
                  <a:pt x="670" y="160"/>
                  <a:pt x="662" y="154"/>
                  <a:pt x="657" y="149"/>
                </a:cubicBezTo>
                <a:cubicBezTo>
                  <a:pt x="660" y="152"/>
                  <a:pt x="654" y="146"/>
                  <a:pt x="654" y="146"/>
                </a:cubicBezTo>
                <a:cubicBezTo>
                  <a:pt x="653" y="145"/>
                  <a:pt x="653" y="145"/>
                  <a:pt x="652" y="145"/>
                </a:cubicBezTo>
                <a:cubicBezTo>
                  <a:pt x="648" y="142"/>
                  <a:pt x="644" y="139"/>
                  <a:pt x="645" y="138"/>
                </a:cubicBezTo>
                <a:cubicBezTo>
                  <a:pt x="641" y="135"/>
                  <a:pt x="641" y="135"/>
                  <a:pt x="641" y="135"/>
                </a:cubicBezTo>
                <a:cubicBezTo>
                  <a:pt x="642" y="137"/>
                  <a:pt x="641" y="136"/>
                  <a:pt x="640" y="136"/>
                </a:cubicBezTo>
                <a:cubicBezTo>
                  <a:pt x="637" y="133"/>
                  <a:pt x="636" y="133"/>
                  <a:pt x="633" y="130"/>
                </a:cubicBezTo>
                <a:cubicBezTo>
                  <a:pt x="633" y="130"/>
                  <a:pt x="632" y="129"/>
                  <a:pt x="633" y="129"/>
                </a:cubicBezTo>
                <a:cubicBezTo>
                  <a:pt x="629" y="126"/>
                  <a:pt x="631" y="129"/>
                  <a:pt x="629" y="128"/>
                </a:cubicBezTo>
                <a:cubicBezTo>
                  <a:pt x="628" y="126"/>
                  <a:pt x="625" y="124"/>
                  <a:pt x="622" y="123"/>
                </a:cubicBezTo>
                <a:cubicBezTo>
                  <a:pt x="626" y="124"/>
                  <a:pt x="620" y="120"/>
                  <a:pt x="618" y="120"/>
                </a:cubicBezTo>
                <a:cubicBezTo>
                  <a:pt x="618" y="120"/>
                  <a:pt x="620" y="122"/>
                  <a:pt x="621" y="122"/>
                </a:cubicBezTo>
                <a:cubicBezTo>
                  <a:pt x="623" y="124"/>
                  <a:pt x="615" y="119"/>
                  <a:pt x="617" y="119"/>
                </a:cubicBezTo>
                <a:cubicBezTo>
                  <a:pt x="614" y="117"/>
                  <a:pt x="614" y="117"/>
                  <a:pt x="614" y="117"/>
                </a:cubicBezTo>
                <a:cubicBezTo>
                  <a:pt x="613" y="116"/>
                  <a:pt x="614" y="118"/>
                  <a:pt x="611" y="116"/>
                </a:cubicBezTo>
                <a:cubicBezTo>
                  <a:pt x="611" y="116"/>
                  <a:pt x="613" y="116"/>
                  <a:pt x="612" y="115"/>
                </a:cubicBezTo>
                <a:cubicBezTo>
                  <a:pt x="610" y="114"/>
                  <a:pt x="612" y="116"/>
                  <a:pt x="610" y="115"/>
                </a:cubicBezTo>
                <a:cubicBezTo>
                  <a:pt x="607" y="112"/>
                  <a:pt x="602" y="111"/>
                  <a:pt x="596" y="106"/>
                </a:cubicBezTo>
                <a:cubicBezTo>
                  <a:pt x="596" y="106"/>
                  <a:pt x="595" y="106"/>
                  <a:pt x="595" y="105"/>
                </a:cubicBezTo>
                <a:cubicBezTo>
                  <a:pt x="594" y="105"/>
                  <a:pt x="594" y="105"/>
                  <a:pt x="594" y="106"/>
                </a:cubicBezTo>
                <a:cubicBezTo>
                  <a:pt x="587" y="101"/>
                  <a:pt x="583" y="99"/>
                  <a:pt x="576" y="95"/>
                </a:cubicBezTo>
                <a:cubicBezTo>
                  <a:pt x="573" y="94"/>
                  <a:pt x="576" y="96"/>
                  <a:pt x="575" y="96"/>
                </a:cubicBezTo>
                <a:cubicBezTo>
                  <a:pt x="575" y="95"/>
                  <a:pt x="571" y="94"/>
                  <a:pt x="571" y="94"/>
                </a:cubicBezTo>
                <a:cubicBezTo>
                  <a:pt x="568" y="92"/>
                  <a:pt x="566" y="90"/>
                  <a:pt x="562" y="88"/>
                </a:cubicBezTo>
                <a:cubicBezTo>
                  <a:pt x="555" y="85"/>
                  <a:pt x="548" y="82"/>
                  <a:pt x="540" y="79"/>
                </a:cubicBezTo>
                <a:cubicBezTo>
                  <a:pt x="540" y="78"/>
                  <a:pt x="540" y="78"/>
                  <a:pt x="540" y="78"/>
                </a:cubicBezTo>
                <a:cubicBezTo>
                  <a:pt x="537" y="77"/>
                  <a:pt x="535" y="76"/>
                  <a:pt x="533" y="75"/>
                </a:cubicBezTo>
                <a:cubicBezTo>
                  <a:pt x="530" y="74"/>
                  <a:pt x="529" y="74"/>
                  <a:pt x="526" y="73"/>
                </a:cubicBezTo>
                <a:cubicBezTo>
                  <a:pt x="526" y="72"/>
                  <a:pt x="526" y="72"/>
                  <a:pt x="526" y="72"/>
                </a:cubicBezTo>
                <a:cubicBezTo>
                  <a:pt x="521" y="71"/>
                  <a:pt x="517" y="70"/>
                  <a:pt x="514" y="68"/>
                </a:cubicBezTo>
                <a:cubicBezTo>
                  <a:pt x="510" y="68"/>
                  <a:pt x="504" y="65"/>
                  <a:pt x="502" y="64"/>
                </a:cubicBezTo>
                <a:cubicBezTo>
                  <a:pt x="500" y="63"/>
                  <a:pt x="502" y="65"/>
                  <a:pt x="502" y="65"/>
                </a:cubicBezTo>
                <a:cubicBezTo>
                  <a:pt x="497" y="64"/>
                  <a:pt x="493" y="62"/>
                  <a:pt x="488" y="60"/>
                </a:cubicBezTo>
                <a:cubicBezTo>
                  <a:pt x="485" y="60"/>
                  <a:pt x="481" y="60"/>
                  <a:pt x="480" y="59"/>
                </a:cubicBezTo>
                <a:cubicBezTo>
                  <a:pt x="483" y="59"/>
                  <a:pt x="485" y="60"/>
                  <a:pt x="484" y="59"/>
                </a:cubicBezTo>
                <a:cubicBezTo>
                  <a:pt x="482" y="58"/>
                  <a:pt x="480" y="59"/>
                  <a:pt x="480" y="58"/>
                </a:cubicBezTo>
                <a:cubicBezTo>
                  <a:pt x="479" y="58"/>
                  <a:pt x="479" y="58"/>
                  <a:pt x="479" y="59"/>
                </a:cubicBezTo>
                <a:cubicBezTo>
                  <a:pt x="474" y="58"/>
                  <a:pt x="470" y="57"/>
                  <a:pt x="468" y="56"/>
                </a:cubicBezTo>
                <a:cubicBezTo>
                  <a:pt x="466" y="56"/>
                  <a:pt x="469" y="57"/>
                  <a:pt x="464" y="56"/>
                </a:cubicBezTo>
                <a:cubicBezTo>
                  <a:pt x="465" y="55"/>
                  <a:pt x="461" y="54"/>
                  <a:pt x="459" y="54"/>
                </a:cubicBezTo>
                <a:cubicBezTo>
                  <a:pt x="459" y="54"/>
                  <a:pt x="459" y="54"/>
                  <a:pt x="458" y="54"/>
                </a:cubicBezTo>
                <a:cubicBezTo>
                  <a:pt x="458" y="54"/>
                  <a:pt x="459" y="54"/>
                  <a:pt x="461" y="54"/>
                </a:cubicBezTo>
                <a:cubicBezTo>
                  <a:pt x="461" y="53"/>
                  <a:pt x="460" y="53"/>
                  <a:pt x="458" y="53"/>
                </a:cubicBezTo>
                <a:cubicBezTo>
                  <a:pt x="457" y="53"/>
                  <a:pt x="456" y="53"/>
                  <a:pt x="456" y="54"/>
                </a:cubicBezTo>
                <a:cubicBezTo>
                  <a:pt x="453" y="53"/>
                  <a:pt x="452" y="52"/>
                  <a:pt x="450" y="52"/>
                </a:cubicBezTo>
                <a:cubicBezTo>
                  <a:pt x="448" y="51"/>
                  <a:pt x="451" y="52"/>
                  <a:pt x="450" y="52"/>
                </a:cubicBezTo>
                <a:cubicBezTo>
                  <a:pt x="442" y="51"/>
                  <a:pt x="434" y="51"/>
                  <a:pt x="428" y="49"/>
                </a:cubicBezTo>
                <a:cubicBezTo>
                  <a:pt x="426" y="49"/>
                  <a:pt x="429" y="50"/>
                  <a:pt x="427" y="50"/>
                </a:cubicBezTo>
                <a:cubicBezTo>
                  <a:pt x="424" y="50"/>
                  <a:pt x="424" y="49"/>
                  <a:pt x="426" y="49"/>
                </a:cubicBezTo>
                <a:cubicBezTo>
                  <a:pt x="426" y="48"/>
                  <a:pt x="425" y="49"/>
                  <a:pt x="423" y="48"/>
                </a:cubicBezTo>
                <a:cubicBezTo>
                  <a:pt x="423" y="49"/>
                  <a:pt x="423" y="49"/>
                  <a:pt x="423" y="49"/>
                </a:cubicBezTo>
                <a:cubicBezTo>
                  <a:pt x="416" y="48"/>
                  <a:pt x="410" y="48"/>
                  <a:pt x="402" y="48"/>
                </a:cubicBezTo>
                <a:cubicBezTo>
                  <a:pt x="404" y="47"/>
                  <a:pt x="401" y="47"/>
                  <a:pt x="397" y="47"/>
                </a:cubicBezTo>
                <a:cubicBezTo>
                  <a:pt x="397" y="46"/>
                  <a:pt x="397" y="46"/>
                  <a:pt x="397" y="46"/>
                </a:cubicBezTo>
                <a:cubicBezTo>
                  <a:pt x="394" y="47"/>
                  <a:pt x="393" y="46"/>
                  <a:pt x="391" y="46"/>
                </a:cubicBezTo>
                <a:cubicBezTo>
                  <a:pt x="389" y="46"/>
                  <a:pt x="395" y="47"/>
                  <a:pt x="393" y="48"/>
                </a:cubicBezTo>
                <a:cubicBezTo>
                  <a:pt x="390" y="47"/>
                  <a:pt x="390" y="47"/>
                  <a:pt x="388" y="47"/>
                </a:cubicBezTo>
                <a:cubicBezTo>
                  <a:pt x="386" y="47"/>
                  <a:pt x="388" y="47"/>
                  <a:pt x="388" y="48"/>
                </a:cubicBezTo>
                <a:cubicBezTo>
                  <a:pt x="385" y="48"/>
                  <a:pt x="385" y="47"/>
                  <a:pt x="382" y="48"/>
                </a:cubicBezTo>
                <a:cubicBezTo>
                  <a:pt x="382" y="47"/>
                  <a:pt x="383" y="47"/>
                  <a:pt x="384" y="47"/>
                </a:cubicBezTo>
                <a:cubicBezTo>
                  <a:pt x="383" y="47"/>
                  <a:pt x="380" y="48"/>
                  <a:pt x="380" y="47"/>
                </a:cubicBezTo>
                <a:cubicBezTo>
                  <a:pt x="379" y="47"/>
                  <a:pt x="380" y="48"/>
                  <a:pt x="377" y="48"/>
                </a:cubicBezTo>
                <a:cubicBezTo>
                  <a:pt x="376" y="47"/>
                  <a:pt x="377" y="47"/>
                  <a:pt x="376" y="47"/>
                </a:cubicBezTo>
                <a:cubicBezTo>
                  <a:pt x="375" y="47"/>
                  <a:pt x="371" y="48"/>
                  <a:pt x="375" y="48"/>
                </a:cubicBezTo>
                <a:cubicBezTo>
                  <a:pt x="374" y="48"/>
                  <a:pt x="373" y="49"/>
                  <a:pt x="371" y="49"/>
                </a:cubicBezTo>
                <a:cubicBezTo>
                  <a:pt x="372" y="48"/>
                  <a:pt x="370" y="48"/>
                  <a:pt x="371" y="47"/>
                </a:cubicBezTo>
                <a:cubicBezTo>
                  <a:pt x="370" y="47"/>
                  <a:pt x="367" y="48"/>
                  <a:pt x="368" y="47"/>
                </a:cubicBezTo>
                <a:cubicBezTo>
                  <a:pt x="365" y="48"/>
                  <a:pt x="363" y="48"/>
                  <a:pt x="361" y="48"/>
                </a:cubicBezTo>
                <a:cubicBezTo>
                  <a:pt x="361" y="47"/>
                  <a:pt x="362" y="47"/>
                  <a:pt x="363" y="47"/>
                </a:cubicBezTo>
                <a:cubicBezTo>
                  <a:pt x="363" y="47"/>
                  <a:pt x="361" y="47"/>
                  <a:pt x="359" y="47"/>
                </a:cubicBezTo>
                <a:cubicBezTo>
                  <a:pt x="358" y="48"/>
                  <a:pt x="355" y="48"/>
                  <a:pt x="351" y="48"/>
                </a:cubicBezTo>
                <a:cubicBezTo>
                  <a:pt x="351" y="49"/>
                  <a:pt x="354" y="48"/>
                  <a:pt x="354" y="49"/>
                </a:cubicBezTo>
                <a:cubicBezTo>
                  <a:pt x="350" y="50"/>
                  <a:pt x="351" y="49"/>
                  <a:pt x="348" y="49"/>
                </a:cubicBezTo>
                <a:cubicBezTo>
                  <a:pt x="350" y="50"/>
                  <a:pt x="344" y="50"/>
                  <a:pt x="342" y="50"/>
                </a:cubicBezTo>
                <a:cubicBezTo>
                  <a:pt x="340" y="50"/>
                  <a:pt x="343" y="50"/>
                  <a:pt x="341" y="51"/>
                </a:cubicBezTo>
                <a:cubicBezTo>
                  <a:pt x="336" y="52"/>
                  <a:pt x="334" y="52"/>
                  <a:pt x="332" y="51"/>
                </a:cubicBezTo>
                <a:cubicBezTo>
                  <a:pt x="334" y="50"/>
                  <a:pt x="335" y="51"/>
                  <a:pt x="335" y="51"/>
                </a:cubicBezTo>
                <a:cubicBezTo>
                  <a:pt x="336" y="51"/>
                  <a:pt x="336" y="51"/>
                  <a:pt x="336" y="51"/>
                </a:cubicBezTo>
                <a:cubicBezTo>
                  <a:pt x="336" y="50"/>
                  <a:pt x="334" y="51"/>
                  <a:pt x="335" y="50"/>
                </a:cubicBezTo>
                <a:cubicBezTo>
                  <a:pt x="331" y="51"/>
                  <a:pt x="331" y="51"/>
                  <a:pt x="331" y="52"/>
                </a:cubicBezTo>
                <a:cubicBezTo>
                  <a:pt x="330" y="51"/>
                  <a:pt x="326" y="51"/>
                  <a:pt x="326" y="52"/>
                </a:cubicBezTo>
                <a:cubicBezTo>
                  <a:pt x="323" y="53"/>
                  <a:pt x="325" y="52"/>
                  <a:pt x="326" y="51"/>
                </a:cubicBezTo>
                <a:cubicBezTo>
                  <a:pt x="326" y="51"/>
                  <a:pt x="322" y="52"/>
                  <a:pt x="321" y="53"/>
                </a:cubicBezTo>
                <a:cubicBezTo>
                  <a:pt x="321" y="53"/>
                  <a:pt x="322" y="53"/>
                  <a:pt x="323" y="53"/>
                </a:cubicBezTo>
                <a:cubicBezTo>
                  <a:pt x="321" y="53"/>
                  <a:pt x="315" y="54"/>
                  <a:pt x="316" y="55"/>
                </a:cubicBezTo>
                <a:cubicBezTo>
                  <a:pt x="314" y="56"/>
                  <a:pt x="314" y="55"/>
                  <a:pt x="312" y="55"/>
                </a:cubicBezTo>
                <a:cubicBezTo>
                  <a:pt x="313" y="55"/>
                  <a:pt x="314" y="54"/>
                  <a:pt x="315" y="54"/>
                </a:cubicBezTo>
                <a:cubicBezTo>
                  <a:pt x="317" y="53"/>
                  <a:pt x="317" y="53"/>
                  <a:pt x="320" y="52"/>
                </a:cubicBezTo>
                <a:cubicBezTo>
                  <a:pt x="319" y="52"/>
                  <a:pt x="314" y="54"/>
                  <a:pt x="313" y="54"/>
                </a:cubicBezTo>
                <a:cubicBezTo>
                  <a:pt x="310" y="54"/>
                  <a:pt x="314" y="54"/>
                  <a:pt x="312" y="55"/>
                </a:cubicBezTo>
                <a:cubicBezTo>
                  <a:pt x="308" y="56"/>
                  <a:pt x="308" y="56"/>
                  <a:pt x="304" y="57"/>
                </a:cubicBezTo>
                <a:cubicBezTo>
                  <a:pt x="305" y="57"/>
                  <a:pt x="307" y="57"/>
                  <a:pt x="307" y="56"/>
                </a:cubicBezTo>
                <a:cubicBezTo>
                  <a:pt x="305" y="56"/>
                  <a:pt x="302" y="58"/>
                  <a:pt x="302" y="58"/>
                </a:cubicBezTo>
                <a:cubicBezTo>
                  <a:pt x="299" y="59"/>
                  <a:pt x="304" y="57"/>
                  <a:pt x="301" y="58"/>
                </a:cubicBezTo>
                <a:cubicBezTo>
                  <a:pt x="301" y="57"/>
                  <a:pt x="304" y="57"/>
                  <a:pt x="303" y="57"/>
                </a:cubicBezTo>
                <a:cubicBezTo>
                  <a:pt x="303" y="57"/>
                  <a:pt x="298" y="58"/>
                  <a:pt x="297" y="58"/>
                </a:cubicBezTo>
                <a:cubicBezTo>
                  <a:pt x="298" y="59"/>
                  <a:pt x="301" y="57"/>
                  <a:pt x="301" y="58"/>
                </a:cubicBezTo>
                <a:cubicBezTo>
                  <a:pt x="296" y="59"/>
                  <a:pt x="295" y="60"/>
                  <a:pt x="292" y="60"/>
                </a:cubicBezTo>
                <a:cubicBezTo>
                  <a:pt x="290" y="61"/>
                  <a:pt x="289" y="61"/>
                  <a:pt x="289" y="62"/>
                </a:cubicBezTo>
                <a:cubicBezTo>
                  <a:pt x="288" y="62"/>
                  <a:pt x="283" y="62"/>
                  <a:pt x="283" y="63"/>
                </a:cubicBezTo>
                <a:cubicBezTo>
                  <a:pt x="279" y="65"/>
                  <a:pt x="279" y="64"/>
                  <a:pt x="276" y="65"/>
                </a:cubicBezTo>
                <a:cubicBezTo>
                  <a:pt x="274" y="66"/>
                  <a:pt x="277" y="66"/>
                  <a:pt x="276" y="66"/>
                </a:cubicBezTo>
                <a:cubicBezTo>
                  <a:pt x="273" y="67"/>
                  <a:pt x="273" y="67"/>
                  <a:pt x="273" y="67"/>
                </a:cubicBezTo>
                <a:cubicBezTo>
                  <a:pt x="275" y="65"/>
                  <a:pt x="264" y="71"/>
                  <a:pt x="260" y="71"/>
                </a:cubicBezTo>
                <a:cubicBezTo>
                  <a:pt x="259" y="72"/>
                  <a:pt x="259" y="72"/>
                  <a:pt x="259" y="73"/>
                </a:cubicBezTo>
                <a:cubicBezTo>
                  <a:pt x="257" y="73"/>
                  <a:pt x="254" y="74"/>
                  <a:pt x="253" y="75"/>
                </a:cubicBezTo>
                <a:cubicBezTo>
                  <a:pt x="253" y="75"/>
                  <a:pt x="253" y="75"/>
                  <a:pt x="253" y="74"/>
                </a:cubicBezTo>
                <a:cubicBezTo>
                  <a:pt x="248" y="77"/>
                  <a:pt x="246" y="78"/>
                  <a:pt x="239" y="81"/>
                </a:cubicBezTo>
                <a:cubicBezTo>
                  <a:pt x="240" y="80"/>
                  <a:pt x="244" y="78"/>
                  <a:pt x="245" y="78"/>
                </a:cubicBezTo>
                <a:cubicBezTo>
                  <a:pt x="244" y="78"/>
                  <a:pt x="244" y="76"/>
                  <a:pt x="243" y="77"/>
                </a:cubicBezTo>
                <a:cubicBezTo>
                  <a:pt x="243" y="77"/>
                  <a:pt x="242" y="76"/>
                  <a:pt x="243" y="75"/>
                </a:cubicBezTo>
                <a:cubicBezTo>
                  <a:pt x="244" y="75"/>
                  <a:pt x="244" y="75"/>
                  <a:pt x="245" y="75"/>
                </a:cubicBezTo>
                <a:cubicBezTo>
                  <a:pt x="247" y="74"/>
                  <a:pt x="243" y="74"/>
                  <a:pt x="246" y="73"/>
                </a:cubicBezTo>
                <a:cubicBezTo>
                  <a:pt x="245" y="73"/>
                  <a:pt x="244" y="74"/>
                  <a:pt x="243" y="75"/>
                </a:cubicBezTo>
                <a:cubicBezTo>
                  <a:pt x="243" y="73"/>
                  <a:pt x="250" y="71"/>
                  <a:pt x="252" y="71"/>
                </a:cubicBezTo>
                <a:cubicBezTo>
                  <a:pt x="254" y="70"/>
                  <a:pt x="251" y="70"/>
                  <a:pt x="254" y="69"/>
                </a:cubicBezTo>
                <a:cubicBezTo>
                  <a:pt x="247" y="70"/>
                  <a:pt x="242" y="74"/>
                  <a:pt x="237" y="76"/>
                </a:cubicBezTo>
                <a:cubicBezTo>
                  <a:pt x="236" y="76"/>
                  <a:pt x="237" y="76"/>
                  <a:pt x="237" y="76"/>
                </a:cubicBezTo>
                <a:cubicBezTo>
                  <a:pt x="235" y="77"/>
                  <a:pt x="233" y="78"/>
                  <a:pt x="233" y="78"/>
                </a:cubicBezTo>
                <a:cubicBezTo>
                  <a:pt x="234" y="77"/>
                  <a:pt x="235" y="77"/>
                  <a:pt x="235" y="76"/>
                </a:cubicBezTo>
                <a:cubicBezTo>
                  <a:pt x="232" y="77"/>
                  <a:pt x="234" y="77"/>
                  <a:pt x="231" y="78"/>
                </a:cubicBezTo>
                <a:cubicBezTo>
                  <a:pt x="229" y="78"/>
                  <a:pt x="231" y="77"/>
                  <a:pt x="227" y="79"/>
                </a:cubicBezTo>
                <a:cubicBezTo>
                  <a:pt x="227" y="78"/>
                  <a:pt x="230" y="77"/>
                  <a:pt x="231" y="76"/>
                </a:cubicBezTo>
                <a:cubicBezTo>
                  <a:pt x="229" y="77"/>
                  <a:pt x="228" y="77"/>
                  <a:pt x="224" y="79"/>
                </a:cubicBezTo>
                <a:cubicBezTo>
                  <a:pt x="227" y="76"/>
                  <a:pt x="236" y="73"/>
                  <a:pt x="233" y="72"/>
                </a:cubicBezTo>
                <a:cubicBezTo>
                  <a:pt x="233" y="72"/>
                  <a:pt x="231" y="72"/>
                  <a:pt x="231" y="72"/>
                </a:cubicBezTo>
                <a:cubicBezTo>
                  <a:pt x="229" y="73"/>
                  <a:pt x="233" y="72"/>
                  <a:pt x="230" y="73"/>
                </a:cubicBezTo>
                <a:cubicBezTo>
                  <a:pt x="230" y="73"/>
                  <a:pt x="232" y="73"/>
                  <a:pt x="232" y="73"/>
                </a:cubicBezTo>
                <a:cubicBezTo>
                  <a:pt x="227" y="76"/>
                  <a:pt x="222" y="80"/>
                  <a:pt x="219" y="80"/>
                </a:cubicBezTo>
                <a:cubicBezTo>
                  <a:pt x="223" y="79"/>
                  <a:pt x="216" y="80"/>
                  <a:pt x="222" y="77"/>
                </a:cubicBezTo>
                <a:cubicBezTo>
                  <a:pt x="221" y="76"/>
                  <a:pt x="216" y="78"/>
                  <a:pt x="218" y="76"/>
                </a:cubicBezTo>
                <a:cubicBezTo>
                  <a:pt x="217" y="77"/>
                  <a:pt x="210" y="80"/>
                  <a:pt x="210" y="82"/>
                </a:cubicBezTo>
                <a:cubicBezTo>
                  <a:pt x="205" y="84"/>
                  <a:pt x="210" y="81"/>
                  <a:pt x="203" y="85"/>
                </a:cubicBezTo>
                <a:cubicBezTo>
                  <a:pt x="207" y="83"/>
                  <a:pt x="205" y="85"/>
                  <a:pt x="206" y="85"/>
                </a:cubicBezTo>
                <a:cubicBezTo>
                  <a:pt x="203" y="87"/>
                  <a:pt x="205" y="85"/>
                  <a:pt x="204" y="85"/>
                </a:cubicBezTo>
                <a:cubicBezTo>
                  <a:pt x="202" y="86"/>
                  <a:pt x="201" y="88"/>
                  <a:pt x="199" y="88"/>
                </a:cubicBezTo>
                <a:cubicBezTo>
                  <a:pt x="199" y="89"/>
                  <a:pt x="199" y="89"/>
                  <a:pt x="198" y="89"/>
                </a:cubicBezTo>
                <a:cubicBezTo>
                  <a:pt x="200" y="89"/>
                  <a:pt x="202" y="86"/>
                  <a:pt x="203" y="86"/>
                </a:cubicBezTo>
                <a:cubicBezTo>
                  <a:pt x="204" y="87"/>
                  <a:pt x="202" y="88"/>
                  <a:pt x="201" y="88"/>
                </a:cubicBezTo>
                <a:cubicBezTo>
                  <a:pt x="201" y="89"/>
                  <a:pt x="205" y="87"/>
                  <a:pt x="202" y="89"/>
                </a:cubicBezTo>
                <a:cubicBezTo>
                  <a:pt x="202" y="89"/>
                  <a:pt x="204" y="88"/>
                  <a:pt x="205" y="87"/>
                </a:cubicBezTo>
                <a:cubicBezTo>
                  <a:pt x="203" y="89"/>
                  <a:pt x="198" y="91"/>
                  <a:pt x="198" y="92"/>
                </a:cubicBezTo>
                <a:cubicBezTo>
                  <a:pt x="198" y="92"/>
                  <a:pt x="198" y="91"/>
                  <a:pt x="195" y="93"/>
                </a:cubicBezTo>
                <a:cubicBezTo>
                  <a:pt x="195" y="92"/>
                  <a:pt x="196" y="92"/>
                  <a:pt x="197" y="91"/>
                </a:cubicBezTo>
                <a:cubicBezTo>
                  <a:pt x="196" y="91"/>
                  <a:pt x="194" y="92"/>
                  <a:pt x="192" y="94"/>
                </a:cubicBezTo>
                <a:cubicBezTo>
                  <a:pt x="191" y="94"/>
                  <a:pt x="190" y="94"/>
                  <a:pt x="190" y="93"/>
                </a:cubicBezTo>
                <a:cubicBezTo>
                  <a:pt x="187" y="95"/>
                  <a:pt x="190" y="94"/>
                  <a:pt x="187" y="96"/>
                </a:cubicBezTo>
                <a:cubicBezTo>
                  <a:pt x="189" y="94"/>
                  <a:pt x="184" y="97"/>
                  <a:pt x="184" y="96"/>
                </a:cubicBezTo>
                <a:cubicBezTo>
                  <a:pt x="182" y="98"/>
                  <a:pt x="180" y="99"/>
                  <a:pt x="179" y="100"/>
                </a:cubicBezTo>
                <a:cubicBezTo>
                  <a:pt x="179" y="99"/>
                  <a:pt x="179" y="98"/>
                  <a:pt x="181" y="98"/>
                </a:cubicBezTo>
                <a:cubicBezTo>
                  <a:pt x="184" y="96"/>
                  <a:pt x="180" y="98"/>
                  <a:pt x="180" y="97"/>
                </a:cubicBezTo>
                <a:cubicBezTo>
                  <a:pt x="184" y="95"/>
                  <a:pt x="186" y="93"/>
                  <a:pt x="191" y="90"/>
                </a:cubicBezTo>
                <a:cubicBezTo>
                  <a:pt x="188" y="92"/>
                  <a:pt x="189" y="92"/>
                  <a:pt x="192" y="90"/>
                </a:cubicBezTo>
                <a:cubicBezTo>
                  <a:pt x="194" y="88"/>
                  <a:pt x="194" y="88"/>
                  <a:pt x="198" y="86"/>
                </a:cubicBezTo>
                <a:cubicBezTo>
                  <a:pt x="200" y="85"/>
                  <a:pt x="196" y="86"/>
                  <a:pt x="200" y="84"/>
                </a:cubicBezTo>
                <a:cubicBezTo>
                  <a:pt x="199" y="85"/>
                  <a:pt x="204" y="82"/>
                  <a:pt x="204" y="84"/>
                </a:cubicBezTo>
                <a:cubicBezTo>
                  <a:pt x="204" y="84"/>
                  <a:pt x="206" y="83"/>
                  <a:pt x="208" y="82"/>
                </a:cubicBezTo>
                <a:cubicBezTo>
                  <a:pt x="208" y="81"/>
                  <a:pt x="209" y="81"/>
                  <a:pt x="209" y="81"/>
                </a:cubicBezTo>
                <a:cubicBezTo>
                  <a:pt x="209" y="80"/>
                  <a:pt x="205" y="82"/>
                  <a:pt x="207" y="82"/>
                </a:cubicBezTo>
                <a:cubicBezTo>
                  <a:pt x="205" y="83"/>
                  <a:pt x="203" y="84"/>
                  <a:pt x="203" y="83"/>
                </a:cubicBezTo>
                <a:cubicBezTo>
                  <a:pt x="206" y="81"/>
                  <a:pt x="206" y="81"/>
                  <a:pt x="206" y="81"/>
                </a:cubicBezTo>
                <a:cubicBezTo>
                  <a:pt x="206" y="81"/>
                  <a:pt x="205" y="82"/>
                  <a:pt x="206" y="82"/>
                </a:cubicBezTo>
                <a:cubicBezTo>
                  <a:pt x="208" y="81"/>
                  <a:pt x="207" y="81"/>
                  <a:pt x="207" y="80"/>
                </a:cubicBezTo>
                <a:cubicBezTo>
                  <a:pt x="208" y="79"/>
                  <a:pt x="209" y="80"/>
                  <a:pt x="210" y="79"/>
                </a:cubicBezTo>
                <a:cubicBezTo>
                  <a:pt x="212" y="78"/>
                  <a:pt x="209" y="81"/>
                  <a:pt x="213" y="79"/>
                </a:cubicBezTo>
                <a:cubicBezTo>
                  <a:pt x="215" y="78"/>
                  <a:pt x="214" y="77"/>
                  <a:pt x="216" y="77"/>
                </a:cubicBezTo>
                <a:cubicBezTo>
                  <a:pt x="218" y="75"/>
                  <a:pt x="218" y="73"/>
                  <a:pt x="217" y="73"/>
                </a:cubicBezTo>
                <a:cubicBezTo>
                  <a:pt x="216" y="74"/>
                  <a:pt x="216" y="74"/>
                  <a:pt x="213" y="75"/>
                </a:cubicBezTo>
                <a:cubicBezTo>
                  <a:pt x="213" y="74"/>
                  <a:pt x="213" y="74"/>
                  <a:pt x="213" y="74"/>
                </a:cubicBezTo>
                <a:cubicBezTo>
                  <a:pt x="219" y="70"/>
                  <a:pt x="218" y="72"/>
                  <a:pt x="221" y="70"/>
                </a:cubicBezTo>
                <a:cubicBezTo>
                  <a:pt x="222" y="70"/>
                  <a:pt x="220" y="71"/>
                  <a:pt x="219" y="72"/>
                </a:cubicBezTo>
                <a:cubicBezTo>
                  <a:pt x="218" y="73"/>
                  <a:pt x="221" y="71"/>
                  <a:pt x="219" y="73"/>
                </a:cubicBezTo>
                <a:cubicBezTo>
                  <a:pt x="219" y="73"/>
                  <a:pt x="223" y="71"/>
                  <a:pt x="222" y="72"/>
                </a:cubicBezTo>
                <a:cubicBezTo>
                  <a:pt x="224" y="71"/>
                  <a:pt x="221" y="72"/>
                  <a:pt x="221" y="71"/>
                </a:cubicBezTo>
                <a:cubicBezTo>
                  <a:pt x="224" y="70"/>
                  <a:pt x="221" y="70"/>
                  <a:pt x="224" y="68"/>
                </a:cubicBezTo>
                <a:cubicBezTo>
                  <a:pt x="224" y="68"/>
                  <a:pt x="224" y="68"/>
                  <a:pt x="224" y="68"/>
                </a:cubicBezTo>
                <a:cubicBezTo>
                  <a:pt x="223" y="68"/>
                  <a:pt x="223" y="69"/>
                  <a:pt x="221" y="70"/>
                </a:cubicBezTo>
                <a:cubicBezTo>
                  <a:pt x="224" y="66"/>
                  <a:pt x="231" y="66"/>
                  <a:pt x="235" y="63"/>
                </a:cubicBezTo>
                <a:cubicBezTo>
                  <a:pt x="234" y="63"/>
                  <a:pt x="233" y="64"/>
                  <a:pt x="234" y="62"/>
                </a:cubicBezTo>
                <a:cubicBezTo>
                  <a:pt x="231" y="63"/>
                  <a:pt x="234" y="63"/>
                  <a:pt x="231" y="64"/>
                </a:cubicBezTo>
                <a:cubicBezTo>
                  <a:pt x="233" y="63"/>
                  <a:pt x="232" y="63"/>
                  <a:pt x="234" y="61"/>
                </a:cubicBezTo>
                <a:cubicBezTo>
                  <a:pt x="236" y="60"/>
                  <a:pt x="235" y="61"/>
                  <a:pt x="234" y="61"/>
                </a:cubicBezTo>
                <a:cubicBezTo>
                  <a:pt x="235" y="61"/>
                  <a:pt x="236" y="61"/>
                  <a:pt x="236" y="62"/>
                </a:cubicBezTo>
                <a:cubicBezTo>
                  <a:pt x="239" y="60"/>
                  <a:pt x="239" y="60"/>
                  <a:pt x="241" y="59"/>
                </a:cubicBezTo>
                <a:cubicBezTo>
                  <a:pt x="240" y="60"/>
                  <a:pt x="244" y="58"/>
                  <a:pt x="245" y="58"/>
                </a:cubicBezTo>
                <a:cubicBezTo>
                  <a:pt x="248" y="57"/>
                  <a:pt x="244" y="57"/>
                  <a:pt x="247" y="57"/>
                </a:cubicBezTo>
                <a:cubicBezTo>
                  <a:pt x="249" y="55"/>
                  <a:pt x="249" y="56"/>
                  <a:pt x="249" y="56"/>
                </a:cubicBezTo>
                <a:cubicBezTo>
                  <a:pt x="248" y="58"/>
                  <a:pt x="246" y="58"/>
                  <a:pt x="244" y="59"/>
                </a:cubicBezTo>
                <a:cubicBezTo>
                  <a:pt x="245" y="59"/>
                  <a:pt x="246" y="59"/>
                  <a:pt x="244" y="61"/>
                </a:cubicBezTo>
                <a:cubicBezTo>
                  <a:pt x="244" y="61"/>
                  <a:pt x="245" y="60"/>
                  <a:pt x="245" y="61"/>
                </a:cubicBezTo>
                <a:cubicBezTo>
                  <a:pt x="245" y="60"/>
                  <a:pt x="245" y="60"/>
                  <a:pt x="246" y="59"/>
                </a:cubicBezTo>
                <a:cubicBezTo>
                  <a:pt x="247" y="59"/>
                  <a:pt x="248" y="59"/>
                  <a:pt x="248" y="59"/>
                </a:cubicBezTo>
                <a:cubicBezTo>
                  <a:pt x="250" y="58"/>
                  <a:pt x="245" y="59"/>
                  <a:pt x="246" y="59"/>
                </a:cubicBezTo>
                <a:cubicBezTo>
                  <a:pt x="248" y="57"/>
                  <a:pt x="253" y="56"/>
                  <a:pt x="253" y="55"/>
                </a:cubicBezTo>
                <a:cubicBezTo>
                  <a:pt x="255" y="54"/>
                  <a:pt x="255" y="55"/>
                  <a:pt x="257" y="55"/>
                </a:cubicBezTo>
                <a:cubicBezTo>
                  <a:pt x="257" y="54"/>
                  <a:pt x="264" y="50"/>
                  <a:pt x="267" y="50"/>
                </a:cubicBezTo>
                <a:cubicBezTo>
                  <a:pt x="271" y="49"/>
                  <a:pt x="268" y="48"/>
                  <a:pt x="268" y="48"/>
                </a:cubicBezTo>
                <a:cubicBezTo>
                  <a:pt x="266" y="49"/>
                  <a:pt x="263" y="49"/>
                  <a:pt x="263" y="50"/>
                </a:cubicBezTo>
                <a:cubicBezTo>
                  <a:pt x="263" y="50"/>
                  <a:pt x="265" y="50"/>
                  <a:pt x="266" y="49"/>
                </a:cubicBezTo>
                <a:cubicBezTo>
                  <a:pt x="263" y="51"/>
                  <a:pt x="256" y="53"/>
                  <a:pt x="253" y="55"/>
                </a:cubicBezTo>
                <a:cubicBezTo>
                  <a:pt x="253" y="54"/>
                  <a:pt x="252" y="54"/>
                  <a:pt x="254" y="53"/>
                </a:cubicBezTo>
                <a:cubicBezTo>
                  <a:pt x="256" y="52"/>
                  <a:pt x="258" y="52"/>
                  <a:pt x="258" y="51"/>
                </a:cubicBezTo>
                <a:cubicBezTo>
                  <a:pt x="261" y="50"/>
                  <a:pt x="259" y="52"/>
                  <a:pt x="257" y="52"/>
                </a:cubicBezTo>
                <a:cubicBezTo>
                  <a:pt x="261" y="51"/>
                  <a:pt x="263" y="49"/>
                  <a:pt x="267" y="48"/>
                </a:cubicBezTo>
                <a:cubicBezTo>
                  <a:pt x="262" y="49"/>
                  <a:pt x="253" y="52"/>
                  <a:pt x="247" y="55"/>
                </a:cubicBezTo>
                <a:cubicBezTo>
                  <a:pt x="244" y="56"/>
                  <a:pt x="242" y="56"/>
                  <a:pt x="242" y="55"/>
                </a:cubicBezTo>
                <a:cubicBezTo>
                  <a:pt x="240" y="56"/>
                  <a:pt x="242" y="56"/>
                  <a:pt x="242" y="57"/>
                </a:cubicBezTo>
                <a:cubicBezTo>
                  <a:pt x="240" y="57"/>
                  <a:pt x="241" y="58"/>
                  <a:pt x="239" y="58"/>
                </a:cubicBezTo>
                <a:cubicBezTo>
                  <a:pt x="238" y="58"/>
                  <a:pt x="240" y="57"/>
                  <a:pt x="239" y="57"/>
                </a:cubicBezTo>
                <a:cubicBezTo>
                  <a:pt x="238" y="57"/>
                  <a:pt x="236" y="58"/>
                  <a:pt x="234" y="59"/>
                </a:cubicBezTo>
                <a:cubicBezTo>
                  <a:pt x="233" y="60"/>
                  <a:pt x="235" y="59"/>
                  <a:pt x="234" y="60"/>
                </a:cubicBezTo>
                <a:cubicBezTo>
                  <a:pt x="236" y="59"/>
                  <a:pt x="235" y="59"/>
                  <a:pt x="235" y="59"/>
                </a:cubicBezTo>
                <a:cubicBezTo>
                  <a:pt x="237" y="57"/>
                  <a:pt x="237" y="58"/>
                  <a:pt x="239" y="58"/>
                </a:cubicBezTo>
                <a:cubicBezTo>
                  <a:pt x="238" y="59"/>
                  <a:pt x="227" y="63"/>
                  <a:pt x="229" y="64"/>
                </a:cubicBezTo>
                <a:cubicBezTo>
                  <a:pt x="228" y="64"/>
                  <a:pt x="227" y="64"/>
                  <a:pt x="226" y="64"/>
                </a:cubicBezTo>
                <a:cubicBezTo>
                  <a:pt x="229" y="61"/>
                  <a:pt x="225" y="63"/>
                  <a:pt x="223" y="62"/>
                </a:cubicBezTo>
                <a:cubicBezTo>
                  <a:pt x="222" y="63"/>
                  <a:pt x="222" y="63"/>
                  <a:pt x="220" y="64"/>
                </a:cubicBezTo>
                <a:cubicBezTo>
                  <a:pt x="220" y="64"/>
                  <a:pt x="221" y="63"/>
                  <a:pt x="221" y="63"/>
                </a:cubicBezTo>
                <a:cubicBezTo>
                  <a:pt x="216" y="65"/>
                  <a:pt x="222" y="64"/>
                  <a:pt x="217" y="66"/>
                </a:cubicBezTo>
                <a:cubicBezTo>
                  <a:pt x="217" y="65"/>
                  <a:pt x="218" y="65"/>
                  <a:pt x="218" y="64"/>
                </a:cubicBezTo>
                <a:cubicBezTo>
                  <a:pt x="213" y="68"/>
                  <a:pt x="214" y="68"/>
                  <a:pt x="210" y="70"/>
                </a:cubicBezTo>
                <a:cubicBezTo>
                  <a:pt x="209" y="69"/>
                  <a:pt x="209" y="69"/>
                  <a:pt x="209" y="69"/>
                </a:cubicBezTo>
                <a:cubicBezTo>
                  <a:pt x="209" y="69"/>
                  <a:pt x="207" y="71"/>
                  <a:pt x="205" y="72"/>
                </a:cubicBezTo>
                <a:cubicBezTo>
                  <a:pt x="205" y="72"/>
                  <a:pt x="207" y="72"/>
                  <a:pt x="204" y="74"/>
                </a:cubicBezTo>
                <a:cubicBezTo>
                  <a:pt x="204" y="73"/>
                  <a:pt x="205" y="72"/>
                  <a:pt x="203" y="73"/>
                </a:cubicBezTo>
                <a:cubicBezTo>
                  <a:pt x="201" y="75"/>
                  <a:pt x="199" y="76"/>
                  <a:pt x="198" y="77"/>
                </a:cubicBezTo>
                <a:cubicBezTo>
                  <a:pt x="199" y="76"/>
                  <a:pt x="202" y="75"/>
                  <a:pt x="198" y="78"/>
                </a:cubicBezTo>
                <a:cubicBezTo>
                  <a:pt x="199" y="78"/>
                  <a:pt x="201" y="77"/>
                  <a:pt x="203" y="75"/>
                </a:cubicBezTo>
                <a:cubicBezTo>
                  <a:pt x="203" y="76"/>
                  <a:pt x="196" y="80"/>
                  <a:pt x="194" y="81"/>
                </a:cubicBezTo>
                <a:cubicBezTo>
                  <a:pt x="197" y="79"/>
                  <a:pt x="196" y="79"/>
                  <a:pt x="197" y="77"/>
                </a:cubicBezTo>
                <a:cubicBezTo>
                  <a:pt x="194" y="79"/>
                  <a:pt x="195" y="78"/>
                  <a:pt x="192" y="80"/>
                </a:cubicBezTo>
                <a:cubicBezTo>
                  <a:pt x="191" y="80"/>
                  <a:pt x="192" y="80"/>
                  <a:pt x="192" y="81"/>
                </a:cubicBezTo>
                <a:cubicBezTo>
                  <a:pt x="187" y="83"/>
                  <a:pt x="184" y="85"/>
                  <a:pt x="179" y="89"/>
                </a:cubicBezTo>
                <a:cubicBezTo>
                  <a:pt x="179" y="89"/>
                  <a:pt x="180" y="89"/>
                  <a:pt x="180" y="89"/>
                </a:cubicBezTo>
                <a:cubicBezTo>
                  <a:pt x="181" y="88"/>
                  <a:pt x="181" y="88"/>
                  <a:pt x="183" y="87"/>
                </a:cubicBezTo>
                <a:cubicBezTo>
                  <a:pt x="182" y="88"/>
                  <a:pt x="182" y="89"/>
                  <a:pt x="182" y="90"/>
                </a:cubicBezTo>
                <a:cubicBezTo>
                  <a:pt x="179" y="91"/>
                  <a:pt x="178" y="93"/>
                  <a:pt x="177" y="92"/>
                </a:cubicBezTo>
                <a:cubicBezTo>
                  <a:pt x="176" y="94"/>
                  <a:pt x="174" y="95"/>
                  <a:pt x="172" y="96"/>
                </a:cubicBezTo>
                <a:cubicBezTo>
                  <a:pt x="171" y="96"/>
                  <a:pt x="173" y="94"/>
                  <a:pt x="173" y="94"/>
                </a:cubicBezTo>
                <a:cubicBezTo>
                  <a:pt x="169" y="96"/>
                  <a:pt x="172" y="96"/>
                  <a:pt x="171" y="97"/>
                </a:cubicBezTo>
                <a:cubicBezTo>
                  <a:pt x="171" y="97"/>
                  <a:pt x="172" y="96"/>
                  <a:pt x="173" y="95"/>
                </a:cubicBezTo>
                <a:cubicBezTo>
                  <a:pt x="173" y="96"/>
                  <a:pt x="169" y="100"/>
                  <a:pt x="173" y="97"/>
                </a:cubicBezTo>
                <a:cubicBezTo>
                  <a:pt x="171" y="99"/>
                  <a:pt x="166" y="102"/>
                  <a:pt x="166" y="101"/>
                </a:cubicBezTo>
                <a:cubicBezTo>
                  <a:pt x="169" y="98"/>
                  <a:pt x="167" y="98"/>
                  <a:pt x="169" y="97"/>
                </a:cubicBezTo>
                <a:cubicBezTo>
                  <a:pt x="168" y="96"/>
                  <a:pt x="165" y="99"/>
                  <a:pt x="163" y="101"/>
                </a:cubicBezTo>
                <a:cubicBezTo>
                  <a:pt x="163" y="101"/>
                  <a:pt x="162" y="101"/>
                  <a:pt x="162" y="101"/>
                </a:cubicBezTo>
                <a:cubicBezTo>
                  <a:pt x="162" y="101"/>
                  <a:pt x="163" y="100"/>
                  <a:pt x="163" y="100"/>
                </a:cubicBezTo>
                <a:cubicBezTo>
                  <a:pt x="163" y="100"/>
                  <a:pt x="162" y="100"/>
                  <a:pt x="161" y="101"/>
                </a:cubicBezTo>
                <a:cubicBezTo>
                  <a:pt x="162" y="102"/>
                  <a:pt x="162" y="102"/>
                  <a:pt x="158" y="102"/>
                </a:cubicBezTo>
                <a:cubicBezTo>
                  <a:pt x="157" y="104"/>
                  <a:pt x="161" y="102"/>
                  <a:pt x="157" y="105"/>
                </a:cubicBezTo>
                <a:cubicBezTo>
                  <a:pt x="157" y="104"/>
                  <a:pt x="155" y="105"/>
                  <a:pt x="154" y="106"/>
                </a:cubicBezTo>
                <a:cubicBezTo>
                  <a:pt x="157" y="105"/>
                  <a:pt x="154" y="107"/>
                  <a:pt x="154" y="107"/>
                </a:cubicBezTo>
                <a:cubicBezTo>
                  <a:pt x="152" y="109"/>
                  <a:pt x="153" y="108"/>
                  <a:pt x="151" y="109"/>
                </a:cubicBezTo>
                <a:cubicBezTo>
                  <a:pt x="151" y="109"/>
                  <a:pt x="153" y="108"/>
                  <a:pt x="152" y="108"/>
                </a:cubicBezTo>
                <a:cubicBezTo>
                  <a:pt x="152" y="108"/>
                  <a:pt x="152" y="108"/>
                  <a:pt x="151" y="108"/>
                </a:cubicBezTo>
                <a:cubicBezTo>
                  <a:pt x="150" y="109"/>
                  <a:pt x="151" y="109"/>
                  <a:pt x="150" y="110"/>
                </a:cubicBezTo>
                <a:cubicBezTo>
                  <a:pt x="150" y="111"/>
                  <a:pt x="153" y="108"/>
                  <a:pt x="150" y="111"/>
                </a:cubicBezTo>
                <a:cubicBezTo>
                  <a:pt x="151" y="111"/>
                  <a:pt x="154" y="109"/>
                  <a:pt x="154" y="108"/>
                </a:cubicBezTo>
                <a:cubicBezTo>
                  <a:pt x="154" y="109"/>
                  <a:pt x="156" y="108"/>
                  <a:pt x="156" y="108"/>
                </a:cubicBezTo>
                <a:cubicBezTo>
                  <a:pt x="154" y="110"/>
                  <a:pt x="154" y="109"/>
                  <a:pt x="153" y="110"/>
                </a:cubicBezTo>
                <a:cubicBezTo>
                  <a:pt x="152" y="111"/>
                  <a:pt x="149" y="113"/>
                  <a:pt x="149" y="114"/>
                </a:cubicBezTo>
                <a:cubicBezTo>
                  <a:pt x="150" y="113"/>
                  <a:pt x="153" y="110"/>
                  <a:pt x="154" y="111"/>
                </a:cubicBezTo>
                <a:cubicBezTo>
                  <a:pt x="151" y="113"/>
                  <a:pt x="152" y="113"/>
                  <a:pt x="153" y="113"/>
                </a:cubicBezTo>
                <a:cubicBezTo>
                  <a:pt x="153" y="113"/>
                  <a:pt x="152" y="113"/>
                  <a:pt x="152" y="113"/>
                </a:cubicBezTo>
                <a:cubicBezTo>
                  <a:pt x="152" y="113"/>
                  <a:pt x="152" y="114"/>
                  <a:pt x="152" y="114"/>
                </a:cubicBezTo>
                <a:cubicBezTo>
                  <a:pt x="150" y="114"/>
                  <a:pt x="153" y="111"/>
                  <a:pt x="149" y="114"/>
                </a:cubicBezTo>
                <a:cubicBezTo>
                  <a:pt x="149" y="116"/>
                  <a:pt x="146" y="119"/>
                  <a:pt x="150" y="117"/>
                </a:cubicBezTo>
                <a:cubicBezTo>
                  <a:pt x="149" y="118"/>
                  <a:pt x="149" y="118"/>
                  <a:pt x="149" y="118"/>
                </a:cubicBezTo>
                <a:cubicBezTo>
                  <a:pt x="147" y="120"/>
                  <a:pt x="146" y="119"/>
                  <a:pt x="147" y="118"/>
                </a:cubicBezTo>
                <a:cubicBezTo>
                  <a:pt x="144" y="118"/>
                  <a:pt x="140" y="124"/>
                  <a:pt x="138" y="124"/>
                </a:cubicBezTo>
                <a:cubicBezTo>
                  <a:pt x="139" y="124"/>
                  <a:pt x="136" y="126"/>
                  <a:pt x="136" y="127"/>
                </a:cubicBezTo>
                <a:cubicBezTo>
                  <a:pt x="137" y="127"/>
                  <a:pt x="140" y="125"/>
                  <a:pt x="143" y="122"/>
                </a:cubicBezTo>
                <a:cubicBezTo>
                  <a:pt x="143" y="122"/>
                  <a:pt x="143" y="122"/>
                  <a:pt x="143" y="122"/>
                </a:cubicBezTo>
                <a:cubicBezTo>
                  <a:pt x="144" y="121"/>
                  <a:pt x="142" y="123"/>
                  <a:pt x="144" y="123"/>
                </a:cubicBezTo>
                <a:cubicBezTo>
                  <a:pt x="142" y="122"/>
                  <a:pt x="139" y="127"/>
                  <a:pt x="138" y="126"/>
                </a:cubicBezTo>
                <a:cubicBezTo>
                  <a:pt x="135" y="128"/>
                  <a:pt x="135" y="129"/>
                  <a:pt x="134" y="130"/>
                </a:cubicBezTo>
                <a:cubicBezTo>
                  <a:pt x="137" y="129"/>
                  <a:pt x="137" y="128"/>
                  <a:pt x="139" y="127"/>
                </a:cubicBezTo>
                <a:cubicBezTo>
                  <a:pt x="139" y="128"/>
                  <a:pt x="140" y="127"/>
                  <a:pt x="139" y="128"/>
                </a:cubicBezTo>
                <a:cubicBezTo>
                  <a:pt x="140" y="128"/>
                  <a:pt x="141" y="127"/>
                  <a:pt x="141" y="127"/>
                </a:cubicBezTo>
                <a:cubicBezTo>
                  <a:pt x="142" y="126"/>
                  <a:pt x="142" y="126"/>
                  <a:pt x="142" y="126"/>
                </a:cubicBezTo>
                <a:cubicBezTo>
                  <a:pt x="143" y="125"/>
                  <a:pt x="144" y="125"/>
                  <a:pt x="146" y="123"/>
                </a:cubicBezTo>
                <a:cubicBezTo>
                  <a:pt x="147" y="121"/>
                  <a:pt x="151" y="120"/>
                  <a:pt x="154" y="116"/>
                </a:cubicBezTo>
                <a:cubicBezTo>
                  <a:pt x="159" y="114"/>
                  <a:pt x="160" y="110"/>
                  <a:pt x="162" y="111"/>
                </a:cubicBezTo>
                <a:cubicBezTo>
                  <a:pt x="165" y="107"/>
                  <a:pt x="169" y="106"/>
                  <a:pt x="173" y="103"/>
                </a:cubicBezTo>
                <a:cubicBezTo>
                  <a:pt x="175" y="101"/>
                  <a:pt x="172" y="103"/>
                  <a:pt x="174" y="102"/>
                </a:cubicBezTo>
                <a:cubicBezTo>
                  <a:pt x="175" y="101"/>
                  <a:pt x="176" y="101"/>
                  <a:pt x="178" y="100"/>
                </a:cubicBezTo>
                <a:cubicBezTo>
                  <a:pt x="174" y="104"/>
                  <a:pt x="169" y="106"/>
                  <a:pt x="163" y="111"/>
                </a:cubicBezTo>
                <a:cubicBezTo>
                  <a:pt x="166" y="111"/>
                  <a:pt x="178" y="99"/>
                  <a:pt x="183" y="98"/>
                </a:cubicBezTo>
                <a:cubicBezTo>
                  <a:pt x="183" y="98"/>
                  <a:pt x="180" y="101"/>
                  <a:pt x="183" y="99"/>
                </a:cubicBezTo>
                <a:cubicBezTo>
                  <a:pt x="183" y="100"/>
                  <a:pt x="177" y="103"/>
                  <a:pt x="177" y="104"/>
                </a:cubicBezTo>
                <a:cubicBezTo>
                  <a:pt x="173" y="106"/>
                  <a:pt x="172" y="108"/>
                  <a:pt x="168" y="110"/>
                </a:cubicBezTo>
                <a:cubicBezTo>
                  <a:pt x="168" y="111"/>
                  <a:pt x="168" y="111"/>
                  <a:pt x="168" y="111"/>
                </a:cubicBezTo>
                <a:cubicBezTo>
                  <a:pt x="170" y="109"/>
                  <a:pt x="173" y="108"/>
                  <a:pt x="176" y="106"/>
                </a:cubicBezTo>
                <a:cubicBezTo>
                  <a:pt x="175" y="107"/>
                  <a:pt x="175" y="107"/>
                  <a:pt x="176" y="107"/>
                </a:cubicBezTo>
                <a:cubicBezTo>
                  <a:pt x="173" y="109"/>
                  <a:pt x="173" y="109"/>
                  <a:pt x="169" y="112"/>
                </a:cubicBezTo>
                <a:cubicBezTo>
                  <a:pt x="168" y="112"/>
                  <a:pt x="168" y="112"/>
                  <a:pt x="168" y="112"/>
                </a:cubicBezTo>
                <a:cubicBezTo>
                  <a:pt x="166" y="114"/>
                  <a:pt x="163" y="116"/>
                  <a:pt x="159" y="119"/>
                </a:cubicBezTo>
                <a:cubicBezTo>
                  <a:pt x="160" y="120"/>
                  <a:pt x="165" y="115"/>
                  <a:pt x="166" y="114"/>
                </a:cubicBezTo>
                <a:cubicBezTo>
                  <a:pt x="167" y="114"/>
                  <a:pt x="166" y="114"/>
                  <a:pt x="166" y="114"/>
                </a:cubicBezTo>
                <a:cubicBezTo>
                  <a:pt x="164" y="116"/>
                  <a:pt x="168" y="113"/>
                  <a:pt x="168" y="114"/>
                </a:cubicBezTo>
                <a:cubicBezTo>
                  <a:pt x="169" y="112"/>
                  <a:pt x="172" y="111"/>
                  <a:pt x="175" y="108"/>
                </a:cubicBezTo>
                <a:cubicBezTo>
                  <a:pt x="175" y="109"/>
                  <a:pt x="174" y="110"/>
                  <a:pt x="174" y="110"/>
                </a:cubicBezTo>
                <a:cubicBezTo>
                  <a:pt x="176" y="108"/>
                  <a:pt x="181" y="104"/>
                  <a:pt x="183" y="104"/>
                </a:cubicBezTo>
                <a:cubicBezTo>
                  <a:pt x="185" y="102"/>
                  <a:pt x="189" y="100"/>
                  <a:pt x="190" y="98"/>
                </a:cubicBezTo>
                <a:cubicBezTo>
                  <a:pt x="191" y="98"/>
                  <a:pt x="196" y="95"/>
                  <a:pt x="199" y="93"/>
                </a:cubicBezTo>
                <a:cubicBezTo>
                  <a:pt x="199" y="93"/>
                  <a:pt x="198" y="94"/>
                  <a:pt x="198" y="94"/>
                </a:cubicBezTo>
                <a:cubicBezTo>
                  <a:pt x="203" y="90"/>
                  <a:pt x="208" y="88"/>
                  <a:pt x="215" y="83"/>
                </a:cubicBezTo>
                <a:cubicBezTo>
                  <a:pt x="214" y="84"/>
                  <a:pt x="214" y="85"/>
                  <a:pt x="215" y="84"/>
                </a:cubicBezTo>
                <a:cubicBezTo>
                  <a:pt x="218" y="83"/>
                  <a:pt x="214" y="85"/>
                  <a:pt x="215" y="85"/>
                </a:cubicBezTo>
                <a:cubicBezTo>
                  <a:pt x="212" y="86"/>
                  <a:pt x="211" y="87"/>
                  <a:pt x="208" y="88"/>
                </a:cubicBezTo>
                <a:cubicBezTo>
                  <a:pt x="206" y="89"/>
                  <a:pt x="209" y="88"/>
                  <a:pt x="209" y="89"/>
                </a:cubicBezTo>
                <a:cubicBezTo>
                  <a:pt x="204" y="91"/>
                  <a:pt x="202" y="93"/>
                  <a:pt x="200" y="95"/>
                </a:cubicBezTo>
                <a:cubicBezTo>
                  <a:pt x="198" y="95"/>
                  <a:pt x="196" y="97"/>
                  <a:pt x="194" y="98"/>
                </a:cubicBezTo>
                <a:cubicBezTo>
                  <a:pt x="193" y="99"/>
                  <a:pt x="193" y="99"/>
                  <a:pt x="193" y="99"/>
                </a:cubicBezTo>
                <a:cubicBezTo>
                  <a:pt x="190" y="100"/>
                  <a:pt x="188" y="102"/>
                  <a:pt x="184" y="105"/>
                </a:cubicBezTo>
                <a:cubicBezTo>
                  <a:pt x="184" y="104"/>
                  <a:pt x="184" y="104"/>
                  <a:pt x="184" y="104"/>
                </a:cubicBezTo>
                <a:cubicBezTo>
                  <a:pt x="183" y="105"/>
                  <a:pt x="182" y="106"/>
                  <a:pt x="182" y="106"/>
                </a:cubicBezTo>
                <a:cubicBezTo>
                  <a:pt x="182" y="106"/>
                  <a:pt x="175" y="111"/>
                  <a:pt x="170" y="115"/>
                </a:cubicBezTo>
                <a:cubicBezTo>
                  <a:pt x="170" y="115"/>
                  <a:pt x="170" y="115"/>
                  <a:pt x="170" y="115"/>
                </a:cubicBezTo>
                <a:cubicBezTo>
                  <a:pt x="164" y="119"/>
                  <a:pt x="167" y="119"/>
                  <a:pt x="161" y="123"/>
                </a:cubicBezTo>
                <a:cubicBezTo>
                  <a:pt x="162" y="123"/>
                  <a:pt x="161" y="124"/>
                  <a:pt x="162" y="123"/>
                </a:cubicBezTo>
                <a:cubicBezTo>
                  <a:pt x="161" y="124"/>
                  <a:pt x="156" y="128"/>
                  <a:pt x="156" y="128"/>
                </a:cubicBezTo>
                <a:cubicBezTo>
                  <a:pt x="155" y="128"/>
                  <a:pt x="156" y="129"/>
                  <a:pt x="155" y="130"/>
                </a:cubicBezTo>
                <a:cubicBezTo>
                  <a:pt x="152" y="130"/>
                  <a:pt x="154" y="128"/>
                  <a:pt x="154" y="127"/>
                </a:cubicBezTo>
                <a:cubicBezTo>
                  <a:pt x="151" y="129"/>
                  <a:pt x="154" y="128"/>
                  <a:pt x="151" y="131"/>
                </a:cubicBezTo>
                <a:cubicBezTo>
                  <a:pt x="151" y="131"/>
                  <a:pt x="152" y="130"/>
                  <a:pt x="152" y="131"/>
                </a:cubicBezTo>
                <a:cubicBezTo>
                  <a:pt x="149" y="133"/>
                  <a:pt x="150" y="133"/>
                  <a:pt x="148" y="135"/>
                </a:cubicBezTo>
                <a:cubicBezTo>
                  <a:pt x="146" y="136"/>
                  <a:pt x="146" y="137"/>
                  <a:pt x="145" y="138"/>
                </a:cubicBezTo>
                <a:cubicBezTo>
                  <a:pt x="145" y="137"/>
                  <a:pt x="145" y="137"/>
                  <a:pt x="142" y="139"/>
                </a:cubicBezTo>
                <a:cubicBezTo>
                  <a:pt x="140" y="141"/>
                  <a:pt x="144" y="138"/>
                  <a:pt x="143" y="139"/>
                </a:cubicBezTo>
                <a:cubicBezTo>
                  <a:pt x="142" y="140"/>
                  <a:pt x="139" y="142"/>
                  <a:pt x="141" y="141"/>
                </a:cubicBezTo>
                <a:cubicBezTo>
                  <a:pt x="141" y="141"/>
                  <a:pt x="139" y="143"/>
                  <a:pt x="139" y="142"/>
                </a:cubicBezTo>
                <a:cubicBezTo>
                  <a:pt x="138" y="144"/>
                  <a:pt x="137" y="145"/>
                  <a:pt x="135" y="148"/>
                </a:cubicBezTo>
                <a:cubicBezTo>
                  <a:pt x="139" y="145"/>
                  <a:pt x="143" y="141"/>
                  <a:pt x="147" y="137"/>
                </a:cubicBezTo>
                <a:cubicBezTo>
                  <a:pt x="149" y="137"/>
                  <a:pt x="147" y="138"/>
                  <a:pt x="149" y="137"/>
                </a:cubicBezTo>
                <a:cubicBezTo>
                  <a:pt x="151" y="135"/>
                  <a:pt x="151" y="135"/>
                  <a:pt x="151" y="134"/>
                </a:cubicBezTo>
                <a:cubicBezTo>
                  <a:pt x="154" y="132"/>
                  <a:pt x="152" y="134"/>
                  <a:pt x="151" y="135"/>
                </a:cubicBezTo>
                <a:cubicBezTo>
                  <a:pt x="152" y="135"/>
                  <a:pt x="154" y="133"/>
                  <a:pt x="156" y="132"/>
                </a:cubicBezTo>
                <a:cubicBezTo>
                  <a:pt x="153" y="132"/>
                  <a:pt x="159" y="128"/>
                  <a:pt x="161" y="127"/>
                </a:cubicBezTo>
                <a:cubicBezTo>
                  <a:pt x="163" y="125"/>
                  <a:pt x="159" y="129"/>
                  <a:pt x="157" y="130"/>
                </a:cubicBezTo>
                <a:cubicBezTo>
                  <a:pt x="159" y="130"/>
                  <a:pt x="156" y="132"/>
                  <a:pt x="156" y="133"/>
                </a:cubicBezTo>
                <a:cubicBezTo>
                  <a:pt x="155" y="134"/>
                  <a:pt x="150" y="138"/>
                  <a:pt x="150" y="139"/>
                </a:cubicBezTo>
                <a:cubicBezTo>
                  <a:pt x="148" y="140"/>
                  <a:pt x="146" y="141"/>
                  <a:pt x="145" y="143"/>
                </a:cubicBezTo>
                <a:cubicBezTo>
                  <a:pt x="144" y="143"/>
                  <a:pt x="145" y="143"/>
                  <a:pt x="145" y="142"/>
                </a:cubicBezTo>
                <a:cubicBezTo>
                  <a:pt x="144" y="145"/>
                  <a:pt x="143" y="144"/>
                  <a:pt x="141" y="145"/>
                </a:cubicBezTo>
                <a:cubicBezTo>
                  <a:pt x="139" y="147"/>
                  <a:pt x="142" y="145"/>
                  <a:pt x="142" y="146"/>
                </a:cubicBezTo>
                <a:cubicBezTo>
                  <a:pt x="140" y="147"/>
                  <a:pt x="141" y="147"/>
                  <a:pt x="139" y="148"/>
                </a:cubicBezTo>
                <a:cubicBezTo>
                  <a:pt x="138" y="148"/>
                  <a:pt x="138" y="147"/>
                  <a:pt x="140" y="145"/>
                </a:cubicBezTo>
                <a:cubicBezTo>
                  <a:pt x="140" y="145"/>
                  <a:pt x="139" y="145"/>
                  <a:pt x="139" y="145"/>
                </a:cubicBezTo>
                <a:cubicBezTo>
                  <a:pt x="137" y="148"/>
                  <a:pt x="135" y="150"/>
                  <a:pt x="136" y="151"/>
                </a:cubicBezTo>
                <a:cubicBezTo>
                  <a:pt x="134" y="153"/>
                  <a:pt x="135" y="151"/>
                  <a:pt x="133" y="152"/>
                </a:cubicBezTo>
                <a:cubicBezTo>
                  <a:pt x="133" y="153"/>
                  <a:pt x="134" y="153"/>
                  <a:pt x="131" y="156"/>
                </a:cubicBezTo>
                <a:cubicBezTo>
                  <a:pt x="131" y="155"/>
                  <a:pt x="131" y="155"/>
                  <a:pt x="130" y="155"/>
                </a:cubicBezTo>
                <a:cubicBezTo>
                  <a:pt x="130" y="156"/>
                  <a:pt x="129" y="157"/>
                  <a:pt x="129" y="158"/>
                </a:cubicBezTo>
                <a:cubicBezTo>
                  <a:pt x="125" y="161"/>
                  <a:pt x="122" y="164"/>
                  <a:pt x="119" y="167"/>
                </a:cubicBezTo>
                <a:cubicBezTo>
                  <a:pt x="118" y="168"/>
                  <a:pt x="118" y="168"/>
                  <a:pt x="118" y="168"/>
                </a:cubicBezTo>
                <a:cubicBezTo>
                  <a:pt x="116" y="169"/>
                  <a:pt x="117" y="169"/>
                  <a:pt x="115" y="171"/>
                </a:cubicBezTo>
                <a:cubicBezTo>
                  <a:pt x="113" y="171"/>
                  <a:pt x="111" y="174"/>
                  <a:pt x="109" y="175"/>
                </a:cubicBezTo>
                <a:cubicBezTo>
                  <a:pt x="110" y="174"/>
                  <a:pt x="110" y="174"/>
                  <a:pt x="110" y="173"/>
                </a:cubicBezTo>
                <a:cubicBezTo>
                  <a:pt x="114" y="170"/>
                  <a:pt x="118" y="163"/>
                  <a:pt x="121" y="162"/>
                </a:cubicBezTo>
                <a:cubicBezTo>
                  <a:pt x="125" y="157"/>
                  <a:pt x="129" y="153"/>
                  <a:pt x="133" y="151"/>
                </a:cubicBezTo>
                <a:cubicBezTo>
                  <a:pt x="134" y="150"/>
                  <a:pt x="134" y="149"/>
                  <a:pt x="134" y="149"/>
                </a:cubicBezTo>
                <a:cubicBezTo>
                  <a:pt x="134" y="148"/>
                  <a:pt x="130" y="152"/>
                  <a:pt x="130" y="150"/>
                </a:cubicBezTo>
                <a:cubicBezTo>
                  <a:pt x="131" y="150"/>
                  <a:pt x="131" y="150"/>
                  <a:pt x="131" y="150"/>
                </a:cubicBezTo>
                <a:cubicBezTo>
                  <a:pt x="133" y="149"/>
                  <a:pt x="133" y="148"/>
                  <a:pt x="135" y="147"/>
                </a:cubicBezTo>
                <a:cubicBezTo>
                  <a:pt x="126" y="153"/>
                  <a:pt x="125" y="155"/>
                  <a:pt x="119" y="161"/>
                </a:cubicBezTo>
                <a:cubicBezTo>
                  <a:pt x="118" y="160"/>
                  <a:pt x="122" y="157"/>
                  <a:pt x="123" y="155"/>
                </a:cubicBezTo>
                <a:cubicBezTo>
                  <a:pt x="121" y="157"/>
                  <a:pt x="123" y="155"/>
                  <a:pt x="121" y="156"/>
                </a:cubicBezTo>
                <a:cubicBezTo>
                  <a:pt x="121" y="155"/>
                  <a:pt x="123" y="153"/>
                  <a:pt x="123" y="153"/>
                </a:cubicBezTo>
                <a:cubicBezTo>
                  <a:pt x="125" y="151"/>
                  <a:pt x="125" y="153"/>
                  <a:pt x="123" y="155"/>
                </a:cubicBezTo>
                <a:cubicBezTo>
                  <a:pt x="123" y="155"/>
                  <a:pt x="127" y="151"/>
                  <a:pt x="125" y="153"/>
                </a:cubicBezTo>
                <a:cubicBezTo>
                  <a:pt x="128" y="151"/>
                  <a:pt x="128" y="151"/>
                  <a:pt x="131" y="148"/>
                </a:cubicBezTo>
                <a:cubicBezTo>
                  <a:pt x="132" y="145"/>
                  <a:pt x="130" y="145"/>
                  <a:pt x="125" y="149"/>
                </a:cubicBezTo>
                <a:cubicBezTo>
                  <a:pt x="120" y="156"/>
                  <a:pt x="111" y="162"/>
                  <a:pt x="106" y="170"/>
                </a:cubicBezTo>
                <a:cubicBezTo>
                  <a:pt x="104" y="170"/>
                  <a:pt x="103" y="171"/>
                  <a:pt x="102" y="172"/>
                </a:cubicBezTo>
                <a:cubicBezTo>
                  <a:pt x="101" y="173"/>
                  <a:pt x="100" y="174"/>
                  <a:pt x="100" y="174"/>
                </a:cubicBezTo>
                <a:cubicBezTo>
                  <a:pt x="100" y="175"/>
                  <a:pt x="100" y="175"/>
                  <a:pt x="99" y="176"/>
                </a:cubicBezTo>
                <a:cubicBezTo>
                  <a:pt x="100" y="176"/>
                  <a:pt x="100" y="176"/>
                  <a:pt x="100" y="175"/>
                </a:cubicBezTo>
                <a:cubicBezTo>
                  <a:pt x="101" y="176"/>
                  <a:pt x="99" y="176"/>
                  <a:pt x="100" y="177"/>
                </a:cubicBezTo>
                <a:cubicBezTo>
                  <a:pt x="99" y="176"/>
                  <a:pt x="98" y="175"/>
                  <a:pt x="97" y="175"/>
                </a:cubicBezTo>
                <a:cubicBezTo>
                  <a:pt x="97" y="175"/>
                  <a:pt x="97" y="176"/>
                  <a:pt x="97" y="176"/>
                </a:cubicBezTo>
                <a:cubicBezTo>
                  <a:pt x="97" y="175"/>
                  <a:pt x="96" y="177"/>
                  <a:pt x="96" y="176"/>
                </a:cubicBezTo>
                <a:cubicBezTo>
                  <a:pt x="97" y="175"/>
                  <a:pt x="97" y="174"/>
                  <a:pt x="98" y="175"/>
                </a:cubicBezTo>
                <a:cubicBezTo>
                  <a:pt x="98" y="174"/>
                  <a:pt x="97" y="174"/>
                  <a:pt x="98" y="174"/>
                </a:cubicBezTo>
                <a:cubicBezTo>
                  <a:pt x="97" y="173"/>
                  <a:pt x="96" y="175"/>
                  <a:pt x="95" y="176"/>
                </a:cubicBezTo>
                <a:cubicBezTo>
                  <a:pt x="95" y="176"/>
                  <a:pt x="95" y="177"/>
                  <a:pt x="94" y="177"/>
                </a:cubicBezTo>
                <a:cubicBezTo>
                  <a:pt x="95" y="178"/>
                  <a:pt x="95" y="177"/>
                  <a:pt x="96" y="177"/>
                </a:cubicBezTo>
                <a:cubicBezTo>
                  <a:pt x="95" y="178"/>
                  <a:pt x="95" y="178"/>
                  <a:pt x="94" y="178"/>
                </a:cubicBezTo>
                <a:cubicBezTo>
                  <a:pt x="94" y="179"/>
                  <a:pt x="95" y="179"/>
                  <a:pt x="95" y="179"/>
                </a:cubicBezTo>
                <a:cubicBezTo>
                  <a:pt x="94" y="179"/>
                  <a:pt x="92" y="179"/>
                  <a:pt x="92" y="180"/>
                </a:cubicBezTo>
                <a:cubicBezTo>
                  <a:pt x="92" y="180"/>
                  <a:pt x="92" y="180"/>
                  <a:pt x="93" y="180"/>
                </a:cubicBezTo>
                <a:cubicBezTo>
                  <a:pt x="93" y="180"/>
                  <a:pt x="93" y="181"/>
                  <a:pt x="93" y="181"/>
                </a:cubicBezTo>
                <a:cubicBezTo>
                  <a:pt x="92" y="181"/>
                  <a:pt x="92" y="180"/>
                  <a:pt x="92" y="181"/>
                </a:cubicBezTo>
                <a:cubicBezTo>
                  <a:pt x="91" y="181"/>
                  <a:pt x="92" y="181"/>
                  <a:pt x="92" y="181"/>
                </a:cubicBezTo>
                <a:cubicBezTo>
                  <a:pt x="92" y="182"/>
                  <a:pt x="91" y="181"/>
                  <a:pt x="91" y="182"/>
                </a:cubicBezTo>
                <a:cubicBezTo>
                  <a:pt x="90" y="182"/>
                  <a:pt x="90" y="183"/>
                  <a:pt x="89" y="183"/>
                </a:cubicBezTo>
                <a:cubicBezTo>
                  <a:pt x="89" y="183"/>
                  <a:pt x="90" y="182"/>
                  <a:pt x="90" y="183"/>
                </a:cubicBezTo>
                <a:cubicBezTo>
                  <a:pt x="89" y="183"/>
                  <a:pt x="89" y="183"/>
                  <a:pt x="88" y="183"/>
                </a:cubicBezTo>
                <a:cubicBezTo>
                  <a:pt x="87" y="184"/>
                  <a:pt x="88" y="184"/>
                  <a:pt x="88" y="184"/>
                </a:cubicBezTo>
                <a:cubicBezTo>
                  <a:pt x="87" y="184"/>
                  <a:pt x="87" y="186"/>
                  <a:pt x="86" y="186"/>
                </a:cubicBezTo>
                <a:cubicBezTo>
                  <a:pt x="86" y="186"/>
                  <a:pt x="86" y="186"/>
                  <a:pt x="86" y="186"/>
                </a:cubicBezTo>
                <a:cubicBezTo>
                  <a:pt x="86" y="186"/>
                  <a:pt x="86" y="186"/>
                  <a:pt x="85" y="186"/>
                </a:cubicBezTo>
                <a:cubicBezTo>
                  <a:pt x="85" y="186"/>
                  <a:pt x="86" y="186"/>
                  <a:pt x="86" y="186"/>
                </a:cubicBezTo>
                <a:cubicBezTo>
                  <a:pt x="84" y="188"/>
                  <a:pt x="83" y="190"/>
                  <a:pt x="81" y="192"/>
                </a:cubicBezTo>
                <a:cubicBezTo>
                  <a:pt x="81" y="192"/>
                  <a:pt x="81" y="192"/>
                  <a:pt x="81" y="192"/>
                </a:cubicBezTo>
                <a:cubicBezTo>
                  <a:pt x="81" y="193"/>
                  <a:pt x="82" y="192"/>
                  <a:pt x="81" y="193"/>
                </a:cubicBezTo>
                <a:cubicBezTo>
                  <a:pt x="81" y="193"/>
                  <a:pt x="81" y="193"/>
                  <a:pt x="81" y="193"/>
                </a:cubicBezTo>
                <a:cubicBezTo>
                  <a:pt x="80" y="193"/>
                  <a:pt x="80" y="194"/>
                  <a:pt x="80" y="193"/>
                </a:cubicBezTo>
                <a:cubicBezTo>
                  <a:pt x="79" y="193"/>
                  <a:pt x="81" y="192"/>
                  <a:pt x="80" y="192"/>
                </a:cubicBezTo>
                <a:cubicBezTo>
                  <a:pt x="80" y="191"/>
                  <a:pt x="80" y="192"/>
                  <a:pt x="80" y="192"/>
                </a:cubicBezTo>
                <a:cubicBezTo>
                  <a:pt x="79" y="191"/>
                  <a:pt x="80" y="191"/>
                  <a:pt x="81" y="190"/>
                </a:cubicBezTo>
                <a:cubicBezTo>
                  <a:pt x="81" y="191"/>
                  <a:pt x="80" y="191"/>
                  <a:pt x="81" y="191"/>
                </a:cubicBezTo>
                <a:cubicBezTo>
                  <a:pt x="81" y="191"/>
                  <a:pt x="82" y="191"/>
                  <a:pt x="82" y="190"/>
                </a:cubicBezTo>
                <a:cubicBezTo>
                  <a:pt x="82" y="190"/>
                  <a:pt x="81" y="191"/>
                  <a:pt x="81" y="190"/>
                </a:cubicBezTo>
                <a:cubicBezTo>
                  <a:pt x="81" y="189"/>
                  <a:pt x="82" y="190"/>
                  <a:pt x="82" y="190"/>
                </a:cubicBezTo>
                <a:cubicBezTo>
                  <a:pt x="83" y="189"/>
                  <a:pt x="82" y="189"/>
                  <a:pt x="81" y="189"/>
                </a:cubicBezTo>
                <a:cubicBezTo>
                  <a:pt x="81" y="189"/>
                  <a:pt x="81" y="190"/>
                  <a:pt x="81" y="190"/>
                </a:cubicBezTo>
                <a:cubicBezTo>
                  <a:pt x="80" y="190"/>
                  <a:pt x="82" y="188"/>
                  <a:pt x="82" y="188"/>
                </a:cubicBezTo>
                <a:cubicBezTo>
                  <a:pt x="83" y="188"/>
                  <a:pt x="82" y="189"/>
                  <a:pt x="82" y="189"/>
                </a:cubicBezTo>
                <a:cubicBezTo>
                  <a:pt x="83" y="189"/>
                  <a:pt x="83" y="188"/>
                  <a:pt x="83" y="189"/>
                </a:cubicBezTo>
                <a:cubicBezTo>
                  <a:pt x="83" y="188"/>
                  <a:pt x="83" y="188"/>
                  <a:pt x="83" y="187"/>
                </a:cubicBezTo>
                <a:cubicBezTo>
                  <a:pt x="86" y="183"/>
                  <a:pt x="86" y="183"/>
                  <a:pt x="86" y="183"/>
                </a:cubicBezTo>
                <a:cubicBezTo>
                  <a:pt x="86" y="184"/>
                  <a:pt x="86" y="183"/>
                  <a:pt x="87" y="184"/>
                </a:cubicBezTo>
                <a:cubicBezTo>
                  <a:pt x="87" y="183"/>
                  <a:pt x="87" y="183"/>
                  <a:pt x="86" y="183"/>
                </a:cubicBezTo>
                <a:cubicBezTo>
                  <a:pt x="87" y="183"/>
                  <a:pt x="86" y="182"/>
                  <a:pt x="87" y="182"/>
                </a:cubicBezTo>
                <a:cubicBezTo>
                  <a:pt x="87" y="182"/>
                  <a:pt x="87" y="182"/>
                  <a:pt x="87" y="183"/>
                </a:cubicBezTo>
                <a:cubicBezTo>
                  <a:pt x="88" y="182"/>
                  <a:pt x="87" y="182"/>
                  <a:pt x="87" y="182"/>
                </a:cubicBezTo>
                <a:cubicBezTo>
                  <a:pt x="89" y="179"/>
                  <a:pt x="92" y="175"/>
                  <a:pt x="95" y="172"/>
                </a:cubicBezTo>
                <a:cubicBezTo>
                  <a:pt x="95" y="172"/>
                  <a:pt x="95" y="172"/>
                  <a:pt x="95" y="172"/>
                </a:cubicBezTo>
                <a:cubicBezTo>
                  <a:pt x="95" y="172"/>
                  <a:pt x="95" y="171"/>
                  <a:pt x="95" y="171"/>
                </a:cubicBezTo>
                <a:cubicBezTo>
                  <a:pt x="95" y="170"/>
                  <a:pt x="95" y="171"/>
                  <a:pt x="95" y="171"/>
                </a:cubicBezTo>
                <a:cubicBezTo>
                  <a:pt x="95" y="171"/>
                  <a:pt x="95" y="171"/>
                  <a:pt x="95" y="170"/>
                </a:cubicBezTo>
                <a:cubicBezTo>
                  <a:pt x="94" y="170"/>
                  <a:pt x="94" y="170"/>
                  <a:pt x="94" y="171"/>
                </a:cubicBezTo>
                <a:cubicBezTo>
                  <a:pt x="93" y="170"/>
                  <a:pt x="94" y="169"/>
                  <a:pt x="95" y="169"/>
                </a:cubicBezTo>
                <a:cubicBezTo>
                  <a:pt x="95" y="169"/>
                  <a:pt x="94" y="169"/>
                  <a:pt x="95" y="170"/>
                </a:cubicBezTo>
                <a:cubicBezTo>
                  <a:pt x="95" y="170"/>
                  <a:pt x="95" y="169"/>
                  <a:pt x="95" y="169"/>
                </a:cubicBezTo>
                <a:cubicBezTo>
                  <a:pt x="96" y="170"/>
                  <a:pt x="95" y="170"/>
                  <a:pt x="95" y="170"/>
                </a:cubicBezTo>
                <a:cubicBezTo>
                  <a:pt x="96" y="170"/>
                  <a:pt x="96" y="170"/>
                  <a:pt x="96" y="170"/>
                </a:cubicBezTo>
                <a:cubicBezTo>
                  <a:pt x="96" y="168"/>
                  <a:pt x="103" y="164"/>
                  <a:pt x="102" y="163"/>
                </a:cubicBezTo>
                <a:cubicBezTo>
                  <a:pt x="105" y="161"/>
                  <a:pt x="102" y="163"/>
                  <a:pt x="105" y="161"/>
                </a:cubicBezTo>
                <a:cubicBezTo>
                  <a:pt x="107" y="157"/>
                  <a:pt x="113" y="152"/>
                  <a:pt x="118" y="147"/>
                </a:cubicBezTo>
                <a:cubicBezTo>
                  <a:pt x="116" y="151"/>
                  <a:pt x="121" y="145"/>
                  <a:pt x="123" y="143"/>
                </a:cubicBezTo>
                <a:cubicBezTo>
                  <a:pt x="123" y="143"/>
                  <a:pt x="123" y="143"/>
                  <a:pt x="123" y="143"/>
                </a:cubicBezTo>
                <a:cubicBezTo>
                  <a:pt x="124" y="142"/>
                  <a:pt x="124" y="143"/>
                  <a:pt x="126" y="141"/>
                </a:cubicBezTo>
                <a:cubicBezTo>
                  <a:pt x="124" y="141"/>
                  <a:pt x="130" y="137"/>
                  <a:pt x="128" y="138"/>
                </a:cubicBezTo>
                <a:cubicBezTo>
                  <a:pt x="129" y="136"/>
                  <a:pt x="131" y="136"/>
                  <a:pt x="131" y="136"/>
                </a:cubicBezTo>
                <a:cubicBezTo>
                  <a:pt x="132" y="135"/>
                  <a:pt x="131" y="135"/>
                  <a:pt x="131" y="135"/>
                </a:cubicBezTo>
                <a:cubicBezTo>
                  <a:pt x="133" y="134"/>
                  <a:pt x="133" y="133"/>
                  <a:pt x="136" y="131"/>
                </a:cubicBezTo>
                <a:cubicBezTo>
                  <a:pt x="135" y="132"/>
                  <a:pt x="136" y="132"/>
                  <a:pt x="137" y="131"/>
                </a:cubicBezTo>
                <a:cubicBezTo>
                  <a:pt x="141" y="128"/>
                  <a:pt x="136" y="130"/>
                  <a:pt x="139" y="128"/>
                </a:cubicBezTo>
                <a:cubicBezTo>
                  <a:pt x="138" y="128"/>
                  <a:pt x="136" y="130"/>
                  <a:pt x="135" y="130"/>
                </a:cubicBezTo>
                <a:cubicBezTo>
                  <a:pt x="134" y="131"/>
                  <a:pt x="134" y="132"/>
                  <a:pt x="134" y="132"/>
                </a:cubicBezTo>
                <a:cubicBezTo>
                  <a:pt x="130" y="134"/>
                  <a:pt x="128" y="137"/>
                  <a:pt x="123" y="141"/>
                </a:cubicBezTo>
                <a:cubicBezTo>
                  <a:pt x="122" y="141"/>
                  <a:pt x="121" y="143"/>
                  <a:pt x="122" y="141"/>
                </a:cubicBezTo>
                <a:cubicBezTo>
                  <a:pt x="121" y="142"/>
                  <a:pt x="120" y="143"/>
                  <a:pt x="117" y="145"/>
                </a:cubicBezTo>
                <a:cubicBezTo>
                  <a:pt x="121" y="141"/>
                  <a:pt x="127" y="135"/>
                  <a:pt x="130" y="134"/>
                </a:cubicBezTo>
                <a:cubicBezTo>
                  <a:pt x="131" y="133"/>
                  <a:pt x="130" y="132"/>
                  <a:pt x="131" y="132"/>
                </a:cubicBezTo>
                <a:cubicBezTo>
                  <a:pt x="129" y="133"/>
                  <a:pt x="130" y="133"/>
                  <a:pt x="128" y="135"/>
                </a:cubicBezTo>
                <a:cubicBezTo>
                  <a:pt x="131" y="131"/>
                  <a:pt x="126" y="134"/>
                  <a:pt x="127" y="132"/>
                </a:cubicBezTo>
                <a:cubicBezTo>
                  <a:pt x="125" y="133"/>
                  <a:pt x="125" y="133"/>
                  <a:pt x="125" y="133"/>
                </a:cubicBezTo>
                <a:cubicBezTo>
                  <a:pt x="124" y="134"/>
                  <a:pt x="127" y="133"/>
                  <a:pt x="125" y="135"/>
                </a:cubicBezTo>
                <a:cubicBezTo>
                  <a:pt x="126" y="134"/>
                  <a:pt x="126" y="134"/>
                  <a:pt x="126" y="134"/>
                </a:cubicBezTo>
                <a:cubicBezTo>
                  <a:pt x="113" y="146"/>
                  <a:pt x="113" y="146"/>
                  <a:pt x="113" y="146"/>
                </a:cubicBezTo>
                <a:cubicBezTo>
                  <a:pt x="112" y="146"/>
                  <a:pt x="112" y="146"/>
                  <a:pt x="113" y="145"/>
                </a:cubicBezTo>
                <a:cubicBezTo>
                  <a:pt x="111" y="147"/>
                  <a:pt x="111" y="147"/>
                  <a:pt x="111" y="147"/>
                </a:cubicBezTo>
                <a:cubicBezTo>
                  <a:pt x="111" y="148"/>
                  <a:pt x="112" y="146"/>
                  <a:pt x="113" y="146"/>
                </a:cubicBezTo>
                <a:cubicBezTo>
                  <a:pt x="113" y="147"/>
                  <a:pt x="111" y="147"/>
                  <a:pt x="110" y="148"/>
                </a:cubicBezTo>
                <a:cubicBezTo>
                  <a:pt x="106" y="153"/>
                  <a:pt x="106" y="153"/>
                  <a:pt x="106" y="153"/>
                </a:cubicBezTo>
                <a:cubicBezTo>
                  <a:pt x="106" y="150"/>
                  <a:pt x="103" y="155"/>
                  <a:pt x="100" y="157"/>
                </a:cubicBezTo>
                <a:cubicBezTo>
                  <a:pt x="101" y="156"/>
                  <a:pt x="104" y="154"/>
                  <a:pt x="104" y="152"/>
                </a:cubicBezTo>
                <a:cubicBezTo>
                  <a:pt x="108" y="149"/>
                  <a:pt x="109" y="148"/>
                  <a:pt x="111" y="145"/>
                </a:cubicBezTo>
                <a:cubicBezTo>
                  <a:pt x="110" y="145"/>
                  <a:pt x="109" y="147"/>
                  <a:pt x="108" y="148"/>
                </a:cubicBezTo>
                <a:cubicBezTo>
                  <a:pt x="108" y="145"/>
                  <a:pt x="106" y="148"/>
                  <a:pt x="103" y="152"/>
                </a:cubicBezTo>
                <a:cubicBezTo>
                  <a:pt x="105" y="150"/>
                  <a:pt x="103" y="150"/>
                  <a:pt x="101" y="151"/>
                </a:cubicBezTo>
                <a:cubicBezTo>
                  <a:pt x="103" y="149"/>
                  <a:pt x="103" y="149"/>
                  <a:pt x="104" y="149"/>
                </a:cubicBezTo>
                <a:cubicBezTo>
                  <a:pt x="105" y="148"/>
                  <a:pt x="105" y="147"/>
                  <a:pt x="107" y="145"/>
                </a:cubicBezTo>
                <a:cubicBezTo>
                  <a:pt x="108" y="144"/>
                  <a:pt x="108" y="146"/>
                  <a:pt x="109" y="144"/>
                </a:cubicBezTo>
                <a:cubicBezTo>
                  <a:pt x="111" y="142"/>
                  <a:pt x="109" y="141"/>
                  <a:pt x="113" y="139"/>
                </a:cubicBezTo>
                <a:cubicBezTo>
                  <a:pt x="113" y="139"/>
                  <a:pt x="111" y="141"/>
                  <a:pt x="111" y="141"/>
                </a:cubicBezTo>
                <a:cubicBezTo>
                  <a:pt x="114" y="139"/>
                  <a:pt x="114" y="138"/>
                  <a:pt x="113" y="138"/>
                </a:cubicBezTo>
                <a:cubicBezTo>
                  <a:pt x="115" y="136"/>
                  <a:pt x="115" y="137"/>
                  <a:pt x="115" y="137"/>
                </a:cubicBezTo>
                <a:cubicBezTo>
                  <a:pt x="115" y="136"/>
                  <a:pt x="118" y="134"/>
                  <a:pt x="118" y="133"/>
                </a:cubicBezTo>
                <a:cubicBezTo>
                  <a:pt x="118" y="133"/>
                  <a:pt x="116" y="134"/>
                  <a:pt x="115" y="135"/>
                </a:cubicBezTo>
                <a:cubicBezTo>
                  <a:pt x="116" y="134"/>
                  <a:pt x="116" y="134"/>
                  <a:pt x="117" y="132"/>
                </a:cubicBezTo>
                <a:cubicBezTo>
                  <a:pt x="115" y="134"/>
                  <a:pt x="115" y="134"/>
                  <a:pt x="116" y="132"/>
                </a:cubicBezTo>
                <a:cubicBezTo>
                  <a:pt x="115" y="132"/>
                  <a:pt x="115" y="132"/>
                  <a:pt x="115" y="132"/>
                </a:cubicBezTo>
                <a:cubicBezTo>
                  <a:pt x="114" y="133"/>
                  <a:pt x="113" y="134"/>
                  <a:pt x="112" y="135"/>
                </a:cubicBezTo>
                <a:cubicBezTo>
                  <a:pt x="111" y="136"/>
                  <a:pt x="112" y="134"/>
                  <a:pt x="109" y="137"/>
                </a:cubicBezTo>
                <a:cubicBezTo>
                  <a:pt x="111" y="135"/>
                  <a:pt x="109" y="136"/>
                  <a:pt x="110" y="134"/>
                </a:cubicBezTo>
                <a:cubicBezTo>
                  <a:pt x="112" y="133"/>
                  <a:pt x="110" y="133"/>
                  <a:pt x="111" y="133"/>
                </a:cubicBezTo>
                <a:cubicBezTo>
                  <a:pt x="112" y="131"/>
                  <a:pt x="115" y="128"/>
                  <a:pt x="116" y="127"/>
                </a:cubicBezTo>
                <a:cubicBezTo>
                  <a:pt x="118" y="126"/>
                  <a:pt x="119" y="125"/>
                  <a:pt x="120" y="126"/>
                </a:cubicBezTo>
                <a:cubicBezTo>
                  <a:pt x="121" y="125"/>
                  <a:pt x="121" y="124"/>
                  <a:pt x="121" y="124"/>
                </a:cubicBezTo>
                <a:cubicBezTo>
                  <a:pt x="121" y="124"/>
                  <a:pt x="119" y="125"/>
                  <a:pt x="119" y="124"/>
                </a:cubicBezTo>
                <a:cubicBezTo>
                  <a:pt x="122" y="121"/>
                  <a:pt x="125" y="119"/>
                  <a:pt x="126" y="117"/>
                </a:cubicBezTo>
                <a:cubicBezTo>
                  <a:pt x="127" y="116"/>
                  <a:pt x="127" y="116"/>
                  <a:pt x="128" y="116"/>
                </a:cubicBezTo>
                <a:cubicBezTo>
                  <a:pt x="142" y="104"/>
                  <a:pt x="148" y="99"/>
                  <a:pt x="162" y="88"/>
                </a:cubicBezTo>
                <a:cubicBezTo>
                  <a:pt x="163" y="89"/>
                  <a:pt x="163" y="89"/>
                  <a:pt x="164" y="88"/>
                </a:cubicBezTo>
                <a:cubicBezTo>
                  <a:pt x="166" y="86"/>
                  <a:pt x="163" y="88"/>
                  <a:pt x="163" y="88"/>
                </a:cubicBezTo>
                <a:cubicBezTo>
                  <a:pt x="175" y="79"/>
                  <a:pt x="184" y="73"/>
                  <a:pt x="197" y="65"/>
                </a:cubicBezTo>
                <a:cubicBezTo>
                  <a:pt x="197" y="65"/>
                  <a:pt x="196" y="65"/>
                  <a:pt x="195" y="66"/>
                </a:cubicBezTo>
                <a:cubicBezTo>
                  <a:pt x="196" y="65"/>
                  <a:pt x="197" y="65"/>
                  <a:pt x="199" y="63"/>
                </a:cubicBezTo>
                <a:cubicBezTo>
                  <a:pt x="199" y="64"/>
                  <a:pt x="199" y="64"/>
                  <a:pt x="201" y="63"/>
                </a:cubicBezTo>
                <a:cubicBezTo>
                  <a:pt x="202" y="63"/>
                  <a:pt x="201" y="62"/>
                  <a:pt x="201" y="62"/>
                </a:cubicBezTo>
                <a:cubicBezTo>
                  <a:pt x="203" y="61"/>
                  <a:pt x="203" y="61"/>
                  <a:pt x="203" y="62"/>
                </a:cubicBezTo>
                <a:cubicBezTo>
                  <a:pt x="207" y="60"/>
                  <a:pt x="211" y="58"/>
                  <a:pt x="214" y="56"/>
                </a:cubicBezTo>
                <a:cubicBezTo>
                  <a:pt x="213" y="56"/>
                  <a:pt x="212" y="57"/>
                  <a:pt x="210" y="57"/>
                </a:cubicBezTo>
                <a:cubicBezTo>
                  <a:pt x="214" y="54"/>
                  <a:pt x="214" y="57"/>
                  <a:pt x="222" y="53"/>
                </a:cubicBezTo>
                <a:cubicBezTo>
                  <a:pt x="222" y="52"/>
                  <a:pt x="218" y="54"/>
                  <a:pt x="217" y="54"/>
                </a:cubicBezTo>
                <a:cubicBezTo>
                  <a:pt x="219" y="52"/>
                  <a:pt x="216" y="54"/>
                  <a:pt x="216" y="53"/>
                </a:cubicBezTo>
                <a:cubicBezTo>
                  <a:pt x="215" y="53"/>
                  <a:pt x="214" y="54"/>
                  <a:pt x="214" y="54"/>
                </a:cubicBezTo>
                <a:cubicBezTo>
                  <a:pt x="212" y="54"/>
                  <a:pt x="215" y="53"/>
                  <a:pt x="210" y="56"/>
                </a:cubicBezTo>
                <a:cubicBezTo>
                  <a:pt x="211" y="54"/>
                  <a:pt x="217" y="52"/>
                  <a:pt x="219" y="50"/>
                </a:cubicBezTo>
                <a:cubicBezTo>
                  <a:pt x="220" y="50"/>
                  <a:pt x="219" y="51"/>
                  <a:pt x="221" y="50"/>
                </a:cubicBezTo>
                <a:cubicBezTo>
                  <a:pt x="227" y="46"/>
                  <a:pt x="237" y="41"/>
                  <a:pt x="245" y="39"/>
                </a:cubicBezTo>
                <a:cubicBezTo>
                  <a:pt x="246" y="40"/>
                  <a:pt x="242" y="40"/>
                  <a:pt x="241" y="41"/>
                </a:cubicBezTo>
                <a:cubicBezTo>
                  <a:pt x="242" y="41"/>
                  <a:pt x="244" y="40"/>
                  <a:pt x="245" y="40"/>
                </a:cubicBezTo>
                <a:cubicBezTo>
                  <a:pt x="247" y="39"/>
                  <a:pt x="249" y="39"/>
                  <a:pt x="254" y="37"/>
                </a:cubicBezTo>
                <a:cubicBezTo>
                  <a:pt x="252" y="37"/>
                  <a:pt x="247" y="38"/>
                  <a:pt x="253" y="36"/>
                </a:cubicBezTo>
                <a:cubicBezTo>
                  <a:pt x="252" y="36"/>
                  <a:pt x="250" y="37"/>
                  <a:pt x="251" y="36"/>
                </a:cubicBezTo>
                <a:cubicBezTo>
                  <a:pt x="252" y="36"/>
                  <a:pt x="254" y="35"/>
                  <a:pt x="255" y="35"/>
                </a:cubicBezTo>
                <a:cubicBezTo>
                  <a:pt x="257" y="35"/>
                  <a:pt x="255" y="34"/>
                  <a:pt x="258" y="33"/>
                </a:cubicBezTo>
                <a:cubicBezTo>
                  <a:pt x="259" y="34"/>
                  <a:pt x="259" y="34"/>
                  <a:pt x="259" y="34"/>
                </a:cubicBezTo>
                <a:cubicBezTo>
                  <a:pt x="263" y="32"/>
                  <a:pt x="265" y="32"/>
                  <a:pt x="267" y="31"/>
                </a:cubicBezTo>
                <a:cubicBezTo>
                  <a:pt x="273" y="28"/>
                  <a:pt x="273" y="30"/>
                  <a:pt x="279" y="27"/>
                </a:cubicBezTo>
                <a:cubicBezTo>
                  <a:pt x="280" y="27"/>
                  <a:pt x="279" y="27"/>
                  <a:pt x="279" y="28"/>
                </a:cubicBezTo>
                <a:cubicBezTo>
                  <a:pt x="282" y="27"/>
                  <a:pt x="285" y="26"/>
                  <a:pt x="285" y="25"/>
                </a:cubicBezTo>
                <a:cubicBezTo>
                  <a:pt x="288" y="26"/>
                  <a:pt x="294" y="23"/>
                  <a:pt x="301" y="22"/>
                </a:cubicBezTo>
                <a:cubicBezTo>
                  <a:pt x="301" y="21"/>
                  <a:pt x="301" y="21"/>
                  <a:pt x="301" y="21"/>
                </a:cubicBezTo>
                <a:cubicBezTo>
                  <a:pt x="301" y="21"/>
                  <a:pt x="297" y="22"/>
                  <a:pt x="296" y="22"/>
                </a:cubicBezTo>
                <a:cubicBezTo>
                  <a:pt x="298" y="21"/>
                  <a:pt x="297" y="22"/>
                  <a:pt x="298" y="21"/>
                </a:cubicBezTo>
                <a:cubicBezTo>
                  <a:pt x="301" y="20"/>
                  <a:pt x="301" y="20"/>
                  <a:pt x="301" y="20"/>
                </a:cubicBezTo>
                <a:cubicBezTo>
                  <a:pt x="301" y="20"/>
                  <a:pt x="297" y="21"/>
                  <a:pt x="297" y="21"/>
                </a:cubicBezTo>
                <a:cubicBezTo>
                  <a:pt x="300" y="19"/>
                  <a:pt x="301" y="19"/>
                  <a:pt x="305" y="18"/>
                </a:cubicBezTo>
                <a:cubicBezTo>
                  <a:pt x="305" y="19"/>
                  <a:pt x="307" y="18"/>
                  <a:pt x="306" y="19"/>
                </a:cubicBezTo>
                <a:cubicBezTo>
                  <a:pt x="308" y="18"/>
                  <a:pt x="309" y="17"/>
                  <a:pt x="309" y="18"/>
                </a:cubicBezTo>
                <a:cubicBezTo>
                  <a:pt x="316" y="16"/>
                  <a:pt x="316" y="16"/>
                  <a:pt x="322" y="15"/>
                </a:cubicBezTo>
                <a:cubicBezTo>
                  <a:pt x="325" y="15"/>
                  <a:pt x="325" y="14"/>
                  <a:pt x="327" y="13"/>
                </a:cubicBezTo>
                <a:cubicBezTo>
                  <a:pt x="329" y="12"/>
                  <a:pt x="329" y="13"/>
                  <a:pt x="330" y="13"/>
                </a:cubicBezTo>
                <a:cubicBezTo>
                  <a:pt x="332" y="13"/>
                  <a:pt x="332" y="12"/>
                  <a:pt x="334" y="12"/>
                </a:cubicBezTo>
                <a:cubicBezTo>
                  <a:pt x="336" y="12"/>
                  <a:pt x="338" y="11"/>
                  <a:pt x="338" y="12"/>
                </a:cubicBezTo>
                <a:cubicBezTo>
                  <a:pt x="337" y="12"/>
                  <a:pt x="338" y="12"/>
                  <a:pt x="337" y="12"/>
                </a:cubicBezTo>
                <a:cubicBezTo>
                  <a:pt x="337" y="12"/>
                  <a:pt x="336" y="12"/>
                  <a:pt x="336" y="12"/>
                </a:cubicBezTo>
                <a:cubicBezTo>
                  <a:pt x="336" y="13"/>
                  <a:pt x="340" y="11"/>
                  <a:pt x="341" y="12"/>
                </a:cubicBezTo>
                <a:cubicBezTo>
                  <a:pt x="343" y="12"/>
                  <a:pt x="337" y="12"/>
                  <a:pt x="340" y="11"/>
                </a:cubicBezTo>
                <a:cubicBezTo>
                  <a:pt x="342" y="11"/>
                  <a:pt x="342" y="11"/>
                  <a:pt x="342" y="11"/>
                </a:cubicBezTo>
                <a:cubicBezTo>
                  <a:pt x="344" y="11"/>
                  <a:pt x="344" y="11"/>
                  <a:pt x="345" y="11"/>
                </a:cubicBezTo>
                <a:cubicBezTo>
                  <a:pt x="346" y="10"/>
                  <a:pt x="340" y="11"/>
                  <a:pt x="342" y="10"/>
                </a:cubicBezTo>
                <a:cubicBezTo>
                  <a:pt x="347" y="10"/>
                  <a:pt x="347" y="10"/>
                  <a:pt x="347" y="10"/>
                </a:cubicBezTo>
                <a:cubicBezTo>
                  <a:pt x="347" y="9"/>
                  <a:pt x="347" y="9"/>
                  <a:pt x="345" y="9"/>
                </a:cubicBezTo>
                <a:cubicBezTo>
                  <a:pt x="349" y="8"/>
                  <a:pt x="350" y="10"/>
                  <a:pt x="354" y="10"/>
                </a:cubicBezTo>
                <a:cubicBezTo>
                  <a:pt x="356" y="10"/>
                  <a:pt x="358" y="9"/>
                  <a:pt x="360" y="9"/>
                </a:cubicBezTo>
                <a:cubicBezTo>
                  <a:pt x="361" y="9"/>
                  <a:pt x="359" y="9"/>
                  <a:pt x="361" y="9"/>
                </a:cubicBezTo>
                <a:cubicBezTo>
                  <a:pt x="360" y="9"/>
                  <a:pt x="359" y="9"/>
                  <a:pt x="358" y="9"/>
                </a:cubicBezTo>
                <a:cubicBezTo>
                  <a:pt x="355" y="8"/>
                  <a:pt x="363" y="8"/>
                  <a:pt x="360" y="8"/>
                </a:cubicBezTo>
                <a:cubicBezTo>
                  <a:pt x="361" y="7"/>
                  <a:pt x="362" y="9"/>
                  <a:pt x="364" y="8"/>
                </a:cubicBezTo>
                <a:cubicBezTo>
                  <a:pt x="367" y="8"/>
                  <a:pt x="362" y="8"/>
                  <a:pt x="363" y="7"/>
                </a:cubicBezTo>
                <a:cubicBezTo>
                  <a:pt x="364" y="7"/>
                  <a:pt x="365" y="7"/>
                  <a:pt x="365" y="7"/>
                </a:cubicBezTo>
                <a:cubicBezTo>
                  <a:pt x="366" y="7"/>
                  <a:pt x="367" y="8"/>
                  <a:pt x="367" y="8"/>
                </a:cubicBezTo>
                <a:cubicBezTo>
                  <a:pt x="367" y="9"/>
                  <a:pt x="370" y="8"/>
                  <a:pt x="371" y="9"/>
                </a:cubicBezTo>
                <a:cubicBezTo>
                  <a:pt x="374" y="8"/>
                  <a:pt x="371" y="8"/>
                  <a:pt x="372" y="8"/>
                </a:cubicBezTo>
                <a:cubicBezTo>
                  <a:pt x="372" y="7"/>
                  <a:pt x="371" y="8"/>
                  <a:pt x="371" y="8"/>
                </a:cubicBezTo>
                <a:cubicBezTo>
                  <a:pt x="371" y="7"/>
                  <a:pt x="379" y="9"/>
                  <a:pt x="381" y="7"/>
                </a:cubicBezTo>
                <a:cubicBezTo>
                  <a:pt x="384" y="7"/>
                  <a:pt x="386" y="8"/>
                  <a:pt x="390" y="7"/>
                </a:cubicBezTo>
                <a:cubicBezTo>
                  <a:pt x="390" y="7"/>
                  <a:pt x="389" y="7"/>
                  <a:pt x="390" y="7"/>
                </a:cubicBezTo>
                <a:cubicBezTo>
                  <a:pt x="387" y="6"/>
                  <a:pt x="389" y="6"/>
                  <a:pt x="386" y="5"/>
                </a:cubicBezTo>
                <a:cubicBezTo>
                  <a:pt x="388" y="6"/>
                  <a:pt x="389" y="7"/>
                  <a:pt x="391" y="6"/>
                </a:cubicBezTo>
                <a:cubicBezTo>
                  <a:pt x="392" y="6"/>
                  <a:pt x="392" y="7"/>
                  <a:pt x="394" y="7"/>
                </a:cubicBezTo>
                <a:cubicBezTo>
                  <a:pt x="395" y="7"/>
                  <a:pt x="395" y="6"/>
                  <a:pt x="395" y="6"/>
                </a:cubicBezTo>
                <a:cubicBezTo>
                  <a:pt x="396" y="6"/>
                  <a:pt x="399" y="6"/>
                  <a:pt x="397" y="6"/>
                </a:cubicBezTo>
                <a:cubicBezTo>
                  <a:pt x="401" y="5"/>
                  <a:pt x="402" y="7"/>
                  <a:pt x="401" y="7"/>
                </a:cubicBezTo>
                <a:cubicBezTo>
                  <a:pt x="408" y="7"/>
                  <a:pt x="400" y="5"/>
                  <a:pt x="400" y="4"/>
                </a:cubicBezTo>
                <a:cubicBezTo>
                  <a:pt x="402" y="5"/>
                  <a:pt x="404" y="4"/>
                  <a:pt x="401" y="4"/>
                </a:cubicBezTo>
                <a:cubicBezTo>
                  <a:pt x="406" y="3"/>
                  <a:pt x="402" y="5"/>
                  <a:pt x="407" y="5"/>
                </a:cubicBezTo>
                <a:cubicBezTo>
                  <a:pt x="411" y="4"/>
                  <a:pt x="406" y="3"/>
                  <a:pt x="410" y="3"/>
                </a:cubicBezTo>
                <a:cubicBezTo>
                  <a:pt x="408" y="2"/>
                  <a:pt x="400" y="3"/>
                  <a:pt x="399" y="2"/>
                </a:cubicBezTo>
                <a:cubicBezTo>
                  <a:pt x="400" y="1"/>
                  <a:pt x="404" y="2"/>
                  <a:pt x="404" y="2"/>
                </a:cubicBezTo>
                <a:cubicBezTo>
                  <a:pt x="407" y="2"/>
                  <a:pt x="407" y="1"/>
                  <a:pt x="412" y="2"/>
                </a:cubicBezTo>
                <a:cubicBezTo>
                  <a:pt x="411" y="2"/>
                  <a:pt x="413" y="2"/>
                  <a:pt x="412" y="3"/>
                </a:cubicBezTo>
                <a:cubicBezTo>
                  <a:pt x="415" y="3"/>
                  <a:pt x="415" y="1"/>
                  <a:pt x="419" y="1"/>
                </a:cubicBezTo>
                <a:cubicBezTo>
                  <a:pt x="417" y="2"/>
                  <a:pt x="416" y="2"/>
                  <a:pt x="421" y="2"/>
                </a:cubicBezTo>
                <a:cubicBezTo>
                  <a:pt x="420" y="3"/>
                  <a:pt x="417" y="3"/>
                  <a:pt x="417" y="2"/>
                </a:cubicBezTo>
                <a:cubicBezTo>
                  <a:pt x="416" y="2"/>
                  <a:pt x="416" y="3"/>
                  <a:pt x="415" y="3"/>
                </a:cubicBezTo>
                <a:cubicBezTo>
                  <a:pt x="414" y="3"/>
                  <a:pt x="417" y="3"/>
                  <a:pt x="417" y="4"/>
                </a:cubicBezTo>
                <a:cubicBezTo>
                  <a:pt x="419" y="4"/>
                  <a:pt x="418" y="3"/>
                  <a:pt x="416" y="3"/>
                </a:cubicBezTo>
                <a:cubicBezTo>
                  <a:pt x="417" y="3"/>
                  <a:pt x="421" y="3"/>
                  <a:pt x="421" y="4"/>
                </a:cubicBezTo>
                <a:cubicBezTo>
                  <a:pt x="418" y="4"/>
                  <a:pt x="427" y="5"/>
                  <a:pt x="424" y="5"/>
                </a:cubicBezTo>
                <a:cubicBezTo>
                  <a:pt x="427" y="5"/>
                  <a:pt x="427" y="6"/>
                  <a:pt x="430" y="6"/>
                </a:cubicBezTo>
                <a:cubicBezTo>
                  <a:pt x="426" y="5"/>
                  <a:pt x="427" y="5"/>
                  <a:pt x="425" y="4"/>
                </a:cubicBezTo>
                <a:cubicBezTo>
                  <a:pt x="426" y="4"/>
                  <a:pt x="428" y="4"/>
                  <a:pt x="430" y="4"/>
                </a:cubicBezTo>
                <a:cubicBezTo>
                  <a:pt x="427" y="4"/>
                  <a:pt x="430" y="4"/>
                  <a:pt x="428" y="4"/>
                </a:cubicBezTo>
                <a:cubicBezTo>
                  <a:pt x="429" y="5"/>
                  <a:pt x="432" y="5"/>
                  <a:pt x="433" y="5"/>
                </a:cubicBezTo>
                <a:cubicBezTo>
                  <a:pt x="434" y="5"/>
                  <a:pt x="431" y="5"/>
                  <a:pt x="431" y="4"/>
                </a:cubicBezTo>
                <a:cubicBezTo>
                  <a:pt x="432" y="4"/>
                  <a:pt x="438" y="5"/>
                  <a:pt x="438" y="5"/>
                </a:cubicBezTo>
                <a:cubicBezTo>
                  <a:pt x="442" y="6"/>
                  <a:pt x="445" y="6"/>
                  <a:pt x="453" y="7"/>
                </a:cubicBezTo>
                <a:cubicBezTo>
                  <a:pt x="453" y="7"/>
                  <a:pt x="452" y="7"/>
                  <a:pt x="451" y="7"/>
                </a:cubicBezTo>
                <a:cubicBezTo>
                  <a:pt x="451" y="7"/>
                  <a:pt x="453" y="7"/>
                  <a:pt x="453" y="7"/>
                </a:cubicBezTo>
                <a:cubicBezTo>
                  <a:pt x="452" y="8"/>
                  <a:pt x="450" y="7"/>
                  <a:pt x="447" y="6"/>
                </a:cubicBezTo>
                <a:cubicBezTo>
                  <a:pt x="447" y="7"/>
                  <a:pt x="447" y="7"/>
                  <a:pt x="447" y="7"/>
                </a:cubicBezTo>
                <a:cubicBezTo>
                  <a:pt x="448" y="7"/>
                  <a:pt x="453" y="8"/>
                  <a:pt x="453" y="9"/>
                </a:cubicBezTo>
                <a:cubicBezTo>
                  <a:pt x="454" y="8"/>
                  <a:pt x="456" y="7"/>
                  <a:pt x="453" y="6"/>
                </a:cubicBezTo>
                <a:cubicBezTo>
                  <a:pt x="454" y="6"/>
                  <a:pt x="457" y="7"/>
                  <a:pt x="455" y="6"/>
                </a:cubicBezTo>
                <a:cubicBezTo>
                  <a:pt x="456" y="6"/>
                  <a:pt x="458" y="7"/>
                  <a:pt x="460" y="7"/>
                </a:cubicBezTo>
                <a:cubicBezTo>
                  <a:pt x="460" y="7"/>
                  <a:pt x="459" y="7"/>
                  <a:pt x="458" y="6"/>
                </a:cubicBezTo>
                <a:cubicBezTo>
                  <a:pt x="460" y="6"/>
                  <a:pt x="465" y="7"/>
                  <a:pt x="465" y="6"/>
                </a:cubicBezTo>
                <a:cubicBezTo>
                  <a:pt x="466" y="7"/>
                  <a:pt x="466" y="7"/>
                  <a:pt x="465" y="7"/>
                </a:cubicBezTo>
                <a:cubicBezTo>
                  <a:pt x="466" y="7"/>
                  <a:pt x="469" y="8"/>
                  <a:pt x="468" y="8"/>
                </a:cubicBezTo>
                <a:cubicBezTo>
                  <a:pt x="466" y="8"/>
                  <a:pt x="466" y="8"/>
                  <a:pt x="463" y="7"/>
                </a:cubicBezTo>
                <a:cubicBezTo>
                  <a:pt x="463" y="8"/>
                  <a:pt x="464" y="8"/>
                  <a:pt x="464" y="8"/>
                </a:cubicBezTo>
                <a:cubicBezTo>
                  <a:pt x="468" y="9"/>
                  <a:pt x="467" y="8"/>
                  <a:pt x="470" y="9"/>
                </a:cubicBezTo>
                <a:cubicBezTo>
                  <a:pt x="470" y="8"/>
                  <a:pt x="473" y="8"/>
                  <a:pt x="477" y="9"/>
                </a:cubicBezTo>
                <a:cubicBezTo>
                  <a:pt x="476" y="10"/>
                  <a:pt x="474" y="9"/>
                  <a:pt x="471" y="9"/>
                </a:cubicBezTo>
                <a:cubicBezTo>
                  <a:pt x="472" y="9"/>
                  <a:pt x="472" y="10"/>
                  <a:pt x="472" y="10"/>
                </a:cubicBezTo>
                <a:cubicBezTo>
                  <a:pt x="473" y="10"/>
                  <a:pt x="475" y="10"/>
                  <a:pt x="476" y="10"/>
                </a:cubicBezTo>
                <a:cubicBezTo>
                  <a:pt x="478" y="10"/>
                  <a:pt x="478" y="11"/>
                  <a:pt x="478" y="11"/>
                </a:cubicBezTo>
                <a:cubicBezTo>
                  <a:pt x="479" y="11"/>
                  <a:pt x="481" y="11"/>
                  <a:pt x="483" y="12"/>
                </a:cubicBezTo>
                <a:cubicBezTo>
                  <a:pt x="483" y="11"/>
                  <a:pt x="484" y="11"/>
                  <a:pt x="482" y="11"/>
                </a:cubicBezTo>
                <a:cubicBezTo>
                  <a:pt x="483" y="10"/>
                  <a:pt x="485" y="11"/>
                  <a:pt x="484" y="12"/>
                </a:cubicBezTo>
                <a:cubicBezTo>
                  <a:pt x="485" y="12"/>
                  <a:pt x="486" y="11"/>
                  <a:pt x="487" y="12"/>
                </a:cubicBezTo>
                <a:cubicBezTo>
                  <a:pt x="487" y="12"/>
                  <a:pt x="485" y="10"/>
                  <a:pt x="490" y="11"/>
                </a:cubicBezTo>
                <a:cubicBezTo>
                  <a:pt x="490" y="10"/>
                  <a:pt x="485" y="10"/>
                  <a:pt x="484" y="9"/>
                </a:cubicBezTo>
                <a:cubicBezTo>
                  <a:pt x="482" y="9"/>
                  <a:pt x="481" y="9"/>
                  <a:pt x="482" y="9"/>
                </a:cubicBezTo>
                <a:cubicBezTo>
                  <a:pt x="480" y="9"/>
                  <a:pt x="481" y="9"/>
                  <a:pt x="478" y="8"/>
                </a:cubicBezTo>
                <a:cubicBezTo>
                  <a:pt x="478" y="8"/>
                  <a:pt x="482" y="9"/>
                  <a:pt x="481" y="7"/>
                </a:cubicBezTo>
                <a:cubicBezTo>
                  <a:pt x="484" y="8"/>
                  <a:pt x="482" y="8"/>
                  <a:pt x="482" y="8"/>
                </a:cubicBezTo>
                <a:cubicBezTo>
                  <a:pt x="486" y="9"/>
                  <a:pt x="486" y="9"/>
                  <a:pt x="489" y="9"/>
                </a:cubicBezTo>
                <a:cubicBezTo>
                  <a:pt x="489" y="9"/>
                  <a:pt x="487" y="9"/>
                  <a:pt x="487" y="8"/>
                </a:cubicBezTo>
                <a:cubicBezTo>
                  <a:pt x="491" y="9"/>
                  <a:pt x="493" y="10"/>
                  <a:pt x="496" y="11"/>
                </a:cubicBezTo>
                <a:cubicBezTo>
                  <a:pt x="495" y="11"/>
                  <a:pt x="495" y="10"/>
                  <a:pt x="495" y="11"/>
                </a:cubicBezTo>
                <a:cubicBezTo>
                  <a:pt x="496" y="11"/>
                  <a:pt x="499" y="12"/>
                  <a:pt x="499" y="11"/>
                </a:cubicBezTo>
                <a:cubicBezTo>
                  <a:pt x="500" y="12"/>
                  <a:pt x="500" y="12"/>
                  <a:pt x="501" y="13"/>
                </a:cubicBezTo>
                <a:cubicBezTo>
                  <a:pt x="505" y="13"/>
                  <a:pt x="510" y="15"/>
                  <a:pt x="512" y="16"/>
                </a:cubicBezTo>
                <a:cubicBezTo>
                  <a:pt x="514" y="17"/>
                  <a:pt x="512" y="15"/>
                  <a:pt x="510" y="14"/>
                </a:cubicBezTo>
                <a:cubicBezTo>
                  <a:pt x="510" y="14"/>
                  <a:pt x="516" y="16"/>
                  <a:pt x="514" y="16"/>
                </a:cubicBezTo>
                <a:cubicBezTo>
                  <a:pt x="516" y="17"/>
                  <a:pt x="519" y="18"/>
                  <a:pt x="520" y="18"/>
                </a:cubicBezTo>
                <a:cubicBezTo>
                  <a:pt x="519" y="17"/>
                  <a:pt x="518" y="17"/>
                  <a:pt x="517" y="17"/>
                </a:cubicBezTo>
                <a:cubicBezTo>
                  <a:pt x="520" y="17"/>
                  <a:pt x="527" y="19"/>
                  <a:pt x="532" y="21"/>
                </a:cubicBezTo>
                <a:cubicBezTo>
                  <a:pt x="529" y="19"/>
                  <a:pt x="537" y="22"/>
                  <a:pt x="537" y="22"/>
                </a:cubicBezTo>
                <a:cubicBezTo>
                  <a:pt x="539" y="22"/>
                  <a:pt x="538" y="23"/>
                  <a:pt x="540" y="23"/>
                </a:cubicBezTo>
                <a:cubicBezTo>
                  <a:pt x="539" y="23"/>
                  <a:pt x="538" y="23"/>
                  <a:pt x="536" y="22"/>
                </a:cubicBezTo>
                <a:cubicBezTo>
                  <a:pt x="536" y="23"/>
                  <a:pt x="543" y="25"/>
                  <a:pt x="545" y="25"/>
                </a:cubicBezTo>
                <a:cubicBezTo>
                  <a:pt x="545" y="25"/>
                  <a:pt x="542" y="25"/>
                  <a:pt x="540" y="24"/>
                </a:cubicBezTo>
                <a:cubicBezTo>
                  <a:pt x="543" y="24"/>
                  <a:pt x="547" y="25"/>
                  <a:pt x="551" y="27"/>
                </a:cubicBezTo>
                <a:cubicBezTo>
                  <a:pt x="551" y="27"/>
                  <a:pt x="550" y="27"/>
                  <a:pt x="552" y="28"/>
                </a:cubicBezTo>
                <a:cubicBezTo>
                  <a:pt x="551" y="28"/>
                  <a:pt x="549" y="26"/>
                  <a:pt x="549" y="27"/>
                </a:cubicBezTo>
                <a:cubicBezTo>
                  <a:pt x="550" y="28"/>
                  <a:pt x="552" y="28"/>
                  <a:pt x="552" y="29"/>
                </a:cubicBezTo>
                <a:cubicBezTo>
                  <a:pt x="554" y="30"/>
                  <a:pt x="550" y="28"/>
                  <a:pt x="551" y="29"/>
                </a:cubicBezTo>
                <a:cubicBezTo>
                  <a:pt x="555" y="29"/>
                  <a:pt x="555" y="30"/>
                  <a:pt x="558" y="30"/>
                </a:cubicBezTo>
                <a:cubicBezTo>
                  <a:pt x="562" y="32"/>
                  <a:pt x="569" y="34"/>
                  <a:pt x="569" y="35"/>
                </a:cubicBezTo>
                <a:cubicBezTo>
                  <a:pt x="571" y="36"/>
                  <a:pt x="570" y="35"/>
                  <a:pt x="571" y="35"/>
                </a:cubicBezTo>
                <a:cubicBezTo>
                  <a:pt x="572" y="36"/>
                  <a:pt x="575" y="37"/>
                  <a:pt x="573" y="37"/>
                </a:cubicBezTo>
                <a:cubicBezTo>
                  <a:pt x="575" y="38"/>
                  <a:pt x="575" y="38"/>
                  <a:pt x="577" y="39"/>
                </a:cubicBezTo>
                <a:cubicBezTo>
                  <a:pt x="577" y="39"/>
                  <a:pt x="575" y="39"/>
                  <a:pt x="576" y="39"/>
                </a:cubicBezTo>
                <a:cubicBezTo>
                  <a:pt x="578" y="40"/>
                  <a:pt x="578" y="39"/>
                  <a:pt x="579" y="39"/>
                </a:cubicBezTo>
                <a:cubicBezTo>
                  <a:pt x="579" y="38"/>
                  <a:pt x="576" y="38"/>
                  <a:pt x="576" y="38"/>
                </a:cubicBezTo>
                <a:cubicBezTo>
                  <a:pt x="576" y="37"/>
                  <a:pt x="580" y="39"/>
                  <a:pt x="579" y="39"/>
                </a:cubicBezTo>
                <a:cubicBezTo>
                  <a:pt x="581" y="40"/>
                  <a:pt x="581" y="40"/>
                  <a:pt x="583" y="40"/>
                </a:cubicBezTo>
                <a:cubicBezTo>
                  <a:pt x="586" y="42"/>
                  <a:pt x="586" y="42"/>
                  <a:pt x="589" y="44"/>
                </a:cubicBezTo>
                <a:cubicBezTo>
                  <a:pt x="587" y="43"/>
                  <a:pt x="587" y="42"/>
                  <a:pt x="586" y="42"/>
                </a:cubicBezTo>
                <a:cubicBezTo>
                  <a:pt x="585" y="40"/>
                  <a:pt x="593" y="44"/>
                  <a:pt x="594" y="45"/>
                </a:cubicBezTo>
                <a:cubicBezTo>
                  <a:pt x="594" y="45"/>
                  <a:pt x="591" y="43"/>
                  <a:pt x="590" y="43"/>
                </a:cubicBezTo>
                <a:cubicBezTo>
                  <a:pt x="592" y="45"/>
                  <a:pt x="596" y="46"/>
                  <a:pt x="598" y="48"/>
                </a:cubicBezTo>
                <a:cubicBezTo>
                  <a:pt x="600" y="49"/>
                  <a:pt x="597" y="46"/>
                  <a:pt x="599" y="47"/>
                </a:cubicBezTo>
                <a:cubicBezTo>
                  <a:pt x="600" y="48"/>
                  <a:pt x="601" y="49"/>
                  <a:pt x="603" y="50"/>
                </a:cubicBezTo>
                <a:cubicBezTo>
                  <a:pt x="603" y="50"/>
                  <a:pt x="606" y="52"/>
                  <a:pt x="606" y="51"/>
                </a:cubicBezTo>
                <a:cubicBezTo>
                  <a:pt x="612" y="54"/>
                  <a:pt x="615" y="56"/>
                  <a:pt x="620" y="59"/>
                </a:cubicBezTo>
                <a:cubicBezTo>
                  <a:pt x="619" y="58"/>
                  <a:pt x="619" y="59"/>
                  <a:pt x="619" y="59"/>
                </a:cubicBezTo>
                <a:cubicBezTo>
                  <a:pt x="624" y="60"/>
                  <a:pt x="634" y="67"/>
                  <a:pt x="640" y="71"/>
                </a:cubicBezTo>
                <a:cubicBezTo>
                  <a:pt x="642" y="72"/>
                  <a:pt x="641" y="71"/>
                  <a:pt x="643" y="73"/>
                </a:cubicBezTo>
                <a:cubicBezTo>
                  <a:pt x="643" y="73"/>
                  <a:pt x="643" y="73"/>
                  <a:pt x="644" y="73"/>
                </a:cubicBezTo>
                <a:cubicBezTo>
                  <a:pt x="644" y="73"/>
                  <a:pt x="643" y="72"/>
                  <a:pt x="642" y="72"/>
                </a:cubicBezTo>
                <a:cubicBezTo>
                  <a:pt x="645" y="73"/>
                  <a:pt x="651" y="78"/>
                  <a:pt x="653" y="78"/>
                </a:cubicBezTo>
                <a:cubicBezTo>
                  <a:pt x="655" y="80"/>
                  <a:pt x="658" y="83"/>
                  <a:pt x="661" y="84"/>
                </a:cubicBezTo>
                <a:cubicBezTo>
                  <a:pt x="665" y="87"/>
                  <a:pt x="675" y="94"/>
                  <a:pt x="680" y="98"/>
                </a:cubicBezTo>
                <a:cubicBezTo>
                  <a:pt x="680" y="98"/>
                  <a:pt x="679" y="97"/>
                  <a:pt x="679" y="98"/>
                </a:cubicBezTo>
                <a:cubicBezTo>
                  <a:pt x="681" y="99"/>
                  <a:pt x="682" y="100"/>
                  <a:pt x="684" y="102"/>
                </a:cubicBezTo>
                <a:cubicBezTo>
                  <a:pt x="685" y="102"/>
                  <a:pt x="683" y="101"/>
                  <a:pt x="684" y="101"/>
                </a:cubicBezTo>
                <a:cubicBezTo>
                  <a:pt x="688" y="104"/>
                  <a:pt x="693" y="109"/>
                  <a:pt x="699" y="114"/>
                </a:cubicBezTo>
                <a:cubicBezTo>
                  <a:pt x="698" y="114"/>
                  <a:pt x="698" y="114"/>
                  <a:pt x="699" y="115"/>
                </a:cubicBezTo>
                <a:cubicBezTo>
                  <a:pt x="701" y="117"/>
                  <a:pt x="702" y="118"/>
                  <a:pt x="703" y="118"/>
                </a:cubicBezTo>
                <a:cubicBezTo>
                  <a:pt x="705" y="120"/>
                  <a:pt x="704" y="119"/>
                  <a:pt x="705" y="120"/>
                </a:cubicBezTo>
                <a:cubicBezTo>
                  <a:pt x="707" y="122"/>
                  <a:pt x="704" y="119"/>
                  <a:pt x="705" y="119"/>
                </a:cubicBezTo>
                <a:cubicBezTo>
                  <a:pt x="707" y="121"/>
                  <a:pt x="707" y="121"/>
                  <a:pt x="709" y="123"/>
                </a:cubicBezTo>
                <a:cubicBezTo>
                  <a:pt x="705" y="121"/>
                  <a:pt x="715" y="129"/>
                  <a:pt x="718" y="132"/>
                </a:cubicBezTo>
                <a:cubicBezTo>
                  <a:pt x="716" y="131"/>
                  <a:pt x="717" y="131"/>
                  <a:pt x="716" y="129"/>
                </a:cubicBezTo>
                <a:cubicBezTo>
                  <a:pt x="716" y="129"/>
                  <a:pt x="717" y="130"/>
                  <a:pt x="717" y="130"/>
                </a:cubicBezTo>
                <a:cubicBezTo>
                  <a:pt x="722" y="135"/>
                  <a:pt x="722" y="134"/>
                  <a:pt x="723" y="137"/>
                </a:cubicBezTo>
                <a:cubicBezTo>
                  <a:pt x="724" y="138"/>
                  <a:pt x="723" y="136"/>
                  <a:pt x="724" y="136"/>
                </a:cubicBezTo>
                <a:cubicBezTo>
                  <a:pt x="727" y="139"/>
                  <a:pt x="727" y="140"/>
                  <a:pt x="728" y="141"/>
                </a:cubicBezTo>
                <a:cubicBezTo>
                  <a:pt x="729" y="142"/>
                  <a:pt x="732" y="144"/>
                  <a:pt x="732" y="145"/>
                </a:cubicBezTo>
                <a:cubicBezTo>
                  <a:pt x="732" y="146"/>
                  <a:pt x="735" y="148"/>
                  <a:pt x="734" y="148"/>
                </a:cubicBezTo>
                <a:cubicBezTo>
                  <a:pt x="736" y="149"/>
                  <a:pt x="736" y="149"/>
                  <a:pt x="737" y="150"/>
                </a:cubicBezTo>
                <a:cubicBezTo>
                  <a:pt x="738" y="150"/>
                  <a:pt x="735" y="148"/>
                  <a:pt x="734" y="147"/>
                </a:cubicBezTo>
                <a:cubicBezTo>
                  <a:pt x="736" y="147"/>
                  <a:pt x="734" y="144"/>
                  <a:pt x="736" y="144"/>
                </a:cubicBezTo>
                <a:cubicBezTo>
                  <a:pt x="739" y="150"/>
                  <a:pt x="741" y="155"/>
                  <a:pt x="745" y="161"/>
                </a:cubicBezTo>
                <a:cubicBezTo>
                  <a:pt x="747" y="163"/>
                  <a:pt x="742" y="157"/>
                  <a:pt x="747" y="162"/>
                </a:cubicBezTo>
                <a:cubicBezTo>
                  <a:pt x="747" y="161"/>
                  <a:pt x="745" y="159"/>
                  <a:pt x="746" y="160"/>
                </a:cubicBezTo>
                <a:cubicBezTo>
                  <a:pt x="744" y="157"/>
                  <a:pt x="744" y="158"/>
                  <a:pt x="743" y="156"/>
                </a:cubicBezTo>
                <a:cubicBezTo>
                  <a:pt x="743" y="156"/>
                  <a:pt x="745" y="158"/>
                  <a:pt x="746" y="159"/>
                </a:cubicBezTo>
                <a:cubicBezTo>
                  <a:pt x="746" y="159"/>
                  <a:pt x="745" y="156"/>
                  <a:pt x="747" y="158"/>
                </a:cubicBezTo>
                <a:cubicBezTo>
                  <a:pt x="746" y="156"/>
                  <a:pt x="744" y="153"/>
                  <a:pt x="745" y="154"/>
                </a:cubicBezTo>
                <a:cubicBezTo>
                  <a:pt x="747" y="156"/>
                  <a:pt x="748" y="158"/>
                  <a:pt x="749" y="159"/>
                </a:cubicBezTo>
                <a:cubicBezTo>
                  <a:pt x="749" y="160"/>
                  <a:pt x="752" y="165"/>
                  <a:pt x="750" y="164"/>
                </a:cubicBezTo>
                <a:cubicBezTo>
                  <a:pt x="752" y="166"/>
                  <a:pt x="751" y="167"/>
                  <a:pt x="751" y="167"/>
                </a:cubicBezTo>
                <a:cubicBezTo>
                  <a:pt x="753" y="170"/>
                  <a:pt x="756" y="173"/>
                  <a:pt x="757" y="174"/>
                </a:cubicBezTo>
                <a:cubicBezTo>
                  <a:pt x="757" y="173"/>
                  <a:pt x="755" y="172"/>
                  <a:pt x="754" y="170"/>
                </a:cubicBezTo>
                <a:cubicBezTo>
                  <a:pt x="754" y="168"/>
                  <a:pt x="759" y="172"/>
                  <a:pt x="756" y="168"/>
                </a:cubicBezTo>
                <a:cubicBezTo>
                  <a:pt x="757" y="169"/>
                  <a:pt x="757" y="170"/>
                  <a:pt x="759" y="173"/>
                </a:cubicBezTo>
                <a:cubicBezTo>
                  <a:pt x="759" y="174"/>
                  <a:pt x="757" y="173"/>
                  <a:pt x="760" y="177"/>
                </a:cubicBezTo>
                <a:cubicBezTo>
                  <a:pt x="759" y="176"/>
                  <a:pt x="759" y="175"/>
                  <a:pt x="758" y="175"/>
                </a:cubicBezTo>
                <a:cubicBezTo>
                  <a:pt x="760" y="177"/>
                  <a:pt x="760" y="179"/>
                  <a:pt x="762" y="181"/>
                </a:cubicBezTo>
                <a:cubicBezTo>
                  <a:pt x="762" y="182"/>
                  <a:pt x="762" y="181"/>
                  <a:pt x="764" y="182"/>
                </a:cubicBezTo>
                <a:cubicBezTo>
                  <a:pt x="765" y="184"/>
                  <a:pt x="766" y="187"/>
                  <a:pt x="767" y="186"/>
                </a:cubicBezTo>
                <a:cubicBezTo>
                  <a:pt x="768" y="186"/>
                  <a:pt x="765" y="183"/>
                  <a:pt x="764" y="182"/>
                </a:cubicBezTo>
                <a:cubicBezTo>
                  <a:pt x="762" y="178"/>
                  <a:pt x="767" y="183"/>
                  <a:pt x="764" y="178"/>
                </a:cubicBezTo>
                <a:cubicBezTo>
                  <a:pt x="766" y="180"/>
                  <a:pt x="766" y="181"/>
                  <a:pt x="766" y="179"/>
                </a:cubicBezTo>
                <a:cubicBezTo>
                  <a:pt x="767" y="180"/>
                  <a:pt x="768" y="181"/>
                  <a:pt x="768" y="181"/>
                </a:cubicBezTo>
                <a:cubicBezTo>
                  <a:pt x="770" y="185"/>
                  <a:pt x="768" y="190"/>
                  <a:pt x="774" y="194"/>
                </a:cubicBezTo>
                <a:cubicBezTo>
                  <a:pt x="773" y="192"/>
                  <a:pt x="774" y="192"/>
                  <a:pt x="776" y="194"/>
                </a:cubicBezTo>
                <a:cubicBezTo>
                  <a:pt x="775" y="192"/>
                  <a:pt x="774" y="188"/>
                  <a:pt x="776" y="190"/>
                </a:cubicBezTo>
                <a:cubicBezTo>
                  <a:pt x="782" y="200"/>
                  <a:pt x="774" y="198"/>
                  <a:pt x="781" y="209"/>
                </a:cubicBezTo>
                <a:cubicBezTo>
                  <a:pt x="782" y="211"/>
                  <a:pt x="782" y="210"/>
                  <a:pt x="784" y="211"/>
                </a:cubicBezTo>
                <a:cubicBezTo>
                  <a:pt x="782" y="207"/>
                  <a:pt x="785" y="207"/>
                  <a:pt x="785" y="203"/>
                </a:cubicBezTo>
                <a:cubicBezTo>
                  <a:pt x="789" y="210"/>
                  <a:pt x="784" y="206"/>
                  <a:pt x="788" y="212"/>
                </a:cubicBezTo>
                <a:cubicBezTo>
                  <a:pt x="786" y="212"/>
                  <a:pt x="788" y="216"/>
                  <a:pt x="786" y="217"/>
                </a:cubicBezTo>
                <a:cubicBezTo>
                  <a:pt x="787" y="218"/>
                  <a:pt x="788" y="218"/>
                  <a:pt x="789" y="220"/>
                </a:cubicBezTo>
                <a:cubicBezTo>
                  <a:pt x="788" y="220"/>
                  <a:pt x="787" y="218"/>
                  <a:pt x="787" y="219"/>
                </a:cubicBezTo>
                <a:cubicBezTo>
                  <a:pt x="788" y="221"/>
                  <a:pt x="789" y="223"/>
                  <a:pt x="791" y="226"/>
                </a:cubicBezTo>
                <a:cubicBezTo>
                  <a:pt x="793" y="227"/>
                  <a:pt x="790" y="222"/>
                  <a:pt x="793" y="224"/>
                </a:cubicBezTo>
                <a:cubicBezTo>
                  <a:pt x="792" y="220"/>
                  <a:pt x="793" y="220"/>
                  <a:pt x="795" y="221"/>
                </a:cubicBezTo>
                <a:cubicBezTo>
                  <a:pt x="798" y="227"/>
                  <a:pt x="796" y="231"/>
                  <a:pt x="795" y="230"/>
                </a:cubicBezTo>
                <a:cubicBezTo>
                  <a:pt x="795" y="231"/>
                  <a:pt x="796" y="233"/>
                  <a:pt x="796" y="234"/>
                </a:cubicBezTo>
                <a:cubicBezTo>
                  <a:pt x="793" y="231"/>
                  <a:pt x="796" y="239"/>
                  <a:pt x="792" y="235"/>
                </a:cubicBezTo>
                <a:cubicBezTo>
                  <a:pt x="794" y="238"/>
                  <a:pt x="793" y="237"/>
                  <a:pt x="792" y="236"/>
                </a:cubicBezTo>
                <a:cubicBezTo>
                  <a:pt x="794" y="240"/>
                  <a:pt x="794" y="243"/>
                  <a:pt x="797" y="248"/>
                </a:cubicBezTo>
                <a:cubicBezTo>
                  <a:pt x="797" y="246"/>
                  <a:pt x="797" y="245"/>
                  <a:pt x="799" y="248"/>
                </a:cubicBezTo>
                <a:cubicBezTo>
                  <a:pt x="799" y="247"/>
                  <a:pt x="798" y="246"/>
                  <a:pt x="798" y="245"/>
                </a:cubicBezTo>
                <a:cubicBezTo>
                  <a:pt x="798" y="244"/>
                  <a:pt x="799" y="247"/>
                  <a:pt x="800" y="247"/>
                </a:cubicBezTo>
                <a:cubicBezTo>
                  <a:pt x="800" y="246"/>
                  <a:pt x="799" y="246"/>
                  <a:pt x="798" y="244"/>
                </a:cubicBezTo>
                <a:cubicBezTo>
                  <a:pt x="799" y="244"/>
                  <a:pt x="800" y="246"/>
                  <a:pt x="800" y="246"/>
                </a:cubicBezTo>
                <a:cubicBezTo>
                  <a:pt x="802" y="250"/>
                  <a:pt x="800" y="249"/>
                  <a:pt x="801" y="252"/>
                </a:cubicBezTo>
                <a:cubicBezTo>
                  <a:pt x="799" y="250"/>
                  <a:pt x="800" y="252"/>
                  <a:pt x="799" y="251"/>
                </a:cubicBezTo>
                <a:cubicBezTo>
                  <a:pt x="800" y="252"/>
                  <a:pt x="801" y="254"/>
                  <a:pt x="802" y="256"/>
                </a:cubicBezTo>
                <a:cubicBezTo>
                  <a:pt x="800" y="254"/>
                  <a:pt x="800" y="256"/>
                  <a:pt x="799" y="255"/>
                </a:cubicBezTo>
                <a:cubicBezTo>
                  <a:pt x="799" y="256"/>
                  <a:pt x="800" y="257"/>
                  <a:pt x="800" y="258"/>
                </a:cubicBezTo>
                <a:cubicBezTo>
                  <a:pt x="798" y="257"/>
                  <a:pt x="797" y="261"/>
                  <a:pt x="794" y="257"/>
                </a:cubicBezTo>
                <a:cubicBezTo>
                  <a:pt x="794" y="258"/>
                  <a:pt x="795" y="260"/>
                  <a:pt x="794" y="260"/>
                </a:cubicBezTo>
                <a:cubicBezTo>
                  <a:pt x="792" y="255"/>
                  <a:pt x="791" y="256"/>
                  <a:pt x="790" y="256"/>
                </a:cubicBezTo>
                <a:cubicBezTo>
                  <a:pt x="792" y="259"/>
                  <a:pt x="794" y="261"/>
                  <a:pt x="795" y="265"/>
                </a:cubicBezTo>
                <a:cubicBezTo>
                  <a:pt x="793" y="262"/>
                  <a:pt x="795" y="266"/>
                  <a:pt x="793" y="262"/>
                </a:cubicBezTo>
                <a:cubicBezTo>
                  <a:pt x="792" y="267"/>
                  <a:pt x="790" y="268"/>
                  <a:pt x="787" y="266"/>
                </a:cubicBezTo>
                <a:cubicBezTo>
                  <a:pt x="786" y="263"/>
                  <a:pt x="784" y="260"/>
                  <a:pt x="784" y="259"/>
                </a:cubicBezTo>
                <a:cubicBezTo>
                  <a:pt x="784" y="258"/>
                  <a:pt x="783" y="258"/>
                  <a:pt x="783" y="257"/>
                </a:cubicBezTo>
                <a:cubicBezTo>
                  <a:pt x="783" y="257"/>
                  <a:pt x="783" y="258"/>
                  <a:pt x="784" y="259"/>
                </a:cubicBezTo>
                <a:cubicBezTo>
                  <a:pt x="783" y="258"/>
                  <a:pt x="782" y="256"/>
                  <a:pt x="782" y="255"/>
                </a:cubicBezTo>
                <a:close/>
                <a:moveTo>
                  <a:pt x="340" y="50"/>
                </a:moveTo>
                <a:cubicBezTo>
                  <a:pt x="338" y="51"/>
                  <a:pt x="336" y="51"/>
                  <a:pt x="336" y="51"/>
                </a:cubicBezTo>
                <a:cubicBezTo>
                  <a:pt x="338" y="51"/>
                  <a:pt x="340" y="51"/>
                  <a:pt x="340" y="50"/>
                </a:cubicBezTo>
                <a:close/>
                <a:moveTo>
                  <a:pt x="236" y="74"/>
                </a:moveTo>
                <a:cubicBezTo>
                  <a:pt x="236" y="74"/>
                  <a:pt x="235" y="75"/>
                  <a:pt x="235" y="74"/>
                </a:cubicBezTo>
                <a:cubicBezTo>
                  <a:pt x="234" y="75"/>
                  <a:pt x="233" y="75"/>
                  <a:pt x="233" y="76"/>
                </a:cubicBezTo>
                <a:cubicBezTo>
                  <a:pt x="236" y="75"/>
                  <a:pt x="230" y="77"/>
                  <a:pt x="232" y="77"/>
                </a:cubicBezTo>
                <a:cubicBezTo>
                  <a:pt x="234" y="76"/>
                  <a:pt x="235" y="75"/>
                  <a:pt x="236" y="74"/>
                </a:cubicBezTo>
                <a:close/>
                <a:moveTo>
                  <a:pt x="231" y="76"/>
                </a:moveTo>
                <a:cubicBezTo>
                  <a:pt x="232" y="75"/>
                  <a:pt x="233" y="76"/>
                  <a:pt x="234" y="74"/>
                </a:cubicBezTo>
                <a:cubicBezTo>
                  <a:pt x="234" y="75"/>
                  <a:pt x="236" y="72"/>
                  <a:pt x="237" y="71"/>
                </a:cubicBezTo>
                <a:cubicBezTo>
                  <a:pt x="233" y="73"/>
                  <a:pt x="233" y="74"/>
                  <a:pt x="231" y="76"/>
                </a:cubicBezTo>
                <a:close/>
                <a:moveTo>
                  <a:pt x="162" y="116"/>
                </a:moveTo>
                <a:cubicBezTo>
                  <a:pt x="164" y="115"/>
                  <a:pt x="164" y="115"/>
                  <a:pt x="164" y="115"/>
                </a:cubicBezTo>
                <a:cubicBezTo>
                  <a:pt x="162" y="115"/>
                  <a:pt x="165" y="114"/>
                  <a:pt x="167" y="112"/>
                </a:cubicBezTo>
                <a:cubicBezTo>
                  <a:pt x="165" y="113"/>
                  <a:pt x="164" y="114"/>
                  <a:pt x="164" y="114"/>
                </a:cubicBezTo>
                <a:cubicBezTo>
                  <a:pt x="167" y="111"/>
                  <a:pt x="164" y="113"/>
                  <a:pt x="165" y="111"/>
                </a:cubicBezTo>
                <a:cubicBezTo>
                  <a:pt x="164" y="112"/>
                  <a:pt x="162" y="113"/>
                  <a:pt x="162" y="114"/>
                </a:cubicBezTo>
                <a:cubicBezTo>
                  <a:pt x="168" y="110"/>
                  <a:pt x="160" y="115"/>
                  <a:pt x="162" y="114"/>
                </a:cubicBezTo>
                <a:cubicBezTo>
                  <a:pt x="166" y="112"/>
                  <a:pt x="161" y="116"/>
                  <a:pt x="162" y="116"/>
                </a:cubicBezTo>
                <a:close/>
                <a:moveTo>
                  <a:pt x="132" y="113"/>
                </a:moveTo>
                <a:cubicBezTo>
                  <a:pt x="134" y="112"/>
                  <a:pt x="135" y="111"/>
                  <a:pt x="134" y="111"/>
                </a:cubicBezTo>
                <a:cubicBezTo>
                  <a:pt x="132" y="113"/>
                  <a:pt x="132" y="113"/>
                  <a:pt x="132" y="113"/>
                </a:cubicBezTo>
                <a:close/>
                <a:moveTo>
                  <a:pt x="788" y="254"/>
                </a:moveTo>
                <a:cubicBezTo>
                  <a:pt x="788" y="256"/>
                  <a:pt x="790" y="259"/>
                  <a:pt x="791" y="260"/>
                </a:cubicBezTo>
                <a:cubicBezTo>
                  <a:pt x="790" y="258"/>
                  <a:pt x="789" y="255"/>
                  <a:pt x="788" y="254"/>
                </a:cubicBezTo>
                <a:close/>
                <a:moveTo>
                  <a:pt x="792" y="242"/>
                </a:moveTo>
                <a:cubicBezTo>
                  <a:pt x="793" y="245"/>
                  <a:pt x="794" y="247"/>
                  <a:pt x="796" y="250"/>
                </a:cubicBezTo>
                <a:cubicBezTo>
                  <a:pt x="797" y="249"/>
                  <a:pt x="792" y="240"/>
                  <a:pt x="790" y="237"/>
                </a:cubicBezTo>
                <a:cubicBezTo>
                  <a:pt x="790" y="239"/>
                  <a:pt x="794" y="244"/>
                  <a:pt x="795" y="246"/>
                </a:cubicBezTo>
                <a:cubicBezTo>
                  <a:pt x="794" y="246"/>
                  <a:pt x="793" y="243"/>
                  <a:pt x="792" y="242"/>
                </a:cubicBezTo>
                <a:close/>
                <a:moveTo>
                  <a:pt x="787" y="245"/>
                </a:moveTo>
                <a:cubicBezTo>
                  <a:pt x="787" y="245"/>
                  <a:pt x="787" y="247"/>
                  <a:pt x="786" y="246"/>
                </a:cubicBezTo>
                <a:cubicBezTo>
                  <a:pt x="788" y="248"/>
                  <a:pt x="789" y="252"/>
                  <a:pt x="790" y="253"/>
                </a:cubicBezTo>
                <a:cubicBezTo>
                  <a:pt x="789" y="250"/>
                  <a:pt x="788" y="247"/>
                  <a:pt x="787" y="245"/>
                </a:cubicBezTo>
                <a:close/>
                <a:moveTo>
                  <a:pt x="779" y="256"/>
                </a:moveTo>
                <a:cubicBezTo>
                  <a:pt x="779" y="256"/>
                  <a:pt x="776" y="252"/>
                  <a:pt x="777" y="255"/>
                </a:cubicBezTo>
                <a:cubicBezTo>
                  <a:pt x="778" y="255"/>
                  <a:pt x="778" y="255"/>
                  <a:pt x="779" y="257"/>
                </a:cubicBezTo>
                <a:cubicBezTo>
                  <a:pt x="779" y="258"/>
                  <a:pt x="779" y="258"/>
                  <a:pt x="779" y="258"/>
                </a:cubicBezTo>
                <a:cubicBezTo>
                  <a:pt x="780" y="258"/>
                  <a:pt x="780" y="258"/>
                  <a:pt x="779" y="256"/>
                </a:cubicBezTo>
                <a:close/>
                <a:moveTo>
                  <a:pt x="785" y="244"/>
                </a:moveTo>
                <a:cubicBezTo>
                  <a:pt x="787" y="249"/>
                  <a:pt x="783" y="241"/>
                  <a:pt x="784" y="244"/>
                </a:cubicBezTo>
                <a:cubicBezTo>
                  <a:pt x="786" y="246"/>
                  <a:pt x="784" y="246"/>
                  <a:pt x="785" y="247"/>
                </a:cubicBezTo>
                <a:cubicBezTo>
                  <a:pt x="785" y="246"/>
                  <a:pt x="787" y="249"/>
                  <a:pt x="787" y="249"/>
                </a:cubicBezTo>
                <a:cubicBezTo>
                  <a:pt x="786" y="247"/>
                  <a:pt x="786" y="245"/>
                  <a:pt x="785" y="244"/>
                </a:cubicBezTo>
                <a:close/>
                <a:moveTo>
                  <a:pt x="789" y="230"/>
                </a:moveTo>
                <a:cubicBezTo>
                  <a:pt x="790" y="231"/>
                  <a:pt x="791" y="232"/>
                  <a:pt x="792" y="233"/>
                </a:cubicBezTo>
                <a:cubicBezTo>
                  <a:pt x="790" y="230"/>
                  <a:pt x="789" y="228"/>
                  <a:pt x="790" y="229"/>
                </a:cubicBezTo>
                <a:cubicBezTo>
                  <a:pt x="788" y="225"/>
                  <a:pt x="789" y="224"/>
                  <a:pt x="787" y="222"/>
                </a:cubicBezTo>
                <a:cubicBezTo>
                  <a:pt x="787" y="222"/>
                  <a:pt x="787" y="224"/>
                  <a:pt x="786" y="224"/>
                </a:cubicBezTo>
                <a:cubicBezTo>
                  <a:pt x="788" y="225"/>
                  <a:pt x="788" y="226"/>
                  <a:pt x="789" y="227"/>
                </a:cubicBezTo>
                <a:cubicBezTo>
                  <a:pt x="789" y="228"/>
                  <a:pt x="789" y="229"/>
                  <a:pt x="789" y="229"/>
                </a:cubicBezTo>
                <a:cubicBezTo>
                  <a:pt x="788" y="226"/>
                  <a:pt x="787" y="226"/>
                  <a:pt x="785" y="224"/>
                </a:cubicBezTo>
                <a:cubicBezTo>
                  <a:pt x="787" y="227"/>
                  <a:pt x="786" y="227"/>
                  <a:pt x="785" y="226"/>
                </a:cubicBezTo>
                <a:cubicBezTo>
                  <a:pt x="787" y="230"/>
                  <a:pt x="786" y="228"/>
                  <a:pt x="787" y="231"/>
                </a:cubicBezTo>
                <a:cubicBezTo>
                  <a:pt x="788" y="231"/>
                  <a:pt x="789" y="234"/>
                  <a:pt x="790" y="235"/>
                </a:cubicBezTo>
                <a:cubicBezTo>
                  <a:pt x="790" y="235"/>
                  <a:pt x="792" y="237"/>
                  <a:pt x="791" y="235"/>
                </a:cubicBezTo>
                <a:cubicBezTo>
                  <a:pt x="790" y="235"/>
                  <a:pt x="790" y="233"/>
                  <a:pt x="789" y="232"/>
                </a:cubicBezTo>
                <a:cubicBezTo>
                  <a:pt x="789" y="232"/>
                  <a:pt x="790" y="235"/>
                  <a:pt x="789" y="233"/>
                </a:cubicBezTo>
                <a:cubicBezTo>
                  <a:pt x="789" y="233"/>
                  <a:pt x="787" y="230"/>
                  <a:pt x="788" y="230"/>
                </a:cubicBezTo>
                <a:cubicBezTo>
                  <a:pt x="789" y="232"/>
                  <a:pt x="790" y="234"/>
                  <a:pt x="792" y="235"/>
                </a:cubicBezTo>
                <a:cubicBezTo>
                  <a:pt x="791" y="234"/>
                  <a:pt x="789" y="231"/>
                  <a:pt x="789" y="230"/>
                </a:cubicBezTo>
                <a:close/>
                <a:moveTo>
                  <a:pt x="788" y="235"/>
                </a:moveTo>
                <a:cubicBezTo>
                  <a:pt x="788" y="233"/>
                  <a:pt x="786" y="229"/>
                  <a:pt x="785" y="229"/>
                </a:cubicBezTo>
                <a:cubicBezTo>
                  <a:pt x="787" y="231"/>
                  <a:pt x="787" y="234"/>
                  <a:pt x="788" y="235"/>
                </a:cubicBezTo>
                <a:close/>
                <a:moveTo>
                  <a:pt x="756" y="236"/>
                </a:moveTo>
                <a:cubicBezTo>
                  <a:pt x="755" y="236"/>
                  <a:pt x="757" y="239"/>
                  <a:pt x="758" y="240"/>
                </a:cubicBezTo>
                <a:cubicBezTo>
                  <a:pt x="760" y="241"/>
                  <a:pt x="759" y="242"/>
                  <a:pt x="760" y="244"/>
                </a:cubicBezTo>
                <a:cubicBezTo>
                  <a:pt x="760" y="243"/>
                  <a:pt x="762" y="245"/>
                  <a:pt x="761" y="242"/>
                </a:cubicBezTo>
                <a:cubicBezTo>
                  <a:pt x="759" y="241"/>
                  <a:pt x="759" y="241"/>
                  <a:pt x="756" y="236"/>
                </a:cubicBezTo>
                <a:close/>
                <a:moveTo>
                  <a:pt x="780" y="220"/>
                </a:moveTo>
                <a:cubicBezTo>
                  <a:pt x="781" y="222"/>
                  <a:pt x="781" y="223"/>
                  <a:pt x="782" y="225"/>
                </a:cubicBezTo>
                <a:cubicBezTo>
                  <a:pt x="783" y="226"/>
                  <a:pt x="784" y="227"/>
                  <a:pt x="785" y="228"/>
                </a:cubicBezTo>
                <a:cubicBezTo>
                  <a:pt x="783" y="225"/>
                  <a:pt x="782" y="222"/>
                  <a:pt x="780" y="220"/>
                </a:cubicBezTo>
                <a:close/>
                <a:moveTo>
                  <a:pt x="787" y="219"/>
                </a:moveTo>
                <a:cubicBezTo>
                  <a:pt x="786" y="219"/>
                  <a:pt x="786" y="220"/>
                  <a:pt x="787" y="221"/>
                </a:cubicBezTo>
                <a:cubicBezTo>
                  <a:pt x="787" y="221"/>
                  <a:pt x="789" y="225"/>
                  <a:pt x="789" y="223"/>
                </a:cubicBezTo>
                <a:cubicBezTo>
                  <a:pt x="787" y="221"/>
                  <a:pt x="787" y="220"/>
                  <a:pt x="787" y="219"/>
                </a:cubicBezTo>
                <a:close/>
                <a:moveTo>
                  <a:pt x="781" y="226"/>
                </a:moveTo>
                <a:cubicBezTo>
                  <a:pt x="781" y="227"/>
                  <a:pt x="780" y="223"/>
                  <a:pt x="779" y="224"/>
                </a:cubicBezTo>
                <a:cubicBezTo>
                  <a:pt x="780" y="224"/>
                  <a:pt x="780" y="225"/>
                  <a:pt x="779" y="225"/>
                </a:cubicBezTo>
                <a:cubicBezTo>
                  <a:pt x="781" y="228"/>
                  <a:pt x="783" y="228"/>
                  <a:pt x="781" y="226"/>
                </a:cubicBezTo>
                <a:close/>
                <a:moveTo>
                  <a:pt x="760" y="233"/>
                </a:moveTo>
                <a:cubicBezTo>
                  <a:pt x="761" y="237"/>
                  <a:pt x="756" y="230"/>
                  <a:pt x="756" y="233"/>
                </a:cubicBezTo>
                <a:cubicBezTo>
                  <a:pt x="758" y="234"/>
                  <a:pt x="760" y="235"/>
                  <a:pt x="762" y="237"/>
                </a:cubicBezTo>
                <a:cubicBezTo>
                  <a:pt x="761" y="235"/>
                  <a:pt x="761" y="233"/>
                  <a:pt x="760" y="233"/>
                </a:cubicBezTo>
                <a:close/>
                <a:moveTo>
                  <a:pt x="754" y="232"/>
                </a:moveTo>
                <a:cubicBezTo>
                  <a:pt x="755" y="231"/>
                  <a:pt x="756" y="235"/>
                  <a:pt x="757" y="236"/>
                </a:cubicBezTo>
                <a:cubicBezTo>
                  <a:pt x="757" y="234"/>
                  <a:pt x="753" y="229"/>
                  <a:pt x="754" y="232"/>
                </a:cubicBezTo>
                <a:close/>
                <a:moveTo>
                  <a:pt x="747" y="236"/>
                </a:moveTo>
                <a:cubicBezTo>
                  <a:pt x="746" y="236"/>
                  <a:pt x="748" y="238"/>
                  <a:pt x="748" y="239"/>
                </a:cubicBezTo>
                <a:cubicBezTo>
                  <a:pt x="749" y="239"/>
                  <a:pt x="749" y="240"/>
                  <a:pt x="749" y="239"/>
                </a:cubicBezTo>
                <a:cubicBezTo>
                  <a:pt x="748" y="239"/>
                  <a:pt x="748" y="237"/>
                  <a:pt x="747" y="236"/>
                </a:cubicBezTo>
                <a:close/>
                <a:moveTo>
                  <a:pt x="753" y="170"/>
                </a:moveTo>
                <a:cubicBezTo>
                  <a:pt x="752" y="170"/>
                  <a:pt x="752" y="170"/>
                  <a:pt x="753" y="172"/>
                </a:cubicBezTo>
                <a:cubicBezTo>
                  <a:pt x="754" y="172"/>
                  <a:pt x="755" y="172"/>
                  <a:pt x="756" y="173"/>
                </a:cubicBezTo>
                <a:cubicBezTo>
                  <a:pt x="754" y="172"/>
                  <a:pt x="753" y="171"/>
                  <a:pt x="753" y="170"/>
                </a:cubicBezTo>
                <a:close/>
                <a:moveTo>
                  <a:pt x="747" y="163"/>
                </a:moveTo>
                <a:cubicBezTo>
                  <a:pt x="746" y="162"/>
                  <a:pt x="745" y="163"/>
                  <a:pt x="746" y="165"/>
                </a:cubicBezTo>
                <a:cubicBezTo>
                  <a:pt x="746" y="164"/>
                  <a:pt x="749" y="168"/>
                  <a:pt x="749" y="167"/>
                </a:cubicBezTo>
                <a:cubicBezTo>
                  <a:pt x="746" y="163"/>
                  <a:pt x="748" y="165"/>
                  <a:pt x="747" y="163"/>
                </a:cubicBezTo>
                <a:close/>
                <a:moveTo>
                  <a:pt x="726" y="156"/>
                </a:moveTo>
                <a:cubicBezTo>
                  <a:pt x="725" y="156"/>
                  <a:pt x="728" y="159"/>
                  <a:pt x="729" y="160"/>
                </a:cubicBezTo>
                <a:cubicBezTo>
                  <a:pt x="730" y="160"/>
                  <a:pt x="728" y="158"/>
                  <a:pt x="726" y="156"/>
                </a:cubicBezTo>
                <a:close/>
                <a:moveTo>
                  <a:pt x="723" y="152"/>
                </a:moveTo>
                <a:cubicBezTo>
                  <a:pt x="722" y="152"/>
                  <a:pt x="721" y="151"/>
                  <a:pt x="721" y="150"/>
                </a:cubicBezTo>
                <a:cubicBezTo>
                  <a:pt x="720" y="150"/>
                  <a:pt x="720" y="151"/>
                  <a:pt x="721" y="152"/>
                </a:cubicBezTo>
                <a:cubicBezTo>
                  <a:pt x="722" y="151"/>
                  <a:pt x="725" y="155"/>
                  <a:pt x="724" y="153"/>
                </a:cubicBezTo>
                <a:cubicBezTo>
                  <a:pt x="723" y="153"/>
                  <a:pt x="723" y="153"/>
                  <a:pt x="723" y="152"/>
                </a:cubicBezTo>
                <a:close/>
                <a:moveTo>
                  <a:pt x="726" y="146"/>
                </a:moveTo>
                <a:cubicBezTo>
                  <a:pt x="727" y="147"/>
                  <a:pt x="726" y="147"/>
                  <a:pt x="728" y="149"/>
                </a:cubicBezTo>
                <a:cubicBezTo>
                  <a:pt x="729" y="150"/>
                  <a:pt x="727" y="147"/>
                  <a:pt x="726" y="146"/>
                </a:cubicBezTo>
                <a:close/>
                <a:moveTo>
                  <a:pt x="717" y="154"/>
                </a:moveTo>
                <a:cubicBezTo>
                  <a:pt x="718" y="156"/>
                  <a:pt x="715" y="152"/>
                  <a:pt x="714" y="152"/>
                </a:cubicBezTo>
                <a:cubicBezTo>
                  <a:pt x="714" y="153"/>
                  <a:pt x="716" y="154"/>
                  <a:pt x="717" y="156"/>
                </a:cubicBezTo>
                <a:cubicBezTo>
                  <a:pt x="718" y="156"/>
                  <a:pt x="718" y="155"/>
                  <a:pt x="717" y="154"/>
                </a:cubicBezTo>
                <a:close/>
                <a:moveTo>
                  <a:pt x="723" y="138"/>
                </a:moveTo>
                <a:cubicBezTo>
                  <a:pt x="726" y="140"/>
                  <a:pt x="727" y="142"/>
                  <a:pt x="728" y="143"/>
                </a:cubicBezTo>
                <a:cubicBezTo>
                  <a:pt x="727" y="141"/>
                  <a:pt x="725" y="139"/>
                  <a:pt x="723" y="138"/>
                </a:cubicBezTo>
                <a:close/>
                <a:moveTo>
                  <a:pt x="723" y="139"/>
                </a:moveTo>
                <a:cubicBezTo>
                  <a:pt x="723" y="138"/>
                  <a:pt x="722" y="137"/>
                  <a:pt x="721" y="137"/>
                </a:cubicBezTo>
                <a:cubicBezTo>
                  <a:pt x="720" y="136"/>
                  <a:pt x="720" y="136"/>
                  <a:pt x="720" y="137"/>
                </a:cubicBezTo>
                <a:cubicBezTo>
                  <a:pt x="721" y="139"/>
                  <a:pt x="722" y="140"/>
                  <a:pt x="723" y="141"/>
                </a:cubicBezTo>
                <a:cubicBezTo>
                  <a:pt x="722" y="139"/>
                  <a:pt x="720" y="138"/>
                  <a:pt x="721" y="137"/>
                </a:cubicBezTo>
                <a:cubicBezTo>
                  <a:pt x="723" y="139"/>
                  <a:pt x="724" y="140"/>
                  <a:pt x="725" y="140"/>
                </a:cubicBezTo>
                <a:cubicBezTo>
                  <a:pt x="724" y="139"/>
                  <a:pt x="724" y="139"/>
                  <a:pt x="723" y="139"/>
                </a:cubicBezTo>
                <a:close/>
                <a:moveTo>
                  <a:pt x="722" y="140"/>
                </a:moveTo>
                <a:cubicBezTo>
                  <a:pt x="719" y="137"/>
                  <a:pt x="719" y="137"/>
                  <a:pt x="719" y="137"/>
                </a:cubicBezTo>
                <a:cubicBezTo>
                  <a:pt x="718" y="137"/>
                  <a:pt x="720" y="140"/>
                  <a:pt x="721" y="141"/>
                </a:cubicBezTo>
                <a:cubicBezTo>
                  <a:pt x="722" y="141"/>
                  <a:pt x="722" y="141"/>
                  <a:pt x="722" y="140"/>
                </a:cubicBezTo>
                <a:close/>
                <a:moveTo>
                  <a:pt x="721" y="134"/>
                </a:moveTo>
                <a:cubicBezTo>
                  <a:pt x="720" y="134"/>
                  <a:pt x="719" y="134"/>
                  <a:pt x="719" y="134"/>
                </a:cubicBezTo>
                <a:cubicBezTo>
                  <a:pt x="723" y="138"/>
                  <a:pt x="724" y="137"/>
                  <a:pt x="721" y="134"/>
                </a:cubicBezTo>
                <a:close/>
                <a:moveTo>
                  <a:pt x="714" y="136"/>
                </a:moveTo>
                <a:cubicBezTo>
                  <a:pt x="715" y="135"/>
                  <a:pt x="715" y="135"/>
                  <a:pt x="714" y="134"/>
                </a:cubicBezTo>
                <a:cubicBezTo>
                  <a:pt x="713" y="133"/>
                  <a:pt x="712" y="134"/>
                  <a:pt x="714" y="136"/>
                </a:cubicBezTo>
                <a:close/>
                <a:moveTo>
                  <a:pt x="697" y="113"/>
                </a:moveTo>
                <a:cubicBezTo>
                  <a:pt x="698" y="114"/>
                  <a:pt x="698" y="113"/>
                  <a:pt x="697" y="113"/>
                </a:cubicBezTo>
                <a:cubicBezTo>
                  <a:pt x="696" y="113"/>
                  <a:pt x="694" y="110"/>
                  <a:pt x="693" y="110"/>
                </a:cubicBezTo>
                <a:cubicBezTo>
                  <a:pt x="695" y="112"/>
                  <a:pt x="698" y="116"/>
                  <a:pt x="700" y="117"/>
                </a:cubicBezTo>
                <a:cubicBezTo>
                  <a:pt x="699" y="116"/>
                  <a:pt x="696" y="113"/>
                  <a:pt x="697" y="113"/>
                </a:cubicBezTo>
                <a:close/>
                <a:moveTo>
                  <a:pt x="662" y="153"/>
                </a:moveTo>
                <a:cubicBezTo>
                  <a:pt x="663" y="154"/>
                  <a:pt x="665" y="156"/>
                  <a:pt x="666" y="156"/>
                </a:cubicBezTo>
                <a:cubicBezTo>
                  <a:pt x="665" y="155"/>
                  <a:pt x="663" y="152"/>
                  <a:pt x="662" y="153"/>
                </a:cubicBezTo>
                <a:close/>
                <a:moveTo>
                  <a:pt x="685" y="103"/>
                </a:moveTo>
                <a:cubicBezTo>
                  <a:pt x="687" y="104"/>
                  <a:pt x="686" y="104"/>
                  <a:pt x="687" y="105"/>
                </a:cubicBezTo>
                <a:cubicBezTo>
                  <a:pt x="688" y="106"/>
                  <a:pt x="689" y="106"/>
                  <a:pt x="689" y="106"/>
                </a:cubicBezTo>
                <a:cubicBezTo>
                  <a:pt x="688" y="105"/>
                  <a:pt x="687" y="103"/>
                  <a:pt x="685" y="103"/>
                </a:cubicBezTo>
                <a:close/>
                <a:moveTo>
                  <a:pt x="599" y="49"/>
                </a:moveTo>
                <a:cubicBezTo>
                  <a:pt x="600" y="50"/>
                  <a:pt x="603" y="51"/>
                  <a:pt x="603" y="50"/>
                </a:cubicBezTo>
                <a:cubicBezTo>
                  <a:pt x="600" y="49"/>
                  <a:pt x="601" y="50"/>
                  <a:pt x="599" y="49"/>
                </a:cubicBezTo>
                <a:close/>
                <a:moveTo>
                  <a:pt x="579" y="43"/>
                </a:moveTo>
                <a:cubicBezTo>
                  <a:pt x="579" y="42"/>
                  <a:pt x="584" y="44"/>
                  <a:pt x="581" y="43"/>
                </a:cubicBezTo>
                <a:cubicBezTo>
                  <a:pt x="581" y="43"/>
                  <a:pt x="576" y="41"/>
                  <a:pt x="579" y="43"/>
                </a:cubicBezTo>
                <a:close/>
                <a:moveTo>
                  <a:pt x="568" y="37"/>
                </a:moveTo>
                <a:cubicBezTo>
                  <a:pt x="568" y="36"/>
                  <a:pt x="570" y="37"/>
                  <a:pt x="571" y="38"/>
                </a:cubicBezTo>
                <a:cubicBezTo>
                  <a:pt x="573" y="38"/>
                  <a:pt x="568" y="36"/>
                  <a:pt x="567" y="36"/>
                </a:cubicBezTo>
                <a:cubicBezTo>
                  <a:pt x="570" y="37"/>
                  <a:pt x="565" y="36"/>
                  <a:pt x="568" y="37"/>
                </a:cubicBezTo>
                <a:close/>
                <a:moveTo>
                  <a:pt x="562" y="33"/>
                </a:moveTo>
                <a:cubicBezTo>
                  <a:pt x="563" y="34"/>
                  <a:pt x="563" y="33"/>
                  <a:pt x="565" y="33"/>
                </a:cubicBezTo>
                <a:cubicBezTo>
                  <a:pt x="567" y="35"/>
                  <a:pt x="567" y="35"/>
                  <a:pt x="567" y="35"/>
                </a:cubicBezTo>
                <a:cubicBezTo>
                  <a:pt x="570" y="35"/>
                  <a:pt x="558" y="30"/>
                  <a:pt x="562" y="33"/>
                </a:cubicBezTo>
                <a:close/>
                <a:moveTo>
                  <a:pt x="533" y="22"/>
                </a:moveTo>
                <a:cubicBezTo>
                  <a:pt x="531" y="22"/>
                  <a:pt x="527" y="19"/>
                  <a:pt x="523" y="19"/>
                </a:cubicBezTo>
                <a:cubicBezTo>
                  <a:pt x="524" y="20"/>
                  <a:pt x="519" y="18"/>
                  <a:pt x="519" y="19"/>
                </a:cubicBezTo>
                <a:cubicBezTo>
                  <a:pt x="522" y="20"/>
                  <a:pt x="520" y="20"/>
                  <a:pt x="524" y="21"/>
                </a:cubicBezTo>
                <a:cubicBezTo>
                  <a:pt x="522" y="19"/>
                  <a:pt x="526" y="20"/>
                  <a:pt x="528" y="20"/>
                </a:cubicBezTo>
                <a:cubicBezTo>
                  <a:pt x="529" y="21"/>
                  <a:pt x="532" y="22"/>
                  <a:pt x="535" y="23"/>
                </a:cubicBezTo>
                <a:cubicBezTo>
                  <a:pt x="534" y="23"/>
                  <a:pt x="535" y="22"/>
                  <a:pt x="533" y="22"/>
                </a:cubicBezTo>
                <a:close/>
                <a:moveTo>
                  <a:pt x="513" y="21"/>
                </a:moveTo>
                <a:cubicBezTo>
                  <a:pt x="515" y="21"/>
                  <a:pt x="520" y="24"/>
                  <a:pt x="520" y="23"/>
                </a:cubicBezTo>
                <a:cubicBezTo>
                  <a:pt x="516" y="22"/>
                  <a:pt x="514" y="21"/>
                  <a:pt x="513" y="21"/>
                </a:cubicBezTo>
                <a:close/>
                <a:moveTo>
                  <a:pt x="499" y="13"/>
                </a:moveTo>
                <a:cubicBezTo>
                  <a:pt x="501" y="14"/>
                  <a:pt x="499" y="14"/>
                  <a:pt x="502" y="15"/>
                </a:cubicBezTo>
                <a:cubicBezTo>
                  <a:pt x="501" y="14"/>
                  <a:pt x="504" y="14"/>
                  <a:pt x="502" y="14"/>
                </a:cubicBezTo>
                <a:cubicBezTo>
                  <a:pt x="502" y="14"/>
                  <a:pt x="499" y="13"/>
                  <a:pt x="499" y="13"/>
                </a:cubicBezTo>
                <a:close/>
                <a:moveTo>
                  <a:pt x="497" y="13"/>
                </a:moveTo>
                <a:cubicBezTo>
                  <a:pt x="502" y="15"/>
                  <a:pt x="497" y="14"/>
                  <a:pt x="497" y="15"/>
                </a:cubicBezTo>
                <a:cubicBezTo>
                  <a:pt x="499" y="15"/>
                  <a:pt x="500" y="16"/>
                  <a:pt x="501" y="16"/>
                </a:cubicBezTo>
                <a:cubicBezTo>
                  <a:pt x="500" y="15"/>
                  <a:pt x="499" y="13"/>
                  <a:pt x="497" y="13"/>
                </a:cubicBezTo>
                <a:close/>
                <a:moveTo>
                  <a:pt x="494" y="15"/>
                </a:moveTo>
                <a:cubicBezTo>
                  <a:pt x="494" y="14"/>
                  <a:pt x="496" y="15"/>
                  <a:pt x="496" y="14"/>
                </a:cubicBezTo>
                <a:cubicBezTo>
                  <a:pt x="492" y="13"/>
                  <a:pt x="493" y="14"/>
                  <a:pt x="494" y="15"/>
                </a:cubicBezTo>
                <a:close/>
                <a:moveTo>
                  <a:pt x="441" y="7"/>
                </a:moveTo>
                <a:cubicBezTo>
                  <a:pt x="441" y="7"/>
                  <a:pt x="443" y="7"/>
                  <a:pt x="445" y="7"/>
                </a:cubicBezTo>
                <a:cubicBezTo>
                  <a:pt x="444" y="7"/>
                  <a:pt x="445" y="7"/>
                  <a:pt x="444" y="7"/>
                </a:cubicBezTo>
                <a:cubicBezTo>
                  <a:pt x="444" y="7"/>
                  <a:pt x="439" y="7"/>
                  <a:pt x="441" y="7"/>
                </a:cubicBezTo>
                <a:close/>
                <a:moveTo>
                  <a:pt x="436" y="6"/>
                </a:moveTo>
                <a:cubicBezTo>
                  <a:pt x="433" y="6"/>
                  <a:pt x="434" y="5"/>
                  <a:pt x="431" y="6"/>
                </a:cubicBezTo>
                <a:cubicBezTo>
                  <a:pt x="431" y="6"/>
                  <a:pt x="433" y="6"/>
                  <a:pt x="432" y="7"/>
                </a:cubicBezTo>
                <a:cubicBezTo>
                  <a:pt x="434" y="7"/>
                  <a:pt x="436" y="8"/>
                  <a:pt x="437" y="7"/>
                </a:cubicBezTo>
                <a:cubicBezTo>
                  <a:pt x="432" y="7"/>
                  <a:pt x="433" y="6"/>
                  <a:pt x="436" y="6"/>
                </a:cubicBezTo>
                <a:close/>
                <a:moveTo>
                  <a:pt x="424" y="8"/>
                </a:moveTo>
                <a:cubicBezTo>
                  <a:pt x="420" y="7"/>
                  <a:pt x="426" y="6"/>
                  <a:pt x="421" y="7"/>
                </a:cubicBezTo>
                <a:cubicBezTo>
                  <a:pt x="423" y="7"/>
                  <a:pt x="420" y="8"/>
                  <a:pt x="424" y="8"/>
                </a:cubicBezTo>
                <a:close/>
                <a:moveTo>
                  <a:pt x="415" y="4"/>
                </a:moveTo>
                <a:cubicBezTo>
                  <a:pt x="415" y="4"/>
                  <a:pt x="414" y="4"/>
                  <a:pt x="413" y="4"/>
                </a:cubicBezTo>
                <a:cubicBezTo>
                  <a:pt x="415" y="4"/>
                  <a:pt x="417" y="5"/>
                  <a:pt x="420" y="5"/>
                </a:cubicBezTo>
                <a:cubicBezTo>
                  <a:pt x="420" y="4"/>
                  <a:pt x="417" y="4"/>
                  <a:pt x="415" y="4"/>
                </a:cubicBezTo>
                <a:close/>
                <a:moveTo>
                  <a:pt x="417" y="5"/>
                </a:moveTo>
                <a:cubicBezTo>
                  <a:pt x="417" y="6"/>
                  <a:pt x="414" y="6"/>
                  <a:pt x="412" y="5"/>
                </a:cubicBezTo>
                <a:cubicBezTo>
                  <a:pt x="412" y="6"/>
                  <a:pt x="415" y="6"/>
                  <a:pt x="416" y="7"/>
                </a:cubicBezTo>
                <a:cubicBezTo>
                  <a:pt x="416" y="7"/>
                  <a:pt x="417" y="7"/>
                  <a:pt x="418" y="7"/>
                </a:cubicBezTo>
                <a:cubicBezTo>
                  <a:pt x="413" y="6"/>
                  <a:pt x="418" y="6"/>
                  <a:pt x="419" y="6"/>
                </a:cubicBezTo>
                <a:cubicBezTo>
                  <a:pt x="419" y="6"/>
                  <a:pt x="419" y="5"/>
                  <a:pt x="417" y="5"/>
                </a:cubicBezTo>
                <a:close/>
                <a:moveTo>
                  <a:pt x="412" y="4"/>
                </a:moveTo>
                <a:cubicBezTo>
                  <a:pt x="409" y="4"/>
                  <a:pt x="409" y="5"/>
                  <a:pt x="410" y="5"/>
                </a:cubicBezTo>
                <a:cubicBezTo>
                  <a:pt x="409" y="4"/>
                  <a:pt x="414" y="5"/>
                  <a:pt x="413" y="5"/>
                </a:cubicBezTo>
                <a:cubicBezTo>
                  <a:pt x="410" y="4"/>
                  <a:pt x="413" y="4"/>
                  <a:pt x="412" y="4"/>
                </a:cubicBezTo>
                <a:close/>
                <a:moveTo>
                  <a:pt x="409" y="5"/>
                </a:moveTo>
                <a:cubicBezTo>
                  <a:pt x="405" y="5"/>
                  <a:pt x="405" y="5"/>
                  <a:pt x="405" y="5"/>
                </a:cubicBezTo>
                <a:cubicBezTo>
                  <a:pt x="404" y="6"/>
                  <a:pt x="408" y="6"/>
                  <a:pt x="407" y="7"/>
                </a:cubicBezTo>
                <a:cubicBezTo>
                  <a:pt x="409" y="7"/>
                  <a:pt x="409" y="7"/>
                  <a:pt x="412" y="8"/>
                </a:cubicBezTo>
                <a:cubicBezTo>
                  <a:pt x="411" y="7"/>
                  <a:pt x="404" y="6"/>
                  <a:pt x="409" y="5"/>
                </a:cubicBezTo>
                <a:close/>
                <a:moveTo>
                  <a:pt x="391" y="7"/>
                </a:moveTo>
                <a:cubicBezTo>
                  <a:pt x="393" y="7"/>
                  <a:pt x="395" y="7"/>
                  <a:pt x="397" y="7"/>
                </a:cubicBezTo>
                <a:cubicBezTo>
                  <a:pt x="397" y="7"/>
                  <a:pt x="397" y="7"/>
                  <a:pt x="397" y="7"/>
                </a:cubicBezTo>
                <a:cubicBezTo>
                  <a:pt x="395" y="7"/>
                  <a:pt x="393" y="7"/>
                  <a:pt x="391" y="7"/>
                </a:cubicBezTo>
                <a:close/>
                <a:moveTo>
                  <a:pt x="376" y="46"/>
                </a:moveTo>
                <a:cubicBezTo>
                  <a:pt x="376" y="47"/>
                  <a:pt x="379" y="47"/>
                  <a:pt x="380" y="47"/>
                </a:cubicBezTo>
                <a:cubicBezTo>
                  <a:pt x="378" y="47"/>
                  <a:pt x="378" y="46"/>
                  <a:pt x="376" y="46"/>
                </a:cubicBezTo>
                <a:close/>
                <a:moveTo>
                  <a:pt x="354" y="47"/>
                </a:moveTo>
                <a:cubicBezTo>
                  <a:pt x="353" y="48"/>
                  <a:pt x="359" y="47"/>
                  <a:pt x="359" y="47"/>
                </a:cubicBezTo>
                <a:cubicBezTo>
                  <a:pt x="357" y="47"/>
                  <a:pt x="357" y="46"/>
                  <a:pt x="354" y="47"/>
                </a:cubicBezTo>
                <a:close/>
                <a:moveTo>
                  <a:pt x="323" y="15"/>
                </a:moveTo>
                <a:cubicBezTo>
                  <a:pt x="323" y="16"/>
                  <a:pt x="322" y="16"/>
                  <a:pt x="324" y="16"/>
                </a:cubicBezTo>
                <a:cubicBezTo>
                  <a:pt x="326" y="16"/>
                  <a:pt x="326" y="15"/>
                  <a:pt x="323" y="15"/>
                </a:cubicBezTo>
                <a:close/>
                <a:moveTo>
                  <a:pt x="325" y="47"/>
                </a:moveTo>
                <a:cubicBezTo>
                  <a:pt x="324" y="48"/>
                  <a:pt x="328" y="47"/>
                  <a:pt x="329" y="46"/>
                </a:cubicBezTo>
                <a:cubicBezTo>
                  <a:pt x="327" y="47"/>
                  <a:pt x="327" y="46"/>
                  <a:pt x="325" y="47"/>
                </a:cubicBezTo>
                <a:close/>
                <a:moveTo>
                  <a:pt x="321" y="51"/>
                </a:moveTo>
                <a:cubicBezTo>
                  <a:pt x="324" y="50"/>
                  <a:pt x="323" y="50"/>
                  <a:pt x="321" y="51"/>
                </a:cubicBezTo>
                <a:cubicBezTo>
                  <a:pt x="323" y="51"/>
                  <a:pt x="325" y="50"/>
                  <a:pt x="327" y="50"/>
                </a:cubicBezTo>
                <a:cubicBezTo>
                  <a:pt x="328" y="50"/>
                  <a:pt x="328" y="49"/>
                  <a:pt x="328" y="49"/>
                </a:cubicBezTo>
                <a:cubicBezTo>
                  <a:pt x="325" y="50"/>
                  <a:pt x="321" y="49"/>
                  <a:pt x="321" y="51"/>
                </a:cubicBezTo>
                <a:close/>
                <a:moveTo>
                  <a:pt x="316" y="18"/>
                </a:moveTo>
                <a:cubicBezTo>
                  <a:pt x="319" y="17"/>
                  <a:pt x="317" y="18"/>
                  <a:pt x="320" y="18"/>
                </a:cubicBezTo>
                <a:cubicBezTo>
                  <a:pt x="319" y="17"/>
                  <a:pt x="321" y="17"/>
                  <a:pt x="321" y="16"/>
                </a:cubicBezTo>
                <a:cubicBezTo>
                  <a:pt x="318" y="17"/>
                  <a:pt x="319" y="17"/>
                  <a:pt x="317" y="17"/>
                </a:cubicBezTo>
                <a:cubicBezTo>
                  <a:pt x="317" y="17"/>
                  <a:pt x="317" y="17"/>
                  <a:pt x="316" y="18"/>
                </a:cubicBezTo>
                <a:close/>
                <a:moveTo>
                  <a:pt x="311" y="35"/>
                </a:moveTo>
                <a:cubicBezTo>
                  <a:pt x="312" y="34"/>
                  <a:pt x="316" y="34"/>
                  <a:pt x="315" y="34"/>
                </a:cubicBezTo>
                <a:cubicBezTo>
                  <a:pt x="314" y="34"/>
                  <a:pt x="308" y="35"/>
                  <a:pt x="311" y="35"/>
                </a:cubicBezTo>
                <a:close/>
                <a:moveTo>
                  <a:pt x="314" y="49"/>
                </a:moveTo>
                <a:cubicBezTo>
                  <a:pt x="314" y="50"/>
                  <a:pt x="318" y="49"/>
                  <a:pt x="318" y="49"/>
                </a:cubicBezTo>
                <a:lnTo>
                  <a:pt x="314" y="49"/>
                </a:lnTo>
                <a:close/>
                <a:moveTo>
                  <a:pt x="308" y="47"/>
                </a:moveTo>
                <a:cubicBezTo>
                  <a:pt x="308" y="48"/>
                  <a:pt x="314" y="46"/>
                  <a:pt x="315" y="46"/>
                </a:cubicBezTo>
                <a:cubicBezTo>
                  <a:pt x="315" y="46"/>
                  <a:pt x="315" y="45"/>
                  <a:pt x="316" y="45"/>
                </a:cubicBezTo>
                <a:cubicBezTo>
                  <a:pt x="313" y="46"/>
                  <a:pt x="309" y="47"/>
                  <a:pt x="308" y="47"/>
                </a:cubicBezTo>
                <a:close/>
                <a:moveTo>
                  <a:pt x="302" y="21"/>
                </a:moveTo>
                <a:cubicBezTo>
                  <a:pt x="305" y="21"/>
                  <a:pt x="305" y="20"/>
                  <a:pt x="306" y="20"/>
                </a:cubicBezTo>
                <a:cubicBezTo>
                  <a:pt x="306" y="19"/>
                  <a:pt x="307" y="19"/>
                  <a:pt x="307" y="19"/>
                </a:cubicBezTo>
                <a:cubicBezTo>
                  <a:pt x="304" y="20"/>
                  <a:pt x="303" y="20"/>
                  <a:pt x="302" y="21"/>
                </a:cubicBezTo>
                <a:close/>
                <a:moveTo>
                  <a:pt x="314" y="52"/>
                </a:moveTo>
                <a:cubicBezTo>
                  <a:pt x="313" y="52"/>
                  <a:pt x="311" y="53"/>
                  <a:pt x="311" y="53"/>
                </a:cubicBezTo>
                <a:cubicBezTo>
                  <a:pt x="314" y="52"/>
                  <a:pt x="313" y="53"/>
                  <a:pt x="315" y="52"/>
                </a:cubicBezTo>
                <a:cubicBezTo>
                  <a:pt x="315" y="52"/>
                  <a:pt x="315" y="52"/>
                  <a:pt x="314" y="52"/>
                </a:cubicBezTo>
                <a:close/>
                <a:moveTo>
                  <a:pt x="309" y="42"/>
                </a:moveTo>
                <a:cubicBezTo>
                  <a:pt x="307" y="43"/>
                  <a:pt x="305" y="43"/>
                  <a:pt x="304" y="44"/>
                </a:cubicBezTo>
                <a:cubicBezTo>
                  <a:pt x="306" y="44"/>
                  <a:pt x="309" y="43"/>
                  <a:pt x="310" y="42"/>
                </a:cubicBezTo>
                <a:cubicBezTo>
                  <a:pt x="310" y="42"/>
                  <a:pt x="310" y="41"/>
                  <a:pt x="309" y="41"/>
                </a:cubicBezTo>
                <a:lnTo>
                  <a:pt x="309" y="42"/>
                </a:lnTo>
                <a:close/>
                <a:moveTo>
                  <a:pt x="306" y="49"/>
                </a:moveTo>
                <a:cubicBezTo>
                  <a:pt x="308" y="49"/>
                  <a:pt x="309" y="49"/>
                  <a:pt x="310" y="49"/>
                </a:cubicBezTo>
                <a:cubicBezTo>
                  <a:pt x="310" y="48"/>
                  <a:pt x="310" y="48"/>
                  <a:pt x="311" y="48"/>
                </a:cubicBezTo>
                <a:cubicBezTo>
                  <a:pt x="311" y="48"/>
                  <a:pt x="311" y="48"/>
                  <a:pt x="311" y="48"/>
                </a:cubicBezTo>
                <a:cubicBezTo>
                  <a:pt x="308" y="49"/>
                  <a:pt x="307" y="48"/>
                  <a:pt x="306" y="49"/>
                </a:cubicBezTo>
                <a:close/>
                <a:moveTo>
                  <a:pt x="306" y="51"/>
                </a:moveTo>
                <a:cubicBezTo>
                  <a:pt x="307" y="51"/>
                  <a:pt x="308" y="50"/>
                  <a:pt x="309" y="50"/>
                </a:cubicBezTo>
                <a:cubicBezTo>
                  <a:pt x="310" y="50"/>
                  <a:pt x="310" y="50"/>
                  <a:pt x="310" y="50"/>
                </a:cubicBezTo>
                <a:cubicBezTo>
                  <a:pt x="310" y="50"/>
                  <a:pt x="310" y="50"/>
                  <a:pt x="310" y="50"/>
                </a:cubicBezTo>
                <a:cubicBezTo>
                  <a:pt x="307" y="50"/>
                  <a:pt x="304" y="51"/>
                  <a:pt x="306" y="51"/>
                </a:cubicBezTo>
                <a:close/>
                <a:moveTo>
                  <a:pt x="307" y="53"/>
                </a:moveTo>
                <a:cubicBezTo>
                  <a:pt x="309" y="53"/>
                  <a:pt x="306" y="54"/>
                  <a:pt x="306" y="54"/>
                </a:cubicBezTo>
                <a:cubicBezTo>
                  <a:pt x="309" y="54"/>
                  <a:pt x="310" y="53"/>
                  <a:pt x="311" y="52"/>
                </a:cubicBezTo>
                <a:cubicBezTo>
                  <a:pt x="310" y="52"/>
                  <a:pt x="308" y="53"/>
                  <a:pt x="307" y="53"/>
                </a:cubicBezTo>
                <a:close/>
                <a:moveTo>
                  <a:pt x="308" y="54"/>
                </a:moveTo>
                <a:cubicBezTo>
                  <a:pt x="305" y="55"/>
                  <a:pt x="306" y="55"/>
                  <a:pt x="305" y="56"/>
                </a:cubicBezTo>
                <a:cubicBezTo>
                  <a:pt x="308" y="55"/>
                  <a:pt x="309" y="56"/>
                  <a:pt x="310" y="55"/>
                </a:cubicBezTo>
                <a:cubicBezTo>
                  <a:pt x="308" y="55"/>
                  <a:pt x="308" y="55"/>
                  <a:pt x="308" y="54"/>
                </a:cubicBezTo>
                <a:close/>
                <a:moveTo>
                  <a:pt x="302" y="38"/>
                </a:moveTo>
                <a:cubicBezTo>
                  <a:pt x="300" y="39"/>
                  <a:pt x="300" y="39"/>
                  <a:pt x="300" y="40"/>
                </a:cubicBezTo>
                <a:cubicBezTo>
                  <a:pt x="303" y="39"/>
                  <a:pt x="303" y="39"/>
                  <a:pt x="302" y="38"/>
                </a:cubicBezTo>
                <a:close/>
                <a:moveTo>
                  <a:pt x="301" y="46"/>
                </a:moveTo>
                <a:cubicBezTo>
                  <a:pt x="300" y="47"/>
                  <a:pt x="300" y="47"/>
                  <a:pt x="299" y="47"/>
                </a:cubicBezTo>
                <a:cubicBezTo>
                  <a:pt x="299" y="47"/>
                  <a:pt x="297" y="48"/>
                  <a:pt x="299" y="48"/>
                </a:cubicBezTo>
                <a:cubicBezTo>
                  <a:pt x="300" y="47"/>
                  <a:pt x="305" y="45"/>
                  <a:pt x="302" y="46"/>
                </a:cubicBezTo>
                <a:cubicBezTo>
                  <a:pt x="302" y="46"/>
                  <a:pt x="301" y="46"/>
                  <a:pt x="301" y="46"/>
                </a:cubicBezTo>
                <a:close/>
                <a:moveTo>
                  <a:pt x="300" y="51"/>
                </a:moveTo>
                <a:cubicBezTo>
                  <a:pt x="300" y="51"/>
                  <a:pt x="303" y="50"/>
                  <a:pt x="303" y="50"/>
                </a:cubicBezTo>
                <a:cubicBezTo>
                  <a:pt x="301" y="50"/>
                  <a:pt x="297" y="52"/>
                  <a:pt x="300" y="51"/>
                </a:cubicBezTo>
                <a:close/>
                <a:moveTo>
                  <a:pt x="296" y="41"/>
                </a:moveTo>
                <a:cubicBezTo>
                  <a:pt x="296" y="40"/>
                  <a:pt x="297" y="40"/>
                  <a:pt x="297" y="40"/>
                </a:cubicBezTo>
                <a:cubicBezTo>
                  <a:pt x="294" y="40"/>
                  <a:pt x="293" y="42"/>
                  <a:pt x="296" y="41"/>
                </a:cubicBezTo>
                <a:close/>
                <a:moveTo>
                  <a:pt x="295" y="49"/>
                </a:moveTo>
                <a:cubicBezTo>
                  <a:pt x="293" y="50"/>
                  <a:pt x="294" y="51"/>
                  <a:pt x="297" y="51"/>
                </a:cubicBezTo>
                <a:cubicBezTo>
                  <a:pt x="298" y="50"/>
                  <a:pt x="294" y="50"/>
                  <a:pt x="297" y="49"/>
                </a:cubicBezTo>
                <a:cubicBezTo>
                  <a:pt x="296" y="49"/>
                  <a:pt x="296" y="49"/>
                  <a:pt x="295" y="49"/>
                </a:cubicBezTo>
                <a:close/>
                <a:moveTo>
                  <a:pt x="296" y="54"/>
                </a:moveTo>
                <a:cubicBezTo>
                  <a:pt x="296" y="55"/>
                  <a:pt x="294" y="55"/>
                  <a:pt x="294" y="55"/>
                </a:cubicBezTo>
                <a:cubicBezTo>
                  <a:pt x="294" y="56"/>
                  <a:pt x="294" y="56"/>
                  <a:pt x="295" y="57"/>
                </a:cubicBezTo>
                <a:cubicBezTo>
                  <a:pt x="293" y="57"/>
                  <a:pt x="293" y="57"/>
                  <a:pt x="293" y="57"/>
                </a:cubicBezTo>
                <a:cubicBezTo>
                  <a:pt x="293" y="58"/>
                  <a:pt x="293" y="58"/>
                  <a:pt x="292" y="58"/>
                </a:cubicBezTo>
                <a:cubicBezTo>
                  <a:pt x="294" y="58"/>
                  <a:pt x="294" y="58"/>
                  <a:pt x="295" y="58"/>
                </a:cubicBezTo>
                <a:cubicBezTo>
                  <a:pt x="293" y="58"/>
                  <a:pt x="293" y="57"/>
                  <a:pt x="297" y="57"/>
                </a:cubicBezTo>
                <a:cubicBezTo>
                  <a:pt x="297" y="56"/>
                  <a:pt x="295" y="56"/>
                  <a:pt x="295" y="56"/>
                </a:cubicBezTo>
                <a:cubicBezTo>
                  <a:pt x="295" y="55"/>
                  <a:pt x="299" y="54"/>
                  <a:pt x="298" y="54"/>
                </a:cubicBezTo>
                <a:cubicBezTo>
                  <a:pt x="297" y="55"/>
                  <a:pt x="297" y="54"/>
                  <a:pt x="296" y="54"/>
                </a:cubicBezTo>
                <a:close/>
                <a:moveTo>
                  <a:pt x="286" y="51"/>
                </a:moveTo>
                <a:cubicBezTo>
                  <a:pt x="286" y="52"/>
                  <a:pt x="282" y="52"/>
                  <a:pt x="282" y="53"/>
                </a:cubicBezTo>
                <a:cubicBezTo>
                  <a:pt x="285" y="52"/>
                  <a:pt x="292" y="51"/>
                  <a:pt x="293" y="49"/>
                </a:cubicBezTo>
                <a:cubicBezTo>
                  <a:pt x="289" y="50"/>
                  <a:pt x="289" y="51"/>
                  <a:pt x="286" y="51"/>
                </a:cubicBezTo>
                <a:close/>
                <a:moveTo>
                  <a:pt x="287" y="58"/>
                </a:moveTo>
                <a:cubicBezTo>
                  <a:pt x="291" y="56"/>
                  <a:pt x="292" y="55"/>
                  <a:pt x="293" y="54"/>
                </a:cubicBezTo>
                <a:cubicBezTo>
                  <a:pt x="288" y="56"/>
                  <a:pt x="290" y="56"/>
                  <a:pt x="287" y="58"/>
                </a:cubicBezTo>
                <a:close/>
                <a:moveTo>
                  <a:pt x="286" y="51"/>
                </a:moveTo>
                <a:cubicBezTo>
                  <a:pt x="288" y="50"/>
                  <a:pt x="291" y="49"/>
                  <a:pt x="291" y="48"/>
                </a:cubicBezTo>
                <a:cubicBezTo>
                  <a:pt x="289" y="49"/>
                  <a:pt x="285" y="51"/>
                  <a:pt x="286" y="51"/>
                </a:cubicBezTo>
                <a:close/>
                <a:moveTo>
                  <a:pt x="288" y="60"/>
                </a:moveTo>
                <a:cubicBezTo>
                  <a:pt x="289" y="60"/>
                  <a:pt x="294" y="59"/>
                  <a:pt x="294" y="59"/>
                </a:cubicBezTo>
                <a:cubicBezTo>
                  <a:pt x="293" y="59"/>
                  <a:pt x="289" y="59"/>
                  <a:pt x="288" y="60"/>
                </a:cubicBezTo>
                <a:close/>
                <a:moveTo>
                  <a:pt x="283" y="27"/>
                </a:moveTo>
                <a:cubicBezTo>
                  <a:pt x="276" y="29"/>
                  <a:pt x="276" y="29"/>
                  <a:pt x="276" y="29"/>
                </a:cubicBezTo>
                <a:cubicBezTo>
                  <a:pt x="277" y="30"/>
                  <a:pt x="274" y="30"/>
                  <a:pt x="274" y="31"/>
                </a:cubicBezTo>
                <a:cubicBezTo>
                  <a:pt x="278" y="29"/>
                  <a:pt x="276" y="29"/>
                  <a:pt x="281" y="28"/>
                </a:cubicBezTo>
                <a:cubicBezTo>
                  <a:pt x="281" y="28"/>
                  <a:pt x="279" y="29"/>
                  <a:pt x="280" y="29"/>
                </a:cubicBezTo>
                <a:cubicBezTo>
                  <a:pt x="282" y="28"/>
                  <a:pt x="282" y="29"/>
                  <a:pt x="284" y="28"/>
                </a:cubicBezTo>
                <a:cubicBezTo>
                  <a:pt x="285" y="27"/>
                  <a:pt x="281" y="28"/>
                  <a:pt x="283" y="27"/>
                </a:cubicBezTo>
                <a:close/>
                <a:moveTo>
                  <a:pt x="291" y="52"/>
                </a:moveTo>
                <a:cubicBezTo>
                  <a:pt x="291" y="51"/>
                  <a:pt x="289" y="52"/>
                  <a:pt x="291" y="51"/>
                </a:cubicBezTo>
                <a:cubicBezTo>
                  <a:pt x="285" y="53"/>
                  <a:pt x="289" y="53"/>
                  <a:pt x="291" y="52"/>
                </a:cubicBezTo>
                <a:close/>
                <a:moveTo>
                  <a:pt x="282" y="46"/>
                </a:moveTo>
                <a:cubicBezTo>
                  <a:pt x="282" y="46"/>
                  <a:pt x="281" y="46"/>
                  <a:pt x="281" y="47"/>
                </a:cubicBezTo>
                <a:cubicBezTo>
                  <a:pt x="283" y="46"/>
                  <a:pt x="285" y="46"/>
                  <a:pt x="286" y="45"/>
                </a:cubicBezTo>
                <a:cubicBezTo>
                  <a:pt x="284" y="45"/>
                  <a:pt x="284" y="45"/>
                  <a:pt x="282" y="46"/>
                </a:cubicBezTo>
                <a:close/>
                <a:moveTo>
                  <a:pt x="275" y="46"/>
                </a:moveTo>
                <a:cubicBezTo>
                  <a:pt x="277" y="46"/>
                  <a:pt x="280" y="44"/>
                  <a:pt x="281" y="44"/>
                </a:cubicBezTo>
                <a:cubicBezTo>
                  <a:pt x="282" y="44"/>
                  <a:pt x="286" y="42"/>
                  <a:pt x="284" y="42"/>
                </a:cubicBezTo>
                <a:cubicBezTo>
                  <a:pt x="283" y="43"/>
                  <a:pt x="276" y="45"/>
                  <a:pt x="275" y="46"/>
                </a:cubicBezTo>
                <a:close/>
                <a:moveTo>
                  <a:pt x="284" y="57"/>
                </a:moveTo>
                <a:cubicBezTo>
                  <a:pt x="285" y="56"/>
                  <a:pt x="283" y="55"/>
                  <a:pt x="287" y="54"/>
                </a:cubicBezTo>
                <a:cubicBezTo>
                  <a:pt x="288" y="53"/>
                  <a:pt x="286" y="54"/>
                  <a:pt x="285" y="54"/>
                </a:cubicBezTo>
                <a:cubicBezTo>
                  <a:pt x="284" y="55"/>
                  <a:pt x="285" y="55"/>
                  <a:pt x="283" y="56"/>
                </a:cubicBezTo>
                <a:cubicBezTo>
                  <a:pt x="282" y="56"/>
                  <a:pt x="285" y="56"/>
                  <a:pt x="281" y="57"/>
                </a:cubicBezTo>
                <a:cubicBezTo>
                  <a:pt x="281" y="58"/>
                  <a:pt x="283" y="57"/>
                  <a:pt x="284" y="57"/>
                </a:cubicBezTo>
                <a:cubicBezTo>
                  <a:pt x="283" y="57"/>
                  <a:pt x="283" y="57"/>
                  <a:pt x="284" y="57"/>
                </a:cubicBezTo>
                <a:close/>
                <a:moveTo>
                  <a:pt x="279" y="43"/>
                </a:moveTo>
                <a:cubicBezTo>
                  <a:pt x="279" y="43"/>
                  <a:pt x="279" y="43"/>
                  <a:pt x="280" y="43"/>
                </a:cubicBezTo>
                <a:cubicBezTo>
                  <a:pt x="280" y="43"/>
                  <a:pt x="283" y="42"/>
                  <a:pt x="283" y="42"/>
                </a:cubicBezTo>
                <a:cubicBezTo>
                  <a:pt x="281" y="42"/>
                  <a:pt x="281" y="42"/>
                  <a:pt x="279" y="43"/>
                </a:cubicBezTo>
                <a:close/>
                <a:moveTo>
                  <a:pt x="273" y="49"/>
                </a:moveTo>
                <a:cubicBezTo>
                  <a:pt x="277" y="47"/>
                  <a:pt x="276" y="49"/>
                  <a:pt x="277" y="48"/>
                </a:cubicBezTo>
                <a:cubicBezTo>
                  <a:pt x="278" y="48"/>
                  <a:pt x="278" y="48"/>
                  <a:pt x="278" y="47"/>
                </a:cubicBezTo>
                <a:cubicBezTo>
                  <a:pt x="276" y="48"/>
                  <a:pt x="274" y="48"/>
                  <a:pt x="273" y="49"/>
                </a:cubicBezTo>
                <a:close/>
                <a:moveTo>
                  <a:pt x="274" y="62"/>
                </a:moveTo>
                <a:cubicBezTo>
                  <a:pt x="273" y="62"/>
                  <a:pt x="272" y="63"/>
                  <a:pt x="272" y="63"/>
                </a:cubicBezTo>
                <a:cubicBezTo>
                  <a:pt x="273" y="62"/>
                  <a:pt x="274" y="63"/>
                  <a:pt x="275" y="62"/>
                </a:cubicBezTo>
                <a:cubicBezTo>
                  <a:pt x="274" y="62"/>
                  <a:pt x="281" y="60"/>
                  <a:pt x="282" y="59"/>
                </a:cubicBezTo>
                <a:cubicBezTo>
                  <a:pt x="281" y="60"/>
                  <a:pt x="280" y="60"/>
                  <a:pt x="280" y="60"/>
                </a:cubicBezTo>
                <a:cubicBezTo>
                  <a:pt x="279" y="60"/>
                  <a:pt x="280" y="59"/>
                  <a:pt x="278" y="59"/>
                </a:cubicBezTo>
                <a:cubicBezTo>
                  <a:pt x="279" y="60"/>
                  <a:pt x="277" y="60"/>
                  <a:pt x="275" y="61"/>
                </a:cubicBezTo>
                <a:cubicBezTo>
                  <a:pt x="276" y="61"/>
                  <a:pt x="275" y="61"/>
                  <a:pt x="274" y="62"/>
                </a:cubicBezTo>
                <a:close/>
                <a:moveTo>
                  <a:pt x="270" y="48"/>
                </a:moveTo>
                <a:cubicBezTo>
                  <a:pt x="270" y="49"/>
                  <a:pt x="273" y="48"/>
                  <a:pt x="276" y="47"/>
                </a:cubicBezTo>
                <a:cubicBezTo>
                  <a:pt x="273" y="47"/>
                  <a:pt x="273" y="46"/>
                  <a:pt x="271" y="47"/>
                </a:cubicBezTo>
                <a:cubicBezTo>
                  <a:pt x="272" y="47"/>
                  <a:pt x="274" y="47"/>
                  <a:pt x="270" y="48"/>
                </a:cubicBezTo>
                <a:close/>
                <a:moveTo>
                  <a:pt x="276" y="60"/>
                </a:moveTo>
                <a:cubicBezTo>
                  <a:pt x="276" y="60"/>
                  <a:pt x="277" y="59"/>
                  <a:pt x="276" y="59"/>
                </a:cubicBezTo>
                <a:cubicBezTo>
                  <a:pt x="270" y="61"/>
                  <a:pt x="269" y="62"/>
                  <a:pt x="276" y="60"/>
                </a:cubicBezTo>
                <a:close/>
                <a:moveTo>
                  <a:pt x="264" y="34"/>
                </a:moveTo>
                <a:cubicBezTo>
                  <a:pt x="262" y="34"/>
                  <a:pt x="261" y="35"/>
                  <a:pt x="261" y="35"/>
                </a:cubicBezTo>
                <a:cubicBezTo>
                  <a:pt x="263" y="35"/>
                  <a:pt x="265" y="34"/>
                  <a:pt x="265" y="34"/>
                </a:cubicBezTo>
                <a:cubicBezTo>
                  <a:pt x="264" y="34"/>
                  <a:pt x="264" y="34"/>
                  <a:pt x="264" y="34"/>
                </a:cubicBezTo>
                <a:close/>
                <a:moveTo>
                  <a:pt x="248" y="40"/>
                </a:moveTo>
                <a:cubicBezTo>
                  <a:pt x="250" y="40"/>
                  <a:pt x="247" y="41"/>
                  <a:pt x="248" y="41"/>
                </a:cubicBezTo>
                <a:cubicBezTo>
                  <a:pt x="251" y="40"/>
                  <a:pt x="250" y="40"/>
                  <a:pt x="252" y="39"/>
                </a:cubicBezTo>
                <a:cubicBezTo>
                  <a:pt x="252" y="39"/>
                  <a:pt x="252" y="40"/>
                  <a:pt x="253" y="39"/>
                </a:cubicBezTo>
                <a:cubicBezTo>
                  <a:pt x="254" y="39"/>
                  <a:pt x="253" y="39"/>
                  <a:pt x="254" y="38"/>
                </a:cubicBezTo>
                <a:cubicBezTo>
                  <a:pt x="257" y="37"/>
                  <a:pt x="256" y="38"/>
                  <a:pt x="259" y="36"/>
                </a:cubicBezTo>
                <a:cubicBezTo>
                  <a:pt x="260" y="36"/>
                  <a:pt x="260" y="36"/>
                  <a:pt x="260" y="35"/>
                </a:cubicBezTo>
                <a:cubicBezTo>
                  <a:pt x="258" y="36"/>
                  <a:pt x="258" y="36"/>
                  <a:pt x="256" y="36"/>
                </a:cubicBezTo>
                <a:cubicBezTo>
                  <a:pt x="258" y="36"/>
                  <a:pt x="253" y="38"/>
                  <a:pt x="254" y="37"/>
                </a:cubicBezTo>
                <a:cubicBezTo>
                  <a:pt x="251" y="38"/>
                  <a:pt x="252" y="39"/>
                  <a:pt x="250" y="40"/>
                </a:cubicBezTo>
                <a:cubicBezTo>
                  <a:pt x="250" y="39"/>
                  <a:pt x="251" y="39"/>
                  <a:pt x="250" y="39"/>
                </a:cubicBezTo>
                <a:cubicBezTo>
                  <a:pt x="245" y="41"/>
                  <a:pt x="242" y="42"/>
                  <a:pt x="238" y="44"/>
                </a:cubicBezTo>
                <a:cubicBezTo>
                  <a:pt x="237" y="45"/>
                  <a:pt x="241" y="44"/>
                  <a:pt x="239" y="45"/>
                </a:cubicBezTo>
                <a:cubicBezTo>
                  <a:pt x="235" y="46"/>
                  <a:pt x="238" y="43"/>
                  <a:pt x="235" y="45"/>
                </a:cubicBezTo>
                <a:cubicBezTo>
                  <a:pt x="236" y="45"/>
                  <a:pt x="236" y="46"/>
                  <a:pt x="238" y="45"/>
                </a:cubicBezTo>
                <a:cubicBezTo>
                  <a:pt x="239" y="44"/>
                  <a:pt x="241" y="44"/>
                  <a:pt x="242" y="44"/>
                </a:cubicBezTo>
                <a:cubicBezTo>
                  <a:pt x="243" y="43"/>
                  <a:pt x="241" y="44"/>
                  <a:pt x="242" y="43"/>
                </a:cubicBezTo>
                <a:cubicBezTo>
                  <a:pt x="245" y="42"/>
                  <a:pt x="246" y="41"/>
                  <a:pt x="248" y="40"/>
                </a:cubicBezTo>
                <a:close/>
                <a:moveTo>
                  <a:pt x="253" y="56"/>
                </a:moveTo>
                <a:cubicBezTo>
                  <a:pt x="253" y="57"/>
                  <a:pt x="253" y="57"/>
                  <a:pt x="254" y="57"/>
                </a:cubicBezTo>
                <a:cubicBezTo>
                  <a:pt x="257" y="55"/>
                  <a:pt x="256" y="56"/>
                  <a:pt x="258" y="55"/>
                </a:cubicBezTo>
                <a:cubicBezTo>
                  <a:pt x="258" y="55"/>
                  <a:pt x="263" y="53"/>
                  <a:pt x="264" y="52"/>
                </a:cubicBezTo>
                <a:cubicBezTo>
                  <a:pt x="260" y="53"/>
                  <a:pt x="255" y="56"/>
                  <a:pt x="253" y="56"/>
                </a:cubicBezTo>
                <a:close/>
                <a:moveTo>
                  <a:pt x="264" y="64"/>
                </a:moveTo>
                <a:cubicBezTo>
                  <a:pt x="267" y="64"/>
                  <a:pt x="264" y="65"/>
                  <a:pt x="263" y="65"/>
                </a:cubicBezTo>
                <a:cubicBezTo>
                  <a:pt x="263" y="66"/>
                  <a:pt x="263" y="66"/>
                  <a:pt x="264" y="66"/>
                </a:cubicBezTo>
                <a:cubicBezTo>
                  <a:pt x="264" y="65"/>
                  <a:pt x="265" y="66"/>
                  <a:pt x="267" y="65"/>
                </a:cubicBezTo>
                <a:cubicBezTo>
                  <a:pt x="268" y="64"/>
                  <a:pt x="268" y="64"/>
                  <a:pt x="268" y="63"/>
                </a:cubicBezTo>
                <a:cubicBezTo>
                  <a:pt x="267" y="64"/>
                  <a:pt x="265" y="63"/>
                  <a:pt x="264" y="64"/>
                </a:cubicBezTo>
                <a:close/>
                <a:moveTo>
                  <a:pt x="261" y="65"/>
                </a:moveTo>
                <a:cubicBezTo>
                  <a:pt x="261" y="65"/>
                  <a:pt x="261" y="65"/>
                  <a:pt x="261" y="65"/>
                </a:cubicBezTo>
                <a:cubicBezTo>
                  <a:pt x="263" y="65"/>
                  <a:pt x="266" y="63"/>
                  <a:pt x="264" y="63"/>
                </a:cubicBezTo>
                <a:cubicBezTo>
                  <a:pt x="264" y="64"/>
                  <a:pt x="263" y="64"/>
                  <a:pt x="261" y="65"/>
                </a:cubicBezTo>
                <a:close/>
                <a:moveTo>
                  <a:pt x="253" y="68"/>
                </a:moveTo>
                <a:cubicBezTo>
                  <a:pt x="255" y="68"/>
                  <a:pt x="258" y="67"/>
                  <a:pt x="259" y="67"/>
                </a:cubicBezTo>
                <a:cubicBezTo>
                  <a:pt x="258" y="67"/>
                  <a:pt x="261" y="66"/>
                  <a:pt x="260" y="66"/>
                </a:cubicBezTo>
                <a:cubicBezTo>
                  <a:pt x="257" y="67"/>
                  <a:pt x="256" y="67"/>
                  <a:pt x="253" y="68"/>
                </a:cubicBezTo>
                <a:close/>
                <a:moveTo>
                  <a:pt x="256" y="64"/>
                </a:moveTo>
                <a:cubicBezTo>
                  <a:pt x="258" y="64"/>
                  <a:pt x="255" y="65"/>
                  <a:pt x="257" y="65"/>
                </a:cubicBezTo>
                <a:cubicBezTo>
                  <a:pt x="258" y="64"/>
                  <a:pt x="257" y="64"/>
                  <a:pt x="258" y="63"/>
                </a:cubicBezTo>
                <a:lnTo>
                  <a:pt x="256" y="64"/>
                </a:lnTo>
                <a:close/>
                <a:moveTo>
                  <a:pt x="249" y="75"/>
                </a:moveTo>
                <a:cubicBezTo>
                  <a:pt x="249" y="75"/>
                  <a:pt x="249" y="75"/>
                  <a:pt x="248" y="75"/>
                </a:cubicBezTo>
                <a:cubicBezTo>
                  <a:pt x="247" y="75"/>
                  <a:pt x="250" y="73"/>
                  <a:pt x="247" y="74"/>
                </a:cubicBezTo>
                <a:cubicBezTo>
                  <a:pt x="250" y="74"/>
                  <a:pt x="243" y="77"/>
                  <a:pt x="246" y="77"/>
                </a:cubicBezTo>
                <a:cubicBezTo>
                  <a:pt x="246" y="77"/>
                  <a:pt x="247" y="76"/>
                  <a:pt x="247" y="76"/>
                </a:cubicBezTo>
                <a:cubicBezTo>
                  <a:pt x="246" y="77"/>
                  <a:pt x="246" y="77"/>
                  <a:pt x="247" y="77"/>
                </a:cubicBezTo>
                <a:cubicBezTo>
                  <a:pt x="249" y="75"/>
                  <a:pt x="255" y="74"/>
                  <a:pt x="257" y="72"/>
                </a:cubicBezTo>
                <a:cubicBezTo>
                  <a:pt x="255" y="72"/>
                  <a:pt x="252" y="74"/>
                  <a:pt x="249" y="75"/>
                </a:cubicBezTo>
                <a:close/>
                <a:moveTo>
                  <a:pt x="248" y="62"/>
                </a:moveTo>
                <a:cubicBezTo>
                  <a:pt x="250" y="61"/>
                  <a:pt x="251" y="61"/>
                  <a:pt x="251" y="60"/>
                </a:cubicBezTo>
                <a:cubicBezTo>
                  <a:pt x="249" y="61"/>
                  <a:pt x="248" y="62"/>
                  <a:pt x="248" y="62"/>
                </a:cubicBezTo>
                <a:close/>
                <a:moveTo>
                  <a:pt x="246" y="67"/>
                </a:moveTo>
                <a:cubicBezTo>
                  <a:pt x="243" y="68"/>
                  <a:pt x="245" y="69"/>
                  <a:pt x="248" y="68"/>
                </a:cubicBezTo>
                <a:cubicBezTo>
                  <a:pt x="248" y="67"/>
                  <a:pt x="246" y="68"/>
                  <a:pt x="246" y="67"/>
                </a:cubicBezTo>
                <a:close/>
                <a:moveTo>
                  <a:pt x="244" y="65"/>
                </a:moveTo>
                <a:cubicBezTo>
                  <a:pt x="243" y="65"/>
                  <a:pt x="245" y="64"/>
                  <a:pt x="245" y="63"/>
                </a:cubicBezTo>
                <a:cubicBezTo>
                  <a:pt x="242" y="64"/>
                  <a:pt x="242" y="66"/>
                  <a:pt x="244" y="65"/>
                </a:cubicBezTo>
                <a:close/>
                <a:moveTo>
                  <a:pt x="241" y="72"/>
                </a:moveTo>
                <a:cubicBezTo>
                  <a:pt x="241" y="72"/>
                  <a:pt x="241" y="71"/>
                  <a:pt x="240" y="71"/>
                </a:cubicBezTo>
                <a:cubicBezTo>
                  <a:pt x="240" y="72"/>
                  <a:pt x="239" y="72"/>
                  <a:pt x="239" y="72"/>
                </a:cubicBezTo>
                <a:cubicBezTo>
                  <a:pt x="239" y="72"/>
                  <a:pt x="238" y="73"/>
                  <a:pt x="238" y="73"/>
                </a:cubicBezTo>
                <a:cubicBezTo>
                  <a:pt x="242" y="71"/>
                  <a:pt x="237" y="74"/>
                  <a:pt x="239" y="74"/>
                </a:cubicBezTo>
                <a:cubicBezTo>
                  <a:pt x="243" y="71"/>
                  <a:pt x="246" y="72"/>
                  <a:pt x="248" y="70"/>
                </a:cubicBezTo>
                <a:cubicBezTo>
                  <a:pt x="245" y="70"/>
                  <a:pt x="241" y="73"/>
                  <a:pt x="239" y="73"/>
                </a:cubicBezTo>
                <a:cubicBezTo>
                  <a:pt x="239" y="73"/>
                  <a:pt x="240" y="72"/>
                  <a:pt x="241" y="72"/>
                </a:cubicBezTo>
                <a:close/>
                <a:moveTo>
                  <a:pt x="239" y="71"/>
                </a:moveTo>
                <a:cubicBezTo>
                  <a:pt x="236" y="72"/>
                  <a:pt x="237" y="73"/>
                  <a:pt x="236" y="74"/>
                </a:cubicBezTo>
                <a:cubicBezTo>
                  <a:pt x="238" y="73"/>
                  <a:pt x="239" y="72"/>
                  <a:pt x="239" y="71"/>
                </a:cubicBezTo>
                <a:close/>
                <a:moveTo>
                  <a:pt x="226" y="49"/>
                </a:moveTo>
                <a:cubicBezTo>
                  <a:pt x="226" y="48"/>
                  <a:pt x="225" y="49"/>
                  <a:pt x="227" y="47"/>
                </a:cubicBezTo>
                <a:cubicBezTo>
                  <a:pt x="225" y="49"/>
                  <a:pt x="222" y="49"/>
                  <a:pt x="221" y="51"/>
                </a:cubicBezTo>
                <a:cubicBezTo>
                  <a:pt x="225" y="49"/>
                  <a:pt x="224" y="50"/>
                  <a:pt x="226" y="50"/>
                </a:cubicBezTo>
                <a:cubicBezTo>
                  <a:pt x="224" y="51"/>
                  <a:pt x="224" y="51"/>
                  <a:pt x="222" y="51"/>
                </a:cubicBezTo>
                <a:cubicBezTo>
                  <a:pt x="223" y="52"/>
                  <a:pt x="227" y="50"/>
                  <a:pt x="230" y="49"/>
                </a:cubicBezTo>
                <a:cubicBezTo>
                  <a:pt x="230" y="48"/>
                  <a:pt x="230" y="48"/>
                  <a:pt x="231" y="47"/>
                </a:cubicBezTo>
                <a:cubicBezTo>
                  <a:pt x="231" y="47"/>
                  <a:pt x="231" y="48"/>
                  <a:pt x="233" y="47"/>
                </a:cubicBezTo>
                <a:cubicBezTo>
                  <a:pt x="233" y="46"/>
                  <a:pt x="233" y="46"/>
                  <a:pt x="233" y="46"/>
                </a:cubicBezTo>
                <a:cubicBezTo>
                  <a:pt x="229" y="48"/>
                  <a:pt x="228" y="48"/>
                  <a:pt x="226" y="49"/>
                </a:cubicBezTo>
                <a:close/>
                <a:moveTo>
                  <a:pt x="235" y="57"/>
                </a:moveTo>
                <a:cubicBezTo>
                  <a:pt x="233" y="58"/>
                  <a:pt x="231" y="59"/>
                  <a:pt x="230" y="59"/>
                </a:cubicBezTo>
                <a:cubicBezTo>
                  <a:pt x="228" y="60"/>
                  <a:pt x="231" y="59"/>
                  <a:pt x="232" y="59"/>
                </a:cubicBezTo>
                <a:cubicBezTo>
                  <a:pt x="232" y="59"/>
                  <a:pt x="231" y="59"/>
                  <a:pt x="233" y="58"/>
                </a:cubicBezTo>
                <a:cubicBezTo>
                  <a:pt x="233" y="58"/>
                  <a:pt x="233" y="59"/>
                  <a:pt x="232" y="59"/>
                </a:cubicBezTo>
                <a:cubicBezTo>
                  <a:pt x="234" y="58"/>
                  <a:pt x="236" y="58"/>
                  <a:pt x="236" y="57"/>
                </a:cubicBezTo>
                <a:cubicBezTo>
                  <a:pt x="235" y="57"/>
                  <a:pt x="235" y="57"/>
                  <a:pt x="235" y="57"/>
                </a:cubicBezTo>
                <a:close/>
                <a:moveTo>
                  <a:pt x="235" y="64"/>
                </a:moveTo>
                <a:cubicBezTo>
                  <a:pt x="237" y="63"/>
                  <a:pt x="235" y="65"/>
                  <a:pt x="235" y="65"/>
                </a:cubicBezTo>
                <a:cubicBezTo>
                  <a:pt x="238" y="64"/>
                  <a:pt x="238" y="64"/>
                  <a:pt x="238" y="63"/>
                </a:cubicBezTo>
                <a:cubicBezTo>
                  <a:pt x="237" y="64"/>
                  <a:pt x="235" y="64"/>
                  <a:pt x="235" y="64"/>
                </a:cubicBezTo>
                <a:close/>
                <a:moveTo>
                  <a:pt x="230" y="61"/>
                </a:moveTo>
                <a:cubicBezTo>
                  <a:pt x="230" y="61"/>
                  <a:pt x="228" y="63"/>
                  <a:pt x="231" y="62"/>
                </a:cubicBezTo>
                <a:cubicBezTo>
                  <a:pt x="230" y="62"/>
                  <a:pt x="232" y="60"/>
                  <a:pt x="232" y="60"/>
                </a:cubicBezTo>
                <a:cubicBezTo>
                  <a:pt x="231" y="60"/>
                  <a:pt x="230" y="61"/>
                  <a:pt x="230" y="61"/>
                </a:cubicBezTo>
                <a:close/>
                <a:moveTo>
                  <a:pt x="227" y="61"/>
                </a:moveTo>
                <a:cubicBezTo>
                  <a:pt x="227" y="62"/>
                  <a:pt x="227" y="62"/>
                  <a:pt x="227" y="62"/>
                </a:cubicBezTo>
                <a:cubicBezTo>
                  <a:pt x="228" y="61"/>
                  <a:pt x="229" y="60"/>
                  <a:pt x="230" y="60"/>
                </a:cubicBezTo>
                <a:cubicBezTo>
                  <a:pt x="230" y="60"/>
                  <a:pt x="229" y="60"/>
                  <a:pt x="227" y="61"/>
                </a:cubicBezTo>
                <a:close/>
                <a:moveTo>
                  <a:pt x="225" y="71"/>
                </a:moveTo>
                <a:cubicBezTo>
                  <a:pt x="228" y="69"/>
                  <a:pt x="229" y="68"/>
                  <a:pt x="232" y="66"/>
                </a:cubicBezTo>
                <a:cubicBezTo>
                  <a:pt x="230" y="67"/>
                  <a:pt x="232" y="66"/>
                  <a:pt x="232" y="65"/>
                </a:cubicBezTo>
                <a:cubicBezTo>
                  <a:pt x="230" y="67"/>
                  <a:pt x="226" y="67"/>
                  <a:pt x="226" y="68"/>
                </a:cubicBezTo>
                <a:cubicBezTo>
                  <a:pt x="227" y="69"/>
                  <a:pt x="228" y="67"/>
                  <a:pt x="230" y="67"/>
                </a:cubicBezTo>
                <a:cubicBezTo>
                  <a:pt x="230" y="67"/>
                  <a:pt x="231" y="67"/>
                  <a:pt x="231" y="67"/>
                </a:cubicBezTo>
                <a:cubicBezTo>
                  <a:pt x="228" y="69"/>
                  <a:pt x="225" y="70"/>
                  <a:pt x="225" y="71"/>
                </a:cubicBezTo>
                <a:close/>
                <a:moveTo>
                  <a:pt x="228" y="73"/>
                </a:moveTo>
                <a:cubicBezTo>
                  <a:pt x="228" y="73"/>
                  <a:pt x="228" y="72"/>
                  <a:pt x="226" y="73"/>
                </a:cubicBezTo>
                <a:cubicBezTo>
                  <a:pt x="227" y="74"/>
                  <a:pt x="227" y="74"/>
                  <a:pt x="227" y="74"/>
                </a:cubicBezTo>
                <a:cubicBezTo>
                  <a:pt x="228" y="73"/>
                  <a:pt x="231" y="72"/>
                  <a:pt x="230" y="72"/>
                </a:cubicBezTo>
                <a:lnTo>
                  <a:pt x="228" y="73"/>
                </a:lnTo>
                <a:close/>
                <a:moveTo>
                  <a:pt x="221" y="77"/>
                </a:moveTo>
                <a:cubicBezTo>
                  <a:pt x="221" y="77"/>
                  <a:pt x="224" y="76"/>
                  <a:pt x="225" y="76"/>
                </a:cubicBezTo>
                <a:cubicBezTo>
                  <a:pt x="224" y="77"/>
                  <a:pt x="222" y="78"/>
                  <a:pt x="221" y="79"/>
                </a:cubicBezTo>
                <a:cubicBezTo>
                  <a:pt x="223" y="78"/>
                  <a:pt x="225" y="77"/>
                  <a:pt x="227" y="76"/>
                </a:cubicBezTo>
                <a:cubicBezTo>
                  <a:pt x="228" y="75"/>
                  <a:pt x="227" y="75"/>
                  <a:pt x="226" y="74"/>
                </a:cubicBezTo>
                <a:cubicBezTo>
                  <a:pt x="224" y="75"/>
                  <a:pt x="223" y="76"/>
                  <a:pt x="222" y="77"/>
                </a:cubicBezTo>
                <a:cubicBezTo>
                  <a:pt x="222" y="76"/>
                  <a:pt x="221" y="76"/>
                  <a:pt x="221" y="77"/>
                </a:cubicBezTo>
                <a:close/>
                <a:moveTo>
                  <a:pt x="224" y="73"/>
                </a:moveTo>
                <a:cubicBezTo>
                  <a:pt x="220" y="76"/>
                  <a:pt x="220" y="76"/>
                  <a:pt x="220" y="76"/>
                </a:cubicBezTo>
                <a:cubicBezTo>
                  <a:pt x="222" y="76"/>
                  <a:pt x="221" y="76"/>
                  <a:pt x="224" y="75"/>
                </a:cubicBezTo>
                <a:cubicBezTo>
                  <a:pt x="223" y="74"/>
                  <a:pt x="226" y="73"/>
                  <a:pt x="224" y="73"/>
                </a:cubicBezTo>
                <a:close/>
                <a:moveTo>
                  <a:pt x="206" y="64"/>
                </a:moveTo>
                <a:cubicBezTo>
                  <a:pt x="207" y="65"/>
                  <a:pt x="208" y="64"/>
                  <a:pt x="207" y="65"/>
                </a:cubicBezTo>
                <a:cubicBezTo>
                  <a:pt x="212" y="62"/>
                  <a:pt x="208" y="64"/>
                  <a:pt x="209" y="63"/>
                </a:cubicBezTo>
                <a:cubicBezTo>
                  <a:pt x="210" y="62"/>
                  <a:pt x="210" y="63"/>
                  <a:pt x="212" y="62"/>
                </a:cubicBezTo>
                <a:cubicBezTo>
                  <a:pt x="212" y="61"/>
                  <a:pt x="209" y="62"/>
                  <a:pt x="206" y="64"/>
                </a:cubicBezTo>
                <a:close/>
                <a:moveTo>
                  <a:pt x="197" y="73"/>
                </a:moveTo>
                <a:cubicBezTo>
                  <a:pt x="198" y="73"/>
                  <a:pt x="198" y="72"/>
                  <a:pt x="198" y="73"/>
                </a:cubicBezTo>
                <a:cubicBezTo>
                  <a:pt x="199" y="72"/>
                  <a:pt x="200" y="71"/>
                  <a:pt x="200" y="71"/>
                </a:cubicBezTo>
                <a:cubicBezTo>
                  <a:pt x="198" y="72"/>
                  <a:pt x="201" y="70"/>
                  <a:pt x="200" y="70"/>
                </a:cubicBezTo>
                <a:cubicBezTo>
                  <a:pt x="197" y="72"/>
                  <a:pt x="200" y="72"/>
                  <a:pt x="197" y="73"/>
                </a:cubicBezTo>
                <a:close/>
                <a:moveTo>
                  <a:pt x="196" y="70"/>
                </a:moveTo>
                <a:cubicBezTo>
                  <a:pt x="196" y="71"/>
                  <a:pt x="198" y="69"/>
                  <a:pt x="197" y="71"/>
                </a:cubicBezTo>
                <a:cubicBezTo>
                  <a:pt x="200" y="69"/>
                  <a:pt x="198" y="68"/>
                  <a:pt x="196" y="70"/>
                </a:cubicBezTo>
                <a:close/>
                <a:moveTo>
                  <a:pt x="191" y="75"/>
                </a:moveTo>
                <a:cubicBezTo>
                  <a:pt x="192" y="74"/>
                  <a:pt x="194" y="72"/>
                  <a:pt x="192" y="73"/>
                </a:cubicBezTo>
                <a:cubicBezTo>
                  <a:pt x="192" y="74"/>
                  <a:pt x="189" y="75"/>
                  <a:pt x="191" y="75"/>
                </a:cubicBezTo>
                <a:close/>
                <a:moveTo>
                  <a:pt x="187" y="76"/>
                </a:moveTo>
                <a:cubicBezTo>
                  <a:pt x="186" y="77"/>
                  <a:pt x="184" y="78"/>
                  <a:pt x="185" y="79"/>
                </a:cubicBezTo>
                <a:cubicBezTo>
                  <a:pt x="185" y="78"/>
                  <a:pt x="187" y="77"/>
                  <a:pt x="187" y="78"/>
                </a:cubicBezTo>
                <a:cubicBezTo>
                  <a:pt x="186" y="78"/>
                  <a:pt x="187" y="78"/>
                  <a:pt x="188" y="77"/>
                </a:cubicBezTo>
                <a:cubicBezTo>
                  <a:pt x="189" y="76"/>
                  <a:pt x="189" y="76"/>
                  <a:pt x="187" y="76"/>
                </a:cubicBezTo>
                <a:close/>
                <a:moveTo>
                  <a:pt x="186" y="75"/>
                </a:moveTo>
                <a:cubicBezTo>
                  <a:pt x="185" y="76"/>
                  <a:pt x="184" y="77"/>
                  <a:pt x="184" y="77"/>
                </a:cubicBezTo>
                <a:cubicBezTo>
                  <a:pt x="183" y="78"/>
                  <a:pt x="188" y="76"/>
                  <a:pt x="188" y="75"/>
                </a:cubicBezTo>
                <a:cubicBezTo>
                  <a:pt x="186" y="76"/>
                  <a:pt x="187" y="75"/>
                  <a:pt x="186" y="75"/>
                </a:cubicBezTo>
                <a:close/>
                <a:moveTo>
                  <a:pt x="186" y="95"/>
                </a:moveTo>
                <a:cubicBezTo>
                  <a:pt x="187" y="94"/>
                  <a:pt x="186" y="95"/>
                  <a:pt x="186" y="95"/>
                </a:cubicBezTo>
                <a:cubicBezTo>
                  <a:pt x="191" y="92"/>
                  <a:pt x="191" y="92"/>
                  <a:pt x="191" y="92"/>
                </a:cubicBezTo>
                <a:cubicBezTo>
                  <a:pt x="192" y="92"/>
                  <a:pt x="191" y="93"/>
                  <a:pt x="193" y="92"/>
                </a:cubicBezTo>
                <a:cubicBezTo>
                  <a:pt x="192" y="92"/>
                  <a:pt x="195" y="91"/>
                  <a:pt x="195" y="90"/>
                </a:cubicBezTo>
                <a:cubicBezTo>
                  <a:pt x="194" y="91"/>
                  <a:pt x="193" y="90"/>
                  <a:pt x="192" y="91"/>
                </a:cubicBezTo>
                <a:cubicBezTo>
                  <a:pt x="190" y="93"/>
                  <a:pt x="187" y="94"/>
                  <a:pt x="186" y="95"/>
                </a:cubicBezTo>
                <a:close/>
                <a:moveTo>
                  <a:pt x="178" y="81"/>
                </a:moveTo>
                <a:cubicBezTo>
                  <a:pt x="176" y="83"/>
                  <a:pt x="179" y="82"/>
                  <a:pt x="180" y="81"/>
                </a:cubicBezTo>
                <a:cubicBezTo>
                  <a:pt x="181" y="80"/>
                  <a:pt x="183" y="79"/>
                  <a:pt x="183" y="79"/>
                </a:cubicBezTo>
                <a:cubicBezTo>
                  <a:pt x="180" y="81"/>
                  <a:pt x="183" y="78"/>
                  <a:pt x="178" y="81"/>
                </a:cubicBezTo>
                <a:close/>
                <a:moveTo>
                  <a:pt x="182" y="80"/>
                </a:moveTo>
                <a:cubicBezTo>
                  <a:pt x="182" y="81"/>
                  <a:pt x="178" y="83"/>
                  <a:pt x="179" y="83"/>
                </a:cubicBezTo>
                <a:cubicBezTo>
                  <a:pt x="181" y="82"/>
                  <a:pt x="182" y="82"/>
                  <a:pt x="183" y="81"/>
                </a:cubicBezTo>
                <a:cubicBezTo>
                  <a:pt x="180" y="82"/>
                  <a:pt x="186" y="79"/>
                  <a:pt x="182" y="80"/>
                </a:cubicBezTo>
                <a:close/>
                <a:moveTo>
                  <a:pt x="182" y="82"/>
                </a:moveTo>
                <a:cubicBezTo>
                  <a:pt x="180" y="84"/>
                  <a:pt x="178" y="86"/>
                  <a:pt x="180" y="86"/>
                </a:cubicBezTo>
                <a:cubicBezTo>
                  <a:pt x="180" y="85"/>
                  <a:pt x="183" y="83"/>
                  <a:pt x="181" y="85"/>
                </a:cubicBezTo>
                <a:cubicBezTo>
                  <a:pt x="186" y="82"/>
                  <a:pt x="180" y="85"/>
                  <a:pt x="183" y="82"/>
                </a:cubicBezTo>
                <a:cubicBezTo>
                  <a:pt x="182" y="82"/>
                  <a:pt x="182" y="83"/>
                  <a:pt x="182" y="82"/>
                </a:cubicBezTo>
                <a:close/>
                <a:moveTo>
                  <a:pt x="165" y="91"/>
                </a:moveTo>
                <a:cubicBezTo>
                  <a:pt x="163" y="92"/>
                  <a:pt x="163" y="92"/>
                  <a:pt x="163" y="93"/>
                </a:cubicBezTo>
                <a:cubicBezTo>
                  <a:pt x="163" y="92"/>
                  <a:pt x="159" y="95"/>
                  <a:pt x="158" y="95"/>
                </a:cubicBezTo>
                <a:cubicBezTo>
                  <a:pt x="159" y="96"/>
                  <a:pt x="163" y="93"/>
                  <a:pt x="166" y="91"/>
                </a:cubicBezTo>
                <a:cubicBezTo>
                  <a:pt x="165" y="91"/>
                  <a:pt x="167" y="90"/>
                  <a:pt x="165" y="91"/>
                </a:cubicBezTo>
                <a:close/>
                <a:moveTo>
                  <a:pt x="167" y="91"/>
                </a:moveTo>
                <a:cubicBezTo>
                  <a:pt x="169" y="90"/>
                  <a:pt x="169" y="90"/>
                  <a:pt x="171" y="90"/>
                </a:cubicBezTo>
                <a:cubicBezTo>
                  <a:pt x="171" y="88"/>
                  <a:pt x="176" y="85"/>
                  <a:pt x="178" y="83"/>
                </a:cubicBezTo>
                <a:cubicBezTo>
                  <a:pt x="176" y="84"/>
                  <a:pt x="176" y="82"/>
                  <a:pt x="174" y="84"/>
                </a:cubicBezTo>
                <a:cubicBezTo>
                  <a:pt x="175" y="85"/>
                  <a:pt x="170" y="87"/>
                  <a:pt x="170" y="88"/>
                </a:cubicBezTo>
                <a:cubicBezTo>
                  <a:pt x="169" y="88"/>
                  <a:pt x="169" y="88"/>
                  <a:pt x="169" y="87"/>
                </a:cubicBezTo>
                <a:cubicBezTo>
                  <a:pt x="166" y="90"/>
                  <a:pt x="167" y="90"/>
                  <a:pt x="167" y="91"/>
                </a:cubicBezTo>
                <a:close/>
                <a:moveTo>
                  <a:pt x="173" y="93"/>
                </a:moveTo>
                <a:cubicBezTo>
                  <a:pt x="174" y="92"/>
                  <a:pt x="173" y="94"/>
                  <a:pt x="176" y="92"/>
                </a:cubicBezTo>
                <a:cubicBezTo>
                  <a:pt x="176" y="91"/>
                  <a:pt x="175" y="92"/>
                  <a:pt x="176" y="91"/>
                </a:cubicBezTo>
                <a:cubicBezTo>
                  <a:pt x="174" y="92"/>
                  <a:pt x="173" y="92"/>
                  <a:pt x="173" y="93"/>
                </a:cubicBezTo>
                <a:close/>
                <a:moveTo>
                  <a:pt x="174" y="104"/>
                </a:moveTo>
                <a:cubicBezTo>
                  <a:pt x="174" y="105"/>
                  <a:pt x="181" y="100"/>
                  <a:pt x="180" y="100"/>
                </a:cubicBezTo>
                <a:cubicBezTo>
                  <a:pt x="177" y="102"/>
                  <a:pt x="177" y="103"/>
                  <a:pt x="174" y="104"/>
                </a:cubicBezTo>
                <a:close/>
                <a:moveTo>
                  <a:pt x="164" y="99"/>
                </a:moveTo>
                <a:cubicBezTo>
                  <a:pt x="166" y="98"/>
                  <a:pt x="169" y="96"/>
                  <a:pt x="170" y="95"/>
                </a:cubicBezTo>
                <a:cubicBezTo>
                  <a:pt x="167" y="97"/>
                  <a:pt x="165" y="97"/>
                  <a:pt x="164" y="99"/>
                </a:cubicBezTo>
                <a:close/>
                <a:moveTo>
                  <a:pt x="159" y="99"/>
                </a:moveTo>
                <a:cubicBezTo>
                  <a:pt x="159" y="100"/>
                  <a:pt x="158" y="100"/>
                  <a:pt x="158" y="100"/>
                </a:cubicBezTo>
                <a:cubicBezTo>
                  <a:pt x="160" y="99"/>
                  <a:pt x="160" y="98"/>
                  <a:pt x="161" y="97"/>
                </a:cubicBezTo>
                <a:cubicBezTo>
                  <a:pt x="161" y="97"/>
                  <a:pt x="161" y="98"/>
                  <a:pt x="162" y="97"/>
                </a:cubicBezTo>
                <a:cubicBezTo>
                  <a:pt x="163" y="96"/>
                  <a:pt x="162" y="97"/>
                  <a:pt x="162" y="97"/>
                </a:cubicBezTo>
                <a:cubicBezTo>
                  <a:pt x="158" y="99"/>
                  <a:pt x="158" y="99"/>
                  <a:pt x="158" y="99"/>
                </a:cubicBezTo>
                <a:cubicBezTo>
                  <a:pt x="158" y="100"/>
                  <a:pt x="157" y="102"/>
                  <a:pt x="159" y="99"/>
                </a:cubicBezTo>
                <a:close/>
                <a:moveTo>
                  <a:pt x="153" y="99"/>
                </a:moveTo>
                <a:cubicBezTo>
                  <a:pt x="153" y="99"/>
                  <a:pt x="152" y="100"/>
                  <a:pt x="153" y="101"/>
                </a:cubicBezTo>
                <a:cubicBezTo>
                  <a:pt x="151" y="101"/>
                  <a:pt x="149" y="103"/>
                  <a:pt x="150" y="103"/>
                </a:cubicBezTo>
                <a:cubicBezTo>
                  <a:pt x="154" y="100"/>
                  <a:pt x="153" y="100"/>
                  <a:pt x="156" y="98"/>
                </a:cubicBezTo>
                <a:cubicBezTo>
                  <a:pt x="155" y="98"/>
                  <a:pt x="155" y="98"/>
                  <a:pt x="154" y="98"/>
                </a:cubicBezTo>
                <a:cubicBezTo>
                  <a:pt x="154" y="100"/>
                  <a:pt x="154" y="98"/>
                  <a:pt x="153" y="99"/>
                </a:cubicBezTo>
                <a:close/>
                <a:moveTo>
                  <a:pt x="160" y="120"/>
                </a:moveTo>
                <a:cubicBezTo>
                  <a:pt x="160" y="120"/>
                  <a:pt x="160" y="121"/>
                  <a:pt x="161" y="120"/>
                </a:cubicBezTo>
                <a:cubicBezTo>
                  <a:pt x="162" y="119"/>
                  <a:pt x="165" y="116"/>
                  <a:pt x="163" y="117"/>
                </a:cubicBezTo>
                <a:cubicBezTo>
                  <a:pt x="163" y="117"/>
                  <a:pt x="162" y="119"/>
                  <a:pt x="160" y="120"/>
                </a:cubicBezTo>
                <a:close/>
                <a:moveTo>
                  <a:pt x="150" y="106"/>
                </a:moveTo>
                <a:cubicBezTo>
                  <a:pt x="148" y="108"/>
                  <a:pt x="154" y="103"/>
                  <a:pt x="151" y="106"/>
                </a:cubicBezTo>
                <a:cubicBezTo>
                  <a:pt x="154" y="104"/>
                  <a:pt x="154" y="104"/>
                  <a:pt x="154" y="104"/>
                </a:cubicBezTo>
                <a:cubicBezTo>
                  <a:pt x="154" y="103"/>
                  <a:pt x="153" y="104"/>
                  <a:pt x="154" y="103"/>
                </a:cubicBezTo>
                <a:cubicBezTo>
                  <a:pt x="151" y="105"/>
                  <a:pt x="151" y="105"/>
                  <a:pt x="150" y="106"/>
                </a:cubicBezTo>
                <a:close/>
                <a:moveTo>
                  <a:pt x="146" y="105"/>
                </a:moveTo>
                <a:cubicBezTo>
                  <a:pt x="142" y="108"/>
                  <a:pt x="147" y="106"/>
                  <a:pt x="145" y="108"/>
                </a:cubicBezTo>
                <a:cubicBezTo>
                  <a:pt x="147" y="106"/>
                  <a:pt x="146" y="106"/>
                  <a:pt x="149" y="104"/>
                </a:cubicBezTo>
                <a:cubicBezTo>
                  <a:pt x="148" y="104"/>
                  <a:pt x="149" y="103"/>
                  <a:pt x="149" y="103"/>
                </a:cubicBezTo>
                <a:cubicBezTo>
                  <a:pt x="145" y="105"/>
                  <a:pt x="149" y="103"/>
                  <a:pt x="146" y="106"/>
                </a:cubicBezTo>
                <a:cubicBezTo>
                  <a:pt x="146" y="105"/>
                  <a:pt x="147" y="104"/>
                  <a:pt x="146" y="105"/>
                </a:cubicBezTo>
                <a:close/>
                <a:moveTo>
                  <a:pt x="153" y="120"/>
                </a:moveTo>
                <a:cubicBezTo>
                  <a:pt x="156" y="118"/>
                  <a:pt x="154" y="119"/>
                  <a:pt x="157" y="116"/>
                </a:cubicBezTo>
                <a:cubicBezTo>
                  <a:pt x="156" y="117"/>
                  <a:pt x="154" y="118"/>
                  <a:pt x="152" y="119"/>
                </a:cubicBezTo>
                <a:cubicBezTo>
                  <a:pt x="154" y="119"/>
                  <a:pt x="151" y="121"/>
                  <a:pt x="149" y="122"/>
                </a:cubicBezTo>
                <a:cubicBezTo>
                  <a:pt x="148" y="124"/>
                  <a:pt x="152" y="120"/>
                  <a:pt x="151" y="122"/>
                </a:cubicBezTo>
                <a:cubicBezTo>
                  <a:pt x="153" y="120"/>
                  <a:pt x="153" y="119"/>
                  <a:pt x="154" y="119"/>
                </a:cubicBezTo>
                <a:cubicBezTo>
                  <a:pt x="154" y="119"/>
                  <a:pt x="153" y="120"/>
                  <a:pt x="153" y="120"/>
                </a:cubicBezTo>
                <a:close/>
                <a:moveTo>
                  <a:pt x="136" y="117"/>
                </a:moveTo>
                <a:cubicBezTo>
                  <a:pt x="139" y="115"/>
                  <a:pt x="135" y="118"/>
                  <a:pt x="135" y="118"/>
                </a:cubicBezTo>
                <a:cubicBezTo>
                  <a:pt x="138" y="116"/>
                  <a:pt x="140" y="115"/>
                  <a:pt x="142" y="113"/>
                </a:cubicBezTo>
                <a:cubicBezTo>
                  <a:pt x="142" y="112"/>
                  <a:pt x="147" y="109"/>
                  <a:pt x="148" y="107"/>
                </a:cubicBezTo>
                <a:cubicBezTo>
                  <a:pt x="147" y="108"/>
                  <a:pt x="146" y="108"/>
                  <a:pt x="146" y="108"/>
                </a:cubicBezTo>
                <a:cubicBezTo>
                  <a:pt x="144" y="109"/>
                  <a:pt x="144" y="110"/>
                  <a:pt x="142" y="111"/>
                </a:cubicBezTo>
                <a:cubicBezTo>
                  <a:pt x="141" y="113"/>
                  <a:pt x="142" y="113"/>
                  <a:pt x="141" y="113"/>
                </a:cubicBezTo>
                <a:cubicBezTo>
                  <a:pt x="140" y="113"/>
                  <a:pt x="136" y="116"/>
                  <a:pt x="136" y="117"/>
                </a:cubicBezTo>
                <a:close/>
                <a:moveTo>
                  <a:pt x="153" y="123"/>
                </a:moveTo>
                <a:cubicBezTo>
                  <a:pt x="154" y="123"/>
                  <a:pt x="157" y="120"/>
                  <a:pt x="156" y="120"/>
                </a:cubicBezTo>
                <a:cubicBezTo>
                  <a:pt x="155" y="121"/>
                  <a:pt x="152" y="123"/>
                  <a:pt x="153" y="123"/>
                </a:cubicBezTo>
                <a:close/>
                <a:moveTo>
                  <a:pt x="137" y="109"/>
                </a:moveTo>
                <a:cubicBezTo>
                  <a:pt x="139" y="108"/>
                  <a:pt x="141" y="106"/>
                  <a:pt x="141" y="106"/>
                </a:cubicBezTo>
                <a:cubicBezTo>
                  <a:pt x="139" y="107"/>
                  <a:pt x="137" y="109"/>
                  <a:pt x="137" y="109"/>
                </a:cubicBezTo>
                <a:close/>
                <a:moveTo>
                  <a:pt x="136" y="114"/>
                </a:moveTo>
                <a:cubicBezTo>
                  <a:pt x="138" y="114"/>
                  <a:pt x="137" y="113"/>
                  <a:pt x="137" y="115"/>
                </a:cubicBezTo>
                <a:cubicBezTo>
                  <a:pt x="138" y="114"/>
                  <a:pt x="138" y="113"/>
                  <a:pt x="141" y="111"/>
                </a:cubicBezTo>
                <a:cubicBezTo>
                  <a:pt x="142" y="110"/>
                  <a:pt x="141" y="111"/>
                  <a:pt x="140" y="111"/>
                </a:cubicBezTo>
                <a:cubicBezTo>
                  <a:pt x="141" y="110"/>
                  <a:pt x="142" y="110"/>
                  <a:pt x="143" y="109"/>
                </a:cubicBezTo>
                <a:cubicBezTo>
                  <a:pt x="143" y="109"/>
                  <a:pt x="144" y="108"/>
                  <a:pt x="143" y="108"/>
                </a:cubicBezTo>
                <a:cubicBezTo>
                  <a:pt x="141" y="111"/>
                  <a:pt x="139" y="111"/>
                  <a:pt x="136" y="114"/>
                </a:cubicBezTo>
                <a:close/>
                <a:moveTo>
                  <a:pt x="142" y="117"/>
                </a:moveTo>
                <a:cubicBezTo>
                  <a:pt x="140" y="118"/>
                  <a:pt x="142" y="116"/>
                  <a:pt x="144" y="115"/>
                </a:cubicBezTo>
                <a:cubicBezTo>
                  <a:pt x="144" y="114"/>
                  <a:pt x="142" y="115"/>
                  <a:pt x="141" y="116"/>
                </a:cubicBezTo>
                <a:cubicBezTo>
                  <a:pt x="141" y="116"/>
                  <a:pt x="141" y="117"/>
                  <a:pt x="140" y="117"/>
                </a:cubicBezTo>
                <a:cubicBezTo>
                  <a:pt x="137" y="118"/>
                  <a:pt x="139" y="119"/>
                  <a:pt x="136" y="120"/>
                </a:cubicBezTo>
                <a:cubicBezTo>
                  <a:pt x="136" y="121"/>
                  <a:pt x="133" y="123"/>
                  <a:pt x="132" y="124"/>
                </a:cubicBezTo>
                <a:cubicBezTo>
                  <a:pt x="133" y="124"/>
                  <a:pt x="131" y="125"/>
                  <a:pt x="131" y="126"/>
                </a:cubicBezTo>
                <a:cubicBezTo>
                  <a:pt x="133" y="124"/>
                  <a:pt x="135" y="122"/>
                  <a:pt x="134" y="124"/>
                </a:cubicBezTo>
                <a:cubicBezTo>
                  <a:pt x="135" y="124"/>
                  <a:pt x="139" y="121"/>
                  <a:pt x="138" y="121"/>
                </a:cubicBezTo>
                <a:cubicBezTo>
                  <a:pt x="137" y="121"/>
                  <a:pt x="135" y="124"/>
                  <a:pt x="135" y="123"/>
                </a:cubicBezTo>
                <a:cubicBezTo>
                  <a:pt x="136" y="122"/>
                  <a:pt x="135" y="122"/>
                  <a:pt x="137" y="121"/>
                </a:cubicBezTo>
                <a:cubicBezTo>
                  <a:pt x="139" y="119"/>
                  <a:pt x="142" y="117"/>
                  <a:pt x="142" y="117"/>
                </a:cubicBezTo>
                <a:close/>
                <a:moveTo>
                  <a:pt x="143" y="118"/>
                </a:moveTo>
                <a:cubicBezTo>
                  <a:pt x="141" y="119"/>
                  <a:pt x="141" y="119"/>
                  <a:pt x="141" y="119"/>
                </a:cubicBezTo>
                <a:cubicBezTo>
                  <a:pt x="140" y="120"/>
                  <a:pt x="140" y="120"/>
                  <a:pt x="141" y="121"/>
                </a:cubicBezTo>
                <a:cubicBezTo>
                  <a:pt x="143" y="119"/>
                  <a:pt x="142" y="119"/>
                  <a:pt x="143" y="118"/>
                </a:cubicBezTo>
                <a:cubicBezTo>
                  <a:pt x="143" y="119"/>
                  <a:pt x="144" y="118"/>
                  <a:pt x="145" y="117"/>
                </a:cubicBezTo>
                <a:cubicBezTo>
                  <a:pt x="143" y="118"/>
                  <a:pt x="144" y="117"/>
                  <a:pt x="143" y="118"/>
                </a:cubicBezTo>
                <a:close/>
                <a:moveTo>
                  <a:pt x="146" y="128"/>
                </a:moveTo>
                <a:cubicBezTo>
                  <a:pt x="147" y="128"/>
                  <a:pt x="145" y="129"/>
                  <a:pt x="145" y="130"/>
                </a:cubicBezTo>
                <a:cubicBezTo>
                  <a:pt x="146" y="129"/>
                  <a:pt x="146" y="129"/>
                  <a:pt x="148" y="128"/>
                </a:cubicBezTo>
                <a:cubicBezTo>
                  <a:pt x="147" y="128"/>
                  <a:pt x="147" y="127"/>
                  <a:pt x="148" y="127"/>
                </a:cubicBezTo>
                <a:cubicBezTo>
                  <a:pt x="147" y="127"/>
                  <a:pt x="146" y="128"/>
                  <a:pt x="146" y="128"/>
                </a:cubicBezTo>
                <a:close/>
                <a:moveTo>
                  <a:pt x="133" y="117"/>
                </a:moveTo>
                <a:cubicBezTo>
                  <a:pt x="133" y="118"/>
                  <a:pt x="134" y="117"/>
                  <a:pt x="135" y="117"/>
                </a:cubicBezTo>
                <a:cubicBezTo>
                  <a:pt x="136" y="116"/>
                  <a:pt x="137" y="115"/>
                  <a:pt x="137" y="115"/>
                </a:cubicBezTo>
                <a:cubicBezTo>
                  <a:pt x="136" y="116"/>
                  <a:pt x="135" y="115"/>
                  <a:pt x="133" y="117"/>
                </a:cubicBezTo>
                <a:close/>
                <a:moveTo>
                  <a:pt x="144" y="129"/>
                </a:moveTo>
                <a:cubicBezTo>
                  <a:pt x="143" y="129"/>
                  <a:pt x="141" y="129"/>
                  <a:pt x="139" y="132"/>
                </a:cubicBezTo>
                <a:cubicBezTo>
                  <a:pt x="139" y="133"/>
                  <a:pt x="145" y="129"/>
                  <a:pt x="146" y="127"/>
                </a:cubicBezTo>
                <a:cubicBezTo>
                  <a:pt x="145" y="128"/>
                  <a:pt x="144" y="128"/>
                  <a:pt x="144" y="129"/>
                </a:cubicBezTo>
                <a:close/>
                <a:moveTo>
                  <a:pt x="133" y="117"/>
                </a:moveTo>
                <a:cubicBezTo>
                  <a:pt x="132" y="118"/>
                  <a:pt x="132" y="117"/>
                  <a:pt x="131" y="118"/>
                </a:cubicBezTo>
                <a:cubicBezTo>
                  <a:pt x="131" y="119"/>
                  <a:pt x="133" y="117"/>
                  <a:pt x="135" y="116"/>
                </a:cubicBezTo>
                <a:cubicBezTo>
                  <a:pt x="134" y="116"/>
                  <a:pt x="136" y="114"/>
                  <a:pt x="134" y="115"/>
                </a:cubicBezTo>
                <a:cubicBezTo>
                  <a:pt x="134" y="116"/>
                  <a:pt x="134" y="116"/>
                  <a:pt x="133" y="117"/>
                </a:cubicBezTo>
                <a:close/>
                <a:moveTo>
                  <a:pt x="138" y="122"/>
                </a:moveTo>
                <a:cubicBezTo>
                  <a:pt x="137" y="123"/>
                  <a:pt x="137" y="123"/>
                  <a:pt x="139" y="122"/>
                </a:cubicBezTo>
                <a:cubicBezTo>
                  <a:pt x="140" y="121"/>
                  <a:pt x="140" y="120"/>
                  <a:pt x="138" y="122"/>
                </a:cubicBezTo>
                <a:close/>
                <a:moveTo>
                  <a:pt x="139" y="137"/>
                </a:moveTo>
                <a:cubicBezTo>
                  <a:pt x="141" y="135"/>
                  <a:pt x="141" y="137"/>
                  <a:pt x="139" y="138"/>
                </a:cubicBezTo>
                <a:cubicBezTo>
                  <a:pt x="140" y="137"/>
                  <a:pt x="141" y="137"/>
                  <a:pt x="142" y="136"/>
                </a:cubicBezTo>
                <a:cubicBezTo>
                  <a:pt x="142" y="135"/>
                  <a:pt x="142" y="135"/>
                  <a:pt x="142" y="135"/>
                </a:cubicBezTo>
                <a:cubicBezTo>
                  <a:pt x="142" y="135"/>
                  <a:pt x="143" y="134"/>
                  <a:pt x="144" y="134"/>
                </a:cubicBezTo>
                <a:cubicBezTo>
                  <a:pt x="142" y="136"/>
                  <a:pt x="138" y="139"/>
                  <a:pt x="138" y="140"/>
                </a:cubicBezTo>
                <a:cubicBezTo>
                  <a:pt x="138" y="140"/>
                  <a:pt x="137" y="141"/>
                  <a:pt x="136" y="141"/>
                </a:cubicBezTo>
                <a:cubicBezTo>
                  <a:pt x="138" y="140"/>
                  <a:pt x="138" y="139"/>
                  <a:pt x="139" y="138"/>
                </a:cubicBezTo>
                <a:cubicBezTo>
                  <a:pt x="139" y="137"/>
                  <a:pt x="136" y="138"/>
                  <a:pt x="133" y="141"/>
                </a:cubicBezTo>
                <a:cubicBezTo>
                  <a:pt x="134" y="141"/>
                  <a:pt x="136" y="139"/>
                  <a:pt x="137" y="139"/>
                </a:cubicBezTo>
                <a:cubicBezTo>
                  <a:pt x="137" y="139"/>
                  <a:pt x="138" y="139"/>
                  <a:pt x="138" y="139"/>
                </a:cubicBezTo>
                <a:cubicBezTo>
                  <a:pt x="135" y="142"/>
                  <a:pt x="132" y="145"/>
                  <a:pt x="132" y="146"/>
                </a:cubicBezTo>
                <a:cubicBezTo>
                  <a:pt x="133" y="145"/>
                  <a:pt x="135" y="144"/>
                  <a:pt x="135" y="143"/>
                </a:cubicBezTo>
                <a:cubicBezTo>
                  <a:pt x="134" y="144"/>
                  <a:pt x="134" y="144"/>
                  <a:pt x="134" y="144"/>
                </a:cubicBezTo>
                <a:cubicBezTo>
                  <a:pt x="135" y="144"/>
                  <a:pt x="136" y="142"/>
                  <a:pt x="136" y="142"/>
                </a:cubicBezTo>
                <a:cubicBezTo>
                  <a:pt x="137" y="142"/>
                  <a:pt x="134" y="145"/>
                  <a:pt x="137" y="143"/>
                </a:cubicBezTo>
                <a:cubicBezTo>
                  <a:pt x="136" y="142"/>
                  <a:pt x="139" y="141"/>
                  <a:pt x="140" y="141"/>
                </a:cubicBezTo>
                <a:cubicBezTo>
                  <a:pt x="139" y="140"/>
                  <a:pt x="141" y="139"/>
                  <a:pt x="141" y="139"/>
                </a:cubicBezTo>
                <a:cubicBezTo>
                  <a:pt x="140" y="139"/>
                  <a:pt x="140" y="139"/>
                  <a:pt x="141" y="138"/>
                </a:cubicBezTo>
                <a:cubicBezTo>
                  <a:pt x="144" y="136"/>
                  <a:pt x="146" y="134"/>
                  <a:pt x="148" y="133"/>
                </a:cubicBezTo>
                <a:cubicBezTo>
                  <a:pt x="147" y="133"/>
                  <a:pt x="143" y="135"/>
                  <a:pt x="146" y="132"/>
                </a:cubicBezTo>
                <a:cubicBezTo>
                  <a:pt x="143" y="133"/>
                  <a:pt x="141" y="134"/>
                  <a:pt x="139" y="137"/>
                </a:cubicBezTo>
                <a:close/>
                <a:moveTo>
                  <a:pt x="142" y="131"/>
                </a:moveTo>
                <a:cubicBezTo>
                  <a:pt x="142" y="131"/>
                  <a:pt x="143" y="132"/>
                  <a:pt x="144" y="130"/>
                </a:cubicBezTo>
                <a:cubicBezTo>
                  <a:pt x="144" y="130"/>
                  <a:pt x="144" y="130"/>
                  <a:pt x="144" y="129"/>
                </a:cubicBezTo>
                <a:cubicBezTo>
                  <a:pt x="144" y="130"/>
                  <a:pt x="143" y="130"/>
                  <a:pt x="142" y="131"/>
                </a:cubicBezTo>
                <a:close/>
                <a:moveTo>
                  <a:pt x="142" y="143"/>
                </a:moveTo>
                <a:cubicBezTo>
                  <a:pt x="142" y="143"/>
                  <a:pt x="145" y="140"/>
                  <a:pt x="145" y="142"/>
                </a:cubicBezTo>
                <a:cubicBezTo>
                  <a:pt x="147" y="140"/>
                  <a:pt x="149" y="139"/>
                  <a:pt x="150" y="138"/>
                </a:cubicBezTo>
                <a:cubicBezTo>
                  <a:pt x="148" y="139"/>
                  <a:pt x="147" y="140"/>
                  <a:pt x="146" y="140"/>
                </a:cubicBezTo>
                <a:cubicBezTo>
                  <a:pt x="147" y="139"/>
                  <a:pt x="147" y="139"/>
                  <a:pt x="148" y="138"/>
                </a:cubicBezTo>
                <a:cubicBezTo>
                  <a:pt x="147" y="139"/>
                  <a:pt x="150" y="137"/>
                  <a:pt x="150" y="137"/>
                </a:cubicBezTo>
                <a:cubicBezTo>
                  <a:pt x="148" y="138"/>
                  <a:pt x="142" y="142"/>
                  <a:pt x="142" y="143"/>
                </a:cubicBezTo>
                <a:close/>
                <a:moveTo>
                  <a:pt x="125" y="125"/>
                </a:moveTo>
                <a:cubicBezTo>
                  <a:pt x="126" y="125"/>
                  <a:pt x="128" y="123"/>
                  <a:pt x="128" y="124"/>
                </a:cubicBezTo>
                <a:cubicBezTo>
                  <a:pt x="126" y="126"/>
                  <a:pt x="124" y="127"/>
                  <a:pt x="124" y="128"/>
                </a:cubicBezTo>
                <a:cubicBezTo>
                  <a:pt x="129" y="124"/>
                  <a:pt x="129" y="124"/>
                  <a:pt x="129" y="124"/>
                </a:cubicBezTo>
                <a:cubicBezTo>
                  <a:pt x="128" y="123"/>
                  <a:pt x="132" y="121"/>
                  <a:pt x="131" y="120"/>
                </a:cubicBezTo>
                <a:cubicBezTo>
                  <a:pt x="129" y="122"/>
                  <a:pt x="127" y="123"/>
                  <a:pt x="125" y="125"/>
                </a:cubicBezTo>
                <a:close/>
                <a:moveTo>
                  <a:pt x="131" y="122"/>
                </a:moveTo>
                <a:cubicBezTo>
                  <a:pt x="132" y="122"/>
                  <a:pt x="131" y="122"/>
                  <a:pt x="131" y="123"/>
                </a:cubicBezTo>
                <a:cubicBezTo>
                  <a:pt x="132" y="122"/>
                  <a:pt x="132" y="121"/>
                  <a:pt x="133" y="120"/>
                </a:cubicBezTo>
                <a:cubicBezTo>
                  <a:pt x="134" y="120"/>
                  <a:pt x="134" y="120"/>
                  <a:pt x="134" y="120"/>
                </a:cubicBezTo>
                <a:cubicBezTo>
                  <a:pt x="133" y="120"/>
                  <a:pt x="135" y="117"/>
                  <a:pt x="131" y="119"/>
                </a:cubicBezTo>
                <a:cubicBezTo>
                  <a:pt x="131" y="120"/>
                  <a:pt x="134" y="119"/>
                  <a:pt x="131" y="122"/>
                </a:cubicBezTo>
                <a:close/>
                <a:moveTo>
                  <a:pt x="139" y="130"/>
                </a:moveTo>
                <a:cubicBezTo>
                  <a:pt x="138" y="132"/>
                  <a:pt x="142" y="129"/>
                  <a:pt x="142" y="129"/>
                </a:cubicBezTo>
                <a:lnTo>
                  <a:pt x="139" y="130"/>
                </a:lnTo>
                <a:close/>
                <a:moveTo>
                  <a:pt x="133" y="129"/>
                </a:moveTo>
                <a:cubicBezTo>
                  <a:pt x="135" y="127"/>
                  <a:pt x="136" y="126"/>
                  <a:pt x="135" y="126"/>
                </a:cubicBezTo>
                <a:cubicBezTo>
                  <a:pt x="133" y="128"/>
                  <a:pt x="132" y="129"/>
                  <a:pt x="133" y="129"/>
                </a:cubicBezTo>
                <a:close/>
                <a:moveTo>
                  <a:pt x="129" y="121"/>
                </a:moveTo>
                <a:cubicBezTo>
                  <a:pt x="128" y="120"/>
                  <a:pt x="126" y="121"/>
                  <a:pt x="124" y="124"/>
                </a:cubicBezTo>
                <a:cubicBezTo>
                  <a:pt x="125" y="123"/>
                  <a:pt x="125" y="123"/>
                  <a:pt x="124" y="124"/>
                </a:cubicBezTo>
                <a:cubicBezTo>
                  <a:pt x="123" y="124"/>
                  <a:pt x="121" y="127"/>
                  <a:pt x="120" y="128"/>
                </a:cubicBezTo>
                <a:cubicBezTo>
                  <a:pt x="121" y="128"/>
                  <a:pt x="121" y="128"/>
                  <a:pt x="120" y="130"/>
                </a:cubicBezTo>
                <a:cubicBezTo>
                  <a:pt x="121" y="129"/>
                  <a:pt x="121" y="129"/>
                  <a:pt x="121" y="129"/>
                </a:cubicBezTo>
                <a:cubicBezTo>
                  <a:pt x="125" y="126"/>
                  <a:pt x="124" y="125"/>
                  <a:pt x="128" y="123"/>
                </a:cubicBezTo>
                <a:cubicBezTo>
                  <a:pt x="127" y="122"/>
                  <a:pt x="126" y="123"/>
                  <a:pt x="129" y="121"/>
                </a:cubicBezTo>
                <a:close/>
                <a:moveTo>
                  <a:pt x="129" y="131"/>
                </a:moveTo>
                <a:cubicBezTo>
                  <a:pt x="130" y="130"/>
                  <a:pt x="133" y="127"/>
                  <a:pt x="134" y="126"/>
                </a:cubicBezTo>
                <a:cubicBezTo>
                  <a:pt x="131" y="128"/>
                  <a:pt x="130" y="130"/>
                  <a:pt x="129" y="131"/>
                </a:cubicBezTo>
                <a:close/>
                <a:moveTo>
                  <a:pt x="133" y="136"/>
                </a:moveTo>
                <a:cubicBezTo>
                  <a:pt x="135" y="136"/>
                  <a:pt x="137" y="136"/>
                  <a:pt x="139" y="133"/>
                </a:cubicBezTo>
                <a:cubicBezTo>
                  <a:pt x="136" y="135"/>
                  <a:pt x="136" y="134"/>
                  <a:pt x="133" y="136"/>
                </a:cubicBezTo>
                <a:close/>
                <a:moveTo>
                  <a:pt x="124" y="131"/>
                </a:moveTo>
                <a:cubicBezTo>
                  <a:pt x="125" y="131"/>
                  <a:pt x="125" y="131"/>
                  <a:pt x="124" y="132"/>
                </a:cubicBezTo>
                <a:cubicBezTo>
                  <a:pt x="126" y="131"/>
                  <a:pt x="131" y="127"/>
                  <a:pt x="128" y="128"/>
                </a:cubicBezTo>
                <a:cubicBezTo>
                  <a:pt x="128" y="129"/>
                  <a:pt x="126" y="130"/>
                  <a:pt x="124" y="131"/>
                </a:cubicBezTo>
                <a:close/>
                <a:moveTo>
                  <a:pt x="121" y="127"/>
                </a:moveTo>
                <a:cubicBezTo>
                  <a:pt x="121" y="126"/>
                  <a:pt x="121" y="125"/>
                  <a:pt x="123" y="124"/>
                </a:cubicBezTo>
                <a:cubicBezTo>
                  <a:pt x="120" y="126"/>
                  <a:pt x="117" y="127"/>
                  <a:pt x="117" y="128"/>
                </a:cubicBezTo>
                <a:cubicBezTo>
                  <a:pt x="118" y="128"/>
                  <a:pt x="120" y="126"/>
                  <a:pt x="121" y="126"/>
                </a:cubicBezTo>
                <a:cubicBezTo>
                  <a:pt x="120" y="126"/>
                  <a:pt x="119" y="128"/>
                  <a:pt x="121" y="127"/>
                </a:cubicBezTo>
                <a:close/>
                <a:moveTo>
                  <a:pt x="120" y="131"/>
                </a:moveTo>
                <a:cubicBezTo>
                  <a:pt x="121" y="131"/>
                  <a:pt x="122" y="131"/>
                  <a:pt x="124" y="129"/>
                </a:cubicBezTo>
                <a:cubicBezTo>
                  <a:pt x="124" y="128"/>
                  <a:pt x="121" y="130"/>
                  <a:pt x="120" y="131"/>
                </a:cubicBezTo>
                <a:close/>
                <a:moveTo>
                  <a:pt x="119" y="140"/>
                </a:moveTo>
                <a:cubicBezTo>
                  <a:pt x="121" y="139"/>
                  <a:pt x="122" y="137"/>
                  <a:pt x="124" y="135"/>
                </a:cubicBezTo>
                <a:cubicBezTo>
                  <a:pt x="124" y="134"/>
                  <a:pt x="124" y="134"/>
                  <a:pt x="124" y="134"/>
                </a:cubicBezTo>
                <a:cubicBezTo>
                  <a:pt x="121" y="137"/>
                  <a:pt x="119" y="139"/>
                  <a:pt x="119" y="140"/>
                </a:cubicBezTo>
                <a:close/>
                <a:moveTo>
                  <a:pt x="117" y="131"/>
                </a:moveTo>
                <a:cubicBezTo>
                  <a:pt x="119" y="130"/>
                  <a:pt x="117" y="130"/>
                  <a:pt x="118" y="129"/>
                </a:cubicBezTo>
                <a:cubicBezTo>
                  <a:pt x="116" y="131"/>
                  <a:pt x="116" y="131"/>
                  <a:pt x="117" y="131"/>
                </a:cubicBezTo>
                <a:close/>
                <a:moveTo>
                  <a:pt x="112" y="133"/>
                </a:moveTo>
                <a:cubicBezTo>
                  <a:pt x="112" y="134"/>
                  <a:pt x="114" y="132"/>
                  <a:pt x="113" y="133"/>
                </a:cubicBezTo>
                <a:cubicBezTo>
                  <a:pt x="117" y="130"/>
                  <a:pt x="114" y="131"/>
                  <a:pt x="112" y="133"/>
                </a:cubicBezTo>
                <a:close/>
                <a:moveTo>
                  <a:pt x="117" y="138"/>
                </a:moveTo>
                <a:cubicBezTo>
                  <a:pt x="116" y="140"/>
                  <a:pt x="113" y="143"/>
                  <a:pt x="114" y="143"/>
                </a:cubicBezTo>
                <a:cubicBezTo>
                  <a:pt x="117" y="140"/>
                  <a:pt x="116" y="140"/>
                  <a:pt x="119" y="137"/>
                </a:cubicBezTo>
                <a:cubicBezTo>
                  <a:pt x="118" y="138"/>
                  <a:pt x="118" y="137"/>
                  <a:pt x="117" y="138"/>
                </a:cubicBezTo>
                <a:close/>
                <a:moveTo>
                  <a:pt x="114" y="157"/>
                </a:moveTo>
                <a:cubicBezTo>
                  <a:pt x="112" y="158"/>
                  <a:pt x="113" y="158"/>
                  <a:pt x="111" y="158"/>
                </a:cubicBezTo>
                <a:cubicBezTo>
                  <a:pt x="113" y="158"/>
                  <a:pt x="109" y="161"/>
                  <a:pt x="109" y="161"/>
                </a:cubicBezTo>
                <a:cubicBezTo>
                  <a:pt x="111" y="159"/>
                  <a:pt x="109" y="160"/>
                  <a:pt x="108" y="161"/>
                </a:cubicBezTo>
                <a:cubicBezTo>
                  <a:pt x="108" y="162"/>
                  <a:pt x="107" y="163"/>
                  <a:pt x="107" y="164"/>
                </a:cubicBezTo>
                <a:cubicBezTo>
                  <a:pt x="105" y="166"/>
                  <a:pt x="105" y="164"/>
                  <a:pt x="102" y="167"/>
                </a:cubicBezTo>
                <a:cubicBezTo>
                  <a:pt x="102" y="169"/>
                  <a:pt x="103" y="167"/>
                  <a:pt x="104" y="167"/>
                </a:cubicBezTo>
                <a:cubicBezTo>
                  <a:pt x="103" y="168"/>
                  <a:pt x="102" y="168"/>
                  <a:pt x="101" y="169"/>
                </a:cubicBezTo>
                <a:cubicBezTo>
                  <a:pt x="103" y="169"/>
                  <a:pt x="106" y="166"/>
                  <a:pt x="107" y="164"/>
                </a:cubicBezTo>
                <a:cubicBezTo>
                  <a:pt x="106" y="167"/>
                  <a:pt x="101" y="172"/>
                  <a:pt x="99" y="173"/>
                </a:cubicBezTo>
                <a:cubicBezTo>
                  <a:pt x="99" y="173"/>
                  <a:pt x="99" y="175"/>
                  <a:pt x="98" y="175"/>
                </a:cubicBezTo>
                <a:cubicBezTo>
                  <a:pt x="98" y="175"/>
                  <a:pt x="99" y="175"/>
                  <a:pt x="98" y="175"/>
                </a:cubicBezTo>
                <a:cubicBezTo>
                  <a:pt x="99" y="175"/>
                  <a:pt x="98" y="175"/>
                  <a:pt x="99" y="175"/>
                </a:cubicBezTo>
                <a:cubicBezTo>
                  <a:pt x="99" y="175"/>
                  <a:pt x="100" y="174"/>
                  <a:pt x="100" y="174"/>
                </a:cubicBezTo>
                <a:cubicBezTo>
                  <a:pt x="100" y="174"/>
                  <a:pt x="100" y="174"/>
                  <a:pt x="100" y="174"/>
                </a:cubicBezTo>
                <a:cubicBezTo>
                  <a:pt x="101" y="172"/>
                  <a:pt x="101" y="172"/>
                  <a:pt x="101" y="172"/>
                </a:cubicBezTo>
                <a:cubicBezTo>
                  <a:pt x="102" y="172"/>
                  <a:pt x="103" y="171"/>
                  <a:pt x="104" y="170"/>
                </a:cubicBezTo>
                <a:cubicBezTo>
                  <a:pt x="103" y="170"/>
                  <a:pt x="106" y="168"/>
                  <a:pt x="106" y="167"/>
                </a:cubicBezTo>
                <a:cubicBezTo>
                  <a:pt x="108" y="166"/>
                  <a:pt x="114" y="158"/>
                  <a:pt x="117" y="157"/>
                </a:cubicBezTo>
                <a:cubicBezTo>
                  <a:pt x="117" y="157"/>
                  <a:pt x="116" y="157"/>
                  <a:pt x="117" y="156"/>
                </a:cubicBezTo>
                <a:cubicBezTo>
                  <a:pt x="119" y="155"/>
                  <a:pt x="120" y="153"/>
                  <a:pt x="123" y="151"/>
                </a:cubicBezTo>
                <a:cubicBezTo>
                  <a:pt x="122" y="150"/>
                  <a:pt x="125" y="150"/>
                  <a:pt x="126" y="148"/>
                </a:cubicBezTo>
                <a:cubicBezTo>
                  <a:pt x="126" y="148"/>
                  <a:pt x="127" y="147"/>
                  <a:pt x="126" y="147"/>
                </a:cubicBezTo>
                <a:cubicBezTo>
                  <a:pt x="123" y="150"/>
                  <a:pt x="122" y="148"/>
                  <a:pt x="120" y="151"/>
                </a:cubicBezTo>
                <a:cubicBezTo>
                  <a:pt x="121" y="150"/>
                  <a:pt x="120" y="153"/>
                  <a:pt x="119" y="153"/>
                </a:cubicBezTo>
                <a:cubicBezTo>
                  <a:pt x="119" y="152"/>
                  <a:pt x="117" y="155"/>
                  <a:pt x="116" y="155"/>
                </a:cubicBezTo>
                <a:cubicBezTo>
                  <a:pt x="117" y="154"/>
                  <a:pt x="118" y="153"/>
                  <a:pt x="118" y="152"/>
                </a:cubicBezTo>
                <a:cubicBezTo>
                  <a:pt x="117" y="154"/>
                  <a:pt x="116" y="154"/>
                  <a:pt x="116" y="154"/>
                </a:cubicBezTo>
                <a:cubicBezTo>
                  <a:pt x="116" y="154"/>
                  <a:pt x="117" y="153"/>
                  <a:pt x="117" y="153"/>
                </a:cubicBezTo>
                <a:cubicBezTo>
                  <a:pt x="115" y="155"/>
                  <a:pt x="115" y="155"/>
                  <a:pt x="114" y="157"/>
                </a:cubicBezTo>
                <a:close/>
                <a:moveTo>
                  <a:pt x="119" y="151"/>
                </a:moveTo>
                <a:cubicBezTo>
                  <a:pt x="120" y="150"/>
                  <a:pt x="121" y="149"/>
                  <a:pt x="121" y="148"/>
                </a:cubicBezTo>
                <a:cubicBezTo>
                  <a:pt x="120" y="149"/>
                  <a:pt x="119" y="149"/>
                  <a:pt x="118" y="151"/>
                </a:cubicBezTo>
                <a:cubicBezTo>
                  <a:pt x="118" y="152"/>
                  <a:pt x="119" y="150"/>
                  <a:pt x="120" y="150"/>
                </a:cubicBezTo>
                <a:cubicBezTo>
                  <a:pt x="119" y="151"/>
                  <a:pt x="118" y="152"/>
                  <a:pt x="119" y="151"/>
                </a:cubicBezTo>
                <a:close/>
                <a:moveTo>
                  <a:pt x="124" y="159"/>
                </a:moveTo>
                <a:cubicBezTo>
                  <a:pt x="125" y="159"/>
                  <a:pt x="128" y="159"/>
                  <a:pt x="128" y="157"/>
                </a:cubicBezTo>
                <a:cubicBezTo>
                  <a:pt x="125" y="160"/>
                  <a:pt x="127" y="156"/>
                  <a:pt x="124" y="159"/>
                </a:cubicBezTo>
                <a:close/>
                <a:moveTo>
                  <a:pt x="112" y="142"/>
                </a:moveTo>
                <a:cubicBezTo>
                  <a:pt x="110" y="143"/>
                  <a:pt x="109" y="144"/>
                  <a:pt x="109" y="145"/>
                </a:cubicBezTo>
                <a:cubicBezTo>
                  <a:pt x="110" y="145"/>
                  <a:pt x="111" y="143"/>
                  <a:pt x="112" y="142"/>
                </a:cubicBezTo>
                <a:cubicBezTo>
                  <a:pt x="112" y="143"/>
                  <a:pt x="112" y="143"/>
                  <a:pt x="113" y="142"/>
                </a:cubicBezTo>
                <a:cubicBezTo>
                  <a:pt x="113" y="142"/>
                  <a:pt x="112" y="142"/>
                  <a:pt x="112" y="142"/>
                </a:cubicBezTo>
                <a:close/>
                <a:moveTo>
                  <a:pt x="114" y="170"/>
                </a:moveTo>
                <a:cubicBezTo>
                  <a:pt x="115" y="170"/>
                  <a:pt x="118" y="166"/>
                  <a:pt x="117" y="166"/>
                </a:cubicBezTo>
                <a:cubicBezTo>
                  <a:pt x="115" y="168"/>
                  <a:pt x="116" y="167"/>
                  <a:pt x="114" y="170"/>
                </a:cubicBezTo>
                <a:close/>
                <a:moveTo>
                  <a:pt x="88" y="182"/>
                </a:moveTo>
                <a:cubicBezTo>
                  <a:pt x="88" y="182"/>
                  <a:pt x="89" y="182"/>
                  <a:pt x="89" y="181"/>
                </a:cubicBezTo>
                <a:cubicBezTo>
                  <a:pt x="88" y="181"/>
                  <a:pt x="88" y="182"/>
                  <a:pt x="88" y="182"/>
                </a:cubicBezTo>
                <a:close/>
                <a:moveTo>
                  <a:pt x="108" y="144"/>
                </a:moveTo>
                <a:cubicBezTo>
                  <a:pt x="106" y="144"/>
                  <a:pt x="109" y="142"/>
                  <a:pt x="108" y="142"/>
                </a:cubicBezTo>
                <a:cubicBezTo>
                  <a:pt x="107" y="142"/>
                  <a:pt x="103" y="145"/>
                  <a:pt x="103" y="145"/>
                </a:cubicBezTo>
                <a:cubicBezTo>
                  <a:pt x="105" y="144"/>
                  <a:pt x="106" y="145"/>
                  <a:pt x="107" y="144"/>
                </a:cubicBezTo>
                <a:cubicBezTo>
                  <a:pt x="109" y="143"/>
                  <a:pt x="109" y="143"/>
                  <a:pt x="110" y="141"/>
                </a:cubicBezTo>
                <a:cubicBezTo>
                  <a:pt x="110" y="141"/>
                  <a:pt x="110" y="141"/>
                  <a:pt x="110" y="141"/>
                </a:cubicBezTo>
                <a:cubicBezTo>
                  <a:pt x="107" y="143"/>
                  <a:pt x="110" y="142"/>
                  <a:pt x="108" y="144"/>
                </a:cubicBezTo>
                <a:close/>
                <a:moveTo>
                  <a:pt x="802" y="247"/>
                </a:moveTo>
                <a:cubicBezTo>
                  <a:pt x="799" y="242"/>
                  <a:pt x="799" y="242"/>
                  <a:pt x="799" y="242"/>
                </a:cubicBezTo>
                <a:cubicBezTo>
                  <a:pt x="798" y="242"/>
                  <a:pt x="801" y="247"/>
                  <a:pt x="801" y="246"/>
                </a:cubicBezTo>
                <a:cubicBezTo>
                  <a:pt x="801" y="247"/>
                  <a:pt x="801" y="247"/>
                  <a:pt x="801" y="247"/>
                </a:cubicBezTo>
                <a:cubicBezTo>
                  <a:pt x="800" y="244"/>
                  <a:pt x="802" y="246"/>
                  <a:pt x="802" y="247"/>
                </a:cubicBezTo>
                <a:close/>
                <a:moveTo>
                  <a:pt x="596" y="44"/>
                </a:moveTo>
                <a:cubicBezTo>
                  <a:pt x="592" y="42"/>
                  <a:pt x="592" y="42"/>
                  <a:pt x="592" y="42"/>
                </a:cubicBezTo>
                <a:cubicBezTo>
                  <a:pt x="592" y="43"/>
                  <a:pt x="593" y="43"/>
                  <a:pt x="594" y="44"/>
                </a:cubicBezTo>
                <a:cubicBezTo>
                  <a:pt x="591" y="43"/>
                  <a:pt x="597" y="45"/>
                  <a:pt x="596" y="44"/>
                </a:cubicBezTo>
                <a:close/>
                <a:moveTo>
                  <a:pt x="493" y="9"/>
                </a:moveTo>
                <a:cubicBezTo>
                  <a:pt x="495" y="10"/>
                  <a:pt x="500" y="11"/>
                  <a:pt x="502" y="11"/>
                </a:cubicBezTo>
                <a:cubicBezTo>
                  <a:pt x="500" y="10"/>
                  <a:pt x="492" y="9"/>
                  <a:pt x="493" y="9"/>
                </a:cubicBezTo>
                <a:close/>
                <a:moveTo>
                  <a:pt x="467" y="5"/>
                </a:moveTo>
                <a:cubicBezTo>
                  <a:pt x="469" y="5"/>
                  <a:pt x="477" y="7"/>
                  <a:pt x="475" y="6"/>
                </a:cubicBezTo>
                <a:cubicBezTo>
                  <a:pt x="473" y="6"/>
                  <a:pt x="466" y="4"/>
                  <a:pt x="466" y="5"/>
                </a:cubicBezTo>
                <a:cubicBezTo>
                  <a:pt x="467" y="6"/>
                  <a:pt x="469" y="7"/>
                  <a:pt x="470" y="6"/>
                </a:cubicBezTo>
                <a:cubicBezTo>
                  <a:pt x="469" y="6"/>
                  <a:pt x="468" y="6"/>
                  <a:pt x="467" y="5"/>
                </a:cubicBezTo>
                <a:close/>
                <a:moveTo>
                  <a:pt x="411" y="0"/>
                </a:moveTo>
                <a:cubicBezTo>
                  <a:pt x="410" y="0"/>
                  <a:pt x="406" y="0"/>
                  <a:pt x="404" y="1"/>
                </a:cubicBezTo>
                <a:cubicBezTo>
                  <a:pt x="407" y="1"/>
                  <a:pt x="411" y="1"/>
                  <a:pt x="414" y="1"/>
                </a:cubicBezTo>
                <a:cubicBezTo>
                  <a:pt x="413" y="1"/>
                  <a:pt x="411" y="1"/>
                  <a:pt x="412" y="1"/>
                </a:cubicBezTo>
                <a:cubicBezTo>
                  <a:pt x="413" y="1"/>
                  <a:pt x="417" y="0"/>
                  <a:pt x="415" y="0"/>
                </a:cubicBezTo>
                <a:cubicBezTo>
                  <a:pt x="415" y="1"/>
                  <a:pt x="413" y="0"/>
                  <a:pt x="411" y="0"/>
                </a:cubicBezTo>
                <a:close/>
                <a:moveTo>
                  <a:pt x="394" y="50"/>
                </a:moveTo>
                <a:cubicBezTo>
                  <a:pt x="394" y="49"/>
                  <a:pt x="401" y="50"/>
                  <a:pt x="399" y="50"/>
                </a:cubicBezTo>
                <a:cubicBezTo>
                  <a:pt x="399" y="49"/>
                  <a:pt x="391" y="49"/>
                  <a:pt x="394" y="50"/>
                </a:cubicBezTo>
                <a:close/>
                <a:moveTo>
                  <a:pt x="388" y="50"/>
                </a:moveTo>
                <a:cubicBezTo>
                  <a:pt x="389" y="50"/>
                  <a:pt x="391" y="51"/>
                  <a:pt x="393" y="50"/>
                </a:cubicBezTo>
                <a:cubicBezTo>
                  <a:pt x="384" y="50"/>
                  <a:pt x="379" y="50"/>
                  <a:pt x="376" y="50"/>
                </a:cubicBezTo>
                <a:cubicBezTo>
                  <a:pt x="379" y="50"/>
                  <a:pt x="373" y="51"/>
                  <a:pt x="376" y="51"/>
                </a:cubicBezTo>
                <a:cubicBezTo>
                  <a:pt x="378" y="50"/>
                  <a:pt x="383" y="51"/>
                  <a:pt x="382" y="50"/>
                </a:cubicBezTo>
                <a:cubicBezTo>
                  <a:pt x="383" y="50"/>
                  <a:pt x="386" y="50"/>
                  <a:pt x="388" y="50"/>
                </a:cubicBezTo>
                <a:close/>
                <a:moveTo>
                  <a:pt x="350" y="7"/>
                </a:moveTo>
                <a:cubicBezTo>
                  <a:pt x="351" y="6"/>
                  <a:pt x="358" y="6"/>
                  <a:pt x="359" y="6"/>
                </a:cubicBezTo>
                <a:cubicBezTo>
                  <a:pt x="355" y="6"/>
                  <a:pt x="351" y="7"/>
                  <a:pt x="349" y="7"/>
                </a:cubicBezTo>
                <a:cubicBezTo>
                  <a:pt x="350" y="7"/>
                  <a:pt x="350" y="7"/>
                  <a:pt x="350" y="7"/>
                </a:cubicBezTo>
                <a:cubicBezTo>
                  <a:pt x="350" y="7"/>
                  <a:pt x="349" y="7"/>
                  <a:pt x="350" y="7"/>
                </a:cubicBezTo>
                <a:close/>
                <a:moveTo>
                  <a:pt x="350" y="8"/>
                </a:moveTo>
                <a:cubicBezTo>
                  <a:pt x="350" y="8"/>
                  <a:pt x="350" y="8"/>
                  <a:pt x="351" y="7"/>
                </a:cubicBezTo>
                <a:cubicBezTo>
                  <a:pt x="348" y="8"/>
                  <a:pt x="348" y="7"/>
                  <a:pt x="347" y="7"/>
                </a:cubicBezTo>
                <a:cubicBezTo>
                  <a:pt x="346" y="8"/>
                  <a:pt x="345" y="8"/>
                  <a:pt x="343" y="8"/>
                </a:cubicBezTo>
                <a:cubicBezTo>
                  <a:pt x="342" y="8"/>
                  <a:pt x="336" y="8"/>
                  <a:pt x="335" y="9"/>
                </a:cubicBezTo>
                <a:cubicBezTo>
                  <a:pt x="336" y="9"/>
                  <a:pt x="337" y="9"/>
                  <a:pt x="337" y="9"/>
                </a:cubicBezTo>
                <a:cubicBezTo>
                  <a:pt x="334" y="10"/>
                  <a:pt x="330" y="9"/>
                  <a:pt x="327" y="11"/>
                </a:cubicBezTo>
                <a:cubicBezTo>
                  <a:pt x="331" y="11"/>
                  <a:pt x="333" y="10"/>
                  <a:pt x="336" y="10"/>
                </a:cubicBezTo>
                <a:cubicBezTo>
                  <a:pt x="336" y="9"/>
                  <a:pt x="337" y="9"/>
                  <a:pt x="339" y="9"/>
                </a:cubicBezTo>
                <a:cubicBezTo>
                  <a:pt x="339" y="9"/>
                  <a:pt x="336" y="9"/>
                  <a:pt x="337" y="10"/>
                </a:cubicBezTo>
                <a:cubicBezTo>
                  <a:pt x="342" y="9"/>
                  <a:pt x="350" y="9"/>
                  <a:pt x="351" y="8"/>
                </a:cubicBezTo>
                <a:cubicBezTo>
                  <a:pt x="350" y="8"/>
                  <a:pt x="350" y="8"/>
                  <a:pt x="350" y="8"/>
                </a:cubicBezTo>
                <a:close/>
                <a:moveTo>
                  <a:pt x="314" y="14"/>
                </a:moveTo>
                <a:cubicBezTo>
                  <a:pt x="315" y="14"/>
                  <a:pt x="322" y="13"/>
                  <a:pt x="320" y="13"/>
                </a:cubicBezTo>
                <a:cubicBezTo>
                  <a:pt x="317" y="14"/>
                  <a:pt x="316" y="13"/>
                  <a:pt x="314" y="14"/>
                </a:cubicBezTo>
                <a:close/>
                <a:moveTo>
                  <a:pt x="241" y="77"/>
                </a:moveTo>
                <a:cubicBezTo>
                  <a:pt x="240" y="77"/>
                  <a:pt x="241" y="75"/>
                  <a:pt x="240" y="76"/>
                </a:cubicBezTo>
                <a:cubicBezTo>
                  <a:pt x="240" y="76"/>
                  <a:pt x="238" y="77"/>
                  <a:pt x="238" y="77"/>
                </a:cubicBezTo>
                <a:cubicBezTo>
                  <a:pt x="238" y="77"/>
                  <a:pt x="238" y="77"/>
                  <a:pt x="237" y="77"/>
                </a:cubicBezTo>
                <a:cubicBezTo>
                  <a:pt x="237" y="78"/>
                  <a:pt x="238" y="77"/>
                  <a:pt x="238" y="77"/>
                </a:cubicBezTo>
                <a:cubicBezTo>
                  <a:pt x="236" y="79"/>
                  <a:pt x="236" y="78"/>
                  <a:pt x="235" y="79"/>
                </a:cubicBezTo>
                <a:cubicBezTo>
                  <a:pt x="236" y="79"/>
                  <a:pt x="240" y="77"/>
                  <a:pt x="241" y="77"/>
                </a:cubicBezTo>
                <a:close/>
                <a:moveTo>
                  <a:pt x="232" y="80"/>
                </a:moveTo>
                <a:cubicBezTo>
                  <a:pt x="232" y="81"/>
                  <a:pt x="233" y="81"/>
                  <a:pt x="228" y="83"/>
                </a:cubicBezTo>
                <a:cubicBezTo>
                  <a:pt x="231" y="83"/>
                  <a:pt x="236" y="79"/>
                  <a:pt x="241" y="77"/>
                </a:cubicBezTo>
                <a:cubicBezTo>
                  <a:pt x="238" y="78"/>
                  <a:pt x="235" y="79"/>
                  <a:pt x="232" y="80"/>
                </a:cubicBezTo>
                <a:close/>
                <a:moveTo>
                  <a:pt x="222" y="84"/>
                </a:moveTo>
                <a:cubicBezTo>
                  <a:pt x="220" y="86"/>
                  <a:pt x="220" y="87"/>
                  <a:pt x="223" y="86"/>
                </a:cubicBezTo>
                <a:cubicBezTo>
                  <a:pt x="221" y="87"/>
                  <a:pt x="219" y="89"/>
                  <a:pt x="217" y="89"/>
                </a:cubicBezTo>
                <a:cubicBezTo>
                  <a:pt x="217" y="88"/>
                  <a:pt x="219" y="88"/>
                  <a:pt x="219" y="87"/>
                </a:cubicBezTo>
                <a:cubicBezTo>
                  <a:pt x="217" y="88"/>
                  <a:pt x="213" y="90"/>
                  <a:pt x="213" y="91"/>
                </a:cubicBezTo>
                <a:cubicBezTo>
                  <a:pt x="218" y="88"/>
                  <a:pt x="214" y="91"/>
                  <a:pt x="215" y="91"/>
                </a:cubicBezTo>
                <a:cubicBezTo>
                  <a:pt x="219" y="89"/>
                  <a:pt x="219" y="89"/>
                  <a:pt x="219" y="89"/>
                </a:cubicBezTo>
                <a:cubicBezTo>
                  <a:pt x="219" y="88"/>
                  <a:pt x="224" y="86"/>
                  <a:pt x="226" y="84"/>
                </a:cubicBezTo>
                <a:cubicBezTo>
                  <a:pt x="222" y="86"/>
                  <a:pt x="223" y="85"/>
                  <a:pt x="222" y="84"/>
                </a:cubicBezTo>
                <a:close/>
                <a:moveTo>
                  <a:pt x="214" y="101"/>
                </a:moveTo>
                <a:cubicBezTo>
                  <a:pt x="214" y="103"/>
                  <a:pt x="210" y="104"/>
                  <a:pt x="207" y="106"/>
                </a:cubicBezTo>
                <a:cubicBezTo>
                  <a:pt x="211" y="104"/>
                  <a:pt x="216" y="101"/>
                  <a:pt x="220" y="99"/>
                </a:cubicBezTo>
                <a:cubicBezTo>
                  <a:pt x="219" y="99"/>
                  <a:pt x="215" y="102"/>
                  <a:pt x="215" y="101"/>
                </a:cubicBezTo>
                <a:cubicBezTo>
                  <a:pt x="219" y="99"/>
                  <a:pt x="223" y="98"/>
                  <a:pt x="226" y="95"/>
                </a:cubicBezTo>
                <a:cubicBezTo>
                  <a:pt x="223" y="97"/>
                  <a:pt x="219" y="98"/>
                  <a:pt x="214" y="101"/>
                </a:cubicBezTo>
                <a:close/>
                <a:moveTo>
                  <a:pt x="211" y="86"/>
                </a:moveTo>
                <a:cubicBezTo>
                  <a:pt x="213" y="83"/>
                  <a:pt x="216" y="83"/>
                  <a:pt x="217" y="81"/>
                </a:cubicBezTo>
                <a:cubicBezTo>
                  <a:pt x="214" y="83"/>
                  <a:pt x="214" y="82"/>
                  <a:pt x="210" y="84"/>
                </a:cubicBezTo>
                <a:cubicBezTo>
                  <a:pt x="210" y="85"/>
                  <a:pt x="208" y="86"/>
                  <a:pt x="211" y="86"/>
                </a:cubicBezTo>
                <a:close/>
                <a:moveTo>
                  <a:pt x="210" y="82"/>
                </a:moveTo>
                <a:cubicBezTo>
                  <a:pt x="211" y="82"/>
                  <a:pt x="207" y="83"/>
                  <a:pt x="208" y="84"/>
                </a:cubicBezTo>
                <a:cubicBezTo>
                  <a:pt x="211" y="83"/>
                  <a:pt x="211" y="82"/>
                  <a:pt x="213" y="80"/>
                </a:cubicBezTo>
                <a:cubicBezTo>
                  <a:pt x="214" y="80"/>
                  <a:pt x="214" y="81"/>
                  <a:pt x="215" y="80"/>
                </a:cubicBezTo>
                <a:cubicBezTo>
                  <a:pt x="216" y="79"/>
                  <a:pt x="212" y="81"/>
                  <a:pt x="210" y="82"/>
                </a:cubicBezTo>
                <a:close/>
                <a:moveTo>
                  <a:pt x="203" y="100"/>
                </a:moveTo>
                <a:cubicBezTo>
                  <a:pt x="201" y="100"/>
                  <a:pt x="199" y="102"/>
                  <a:pt x="199" y="102"/>
                </a:cubicBezTo>
                <a:cubicBezTo>
                  <a:pt x="201" y="100"/>
                  <a:pt x="205" y="97"/>
                  <a:pt x="207" y="96"/>
                </a:cubicBezTo>
                <a:cubicBezTo>
                  <a:pt x="207" y="96"/>
                  <a:pt x="213" y="92"/>
                  <a:pt x="212" y="92"/>
                </a:cubicBezTo>
                <a:cubicBezTo>
                  <a:pt x="211" y="93"/>
                  <a:pt x="207" y="95"/>
                  <a:pt x="207" y="96"/>
                </a:cubicBezTo>
                <a:cubicBezTo>
                  <a:pt x="204" y="97"/>
                  <a:pt x="201" y="100"/>
                  <a:pt x="197" y="101"/>
                </a:cubicBezTo>
                <a:cubicBezTo>
                  <a:pt x="197" y="102"/>
                  <a:pt x="198" y="101"/>
                  <a:pt x="196" y="103"/>
                </a:cubicBezTo>
                <a:cubicBezTo>
                  <a:pt x="192" y="104"/>
                  <a:pt x="183" y="110"/>
                  <a:pt x="180" y="114"/>
                </a:cubicBezTo>
                <a:cubicBezTo>
                  <a:pt x="175" y="115"/>
                  <a:pt x="167" y="123"/>
                  <a:pt x="160" y="128"/>
                </a:cubicBezTo>
                <a:cubicBezTo>
                  <a:pt x="161" y="128"/>
                  <a:pt x="163" y="127"/>
                  <a:pt x="161" y="129"/>
                </a:cubicBezTo>
                <a:cubicBezTo>
                  <a:pt x="164" y="127"/>
                  <a:pt x="163" y="126"/>
                  <a:pt x="165" y="125"/>
                </a:cubicBezTo>
                <a:cubicBezTo>
                  <a:pt x="166" y="125"/>
                  <a:pt x="167" y="124"/>
                  <a:pt x="165" y="127"/>
                </a:cubicBezTo>
                <a:cubicBezTo>
                  <a:pt x="167" y="125"/>
                  <a:pt x="166" y="126"/>
                  <a:pt x="168" y="125"/>
                </a:cubicBezTo>
                <a:cubicBezTo>
                  <a:pt x="168" y="124"/>
                  <a:pt x="169" y="122"/>
                  <a:pt x="167" y="123"/>
                </a:cubicBezTo>
                <a:cubicBezTo>
                  <a:pt x="172" y="119"/>
                  <a:pt x="174" y="119"/>
                  <a:pt x="177" y="116"/>
                </a:cubicBezTo>
                <a:cubicBezTo>
                  <a:pt x="176" y="117"/>
                  <a:pt x="178" y="116"/>
                  <a:pt x="179" y="115"/>
                </a:cubicBezTo>
                <a:cubicBezTo>
                  <a:pt x="179" y="115"/>
                  <a:pt x="178" y="115"/>
                  <a:pt x="179" y="114"/>
                </a:cubicBezTo>
                <a:cubicBezTo>
                  <a:pt x="183" y="113"/>
                  <a:pt x="189" y="107"/>
                  <a:pt x="193" y="105"/>
                </a:cubicBezTo>
                <a:cubicBezTo>
                  <a:pt x="193" y="105"/>
                  <a:pt x="192" y="105"/>
                  <a:pt x="194" y="104"/>
                </a:cubicBezTo>
                <a:cubicBezTo>
                  <a:pt x="193" y="106"/>
                  <a:pt x="196" y="103"/>
                  <a:pt x="198" y="102"/>
                </a:cubicBezTo>
                <a:cubicBezTo>
                  <a:pt x="198" y="103"/>
                  <a:pt x="189" y="108"/>
                  <a:pt x="194" y="106"/>
                </a:cubicBezTo>
                <a:cubicBezTo>
                  <a:pt x="192" y="107"/>
                  <a:pt x="190" y="108"/>
                  <a:pt x="190" y="108"/>
                </a:cubicBezTo>
                <a:cubicBezTo>
                  <a:pt x="194" y="106"/>
                  <a:pt x="190" y="109"/>
                  <a:pt x="189" y="110"/>
                </a:cubicBezTo>
                <a:cubicBezTo>
                  <a:pt x="194" y="107"/>
                  <a:pt x="196" y="106"/>
                  <a:pt x="200" y="103"/>
                </a:cubicBezTo>
                <a:cubicBezTo>
                  <a:pt x="201" y="103"/>
                  <a:pt x="200" y="103"/>
                  <a:pt x="201" y="102"/>
                </a:cubicBezTo>
                <a:cubicBezTo>
                  <a:pt x="202" y="102"/>
                  <a:pt x="205" y="100"/>
                  <a:pt x="205" y="99"/>
                </a:cubicBezTo>
                <a:cubicBezTo>
                  <a:pt x="207" y="98"/>
                  <a:pt x="210" y="96"/>
                  <a:pt x="210" y="97"/>
                </a:cubicBezTo>
                <a:cubicBezTo>
                  <a:pt x="212" y="96"/>
                  <a:pt x="213" y="96"/>
                  <a:pt x="213" y="95"/>
                </a:cubicBezTo>
                <a:cubicBezTo>
                  <a:pt x="211" y="96"/>
                  <a:pt x="215" y="94"/>
                  <a:pt x="214" y="94"/>
                </a:cubicBezTo>
                <a:cubicBezTo>
                  <a:pt x="213" y="95"/>
                  <a:pt x="213" y="94"/>
                  <a:pt x="211" y="95"/>
                </a:cubicBezTo>
                <a:cubicBezTo>
                  <a:pt x="211" y="96"/>
                  <a:pt x="207" y="98"/>
                  <a:pt x="205" y="99"/>
                </a:cubicBezTo>
                <a:cubicBezTo>
                  <a:pt x="205" y="99"/>
                  <a:pt x="202" y="101"/>
                  <a:pt x="202" y="101"/>
                </a:cubicBezTo>
                <a:cubicBezTo>
                  <a:pt x="200" y="101"/>
                  <a:pt x="205" y="99"/>
                  <a:pt x="203" y="100"/>
                </a:cubicBezTo>
                <a:close/>
                <a:moveTo>
                  <a:pt x="201" y="82"/>
                </a:moveTo>
                <a:cubicBezTo>
                  <a:pt x="203" y="81"/>
                  <a:pt x="203" y="82"/>
                  <a:pt x="205" y="81"/>
                </a:cubicBezTo>
                <a:cubicBezTo>
                  <a:pt x="205" y="80"/>
                  <a:pt x="206" y="80"/>
                  <a:pt x="205" y="79"/>
                </a:cubicBezTo>
                <a:cubicBezTo>
                  <a:pt x="203" y="80"/>
                  <a:pt x="202" y="81"/>
                  <a:pt x="201" y="82"/>
                </a:cubicBezTo>
                <a:close/>
                <a:moveTo>
                  <a:pt x="192" y="82"/>
                </a:moveTo>
                <a:cubicBezTo>
                  <a:pt x="192" y="81"/>
                  <a:pt x="194" y="80"/>
                  <a:pt x="194" y="80"/>
                </a:cubicBezTo>
                <a:cubicBezTo>
                  <a:pt x="192" y="80"/>
                  <a:pt x="187" y="84"/>
                  <a:pt x="190" y="83"/>
                </a:cubicBezTo>
                <a:cubicBezTo>
                  <a:pt x="192" y="81"/>
                  <a:pt x="191" y="83"/>
                  <a:pt x="191" y="83"/>
                </a:cubicBezTo>
                <a:cubicBezTo>
                  <a:pt x="192" y="83"/>
                  <a:pt x="194" y="82"/>
                  <a:pt x="195" y="81"/>
                </a:cubicBezTo>
                <a:cubicBezTo>
                  <a:pt x="195" y="81"/>
                  <a:pt x="195" y="82"/>
                  <a:pt x="195" y="82"/>
                </a:cubicBezTo>
                <a:cubicBezTo>
                  <a:pt x="197" y="81"/>
                  <a:pt x="197" y="81"/>
                  <a:pt x="197" y="81"/>
                </a:cubicBezTo>
                <a:cubicBezTo>
                  <a:pt x="197" y="80"/>
                  <a:pt x="197" y="80"/>
                  <a:pt x="197" y="80"/>
                </a:cubicBezTo>
                <a:cubicBezTo>
                  <a:pt x="194" y="82"/>
                  <a:pt x="193" y="81"/>
                  <a:pt x="192" y="82"/>
                </a:cubicBezTo>
                <a:close/>
                <a:moveTo>
                  <a:pt x="196" y="84"/>
                </a:moveTo>
                <a:cubicBezTo>
                  <a:pt x="193" y="86"/>
                  <a:pt x="192" y="85"/>
                  <a:pt x="192" y="85"/>
                </a:cubicBezTo>
                <a:cubicBezTo>
                  <a:pt x="192" y="86"/>
                  <a:pt x="191" y="86"/>
                  <a:pt x="191" y="87"/>
                </a:cubicBezTo>
                <a:cubicBezTo>
                  <a:pt x="193" y="86"/>
                  <a:pt x="192" y="87"/>
                  <a:pt x="194" y="87"/>
                </a:cubicBezTo>
                <a:cubicBezTo>
                  <a:pt x="196" y="86"/>
                  <a:pt x="195" y="86"/>
                  <a:pt x="197" y="85"/>
                </a:cubicBezTo>
                <a:cubicBezTo>
                  <a:pt x="198" y="84"/>
                  <a:pt x="195" y="86"/>
                  <a:pt x="195" y="85"/>
                </a:cubicBezTo>
                <a:cubicBezTo>
                  <a:pt x="195" y="85"/>
                  <a:pt x="198" y="82"/>
                  <a:pt x="196" y="83"/>
                </a:cubicBezTo>
                <a:cubicBezTo>
                  <a:pt x="196" y="83"/>
                  <a:pt x="196" y="83"/>
                  <a:pt x="196" y="84"/>
                </a:cubicBezTo>
                <a:close/>
                <a:moveTo>
                  <a:pt x="187" y="104"/>
                </a:moveTo>
                <a:cubicBezTo>
                  <a:pt x="188" y="103"/>
                  <a:pt x="188" y="105"/>
                  <a:pt x="192" y="103"/>
                </a:cubicBezTo>
                <a:cubicBezTo>
                  <a:pt x="192" y="102"/>
                  <a:pt x="190" y="103"/>
                  <a:pt x="190" y="103"/>
                </a:cubicBezTo>
                <a:cubicBezTo>
                  <a:pt x="192" y="102"/>
                  <a:pt x="193" y="101"/>
                  <a:pt x="194" y="99"/>
                </a:cubicBezTo>
                <a:cubicBezTo>
                  <a:pt x="195" y="100"/>
                  <a:pt x="195" y="100"/>
                  <a:pt x="195" y="100"/>
                </a:cubicBezTo>
                <a:cubicBezTo>
                  <a:pt x="197" y="98"/>
                  <a:pt x="198" y="98"/>
                  <a:pt x="201" y="96"/>
                </a:cubicBezTo>
                <a:cubicBezTo>
                  <a:pt x="200" y="96"/>
                  <a:pt x="201" y="94"/>
                  <a:pt x="200" y="95"/>
                </a:cubicBezTo>
                <a:cubicBezTo>
                  <a:pt x="196" y="97"/>
                  <a:pt x="191" y="101"/>
                  <a:pt x="189" y="102"/>
                </a:cubicBezTo>
                <a:cubicBezTo>
                  <a:pt x="188" y="103"/>
                  <a:pt x="191" y="102"/>
                  <a:pt x="188" y="103"/>
                </a:cubicBezTo>
                <a:cubicBezTo>
                  <a:pt x="188" y="103"/>
                  <a:pt x="187" y="104"/>
                  <a:pt x="187" y="104"/>
                </a:cubicBezTo>
                <a:close/>
                <a:moveTo>
                  <a:pt x="198" y="107"/>
                </a:moveTo>
                <a:cubicBezTo>
                  <a:pt x="200" y="106"/>
                  <a:pt x="201" y="105"/>
                  <a:pt x="202" y="105"/>
                </a:cubicBezTo>
                <a:cubicBezTo>
                  <a:pt x="201" y="105"/>
                  <a:pt x="199" y="106"/>
                  <a:pt x="198" y="106"/>
                </a:cubicBezTo>
                <a:cubicBezTo>
                  <a:pt x="200" y="105"/>
                  <a:pt x="200" y="104"/>
                  <a:pt x="202" y="103"/>
                </a:cubicBezTo>
                <a:cubicBezTo>
                  <a:pt x="201" y="104"/>
                  <a:pt x="203" y="102"/>
                  <a:pt x="205" y="102"/>
                </a:cubicBezTo>
                <a:cubicBezTo>
                  <a:pt x="204" y="101"/>
                  <a:pt x="200" y="104"/>
                  <a:pt x="197" y="105"/>
                </a:cubicBezTo>
                <a:cubicBezTo>
                  <a:pt x="199" y="105"/>
                  <a:pt x="196" y="108"/>
                  <a:pt x="198" y="107"/>
                </a:cubicBezTo>
                <a:close/>
                <a:moveTo>
                  <a:pt x="186" y="99"/>
                </a:moveTo>
                <a:cubicBezTo>
                  <a:pt x="183" y="101"/>
                  <a:pt x="173" y="108"/>
                  <a:pt x="182" y="103"/>
                </a:cubicBezTo>
                <a:cubicBezTo>
                  <a:pt x="183" y="101"/>
                  <a:pt x="187" y="99"/>
                  <a:pt x="183" y="102"/>
                </a:cubicBezTo>
                <a:cubicBezTo>
                  <a:pt x="186" y="100"/>
                  <a:pt x="187" y="99"/>
                  <a:pt x="188" y="98"/>
                </a:cubicBezTo>
                <a:cubicBezTo>
                  <a:pt x="187" y="99"/>
                  <a:pt x="187" y="98"/>
                  <a:pt x="186" y="99"/>
                </a:cubicBezTo>
                <a:close/>
                <a:moveTo>
                  <a:pt x="169" y="89"/>
                </a:moveTo>
                <a:cubicBezTo>
                  <a:pt x="171" y="89"/>
                  <a:pt x="178" y="83"/>
                  <a:pt x="174" y="85"/>
                </a:cubicBezTo>
                <a:cubicBezTo>
                  <a:pt x="174" y="86"/>
                  <a:pt x="171" y="88"/>
                  <a:pt x="169" y="89"/>
                </a:cubicBezTo>
                <a:close/>
                <a:moveTo>
                  <a:pt x="182" y="123"/>
                </a:moveTo>
                <a:cubicBezTo>
                  <a:pt x="187" y="120"/>
                  <a:pt x="189" y="118"/>
                  <a:pt x="195" y="114"/>
                </a:cubicBezTo>
                <a:cubicBezTo>
                  <a:pt x="194" y="115"/>
                  <a:pt x="195" y="113"/>
                  <a:pt x="194" y="114"/>
                </a:cubicBezTo>
                <a:cubicBezTo>
                  <a:pt x="194" y="114"/>
                  <a:pt x="191" y="117"/>
                  <a:pt x="189" y="118"/>
                </a:cubicBezTo>
                <a:cubicBezTo>
                  <a:pt x="190" y="117"/>
                  <a:pt x="190" y="117"/>
                  <a:pt x="190" y="116"/>
                </a:cubicBezTo>
                <a:cubicBezTo>
                  <a:pt x="188" y="118"/>
                  <a:pt x="186" y="120"/>
                  <a:pt x="183" y="121"/>
                </a:cubicBezTo>
                <a:cubicBezTo>
                  <a:pt x="184" y="121"/>
                  <a:pt x="184" y="120"/>
                  <a:pt x="183" y="121"/>
                </a:cubicBezTo>
                <a:cubicBezTo>
                  <a:pt x="183" y="121"/>
                  <a:pt x="182" y="123"/>
                  <a:pt x="182" y="123"/>
                </a:cubicBezTo>
                <a:close/>
                <a:moveTo>
                  <a:pt x="178" y="110"/>
                </a:moveTo>
                <a:cubicBezTo>
                  <a:pt x="180" y="109"/>
                  <a:pt x="180" y="109"/>
                  <a:pt x="180" y="109"/>
                </a:cubicBezTo>
                <a:cubicBezTo>
                  <a:pt x="178" y="111"/>
                  <a:pt x="182" y="109"/>
                  <a:pt x="182" y="108"/>
                </a:cubicBezTo>
                <a:cubicBezTo>
                  <a:pt x="181" y="108"/>
                  <a:pt x="179" y="109"/>
                  <a:pt x="178" y="110"/>
                </a:cubicBezTo>
                <a:close/>
                <a:moveTo>
                  <a:pt x="178" y="117"/>
                </a:moveTo>
                <a:cubicBezTo>
                  <a:pt x="177" y="118"/>
                  <a:pt x="176" y="118"/>
                  <a:pt x="175" y="120"/>
                </a:cubicBezTo>
                <a:cubicBezTo>
                  <a:pt x="176" y="119"/>
                  <a:pt x="176" y="119"/>
                  <a:pt x="177" y="119"/>
                </a:cubicBezTo>
                <a:cubicBezTo>
                  <a:pt x="178" y="118"/>
                  <a:pt x="182" y="116"/>
                  <a:pt x="181" y="116"/>
                </a:cubicBezTo>
                <a:cubicBezTo>
                  <a:pt x="177" y="119"/>
                  <a:pt x="181" y="114"/>
                  <a:pt x="178" y="117"/>
                </a:cubicBezTo>
                <a:close/>
                <a:moveTo>
                  <a:pt x="164" y="122"/>
                </a:moveTo>
                <a:cubicBezTo>
                  <a:pt x="169" y="117"/>
                  <a:pt x="172" y="117"/>
                  <a:pt x="177" y="112"/>
                </a:cubicBezTo>
                <a:cubicBezTo>
                  <a:pt x="174" y="114"/>
                  <a:pt x="176" y="112"/>
                  <a:pt x="174" y="113"/>
                </a:cubicBezTo>
                <a:cubicBezTo>
                  <a:pt x="171" y="116"/>
                  <a:pt x="165" y="119"/>
                  <a:pt x="164" y="122"/>
                </a:cubicBezTo>
                <a:close/>
                <a:moveTo>
                  <a:pt x="159" y="111"/>
                </a:moveTo>
                <a:cubicBezTo>
                  <a:pt x="160" y="110"/>
                  <a:pt x="164" y="108"/>
                  <a:pt x="164" y="107"/>
                </a:cubicBezTo>
                <a:cubicBezTo>
                  <a:pt x="162" y="109"/>
                  <a:pt x="158" y="112"/>
                  <a:pt x="159" y="111"/>
                </a:cubicBezTo>
                <a:close/>
                <a:moveTo>
                  <a:pt x="170" y="123"/>
                </a:moveTo>
                <a:cubicBezTo>
                  <a:pt x="172" y="122"/>
                  <a:pt x="175" y="118"/>
                  <a:pt x="172" y="121"/>
                </a:cubicBezTo>
                <a:cubicBezTo>
                  <a:pt x="172" y="121"/>
                  <a:pt x="173" y="120"/>
                  <a:pt x="173" y="121"/>
                </a:cubicBezTo>
                <a:cubicBezTo>
                  <a:pt x="172" y="121"/>
                  <a:pt x="168" y="124"/>
                  <a:pt x="170" y="123"/>
                </a:cubicBezTo>
                <a:close/>
                <a:moveTo>
                  <a:pt x="125" y="113"/>
                </a:moveTo>
                <a:cubicBezTo>
                  <a:pt x="123" y="114"/>
                  <a:pt x="123" y="114"/>
                  <a:pt x="123" y="114"/>
                </a:cubicBezTo>
                <a:cubicBezTo>
                  <a:pt x="123" y="115"/>
                  <a:pt x="122" y="116"/>
                  <a:pt x="123" y="115"/>
                </a:cubicBezTo>
                <a:cubicBezTo>
                  <a:pt x="125" y="114"/>
                  <a:pt x="125" y="114"/>
                  <a:pt x="125" y="113"/>
                </a:cubicBezTo>
                <a:cubicBezTo>
                  <a:pt x="125" y="113"/>
                  <a:pt x="126" y="113"/>
                  <a:pt x="126" y="112"/>
                </a:cubicBezTo>
                <a:cubicBezTo>
                  <a:pt x="125" y="113"/>
                  <a:pt x="125" y="113"/>
                  <a:pt x="125" y="113"/>
                </a:cubicBezTo>
                <a:close/>
                <a:moveTo>
                  <a:pt x="107" y="138"/>
                </a:moveTo>
                <a:cubicBezTo>
                  <a:pt x="106" y="138"/>
                  <a:pt x="106" y="138"/>
                  <a:pt x="105" y="139"/>
                </a:cubicBezTo>
                <a:cubicBezTo>
                  <a:pt x="105" y="138"/>
                  <a:pt x="107" y="136"/>
                  <a:pt x="107" y="136"/>
                </a:cubicBezTo>
                <a:cubicBezTo>
                  <a:pt x="105" y="138"/>
                  <a:pt x="104" y="139"/>
                  <a:pt x="102" y="141"/>
                </a:cubicBezTo>
                <a:cubicBezTo>
                  <a:pt x="104" y="141"/>
                  <a:pt x="106" y="140"/>
                  <a:pt x="108" y="139"/>
                </a:cubicBezTo>
                <a:cubicBezTo>
                  <a:pt x="104" y="141"/>
                  <a:pt x="110" y="134"/>
                  <a:pt x="107" y="137"/>
                </a:cubicBezTo>
                <a:cubicBezTo>
                  <a:pt x="107" y="137"/>
                  <a:pt x="107" y="137"/>
                  <a:pt x="107" y="138"/>
                </a:cubicBezTo>
                <a:close/>
                <a:moveTo>
                  <a:pt x="128" y="160"/>
                </a:moveTo>
                <a:cubicBezTo>
                  <a:pt x="127" y="161"/>
                  <a:pt x="126" y="161"/>
                  <a:pt x="126" y="161"/>
                </a:cubicBezTo>
                <a:cubicBezTo>
                  <a:pt x="125" y="163"/>
                  <a:pt x="128" y="160"/>
                  <a:pt x="128" y="162"/>
                </a:cubicBezTo>
                <a:cubicBezTo>
                  <a:pt x="127" y="163"/>
                  <a:pt x="126" y="164"/>
                  <a:pt x="125" y="164"/>
                </a:cubicBezTo>
                <a:cubicBezTo>
                  <a:pt x="125" y="165"/>
                  <a:pt x="128" y="162"/>
                  <a:pt x="129" y="162"/>
                </a:cubicBezTo>
                <a:cubicBezTo>
                  <a:pt x="128" y="162"/>
                  <a:pt x="127" y="163"/>
                  <a:pt x="127" y="163"/>
                </a:cubicBezTo>
                <a:cubicBezTo>
                  <a:pt x="131" y="161"/>
                  <a:pt x="128" y="162"/>
                  <a:pt x="131" y="159"/>
                </a:cubicBezTo>
                <a:cubicBezTo>
                  <a:pt x="130" y="159"/>
                  <a:pt x="127" y="162"/>
                  <a:pt x="128" y="160"/>
                </a:cubicBezTo>
                <a:close/>
                <a:moveTo>
                  <a:pt x="95" y="148"/>
                </a:moveTo>
                <a:cubicBezTo>
                  <a:pt x="95" y="148"/>
                  <a:pt x="96" y="148"/>
                  <a:pt x="96" y="148"/>
                </a:cubicBezTo>
                <a:cubicBezTo>
                  <a:pt x="94" y="149"/>
                  <a:pt x="94" y="150"/>
                  <a:pt x="94" y="150"/>
                </a:cubicBezTo>
                <a:cubicBezTo>
                  <a:pt x="98" y="147"/>
                  <a:pt x="99" y="145"/>
                  <a:pt x="101" y="143"/>
                </a:cubicBezTo>
                <a:cubicBezTo>
                  <a:pt x="102" y="143"/>
                  <a:pt x="102" y="142"/>
                  <a:pt x="102" y="141"/>
                </a:cubicBezTo>
                <a:cubicBezTo>
                  <a:pt x="100" y="143"/>
                  <a:pt x="97" y="147"/>
                  <a:pt x="95" y="148"/>
                </a:cubicBezTo>
                <a:close/>
                <a:moveTo>
                  <a:pt x="110" y="169"/>
                </a:moveTo>
                <a:cubicBezTo>
                  <a:pt x="110" y="169"/>
                  <a:pt x="111" y="169"/>
                  <a:pt x="111" y="169"/>
                </a:cubicBezTo>
                <a:cubicBezTo>
                  <a:pt x="110" y="170"/>
                  <a:pt x="109" y="171"/>
                  <a:pt x="109" y="171"/>
                </a:cubicBezTo>
                <a:cubicBezTo>
                  <a:pt x="112" y="168"/>
                  <a:pt x="113" y="166"/>
                  <a:pt x="114" y="165"/>
                </a:cubicBezTo>
                <a:cubicBezTo>
                  <a:pt x="114" y="165"/>
                  <a:pt x="114" y="165"/>
                  <a:pt x="114" y="165"/>
                </a:cubicBezTo>
                <a:cubicBezTo>
                  <a:pt x="112" y="167"/>
                  <a:pt x="111" y="169"/>
                  <a:pt x="110" y="169"/>
                </a:cubicBezTo>
                <a:close/>
                <a:moveTo>
                  <a:pt x="91" y="154"/>
                </a:moveTo>
                <a:cubicBezTo>
                  <a:pt x="92" y="155"/>
                  <a:pt x="92" y="155"/>
                  <a:pt x="92" y="155"/>
                </a:cubicBezTo>
                <a:cubicBezTo>
                  <a:pt x="94" y="153"/>
                  <a:pt x="93" y="153"/>
                  <a:pt x="94" y="152"/>
                </a:cubicBezTo>
                <a:cubicBezTo>
                  <a:pt x="94" y="152"/>
                  <a:pt x="94" y="152"/>
                  <a:pt x="95" y="152"/>
                </a:cubicBezTo>
                <a:cubicBezTo>
                  <a:pt x="95" y="152"/>
                  <a:pt x="95" y="151"/>
                  <a:pt x="95" y="151"/>
                </a:cubicBezTo>
                <a:cubicBezTo>
                  <a:pt x="94" y="151"/>
                  <a:pt x="94" y="151"/>
                  <a:pt x="94" y="152"/>
                </a:cubicBezTo>
                <a:cubicBezTo>
                  <a:pt x="93" y="153"/>
                  <a:pt x="93" y="153"/>
                  <a:pt x="91" y="154"/>
                </a:cubicBezTo>
                <a:close/>
                <a:moveTo>
                  <a:pt x="92" y="162"/>
                </a:moveTo>
                <a:cubicBezTo>
                  <a:pt x="94" y="162"/>
                  <a:pt x="97" y="157"/>
                  <a:pt x="99" y="155"/>
                </a:cubicBezTo>
                <a:cubicBezTo>
                  <a:pt x="96" y="158"/>
                  <a:pt x="95" y="159"/>
                  <a:pt x="92" y="162"/>
                </a:cubicBezTo>
                <a:close/>
                <a:moveTo>
                  <a:pt x="88" y="161"/>
                </a:moveTo>
                <a:cubicBezTo>
                  <a:pt x="87" y="161"/>
                  <a:pt x="87" y="161"/>
                  <a:pt x="87" y="161"/>
                </a:cubicBezTo>
                <a:cubicBezTo>
                  <a:pt x="87" y="161"/>
                  <a:pt x="87" y="161"/>
                  <a:pt x="87" y="161"/>
                </a:cubicBezTo>
                <a:cubicBezTo>
                  <a:pt x="87" y="162"/>
                  <a:pt x="87" y="162"/>
                  <a:pt x="87" y="162"/>
                </a:cubicBezTo>
                <a:cubicBezTo>
                  <a:pt x="87" y="162"/>
                  <a:pt x="87" y="162"/>
                  <a:pt x="87" y="162"/>
                </a:cubicBezTo>
                <a:cubicBezTo>
                  <a:pt x="87" y="162"/>
                  <a:pt x="87" y="163"/>
                  <a:pt x="87" y="163"/>
                </a:cubicBezTo>
                <a:cubicBezTo>
                  <a:pt x="87" y="163"/>
                  <a:pt x="87" y="162"/>
                  <a:pt x="87" y="162"/>
                </a:cubicBezTo>
                <a:cubicBezTo>
                  <a:pt x="87" y="162"/>
                  <a:pt x="87" y="162"/>
                  <a:pt x="88" y="161"/>
                </a:cubicBezTo>
                <a:cubicBezTo>
                  <a:pt x="89" y="160"/>
                  <a:pt x="89" y="160"/>
                  <a:pt x="89" y="160"/>
                </a:cubicBezTo>
                <a:cubicBezTo>
                  <a:pt x="88" y="162"/>
                  <a:pt x="90" y="159"/>
                  <a:pt x="91" y="158"/>
                </a:cubicBezTo>
                <a:cubicBezTo>
                  <a:pt x="91" y="157"/>
                  <a:pt x="93" y="157"/>
                  <a:pt x="94" y="156"/>
                </a:cubicBezTo>
                <a:cubicBezTo>
                  <a:pt x="92" y="156"/>
                  <a:pt x="90" y="158"/>
                  <a:pt x="88" y="161"/>
                </a:cubicBezTo>
                <a:close/>
                <a:moveTo>
                  <a:pt x="106" y="176"/>
                </a:moveTo>
                <a:cubicBezTo>
                  <a:pt x="106" y="177"/>
                  <a:pt x="105" y="177"/>
                  <a:pt x="105" y="178"/>
                </a:cubicBezTo>
                <a:cubicBezTo>
                  <a:pt x="104" y="178"/>
                  <a:pt x="104" y="178"/>
                  <a:pt x="104" y="178"/>
                </a:cubicBezTo>
                <a:cubicBezTo>
                  <a:pt x="104" y="179"/>
                  <a:pt x="103" y="179"/>
                  <a:pt x="103" y="180"/>
                </a:cubicBezTo>
                <a:cubicBezTo>
                  <a:pt x="104" y="179"/>
                  <a:pt x="104" y="180"/>
                  <a:pt x="104" y="179"/>
                </a:cubicBezTo>
                <a:cubicBezTo>
                  <a:pt x="105" y="179"/>
                  <a:pt x="105" y="180"/>
                  <a:pt x="106" y="179"/>
                </a:cubicBezTo>
                <a:cubicBezTo>
                  <a:pt x="105" y="179"/>
                  <a:pt x="105" y="179"/>
                  <a:pt x="105" y="179"/>
                </a:cubicBezTo>
                <a:cubicBezTo>
                  <a:pt x="105" y="178"/>
                  <a:pt x="105" y="179"/>
                  <a:pt x="106" y="178"/>
                </a:cubicBezTo>
                <a:cubicBezTo>
                  <a:pt x="105" y="179"/>
                  <a:pt x="108" y="175"/>
                  <a:pt x="108" y="175"/>
                </a:cubicBezTo>
                <a:cubicBezTo>
                  <a:pt x="108" y="175"/>
                  <a:pt x="108" y="175"/>
                  <a:pt x="109" y="175"/>
                </a:cubicBezTo>
                <a:cubicBezTo>
                  <a:pt x="108" y="175"/>
                  <a:pt x="107" y="175"/>
                  <a:pt x="106" y="176"/>
                </a:cubicBezTo>
                <a:close/>
                <a:moveTo>
                  <a:pt x="109" y="180"/>
                </a:moveTo>
                <a:cubicBezTo>
                  <a:pt x="108" y="180"/>
                  <a:pt x="108" y="180"/>
                  <a:pt x="108" y="180"/>
                </a:cubicBezTo>
                <a:cubicBezTo>
                  <a:pt x="108" y="181"/>
                  <a:pt x="108" y="181"/>
                  <a:pt x="108" y="181"/>
                </a:cubicBezTo>
                <a:cubicBezTo>
                  <a:pt x="107" y="181"/>
                  <a:pt x="107" y="181"/>
                  <a:pt x="107" y="181"/>
                </a:cubicBezTo>
                <a:cubicBezTo>
                  <a:pt x="107" y="181"/>
                  <a:pt x="107" y="181"/>
                  <a:pt x="107" y="181"/>
                </a:cubicBezTo>
                <a:cubicBezTo>
                  <a:pt x="106" y="182"/>
                  <a:pt x="106" y="183"/>
                  <a:pt x="105" y="184"/>
                </a:cubicBezTo>
                <a:cubicBezTo>
                  <a:pt x="106" y="184"/>
                  <a:pt x="107" y="183"/>
                  <a:pt x="107" y="182"/>
                </a:cubicBezTo>
                <a:cubicBezTo>
                  <a:pt x="108" y="182"/>
                  <a:pt x="108" y="182"/>
                  <a:pt x="108" y="182"/>
                </a:cubicBezTo>
                <a:cubicBezTo>
                  <a:pt x="108" y="182"/>
                  <a:pt x="108" y="182"/>
                  <a:pt x="110" y="180"/>
                </a:cubicBezTo>
                <a:cubicBezTo>
                  <a:pt x="110" y="180"/>
                  <a:pt x="109" y="180"/>
                  <a:pt x="109" y="180"/>
                </a:cubicBezTo>
                <a:close/>
                <a:moveTo>
                  <a:pt x="88" y="171"/>
                </a:moveTo>
                <a:cubicBezTo>
                  <a:pt x="89" y="170"/>
                  <a:pt x="88" y="170"/>
                  <a:pt x="88" y="170"/>
                </a:cubicBezTo>
                <a:cubicBezTo>
                  <a:pt x="89" y="171"/>
                  <a:pt x="90" y="169"/>
                  <a:pt x="90" y="169"/>
                </a:cubicBezTo>
                <a:cubicBezTo>
                  <a:pt x="90" y="169"/>
                  <a:pt x="90" y="168"/>
                  <a:pt x="89" y="169"/>
                </a:cubicBezTo>
                <a:cubicBezTo>
                  <a:pt x="89" y="169"/>
                  <a:pt x="88" y="170"/>
                  <a:pt x="88" y="171"/>
                </a:cubicBezTo>
                <a:close/>
                <a:moveTo>
                  <a:pt x="98" y="180"/>
                </a:moveTo>
                <a:cubicBezTo>
                  <a:pt x="99" y="179"/>
                  <a:pt x="99" y="180"/>
                  <a:pt x="100" y="180"/>
                </a:cubicBezTo>
                <a:cubicBezTo>
                  <a:pt x="99" y="179"/>
                  <a:pt x="98" y="179"/>
                  <a:pt x="98" y="180"/>
                </a:cubicBezTo>
                <a:close/>
                <a:moveTo>
                  <a:pt x="102" y="183"/>
                </a:moveTo>
                <a:cubicBezTo>
                  <a:pt x="102" y="182"/>
                  <a:pt x="101" y="182"/>
                  <a:pt x="102" y="182"/>
                </a:cubicBezTo>
                <a:cubicBezTo>
                  <a:pt x="102" y="182"/>
                  <a:pt x="102" y="183"/>
                  <a:pt x="102" y="182"/>
                </a:cubicBezTo>
                <a:cubicBezTo>
                  <a:pt x="102" y="182"/>
                  <a:pt x="101" y="182"/>
                  <a:pt x="101" y="182"/>
                </a:cubicBezTo>
                <a:cubicBezTo>
                  <a:pt x="102" y="182"/>
                  <a:pt x="101" y="183"/>
                  <a:pt x="102" y="183"/>
                </a:cubicBezTo>
                <a:close/>
                <a:moveTo>
                  <a:pt x="102" y="191"/>
                </a:moveTo>
                <a:cubicBezTo>
                  <a:pt x="102" y="191"/>
                  <a:pt x="104" y="189"/>
                  <a:pt x="104" y="188"/>
                </a:cubicBezTo>
                <a:cubicBezTo>
                  <a:pt x="103" y="187"/>
                  <a:pt x="103" y="186"/>
                  <a:pt x="102" y="187"/>
                </a:cubicBezTo>
                <a:cubicBezTo>
                  <a:pt x="104" y="188"/>
                  <a:pt x="101" y="190"/>
                  <a:pt x="102" y="191"/>
                </a:cubicBezTo>
                <a:close/>
                <a:moveTo>
                  <a:pt x="100" y="187"/>
                </a:moveTo>
                <a:cubicBezTo>
                  <a:pt x="100" y="187"/>
                  <a:pt x="99" y="187"/>
                  <a:pt x="100" y="187"/>
                </a:cubicBezTo>
                <a:cubicBezTo>
                  <a:pt x="100" y="187"/>
                  <a:pt x="101" y="187"/>
                  <a:pt x="101" y="187"/>
                </a:cubicBezTo>
                <a:cubicBezTo>
                  <a:pt x="100" y="187"/>
                  <a:pt x="100" y="187"/>
                  <a:pt x="100" y="187"/>
                </a:cubicBezTo>
                <a:close/>
                <a:moveTo>
                  <a:pt x="99" y="192"/>
                </a:moveTo>
                <a:cubicBezTo>
                  <a:pt x="97" y="193"/>
                  <a:pt x="94" y="197"/>
                  <a:pt x="94" y="198"/>
                </a:cubicBezTo>
                <a:cubicBezTo>
                  <a:pt x="95" y="197"/>
                  <a:pt x="96" y="196"/>
                  <a:pt x="97" y="194"/>
                </a:cubicBezTo>
                <a:cubicBezTo>
                  <a:pt x="97" y="195"/>
                  <a:pt x="97" y="195"/>
                  <a:pt x="97" y="194"/>
                </a:cubicBezTo>
                <a:cubicBezTo>
                  <a:pt x="98" y="192"/>
                  <a:pt x="101" y="192"/>
                  <a:pt x="102" y="189"/>
                </a:cubicBezTo>
                <a:cubicBezTo>
                  <a:pt x="101" y="189"/>
                  <a:pt x="101" y="190"/>
                  <a:pt x="101" y="190"/>
                </a:cubicBezTo>
                <a:cubicBezTo>
                  <a:pt x="100" y="189"/>
                  <a:pt x="102" y="189"/>
                  <a:pt x="102" y="188"/>
                </a:cubicBezTo>
                <a:cubicBezTo>
                  <a:pt x="100" y="189"/>
                  <a:pt x="100" y="191"/>
                  <a:pt x="98" y="191"/>
                </a:cubicBezTo>
                <a:cubicBezTo>
                  <a:pt x="99" y="191"/>
                  <a:pt x="99" y="192"/>
                  <a:pt x="99" y="192"/>
                </a:cubicBezTo>
                <a:close/>
                <a:moveTo>
                  <a:pt x="95" y="191"/>
                </a:moveTo>
                <a:cubicBezTo>
                  <a:pt x="96" y="191"/>
                  <a:pt x="95" y="192"/>
                  <a:pt x="96" y="192"/>
                </a:cubicBezTo>
                <a:cubicBezTo>
                  <a:pt x="96" y="191"/>
                  <a:pt x="98" y="191"/>
                  <a:pt x="97" y="190"/>
                </a:cubicBezTo>
                <a:cubicBezTo>
                  <a:pt x="98" y="190"/>
                  <a:pt x="98" y="189"/>
                  <a:pt x="98" y="189"/>
                </a:cubicBezTo>
                <a:cubicBezTo>
                  <a:pt x="98" y="189"/>
                  <a:pt x="97" y="189"/>
                  <a:pt x="98" y="189"/>
                </a:cubicBezTo>
                <a:cubicBezTo>
                  <a:pt x="98" y="189"/>
                  <a:pt x="99" y="189"/>
                  <a:pt x="100" y="188"/>
                </a:cubicBezTo>
                <a:cubicBezTo>
                  <a:pt x="99" y="187"/>
                  <a:pt x="99" y="187"/>
                  <a:pt x="99" y="187"/>
                </a:cubicBezTo>
                <a:cubicBezTo>
                  <a:pt x="98" y="187"/>
                  <a:pt x="99" y="188"/>
                  <a:pt x="98" y="188"/>
                </a:cubicBezTo>
                <a:cubicBezTo>
                  <a:pt x="98" y="187"/>
                  <a:pt x="96" y="189"/>
                  <a:pt x="97" y="190"/>
                </a:cubicBezTo>
                <a:cubicBezTo>
                  <a:pt x="96" y="190"/>
                  <a:pt x="96" y="190"/>
                  <a:pt x="96" y="190"/>
                </a:cubicBezTo>
                <a:cubicBezTo>
                  <a:pt x="96" y="190"/>
                  <a:pt x="97" y="190"/>
                  <a:pt x="96" y="191"/>
                </a:cubicBezTo>
                <a:cubicBezTo>
                  <a:pt x="96" y="190"/>
                  <a:pt x="96" y="190"/>
                  <a:pt x="96" y="190"/>
                </a:cubicBezTo>
                <a:cubicBezTo>
                  <a:pt x="96" y="191"/>
                  <a:pt x="96" y="191"/>
                  <a:pt x="95" y="191"/>
                </a:cubicBezTo>
                <a:close/>
                <a:moveTo>
                  <a:pt x="85" y="191"/>
                </a:moveTo>
                <a:cubicBezTo>
                  <a:pt x="85" y="194"/>
                  <a:pt x="82" y="195"/>
                  <a:pt x="81" y="197"/>
                </a:cubicBezTo>
                <a:cubicBezTo>
                  <a:pt x="82" y="198"/>
                  <a:pt x="82" y="197"/>
                  <a:pt x="82" y="197"/>
                </a:cubicBezTo>
                <a:cubicBezTo>
                  <a:pt x="84" y="195"/>
                  <a:pt x="85" y="193"/>
                  <a:pt x="87" y="192"/>
                </a:cubicBezTo>
                <a:cubicBezTo>
                  <a:pt x="87" y="192"/>
                  <a:pt x="87" y="193"/>
                  <a:pt x="88" y="193"/>
                </a:cubicBezTo>
                <a:cubicBezTo>
                  <a:pt x="88" y="193"/>
                  <a:pt x="89" y="191"/>
                  <a:pt x="90" y="191"/>
                </a:cubicBezTo>
                <a:cubicBezTo>
                  <a:pt x="89" y="190"/>
                  <a:pt x="89" y="190"/>
                  <a:pt x="89" y="190"/>
                </a:cubicBezTo>
                <a:cubicBezTo>
                  <a:pt x="89" y="191"/>
                  <a:pt x="88" y="193"/>
                  <a:pt x="87" y="192"/>
                </a:cubicBezTo>
                <a:cubicBezTo>
                  <a:pt x="87" y="191"/>
                  <a:pt x="88" y="190"/>
                  <a:pt x="89" y="189"/>
                </a:cubicBezTo>
                <a:cubicBezTo>
                  <a:pt x="88" y="189"/>
                  <a:pt x="88" y="188"/>
                  <a:pt x="87" y="189"/>
                </a:cubicBezTo>
                <a:cubicBezTo>
                  <a:pt x="88" y="189"/>
                  <a:pt x="87" y="190"/>
                  <a:pt x="88" y="190"/>
                </a:cubicBezTo>
                <a:cubicBezTo>
                  <a:pt x="87" y="190"/>
                  <a:pt x="88" y="190"/>
                  <a:pt x="87" y="190"/>
                </a:cubicBezTo>
                <a:cubicBezTo>
                  <a:pt x="86" y="190"/>
                  <a:pt x="86" y="192"/>
                  <a:pt x="85" y="191"/>
                </a:cubicBezTo>
                <a:cubicBezTo>
                  <a:pt x="86" y="191"/>
                  <a:pt x="86" y="191"/>
                  <a:pt x="86" y="191"/>
                </a:cubicBezTo>
                <a:cubicBezTo>
                  <a:pt x="85" y="191"/>
                  <a:pt x="86" y="191"/>
                  <a:pt x="85" y="191"/>
                </a:cubicBezTo>
                <a:close/>
                <a:moveTo>
                  <a:pt x="94" y="201"/>
                </a:moveTo>
                <a:cubicBezTo>
                  <a:pt x="95" y="200"/>
                  <a:pt x="94" y="199"/>
                  <a:pt x="95" y="200"/>
                </a:cubicBezTo>
                <a:cubicBezTo>
                  <a:pt x="95" y="199"/>
                  <a:pt x="95" y="199"/>
                  <a:pt x="96" y="199"/>
                </a:cubicBezTo>
                <a:cubicBezTo>
                  <a:pt x="94" y="198"/>
                  <a:pt x="94" y="200"/>
                  <a:pt x="94" y="201"/>
                </a:cubicBezTo>
                <a:close/>
                <a:moveTo>
                  <a:pt x="93" y="198"/>
                </a:moveTo>
                <a:cubicBezTo>
                  <a:pt x="93" y="199"/>
                  <a:pt x="93" y="199"/>
                  <a:pt x="92" y="199"/>
                </a:cubicBezTo>
                <a:cubicBezTo>
                  <a:pt x="93" y="200"/>
                  <a:pt x="91" y="200"/>
                  <a:pt x="92" y="200"/>
                </a:cubicBezTo>
                <a:cubicBezTo>
                  <a:pt x="92" y="199"/>
                  <a:pt x="94" y="199"/>
                  <a:pt x="93" y="198"/>
                </a:cubicBezTo>
                <a:close/>
                <a:moveTo>
                  <a:pt x="91" y="201"/>
                </a:moveTo>
                <a:cubicBezTo>
                  <a:pt x="91" y="202"/>
                  <a:pt x="91" y="201"/>
                  <a:pt x="90" y="201"/>
                </a:cubicBezTo>
                <a:cubicBezTo>
                  <a:pt x="90" y="202"/>
                  <a:pt x="91" y="202"/>
                  <a:pt x="91" y="202"/>
                </a:cubicBezTo>
                <a:cubicBezTo>
                  <a:pt x="91" y="202"/>
                  <a:pt x="91" y="202"/>
                  <a:pt x="91" y="203"/>
                </a:cubicBezTo>
                <a:cubicBezTo>
                  <a:pt x="91" y="202"/>
                  <a:pt x="92" y="202"/>
                  <a:pt x="91" y="202"/>
                </a:cubicBezTo>
                <a:cubicBezTo>
                  <a:pt x="92" y="201"/>
                  <a:pt x="92" y="202"/>
                  <a:pt x="92" y="201"/>
                </a:cubicBezTo>
                <a:cubicBezTo>
                  <a:pt x="92" y="201"/>
                  <a:pt x="92" y="201"/>
                  <a:pt x="92" y="201"/>
                </a:cubicBezTo>
                <a:cubicBezTo>
                  <a:pt x="92" y="200"/>
                  <a:pt x="92" y="201"/>
                  <a:pt x="93" y="201"/>
                </a:cubicBezTo>
                <a:cubicBezTo>
                  <a:pt x="93" y="200"/>
                  <a:pt x="93" y="200"/>
                  <a:pt x="93" y="200"/>
                </a:cubicBezTo>
                <a:cubicBezTo>
                  <a:pt x="92" y="199"/>
                  <a:pt x="92" y="201"/>
                  <a:pt x="91" y="201"/>
                </a:cubicBezTo>
                <a:close/>
                <a:moveTo>
                  <a:pt x="87" y="202"/>
                </a:moveTo>
                <a:cubicBezTo>
                  <a:pt x="87" y="203"/>
                  <a:pt x="86" y="204"/>
                  <a:pt x="86" y="205"/>
                </a:cubicBezTo>
                <a:cubicBezTo>
                  <a:pt x="88" y="203"/>
                  <a:pt x="89" y="204"/>
                  <a:pt x="90" y="205"/>
                </a:cubicBezTo>
                <a:cubicBezTo>
                  <a:pt x="89" y="204"/>
                  <a:pt x="90" y="204"/>
                  <a:pt x="90" y="204"/>
                </a:cubicBezTo>
                <a:cubicBezTo>
                  <a:pt x="90" y="204"/>
                  <a:pt x="89" y="204"/>
                  <a:pt x="89" y="203"/>
                </a:cubicBezTo>
                <a:cubicBezTo>
                  <a:pt x="89" y="204"/>
                  <a:pt x="89" y="203"/>
                  <a:pt x="88" y="203"/>
                </a:cubicBezTo>
                <a:cubicBezTo>
                  <a:pt x="88" y="203"/>
                  <a:pt x="88" y="203"/>
                  <a:pt x="88" y="203"/>
                </a:cubicBezTo>
                <a:cubicBezTo>
                  <a:pt x="88" y="203"/>
                  <a:pt x="88" y="203"/>
                  <a:pt x="88" y="203"/>
                </a:cubicBezTo>
                <a:cubicBezTo>
                  <a:pt x="88" y="203"/>
                  <a:pt x="88" y="202"/>
                  <a:pt x="89" y="202"/>
                </a:cubicBezTo>
                <a:cubicBezTo>
                  <a:pt x="87" y="202"/>
                  <a:pt x="88" y="201"/>
                  <a:pt x="87" y="202"/>
                </a:cubicBezTo>
                <a:close/>
                <a:moveTo>
                  <a:pt x="64" y="186"/>
                </a:moveTo>
                <a:cubicBezTo>
                  <a:pt x="65" y="186"/>
                  <a:pt x="65" y="186"/>
                  <a:pt x="65" y="186"/>
                </a:cubicBezTo>
                <a:cubicBezTo>
                  <a:pt x="65" y="186"/>
                  <a:pt x="65" y="186"/>
                  <a:pt x="65" y="186"/>
                </a:cubicBezTo>
                <a:cubicBezTo>
                  <a:pt x="65" y="186"/>
                  <a:pt x="65" y="186"/>
                  <a:pt x="65" y="186"/>
                </a:cubicBezTo>
                <a:cubicBezTo>
                  <a:pt x="65" y="186"/>
                  <a:pt x="65" y="186"/>
                  <a:pt x="65" y="186"/>
                </a:cubicBezTo>
                <a:cubicBezTo>
                  <a:pt x="65" y="186"/>
                  <a:pt x="64" y="186"/>
                  <a:pt x="64" y="186"/>
                </a:cubicBezTo>
                <a:close/>
                <a:moveTo>
                  <a:pt x="86" y="208"/>
                </a:moveTo>
                <a:cubicBezTo>
                  <a:pt x="86" y="208"/>
                  <a:pt x="86" y="207"/>
                  <a:pt x="86" y="207"/>
                </a:cubicBezTo>
                <a:cubicBezTo>
                  <a:pt x="85" y="207"/>
                  <a:pt x="87" y="207"/>
                  <a:pt x="87" y="206"/>
                </a:cubicBezTo>
                <a:cubicBezTo>
                  <a:pt x="86" y="206"/>
                  <a:pt x="85" y="208"/>
                  <a:pt x="86" y="208"/>
                </a:cubicBezTo>
                <a:close/>
                <a:moveTo>
                  <a:pt x="84" y="206"/>
                </a:moveTo>
                <a:cubicBezTo>
                  <a:pt x="84" y="206"/>
                  <a:pt x="84" y="207"/>
                  <a:pt x="85" y="206"/>
                </a:cubicBezTo>
                <a:cubicBezTo>
                  <a:pt x="84" y="206"/>
                  <a:pt x="84" y="205"/>
                  <a:pt x="84" y="206"/>
                </a:cubicBezTo>
                <a:cubicBezTo>
                  <a:pt x="84" y="206"/>
                  <a:pt x="83" y="205"/>
                  <a:pt x="84" y="206"/>
                </a:cubicBezTo>
                <a:close/>
                <a:moveTo>
                  <a:pt x="79" y="215"/>
                </a:moveTo>
                <a:cubicBezTo>
                  <a:pt x="79" y="215"/>
                  <a:pt x="79" y="215"/>
                  <a:pt x="80" y="215"/>
                </a:cubicBezTo>
                <a:cubicBezTo>
                  <a:pt x="80" y="214"/>
                  <a:pt x="82" y="213"/>
                  <a:pt x="81" y="212"/>
                </a:cubicBezTo>
                <a:cubicBezTo>
                  <a:pt x="81" y="212"/>
                  <a:pt x="81" y="212"/>
                  <a:pt x="81" y="212"/>
                </a:cubicBezTo>
                <a:cubicBezTo>
                  <a:pt x="81" y="212"/>
                  <a:pt x="80" y="212"/>
                  <a:pt x="80" y="212"/>
                </a:cubicBezTo>
                <a:cubicBezTo>
                  <a:pt x="81" y="212"/>
                  <a:pt x="81" y="212"/>
                  <a:pt x="81" y="213"/>
                </a:cubicBezTo>
                <a:cubicBezTo>
                  <a:pt x="80" y="212"/>
                  <a:pt x="80" y="213"/>
                  <a:pt x="80" y="212"/>
                </a:cubicBezTo>
                <a:cubicBezTo>
                  <a:pt x="79" y="212"/>
                  <a:pt x="79" y="212"/>
                  <a:pt x="79" y="213"/>
                </a:cubicBezTo>
                <a:cubicBezTo>
                  <a:pt x="79" y="214"/>
                  <a:pt x="77" y="216"/>
                  <a:pt x="76" y="217"/>
                </a:cubicBezTo>
                <a:cubicBezTo>
                  <a:pt x="77" y="217"/>
                  <a:pt x="77" y="216"/>
                  <a:pt x="77" y="217"/>
                </a:cubicBezTo>
                <a:cubicBezTo>
                  <a:pt x="77" y="217"/>
                  <a:pt x="77" y="217"/>
                  <a:pt x="77" y="217"/>
                </a:cubicBezTo>
                <a:cubicBezTo>
                  <a:pt x="77" y="217"/>
                  <a:pt x="78" y="216"/>
                  <a:pt x="79" y="216"/>
                </a:cubicBezTo>
                <a:cubicBezTo>
                  <a:pt x="78" y="216"/>
                  <a:pt x="78" y="215"/>
                  <a:pt x="78" y="215"/>
                </a:cubicBezTo>
                <a:cubicBezTo>
                  <a:pt x="79" y="215"/>
                  <a:pt x="78" y="215"/>
                  <a:pt x="79" y="215"/>
                </a:cubicBezTo>
                <a:cubicBezTo>
                  <a:pt x="79" y="215"/>
                  <a:pt x="79" y="215"/>
                  <a:pt x="79" y="215"/>
                </a:cubicBezTo>
                <a:close/>
                <a:moveTo>
                  <a:pt x="74" y="207"/>
                </a:moveTo>
                <a:cubicBezTo>
                  <a:pt x="73" y="207"/>
                  <a:pt x="73" y="208"/>
                  <a:pt x="72" y="207"/>
                </a:cubicBezTo>
                <a:cubicBezTo>
                  <a:pt x="71" y="209"/>
                  <a:pt x="70" y="210"/>
                  <a:pt x="69" y="210"/>
                </a:cubicBezTo>
                <a:cubicBezTo>
                  <a:pt x="68" y="211"/>
                  <a:pt x="69" y="210"/>
                  <a:pt x="69" y="211"/>
                </a:cubicBezTo>
                <a:cubicBezTo>
                  <a:pt x="68" y="211"/>
                  <a:pt x="69" y="212"/>
                  <a:pt x="68" y="212"/>
                </a:cubicBezTo>
                <a:cubicBezTo>
                  <a:pt x="69" y="212"/>
                  <a:pt x="69" y="211"/>
                  <a:pt x="68" y="211"/>
                </a:cubicBezTo>
                <a:cubicBezTo>
                  <a:pt x="68" y="212"/>
                  <a:pt x="67" y="212"/>
                  <a:pt x="68" y="213"/>
                </a:cubicBezTo>
                <a:cubicBezTo>
                  <a:pt x="68" y="213"/>
                  <a:pt x="68" y="213"/>
                  <a:pt x="68" y="213"/>
                </a:cubicBezTo>
                <a:cubicBezTo>
                  <a:pt x="69" y="212"/>
                  <a:pt x="69" y="213"/>
                  <a:pt x="69" y="214"/>
                </a:cubicBezTo>
                <a:cubicBezTo>
                  <a:pt x="70" y="213"/>
                  <a:pt x="70" y="211"/>
                  <a:pt x="71" y="211"/>
                </a:cubicBezTo>
                <a:cubicBezTo>
                  <a:pt x="70" y="211"/>
                  <a:pt x="70" y="212"/>
                  <a:pt x="70" y="212"/>
                </a:cubicBezTo>
                <a:cubicBezTo>
                  <a:pt x="71" y="212"/>
                  <a:pt x="71" y="212"/>
                  <a:pt x="71" y="212"/>
                </a:cubicBezTo>
                <a:cubicBezTo>
                  <a:pt x="71" y="213"/>
                  <a:pt x="70" y="213"/>
                  <a:pt x="71" y="214"/>
                </a:cubicBezTo>
                <a:cubicBezTo>
                  <a:pt x="69" y="213"/>
                  <a:pt x="70" y="215"/>
                  <a:pt x="69" y="216"/>
                </a:cubicBezTo>
                <a:cubicBezTo>
                  <a:pt x="68" y="217"/>
                  <a:pt x="66" y="218"/>
                  <a:pt x="67" y="219"/>
                </a:cubicBezTo>
                <a:cubicBezTo>
                  <a:pt x="65" y="219"/>
                  <a:pt x="64" y="222"/>
                  <a:pt x="62" y="223"/>
                </a:cubicBezTo>
                <a:cubicBezTo>
                  <a:pt x="63" y="223"/>
                  <a:pt x="62" y="223"/>
                  <a:pt x="63" y="223"/>
                </a:cubicBezTo>
                <a:cubicBezTo>
                  <a:pt x="63" y="223"/>
                  <a:pt x="62" y="225"/>
                  <a:pt x="63" y="225"/>
                </a:cubicBezTo>
                <a:cubicBezTo>
                  <a:pt x="63" y="224"/>
                  <a:pt x="63" y="223"/>
                  <a:pt x="64" y="223"/>
                </a:cubicBezTo>
                <a:cubicBezTo>
                  <a:pt x="64" y="221"/>
                  <a:pt x="67" y="221"/>
                  <a:pt x="67" y="219"/>
                </a:cubicBezTo>
                <a:cubicBezTo>
                  <a:pt x="68" y="218"/>
                  <a:pt x="68" y="218"/>
                  <a:pt x="69" y="217"/>
                </a:cubicBezTo>
                <a:cubicBezTo>
                  <a:pt x="69" y="217"/>
                  <a:pt x="68" y="217"/>
                  <a:pt x="69" y="216"/>
                </a:cubicBezTo>
                <a:cubicBezTo>
                  <a:pt x="70" y="217"/>
                  <a:pt x="69" y="216"/>
                  <a:pt x="69" y="216"/>
                </a:cubicBezTo>
                <a:cubicBezTo>
                  <a:pt x="70" y="216"/>
                  <a:pt x="73" y="213"/>
                  <a:pt x="72" y="212"/>
                </a:cubicBezTo>
                <a:cubicBezTo>
                  <a:pt x="73" y="212"/>
                  <a:pt x="73" y="212"/>
                  <a:pt x="73" y="212"/>
                </a:cubicBezTo>
                <a:cubicBezTo>
                  <a:pt x="73" y="211"/>
                  <a:pt x="73" y="210"/>
                  <a:pt x="72" y="210"/>
                </a:cubicBezTo>
                <a:cubicBezTo>
                  <a:pt x="73" y="210"/>
                  <a:pt x="73" y="210"/>
                  <a:pt x="73" y="211"/>
                </a:cubicBezTo>
                <a:cubicBezTo>
                  <a:pt x="72" y="210"/>
                  <a:pt x="72" y="211"/>
                  <a:pt x="72" y="211"/>
                </a:cubicBezTo>
                <a:cubicBezTo>
                  <a:pt x="72" y="210"/>
                  <a:pt x="72" y="209"/>
                  <a:pt x="72" y="209"/>
                </a:cubicBezTo>
                <a:cubicBezTo>
                  <a:pt x="72" y="210"/>
                  <a:pt x="71" y="210"/>
                  <a:pt x="71" y="210"/>
                </a:cubicBezTo>
                <a:cubicBezTo>
                  <a:pt x="72" y="210"/>
                  <a:pt x="71" y="209"/>
                  <a:pt x="72" y="209"/>
                </a:cubicBezTo>
                <a:cubicBezTo>
                  <a:pt x="73" y="209"/>
                  <a:pt x="72" y="207"/>
                  <a:pt x="74" y="208"/>
                </a:cubicBezTo>
                <a:cubicBezTo>
                  <a:pt x="74" y="208"/>
                  <a:pt x="74" y="207"/>
                  <a:pt x="74" y="207"/>
                </a:cubicBezTo>
                <a:close/>
                <a:moveTo>
                  <a:pt x="64" y="211"/>
                </a:moveTo>
                <a:cubicBezTo>
                  <a:pt x="66" y="211"/>
                  <a:pt x="67" y="206"/>
                  <a:pt x="68" y="207"/>
                </a:cubicBezTo>
                <a:cubicBezTo>
                  <a:pt x="68" y="206"/>
                  <a:pt x="70" y="205"/>
                  <a:pt x="69" y="204"/>
                </a:cubicBezTo>
                <a:cubicBezTo>
                  <a:pt x="68" y="206"/>
                  <a:pt x="66" y="208"/>
                  <a:pt x="64" y="211"/>
                </a:cubicBezTo>
                <a:close/>
                <a:moveTo>
                  <a:pt x="73" y="215"/>
                </a:moveTo>
                <a:cubicBezTo>
                  <a:pt x="73" y="215"/>
                  <a:pt x="74" y="214"/>
                  <a:pt x="73" y="214"/>
                </a:cubicBezTo>
                <a:cubicBezTo>
                  <a:pt x="73" y="215"/>
                  <a:pt x="72" y="214"/>
                  <a:pt x="72" y="215"/>
                </a:cubicBezTo>
                <a:cubicBezTo>
                  <a:pt x="72" y="215"/>
                  <a:pt x="71" y="215"/>
                  <a:pt x="71" y="217"/>
                </a:cubicBezTo>
                <a:cubicBezTo>
                  <a:pt x="71" y="217"/>
                  <a:pt x="71" y="217"/>
                  <a:pt x="71" y="217"/>
                </a:cubicBezTo>
                <a:cubicBezTo>
                  <a:pt x="72" y="217"/>
                  <a:pt x="73" y="215"/>
                  <a:pt x="74" y="216"/>
                </a:cubicBezTo>
                <a:cubicBezTo>
                  <a:pt x="74" y="216"/>
                  <a:pt x="74" y="215"/>
                  <a:pt x="75" y="215"/>
                </a:cubicBezTo>
                <a:cubicBezTo>
                  <a:pt x="74" y="214"/>
                  <a:pt x="74" y="214"/>
                  <a:pt x="74" y="213"/>
                </a:cubicBezTo>
                <a:cubicBezTo>
                  <a:pt x="75" y="213"/>
                  <a:pt x="75" y="212"/>
                  <a:pt x="76" y="212"/>
                </a:cubicBezTo>
                <a:cubicBezTo>
                  <a:pt x="75" y="212"/>
                  <a:pt x="76" y="211"/>
                  <a:pt x="76" y="211"/>
                </a:cubicBezTo>
                <a:cubicBezTo>
                  <a:pt x="75" y="211"/>
                  <a:pt x="74" y="213"/>
                  <a:pt x="73" y="214"/>
                </a:cubicBezTo>
                <a:cubicBezTo>
                  <a:pt x="74" y="214"/>
                  <a:pt x="74" y="215"/>
                  <a:pt x="73" y="215"/>
                </a:cubicBezTo>
                <a:close/>
                <a:moveTo>
                  <a:pt x="74" y="210"/>
                </a:moveTo>
                <a:cubicBezTo>
                  <a:pt x="74" y="210"/>
                  <a:pt x="74" y="210"/>
                  <a:pt x="74" y="210"/>
                </a:cubicBezTo>
                <a:cubicBezTo>
                  <a:pt x="75" y="211"/>
                  <a:pt x="75" y="211"/>
                  <a:pt x="75" y="211"/>
                </a:cubicBezTo>
                <a:cubicBezTo>
                  <a:pt x="75" y="210"/>
                  <a:pt x="75" y="210"/>
                  <a:pt x="75" y="210"/>
                </a:cubicBezTo>
                <a:cubicBezTo>
                  <a:pt x="75" y="210"/>
                  <a:pt x="75" y="210"/>
                  <a:pt x="75" y="210"/>
                </a:cubicBezTo>
                <a:cubicBezTo>
                  <a:pt x="75" y="210"/>
                  <a:pt x="74" y="210"/>
                  <a:pt x="74" y="210"/>
                </a:cubicBezTo>
                <a:close/>
                <a:moveTo>
                  <a:pt x="48" y="194"/>
                </a:moveTo>
                <a:cubicBezTo>
                  <a:pt x="47" y="194"/>
                  <a:pt x="49" y="193"/>
                  <a:pt x="48" y="193"/>
                </a:cubicBezTo>
                <a:cubicBezTo>
                  <a:pt x="47" y="193"/>
                  <a:pt x="47" y="195"/>
                  <a:pt x="48" y="194"/>
                </a:cubicBezTo>
                <a:close/>
                <a:moveTo>
                  <a:pt x="75" y="220"/>
                </a:moveTo>
                <a:cubicBezTo>
                  <a:pt x="76" y="219"/>
                  <a:pt x="77" y="219"/>
                  <a:pt x="77" y="217"/>
                </a:cubicBezTo>
                <a:cubicBezTo>
                  <a:pt x="76" y="218"/>
                  <a:pt x="75" y="219"/>
                  <a:pt x="75" y="220"/>
                </a:cubicBezTo>
                <a:close/>
                <a:moveTo>
                  <a:pt x="39" y="198"/>
                </a:moveTo>
                <a:cubicBezTo>
                  <a:pt x="39" y="199"/>
                  <a:pt x="39" y="198"/>
                  <a:pt x="39" y="199"/>
                </a:cubicBezTo>
                <a:cubicBezTo>
                  <a:pt x="40" y="199"/>
                  <a:pt x="40" y="198"/>
                  <a:pt x="40" y="198"/>
                </a:cubicBezTo>
                <a:cubicBezTo>
                  <a:pt x="40" y="198"/>
                  <a:pt x="39" y="198"/>
                  <a:pt x="39" y="198"/>
                </a:cubicBezTo>
                <a:close/>
                <a:moveTo>
                  <a:pt x="67" y="230"/>
                </a:moveTo>
                <a:cubicBezTo>
                  <a:pt x="68" y="230"/>
                  <a:pt x="68" y="229"/>
                  <a:pt x="67" y="229"/>
                </a:cubicBezTo>
                <a:cubicBezTo>
                  <a:pt x="67" y="229"/>
                  <a:pt x="66" y="229"/>
                  <a:pt x="67" y="230"/>
                </a:cubicBezTo>
                <a:cubicBezTo>
                  <a:pt x="67" y="230"/>
                  <a:pt x="67" y="230"/>
                  <a:pt x="67" y="230"/>
                </a:cubicBezTo>
                <a:cubicBezTo>
                  <a:pt x="68" y="230"/>
                  <a:pt x="71" y="228"/>
                  <a:pt x="70" y="227"/>
                </a:cubicBezTo>
                <a:cubicBezTo>
                  <a:pt x="70" y="228"/>
                  <a:pt x="69" y="228"/>
                  <a:pt x="68" y="228"/>
                </a:cubicBezTo>
                <a:cubicBezTo>
                  <a:pt x="68" y="228"/>
                  <a:pt x="67" y="228"/>
                  <a:pt x="68" y="227"/>
                </a:cubicBezTo>
                <a:cubicBezTo>
                  <a:pt x="67" y="228"/>
                  <a:pt x="67" y="229"/>
                  <a:pt x="68" y="229"/>
                </a:cubicBezTo>
                <a:cubicBezTo>
                  <a:pt x="68" y="229"/>
                  <a:pt x="68" y="229"/>
                  <a:pt x="68" y="230"/>
                </a:cubicBezTo>
                <a:cubicBezTo>
                  <a:pt x="68" y="229"/>
                  <a:pt x="67" y="230"/>
                  <a:pt x="67" y="230"/>
                </a:cubicBezTo>
                <a:close/>
                <a:moveTo>
                  <a:pt x="57" y="232"/>
                </a:moveTo>
                <a:cubicBezTo>
                  <a:pt x="56" y="231"/>
                  <a:pt x="57" y="233"/>
                  <a:pt x="56" y="233"/>
                </a:cubicBezTo>
                <a:cubicBezTo>
                  <a:pt x="56" y="233"/>
                  <a:pt x="57" y="233"/>
                  <a:pt x="57" y="232"/>
                </a:cubicBezTo>
                <a:cubicBezTo>
                  <a:pt x="57" y="231"/>
                  <a:pt x="60" y="229"/>
                  <a:pt x="61" y="228"/>
                </a:cubicBezTo>
                <a:cubicBezTo>
                  <a:pt x="60" y="228"/>
                  <a:pt x="60" y="227"/>
                  <a:pt x="60" y="227"/>
                </a:cubicBezTo>
                <a:cubicBezTo>
                  <a:pt x="61" y="227"/>
                  <a:pt x="62" y="226"/>
                  <a:pt x="62" y="226"/>
                </a:cubicBezTo>
                <a:cubicBezTo>
                  <a:pt x="61" y="226"/>
                  <a:pt x="61" y="226"/>
                  <a:pt x="60" y="226"/>
                </a:cubicBezTo>
                <a:cubicBezTo>
                  <a:pt x="61" y="226"/>
                  <a:pt x="61" y="227"/>
                  <a:pt x="61" y="227"/>
                </a:cubicBezTo>
                <a:cubicBezTo>
                  <a:pt x="59" y="228"/>
                  <a:pt x="58" y="230"/>
                  <a:pt x="57" y="232"/>
                </a:cubicBezTo>
                <a:close/>
                <a:moveTo>
                  <a:pt x="66" y="232"/>
                </a:moveTo>
                <a:cubicBezTo>
                  <a:pt x="67" y="232"/>
                  <a:pt x="65" y="232"/>
                  <a:pt x="65" y="231"/>
                </a:cubicBezTo>
                <a:cubicBezTo>
                  <a:pt x="66" y="232"/>
                  <a:pt x="64" y="232"/>
                  <a:pt x="64" y="233"/>
                </a:cubicBezTo>
                <a:cubicBezTo>
                  <a:pt x="65" y="233"/>
                  <a:pt x="65" y="233"/>
                  <a:pt x="66" y="233"/>
                </a:cubicBezTo>
                <a:cubicBezTo>
                  <a:pt x="65" y="232"/>
                  <a:pt x="65" y="233"/>
                  <a:pt x="65" y="233"/>
                </a:cubicBezTo>
                <a:cubicBezTo>
                  <a:pt x="65" y="232"/>
                  <a:pt x="65" y="232"/>
                  <a:pt x="66" y="232"/>
                </a:cubicBezTo>
                <a:cubicBezTo>
                  <a:pt x="66" y="232"/>
                  <a:pt x="66" y="232"/>
                  <a:pt x="66" y="233"/>
                </a:cubicBezTo>
                <a:cubicBezTo>
                  <a:pt x="67" y="232"/>
                  <a:pt x="68" y="232"/>
                  <a:pt x="67" y="231"/>
                </a:cubicBezTo>
                <a:cubicBezTo>
                  <a:pt x="67" y="231"/>
                  <a:pt x="67" y="232"/>
                  <a:pt x="66" y="232"/>
                </a:cubicBezTo>
                <a:close/>
                <a:moveTo>
                  <a:pt x="50" y="233"/>
                </a:moveTo>
                <a:cubicBezTo>
                  <a:pt x="50" y="232"/>
                  <a:pt x="50" y="232"/>
                  <a:pt x="50" y="232"/>
                </a:cubicBezTo>
                <a:cubicBezTo>
                  <a:pt x="49" y="233"/>
                  <a:pt x="49" y="233"/>
                  <a:pt x="49" y="233"/>
                </a:cubicBezTo>
                <a:cubicBezTo>
                  <a:pt x="49" y="233"/>
                  <a:pt x="49" y="233"/>
                  <a:pt x="49" y="233"/>
                </a:cubicBezTo>
                <a:cubicBezTo>
                  <a:pt x="48" y="233"/>
                  <a:pt x="48" y="234"/>
                  <a:pt x="47" y="235"/>
                </a:cubicBezTo>
                <a:cubicBezTo>
                  <a:pt x="48" y="233"/>
                  <a:pt x="49" y="231"/>
                  <a:pt x="50" y="229"/>
                </a:cubicBezTo>
                <a:cubicBezTo>
                  <a:pt x="52" y="228"/>
                  <a:pt x="53" y="226"/>
                  <a:pt x="55" y="224"/>
                </a:cubicBezTo>
                <a:cubicBezTo>
                  <a:pt x="55" y="225"/>
                  <a:pt x="54" y="226"/>
                  <a:pt x="53" y="227"/>
                </a:cubicBezTo>
                <a:cubicBezTo>
                  <a:pt x="52" y="228"/>
                  <a:pt x="53" y="228"/>
                  <a:pt x="52" y="229"/>
                </a:cubicBezTo>
                <a:cubicBezTo>
                  <a:pt x="52" y="229"/>
                  <a:pt x="52" y="230"/>
                  <a:pt x="52" y="229"/>
                </a:cubicBezTo>
                <a:cubicBezTo>
                  <a:pt x="52" y="231"/>
                  <a:pt x="50" y="232"/>
                  <a:pt x="50" y="233"/>
                </a:cubicBezTo>
                <a:close/>
                <a:moveTo>
                  <a:pt x="51" y="231"/>
                </a:moveTo>
                <a:cubicBezTo>
                  <a:pt x="51" y="231"/>
                  <a:pt x="50" y="231"/>
                  <a:pt x="50" y="231"/>
                </a:cubicBezTo>
                <a:cubicBezTo>
                  <a:pt x="50" y="232"/>
                  <a:pt x="50" y="232"/>
                  <a:pt x="51" y="231"/>
                </a:cubicBezTo>
                <a:close/>
                <a:moveTo>
                  <a:pt x="47" y="227"/>
                </a:moveTo>
                <a:cubicBezTo>
                  <a:pt x="47" y="226"/>
                  <a:pt x="48" y="225"/>
                  <a:pt x="48" y="225"/>
                </a:cubicBezTo>
                <a:cubicBezTo>
                  <a:pt x="47" y="225"/>
                  <a:pt x="47" y="225"/>
                  <a:pt x="47" y="225"/>
                </a:cubicBezTo>
                <a:cubicBezTo>
                  <a:pt x="48" y="226"/>
                  <a:pt x="46" y="226"/>
                  <a:pt x="47" y="227"/>
                </a:cubicBezTo>
                <a:close/>
                <a:moveTo>
                  <a:pt x="64" y="239"/>
                </a:moveTo>
                <a:cubicBezTo>
                  <a:pt x="64" y="238"/>
                  <a:pt x="65" y="238"/>
                  <a:pt x="64" y="238"/>
                </a:cubicBezTo>
                <a:cubicBezTo>
                  <a:pt x="64" y="238"/>
                  <a:pt x="64" y="238"/>
                  <a:pt x="64" y="238"/>
                </a:cubicBezTo>
                <a:cubicBezTo>
                  <a:pt x="65" y="238"/>
                  <a:pt x="63" y="239"/>
                  <a:pt x="64" y="239"/>
                </a:cubicBezTo>
                <a:close/>
                <a:moveTo>
                  <a:pt x="54" y="231"/>
                </a:moveTo>
                <a:cubicBezTo>
                  <a:pt x="53" y="232"/>
                  <a:pt x="53" y="232"/>
                  <a:pt x="53" y="232"/>
                </a:cubicBezTo>
                <a:cubicBezTo>
                  <a:pt x="53" y="231"/>
                  <a:pt x="53" y="231"/>
                  <a:pt x="53" y="231"/>
                </a:cubicBezTo>
                <a:cubicBezTo>
                  <a:pt x="53" y="231"/>
                  <a:pt x="52" y="231"/>
                  <a:pt x="52" y="231"/>
                </a:cubicBezTo>
                <a:cubicBezTo>
                  <a:pt x="52" y="232"/>
                  <a:pt x="53" y="232"/>
                  <a:pt x="52" y="232"/>
                </a:cubicBezTo>
                <a:cubicBezTo>
                  <a:pt x="51" y="232"/>
                  <a:pt x="51" y="234"/>
                  <a:pt x="50" y="235"/>
                </a:cubicBezTo>
                <a:cubicBezTo>
                  <a:pt x="50" y="235"/>
                  <a:pt x="51" y="236"/>
                  <a:pt x="51" y="235"/>
                </a:cubicBezTo>
                <a:cubicBezTo>
                  <a:pt x="52" y="235"/>
                  <a:pt x="50" y="235"/>
                  <a:pt x="51" y="235"/>
                </a:cubicBezTo>
                <a:cubicBezTo>
                  <a:pt x="51" y="235"/>
                  <a:pt x="52" y="235"/>
                  <a:pt x="52" y="234"/>
                </a:cubicBezTo>
                <a:cubicBezTo>
                  <a:pt x="51" y="234"/>
                  <a:pt x="51" y="234"/>
                  <a:pt x="51" y="233"/>
                </a:cubicBezTo>
                <a:cubicBezTo>
                  <a:pt x="52" y="233"/>
                  <a:pt x="52" y="232"/>
                  <a:pt x="53" y="232"/>
                </a:cubicBezTo>
                <a:cubicBezTo>
                  <a:pt x="53" y="232"/>
                  <a:pt x="53" y="233"/>
                  <a:pt x="53" y="233"/>
                </a:cubicBezTo>
                <a:cubicBezTo>
                  <a:pt x="54" y="232"/>
                  <a:pt x="54" y="231"/>
                  <a:pt x="53" y="231"/>
                </a:cubicBezTo>
                <a:cubicBezTo>
                  <a:pt x="53" y="231"/>
                  <a:pt x="54" y="231"/>
                  <a:pt x="54" y="231"/>
                </a:cubicBezTo>
                <a:close/>
                <a:moveTo>
                  <a:pt x="53" y="236"/>
                </a:moveTo>
                <a:cubicBezTo>
                  <a:pt x="54" y="237"/>
                  <a:pt x="51" y="238"/>
                  <a:pt x="52" y="239"/>
                </a:cubicBezTo>
                <a:cubicBezTo>
                  <a:pt x="53" y="237"/>
                  <a:pt x="55" y="235"/>
                  <a:pt x="56" y="233"/>
                </a:cubicBezTo>
                <a:cubicBezTo>
                  <a:pt x="55" y="234"/>
                  <a:pt x="55" y="235"/>
                  <a:pt x="54" y="235"/>
                </a:cubicBezTo>
                <a:cubicBezTo>
                  <a:pt x="54" y="236"/>
                  <a:pt x="54" y="236"/>
                  <a:pt x="54" y="235"/>
                </a:cubicBezTo>
                <a:cubicBezTo>
                  <a:pt x="54" y="236"/>
                  <a:pt x="53" y="237"/>
                  <a:pt x="53" y="236"/>
                </a:cubicBezTo>
                <a:close/>
                <a:moveTo>
                  <a:pt x="59" y="240"/>
                </a:moveTo>
                <a:cubicBezTo>
                  <a:pt x="59" y="240"/>
                  <a:pt x="60" y="240"/>
                  <a:pt x="60" y="240"/>
                </a:cubicBezTo>
                <a:cubicBezTo>
                  <a:pt x="60" y="239"/>
                  <a:pt x="60" y="240"/>
                  <a:pt x="59" y="239"/>
                </a:cubicBezTo>
                <a:cubicBezTo>
                  <a:pt x="60" y="239"/>
                  <a:pt x="59" y="239"/>
                  <a:pt x="59" y="239"/>
                </a:cubicBezTo>
                <a:cubicBezTo>
                  <a:pt x="60" y="240"/>
                  <a:pt x="59" y="240"/>
                  <a:pt x="59" y="240"/>
                </a:cubicBezTo>
                <a:close/>
                <a:moveTo>
                  <a:pt x="46" y="234"/>
                </a:moveTo>
                <a:cubicBezTo>
                  <a:pt x="47" y="234"/>
                  <a:pt x="47" y="233"/>
                  <a:pt x="47" y="233"/>
                </a:cubicBezTo>
                <a:cubicBezTo>
                  <a:pt x="46" y="234"/>
                  <a:pt x="46" y="232"/>
                  <a:pt x="46" y="233"/>
                </a:cubicBezTo>
                <a:cubicBezTo>
                  <a:pt x="46" y="233"/>
                  <a:pt x="46" y="233"/>
                  <a:pt x="46" y="233"/>
                </a:cubicBezTo>
                <a:cubicBezTo>
                  <a:pt x="46" y="233"/>
                  <a:pt x="46" y="234"/>
                  <a:pt x="46" y="234"/>
                </a:cubicBezTo>
                <a:close/>
                <a:moveTo>
                  <a:pt x="48" y="236"/>
                </a:moveTo>
                <a:cubicBezTo>
                  <a:pt x="48" y="237"/>
                  <a:pt x="49" y="237"/>
                  <a:pt x="49" y="238"/>
                </a:cubicBezTo>
                <a:cubicBezTo>
                  <a:pt x="49" y="237"/>
                  <a:pt x="51" y="237"/>
                  <a:pt x="51" y="236"/>
                </a:cubicBezTo>
                <a:cubicBezTo>
                  <a:pt x="50" y="236"/>
                  <a:pt x="50" y="236"/>
                  <a:pt x="49" y="237"/>
                </a:cubicBezTo>
                <a:cubicBezTo>
                  <a:pt x="49" y="236"/>
                  <a:pt x="50" y="236"/>
                  <a:pt x="49" y="235"/>
                </a:cubicBezTo>
                <a:cubicBezTo>
                  <a:pt x="49" y="236"/>
                  <a:pt x="49" y="236"/>
                  <a:pt x="48" y="236"/>
                </a:cubicBezTo>
                <a:close/>
                <a:moveTo>
                  <a:pt x="24" y="224"/>
                </a:moveTo>
                <a:cubicBezTo>
                  <a:pt x="24" y="223"/>
                  <a:pt x="24" y="224"/>
                  <a:pt x="25" y="223"/>
                </a:cubicBezTo>
                <a:cubicBezTo>
                  <a:pt x="24" y="223"/>
                  <a:pt x="24" y="223"/>
                  <a:pt x="23" y="223"/>
                </a:cubicBezTo>
                <a:cubicBezTo>
                  <a:pt x="24" y="224"/>
                  <a:pt x="24" y="223"/>
                  <a:pt x="24" y="224"/>
                </a:cubicBezTo>
                <a:cubicBezTo>
                  <a:pt x="24" y="224"/>
                  <a:pt x="24" y="224"/>
                  <a:pt x="24" y="224"/>
                </a:cubicBezTo>
                <a:close/>
                <a:moveTo>
                  <a:pt x="17" y="230"/>
                </a:moveTo>
                <a:cubicBezTo>
                  <a:pt x="18" y="228"/>
                  <a:pt x="19" y="228"/>
                  <a:pt x="19" y="227"/>
                </a:cubicBezTo>
                <a:cubicBezTo>
                  <a:pt x="19" y="227"/>
                  <a:pt x="16" y="229"/>
                  <a:pt x="17" y="230"/>
                </a:cubicBezTo>
                <a:close/>
                <a:moveTo>
                  <a:pt x="45" y="246"/>
                </a:moveTo>
                <a:cubicBezTo>
                  <a:pt x="45" y="246"/>
                  <a:pt x="46" y="247"/>
                  <a:pt x="46" y="247"/>
                </a:cubicBezTo>
                <a:cubicBezTo>
                  <a:pt x="45" y="247"/>
                  <a:pt x="45" y="248"/>
                  <a:pt x="45" y="248"/>
                </a:cubicBezTo>
                <a:cubicBezTo>
                  <a:pt x="46" y="248"/>
                  <a:pt x="46" y="247"/>
                  <a:pt x="47" y="247"/>
                </a:cubicBezTo>
                <a:cubicBezTo>
                  <a:pt x="47" y="247"/>
                  <a:pt x="47" y="247"/>
                  <a:pt x="47" y="247"/>
                </a:cubicBezTo>
                <a:cubicBezTo>
                  <a:pt x="46" y="247"/>
                  <a:pt x="46" y="245"/>
                  <a:pt x="45" y="246"/>
                </a:cubicBezTo>
                <a:close/>
                <a:moveTo>
                  <a:pt x="19" y="231"/>
                </a:moveTo>
                <a:cubicBezTo>
                  <a:pt x="19" y="231"/>
                  <a:pt x="18" y="231"/>
                  <a:pt x="18" y="231"/>
                </a:cubicBezTo>
                <a:cubicBezTo>
                  <a:pt x="19" y="232"/>
                  <a:pt x="19" y="230"/>
                  <a:pt x="18" y="230"/>
                </a:cubicBezTo>
                <a:cubicBezTo>
                  <a:pt x="18" y="231"/>
                  <a:pt x="19" y="230"/>
                  <a:pt x="19" y="231"/>
                </a:cubicBezTo>
                <a:close/>
                <a:moveTo>
                  <a:pt x="18" y="232"/>
                </a:moveTo>
                <a:cubicBezTo>
                  <a:pt x="18" y="234"/>
                  <a:pt x="17" y="234"/>
                  <a:pt x="17" y="235"/>
                </a:cubicBezTo>
                <a:cubicBezTo>
                  <a:pt x="17" y="235"/>
                  <a:pt x="17" y="234"/>
                  <a:pt x="18" y="234"/>
                </a:cubicBezTo>
                <a:cubicBezTo>
                  <a:pt x="18" y="233"/>
                  <a:pt x="19" y="232"/>
                  <a:pt x="18" y="232"/>
                </a:cubicBezTo>
                <a:cubicBezTo>
                  <a:pt x="17" y="232"/>
                  <a:pt x="18" y="233"/>
                  <a:pt x="18" y="232"/>
                </a:cubicBezTo>
                <a:close/>
                <a:moveTo>
                  <a:pt x="4" y="256"/>
                </a:moveTo>
                <a:cubicBezTo>
                  <a:pt x="5" y="255"/>
                  <a:pt x="5" y="254"/>
                  <a:pt x="6" y="253"/>
                </a:cubicBezTo>
                <a:cubicBezTo>
                  <a:pt x="5" y="254"/>
                  <a:pt x="4" y="255"/>
                  <a:pt x="4" y="256"/>
                </a:cubicBezTo>
                <a:close/>
                <a:moveTo>
                  <a:pt x="5" y="258"/>
                </a:moveTo>
                <a:cubicBezTo>
                  <a:pt x="6" y="257"/>
                  <a:pt x="6" y="258"/>
                  <a:pt x="6" y="257"/>
                </a:cubicBezTo>
                <a:cubicBezTo>
                  <a:pt x="6" y="257"/>
                  <a:pt x="6" y="256"/>
                  <a:pt x="6" y="257"/>
                </a:cubicBezTo>
                <a:cubicBezTo>
                  <a:pt x="6" y="257"/>
                  <a:pt x="6" y="257"/>
                  <a:pt x="6" y="257"/>
                </a:cubicBezTo>
                <a:cubicBezTo>
                  <a:pt x="5" y="257"/>
                  <a:pt x="5" y="257"/>
                  <a:pt x="5" y="258"/>
                </a:cubicBezTo>
                <a:close/>
                <a:moveTo>
                  <a:pt x="810" y="264"/>
                </a:moveTo>
                <a:cubicBezTo>
                  <a:pt x="810" y="263"/>
                  <a:pt x="808" y="261"/>
                  <a:pt x="809" y="261"/>
                </a:cubicBezTo>
                <a:cubicBezTo>
                  <a:pt x="810" y="263"/>
                  <a:pt x="809" y="259"/>
                  <a:pt x="809" y="258"/>
                </a:cubicBezTo>
                <a:cubicBezTo>
                  <a:pt x="810" y="258"/>
                  <a:pt x="811" y="261"/>
                  <a:pt x="811" y="261"/>
                </a:cubicBezTo>
                <a:cubicBezTo>
                  <a:pt x="809" y="256"/>
                  <a:pt x="809" y="255"/>
                  <a:pt x="807" y="251"/>
                </a:cubicBezTo>
                <a:cubicBezTo>
                  <a:pt x="808" y="254"/>
                  <a:pt x="807" y="252"/>
                  <a:pt x="806" y="253"/>
                </a:cubicBezTo>
                <a:cubicBezTo>
                  <a:pt x="806" y="253"/>
                  <a:pt x="807" y="260"/>
                  <a:pt x="805" y="261"/>
                </a:cubicBezTo>
                <a:cubicBezTo>
                  <a:pt x="805" y="261"/>
                  <a:pt x="804" y="259"/>
                  <a:pt x="804" y="259"/>
                </a:cubicBezTo>
                <a:cubicBezTo>
                  <a:pt x="803" y="261"/>
                  <a:pt x="804" y="266"/>
                  <a:pt x="801" y="262"/>
                </a:cubicBezTo>
                <a:cubicBezTo>
                  <a:pt x="805" y="271"/>
                  <a:pt x="805" y="267"/>
                  <a:pt x="806" y="266"/>
                </a:cubicBezTo>
                <a:cubicBezTo>
                  <a:pt x="806" y="266"/>
                  <a:pt x="810" y="269"/>
                  <a:pt x="808" y="265"/>
                </a:cubicBezTo>
                <a:cubicBezTo>
                  <a:pt x="809" y="266"/>
                  <a:pt x="810" y="269"/>
                  <a:pt x="810" y="268"/>
                </a:cubicBezTo>
                <a:cubicBezTo>
                  <a:pt x="811" y="267"/>
                  <a:pt x="808" y="263"/>
                  <a:pt x="810" y="264"/>
                </a:cubicBezTo>
                <a:close/>
                <a:moveTo>
                  <a:pt x="440" y="4"/>
                </a:moveTo>
                <a:cubicBezTo>
                  <a:pt x="437" y="3"/>
                  <a:pt x="437" y="4"/>
                  <a:pt x="434" y="4"/>
                </a:cubicBezTo>
                <a:cubicBezTo>
                  <a:pt x="434" y="3"/>
                  <a:pt x="433" y="3"/>
                  <a:pt x="433" y="3"/>
                </a:cubicBezTo>
                <a:cubicBezTo>
                  <a:pt x="435" y="3"/>
                  <a:pt x="437" y="3"/>
                  <a:pt x="438" y="2"/>
                </a:cubicBezTo>
                <a:cubicBezTo>
                  <a:pt x="434" y="2"/>
                  <a:pt x="429" y="3"/>
                  <a:pt x="425" y="3"/>
                </a:cubicBezTo>
                <a:cubicBezTo>
                  <a:pt x="428" y="3"/>
                  <a:pt x="433" y="4"/>
                  <a:pt x="437" y="4"/>
                </a:cubicBezTo>
                <a:cubicBezTo>
                  <a:pt x="436" y="4"/>
                  <a:pt x="434" y="4"/>
                  <a:pt x="434" y="4"/>
                </a:cubicBezTo>
                <a:cubicBezTo>
                  <a:pt x="439" y="4"/>
                  <a:pt x="441" y="4"/>
                  <a:pt x="443" y="5"/>
                </a:cubicBezTo>
                <a:cubicBezTo>
                  <a:pt x="442" y="4"/>
                  <a:pt x="446" y="5"/>
                  <a:pt x="446" y="5"/>
                </a:cubicBezTo>
                <a:cubicBezTo>
                  <a:pt x="444" y="4"/>
                  <a:pt x="444" y="5"/>
                  <a:pt x="440" y="4"/>
                </a:cubicBezTo>
                <a:close/>
                <a:moveTo>
                  <a:pt x="399" y="5"/>
                </a:moveTo>
                <a:cubicBezTo>
                  <a:pt x="398" y="4"/>
                  <a:pt x="401" y="4"/>
                  <a:pt x="398" y="4"/>
                </a:cubicBezTo>
                <a:cubicBezTo>
                  <a:pt x="393" y="5"/>
                  <a:pt x="386" y="4"/>
                  <a:pt x="382" y="5"/>
                </a:cubicBezTo>
                <a:cubicBezTo>
                  <a:pt x="385" y="5"/>
                  <a:pt x="389" y="5"/>
                  <a:pt x="390" y="6"/>
                </a:cubicBezTo>
                <a:cubicBezTo>
                  <a:pt x="395" y="5"/>
                  <a:pt x="398" y="6"/>
                  <a:pt x="400" y="5"/>
                </a:cubicBezTo>
                <a:lnTo>
                  <a:pt x="399" y="5"/>
                </a:lnTo>
                <a:close/>
                <a:moveTo>
                  <a:pt x="142" y="101"/>
                </a:moveTo>
                <a:cubicBezTo>
                  <a:pt x="142" y="102"/>
                  <a:pt x="141" y="103"/>
                  <a:pt x="143" y="102"/>
                </a:cubicBezTo>
                <a:cubicBezTo>
                  <a:pt x="147" y="98"/>
                  <a:pt x="152" y="95"/>
                  <a:pt x="156" y="91"/>
                </a:cubicBezTo>
                <a:cubicBezTo>
                  <a:pt x="154" y="92"/>
                  <a:pt x="153" y="93"/>
                  <a:pt x="152" y="94"/>
                </a:cubicBezTo>
                <a:cubicBezTo>
                  <a:pt x="153" y="93"/>
                  <a:pt x="154" y="92"/>
                  <a:pt x="154" y="91"/>
                </a:cubicBezTo>
                <a:cubicBezTo>
                  <a:pt x="149" y="95"/>
                  <a:pt x="141" y="101"/>
                  <a:pt x="134" y="107"/>
                </a:cubicBezTo>
                <a:cubicBezTo>
                  <a:pt x="135" y="107"/>
                  <a:pt x="140" y="103"/>
                  <a:pt x="142" y="101"/>
                </a:cubicBezTo>
                <a:close/>
                <a:moveTo>
                  <a:pt x="84" y="158"/>
                </a:moveTo>
                <a:cubicBezTo>
                  <a:pt x="84" y="159"/>
                  <a:pt x="84" y="160"/>
                  <a:pt x="83" y="160"/>
                </a:cubicBezTo>
                <a:cubicBezTo>
                  <a:pt x="83" y="161"/>
                  <a:pt x="83" y="162"/>
                  <a:pt x="84" y="161"/>
                </a:cubicBezTo>
                <a:cubicBezTo>
                  <a:pt x="84" y="161"/>
                  <a:pt x="84" y="161"/>
                  <a:pt x="84" y="161"/>
                </a:cubicBezTo>
                <a:cubicBezTo>
                  <a:pt x="84" y="160"/>
                  <a:pt x="84" y="160"/>
                  <a:pt x="84" y="160"/>
                </a:cubicBezTo>
                <a:cubicBezTo>
                  <a:pt x="85" y="160"/>
                  <a:pt x="84" y="161"/>
                  <a:pt x="85" y="161"/>
                </a:cubicBezTo>
                <a:cubicBezTo>
                  <a:pt x="85" y="160"/>
                  <a:pt x="86" y="160"/>
                  <a:pt x="85" y="160"/>
                </a:cubicBezTo>
                <a:cubicBezTo>
                  <a:pt x="85" y="160"/>
                  <a:pt x="85" y="160"/>
                  <a:pt x="85" y="160"/>
                </a:cubicBezTo>
                <a:cubicBezTo>
                  <a:pt x="85" y="160"/>
                  <a:pt x="85" y="159"/>
                  <a:pt x="85" y="159"/>
                </a:cubicBezTo>
                <a:cubicBezTo>
                  <a:pt x="85" y="159"/>
                  <a:pt x="86" y="159"/>
                  <a:pt x="87" y="158"/>
                </a:cubicBezTo>
                <a:cubicBezTo>
                  <a:pt x="85" y="159"/>
                  <a:pt x="86" y="157"/>
                  <a:pt x="84" y="158"/>
                </a:cubicBezTo>
                <a:close/>
                <a:moveTo>
                  <a:pt x="103" y="180"/>
                </a:moveTo>
                <a:cubicBezTo>
                  <a:pt x="102" y="180"/>
                  <a:pt x="102" y="181"/>
                  <a:pt x="102" y="181"/>
                </a:cubicBezTo>
                <a:cubicBezTo>
                  <a:pt x="102" y="181"/>
                  <a:pt x="103" y="181"/>
                  <a:pt x="103" y="181"/>
                </a:cubicBezTo>
                <a:cubicBezTo>
                  <a:pt x="103" y="181"/>
                  <a:pt x="102" y="181"/>
                  <a:pt x="103" y="182"/>
                </a:cubicBezTo>
                <a:cubicBezTo>
                  <a:pt x="103" y="182"/>
                  <a:pt x="103" y="181"/>
                  <a:pt x="104" y="181"/>
                </a:cubicBezTo>
                <a:cubicBezTo>
                  <a:pt x="103" y="182"/>
                  <a:pt x="103" y="182"/>
                  <a:pt x="103" y="183"/>
                </a:cubicBezTo>
                <a:cubicBezTo>
                  <a:pt x="103" y="182"/>
                  <a:pt x="104" y="182"/>
                  <a:pt x="104" y="181"/>
                </a:cubicBezTo>
                <a:cubicBezTo>
                  <a:pt x="103" y="182"/>
                  <a:pt x="104" y="180"/>
                  <a:pt x="103" y="180"/>
                </a:cubicBezTo>
                <a:close/>
                <a:moveTo>
                  <a:pt x="77" y="160"/>
                </a:moveTo>
                <a:cubicBezTo>
                  <a:pt x="79" y="161"/>
                  <a:pt x="79" y="158"/>
                  <a:pt x="80" y="158"/>
                </a:cubicBezTo>
                <a:cubicBezTo>
                  <a:pt x="80" y="157"/>
                  <a:pt x="80" y="157"/>
                  <a:pt x="80" y="157"/>
                </a:cubicBezTo>
                <a:cubicBezTo>
                  <a:pt x="79" y="157"/>
                  <a:pt x="78" y="159"/>
                  <a:pt x="77" y="160"/>
                </a:cubicBezTo>
                <a:close/>
                <a:moveTo>
                  <a:pt x="81" y="163"/>
                </a:moveTo>
                <a:cubicBezTo>
                  <a:pt x="81" y="163"/>
                  <a:pt x="81" y="164"/>
                  <a:pt x="81" y="164"/>
                </a:cubicBezTo>
                <a:cubicBezTo>
                  <a:pt x="81" y="164"/>
                  <a:pt x="80" y="165"/>
                  <a:pt x="80" y="165"/>
                </a:cubicBezTo>
                <a:cubicBezTo>
                  <a:pt x="82" y="164"/>
                  <a:pt x="83" y="163"/>
                  <a:pt x="83" y="162"/>
                </a:cubicBezTo>
                <a:cubicBezTo>
                  <a:pt x="83" y="161"/>
                  <a:pt x="83" y="161"/>
                  <a:pt x="82" y="161"/>
                </a:cubicBezTo>
                <a:cubicBezTo>
                  <a:pt x="81" y="161"/>
                  <a:pt x="82" y="163"/>
                  <a:pt x="81" y="163"/>
                </a:cubicBezTo>
                <a:close/>
                <a:moveTo>
                  <a:pt x="95" y="192"/>
                </a:moveTo>
                <a:cubicBezTo>
                  <a:pt x="95" y="192"/>
                  <a:pt x="95" y="192"/>
                  <a:pt x="94" y="192"/>
                </a:cubicBezTo>
                <a:cubicBezTo>
                  <a:pt x="94" y="192"/>
                  <a:pt x="94" y="193"/>
                  <a:pt x="94" y="193"/>
                </a:cubicBezTo>
                <a:cubicBezTo>
                  <a:pt x="93" y="193"/>
                  <a:pt x="93" y="194"/>
                  <a:pt x="94" y="194"/>
                </a:cubicBezTo>
                <a:cubicBezTo>
                  <a:pt x="93" y="194"/>
                  <a:pt x="91" y="196"/>
                  <a:pt x="91" y="197"/>
                </a:cubicBezTo>
                <a:cubicBezTo>
                  <a:pt x="91" y="197"/>
                  <a:pt x="91" y="197"/>
                  <a:pt x="91" y="197"/>
                </a:cubicBezTo>
                <a:cubicBezTo>
                  <a:pt x="91" y="198"/>
                  <a:pt x="90" y="198"/>
                  <a:pt x="90" y="199"/>
                </a:cubicBezTo>
                <a:cubicBezTo>
                  <a:pt x="91" y="197"/>
                  <a:pt x="92" y="197"/>
                  <a:pt x="93" y="197"/>
                </a:cubicBezTo>
                <a:cubicBezTo>
                  <a:pt x="93" y="197"/>
                  <a:pt x="93" y="197"/>
                  <a:pt x="93" y="196"/>
                </a:cubicBezTo>
                <a:cubicBezTo>
                  <a:pt x="93" y="196"/>
                  <a:pt x="94" y="195"/>
                  <a:pt x="94" y="195"/>
                </a:cubicBezTo>
                <a:cubicBezTo>
                  <a:pt x="94" y="195"/>
                  <a:pt x="94" y="195"/>
                  <a:pt x="94" y="196"/>
                </a:cubicBezTo>
                <a:cubicBezTo>
                  <a:pt x="95" y="194"/>
                  <a:pt x="95" y="192"/>
                  <a:pt x="96" y="193"/>
                </a:cubicBezTo>
                <a:cubicBezTo>
                  <a:pt x="96" y="193"/>
                  <a:pt x="96" y="193"/>
                  <a:pt x="96" y="193"/>
                </a:cubicBezTo>
                <a:cubicBezTo>
                  <a:pt x="97" y="193"/>
                  <a:pt x="97" y="193"/>
                  <a:pt x="97" y="192"/>
                </a:cubicBezTo>
                <a:cubicBezTo>
                  <a:pt x="96" y="193"/>
                  <a:pt x="97" y="192"/>
                  <a:pt x="96" y="192"/>
                </a:cubicBezTo>
                <a:cubicBezTo>
                  <a:pt x="96" y="193"/>
                  <a:pt x="96" y="192"/>
                  <a:pt x="95" y="192"/>
                </a:cubicBezTo>
                <a:close/>
                <a:moveTo>
                  <a:pt x="65" y="175"/>
                </a:moveTo>
                <a:cubicBezTo>
                  <a:pt x="64" y="175"/>
                  <a:pt x="64" y="175"/>
                  <a:pt x="63" y="175"/>
                </a:cubicBezTo>
                <a:cubicBezTo>
                  <a:pt x="63" y="175"/>
                  <a:pt x="63" y="175"/>
                  <a:pt x="63" y="176"/>
                </a:cubicBezTo>
                <a:cubicBezTo>
                  <a:pt x="64" y="176"/>
                  <a:pt x="64" y="176"/>
                  <a:pt x="64" y="177"/>
                </a:cubicBezTo>
                <a:cubicBezTo>
                  <a:pt x="65" y="175"/>
                  <a:pt x="66" y="175"/>
                  <a:pt x="67" y="173"/>
                </a:cubicBezTo>
                <a:cubicBezTo>
                  <a:pt x="65" y="173"/>
                  <a:pt x="66" y="174"/>
                  <a:pt x="65" y="175"/>
                </a:cubicBezTo>
                <a:close/>
                <a:moveTo>
                  <a:pt x="45" y="240"/>
                </a:moveTo>
                <a:cubicBezTo>
                  <a:pt x="46" y="241"/>
                  <a:pt x="46" y="241"/>
                  <a:pt x="46" y="241"/>
                </a:cubicBezTo>
                <a:cubicBezTo>
                  <a:pt x="45" y="241"/>
                  <a:pt x="45" y="242"/>
                  <a:pt x="44" y="243"/>
                </a:cubicBezTo>
                <a:cubicBezTo>
                  <a:pt x="44" y="243"/>
                  <a:pt x="43" y="243"/>
                  <a:pt x="43" y="243"/>
                </a:cubicBezTo>
                <a:cubicBezTo>
                  <a:pt x="43" y="244"/>
                  <a:pt x="43" y="244"/>
                  <a:pt x="42" y="245"/>
                </a:cubicBezTo>
                <a:cubicBezTo>
                  <a:pt x="43" y="245"/>
                  <a:pt x="43" y="245"/>
                  <a:pt x="44" y="244"/>
                </a:cubicBezTo>
                <a:cubicBezTo>
                  <a:pt x="44" y="244"/>
                  <a:pt x="44" y="244"/>
                  <a:pt x="44" y="244"/>
                </a:cubicBezTo>
                <a:cubicBezTo>
                  <a:pt x="44" y="244"/>
                  <a:pt x="45" y="243"/>
                  <a:pt x="45" y="244"/>
                </a:cubicBezTo>
                <a:cubicBezTo>
                  <a:pt x="45" y="241"/>
                  <a:pt x="47" y="241"/>
                  <a:pt x="48" y="239"/>
                </a:cubicBezTo>
                <a:cubicBezTo>
                  <a:pt x="47" y="238"/>
                  <a:pt x="48" y="238"/>
                  <a:pt x="48" y="237"/>
                </a:cubicBezTo>
                <a:cubicBezTo>
                  <a:pt x="47" y="238"/>
                  <a:pt x="47" y="240"/>
                  <a:pt x="45" y="240"/>
                </a:cubicBezTo>
                <a:close/>
                <a:moveTo>
                  <a:pt x="820" y="180"/>
                </a:moveTo>
                <a:cubicBezTo>
                  <a:pt x="820" y="181"/>
                  <a:pt x="820" y="181"/>
                  <a:pt x="820" y="181"/>
                </a:cubicBezTo>
                <a:cubicBezTo>
                  <a:pt x="821" y="181"/>
                  <a:pt x="820" y="180"/>
                  <a:pt x="820" y="180"/>
                </a:cubicBezTo>
                <a:close/>
                <a:moveTo>
                  <a:pt x="866" y="171"/>
                </a:moveTo>
                <a:cubicBezTo>
                  <a:pt x="865" y="171"/>
                  <a:pt x="865" y="172"/>
                  <a:pt x="865" y="172"/>
                </a:cubicBezTo>
                <a:cubicBezTo>
                  <a:pt x="865" y="172"/>
                  <a:pt x="866" y="172"/>
                  <a:pt x="866" y="171"/>
                </a:cubicBezTo>
                <a:close/>
                <a:moveTo>
                  <a:pt x="867" y="170"/>
                </a:moveTo>
                <a:cubicBezTo>
                  <a:pt x="867" y="170"/>
                  <a:pt x="866" y="171"/>
                  <a:pt x="866" y="171"/>
                </a:cubicBezTo>
                <a:cubicBezTo>
                  <a:pt x="867" y="171"/>
                  <a:pt x="867" y="170"/>
                  <a:pt x="867" y="170"/>
                </a:cubicBezTo>
                <a:close/>
                <a:moveTo>
                  <a:pt x="861" y="164"/>
                </a:moveTo>
                <a:cubicBezTo>
                  <a:pt x="861" y="164"/>
                  <a:pt x="861" y="165"/>
                  <a:pt x="861" y="165"/>
                </a:cubicBezTo>
                <a:cubicBezTo>
                  <a:pt x="861" y="164"/>
                  <a:pt x="861" y="164"/>
                  <a:pt x="861" y="164"/>
                </a:cubicBezTo>
                <a:close/>
                <a:moveTo>
                  <a:pt x="868" y="162"/>
                </a:moveTo>
                <a:cubicBezTo>
                  <a:pt x="868" y="163"/>
                  <a:pt x="868" y="163"/>
                  <a:pt x="868" y="164"/>
                </a:cubicBezTo>
                <a:cubicBezTo>
                  <a:pt x="868" y="163"/>
                  <a:pt x="868" y="162"/>
                  <a:pt x="868" y="162"/>
                </a:cubicBezTo>
                <a:close/>
                <a:moveTo>
                  <a:pt x="837" y="147"/>
                </a:moveTo>
                <a:cubicBezTo>
                  <a:pt x="837" y="148"/>
                  <a:pt x="837" y="150"/>
                  <a:pt x="836" y="151"/>
                </a:cubicBezTo>
                <a:cubicBezTo>
                  <a:pt x="837" y="150"/>
                  <a:pt x="837" y="148"/>
                  <a:pt x="837" y="147"/>
                </a:cubicBezTo>
                <a:close/>
                <a:moveTo>
                  <a:pt x="852" y="150"/>
                </a:moveTo>
                <a:cubicBezTo>
                  <a:pt x="852" y="149"/>
                  <a:pt x="852" y="149"/>
                  <a:pt x="852" y="149"/>
                </a:cubicBezTo>
                <a:cubicBezTo>
                  <a:pt x="852" y="148"/>
                  <a:pt x="853" y="145"/>
                  <a:pt x="852" y="146"/>
                </a:cubicBezTo>
                <a:cubicBezTo>
                  <a:pt x="852" y="147"/>
                  <a:pt x="851" y="150"/>
                  <a:pt x="851" y="151"/>
                </a:cubicBezTo>
                <a:cubicBezTo>
                  <a:pt x="852" y="151"/>
                  <a:pt x="852" y="150"/>
                  <a:pt x="852" y="150"/>
                </a:cubicBezTo>
                <a:close/>
                <a:moveTo>
                  <a:pt x="857" y="134"/>
                </a:moveTo>
                <a:cubicBezTo>
                  <a:pt x="857" y="134"/>
                  <a:pt x="857" y="134"/>
                  <a:pt x="857" y="134"/>
                </a:cubicBezTo>
                <a:cubicBezTo>
                  <a:pt x="857" y="135"/>
                  <a:pt x="857" y="135"/>
                  <a:pt x="857" y="135"/>
                </a:cubicBezTo>
                <a:lnTo>
                  <a:pt x="857" y="134"/>
                </a:lnTo>
                <a:close/>
                <a:moveTo>
                  <a:pt x="855" y="121"/>
                </a:moveTo>
                <a:cubicBezTo>
                  <a:pt x="855" y="119"/>
                  <a:pt x="855" y="121"/>
                  <a:pt x="855" y="122"/>
                </a:cubicBezTo>
                <a:cubicBezTo>
                  <a:pt x="854" y="122"/>
                  <a:pt x="855" y="122"/>
                  <a:pt x="855" y="122"/>
                </a:cubicBezTo>
                <a:cubicBezTo>
                  <a:pt x="854" y="123"/>
                  <a:pt x="853" y="126"/>
                  <a:pt x="854" y="127"/>
                </a:cubicBezTo>
                <a:cubicBezTo>
                  <a:pt x="854" y="125"/>
                  <a:pt x="855" y="123"/>
                  <a:pt x="855" y="121"/>
                </a:cubicBezTo>
                <a:close/>
                <a:moveTo>
                  <a:pt x="861" y="127"/>
                </a:moveTo>
                <a:cubicBezTo>
                  <a:pt x="861" y="127"/>
                  <a:pt x="861" y="128"/>
                  <a:pt x="861" y="128"/>
                </a:cubicBezTo>
                <a:cubicBezTo>
                  <a:pt x="862" y="128"/>
                  <a:pt x="862" y="127"/>
                  <a:pt x="861" y="127"/>
                </a:cubicBezTo>
                <a:close/>
                <a:moveTo>
                  <a:pt x="843" y="120"/>
                </a:moveTo>
                <a:cubicBezTo>
                  <a:pt x="843" y="121"/>
                  <a:pt x="842" y="121"/>
                  <a:pt x="842" y="122"/>
                </a:cubicBezTo>
                <a:cubicBezTo>
                  <a:pt x="843" y="121"/>
                  <a:pt x="843" y="120"/>
                  <a:pt x="843" y="120"/>
                </a:cubicBezTo>
                <a:close/>
                <a:moveTo>
                  <a:pt x="859" y="124"/>
                </a:moveTo>
                <a:cubicBezTo>
                  <a:pt x="859" y="125"/>
                  <a:pt x="859" y="126"/>
                  <a:pt x="859" y="126"/>
                </a:cubicBezTo>
                <a:cubicBezTo>
                  <a:pt x="859" y="125"/>
                  <a:pt x="860" y="124"/>
                  <a:pt x="859" y="124"/>
                </a:cubicBezTo>
                <a:close/>
                <a:moveTo>
                  <a:pt x="862" y="124"/>
                </a:moveTo>
                <a:cubicBezTo>
                  <a:pt x="862" y="124"/>
                  <a:pt x="861" y="125"/>
                  <a:pt x="862" y="126"/>
                </a:cubicBezTo>
                <a:cubicBezTo>
                  <a:pt x="862" y="125"/>
                  <a:pt x="862" y="124"/>
                  <a:pt x="862" y="124"/>
                </a:cubicBezTo>
                <a:close/>
                <a:moveTo>
                  <a:pt x="839" y="118"/>
                </a:moveTo>
                <a:cubicBezTo>
                  <a:pt x="839" y="118"/>
                  <a:pt x="839" y="119"/>
                  <a:pt x="839" y="119"/>
                </a:cubicBezTo>
                <a:cubicBezTo>
                  <a:pt x="839" y="119"/>
                  <a:pt x="839" y="118"/>
                  <a:pt x="839" y="118"/>
                </a:cubicBezTo>
                <a:close/>
                <a:moveTo>
                  <a:pt x="844" y="116"/>
                </a:moveTo>
                <a:cubicBezTo>
                  <a:pt x="843" y="117"/>
                  <a:pt x="843" y="119"/>
                  <a:pt x="843" y="119"/>
                </a:cubicBezTo>
                <a:cubicBezTo>
                  <a:pt x="843" y="118"/>
                  <a:pt x="844" y="117"/>
                  <a:pt x="844" y="116"/>
                </a:cubicBezTo>
                <a:close/>
                <a:moveTo>
                  <a:pt x="862" y="120"/>
                </a:moveTo>
                <a:cubicBezTo>
                  <a:pt x="862" y="121"/>
                  <a:pt x="861" y="122"/>
                  <a:pt x="862" y="123"/>
                </a:cubicBezTo>
                <a:cubicBezTo>
                  <a:pt x="862" y="122"/>
                  <a:pt x="863" y="121"/>
                  <a:pt x="862" y="120"/>
                </a:cubicBezTo>
                <a:close/>
                <a:moveTo>
                  <a:pt x="855" y="118"/>
                </a:moveTo>
                <a:cubicBezTo>
                  <a:pt x="855" y="118"/>
                  <a:pt x="855" y="119"/>
                  <a:pt x="855" y="119"/>
                </a:cubicBezTo>
                <a:cubicBezTo>
                  <a:pt x="855" y="119"/>
                  <a:pt x="856" y="118"/>
                  <a:pt x="855" y="118"/>
                </a:cubicBezTo>
                <a:close/>
                <a:moveTo>
                  <a:pt x="858" y="117"/>
                </a:moveTo>
                <a:cubicBezTo>
                  <a:pt x="857" y="117"/>
                  <a:pt x="857" y="118"/>
                  <a:pt x="857" y="118"/>
                </a:cubicBezTo>
                <a:cubicBezTo>
                  <a:pt x="857" y="118"/>
                  <a:pt x="858" y="117"/>
                  <a:pt x="858" y="117"/>
                </a:cubicBezTo>
                <a:close/>
                <a:moveTo>
                  <a:pt x="860" y="116"/>
                </a:moveTo>
                <a:cubicBezTo>
                  <a:pt x="860" y="116"/>
                  <a:pt x="860" y="116"/>
                  <a:pt x="860" y="116"/>
                </a:cubicBezTo>
                <a:cubicBezTo>
                  <a:pt x="859" y="115"/>
                  <a:pt x="859" y="117"/>
                  <a:pt x="859" y="117"/>
                </a:cubicBezTo>
                <a:cubicBezTo>
                  <a:pt x="860" y="117"/>
                  <a:pt x="859" y="117"/>
                  <a:pt x="860" y="116"/>
                </a:cubicBezTo>
                <a:close/>
                <a:moveTo>
                  <a:pt x="849" y="110"/>
                </a:moveTo>
                <a:cubicBezTo>
                  <a:pt x="848" y="113"/>
                  <a:pt x="849" y="111"/>
                  <a:pt x="849" y="110"/>
                </a:cubicBezTo>
                <a:close/>
                <a:moveTo>
                  <a:pt x="845" y="105"/>
                </a:moveTo>
                <a:cubicBezTo>
                  <a:pt x="844" y="106"/>
                  <a:pt x="844" y="106"/>
                  <a:pt x="844" y="107"/>
                </a:cubicBezTo>
                <a:cubicBezTo>
                  <a:pt x="844" y="107"/>
                  <a:pt x="845" y="105"/>
                  <a:pt x="845" y="105"/>
                </a:cubicBezTo>
                <a:close/>
                <a:moveTo>
                  <a:pt x="844" y="105"/>
                </a:moveTo>
                <a:cubicBezTo>
                  <a:pt x="843" y="105"/>
                  <a:pt x="843" y="106"/>
                  <a:pt x="843" y="106"/>
                </a:cubicBezTo>
                <a:lnTo>
                  <a:pt x="844" y="105"/>
                </a:lnTo>
                <a:close/>
                <a:moveTo>
                  <a:pt x="836" y="101"/>
                </a:moveTo>
                <a:cubicBezTo>
                  <a:pt x="836" y="102"/>
                  <a:pt x="836" y="102"/>
                  <a:pt x="836" y="102"/>
                </a:cubicBezTo>
                <a:cubicBezTo>
                  <a:pt x="836" y="102"/>
                  <a:pt x="836" y="101"/>
                  <a:pt x="836" y="101"/>
                </a:cubicBezTo>
                <a:close/>
                <a:moveTo>
                  <a:pt x="838" y="98"/>
                </a:moveTo>
                <a:cubicBezTo>
                  <a:pt x="839" y="95"/>
                  <a:pt x="838" y="96"/>
                  <a:pt x="838" y="98"/>
                </a:cubicBezTo>
                <a:close/>
                <a:moveTo>
                  <a:pt x="828" y="135"/>
                </a:moveTo>
                <a:cubicBezTo>
                  <a:pt x="828" y="136"/>
                  <a:pt x="828" y="137"/>
                  <a:pt x="827" y="137"/>
                </a:cubicBezTo>
                <a:cubicBezTo>
                  <a:pt x="828" y="138"/>
                  <a:pt x="828" y="138"/>
                  <a:pt x="828" y="138"/>
                </a:cubicBezTo>
                <a:cubicBezTo>
                  <a:pt x="828" y="137"/>
                  <a:pt x="829" y="136"/>
                  <a:pt x="828" y="135"/>
                </a:cubicBezTo>
                <a:close/>
                <a:moveTo>
                  <a:pt x="846" y="121"/>
                </a:moveTo>
                <a:cubicBezTo>
                  <a:pt x="847" y="121"/>
                  <a:pt x="846" y="122"/>
                  <a:pt x="846" y="123"/>
                </a:cubicBezTo>
                <a:cubicBezTo>
                  <a:pt x="847" y="121"/>
                  <a:pt x="848" y="117"/>
                  <a:pt x="848" y="115"/>
                </a:cubicBezTo>
                <a:cubicBezTo>
                  <a:pt x="848" y="117"/>
                  <a:pt x="846" y="118"/>
                  <a:pt x="847" y="119"/>
                </a:cubicBezTo>
                <a:cubicBezTo>
                  <a:pt x="847" y="119"/>
                  <a:pt x="847" y="119"/>
                  <a:pt x="847" y="118"/>
                </a:cubicBezTo>
                <a:cubicBezTo>
                  <a:pt x="846" y="119"/>
                  <a:pt x="846" y="120"/>
                  <a:pt x="846" y="121"/>
                </a:cubicBezTo>
                <a:cubicBezTo>
                  <a:pt x="846" y="121"/>
                  <a:pt x="846" y="120"/>
                  <a:pt x="846" y="120"/>
                </a:cubicBezTo>
                <a:cubicBezTo>
                  <a:pt x="846" y="121"/>
                  <a:pt x="845" y="121"/>
                  <a:pt x="845" y="121"/>
                </a:cubicBezTo>
                <a:cubicBezTo>
                  <a:pt x="846" y="122"/>
                  <a:pt x="846" y="121"/>
                  <a:pt x="846" y="121"/>
                </a:cubicBezTo>
                <a:close/>
                <a:moveTo>
                  <a:pt x="860" y="122"/>
                </a:moveTo>
                <a:cubicBezTo>
                  <a:pt x="860" y="122"/>
                  <a:pt x="859" y="123"/>
                  <a:pt x="860" y="123"/>
                </a:cubicBezTo>
                <a:cubicBezTo>
                  <a:pt x="860" y="123"/>
                  <a:pt x="860" y="123"/>
                  <a:pt x="860" y="123"/>
                </a:cubicBezTo>
                <a:cubicBezTo>
                  <a:pt x="859" y="124"/>
                  <a:pt x="860" y="122"/>
                  <a:pt x="860" y="122"/>
                </a:cubicBezTo>
                <a:close/>
                <a:moveTo>
                  <a:pt x="861" y="115"/>
                </a:moveTo>
                <a:cubicBezTo>
                  <a:pt x="861" y="115"/>
                  <a:pt x="861" y="115"/>
                  <a:pt x="861" y="115"/>
                </a:cubicBezTo>
                <a:cubicBezTo>
                  <a:pt x="862" y="117"/>
                  <a:pt x="859" y="120"/>
                  <a:pt x="860" y="122"/>
                </a:cubicBezTo>
                <a:cubicBezTo>
                  <a:pt x="860" y="118"/>
                  <a:pt x="862" y="115"/>
                  <a:pt x="862" y="112"/>
                </a:cubicBezTo>
                <a:cubicBezTo>
                  <a:pt x="862" y="112"/>
                  <a:pt x="862" y="111"/>
                  <a:pt x="862" y="111"/>
                </a:cubicBezTo>
                <a:cubicBezTo>
                  <a:pt x="862" y="110"/>
                  <a:pt x="864" y="107"/>
                  <a:pt x="863" y="106"/>
                </a:cubicBezTo>
                <a:cubicBezTo>
                  <a:pt x="863" y="107"/>
                  <a:pt x="862" y="108"/>
                  <a:pt x="862" y="110"/>
                </a:cubicBezTo>
                <a:cubicBezTo>
                  <a:pt x="861" y="109"/>
                  <a:pt x="861" y="109"/>
                  <a:pt x="861" y="109"/>
                </a:cubicBezTo>
                <a:cubicBezTo>
                  <a:pt x="862" y="111"/>
                  <a:pt x="861" y="114"/>
                  <a:pt x="861" y="115"/>
                </a:cubicBezTo>
                <a:close/>
                <a:moveTo>
                  <a:pt x="842" y="104"/>
                </a:moveTo>
                <a:cubicBezTo>
                  <a:pt x="842" y="105"/>
                  <a:pt x="842" y="105"/>
                  <a:pt x="842" y="106"/>
                </a:cubicBezTo>
                <a:cubicBezTo>
                  <a:pt x="843" y="105"/>
                  <a:pt x="842" y="104"/>
                  <a:pt x="842" y="104"/>
                </a:cubicBezTo>
                <a:close/>
                <a:moveTo>
                  <a:pt x="707" y="252"/>
                </a:moveTo>
                <a:cubicBezTo>
                  <a:pt x="708" y="252"/>
                  <a:pt x="709" y="252"/>
                  <a:pt x="710" y="253"/>
                </a:cubicBezTo>
                <a:cubicBezTo>
                  <a:pt x="710" y="254"/>
                  <a:pt x="709" y="255"/>
                  <a:pt x="710" y="256"/>
                </a:cubicBezTo>
                <a:cubicBezTo>
                  <a:pt x="712" y="257"/>
                  <a:pt x="715" y="253"/>
                  <a:pt x="715" y="256"/>
                </a:cubicBezTo>
                <a:cubicBezTo>
                  <a:pt x="717" y="258"/>
                  <a:pt x="720" y="259"/>
                  <a:pt x="723" y="259"/>
                </a:cubicBezTo>
                <a:cubicBezTo>
                  <a:pt x="725" y="260"/>
                  <a:pt x="726" y="261"/>
                  <a:pt x="728" y="262"/>
                </a:cubicBezTo>
                <a:cubicBezTo>
                  <a:pt x="730" y="262"/>
                  <a:pt x="733" y="262"/>
                  <a:pt x="734" y="263"/>
                </a:cubicBezTo>
                <a:cubicBezTo>
                  <a:pt x="736" y="263"/>
                  <a:pt x="737" y="264"/>
                  <a:pt x="739" y="265"/>
                </a:cubicBezTo>
                <a:cubicBezTo>
                  <a:pt x="744" y="267"/>
                  <a:pt x="749" y="267"/>
                  <a:pt x="753" y="269"/>
                </a:cubicBezTo>
                <a:cubicBezTo>
                  <a:pt x="756" y="269"/>
                  <a:pt x="760" y="271"/>
                  <a:pt x="762" y="272"/>
                </a:cubicBezTo>
                <a:cubicBezTo>
                  <a:pt x="765" y="272"/>
                  <a:pt x="768" y="274"/>
                  <a:pt x="771" y="275"/>
                </a:cubicBezTo>
                <a:cubicBezTo>
                  <a:pt x="772" y="275"/>
                  <a:pt x="774" y="275"/>
                  <a:pt x="776" y="276"/>
                </a:cubicBezTo>
                <a:cubicBezTo>
                  <a:pt x="776" y="276"/>
                  <a:pt x="777" y="276"/>
                  <a:pt x="777" y="276"/>
                </a:cubicBezTo>
                <a:cubicBezTo>
                  <a:pt x="779" y="277"/>
                  <a:pt x="781" y="277"/>
                  <a:pt x="782" y="277"/>
                </a:cubicBezTo>
                <a:cubicBezTo>
                  <a:pt x="784" y="278"/>
                  <a:pt x="785" y="279"/>
                  <a:pt x="787" y="279"/>
                </a:cubicBezTo>
                <a:cubicBezTo>
                  <a:pt x="789" y="280"/>
                  <a:pt x="792" y="281"/>
                  <a:pt x="795" y="281"/>
                </a:cubicBezTo>
                <a:cubicBezTo>
                  <a:pt x="796" y="282"/>
                  <a:pt x="798" y="282"/>
                  <a:pt x="799" y="282"/>
                </a:cubicBezTo>
                <a:cubicBezTo>
                  <a:pt x="800" y="283"/>
                  <a:pt x="800" y="283"/>
                  <a:pt x="801" y="283"/>
                </a:cubicBezTo>
                <a:cubicBezTo>
                  <a:pt x="802" y="283"/>
                  <a:pt x="802" y="283"/>
                  <a:pt x="802" y="283"/>
                </a:cubicBezTo>
                <a:cubicBezTo>
                  <a:pt x="803" y="284"/>
                  <a:pt x="803" y="284"/>
                  <a:pt x="803" y="284"/>
                </a:cubicBezTo>
                <a:cubicBezTo>
                  <a:pt x="803" y="284"/>
                  <a:pt x="803" y="284"/>
                  <a:pt x="803" y="284"/>
                </a:cubicBezTo>
                <a:cubicBezTo>
                  <a:pt x="803" y="284"/>
                  <a:pt x="803" y="284"/>
                  <a:pt x="803" y="284"/>
                </a:cubicBezTo>
                <a:cubicBezTo>
                  <a:pt x="804" y="285"/>
                  <a:pt x="805" y="284"/>
                  <a:pt x="806" y="285"/>
                </a:cubicBezTo>
                <a:cubicBezTo>
                  <a:pt x="807" y="285"/>
                  <a:pt x="808" y="286"/>
                  <a:pt x="809" y="287"/>
                </a:cubicBezTo>
                <a:cubicBezTo>
                  <a:pt x="810" y="286"/>
                  <a:pt x="811" y="287"/>
                  <a:pt x="812" y="288"/>
                </a:cubicBezTo>
                <a:cubicBezTo>
                  <a:pt x="813" y="288"/>
                  <a:pt x="813" y="288"/>
                  <a:pt x="813" y="288"/>
                </a:cubicBezTo>
                <a:cubicBezTo>
                  <a:pt x="813" y="288"/>
                  <a:pt x="813" y="287"/>
                  <a:pt x="813" y="287"/>
                </a:cubicBezTo>
                <a:cubicBezTo>
                  <a:pt x="813" y="287"/>
                  <a:pt x="813" y="287"/>
                  <a:pt x="813" y="286"/>
                </a:cubicBezTo>
                <a:cubicBezTo>
                  <a:pt x="813" y="286"/>
                  <a:pt x="813" y="286"/>
                  <a:pt x="813" y="286"/>
                </a:cubicBezTo>
                <a:cubicBezTo>
                  <a:pt x="813" y="285"/>
                  <a:pt x="813" y="285"/>
                  <a:pt x="813" y="284"/>
                </a:cubicBezTo>
                <a:cubicBezTo>
                  <a:pt x="813" y="282"/>
                  <a:pt x="813" y="282"/>
                  <a:pt x="813" y="282"/>
                </a:cubicBezTo>
                <a:cubicBezTo>
                  <a:pt x="813" y="282"/>
                  <a:pt x="812" y="281"/>
                  <a:pt x="812" y="280"/>
                </a:cubicBezTo>
                <a:cubicBezTo>
                  <a:pt x="812" y="280"/>
                  <a:pt x="813" y="280"/>
                  <a:pt x="813" y="279"/>
                </a:cubicBezTo>
                <a:cubicBezTo>
                  <a:pt x="813" y="279"/>
                  <a:pt x="812" y="279"/>
                  <a:pt x="812" y="279"/>
                </a:cubicBezTo>
                <a:cubicBezTo>
                  <a:pt x="812" y="278"/>
                  <a:pt x="812" y="278"/>
                  <a:pt x="812" y="278"/>
                </a:cubicBezTo>
                <a:cubicBezTo>
                  <a:pt x="812" y="277"/>
                  <a:pt x="812" y="277"/>
                  <a:pt x="812" y="277"/>
                </a:cubicBezTo>
                <a:cubicBezTo>
                  <a:pt x="812" y="276"/>
                  <a:pt x="812" y="276"/>
                  <a:pt x="812" y="275"/>
                </a:cubicBezTo>
                <a:cubicBezTo>
                  <a:pt x="813" y="270"/>
                  <a:pt x="813" y="265"/>
                  <a:pt x="813" y="259"/>
                </a:cubicBezTo>
                <a:cubicBezTo>
                  <a:pt x="813" y="254"/>
                  <a:pt x="813" y="250"/>
                  <a:pt x="813" y="245"/>
                </a:cubicBezTo>
                <a:cubicBezTo>
                  <a:pt x="815" y="226"/>
                  <a:pt x="815" y="226"/>
                  <a:pt x="815" y="226"/>
                </a:cubicBezTo>
                <a:cubicBezTo>
                  <a:pt x="815" y="219"/>
                  <a:pt x="816" y="212"/>
                  <a:pt x="817" y="206"/>
                </a:cubicBezTo>
                <a:cubicBezTo>
                  <a:pt x="817" y="206"/>
                  <a:pt x="818" y="205"/>
                  <a:pt x="818" y="205"/>
                </a:cubicBezTo>
                <a:cubicBezTo>
                  <a:pt x="818" y="204"/>
                  <a:pt x="817" y="204"/>
                  <a:pt x="818" y="204"/>
                </a:cubicBezTo>
                <a:cubicBezTo>
                  <a:pt x="818" y="203"/>
                  <a:pt x="818" y="203"/>
                  <a:pt x="818" y="203"/>
                </a:cubicBezTo>
                <a:cubicBezTo>
                  <a:pt x="819" y="197"/>
                  <a:pt x="820" y="192"/>
                  <a:pt x="822" y="186"/>
                </a:cubicBezTo>
                <a:cubicBezTo>
                  <a:pt x="822" y="185"/>
                  <a:pt x="822" y="186"/>
                  <a:pt x="822" y="186"/>
                </a:cubicBezTo>
                <a:cubicBezTo>
                  <a:pt x="823" y="183"/>
                  <a:pt x="824" y="178"/>
                  <a:pt x="825" y="175"/>
                </a:cubicBezTo>
                <a:cubicBezTo>
                  <a:pt x="825" y="173"/>
                  <a:pt x="825" y="171"/>
                  <a:pt x="826" y="170"/>
                </a:cubicBezTo>
                <a:cubicBezTo>
                  <a:pt x="826" y="169"/>
                  <a:pt x="825" y="169"/>
                  <a:pt x="825" y="169"/>
                </a:cubicBezTo>
                <a:cubicBezTo>
                  <a:pt x="826" y="169"/>
                  <a:pt x="826" y="169"/>
                  <a:pt x="826" y="169"/>
                </a:cubicBezTo>
                <a:cubicBezTo>
                  <a:pt x="826" y="167"/>
                  <a:pt x="826" y="167"/>
                  <a:pt x="826" y="167"/>
                </a:cubicBezTo>
                <a:cubicBezTo>
                  <a:pt x="827" y="164"/>
                  <a:pt x="828" y="160"/>
                  <a:pt x="829" y="156"/>
                </a:cubicBezTo>
                <a:cubicBezTo>
                  <a:pt x="829" y="155"/>
                  <a:pt x="829" y="155"/>
                  <a:pt x="829" y="154"/>
                </a:cubicBezTo>
                <a:cubicBezTo>
                  <a:pt x="830" y="154"/>
                  <a:pt x="830" y="154"/>
                  <a:pt x="829" y="153"/>
                </a:cubicBezTo>
                <a:cubicBezTo>
                  <a:pt x="829" y="153"/>
                  <a:pt x="830" y="151"/>
                  <a:pt x="830" y="152"/>
                </a:cubicBezTo>
                <a:cubicBezTo>
                  <a:pt x="830" y="151"/>
                  <a:pt x="830" y="152"/>
                  <a:pt x="830" y="152"/>
                </a:cubicBezTo>
                <a:cubicBezTo>
                  <a:pt x="831" y="151"/>
                  <a:pt x="831" y="149"/>
                  <a:pt x="831" y="147"/>
                </a:cubicBezTo>
                <a:cubicBezTo>
                  <a:pt x="831" y="146"/>
                  <a:pt x="832" y="144"/>
                  <a:pt x="833" y="142"/>
                </a:cubicBezTo>
                <a:cubicBezTo>
                  <a:pt x="833" y="144"/>
                  <a:pt x="833" y="146"/>
                  <a:pt x="835" y="147"/>
                </a:cubicBezTo>
                <a:cubicBezTo>
                  <a:pt x="836" y="145"/>
                  <a:pt x="836" y="141"/>
                  <a:pt x="837" y="140"/>
                </a:cubicBezTo>
                <a:cubicBezTo>
                  <a:pt x="838" y="135"/>
                  <a:pt x="839" y="130"/>
                  <a:pt x="840" y="125"/>
                </a:cubicBezTo>
                <a:cubicBezTo>
                  <a:pt x="840" y="124"/>
                  <a:pt x="840" y="124"/>
                  <a:pt x="840" y="124"/>
                </a:cubicBezTo>
                <a:cubicBezTo>
                  <a:pt x="842" y="119"/>
                  <a:pt x="842" y="114"/>
                  <a:pt x="844" y="108"/>
                </a:cubicBezTo>
                <a:cubicBezTo>
                  <a:pt x="842" y="119"/>
                  <a:pt x="839" y="128"/>
                  <a:pt x="838" y="138"/>
                </a:cubicBezTo>
                <a:cubicBezTo>
                  <a:pt x="837" y="140"/>
                  <a:pt x="836" y="146"/>
                  <a:pt x="835" y="150"/>
                </a:cubicBezTo>
                <a:cubicBezTo>
                  <a:pt x="835" y="152"/>
                  <a:pt x="836" y="153"/>
                  <a:pt x="838" y="152"/>
                </a:cubicBezTo>
                <a:cubicBezTo>
                  <a:pt x="840" y="150"/>
                  <a:pt x="839" y="147"/>
                  <a:pt x="840" y="145"/>
                </a:cubicBezTo>
                <a:cubicBezTo>
                  <a:pt x="841" y="145"/>
                  <a:pt x="841" y="144"/>
                  <a:pt x="842" y="145"/>
                </a:cubicBezTo>
                <a:cubicBezTo>
                  <a:pt x="842" y="150"/>
                  <a:pt x="840" y="156"/>
                  <a:pt x="840" y="160"/>
                </a:cubicBezTo>
                <a:cubicBezTo>
                  <a:pt x="840" y="161"/>
                  <a:pt x="840" y="162"/>
                  <a:pt x="840" y="163"/>
                </a:cubicBezTo>
                <a:cubicBezTo>
                  <a:pt x="840" y="163"/>
                  <a:pt x="840" y="164"/>
                  <a:pt x="841" y="164"/>
                </a:cubicBezTo>
                <a:cubicBezTo>
                  <a:pt x="841" y="164"/>
                  <a:pt x="841" y="164"/>
                  <a:pt x="842" y="164"/>
                </a:cubicBezTo>
                <a:cubicBezTo>
                  <a:pt x="842" y="159"/>
                  <a:pt x="846" y="156"/>
                  <a:pt x="846" y="151"/>
                </a:cubicBezTo>
                <a:cubicBezTo>
                  <a:pt x="847" y="150"/>
                  <a:pt x="848" y="149"/>
                  <a:pt x="849" y="149"/>
                </a:cubicBezTo>
                <a:cubicBezTo>
                  <a:pt x="849" y="147"/>
                  <a:pt x="850" y="145"/>
                  <a:pt x="850" y="143"/>
                </a:cubicBezTo>
                <a:cubicBezTo>
                  <a:pt x="850" y="142"/>
                  <a:pt x="850" y="142"/>
                  <a:pt x="850" y="142"/>
                </a:cubicBezTo>
                <a:cubicBezTo>
                  <a:pt x="851" y="137"/>
                  <a:pt x="851" y="133"/>
                  <a:pt x="853" y="129"/>
                </a:cubicBezTo>
                <a:cubicBezTo>
                  <a:pt x="853" y="133"/>
                  <a:pt x="852" y="136"/>
                  <a:pt x="851" y="140"/>
                </a:cubicBezTo>
                <a:cubicBezTo>
                  <a:pt x="851" y="140"/>
                  <a:pt x="852" y="141"/>
                  <a:pt x="852" y="141"/>
                </a:cubicBezTo>
                <a:cubicBezTo>
                  <a:pt x="851" y="144"/>
                  <a:pt x="850" y="149"/>
                  <a:pt x="849" y="152"/>
                </a:cubicBezTo>
                <a:cubicBezTo>
                  <a:pt x="850" y="153"/>
                  <a:pt x="851" y="153"/>
                  <a:pt x="851" y="152"/>
                </a:cubicBezTo>
                <a:cubicBezTo>
                  <a:pt x="851" y="152"/>
                  <a:pt x="851" y="153"/>
                  <a:pt x="851" y="153"/>
                </a:cubicBezTo>
                <a:cubicBezTo>
                  <a:pt x="851" y="153"/>
                  <a:pt x="851" y="153"/>
                  <a:pt x="852" y="153"/>
                </a:cubicBezTo>
                <a:cubicBezTo>
                  <a:pt x="851" y="155"/>
                  <a:pt x="851" y="155"/>
                  <a:pt x="851" y="157"/>
                </a:cubicBezTo>
                <a:cubicBezTo>
                  <a:pt x="851" y="158"/>
                  <a:pt x="851" y="158"/>
                  <a:pt x="852" y="158"/>
                </a:cubicBezTo>
                <a:cubicBezTo>
                  <a:pt x="852" y="156"/>
                  <a:pt x="853" y="155"/>
                  <a:pt x="853" y="153"/>
                </a:cubicBezTo>
                <a:cubicBezTo>
                  <a:pt x="853" y="152"/>
                  <a:pt x="853" y="151"/>
                  <a:pt x="853" y="151"/>
                </a:cubicBezTo>
                <a:cubicBezTo>
                  <a:pt x="853" y="150"/>
                  <a:pt x="853" y="150"/>
                  <a:pt x="854" y="150"/>
                </a:cubicBezTo>
                <a:cubicBezTo>
                  <a:pt x="854" y="149"/>
                  <a:pt x="853" y="149"/>
                  <a:pt x="853" y="148"/>
                </a:cubicBezTo>
                <a:cubicBezTo>
                  <a:pt x="853" y="148"/>
                  <a:pt x="854" y="148"/>
                  <a:pt x="854" y="147"/>
                </a:cubicBezTo>
                <a:cubicBezTo>
                  <a:pt x="855" y="145"/>
                  <a:pt x="854" y="143"/>
                  <a:pt x="855" y="141"/>
                </a:cubicBezTo>
                <a:cubicBezTo>
                  <a:pt x="855" y="140"/>
                  <a:pt x="856" y="139"/>
                  <a:pt x="857" y="137"/>
                </a:cubicBezTo>
                <a:cubicBezTo>
                  <a:pt x="857" y="138"/>
                  <a:pt x="856" y="139"/>
                  <a:pt x="856" y="140"/>
                </a:cubicBezTo>
                <a:cubicBezTo>
                  <a:pt x="855" y="144"/>
                  <a:pt x="856" y="148"/>
                  <a:pt x="855" y="151"/>
                </a:cubicBezTo>
                <a:cubicBezTo>
                  <a:pt x="856" y="152"/>
                  <a:pt x="856" y="151"/>
                  <a:pt x="857" y="151"/>
                </a:cubicBezTo>
                <a:cubicBezTo>
                  <a:pt x="857" y="150"/>
                  <a:pt x="857" y="149"/>
                  <a:pt x="857" y="148"/>
                </a:cubicBezTo>
                <a:cubicBezTo>
                  <a:pt x="857" y="148"/>
                  <a:pt x="857" y="149"/>
                  <a:pt x="857" y="148"/>
                </a:cubicBezTo>
                <a:cubicBezTo>
                  <a:pt x="857" y="146"/>
                  <a:pt x="857" y="144"/>
                  <a:pt x="858" y="141"/>
                </a:cubicBezTo>
                <a:cubicBezTo>
                  <a:pt x="858" y="141"/>
                  <a:pt x="858" y="140"/>
                  <a:pt x="859" y="141"/>
                </a:cubicBezTo>
                <a:cubicBezTo>
                  <a:pt x="859" y="140"/>
                  <a:pt x="859" y="140"/>
                  <a:pt x="860" y="140"/>
                </a:cubicBezTo>
                <a:cubicBezTo>
                  <a:pt x="860" y="139"/>
                  <a:pt x="859" y="140"/>
                  <a:pt x="859" y="140"/>
                </a:cubicBezTo>
                <a:cubicBezTo>
                  <a:pt x="860" y="139"/>
                  <a:pt x="859" y="138"/>
                  <a:pt x="860" y="138"/>
                </a:cubicBezTo>
                <a:cubicBezTo>
                  <a:pt x="860" y="134"/>
                  <a:pt x="861" y="132"/>
                  <a:pt x="861" y="128"/>
                </a:cubicBezTo>
                <a:cubicBezTo>
                  <a:pt x="861" y="131"/>
                  <a:pt x="861" y="134"/>
                  <a:pt x="860" y="137"/>
                </a:cubicBezTo>
                <a:cubicBezTo>
                  <a:pt x="860" y="138"/>
                  <a:pt x="861" y="137"/>
                  <a:pt x="861" y="138"/>
                </a:cubicBezTo>
                <a:cubicBezTo>
                  <a:pt x="861" y="139"/>
                  <a:pt x="860" y="139"/>
                  <a:pt x="860" y="140"/>
                </a:cubicBezTo>
                <a:cubicBezTo>
                  <a:pt x="860" y="141"/>
                  <a:pt x="860" y="142"/>
                  <a:pt x="860" y="143"/>
                </a:cubicBezTo>
                <a:cubicBezTo>
                  <a:pt x="860" y="144"/>
                  <a:pt x="859" y="145"/>
                  <a:pt x="859" y="146"/>
                </a:cubicBezTo>
                <a:cubicBezTo>
                  <a:pt x="860" y="147"/>
                  <a:pt x="860" y="148"/>
                  <a:pt x="860" y="149"/>
                </a:cubicBezTo>
                <a:cubicBezTo>
                  <a:pt x="860" y="150"/>
                  <a:pt x="860" y="149"/>
                  <a:pt x="860" y="150"/>
                </a:cubicBezTo>
                <a:cubicBezTo>
                  <a:pt x="861" y="151"/>
                  <a:pt x="861" y="150"/>
                  <a:pt x="862" y="150"/>
                </a:cubicBezTo>
                <a:cubicBezTo>
                  <a:pt x="862" y="151"/>
                  <a:pt x="861" y="150"/>
                  <a:pt x="861" y="151"/>
                </a:cubicBezTo>
                <a:cubicBezTo>
                  <a:pt x="861" y="151"/>
                  <a:pt x="861" y="152"/>
                  <a:pt x="862" y="152"/>
                </a:cubicBezTo>
                <a:cubicBezTo>
                  <a:pt x="861" y="154"/>
                  <a:pt x="861" y="155"/>
                  <a:pt x="861" y="157"/>
                </a:cubicBezTo>
                <a:cubicBezTo>
                  <a:pt x="861" y="157"/>
                  <a:pt x="861" y="156"/>
                  <a:pt x="861" y="157"/>
                </a:cubicBezTo>
                <a:cubicBezTo>
                  <a:pt x="861" y="157"/>
                  <a:pt x="861" y="160"/>
                  <a:pt x="861" y="160"/>
                </a:cubicBezTo>
                <a:cubicBezTo>
                  <a:pt x="861" y="162"/>
                  <a:pt x="861" y="163"/>
                  <a:pt x="860" y="165"/>
                </a:cubicBezTo>
                <a:cubicBezTo>
                  <a:pt x="860" y="166"/>
                  <a:pt x="861" y="165"/>
                  <a:pt x="861" y="166"/>
                </a:cubicBezTo>
                <a:cubicBezTo>
                  <a:pt x="861" y="167"/>
                  <a:pt x="861" y="168"/>
                  <a:pt x="860" y="169"/>
                </a:cubicBezTo>
                <a:cubicBezTo>
                  <a:pt x="861" y="170"/>
                  <a:pt x="861" y="172"/>
                  <a:pt x="860" y="173"/>
                </a:cubicBezTo>
                <a:cubicBezTo>
                  <a:pt x="861" y="173"/>
                  <a:pt x="861" y="172"/>
                  <a:pt x="862" y="172"/>
                </a:cubicBezTo>
                <a:cubicBezTo>
                  <a:pt x="862" y="172"/>
                  <a:pt x="861" y="173"/>
                  <a:pt x="861" y="174"/>
                </a:cubicBezTo>
                <a:cubicBezTo>
                  <a:pt x="861" y="178"/>
                  <a:pt x="862" y="181"/>
                  <a:pt x="861" y="186"/>
                </a:cubicBezTo>
                <a:cubicBezTo>
                  <a:pt x="861" y="187"/>
                  <a:pt x="862" y="187"/>
                  <a:pt x="861" y="188"/>
                </a:cubicBezTo>
                <a:cubicBezTo>
                  <a:pt x="861" y="188"/>
                  <a:pt x="862" y="188"/>
                  <a:pt x="862" y="188"/>
                </a:cubicBezTo>
                <a:cubicBezTo>
                  <a:pt x="862" y="190"/>
                  <a:pt x="860" y="196"/>
                  <a:pt x="862" y="198"/>
                </a:cubicBezTo>
                <a:cubicBezTo>
                  <a:pt x="861" y="198"/>
                  <a:pt x="861" y="197"/>
                  <a:pt x="861" y="198"/>
                </a:cubicBezTo>
                <a:cubicBezTo>
                  <a:pt x="861" y="199"/>
                  <a:pt x="860" y="200"/>
                  <a:pt x="861" y="201"/>
                </a:cubicBezTo>
                <a:cubicBezTo>
                  <a:pt x="861" y="204"/>
                  <a:pt x="860" y="206"/>
                  <a:pt x="861" y="208"/>
                </a:cubicBezTo>
                <a:cubicBezTo>
                  <a:pt x="860" y="209"/>
                  <a:pt x="860" y="210"/>
                  <a:pt x="860" y="210"/>
                </a:cubicBezTo>
                <a:cubicBezTo>
                  <a:pt x="860" y="211"/>
                  <a:pt x="860" y="213"/>
                  <a:pt x="860" y="214"/>
                </a:cubicBezTo>
                <a:cubicBezTo>
                  <a:pt x="859" y="231"/>
                  <a:pt x="857" y="248"/>
                  <a:pt x="857" y="264"/>
                </a:cubicBezTo>
                <a:cubicBezTo>
                  <a:pt x="856" y="268"/>
                  <a:pt x="857" y="273"/>
                  <a:pt x="857" y="277"/>
                </a:cubicBezTo>
                <a:cubicBezTo>
                  <a:pt x="857" y="277"/>
                  <a:pt x="857" y="277"/>
                  <a:pt x="857" y="278"/>
                </a:cubicBezTo>
                <a:cubicBezTo>
                  <a:pt x="857" y="279"/>
                  <a:pt x="857" y="279"/>
                  <a:pt x="857" y="279"/>
                </a:cubicBezTo>
                <a:cubicBezTo>
                  <a:pt x="857" y="280"/>
                  <a:pt x="857" y="281"/>
                  <a:pt x="857" y="282"/>
                </a:cubicBezTo>
                <a:cubicBezTo>
                  <a:pt x="857" y="291"/>
                  <a:pt x="857" y="302"/>
                  <a:pt x="859" y="311"/>
                </a:cubicBezTo>
                <a:cubicBezTo>
                  <a:pt x="858" y="317"/>
                  <a:pt x="860" y="324"/>
                  <a:pt x="860" y="331"/>
                </a:cubicBezTo>
                <a:cubicBezTo>
                  <a:pt x="860" y="334"/>
                  <a:pt x="860" y="336"/>
                  <a:pt x="860" y="339"/>
                </a:cubicBezTo>
                <a:cubicBezTo>
                  <a:pt x="861" y="340"/>
                  <a:pt x="861" y="342"/>
                  <a:pt x="861" y="343"/>
                </a:cubicBezTo>
                <a:cubicBezTo>
                  <a:pt x="861" y="345"/>
                  <a:pt x="861" y="347"/>
                  <a:pt x="861" y="349"/>
                </a:cubicBezTo>
                <a:cubicBezTo>
                  <a:pt x="861" y="350"/>
                  <a:pt x="861" y="350"/>
                  <a:pt x="861" y="350"/>
                </a:cubicBezTo>
                <a:cubicBezTo>
                  <a:pt x="861" y="351"/>
                  <a:pt x="861" y="351"/>
                  <a:pt x="861" y="351"/>
                </a:cubicBezTo>
                <a:cubicBezTo>
                  <a:pt x="861" y="351"/>
                  <a:pt x="861" y="351"/>
                  <a:pt x="861" y="351"/>
                </a:cubicBezTo>
                <a:cubicBezTo>
                  <a:pt x="861" y="351"/>
                  <a:pt x="860" y="350"/>
                  <a:pt x="860" y="350"/>
                </a:cubicBezTo>
                <a:cubicBezTo>
                  <a:pt x="859" y="350"/>
                  <a:pt x="858" y="350"/>
                  <a:pt x="857" y="349"/>
                </a:cubicBezTo>
                <a:cubicBezTo>
                  <a:pt x="854" y="349"/>
                  <a:pt x="853" y="349"/>
                  <a:pt x="851" y="348"/>
                </a:cubicBezTo>
                <a:cubicBezTo>
                  <a:pt x="843" y="346"/>
                  <a:pt x="834" y="342"/>
                  <a:pt x="826" y="340"/>
                </a:cubicBezTo>
                <a:cubicBezTo>
                  <a:pt x="824" y="340"/>
                  <a:pt x="821" y="338"/>
                  <a:pt x="819" y="338"/>
                </a:cubicBezTo>
                <a:cubicBezTo>
                  <a:pt x="818" y="338"/>
                  <a:pt x="817" y="338"/>
                  <a:pt x="816" y="337"/>
                </a:cubicBezTo>
                <a:cubicBezTo>
                  <a:pt x="812" y="336"/>
                  <a:pt x="807" y="334"/>
                  <a:pt x="803" y="334"/>
                </a:cubicBezTo>
                <a:cubicBezTo>
                  <a:pt x="801" y="333"/>
                  <a:pt x="799" y="332"/>
                  <a:pt x="797" y="331"/>
                </a:cubicBezTo>
                <a:cubicBezTo>
                  <a:pt x="794" y="331"/>
                  <a:pt x="792" y="330"/>
                  <a:pt x="790" y="330"/>
                </a:cubicBezTo>
                <a:cubicBezTo>
                  <a:pt x="789" y="329"/>
                  <a:pt x="788" y="329"/>
                  <a:pt x="788" y="329"/>
                </a:cubicBezTo>
                <a:cubicBezTo>
                  <a:pt x="787" y="329"/>
                  <a:pt x="787" y="329"/>
                  <a:pt x="786" y="328"/>
                </a:cubicBezTo>
                <a:cubicBezTo>
                  <a:pt x="783" y="328"/>
                  <a:pt x="779" y="327"/>
                  <a:pt x="776" y="325"/>
                </a:cubicBezTo>
                <a:cubicBezTo>
                  <a:pt x="775" y="325"/>
                  <a:pt x="775" y="325"/>
                  <a:pt x="775" y="326"/>
                </a:cubicBezTo>
                <a:cubicBezTo>
                  <a:pt x="773" y="324"/>
                  <a:pt x="770" y="325"/>
                  <a:pt x="768" y="324"/>
                </a:cubicBezTo>
                <a:cubicBezTo>
                  <a:pt x="767" y="324"/>
                  <a:pt x="767" y="324"/>
                  <a:pt x="767" y="324"/>
                </a:cubicBezTo>
                <a:cubicBezTo>
                  <a:pt x="766" y="323"/>
                  <a:pt x="765" y="323"/>
                  <a:pt x="763" y="323"/>
                </a:cubicBezTo>
                <a:cubicBezTo>
                  <a:pt x="759" y="321"/>
                  <a:pt x="755" y="321"/>
                  <a:pt x="751" y="319"/>
                </a:cubicBezTo>
                <a:cubicBezTo>
                  <a:pt x="749" y="320"/>
                  <a:pt x="746" y="319"/>
                  <a:pt x="744" y="318"/>
                </a:cubicBezTo>
                <a:cubicBezTo>
                  <a:pt x="743" y="318"/>
                  <a:pt x="743" y="319"/>
                  <a:pt x="742" y="318"/>
                </a:cubicBezTo>
                <a:cubicBezTo>
                  <a:pt x="741" y="318"/>
                  <a:pt x="741" y="318"/>
                  <a:pt x="741" y="318"/>
                </a:cubicBezTo>
                <a:cubicBezTo>
                  <a:pt x="740" y="318"/>
                  <a:pt x="740" y="318"/>
                  <a:pt x="739" y="318"/>
                </a:cubicBezTo>
                <a:cubicBezTo>
                  <a:pt x="738" y="317"/>
                  <a:pt x="738" y="317"/>
                  <a:pt x="737" y="316"/>
                </a:cubicBezTo>
                <a:cubicBezTo>
                  <a:pt x="736" y="316"/>
                  <a:pt x="736" y="317"/>
                  <a:pt x="735" y="316"/>
                </a:cubicBezTo>
                <a:cubicBezTo>
                  <a:pt x="734" y="316"/>
                  <a:pt x="733" y="315"/>
                  <a:pt x="733" y="315"/>
                </a:cubicBezTo>
                <a:cubicBezTo>
                  <a:pt x="731" y="315"/>
                  <a:pt x="729" y="316"/>
                  <a:pt x="727" y="314"/>
                </a:cubicBezTo>
                <a:cubicBezTo>
                  <a:pt x="725" y="314"/>
                  <a:pt x="724" y="313"/>
                  <a:pt x="722" y="313"/>
                </a:cubicBezTo>
                <a:cubicBezTo>
                  <a:pt x="721" y="313"/>
                  <a:pt x="720" y="313"/>
                  <a:pt x="719" y="313"/>
                </a:cubicBezTo>
                <a:cubicBezTo>
                  <a:pt x="718" y="313"/>
                  <a:pt x="718" y="313"/>
                  <a:pt x="717" y="313"/>
                </a:cubicBezTo>
                <a:cubicBezTo>
                  <a:pt x="715" y="312"/>
                  <a:pt x="713" y="313"/>
                  <a:pt x="711" y="311"/>
                </a:cubicBezTo>
                <a:cubicBezTo>
                  <a:pt x="708" y="312"/>
                  <a:pt x="703" y="309"/>
                  <a:pt x="701" y="311"/>
                </a:cubicBezTo>
                <a:cubicBezTo>
                  <a:pt x="701" y="312"/>
                  <a:pt x="700" y="313"/>
                  <a:pt x="699" y="313"/>
                </a:cubicBezTo>
                <a:cubicBezTo>
                  <a:pt x="698" y="313"/>
                  <a:pt x="698" y="312"/>
                  <a:pt x="697" y="311"/>
                </a:cubicBezTo>
                <a:cubicBezTo>
                  <a:pt x="696" y="311"/>
                  <a:pt x="693" y="310"/>
                  <a:pt x="692" y="310"/>
                </a:cubicBezTo>
                <a:cubicBezTo>
                  <a:pt x="691" y="310"/>
                  <a:pt x="691" y="311"/>
                  <a:pt x="690" y="311"/>
                </a:cubicBezTo>
                <a:cubicBezTo>
                  <a:pt x="689" y="311"/>
                  <a:pt x="688" y="309"/>
                  <a:pt x="687" y="309"/>
                </a:cubicBezTo>
                <a:cubicBezTo>
                  <a:pt x="686" y="309"/>
                  <a:pt x="685" y="310"/>
                  <a:pt x="684" y="310"/>
                </a:cubicBezTo>
                <a:cubicBezTo>
                  <a:pt x="683" y="309"/>
                  <a:pt x="682" y="308"/>
                  <a:pt x="682" y="307"/>
                </a:cubicBezTo>
                <a:cubicBezTo>
                  <a:pt x="682" y="307"/>
                  <a:pt x="682" y="307"/>
                  <a:pt x="681" y="307"/>
                </a:cubicBezTo>
                <a:cubicBezTo>
                  <a:pt x="680" y="305"/>
                  <a:pt x="677" y="304"/>
                  <a:pt x="674" y="304"/>
                </a:cubicBezTo>
                <a:cubicBezTo>
                  <a:pt x="674" y="303"/>
                  <a:pt x="673" y="303"/>
                  <a:pt x="673" y="303"/>
                </a:cubicBezTo>
                <a:cubicBezTo>
                  <a:pt x="670" y="302"/>
                  <a:pt x="668" y="299"/>
                  <a:pt x="666" y="296"/>
                </a:cubicBezTo>
                <a:cubicBezTo>
                  <a:pt x="666" y="296"/>
                  <a:pt x="665" y="296"/>
                  <a:pt x="665" y="295"/>
                </a:cubicBezTo>
                <a:cubicBezTo>
                  <a:pt x="664" y="294"/>
                  <a:pt x="664" y="293"/>
                  <a:pt x="663" y="292"/>
                </a:cubicBezTo>
                <a:cubicBezTo>
                  <a:pt x="663" y="291"/>
                  <a:pt x="662" y="291"/>
                  <a:pt x="662" y="290"/>
                </a:cubicBezTo>
                <a:cubicBezTo>
                  <a:pt x="662" y="288"/>
                  <a:pt x="661" y="287"/>
                  <a:pt x="660" y="286"/>
                </a:cubicBezTo>
                <a:cubicBezTo>
                  <a:pt x="660" y="285"/>
                  <a:pt x="659" y="284"/>
                  <a:pt x="659" y="283"/>
                </a:cubicBezTo>
                <a:cubicBezTo>
                  <a:pt x="658" y="281"/>
                  <a:pt x="659" y="279"/>
                  <a:pt x="658" y="277"/>
                </a:cubicBezTo>
                <a:cubicBezTo>
                  <a:pt x="659" y="274"/>
                  <a:pt x="659" y="271"/>
                  <a:pt x="660" y="267"/>
                </a:cubicBezTo>
                <a:cubicBezTo>
                  <a:pt x="660" y="267"/>
                  <a:pt x="659" y="267"/>
                  <a:pt x="660" y="266"/>
                </a:cubicBezTo>
                <a:cubicBezTo>
                  <a:pt x="661" y="265"/>
                  <a:pt x="661" y="263"/>
                  <a:pt x="662" y="261"/>
                </a:cubicBezTo>
                <a:cubicBezTo>
                  <a:pt x="663" y="261"/>
                  <a:pt x="663" y="260"/>
                  <a:pt x="664" y="260"/>
                </a:cubicBezTo>
                <a:cubicBezTo>
                  <a:pt x="665" y="259"/>
                  <a:pt x="665" y="258"/>
                  <a:pt x="666" y="257"/>
                </a:cubicBezTo>
                <a:cubicBezTo>
                  <a:pt x="670" y="256"/>
                  <a:pt x="673" y="253"/>
                  <a:pt x="677" y="251"/>
                </a:cubicBezTo>
                <a:cubicBezTo>
                  <a:pt x="677" y="251"/>
                  <a:pt x="678" y="251"/>
                  <a:pt x="678" y="251"/>
                </a:cubicBezTo>
                <a:cubicBezTo>
                  <a:pt x="680" y="250"/>
                  <a:pt x="682" y="250"/>
                  <a:pt x="684" y="249"/>
                </a:cubicBezTo>
                <a:cubicBezTo>
                  <a:pt x="685" y="248"/>
                  <a:pt x="687" y="249"/>
                  <a:pt x="689" y="249"/>
                </a:cubicBezTo>
                <a:cubicBezTo>
                  <a:pt x="690" y="249"/>
                  <a:pt x="690" y="248"/>
                  <a:pt x="692" y="249"/>
                </a:cubicBezTo>
                <a:cubicBezTo>
                  <a:pt x="693" y="249"/>
                  <a:pt x="695" y="248"/>
                  <a:pt x="696" y="248"/>
                </a:cubicBezTo>
                <a:cubicBezTo>
                  <a:pt x="698" y="248"/>
                  <a:pt x="700" y="249"/>
                  <a:pt x="701" y="250"/>
                </a:cubicBezTo>
                <a:cubicBezTo>
                  <a:pt x="702" y="250"/>
                  <a:pt x="703" y="249"/>
                  <a:pt x="704" y="250"/>
                </a:cubicBezTo>
                <a:cubicBezTo>
                  <a:pt x="705" y="250"/>
                  <a:pt x="706" y="252"/>
                  <a:pt x="707" y="252"/>
                </a:cubicBezTo>
                <a:close/>
                <a:moveTo>
                  <a:pt x="858" y="156"/>
                </a:moveTo>
                <a:cubicBezTo>
                  <a:pt x="858" y="156"/>
                  <a:pt x="858" y="156"/>
                  <a:pt x="858" y="156"/>
                </a:cubicBezTo>
                <a:cubicBezTo>
                  <a:pt x="858" y="157"/>
                  <a:pt x="859" y="156"/>
                  <a:pt x="858" y="156"/>
                </a:cubicBezTo>
                <a:close/>
                <a:moveTo>
                  <a:pt x="859" y="156"/>
                </a:moveTo>
                <a:cubicBezTo>
                  <a:pt x="860" y="155"/>
                  <a:pt x="859" y="154"/>
                  <a:pt x="860" y="152"/>
                </a:cubicBezTo>
                <a:cubicBezTo>
                  <a:pt x="859" y="152"/>
                  <a:pt x="859" y="152"/>
                  <a:pt x="860" y="151"/>
                </a:cubicBezTo>
                <a:cubicBezTo>
                  <a:pt x="859" y="150"/>
                  <a:pt x="860" y="148"/>
                  <a:pt x="858" y="148"/>
                </a:cubicBezTo>
                <a:cubicBezTo>
                  <a:pt x="858" y="149"/>
                  <a:pt x="858" y="150"/>
                  <a:pt x="857" y="151"/>
                </a:cubicBezTo>
                <a:cubicBezTo>
                  <a:pt x="857" y="151"/>
                  <a:pt x="858" y="151"/>
                  <a:pt x="858" y="151"/>
                </a:cubicBezTo>
                <a:cubicBezTo>
                  <a:pt x="858" y="152"/>
                  <a:pt x="858" y="154"/>
                  <a:pt x="858" y="156"/>
                </a:cubicBezTo>
                <a:cubicBezTo>
                  <a:pt x="858" y="156"/>
                  <a:pt x="858" y="155"/>
                  <a:pt x="859" y="156"/>
                </a:cubicBezTo>
                <a:close/>
              </a:path>
            </a:pathLst>
          </a:custGeom>
          <a:solidFill>
            <a:srgbClr val="EF9032"/>
          </a:solidFill>
          <a:ln>
            <a:noFill/>
          </a:ln>
        </p:spPr>
        <p:txBody>
          <a:bodyPr vert="horz" wrap="square" lIns="91416" tIns="45708" rIns="91416" bIns="45708" numCol="1" anchor="t" anchorCtr="0" compatLnSpc="1">
            <a:prstTxWarp prst="textNoShape">
              <a:avLst/>
            </a:prstTxWarp>
          </a:bodyPr>
          <a:lstStyle/>
          <a:p>
            <a:pPr defTabSz="1218938"/>
            <a:endParaRPr lang="en-US" sz="2399">
              <a:solidFill>
                <a:prstClr val="black"/>
              </a:solidFill>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78654" y="4017776"/>
            <a:ext cx="560659" cy="560659"/>
          </a:xfrm>
          <a:prstGeom prst="rect">
            <a:avLst/>
          </a:prstGeom>
        </p:spPr>
      </p:pic>
      <p:sp>
        <p:nvSpPr>
          <p:cNvPr id="26" name="Rectangle 25">
            <a:extLst>
              <a:ext uri="{FF2B5EF4-FFF2-40B4-BE49-F238E27FC236}">
                <a16:creationId xmlns:a16="http://schemas.microsoft.com/office/drawing/2014/main" id="{D5D8B864-2E75-4DF3-B36F-6CBF6643A982}"/>
              </a:ext>
            </a:extLst>
          </p:cNvPr>
          <p:cNvSpPr/>
          <p:nvPr/>
        </p:nvSpPr>
        <p:spPr>
          <a:xfrm>
            <a:off x="0" y="867097"/>
            <a:ext cx="7282052" cy="72008"/>
          </a:xfrm>
          <a:prstGeom prst="rect">
            <a:avLst/>
          </a:prstGeom>
          <a:gradFill flip="none" rotWithShape="1">
            <a:gsLst>
              <a:gs pos="0">
                <a:srgbClr val="0070C0"/>
              </a:gs>
              <a:gs pos="100000">
                <a:schemeClr val="bg1"/>
              </a:gs>
            </a:gsLst>
            <a:lin ang="0" scaled="1"/>
            <a:tileRect/>
          </a:gradFill>
          <a:ln>
            <a:noFill/>
          </a:ln>
        </p:spPr>
        <p:style>
          <a:lnRef idx="0">
            <a:schemeClr val="accent1"/>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289FB-10FB-4526-9750-5AB4E180F4CA}"/>
              </a:ext>
            </a:extLst>
          </p:cNvPr>
          <p:cNvSpPr/>
          <p:nvPr/>
        </p:nvSpPr>
        <p:spPr>
          <a:xfrm>
            <a:off x="2929144" y="3801332"/>
            <a:ext cx="3511574" cy="432887"/>
          </a:xfrm>
          <a:prstGeom prst="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3456"/>
          </a:p>
        </p:txBody>
      </p:sp>
    </p:spTree>
    <p:extLst>
      <p:ext uri="{BB962C8B-B14F-4D97-AF65-F5344CB8AC3E}">
        <p14:creationId xmlns:p14="http://schemas.microsoft.com/office/powerpoint/2010/main" val="114227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500"/>
                                        <p:tgtEl>
                                          <p:spTgt spid="6"/>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1000"/>
                                        <p:tgtEl>
                                          <p:spTgt spid="9"/>
                                        </p:tgtEl>
                                      </p:cBhvr>
                                    </p:animEffect>
                                    <p:anim calcmode="lin" valueType="num">
                                      <p:cBhvr>
                                        <p:cTn id="23" dur="1000" fill="hold"/>
                                        <p:tgtEl>
                                          <p:spTgt spid="9"/>
                                        </p:tgtEl>
                                        <p:attrNameLst>
                                          <p:attrName>ppt_x</p:attrName>
                                        </p:attrNameLst>
                                      </p:cBhvr>
                                      <p:tavLst>
                                        <p:tav tm="0">
                                          <p:val>
                                            <p:strVal val="#ppt_x"/>
                                          </p:val>
                                        </p:tav>
                                        <p:tav tm="100000">
                                          <p:val>
                                            <p:strVal val="#ppt_x"/>
                                          </p:val>
                                        </p:tav>
                                      </p:tavLst>
                                    </p:anim>
                                    <p:anim calcmode="lin" valueType="num">
                                      <p:cBhvr>
                                        <p:cTn id="2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481C5D2-B907-411E-AB6A-5F54219A940F}"/>
              </a:ext>
            </a:extLst>
          </p:cNvPr>
          <p:cNvPicPr>
            <a:picLocks noChangeAspect="1"/>
          </p:cNvPicPr>
          <p:nvPr/>
        </p:nvPicPr>
        <p:blipFill>
          <a:blip r:embed="rId2"/>
          <a:stretch>
            <a:fillRect/>
          </a:stretch>
        </p:blipFill>
        <p:spPr>
          <a:xfrm>
            <a:off x="963571" y="2525288"/>
            <a:ext cx="9448800" cy="3686175"/>
          </a:xfrm>
          <a:prstGeom prst="rect">
            <a:avLst/>
          </a:prstGeom>
        </p:spPr>
      </p:pic>
      <p:sp>
        <p:nvSpPr>
          <p:cNvPr id="10" name="Title 1"/>
          <p:cNvSpPr txBox="1">
            <a:spLocks/>
          </p:cNvSpPr>
          <p:nvPr/>
        </p:nvSpPr>
        <p:spPr>
          <a:xfrm>
            <a:off x="685800" y="362785"/>
            <a:ext cx="13258800" cy="666725"/>
          </a:xfrm>
          <a:prstGeom prst="rect">
            <a:avLst/>
          </a:prstGeom>
        </p:spPr>
        <p:txBody>
          <a:bodyPr vert="horz" lIns="0" tIns="0" rIns="0" bIns="0" rtlCol="0" anchor="t" anchorCtr="0">
            <a:normAutofit/>
          </a:bodyPr>
          <a:lstStyle>
            <a:defPPr>
              <a:defRPr lang="en-US"/>
            </a:defPPr>
            <a:lvl1pPr>
              <a:lnSpc>
                <a:spcPct val="85000"/>
              </a:lnSpc>
              <a:spcBef>
                <a:spcPct val="0"/>
              </a:spcBef>
              <a:buNone/>
              <a:defRPr sz="3200" b="1">
                <a:solidFill>
                  <a:srgbClr val="002060"/>
                </a:solidFill>
                <a:latin typeface="Titillium Web" panose="00000500000000000000" pitchFamily="2" charset="0"/>
                <a:ea typeface="+mj-ea"/>
                <a:cs typeface="+mj-cs"/>
              </a:defRPr>
            </a:lvl1pPr>
          </a:lstStyle>
          <a:p>
            <a:r>
              <a:rPr lang="it-IT" dirty="0"/>
              <a:t>GRADUATORIE DI II FASCIA E TITOLI DI ACCESSO</a:t>
            </a:r>
          </a:p>
        </p:txBody>
      </p:sp>
      <p:sp>
        <p:nvSpPr>
          <p:cNvPr id="4" name="TextBox 3"/>
          <p:cNvSpPr txBox="1"/>
          <p:nvPr/>
        </p:nvSpPr>
        <p:spPr>
          <a:xfrm>
            <a:off x="9949793" y="2168584"/>
            <a:ext cx="3994807" cy="1261884"/>
          </a:xfrm>
          <a:prstGeom prst="rect">
            <a:avLst/>
          </a:prstGeom>
          <a:solidFill>
            <a:schemeClr val="accent3">
              <a:lumMod val="20000"/>
              <a:lumOff val="80000"/>
            </a:schemeClr>
          </a:solidFill>
          <a:ln>
            <a:solidFill>
              <a:srgbClr val="F3ECDF"/>
            </a:solidFill>
          </a:ln>
          <a:effectLst>
            <a:outerShdw blurRad="50800" dist="38100" dir="2700000" algn="tl" rotWithShape="0">
              <a:prstClr val="black">
                <a:alpha val="40000"/>
              </a:prstClr>
            </a:outerShdw>
          </a:effectLst>
        </p:spPr>
        <p:txBody>
          <a:bodyPr wrap="square" lIns="182880" tIns="91440" rIns="182880" bIns="91440" rtlCol="0" anchor="ctr">
            <a:spAutoFit/>
          </a:bodyPr>
          <a:lstStyle>
            <a:defPPr>
              <a:defRPr lang="en-US"/>
            </a:defPPr>
            <a:lvl1pPr algn="ctr">
              <a:defRPr sz="1400">
                <a:solidFill>
                  <a:srgbClr val="821F00"/>
                </a:solidFill>
                <a:latin typeface="Titillium Web" panose="00000500000000000000" pitchFamily="2" charset="0"/>
              </a:defRPr>
            </a:lvl1pPr>
          </a:lstStyle>
          <a:p>
            <a:r>
              <a:rPr lang="it-IT" dirty="0"/>
              <a:t>Per ogni graduatoria proposta è possibile visualizzare i relativi dati di dettaglio precedentemente inseriti, cliccare su </a:t>
            </a:r>
            <a:r>
              <a:rPr lang="it-IT" b="1" dirty="0"/>
              <a:t>«Azioni disponibili» </a:t>
            </a:r>
            <a:r>
              <a:rPr lang="it-IT" dirty="0"/>
              <a:t>in corrispondenza della graduatoria di interesse e successivamente su </a:t>
            </a:r>
            <a:r>
              <a:rPr lang="it-IT" b="1" dirty="0"/>
              <a:t>«Visualizza»</a:t>
            </a:r>
            <a:r>
              <a:rPr lang="it-IT" dirty="0"/>
              <a:t>.</a:t>
            </a:r>
          </a:p>
        </p:txBody>
      </p:sp>
      <p:sp>
        <p:nvSpPr>
          <p:cNvPr id="6" name="Freeform 19"/>
          <p:cNvSpPr>
            <a:spLocks noChangeAspect="1" noEditPoints="1"/>
          </p:cNvSpPr>
          <p:nvPr/>
        </p:nvSpPr>
        <p:spPr bwMode="auto">
          <a:xfrm rot="20378050" flipV="1">
            <a:off x="9271515" y="3827561"/>
            <a:ext cx="2438142" cy="870579"/>
          </a:xfrm>
          <a:custGeom>
            <a:avLst/>
            <a:gdLst>
              <a:gd name="T0" fmla="*/ 715 w 868"/>
              <a:gd name="T1" fmla="*/ 128 h 351"/>
              <a:gd name="T2" fmla="*/ 363 w 868"/>
              <a:gd name="T3" fmla="*/ 50 h 351"/>
              <a:gd name="T4" fmla="*/ 226 w 868"/>
              <a:gd name="T5" fmla="*/ 94 h 351"/>
              <a:gd name="T6" fmla="*/ 155 w 868"/>
              <a:gd name="T7" fmla="*/ 112 h 351"/>
              <a:gd name="T8" fmla="*/ 111 w 868"/>
              <a:gd name="T9" fmla="*/ 138 h 351"/>
              <a:gd name="T10" fmla="*/ 85 w 868"/>
              <a:gd name="T11" fmla="*/ 163 h 351"/>
              <a:gd name="T12" fmla="*/ 104 w 868"/>
              <a:gd name="T13" fmla="*/ 185 h 351"/>
              <a:gd name="T14" fmla="*/ 69 w 868"/>
              <a:gd name="T15" fmla="*/ 174 h 351"/>
              <a:gd name="T16" fmla="*/ 92 w 868"/>
              <a:gd name="T17" fmla="*/ 203 h 351"/>
              <a:gd name="T18" fmla="*/ 66 w 868"/>
              <a:gd name="T19" fmla="*/ 192 h 351"/>
              <a:gd name="T20" fmla="*/ 75 w 868"/>
              <a:gd name="T21" fmla="*/ 207 h 351"/>
              <a:gd name="T22" fmla="*/ 72 w 868"/>
              <a:gd name="T23" fmla="*/ 224 h 351"/>
              <a:gd name="T24" fmla="*/ 64 w 868"/>
              <a:gd name="T25" fmla="*/ 228 h 351"/>
              <a:gd name="T26" fmla="*/ 29 w 868"/>
              <a:gd name="T27" fmla="*/ 217 h 351"/>
              <a:gd name="T28" fmla="*/ 31 w 868"/>
              <a:gd name="T29" fmla="*/ 228 h 351"/>
              <a:gd name="T30" fmla="*/ 53 w 868"/>
              <a:gd name="T31" fmla="*/ 253 h 351"/>
              <a:gd name="T32" fmla="*/ 36 w 868"/>
              <a:gd name="T33" fmla="*/ 257 h 351"/>
              <a:gd name="T34" fmla="*/ 774 w 868"/>
              <a:gd name="T35" fmla="*/ 258 h 351"/>
              <a:gd name="T36" fmla="*/ 640 w 868"/>
              <a:gd name="T37" fmla="*/ 136 h 351"/>
              <a:gd name="T38" fmla="*/ 376 w 868"/>
              <a:gd name="T39" fmla="*/ 47 h 351"/>
              <a:gd name="T40" fmla="*/ 235 w 868"/>
              <a:gd name="T41" fmla="*/ 76 h 351"/>
              <a:gd name="T42" fmla="*/ 221 w 868"/>
              <a:gd name="T43" fmla="*/ 70 h 351"/>
              <a:gd name="T44" fmla="*/ 180 w 868"/>
              <a:gd name="T45" fmla="*/ 89 h 351"/>
              <a:gd name="T46" fmla="*/ 168 w 868"/>
              <a:gd name="T47" fmla="*/ 110 h 351"/>
              <a:gd name="T48" fmla="*/ 140 w 868"/>
              <a:gd name="T49" fmla="*/ 145 h 351"/>
              <a:gd name="T50" fmla="*/ 81 w 868"/>
              <a:gd name="T51" fmla="*/ 192 h 351"/>
              <a:gd name="T52" fmla="*/ 126 w 868"/>
              <a:gd name="T53" fmla="*/ 134 h 351"/>
              <a:gd name="T54" fmla="*/ 253 w 868"/>
              <a:gd name="T55" fmla="*/ 36 h 351"/>
              <a:gd name="T56" fmla="*/ 399 w 868"/>
              <a:gd name="T57" fmla="*/ 2 h 351"/>
              <a:gd name="T58" fmla="*/ 510 w 868"/>
              <a:gd name="T59" fmla="*/ 14 h 351"/>
              <a:gd name="T60" fmla="*/ 732 w 868"/>
              <a:gd name="T61" fmla="*/ 145 h 351"/>
              <a:gd name="T62" fmla="*/ 794 w 868"/>
              <a:gd name="T63" fmla="*/ 260 h 351"/>
              <a:gd name="T64" fmla="*/ 787 w 868"/>
              <a:gd name="T65" fmla="*/ 222 h 351"/>
              <a:gd name="T66" fmla="*/ 721 w 868"/>
              <a:gd name="T67" fmla="*/ 150 h 351"/>
              <a:gd name="T68" fmla="*/ 533 w 868"/>
              <a:gd name="T69" fmla="*/ 22 h 351"/>
              <a:gd name="T70" fmla="*/ 380 w 868"/>
              <a:gd name="T71" fmla="*/ 47 h 351"/>
              <a:gd name="T72" fmla="*/ 307 w 868"/>
              <a:gd name="T73" fmla="*/ 53 h 351"/>
              <a:gd name="T74" fmla="*/ 281 w 868"/>
              <a:gd name="T75" fmla="*/ 47 h 351"/>
              <a:gd name="T76" fmla="*/ 242 w 868"/>
              <a:gd name="T77" fmla="*/ 43 h 351"/>
              <a:gd name="T78" fmla="*/ 222 w 868"/>
              <a:gd name="T79" fmla="*/ 51 h 351"/>
              <a:gd name="T80" fmla="*/ 197 w 868"/>
              <a:gd name="T81" fmla="*/ 73 h 351"/>
              <a:gd name="T82" fmla="*/ 164 w 868"/>
              <a:gd name="T83" fmla="*/ 99 h 351"/>
              <a:gd name="T84" fmla="*/ 142 w 868"/>
              <a:gd name="T85" fmla="*/ 117 h 351"/>
              <a:gd name="T86" fmla="*/ 141 w 868"/>
              <a:gd name="T87" fmla="*/ 138 h 351"/>
              <a:gd name="T88" fmla="*/ 124 w 868"/>
              <a:gd name="T89" fmla="*/ 129 h 351"/>
              <a:gd name="T90" fmla="*/ 113 w 868"/>
              <a:gd name="T91" fmla="*/ 142 h 351"/>
              <a:gd name="T92" fmla="*/ 337 w 868"/>
              <a:gd name="T93" fmla="*/ 9 h 351"/>
              <a:gd name="T94" fmla="*/ 168 w 868"/>
              <a:gd name="T95" fmla="*/ 125 h 351"/>
              <a:gd name="T96" fmla="*/ 197 w 868"/>
              <a:gd name="T97" fmla="*/ 105 h 351"/>
              <a:gd name="T98" fmla="*/ 131 w 868"/>
              <a:gd name="T99" fmla="*/ 159 h 351"/>
              <a:gd name="T100" fmla="*/ 88 w 868"/>
              <a:gd name="T101" fmla="*/ 171 h 351"/>
              <a:gd name="T102" fmla="*/ 85 w 868"/>
              <a:gd name="T103" fmla="*/ 191 h 351"/>
              <a:gd name="T104" fmla="*/ 79 w 868"/>
              <a:gd name="T105" fmla="*/ 215 h 351"/>
              <a:gd name="T106" fmla="*/ 48 w 868"/>
              <a:gd name="T107" fmla="*/ 193 h 351"/>
              <a:gd name="T108" fmla="*/ 64 w 868"/>
              <a:gd name="T109" fmla="*/ 238 h 351"/>
              <a:gd name="T110" fmla="*/ 17 w 868"/>
              <a:gd name="T111" fmla="*/ 235 h 351"/>
              <a:gd name="T112" fmla="*/ 87 w 868"/>
              <a:gd name="T113" fmla="*/ 158 h 351"/>
              <a:gd name="T114" fmla="*/ 865 w 868"/>
              <a:gd name="T115" fmla="*/ 172 h 351"/>
              <a:gd name="T116" fmla="*/ 859 w 868"/>
              <a:gd name="T117" fmla="*/ 117 h 351"/>
              <a:gd name="T118" fmla="*/ 782 w 868"/>
              <a:gd name="T119" fmla="*/ 277 h 351"/>
              <a:gd name="T120" fmla="*/ 841 w 868"/>
              <a:gd name="T121" fmla="*/ 164 h 351"/>
              <a:gd name="T122" fmla="*/ 861 w 868"/>
              <a:gd name="T123" fmla="*/ 201 h 351"/>
              <a:gd name="T124" fmla="*/ 666 w 868"/>
              <a:gd name="T125" fmla="*/ 296 h 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68" h="351">
                <a:moveTo>
                  <a:pt x="813" y="278"/>
                </a:moveTo>
                <a:cubicBezTo>
                  <a:pt x="812" y="276"/>
                  <a:pt x="811" y="275"/>
                  <a:pt x="812" y="275"/>
                </a:cubicBezTo>
                <a:cubicBezTo>
                  <a:pt x="813" y="277"/>
                  <a:pt x="813" y="278"/>
                  <a:pt x="813" y="278"/>
                </a:cubicBezTo>
                <a:close/>
                <a:moveTo>
                  <a:pt x="812" y="266"/>
                </a:moveTo>
                <a:cubicBezTo>
                  <a:pt x="813" y="269"/>
                  <a:pt x="814" y="269"/>
                  <a:pt x="814" y="271"/>
                </a:cubicBezTo>
                <a:cubicBezTo>
                  <a:pt x="813" y="267"/>
                  <a:pt x="813" y="271"/>
                  <a:pt x="813" y="270"/>
                </a:cubicBezTo>
                <a:cubicBezTo>
                  <a:pt x="815" y="276"/>
                  <a:pt x="814" y="270"/>
                  <a:pt x="815" y="272"/>
                </a:cubicBezTo>
                <a:cubicBezTo>
                  <a:pt x="814" y="268"/>
                  <a:pt x="813" y="267"/>
                  <a:pt x="812" y="266"/>
                </a:cubicBezTo>
                <a:close/>
                <a:moveTo>
                  <a:pt x="781" y="282"/>
                </a:moveTo>
                <a:cubicBezTo>
                  <a:pt x="782" y="285"/>
                  <a:pt x="783" y="285"/>
                  <a:pt x="784" y="284"/>
                </a:cubicBezTo>
                <a:cubicBezTo>
                  <a:pt x="782" y="282"/>
                  <a:pt x="782" y="282"/>
                  <a:pt x="781" y="282"/>
                </a:cubicBezTo>
                <a:close/>
                <a:moveTo>
                  <a:pt x="798" y="267"/>
                </a:moveTo>
                <a:cubicBezTo>
                  <a:pt x="798" y="268"/>
                  <a:pt x="801" y="272"/>
                  <a:pt x="801" y="272"/>
                </a:cubicBezTo>
                <a:cubicBezTo>
                  <a:pt x="801" y="269"/>
                  <a:pt x="799" y="267"/>
                  <a:pt x="798" y="267"/>
                </a:cubicBezTo>
                <a:close/>
                <a:moveTo>
                  <a:pt x="791" y="270"/>
                </a:moveTo>
                <a:cubicBezTo>
                  <a:pt x="791" y="272"/>
                  <a:pt x="793" y="275"/>
                  <a:pt x="793" y="276"/>
                </a:cubicBezTo>
                <a:cubicBezTo>
                  <a:pt x="793" y="274"/>
                  <a:pt x="791" y="271"/>
                  <a:pt x="791" y="270"/>
                </a:cubicBezTo>
                <a:close/>
                <a:moveTo>
                  <a:pt x="789" y="269"/>
                </a:moveTo>
                <a:cubicBezTo>
                  <a:pt x="788" y="269"/>
                  <a:pt x="791" y="272"/>
                  <a:pt x="790" y="273"/>
                </a:cubicBezTo>
                <a:cubicBezTo>
                  <a:pt x="789" y="270"/>
                  <a:pt x="788" y="270"/>
                  <a:pt x="787" y="270"/>
                </a:cubicBezTo>
                <a:cubicBezTo>
                  <a:pt x="789" y="273"/>
                  <a:pt x="790" y="274"/>
                  <a:pt x="791" y="276"/>
                </a:cubicBezTo>
                <a:cubicBezTo>
                  <a:pt x="792" y="276"/>
                  <a:pt x="792" y="274"/>
                  <a:pt x="793" y="276"/>
                </a:cubicBezTo>
                <a:cubicBezTo>
                  <a:pt x="792" y="273"/>
                  <a:pt x="791" y="272"/>
                  <a:pt x="789" y="269"/>
                </a:cubicBezTo>
                <a:close/>
                <a:moveTo>
                  <a:pt x="801" y="266"/>
                </a:moveTo>
                <a:cubicBezTo>
                  <a:pt x="800" y="266"/>
                  <a:pt x="800" y="268"/>
                  <a:pt x="801" y="271"/>
                </a:cubicBezTo>
                <a:cubicBezTo>
                  <a:pt x="802" y="271"/>
                  <a:pt x="801" y="267"/>
                  <a:pt x="801" y="266"/>
                </a:cubicBezTo>
                <a:close/>
                <a:moveTo>
                  <a:pt x="799" y="270"/>
                </a:moveTo>
                <a:cubicBezTo>
                  <a:pt x="799" y="270"/>
                  <a:pt x="798" y="270"/>
                  <a:pt x="798" y="269"/>
                </a:cubicBezTo>
                <a:cubicBezTo>
                  <a:pt x="797" y="269"/>
                  <a:pt x="797" y="270"/>
                  <a:pt x="798" y="272"/>
                </a:cubicBezTo>
                <a:cubicBezTo>
                  <a:pt x="798" y="271"/>
                  <a:pt x="800" y="273"/>
                  <a:pt x="799" y="270"/>
                </a:cubicBezTo>
                <a:close/>
                <a:moveTo>
                  <a:pt x="770" y="269"/>
                </a:moveTo>
                <a:cubicBezTo>
                  <a:pt x="771" y="271"/>
                  <a:pt x="772" y="272"/>
                  <a:pt x="773" y="272"/>
                </a:cubicBezTo>
                <a:cubicBezTo>
                  <a:pt x="772" y="270"/>
                  <a:pt x="771" y="269"/>
                  <a:pt x="770" y="269"/>
                </a:cubicBezTo>
                <a:close/>
                <a:moveTo>
                  <a:pt x="807" y="248"/>
                </a:moveTo>
                <a:cubicBezTo>
                  <a:pt x="808" y="250"/>
                  <a:pt x="810" y="253"/>
                  <a:pt x="810" y="252"/>
                </a:cubicBezTo>
                <a:cubicBezTo>
                  <a:pt x="809" y="249"/>
                  <a:pt x="808" y="247"/>
                  <a:pt x="807" y="248"/>
                </a:cubicBezTo>
                <a:close/>
                <a:moveTo>
                  <a:pt x="802" y="246"/>
                </a:moveTo>
                <a:cubicBezTo>
                  <a:pt x="803" y="247"/>
                  <a:pt x="803" y="248"/>
                  <a:pt x="804" y="251"/>
                </a:cubicBezTo>
                <a:cubicBezTo>
                  <a:pt x="805" y="251"/>
                  <a:pt x="803" y="245"/>
                  <a:pt x="802" y="246"/>
                </a:cubicBezTo>
                <a:close/>
                <a:moveTo>
                  <a:pt x="805" y="245"/>
                </a:moveTo>
                <a:cubicBezTo>
                  <a:pt x="803" y="240"/>
                  <a:pt x="804" y="239"/>
                  <a:pt x="802" y="235"/>
                </a:cubicBezTo>
                <a:cubicBezTo>
                  <a:pt x="800" y="234"/>
                  <a:pt x="796" y="236"/>
                  <a:pt x="801" y="245"/>
                </a:cubicBezTo>
                <a:cubicBezTo>
                  <a:pt x="801" y="242"/>
                  <a:pt x="806" y="248"/>
                  <a:pt x="805" y="245"/>
                </a:cubicBezTo>
                <a:close/>
                <a:moveTo>
                  <a:pt x="759" y="246"/>
                </a:moveTo>
                <a:cubicBezTo>
                  <a:pt x="759" y="247"/>
                  <a:pt x="758" y="246"/>
                  <a:pt x="758" y="246"/>
                </a:cubicBezTo>
                <a:cubicBezTo>
                  <a:pt x="759" y="248"/>
                  <a:pt x="760" y="248"/>
                  <a:pt x="759" y="248"/>
                </a:cubicBezTo>
                <a:cubicBezTo>
                  <a:pt x="760" y="250"/>
                  <a:pt x="760" y="250"/>
                  <a:pt x="761" y="250"/>
                </a:cubicBezTo>
                <a:cubicBezTo>
                  <a:pt x="759" y="248"/>
                  <a:pt x="760" y="248"/>
                  <a:pt x="759" y="246"/>
                </a:cubicBezTo>
                <a:close/>
                <a:moveTo>
                  <a:pt x="766" y="178"/>
                </a:moveTo>
                <a:cubicBezTo>
                  <a:pt x="766" y="178"/>
                  <a:pt x="766" y="178"/>
                  <a:pt x="767" y="180"/>
                </a:cubicBezTo>
                <a:cubicBezTo>
                  <a:pt x="767" y="180"/>
                  <a:pt x="768" y="181"/>
                  <a:pt x="768" y="181"/>
                </a:cubicBezTo>
                <a:cubicBezTo>
                  <a:pt x="767" y="179"/>
                  <a:pt x="768" y="180"/>
                  <a:pt x="766" y="178"/>
                </a:cubicBezTo>
                <a:close/>
                <a:moveTo>
                  <a:pt x="756" y="167"/>
                </a:moveTo>
                <a:cubicBezTo>
                  <a:pt x="757" y="168"/>
                  <a:pt x="758" y="169"/>
                  <a:pt x="757" y="169"/>
                </a:cubicBezTo>
                <a:cubicBezTo>
                  <a:pt x="762" y="175"/>
                  <a:pt x="758" y="167"/>
                  <a:pt x="756" y="167"/>
                </a:cubicBezTo>
                <a:close/>
                <a:moveTo>
                  <a:pt x="713" y="128"/>
                </a:moveTo>
                <a:cubicBezTo>
                  <a:pt x="713" y="127"/>
                  <a:pt x="714" y="127"/>
                  <a:pt x="715" y="128"/>
                </a:cubicBezTo>
                <a:cubicBezTo>
                  <a:pt x="712" y="125"/>
                  <a:pt x="710" y="125"/>
                  <a:pt x="713" y="128"/>
                </a:cubicBezTo>
                <a:close/>
                <a:moveTo>
                  <a:pt x="640" y="70"/>
                </a:moveTo>
                <a:cubicBezTo>
                  <a:pt x="634" y="64"/>
                  <a:pt x="636" y="68"/>
                  <a:pt x="640" y="70"/>
                </a:cubicBezTo>
                <a:close/>
                <a:moveTo>
                  <a:pt x="545" y="23"/>
                </a:moveTo>
                <a:cubicBezTo>
                  <a:pt x="544" y="24"/>
                  <a:pt x="548" y="25"/>
                  <a:pt x="549" y="24"/>
                </a:cubicBezTo>
                <a:cubicBezTo>
                  <a:pt x="546" y="24"/>
                  <a:pt x="547" y="24"/>
                  <a:pt x="545" y="23"/>
                </a:cubicBezTo>
                <a:close/>
                <a:moveTo>
                  <a:pt x="539" y="20"/>
                </a:moveTo>
                <a:cubicBezTo>
                  <a:pt x="539" y="20"/>
                  <a:pt x="538" y="20"/>
                  <a:pt x="538" y="20"/>
                </a:cubicBezTo>
                <a:cubicBezTo>
                  <a:pt x="540" y="21"/>
                  <a:pt x="543" y="22"/>
                  <a:pt x="543" y="21"/>
                </a:cubicBezTo>
                <a:cubicBezTo>
                  <a:pt x="540" y="20"/>
                  <a:pt x="540" y="21"/>
                  <a:pt x="539" y="20"/>
                </a:cubicBezTo>
                <a:close/>
                <a:moveTo>
                  <a:pt x="530" y="17"/>
                </a:moveTo>
                <a:cubicBezTo>
                  <a:pt x="529" y="18"/>
                  <a:pt x="534" y="19"/>
                  <a:pt x="534" y="18"/>
                </a:cubicBezTo>
                <a:lnTo>
                  <a:pt x="530" y="17"/>
                </a:lnTo>
                <a:close/>
                <a:moveTo>
                  <a:pt x="524" y="16"/>
                </a:moveTo>
                <a:cubicBezTo>
                  <a:pt x="524" y="16"/>
                  <a:pt x="522" y="16"/>
                  <a:pt x="522" y="17"/>
                </a:cubicBezTo>
                <a:cubicBezTo>
                  <a:pt x="524" y="17"/>
                  <a:pt x="527" y="18"/>
                  <a:pt x="529" y="18"/>
                </a:cubicBezTo>
                <a:cubicBezTo>
                  <a:pt x="528" y="17"/>
                  <a:pt x="526" y="17"/>
                  <a:pt x="524" y="16"/>
                </a:cubicBezTo>
                <a:close/>
                <a:moveTo>
                  <a:pt x="498" y="10"/>
                </a:moveTo>
                <a:cubicBezTo>
                  <a:pt x="501" y="10"/>
                  <a:pt x="502" y="10"/>
                  <a:pt x="503" y="10"/>
                </a:cubicBezTo>
                <a:cubicBezTo>
                  <a:pt x="502" y="10"/>
                  <a:pt x="498" y="9"/>
                  <a:pt x="498" y="10"/>
                </a:cubicBezTo>
                <a:close/>
                <a:moveTo>
                  <a:pt x="467" y="7"/>
                </a:moveTo>
                <a:cubicBezTo>
                  <a:pt x="468" y="7"/>
                  <a:pt x="473" y="8"/>
                  <a:pt x="473" y="7"/>
                </a:cubicBezTo>
                <a:cubicBezTo>
                  <a:pt x="470" y="7"/>
                  <a:pt x="467" y="6"/>
                  <a:pt x="467" y="7"/>
                </a:cubicBezTo>
                <a:close/>
                <a:moveTo>
                  <a:pt x="443" y="52"/>
                </a:moveTo>
                <a:cubicBezTo>
                  <a:pt x="443" y="52"/>
                  <a:pt x="443" y="52"/>
                  <a:pt x="443" y="53"/>
                </a:cubicBezTo>
                <a:cubicBezTo>
                  <a:pt x="445" y="53"/>
                  <a:pt x="444" y="54"/>
                  <a:pt x="447" y="54"/>
                </a:cubicBezTo>
                <a:cubicBezTo>
                  <a:pt x="446" y="53"/>
                  <a:pt x="446" y="53"/>
                  <a:pt x="448" y="53"/>
                </a:cubicBezTo>
                <a:cubicBezTo>
                  <a:pt x="447" y="52"/>
                  <a:pt x="446" y="52"/>
                  <a:pt x="443" y="52"/>
                </a:cubicBezTo>
                <a:close/>
                <a:moveTo>
                  <a:pt x="435" y="51"/>
                </a:moveTo>
                <a:cubicBezTo>
                  <a:pt x="435" y="52"/>
                  <a:pt x="430" y="51"/>
                  <a:pt x="431" y="51"/>
                </a:cubicBezTo>
                <a:cubicBezTo>
                  <a:pt x="432" y="51"/>
                  <a:pt x="436" y="52"/>
                  <a:pt x="437" y="52"/>
                </a:cubicBezTo>
                <a:cubicBezTo>
                  <a:pt x="435" y="52"/>
                  <a:pt x="437" y="51"/>
                  <a:pt x="435" y="51"/>
                </a:cubicBezTo>
                <a:close/>
                <a:moveTo>
                  <a:pt x="402" y="50"/>
                </a:moveTo>
                <a:cubicBezTo>
                  <a:pt x="404" y="50"/>
                  <a:pt x="406" y="50"/>
                  <a:pt x="406" y="49"/>
                </a:cubicBezTo>
                <a:cubicBezTo>
                  <a:pt x="404" y="49"/>
                  <a:pt x="402" y="49"/>
                  <a:pt x="402" y="50"/>
                </a:cubicBezTo>
                <a:close/>
                <a:moveTo>
                  <a:pt x="391" y="1"/>
                </a:moveTo>
                <a:cubicBezTo>
                  <a:pt x="391" y="2"/>
                  <a:pt x="395" y="2"/>
                  <a:pt x="397" y="2"/>
                </a:cubicBezTo>
                <a:cubicBezTo>
                  <a:pt x="397" y="2"/>
                  <a:pt x="395" y="2"/>
                  <a:pt x="395" y="3"/>
                </a:cubicBezTo>
                <a:cubicBezTo>
                  <a:pt x="396" y="3"/>
                  <a:pt x="397" y="3"/>
                  <a:pt x="398" y="3"/>
                </a:cubicBezTo>
                <a:cubicBezTo>
                  <a:pt x="397" y="2"/>
                  <a:pt x="401" y="4"/>
                  <a:pt x="402" y="3"/>
                </a:cubicBezTo>
                <a:cubicBezTo>
                  <a:pt x="400" y="2"/>
                  <a:pt x="396" y="3"/>
                  <a:pt x="399" y="2"/>
                </a:cubicBezTo>
                <a:cubicBezTo>
                  <a:pt x="393" y="2"/>
                  <a:pt x="395" y="1"/>
                  <a:pt x="391" y="1"/>
                </a:cubicBezTo>
                <a:close/>
                <a:moveTo>
                  <a:pt x="394" y="3"/>
                </a:moveTo>
                <a:cubicBezTo>
                  <a:pt x="391" y="3"/>
                  <a:pt x="389" y="3"/>
                  <a:pt x="388" y="3"/>
                </a:cubicBezTo>
                <a:cubicBezTo>
                  <a:pt x="391" y="3"/>
                  <a:pt x="394" y="4"/>
                  <a:pt x="395" y="3"/>
                </a:cubicBezTo>
                <a:cubicBezTo>
                  <a:pt x="394" y="3"/>
                  <a:pt x="394" y="3"/>
                  <a:pt x="394" y="3"/>
                </a:cubicBezTo>
                <a:close/>
                <a:moveTo>
                  <a:pt x="384" y="2"/>
                </a:moveTo>
                <a:cubicBezTo>
                  <a:pt x="386" y="2"/>
                  <a:pt x="388" y="2"/>
                  <a:pt x="389" y="2"/>
                </a:cubicBezTo>
                <a:cubicBezTo>
                  <a:pt x="387" y="2"/>
                  <a:pt x="384" y="2"/>
                  <a:pt x="384" y="2"/>
                </a:cubicBezTo>
                <a:close/>
                <a:moveTo>
                  <a:pt x="371" y="5"/>
                </a:moveTo>
                <a:cubicBezTo>
                  <a:pt x="370" y="6"/>
                  <a:pt x="367" y="6"/>
                  <a:pt x="365" y="6"/>
                </a:cubicBezTo>
                <a:cubicBezTo>
                  <a:pt x="367" y="7"/>
                  <a:pt x="377" y="6"/>
                  <a:pt x="377" y="5"/>
                </a:cubicBezTo>
                <a:cubicBezTo>
                  <a:pt x="374" y="5"/>
                  <a:pt x="374" y="5"/>
                  <a:pt x="371" y="5"/>
                </a:cubicBezTo>
                <a:close/>
                <a:moveTo>
                  <a:pt x="364" y="51"/>
                </a:moveTo>
                <a:cubicBezTo>
                  <a:pt x="364" y="52"/>
                  <a:pt x="367" y="51"/>
                  <a:pt x="370" y="51"/>
                </a:cubicBezTo>
                <a:cubicBezTo>
                  <a:pt x="370" y="51"/>
                  <a:pt x="366" y="51"/>
                  <a:pt x="364" y="51"/>
                </a:cubicBezTo>
                <a:close/>
                <a:moveTo>
                  <a:pt x="363" y="50"/>
                </a:moveTo>
                <a:cubicBezTo>
                  <a:pt x="365" y="49"/>
                  <a:pt x="366" y="49"/>
                  <a:pt x="367" y="49"/>
                </a:cubicBezTo>
                <a:cubicBezTo>
                  <a:pt x="365" y="48"/>
                  <a:pt x="363" y="49"/>
                  <a:pt x="363" y="50"/>
                </a:cubicBezTo>
                <a:close/>
                <a:moveTo>
                  <a:pt x="326" y="13"/>
                </a:moveTo>
                <a:cubicBezTo>
                  <a:pt x="327" y="12"/>
                  <a:pt x="332" y="11"/>
                  <a:pt x="333" y="11"/>
                </a:cubicBezTo>
                <a:cubicBezTo>
                  <a:pt x="329" y="11"/>
                  <a:pt x="328" y="12"/>
                  <a:pt x="326" y="13"/>
                </a:cubicBezTo>
                <a:close/>
                <a:moveTo>
                  <a:pt x="321" y="10"/>
                </a:moveTo>
                <a:cubicBezTo>
                  <a:pt x="322" y="11"/>
                  <a:pt x="325" y="10"/>
                  <a:pt x="329" y="9"/>
                </a:cubicBezTo>
                <a:cubicBezTo>
                  <a:pt x="329" y="9"/>
                  <a:pt x="329" y="9"/>
                  <a:pt x="328" y="9"/>
                </a:cubicBezTo>
                <a:cubicBezTo>
                  <a:pt x="326" y="10"/>
                  <a:pt x="323" y="10"/>
                  <a:pt x="321" y="10"/>
                </a:cubicBezTo>
                <a:close/>
                <a:moveTo>
                  <a:pt x="322" y="58"/>
                </a:moveTo>
                <a:cubicBezTo>
                  <a:pt x="323" y="58"/>
                  <a:pt x="326" y="58"/>
                  <a:pt x="328" y="58"/>
                </a:cubicBezTo>
                <a:cubicBezTo>
                  <a:pt x="327" y="57"/>
                  <a:pt x="325" y="57"/>
                  <a:pt x="322" y="58"/>
                </a:cubicBezTo>
                <a:close/>
                <a:moveTo>
                  <a:pt x="313" y="59"/>
                </a:moveTo>
                <a:cubicBezTo>
                  <a:pt x="314" y="60"/>
                  <a:pt x="309" y="60"/>
                  <a:pt x="309" y="61"/>
                </a:cubicBezTo>
                <a:cubicBezTo>
                  <a:pt x="311" y="61"/>
                  <a:pt x="312" y="61"/>
                  <a:pt x="316" y="60"/>
                </a:cubicBezTo>
                <a:cubicBezTo>
                  <a:pt x="315" y="60"/>
                  <a:pt x="316" y="59"/>
                  <a:pt x="313" y="59"/>
                </a:cubicBezTo>
                <a:close/>
                <a:moveTo>
                  <a:pt x="286" y="24"/>
                </a:moveTo>
                <a:cubicBezTo>
                  <a:pt x="286" y="24"/>
                  <a:pt x="280" y="25"/>
                  <a:pt x="280" y="26"/>
                </a:cubicBezTo>
                <a:cubicBezTo>
                  <a:pt x="281" y="26"/>
                  <a:pt x="280" y="26"/>
                  <a:pt x="281" y="26"/>
                </a:cubicBezTo>
                <a:cubicBezTo>
                  <a:pt x="282" y="26"/>
                  <a:pt x="284" y="25"/>
                  <a:pt x="285" y="24"/>
                </a:cubicBezTo>
                <a:cubicBezTo>
                  <a:pt x="285" y="25"/>
                  <a:pt x="286" y="25"/>
                  <a:pt x="287" y="25"/>
                </a:cubicBezTo>
                <a:cubicBezTo>
                  <a:pt x="290" y="24"/>
                  <a:pt x="290" y="24"/>
                  <a:pt x="294" y="23"/>
                </a:cubicBezTo>
                <a:cubicBezTo>
                  <a:pt x="293" y="22"/>
                  <a:pt x="293" y="22"/>
                  <a:pt x="293" y="22"/>
                </a:cubicBezTo>
                <a:cubicBezTo>
                  <a:pt x="290" y="23"/>
                  <a:pt x="288" y="23"/>
                  <a:pt x="286" y="24"/>
                </a:cubicBezTo>
                <a:close/>
                <a:moveTo>
                  <a:pt x="287" y="68"/>
                </a:moveTo>
                <a:cubicBezTo>
                  <a:pt x="289" y="67"/>
                  <a:pt x="289" y="67"/>
                  <a:pt x="289" y="66"/>
                </a:cubicBezTo>
                <a:cubicBezTo>
                  <a:pt x="287" y="67"/>
                  <a:pt x="287" y="67"/>
                  <a:pt x="287" y="68"/>
                </a:cubicBezTo>
                <a:close/>
                <a:moveTo>
                  <a:pt x="237" y="80"/>
                </a:moveTo>
                <a:cubicBezTo>
                  <a:pt x="236" y="81"/>
                  <a:pt x="235" y="83"/>
                  <a:pt x="230" y="86"/>
                </a:cubicBezTo>
                <a:cubicBezTo>
                  <a:pt x="227" y="86"/>
                  <a:pt x="224" y="88"/>
                  <a:pt x="221" y="89"/>
                </a:cubicBezTo>
                <a:cubicBezTo>
                  <a:pt x="221" y="89"/>
                  <a:pt x="221" y="90"/>
                  <a:pt x="220" y="91"/>
                </a:cubicBezTo>
                <a:cubicBezTo>
                  <a:pt x="219" y="91"/>
                  <a:pt x="215" y="92"/>
                  <a:pt x="215" y="93"/>
                </a:cubicBezTo>
                <a:cubicBezTo>
                  <a:pt x="217" y="93"/>
                  <a:pt x="218" y="93"/>
                  <a:pt x="220" y="92"/>
                </a:cubicBezTo>
                <a:cubicBezTo>
                  <a:pt x="222" y="91"/>
                  <a:pt x="219" y="91"/>
                  <a:pt x="221" y="90"/>
                </a:cubicBezTo>
                <a:cubicBezTo>
                  <a:pt x="227" y="88"/>
                  <a:pt x="233" y="84"/>
                  <a:pt x="238" y="81"/>
                </a:cubicBezTo>
                <a:cubicBezTo>
                  <a:pt x="237" y="81"/>
                  <a:pt x="237" y="81"/>
                  <a:pt x="236" y="81"/>
                </a:cubicBezTo>
                <a:cubicBezTo>
                  <a:pt x="239" y="80"/>
                  <a:pt x="241" y="79"/>
                  <a:pt x="242" y="78"/>
                </a:cubicBezTo>
                <a:cubicBezTo>
                  <a:pt x="239" y="79"/>
                  <a:pt x="238" y="79"/>
                  <a:pt x="237" y="80"/>
                </a:cubicBezTo>
                <a:close/>
                <a:moveTo>
                  <a:pt x="228" y="79"/>
                </a:moveTo>
                <a:cubicBezTo>
                  <a:pt x="228" y="80"/>
                  <a:pt x="230" y="79"/>
                  <a:pt x="228" y="80"/>
                </a:cubicBezTo>
                <a:cubicBezTo>
                  <a:pt x="228" y="80"/>
                  <a:pt x="224" y="82"/>
                  <a:pt x="224" y="81"/>
                </a:cubicBezTo>
                <a:cubicBezTo>
                  <a:pt x="219" y="84"/>
                  <a:pt x="214" y="86"/>
                  <a:pt x="212" y="89"/>
                </a:cubicBezTo>
                <a:cubicBezTo>
                  <a:pt x="217" y="86"/>
                  <a:pt x="220" y="83"/>
                  <a:pt x="224" y="82"/>
                </a:cubicBezTo>
                <a:cubicBezTo>
                  <a:pt x="224" y="82"/>
                  <a:pt x="222" y="83"/>
                  <a:pt x="223" y="83"/>
                </a:cubicBezTo>
                <a:cubicBezTo>
                  <a:pt x="226" y="82"/>
                  <a:pt x="228" y="80"/>
                  <a:pt x="232" y="79"/>
                </a:cubicBezTo>
                <a:cubicBezTo>
                  <a:pt x="231" y="78"/>
                  <a:pt x="231" y="78"/>
                  <a:pt x="228" y="79"/>
                </a:cubicBezTo>
                <a:close/>
                <a:moveTo>
                  <a:pt x="209" y="55"/>
                </a:moveTo>
                <a:cubicBezTo>
                  <a:pt x="212" y="54"/>
                  <a:pt x="215" y="52"/>
                  <a:pt x="216" y="50"/>
                </a:cubicBezTo>
                <a:cubicBezTo>
                  <a:pt x="212" y="52"/>
                  <a:pt x="211" y="53"/>
                  <a:pt x="209" y="55"/>
                </a:cubicBezTo>
                <a:close/>
                <a:moveTo>
                  <a:pt x="220" y="66"/>
                </a:moveTo>
                <a:cubicBezTo>
                  <a:pt x="223" y="64"/>
                  <a:pt x="220" y="67"/>
                  <a:pt x="223" y="65"/>
                </a:cubicBezTo>
                <a:cubicBezTo>
                  <a:pt x="224" y="64"/>
                  <a:pt x="223" y="65"/>
                  <a:pt x="223" y="64"/>
                </a:cubicBezTo>
                <a:cubicBezTo>
                  <a:pt x="222" y="65"/>
                  <a:pt x="220" y="65"/>
                  <a:pt x="220" y="66"/>
                </a:cubicBezTo>
                <a:close/>
                <a:moveTo>
                  <a:pt x="217" y="67"/>
                </a:moveTo>
                <a:cubicBezTo>
                  <a:pt x="214" y="69"/>
                  <a:pt x="216" y="70"/>
                  <a:pt x="219" y="67"/>
                </a:cubicBezTo>
                <a:cubicBezTo>
                  <a:pt x="214" y="69"/>
                  <a:pt x="222" y="65"/>
                  <a:pt x="217" y="67"/>
                </a:cubicBezTo>
                <a:close/>
                <a:moveTo>
                  <a:pt x="226" y="94"/>
                </a:moveTo>
                <a:cubicBezTo>
                  <a:pt x="225" y="94"/>
                  <a:pt x="224" y="95"/>
                  <a:pt x="224" y="96"/>
                </a:cubicBezTo>
                <a:cubicBezTo>
                  <a:pt x="226" y="94"/>
                  <a:pt x="226" y="95"/>
                  <a:pt x="228" y="94"/>
                </a:cubicBezTo>
                <a:cubicBezTo>
                  <a:pt x="228" y="93"/>
                  <a:pt x="227" y="94"/>
                  <a:pt x="226" y="94"/>
                </a:cubicBezTo>
                <a:close/>
                <a:moveTo>
                  <a:pt x="216" y="80"/>
                </a:moveTo>
                <a:cubicBezTo>
                  <a:pt x="215" y="80"/>
                  <a:pt x="213" y="82"/>
                  <a:pt x="211" y="82"/>
                </a:cubicBezTo>
                <a:cubicBezTo>
                  <a:pt x="211" y="83"/>
                  <a:pt x="214" y="82"/>
                  <a:pt x="216" y="80"/>
                </a:cubicBezTo>
                <a:close/>
                <a:moveTo>
                  <a:pt x="206" y="79"/>
                </a:moveTo>
                <a:cubicBezTo>
                  <a:pt x="206" y="79"/>
                  <a:pt x="208" y="78"/>
                  <a:pt x="207" y="79"/>
                </a:cubicBezTo>
                <a:cubicBezTo>
                  <a:pt x="209" y="77"/>
                  <a:pt x="210" y="78"/>
                  <a:pt x="212" y="75"/>
                </a:cubicBezTo>
                <a:cubicBezTo>
                  <a:pt x="210" y="76"/>
                  <a:pt x="208" y="77"/>
                  <a:pt x="206" y="79"/>
                </a:cubicBezTo>
                <a:close/>
                <a:moveTo>
                  <a:pt x="192" y="65"/>
                </a:moveTo>
                <a:cubicBezTo>
                  <a:pt x="191" y="66"/>
                  <a:pt x="190" y="67"/>
                  <a:pt x="190" y="67"/>
                </a:cubicBezTo>
                <a:cubicBezTo>
                  <a:pt x="193" y="65"/>
                  <a:pt x="197" y="64"/>
                  <a:pt x="198" y="63"/>
                </a:cubicBezTo>
                <a:cubicBezTo>
                  <a:pt x="194" y="64"/>
                  <a:pt x="195" y="64"/>
                  <a:pt x="192" y="65"/>
                </a:cubicBezTo>
                <a:close/>
                <a:moveTo>
                  <a:pt x="208" y="90"/>
                </a:moveTo>
                <a:cubicBezTo>
                  <a:pt x="207" y="91"/>
                  <a:pt x="206" y="91"/>
                  <a:pt x="206" y="92"/>
                </a:cubicBezTo>
                <a:cubicBezTo>
                  <a:pt x="207" y="91"/>
                  <a:pt x="206" y="93"/>
                  <a:pt x="209" y="91"/>
                </a:cubicBezTo>
                <a:cubicBezTo>
                  <a:pt x="210" y="90"/>
                  <a:pt x="208" y="91"/>
                  <a:pt x="208" y="90"/>
                </a:cubicBezTo>
                <a:close/>
                <a:moveTo>
                  <a:pt x="207" y="101"/>
                </a:moveTo>
                <a:cubicBezTo>
                  <a:pt x="208" y="101"/>
                  <a:pt x="212" y="98"/>
                  <a:pt x="214" y="97"/>
                </a:cubicBezTo>
                <a:cubicBezTo>
                  <a:pt x="211" y="99"/>
                  <a:pt x="207" y="101"/>
                  <a:pt x="207" y="101"/>
                </a:cubicBezTo>
                <a:close/>
                <a:moveTo>
                  <a:pt x="190" y="86"/>
                </a:moveTo>
                <a:cubicBezTo>
                  <a:pt x="191" y="85"/>
                  <a:pt x="196" y="82"/>
                  <a:pt x="196" y="82"/>
                </a:cubicBezTo>
                <a:cubicBezTo>
                  <a:pt x="194" y="83"/>
                  <a:pt x="192" y="85"/>
                  <a:pt x="190" y="86"/>
                </a:cubicBezTo>
                <a:close/>
                <a:moveTo>
                  <a:pt x="198" y="111"/>
                </a:moveTo>
                <a:cubicBezTo>
                  <a:pt x="199" y="112"/>
                  <a:pt x="204" y="109"/>
                  <a:pt x="205" y="107"/>
                </a:cubicBezTo>
                <a:cubicBezTo>
                  <a:pt x="203" y="109"/>
                  <a:pt x="201" y="110"/>
                  <a:pt x="198" y="111"/>
                </a:cubicBezTo>
                <a:close/>
                <a:moveTo>
                  <a:pt x="185" y="86"/>
                </a:moveTo>
                <a:cubicBezTo>
                  <a:pt x="185" y="86"/>
                  <a:pt x="189" y="84"/>
                  <a:pt x="188" y="84"/>
                </a:cubicBezTo>
                <a:cubicBezTo>
                  <a:pt x="184" y="85"/>
                  <a:pt x="184" y="87"/>
                  <a:pt x="183" y="89"/>
                </a:cubicBezTo>
                <a:cubicBezTo>
                  <a:pt x="184" y="88"/>
                  <a:pt x="184" y="88"/>
                  <a:pt x="184" y="88"/>
                </a:cubicBezTo>
                <a:cubicBezTo>
                  <a:pt x="187" y="87"/>
                  <a:pt x="190" y="84"/>
                  <a:pt x="188" y="84"/>
                </a:cubicBezTo>
                <a:cubicBezTo>
                  <a:pt x="188" y="84"/>
                  <a:pt x="186" y="86"/>
                  <a:pt x="185" y="86"/>
                </a:cubicBezTo>
                <a:close/>
                <a:moveTo>
                  <a:pt x="175" y="77"/>
                </a:moveTo>
                <a:cubicBezTo>
                  <a:pt x="177" y="75"/>
                  <a:pt x="182" y="73"/>
                  <a:pt x="180" y="73"/>
                </a:cubicBezTo>
                <a:cubicBezTo>
                  <a:pt x="179" y="75"/>
                  <a:pt x="174" y="76"/>
                  <a:pt x="175" y="77"/>
                </a:cubicBezTo>
                <a:close/>
                <a:moveTo>
                  <a:pt x="186" y="115"/>
                </a:moveTo>
                <a:cubicBezTo>
                  <a:pt x="187" y="115"/>
                  <a:pt x="191" y="112"/>
                  <a:pt x="191" y="111"/>
                </a:cubicBezTo>
                <a:cubicBezTo>
                  <a:pt x="190" y="112"/>
                  <a:pt x="187" y="113"/>
                  <a:pt x="186" y="115"/>
                </a:cubicBezTo>
                <a:close/>
                <a:moveTo>
                  <a:pt x="177" y="93"/>
                </a:moveTo>
                <a:cubicBezTo>
                  <a:pt x="170" y="97"/>
                  <a:pt x="177" y="95"/>
                  <a:pt x="177" y="93"/>
                </a:cubicBezTo>
                <a:close/>
                <a:moveTo>
                  <a:pt x="183" y="114"/>
                </a:moveTo>
                <a:cubicBezTo>
                  <a:pt x="185" y="113"/>
                  <a:pt x="188" y="111"/>
                  <a:pt x="188" y="110"/>
                </a:cubicBezTo>
                <a:cubicBezTo>
                  <a:pt x="185" y="112"/>
                  <a:pt x="184" y="113"/>
                  <a:pt x="183" y="114"/>
                </a:cubicBezTo>
                <a:close/>
                <a:moveTo>
                  <a:pt x="158" y="89"/>
                </a:moveTo>
                <a:cubicBezTo>
                  <a:pt x="160" y="88"/>
                  <a:pt x="165" y="84"/>
                  <a:pt x="163" y="85"/>
                </a:cubicBezTo>
                <a:cubicBezTo>
                  <a:pt x="163" y="85"/>
                  <a:pt x="157" y="89"/>
                  <a:pt x="158" y="89"/>
                </a:cubicBezTo>
                <a:close/>
                <a:moveTo>
                  <a:pt x="166" y="104"/>
                </a:moveTo>
                <a:cubicBezTo>
                  <a:pt x="168" y="103"/>
                  <a:pt x="170" y="102"/>
                  <a:pt x="171" y="101"/>
                </a:cubicBezTo>
                <a:cubicBezTo>
                  <a:pt x="169" y="103"/>
                  <a:pt x="166" y="103"/>
                  <a:pt x="166" y="104"/>
                </a:cubicBezTo>
                <a:close/>
                <a:moveTo>
                  <a:pt x="172" y="122"/>
                </a:moveTo>
                <a:cubicBezTo>
                  <a:pt x="172" y="122"/>
                  <a:pt x="176" y="120"/>
                  <a:pt x="176" y="120"/>
                </a:cubicBezTo>
                <a:cubicBezTo>
                  <a:pt x="175" y="120"/>
                  <a:pt x="175" y="120"/>
                  <a:pt x="172" y="122"/>
                </a:cubicBezTo>
                <a:close/>
                <a:moveTo>
                  <a:pt x="142" y="97"/>
                </a:moveTo>
                <a:cubicBezTo>
                  <a:pt x="145" y="95"/>
                  <a:pt x="147" y="93"/>
                  <a:pt x="148" y="92"/>
                </a:cubicBezTo>
                <a:cubicBezTo>
                  <a:pt x="146" y="93"/>
                  <a:pt x="142" y="96"/>
                  <a:pt x="142" y="97"/>
                </a:cubicBezTo>
                <a:close/>
                <a:moveTo>
                  <a:pt x="155" y="112"/>
                </a:moveTo>
                <a:cubicBezTo>
                  <a:pt x="155" y="112"/>
                  <a:pt x="156" y="111"/>
                  <a:pt x="156" y="111"/>
                </a:cubicBezTo>
                <a:cubicBezTo>
                  <a:pt x="155" y="112"/>
                  <a:pt x="156" y="112"/>
                  <a:pt x="157" y="111"/>
                </a:cubicBezTo>
                <a:cubicBezTo>
                  <a:pt x="157" y="111"/>
                  <a:pt x="158" y="110"/>
                  <a:pt x="158" y="109"/>
                </a:cubicBezTo>
                <a:cubicBezTo>
                  <a:pt x="157" y="110"/>
                  <a:pt x="155" y="111"/>
                  <a:pt x="155" y="112"/>
                </a:cubicBezTo>
                <a:close/>
                <a:moveTo>
                  <a:pt x="164" y="129"/>
                </a:moveTo>
                <a:cubicBezTo>
                  <a:pt x="165" y="128"/>
                  <a:pt x="170" y="125"/>
                  <a:pt x="169" y="124"/>
                </a:cubicBezTo>
                <a:cubicBezTo>
                  <a:pt x="167" y="126"/>
                  <a:pt x="165" y="127"/>
                  <a:pt x="164" y="129"/>
                </a:cubicBezTo>
                <a:close/>
                <a:moveTo>
                  <a:pt x="153" y="112"/>
                </a:moveTo>
                <a:cubicBezTo>
                  <a:pt x="155" y="111"/>
                  <a:pt x="158" y="109"/>
                  <a:pt x="157" y="109"/>
                </a:cubicBezTo>
                <a:cubicBezTo>
                  <a:pt x="154" y="110"/>
                  <a:pt x="154" y="111"/>
                  <a:pt x="153" y="112"/>
                </a:cubicBezTo>
                <a:close/>
                <a:moveTo>
                  <a:pt x="164" y="125"/>
                </a:moveTo>
                <a:cubicBezTo>
                  <a:pt x="165" y="124"/>
                  <a:pt x="167" y="122"/>
                  <a:pt x="167" y="122"/>
                </a:cubicBezTo>
                <a:cubicBezTo>
                  <a:pt x="166" y="122"/>
                  <a:pt x="162" y="125"/>
                  <a:pt x="164" y="125"/>
                </a:cubicBezTo>
                <a:close/>
                <a:moveTo>
                  <a:pt x="162" y="131"/>
                </a:moveTo>
                <a:cubicBezTo>
                  <a:pt x="162" y="131"/>
                  <a:pt x="161" y="132"/>
                  <a:pt x="161" y="133"/>
                </a:cubicBezTo>
                <a:cubicBezTo>
                  <a:pt x="164" y="130"/>
                  <a:pt x="164" y="130"/>
                  <a:pt x="164" y="130"/>
                </a:cubicBezTo>
                <a:cubicBezTo>
                  <a:pt x="162" y="131"/>
                  <a:pt x="170" y="126"/>
                  <a:pt x="167" y="127"/>
                </a:cubicBezTo>
                <a:cubicBezTo>
                  <a:pt x="165" y="129"/>
                  <a:pt x="163" y="130"/>
                  <a:pt x="162" y="131"/>
                </a:cubicBezTo>
                <a:close/>
                <a:moveTo>
                  <a:pt x="153" y="115"/>
                </a:moveTo>
                <a:cubicBezTo>
                  <a:pt x="153" y="115"/>
                  <a:pt x="154" y="114"/>
                  <a:pt x="153" y="114"/>
                </a:cubicBezTo>
                <a:cubicBezTo>
                  <a:pt x="149" y="118"/>
                  <a:pt x="155" y="114"/>
                  <a:pt x="153" y="116"/>
                </a:cubicBezTo>
                <a:cubicBezTo>
                  <a:pt x="155" y="115"/>
                  <a:pt x="155" y="115"/>
                  <a:pt x="155" y="115"/>
                </a:cubicBezTo>
                <a:cubicBezTo>
                  <a:pt x="155" y="115"/>
                  <a:pt x="155" y="114"/>
                  <a:pt x="155" y="114"/>
                </a:cubicBezTo>
                <a:cubicBezTo>
                  <a:pt x="154" y="115"/>
                  <a:pt x="153" y="115"/>
                  <a:pt x="153" y="115"/>
                </a:cubicBezTo>
                <a:close/>
                <a:moveTo>
                  <a:pt x="132" y="105"/>
                </a:moveTo>
                <a:cubicBezTo>
                  <a:pt x="135" y="103"/>
                  <a:pt x="140" y="99"/>
                  <a:pt x="140" y="98"/>
                </a:cubicBezTo>
                <a:cubicBezTo>
                  <a:pt x="136" y="101"/>
                  <a:pt x="133" y="104"/>
                  <a:pt x="132" y="105"/>
                </a:cubicBezTo>
                <a:close/>
                <a:moveTo>
                  <a:pt x="158" y="134"/>
                </a:moveTo>
                <a:cubicBezTo>
                  <a:pt x="159" y="132"/>
                  <a:pt x="163" y="130"/>
                  <a:pt x="163" y="130"/>
                </a:cubicBezTo>
                <a:cubicBezTo>
                  <a:pt x="161" y="131"/>
                  <a:pt x="157" y="133"/>
                  <a:pt x="158" y="134"/>
                </a:cubicBezTo>
                <a:close/>
                <a:moveTo>
                  <a:pt x="149" y="141"/>
                </a:moveTo>
                <a:cubicBezTo>
                  <a:pt x="151" y="141"/>
                  <a:pt x="153" y="139"/>
                  <a:pt x="153" y="138"/>
                </a:cubicBezTo>
                <a:cubicBezTo>
                  <a:pt x="154" y="138"/>
                  <a:pt x="157" y="136"/>
                  <a:pt x="158" y="135"/>
                </a:cubicBezTo>
                <a:cubicBezTo>
                  <a:pt x="155" y="136"/>
                  <a:pt x="151" y="139"/>
                  <a:pt x="149" y="141"/>
                </a:cubicBezTo>
                <a:close/>
                <a:moveTo>
                  <a:pt x="132" y="110"/>
                </a:moveTo>
                <a:cubicBezTo>
                  <a:pt x="132" y="108"/>
                  <a:pt x="128" y="112"/>
                  <a:pt x="127" y="113"/>
                </a:cubicBezTo>
                <a:cubicBezTo>
                  <a:pt x="126" y="114"/>
                  <a:pt x="128" y="114"/>
                  <a:pt x="129" y="112"/>
                </a:cubicBezTo>
                <a:cubicBezTo>
                  <a:pt x="129" y="111"/>
                  <a:pt x="131" y="110"/>
                  <a:pt x="131" y="110"/>
                </a:cubicBezTo>
                <a:cubicBezTo>
                  <a:pt x="131" y="110"/>
                  <a:pt x="131" y="110"/>
                  <a:pt x="132" y="110"/>
                </a:cubicBezTo>
                <a:close/>
                <a:moveTo>
                  <a:pt x="137" y="153"/>
                </a:moveTo>
                <a:cubicBezTo>
                  <a:pt x="139" y="150"/>
                  <a:pt x="143" y="148"/>
                  <a:pt x="143" y="147"/>
                </a:cubicBezTo>
                <a:cubicBezTo>
                  <a:pt x="140" y="149"/>
                  <a:pt x="138" y="151"/>
                  <a:pt x="137" y="153"/>
                </a:cubicBezTo>
                <a:close/>
                <a:moveTo>
                  <a:pt x="105" y="131"/>
                </a:moveTo>
                <a:cubicBezTo>
                  <a:pt x="110" y="128"/>
                  <a:pt x="114" y="123"/>
                  <a:pt x="118" y="120"/>
                </a:cubicBezTo>
                <a:cubicBezTo>
                  <a:pt x="117" y="119"/>
                  <a:pt x="117" y="119"/>
                  <a:pt x="117" y="119"/>
                </a:cubicBezTo>
                <a:cubicBezTo>
                  <a:pt x="113" y="123"/>
                  <a:pt x="107" y="128"/>
                  <a:pt x="105" y="131"/>
                </a:cubicBezTo>
                <a:close/>
                <a:moveTo>
                  <a:pt x="144" y="153"/>
                </a:moveTo>
                <a:cubicBezTo>
                  <a:pt x="144" y="154"/>
                  <a:pt x="143" y="155"/>
                  <a:pt x="143" y="155"/>
                </a:cubicBezTo>
                <a:cubicBezTo>
                  <a:pt x="146" y="153"/>
                  <a:pt x="146" y="153"/>
                  <a:pt x="146" y="153"/>
                </a:cubicBezTo>
                <a:cubicBezTo>
                  <a:pt x="145" y="153"/>
                  <a:pt x="146" y="152"/>
                  <a:pt x="144" y="153"/>
                </a:cubicBezTo>
                <a:close/>
                <a:moveTo>
                  <a:pt x="124" y="137"/>
                </a:moveTo>
                <a:cubicBezTo>
                  <a:pt x="125" y="137"/>
                  <a:pt x="126" y="136"/>
                  <a:pt x="126" y="136"/>
                </a:cubicBezTo>
                <a:cubicBezTo>
                  <a:pt x="125" y="136"/>
                  <a:pt x="123" y="138"/>
                  <a:pt x="122" y="139"/>
                </a:cubicBezTo>
                <a:cubicBezTo>
                  <a:pt x="121" y="140"/>
                  <a:pt x="121" y="140"/>
                  <a:pt x="122" y="140"/>
                </a:cubicBezTo>
                <a:cubicBezTo>
                  <a:pt x="124" y="138"/>
                  <a:pt x="123" y="138"/>
                  <a:pt x="124" y="137"/>
                </a:cubicBezTo>
                <a:close/>
                <a:moveTo>
                  <a:pt x="112" y="136"/>
                </a:moveTo>
                <a:cubicBezTo>
                  <a:pt x="109" y="139"/>
                  <a:pt x="114" y="135"/>
                  <a:pt x="111" y="138"/>
                </a:cubicBezTo>
                <a:cubicBezTo>
                  <a:pt x="113" y="136"/>
                  <a:pt x="113" y="136"/>
                  <a:pt x="115" y="135"/>
                </a:cubicBezTo>
                <a:cubicBezTo>
                  <a:pt x="115" y="135"/>
                  <a:pt x="116" y="134"/>
                  <a:pt x="115" y="134"/>
                </a:cubicBezTo>
                <a:cubicBezTo>
                  <a:pt x="113" y="136"/>
                  <a:pt x="114" y="134"/>
                  <a:pt x="112" y="136"/>
                </a:cubicBezTo>
                <a:close/>
                <a:moveTo>
                  <a:pt x="125" y="156"/>
                </a:moveTo>
                <a:cubicBezTo>
                  <a:pt x="126" y="156"/>
                  <a:pt x="128" y="154"/>
                  <a:pt x="129" y="152"/>
                </a:cubicBezTo>
                <a:cubicBezTo>
                  <a:pt x="128" y="153"/>
                  <a:pt x="126" y="154"/>
                  <a:pt x="125" y="156"/>
                </a:cubicBezTo>
                <a:close/>
                <a:moveTo>
                  <a:pt x="113" y="150"/>
                </a:moveTo>
                <a:cubicBezTo>
                  <a:pt x="117" y="147"/>
                  <a:pt x="116" y="148"/>
                  <a:pt x="120" y="145"/>
                </a:cubicBezTo>
                <a:cubicBezTo>
                  <a:pt x="118" y="145"/>
                  <a:pt x="121" y="143"/>
                  <a:pt x="120" y="143"/>
                </a:cubicBezTo>
                <a:cubicBezTo>
                  <a:pt x="119" y="145"/>
                  <a:pt x="113" y="149"/>
                  <a:pt x="113" y="150"/>
                </a:cubicBezTo>
                <a:close/>
                <a:moveTo>
                  <a:pt x="112" y="138"/>
                </a:moveTo>
                <a:cubicBezTo>
                  <a:pt x="110" y="140"/>
                  <a:pt x="110" y="138"/>
                  <a:pt x="108" y="140"/>
                </a:cubicBezTo>
                <a:cubicBezTo>
                  <a:pt x="107" y="142"/>
                  <a:pt x="109" y="140"/>
                  <a:pt x="110" y="141"/>
                </a:cubicBezTo>
                <a:cubicBezTo>
                  <a:pt x="111" y="140"/>
                  <a:pt x="114" y="137"/>
                  <a:pt x="112" y="138"/>
                </a:cubicBezTo>
                <a:close/>
                <a:moveTo>
                  <a:pt x="96" y="141"/>
                </a:moveTo>
                <a:cubicBezTo>
                  <a:pt x="99" y="138"/>
                  <a:pt x="99" y="138"/>
                  <a:pt x="99" y="138"/>
                </a:cubicBezTo>
                <a:cubicBezTo>
                  <a:pt x="98" y="137"/>
                  <a:pt x="98" y="137"/>
                  <a:pt x="98" y="137"/>
                </a:cubicBezTo>
                <a:cubicBezTo>
                  <a:pt x="96" y="139"/>
                  <a:pt x="97" y="139"/>
                  <a:pt x="96" y="141"/>
                </a:cubicBezTo>
                <a:close/>
                <a:moveTo>
                  <a:pt x="119" y="170"/>
                </a:moveTo>
                <a:cubicBezTo>
                  <a:pt x="119" y="171"/>
                  <a:pt x="120" y="168"/>
                  <a:pt x="120" y="169"/>
                </a:cubicBezTo>
                <a:cubicBezTo>
                  <a:pt x="121" y="168"/>
                  <a:pt x="125" y="165"/>
                  <a:pt x="123" y="166"/>
                </a:cubicBezTo>
                <a:cubicBezTo>
                  <a:pt x="121" y="168"/>
                  <a:pt x="121" y="168"/>
                  <a:pt x="119" y="170"/>
                </a:cubicBezTo>
                <a:close/>
                <a:moveTo>
                  <a:pt x="111" y="161"/>
                </a:moveTo>
                <a:cubicBezTo>
                  <a:pt x="113" y="159"/>
                  <a:pt x="114" y="159"/>
                  <a:pt x="115" y="158"/>
                </a:cubicBezTo>
                <a:cubicBezTo>
                  <a:pt x="114" y="158"/>
                  <a:pt x="115" y="157"/>
                  <a:pt x="114" y="157"/>
                </a:cubicBezTo>
                <a:cubicBezTo>
                  <a:pt x="113" y="159"/>
                  <a:pt x="111" y="160"/>
                  <a:pt x="111" y="161"/>
                </a:cubicBezTo>
                <a:close/>
                <a:moveTo>
                  <a:pt x="85" y="151"/>
                </a:moveTo>
                <a:cubicBezTo>
                  <a:pt x="83" y="153"/>
                  <a:pt x="82" y="154"/>
                  <a:pt x="81" y="155"/>
                </a:cubicBezTo>
                <a:cubicBezTo>
                  <a:pt x="81" y="156"/>
                  <a:pt x="81" y="156"/>
                  <a:pt x="81" y="156"/>
                </a:cubicBezTo>
                <a:cubicBezTo>
                  <a:pt x="81" y="156"/>
                  <a:pt x="81" y="156"/>
                  <a:pt x="81" y="156"/>
                </a:cubicBezTo>
                <a:cubicBezTo>
                  <a:pt x="82" y="156"/>
                  <a:pt x="82" y="156"/>
                  <a:pt x="82" y="156"/>
                </a:cubicBezTo>
                <a:cubicBezTo>
                  <a:pt x="83" y="155"/>
                  <a:pt x="83" y="155"/>
                  <a:pt x="83" y="155"/>
                </a:cubicBezTo>
                <a:cubicBezTo>
                  <a:pt x="84" y="154"/>
                  <a:pt x="85" y="152"/>
                  <a:pt x="86" y="151"/>
                </a:cubicBezTo>
                <a:cubicBezTo>
                  <a:pt x="89" y="149"/>
                  <a:pt x="91" y="146"/>
                  <a:pt x="93" y="143"/>
                </a:cubicBezTo>
                <a:cubicBezTo>
                  <a:pt x="90" y="146"/>
                  <a:pt x="87" y="149"/>
                  <a:pt x="85" y="151"/>
                </a:cubicBezTo>
                <a:close/>
                <a:moveTo>
                  <a:pt x="88" y="156"/>
                </a:moveTo>
                <a:cubicBezTo>
                  <a:pt x="90" y="154"/>
                  <a:pt x="91" y="154"/>
                  <a:pt x="93" y="152"/>
                </a:cubicBezTo>
                <a:cubicBezTo>
                  <a:pt x="93" y="151"/>
                  <a:pt x="93" y="150"/>
                  <a:pt x="94" y="149"/>
                </a:cubicBezTo>
                <a:cubicBezTo>
                  <a:pt x="91" y="152"/>
                  <a:pt x="87" y="156"/>
                  <a:pt x="88" y="156"/>
                </a:cubicBezTo>
                <a:close/>
                <a:moveTo>
                  <a:pt x="86" y="154"/>
                </a:moveTo>
                <a:cubicBezTo>
                  <a:pt x="88" y="153"/>
                  <a:pt x="87" y="154"/>
                  <a:pt x="89" y="152"/>
                </a:cubicBezTo>
                <a:cubicBezTo>
                  <a:pt x="89" y="152"/>
                  <a:pt x="89" y="152"/>
                  <a:pt x="90" y="151"/>
                </a:cubicBezTo>
                <a:cubicBezTo>
                  <a:pt x="89" y="151"/>
                  <a:pt x="89" y="151"/>
                  <a:pt x="90" y="151"/>
                </a:cubicBezTo>
                <a:cubicBezTo>
                  <a:pt x="90" y="150"/>
                  <a:pt x="90" y="150"/>
                  <a:pt x="90" y="150"/>
                </a:cubicBezTo>
                <a:cubicBezTo>
                  <a:pt x="89" y="152"/>
                  <a:pt x="86" y="154"/>
                  <a:pt x="86" y="154"/>
                </a:cubicBezTo>
                <a:close/>
                <a:moveTo>
                  <a:pt x="96" y="160"/>
                </a:moveTo>
                <a:cubicBezTo>
                  <a:pt x="96" y="161"/>
                  <a:pt x="94" y="163"/>
                  <a:pt x="94" y="164"/>
                </a:cubicBezTo>
                <a:cubicBezTo>
                  <a:pt x="96" y="162"/>
                  <a:pt x="96" y="161"/>
                  <a:pt x="98" y="160"/>
                </a:cubicBezTo>
                <a:cubicBezTo>
                  <a:pt x="97" y="159"/>
                  <a:pt x="97" y="160"/>
                  <a:pt x="96" y="160"/>
                </a:cubicBezTo>
                <a:close/>
                <a:moveTo>
                  <a:pt x="95" y="158"/>
                </a:moveTo>
                <a:cubicBezTo>
                  <a:pt x="95" y="158"/>
                  <a:pt x="95" y="158"/>
                  <a:pt x="95" y="158"/>
                </a:cubicBezTo>
                <a:cubicBezTo>
                  <a:pt x="93" y="159"/>
                  <a:pt x="94" y="159"/>
                  <a:pt x="92" y="160"/>
                </a:cubicBezTo>
                <a:cubicBezTo>
                  <a:pt x="93" y="161"/>
                  <a:pt x="93" y="161"/>
                  <a:pt x="93" y="161"/>
                </a:cubicBezTo>
                <a:cubicBezTo>
                  <a:pt x="94" y="159"/>
                  <a:pt x="94" y="160"/>
                  <a:pt x="95" y="158"/>
                </a:cubicBezTo>
                <a:close/>
                <a:moveTo>
                  <a:pt x="85" y="163"/>
                </a:moveTo>
                <a:cubicBezTo>
                  <a:pt x="86" y="162"/>
                  <a:pt x="86" y="162"/>
                  <a:pt x="86" y="162"/>
                </a:cubicBezTo>
                <a:cubicBezTo>
                  <a:pt x="86" y="162"/>
                  <a:pt x="85" y="162"/>
                  <a:pt x="85" y="163"/>
                </a:cubicBezTo>
                <a:close/>
                <a:moveTo>
                  <a:pt x="91" y="167"/>
                </a:moveTo>
                <a:cubicBezTo>
                  <a:pt x="91" y="167"/>
                  <a:pt x="91" y="167"/>
                  <a:pt x="91" y="168"/>
                </a:cubicBezTo>
                <a:cubicBezTo>
                  <a:pt x="92" y="168"/>
                  <a:pt x="92" y="168"/>
                  <a:pt x="92" y="167"/>
                </a:cubicBezTo>
                <a:cubicBezTo>
                  <a:pt x="92" y="167"/>
                  <a:pt x="92" y="167"/>
                  <a:pt x="92" y="167"/>
                </a:cubicBezTo>
                <a:cubicBezTo>
                  <a:pt x="92" y="167"/>
                  <a:pt x="91" y="166"/>
                  <a:pt x="91" y="167"/>
                </a:cubicBezTo>
                <a:close/>
                <a:moveTo>
                  <a:pt x="101" y="179"/>
                </a:moveTo>
                <a:cubicBezTo>
                  <a:pt x="101" y="179"/>
                  <a:pt x="101" y="179"/>
                  <a:pt x="102" y="180"/>
                </a:cubicBezTo>
                <a:cubicBezTo>
                  <a:pt x="102" y="179"/>
                  <a:pt x="102" y="178"/>
                  <a:pt x="103" y="178"/>
                </a:cubicBezTo>
                <a:cubicBezTo>
                  <a:pt x="103" y="178"/>
                  <a:pt x="103" y="178"/>
                  <a:pt x="103" y="177"/>
                </a:cubicBezTo>
                <a:cubicBezTo>
                  <a:pt x="102" y="178"/>
                  <a:pt x="102" y="178"/>
                  <a:pt x="101" y="179"/>
                </a:cubicBezTo>
                <a:close/>
                <a:moveTo>
                  <a:pt x="111" y="187"/>
                </a:moveTo>
                <a:cubicBezTo>
                  <a:pt x="111" y="188"/>
                  <a:pt x="112" y="187"/>
                  <a:pt x="112" y="187"/>
                </a:cubicBezTo>
                <a:cubicBezTo>
                  <a:pt x="111" y="187"/>
                  <a:pt x="112" y="187"/>
                  <a:pt x="112" y="186"/>
                </a:cubicBezTo>
                <a:cubicBezTo>
                  <a:pt x="111" y="186"/>
                  <a:pt x="112" y="187"/>
                  <a:pt x="111" y="187"/>
                </a:cubicBezTo>
                <a:close/>
                <a:moveTo>
                  <a:pt x="100" y="178"/>
                </a:moveTo>
                <a:cubicBezTo>
                  <a:pt x="100" y="179"/>
                  <a:pt x="101" y="179"/>
                  <a:pt x="101" y="178"/>
                </a:cubicBezTo>
                <a:cubicBezTo>
                  <a:pt x="101" y="178"/>
                  <a:pt x="101" y="178"/>
                  <a:pt x="101" y="178"/>
                </a:cubicBezTo>
                <a:cubicBezTo>
                  <a:pt x="101" y="178"/>
                  <a:pt x="101" y="178"/>
                  <a:pt x="101" y="178"/>
                </a:cubicBezTo>
                <a:cubicBezTo>
                  <a:pt x="101" y="178"/>
                  <a:pt x="100" y="178"/>
                  <a:pt x="100" y="178"/>
                </a:cubicBezTo>
                <a:close/>
                <a:moveTo>
                  <a:pt x="101" y="180"/>
                </a:moveTo>
                <a:cubicBezTo>
                  <a:pt x="101" y="179"/>
                  <a:pt x="101" y="181"/>
                  <a:pt x="102" y="180"/>
                </a:cubicBezTo>
                <a:cubicBezTo>
                  <a:pt x="102" y="180"/>
                  <a:pt x="101" y="179"/>
                  <a:pt x="101" y="179"/>
                </a:cubicBezTo>
                <a:cubicBezTo>
                  <a:pt x="101" y="179"/>
                  <a:pt x="100" y="180"/>
                  <a:pt x="101" y="180"/>
                </a:cubicBezTo>
                <a:close/>
                <a:moveTo>
                  <a:pt x="76" y="157"/>
                </a:moveTo>
                <a:cubicBezTo>
                  <a:pt x="76" y="157"/>
                  <a:pt x="77" y="156"/>
                  <a:pt x="76" y="156"/>
                </a:cubicBezTo>
                <a:cubicBezTo>
                  <a:pt x="76" y="156"/>
                  <a:pt x="76" y="157"/>
                  <a:pt x="76" y="157"/>
                </a:cubicBezTo>
                <a:close/>
                <a:moveTo>
                  <a:pt x="99" y="179"/>
                </a:moveTo>
                <a:cubicBezTo>
                  <a:pt x="99" y="178"/>
                  <a:pt x="100" y="180"/>
                  <a:pt x="100" y="179"/>
                </a:cubicBezTo>
                <a:cubicBezTo>
                  <a:pt x="99" y="179"/>
                  <a:pt x="100" y="179"/>
                  <a:pt x="100" y="178"/>
                </a:cubicBezTo>
                <a:cubicBezTo>
                  <a:pt x="100" y="178"/>
                  <a:pt x="99" y="179"/>
                  <a:pt x="99" y="179"/>
                </a:cubicBezTo>
                <a:close/>
                <a:moveTo>
                  <a:pt x="104" y="186"/>
                </a:moveTo>
                <a:cubicBezTo>
                  <a:pt x="105" y="185"/>
                  <a:pt x="105" y="185"/>
                  <a:pt x="105" y="185"/>
                </a:cubicBezTo>
                <a:cubicBezTo>
                  <a:pt x="105" y="184"/>
                  <a:pt x="104" y="185"/>
                  <a:pt x="104" y="186"/>
                </a:cubicBezTo>
                <a:close/>
                <a:moveTo>
                  <a:pt x="100" y="181"/>
                </a:moveTo>
                <a:cubicBezTo>
                  <a:pt x="100" y="181"/>
                  <a:pt x="100" y="181"/>
                  <a:pt x="100" y="181"/>
                </a:cubicBezTo>
                <a:cubicBezTo>
                  <a:pt x="100" y="181"/>
                  <a:pt x="100" y="181"/>
                  <a:pt x="100" y="181"/>
                </a:cubicBezTo>
                <a:cubicBezTo>
                  <a:pt x="100" y="181"/>
                  <a:pt x="101" y="181"/>
                  <a:pt x="101" y="181"/>
                </a:cubicBezTo>
                <a:cubicBezTo>
                  <a:pt x="100" y="181"/>
                  <a:pt x="100" y="180"/>
                  <a:pt x="100" y="181"/>
                </a:cubicBezTo>
                <a:close/>
                <a:moveTo>
                  <a:pt x="108" y="192"/>
                </a:moveTo>
                <a:cubicBezTo>
                  <a:pt x="108" y="191"/>
                  <a:pt x="109" y="190"/>
                  <a:pt x="109" y="190"/>
                </a:cubicBezTo>
                <a:cubicBezTo>
                  <a:pt x="108" y="191"/>
                  <a:pt x="107" y="191"/>
                  <a:pt x="108" y="192"/>
                </a:cubicBezTo>
                <a:close/>
                <a:moveTo>
                  <a:pt x="76" y="161"/>
                </a:moveTo>
                <a:cubicBezTo>
                  <a:pt x="76" y="161"/>
                  <a:pt x="77" y="162"/>
                  <a:pt x="77" y="161"/>
                </a:cubicBezTo>
                <a:cubicBezTo>
                  <a:pt x="77" y="161"/>
                  <a:pt x="77" y="161"/>
                  <a:pt x="77" y="161"/>
                </a:cubicBezTo>
                <a:cubicBezTo>
                  <a:pt x="77" y="161"/>
                  <a:pt x="78" y="161"/>
                  <a:pt x="77" y="161"/>
                </a:cubicBezTo>
                <a:cubicBezTo>
                  <a:pt x="77" y="161"/>
                  <a:pt x="77" y="161"/>
                  <a:pt x="76" y="161"/>
                </a:cubicBezTo>
                <a:close/>
                <a:moveTo>
                  <a:pt x="99" y="182"/>
                </a:moveTo>
                <a:cubicBezTo>
                  <a:pt x="99" y="182"/>
                  <a:pt x="99" y="182"/>
                  <a:pt x="99" y="182"/>
                </a:cubicBezTo>
                <a:cubicBezTo>
                  <a:pt x="100" y="182"/>
                  <a:pt x="100" y="182"/>
                  <a:pt x="100" y="181"/>
                </a:cubicBezTo>
                <a:cubicBezTo>
                  <a:pt x="99" y="181"/>
                  <a:pt x="99" y="182"/>
                  <a:pt x="99" y="182"/>
                </a:cubicBezTo>
                <a:close/>
                <a:moveTo>
                  <a:pt x="102" y="184"/>
                </a:moveTo>
                <a:cubicBezTo>
                  <a:pt x="102" y="184"/>
                  <a:pt x="102" y="185"/>
                  <a:pt x="102" y="185"/>
                </a:cubicBezTo>
                <a:cubicBezTo>
                  <a:pt x="102" y="185"/>
                  <a:pt x="102" y="185"/>
                  <a:pt x="102" y="185"/>
                </a:cubicBezTo>
                <a:cubicBezTo>
                  <a:pt x="102" y="185"/>
                  <a:pt x="103" y="185"/>
                  <a:pt x="103" y="184"/>
                </a:cubicBezTo>
                <a:cubicBezTo>
                  <a:pt x="103" y="185"/>
                  <a:pt x="102" y="184"/>
                  <a:pt x="102" y="184"/>
                </a:cubicBezTo>
                <a:close/>
                <a:moveTo>
                  <a:pt x="103" y="187"/>
                </a:moveTo>
                <a:cubicBezTo>
                  <a:pt x="104" y="186"/>
                  <a:pt x="104" y="186"/>
                  <a:pt x="104" y="185"/>
                </a:cubicBezTo>
                <a:cubicBezTo>
                  <a:pt x="104" y="186"/>
                  <a:pt x="103" y="186"/>
                  <a:pt x="103" y="187"/>
                </a:cubicBezTo>
                <a:close/>
                <a:moveTo>
                  <a:pt x="99" y="185"/>
                </a:moveTo>
                <a:cubicBezTo>
                  <a:pt x="99" y="185"/>
                  <a:pt x="100" y="185"/>
                  <a:pt x="100" y="185"/>
                </a:cubicBezTo>
                <a:cubicBezTo>
                  <a:pt x="100" y="185"/>
                  <a:pt x="101" y="185"/>
                  <a:pt x="101" y="186"/>
                </a:cubicBezTo>
                <a:cubicBezTo>
                  <a:pt x="102" y="186"/>
                  <a:pt x="100" y="184"/>
                  <a:pt x="102" y="184"/>
                </a:cubicBezTo>
                <a:cubicBezTo>
                  <a:pt x="101" y="184"/>
                  <a:pt x="101" y="184"/>
                  <a:pt x="101" y="183"/>
                </a:cubicBezTo>
                <a:cubicBezTo>
                  <a:pt x="100" y="184"/>
                  <a:pt x="99" y="184"/>
                  <a:pt x="99" y="185"/>
                </a:cubicBezTo>
                <a:close/>
                <a:moveTo>
                  <a:pt x="84" y="169"/>
                </a:moveTo>
                <a:cubicBezTo>
                  <a:pt x="84" y="169"/>
                  <a:pt x="85" y="169"/>
                  <a:pt x="85" y="168"/>
                </a:cubicBezTo>
                <a:cubicBezTo>
                  <a:pt x="85" y="169"/>
                  <a:pt x="84" y="169"/>
                  <a:pt x="84" y="169"/>
                </a:cubicBezTo>
                <a:close/>
                <a:moveTo>
                  <a:pt x="97" y="181"/>
                </a:moveTo>
                <a:cubicBezTo>
                  <a:pt x="98" y="181"/>
                  <a:pt x="97" y="182"/>
                  <a:pt x="98" y="182"/>
                </a:cubicBezTo>
                <a:cubicBezTo>
                  <a:pt x="98" y="181"/>
                  <a:pt x="98" y="181"/>
                  <a:pt x="98" y="181"/>
                </a:cubicBezTo>
                <a:cubicBezTo>
                  <a:pt x="98" y="181"/>
                  <a:pt x="98" y="181"/>
                  <a:pt x="97" y="181"/>
                </a:cubicBezTo>
                <a:close/>
                <a:moveTo>
                  <a:pt x="105" y="194"/>
                </a:moveTo>
                <a:cubicBezTo>
                  <a:pt x="106" y="194"/>
                  <a:pt x="106" y="192"/>
                  <a:pt x="107" y="192"/>
                </a:cubicBezTo>
                <a:cubicBezTo>
                  <a:pt x="107" y="192"/>
                  <a:pt x="107" y="192"/>
                  <a:pt x="107" y="192"/>
                </a:cubicBezTo>
                <a:cubicBezTo>
                  <a:pt x="106" y="192"/>
                  <a:pt x="105" y="193"/>
                  <a:pt x="105" y="194"/>
                </a:cubicBezTo>
                <a:close/>
                <a:moveTo>
                  <a:pt x="91" y="184"/>
                </a:moveTo>
                <a:cubicBezTo>
                  <a:pt x="92" y="184"/>
                  <a:pt x="91" y="185"/>
                  <a:pt x="91" y="185"/>
                </a:cubicBezTo>
                <a:cubicBezTo>
                  <a:pt x="92" y="185"/>
                  <a:pt x="92" y="184"/>
                  <a:pt x="93" y="184"/>
                </a:cubicBezTo>
                <a:cubicBezTo>
                  <a:pt x="92" y="184"/>
                  <a:pt x="92" y="184"/>
                  <a:pt x="92" y="183"/>
                </a:cubicBezTo>
                <a:cubicBezTo>
                  <a:pt x="92" y="184"/>
                  <a:pt x="92" y="184"/>
                  <a:pt x="91" y="184"/>
                </a:cubicBezTo>
                <a:close/>
                <a:moveTo>
                  <a:pt x="72" y="169"/>
                </a:moveTo>
                <a:cubicBezTo>
                  <a:pt x="73" y="170"/>
                  <a:pt x="73" y="170"/>
                  <a:pt x="73" y="170"/>
                </a:cubicBezTo>
                <a:cubicBezTo>
                  <a:pt x="73" y="169"/>
                  <a:pt x="75" y="168"/>
                  <a:pt x="74" y="167"/>
                </a:cubicBezTo>
                <a:cubicBezTo>
                  <a:pt x="73" y="168"/>
                  <a:pt x="73" y="169"/>
                  <a:pt x="72" y="169"/>
                </a:cubicBezTo>
                <a:close/>
                <a:moveTo>
                  <a:pt x="74" y="170"/>
                </a:moveTo>
                <a:cubicBezTo>
                  <a:pt x="75" y="170"/>
                  <a:pt x="76" y="169"/>
                  <a:pt x="76" y="168"/>
                </a:cubicBezTo>
                <a:cubicBezTo>
                  <a:pt x="75" y="169"/>
                  <a:pt x="74" y="170"/>
                  <a:pt x="74" y="170"/>
                </a:cubicBezTo>
                <a:close/>
                <a:moveTo>
                  <a:pt x="88" y="184"/>
                </a:moveTo>
                <a:cubicBezTo>
                  <a:pt x="89" y="185"/>
                  <a:pt x="89" y="185"/>
                  <a:pt x="89" y="185"/>
                </a:cubicBezTo>
                <a:cubicBezTo>
                  <a:pt x="90" y="184"/>
                  <a:pt x="90" y="184"/>
                  <a:pt x="90" y="183"/>
                </a:cubicBezTo>
                <a:cubicBezTo>
                  <a:pt x="90" y="183"/>
                  <a:pt x="89" y="184"/>
                  <a:pt x="88" y="184"/>
                </a:cubicBezTo>
                <a:close/>
                <a:moveTo>
                  <a:pt x="71" y="168"/>
                </a:moveTo>
                <a:cubicBezTo>
                  <a:pt x="71" y="168"/>
                  <a:pt x="71" y="167"/>
                  <a:pt x="71" y="167"/>
                </a:cubicBezTo>
                <a:cubicBezTo>
                  <a:pt x="71" y="167"/>
                  <a:pt x="71" y="168"/>
                  <a:pt x="71" y="168"/>
                </a:cubicBezTo>
                <a:close/>
                <a:moveTo>
                  <a:pt x="89" y="187"/>
                </a:moveTo>
                <a:cubicBezTo>
                  <a:pt x="90" y="188"/>
                  <a:pt x="90" y="187"/>
                  <a:pt x="90" y="187"/>
                </a:cubicBezTo>
                <a:cubicBezTo>
                  <a:pt x="91" y="187"/>
                  <a:pt x="91" y="186"/>
                  <a:pt x="91" y="186"/>
                </a:cubicBezTo>
                <a:cubicBezTo>
                  <a:pt x="90" y="186"/>
                  <a:pt x="90" y="187"/>
                  <a:pt x="89" y="186"/>
                </a:cubicBezTo>
                <a:cubicBezTo>
                  <a:pt x="89" y="186"/>
                  <a:pt x="90" y="187"/>
                  <a:pt x="89" y="187"/>
                </a:cubicBezTo>
                <a:close/>
                <a:moveTo>
                  <a:pt x="84" y="182"/>
                </a:moveTo>
                <a:cubicBezTo>
                  <a:pt x="84" y="182"/>
                  <a:pt x="85" y="180"/>
                  <a:pt x="84" y="180"/>
                </a:cubicBezTo>
                <a:cubicBezTo>
                  <a:pt x="84" y="181"/>
                  <a:pt x="83" y="181"/>
                  <a:pt x="84" y="182"/>
                </a:cubicBezTo>
                <a:close/>
                <a:moveTo>
                  <a:pt x="72" y="173"/>
                </a:moveTo>
                <a:cubicBezTo>
                  <a:pt x="72" y="173"/>
                  <a:pt x="73" y="173"/>
                  <a:pt x="73" y="173"/>
                </a:cubicBezTo>
                <a:cubicBezTo>
                  <a:pt x="73" y="173"/>
                  <a:pt x="73" y="173"/>
                  <a:pt x="73" y="172"/>
                </a:cubicBezTo>
                <a:cubicBezTo>
                  <a:pt x="72" y="172"/>
                  <a:pt x="75" y="172"/>
                  <a:pt x="74" y="171"/>
                </a:cubicBezTo>
                <a:cubicBezTo>
                  <a:pt x="73" y="171"/>
                  <a:pt x="73" y="172"/>
                  <a:pt x="72" y="173"/>
                </a:cubicBezTo>
                <a:close/>
                <a:moveTo>
                  <a:pt x="97" y="197"/>
                </a:moveTo>
                <a:cubicBezTo>
                  <a:pt x="98" y="196"/>
                  <a:pt x="99" y="195"/>
                  <a:pt x="99" y="194"/>
                </a:cubicBezTo>
                <a:cubicBezTo>
                  <a:pt x="99" y="195"/>
                  <a:pt x="97" y="195"/>
                  <a:pt x="97" y="197"/>
                </a:cubicBezTo>
                <a:close/>
                <a:moveTo>
                  <a:pt x="69" y="174"/>
                </a:moveTo>
                <a:cubicBezTo>
                  <a:pt x="70" y="173"/>
                  <a:pt x="71" y="172"/>
                  <a:pt x="72" y="171"/>
                </a:cubicBezTo>
                <a:cubicBezTo>
                  <a:pt x="72" y="170"/>
                  <a:pt x="72" y="170"/>
                  <a:pt x="72" y="170"/>
                </a:cubicBezTo>
                <a:cubicBezTo>
                  <a:pt x="71" y="172"/>
                  <a:pt x="69" y="172"/>
                  <a:pt x="69" y="174"/>
                </a:cubicBezTo>
                <a:close/>
                <a:moveTo>
                  <a:pt x="91" y="189"/>
                </a:moveTo>
                <a:cubicBezTo>
                  <a:pt x="91" y="189"/>
                  <a:pt x="92" y="189"/>
                  <a:pt x="91" y="188"/>
                </a:cubicBezTo>
                <a:cubicBezTo>
                  <a:pt x="91" y="189"/>
                  <a:pt x="90" y="189"/>
                  <a:pt x="91" y="189"/>
                </a:cubicBezTo>
                <a:close/>
                <a:moveTo>
                  <a:pt x="69" y="171"/>
                </a:moveTo>
                <a:cubicBezTo>
                  <a:pt x="69" y="170"/>
                  <a:pt x="70" y="169"/>
                  <a:pt x="70" y="169"/>
                </a:cubicBezTo>
                <a:cubicBezTo>
                  <a:pt x="69" y="169"/>
                  <a:pt x="68" y="170"/>
                  <a:pt x="69" y="171"/>
                </a:cubicBezTo>
                <a:close/>
                <a:moveTo>
                  <a:pt x="67" y="172"/>
                </a:moveTo>
                <a:cubicBezTo>
                  <a:pt x="68" y="173"/>
                  <a:pt x="68" y="172"/>
                  <a:pt x="68" y="171"/>
                </a:cubicBezTo>
                <a:lnTo>
                  <a:pt x="67" y="172"/>
                </a:lnTo>
                <a:close/>
                <a:moveTo>
                  <a:pt x="96" y="198"/>
                </a:moveTo>
                <a:cubicBezTo>
                  <a:pt x="97" y="198"/>
                  <a:pt x="97" y="197"/>
                  <a:pt x="97" y="197"/>
                </a:cubicBezTo>
                <a:cubicBezTo>
                  <a:pt x="96" y="197"/>
                  <a:pt x="96" y="198"/>
                  <a:pt x="96" y="198"/>
                </a:cubicBezTo>
                <a:close/>
                <a:moveTo>
                  <a:pt x="75" y="181"/>
                </a:moveTo>
                <a:cubicBezTo>
                  <a:pt x="76" y="181"/>
                  <a:pt x="77" y="180"/>
                  <a:pt x="76" y="180"/>
                </a:cubicBezTo>
                <a:cubicBezTo>
                  <a:pt x="76" y="180"/>
                  <a:pt x="75" y="181"/>
                  <a:pt x="75" y="181"/>
                </a:cubicBezTo>
                <a:close/>
                <a:moveTo>
                  <a:pt x="90" y="195"/>
                </a:moveTo>
                <a:cubicBezTo>
                  <a:pt x="91" y="196"/>
                  <a:pt x="91" y="194"/>
                  <a:pt x="92" y="194"/>
                </a:cubicBezTo>
                <a:cubicBezTo>
                  <a:pt x="92" y="194"/>
                  <a:pt x="92" y="194"/>
                  <a:pt x="91" y="193"/>
                </a:cubicBezTo>
                <a:cubicBezTo>
                  <a:pt x="91" y="194"/>
                  <a:pt x="91" y="195"/>
                  <a:pt x="90" y="195"/>
                </a:cubicBezTo>
                <a:close/>
                <a:moveTo>
                  <a:pt x="65" y="173"/>
                </a:moveTo>
                <a:cubicBezTo>
                  <a:pt x="66" y="173"/>
                  <a:pt x="66" y="172"/>
                  <a:pt x="66" y="172"/>
                </a:cubicBezTo>
                <a:cubicBezTo>
                  <a:pt x="66" y="172"/>
                  <a:pt x="65" y="173"/>
                  <a:pt x="65" y="173"/>
                </a:cubicBezTo>
                <a:close/>
                <a:moveTo>
                  <a:pt x="67" y="176"/>
                </a:moveTo>
                <a:cubicBezTo>
                  <a:pt x="68" y="177"/>
                  <a:pt x="69" y="175"/>
                  <a:pt x="68" y="175"/>
                </a:cubicBezTo>
                <a:cubicBezTo>
                  <a:pt x="68" y="176"/>
                  <a:pt x="67" y="176"/>
                  <a:pt x="67" y="176"/>
                </a:cubicBezTo>
                <a:close/>
                <a:moveTo>
                  <a:pt x="70" y="178"/>
                </a:moveTo>
                <a:cubicBezTo>
                  <a:pt x="70" y="179"/>
                  <a:pt x="70" y="178"/>
                  <a:pt x="70" y="177"/>
                </a:cubicBezTo>
                <a:cubicBezTo>
                  <a:pt x="70" y="177"/>
                  <a:pt x="70" y="178"/>
                  <a:pt x="70" y="178"/>
                </a:cubicBezTo>
                <a:close/>
                <a:moveTo>
                  <a:pt x="88" y="196"/>
                </a:moveTo>
                <a:cubicBezTo>
                  <a:pt x="89" y="196"/>
                  <a:pt x="90" y="195"/>
                  <a:pt x="89" y="194"/>
                </a:cubicBezTo>
                <a:cubicBezTo>
                  <a:pt x="89" y="196"/>
                  <a:pt x="87" y="195"/>
                  <a:pt x="88" y="196"/>
                </a:cubicBezTo>
                <a:close/>
                <a:moveTo>
                  <a:pt x="63" y="174"/>
                </a:moveTo>
                <a:cubicBezTo>
                  <a:pt x="63" y="174"/>
                  <a:pt x="63" y="174"/>
                  <a:pt x="63" y="174"/>
                </a:cubicBezTo>
                <a:cubicBezTo>
                  <a:pt x="64" y="174"/>
                  <a:pt x="64" y="173"/>
                  <a:pt x="64" y="172"/>
                </a:cubicBezTo>
                <a:cubicBezTo>
                  <a:pt x="64" y="172"/>
                  <a:pt x="64" y="173"/>
                  <a:pt x="63" y="174"/>
                </a:cubicBezTo>
                <a:close/>
                <a:moveTo>
                  <a:pt x="87" y="195"/>
                </a:moveTo>
                <a:cubicBezTo>
                  <a:pt x="87" y="194"/>
                  <a:pt x="87" y="194"/>
                  <a:pt x="88" y="194"/>
                </a:cubicBezTo>
                <a:cubicBezTo>
                  <a:pt x="87" y="193"/>
                  <a:pt x="87" y="193"/>
                  <a:pt x="87" y="193"/>
                </a:cubicBezTo>
                <a:cubicBezTo>
                  <a:pt x="87" y="194"/>
                  <a:pt x="86" y="194"/>
                  <a:pt x="87" y="195"/>
                </a:cubicBezTo>
                <a:close/>
                <a:moveTo>
                  <a:pt x="89" y="196"/>
                </a:moveTo>
                <a:cubicBezTo>
                  <a:pt x="89" y="196"/>
                  <a:pt x="90" y="197"/>
                  <a:pt x="90" y="197"/>
                </a:cubicBezTo>
                <a:cubicBezTo>
                  <a:pt x="90" y="196"/>
                  <a:pt x="90" y="196"/>
                  <a:pt x="89" y="196"/>
                </a:cubicBezTo>
                <a:close/>
                <a:moveTo>
                  <a:pt x="70" y="180"/>
                </a:moveTo>
                <a:cubicBezTo>
                  <a:pt x="70" y="180"/>
                  <a:pt x="70" y="180"/>
                  <a:pt x="70" y="179"/>
                </a:cubicBezTo>
                <a:cubicBezTo>
                  <a:pt x="70" y="179"/>
                  <a:pt x="69" y="179"/>
                  <a:pt x="69" y="180"/>
                </a:cubicBezTo>
                <a:cubicBezTo>
                  <a:pt x="69" y="180"/>
                  <a:pt x="69" y="180"/>
                  <a:pt x="70" y="180"/>
                </a:cubicBezTo>
                <a:close/>
                <a:moveTo>
                  <a:pt x="63" y="175"/>
                </a:moveTo>
                <a:cubicBezTo>
                  <a:pt x="62" y="175"/>
                  <a:pt x="61" y="176"/>
                  <a:pt x="61" y="177"/>
                </a:cubicBezTo>
                <a:cubicBezTo>
                  <a:pt x="62" y="177"/>
                  <a:pt x="63" y="175"/>
                  <a:pt x="63" y="174"/>
                </a:cubicBezTo>
                <a:cubicBezTo>
                  <a:pt x="63" y="174"/>
                  <a:pt x="63" y="175"/>
                  <a:pt x="63" y="175"/>
                </a:cubicBezTo>
                <a:close/>
                <a:moveTo>
                  <a:pt x="88" y="201"/>
                </a:moveTo>
                <a:cubicBezTo>
                  <a:pt x="88" y="202"/>
                  <a:pt x="88" y="202"/>
                  <a:pt x="89" y="202"/>
                </a:cubicBezTo>
                <a:cubicBezTo>
                  <a:pt x="89" y="201"/>
                  <a:pt x="89" y="201"/>
                  <a:pt x="90" y="200"/>
                </a:cubicBezTo>
                <a:cubicBezTo>
                  <a:pt x="90" y="200"/>
                  <a:pt x="90" y="200"/>
                  <a:pt x="90" y="199"/>
                </a:cubicBezTo>
                <a:cubicBezTo>
                  <a:pt x="90" y="199"/>
                  <a:pt x="90" y="199"/>
                  <a:pt x="90" y="199"/>
                </a:cubicBezTo>
                <a:cubicBezTo>
                  <a:pt x="89" y="200"/>
                  <a:pt x="89" y="201"/>
                  <a:pt x="88" y="201"/>
                </a:cubicBezTo>
                <a:close/>
                <a:moveTo>
                  <a:pt x="92" y="203"/>
                </a:moveTo>
                <a:cubicBezTo>
                  <a:pt x="92" y="203"/>
                  <a:pt x="93" y="202"/>
                  <a:pt x="93" y="202"/>
                </a:cubicBezTo>
                <a:cubicBezTo>
                  <a:pt x="92" y="202"/>
                  <a:pt x="92" y="202"/>
                  <a:pt x="92" y="203"/>
                </a:cubicBezTo>
                <a:close/>
                <a:moveTo>
                  <a:pt x="62" y="177"/>
                </a:moveTo>
                <a:cubicBezTo>
                  <a:pt x="62" y="177"/>
                  <a:pt x="63" y="177"/>
                  <a:pt x="63" y="176"/>
                </a:cubicBezTo>
                <a:cubicBezTo>
                  <a:pt x="62" y="176"/>
                  <a:pt x="62" y="177"/>
                  <a:pt x="62" y="177"/>
                </a:cubicBezTo>
                <a:close/>
                <a:moveTo>
                  <a:pt x="62" y="177"/>
                </a:moveTo>
                <a:cubicBezTo>
                  <a:pt x="62" y="178"/>
                  <a:pt x="63" y="178"/>
                  <a:pt x="63" y="178"/>
                </a:cubicBezTo>
                <a:cubicBezTo>
                  <a:pt x="63" y="177"/>
                  <a:pt x="63" y="177"/>
                  <a:pt x="62" y="177"/>
                </a:cubicBezTo>
                <a:close/>
                <a:moveTo>
                  <a:pt x="90" y="205"/>
                </a:moveTo>
                <a:cubicBezTo>
                  <a:pt x="90" y="205"/>
                  <a:pt x="92" y="204"/>
                  <a:pt x="91" y="203"/>
                </a:cubicBezTo>
                <a:cubicBezTo>
                  <a:pt x="91" y="203"/>
                  <a:pt x="90" y="204"/>
                  <a:pt x="90" y="205"/>
                </a:cubicBezTo>
                <a:close/>
                <a:moveTo>
                  <a:pt x="89" y="203"/>
                </a:moveTo>
                <a:cubicBezTo>
                  <a:pt x="90" y="204"/>
                  <a:pt x="91" y="202"/>
                  <a:pt x="90" y="202"/>
                </a:cubicBezTo>
                <a:cubicBezTo>
                  <a:pt x="90" y="203"/>
                  <a:pt x="90" y="203"/>
                  <a:pt x="89" y="203"/>
                </a:cubicBezTo>
                <a:close/>
                <a:moveTo>
                  <a:pt x="78" y="193"/>
                </a:moveTo>
                <a:cubicBezTo>
                  <a:pt x="76" y="194"/>
                  <a:pt x="79" y="195"/>
                  <a:pt x="78" y="196"/>
                </a:cubicBezTo>
                <a:cubicBezTo>
                  <a:pt x="79" y="196"/>
                  <a:pt x="80" y="194"/>
                  <a:pt x="80" y="194"/>
                </a:cubicBezTo>
                <a:cubicBezTo>
                  <a:pt x="79" y="195"/>
                  <a:pt x="78" y="194"/>
                  <a:pt x="78" y="193"/>
                </a:cubicBezTo>
                <a:close/>
                <a:moveTo>
                  <a:pt x="70" y="188"/>
                </a:moveTo>
                <a:cubicBezTo>
                  <a:pt x="69" y="188"/>
                  <a:pt x="70" y="188"/>
                  <a:pt x="69" y="188"/>
                </a:cubicBezTo>
                <a:cubicBezTo>
                  <a:pt x="69" y="189"/>
                  <a:pt x="67" y="189"/>
                  <a:pt x="68" y="190"/>
                </a:cubicBezTo>
                <a:cubicBezTo>
                  <a:pt x="68" y="189"/>
                  <a:pt x="70" y="190"/>
                  <a:pt x="70" y="188"/>
                </a:cubicBezTo>
                <a:cubicBezTo>
                  <a:pt x="70" y="188"/>
                  <a:pt x="70" y="188"/>
                  <a:pt x="70" y="188"/>
                </a:cubicBezTo>
                <a:close/>
                <a:moveTo>
                  <a:pt x="66" y="185"/>
                </a:moveTo>
                <a:cubicBezTo>
                  <a:pt x="65" y="185"/>
                  <a:pt x="65" y="185"/>
                  <a:pt x="66" y="186"/>
                </a:cubicBezTo>
                <a:cubicBezTo>
                  <a:pt x="66" y="185"/>
                  <a:pt x="66" y="184"/>
                  <a:pt x="66" y="185"/>
                </a:cubicBezTo>
                <a:close/>
                <a:moveTo>
                  <a:pt x="79" y="199"/>
                </a:moveTo>
                <a:cubicBezTo>
                  <a:pt x="80" y="199"/>
                  <a:pt x="81" y="198"/>
                  <a:pt x="81" y="198"/>
                </a:cubicBezTo>
                <a:cubicBezTo>
                  <a:pt x="80" y="198"/>
                  <a:pt x="79" y="199"/>
                  <a:pt x="79" y="199"/>
                </a:cubicBezTo>
                <a:close/>
                <a:moveTo>
                  <a:pt x="84" y="202"/>
                </a:moveTo>
                <a:cubicBezTo>
                  <a:pt x="85" y="202"/>
                  <a:pt x="85" y="201"/>
                  <a:pt x="85" y="201"/>
                </a:cubicBezTo>
                <a:cubicBezTo>
                  <a:pt x="84" y="201"/>
                  <a:pt x="84" y="202"/>
                  <a:pt x="84" y="202"/>
                </a:cubicBezTo>
                <a:close/>
                <a:moveTo>
                  <a:pt x="58" y="182"/>
                </a:moveTo>
                <a:cubicBezTo>
                  <a:pt x="58" y="183"/>
                  <a:pt x="60" y="181"/>
                  <a:pt x="59" y="181"/>
                </a:cubicBezTo>
                <a:cubicBezTo>
                  <a:pt x="59" y="181"/>
                  <a:pt x="57" y="182"/>
                  <a:pt x="58" y="182"/>
                </a:cubicBezTo>
                <a:close/>
                <a:moveTo>
                  <a:pt x="76" y="197"/>
                </a:moveTo>
                <a:cubicBezTo>
                  <a:pt x="77" y="198"/>
                  <a:pt x="78" y="196"/>
                  <a:pt x="77" y="197"/>
                </a:cubicBezTo>
                <a:cubicBezTo>
                  <a:pt x="77" y="197"/>
                  <a:pt x="76" y="197"/>
                  <a:pt x="76" y="197"/>
                </a:cubicBezTo>
                <a:close/>
                <a:moveTo>
                  <a:pt x="68" y="191"/>
                </a:moveTo>
                <a:cubicBezTo>
                  <a:pt x="68" y="191"/>
                  <a:pt x="68" y="191"/>
                  <a:pt x="69" y="191"/>
                </a:cubicBezTo>
                <a:cubicBezTo>
                  <a:pt x="68" y="191"/>
                  <a:pt x="69" y="190"/>
                  <a:pt x="69" y="190"/>
                </a:cubicBezTo>
                <a:cubicBezTo>
                  <a:pt x="68" y="190"/>
                  <a:pt x="68" y="191"/>
                  <a:pt x="68" y="191"/>
                </a:cubicBezTo>
                <a:close/>
                <a:moveTo>
                  <a:pt x="69" y="194"/>
                </a:moveTo>
                <a:cubicBezTo>
                  <a:pt x="70" y="195"/>
                  <a:pt x="70" y="194"/>
                  <a:pt x="71" y="194"/>
                </a:cubicBezTo>
                <a:cubicBezTo>
                  <a:pt x="70" y="193"/>
                  <a:pt x="71" y="193"/>
                  <a:pt x="70" y="193"/>
                </a:cubicBezTo>
                <a:cubicBezTo>
                  <a:pt x="70" y="193"/>
                  <a:pt x="70" y="194"/>
                  <a:pt x="69" y="194"/>
                </a:cubicBezTo>
                <a:close/>
                <a:moveTo>
                  <a:pt x="64" y="195"/>
                </a:moveTo>
                <a:cubicBezTo>
                  <a:pt x="64" y="194"/>
                  <a:pt x="64" y="195"/>
                  <a:pt x="64" y="194"/>
                </a:cubicBezTo>
                <a:cubicBezTo>
                  <a:pt x="65" y="193"/>
                  <a:pt x="65" y="191"/>
                  <a:pt x="67" y="190"/>
                </a:cubicBezTo>
                <a:cubicBezTo>
                  <a:pt x="67" y="191"/>
                  <a:pt x="67" y="192"/>
                  <a:pt x="68" y="191"/>
                </a:cubicBezTo>
                <a:cubicBezTo>
                  <a:pt x="67" y="193"/>
                  <a:pt x="66" y="194"/>
                  <a:pt x="65" y="195"/>
                </a:cubicBezTo>
                <a:cubicBezTo>
                  <a:pt x="65" y="194"/>
                  <a:pt x="66" y="194"/>
                  <a:pt x="66" y="193"/>
                </a:cubicBezTo>
                <a:cubicBezTo>
                  <a:pt x="65" y="192"/>
                  <a:pt x="65" y="195"/>
                  <a:pt x="64" y="195"/>
                </a:cubicBezTo>
                <a:cubicBezTo>
                  <a:pt x="64" y="195"/>
                  <a:pt x="64" y="195"/>
                  <a:pt x="64" y="195"/>
                </a:cubicBezTo>
                <a:close/>
                <a:moveTo>
                  <a:pt x="66" y="192"/>
                </a:moveTo>
                <a:cubicBezTo>
                  <a:pt x="66" y="192"/>
                  <a:pt x="68" y="192"/>
                  <a:pt x="67" y="191"/>
                </a:cubicBezTo>
                <a:cubicBezTo>
                  <a:pt x="67" y="192"/>
                  <a:pt x="66" y="192"/>
                  <a:pt x="66" y="192"/>
                </a:cubicBezTo>
                <a:close/>
                <a:moveTo>
                  <a:pt x="68" y="196"/>
                </a:moveTo>
                <a:cubicBezTo>
                  <a:pt x="69" y="196"/>
                  <a:pt x="69" y="195"/>
                  <a:pt x="69" y="195"/>
                </a:cubicBezTo>
                <a:cubicBezTo>
                  <a:pt x="69" y="195"/>
                  <a:pt x="68" y="196"/>
                  <a:pt x="68" y="196"/>
                </a:cubicBezTo>
                <a:close/>
                <a:moveTo>
                  <a:pt x="81" y="205"/>
                </a:moveTo>
                <a:cubicBezTo>
                  <a:pt x="81" y="206"/>
                  <a:pt x="80" y="206"/>
                  <a:pt x="80" y="207"/>
                </a:cubicBezTo>
                <a:cubicBezTo>
                  <a:pt x="81" y="207"/>
                  <a:pt x="81" y="206"/>
                  <a:pt x="81" y="205"/>
                </a:cubicBezTo>
                <a:close/>
                <a:moveTo>
                  <a:pt x="85" y="210"/>
                </a:moveTo>
                <a:cubicBezTo>
                  <a:pt x="85" y="211"/>
                  <a:pt x="84" y="211"/>
                  <a:pt x="84" y="213"/>
                </a:cubicBezTo>
                <a:cubicBezTo>
                  <a:pt x="84" y="212"/>
                  <a:pt x="87" y="210"/>
                  <a:pt x="86" y="210"/>
                </a:cubicBezTo>
                <a:cubicBezTo>
                  <a:pt x="86" y="210"/>
                  <a:pt x="85" y="210"/>
                  <a:pt x="85" y="210"/>
                </a:cubicBezTo>
                <a:close/>
                <a:moveTo>
                  <a:pt x="81" y="210"/>
                </a:moveTo>
                <a:cubicBezTo>
                  <a:pt x="82" y="210"/>
                  <a:pt x="83" y="209"/>
                  <a:pt x="83" y="207"/>
                </a:cubicBezTo>
                <a:cubicBezTo>
                  <a:pt x="82" y="208"/>
                  <a:pt x="81" y="209"/>
                  <a:pt x="81" y="210"/>
                </a:cubicBezTo>
                <a:close/>
                <a:moveTo>
                  <a:pt x="67" y="196"/>
                </a:moveTo>
                <a:cubicBezTo>
                  <a:pt x="67" y="195"/>
                  <a:pt x="67" y="195"/>
                  <a:pt x="67" y="195"/>
                </a:cubicBezTo>
                <a:cubicBezTo>
                  <a:pt x="66" y="194"/>
                  <a:pt x="67" y="195"/>
                  <a:pt x="67" y="196"/>
                </a:cubicBezTo>
                <a:close/>
                <a:moveTo>
                  <a:pt x="54" y="186"/>
                </a:moveTo>
                <a:cubicBezTo>
                  <a:pt x="55" y="186"/>
                  <a:pt x="55" y="186"/>
                  <a:pt x="55" y="186"/>
                </a:cubicBezTo>
                <a:cubicBezTo>
                  <a:pt x="55" y="186"/>
                  <a:pt x="55" y="187"/>
                  <a:pt x="55" y="187"/>
                </a:cubicBezTo>
                <a:cubicBezTo>
                  <a:pt x="56" y="186"/>
                  <a:pt x="55" y="186"/>
                  <a:pt x="55" y="186"/>
                </a:cubicBezTo>
                <a:cubicBezTo>
                  <a:pt x="55" y="185"/>
                  <a:pt x="55" y="186"/>
                  <a:pt x="54" y="186"/>
                </a:cubicBezTo>
                <a:cubicBezTo>
                  <a:pt x="54" y="186"/>
                  <a:pt x="54" y="186"/>
                  <a:pt x="54" y="186"/>
                </a:cubicBezTo>
                <a:close/>
                <a:moveTo>
                  <a:pt x="63" y="194"/>
                </a:moveTo>
                <a:cubicBezTo>
                  <a:pt x="63" y="194"/>
                  <a:pt x="64" y="194"/>
                  <a:pt x="64" y="193"/>
                </a:cubicBezTo>
                <a:cubicBezTo>
                  <a:pt x="63" y="193"/>
                  <a:pt x="62" y="194"/>
                  <a:pt x="63" y="194"/>
                </a:cubicBezTo>
                <a:close/>
                <a:moveTo>
                  <a:pt x="68" y="198"/>
                </a:moveTo>
                <a:cubicBezTo>
                  <a:pt x="68" y="197"/>
                  <a:pt x="68" y="197"/>
                  <a:pt x="68" y="197"/>
                </a:cubicBezTo>
                <a:cubicBezTo>
                  <a:pt x="68" y="197"/>
                  <a:pt x="67" y="198"/>
                  <a:pt x="68" y="198"/>
                </a:cubicBezTo>
                <a:close/>
                <a:moveTo>
                  <a:pt x="68" y="200"/>
                </a:moveTo>
                <a:cubicBezTo>
                  <a:pt x="69" y="201"/>
                  <a:pt x="69" y="200"/>
                  <a:pt x="70" y="200"/>
                </a:cubicBezTo>
                <a:cubicBezTo>
                  <a:pt x="70" y="200"/>
                  <a:pt x="70" y="199"/>
                  <a:pt x="70" y="199"/>
                </a:cubicBezTo>
                <a:cubicBezTo>
                  <a:pt x="70" y="199"/>
                  <a:pt x="70" y="199"/>
                  <a:pt x="70" y="198"/>
                </a:cubicBezTo>
                <a:cubicBezTo>
                  <a:pt x="69" y="199"/>
                  <a:pt x="69" y="200"/>
                  <a:pt x="68" y="200"/>
                </a:cubicBezTo>
                <a:close/>
                <a:moveTo>
                  <a:pt x="53" y="186"/>
                </a:moveTo>
                <a:cubicBezTo>
                  <a:pt x="53" y="185"/>
                  <a:pt x="54" y="185"/>
                  <a:pt x="53" y="184"/>
                </a:cubicBezTo>
                <a:cubicBezTo>
                  <a:pt x="53" y="184"/>
                  <a:pt x="53" y="185"/>
                  <a:pt x="53" y="186"/>
                </a:cubicBezTo>
                <a:close/>
                <a:moveTo>
                  <a:pt x="66" y="197"/>
                </a:moveTo>
                <a:cubicBezTo>
                  <a:pt x="67" y="196"/>
                  <a:pt x="66" y="197"/>
                  <a:pt x="66" y="196"/>
                </a:cubicBezTo>
                <a:cubicBezTo>
                  <a:pt x="66" y="196"/>
                  <a:pt x="66" y="197"/>
                  <a:pt x="66" y="197"/>
                </a:cubicBezTo>
                <a:close/>
                <a:moveTo>
                  <a:pt x="71" y="202"/>
                </a:moveTo>
                <a:cubicBezTo>
                  <a:pt x="71" y="202"/>
                  <a:pt x="72" y="202"/>
                  <a:pt x="72" y="201"/>
                </a:cubicBezTo>
                <a:cubicBezTo>
                  <a:pt x="71" y="201"/>
                  <a:pt x="70" y="202"/>
                  <a:pt x="71" y="202"/>
                </a:cubicBezTo>
                <a:close/>
                <a:moveTo>
                  <a:pt x="60" y="193"/>
                </a:moveTo>
                <a:cubicBezTo>
                  <a:pt x="61" y="193"/>
                  <a:pt x="61" y="193"/>
                  <a:pt x="61" y="194"/>
                </a:cubicBezTo>
                <a:cubicBezTo>
                  <a:pt x="61" y="193"/>
                  <a:pt x="61" y="194"/>
                  <a:pt x="61" y="194"/>
                </a:cubicBezTo>
                <a:cubicBezTo>
                  <a:pt x="61" y="194"/>
                  <a:pt x="62" y="193"/>
                  <a:pt x="61" y="193"/>
                </a:cubicBezTo>
                <a:cubicBezTo>
                  <a:pt x="61" y="193"/>
                  <a:pt x="61" y="193"/>
                  <a:pt x="60" y="193"/>
                </a:cubicBezTo>
                <a:close/>
                <a:moveTo>
                  <a:pt x="54" y="191"/>
                </a:moveTo>
                <a:cubicBezTo>
                  <a:pt x="55" y="191"/>
                  <a:pt x="56" y="190"/>
                  <a:pt x="56" y="189"/>
                </a:cubicBezTo>
                <a:cubicBezTo>
                  <a:pt x="55" y="189"/>
                  <a:pt x="54" y="190"/>
                  <a:pt x="54" y="191"/>
                </a:cubicBezTo>
                <a:close/>
                <a:moveTo>
                  <a:pt x="76" y="210"/>
                </a:moveTo>
                <a:cubicBezTo>
                  <a:pt x="77" y="209"/>
                  <a:pt x="78" y="209"/>
                  <a:pt x="78" y="208"/>
                </a:cubicBezTo>
                <a:cubicBezTo>
                  <a:pt x="78" y="208"/>
                  <a:pt x="76" y="210"/>
                  <a:pt x="76" y="210"/>
                </a:cubicBezTo>
                <a:close/>
                <a:moveTo>
                  <a:pt x="75" y="208"/>
                </a:moveTo>
                <a:cubicBezTo>
                  <a:pt x="75" y="208"/>
                  <a:pt x="75" y="208"/>
                  <a:pt x="75" y="208"/>
                </a:cubicBezTo>
                <a:cubicBezTo>
                  <a:pt x="75" y="208"/>
                  <a:pt x="75" y="207"/>
                  <a:pt x="75" y="207"/>
                </a:cubicBezTo>
                <a:cubicBezTo>
                  <a:pt x="75" y="207"/>
                  <a:pt x="75" y="207"/>
                  <a:pt x="75" y="207"/>
                </a:cubicBezTo>
                <a:cubicBezTo>
                  <a:pt x="74" y="207"/>
                  <a:pt x="75" y="207"/>
                  <a:pt x="74" y="208"/>
                </a:cubicBezTo>
                <a:lnTo>
                  <a:pt x="75" y="208"/>
                </a:lnTo>
                <a:close/>
                <a:moveTo>
                  <a:pt x="74" y="206"/>
                </a:moveTo>
                <a:cubicBezTo>
                  <a:pt x="73" y="207"/>
                  <a:pt x="73" y="205"/>
                  <a:pt x="73" y="206"/>
                </a:cubicBezTo>
                <a:cubicBezTo>
                  <a:pt x="73" y="206"/>
                  <a:pt x="72" y="207"/>
                  <a:pt x="73" y="207"/>
                </a:cubicBezTo>
                <a:cubicBezTo>
                  <a:pt x="73" y="207"/>
                  <a:pt x="73" y="207"/>
                  <a:pt x="73" y="207"/>
                </a:cubicBezTo>
                <a:cubicBezTo>
                  <a:pt x="73" y="207"/>
                  <a:pt x="73" y="207"/>
                  <a:pt x="73" y="207"/>
                </a:cubicBezTo>
                <a:cubicBezTo>
                  <a:pt x="74" y="207"/>
                  <a:pt x="74" y="206"/>
                  <a:pt x="74" y="206"/>
                </a:cubicBezTo>
                <a:close/>
                <a:moveTo>
                  <a:pt x="50" y="189"/>
                </a:moveTo>
                <a:cubicBezTo>
                  <a:pt x="51" y="190"/>
                  <a:pt x="52" y="189"/>
                  <a:pt x="51" y="188"/>
                </a:cubicBezTo>
                <a:cubicBezTo>
                  <a:pt x="51" y="189"/>
                  <a:pt x="51" y="189"/>
                  <a:pt x="50" y="189"/>
                </a:cubicBezTo>
                <a:close/>
                <a:moveTo>
                  <a:pt x="53" y="192"/>
                </a:moveTo>
                <a:cubicBezTo>
                  <a:pt x="54" y="193"/>
                  <a:pt x="54" y="192"/>
                  <a:pt x="54" y="192"/>
                </a:cubicBezTo>
                <a:cubicBezTo>
                  <a:pt x="54" y="192"/>
                  <a:pt x="54" y="191"/>
                  <a:pt x="54" y="191"/>
                </a:cubicBezTo>
                <a:lnTo>
                  <a:pt x="53" y="192"/>
                </a:lnTo>
                <a:close/>
                <a:moveTo>
                  <a:pt x="73" y="209"/>
                </a:moveTo>
                <a:cubicBezTo>
                  <a:pt x="73" y="209"/>
                  <a:pt x="73" y="210"/>
                  <a:pt x="73" y="209"/>
                </a:cubicBezTo>
                <a:cubicBezTo>
                  <a:pt x="73" y="209"/>
                  <a:pt x="74" y="210"/>
                  <a:pt x="74" y="209"/>
                </a:cubicBezTo>
                <a:cubicBezTo>
                  <a:pt x="74" y="209"/>
                  <a:pt x="74" y="208"/>
                  <a:pt x="74" y="208"/>
                </a:cubicBezTo>
                <a:cubicBezTo>
                  <a:pt x="73" y="209"/>
                  <a:pt x="73" y="208"/>
                  <a:pt x="73" y="208"/>
                </a:cubicBezTo>
                <a:cubicBezTo>
                  <a:pt x="73" y="208"/>
                  <a:pt x="73" y="209"/>
                  <a:pt x="73" y="209"/>
                </a:cubicBezTo>
                <a:cubicBezTo>
                  <a:pt x="73" y="209"/>
                  <a:pt x="73" y="209"/>
                  <a:pt x="73" y="209"/>
                </a:cubicBezTo>
                <a:close/>
                <a:moveTo>
                  <a:pt x="49" y="190"/>
                </a:moveTo>
                <a:cubicBezTo>
                  <a:pt x="49" y="190"/>
                  <a:pt x="50" y="189"/>
                  <a:pt x="50" y="189"/>
                </a:cubicBezTo>
                <a:cubicBezTo>
                  <a:pt x="50" y="189"/>
                  <a:pt x="49" y="190"/>
                  <a:pt x="49" y="190"/>
                </a:cubicBezTo>
                <a:close/>
                <a:moveTo>
                  <a:pt x="52" y="194"/>
                </a:moveTo>
                <a:cubicBezTo>
                  <a:pt x="53" y="194"/>
                  <a:pt x="54" y="193"/>
                  <a:pt x="53" y="192"/>
                </a:cubicBezTo>
                <a:cubicBezTo>
                  <a:pt x="53" y="193"/>
                  <a:pt x="52" y="193"/>
                  <a:pt x="52" y="194"/>
                </a:cubicBezTo>
                <a:close/>
                <a:moveTo>
                  <a:pt x="66" y="205"/>
                </a:moveTo>
                <a:cubicBezTo>
                  <a:pt x="66" y="205"/>
                  <a:pt x="67" y="204"/>
                  <a:pt x="67" y="204"/>
                </a:cubicBezTo>
                <a:cubicBezTo>
                  <a:pt x="67" y="204"/>
                  <a:pt x="67" y="204"/>
                  <a:pt x="67" y="204"/>
                </a:cubicBezTo>
                <a:cubicBezTo>
                  <a:pt x="67" y="204"/>
                  <a:pt x="66" y="205"/>
                  <a:pt x="66" y="205"/>
                </a:cubicBezTo>
                <a:close/>
                <a:moveTo>
                  <a:pt x="58" y="198"/>
                </a:moveTo>
                <a:cubicBezTo>
                  <a:pt x="57" y="198"/>
                  <a:pt x="57" y="197"/>
                  <a:pt x="57" y="197"/>
                </a:cubicBezTo>
                <a:cubicBezTo>
                  <a:pt x="56" y="197"/>
                  <a:pt x="57" y="198"/>
                  <a:pt x="58" y="198"/>
                </a:cubicBezTo>
                <a:close/>
                <a:moveTo>
                  <a:pt x="50" y="197"/>
                </a:moveTo>
                <a:cubicBezTo>
                  <a:pt x="51" y="196"/>
                  <a:pt x="51" y="195"/>
                  <a:pt x="52" y="195"/>
                </a:cubicBezTo>
                <a:cubicBezTo>
                  <a:pt x="52" y="194"/>
                  <a:pt x="52" y="194"/>
                  <a:pt x="52" y="194"/>
                </a:cubicBezTo>
                <a:cubicBezTo>
                  <a:pt x="51" y="195"/>
                  <a:pt x="50" y="196"/>
                  <a:pt x="50" y="197"/>
                </a:cubicBezTo>
                <a:close/>
                <a:moveTo>
                  <a:pt x="79" y="218"/>
                </a:moveTo>
                <a:cubicBezTo>
                  <a:pt x="80" y="219"/>
                  <a:pt x="80" y="218"/>
                  <a:pt x="80" y="218"/>
                </a:cubicBezTo>
                <a:cubicBezTo>
                  <a:pt x="80" y="218"/>
                  <a:pt x="80" y="218"/>
                  <a:pt x="79" y="218"/>
                </a:cubicBezTo>
                <a:close/>
                <a:moveTo>
                  <a:pt x="45" y="192"/>
                </a:moveTo>
                <a:cubicBezTo>
                  <a:pt x="45" y="192"/>
                  <a:pt x="47" y="192"/>
                  <a:pt x="46" y="191"/>
                </a:cubicBezTo>
                <a:cubicBezTo>
                  <a:pt x="46" y="192"/>
                  <a:pt x="45" y="191"/>
                  <a:pt x="45" y="192"/>
                </a:cubicBezTo>
                <a:close/>
                <a:moveTo>
                  <a:pt x="42" y="196"/>
                </a:moveTo>
                <a:cubicBezTo>
                  <a:pt x="44" y="196"/>
                  <a:pt x="43" y="194"/>
                  <a:pt x="45" y="193"/>
                </a:cubicBezTo>
                <a:cubicBezTo>
                  <a:pt x="44" y="193"/>
                  <a:pt x="44" y="193"/>
                  <a:pt x="44" y="193"/>
                </a:cubicBezTo>
                <a:cubicBezTo>
                  <a:pt x="44" y="194"/>
                  <a:pt x="42" y="194"/>
                  <a:pt x="42" y="196"/>
                </a:cubicBezTo>
                <a:close/>
                <a:moveTo>
                  <a:pt x="49" y="199"/>
                </a:moveTo>
                <a:cubicBezTo>
                  <a:pt x="49" y="198"/>
                  <a:pt x="50" y="198"/>
                  <a:pt x="49" y="197"/>
                </a:cubicBezTo>
                <a:cubicBezTo>
                  <a:pt x="49" y="198"/>
                  <a:pt x="48" y="198"/>
                  <a:pt x="49" y="199"/>
                </a:cubicBezTo>
                <a:close/>
                <a:moveTo>
                  <a:pt x="67" y="214"/>
                </a:moveTo>
                <a:cubicBezTo>
                  <a:pt x="67" y="214"/>
                  <a:pt x="66" y="215"/>
                  <a:pt x="67" y="215"/>
                </a:cubicBezTo>
                <a:cubicBezTo>
                  <a:pt x="66" y="214"/>
                  <a:pt x="68" y="214"/>
                  <a:pt x="68" y="214"/>
                </a:cubicBezTo>
                <a:cubicBezTo>
                  <a:pt x="67" y="214"/>
                  <a:pt x="67" y="214"/>
                  <a:pt x="67" y="214"/>
                </a:cubicBezTo>
                <a:close/>
                <a:moveTo>
                  <a:pt x="72" y="224"/>
                </a:moveTo>
                <a:cubicBezTo>
                  <a:pt x="72" y="224"/>
                  <a:pt x="74" y="222"/>
                  <a:pt x="74" y="221"/>
                </a:cubicBezTo>
                <a:cubicBezTo>
                  <a:pt x="74" y="222"/>
                  <a:pt x="72" y="224"/>
                  <a:pt x="72" y="224"/>
                </a:cubicBezTo>
                <a:close/>
                <a:moveTo>
                  <a:pt x="59" y="212"/>
                </a:moveTo>
                <a:cubicBezTo>
                  <a:pt x="59" y="211"/>
                  <a:pt x="61" y="211"/>
                  <a:pt x="61" y="211"/>
                </a:cubicBezTo>
                <a:cubicBezTo>
                  <a:pt x="60" y="211"/>
                  <a:pt x="59" y="211"/>
                  <a:pt x="59" y="212"/>
                </a:cubicBezTo>
                <a:close/>
                <a:moveTo>
                  <a:pt x="71" y="219"/>
                </a:moveTo>
                <a:cubicBezTo>
                  <a:pt x="71" y="219"/>
                  <a:pt x="70" y="219"/>
                  <a:pt x="70" y="218"/>
                </a:cubicBezTo>
                <a:cubicBezTo>
                  <a:pt x="70" y="219"/>
                  <a:pt x="70" y="219"/>
                  <a:pt x="71" y="219"/>
                </a:cubicBezTo>
                <a:close/>
                <a:moveTo>
                  <a:pt x="41" y="197"/>
                </a:moveTo>
                <a:cubicBezTo>
                  <a:pt x="42" y="198"/>
                  <a:pt x="42" y="197"/>
                  <a:pt x="42" y="196"/>
                </a:cubicBezTo>
                <a:cubicBezTo>
                  <a:pt x="42" y="196"/>
                  <a:pt x="42" y="196"/>
                  <a:pt x="41" y="197"/>
                </a:cubicBezTo>
                <a:close/>
                <a:moveTo>
                  <a:pt x="57" y="214"/>
                </a:moveTo>
                <a:cubicBezTo>
                  <a:pt x="57" y="214"/>
                  <a:pt x="57" y="214"/>
                  <a:pt x="57" y="215"/>
                </a:cubicBezTo>
                <a:cubicBezTo>
                  <a:pt x="58" y="214"/>
                  <a:pt x="58" y="214"/>
                  <a:pt x="58" y="213"/>
                </a:cubicBezTo>
                <a:cubicBezTo>
                  <a:pt x="58" y="214"/>
                  <a:pt x="58" y="214"/>
                  <a:pt x="57" y="214"/>
                </a:cubicBezTo>
                <a:close/>
                <a:moveTo>
                  <a:pt x="62" y="219"/>
                </a:moveTo>
                <a:cubicBezTo>
                  <a:pt x="62" y="218"/>
                  <a:pt x="62" y="218"/>
                  <a:pt x="62" y="218"/>
                </a:cubicBezTo>
                <a:cubicBezTo>
                  <a:pt x="61" y="218"/>
                  <a:pt x="61" y="218"/>
                  <a:pt x="62" y="219"/>
                </a:cubicBezTo>
                <a:close/>
                <a:moveTo>
                  <a:pt x="62" y="219"/>
                </a:moveTo>
                <a:cubicBezTo>
                  <a:pt x="62" y="220"/>
                  <a:pt x="63" y="220"/>
                  <a:pt x="63" y="220"/>
                </a:cubicBezTo>
                <a:cubicBezTo>
                  <a:pt x="63" y="220"/>
                  <a:pt x="62" y="219"/>
                  <a:pt x="62" y="219"/>
                </a:cubicBezTo>
                <a:close/>
                <a:moveTo>
                  <a:pt x="43" y="206"/>
                </a:moveTo>
                <a:cubicBezTo>
                  <a:pt x="43" y="205"/>
                  <a:pt x="44" y="204"/>
                  <a:pt x="43" y="204"/>
                </a:cubicBezTo>
                <a:cubicBezTo>
                  <a:pt x="42" y="205"/>
                  <a:pt x="42" y="205"/>
                  <a:pt x="43" y="206"/>
                </a:cubicBezTo>
                <a:close/>
                <a:moveTo>
                  <a:pt x="59" y="218"/>
                </a:moveTo>
                <a:cubicBezTo>
                  <a:pt x="60" y="219"/>
                  <a:pt x="60" y="218"/>
                  <a:pt x="60" y="217"/>
                </a:cubicBezTo>
                <a:cubicBezTo>
                  <a:pt x="60" y="217"/>
                  <a:pt x="59" y="218"/>
                  <a:pt x="59" y="218"/>
                </a:cubicBezTo>
                <a:close/>
                <a:moveTo>
                  <a:pt x="57" y="218"/>
                </a:moveTo>
                <a:cubicBezTo>
                  <a:pt x="57" y="217"/>
                  <a:pt x="58" y="217"/>
                  <a:pt x="58" y="216"/>
                </a:cubicBezTo>
                <a:cubicBezTo>
                  <a:pt x="58" y="216"/>
                  <a:pt x="57" y="217"/>
                  <a:pt x="57" y="218"/>
                </a:cubicBezTo>
                <a:close/>
                <a:moveTo>
                  <a:pt x="64" y="226"/>
                </a:moveTo>
                <a:cubicBezTo>
                  <a:pt x="65" y="225"/>
                  <a:pt x="66" y="225"/>
                  <a:pt x="66" y="224"/>
                </a:cubicBezTo>
                <a:cubicBezTo>
                  <a:pt x="66" y="224"/>
                  <a:pt x="66" y="224"/>
                  <a:pt x="66" y="223"/>
                </a:cubicBezTo>
                <a:cubicBezTo>
                  <a:pt x="65" y="224"/>
                  <a:pt x="64" y="225"/>
                  <a:pt x="64" y="226"/>
                </a:cubicBezTo>
                <a:close/>
                <a:moveTo>
                  <a:pt x="49" y="214"/>
                </a:moveTo>
                <a:cubicBezTo>
                  <a:pt x="50" y="214"/>
                  <a:pt x="51" y="213"/>
                  <a:pt x="51" y="212"/>
                </a:cubicBezTo>
                <a:cubicBezTo>
                  <a:pt x="50" y="213"/>
                  <a:pt x="49" y="213"/>
                  <a:pt x="49" y="214"/>
                </a:cubicBezTo>
                <a:close/>
                <a:moveTo>
                  <a:pt x="57" y="221"/>
                </a:moveTo>
                <a:cubicBezTo>
                  <a:pt x="58" y="220"/>
                  <a:pt x="59" y="220"/>
                  <a:pt x="59" y="219"/>
                </a:cubicBezTo>
                <a:cubicBezTo>
                  <a:pt x="58" y="219"/>
                  <a:pt x="56" y="220"/>
                  <a:pt x="57" y="221"/>
                </a:cubicBezTo>
                <a:close/>
                <a:moveTo>
                  <a:pt x="41" y="208"/>
                </a:moveTo>
                <a:cubicBezTo>
                  <a:pt x="41" y="208"/>
                  <a:pt x="41" y="207"/>
                  <a:pt x="41" y="207"/>
                </a:cubicBezTo>
                <a:cubicBezTo>
                  <a:pt x="41" y="207"/>
                  <a:pt x="40" y="208"/>
                  <a:pt x="41" y="208"/>
                </a:cubicBezTo>
                <a:close/>
                <a:moveTo>
                  <a:pt x="62" y="226"/>
                </a:moveTo>
                <a:cubicBezTo>
                  <a:pt x="62" y="225"/>
                  <a:pt x="63" y="225"/>
                  <a:pt x="62" y="224"/>
                </a:cubicBezTo>
                <a:cubicBezTo>
                  <a:pt x="62" y="225"/>
                  <a:pt x="61" y="225"/>
                  <a:pt x="62" y="226"/>
                </a:cubicBezTo>
                <a:close/>
                <a:moveTo>
                  <a:pt x="53" y="219"/>
                </a:moveTo>
                <a:cubicBezTo>
                  <a:pt x="54" y="219"/>
                  <a:pt x="54" y="220"/>
                  <a:pt x="55" y="219"/>
                </a:cubicBezTo>
                <a:cubicBezTo>
                  <a:pt x="54" y="219"/>
                  <a:pt x="54" y="218"/>
                  <a:pt x="53" y="219"/>
                </a:cubicBezTo>
                <a:close/>
                <a:moveTo>
                  <a:pt x="68" y="232"/>
                </a:moveTo>
                <a:cubicBezTo>
                  <a:pt x="69" y="233"/>
                  <a:pt x="70" y="231"/>
                  <a:pt x="69" y="231"/>
                </a:cubicBezTo>
                <a:cubicBezTo>
                  <a:pt x="69" y="231"/>
                  <a:pt x="69" y="232"/>
                  <a:pt x="68" y="232"/>
                </a:cubicBezTo>
                <a:close/>
                <a:moveTo>
                  <a:pt x="55" y="224"/>
                </a:moveTo>
                <a:cubicBezTo>
                  <a:pt x="56" y="223"/>
                  <a:pt x="57" y="222"/>
                  <a:pt x="57" y="221"/>
                </a:cubicBezTo>
                <a:cubicBezTo>
                  <a:pt x="56" y="222"/>
                  <a:pt x="56" y="223"/>
                  <a:pt x="55" y="224"/>
                </a:cubicBezTo>
                <a:close/>
                <a:moveTo>
                  <a:pt x="62" y="228"/>
                </a:moveTo>
                <a:cubicBezTo>
                  <a:pt x="63" y="228"/>
                  <a:pt x="63" y="228"/>
                  <a:pt x="64" y="228"/>
                </a:cubicBezTo>
                <a:cubicBezTo>
                  <a:pt x="63" y="227"/>
                  <a:pt x="64" y="227"/>
                  <a:pt x="63" y="226"/>
                </a:cubicBezTo>
                <a:cubicBezTo>
                  <a:pt x="63" y="227"/>
                  <a:pt x="62" y="228"/>
                  <a:pt x="62" y="228"/>
                </a:cubicBezTo>
                <a:close/>
                <a:moveTo>
                  <a:pt x="53" y="220"/>
                </a:moveTo>
                <a:cubicBezTo>
                  <a:pt x="53" y="220"/>
                  <a:pt x="54" y="219"/>
                  <a:pt x="53" y="219"/>
                </a:cubicBezTo>
                <a:cubicBezTo>
                  <a:pt x="52" y="221"/>
                  <a:pt x="51" y="222"/>
                  <a:pt x="53" y="220"/>
                </a:cubicBezTo>
                <a:close/>
                <a:moveTo>
                  <a:pt x="47" y="216"/>
                </a:moveTo>
                <a:cubicBezTo>
                  <a:pt x="47" y="217"/>
                  <a:pt x="46" y="217"/>
                  <a:pt x="47" y="218"/>
                </a:cubicBezTo>
                <a:cubicBezTo>
                  <a:pt x="47" y="217"/>
                  <a:pt x="47" y="217"/>
                  <a:pt x="48" y="217"/>
                </a:cubicBezTo>
                <a:cubicBezTo>
                  <a:pt x="48" y="216"/>
                  <a:pt x="48" y="216"/>
                  <a:pt x="47" y="216"/>
                </a:cubicBezTo>
                <a:close/>
                <a:moveTo>
                  <a:pt x="59" y="227"/>
                </a:moveTo>
                <a:cubicBezTo>
                  <a:pt x="59" y="227"/>
                  <a:pt x="59" y="227"/>
                  <a:pt x="59" y="228"/>
                </a:cubicBezTo>
                <a:cubicBezTo>
                  <a:pt x="59" y="227"/>
                  <a:pt x="60" y="227"/>
                  <a:pt x="60" y="226"/>
                </a:cubicBezTo>
                <a:cubicBezTo>
                  <a:pt x="60" y="227"/>
                  <a:pt x="59" y="226"/>
                  <a:pt x="59" y="227"/>
                </a:cubicBezTo>
                <a:close/>
                <a:moveTo>
                  <a:pt x="57" y="227"/>
                </a:moveTo>
                <a:cubicBezTo>
                  <a:pt x="57" y="227"/>
                  <a:pt x="59" y="226"/>
                  <a:pt x="58" y="226"/>
                </a:cubicBezTo>
                <a:cubicBezTo>
                  <a:pt x="58" y="226"/>
                  <a:pt x="57" y="226"/>
                  <a:pt x="57" y="227"/>
                </a:cubicBezTo>
                <a:close/>
                <a:moveTo>
                  <a:pt x="51" y="223"/>
                </a:moveTo>
                <a:cubicBezTo>
                  <a:pt x="51" y="222"/>
                  <a:pt x="52" y="222"/>
                  <a:pt x="52" y="221"/>
                </a:cubicBezTo>
                <a:cubicBezTo>
                  <a:pt x="51" y="222"/>
                  <a:pt x="51" y="222"/>
                  <a:pt x="51" y="223"/>
                </a:cubicBezTo>
                <a:close/>
                <a:moveTo>
                  <a:pt x="33" y="211"/>
                </a:moveTo>
                <a:cubicBezTo>
                  <a:pt x="34" y="212"/>
                  <a:pt x="35" y="210"/>
                  <a:pt x="35" y="209"/>
                </a:cubicBezTo>
                <a:cubicBezTo>
                  <a:pt x="34" y="210"/>
                  <a:pt x="34" y="211"/>
                  <a:pt x="33" y="211"/>
                </a:cubicBezTo>
                <a:close/>
                <a:moveTo>
                  <a:pt x="40" y="214"/>
                </a:moveTo>
                <a:cubicBezTo>
                  <a:pt x="40" y="214"/>
                  <a:pt x="41" y="214"/>
                  <a:pt x="40" y="213"/>
                </a:cubicBezTo>
                <a:cubicBezTo>
                  <a:pt x="40" y="213"/>
                  <a:pt x="39" y="214"/>
                  <a:pt x="40" y="214"/>
                </a:cubicBezTo>
                <a:close/>
                <a:moveTo>
                  <a:pt x="35" y="215"/>
                </a:moveTo>
                <a:cubicBezTo>
                  <a:pt x="36" y="215"/>
                  <a:pt x="37" y="214"/>
                  <a:pt x="37" y="213"/>
                </a:cubicBezTo>
                <a:cubicBezTo>
                  <a:pt x="36" y="214"/>
                  <a:pt x="35" y="215"/>
                  <a:pt x="35" y="215"/>
                </a:cubicBezTo>
                <a:close/>
                <a:moveTo>
                  <a:pt x="48" y="223"/>
                </a:moveTo>
                <a:cubicBezTo>
                  <a:pt x="49" y="223"/>
                  <a:pt x="49" y="222"/>
                  <a:pt x="48" y="222"/>
                </a:cubicBezTo>
                <a:cubicBezTo>
                  <a:pt x="48" y="222"/>
                  <a:pt x="48" y="223"/>
                  <a:pt x="48" y="223"/>
                </a:cubicBezTo>
                <a:close/>
                <a:moveTo>
                  <a:pt x="38" y="217"/>
                </a:moveTo>
                <a:cubicBezTo>
                  <a:pt x="38" y="217"/>
                  <a:pt x="39" y="216"/>
                  <a:pt x="39" y="215"/>
                </a:cubicBezTo>
                <a:lnTo>
                  <a:pt x="38" y="217"/>
                </a:lnTo>
                <a:close/>
                <a:moveTo>
                  <a:pt x="43" y="223"/>
                </a:moveTo>
                <a:cubicBezTo>
                  <a:pt x="43" y="223"/>
                  <a:pt x="45" y="222"/>
                  <a:pt x="44" y="221"/>
                </a:cubicBezTo>
                <a:cubicBezTo>
                  <a:pt x="44" y="222"/>
                  <a:pt x="42" y="223"/>
                  <a:pt x="43" y="223"/>
                </a:cubicBezTo>
                <a:close/>
                <a:moveTo>
                  <a:pt x="62" y="237"/>
                </a:moveTo>
                <a:cubicBezTo>
                  <a:pt x="62" y="237"/>
                  <a:pt x="63" y="236"/>
                  <a:pt x="62" y="235"/>
                </a:cubicBezTo>
                <a:cubicBezTo>
                  <a:pt x="62" y="236"/>
                  <a:pt x="61" y="237"/>
                  <a:pt x="62" y="237"/>
                </a:cubicBezTo>
                <a:close/>
                <a:moveTo>
                  <a:pt x="30" y="213"/>
                </a:moveTo>
                <a:cubicBezTo>
                  <a:pt x="30" y="212"/>
                  <a:pt x="31" y="212"/>
                  <a:pt x="30" y="211"/>
                </a:cubicBezTo>
                <a:cubicBezTo>
                  <a:pt x="30" y="212"/>
                  <a:pt x="29" y="212"/>
                  <a:pt x="30" y="213"/>
                </a:cubicBezTo>
                <a:close/>
                <a:moveTo>
                  <a:pt x="49" y="228"/>
                </a:moveTo>
                <a:cubicBezTo>
                  <a:pt x="50" y="229"/>
                  <a:pt x="50" y="227"/>
                  <a:pt x="50" y="228"/>
                </a:cubicBezTo>
                <a:cubicBezTo>
                  <a:pt x="51" y="227"/>
                  <a:pt x="51" y="227"/>
                  <a:pt x="51" y="227"/>
                </a:cubicBezTo>
                <a:cubicBezTo>
                  <a:pt x="51" y="227"/>
                  <a:pt x="51" y="227"/>
                  <a:pt x="51" y="227"/>
                </a:cubicBezTo>
                <a:cubicBezTo>
                  <a:pt x="50" y="228"/>
                  <a:pt x="49" y="227"/>
                  <a:pt x="49" y="228"/>
                </a:cubicBezTo>
                <a:close/>
                <a:moveTo>
                  <a:pt x="44" y="225"/>
                </a:moveTo>
                <a:cubicBezTo>
                  <a:pt x="44" y="224"/>
                  <a:pt x="45" y="224"/>
                  <a:pt x="44" y="223"/>
                </a:cubicBezTo>
                <a:cubicBezTo>
                  <a:pt x="44" y="224"/>
                  <a:pt x="44" y="224"/>
                  <a:pt x="44" y="225"/>
                </a:cubicBezTo>
                <a:close/>
                <a:moveTo>
                  <a:pt x="64" y="238"/>
                </a:moveTo>
                <a:cubicBezTo>
                  <a:pt x="63" y="238"/>
                  <a:pt x="63" y="239"/>
                  <a:pt x="63" y="239"/>
                </a:cubicBezTo>
                <a:cubicBezTo>
                  <a:pt x="64" y="239"/>
                  <a:pt x="64" y="239"/>
                  <a:pt x="64" y="238"/>
                </a:cubicBezTo>
                <a:close/>
                <a:moveTo>
                  <a:pt x="29" y="217"/>
                </a:moveTo>
                <a:cubicBezTo>
                  <a:pt x="30" y="217"/>
                  <a:pt x="30" y="216"/>
                  <a:pt x="30" y="215"/>
                </a:cubicBezTo>
                <a:cubicBezTo>
                  <a:pt x="30" y="216"/>
                  <a:pt x="29" y="216"/>
                  <a:pt x="29" y="217"/>
                </a:cubicBezTo>
                <a:close/>
                <a:moveTo>
                  <a:pt x="55" y="237"/>
                </a:moveTo>
                <a:cubicBezTo>
                  <a:pt x="55" y="236"/>
                  <a:pt x="56" y="236"/>
                  <a:pt x="56" y="235"/>
                </a:cubicBezTo>
                <a:cubicBezTo>
                  <a:pt x="55" y="235"/>
                  <a:pt x="55" y="236"/>
                  <a:pt x="55" y="237"/>
                </a:cubicBezTo>
                <a:close/>
                <a:moveTo>
                  <a:pt x="47" y="231"/>
                </a:moveTo>
                <a:cubicBezTo>
                  <a:pt x="47" y="232"/>
                  <a:pt x="48" y="230"/>
                  <a:pt x="48" y="230"/>
                </a:cubicBezTo>
                <a:cubicBezTo>
                  <a:pt x="47" y="230"/>
                  <a:pt x="47" y="230"/>
                  <a:pt x="47" y="231"/>
                </a:cubicBezTo>
                <a:close/>
                <a:moveTo>
                  <a:pt x="61" y="240"/>
                </a:moveTo>
                <a:cubicBezTo>
                  <a:pt x="62" y="240"/>
                  <a:pt x="61" y="240"/>
                  <a:pt x="61" y="239"/>
                </a:cubicBezTo>
                <a:cubicBezTo>
                  <a:pt x="61" y="240"/>
                  <a:pt x="61" y="240"/>
                  <a:pt x="61" y="240"/>
                </a:cubicBezTo>
                <a:close/>
                <a:moveTo>
                  <a:pt x="34" y="223"/>
                </a:moveTo>
                <a:cubicBezTo>
                  <a:pt x="34" y="222"/>
                  <a:pt x="35" y="222"/>
                  <a:pt x="35" y="221"/>
                </a:cubicBezTo>
                <a:cubicBezTo>
                  <a:pt x="34" y="221"/>
                  <a:pt x="33" y="222"/>
                  <a:pt x="34" y="223"/>
                </a:cubicBezTo>
                <a:close/>
                <a:moveTo>
                  <a:pt x="26" y="217"/>
                </a:moveTo>
                <a:cubicBezTo>
                  <a:pt x="26" y="217"/>
                  <a:pt x="27" y="217"/>
                  <a:pt x="26" y="216"/>
                </a:cubicBezTo>
                <a:cubicBezTo>
                  <a:pt x="26" y="217"/>
                  <a:pt x="26" y="217"/>
                  <a:pt x="26" y="217"/>
                </a:cubicBezTo>
                <a:close/>
                <a:moveTo>
                  <a:pt x="32" y="222"/>
                </a:moveTo>
                <a:cubicBezTo>
                  <a:pt x="33" y="222"/>
                  <a:pt x="33" y="222"/>
                  <a:pt x="33" y="221"/>
                </a:cubicBezTo>
                <a:cubicBezTo>
                  <a:pt x="32" y="221"/>
                  <a:pt x="32" y="222"/>
                  <a:pt x="32" y="222"/>
                </a:cubicBezTo>
                <a:close/>
                <a:moveTo>
                  <a:pt x="27" y="218"/>
                </a:moveTo>
                <a:cubicBezTo>
                  <a:pt x="27" y="219"/>
                  <a:pt x="26" y="220"/>
                  <a:pt x="27" y="221"/>
                </a:cubicBezTo>
                <a:cubicBezTo>
                  <a:pt x="27" y="220"/>
                  <a:pt x="27" y="220"/>
                  <a:pt x="28" y="219"/>
                </a:cubicBezTo>
                <a:cubicBezTo>
                  <a:pt x="28" y="219"/>
                  <a:pt x="28" y="218"/>
                  <a:pt x="27" y="218"/>
                </a:cubicBezTo>
                <a:close/>
                <a:moveTo>
                  <a:pt x="32" y="225"/>
                </a:moveTo>
                <a:cubicBezTo>
                  <a:pt x="33" y="224"/>
                  <a:pt x="33" y="224"/>
                  <a:pt x="34" y="223"/>
                </a:cubicBezTo>
                <a:cubicBezTo>
                  <a:pt x="33" y="223"/>
                  <a:pt x="33" y="223"/>
                  <a:pt x="33" y="223"/>
                </a:cubicBezTo>
                <a:cubicBezTo>
                  <a:pt x="32" y="223"/>
                  <a:pt x="32" y="224"/>
                  <a:pt x="32" y="225"/>
                </a:cubicBezTo>
                <a:close/>
                <a:moveTo>
                  <a:pt x="23" y="221"/>
                </a:moveTo>
                <a:cubicBezTo>
                  <a:pt x="24" y="220"/>
                  <a:pt x="25" y="219"/>
                  <a:pt x="26" y="217"/>
                </a:cubicBezTo>
                <a:cubicBezTo>
                  <a:pt x="25" y="219"/>
                  <a:pt x="24" y="220"/>
                  <a:pt x="23" y="221"/>
                </a:cubicBezTo>
                <a:close/>
                <a:moveTo>
                  <a:pt x="57" y="242"/>
                </a:moveTo>
                <a:cubicBezTo>
                  <a:pt x="58" y="243"/>
                  <a:pt x="58" y="243"/>
                  <a:pt x="58" y="243"/>
                </a:cubicBezTo>
                <a:cubicBezTo>
                  <a:pt x="59" y="243"/>
                  <a:pt x="58" y="242"/>
                  <a:pt x="58" y="241"/>
                </a:cubicBezTo>
                <a:lnTo>
                  <a:pt x="57" y="242"/>
                </a:lnTo>
                <a:close/>
                <a:moveTo>
                  <a:pt x="25" y="220"/>
                </a:moveTo>
                <a:cubicBezTo>
                  <a:pt x="26" y="220"/>
                  <a:pt x="26" y="219"/>
                  <a:pt x="26" y="218"/>
                </a:cubicBezTo>
                <a:cubicBezTo>
                  <a:pt x="26" y="218"/>
                  <a:pt x="25" y="219"/>
                  <a:pt x="25" y="220"/>
                </a:cubicBezTo>
                <a:close/>
                <a:moveTo>
                  <a:pt x="44" y="234"/>
                </a:moveTo>
                <a:cubicBezTo>
                  <a:pt x="44" y="234"/>
                  <a:pt x="45" y="233"/>
                  <a:pt x="45" y="233"/>
                </a:cubicBezTo>
                <a:cubicBezTo>
                  <a:pt x="44" y="233"/>
                  <a:pt x="43" y="233"/>
                  <a:pt x="44" y="234"/>
                </a:cubicBezTo>
                <a:close/>
                <a:moveTo>
                  <a:pt x="49" y="243"/>
                </a:moveTo>
                <a:cubicBezTo>
                  <a:pt x="50" y="242"/>
                  <a:pt x="52" y="240"/>
                  <a:pt x="52" y="239"/>
                </a:cubicBezTo>
                <a:cubicBezTo>
                  <a:pt x="51" y="241"/>
                  <a:pt x="49" y="241"/>
                  <a:pt x="49" y="243"/>
                </a:cubicBezTo>
                <a:close/>
                <a:moveTo>
                  <a:pt x="31" y="225"/>
                </a:moveTo>
                <a:cubicBezTo>
                  <a:pt x="32" y="225"/>
                  <a:pt x="31" y="226"/>
                  <a:pt x="31" y="226"/>
                </a:cubicBezTo>
                <a:cubicBezTo>
                  <a:pt x="32" y="226"/>
                  <a:pt x="32" y="226"/>
                  <a:pt x="32" y="225"/>
                </a:cubicBezTo>
                <a:cubicBezTo>
                  <a:pt x="32" y="225"/>
                  <a:pt x="32" y="225"/>
                  <a:pt x="31" y="225"/>
                </a:cubicBezTo>
                <a:close/>
                <a:moveTo>
                  <a:pt x="42" y="242"/>
                </a:moveTo>
                <a:cubicBezTo>
                  <a:pt x="43" y="241"/>
                  <a:pt x="45" y="239"/>
                  <a:pt x="46" y="236"/>
                </a:cubicBezTo>
                <a:cubicBezTo>
                  <a:pt x="46" y="237"/>
                  <a:pt x="46" y="238"/>
                  <a:pt x="47" y="237"/>
                </a:cubicBezTo>
                <a:cubicBezTo>
                  <a:pt x="47" y="236"/>
                  <a:pt x="46" y="236"/>
                  <a:pt x="46" y="235"/>
                </a:cubicBezTo>
                <a:cubicBezTo>
                  <a:pt x="45" y="238"/>
                  <a:pt x="42" y="240"/>
                  <a:pt x="42" y="242"/>
                </a:cubicBezTo>
                <a:close/>
                <a:moveTo>
                  <a:pt x="23" y="220"/>
                </a:moveTo>
                <a:cubicBezTo>
                  <a:pt x="23" y="220"/>
                  <a:pt x="22" y="220"/>
                  <a:pt x="23" y="219"/>
                </a:cubicBezTo>
                <a:cubicBezTo>
                  <a:pt x="22" y="219"/>
                  <a:pt x="22" y="219"/>
                  <a:pt x="22" y="219"/>
                </a:cubicBezTo>
                <a:cubicBezTo>
                  <a:pt x="22" y="219"/>
                  <a:pt x="22" y="221"/>
                  <a:pt x="23" y="220"/>
                </a:cubicBezTo>
                <a:close/>
                <a:moveTo>
                  <a:pt x="30" y="227"/>
                </a:moveTo>
                <a:cubicBezTo>
                  <a:pt x="30" y="227"/>
                  <a:pt x="30" y="227"/>
                  <a:pt x="31" y="228"/>
                </a:cubicBezTo>
                <a:cubicBezTo>
                  <a:pt x="31" y="227"/>
                  <a:pt x="31" y="227"/>
                  <a:pt x="31" y="227"/>
                </a:cubicBezTo>
                <a:cubicBezTo>
                  <a:pt x="31" y="226"/>
                  <a:pt x="32" y="227"/>
                  <a:pt x="31" y="226"/>
                </a:cubicBezTo>
                <a:cubicBezTo>
                  <a:pt x="31" y="226"/>
                  <a:pt x="31" y="226"/>
                  <a:pt x="30" y="227"/>
                </a:cubicBezTo>
                <a:close/>
                <a:moveTo>
                  <a:pt x="31" y="230"/>
                </a:moveTo>
                <a:cubicBezTo>
                  <a:pt x="32" y="229"/>
                  <a:pt x="33" y="228"/>
                  <a:pt x="33" y="228"/>
                </a:cubicBezTo>
                <a:cubicBezTo>
                  <a:pt x="32" y="228"/>
                  <a:pt x="31" y="229"/>
                  <a:pt x="31" y="230"/>
                </a:cubicBezTo>
                <a:close/>
                <a:moveTo>
                  <a:pt x="57" y="246"/>
                </a:moveTo>
                <a:cubicBezTo>
                  <a:pt x="57" y="246"/>
                  <a:pt x="57" y="246"/>
                  <a:pt x="58" y="246"/>
                </a:cubicBezTo>
                <a:cubicBezTo>
                  <a:pt x="57" y="246"/>
                  <a:pt x="57" y="246"/>
                  <a:pt x="57" y="246"/>
                </a:cubicBezTo>
                <a:close/>
                <a:moveTo>
                  <a:pt x="21" y="224"/>
                </a:moveTo>
                <a:cubicBezTo>
                  <a:pt x="22" y="224"/>
                  <a:pt x="22" y="223"/>
                  <a:pt x="22" y="223"/>
                </a:cubicBezTo>
                <a:cubicBezTo>
                  <a:pt x="22" y="223"/>
                  <a:pt x="21" y="224"/>
                  <a:pt x="21" y="224"/>
                </a:cubicBezTo>
                <a:close/>
                <a:moveTo>
                  <a:pt x="52" y="249"/>
                </a:moveTo>
                <a:cubicBezTo>
                  <a:pt x="52" y="249"/>
                  <a:pt x="52" y="249"/>
                  <a:pt x="51" y="249"/>
                </a:cubicBezTo>
                <a:cubicBezTo>
                  <a:pt x="52" y="250"/>
                  <a:pt x="52" y="249"/>
                  <a:pt x="52" y="250"/>
                </a:cubicBezTo>
                <a:cubicBezTo>
                  <a:pt x="53" y="248"/>
                  <a:pt x="53" y="248"/>
                  <a:pt x="54" y="247"/>
                </a:cubicBezTo>
                <a:cubicBezTo>
                  <a:pt x="53" y="247"/>
                  <a:pt x="52" y="248"/>
                  <a:pt x="52" y="249"/>
                </a:cubicBezTo>
                <a:close/>
                <a:moveTo>
                  <a:pt x="29" y="230"/>
                </a:moveTo>
                <a:cubicBezTo>
                  <a:pt x="29" y="230"/>
                  <a:pt x="29" y="230"/>
                  <a:pt x="29" y="230"/>
                </a:cubicBezTo>
                <a:cubicBezTo>
                  <a:pt x="29" y="229"/>
                  <a:pt x="28" y="230"/>
                  <a:pt x="29" y="230"/>
                </a:cubicBezTo>
                <a:close/>
                <a:moveTo>
                  <a:pt x="54" y="249"/>
                </a:moveTo>
                <a:cubicBezTo>
                  <a:pt x="55" y="250"/>
                  <a:pt x="54" y="251"/>
                  <a:pt x="55" y="250"/>
                </a:cubicBezTo>
                <a:cubicBezTo>
                  <a:pt x="56" y="251"/>
                  <a:pt x="55" y="250"/>
                  <a:pt x="55" y="251"/>
                </a:cubicBezTo>
                <a:cubicBezTo>
                  <a:pt x="56" y="251"/>
                  <a:pt x="56" y="250"/>
                  <a:pt x="56" y="250"/>
                </a:cubicBezTo>
                <a:cubicBezTo>
                  <a:pt x="55" y="249"/>
                  <a:pt x="55" y="249"/>
                  <a:pt x="54" y="249"/>
                </a:cubicBezTo>
                <a:close/>
                <a:moveTo>
                  <a:pt x="47" y="245"/>
                </a:moveTo>
                <a:cubicBezTo>
                  <a:pt x="47" y="246"/>
                  <a:pt x="46" y="246"/>
                  <a:pt x="47" y="246"/>
                </a:cubicBezTo>
                <a:cubicBezTo>
                  <a:pt x="48" y="245"/>
                  <a:pt x="48" y="245"/>
                  <a:pt x="48" y="245"/>
                </a:cubicBezTo>
                <a:cubicBezTo>
                  <a:pt x="48" y="245"/>
                  <a:pt x="47" y="245"/>
                  <a:pt x="47" y="245"/>
                </a:cubicBezTo>
                <a:close/>
                <a:moveTo>
                  <a:pt x="28" y="231"/>
                </a:moveTo>
                <a:cubicBezTo>
                  <a:pt x="28" y="232"/>
                  <a:pt x="27" y="232"/>
                  <a:pt x="27" y="233"/>
                </a:cubicBezTo>
                <a:cubicBezTo>
                  <a:pt x="28" y="232"/>
                  <a:pt x="28" y="231"/>
                  <a:pt x="28" y="231"/>
                </a:cubicBezTo>
                <a:cubicBezTo>
                  <a:pt x="28" y="231"/>
                  <a:pt x="28" y="230"/>
                  <a:pt x="28" y="231"/>
                </a:cubicBezTo>
                <a:close/>
                <a:moveTo>
                  <a:pt x="28" y="235"/>
                </a:moveTo>
                <a:cubicBezTo>
                  <a:pt x="29" y="234"/>
                  <a:pt x="30" y="233"/>
                  <a:pt x="29" y="232"/>
                </a:cubicBezTo>
                <a:cubicBezTo>
                  <a:pt x="29" y="233"/>
                  <a:pt x="29" y="234"/>
                  <a:pt x="28" y="235"/>
                </a:cubicBezTo>
                <a:close/>
                <a:moveTo>
                  <a:pt x="48" y="247"/>
                </a:moveTo>
                <a:cubicBezTo>
                  <a:pt x="48" y="248"/>
                  <a:pt x="49" y="248"/>
                  <a:pt x="49" y="248"/>
                </a:cubicBezTo>
                <a:cubicBezTo>
                  <a:pt x="49" y="248"/>
                  <a:pt x="49" y="248"/>
                  <a:pt x="49" y="248"/>
                </a:cubicBezTo>
                <a:cubicBezTo>
                  <a:pt x="49" y="248"/>
                  <a:pt x="49" y="247"/>
                  <a:pt x="48" y="247"/>
                </a:cubicBezTo>
                <a:close/>
                <a:moveTo>
                  <a:pt x="17" y="226"/>
                </a:moveTo>
                <a:cubicBezTo>
                  <a:pt x="17" y="226"/>
                  <a:pt x="17" y="227"/>
                  <a:pt x="17" y="227"/>
                </a:cubicBezTo>
                <a:cubicBezTo>
                  <a:pt x="17" y="226"/>
                  <a:pt x="18" y="227"/>
                  <a:pt x="18" y="227"/>
                </a:cubicBezTo>
                <a:cubicBezTo>
                  <a:pt x="18" y="226"/>
                  <a:pt x="17" y="226"/>
                  <a:pt x="17" y="225"/>
                </a:cubicBezTo>
                <a:lnTo>
                  <a:pt x="17" y="226"/>
                </a:lnTo>
                <a:close/>
                <a:moveTo>
                  <a:pt x="41" y="244"/>
                </a:moveTo>
                <a:cubicBezTo>
                  <a:pt x="41" y="244"/>
                  <a:pt x="42" y="243"/>
                  <a:pt x="41" y="243"/>
                </a:cubicBezTo>
                <a:cubicBezTo>
                  <a:pt x="40" y="245"/>
                  <a:pt x="39" y="245"/>
                  <a:pt x="41" y="244"/>
                </a:cubicBezTo>
                <a:close/>
                <a:moveTo>
                  <a:pt x="50" y="252"/>
                </a:moveTo>
                <a:cubicBezTo>
                  <a:pt x="50" y="251"/>
                  <a:pt x="51" y="252"/>
                  <a:pt x="51" y="252"/>
                </a:cubicBezTo>
                <a:cubicBezTo>
                  <a:pt x="50" y="252"/>
                  <a:pt x="51" y="251"/>
                  <a:pt x="51" y="250"/>
                </a:cubicBezTo>
                <a:cubicBezTo>
                  <a:pt x="51" y="252"/>
                  <a:pt x="49" y="251"/>
                  <a:pt x="50" y="252"/>
                </a:cubicBezTo>
                <a:close/>
                <a:moveTo>
                  <a:pt x="42" y="245"/>
                </a:moveTo>
                <a:cubicBezTo>
                  <a:pt x="42" y="246"/>
                  <a:pt x="42" y="246"/>
                  <a:pt x="43" y="246"/>
                </a:cubicBezTo>
                <a:cubicBezTo>
                  <a:pt x="43" y="245"/>
                  <a:pt x="42" y="245"/>
                  <a:pt x="42" y="245"/>
                </a:cubicBezTo>
                <a:close/>
                <a:moveTo>
                  <a:pt x="53" y="255"/>
                </a:moveTo>
                <a:cubicBezTo>
                  <a:pt x="53" y="254"/>
                  <a:pt x="54" y="254"/>
                  <a:pt x="53" y="253"/>
                </a:cubicBezTo>
                <a:cubicBezTo>
                  <a:pt x="53" y="254"/>
                  <a:pt x="52" y="254"/>
                  <a:pt x="53" y="255"/>
                </a:cubicBezTo>
                <a:close/>
                <a:moveTo>
                  <a:pt x="40" y="247"/>
                </a:moveTo>
                <a:cubicBezTo>
                  <a:pt x="41" y="247"/>
                  <a:pt x="42" y="246"/>
                  <a:pt x="41" y="246"/>
                </a:cubicBezTo>
                <a:lnTo>
                  <a:pt x="40" y="247"/>
                </a:lnTo>
                <a:close/>
                <a:moveTo>
                  <a:pt x="43" y="248"/>
                </a:moveTo>
                <a:cubicBezTo>
                  <a:pt x="44" y="249"/>
                  <a:pt x="44" y="249"/>
                  <a:pt x="44" y="249"/>
                </a:cubicBezTo>
                <a:cubicBezTo>
                  <a:pt x="44" y="248"/>
                  <a:pt x="43" y="248"/>
                  <a:pt x="43" y="248"/>
                </a:cubicBezTo>
                <a:close/>
                <a:moveTo>
                  <a:pt x="15" y="234"/>
                </a:moveTo>
                <a:cubicBezTo>
                  <a:pt x="15" y="233"/>
                  <a:pt x="15" y="233"/>
                  <a:pt x="15" y="232"/>
                </a:cubicBezTo>
                <a:cubicBezTo>
                  <a:pt x="15" y="233"/>
                  <a:pt x="15" y="233"/>
                  <a:pt x="15" y="233"/>
                </a:cubicBezTo>
                <a:cubicBezTo>
                  <a:pt x="16" y="234"/>
                  <a:pt x="16" y="234"/>
                  <a:pt x="16" y="234"/>
                </a:cubicBezTo>
                <a:cubicBezTo>
                  <a:pt x="17" y="232"/>
                  <a:pt x="17" y="233"/>
                  <a:pt x="18" y="231"/>
                </a:cubicBezTo>
                <a:cubicBezTo>
                  <a:pt x="18" y="231"/>
                  <a:pt x="17" y="231"/>
                  <a:pt x="17" y="230"/>
                </a:cubicBezTo>
                <a:cubicBezTo>
                  <a:pt x="17" y="230"/>
                  <a:pt x="17" y="231"/>
                  <a:pt x="17" y="230"/>
                </a:cubicBezTo>
                <a:cubicBezTo>
                  <a:pt x="17" y="232"/>
                  <a:pt x="16" y="232"/>
                  <a:pt x="15" y="234"/>
                </a:cubicBezTo>
                <a:close/>
                <a:moveTo>
                  <a:pt x="51" y="255"/>
                </a:moveTo>
                <a:cubicBezTo>
                  <a:pt x="51" y="256"/>
                  <a:pt x="50" y="257"/>
                  <a:pt x="51" y="257"/>
                </a:cubicBezTo>
                <a:cubicBezTo>
                  <a:pt x="51" y="256"/>
                  <a:pt x="52" y="256"/>
                  <a:pt x="52" y="255"/>
                </a:cubicBezTo>
                <a:cubicBezTo>
                  <a:pt x="51" y="255"/>
                  <a:pt x="51" y="255"/>
                  <a:pt x="51" y="255"/>
                </a:cubicBezTo>
                <a:close/>
                <a:moveTo>
                  <a:pt x="20" y="235"/>
                </a:moveTo>
                <a:cubicBezTo>
                  <a:pt x="19" y="235"/>
                  <a:pt x="19" y="236"/>
                  <a:pt x="19" y="236"/>
                </a:cubicBezTo>
                <a:cubicBezTo>
                  <a:pt x="20" y="236"/>
                  <a:pt x="20" y="236"/>
                  <a:pt x="20" y="236"/>
                </a:cubicBezTo>
                <a:cubicBezTo>
                  <a:pt x="20" y="236"/>
                  <a:pt x="21" y="235"/>
                  <a:pt x="21" y="235"/>
                </a:cubicBezTo>
                <a:cubicBezTo>
                  <a:pt x="20" y="235"/>
                  <a:pt x="20" y="236"/>
                  <a:pt x="20" y="235"/>
                </a:cubicBezTo>
                <a:close/>
                <a:moveTo>
                  <a:pt x="21" y="238"/>
                </a:moveTo>
                <a:cubicBezTo>
                  <a:pt x="21" y="237"/>
                  <a:pt x="22" y="237"/>
                  <a:pt x="22" y="236"/>
                </a:cubicBezTo>
                <a:cubicBezTo>
                  <a:pt x="21" y="236"/>
                  <a:pt x="21" y="237"/>
                  <a:pt x="21" y="238"/>
                </a:cubicBezTo>
                <a:close/>
                <a:moveTo>
                  <a:pt x="17" y="236"/>
                </a:moveTo>
                <a:cubicBezTo>
                  <a:pt x="18" y="236"/>
                  <a:pt x="18" y="235"/>
                  <a:pt x="18" y="235"/>
                </a:cubicBezTo>
                <a:cubicBezTo>
                  <a:pt x="18" y="235"/>
                  <a:pt x="17" y="236"/>
                  <a:pt x="17" y="236"/>
                </a:cubicBezTo>
                <a:close/>
                <a:moveTo>
                  <a:pt x="23" y="243"/>
                </a:moveTo>
                <a:cubicBezTo>
                  <a:pt x="24" y="243"/>
                  <a:pt x="25" y="241"/>
                  <a:pt x="26" y="240"/>
                </a:cubicBezTo>
                <a:cubicBezTo>
                  <a:pt x="25" y="240"/>
                  <a:pt x="25" y="240"/>
                  <a:pt x="25" y="240"/>
                </a:cubicBezTo>
                <a:cubicBezTo>
                  <a:pt x="24" y="241"/>
                  <a:pt x="24" y="242"/>
                  <a:pt x="23" y="243"/>
                </a:cubicBezTo>
                <a:close/>
                <a:moveTo>
                  <a:pt x="17" y="238"/>
                </a:moveTo>
                <a:cubicBezTo>
                  <a:pt x="17" y="237"/>
                  <a:pt x="18" y="237"/>
                  <a:pt x="18" y="236"/>
                </a:cubicBezTo>
                <a:cubicBezTo>
                  <a:pt x="17" y="236"/>
                  <a:pt x="16" y="237"/>
                  <a:pt x="17" y="238"/>
                </a:cubicBezTo>
                <a:close/>
                <a:moveTo>
                  <a:pt x="35" y="251"/>
                </a:moveTo>
                <a:cubicBezTo>
                  <a:pt x="35" y="252"/>
                  <a:pt x="36" y="250"/>
                  <a:pt x="36" y="250"/>
                </a:cubicBezTo>
                <a:lnTo>
                  <a:pt x="35" y="251"/>
                </a:lnTo>
                <a:close/>
                <a:moveTo>
                  <a:pt x="38" y="255"/>
                </a:moveTo>
                <a:cubicBezTo>
                  <a:pt x="39" y="254"/>
                  <a:pt x="39" y="254"/>
                  <a:pt x="39" y="254"/>
                </a:cubicBezTo>
                <a:cubicBezTo>
                  <a:pt x="39" y="254"/>
                  <a:pt x="38" y="254"/>
                  <a:pt x="38" y="255"/>
                </a:cubicBezTo>
                <a:close/>
                <a:moveTo>
                  <a:pt x="12" y="236"/>
                </a:moveTo>
                <a:cubicBezTo>
                  <a:pt x="12" y="236"/>
                  <a:pt x="12" y="237"/>
                  <a:pt x="12" y="237"/>
                </a:cubicBezTo>
                <a:cubicBezTo>
                  <a:pt x="13" y="236"/>
                  <a:pt x="13" y="236"/>
                  <a:pt x="13" y="236"/>
                </a:cubicBezTo>
                <a:cubicBezTo>
                  <a:pt x="13" y="236"/>
                  <a:pt x="12" y="236"/>
                  <a:pt x="12" y="236"/>
                </a:cubicBezTo>
                <a:close/>
                <a:moveTo>
                  <a:pt x="38" y="253"/>
                </a:moveTo>
                <a:cubicBezTo>
                  <a:pt x="36" y="252"/>
                  <a:pt x="36" y="252"/>
                  <a:pt x="36" y="252"/>
                </a:cubicBezTo>
                <a:cubicBezTo>
                  <a:pt x="36" y="253"/>
                  <a:pt x="37" y="254"/>
                  <a:pt x="38" y="253"/>
                </a:cubicBezTo>
                <a:close/>
                <a:moveTo>
                  <a:pt x="12" y="239"/>
                </a:moveTo>
                <a:cubicBezTo>
                  <a:pt x="13" y="238"/>
                  <a:pt x="13" y="238"/>
                  <a:pt x="13" y="238"/>
                </a:cubicBezTo>
                <a:cubicBezTo>
                  <a:pt x="13" y="238"/>
                  <a:pt x="13" y="239"/>
                  <a:pt x="13" y="238"/>
                </a:cubicBezTo>
                <a:cubicBezTo>
                  <a:pt x="12" y="238"/>
                  <a:pt x="14" y="237"/>
                  <a:pt x="13" y="237"/>
                </a:cubicBezTo>
                <a:cubicBezTo>
                  <a:pt x="12" y="237"/>
                  <a:pt x="12" y="238"/>
                  <a:pt x="12" y="239"/>
                </a:cubicBezTo>
                <a:close/>
                <a:moveTo>
                  <a:pt x="35" y="256"/>
                </a:moveTo>
                <a:cubicBezTo>
                  <a:pt x="35" y="256"/>
                  <a:pt x="36" y="257"/>
                  <a:pt x="36" y="257"/>
                </a:cubicBezTo>
                <a:cubicBezTo>
                  <a:pt x="36" y="256"/>
                  <a:pt x="35" y="256"/>
                  <a:pt x="35" y="256"/>
                </a:cubicBezTo>
                <a:close/>
                <a:moveTo>
                  <a:pt x="27" y="255"/>
                </a:moveTo>
                <a:cubicBezTo>
                  <a:pt x="27" y="255"/>
                  <a:pt x="28" y="254"/>
                  <a:pt x="28" y="254"/>
                </a:cubicBezTo>
                <a:cubicBezTo>
                  <a:pt x="27" y="254"/>
                  <a:pt x="27" y="254"/>
                  <a:pt x="27" y="255"/>
                </a:cubicBezTo>
                <a:close/>
                <a:moveTo>
                  <a:pt x="8" y="244"/>
                </a:moveTo>
                <a:cubicBezTo>
                  <a:pt x="7" y="244"/>
                  <a:pt x="7" y="244"/>
                  <a:pt x="7" y="244"/>
                </a:cubicBezTo>
                <a:cubicBezTo>
                  <a:pt x="8" y="245"/>
                  <a:pt x="8" y="243"/>
                  <a:pt x="7" y="243"/>
                </a:cubicBezTo>
                <a:cubicBezTo>
                  <a:pt x="7" y="243"/>
                  <a:pt x="7" y="243"/>
                  <a:pt x="8" y="244"/>
                </a:cubicBezTo>
                <a:close/>
                <a:moveTo>
                  <a:pt x="6" y="247"/>
                </a:moveTo>
                <a:cubicBezTo>
                  <a:pt x="7" y="248"/>
                  <a:pt x="9" y="244"/>
                  <a:pt x="8" y="244"/>
                </a:cubicBezTo>
                <a:cubicBezTo>
                  <a:pt x="7" y="245"/>
                  <a:pt x="7" y="246"/>
                  <a:pt x="6" y="247"/>
                </a:cubicBezTo>
                <a:close/>
                <a:moveTo>
                  <a:pt x="11" y="248"/>
                </a:moveTo>
                <a:cubicBezTo>
                  <a:pt x="12" y="248"/>
                  <a:pt x="12" y="247"/>
                  <a:pt x="11" y="247"/>
                </a:cubicBezTo>
                <a:cubicBezTo>
                  <a:pt x="11" y="247"/>
                  <a:pt x="11" y="248"/>
                  <a:pt x="11" y="248"/>
                </a:cubicBezTo>
                <a:close/>
                <a:moveTo>
                  <a:pt x="32" y="264"/>
                </a:moveTo>
                <a:cubicBezTo>
                  <a:pt x="33" y="264"/>
                  <a:pt x="33" y="264"/>
                  <a:pt x="33" y="263"/>
                </a:cubicBezTo>
                <a:cubicBezTo>
                  <a:pt x="32" y="263"/>
                  <a:pt x="32" y="263"/>
                  <a:pt x="32" y="264"/>
                </a:cubicBezTo>
                <a:close/>
                <a:moveTo>
                  <a:pt x="10" y="250"/>
                </a:moveTo>
                <a:cubicBezTo>
                  <a:pt x="10" y="250"/>
                  <a:pt x="11" y="249"/>
                  <a:pt x="11" y="249"/>
                </a:cubicBezTo>
                <a:cubicBezTo>
                  <a:pt x="10" y="248"/>
                  <a:pt x="10" y="248"/>
                  <a:pt x="10" y="248"/>
                </a:cubicBezTo>
                <a:cubicBezTo>
                  <a:pt x="10" y="249"/>
                  <a:pt x="9" y="249"/>
                  <a:pt x="10" y="250"/>
                </a:cubicBezTo>
                <a:close/>
                <a:moveTo>
                  <a:pt x="7" y="252"/>
                </a:moveTo>
                <a:cubicBezTo>
                  <a:pt x="7" y="251"/>
                  <a:pt x="9" y="249"/>
                  <a:pt x="8" y="248"/>
                </a:cubicBezTo>
                <a:cubicBezTo>
                  <a:pt x="8" y="249"/>
                  <a:pt x="6" y="251"/>
                  <a:pt x="7" y="252"/>
                </a:cubicBezTo>
                <a:close/>
                <a:moveTo>
                  <a:pt x="3" y="247"/>
                </a:moveTo>
                <a:cubicBezTo>
                  <a:pt x="3" y="246"/>
                  <a:pt x="4" y="246"/>
                  <a:pt x="4" y="246"/>
                </a:cubicBezTo>
                <a:cubicBezTo>
                  <a:pt x="3" y="246"/>
                  <a:pt x="2" y="246"/>
                  <a:pt x="3" y="247"/>
                </a:cubicBezTo>
                <a:close/>
                <a:moveTo>
                  <a:pt x="0" y="255"/>
                </a:moveTo>
                <a:cubicBezTo>
                  <a:pt x="1" y="253"/>
                  <a:pt x="3" y="253"/>
                  <a:pt x="2" y="251"/>
                </a:cubicBezTo>
                <a:cubicBezTo>
                  <a:pt x="2" y="253"/>
                  <a:pt x="0" y="254"/>
                  <a:pt x="0" y="255"/>
                </a:cubicBezTo>
                <a:close/>
                <a:moveTo>
                  <a:pt x="30" y="271"/>
                </a:moveTo>
                <a:cubicBezTo>
                  <a:pt x="30" y="271"/>
                  <a:pt x="31" y="271"/>
                  <a:pt x="31" y="271"/>
                </a:cubicBezTo>
                <a:cubicBezTo>
                  <a:pt x="31" y="271"/>
                  <a:pt x="30" y="270"/>
                  <a:pt x="30" y="271"/>
                </a:cubicBezTo>
                <a:close/>
                <a:moveTo>
                  <a:pt x="34" y="274"/>
                </a:moveTo>
                <a:cubicBezTo>
                  <a:pt x="35" y="275"/>
                  <a:pt x="34" y="275"/>
                  <a:pt x="35" y="275"/>
                </a:cubicBezTo>
                <a:cubicBezTo>
                  <a:pt x="36" y="275"/>
                  <a:pt x="35" y="275"/>
                  <a:pt x="35" y="274"/>
                </a:cubicBezTo>
                <a:cubicBezTo>
                  <a:pt x="35" y="274"/>
                  <a:pt x="35" y="274"/>
                  <a:pt x="34" y="274"/>
                </a:cubicBezTo>
                <a:close/>
                <a:moveTo>
                  <a:pt x="3" y="254"/>
                </a:moveTo>
                <a:cubicBezTo>
                  <a:pt x="2" y="254"/>
                  <a:pt x="2" y="254"/>
                  <a:pt x="2" y="253"/>
                </a:cubicBezTo>
                <a:cubicBezTo>
                  <a:pt x="2" y="254"/>
                  <a:pt x="2" y="254"/>
                  <a:pt x="2" y="254"/>
                </a:cubicBezTo>
                <a:cubicBezTo>
                  <a:pt x="2" y="254"/>
                  <a:pt x="4" y="254"/>
                  <a:pt x="3" y="253"/>
                </a:cubicBezTo>
                <a:lnTo>
                  <a:pt x="3" y="254"/>
                </a:lnTo>
                <a:close/>
                <a:moveTo>
                  <a:pt x="27" y="271"/>
                </a:moveTo>
                <a:cubicBezTo>
                  <a:pt x="27" y="271"/>
                  <a:pt x="27" y="272"/>
                  <a:pt x="28" y="271"/>
                </a:cubicBezTo>
                <a:cubicBezTo>
                  <a:pt x="28" y="271"/>
                  <a:pt x="27" y="270"/>
                  <a:pt x="27" y="271"/>
                </a:cubicBezTo>
                <a:close/>
                <a:moveTo>
                  <a:pt x="31" y="278"/>
                </a:moveTo>
                <a:cubicBezTo>
                  <a:pt x="31" y="277"/>
                  <a:pt x="30" y="277"/>
                  <a:pt x="30" y="276"/>
                </a:cubicBezTo>
                <a:cubicBezTo>
                  <a:pt x="30" y="277"/>
                  <a:pt x="31" y="277"/>
                  <a:pt x="31" y="278"/>
                </a:cubicBezTo>
                <a:close/>
                <a:moveTo>
                  <a:pt x="31" y="281"/>
                </a:moveTo>
                <a:cubicBezTo>
                  <a:pt x="32" y="281"/>
                  <a:pt x="32" y="281"/>
                  <a:pt x="32" y="281"/>
                </a:cubicBezTo>
                <a:cubicBezTo>
                  <a:pt x="32" y="280"/>
                  <a:pt x="32" y="280"/>
                  <a:pt x="33" y="280"/>
                </a:cubicBezTo>
                <a:cubicBezTo>
                  <a:pt x="33" y="280"/>
                  <a:pt x="33" y="279"/>
                  <a:pt x="33" y="279"/>
                </a:cubicBezTo>
                <a:cubicBezTo>
                  <a:pt x="32" y="280"/>
                  <a:pt x="32" y="281"/>
                  <a:pt x="31" y="281"/>
                </a:cubicBezTo>
                <a:close/>
                <a:moveTo>
                  <a:pt x="782" y="255"/>
                </a:moveTo>
                <a:cubicBezTo>
                  <a:pt x="781" y="255"/>
                  <a:pt x="779" y="253"/>
                  <a:pt x="779" y="256"/>
                </a:cubicBezTo>
                <a:cubicBezTo>
                  <a:pt x="781" y="259"/>
                  <a:pt x="782" y="261"/>
                  <a:pt x="783" y="263"/>
                </a:cubicBezTo>
                <a:cubicBezTo>
                  <a:pt x="781" y="263"/>
                  <a:pt x="777" y="259"/>
                  <a:pt x="774" y="258"/>
                </a:cubicBezTo>
                <a:cubicBezTo>
                  <a:pt x="775" y="259"/>
                  <a:pt x="777" y="263"/>
                  <a:pt x="778" y="264"/>
                </a:cubicBezTo>
                <a:cubicBezTo>
                  <a:pt x="779" y="267"/>
                  <a:pt x="779" y="268"/>
                  <a:pt x="780" y="271"/>
                </a:cubicBezTo>
                <a:cubicBezTo>
                  <a:pt x="779" y="271"/>
                  <a:pt x="779" y="271"/>
                  <a:pt x="779" y="272"/>
                </a:cubicBezTo>
                <a:cubicBezTo>
                  <a:pt x="776" y="269"/>
                  <a:pt x="775" y="267"/>
                  <a:pt x="772" y="264"/>
                </a:cubicBezTo>
                <a:cubicBezTo>
                  <a:pt x="771" y="262"/>
                  <a:pt x="772" y="262"/>
                  <a:pt x="771" y="260"/>
                </a:cubicBezTo>
                <a:cubicBezTo>
                  <a:pt x="770" y="259"/>
                  <a:pt x="767" y="254"/>
                  <a:pt x="766" y="252"/>
                </a:cubicBezTo>
                <a:cubicBezTo>
                  <a:pt x="766" y="254"/>
                  <a:pt x="763" y="249"/>
                  <a:pt x="762" y="246"/>
                </a:cubicBezTo>
                <a:cubicBezTo>
                  <a:pt x="763" y="250"/>
                  <a:pt x="761" y="249"/>
                  <a:pt x="764" y="255"/>
                </a:cubicBezTo>
                <a:cubicBezTo>
                  <a:pt x="763" y="252"/>
                  <a:pt x="764" y="254"/>
                  <a:pt x="765" y="256"/>
                </a:cubicBezTo>
                <a:cubicBezTo>
                  <a:pt x="765" y="257"/>
                  <a:pt x="765" y="255"/>
                  <a:pt x="765" y="255"/>
                </a:cubicBezTo>
                <a:cubicBezTo>
                  <a:pt x="766" y="256"/>
                  <a:pt x="766" y="257"/>
                  <a:pt x="766" y="258"/>
                </a:cubicBezTo>
                <a:cubicBezTo>
                  <a:pt x="767" y="259"/>
                  <a:pt x="768" y="260"/>
                  <a:pt x="770" y="260"/>
                </a:cubicBezTo>
                <a:cubicBezTo>
                  <a:pt x="770" y="262"/>
                  <a:pt x="771" y="264"/>
                  <a:pt x="772" y="267"/>
                </a:cubicBezTo>
                <a:cubicBezTo>
                  <a:pt x="771" y="267"/>
                  <a:pt x="768" y="261"/>
                  <a:pt x="769" y="264"/>
                </a:cubicBezTo>
                <a:cubicBezTo>
                  <a:pt x="768" y="262"/>
                  <a:pt x="766" y="259"/>
                  <a:pt x="766" y="260"/>
                </a:cubicBezTo>
                <a:cubicBezTo>
                  <a:pt x="766" y="259"/>
                  <a:pt x="764" y="256"/>
                  <a:pt x="764" y="255"/>
                </a:cubicBezTo>
                <a:cubicBezTo>
                  <a:pt x="763" y="254"/>
                  <a:pt x="762" y="254"/>
                  <a:pt x="761" y="253"/>
                </a:cubicBezTo>
                <a:cubicBezTo>
                  <a:pt x="761" y="252"/>
                  <a:pt x="762" y="253"/>
                  <a:pt x="762" y="252"/>
                </a:cubicBezTo>
                <a:cubicBezTo>
                  <a:pt x="762" y="251"/>
                  <a:pt x="761" y="249"/>
                  <a:pt x="761" y="249"/>
                </a:cubicBezTo>
                <a:cubicBezTo>
                  <a:pt x="757" y="243"/>
                  <a:pt x="757" y="246"/>
                  <a:pt x="752" y="241"/>
                </a:cubicBezTo>
                <a:cubicBezTo>
                  <a:pt x="752" y="241"/>
                  <a:pt x="755" y="244"/>
                  <a:pt x="755" y="245"/>
                </a:cubicBezTo>
                <a:cubicBezTo>
                  <a:pt x="755" y="246"/>
                  <a:pt x="755" y="245"/>
                  <a:pt x="755" y="244"/>
                </a:cubicBezTo>
                <a:cubicBezTo>
                  <a:pt x="755" y="244"/>
                  <a:pt x="755" y="246"/>
                  <a:pt x="756" y="246"/>
                </a:cubicBezTo>
                <a:cubicBezTo>
                  <a:pt x="757" y="248"/>
                  <a:pt x="756" y="247"/>
                  <a:pt x="757" y="249"/>
                </a:cubicBezTo>
                <a:cubicBezTo>
                  <a:pt x="755" y="246"/>
                  <a:pt x="755" y="248"/>
                  <a:pt x="753" y="248"/>
                </a:cubicBezTo>
                <a:cubicBezTo>
                  <a:pt x="752" y="245"/>
                  <a:pt x="751" y="244"/>
                  <a:pt x="750" y="245"/>
                </a:cubicBezTo>
                <a:cubicBezTo>
                  <a:pt x="748" y="242"/>
                  <a:pt x="747" y="243"/>
                  <a:pt x="745" y="239"/>
                </a:cubicBezTo>
                <a:cubicBezTo>
                  <a:pt x="744" y="239"/>
                  <a:pt x="744" y="239"/>
                  <a:pt x="744" y="239"/>
                </a:cubicBezTo>
                <a:cubicBezTo>
                  <a:pt x="743" y="237"/>
                  <a:pt x="741" y="236"/>
                  <a:pt x="739" y="233"/>
                </a:cubicBezTo>
                <a:cubicBezTo>
                  <a:pt x="739" y="232"/>
                  <a:pt x="739" y="231"/>
                  <a:pt x="740" y="231"/>
                </a:cubicBezTo>
                <a:cubicBezTo>
                  <a:pt x="741" y="233"/>
                  <a:pt x="741" y="234"/>
                  <a:pt x="742" y="234"/>
                </a:cubicBezTo>
                <a:cubicBezTo>
                  <a:pt x="742" y="234"/>
                  <a:pt x="741" y="231"/>
                  <a:pt x="743" y="234"/>
                </a:cubicBezTo>
                <a:cubicBezTo>
                  <a:pt x="743" y="233"/>
                  <a:pt x="742" y="232"/>
                  <a:pt x="741" y="231"/>
                </a:cubicBezTo>
                <a:cubicBezTo>
                  <a:pt x="740" y="230"/>
                  <a:pt x="741" y="231"/>
                  <a:pt x="740" y="231"/>
                </a:cubicBezTo>
                <a:cubicBezTo>
                  <a:pt x="739" y="227"/>
                  <a:pt x="737" y="229"/>
                  <a:pt x="736" y="226"/>
                </a:cubicBezTo>
                <a:cubicBezTo>
                  <a:pt x="736" y="227"/>
                  <a:pt x="735" y="226"/>
                  <a:pt x="733" y="224"/>
                </a:cubicBezTo>
                <a:cubicBezTo>
                  <a:pt x="734" y="226"/>
                  <a:pt x="737" y="229"/>
                  <a:pt x="738" y="231"/>
                </a:cubicBezTo>
                <a:cubicBezTo>
                  <a:pt x="735" y="229"/>
                  <a:pt x="728" y="217"/>
                  <a:pt x="726" y="218"/>
                </a:cubicBezTo>
                <a:cubicBezTo>
                  <a:pt x="724" y="215"/>
                  <a:pt x="723" y="213"/>
                  <a:pt x="721" y="210"/>
                </a:cubicBezTo>
                <a:cubicBezTo>
                  <a:pt x="715" y="205"/>
                  <a:pt x="707" y="195"/>
                  <a:pt x="698" y="186"/>
                </a:cubicBezTo>
                <a:cubicBezTo>
                  <a:pt x="698" y="186"/>
                  <a:pt x="701" y="188"/>
                  <a:pt x="700" y="188"/>
                </a:cubicBezTo>
                <a:cubicBezTo>
                  <a:pt x="696" y="184"/>
                  <a:pt x="693" y="182"/>
                  <a:pt x="688" y="177"/>
                </a:cubicBezTo>
                <a:cubicBezTo>
                  <a:pt x="689" y="178"/>
                  <a:pt x="690" y="178"/>
                  <a:pt x="690" y="177"/>
                </a:cubicBezTo>
                <a:cubicBezTo>
                  <a:pt x="689" y="176"/>
                  <a:pt x="689" y="176"/>
                  <a:pt x="689" y="176"/>
                </a:cubicBezTo>
                <a:cubicBezTo>
                  <a:pt x="687" y="174"/>
                  <a:pt x="689" y="177"/>
                  <a:pt x="688" y="177"/>
                </a:cubicBezTo>
                <a:cubicBezTo>
                  <a:pt x="686" y="175"/>
                  <a:pt x="687" y="175"/>
                  <a:pt x="686" y="174"/>
                </a:cubicBezTo>
                <a:cubicBezTo>
                  <a:pt x="684" y="172"/>
                  <a:pt x="686" y="174"/>
                  <a:pt x="684" y="173"/>
                </a:cubicBezTo>
                <a:cubicBezTo>
                  <a:pt x="683" y="172"/>
                  <a:pt x="682" y="169"/>
                  <a:pt x="681" y="170"/>
                </a:cubicBezTo>
                <a:cubicBezTo>
                  <a:pt x="680" y="169"/>
                  <a:pt x="681" y="169"/>
                  <a:pt x="681" y="169"/>
                </a:cubicBezTo>
                <a:cubicBezTo>
                  <a:pt x="680" y="168"/>
                  <a:pt x="679" y="168"/>
                  <a:pt x="678" y="168"/>
                </a:cubicBezTo>
                <a:cubicBezTo>
                  <a:pt x="676" y="165"/>
                  <a:pt x="672" y="163"/>
                  <a:pt x="672" y="161"/>
                </a:cubicBezTo>
                <a:cubicBezTo>
                  <a:pt x="670" y="160"/>
                  <a:pt x="662" y="154"/>
                  <a:pt x="657" y="149"/>
                </a:cubicBezTo>
                <a:cubicBezTo>
                  <a:pt x="660" y="152"/>
                  <a:pt x="654" y="146"/>
                  <a:pt x="654" y="146"/>
                </a:cubicBezTo>
                <a:cubicBezTo>
                  <a:pt x="653" y="145"/>
                  <a:pt x="653" y="145"/>
                  <a:pt x="652" y="145"/>
                </a:cubicBezTo>
                <a:cubicBezTo>
                  <a:pt x="648" y="142"/>
                  <a:pt x="644" y="139"/>
                  <a:pt x="645" y="138"/>
                </a:cubicBezTo>
                <a:cubicBezTo>
                  <a:pt x="641" y="135"/>
                  <a:pt x="641" y="135"/>
                  <a:pt x="641" y="135"/>
                </a:cubicBezTo>
                <a:cubicBezTo>
                  <a:pt x="642" y="137"/>
                  <a:pt x="641" y="136"/>
                  <a:pt x="640" y="136"/>
                </a:cubicBezTo>
                <a:cubicBezTo>
                  <a:pt x="637" y="133"/>
                  <a:pt x="636" y="133"/>
                  <a:pt x="633" y="130"/>
                </a:cubicBezTo>
                <a:cubicBezTo>
                  <a:pt x="633" y="130"/>
                  <a:pt x="632" y="129"/>
                  <a:pt x="633" y="129"/>
                </a:cubicBezTo>
                <a:cubicBezTo>
                  <a:pt x="629" y="126"/>
                  <a:pt x="631" y="129"/>
                  <a:pt x="629" y="128"/>
                </a:cubicBezTo>
                <a:cubicBezTo>
                  <a:pt x="628" y="126"/>
                  <a:pt x="625" y="124"/>
                  <a:pt x="622" y="123"/>
                </a:cubicBezTo>
                <a:cubicBezTo>
                  <a:pt x="626" y="124"/>
                  <a:pt x="620" y="120"/>
                  <a:pt x="618" y="120"/>
                </a:cubicBezTo>
                <a:cubicBezTo>
                  <a:pt x="618" y="120"/>
                  <a:pt x="620" y="122"/>
                  <a:pt x="621" y="122"/>
                </a:cubicBezTo>
                <a:cubicBezTo>
                  <a:pt x="623" y="124"/>
                  <a:pt x="615" y="119"/>
                  <a:pt x="617" y="119"/>
                </a:cubicBezTo>
                <a:cubicBezTo>
                  <a:pt x="614" y="117"/>
                  <a:pt x="614" y="117"/>
                  <a:pt x="614" y="117"/>
                </a:cubicBezTo>
                <a:cubicBezTo>
                  <a:pt x="613" y="116"/>
                  <a:pt x="614" y="118"/>
                  <a:pt x="611" y="116"/>
                </a:cubicBezTo>
                <a:cubicBezTo>
                  <a:pt x="611" y="116"/>
                  <a:pt x="613" y="116"/>
                  <a:pt x="612" y="115"/>
                </a:cubicBezTo>
                <a:cubicBezTo>
                  <a:pt x="610" y="114"/>
                  <a:pt x="612" y="116"/>
                  <a:pt x="610" y="115"/>
                </a:cubicBezTo>
                <a:cubicBezTo>
                  <a:pt x="607" y="112"/>
                  <a:pt x="602" y="111"/>
                  <a:pt x="596" y="106"/>
                </a:cubicBezTo>
                <a:cubicBezTo>
                  <a:pt x="596" y="106"/>
                  <a:pt x="595" y="106"/>
                  <a:pt x="595" y="105"/>
                </a:cubicBezTo>
                <a:cubicBezTo>
                  <a:pt x="594" y="105"/>
                  <a:pt x="594" y="105"/>
                  <a:pt x="594" y="106"/>
                </a:cubicBezTo>
                <a:cubicBezTo>
                  <a:pt x="587" y="101"/>
                  <a:pt x="583" y="99"/>
                  <a:pt x="576" y="95"/>
                </a:cubicBezTo>
                <a:cubicBezTo>
                  <a:pt x="573" y="94"/>
                  <a:pt x="576" y="96"/>
                  <a:pt x="575" y="96"/>
                </a:cubicBezTo>
                <a:cubicBezTo>
                  <a:pt x="575" y="95"/>
                  <a:pt x="571" y="94"/>
                  <a:pt x="571" y="94"/>
                </a:cubicBezTo>
                <a:cubicBezTo>
                  <a:pt x="568" y="92"/>
                  <a:pt x="566" y="90"/>
                  <a:pt x="562" y="88"/>
                </a:cubicBezTo>
                <a:cubicBezTo>
                  <a:pt x="555" y="85"/>
                  <a:pt x="548" y="82"/>
                  <a:pt x="540" y="79"/>
                </a:cubicBezTo>
                <a:cubicBezTo>
                  <a:pt x="540" y="78"/>
                  <a:pt x="540" y="78"/>
                  <a:pt x="540" y="78"/>
                </a:cubicBezTo>
                <a:cubicBezTo>
                  <a:pt x="537" y="77"/>
                  <a:pt x="535" y="76"/>
                  <a:pt x="533" y="75"/>
                </a:cubicBezTo>
                <a:cubicBezTo>
                  <a:pt x="530" y="74"/>
                  <a:pt x="529" y="74"/>
                  <a:pt x="526" y="73"/>
                </a:cubicBezTo>
                <a:cubicBezTo>
                  <a:pt x="526" y="72"/>
                  <a:pt x="526" y="72"/>
                  <a:pt x="526" y="72"/>
                </a:cubicBezTo>
                <a:cubicBezTo>
                  <a:pt x="521" y="71"/>
                  <a:pt x="517" y="70"/>
                  <a:pt x="514" y="68"/>
                </a:cubicBezTo>
                <a:cubicBezTo>
                  <a:pt x="510" y="68"/>
                  <a:pt x="504" y="65"/>
                  <a:pt x="502" y="64"/>
                </a:cubicBezTo>
                <a:cubicBezTo>
                  <a:pt x="500" y="63"/>
                  <a:pt x="502" y="65"/>
                  <a:pt x="502" y="65"/>
                </a:cubicBezTo>
                <a:cubicBezTo>
                  <a:pt x="497" y="64"/>
                  <a:pt x="493" y="62"/>
                  <a:pt x="488" y="60"/>
                </a:cubicBezTo>
                <a:cubicBezTo>
                  <a:pt x="485" y="60"/>
                  <a:pt x="481" y="60"/>
                  <a:pt x="480" y="59"/>
                </a:cubicBezTo>
                <a:cubicBezTo>
                  <a:pt x="483" y="59"/>
                  <a:pt x="485" y="60"/>
                  <a:pt x="484" y="59"/>
                </a:cubicBezTo>
                <a:cubicBezTo>
                  <a:pt x="482" y="58"/>
                  <a:pt x="480" y="59"/>
                  <a:pt x="480" y="58"/>
                </a:cubicBezTo>
                <a:cubicBezTo>
                  <a:pt x="479" y="58"/>
                  <a:pt x="479" y="58"/>
                  <a:pt x="479" y="59"/>
                </a:cubicBezTo>
                <a:cubicBezTo>
                  <a:pt x="474" y="58"/>
                  <a:pt x="470" y="57"/>
                  <a:pt x="468" y="56"/>
                </a:cubicBezTo>
                <a:cubicBezTo>
                  <a:pt x="466" y="56"/>
                  <a:pt x="469" y="57"/>
                  <a:pt x="464" y="56"/>
                </a:cubicBezTo>
                <a:cubicBezTo>
                  <a:pt x="465" y="55"/>
                  <a:pt x="461" y="54"/>
                  <a:pt x="459" y="54"/>
                </a:cubicBezTo>
                <a:cubicBezTo>
                  <a:pt x="459" y="54"/>
                  <a:pt x="459" y="54"/>
                  <a:pt x="458" y="54"/>
                </a:cubicBezTo>
                <a:cubicBezTo>
                  <a:pt x="458" y="54"/>
                  <a:pt x="459" y="54"/>
                  <a:pt x="461" y="54"/>
                </a:cubicBezTo>
                <a:cubicBezTo>
                  <a:pt x="461" y="53"/>
                  <a:pt x="460" y="53"/>
                  <a:pt x="458" y="53"/>
                </a:cubicBezTo>
                <a:cubicBezTo>
                  <a:pt x="457" y="53"/>
                  <a:pt x="456" y="53"/>
                  <a:pt x="456" y="54"/>
                </a:cubicBezTo>
                <a:cubicBezTo>
                  <a:pt x="453" y="53"/>
                  <a:pt x="452" y="52"/>
                  <a:pt x="450" y="52"/>
                </a:cubicBezTo>
                <a:cubicBezTo>
                  <a:pt x="448" y="51"/>
                  <a:pt x="451" y="52"/>
                  <a:pt x="450" y="52"/>
                </a:cubicBezTo>
                <a:cubicBezTo>
                  <a:pt x="442" y="51"/>
                  <a:pt x="434" y="51"/>
                  <a:pt x="428" y="49"/>
                </a:cubicBezTo>
                <a:cubicBezTo>
                  <a:pt x="426" y="49"/>
                  <a:pt x="429" y="50"/>
                  <a:pt x="427" y="50"/>
                </a:cubicBezTo>
                <a:cubicBezTo>
                  <a:pt x="424" y="50"/>
                  <a:pt x="424" y="49"/>
                  <a:pt x="426" y="49"/>
                </a:cubicBezTo>
                <a:cubicBezTo>
                  <a:pt x="426" y="48"/>
                  <a:pt x="425" y="49"/>
                  <a:pt x="423" y="48"/>
                </a:cubicBezTo>
                <a:cubicBezTo>
                  <a:pt x="423" y="49"/>
                  <a:pt x="423" y="49"/>
                  <a:pt x="423" y="49"/>
                </a:cubicBezTo>
                <a:cubicBezTo>
                  <a:pt x="416" y="48"/>
                  <a:pt x="410" y="48"/>
                  <a:pt x="402" y="48"/>
                </a:cubicBezTo>
                <a:cubicBezTo>
                  <a:pt x="404" y="47"/>
                  <a:pt x="401" y="47"/>
                  <a:pt x="397" y="47"/>
                </a:cubicBezTo>
                <a:cubicBezTo>
                  <a:pt x="397" y="46"/>
                  <a:pt x="397" y="46"/>
                  <a:pt x="397" y="46"/>
                </a:cubicBezTo>
                <a:cubicBezTo>
                  <a:pt x="394" y="47"/>
                  <a:pt x="393" y="46"/>
                  <a:pt x="391" y="46"/>
                </a:cubicBezTo>
                <a:cubicBezTo>
                  <a:pt x="389" y="46"/>
                  <a:pt x="395" y="47"/>
                  <a:pt x="393" y="48"/>
                </a:cubicBezTo>
                <a:cubicBezTo>
                  <a:pt x="390" y="47"/>
                  <a:pt x="390" y="47"/>
                  <a:pt x="388" y="47"/>
                </a:cubicBezTo>
                <a:cubicBezTo>
                  <a:pt x="386" y="47"/>
                  <a:pt x="388" y="47"/>
                  <a:pt x="388" y="48"/>
                </a:cubicBezTo>
                <a:cubicBezTo>
                  <a:pt x="385" y="48"/>
                  <a:pt x="385" y="47"/>
                  <a:pt x="382" y="48"/>
                </a:cubicBezTo>
                <a:cubicBezTo>
                  <a:pt x="382" y="47"/>
                  <a:pt x="383" y="47"/>
                  <a:pt x="384" y="47"/>
                </a:cubicBezTo>
                <a:cubicBezTo>
                  <a:pt x="383" y="47"/>
                  <a:pt x="380" y="48"/>
                  <a:pt x="380" y="47"/>
                </a:cubicBezTo>
                <a:cubicBezTo>
                  <a:pt x="379" y="47"/>
                  <a:pt x="380" y="48"/>
                  <a:pt x="377" y="48"/>
                </a:cubicBezTo>
                <a:cubicBezTo>
                  <a:pt x="376" y="47"/>
                  <a:pt x="377" y="47"/>
                  <a:pt x="376" y="47"/>
                </a:cubicBezTo>
                <a:cubicBezTo>
                  <a:pt x="375" y="47"/>
                  <a:pt x="371" y="48"/>
                  <a:pt x="375" y="48"/>
                </a:cubicBezTo>
                <a:cubicBezTo>
                  <a:pt x="374" y="48"/>
                  <a:pt x="373" y="49"/>
                  <a:pt x="371" y="49"/>
                </a:cubicBezTo>
                <a:cubicBezTo>
                  <a:pt x="372" y="48"/>
                  <a:pt x="370" y="48"/>
                  <a:pt x="371" y="47"/>
                </a:cubicBezTo>
                <a:cubicBezTo>
                  <a:pt x="370" y="47"/>
                  <a:pt x="367" y="48"/>
                  <a:pt x="368" y="47"/>
                </a:cubicBezTo>
                <a:cubicBezTo>
                  <a:pt x="365" y="48"/>
                  <a:pt x="363" y="48"/>
                  <a:pt x="361" y="48"/>
                </a:cubicBezTo>
                <a:cubicBezTo>
                  <a:pt x="361" y="47"/>
                  <a:pt x="362" y="47"/>
                  <a:pt x="363" y="47"/>
                </a:cubicBezTo>
                <a:cubicBezTo>
                  <a:pt x="363" y="47"/>
                  <a:pt x="361" y="47"/>
                  <a:pt x="359" y="47"/>
                </a:cubicBezTo>
                <a:cubicBezTo>
                  <a:pt x="358" y="48"/>
                  <a:pt x="355" y="48"/>
                  <a:pt x="351" y="48"/>
                </a:cubicBezTo>
                <a:cubicBezTo>
                  <a:pt x="351" y="49"/>
                  <a:pt x="354" y="48"/>
                  <a:pt x="354" y="49"/>
                </a:cubicBezTo>
                <a:cubicBezTo>
                  <a:pt x="350" y="50"/>
                  <a:pt x="351" y="49"/>
                  <a:pt x="348" y="49"/>
                </a:cubicBezTo>
                <a:cubicBezTo>
                  <a:pt x="350" y="50"/>
                  <a:pt x="344" y="50"/>
                  <a:pt x="342" y="50"/>
                </a:cubicBezTo>
                <a:cubicBezTo>
                  <a:pt x="340" y="50"/>
                  <a:pt x="343" y="50"/>
                  <a:pt x="341" y="51"/>
                </a:cubicBezTo>
                <a:cubicBezTo>
                  <a:pt x="336" y="52"/>
                  <a:pt x="334" y="52"/>
                  <a:pt x="332" y="51"/>
                </a:cubicBezTo>
                <a:cubicBezTo>
                  <a:pt x="334" y="50"/>
                  <a:pt x="335" y="51"/>
                  <a:pt x="335" y="51"/>
                </a:cubicBezTo>
                <a:cubicBezTo>
                  <a:pt x="336" y="51"/>
                  <a:pt x="336" y="51"/>
                  <a:pt x="336" y="51"/>
                </a:cubicBezTo>
                <a:cubicBezTo>
                  <a:pt x="336" y="50"/>
                  <a:pt x="334" y="51"/>
                  <a:pt x="335" y="50"/>
                </a:cubicBezTo>
                <a:cubicBezTo>
                  <a:pt x="331" y="51"/>
                  <a:pt x="331" y="51"/>
                  <a:pt x="331" y="52"/>
                </a:cubicBezTo>
                <a:cubicBezTo>
                  <a:pt x="330" y="51"/>
                  <a:pt x="326" y="51"/>
                  <a:pt x="326" y="52"/>
                </a:cubicBezTo>
                <a:cubicBezTo>
                  <a:pt x="323" y="53"/>
                  <a:pt x="325" y="52"/>
                  <a:pt x="326" y="51"/>
                </a:cubicBezTo>
                <a:cubicBezTo>
                  <a:pt x="326" y="51"/>
                  <a:pt x="322" y="52"/>
                  <a:pt x="321" y="53"/>
                </a:cubicBezTo>
                <a:cubicBezTo>
                  <a:pt x="321" y="53"/>
                  <a:pt x="322" y="53"/>
                  <a:pt x="323" y="53"/>
                </a:cubicBezTo>
                <a:cubicBezTo>
                  <a:pt x="321" y="53"/>
                  <a:pt x="315" y="54"/>
                  <a:pt x="316" y="55"/>
                </a:cubicBezTo>
                <a:cubicBezTo>
                  <a:pt x="314" y="56"/>
                  <a:pt x="314" y="55"/>
                  <a:pt x="312" y="55"/>
                </a:cubicBezTo>
                <a:cubicBezTo>
                  <a:pt x="313" y="55"/>
                  <a:pt x="314" y="54"/>
                  <a:pt x="315" y="54"/>
                </a:cubicBezTo>
                <a:cubicBezTo>
                  <a:pt x="317" y="53"/>
                  <a:pt x="317" y="53"/>
                  <a:pt x="320" y="52"/>
                </a:cubicBezTo>
                <a:cubicBezTo>
                  <a:pt x="319" y="52"/>
                  <a:pt x="314" y="54"/>
                  <a:pt x="313" y="54"/>
                </a:cubicBezTo>
                <a:cubicBezTo>
                  <a:pt x="310" y="54"/>
                  <a:pt x="314" y="54"/>
                  <a:pt x="312" y="55"/>
                </a:cubicBezTo>
                <a:cubicBezTo>
                  <a:pt x="308" y="56"/>
                  <a:pt x="308" y="56"/>
                  <a:pt x="304" y="57"/>
                </a:cubicBezTo>
                <a:cubicBezTo>
                  <a:pt x="305" y="57"/>
                  <a:pt x="307" y="57"/>
                  <a:pt x="307" y="56"/>
                </a:cubicBezTo>
                <a:cubicBezTo>
                  <a:pt x="305" y="56"/>
                  <a:pt x="302" y="58"/>
                  <a:pt x="302" y="58"/>
                </a:cubicBezTo>
                <a:cubicBezTo>
                  <a:pt x="299" y="59"/>
                  <a:pt x="304" y="57"/>
                  <a:pt x="301" y="58"/>
                </a:cubicBezTo>
                <a:cubicBezTo>
                  <a:pt x="301" y="57"/>
                  <a:pt x="304" y="57"/>
                  <a:pt x="303" y="57"/>
                </a:cubicBezTo>
                <a:cubicBezTo>
                  <a:pt x="303" y="57"/>
                  <a:pt x="298" y="58"/>
                  <a:pt x="297" y="58"/>
                </a:cubicBezTo>
                <a:cubicBezTo>
                  <a:pt x="298" y="59"/>
                  <a:pt x="301" y="57"/>
                  <a:pt x="301" y="58"/>
                </a:cubicBezTo>
                <a:cubicBezTo>
                  <a:pt x="296" y="59"/>
                  <a:pt x="295" y="60"/>
                  <a:pt x="292" y="60"/>
                </a:cubicBezTo>
                <a:cubicBezTo>
                  <a:pt x="290" y="61"/>
                  <a:pt x="289" y="61"/>
                  <a:pt x="289" y="62"/>
                </a:cubicBezTo>
                <a:cubicBezTo>
                  <a:pt x="288" y="62"/>
                  <a:pt x="283" y="62"/>
                  <a:pt x="283" y="63"/>
                </a:cubicBezTo>
                <a:cubicBezTo>
                  <a:pt x="279" y="65"/>
                  <a:pt x="279" y="64"/>
                  <a:pt x="276" y="65"/>
                </a:cubicBezTo>
                <a:cubicBezTo>
                  <a:pt x="274" y="66"/>
                  <a:pt x="277" y="66"/>
                  <a:pt x="276" y="66"/>
                </a:cubicBezTo>
                <a:cubicBezTo>
                  <a:pt x="273" y="67"/>
                  <a:pt x="273" y="67"/>
                  <a:pt x="273" y="67"/>
                </a:cubicBezTo>
                <a:cubicBezTo>
                  <a:pt x="275" y="65"/>
                  <a:pt x="264" y="71"/>
                  <a:pt x="260" y="71"/>
                </a:cubicBezTo>
                <a:cubicBezTo>
                  <a:pt x="259" y="72"/>
                  <a:pt x="259" y="72"/>
                  <a:pt x="259" y="73"/>
                </a:cubicBezTo>
                <a:cubicBezTo>
                  <a:pt x="257" y="73"/>
                  <a:pt x="254" y="74"/>
                  <a:pt x="253" y="75"/>
                </a:cubicBezTo>
                <a:cubicBezTo>
                  <a:pt x="253" y="75"/>
                  <a:pt x="253" y="75"/>
                  <a:pt x="253" y="74"/>
                </a:cubicBezTo>
                <a:cubicBezTo>
                  <a:pt x="248" y="77"/>
                  <a:pt x="246" y="78"/>
                  <a:pt x="239" y="81"/>
                </a:cubicBezTo>
                <a:cubicBezTo>
                  <a:pt x="240" y="80"/>
                  <a:pt x="244" y="78"/>
                  <a:pt x="245" y="78"/>
                </a:cubicBezTo>
                <a:cubicBezTo>
                  <a:pt x="244" y="78"/>
                  <a:pt x="244" y="76"/>
                  <a:pt x="243" y="77"/>
                </a:cubicBezTo>
                <a:cubicBezTo>
                  <a:pt x="243" y="77"/>
                  <a:pt x="242" y="76"/>
                  <a:pt x="243" y="75"/>
                </a:cubicBezTo>
                <a:cubicBezTo>
                  <a:pt x="244" y="75"/>
                  <a:pt x="244" y="75"/>
                  <a:pt x="245" y="75"/>
                </a:cubicBezTo>
                <a:cubicBezTo>
                  <a:pt x="247" y="74"/>
                  <a:pt x="243" y="74"/>
                  <a:pt x="246" y="73"/>
                </a:cubicBezTo>
                <a:cubicBezTo>
                  <a:pt x="245" y="73"/>
                  <a:pt x="244" y="74"/>
                  <a:pt x="243" y="75"/>
                </a:cubicBezTo>
                <a:cubicBezTo>
                  <a:pt x="243" y="73"/>
                  <a:pt x="250" y="71"/>
                  <a:pt x="252" y="71"/>
                </a:cubicBezTo>
                <a:cubicBezTo>
                  <a:pt x="254" y="70"/>
                  <a:pt x="251" y="70"/>
                  <a:pt x="254" y="69"/>
                </a:cubicBezTo>
                <a:cubicBezTo>
                  <a:pt x="247" y="70"/>
                  <a:pt x="242" y="74"/>
                  <a:pt x="237" y="76"/>
                </a:cubicBezTo>
                <a:cubicBezTo>
                  <a:pt x="236" y="76"/>
                  <a:pt x="237" y="76"/>
                  <a:pt x="237" y="76"/>
                </a:cubicBezTo>
                <a:cubicBezTo>
                  <a:pt x="235" y="77"/>
                  <a:pt x="233" y="78"/>
                  <a:pt x="233" y="78"/>
                </a:cubicBezTo>
                <a:cubicBezTo>
                  <a:pt x="234" y="77"/>
                  <a:pt x="235" y="77"/>
                  <a:pt x="235" y="76"/>
                </a:cubicBezTo>
                <a:cubicBezTo>
                  <a:pt x="232" y="77"/>
                  <a:pt x="234" y="77"/>
                  <a:pt x="231" y="78"/>
                </a:cubicBezTo>
                <a:cubicBezTo>
                  <a:pt x="229" y="78"/>
                  <a:pt x="231" y="77"/>
                  <a:pt x="227" y="79"/>
                </a:cubicBezTo>
                <a:cubicBezTo>
                  <a:pt x="227" y="78"/>
                  <a:pt x="230" y="77"/>
                  <a:pt x="231" y="76"/>
                </a:cubicBezTo>
                <a:cubicBezTo>
                  <a:pt x="229" y="77"/>
                  <a:pt x="228" y="77"/>
                  <a:pt x="224" y="79"/>
                </a:cubicBezTo>
                <a:cubicBezTo>
                  <a:pt x="227" y="76"/>
                  <a:pt x="236" y="73"/>
                  <a:pt x="233" y="72"/>
                </a:cubicBezTo>
                <a:cubicBezTo>
                  <a:pt x="233" y="72"/>
                  <a:pt x="231" y="72"/>
                  <a:pt x="231" y="72"/>
                </a:cubicBezTo>
                <a:cubicBezTo>
                  <a:pt x="229" y="73"/>
                  <a:pt x="233" y="72"/>
                  <a:pt x="230" y="73"/>
                </a:cubicBezTo>
                <a:cubicBezTo>
                  <a:pt x="230" y="73"/>
                  <a:pt x="232" y="73"/>
                  <a:pt x="232" y="73"/>
                </a:cubicBezTo>
                <a:cubicBezTo>
                  <a:pt x="227" y="76"/>
                  <a:pt x="222" y="80"/>
                  <a:pt x="219" y="80"/>
                </a:cubicBezTo>
                <a:cubicBezTo>
                  <a:pt x="223" y="79"/>
                  <a:pt x="216" y="80"/>
                  <a:pt x="222" y="77"/>
                </a:cubicBezTo>
                <a:cubicBezTo>
                  <a:pt x="221" y="76"/>
                  <a:pt x="216" y="78"/>
                  <a:pt x="218" y="76"/>
                </a:cubicBezTo>
                <a:cubicBezTo>
                  <a:pt x="217" y="77"/>
                  <a:pt x="210" y="80"/>
                  <a:pt x="210" y="82"/>
                </a:cubicBezTo>
                <a:cubicBezTo>
                  <a:pt x="205" y="84"/>
                  <a:pt x="210" y="81"/>
                  <a:pt x="203" y="85"/>
                </a:cubicBezTo>
                <a:cubicBezTo>
                  <a:pt x="207" y="83"/>
                  <a:pt x="205" y="85"/>
                  <a:pt x="206" y="85"/>
                </a:cubicBezTo>
                <a:cubicBezTo>
                  <a:pt x="203" y="87"/>
                  <a:pt x="205" y="85"/>
                  <a:pt x="204" y="85"/>
                </a:cubicBezTo>
                <a:cubicBezTo>
                  <a:pt x="202" y="86"/>
                  <a:pt x="201" y="88"/>
                  <a:pt x="199" y="88"/>
                </a:cubicBezTo>
                <a:cubicBezTo>
                  <a:pt x="199" y="89"/>
                  <a:pt x="199" y="89"/>
                  <a:pt x="198" y="89"/>
                </a:cubicBezTo>
                <a:cubicBezTo>
                  <a:pt x="200" y="89"/>
                  <a:pt x="202" y="86"/>
                  <a:pt x="203" y="86"/>
                </a:cubicBezTo>
                <a:cubicBezTo>
                  <a:pt x="204" y="87"/>
                  <a:pt x="202" y="88"/>
                  <a:pt x="201" y="88"/>
                </a:cubicBezTo>
                <a:cubicBezTo>
                  <a:pt x="201" y="89"/>
                  <a:pt x="205" y="87"/>
                  <a:pt x="202" y="89"/>
                </a:cubicBezTo>
                <a:cubicBezTo>
                  <a:pt x="202" y="89"/>
                  <a:pt x="204" y="88"/>
                  <a:pt x="205" y="87"/>
                </a:cubicBezTo>
                <a:cubicBezTo>
                  <a:pt x="203" y="89"/>
                  <a:pt x="198" y="91"/>
                  <a:pt x="198" y="92"/>
                </a:cubicBezTo>
                <a:cubicBezTo>
                  <a:pt x="198" y="92"/>
                  <a:pt x="198" y="91"/>
                  <a:pt x="195" y="93"/>
                </a:cubicBezTo>
                <a:cubicBezTo>
                  <a:pt x="195" y="92"/>
                  <a:pt x="196" y="92"/>
                  <a:pt x="197" y="91"/>
                </a:cubicBezTo>
                <a:cubicBezTo>
                  <a:pt x="196" y="91"/>
                  <a:pt x="194" y="92"/>
                  <a:pt x="192" y="94"/>
                </a:cubicBezTo>
                <a:cubicBezTo>
                  <a:pt x="191" y="94"/>
                  <a:pt x="190" y="94"/>
                  <a:pt x="190" y="93"/>
                </a:cubicBezTo>
                <a:cubicBezTo>
                  <a:pt x="187" y="95"/>
                  <a:pt x="190" y="94"/>
                  <a:pt x="187" y="96"/>
                </a:cubicBezTo>
                <a:cubicBezTo>
                  <a:pt x="189" y="94"/>
                  <a:pt x="184" y="97"/>
                  <a:pt x="184" y="96"/>
                </a:cubicBezTo>
                <a:cubicBezTo>
                  <a:pt x="182" y="98"/>
                  <a:pt x="180" y="99"/>
                  <a:pt x="179" y="100"/>
                </a:cubicBezTo>
                <a:cubicBezTo>
                  <a:pt x="179" y="99"/>
                  <a:pt x="179" y="98"/>
                  <a:pt x="181" y="98"/>
                </a:cubicBezTo>
                <a:cubicBezTo>
                  <a:pt x="184" y="96"/>
                  <a:pt x="180" y="98"/>
                  <a:pt x="180" y="97"/>
                </a:cubicBezTo>
                <a:cubicBezTo>
                  <a:pt x="184" y="95"/>
                  <a:pt x="186" y="93"/>
                  <a:pt x="191" y="90"/>
                </a:cubicBezTo>
                <a:cubicBezTo>
                  <a:pt x="188" y="92"/>
                  <a:pt x="189" y="92"/>
                  <a:pt x="192" y="90"/>
                </a:cubicBezTo>
                <a:cubicBezTo>
                  <a:pt x="194" y="88"/>
                  <a:pt x="194" y="88"/>
                  <a:pt x="198" y="86"/>
                </a:cubicBezTo>
                <a:cubicBezTo>
                  <a:pt x="200" y="85"/>
                  <a:pt x="196" y="86"/>
                  <a:pt x="200" y="84"/>
                </a:cubicBezTo>
                <a:cubicBezTo>
                  <a:pt x="199" y="85"/>
                  <a:pt x="204" y="82"/>
                  <a:pt x="204" y="84"/>
                </a:cubicBezTo>
                <a:cubicBezTo>
                  <a:pt x="204" y="84"/>
                  <a:pt x="206" y="83"/>
                  <a:pt x="208" y="82"/>
                </a:cubicBezTo>
                <a:cubicBezTo>
                  <a:pt x="208" y="81"/>
                  <a:pt x="209" y="81"/>
                  <a:pt x="209" y="81"/>
                </a:cubicBezTo>
                <a:cubicBezTo>
                  <a:pt x="209" y="80"/>
                  <a:pt x="205" y="82"/>
                  <a:pt x="207" y="82"/>
                </a:cubicBezTo>
                <a:cubicBezTo>
                  <a:pt x="205" y="83"/>
                  <a:pt x="203" y="84"/>
                  <a:pt x="203" y="83"/>
                </a:cubicBezTo>
                <a:cubicBezTo>
                  <a:pt x="206" y="81"/>
                  <a:pt x="206" y="81"/>
                  <a:pt x="206" y="81"/>
                </a:cubicBezTo>
                <a:cubicBezTo>
                  <a:pt x="206" y="81"/>
                  <a:pt x="205" y="82"/>
                  <a:pt x="206" y="82"/>
                </a:cubicBezTo>
                <a:cubicBezTo>
                  <a:pt x="208" y="81"/>
                  <a:pt x="207" y="81"/>
                  <a:pt x="207" y="80"/>
                </a:cubicBezTo>
                <a:cubicBezTo>
                  <a:pt x="208" y="79"/>
                  <a:pt x="209" y="80"/>
                  <a:pt x="210" y="79"/>
                </a:cubicBezTo>
                <a:cubicBezTo>
                  <a:pt x="212" y="78"/>
                  <a:pt x="209" y="81"/>
                  <a:pt x="213" y="79"/>
                </a:cubicBezTo>
                <a:cubicBezTo>
                  <a:pt x="215" y="78"/>
                  <a:pt x="214" y="77"/>
                  <a:pt x="216" y="77"/>
                </a:cubicBezTo>
                <a:cubicBezTo>
                  <a:pt x="218" y="75"/>
                  <a:pt x="218" y="73"/>
                  <a:pt x="217" y="73"/>
                </a:cubicBezTo>
                <a:cubicBezTo>
                  <a:pt x="216" y="74"/>
                  <a:pt x="216" y="74"/>
                  <a:pt x="213" y="75"/>
                </a:cubicBezTo>
                <a:cubicBezTo>
                  <a:pt x="213" y="74"/>
                  <a:pt x="213" y="74"/>
                  <a:pt x="213" y="74"/>
                </a:cubicBezTo>
                <a:cubicBezTo>
                  <a:pt x="219" y="70"/>
                  <a:pt x="218" y="72"/>
                  <a:pt x="221" y="70"/>
                </a:cubicBezTo>
                <a:cubicBezTo>
                  <a:pt x="222" y="70"/>
                  <a:pt x="220" y="71"/>
                  <a:pt x="219" y="72"/>
                </a:cubicBezTo>
                <a:cubicBezTo>
                  <a:pt x="218" y="73"/>
                  <a:pt x="221" y="71"/>
                  <a:pt x="219" y="73"/>
                </a:cubicBezTo>
                <a:cubicBezTo>
                  <a:pt x="219" y="73"/>
                  <a:pt x="223" y="71"/>
                  <a:pt x="222" y="72"/>
                </a:cubicBezTo>
                <a:cubicBezTo>
                  <a:pt x="224" y="71"/>
                  <a:pt x="221" y="72"/>
                  <a:pt x="221" y="71"/>
                </a:cubicBezTo>
                <a:cubicBezTo>
                  <a:pt x="224" y="70"/>
                  <a:pt x="221" y="70"/>
                  <a:pt x="224" y="68"/>
                </a:cubicBezTo>
                <a:cubicBezTo>
                  <a:pt x="224" y="68"/>
                  <a:pt x="224" y="68"/>
                  <a:pt x="224" y="68"/>
                </a:cubicBezTo>
                <a:cubicBezTo>
                  <a:pt x="223" y="68"/>
                  <a:pt x="223" y="69"/>
                  <a:pt x="221" y="70"/>
                </a:cubicBezTo>
                <a:cubicBezTo>
                  <a:pt x="224" y="66"/>
                  <a:pt x="231" y="66"/>
                  <a:pt x="235" y="63"/>
                </a:cubicBezTo>
                <a:cubicBezTo>
                  <a:pt x="234" y="63"/>
                  <a:pt x="233" y="64"/>
                  <a:pt x="234" y="62"/>
                </a:cubicBezTo>
                <a:cubicBezTo>
                  <a:pt x="231" y="63"/>
                  <a:pt x="234" y="63"/>
                  <a:pt x="231" y="64"/>
                </a:cubicBezTo>
                <a:cubicBezTo>
                  <a:pt x="233" y="63"/>
                  <a:pt x="232" y="63"/>
                  <a:pt x="234" y="61"/>
                </a:cubicBezTo>
                <a:cubicBezTo>
                  <a:pt x="236" y="60"/>
                  <a:pt x="235" y="61"/>
                  <a:pt x="234" y="61"/>
                </a:cubicBezTo>
                <a:cubicBezTo>
                  <a:pt x="235" y="61"/>
                  <a:pt x="236" y="61"/>
                  <a:pt x="236" y="62"/>
                </a:cubicBezTo>
                <a:cubicBezTo>
                  <a:pt x="239" y="60"/>
                  <a:pt x="239" y="60"/>
                  <a:pt x="241" y="59"/>
                </a:cubicBezTo>
                <a:cubicBezTo>
                  <a:pt x="240" y="60"/>
                  <a:pt x="244" y="58"/>
                  <a:pt x="245" y="58"/>
                </a:cubicBezTo>
                <a:cubicBezTo>
                  <a:pt x="248" y="57"/>
                  <a:pt x="244" y="57"/>
                  <a:pt x="247" y="57"/>
                </a:cubicBezTo>
                <a:cubicBezTo>
                  <a:pt x="249" y="55"/>
                  <a:pt x="249" y="56"/>
                  <a:pt x="249" y="56"/>
                </a:cubicBezTo>
                <a:cubicBezTo>
                  <a:pt x="248" y="58"/>
                  <a:pt x="246" y="58"/>
                  <a:pt x="244" y="59"/>
                </a:cubicBezTo>
                <a:cubicBezTo>
                  <a:pt x="245" y="59"/>
                  <a:pt x="246" y="59"/>
                  <a:pt x="244" y="61"/>
                </a:cubicBezTo>
                <a:cubicBezTo>
                  <a:pt x="244" y="61"/>
                  <a:pt x="245" y="60"/>
                  <a:pt x="245" y="61"/>
                </a:cubicBezTo>
                <a:cubicBezTo>
                  <a:pt x="245" y="60"/>
                  <a:pt x="245" y="60"/>
                  <a:pt x="246" y="59"/>
                </a:cubicBezTo>
                <a:cubicBezTo>
                  <a:pt x="247" y="59"/>
                  <a:pt x="248" y="59"/>
                  <a:pt x="248" y="59"/>
                </a:cubicBezTo>
                <a:cubicBezTo>
                  <a:pt x="250" y="58"/>
                  <a:pt x="245" y="59"/>
                  <a:pt x="246" y="59"/>
                </a:cubicBezTo>
                <a:cubicBezTo>
                  <a:pt x="248" y="57"/>
                  <a:pt x="253" y="56"/>
                  <a:pt x="253" y="55"/>
                </a:cubicBezTo>
                <a:cubicBezTo>
                  <a:pt x="255" y="54"/>
                  <a:pt x="255" y="55"/>
                  <a:pt x="257" y="55"/>
                </a:cubicBezTo>
                <a:cubicBezTo>
                  <a:pt x="257" y="54"/>
                  <a:pt x="264" y="50"/>
                  <a:pt x="267" y="50"/>
                </a:cubicBezTo>
                <a:cubicBezTo>
                  <a:pt x="271" y="49"/>
                  <a:pt x="268" y="48"/>
                  <a:pt x="268" y="48"/>
                </a:cubicBezTo>
                <a:cubicBezTo>
                  <a:pt x="266" y="49"/>
                  <a:pt x="263" y="49"/>
                  <a:pt x="263" y="50"/>
                </a:cubicBezTo>
                <a:cubicBezTo>
                  <a:pt x="263" y="50"/>
                  <a:pt x="265" y="50"/>
                  <a:pt x="266" y="49"/>
                </a:cubicBezTo>
                <a:cubicBezTo>
                  <a:pt x="263" y="51"/>
                  <a:pt x="256" y="53"/>
                  <a:pt x="253" y="55"/>
                </a:cubicBezTo>
                <a:cubicBezTo>
                  <a:pt x="253" y="54"/>
                  <a:pt x="252" y="54"/>
                  <a:pt x="254" y="53"/>
                </a:cubicBezTo>
                <a:cubicBezTo>
                  <a:pt x="256" y="52"/>
                  <a:pt x="258" y="52"/>
                  <a:pt x="258" y="51"/>
                </a:cubicBezTo>
                <a:cubicBezTo>
                  <a:pt x="261" y="50"/>
                  <a:pt x="259" y="52"/>
                  <a:pt x="257" y="52"/>
                </a:cubicBezTo>
                <a:cubicBezTo>
                  <a:pt x="261" y="51"/>
                  <a:pt x="263" y="49"/>
                  <a:pt x="267" y="48"/>
                </a:cubicBezTo>
                <a:cubicBezTo>
                  <a:pt x="262" y="49"/>
                  <a:pt x="253" y="52"/>
                  <a:pt x="247" y="55"/>
                </a:cubicBezTo>
                <a:cubicBezTo>
                  <a:pt x="244" y="56"/>
                  <a:pt x="242" y="56"/>
                  <a:pt x="242" y="55"/>
                </a:cubicBezTo>
                <a:cubicBezTo>
                  <a:pt x="240" y="56"/>
                  <a:pt x="242" y="56"/>
                  <a:pt x="242" y="57"/>
                </a:cubicBezTo>
                <a:cubicBezTo>
                  <a:pt x="240" y="57"/>
                  <a:pt x="241" y="58"/>
                  <a:pt x="239" y="58"/>
                </a:cubicBezTo>
                <a:cubicBezTo>
                  <a:pt x="238" y="58"/>
                  <a:pt x="240" y="57"/>
                  <a:pt x="239" y="57"/>
                </a:cubicBezTo>
                <a:cubicBezTo>
                  <a:pt x="238" y="57"/>
                  <a:pt x="236" y="58"/>
                  <a:pt x="234" y="59"/>
                </a:cubicBezTo>
                <a:cubicBezTo>
                  <a:pt x="233" y="60"/>
                  <a:pt x="235" y="59"/>
                  <a:pt x="234" y="60"/>
                </a:cubicBezTo>
                <a:cubicBezTo>
                  <a:pt x="236" y="59"/>
                  <a:pt x="235" y="59"/>
                  <a:pt x="235" y="59"/>
                </a:cubicBezTo>
                <a:cubicBezTo>
                  <a:pt x="237" y="57"/>
                  <a:pt x="237" y="58"/>
                  <a:pt x="239" y="58"/>
                </a:cubicBezTo>
                <a:cubicBezTo>
                  <a:pt x="238" y="59"/>
                  <a:pt x="227" y="63"/>
                  <a:pt x="229" y="64"/>
                </a:cubicBezTo>
                <a:cubicBezTo>
                  <a:pt x="228" y="64"/>
                  <a:pt x="227" y="64"/>
                  <a:pt x="226" y="64"/>
                </a:cubicBezTo>
                <a:cubicBezTo>
                  <a:pt x="229" y="61"/>
                  <a:pt x="225" y="63"/>
                  <a:pt x="223" y="62"/>
                </a:cubicBezTo>
                <a:cubicBezTo>
                  <a:pt x="222" y="63"/>
                  <a:pt x="222" y="63"/>
                  <a:pt x="220" y="64"/>
                </a:cubicBezTo>
                <a:cubicBezTo>
                  <a:pt x="220" y="64"/>
                  <a:pt x="221" y="63"/>
                  <a:pt x="221" y="63"/>
                </a:cubicBezTo>
                <a:cubicBezTo>
                  <a:pt x="216" y="65"/>
                  <a:pt x="222" y="64"/>
                  <a:pt x="217" y="66"/>
                </a:cubicBezTo>
                <a:cubicBezTo>
                  <a:pt x="217" y="65"/>
                  <a:pt x="218" y="65"/>
                  <a:pt x="218" y="64"/>
                </a:cubicBezTo>
                <a:cubicBezTo>
                  <a:pt x="213" y="68"/>
                  <a:pt x="214" y="68"/>
                  <a:pt x="210" y="70"/>
                </a:cubicBezTo>
                <a:cubicBezTo>
                  <a:pt x="209" y="69"/>
                  <a:pt x="209" y="69"/>
                  <a:pt x="209" y="69"/>
                </a:cubicBezTo>
                <a:cubicBezTo>
                  <a:pt x="209" y="69"/>
                  <a:pt x="207" y="71"/>
                  <a:pt x="205" y="72"/>
                </a:cubicBezTo>
                <a:cubicBezTo>
                  <a:pt x="205" y="72"/>
                  <a:pt x="207" y="72"/>
                  <a:pt x="204" y="74"/>
                </a:cubicBezTo>
                <a:cubicBezTo>
                  <a:pt x="204" y="73"/>
                  <a:pt x="205" y="72"/>
                  <a:pt x="203" y="73"/>
                </a:cubicBezTo>
                <a:cubicBezTo>
                  <a:pt x="201" y="75"/>
                  <a:pt x="199" y="76"/>
                  <a:pt x="198" y="77"/>
                </a:cubicBezTo>
                <a:cubicBezTo>
                  <a:pt x="199" y="76"/>
                  <a:pt x="202" y="75"/>
                  <a:pt x="198" y="78"/>
                </a:cubicBezTo>
                <a:cubicBezTo>
                  <a:pt x="199" y="78"/>
                  <a:pt x="201" y="77"/>
                  <a:pt x="203" y="75"/>
                </a:cubicBezTo>
                <a:cubicBezTo>
                  <a:pt x="203" y="76"/>
                  <a:pt x="196" y="80"/>
                  <a:pt x="194" y="81"/>
                </a:cubicBezTo>
                <a:cubicBezTo>
                  <a:pt x="197" y="79"/>
                  <a:pt x="196" y="79"/>
                  <a:pt x="197" y="77"/>
                </a:cubicBezTo>
                <a:cubicBezTo>
                  <a:pt x="194" y="79"/>
                  <a:pt x="195" y="78"/>
                  <a:pt x="192" y="80"/>
                </a:cubicBezTo>
                <a:cubicBezTo>
                  <a:pt x="191" y="80"/>
                  <a:pt x="192" y="80"/>
                  <a:pt x="192" y="81"/>
                </a:cubicBezTo>
                <a:cubicBezTo>
                  <a:pt x="187" y="83"/>
                  <a:pt x="184" y="85"/>
                  <a:pt x="179" y="89"/>
                </a:cubicBezTo>
                <a:cubicBezTo>
                  <a:pt x="179" y="89"/>
                  <a:pt x="180" y="89"/>
                  <a:pt x="180" y="89"/>
                </a:cubicBezTo>
                <a:cubicBezTo>
                  <a:pt x="181" y="88"/>
                  <a:pt x="181" y="88"/>
                  <a:pt x="183" y="87"/>
                </a:cubicBezTo>
                <a:cubicBezTo>
                  <a:pt x="182" y="88"/>
                  <a:pt x="182" y="89"/>
                  <a:pt x="182" y="90"/>
                </a:cubicBezTo>
                <a:cubicBezTo>
                  <a:pt x="179" y="91"/>
                  <a:pt x="178" y="93"/>
                  <a:pt x="177" y="92"/>
                </a:cubicBezTo>
                <a:cubicBezTo>
                  <a:pt x="176" y="94"/>
                  <a:pt x="174" y="95"/>
                  <a:pt x="172" y="96"/>
                </a:cubicBezTo>
                <a:cubicBezTo>
                  <a:pt x="171" y="96"/>
                  <a:pt x="173" y="94"/>
                  <a:pt x="173" y="94"/>
                </a:cubicBezTo>
                <a:cubicBezTo>
                  <a:pt x="169" y="96"/>
                  <a:pt x="172" y="96"/>
                  <a:pt x="171" y="97"/>
                </a:cubicBezTo>
                <a:cubicBezTo>
                  <a:pt x="171" y="97"/>
                  <a:pt x="172" y="96"/>
                  <a:pt x="173" y="95"/>
                </a:cubicBezTo>
                <a:cubicBezTo>
                  <a:pt x="173" y="96"/>
                  <a:pt x="169" y="100"/>
                  <a:pt x="173" y="97"/>
                </a:cubicBezTo>
                <a:cubicBezTo>
                  <a:pt x="171" y="99"/>
                  <a:pt x="166" y="102"/>
                  <a:pt x="166" y="101"/>
                </a:cubicBezTo>
                <a:cubicBezTo>
                  <a:pt x="169" y="98"/>
                  <a:pt x="167" y="98"/>
                  <a:pt x="169" y="97"/>
                </a:cubicBezTo>
                <a:cubicBezTo>
                  <a:pt x="168" y="96"/>
                  <a:pt x="165" y="99"/>
                  <a:pt x="163" y="101"/>
                </a:cubicBezTo>
                <a:cubicBezTo>
                  <a:pt x="163" y="101"/>
                  <a:pt x="162" y="101"/>
                  <a:pt x="162" y="101"/>
                </a:cubicBezTo>
                <a:cubicBezTo>
                  <a:pt x="162" y="101"/>
                  <a:pt x="163" y="100"/>
                  <a:pt x="163" y="100"/>
                </a:cubicBezTo>
                <a:cubicBezTo>
                  <a:pt x="163" y="100"/>
                  <a:pt x="162" y="100"/>
                  <a:pt x="161" y="101"/>
                </a:cubicBezTo>
                <a:cubicBezTo>
                  <a:pt x="162" y="102"/>
                  <a:pt x="162" y="102"/>
                  <a:pt x="158" y="102"/>
                </a:cubicBezTo>
                <a:cubicBezTo>
                  <a:pt x="157" y="104"/>
                  <a:pt x="161" y="102"/>
                  <a:pt x="157" y="105"/>
                </a:cubicBezTo>
                <a:cubicBezTo>
                  <a:pt x="157" y="104"/>
                  <a:pt x="155" y="105"/>
                  <a:pt x="154" y="106"/>
                </a:cubicBezTo>
                <a:cubicBezTo>
                  <a:pt x="157" y="105"/>
                  <a:pt x="154" y="107"/>
                  <a:pt x="154" y="107"/>
                </a:cubicBezTo>
                <a:cubicBezTo>
                  <a:pt x="152" y="109"/>
                  <a:pt x="153" y="108"/>
                  <a:pt x="151" y="109"/>
                </a:cubicBezTo>
                <a:cubicBezTo>
                  <a:pt x="151" y="109"/>
                  <a:pt x="153" y="108"/>
                  <a:pt x="152" y="108"/>
                </a:cubicBezTo>
                <a:cubicBezTo>
                  <a:pt x="152" y="108"/>
                  <a:pt x="152" y="108"/>
                  <a:pt x="151" y="108"/>
                </a:cubicBezTo>
                <a:cubicBezTo>
                  <a:pt x="150" y="109"/>
                  <a:pt x="151" y="109"/>
                  <a:pt x="150" y="110"/>
                </a:cubicBezTo>
                <a:cubicBezTo>
                  <a:pt x="150" y="111"/>
                  <a:pt x="153" y="108"/>
                  <a:pt x="150" y="111"/>
                </a:cubicBezTo>
                <a:cubicBezTo>
                  <a:pt x="151" y="111"/>
                  <a:pt x="154" y="109"/>
                  <a:pt x="154" y="108"/>
                </a:cubicBezTo>
                <a:cubicBezTo>
                  <a:pt x="154" y="109"/>
                  <a:pt x="156" y="108"/>
                  <a:pt x="156" y="108"/>
                </a:cubicBezTo>
                <a:cubicBezTo>
                  <a:pt x="154" y="110"/>
                  <a:pt x="154" y="109"/>
                  <a:pt x="153" y="110"/>
                </a:cubicBezTo>
                <a:cubicBezTo>
                  <a:pt x="152" y="111"/>
                  <a:pt x="149" y="113"/>
                  <a:pt x="149" y="114"/>
                </a:cubicBezTo>
                <a:cubicBezTo>
                  <a:pt x="150" y="113"/>
                  <a:pt x="153" y="110"/>
                  <a:pt x="154" y="111"/>
                </a:cubicBezTo>
                <a:cubicBezTo>
                  <a:pt x="151" y="113"/>
                  <a:pt x="152" y="113"/>
                  <a:pt x="153" y="113"/>
                </a:cubicBezTo>
                <a:cubicBezTo>
                  <a:pt x="153" y="113"/>
                  <a:pt x="152" y="113"/>
                  <a:pt x="152" y="113"/>
                </a:cubicBezTo>
                <a:cubicBezTo>
                  <a:pt x="152" y="113"/>
                  <a:pt x="152" y="114"/>
                  <a:pt x="152" y="114"/>
                </a:cubicBezTo>
                <a:cubicBezTo>
                  <a:pt x="150" y="114"/>
                  <a:pt x="153" y="111"/>
                  <a:pt x="149" y="114"/>
                </a:cubicBezTo>
                <a:cubicBezTo>
                  <a:pt x="149" y="116"/>
                  <a:pt x="146" y="119"/>
                  <a:pt x="150" y="117"/>
                </a:cubicBezTo>
                <a:cubicBezTo>
                  <a:pt x="149" y="118"/>
                  <a:pt x="149" y="118"/>
                  <a:pt x="149" y="118"/>
                </a:cubicBezTo>
                <a:cubicBezTo>
                  <a:pt x="147" y="120"/>
                  <a:pt x="146" y="119"/>
                  <a:pt x="147" y="118"/>
                </a:cubicBezTo>
                <a:cubicBezTo>
                  <a:pt x="144" y="118"/>
                  <a:pt x="140" y="124"/>
                  <a:pt x="138" y="124"/>
                </a:cubicBezTo>
                <a:cubicBezTo>
                  <a:pt x="139" y="124"/>
                  <a:pt x="136" y="126"/>
                  <a:pt x="136" y="127"/>
                </a:cubicBezTo>
                <a:cubicBezTo>
                  <a:pt x="137" y="127"/>
                  <a:pt x="140" y="125"/>
                  <a:pt x="143" y="122"/>
                </a:cubicBezTo>
                <a:cubicBezTo>
                  <a:pt x="143" y="122"/>
                  <a:pt x="143" y="122"/>
                  <a:pt x="143" y="122"/>
                </a:cubicBezTo>
                <a:cubicBezTo>
                  <a:pt x="144" y="121"/>
                  <a:pt x="142" y="123"/>
                  <a:pt x="144" y="123"/>
                </a:cubicBezTo>
                <a:cubicBezTo>
                  <a:pt x="142" y="122"/>
                  <a:pt x="139" y="127"/>
                  <a:pt x="138" y="126"/>
                </a:cubicBezTo>
                <a:cubicBezTo>
                  <a:pt x="135" y="128"/>
                  <a:pt x="135" y="129"/>
                  <a:pt x="134" y="130"/>
                </a:cubicBezTo>
                <a:cubicBezTo>
                  <a:pt x="137" y="129"/>
                  <a:pt x="137" y="128"/>
                  <a:pt x="139" y="127"/>
                </a:cubicBezTo>
                <a:cubicBezTo>
                  <a:pt x="139" y="128"/>
                  <a:pt x="140" y="127"/>
                  <a:pt x="139" y="128"/>
                </a:cubicBezTo>
                <a:cubicBezTo>
                  <a:pt x="140" y="128"/>
                  <a:pt x="141" y="127"/>
                  <a:pt x="141" y="127"/>
                </a:cubicBezTo>
                <a:cubicBezTo>
                  <a:pt x="142" y="126"/>
                  <a:pt x="142" y="126"/>
                  <a:pt x="142" y="126"/>
                </a:cubicBezTo>
                <a:cubicBezTo>
                  <a:pt x="143" y="125"/>
                  <a:pt x="144" y="125"/>
                  <a:pt x="146" y="123"/>
                </a:cubicBezTo>
                <a:cubicBezTo>
                  <a:pt x="147" y="121"/>
                  <a:pt x="151" y="120"/>
                  <a:pt x="154" y="116"/>
                </a:cubicBezTo>
                <a:cubicBezTo>
                  <a:pt x="159" y="114"/>
                  <a:pt x="160" y="110"/>
                  <a:pt x="162" y="111"/>
                </a:cubicBezTo>
                <a:cubicBezTo>
                  <a:pt x="165" y="107"/>
                  <a:pt x="169" y="106"/>
                  <a:pt x="173" y="103"/>
                </a:cubicBezTo>
                <a:cubicBezTo>
                  <a:pt x="175" y="101"/>
                  <a:pt x="172" y="103"/>
                  <a:pt x="174" y="102"/>
                </a:cubicBezTo>
                <a:cubicBezTo>
                  <a:pt x="175" y="101"/>
                  <a:pt x="176" y="101"/>
                  <a:pt x="178" y="100"/>
                </a:cubicBezTo>
                <a:cubicBezTo>
                  <a:pt x="174" y="104"/>
                  <a:pt x="169" y="106"/>
                  <a:pt x="163" y="111"/>
                </a:cubicBezTo>
                <a:cubicBezTo>
                  <a:pt x="166" y="111"/>
                  <a:pt x="178" y="99"/>
                  <a:pt x="183" y="98"/>
                </a:cubicBezTo>
                <a:cubicBezTo>
                  <a:pt x="183" y="98"/>
                  <a:pt x="180" y="101"/>
                  <a:pt x="183" y="99"/>
                </a:cubicBezTo>
                <a:cubicBezTo>
                  <a:pt x="183" y="100"/>
                  <a:pt x="177" y="103"/>
                  <a:pt x="177" y="104"/>
                </a:cubicBezTo>
                <a:cubicBezTo>
                  <a:pt x="173" y="106"/>
                  <a:pt x="172" y="108"/>
                  <a:pt x="168" y="110"/>
                </a:cubicBezTo>
                <a:cubicBezTo>
                  <a:pt x="168" y="111"/>
                  <a:pt x="168" y="111"/>
                  <a:pt x="168" y="111"/>
                </a:cubicBezTo>
                <a:cubicBezTo>
                  <a:pt x="170" y="109"/>
                  <a:pt x="173" y="108"/>
                  <a:pt x="176" y="106"/>
                </a:cubicBezTo>
                <a:cubicBezTo>
                  <a:pt x="175" y="107"/>
                  <a:pt x="175" y="107"/>
                  <a:pt x="176" y="107"/>
                </a:cubicBezTo>
                <a:cubicBezTo>
                  <a:pt x="173" y="109"/>
                  <a:pt x="173" y="109"/>
                  <a:pt x="169" y="112"/>
                </a:cubicBezTo>
                <a:cubicBezTo>
                  <a:pt x="168" y="112"/>
                  <a:pt x="168" y="112"/>
                  <a:pt x="168" y="112"/>
                </a:cubicBezTo>
                <a:cubicBezTo>
                  <a:pt x="166" y="114"/>
                  <a:pt x="163" y="116"/>
                  <a:pt x="159" y="119"/>
                </a:cubicBezTo>
                <a:cubicBezTo>
                  <a:pt x="160" y="120"/>
                  <a:pt x="165" y="115"/>
                  <a:pt x="166" y="114"/>
                </a:cubicBezTo>
                <a:cubicBezTo>
                  <a:pt x="167" y="114"/>
                  <a:pt x="166" y="114"/>
                  <a:pt x="166" y="114"/>
                </a:cubicBezTo>
                <a:cubicBezTo>
                  <a:pt x="164" y="116"/>
                  <a:pt x="168" y="113"/>
                  <a:pt x="168" y="114"/>
                </a:cubicBezTo>
                <a:cubicBezTo>
                  <a:pt x="169" y="112"/>
                  <a:pt x="172" y="111"/>
                  <a:pt x="175" y="108"/>
                </a:cubicBezTo>
                <a:cubicBezTo>
                  <a:pt x="175" y="109"/>
                  <a:pt x="174" y="110"/>
                  <a:pt x="174" y="110"/>
                </a:cubicBezTo>
                <a:cubicBezTo>
                  <a:pt x="176" y="108"/>
                  <a:pt x="181" y="104"/>
                  <a:pt x="183" y="104"/>
                </a:cubicBezTo>
                <a:cubicBezTo>
                  <a:pt x="185" y="102"/>
                  <a:pt x="189" y="100"/>
                  <a:pt x="190" y="98"/>
                </a:cubicBezTo>
                <a:cubicBezTo>
                  <a:pt x="191" y="98"/>
                  <a:pt x="196" y="95"/>
                  <a:pt x="199" y="93"/>
                </a:cubicBezTo>
                <a:cubicBezTo>
                  <a:pt x="199" y="93"/>
                  <a:pt x="198" y="94"/>
                  <a:pt x="198" y="94"/>
                </a:cubicBezTo>
                <a:cubicBezTo>
                  <a:pt x="203" y="90"/>
                  <a:pt x="208" y="88"/>
                  <a:pt x="215" y="83"/>
                </a:cubicBezTo>
                <a:cubicBezTo>
                  <a:pt x="214" y="84"/>
                  <a:pt x="214" y="85"/>
                  <a:pt x="215" y="84"/>
                </a:cubicBezTo>
                <a:cubicBezTo>
                  <a:pt x="218" y="83"/>
                  <a:pt x="214" y="85"/>
                  <a:pt x="215" y="85"/>
                </a:cubicBezTo>
                <a:cubicBezTo>
                  <a:pt x="212" y="86"/>
                  <a:pt x="211" y="87"/>
                  <a:pt x="208" y="88"/>
                </a:cubicBezTo>
                <a:cubicBezTo>
                  <a:pt x="206" y="89"/>
                  <a:pt x="209" y="88"/>
                  <a:pt x="209" y="89"/>
                </a:cubicBezTo>
                <a:cubicBezTo>
                  <a:pt x="204" y="91"/>
                  <a:pt x="202" y="93"/>
                  <a:pt x="200" y="95"/>
                </a:cubicBezTo>
                <a:cubicBezTo>
                  <a:pt x="198" y="95"/>
                  <a:pt x="196" y="97"/>
                  <a:pt x="194" y="98"/>
                </a:cubicBezTo>
                <a:cubicBezTo>
                  <a:pt x="193" y="99"/>
                  <a:pt x="193" y="99"/>
                  <a:pt x="193" y="99"/>
                </a:cubicBezTo>
                <a:cubicBezTo>
                  <a:pt x="190" y="100"/>
                  <a:pt x="188" y="102"/>
                  <a:pt x="184" y="105"/>
                </a:cubicBezTo>
                <a:cubicBezTo>
                  <a:pt x="184" y="104"/>
                  <a:pt x="184" y="104"/>
                  <a:pt x="184" y="104"/>
                </a:cubicBezTo>
                <a:cubicBezTo>
                  <a:pt x="183" y="105"/>
                  <a:pt x="182" y="106"/>
                  <a:pt x="182" y="106"/>
                </a:cubicBezTo>
                <a:cubicBezTo>
                  <a:pt x="182" y="106"/>
                  <a:pt x="175" y="111"/>
                  <a:pt x="170" y="115"/>
                </a:cubicBezTo>
                <a:cubicBezTo>
                  <a:pt x="170" y="115"/>
                  <a:pt x="170" y="115"/>
                  <a:pt x="170" y="115"/>
                </a:cubicBezTo>
                <a:cubicBezTo>
                  <a:pt x="164" y="119"/>
                  <a:pt x="167" y="119"/>
                  <a:pt x="161" y="123"/>
                </a:cubicBezTo>
                <a:cubicBezTo>
                  <a:pt x="162" y="123"/>
                  <a:pt x="161" y="124"/>
                  <a:pt x="162" y="123"/>
                </a:cubicBezTo>
                <a:cubicBezTo>
                  <a:pt x="161" y="124"/>
                  <a:pt x="156" y="128"/>
                  <a:pt x="156" y="128"/>
                </a:cubicBezTo>
                <a:cubicBezTo>
                  <a:pt x="155" y="128"/>
                  <a:pt x="156" y="129"/>
                  <a:pt x="155" y="130"/>
                </a:cubicBezTo>
                <a:cubicBezTo>
                  <a:pt x="152" y="130"/>
                  <a:pt x="154" y="128"/>
                  <a:pt x="154" y="127"/>
                </a:cubicBezTo>
                <a:cubicBezTo>
                  <a:pt x="151" y="129"/>
                  <a:pt x="154" y="128"/>
                  <a:pt x="151" y="131"/>
                </a:cubicBezTo>
                <a:cubicBezTo>
                  <a:pt x="151" y="131"/>
                  <a:pt x="152" y="130"/>
                  <a:pt x="152" y="131"/>
                </a:cubicBezTo>
                <a:cubicBezTo>
                  <a:pt x="149" y="133"/>
                  <a:pt x="150" y="133"/>
                  <a:pt x="148" y="135"/>
                </a:cubicBezTo>
                <a:cubicBezTo>
                  <a:pt x="146" y="136"/>
                  <a:pt x="146" y="137"/>
                  <a:pt x="145" y="138"/>
                </a:cubicBezTo>
                <a:cubicBezTo>
                  <a:pt x="145" y="137"/>
                  <a:pt x="145" y="137"/>
                  <a:pt x="142" y="139"/>
                </a:cubicBezTo>
                <a:cubicBezTo>
                  <a:pt x="140" y="141"/>
                  <a:pt x="144" y="138"/>
                  <a:pt x="143" y="139"/>
                </a:cubicBezTo>
                <a:cubicBezTo>
                  <a:pt x="142" y="140"/>
                  <a:pt x="139" y="142"/>
                  <a:pt x="141" y="141"/>
                </a:cubicBezTo>
                <a:cubicBezTo>
                  <a:pt x="141" y="141"/>
                  <a:pt x="139" y="143"/>
                  <a:pt x="139" y="142"/>
                </a:cubicBezTo>
                <a:cubicBezTo>
                  <a:pt x="138" y="144"/>
                  <a:pt x="137" y="145"/>
                  <a:pt x="135" y="148"/>
                </a:cubicBezTo>
                <a:cubicBezTo>
                  <a:pt x="139" y="145"/>
                  <a:pt x="143" y="141"/>
                  <a:pt x="147" y="137"/>
                </a:cubicBezTo>
                <a:cubicBezTo>
                  <a:pt x="149" y="137"/>
                  <a:pt x="147" y="138"/>
                  <a:pt x="149" y="137"/>
                </a:cubicBezTo>
                <a:cubicBezTo>
                  <a:pt x="151" y="135"/>
                  <a:pt x="151" y="135"/>
                  <a:pt x="151" y="134"/>
                </a:cubicBezTo>
                <a:cubicBezTo>
                  <a:pt x="154" y="132"/>
                  <a:pt x="152" y="134"/>
                  <a:pt x="151" y="135"/>
                </a:cubicBezTo>
                <a:cubicBezTo>
                  <a:pt x="152" y="135"/>
                  <a:pt x="154" y="133"/>
                  <a:pt x="156" y="132"/>
                </a:cubicBezTo>
                <a:cubicBezTo>
                  <a:pt x="153" y="132"/>
                  <a:pt x="159" y="128"/>
                  <a:pt x="161" y="127"/>
                </a:cubicBezTo>
                <a:cubicBezTo>
                  <a:pt x="163" y="125"/>
                  <a:pt x="159" y="129"/>
                  <a:pt x="157" y="130"/>
                </a:cubicBezTo>
                <a:cubicBezTo>
                  <a:pt x="159" y="130"/>
                  <a:pt x="156" y="132"/>
                  <a:pt x="156" y="133"/>
                </a:cubicBezTo>
                <a:cubicBezTo>
                  <a:pt x="155" y="134"/>
                  <a:pt x="150" y="138"/>
                  <a:pt x="150" y="139"/>
                </a:cubicBezTo>
                <a:cubicBezTo>
                  <a:pt x="148" y="140"/>
                  <a:pt x="146" y="141"/>
                  <a:pt x="145" y="143"/>
                </a:cubicBezTo>
                <a:cubicBezTo>
                  <a:pt x="144" y="143"/>
                  <a:pt x="145" y="143"/>
                  <a:pt x="145" y="142"/>
                </a:cubicBezTo>
                <a:cubicBezTo>
                  <a:pt x="144" y="145"/>
                  <a:pt x="143" y="144"/>
                  <a:pt x="141" y="145"/>
                </a:cubicBezTo>
                <a:cubicBezTo>
                  <a:pt x="139" y="147"/>
                  <a:pt x="142" y="145"/>
                  <a:pt x="142" y="146"/>
                </a:cubicBezTo>
                <a:cubicBezTo>
                  <a:pt x="140" y="147"/>
                  <a:pt x="141" y="147"/>
                  <a:pt x="139" y="148"/>
                </a:cubicBezTo>
                <a:cubicBezTo>
                  <a:pt x="138" y="148"/>
                  <a:pt x="138" y="147"/>
                  <a:pt x="140" y="145"/>
                </a:cubicBezTo>
                <a:cubicBezTo>
                  <a:pt x="140" y="145"/>
                  <a:pt x="139" y="145"/>
                  <a:pt x="139" y="145"/>
                </a:cubicBezTo>
                <a:cubicBezTo>
                  <a:pt x="137" y="148"/>
                  <a:pt x="135" y="150"/>
                  <a:pt x="136" y="151"/>
                </a:cubicBezTo>
                <a:cubicBezTo>
                  <a:pt x="134" y="153"/>
                  <a:pt x="135" y="151"/>
                  <a:pt x="133" y="152"/>
                </a:cubicBezTo>
                <a:cubicBezTo>
                  <a:pt x="133" y="153"/>
                  <a:pt x="134" y="153"/>
                  <a:pt x="131" y="156"/>
                </a:cubicBezTo>
                <a:cubicBezTo>
                  <a:pt x="131" y="155"/>
                  <a:pt x="131" y="155"/>
                  <a:pt x="130" y="155"/>
                </a:cubicBezTo>
                <a:cubicBezTo>
                  <a:pt x="130" y="156"/>
                  <a:pt x="129" y="157"/>
                  <a:pt x="129" y="158"/>
                </a:cubicBezTo>
                <a:cubicBezTo>
                  <a:pt x="125" y="161"/>
                  <a:pt x="122" y="164"/>
                  <a:pt x="119" y="167"/>
                </a:cubicBezTo>
                <a:cubicBezTo>
                  <a:pt x="118" y="168"/>
                  <a:pt x="118" y="168"/>
                  <a:pt x="118" y="168"/>
                </a:cubicBezTo>
                <a:cubicBezTo>
                  <a:pt x="116" y="169"/>
                  <a:pt x="117" y="169"/>
                  <a:pt x="115" y="171"/>
                </a:cubicBezTo>
                <a:cubicBezTo>
                  <a:pt x="113" y="171"/>
                  <a:pt x="111" y="174"/>
                  <a:pt x="109" y="175"/>
                </a:cubicBezTo>
                <a:cubicBezTo>
                  <a:pt x="110" y="174"/>
                  <a:pt x="110" y="174"/>
                  <a:pt x="110" y="173"/>
                </a:cubicBezTo>
                <a:cubicBezTo>
                  <a:pt x="114" y="170"/>
                  <a:pt x="118" y="163"/>
                  <a:pt x="121" y="162"/>
                </a:cubicBezTo>
                <a:cubicBezTo>
                  <a:pt x="125" y="157"/>
                  <a:pt x="129" y="153"/>
                  <a:pt x="133" y="151"/>
                </a:cubicBezTo>
                <a:cubicBezTo>
                  <a:pt x="134" y="150"/>
                  <a:pt x="134" y="149"/>
                  <a:pt x="134" y="149"/>
                </a:cubicBezTo>
                <a:cubicBezTo>
                  <a:pt x="134" y="148"/>
                  <a:pt x="130" y="152"/>
                  <a:pt x="130" y="150"/>
                </a:cubicBezTo>
                <a:cubicBezTo>
                  <a:pt x="131" y="150"/>
                  <a:pt x="131" y="150"/>
                  <a:pt x="131" y="150"/>
                </a:cubicBezTo>
                <a:cubicBezTo>
                  <a:pt x="133" y="149"/>
                  <a:pt x="133" y="148"/>
                  <a:pt x="135" y="147"/>
                </a:cubicBezTo>
                <a:cubicBezTo>
                  <a:pt x="126" y="153"/>
                  <a:pt x="125" y="155"/>
                  <a:pt x="119" y="161"/>
                </a:cubicBezTo>
                <a:cubicBezTo>
                  <a:pt x="118" y="160"/>
                  <a:pt x="122" y="157"/>
                  <a:pt x="123" y="155"/>
                </a:cubicBezTo>
                <a:cubicBezTo>
                  <a:pt x="121" y="157"/>
                  <a:pt x="123" y="155"/>
                  <a:pt x="121" y="156"/>
                </a:cubicBezTo>
                <a:cubicBezTo>
                  <a:pt x="121" y="155"/>
                  <a:pt x="123" y="153"/>
                  <a:pt x="123" y="153"/>
                </a:cubicBezTo>
                <a:cubicBezTo>
                  <a:pt x="125" y="151"/>
                  <a:pt x="125" y="153"/>
                  <a:pt x="123" y="155"/>
                </a:cubicBezTo>
                <a:cubicBezTo>
                  <a:pt x="123" y="155"/>
                  <a:pt x="127" y="151"/>
                  <a:pt x="125" y="153"/>
                </a:cubicBezTo>
                <a:cubicBezTo>
                  <a:pt x="128" y="151"/>
                  <a:pt x="128" y="151"/>
                  <a:pt x="131" y="148"/>
                </a:cubicBezTo>
                <a:cubicBezTo>
                  <a:pt x="132" y="145"/>
                  <a:pt x="130" y="145"/>
                  <a:pt x="125" y="149"/>
                </a:cubicBezTo>
                <a:cubicBezTo>
                  <a:pt x="120" y="156"/>
                  <a:pt x="111" y="162"/>
                  <a:pt x="106" y="170"/>
                </a:cubicBezTo>
                <a:cubicBezTo>
                  <a:pt x="104" y="170"/>
                  <a:pt x="103" y="171"/>
                  <a:pt x="102" y="172"/>
                </a:cubicBezTo>
                <a:cubicBezTo>
                  <a:pt x="101" y="173"/>
                  <a:pt x="100" y="174"/>
                  <a:pt x="100" y="174"/>
                </a:cubicBezTo>
                <a:cubicBezTo>
                  <a:pt x="100" y="175"/>
                  <a:pt x="100" y="175"/>
                  <a:pt x="99" y="176"/>
                </a:cubicBezTo>
                <a:cubicBezTo>
                  <a:pt x="100" y="176"/>
                  <a:pt x="100" y="176"/>
                  <a:pt x="100" y="175"/>
                </a:cubicBezTo>
                <a:cubicBezTo>
                  <a:pt x="101" y="176"/>
                  <a:pt x="99" y="176"/>
                  <a:pt x="100" y="177"/>
                </a:cubicBezTo>
                <a:cubicBezTo>
                  <a:pt x="99" y="176"/>
                  <a:pt x="98" y="175"/>
                  <a:pt x="97" y="175"/>
                </a:cubicBezTo>
                <a:cubicBezTo>
                  <a:pt x="97" y="175"/>
                  <a:pt x="97" y="176"/>
                  <a:pt x="97" y="176"/>
                </a:cubicBezTo>
                <a:cubicBezTo>
                  <a:pt x="97" y="175"/>
                  <a:pt x="96" y="177"/>
                  <a:pt x="96" y="176"/>
                </a:cubicBezTo>
                <a:cubicBezTo>
                  <a:pt x="97" y="175"/>
                  <a:pt x="97" y="174"/>
                  <a:pt x="98" y="175"/>
                </a:cubicBezTo>
                <a:cubicBezTo>
                  <a:pt x="98" y="174"/>
                  <a:pt x="97" y="174"/>
                  <a:pt x="98" y="174"/>
                </a:cubicBezTo>
                <a:cubicBezTo>
                  <a:pt x="97" y="173"/>
                  <a:pt x="96" y="175"/>
                  <a:pt x="95" y="176"/>
                </a:cubicBezTo>
                <a:cubicBezTo>
                  <a:pt x="95" y="176"/>
                  <a:pt x="95" y="177"/>
                  <a:pt x="94" y="177"/>
                </a:cubicBezTo>
                <a:cubicBezTo>
                  <a:pt x="95" y="178"/>
                  <a:pt x="95" y="177"/>
                  <a:pt x="96" y="177"/>
                </a:cubicBezTo>
                <a:cubicBezTo>
                  <a:pt x="95" y="178"/>
                  <a:pt x="95" y="178"/>
                  <a:pt x="94" y="178"/>
                </a:cubicBezTo>
                <a:cubicBezTo>
                  <a:pt x="94" y="179"/>
                  <a:pt x="95" y="179"/>
                  <a:pt x="95" y="179"/>
                </a:cubicBezTo>
                <a:cubicBezTo>
                  <a:pt x="94" y="179"/>
                  <a:pt x="92" y="179"/>
                  <a:pt x="92" y="180"/>
                </a:cubicBezTo>
                <a:cubicBezTo>
                  <a:pt x="92" y="180"/>
                  <a:pt x="92" y="180"/>
                  <a:pt x="93" y="180"/>
                </a:cubicBezTo>
                <a:cubicBezTo>
                  <a:pt x="93" y="180"/>
                  <a:pt x="93" y="181"/>
                  <a:pt x="93" y="181"/>
                </a:cubicBezTo>
                <a:cubicBezTo>
                  <a:pt x="92" y="181"/>
                  <a:pt x="92" y="180"/>
                  <a:pt x="92" y="181"/>
                </a:cubicBezTo>
                <a:cubicBezTo>
                  <a:pt x="91" y="181"/>
                  <a:pt x="92" y="181"/>
                  <a:pt x="92" y="181"/>
                </a:cubicBezTo>
                <a:cubicBezTo>
                  <a:pt x="92" y="182"/>
                  <a:pt x="91" y="181"/>
                  <a:pt x="91" y="182"/>
                </a:cubicBezTo>
                <a:cubicBezTo>
                  <a:pt x="90" y="182"/>
                  <a:pt x="90" y="183"/>
                  <a:pt x="89" y="183"/>
                </a:cubicBezTo>
                <a:cubicBezTo>
                  <a:pt x="89" y="183"/>
                  <a:pt x="90" y="182"/>
                  <a:pt x="90" y="183"/>
                </a:cubicBezTo>
                <a:cubicBezTo>
                  <a:pt x="89" y="183"/>
                  <a:pt x="89" y="183"/>
                  <a:pt x="88" y="183"/>
                </a:cubicBezTo>
                <a:cubicBezTo>
                  <a:pt x="87" y="184"/>
                  <a:pt x="88" y="184"/>
                  <a:pt x="88" y="184"/>
                </a:cubicBezTo>
                <a:cubicBezTo>
                  <a:pt x="87" y="184"/>
                  <a:pt x="87" y="186"/>
                  <a:pt x="86" y="186"/>
                </a:cubicBezTo>
                <a:cubicBezTo>
                  <a:pt x="86" y="186"/>
                  <a:pt x="86" y="186"/>
                  <a:pt x="86" y="186"/>
                </a:cubicBezTo>
                <a:cubicBezTo>
                  <a:pt x="86" y="186"/>
                  <a:pt x="86" y="186"/>
                  <a:pt x="85" y="186"/>
                </a:cubicBezTo>
                <a:cubicBezTo>
                  <a:pt x="85" y="186"/>
                  <a:pt x="86" y="186"/>
                  <a:pt x="86" y="186"/>
                </a:cubicBezTo>
                <a:cubicBezTo>
                  <a:pt x="84" y="188"/>
                  <a:pt x="83" y="190"/>
                  <a:pt x="81" y="192"/>
                </a:cubicBezTo>
                <a:cubicBezTo>
                  <a:pt x="81" y="192"/>
                  <a:pt x="81" y="192"/>
                  <a:pt x="81" y="192"/>
                </a:cubicBezTo>
                <a:cubicBezTo>
                  <a:pt x="81" y="193"/>
                  <a:pt x="82" y="192"/>
                  <a:pt x="81" y="193"/>
                </a:cubicBezTo>
                <a:cubicBezTo>
                  <a:pt x="81" y="193"/>
                  <a:pt x="81" y="193"/>
                  <a:pt x="81" y="193"/>
                </a:cubicBezTo>
                <a:cubicBezTo>
                  <a:pt x="80" y="193"/>
                  <a:pt x="80" y="194"/>
                  <a:pt x="80" y="193"/>
                </a:cubicBezTo>
                <a:cubicBezTo>
                  <a:pt x="79" y="193"/>
                  <a:pt x="81" y="192"/>
                  <a:pt x="80" y="192"/>
                </a:cubicBezTo>
                <a:cubicBezTo>
                  <a:pt x="80" y="191"/>
                  <a:pt x="80" y="192"/>
                  <a:pt x="80" y="192"/>
                </a:cubicBezTo>
                <a:cubicBezTo>
                  <a:pt x="79" y="191"/>
                  <a:pt x="80" y="191"/>
                  <a:pt x="81" y="190"/>
                </a:cubicBezTo>
                <a:cubicBezTo>
                  <a:pt x="81" y="191"/>
                  <a:pt x="80" y="191"/>
                  <a:pt x="81" y="191"/>
                </a:cubicBezTo>
                <a:cubicBezTo>
                  <a:pt x="81" y="191"/>
                  <a:pt x="82" y="191"/>
                  <a:pt x="82" y="190"/>
                </a:cubicBezTo>
                <a:cubicBezTo>
                  <a:pt x="82" y="190"/>
                  <a:pt x="81" y="191"/>
                  <a:pt x="81" y="190"/>
                </a:cubicBezTo>
                <a:cubicBezTo>
                  <a:pt x="81" y="189"/>
                  <a:pt x="82" y="190"/>
                  <a:pt x="82" y="190"/>
                </a:cubicBezTo>
                <a:cubicBezTo>
                  <a:pt x="83" y="189"/>
                  <a:pt x="82" y="189"/>
                  <a:pt x="81" y="189"/>
                </a:cubicBezTo>
                <a:cubicBezTo>
                  <a:pt x="81" y="189"/>
                  <a:pt x="81" y="190"/>
                  <a:pt x="81" y="190"/>
                </a:cubicBezTo>
                <a:cubicBezTo>
                  <a:pt x="80" y="190"/>
                  <a:pt x="82" y="188"/>
                  <a:pt x="82" y="188"/>
                </a:cubicBezTo>
                <a:cubicBezTo>
                  <a:pt x="83" y="188"/>
                  <a:pt x="82" y="189"/>
                  <a:pt x="82" y="189"/>
                </a:cubicBezTo>
                <a:cubicBezTo>
                  <a:pt x="83" y="189"/>
                  <a:pt x="83" y="188"/>
                  <a:pt x="83" y="189"/>
                </a:cubicBezTo>
                <a:cubicBezTo>
                  <a:pt x="83" y="188"/>
                  <a:pt x="83" y="188"/>
                  <a:pt x="83" y="187"/>
                </a:cubicBezTo>
                <a:cubicBezTo>
                  <a:pt x="86" y="183"/>
                  <a:pt x="86" y="183"/>
                  <a:pt x="86" y="183"/>
                </a:cubicBezTo>
                <a:cubicBezTo>
                  <a:pt x="86" y="184"/>
                  <a:pt x="86" y="183"/>
                  <a:pt x="87" y="184"/>
                </a:cubicBezTo>
                <a:cubicBezTo>
                  <a:pt x="87" y="183"/>
                  <a:pt x="87" y="183"/>
                  <a:pt x="86" y="183"/>
                </a:cubicBezTo>
                <a:cubicBezTo>
                  <a:pt x="87" y="183"/>
                  <a:pt x="86" y="182"/>
                  <a:pt x="87" y="182"/>
                </a:cubicBezTo>
                <a:cubicBezTo>
                  <a:pt x="87" y="182"/>
                  <a:pt x="87" y="182"/>
                  <a:pt x="87" y="183"/>
                </a:cubicBezTo>
                <a:cubicBezTo>
                  <a:pt x="88" y="182"/>
                  <a:pt x="87" y="182"/>
                  <a:pt x="87" y="182"/>
                </a:cubicBezTo>
                <a:cubicBezTo>
                  <a:pt x="89" y="179"/>
                  <a:pt x="92" y="175"/>
                  <a:pt x="95" y="172"/>
                </a:cubicBezTo>
                <a:cubicBezTo>
                  <a:pt x="95" y="172"/>
                  <a:pt x="95" y="172"/>
                  <a:pt x="95" y="172"/>
                </a:cubicBezTo>
                <a:cubicBezTo>
                  <a:pt x="95" y="172"/>
                  <a:pt x="95" y="171"/>
                  <a:pt x="95" y="171"/>
                </a:cubicBezTo>
                <a:cubicBezTo>
                  <a:pt x="95" y="170"/>
                  <a:pt x="95" y="171"/>
                  <a:pt x="95" y="171"/>
                </a:cubicBezTo>
                <a:cubicBezTo>
                  <a:pt x="95" y="171"/>
                  <a:pt x="95" y="171"/>
                  <a:pt x="95" y="170"/>
                </a:cubicBezTo>
                <a:cubicBezTo>
                  <a:pt x="94" y="170"/>
                  <a:pt x="94" y="170"/>
                  <a:pt x="94" y="171"/>
                </a:cubicBezTo>
                <a:cubicBezTo>
                  <a:pt x="93" y="170"/>
                  <a:pt x="94" y="169"/>
                  <a:pt x="95" y="169"/>
                </a:cubicBezTo>
                <a:cubicBezTo>
                  <a:pt x="95" y="169"/>
                  <a:pt x="94" y="169"/>
                  <a:pt x="95" y="170"/>
                </a:cubicBezTo>
                <a:cubicBezTo>
                  <a:pt x="95" y="170"/>
                  <a:pt x="95" y="169"/>
                  <a:pt x="95" y="169"/>
                </a:cubicBezTo>
                <a:cubicBezTo>
                  <a:pt x="96" y="170"/>
                  <a:pt x="95" y="170"/>
                  <a:pt x="95" y="170"/>
                </a:cubicBezTo>
                <a:cubicBezTo>
                  <a:pt x="96" y="170"/>
                  <a:pt x="96" y="170"/>
                  <a:pt x="96" y="170"/>
                </a:cubicBezTo>
                <a:cubicBezTo>
                  <a:pt x="96" y="168"/>
                  <a:pt x="103" y="164"/>
                  <a:pt x="102" y="163"/>
                </a:cubicBezTo>
                <a:cubicBezTo>
                  <a:pt x="105" y="161"/>
                  <a:pt x="102" y="163"/>
                  <a:pt x="105" y="161"/>
                </a:cubicBezTo>
                <a:cubicBezTo>
                  <a:pt x="107" y="157"/>
                  <a:pt x="113" y="152"/>
                  <a:pt x="118" y="147"/>
                </a:cubicBezTo>
                <a:cubicBezTo>
                  <a:pt x="116" y="151"/>
                  <a:pt x="121" y="145"/>
                  <a:pt x="123" y="143"/>
                </a:cubicBezTo>
                <a:cubicBezTo>
                  <a:pt x="123" y="143"/>
                  <a:pt x="123" y="143"/>
                  <a:pt x="123" y="143"/>
                </a:cubicBezTo>
                <a:cubicBezTo>
                  <a:pt x="124" y="142"/>
                  <a:pt x="124" y="143"/>
                  <a:pt x="126" y="141"/>
                </a:cubicBezTo>
                <a:cubicBezTo>
                  <a:pt x="124" y="141"/>
                  <a:pt x="130" y="137"/>
                  <a:pt x="128" y="138"/>
                </a:cubicBezTo>
                <a:cubicBezTo>
                  <a:pt x="129" y="136"/>
                  <a:pt x="131" y="136"/>
                  <a:pt x="131" y="136"/>
                </a:cubicBezTo>
                <a:cubicBezTo>
                  <a:pt x="132" y="135"/>
                  <a:pt x="131" y="135"/>
                  <a:pt x="131" y="135"/>
                </a:cubicBezTo>
                <a:cubicBezTo>
                  <a:pt x="133" y="134"/>
                  <a:pt x="133" y="133"/>
                  <a:pt x="136" y="131"/>
                </a:cubicBezTo>
                <a:cubicBezTo>
                  <a:pt x="135" y="132"/>
                  <a:pt x="136" y="132"/>
                  <a:pt x="137" y="131"/>
                </a:cubicBezTo>
                <a:cubicBezTo>
                  <a:pt x="141" y="128"/>
                  <a:pt x="136" y="130"/>
                  <a:pt x="139" y="128"/>
                </a:cubicBezTo>
                <a:cubicBezTo>
                  <a:pt x="138" y="128"/>
                  <a:pt x="136" y="130"/>
                  <a:pt x="135" y="130"/>
                </a:cubicBezTo>
                <a:cubicBezTo>
                  <a:pt x="134" y="131"/>
                  <a:pt x="134" y="132"/>
                  <a:pt x="134" y="132"/>
                </a:cubicBezTo>
                <a:cubicBezTo>
                  <a:pt x="130" y="134"/>
                  <a:pt x="128" y="137"/>
                  <a:pt x="123" y="141"/>
                </a:cubicBezTo>
                <a:cubicBezTo>
                  <a:pt x="122" y="141"/>
                  <a:pt x="121" y="143"/>
                  <a:pt x="122" y="141"/>
                </a:cubicBezTo>
                <a:cubicBezTo>
                  <a:pt x="121" y="142"/>
                  <a:pt x="120" y="143"/>
                  <a:pt x="117" y="145"/>
                </a:cubicBezTo>
                <a:cubicBezTo>
                  <a:pt x="121" y="141"/>
                  <a:pt x="127" y="135"/>
                  <a:pt x="130" y="134"/>
                </a:cubicBezTo>
                <a:cubicBezTo>
                  <a:pt x="131" y="133"/>
                  <a:pt x="130" y="132"/>
                  <a:pt x="131" y="132"/>
                </a:cubicBezTo>
                <a:cubicBezTo>
                  <a:pt x="129" y="133"/>
                  <a:pt x="130" y="133"/>
                  <a:pt x="128" y="135"/>
                </a:cubicBezTo>
                <a:cubicBezTo>
                  <a:pt x="131" y="131"/>
                  <a:pt x="126" y="134"/>
                  <a:pt x="127" y="132"/>
                </a:cubicBezTo>
                <a:cubicBezTo>
                  <a:pt x="125" y="133"/>
                  <a:pt x="125" y="133"/>
                  <a:pt x="125" y="133"/>
                </a:cubicBezTo>
                <a:cubicBezTo>
                  <a:pt x="124" y="134"/>
                  <a:pt x="127" y="133"/>
                  <a:pt x="125" y="135"/>
                </a:cubicBezTo>
                <a:cubicBezTo>
                  <a:pt x="126" y="134"/>
                  <a:pt x="126" y="134"/>
                  <a:pt x="126" y="134"/>
                </a:cubicBezTo>
                <a:cubicBezTo>
                  <a:pt x="113" y="146"/>
                  <a:pt x="113" y="146"/>
                  <a:pt x="113" y="146"/>
                </a:cubicBezTo>
                <a:cubicBezTo>
                  <a:pt x="112" y="146"/>
                  <a:pt x="112" y="146"/>
                  <a:pt x="113" y="145"/>
                </a:cubicBezTo>
                <a:cubicBezTo>
                  <a:pt x="111" y="147"/>
                  <a:pt x="111" y="147"/>
                  <a:pt x="111" y="147"/>
                </a:cubicBezTo>
                <a:cubicBezTo>
                  <a:pt x="111" y="148"/>
                  <a:pt x="112" y="146"/>
                  <a:pt x="113" y="146"/>
                </a:cubicBezTo>
                <a:cubicBezTo>
                  <a:pt x="113" y="147"/>
                  <a:pt x="111" y="147"/>
                  <a:pt x="110" y="148"/>
                </a:cubicBezTo>
                <a:cubicBezTo>
                  <a:pt x="106" y="153"/>
                  <a:pt x="106" y="153"/>
                  <a:pt x="106" y="153"/>
                </a:cubicBezTo>
                <a:cubicBezTo>
                  <a:pt x="106" y="150"/>
                  <a:pt x="103" y="155"/>
                  <a:pt x="100" y="157"/>
                </a:cubicBezTo>
                <a:cubicBezTo>
                  <a:pt x="101" y="156"/>
                  <a:pt x="104" y="154"/>
                  <a:pt x="104" y="152"/>
                </a:cubicBezTo>
                <a:cubicBezTo>
                  <a:pt x="108" y="149"/>
                  <a:pt x="109" y="148"/>
                  <a:pt x="111" y="145"/>
                </a:cubicBezTo>
                <a:cubicBezTo>
                  <a:pt x="110" y="145"/>
                  <a:pt x="109" y="147"/>
                  <a:pt x="108" y="148"/>
                </a:cubicBezTo>
                <a:cubicBezTo>
                  <a:pt x="108" y="145"/>
                  <a:pt x="106" y="148"/>
                  <a:pt x="103" y="152"/>
                </a:cubicBezTo>
                <a:cubicBezTo>
                  <a:pt x="105" y="150"/>
                  <a:pt x="103" y="150"/>
                  <a:pt x="101" y="151"/>
                </a:cubicBezTo>
                <a:cubicBezTo>
                  <a:pt x="103" y="149"/>
                  <a:pt x="103" y="149"/>
                  <a:pt x="104" y="149"/>
                </a:cubicBezTo>
                <a:cubicBezTo>
                  <a:pt x="105" y="148"/>
                  <a:pt x="105" y="147"/>
                  <a:pt x="107" y="145"/>
                </a:cubicBezTo>
                <a:cubicBezTo>
                  <a:pt x="108" y="144"/>
                  <a:pt x="108" y="146"/>
                  <a:pt x="109" y="144"/>
                </a:cubicBezTo>
                <a:cubicBezTo>
                  <a:pt x="111" y="142"/>
                  <a:pt x="109" y="141"/>
                  <a:pt x="113" y="139"/>
                </a:cubicBezTo>
                <a:cubicBezTo>
                  <a:pt x="113" y="139"/>
                  <a:pt x="111" y="141"/>
                  <a:pt x="111" y="141"/>
                </a:cubicBezTo>
                <a:cubicBezTo>
                  <a:pt x="114" y="139"/>
                  <a:pt x="114" y="138"/>
                  <a:pt x="113" y="138"/>
                </a:cubicBezTo>
                <a:cubicBezTo>
                  <a:pt x="115" y="136"/>
                  <a:pt x="115" y="137"/>
                  <a:pt x="115" y="137"/>
                </a:cubicBezTo>
                <a:cubicBezTo>
                  <a:pt x="115" y="136"/>
                  <a:pt x="118" y="134"/>
                  <a:pt x="118" y="133"/>
                </a:cubicBezTo>
                <a:cubicBezTo>
                  <a:pt x="118" y="133"/>
                  <a:pt x="116" y="134"/>
                  <a:pt x="115" y="135"/>
                </a:cubicBezTo>
                <a:cubicBezTo>
                  <a:pt x="116" y="134"/>
                  <a:pt x="116" y="134"/>
                  <a:pt x="117" y="132"/>
                </a:cubicBezTo>
                <a:cubicBezTo>
                  <a:pt x="115" y="134"/>
                  <a:pt x="115" y="134"/>
                  <a:pt x="116" y="132"/>
                </a:cubicBezTo>
                <a:cubicBezTo>
                  <a:pt x="115" y="132"/>
                  <a:pt x="115" y="132"/>
                  <a:pt x="115" y="132"/>
                </a:cubicBezTo>
                <a:cubicBezTo>
                  <a:pt x="114" y="133"/>
                  <a:pt x="113" y="134"/>
                  <a:pt x="112" y="135"/>
                </a:cubicBezTo>
                <a:cubicBezTo>
                  <a:pt x="111" y="136"/>
                  <a:pt x="112" y="134"/>
                  <a:pt x="109" y="137"/>
                </a:cubicBezTo>
                <a:cubicBezTo>
                  <a:pt x="111" y="135"/>
                  <a:pt x="109" y="136"/>
                  <a:pt x="110" y="134"/>
                </a:cubicBezTo>
                <a:cubicBezTo>
                  <a:pt x="112" y="133"/>
                  <a:pt x="110" y="133"/>
                  <a:pt x="111" y="133"/>
                </a:cubicBezTo>
                <a:cubicBezTo>
                  <a:pt x="112" y="131"/>
                  <a:pt x="115" y="128"/>
                  <a:pt x="116" y="127"/>
                </a:cubicBezTo>
                <a:cubicBezTo>
                  <a:pt x="118" y="126"/>
                  <a:pt x="119" y="125"/>
                  <a:pt x="120" y="126"/>
                </a:cubicBezTo>
                <a:cubicBezTo>
                  <a:pt x="121" y="125"/>
                  <a:pt x="121" y="124"/>
                  <a:pt x="121" y="124"/>
                </a:cubicBezTo>
                <a:cubicBezTo>
                  <a:pt x="121" y="124"/>
                  <a:pt x="119" y="125"/>
                  <a:pt x="119" y="124"/>
                </a:cubicBezTo>
                <a:cubicBezTo>
                  <a:pt x="122" y="121"/>
                  <a:pt x="125" y="119"/>
                  <a:pt x="126" y="117"/>
                </a:cubicBezTo>
                <a:cubicBezTo>
                  <a:pt x="127" y="116"/>
                  <a:pt x="127" y="116"/>
                  <a:pt x="128" y="116"/>
                </a:cubicBezTo>
                <a:cubicBezTo>
                  <a:pt x="142" y="104"/>
                  <a:pt x="148" y="99"/>
                  <a:pt x="162" y="88"/>
                </a:cubicBezTo>
                <a:cubicBezTo>
                  <a:pt x="163" y="89"/>
                  <a:pt x="163" y="89"/>
                  <a:pt x="164" y="88"/>
                </a:cubicBezTo>
                <a:cubicBezTo>
                  <a:pt x="166" y="86"/>
                  <a:pt x="163" y="88"/>
                  <a:pt x="163" y="88"/>
                </a:cubicBezTo>
                <a:cubicBezTo>
                  <a:pt x="175" y="79"/>
                  <a:pt x="184" y="73"/>
                  <a:pt x="197" y="65"/>
                </a:cubicBezTo>
                <a:cubicBezTo>
                  <a:pt x="197" y="65"/>
                  <a:pt x="196" y="65"/>
                  <a:pt x="195" y="66"/>
                </a:cubicBezTo>
                <a:cubicBezTo>
                  <a:pt x="196" y="65"/>
                  <a:pt x="197" y="65"/>
                  <a:pt x="199" y="63"/>
                </a:cubicBezTo>
                <a:cubicBezTo>
                  <a:pt x="199" y="64"/>
                  <a:pt x="199" y="64"/>
                  <a:pt x="201" y="63"/>
                </a:cubicBezTo>
                <a:cubicBezTo>
                  <a:pt x="202" y="63"/>
                  <a:pt x="201" y="62"/>
                  <a:pt x="201" y="62"/>
                </a:cubicBezTo>
                <a:cubicBezTo>
                  <a:pt x="203" y="61"/>
                  <a:pt x="203" y="61"/>
                  <a:pt x="203" y="62"/>
                </a:cubicBezTo>
                <a:cubicBezTo>
                  <a:pt x="207" y="60"/>
                  <a:pt x="211" y="58"/>
                  <a:pt x="214" y="56"/>
                </a:cubicBezTo>
                <a:cubicBezTo>
                  <a:pt x="213" y="56"/>
                  <a:pt x="212" y="57"/>
                  <a:pt x="210" y="57"/>
                </a:cubicBezTo>
                <a:cubicBezTo>
                  <a:pt x="214" y="54"/>
                  <a:pt x="214" y="57"/>
                  <a:pt x="222" y="53"/>
                </a:cubicBezTo>
                <a:cubicBezTo>
                  <a:pt x="222" y="52"/>
                  <a:pt x="218" y="54"/>
                  <a:pt x="217" y="54"/>
                </a:cubicBezTo>
                <a:cubicBezTo>
                  <a:pt x="219" y="52"/>
                  <a:pt x="216" y="54"/>
                  <a:pt x="216" y="53"/>
                </a:cubicBezTo>
                <a:cubicBezTo>
                  <a:pt x="215" y="53"/>
                  <a:pt x="214" y="54"/>
                  <a:pt x="214" y="54"/>
                </a:cubicBezTo>
                <a:cubicBezTo>
                  <a:pt x="212" y="54"/>
                  <a:pt x="215" y="53"/>
                  <a:pt x="210" y="56"/>
                </a:cubicBezTo>
                <a:cubicBezTo>
                  <a:pt x="211" y="54"/>
                  <a:pt x="217" y="52"/>
                  <a:pt x="219" y="50"/>
                </a:cubicBezTo>
                <a:cubicBezTo>
                  <a:pt x="220" y="50"/>
                  <a:pt x="219" y="51"/>
                  <a:pt x="221" y="50"/>
                </a:cubicBezTo>
                <a:cubicBezTo>
                  <a:pt x="227" y="46"/>
                  <a:pt x="237" y="41"/>
                  <a:pt x="245" y="39"/>
                </a:cubicBezTo>
                <a:cubicBezTo>
                  <a:pt x="246" y="40"/>
                  <a:pt x="242" y="40"/>
                  <a:pt x="241" y="41"/>
                </a:cubicBezTo>
                <a:cubicBezTo>
                  <a:pt x="242" y="41"/>
                  <a:pt x="244" y="40"/>
                  <a:pt x="245" y="40"/>
                </a:cubicBezTo>
                <a:cubicBezTo>
                  <a:pt x="247" y="39"/>
                  <a:pt x="249" y="39"/>
                  <a:pt x="254" y="37"/>
                </a:cubicBezTo>
                <a:cubicBezTo>
                  <a:pt x="252" y="37"/>
                  <a:pt x="247" y="38"/>
                  <a:pt x="253" y="36"/>
                </a:cubicBezTo>
                <a:cubicBezTo>
                  <a:pt x="252" y="36"/>
                  <a:pt x="250" y="37"/>
                  <a:pt x="251" y="36"/>
                </a:cubicBezTo>
                <a:cubicBezTo>
                  <a:pt x="252" y="36"/>
                  <a:pt x="254" y="35"/>
                  <a:pt x="255" y="35"/>
                </a:cubicBezTo>
                <a:cubicBezTo>
                  <a:pt x="257" y="35"/>
                  <a:pt x="255" y="34"/>
                  <a:pt x="258" y="33"/>
                </a:cubicBezTo>
                <a:cubicBezTo>
                  <a:pt x="259" y="34"/>
                  <a:pt x="259" y="34"/>
                  <a:pt x="259" y="34"/>
                </a:cubicBezTo>
                <a:cubicBezTo>
                  <a:pt x="263" y="32"/>
                  <a:pt x="265" y="32"/>
                  <a:pt x="267" y="31"/>
                </a:cubicBezTo>
                <a:cubicBezTo>
                  <a:pt x="273" y="28"/>
                  <a:pt x="273" y="30"/>
                  <a:pt x="279" y="27"/>
                </a:cubicBezTo>
                <a:cubicBezTo>
                  <a:pt x="280" y="27"/>
                  <a:pt x="279" y="27"/>
                  <a:pt x="279" y="28"/>
                </a:cubicBezTo>
                <a:cubicBezTo>
                  <a:pt x="282" y="27"/>
                  <a:pt x="285" y="26"/>
                  <a:pt x="285" y="25"/>
                </a:cubicBezTo>
                <a:cubicBezTo>
                  <a:pt x="288" y="26"/>
                  <a:pt x="294" y="23"/>
                  <a:pt x="301" y="22"/>
                </a:cubicBezTo>
                <a:cubicBezTo>
                  <a:pt x="301" y="21"/>
                  <a:pt x="301" y="21"/>
                  <a:pt x="301" y="21"/>
                </a:cubicBezTo>
                <a:cubicBezTo>
                  <a:pt x="301" y="21"/>
                  <a:pt x="297" y="22"/>
                  <a:pt x="296" y="22"/>
                </a:cubicBezTo>
                <a:cubicBezTo>
                  <a:pt x="298" y="21"/>
                  <a:pt x="297" y="22"/>
                  <a:pt x="298" y="21"/>
                </a:cubicBezTo>
                <a:cubicBezTo>
                  <a:pt x="301" y="20"/>
                  <a:pt x="301" y="20"/>
                  <a:pt x="301" y="20"/>
                </a:cubicBezTo>
                <a:cubicBezTo>
                  <a:pt x="301" y="20"/>
                  <a:pt x="297" y="21"/>
                  <a:pt x="297" y="21"/>
                </a:cubicBezTo>
                <a:cubicBezTo>
                  <a:pt x="300" y="19"/>
                  <a:pt x="301" y="19"/>
                  <a:pt x="305" y="18"/>
                </a:cubicBezTo>
                <a:cubicBezTo>
                  <a:pt x="305" y="19"/>
                  <a:pt x="307" y="18"/>
                  <a:pt x="306" y="19"/>
                </a:cubicBezTo>
                <a:cubicBezTo>
                  <a:pt x="308" y="18"/>
                  <a:pt x="309" y="17"/>
                  <a:pt x="309" y="18"/>
                </a:cubicBezTo>
                <a:cubicBezTo>
                  <a:pt x="316" y="16"/>
                  <a:pt x="316" y="16"/>
                  <a:pt x="322" y="15"/>
                </a:cubicBezTo>
                <a:cubicBezTo>
                  <a:pt x="325" y="15"/>
                  <a:pt x="325" y="14"/>
                  <a:pt x="327" y="13"/>
                </a:cubicBezTo>
                <a:cubicBezTo>
                  <a:pt x="329" y="12"/>
                  <a:pt x="329" y="13"/>
                  <a:pt x="330" y="13"/>
                </a:cubicBezTo>
                <a:cubicBezTo>
                  <a:pt x="332" y="13"/>
                  <a:pt x="332" y="12"/>
                  <a:pt x="334" y="12"/>
                </a:cubicBezTo>
                <a:cubicBezTo>
                  <a:pt x="336" y="12"/>
                  <a:pt x="338" y="11"/>
                  <a:pt x="338" y="12"/>
                </a:cubicBezTo>
                <a:cubicBezTo>
                  <a:pt x="337" y="12"/>
                  <a:pt x="338" y="12"/>
                  <a:pt x="337" y="12"/>
                </a:cubicBezTo>
                <a:cubicBezTo>
                  <a:pt x="337" y="12"/>
                  <a:pt x="336" y="12"/>
                  <a:pt x="336" y="12"/>
                </a:cubicBezTo>
                <a:cubicBezTo>
                  <a:pt x="336" y="13"/>
                  <a:pt x="340" y="11"/>
                  <a:pt x="341" y="12"/>
                </a:cubicBezTo>
                <a:cubicBezTo>
                  <a:pt x="343" y="12"/>
                  <a:pt x="337" y="12"/>
                  <a:pt x="340" y="11"/>
                </a:cubicBezTo>
                <a:cubicBezTo>
                  <a:pt x="342" y="11"/>
                  <a:pt x="342" y="11"/>
                  <a:pt x="342" y="11"/>
                </a:cubicBezTo>
                <a:cubicBezTo>
                  <a:pt x="344" y="11"/>
                  <a:pt x="344" y="11"/>
                  <a:pt x="345" y="11"/>
                </a:cubicBezTo>
                <a:cubicBezTo>
                  <a:pt x="346" y="10"/>
                  <a:pt x="340" y="11"/>
                  <a:pt x="342" y="10"/>
                </a:cubicBezTo>
                <a:cubicBezTo>
                  <a:pt x="347" y="10"/>
                  <a:pt x="347" y="10"/>
                  <a:pt x="347" y="10"/>
                </a:cubicBezTo>
                <a:cubicBezTo>
                  <a:pt x="347" y="9"/>
                  <a:pt x="347" y="9"/>
                  <a:pt x="345" y="9"/>
                </a:cubicBezTo>
                <a:cubicBezTo>
                  <a:pt x="349" y="8"/>
                  <a:pt x="350" y="10"/>
                  <a:pt x="354" y="10"/>
                </a:cubicBezTo>
                <a:cubicBezTo>
                  <a:pt x="356" y="10"/>
                  <a:pt x="358" y="9"/>
                  <a:pt x="360" y="9"/>
                </a:cubicBezTo>
                <a:cubicBezTo>
                  <a:pt x="361" y="9"/>
                  <a:pt x="359" y="9"/>
                  <a:pt x="361" y="9"/>
                </a:cubicBezTo>
                <a:cubicBezTo>
                  <a:pt x="360" y="9"/>
                  <a:pt x="359" y="9"/>
                  <a:pt x="358" y="9"/>
                </a:cubicBezTo>
                <a:cubicBezTo>
                  <a:pt x="355" y="8"/>
                  <a:pt x="363" y="8"/>
                  <a:pt x="360" y="8"/>
                </a:cubicBezTo>
                <a:cubicBezTo>
                  <a:pt x="361" y="7"/>
                  <a:pt x="362" y="9"/>
                  <a:pt x="364" y="8"/>
                </a:cubicBezTo>
                <a:cubicBezTo>
                  <a:pt x="367" y="8"/>
                  <a:pt x="362" y="8"/>
                  <a:pt x="363" y="7"/>
                </a:cubicBezTo>
                <a:cubicBezTo>
                  <a:pt x="364" y="7"/>
                  <a:pt x="365" y="7"/>
                  <a:pt x="365" y="7"/>
                </a:cubicBezTo>
                <a:cubicBezTo>
                  <a:pt x="366" y="7"/>
                  <a:pt x="367" y="8"/>
                  <a:pt x="367" y="8"/>
                </a:cubicBezTo>
                <a:cubicBezTo>
                  <a:pt x="367" y="9"/>
                  <a:pt x="370" y="8"/>
                  <a:pt x="371" y="9"/>
                </a:cubicBezTo>
                <a:cubicBezTo>
                  <a:pt x="374" y="8"/>
                  <a:pt x="371" y="8"/>
                  <a:pt x="372" y="8"/>
                </a:cubicBezTo>
                <a:cubicBezTo>
                  <a:pt x="372" y="7"/>
                  <a:pt x="371" y="8"/>
                  <a:pt x="371" y="8"/>
                </a:cubicBezTo>
                <a:cubicBezTo>
                  <a:pt x="371" y="7"/>
                  <a:pt x="379" y="9"/>
                  <a:pt x="381" y="7"/>
                </a:cubicBezTo>
                <a:cubicBezTo>
                  <a:pt x="384" y="7"/>
                  <a:pt x="386" y="8"/>
                  <a:pt x="390" y="7"/>
                </a:cubicBezTo>
                <a:cubicBezTo>
                  <a:pt x="390" y="7"/>
                  <a:pt x="389" y="7"/>
                  <a:pt x="390" y="7"/>
                </a:cubicBezTo>
                <a:cubicBezTo>
                  <a:pt x="387" y="6"/>
                  <a:pt x="389" y="6"/>
                  <a:pt x="386" y="5"/>
                </a:cubicBezTo>
                <a:cubicBezTo>
                  <a:pt x="388" y="6"/>
                  <a:pt x="389" y="7"/>
                  <a:pt x="391" y="6"/>
                </a:cubicBezTo>
                <a:cubicBezTo>
                  <a:pt x="392" y="6"/>
                  <a:pt x="392" y="7"/>
                  <a:pt x="394" y="7"/>
                </a:cubicBezTo>
                <a:cubicBezTo>
                  <a:pt x="395" y="7"/>
                  <a:pt x="395" y="6"/>
                  <a:pt x="395" y="6"/>
                </a:cubicBezTo>
                <a:cubicBezTo>
                  <a:pt x="396" y="6"/>
                  <a:pt x="399" y="6"/>
                  <a:pt x="397" y="6"/>
                </a:cubicBezTo>
                <a:cubicBezTo>
                  <a:pt x="401" y="5"/>
                  <a:pt x="402" y="7"/>
                  <a:pt x="401" y="7"/>
                </a:cubicBezTo>
                <a:cubicBezTo>
                  <a:pt x="408" y="7"/>
                  <a:pt x="400" y="5"/>
                  <a:pt x="400" y="4"/>
                </a:cubicBezTo>
                <a:cubicBezTo>
                  <a:pt x="402" y="5"/>
                  <a:pt x="404" y="4"/>
                  <a:pt x="401" y="4"/>
                </a:cubicBezTo>
                <a:cubicBezTo>
                  <a:pt x="406" y="3"/>
                  <a:pt x="402" y="5"/>
                  <a:pt x="407" y="5"/>
                </a:cubicBezTo>
                <a:cubicBezTo>
                  <a:pt x="411" y="4"/>
                  <a:pt x="406" y="3"/>
                  <a:pt x="410" y="3"/>
                </a:cubicBezTo>
                <a:cubicBezTo>
                  <a:pt x="408" y="2"/>
                  <a:pt x="400" y="3"/>
                  <a:pt x="399" y="2"/>
                </a:cubicBezTo>
                <a:cubicBezTo>
                  <a:pt x="400" y="1"/>
                  <a:pt x="404" y="2"/>
                  <a:pt x="404" y="2"/>
                </a:cubicBezTo>
                <a:cubicBezTo>
                  <a:pt x="407" y="2"/>
                  <a:pt x="407" y="1"/>
                  <a:pt x="412" y="2"/>
                </a:cubicBezTo>
                <a:cubicBezTo>
                  <a:pt x="411" y="2"/>
                  <a:pt x="413" y="2"/>
                  <a:pt x="412" y="3"/>
                </a:cubicBezTo>
                <a:cubicBezTo>
                  <a:pt x="415" y="3"/>
                  <a:pt x="415" y="1"/>
                  <a:pt x="419" y="1"/>
                </a:cubicBezTo>
                <a:cubicBezTo>
                  <a:pt x="417" y="2"/>
                  <a:pt x="416" y="2"/>
                  <a:pt x="421" y="2"/>
                </a:cubicBezTo>
                <a:cubicBezTo>
                  <a:pt x="420" y="3"/>
                  <a:pt x="417" y="3"/>
                  <a:pt x="417" y="2"/>
                </a:cubicBezTo>
                <a:cubicBezTo>
                  <a:pt x="416" y="2"/>
                  <a:pt x="416" y="3"/>
                  <a:pt x="415" y="3"/>
                </a:cubicBezTo>
                <a:cubicBezTo>
                  <a:pt x="414" y="3"/>
                  <a:pt x="417" y="3"/>
                  <a:pt x="417" y="4"/>
                </a:cubicBezTo>
                <a:cubicBezTo>
                  <a:pt x="419" y="4"/>
                  <a:pt x="418" y="3"/>
                  <a:pt x="416" y="3"/>
                </a:cubicBezTo>
                <a:cubicBezTo>
                  <a:pt x="417" y="3"/>
                  <a:pt x="421" y="3"/>
                  <a:pt x="421" y="4"/>
                </a:cubicBezTo>
                <a:cubicBezTo>
                  <a:pt x="418" y="4"/>
                  <a:pt x="427" y="5"/>
                  <a:pt x="424" y="5"/>
                </a:cubicBezTo>
                <a:cubicBezTo>
                  <a:pt x="427" y="5"/>
                  <a:pt x="427" y="6"/>
                  <a:pt x="430" y="6"/>
                </a:cubicBezTo>
                <a:cubicBezTo>
                  <a:pt x="426" y="5"/>
                  <a:pt x="427" y="5"/>
                  <a:pt x="425" y="4"/>
                </a:cubicBezTo>
                <a:cubicBezTo>
                  <a:pt x="426" y="4"/>
                  <a:pt x="428" y="4"/>
                  <a:pt x="430" y="4"/>
                </a:cubicBezTo>
                <a:cubicBezTo>
                  <a:pt x="427" y="4"/>
                  <a:pt x="430" y="4"/>
                  <a:pt x="428" y="4"/>
                </a:cubicBezTo>
                <a:cubicBezTo>
                  <a:pt x="429" y="5"/>
                  <a:pt x="432" y="5"/>
                  <a:pt x="433" y="5"/>
                </a:cubicBezTo>
                <a:cubicBezTo>
                  <a:pt x="434" y="5"/>
                  <a:pt x="431" y="5"/>
                  <a:pt x="431" y="4"/>
                </a:cubicBezTo>
                <a:cubicBezTo>
                  <a:pt x="432" y="4"/>
                  <a:pt x="438" y="5"/>
                  <a:pt x="438" y="5"/>
                </a:cubicBezTo>
                <a:cubicBezTo>
                  <a:pt x="442" y="6"/>
                  <a:pt x="445" y="6"/>
                  <a:pt x="453" y="7"/>
                </a:cubicBezTo>
                <a:cubicBezTo>
                  <a:pt x="453" y="7"/>
                  <a:pt x="452" y="7"/>
                  <a:pt x="451" y="7"/>
                </a:cubicBezTo>
                <a:cubicBezTo>
                  <a:pt x="451" y="7"/>
                  <a:pt x="453" y="7"/>
                  <a:pt x="453" y="7"/>
                </a:cubicBezTo>
                <a:cubicBezTo>
                  <a:pt x="452" y="8"/>
                  <a:pt x="450" y="7"/>
                  <a:pt x="447" y="6"/>
                </a:cubicBezTo>
                <a:cubicBezTo>
                  <a:pt x="447" y="7"/>
                  <a:pt x="447" y="7"/>
                  <a:pt x="447" y="7"/>
                </a:cubicBezTo>
                <a:cubicBezTo>
                  <a:pt x="448" y="7"/>
                  <a:pt x="453" y="8"/>
                  <a:pt x="453" y="9"/>
                </a:cubicBezTo>
                <a:cubicBezTo>
                  <a:pt x="454" y="8"/>
                  <a:pt x="456" y="7"/>
                  <a:pt x="453" y="6"/>
                </a:cubicBezTo>
                <a:cubicBezTo>
                  <a:pt x="454" y="6"/>
                  <a:pt x="457" y="7"/>
                  <a:pt x="455" y="6"/>
                </a:cubicBezTo>
                <a:cubicBezTo>
                  <a:pt x="456" y="6"/>
                  <a:pt x="458" y="7"/>
                  <a:pt x="460" y="7"/>
                </a:cubicBezTo>
                <a:cubicBezTo>
                  <a:pt x="460" y="7"/>
                  <a:pt x="459" y="7"/>
                  <a:pt x="458" y="6"/>
                </a:cubicBezTo>
                <a:cubicBezTo>
                  <a:pt x="460" y="6"/>
                  <a:pt x="465" y="7"/>
                  <a:pt x="465" y="6"/>
                </a:cubicBezTo>
                <a:cubicBezTo>
                  <a:pt x="466" y="7"/>
                  <a:pt x="466" y="7"/>
                  <a:pt x="465" y="7"/>
                </a:cubicBezTo>
                <a:cubicBezTo>
                  <a:pt x="466" y="7"/>
                  <a:pt x="469" y="8"/>
                  <a:pt x="468" y="8"/>
                </a:cubicBezTo>
                <a:cubicBezTo>
                  <a:pt x="466" y="8"/>
                  <a:pt x="466" y="8"/>
                  <a:pt x="463" y="7"/>
                </a:cubicBezTo>
                <a:cubicBezTo>
                  <a:pt x="463" y="8"/>
                  <a:pt x="464" y="8"/>
                  <a:pt x="464" y="8"/>
                </a:cubicBezTo>
                <a:cubicBezTo>
                  <a:pt x="468" y="9"/>
                  <a:pt x="467" y="8"/>
                  <a:pt x="470" y="9"/>
                </a:cubicBezTo>
                <a:cubicBezTo>
                  <a:pt x="470" y="8"/>
                  <a:pt x="473" y="8"/>
                  <a:pt x="477" y="9"/>
                </a:cubicBezTo>
                <a:cubicBezTo>
                  <a:pt x="476" y="10"/>
                  <a:pt x="474" y="9"/>
                  <a:pt x="471" y="9"/>
                </a:cubicBezTo>
                <a:cubicBezTo>
                  <a:pt x="472" y="9"/>
                  <a:pt x="472" y="10"/>
                  <a:pt x="472" y="10"/>
                </a:cubicBezTo>
                <a:cubicBezTo>
                  <a:pt x="473" y="10"/>
                  <a:pt x="475" y="10"/>
                  <a:pt x="476" y="10"/>
                </a:cubicBezTo>
                <a:cubicBezTo>
                  <a:pt x="478" y="10"/>
                  <a:pt x="478" y="11"/>
                  <a:pt x="478" y="11"/>
                </a:cubicBezTo>
                <a:cubicBezTo>
                  <a:pt x="479" y="11"/>
                  <a:pt x="481" y="11"/>
                  <a:pt x="483" y="12"/>
                </a:cubicBezTo>
                <a:cubicBezTo>
                  <a:pt x="483" y="11"/>
                  <a:pt x="484" y="11"/>
                  <a:pt x="482" y="11"/>
                </a:cubicBezTo>
                <a:cubicBezTo>
                  <a:pt x="483" y="10"/>
                  <a:pt x="485" y="11"/>
                  <a:pt x="484" y="12"/>
                </a:cubicBezTo>
                <a:cubicBezTo>
                  <a:pt x="485" y="12"/>
                  <a:pt x="486" y="11"/>
                  <a:pt x="487" y="12"/>
                </a:cubicBezTo>
                <a:cubicBezTo>
                  <a:pt x="487" y="12"/>
                  <a:pt x="485" y="10"/>
                  <a:pt x="490" y="11"/>
                </a:cubicBezTo>
                <a:cubicBezTo>
                  <a:pt x="490" y="10"/>
                  <a:pt x="485" y="10"/>
                  <a:pt x="484" y="9"/>
                </a:cubicBezTo>
                <a:cubicBezTo>
                  <a:pt x="482" y="9"/>
                  <a:pt x="481" y="9"/>
                  <a:pt x="482" y="9"/>
                </a:cubicBezTo>
                <a:cubicBezTo>
                  <a:pt x="480" y="9"/>
                  <a:pt x="481" y="9"/>
                  <a:pt x="478" y="8"/>
                </a:cubicBezTo>
                <a:cubicBezTo>
                  <a:pt x="478" y="8"/>
                  <a:pt x="482" y="9"/>
                  <a:pt x="481" y="7"/>
                </a:cubicBezTo>
                <a:cubicBezTo>
                  <a:pt x="484" y="8"/>
                  <a:pt x="482" y="8"/>
                  <a:pt x="482" y="8"/>
                </a:cubicBezTo>
                <a:cubicBezTo>
                  <a:pt x="486" y="9"/>
                  <a:pt x="486" y="9"/>
                  <a:pt x="489" y="9"/>
                </a:cubicBezTo>
                <a:cubicBezTo>
                  <a:pt x="489" y="9"/>
                  <a:pt x="487" y="9"/>
                  <a:pt x="487" y="8"/>
                </a:cubicBezTo>
                <a:cubicBezTo>
                  <a:pt x="491" y="9"/>
                  <a:pt x="493" y="10"/>
                  <a:pt x="496" y="11"/>
                </a:cubicBezTo>
                <a:cubicBezTo>
                  <a:pt x="495" y="11"/>
                  <a:pt x="495" y="10"/>
                  <a:pt x="495" y="11"/>
                </a:cubicBezTo>
                <a:cubicBezTo>
                  <a:pt x="496" y="11"/>
                  <a:pt x="499" y="12"/>
                  <a:pt x="499" y="11"/>
                </a:cubicBezTo>
                <a:cubicBezTo>
                  <a:pt x="500" y="12"/>
                  <a:pt x="500" y="12"/>
                  <a:pt x="501" y="13"/>
                </a:cubicBezTo>
                <a:cubicBezTo>
                  <a:pt x="505" y="13"/>
                  <a:pt x="510" y="15"/>
                  <a:pt x="512" y="16"/>
                </a:cubicBezTo>
                <a:cubicBezTo>
                  <a:pt x="514" y="17"/>
                  <a:pt x="512" y="15"/>
                  <a:pt x="510" y="14"/>
                </a:cubicBezTo>
                <a:cubicBezTo>
                  <a:pt x="510" y="14"/>
                  <a:pt x="516" y="16"/>
                  <a:pt x="514" y="16"/>
                </a:cubicBezTo>
                <a:cubicBezTo>
                  <a:pt x="516" y="17"/>
                  <a:pt x="519" y="18"/>
                  <a:pt x="520" y="18"/>
                </a:cubicBezTo>
                <a:cubicBezTo>
                  <a:pt x="519" y="17"/>
                  <a:pt x="518" y="17"/>
                  <a:pt x="517" y="17"/>
                </a:cubicBezTo>
                <a:cubicBezTo>
                  <a:pt x="520" y="17"/>
                  <a:pt x="527" y="19"/>
                  <a:pt x="532" y="21"/>
                </a:cubicBezTo>
                <a:cubicBezTo>
                  <a:pt x="529" y="19"/>
                  <a:pt x="537" y="22"/>
                  <a:pt x="537" y="22"/>
                </a:cubicBezTo>
                <a:cubicBezTo>
                  <a:pt x="539" y="22"/>
                  <a:pt x="538" y="23"/>
                  <a:pt x="540" y="23"/>
                </a:cubicBezTo>
                <a:cubicBezTo>
                  <a:pt x="539" y="23"/>
                  <a:pt x="538" y="23"/>
                  <a:pt x="536" y="22"/>
                </a:cubicBezTo>
                <a:cubicBezTo>
                  <a:pt x="536" y="23"/>
                  <a:pt x="543" y="25"/>
                  <a:pt x="545" y="25"/>
                </a:cubicBezTo>
                <a:cubicBezTo>
                  <a:pt x="545" y="25"/>
                  <a:pt x="542" y="25"/>
                  <a:pt x="540" y="24"/>
                </a:cubicBezTo>
                <a:cubicBezTo>
                  <a:pt x="543" y="24"/>
                  <a:pt x="547" y="25"/>
                  <a:pt x="551" y="27"/>
                </a:cubicBezTo>
                <a:cubicBezTo>
                  <a:pt x="551" y="27"/>
                  <a:pt x="550" y="27"/>
                  <a:pt x="552" y="28"/>
                </a:cubicBezTo>
                <a:cubicBezTo>
                  <a:pt x="551" y="28"/>
                  <a:pt x="549" y="26"/>
                  <a:pt x="549" y="27"/>
                </a:cubicBezTo>
                <a:cubicBezTo>
                  <a:pt x="550" y="28"/>
                  <a:pt x="552" y="28"/>
                  <a:pt x="552" y="29"/>
                </a:cubicBezTo>
                <a:cubicBezTo>
                  <a:pt x="554" y="30"/>
                  <a:pt x="550" y="28"/>
                  <a:pt x="551" y="29"/>
                </a:cubicBezTo>
                <a:cubicBezTo>
                  <a:pt x="555" y="29"/>
                  <a:pt x="555" y="30"/>
                  <a:pt x="558" y="30"/>
                </a:cubicBezTo>
                <a:cubicBezTo>
                  <a:pt x="562" y="32"/>
                  <a:pt x="569" y="34"/>
                  <a:pt x="569" y="35"/>
                </a:cubicBezTo>
                <a:cubicBezTo>
                  <a:pt x="571" y="36"/>
                  <a:pt x="570" y="35"/>
                  <a:pt x="571" y="35"/>
                </a:cubicBezTo>
                <a:cubicBezTo>
                  <a:pt x="572" y="36"/>
                  <a:pt x="575" y="37"/>
                  <a:pt x="573" y="37"/>
                </a:cubicBezTo>
                <a:cubicBezTo>
                  <a:pt x="575" y="38"/>
                  <a:pt x="575" y="38"/>
                  <a:pt x="577" y="39"/>
                </a:cubicBezTo>
                <a:cubicBezTo>
                  <a:pt x="577" y="39"/>
                  <a:pt x="575" y="39"/>
                  <a:pt x="576" y="39"/>
                </a:cubicBezTo>
                <a:cubicBezTo>
                  <a:pt x="578" y="40"/>
                  <a:pt x="578" y="39"/>
                  <a:pt x="579" y="39"/>
                </a:cubicBezTo>
                <a:cubicBezTo>
                  <a:pt x="579" y="38"/>
                  <a:pt x="576" y="38"/>
                  <a:pt x="576" y="38"/>
                </a:cubicBezTo>
                <a:cubicBezTo>
                  <a:pt x="576" y="37"/>
                  <a:pt x="580" y="39"/>
                  <a:pt x="579" y="39"/>
                </a:cubicBezTo>
                <a:cubicBezTo>
                  <a:pt x="581" y="40"/>
                  <a:pt x="581" y="40"/>
                  <a:pt x="583" y="40"/>
                </a:cubicBezTo>
                <a:cubicBezTo>
                  <a:pt x="586" y="42"/>
                  <a:pt x="586" y="42"/>
                  <a:pt x="589" y="44"/>
                </a:cubicBezTo>
                <a:cubicBezTo>
                  <a:pt x="587" y="43"/>
                  <a:pt x="587" y="42"/>
                  <a:pt x="586" y="42"/>
                </a:cubicBezTo>
                <a:cubicBezTo>
                  <a:pt x="585" y="40"/>
                  <a:pt x="593" y="44"/>
                  <a:pt x="594" y="45"/>
                </a:cubicBezTo>
                <a:cubicBezTo>
                  <a:pt x="594" y="45"/>
                  <a:pt x="591" y="43"/>
                  <a:pt x="590" y="43"/>
                </a:cubicBezTo>
                <a:cubicBezTo>
                  <a:pt x="592" y="45"/>
                  <a:pt x="596" y="46"/>
                  <a:pt x="598" y="48"/>
                </a:cubicBezTo>
                <a:cubicBezTo>
                  <a:pt x="600" y="49"/>
                  <a:pt x="597" y="46"/>
                  <a:pt x="599" y="47"/>
                </a:cubicBezTo>
                <a:cubicBezTo>
                  <a:pt x="600" y="48"/>
                  <a:pt x="601" y="49"/>
                  <a:pt x="603" y="50"/>
                </a:cubicBezTo>
                <a:cubicBezTo>
                  <a:pt x="603" y="50"/>
                  <a:pt x="606" y="52"/>
                  <a:pt x="606" y="51"/>
                </a:cubicBezTo>
                <a:cubicBezTo>
                  <a:pt x="612" y="54"/>
                  <a:pt x="615" y="56"/>
                  <a:pt x="620" y="59"/>
                </a:cubicBezTo>
                <a:cubicBezTo>
                  <a:pt x="619" y="58"/>
                  <a:pt x="619" y="59"/>
                  <a:pt x="619" y="59"/>
                </a:cubicBezTo>
                <a:cubicBezTo>
                  <a:pt x="624" y="60"/>
                  <a:pt x="634" y="67"/>
                  <a:pt x="640" y="71"/>
                </a:cubicBezTo>
                <a:cubicBezTo>
                  <a:pt x="642" y="72"/>
                  <a:pt x="641" y="71"/>
                  <a:pt x="643" y="73"/>
                </a:cubicBezTo>
                <a:cubicBezTo>
                  <a:pt x="643" y="73"/>
                  <a:pt x="643" y="73"/>
                  <a:pt x="644" y="73"/>
                </a:cubicBezTo>
                <a:cubicBezTo>
                  <a:pt x="644" y="73"/>
                  <a:pt x="643" y="72"/>
                  <a:pt x="642" y="72"/>
                </a:cubicBezTo>
                <a:cubicBezTo>
                  <a:pt x="645" y="73"/>
                  <a:pt x="651" y="78"/>
                  <a:pt x="653" y="78"/>
                </a:cubicBezTo>
                <a:cubicBezTo>
                  <a:pt x="655" y="80"/>
                  <a:pt x="658" y="83"/>
                  <a:pt x="661" y="84"/>
                </a:cubicBezTo>
                <a:cubicBezTo>
                  <a:pt x="665" y="87"/>
                  <a:pt x="675" y="94"/>
                  <a:pt x="680" y="98"/>
                </a:cubicBezTo>
                <a:cubicBezTo>
                  <a:pt x="680" y="98"/>
                  <a:pt x="679" y="97"/>
                  <a:pt x="679" y="98"/>
                </a:cubicBezTo>
                <a:cubicBezTo>
                  <a:pt x="681" y="99"/>
                  <a:pt x="682" y="100"/>
                  <a:pt x="684" y="102"/>
                </a:cubicBezTo>
                <a:cubicBezTo>
                  <a:pt x="685" y="102"/>
                  <a:pt x="683" y="101"/>
                  <a:pt x="684" y="101"/>
                </a:cubicBezTo>
                <a:cubicBezTo>
                  <a:pt x="688" y="104"/>
                  <a:pt x="693" y="109"/>
                  <a:pt x="699" y="114"/>
                </a:cubicBezTo>
                <a:cubicBezTo>
                  <a:pt x="698" y="114"/>
                  <a:pt x="698" y="114"/>
                  <a:pt x="699" y="115"/>
                </a:cubicBezTo>
                <a:cubicBezTo>
                  <a:pt x="701" y="117"/>
                  <a:pt x="702" y="118"/>
                  <a:pt x="703" y="118"/>
                </a:cubicBezTo>
                <a:cubicBezTo>
                  <a:pt x="705" y="120"/>
                  <a:pt x="704" y="119"/>
                  <a:pt x="705" y="120"/>
                </a:cubicBezTo>
                <a:cubicBezTo>
                  <a:pt x="707" y="122"/>
                  <a:pt x="704" y="119"/>
                  <a:pt x="705" y="119"/>
                </a:cubicBezTo>
                <a:cubicBezTo>
                  <a:pt x="707" y="121"/>
                  <a:pt x="707" y="121"/>
                  <a:pt x="709" y="123"/>
                </a:cubicBezTo>
                <a:cubicBezTo>
                  <a:pt x="705" y="121"/>
                  <a:pt x="715" y="129"/>
                  <a:pt x="718" y="132"/>
                </a:cubicBezTo>
                <a:cubicBezTo>
                  <a:pt x="716" y="131"/>
                  <a:pt x="717" y="131"/>
                  <a:pt x="716" y="129"/>
                </a:cubicBezTo>
                <a:cubicBezTo>
                  <a:pt x="716" y="129"/>
                  <a:pt x="717" y="130"/>
                  <a:pt x="717" y="130"/>
                </a:cubicBezTo>
                <a:cubicBezTo>
                  <a:pt x="722" y="135"/>
                  <a:pt x="722" y="134"/>
                  <a:pt x="723" y="137"/>
                </a:cubicBezTo>
                <a:cubicBezTo>
                  <a:pt x="724" y="138"/>
                  <a:pt x="723" y="136"/>
                  <a:pt x="724" y="136"/>
                </a:cubicBezTo>
                <a:cubicBezTo>
                  <a:pt x="727" y="139"/>
                  <a:pt x="727" y="140"/>
                  <a:pt x="728" y="141"/>
                </a:cubicBezTo>
                <a:cubicBezTo>
                  <a:pt x="729" y="142"/>
                  <a:pt x="732" y="144"/>
                  <a:pt x="732" y="145"/>
                </a:cubicBezTo>
                <a:cubicBezTo>
                  <a:pt x="732" y="146"/>
                  <a:pt x="735" y="148"/>
                  <a:pt x="734" y="148"/>
                </a:cubicBezTo>
                <a:cubicBezTo>
                  <a:pt x="736" y="149"/>
                  <a:pt x="736" y="149"/>
                  <a:pt x="737" y="150"/>
                </a:cubicBezTo>
                <a:cubicBezTo>
                  <a:pt x="738" y="150"/>
                  <a:pt x="735" y="148"/>
                  <a:pt x="734" y="147"/>
                </a:cubicBezTo>
                <a:cubicBezTo>
                  <a:pt x="736" y="147"/>
                  <a:pt x="734" y="144"/>
                  <a:pt x="736" y="144"/>
                </a:cubicBezTo>
                <a:cubicBezTo>
                  <a:pt x="739" y="150"/>
                  <a:pt x="741" y="155"/>
                  <a:pt x="745" y="161"/>
                </a:cubicBezTo>
                <a:cubicBezTo>
                  <a:pt x="747" y="163"/>
                  <a:pt x="742" y="157"/>
                  <a:pt x="747" y="162"/>
                </a:cubicBezTo>
                <a:cubicBezTo>
                  <a:pt x="747" y="161"/>
                  <a:pt x="745" y="159"/>
                  <a:pt x="746" y="160"/>
                </a:cubicBezTo>
                <a:cubicBezTo>
                  <a:pt x="744" y="157"/>
                  <a:pt x="744" y="158"/>
                  <a:pt x="743" y="156"/>
                </a:cubicBezTo>
                <a:cubicBezTo>
                  <a:pt x="743" y="156"/>
                  <a:pt x="745" y="158"/>
                  <a:pt x="746" y="159"/>
                </a:cubicBezTo>
                <a:cubicBezTo>
                  <a:pt x="746" y="159"/>
                  <a:pt x="745" y="156"/>
                  <a:pt x="747" y="158"/>
                </a:cubicBezTo>
                <a:cubicBezTo>
                  <a:pt x="746" y="156"/>
                  <a:pt x="744" y="153"/>
                  <a:pt x="745" y="154"/>
                </a:cubicBezTo>
                <a:cubicBezTo>
                  <a:pt x="747" y="156"/>
                  <a:pt x="748" y="158"/>
                  <a:pt x="749" y="159"/>
                </a:cubicBezTo>
                <a:cubicBezTo>
                  <a:pt x="749" y="160"/>
                  <a:pt x="752" y="165"/>
                  <a:pt x="750" y="164"/>
                </a:cubicBezTo>
                <a:cubicBezTo>
                  <a:pt x="752" y="166"/>
                  <a:pt x="751" y="167"/>
                  <a:pt x="751" y="167"/>
                </a:cubicBezTo>
                <a:cubicBezTo>
                  <a:pt x="753" y="170"/>
                  <a:pt x="756" y="173"/>
                  <a:pt x="757" y="174"/>
                </a:cubicBezTo>
                <a:cubicBezTo>
                  <a:pt x="757" y="173"/>
                  <a:pt x="755" y="172"/>
                  <a:pt x="754" y="170"/>
                </a:cubicBezTo>
                <a:cubicBezTo>
                  <a:pt x="754" y="168"/>
                  <a:pt x="759" y="172"/>
                  <a:pt x="756" y="168"/>
                </a:cubicBezTo>
                <a:cubicBezTo>
                  <a:pt x="757" y="169"/>
                  <a:pt x="757" y="170"/>
                  <a:pt x="759" y="173"/>
                </a:cubicBezTo>
                <a:cubicBezTo>
                  <a:pt x="759" y="174"/>
                  <a:pt x="757" y="173"/>
                  <a:pt x="760" y="177"/>
                </a:cubicBezTo>
                <a:cubicBezTo>
                  <a:pt x="759" y="176"/>
                  <a:pt x="759" y="175"/>
                  <a:pt x="758" y="175"/>
                </a:cubicBezTo>
                <a:cubicBezTo>
                  <a:pt x="760" y="177"/>
                  <a:pt x="760" y="179"/>
                  <a:pt x="762" y="181"/>
                </a:cubicBezTo>
                <a:cubicBezTo>
                  <a:pt x="762" y="182"/>
                  <a:pt x="762" y="181"/>
                  <a:pt x="764" y="182"/>
                </a:cubicBezTo>
                <a:cubicBezTo>
                  <a:pt x="765" y="184"/>
                  <a:pt x="766" y="187"/>
                  <a:pt x="767" y="186"/>
                </a:cubicBezTo>
                <a:cubicBezTo>
                  <a:pt x="768" y="186"/>
                  <a:pt x="765" y="183"/>
                  <a:pt x="764" y="182"/>
                </a:cubicBezTo>
                <a:cubicBezTo>
                  <a:pt x="762" y="178"/>
                  <a:pt x="767" y="183"/>
                  <a:pt x="764" y="178"/>
                </a:cubicBezTo>
                <a:cubicBezTo>
                  <a:pt x="766" y="180"/>
                  <a:pt x="766" y="181"/>
                  <a:pt x="766" y="179"/>
                </a:cubicBezTo>
                <a:cubicBezTo>
                  <a:pt x="767" y="180"/>
                  <a:pt x="768" y="181"/>
                  <a:pt x="768" y="181"/>
                </a:cubicBezTo>
                <a:cubicBezTo>
                  <a:pt x="770" y="185"/>
                  <a:pt x="768" y="190"/>
                  <a:pt x="774" y="194"/>
                </a:cubicBezTo>
                <a:cubicBezTo>
                  <a:pt x="773" y="192"/>
                  <a:pt x="774" y="192"/>
                  <a:pt x="776" y="194"/>
                </a:cubicBezTo>
                <a:cubicBezTo>
                  <a:pt x="775" y="192"/>
                  <a:pt x="774" y="188"/>
                  <a:pt x="776" y="190"/>
                </a:cubicBezTo>
                <a:cubicBezTo>
                  <a:pt x="782" y="200"/>
                  <a:pt x="774" y="198"/>
                  <a:pt x="781" y="209"/>
                </a:cubicBezTo>
                <a:cubicBezTo>
                  <a:pt x="782" y="211"/>
                  <a:pt x="782" y="210"/>
                  <a:pt x="784" y="211"/>
                </a:cubicBezTo>
                <a:cubicBezTo>
                  <a:pt x="782" y="207"/>
                  <a:pt x="785" y="207"/>
                  <a:pt x="785" y="203"/>
                </a:cubicBezTo>
                <a:cubicBezTo>
                  <a:pt x="789" y="210"/>
                  <a:pt x="784" y="206"/>
                  <a:pt x="788" y="212"/>
                </a:cubicBezTo>
                <a:cubicBezTo>
                  <a:pt x="786" y="212"/>
                  <a:pt x="788" y="216"/>
                  <a:pt x="786" y="217"/>
                </a:cubicBezTo>
                <a:cubicBezTo>
                  <a:pt x="787" y="218"/>
                  <a:pt x="788" y="218"/>
                  <a:pt x="789" y="220"/>
                </a:cubicBezTo>
                <a:cubicBezTo>
                  <a:pt x="788" y="220"/>
                  <a:pt x="787" y="218"/>
                  <a:pt x="787" y="219"/>
                </a:cubicBezTo>
                <a:cubicBezTo>
                  <a:pt x="788" y="221"/>
                  <a:pt x="789" y="223"/>
                  <a:pt x="791" y="226"/>
                </a:cubicBezTo>
                <a:cubicBezTo>
                  <a:pt x="793" y="227"/>
                  <a:pt x="790" y="222"/>
                  <a:pt x="793" y="224"/>
                </a:cubicBezTo>
                <a:cubicBezTo>
                  <a:pt x="792" y="220"/>
                  <a:pt x="793" y="220"/>
                  <a:pt x="795" y="221"/>
                </a:cubicBezTo>
                <a:cubicBezTo>
                  <a:pt x="798" y="227"/>
                  <a:pt x="796" y="231"/>
                  <a:pt x="795" y="230"/>
                </a:cubicBezTo>
                <a:cubicBezTo>
                  <a:pt x="795" y="231"/>
                  <a:pt x="796" y="233"/>
                  <a:pt x="796" y="234"/>
                </a:cubicBezTo>
                <a:cubicBezTo>
                  <a:pt x="793" y="231"/>
                  <a:pt x="796" y="239"/>
                  <a:pt x="792" y="235"/>
                </a:cubicBezTo>
                <a:cubicBezTo>
                  <a:pt x="794" y="238"/>
                  <a:pt x="793" y="237"/>
                  <a:pt x="792" y="236"/>
                </a:cubicBezTo>
                <a:cubicBezTo>
                  <a:pt x="794" y="240"/>
                  <a:pt x="794" y="243"/>
                  <a:pt x="797" y="248"/>
                </a:cubicBezTo>
                <a:cubicBezTo>
                  <a:pt x="797" y="246"/>
                  <a:pt x="797" y="245"/>
                  <a:pt x="799" y="248"/>
                </a:cubicBezTo>
                <a:cubicBezTo>
                  <a:pt x="799" y="247"/>
                  <a:pt x="798" y="246"/>
                  <a:pt x="798" y="245"/>
                </a:cubicBezTo>
                <a:cubicBezTo>
                  <a:pt x="798" y="244"/>
                  <a:pt x="799" y="247"/>
                  <a:pt x="800" y="247"/>
                </a:cubicBezTo>
                <a:cubicBezTo>
                  <a:pt x="800" y="246"/>
                  <a:pt x="799" y="246"/>
                  <a:pt x="798" y="244"/>
                </a:cubicBezTo>
                <a:cubicBezTo>
                  <a:pt x="799" y="244"/>
                  <a:pt x="800" y="246"/>
                  <a:pt x="800" y="246"/>
                </a:cubicBezTo>
                <a:cubicBezTo>
                  <a:pt x="802" y="250"/>
                  <a:pt x="800" y="249"/>
                  <a:pt x="801" y="252"/>
                </a:cubicBezTo>
                <a:cubicBezTo>
                  <a:pt x="799" y="250"/>
                  <a:pt x="800" y="252"/>
                  <a:pt x="799" y="251"/>
                </a:cubicBezTo>
                <a:cubicBezTo>
                  <a:pt x="800" y="252"/>
                  <a:pt x="801" y="254"/>
                  <a:pt x="802" y="256"/>
                </a:cubicBezTo>
                <a:cubicBezTo>
                  <a:pt x="800" y="254"/>
                  <a:pt x="800" y="256"/>
                  <a:pt x="799" y="255"/>
                </a:cubicBezTo>
                <a:cubicBezTo>
                  <a:pt x="799" y="256"/>
                  <a:pt x="800" y="257"/>
                  <a:pt x="800" y="258"/>
                </a:cubicBezTo>
                <a:cubicBezTo>
                  <a:pt x="798" y="257"/>
                  <a:pt x="797" y="261"/>
                  <a:pt x="794" y="257"/>
                </a:cubicBezTo>
                <a:cubicBezTo>
                  <a:pt x="794" y="258"/>
                  <a:pt x="795" y="260"/>
                  <a:pt x="794" y="260"/>
                </a:cubicBezTo>
                <a:cubicBezTo>
                  <a:pt x="792" y="255"/>
                  <a:pt x="791" y="256"/>
                  <a:pt x="790" y="256"/>
                </a:cubicBezTo>
                <a:cubicBezTo>
                  <a:pt x="792" y="259"/>
                  <a:pt x="794" y="261"/>
                  <a:pt x="795" y="265"/>
                </a:cubicBezTo>
                <a:cubicBezTo>
                  <a:pt x="793" y="262"/>
                  <a:pt x="795" y="266"/>
                  <a:pt x="793" y="262"/>
                </a:cubicBezTo>
                <a:cubicBezTo>
                  <a:pt x="792" y="267"/>
                  <a:pt x="790" y="268"/>
                  <a:pt x="787" y="266"/>
                </a:cubicBezTo>
                <a:cubicBezTo>
                  <a:pt x="786" y="263"/>
                  <a:pt x="784" y="260"/>
                  <a:pt x="784" y="259"/>
                </a:cubicBezTo>
                <a:cubicBezTo>
                  <a:pt x="784" y="258"/>
                  <a:pt x="783" y="258"/>
                  <a:pt x="783" y="257"/>
                </a:cubicBezTo>
                <a:cubicBezTo>
                  <a:pt x="783" y="257"/>
                  <a:pt x="783" y="258"/>
                  <a:pt x="784" y="259"/>
                </a:cubicBezTo>
                <a:cubicBezTo>
                  <a:pt x="783" y="258"/>
                  <a:pt x="782" y="256"/>
                  <a:pt x="782" y="255"/>
                </a:cubicBezTo>
                <a:close/>
                <a:moveTo>
                  <a:pt x="340" y="50"/>
                </a:moveTo>
                <a:cubicBezTo>
                  <a:pt x="338" y="51"/>
                  <a:pt x="336" y="51"/>
                  <a:pt x="336" y="51"/>
                </a:cubicBezTo>
                <a:cubicBezTo>
                  <a:pt x="338" y="51"/>
                  <a:pt x="340" y="51"/>
                  <a:pt x="340" y="50"/>
                </a:cubicBezTo>
                <a:close/>
                <a:moveTo>
                  <a:pt x="236" y="74"/>
                </a:moveTo>
                <a:cubicBezTo>
                  <a:pt x="236" y="74"/>
                  <a:pt x="235" y="75"/>
                  <a:pt x="235" y="74"/>
                </a:cubicBezTo>
                <a:cubicBezTo>
                  <a:pt x="234" y="75"/>
                  <a:pt x="233" y="75"/>
                  <a:pt x="233" y="76"/>
                </a:cubicBezTo>
                <a:cubicBezTo>
                  <a:pt x="236" y="75"/>
                  <a:pt x="230" y="77"/>
                  <a:pt x="232" y="77"/>
                </a:cubicBezTo>
                <a:cubicBezTo>
                  <a:pt x="234" y="76"/>
                  <a:pt x="235" y="75"/>
                  <a:pt x="236" y="74"/>
                </a:cubicBezTo>
                <a:close/>
                <a:moveTo>
                  <a:pt x="231" y="76"/>
                </a:moveTo>
                <a:cubicBezTo>
                  <a:pt x="232" y="75"/>
                  <a:pt x="233" y="76"/>
                  <a:pt x="234" y="74"/>
                </a:cubicBezTo>
                <a:cubicBezTo>
                  <a:pt x="234" y="75"/>
                  <a:pt x="236" y="72"/>
                  <a:pt x="237" y="71"/>
                </a:cubicBezTo>
                <a:cubicBezTo>
                  <a:pt x="233" y="73"/>
                  <a:pt x="233" y="74"/>
                  <a:pt x="231" y="76"/>
                </a:cubicBezTo>
                <a:close/>
                <a:moveTo>
                  <a:pt x="162" y="116"/>
                </a:moveTo>
                <a:cubicBezTo>
                  <a:pt x="164" y="115"/>
                  <a:pt x="164" y="115"/>
                  <a:pt x="164" y="115"/>
                </a:cubicBezTo>
                <a:cubicBezTo>
                  <a:pt x="162" y="115"/>
                  <a:pt x="165" y="114"/>
                  <a:pt x="167" y="112"/>
                </a:cubicBezTo>
                <a:cubicBezTo>
                  <a:pt x="165" y="113"/>
                  <a:pt x="164" y="114"/>
                  <a:pt x="164" y="114"/>
                </a:cubicBezTo>
                <a:cubicBezTo>
                  <a:pt x="167" y="111"/>
                  <a:pt x="164" y="113"/>
                  <a:pt x="165" y="111"/>
                </a:cubicBezTo>
                <a:cubicBezTo>
                  <a:pt x="164" y="112"/>
                  <a:pt x="162" y="113"/>
                  <a:pt x="162" y="114"/>
                </a:cubicBezTo>
                <a:cubicBezTo>
                  <a:pt x="168" y="110"/>
                  <a:pt x="160" y="115"/>
                  <a:pt x="162" y="114"/>
                </a:cubicBezTo>
                <a:cubicBezTo>
                  <a:pt x="166" y="112"/>
                  <a:pt x="161" y="116"/>
                  <a:pt x="162" y="116"/>
                </a:cubicBezTo>
                <a:close/>
                <a:moveTo>
                  <a:pt x="132" y="113"/>
                </a:moveTo>
                <a:cubicBezTo>
                  <a:pt x="134" y="112"/>
                  <a:pt x="135" y="111"/>
                  <a:pt x="134" y="111"/>
                </a:cubicBezTo>
                <a:cubicBezTo>
                  <a:pt x="132" y="113"/>
                  <a:pt x="132" y="113"/>
                  <a:pt x="132" y="113"/>
                </a:cubicBezTo>
                <a:close/>
                <a:moveTo>
                  <a:pt x="788" y="254"/>
                </a:moveTo>
                <a:cubicBezTo>
                  <a:pt x="788" y="256"/>
                  <a:pt x="790" y="259"/>
                  <a:pt x="791" y="260"/>
                </a:cubicBezTo>
                <a:cubicBezTo>
                  <a:pt x="790" y="258"/>
                  <a:pt x="789" y="255"/>
                  <a:pt x="788" y="254"/>
                </a:cubicBezTo>
                <a:close/>
                <a:moveTo>
                  <a:pt x="792" y="242"/>
                </a:moveTo>
                <a:cubicBezTo>
                  <a:pt x="793" y="245"/>
                  <a:pt x="794" y="247"/>
                  <a:pt x="796" y="250"/>
                </a:cubicBezTo>
                <a:cubicBezTo>
                  <a:pt x="797" y="249"/>
                  <a:pt x="792" y="240"/>
                  <a:pt x="790" y="237"/>
                </a:cubicBezTo>
                <a:cubicBezTo>
                  <a:pt x="790" y="239"/>
                  <a:pt x="794" y="244"/>
                  <a:pt x="795" y="246"/>
                </a:cubicBezTo>
                <a:cubicBezTo>
                  <a:pt x="794" y="246"/>
                  <a:pt x="793" y="243"/>
                  <a:pt x="792" y="242"/>
                </a:cubicBezTo>
                <a:close/>
                <a:moveTo>
                  <a:pt x="787" y="245"/>
                </a:moveTo>
                <a:cubicBezTo>
                  <a:pt x="787" y="245"/>
                  <a:pt x="787" y="247"/>
                  <a:pt x="786" y="246"/>
                </a:cubicBezTo>
                <a:cubicBezTo>
                  <a:pt x="788" y="248"/>
                  <a:pt x="789" y="252"/>
                  <a:pt x="790" y="253"/>
                </a:cubicBezTo>
                <a:cubicBezTo>
                  <a:pt x="789" y="250"/>
                  <a:pt x="788" y="247"/>
                  <a:pt x="787" y="245"/>
                </a:cubicBezTo>
                <a:close/>
                <a:moveTo>
                  <a:pt x="779" y="256"/>
                </a:moveTo>
                <a:cubicBezTo>
                  <a:pt x="779" y="256"/>
                  <a:pt x="776" y="252"/>
                  <a:pt x="777" y="255"/>
                </a:cubicBezTo>
                <a:cubicBezTo>
                  <a:pt x="778" y="255"/>
                  <a:pt x="778" y="255"/>
                  <a:pt x="779" y="257"/>
                </a:cubicBezTo>
                <a:cubicBezTo>
                  <a:pt x="779" y="258"/>
                  <a:pt x="779" y="258"/>
                  <a:pt x="779" y="258"/>
                </a:cubicBezTo>
                <a:cubicBezTo>
                  <a:pt x="780" y="258"/>
                  <a:pt x="780" y="258"/>
                  <a:pt x="779" y="256"/>
                </a:cubicBezTo>
                <a:close/>
                <a:moveTo>
                  <a:pt x="785" y="244"/>
                </a:moveTo>
                <a:cubicBezTo>
                  <a:pt x="787" y="249"/>
                  <a:pt x="783" y="241"/>
                  <a:pt x="784" y="244"/>
                </a:cubicBezTo>
                <a:cubicBezTo>
                  <a:pt x="786" y="246"/>
                  <a:pt x="784" y="246"/>
                  <a:pt x="785" y="247"/>
                </a:cubicBezTo>
                <a:cubicBezTo>
                  <a:pt x="785" y="246"/>
                  <a:pt x="787" y="249"/>
                  <a:pt x="787" y="249"/>
                </a:cubicBezTo>
                <a:cubicBezTo>
                  <a:pt x="786" y="247"/>
                  <a:pt x="786" y="245"/>
                  <a:pt x="785" y="244"/>
                </a:cubicBezTo>
                <a:close/>
                <a:moveTo>
                  <a:pt x="789" y="230"/>
                </a:moveTo>
                <a:cubicBezTo>
                  <a:pt x="790" y="231"/>
                  <a:pt x="791" y="232"/>
                  <a:pt x="792" y="233"/>
                </a:cubicBezTo>
                <a:cubicBezTo>
                  <a:pt x="790" y="230"/>
                  <a:pt x="789" y="228"/>
                  <a:pt x="790" y="229"/>
                </a:cubicBezTo>
                <a:cubicBezTo>
                  <a:pt x="788" y="225"/>
                  <a:pt x="789" y="224"/>
                  <a:pt x="787" y="222"/>
                </a:cubicBezTo>
                <a:cubicBezTo>
                  <a:pt x="787" y="222"/>
                  <a:pt x="787" y="224"/>
                  <a:pt x="786" y="224"/>
                </a:cubicBezTo>
                <a:cubicBezTo>
                  <a:pt x="788" y="225"/>
                  <a:pt x="788" y="226"/>
                  <a:pt x="789" y="227"/>
                </a:cubicBezTo>
                <a:cubicBezTo>
                  <a:pt x="789" y="228"/>
                  <a:pt x="789" y="229"/>
                  <a:pt x="789" y="229"/>
                </a:cubicBezTo>
                <a:cubicBezTo>
                  <a:pt x="788" y="226"/>
                  <a:pt x="787" y="226"/>
                  <a:pt x="785" y="224"/>
                </a:cubicBezTo>
                <a:cubicBezTo>
                  <a:pt x="787" y="227"/>
                  <a:pt x="786" y="227"/>
                  <a:pt x="785" y="226"/>
                </a:cubicBezTo>
                <a:cubicBezTo>
                  <a:pt x="787" y="230"/>
                  <a:pt x="786" y="228"/>
                  <a:pt x="787" y="231"/>
                </a:cubicBezTo>
                <a:cubicBezTo>
                  <a:pt x="788" y="231"/>
                  <a:pt x="789" y="234"/>
                  <a:pt x="790" y="235"/>
                </a:cubicBezTo>
                <a:cubicBezTo>
                  <a:pt x="790" y="235"/>
                  <a:pt x="792" y="237"/>
                  <a:pt x="791" y="235"/>
                </a:cubicBezTo>
                <a:cubicBezTo>
                  <a:pt x="790" y="235"/>
                  <a:pt x="790" y="233"/>
                  <a:pt x="789" y="232"/>
                </a:cubicBezTo>
                <a:cubicBezTo>
                  <a:pt x="789" y="232"/>
                  <a:pt x="790" y="235"/>
                  <a:pt x="789" y="233"/>
                </a:cubicBezTo>
                <a:cubicBezTo>
                  <a:pt x="789" y="233"/>
                  <a:pt x="787" y="230"/>
                  <a:pt x="788" y="230"/>
                </a:cubicBezTo>
                <a:cubicBezTo>
                  <a:pt x="789" y="232"/>
                  <a:pt x="790" y="234"/>
                  <a:pt x="792" y="235"/>
                </a:cubicBezTo>
                <a:cubicBezTo>
                  <a:pt x="791" y="234"/>
                  <a:pt x="789" y="231"/>
                  <a:pt x="789" y="230"/>
                </a:cubicBezTo>
                <a:close/>
                <a:moveTo>
                  <a:pt x="788" y="235"/>
                </a:moveTo>
                <a:cubicBezTo>
                  <a:pt x="788" y="233"/>
                  <a:pt x="786" y="229"/>
                  <a:pt x="785" y="229"/>
                </a:cubicBezTo>
                <a:cubicBezTo>
                  <a:pt x="787" y="231"/>
                  <a:pt x="787" y="234"/>
                  <a:pt x="788" y="235"/>
                </a:cubicBezTo>
                <a:close/>
                <a:moveTo>
                  <a:pt x="756" y="236"/>
                </a:moveTo>
                <a:cubicBezTo>
                  <a:pt x="755" y="236"/>
                  <a:pt x="757" y="239"/>
                  <a:pt x="758" y="240"/>
                </a:cubicBezTo>
                <a:cubicBezTo>
                  <a:pt x="760" y="241"/>
                  <a:pt x="759" y="242"/>
                  <a:pt x="760" y="244"/>
                </a:cubicBezTo>
                <a:cubicBezTo>
                  <a:pt x="760" y="243"/>
                  <a:pt x="762" y="245"/>
                  <a:pt x="761" y="242"/>
                </a:cubicBezTo>
                <a:cubicBezTo>
                  <a:pt x="759" y="241"/>
                  <a:pt x="759" y="241"/>
                  <a:pt x="756" y="236"/>
                </a:cubicBezTo>
                <a:close/>
                <a:moveTo>
                  <a:pt x="780" y="220"/>
                </a:moveTo>
                <a:cubicBezTo>
                  <a:pt x="781" y="222"/>
                  <a:pt x="781" y="223"/>
                  <a:pt x="782" y="225"/>
                </a:cubicBezTo>
                <a:cubicBezTo>
                  <a:pt x="783" y="226"/>
                  <a:pt x="784" y="227"/>
                  <a:pt x="785" y="228"/>
                </a:cubicBezTo>
                <a:cubicBezTo>
                  <a:pt x="783" y="225"/>
                  <a:pt x="782" y="222"/>
                  <a:pt x="780" y="220"/>
                </a:cubicBezTo>
                <a:close/>
                <a:moveTo>
                  <a:pt x="787" y="219"/>
                </a:moveTo>
                <a:cubicBezTo>
                  <a:pt x="786" y="219"/>
                  <a:pt x="786" y="220"/>
                  <a:pt x="787" y="221"/>
                </a:cubicBezTo>
                <a:cubicBezTo>
                  <a:pt x="787" y="221"/>
                  <a:pt x="789" y="225"/>
                  <a:pt x="789" y="223"/>
                </a:cubicBezTo>
                <a:cubicBezTo>
                  <a:pt x="787" y="221"/>
                  <a:pt x="787" y="220"/>
                  <a:pt x="787" y="219"/>
                </a:cubicBezTo>
                <a:close/>
                <a:moveTo>
                  <a:pt x="781" y="226"/>
                </a:moveTo>
                <a:cubicBezTo>
                  <a:pt x="781" y="227"/>
                  <a:pt x="780" y="223"/>
                  <a:pt x="779" y="224"/>
                </a:cubicBezTo>
                <a:cubicBezTo>
                  <a:pt x="780" y="224"/>
                  <a:pt x="780" y="225"/>
                  <a:pt x="779" y="225"/>
                </a:cubicBezTo>
                <a:cubicBezTo>
                  <a:pt x="781" y="228"/>
                  <a:pt x="783" y="228"/>
                  <a:pt x="781" y="226"/>
                </a:cubicBezTo>
                <a:close/>
                <a:moveTo>
                  <a:pt x="760" y="233"/>
                </a:moveTo>
                <a:cubicBezTo>
                  <a:pt x="761" y="237"/>
                  <a:pt x="756" y="230"/>
                  <a:pt x="756" y="233"/>
                </a:cubicBezTo>
                <a:cubicBezTo>
                  <a:pt x="758" y="234"/>
                  <a:pt x="760" y="235"/>
                  <a:pt x="762" y="237"/>
                </a:cubicBezTo>
                <a:cubicBezTo>
                  <a:pt x="761" y="235"/>
                  <a:pt x="761" y="233"/>
                  <a:pt x="760" y="233"/>
                </a:cubicBezTo>
                <a:close/>
                <a:moveTo>
                  <a:pt x="754" y="232"/>
                </a:moveTo>
                <a:cubicBezTo>
                  <a:pt x="755" y="231"/>
                  <a:pt x="756" y="235"/>
                  <a:pt x="757" y="236"/>
                </a:cubicBezTo>
                <a:cubicBezTo>
                  <a:pt x="757" y="234"/>
                  <a:pt x="753" y="229"/>
                  <a:pt x="754" y="232"/>
                </a:cubicBezTo>
                <a:close/>
                <a:moveTo>
                  <a:pt x="747" y="236"/>
                </a:moveTo>
                <a:cubicBezTo>
                  <a:pt x="746" y="236"/>
                  <a:pt x="748" y="238"/>
                  <a:pt x="748" y="239"/>
                </a:cubicBezTo>
                <a:cubicBezTo>
                  <a:pt x="749" y="239"/>
                  <a:pt x="749" y="240"/>
                  <a:pt x="749" y="239"/>
                </a:cubicBezTo>
                <a:cubicBezTo>
                  <a:pt x="748" y="239"/>
                  <a:pt x="748" y="237"/>
                  <a:pt x="747" y="236"/>
                </a:cubicBezTo>
                <a:close/>
                <a:moveTo>
                  <a:pt x="753" y="170"/>
                </a:moveTo>
                <a:cubicBezTo>
                  <a:pt x="752" y="170"/>
                  <a:pt x="752" y="170"/>
                  <a:pt x="753" y="172"/>
                </a:cubicBezTo>
                <a:cubicBezTo>
                  <a:pt x="754" y="172"/>
                  <a:pt x="755" y="172"/>
                  <a:pt x="756" y="173"/>
                </a:cubicBezTo>
                <a:cubicBezTo>
                  <a:pt x="754" y="172"/>
                  <a:pt x="753" y="171"/>
                  <a:pt x="753" y="170"/>
                </a:cubicBezTo>
                <a:close/>
                <a:moveTo>
                  <a:pt x="747" y="163"/>
                </a:moveTo>
                <a:cubicBezTo>
                  <a:pt x="746" y="162"/>
                  <a:pt x="745" y="163"/>
                  <a:pt x="746" y="165"/>
                </a:cubicBezTo>
                <a:cubicBezTo>
                  <a:pt x="746" y="164"/>
                  <a:pt x="749" y="168"/>
                  <a:pt x="749" y="167"/>
                </a:cubicBezTo>
                <a:cubicBezTo>
                  <a:pt x="746" y="163"/>
                  <a:pt x="748" y="165"/>
                  <a:pt x="747" y="163"/>
                </a:cubicBezTo>
                <a:close/>
                <a:moveTo>
                  <a:pt x="726" y="156"/>
                </a:moveTo>
                <a:cubicBezTo>
                  <a:pt x="725" y="156"/>
                  <a:pt x="728" y="159"/>
                  <a:pt x="729" y="160"/>
                </a:cubicBezTo>
                <a:cubicBezTo>
                  <a:pt x="730" y="160"/>
                  <a:pt x="728" y="158"/>
                  <a:pt x="726" y="156"/>
                </a:cubicBezTo>
                <a:close/>
                <a:moveTo>
                  <a:pt x="723" y="152"/>
                </a:moveTo>
                <a:cubicBezTo>
                  <a:pt x="722" y="152"/>
                  <a:pt x="721" y="151"/>
                  <a:pt x="721" y="150"/>
                </a:cubicBezTo>
                <a:cubicBezTo>
                  <a:pt x="720" y="150"/>
                  <a:pt x="720" y="151"/>
                  <a:pt x="721" y="152"/>
                </a:cubicBezTo>
                <a:cubicBezTo>
                  <a:pt x="722" y="151"/>
                  <a:pt x="725" y="155"/>
                  <a:pt x="724" y="153"/>
                </a:cubicBezTo>
                <a:cubicBezTo>
                  <a:pt x="723" y="153"/>
                  <a:pt x="723" y="153"/>
                  <a:pt x="723" y="152"/>
                </a:cubicBezTo>
                <a:close/>
                <a:moveTo>
                  <a:pt x="726" y="146"/>
                </a:moveTo>
                <a:cubicBezTo>
                  <a:pt x="727" y="147"/>
                  <a:pt x="726" y="147"/>
                  <a:pt x="728" y="149"/>
                </a:cubicBezTo>
                <a:cubicBezTo>
                  <a:pt x="729" y="150"/>
                  <a:pt x="727" y="147"/>
                  <a:pt x="726" y="146"/>
                </a:cubicBezTo>
                <a:close/>
                <a:moveTo>
                  <a:pt x="717" y="154"/>
                </a:moveTo>
                <a:cubicBezTo>
                  <a:pt x="718" y="156"/>
                  <a:pt x="715" y="152"/>
                  <a:pt x="714" y="152"/>
                </a:cubicBezTo>
                <a:cubicBezTo>
                  <a:pt x="714" y="153"/>
                  <a:pt x="716" y="154"/>
                  <a:pt x="717" y="156"/>
                </a:cubicBezTo>
                <a:cubicBezTo>
                  <a:pt x="718" y="156"/>
                  <a:pt x="718" y="155"/>
                  <a:pt x="717" y="154"/>
                </a:cubicBezTo>
                <a:close/>
                <a:moveTo>
                  <a:pt x="723" y="138"/>
                </a:moveTo>
                <a:cubicBezTo>
                  <a:pt x="726" y="140"/>
                  <a:pt x="727" y="142"/>
                  <a:pt x="728" y="143"/>
                </a:cubicBezTo>
                <a:cubicBezTo>
                  <a:pt x="727" y="141"/>
                  <a:pt x="725" y="139"/>
                  <a:pt x="723" y="138"/>
                </a:cubicBezTo>
                <a:close/>
                <a:moveTo>
                  <a:pt x="723" y="139"/>
                </a:moveTo>
                <a:cubicBezTo>
                  <a:pt x="723" y="138"/>
                  <a:pt x="722" y="137"/>
                  <a:pt x="721" y="137"/>
                </a:cubicBezTo>
                <a:cubicBezTo>
                  <a:pt x="720" y="136"/>
                  <a:pt x="720" y="136"/>
                  <a:pt x="720" y="137"/>
                </a:cubicBezTo>
                <a:cubicBezTo>
                  <a:pt x="721" y="139"/>
                  <a:pt x="722" y="140"/>
                  <a:pt x="723" y="141"/>
                </a:cubicBezTo>
                <a:cubicBezTo>
                  <a:pt x="722" y="139"/>
                  <a:pt x="720" y="138"/>
                  <a:pt x="721" y="137"/>
                </a:cubicBezTo>
                <a:cubicBezTo>
                  <a:pt x="723" y="139"/>
                  <a:pt x="724" y="140"/>
                  <a:pt x="725" y="140"/>
                </a:cubicBezTo>
                <a:cubicBezTo>
                  <a:pt x="724" y="139"/>
                  <a:pt x="724" y="139"/>
                  <a:pt x="723" y="139"/>
                </a:cubicBezTo>
                <a:close/>
                <a:moveTo>
                  <a:pt x="722" y="140"/>
                </a:moveTo>
                <a:cubicBezTo>
                  <a:pt x="719" y="137"/>
                  <a:pt x="719" y="137"/>
                  <a:pt x="719" y="137"/>
                </a:cubicBezTo>
                <a:cubicBezTo>
                  <a:pt x="718" y="137"/>
                  <a:pt x="720" y="140"/>
                  <a:pt x="721" y="141"/>
                </a:cubicBezTo>
                <a:cubicBezTo>
                  <a:pt x="722" y="141"/>
                  <a:pt x="722" y="141"/>
                  <a:pt x="722" y="140"/>
                </a:cubicBezTo>
                <a:close/>
                <a:moveTo>
                  <a:pt x="721" y="134"/>
                </a:moveTo>
                <a:cubicBezTo>
                  <a:pt x="720" y="134"/>
                  <a:pt x="719" y="134"/>
                  <a:pt x="719" y="134"/>
                </a:cubicBezTo>
                <a:cubicBezTo>
                  <a:pt x="723" y="138"/>
                  <a:pt x="724" y="137"/>
                  <a:pt x="721" y="134"/>
                </a:cubicBezTo>
                <a:close/>
                <a:moveTo>
                  <a:pt x="714" y="136"/>
                </a:moveTo>
                <a:cubicBezTo>
                  <a:pt x="715" y="135"/>
                  <a:pt x="715" y="135"/>
                  <a:pt x="714" y="134"/>
                </a:cubicBezTo>
                <a:cubicBezTo>
                  <a:pt x="713" y="133"/>
                  <a:pt x="712" y="134"/>
                  <a:pt x="714" y="136"/>
                </a:cubicBezTo>
                <a:close/>
                <a:moveTo>
                  <a:pt x="697" y="113"/>
                </a:moveTo>
                <a:cubicBezTo>
                  <a:pt x="698" y="114"/>
                  <a:pt x="698" y="113"/>
                  <a:pt x="697" y="113"/>
                </a:cubicBezTo>
                <a:cubicBezTo>
                  <a:pt x="696" y="113"/>
                  <a:pt x="694" y="110"/>
                  <a:pt x="693" y="110"/>
                </a:cubicBezTo>
                <a:cubicBezTo>
                  <a:pt x="695" y="112"/>
                  <a:pt x="698" y="116"/>
                  <a:pt x="700" y="117"/>
                </a:cubicBezTo>
                <a:cubicBezTo>
                  <a:pt x="699" y="116"/>
                  <a:pt x="696" y="113"/>
                  <a:pt x="697" y="113"/>
                </a:cubicBezTo>
                <a:close/>
                <a:moveTo>
                  <a:pt x="662" y="153"/>
                </a:moveTo>
                <a:cubicBezTo>
                  <a:pt x="663" y="154"/>
                  <a:pt x="665" y="156"/>
                  <a:pt x="666" y="156"/>
                </a:cubicBezTo>
                <a:cubicBezTo>
                  <a:pt x="665" y="155"/>
                  <a:pt x="663" y="152"/>
                  <a:pt x="662" y="153"/>
                </a:cubicBezTo>
                <a:close/>
                <a:moveTo>
                  <a:pt x="685" y="103"/>
                </a:moveTo>
                <a:cubicBezTo>
                  <a:pt x="687" y="104"/>
                  <a:pt x="686" y="104"/>
                  <a:pt x="687" y="105"/>
                </a:cubicBezTo>
                <a:cubicBezTo>
                  <a:pt x="688" y="106"/>
                  <a:pt x="689" y="106"/>
                  <a:pt x="689" y="106"/>
                </a:cubicBezTo>
                <a:cubicBezTo>
                  <a:pt x="688" y="105"/>
                  <a:pt x="687" y="103"/>
                  <a:pt x="685" y="103"/>
                </a:cubicBezTo>
                <a:close/>
                <a:moveTo>
                  <a:pt x="599" y="49"/>
                </a:moveTo>
                <a:cubicBezTo>
                  <a:pt x="600" y="50"/>
                  <a:pt x="603" y="51"/>
                  <a:pt x="603" y="50"/>
                </a:cubicBezTo>
                <a:cubicBezTo>
                  <a:pt x="600" y="49"/>
                  <a:pt x="601" y="50"/>
                  <a:pt x="599" y="49"/>
                </a:cubicBezTo>
                <a:close/>
                <a:moveTo>
                  <a:pt x="579" y="43"/>
                </a:moveTo>
                <a:cubicBezTo>
                  <a:pt x="579" y="42"/>
                  <a:pt x="584" y="44"/>
                  <a:pt x="581" y="43"/>
                </a:cubicBezTo>
                <a:cubicBezTo>
                  <a:pt x="581" y="43"/>
                  <a:pt x="576" y="41"/>
                  <a:pt x="579" y="43"/>
                </a:cubicBezTo>
                <a:close/>
                <a:moveTo>
                  <a:pt x="568" y="37"/>
                </a:moveTo>
                <a:cubicBezTo>
                  <a:pt x="568" y="36"/>
                  <a:pt x="570" y="37"/>
                  <a:pt x="571" y="38"/>
                </a:cubicBezTo>
                <a:cubicBezTo>
                  <a:pt x="573" y="38"/>
                  <a:pt x="568" y="36"/>
                  <a:pt x="567" y="36"/>
                </a:cubicBezTo>
                <a:cubicBezTo>
                  <a:pt x="570" y="37"/>
                  <a:pt x="565" y="36"/>
                  <a:pt x="568" y="37"/>
                </a:cubicBezTo>
                <a:close/>
                <a:moveTo>
                  <a:pt x="562" y="33"/>
                </a:moveTo>
                <a:cubicBezTo>
                  <a:pt x="563" y="34"/>
                  <a:pt x="563" y="33"/>
                  <a:pt x="565" y="33"/>
                </a:cubicBezTo>
                <a:cubicBezTo>
                  <a:pt x="567" y="35"/>
                  <a:pt x="567" y="35"/>
                  <a:pt x="567" y="35"/>
                </a:cubicBezTo>
                <a:cubicBezTo>
                  <a:pt x="570" y="35"/>
                  <a:pt x="558" y="30"/>
                  <a:pt x="562" y="33"/>
                </a:cubicBezTo>
                <a:close/>
                <a:moveTo>
                  <a:pt x="533" y="22"/>
                </a:moveTo>
                <a:cubicBezTo>
                  <a:pt x="531" y="22"/>
                  <a:pt x="527" y="19"/>
                  <a:pt x="523" y="19"/>
                </a:cubicBezTo>
                <a:cubicBezTo>
                  <a:pt x="524" y="20"/>
                  <a:pt x="519" y="18"/>
                  <a:pt x="519" y="19"/>
                </a:cubicBezTo>
                <a:cubicBezTo>
                  <a:pt x="522" y="20"/>
                  <a:pt x="520" y="20"/>
                  <a:pt x="524" y="21"/>
                </a:cubicBezTo>
                <a:cubicBezTo>
                  <a:pt x="522" y="19"/>
                  <a:pt x="526" y="20"/>
                  <a:pt x="528" y="20"/>
                </a:cubicBezTo>
                <a:cubicBezTo>
                  <a:pt x="529" y="21"/>
                  <a:pt x="532" y="22"/>
                  <a:pt x="535" y="23"/>
                </a:cubicBezTo>
                <a:cubicBezTo>
                  <a:pt x="534" y="23"/>
                  <a:pt x="535" y="22"/>
                  <a:pt x="533" y="22"/>
                </a:cubicBezTo>
                <a:close/>
                <a:moveTo>
                  <a:pt x="513" y="21"/>
                </a:moveTo>
                <a:cubicBezTo>
                  <a:pt x="515" y="21"/>
                  <a:pt x="520" y="24"/>
                  <a:pt x="520" y="23"/>
                </a:cubicBezTo>
                <a:cubicBezTo>
                  <a:pt x="516" y="22"/>
                  <a:pt x="514" y="21"/>
                  <a:pt x="513" y="21"/>
                </a:cubicBezTo>
                <a:close/>
                <a:moveTo>
                  <a:pt x="499" y="13"/>
                </a:moveTo>
                <a:cubicBezTo>
                  <a:pt x="501" y="14"/>
                  <a:pt x="499" y="14"/>
                  <a:pt x="502" y="15"/>
                </a:cubicBezTo>
                <a:cubicBezTo>
                  <a:pt x="501" y="14"/>
                  <a:pt x="504" y="14"/>
                  <a:pt x="502" y="14"/>
                </a:cubicBezTo>
                <a:cubicBezTo>
                  <a:pt x="502" y="14"/>
                  <a:pt x="499" y="13"/>
                  <a:pt x="499" y="13"/>
                </a:cubicBezTo>
                <a:close/>
                <a:moveTo>
                  <a:pt x="497" y="13"/>
                </a:moveTo>
                <a:cubicBezTo>
                  <a:pt x="502" y="15"/>
                  <a:pt x="497" y="14"/>
                  <a:pt x="497" y="15"/>
                </a:cubicBezTo>
                <a:cubicBezTo>
                  <a:pt x="499" y="15"/>
                  <a:pt x="500" y="16"/>
                  <a:pt x="501" y="16"/>
                </a:cubicBezTo>
                <a:cubicBezTo>
                  <a:pt x="500" y="15"/>
                  <a:pt x="499" y="13"/>
                  <a:pt x="497" y="13"/>
                </a:cubicBezTo>
                <a:close/>
                <a:moveTo>
                  <a:pt x="494" y="15"/>
                </a:moveTo>
                <a:cubicBezTo>
                  <a:pt x="494" y="14"/>
                  <a:pt x="496" y="15"/>
                  <a:pt x="496" y="14"/>
                </a:cubicBezTo>
                <a:cubicBezTo>
                  <a:pt x="492" y="13"/>
                  <a:pt x="493" y="14"/>
                  <a:pt x="494" y="15"/>
                </a:cubicBezTo>
                <a:close/>
                <a:moveTo>
                  <a:pt x="441" y="7"/>
                </a:moveTo>
                <a:cubicBezTo>
                  <a:pt x="441" y="7"/>
                  <a:pt x="443" y="7"/>
                  <a:pt x="445" y="7"/>
                </a:cubicBezTo>
                <a:cubicBezTo>
                  <a:pt x="444" y="7"/>
                  <a:pt x="445" y="7"/>
                  <a:pt x="444" y="7"/>
                </a:cubicBezTo>
                <a:cubicBezTo>
                  <a:pt x="444" y="7"/>
                  <a:pt x="439" y="7"/>
                  <a:pt x="441" y="7"/>
                </a:cubicBezTo>
                <a:close/>
                <a:moveTo>
                  <a:pt x="436" y="6"/>
                </a:moveTo>
                <a:cubicBezTo>
                  <a:pt x="433" y="6"/>
                  <a:pt x="434" y="5"/>
                  <a:pt x="431" y="6"/>
                </a:cubicBezTo>
                <a:cubicBezTo>
                  <a:pt x="431" y="6"/>
                  <a:pt x="433" y="6"/>
                  <a:pt x="432" y="7"/>
                </a:cubicBezTo>
                <a:cubicBezTo>
                  <a:pt x="434" y="7"/>
                  <a:pt x="436" y="8"/>
                  <a:pt x="437" y="7"/>
                </a:cubicBezTo>
                <a:cubicBezTo>
                  <a:pt x="432" y="7"/>
                  <a:pt x="433" y="6"/>
                  <a:pt x="436" y="6"/>
                </a:cubicBezTo>
                <a:close/>
                <a:moveTo>
                  <a:pt x="424" y="8"/>
                </a:moveTo>
                <a:cubicBezTo>
                  <a:pt x="420" y="7"/>
                  <a:pt x="426" y="6"/>
                  <a:pt x="421" y="7"/>
                </a:cubicBezTo>
                <a:cubicBezTo>
                  <a:pt x="423" y="7"/>
                  <a:pt x="420" y="8"/>
                  <a:pt x="424" y="8"/>
                </a:cubicBezTo>
                <a:close/>
                <a:moveTo>
                  <a:pt x="415" y="4"/>
                </a:moveTo>
                <a:cubicBezTo>
                  <a:pt x="415" y="4"/>
                  <a:pt x="414" y="4"/>
                  <a:pt x="413" y="4"/>
                </a:cubicBezTo>
                <a:cubicBezTo>
                  <a:pt x="415" y="4"/>
                  <a:pt x="417" y="5"/>
                  <a:pt x="420" y="5"/>
                </a:cubicBezTo>
                <a:cubicBezTo>
                  <a:pt x="420" y="4"/>
                  <a:pt x="417" y="4"/>
                  <a:pt x="415" y="4"/>
                </a:cubicBezTo>
                <a:close/>
                <a:moveTo>
                  <a:pt x="417" y="5"/>
                </a:moveTo>
                <a:cubicBezTo>
                  <a:pt x="417" y="6"/>
                  <a:pt x="414" y="6"/>
                  <a:pt x="412" y="5"/>
                </a:cubicBezTo>
                <a:cubicBezTo>
                  <a:pt x="412" y="6"/>
                  <a:pt x="415" y="6"/>
                  <a:pt x="416" y="7"/>
                </a:cubicBezTo>
                <a:cubicBezTo>
                  <a:pt x="416" y="7"/>
                  <a:pt x="417" y="7"/>
                  <a:pt x="418" y="7"/>
                </a:cubicBezTo>
                <a:cubicBezTo>
                  <a:pt x="413" y="6"/>
                  <a:pt x="418" y="6"/>
                  <a:pt x="419" y="6"/>
                </a:cubicBezTo>
                <a:cubicBezTo>
                  <a:pt x="419" y="6"/>
                  <a:pt x="419" y="5"/>
                  <a:pt x="417" y="5"/>
                </a:cubicBezTo>
                <a:close/>
                <a:moveTo>
                  <a:pt x="412" y="4"/>
                </a:moveTo>
                <a:cubicBezTo>
                  <a:pt x="409" y="4"/>
                  <a:pt x="409" y="5"/>
                  <a:pt x="410" y="5"/>
                </a:cubicBezTo>
                <a:cubicBezTo>
                  <a:pt x="409" y="4"/>
                  <a:pt x="414" y="5"/>
                  <a:pt x="413" y="5"/>
                </a:cubicBezTo>
                <a:cubicBezTo>
                  <a:pt x="410" y="4"/>
                  <a:pt x="413" y="4"/>
                  <a:pt x="412" y="4"/>
                </a:cubicBezTo>
                <a:close/>
                <a:moveTo>
                  <a:pt x="409" y="5"/>
                </a:moveTo>
                <a:cubicBezTo>
                  <a:pt x="405" y="5"/>
                  <a:pt x="405" y="5"/>
                  <a:pt x="405" y="5"/>
                </a:cubicBezTo>
                <a:cubicBezTo>
                  <a:pt x="404" y="6"/>
                  <a:pt x="408" y="6"/>
                  <a:pt x="407" y="7"/>
                </a:cubicBezTo>
                <a:cubicBezTo>
                  <a:pt x="409" y="7"/>
                  <a:pt x="409" y="7"/>
                  <a:pt x="412" y="8"/>
                </a:cubicBezTo>
                <a:cubicBezTo>
                  <a:pt x="411" y="7"/>
                  <a:pt x="404" y="6"/>
                  <a:pt x="409" y="5"/>
                </a:cubicBezTo>
                <a:close/>
                <a:moveTo>
                  <a:pt x="391" y="7"/>
                </a:moveTo>
                <a:cubicBezTo>
                  <a:pt x="393" y="7"/>
                  <a:pt x="395" y="7"/>
                  <a:pt x="397" y="7"/>
                </a:cubicBezTo>
                <a:cubicBezTo>
                  <a:pt x="397" y="7"/>
                  <a:pt x="397" y="7"/>
                  <a:pt x="397" y="7"/>
                </a:cubicBezTo>
                <a:cubicBezTo>
                  <a:pt x="395" y="7"/>
                  <a:pt x="393" y="7"/>
                  <a:pt x="391" y="7"/>
                </a:cubicBezTo>
                <a:close/>
                <a:moveTo>
                  <a:pt x="376" y="46"/>
                </a:moveTo>
                <a:cubicBezTo>
                  <a:pt x="376" y="47"/>
                  <a:pt x="379" y="47"/>
                  <a:pt x="380" y="47"/>
                </a:cubicBezTo>
                <a:cubicBezTo>
                  <a:pt x="378" y="47"/>
                  <a:pt x="378" y="46"/>
                  <a:pt x="376" y="46"/>
                </a:cubicBezTo>
                <a:close/>
                <a:moveTo>
                  <a:pt x="354" y="47"/>
                </a:moveTo>
                <a:cubicBezTo>
                  <a:pt x="353" y="48"/>
                  <a:pt x="359" y="47"/>
                  <a:pt x="359" y="47"/>
                </a:cubicBezTo>
                <a:cubicBezTo>
                  <a:pt x="357" y="47"/>
                  <a:pt x="357" y="46"/>
                  <a:pt x="354" y="47"/>
                </a:cubicBezTo>
                <a:close/>
                <a:moveTo>
                  <a:pt x="323" y="15"/>
                </a:moveTo>
                <a:cubicBezTo>
                  <a:pt x="323" y="16"/>
                  <a:pt x="322" y="16"/>
                  <a:pt x="324" y="16"/>
                </a:cubicBezTo>
                <a:cubicBezTo>
                  <a:pt x="326" y="16"/>
                  <a:pt x="326" y="15"/>
                  <a:pt x="323" y="15"/>
                </a:cubicBezTo>
                <a:close/>
                <a:moveTo>
                  <a:pt x="325" y="47"/>
                </a:moveTo>
                <a:cubicBezTo>
                  <a:pt x="324" y="48"/>
                  <a:pt x="328" y="47"/>
                  <a:pt x="329" y="46"/>
                </a:cubicBezTo>
                <a:cubicBezTo>
                  <a:pt x="327" y="47"/>
                  <a:pt x="327" y="46"/>
                  <a:pt x="325" y="47"/>
                </a:cubicBezTo>
                <a:close/>
                <a:moveTo>
                  <a:pt x="321" y="51"/>
                </a:moveTo>
                <a:cubicBezTo>
                  <a:pt x="324" y="50"/>
                  <a:pt x="323" y="50"/>
                  <a:pt x="321" y="51"/>
                </a:cubicBezTo>
                <a:cubicBezTo>
                  <a:pt x="323" y="51"/>
                  <a:pt x="325" y="50"/>
                  <a:pt x="327" y="50"/>
                </a:cubicBezTo>
                <a:cubicBezTo>
                  <a:pt x="328" y="50"/>
                  <a:pt x="328" y="49"/>
                  <a:pt x="328" y="49"/>
                </a:cubicBezTo>
                <a:cubicBezTo>
                  <a:pt x="325" y="50"/>
                  <a:pt x="321" y="49"/>
                  <a:pt x="321" y="51"/>
                </a:cubicBezTo>
                <a:close/>
                <a:moveTo>
                  <a:pt x="316" y="18"/>
                </a:moveTo>
                <a:cubicBezTo>
                  <a:pt x="319" y="17"/>
                  <a:pt x="317" y="18"/>
                  <a:pt x="320" y="18"/>
                </a:cubicBezTo>
                <a:cubicBezTo>
                  <a:pt x="319" y="17"/>
                  <a:pt x="321" y="17"/>
                  <a:pt x="321" y="16"/>
                </a:cubicBezTo>
                <a:cubicBezTo>
                  <a:pt x="318" y="17"/>
                  <a:pt x="319" y="17"/>
                  <a:pt x="317" y="17"/>
                </a:cubicBezTo>
                <a:cubicBezTo>
                  <a:pt x="317" y="17"/>
                  <a:pt x="317" y="17"/>
                  <a:pt x="316" y="18"/>
                </a:cubicBezTo>
                <a:close/>
                <a:moveTo>
                  <a:pt x="311" y="35"/>
                </a:moveTo>
                <a:cubicBezTo>
                  <a:pt x="312" y="34"/>
                  <a:pt x="316" y="34"/>
                  <a:pt x="315" y="34"/>
                </a:cubicBezTo>
                <a:cubicBezTo>
                  <a:pt x="314" y="34"/>
                  <a:pt x="308" y="35"/>
                  <a:pt x="311" y="35"/>
                </a:cubicBezTo>
                <a:close/>
                <a:moveTo>
                  <a:pt x="314" y="49"/>
                </a:moveTo>
                <a:cubicBezTo>
                  <a:pt x="314" y="50"/>
                  <a:pt x="318" y="49"/>
                  <a:pt x="318" y="49"/>
                </a:cubicBezTo>
                <a:lnTo>
                  <a:pt x="314" y="49"/>
                </a:lnTo>
                <a:close/>
                <a:moveTo>
                  <a:pt x="308" y="47"/>
                </a:moveTo>
                <a:cubicBezTo>
                  <a:pt x="308" y="48"/>
                  <a:pt x="314" y="46"/>
                  <a:pt x="315" y="46"/>
                </a:cubicBezTo>
                <a:cubicBezTo>
                  <a:pt x="315" y="46"/>
                  <a:pt x="315" y="45"/>
                  <a:pt x="316" y="45"/>
                </a:cubicBezTo>
                <a:cubicBezTo>
                  <a:pt x="313" y="46"/>
                  <a:pt x="309" y="47"/>
                  <a:pt x="308" y="47"/>
                </a:cubicBezTo>
                <a:close/>
                <a:moveTo>
                  <a:pt x="302" y="21"/>
                </a:moveTo>
                <a:cubicBezTo>
                  <a:pt x="305" y="21"/>
                  <a:pt x="305" y="20"/>
                  <a:pt x="306" y="20"/>
                </a:cubicBezTo>
                <a:cubicBezTo>
                  <a:pt x="306" y="19"/>
                  <a:pt x="307" y="19"/>
                  <a:pt x="307" y="19"/>
                </a:cubicBezTo>
                <a:cubicBezTo>
                  <a:pt x="304" y="20"/>
                  <a:pt x="303" y="20"/>
                  <a:pt x="302" y="21"/>
                </a:cubicBezTo>
                <a:close/>
                <a:moveTo>
                  <a:pt x="314" y="52"/>
                </a:moveTo>
                <a:cubicBezTo>
                  <a:pt x="313" y="52"/>
                  <a:pt x="311" y="53"/>
                  <a:pt x="311" y="53"/>
                </a:cubicBezTo>
                <a:cubicBezTo>
                  <a:pt x="314" y="52"/>
                  <a:pt x="313" y="53"/>
                  <a:pt x="315" y="52"/>
                </a:cubicBezTo>
                <a:cubicBezTo>
                  <a:pt x="315" y="52"/>
                  <a:pt x="315" y="52"/>
                  <a:pt x="314" y="52"/>
                </a:cubicBezTo>
                <a:close/>
                <a:moveTo>
                  <a:pt x="309" y="42"/>
                </a:moveTo>
                <a:cubicBezTo>
                  <a:pt x="307" y="43"/>
                  <a:pt x="305" y="43"/>
                  <a:pt x="304" y="44"/>
                </a:cubicBezTo>
                <a:cubicBezTo>
                  <a:pt x="306" y="44"/>
                  <a:pt x="309" y="43"/>
                  <a:pt x="310" y="42"/>
                </a:cubicBezTo>
                <a:cubicBezTo>
                  <a:pt x="310" y="42"/>
                  <a:pt x="310" y="41"/>
                  <a:pt x="309" y="41"/>
                </a:cubicBezTo>
                <a:lnTo>
                  <a:pt x="309" y="42"/>
                </a:lnTo>
                <a:close/>
                <a:moveTo>
                  <a:pt x="306" y="49"/>
                </a:moveTo>
                <a:cubicBezTo>
                  <a:pt x="308" y="49"/>
                  <a:pt x="309" y="49"/>
                  <a:pt x="310" y="49"/>
                </a:cubicBezTo>
                <a:cubicBezTo>
                  <a:pt x="310" y="48"/>
                  <a:pt x="310" y="48"/>
                  <a:pt x="311" y="48"/>
                </a:cubicBezTo>
                <a:cubicBezTo>
                  <a:pt x="311" y="48"/>
                  <a:pt x="311" y="48"/>
                  <a:pt x="311" y="48"/>
                </a:cubicBezTo>
                <a:cubicBezTo>
                  <a:pt x="308" y="49"/>
                  <a:pt x="307" y="48"/>
                  <a:pt x="306" y="49"/>
                </a:cubicBezTo>
                <a:close/>
                <a:moveTo>
                  <a:pt x="306" y="51"/>
                </a:moveTo>
                <a:cubicBezTo>
                  <a:pt x="307" y="51"/>
                  <a:pt x="308" y="50"/>
                  <a:pt x="309" y="50"/>
                </a:cubicBezTo>
                <a:cubicBezTo>
                  <a:pt x="310" y="50"/>
                  <a:pt x="310" y="50"/>
                  <a:pt x="310" y="50"/>
                </a:cubicBezTo>
                <a:cubicBezTo>
                  <a:pt x="310" y="50"/>
                  <a:pt x="310" y="50"/>
                  <a:pt x="310" y="50"/>
                </a:cubicBezTo>
                <a:cubicBezTo>
                  <a:pt x="307" y="50"/>
                  <a:pt x="304" y="51"/>
                  <a:pt x="306" y="51"/>
                </a:cubicBezTo>
                <a:close/>
                <a:moveTo>
                  <a:pt x="307" y="53"/>
                </a:moveTo>
                <a:cubicBezTo>
                  <a:pt x="309" y="53"/>
                  <a:pt x="306" y="54"/>
                  <a:pt x="306" y="54"/>
                </a:cubicBezTo>
                <a:cubicBezTo>
                  <a:pt x="309" y="54"/>
                  <a:pt x="310" y="53"/>
                  <a:pt x="311" y="52"/>
                </a:cubicBezTo>
                <a:cubicBezTo>
                  <a:pt x="310" y="52"/>
                  <a:pt x="308" y="53"/>
                  <a:pt x="307" y="53"/>
                </a:cubicBezTo>
                <a:close/>
                <a:moveTo>
                  <a:pt x="308" y="54"/>
                </a:moveTo>
                <a:cubicBezTo>
                  <a:pt x="305" y="55"/>
                  <a:pt x="306" y="55"/>
                  <a:pt x="305" y="56"/>
                </a:cubicBezTo>
                <a:cubicBezTo>
                  <a:pt x="308" y="55"/>
                  <a:pt x="309" y="56"/>
                  <a:pt x="310" y="55"/>
                </a:cubicBezTo>
                <a:cubicBezTo>
                  <a:pt x="308" y="55"/>
                  <a:pt x="308" y="55"/>
                  <a:pt x="308" y="54"/>
                </a:cubicBezTo>
                <a:close/>
                <a:moveTo>
                  <a:pt x="302" y="38"/>
                </a:moveTo>
                <a:cubicBezTo>
                  <a:pt x="300" y="39"/>
                  <a:pt x="300" y="39"/>
                  <a:pt x="300" y="40"/>
                </a:cubicBezTo>
                <a:cubicBezTo>
                  <a:pt x="303" y="39"/>
                  <a:pt x="303" y="39"/>
                  <a:pt x="302" y="38"/>
                </a:cubicBezTo>
                <a:close/>
                <a:moveTo>
                  <a:pt x="301" y="46"/>
                </a:moveTo>
                <a:cubicBezTo>
                  <a:pt x="300" y="47"/>
                  <a:pt x="300" y="47"/>
                  <a:pt x="299" y="47"/>
                </a:cubicBezTo>
                <a:cubicBezTo>
                  <a:pt x="299" y="47"/>
                  <a:pt x="297" y="48"/>
                  <a:pt x="299" y="48"/>
                </a:cubicBezTo>
                <a:cubicBezTo>
                  <a:pt x="300" y="47"/>
                  <a:pt x="305" y="45"/>
                  <a:pt x="302" y="46"/>
                </a:cubicBezTo>
                <a:cubicBezTo>
                  <a:pt x="302" y="46"/>
                  <a:pt x="301" y="46"/>
                  <a:pt x="301" y="46"/>
                </a:cubicBezTo>
                <a:close/>
                <a:moveTo>
                  <a:pt x="300" y="51"/>
                </a:moveTo>
                <a:cubicBezTo>
                  <a:pt x="300" y="51"/>
                  <a:pt x="303" y="50"/>
                  <a:pt x="303" y="50"/>
                </a:cubicBezTo>
                <a:cubicBezTo>
                  <a:pt x="301" y="50"/>
                  <a:pt x="297" y="52"/>
                  <a:pt x="300" y="51"/>
                </a:cubicBezTo>
                <a:close/>
                <a:moveTo>
                  <a:pt x="296" y="41"/>
                </a:moveTo>
                <a:cubicBezTo>
                  <a:pt x="296" y="40"/>
                  <a:pt x="297" y="40"/>
                  <a:pt x="297" y="40"/>
                </a:cubicBezTo>
                <a:cubicBezTo>
                  <a:pt x="294" y="40"/>
                  <a:pt x="293" y="42"/>
                  <a:pt x="296" y="41"/>
                </a:cubicBezTo>
                <a:close/>
                <a:moveTo>
                  <a:pt x="295" y="49"/>
                </a:moveTo>
                <a:cubicBezTo>
                  <a:pt x="293" y="50"/>
                  <a:pt x="294" y="51"/>
                  <a:pt x="297" y="51"/>
                </a:cubicBezTo>
                <a:cubicBezTo>
                  <a:pt x="298" y="50"/>
                  <a:pt x="294" y="50"/>
                  <a:pt x="297" y="49"/>
                </a:cubicBezTo>
                <a:cubicBezTo>
                  <a:pt x="296" y="49"/>
                  <a:pt x="296" y="49"/>
                  <a:pt x="295" y="49"/>
                </a:cubicBezTo>
                <a:close/>
                <a:moveTo>
                  <a:pt x="296" y="54"/>
                </a:moveTo>
                <a:cubicBezTo>
                  <a:pt x="296" y="55"/>
                  <a:pt x="294" y="55"/>
                  <a:pt x="294" y="55"/>
                </a:cubicBezTo>
                <a:cubicBezTo>
                  <a:pt x="294" y="56"/>
                  <a:pt x="294" y="56"/>
                  <a:pt x="295" y="57"/>
                </a:cubicBezTo>
                <a:cubicBezTo>
                  <a:pt x="293" y="57"/>
                  <a:pt x="293" y="57"/>
                  <a:pt x="293" y="57"/>
                </a:cubicBezTo>
                <a:cubicBezTo>
                  <a:pt x="293" y="58"/>
                  <a:pt x="293" y="58"/>
                  <a:pt x="292" y="58"/>
                </a:cubicBezTo>
                <a:cubicBezTo>
                  <a:pt x="294" y="58"/>
                  <a:pt x="294" y="58"/>
                  <a:pt x="295" y="58"/>
                </a:cubicBezTo>
                <a:cubicBezTo>
                  <a:pt x="293" y="58"/>
                  <a:pt x="293" y="57"/>
                  <a:pt x="297" y="57"/>
                </a:cubicBezTo>
                <a:cubicBezTo>
                  <a:pt x="297" y="56"/>
                  <a:pt x="295" y="56"/>
                  <a:pt x="295" y="56"/>
                </a:cubicBezTo>
                <a:cubicBezTo>
                  <a:pt x="295" y="55"/>
                  <a:pt x="299" y="54"/>
                  <a:pt x="298" y="54"/>
                </a:cubicBezTo>
                <a:cubicBezTo>
                  <a:pt x="297" y="55"/>
                  <a:pt x="297" y="54"/>
                  <a:pt x="296" y="54"/>
                </a:cubicBezTo>
                <a:close/>
                <a:moveTo>
                  <a:pt x="286" y="51"/>
                </a:moveTo>
                <a:cubicBezTo>
                  <a:pt x="286" y="52"/>
                  <a:pt x="282" y="52"/>
                  <a:pt x="282" y="53"/>
                </a:cubicBezTo>
                <a:cubicBezTo>
                  <a:pt x="285" y="52"/>
                  <a:pt x="292" y="51"/>
                  <a:pt x="293" y="49"/>
                </a:cubicBezTo>
                <a:cubicBezTo>
                  <a:pt x="289" y="50"/>
                  <a:pt x="289" y="51"/>
                  <a:pt x="286" y="51"/>
                </a:cubicBezTo>
                <a:close/>
                <a:moveTo>
                  <a:pt x="287" y="58"/>
                </a:moveTo>
                <a:cubicBezTo>
                  <a:pt x="291" y="56"/>
                  <a:pt x="292" y="55"/>
                  <a:pt x="293" y="54"/>
                </a:cubicBezTo>
                <a:cubicBezTo>
                  <a:pt x="288" y="56"/>
                  <a:pt x="290" y="56"/>
                  <a:pt x="287" y="58"/>
                </a:cubicBezTo>
                <a:close/>
                <a:moveTo>
                  <a:pt x="286" y="51"/>
                </a:moveTo>
                <a:cubicBezTo>
                  <a:pt x="288" y="50"/>
                  <a:pt x="291" y="49"/>
                  <a:pt x="291" y="48"/>
                </a:cubicBezTo>
                <a:cubicBezTo>
                  <a:pt x="289" y="49"/>
                  <a:pt x="285" y="51"/>
                  <a:pt x="286" y="51"/>
                </a:cubicBezTo>
                <a:close/>
                <a:moveTo>
                  <a:pt x="288" y="60"/>
                </a:moveTo>
                <a:cubicBezTo>
                  <a:pt x="289" y="60"/>
                  <a:pt x="294" y="59"/>
                  <a:pt x="294" y="59"/>
                </a:cubicBezTo>
                <a:cubicBezTo>
                  <a:pt x="293" y="59"/>
                  <a:pt x="289" y="59"/>
                  <a:pt x="288" y="60"/>
                </a:cubicBezTo>
                <a:close/>
                <a:moveTo>
                  <a:pt x="283" y="27"/>
                </a:moveTo>
                <a:cubicBezTo>
                  <a:pt x="276" y="29"/>
                  <a:pt x="276" y="29"/>
                  <a:pt x="276" y="29"/>
                </a:cubicBezTo>
                <a:cubicBezTo>
                  <a:pt x="277" y="30"/>
                  <a:pt x="274" y="30"/>
                  <a:pt x="274" y="31"/>
                </a:cubicBezTo>
                <a:cubicBezTo>
                  <a:pt x="278" y="29"/>
                  <a:pt x="276" y="29"/>
                  <a:pt x="281" y="28"/>
                </a:cubicBezTo>
                <a:cubicBezTo>
                  <a:pt x="281" y="28"/>
                  <a:pt x="279" y="29"/>
                  <a:pt x="280" y="29"/>
                </a:cubicBezTo>
                <a:cubicBezTo>
                  <a:pt x="282" y="28"/>
                  <a:pt x="282" y="29"/>
                  <a:pt x="284" y="28"/>
                </a:cubicBezTo>
                <a:cubicBezTo>
                  <a:pt x="285" y="27"/>
                  <a:pt x="281" y="28"/>
                  <a:pt x="283" y="27"/>
                </a:cubicBezTo>
                <a:close/>
                <a:moveTo>
                  <a:pt x="291" y="52"/>
                </a:moveTo>
                <a:cubicBezTo>
                  <a:pt x="291" y="51"/>
                  <a:pt x="289" y="52"/>
                  <a:pt x="291" y="51"/>
                </a:cubicBezTo>
                <a:cubicBezTo>
                  <a:pt x="285" y="53"/>
                  <a:pt x="289" y="53"/>
                  <a:pt x="291" y="52"/>
                </a:cubicBezTo>
                <a:close/>
                <a:moveTo>
                  <a:pt x="282" y="46"/>
                </a:moveTo>
                <a:cubicBezTo>
                  <a:pt x="282" y="46"/>
                  <a:pt x="281" y="46"/>
                  <a:pt x="281" y="47"/>
                </a:cubicBezTo>
                <a:cubicBezTo>
                  <a:pt x="283" y="46"/>
                  <a:pt x="285" y="46"/>
                  <a:pt x="286" y="45"/>
                </a:cubicBezTo>
                <a:cubicBezTo>
                  <a:pt x="284" y="45"/>
                  <a:pt x="284" y="45"/>
                  <a:pt x="282" y="46"/>
                </a:cubicBezTo>
                <a:close/>
                <a:moveTo>
                  <a:pt x="275" y="46"/>
                </a:moveTo>
                <a:cubicBezTo>
                  <a:pt x="277" y="46"/>
                  <a:pt x="280" y="44"/>
                  <a:pt x="281" y="44"/>
                </a:cubicBezTo>
                <a:cubicBezTo>
                  <a:pt x="282" y="44"/>
                  <a:pt x="286" y="42"/>
                  <a:pt x="284" y="42"/>
                </a:cubicBezTo>
                <a:cubicBezTo>
                  <a:pt x="283" y="43"/>
                  <a:pt x="276" y="45"/>
                  <a:pt x="275" y="46"/>
                </a:cubicBezTo>
                <a:close/>
                <a:moveTo>
                  <a:pt x="284" y="57"/>
                </a:moveTo>
                <a:cubicBezTo>
                  <a:pt x="285" y="56"/>
                  <a:pt x="283" y="55"/>
                  <a:pt x="287" y="54"/>
                </a:cubicBezTo>
                <a:cubicBezTo>
                  <a:pt x="288" y="53"/>
                  <a:pt x="286" y="54"/>
                  <a:pt x="285" y="54"/>
                </a:cubicBezTo>
                <a:cubicBezTo>
                  <a:pt x="284" y="55"/>
                  <a:pt x="285" y="55"/>
                  <a:pt x="283" y="56"/>
                </a:cubicBezTo>
                <a:cubicBezTo>
                  <a:pt x="282" y="56"/>
                  <a:pt x="285" y="56"/>
                  <a:pt x="281" y="57"/>
                </a:cubicBezTo>
                <a:cubicBezTo>
                  <a:pt x="281" y="58"/>
                  <a:pt x="283" y="57"/>
                  <a:pt x="284" y="57"/>
                </a:cubicBezTo>
                <a:cubicBezTo>
                  <a:pt x="283" y="57"/>
                  <a:pt x="283" y="57"/>
                  <a:pt x="284" y="57"/>
                </a:cubicBezTo>
                <a:close/>
                <a:moveTo>
                  <a:pt x="279" y="43"/>
                </a:moveTo>
                <a:cubicBezTo>
                  <a:pt x="279" y="43"/>
                  <a:pt x="279" y="43"/>
                  <a:pt x="280" y="43"/>
                </a:cubicBezTo>
                <a:cubicBezTo>
                  <a:pt x="280" y="43"/>
                  <a:pt x="283" y="42"/>
                  <a:pt x="283" y="42"/>
                </a:cubicBezTo>
                <a:cubicBezTo>
                  <a:pt x="281" y="42"/>
                  <a:pt x="281" y="42"/>
                  <a:pt x="279" y="43"/>
                </a:cubicBezTo>
                <a:close/>
                <a:moveTo>
                  <a:pt x="273" y="49"/>
                </a:moveTo>
                <a:cubicBezTo>
                  <a:pt x="277" y="47"/>
                  <a:pt x="276" y="49"/>
                  <a:pt x="277" y="48"/>
                </a:cubicBezTo>
                <a:cubicBezTo>
                  <a:pt x="278" y="48"/>
                  <a:pt x="278" y="48"/>
                  <a:pt x="278" y="47"/>
                </a:cubicBezTo>
                <a:cubicBezTo>
                  <a:pt x="276" y="48"/>
                  <a:pt x="274" y="48"/>
                  <a:pt x="273" y="49"/>
                </a:cubicBezTo>
                <a:close/>
                <a:moveTo>
                  <a:pt x="274" y="62"/>
                </a:moveTo>
                <a:cubicBezTo>
                  <a:pt x="273" y="62"/>
                  <a:pt x="272" y="63"/>
                  <a:pt x="272" y="63"/>
                </a:cubicBezTo>
                <a:cubicBezTo>
                  <a:pt x="273" y="62"/>
                  <a:pt x="274" y="63"/>
                  <a:pt x="275" y="62"/>
                </a:cubicBezTo>
                <a:cubicBezTo>
                  <a:pt x="274" y="62"/>
                  <a:pt x="281" y="60"/>
                  <a:pt x="282" y="59"/>
                </a:cubicBezTo>
                <a:cubicBezTo>
                  <a:pt x="281" y="60"/>
                  <a:pt x="280" y="60"/>
                  <a:pt x="280" y="60"/>
                </a:cubicBezTo>
                <a:cubicBezTo>
                  <a:pt x="279" y="60"/>
                  <a:pt x="280" y="59"/>
                  <a:pt x="278" y="59"/>
                </a:cubicBezTo>
                <a:cubicBezTo>
                  <a:pt x="279" y="60"/>
                  <a:pt x="277" y="60"/>
                  <a:pt x="275" y="61"/>
                </a:cubicBezTo>
                <a:cubicBezTo>
                  <a:pt x="276" y="61"/>
                  <a:pt x="275" y="61"/>
                  <a:pt x="274" y="62"/>
                </a:cubicBezTo>
                <a:close/>
                <a:moveTo>
                  <a:pt x="270" y="48"/>
                </a:moveTo>
                <a:cubicBezTo>
                  <a:pt x="270" y="49"/>
                  <a:pt x="273" y="48"/>
                  <a:pt x="276" y="47"/>
                </a:cubicBezTo>
                <a:cubicBezTo>
                  <a:pt x="273" y="47"/>
                  <a:pt x="273" y="46"/>
                  <a:pt x="271" y="47"/>
                </a:cubicBezTo>
                <a:cubicBezTo>
                  <a:pt x="272" y="47"/>
                  <a:pt x="274" y="47"/>
                  <a:pt x="270" y="48"/>
                </a:cubicBezTo>
                <a:close/>
                <a:moveTo>
                  <a:pt x="276" y="60"/>
                </a:moveTo>
                <a:cubicBezTo>
                  <a:pt x="276" y="60"/>
                  <a:pt x="277" y="59"/>
                  <a:pt x="276" y="59"/>
                </a:cubicBezTo>
                <a:cubicBezTo>
                  <a:pt x="270" y="61"/>
                  <a:pt x="269" y="62"/>
                  <a:pt x="276" y="60"/>
                </a:cubicBezTo>
                <a:close/>
                <a:moveTo>
                  <a:pt x="264" y="34"/>
                </a:moveTo>
                <a:cubicBezTo>
                  <a:pt x="262" y="34"/>
                  <a:pt x="261" y="35"/>
                  <a:pt x="261" y="35"/>
                </a:cubicBezTo>
                <a:cubicBezTo>
                  <a:pt x="263" y="35"/>
                  <a:pt x="265" y="34"/>
                  <a:pt x="265" y="34"/>
                </a:cubicBezTo>
                <a:cubicBezTo>
                  <a:pt x="264" y="34"/>
                  <a:pt x="264" y="34"/>
                  <a:pt x="264" y="34"/>
                </a:cubicBezTo>
                <a:close/>
                <a:moveTo>
                  <a:pt x="248" y="40"/>
                </a:moveTo>
                <a:cubicBezTo>
                  <a:pt x="250" y="40"/>
                  <a:pt x="247" y="41"/>
                  <a:pt x="248" y="41"/>
                </a:cubicBezTo>
                <a:cubicBezTo>
                  <a:pt x="251" y="40"/>
                  <a:pt x="250" y="40"/>
                  <a:pt x="252" y="39"/>
                </a:cubicBezTo>
                <a:cubicBezTo>
                  <a:pt x="252" y="39"/>
                  <a:pt x="252" y="40"/>
                  <a:pt x="253" y="39"/>
                </a:cubicBezTo>
                <a:cubicBezTo>
                  <a:pt x="254" y="39"/>
                  <a:pt x="253" y="39"/>
                  <a:pt x="254" y="38"/>
                </a:cubicBezTo>
                <a:cubicBezTo>
                  <a:pt x="257" y="37"/>
                  <a:pt x="256" y="38"/>
                  <a:pt x="259" y="36"/>
                </a:cubicBezTo>
                <a:cubicBezTo>
                  <a:pt x="260" y="36"/>
                  <a:pt x="260" y="36"/>
                  <a:pt x="260" y="35"/>
                </a:cubicBezTo>
                <a:cubicBezTo>
                  <a:pt x="258" y="36"/>
                  <a:pt x="258" y="36"/>
                  <a:pt x="256" y="36"/>
                </a:cubicBezTo>
                <a:cubicBezTo>
                  <a:pt x="258" y="36"/>
                  <a:pt x="253" y="38"/>
                  <a:pt x="254" y="37"/>
                </a:cubicBezTo>
                <a:cubicBezTo>
                  <a:pt x="251" y="38"/>
                  <a:pt x="252" y="39"/>
                  <a:pt x="250" y="40"/>
                </a:cubicBezTo>
                <a:cubicBezTo>
                  <a:pt x="250" y="39"/>
                  <a:pt x="251" y="39"/>
                  <a:pt x="250" y="39"/>
                </a:cubicBezTo>
                <a:cubicBezTo>
                  <a:pt x="245" y="41"/>
                  <a:pt x="242" y="42"/>
                  <a:pt x="238" y="44"/>
                </a:cubicBezTo>
                <a:cubicBezTo>
                  <a:pt x="237" y="45"/>
                  <a:pt x="241" y="44"/>
                  <a:pt x="239" y="45"/>
                </a:cubicBezTo>
                <a:cubicBezTo>
                  <a:pt x="235" y="46"/>
                  <a:pt x="238" y="43"/>
                  <a:pt x="235" y="45"/>
                </a:cubicBezTo>
                <a:cubicBezTo>
                  <a:pt x="236" y="45"/>
                  <a:pt x="236" y="46"/>
                  <a:pt x="238" y="45"/>
                </a:cubicBezTo>
                <a:cubicBezTo>
                  <a:pt x="239" y="44"/>
                  <a:pt x="241" y="44"/>
                  <a:pt x="242" y="44"/>
                </a:cubicBezTo>
                <a:cubicBezTo>
                  <a:pt x="243" y="43"/>
                  <a:pt x="241" y="44"/>
                  <a:pt x="242" y="43"/>
                </a:cubicBezTo>
                <a:cubicBezTo>
                  <a:pt x="245" y="42"/>
                  <a:pt x="246" y="41"/>
                  <a:pt x="248" y="40"/>
                </a:cubicBezTo>
                <a:close/>
                <a:moveTo>
                  <a:pt x="253" y="56"/>
                </a:moveTo>
                <a:cubicBezTo>
                  <a:pt x="253" y="57"/>
                  <a:pt x="253" y="57"/>
                  <a:pt x="254" y="57"/>
                </a:cubicBezTo>
                <a:cubicBezTo>
                  <a:pt x="257" y="55"/>
                  <a:pt x="256" y="56"/>
                  <a:pt x="258" y="55"/>
                </a:cubicBezTo>
                <a:cubicBezTo>
                  <a:pt x="258" y="55"/>
                  <a:pt x="263" y="53"/>
                  <a:pt x="264" y="52"/>
                </a:cubicBezTo>
                <a:cubicBezTo>
                  <a:pt x="260" y="53"/>
                  <a:pt x="255" y="56"/>
                  <a:pt x="253" y="56"/>
                </a:cubicBezTo>
                <a:close/>
                <a:moveTo>
                  <a:pt x="264" y="64"/>
                </a:moveTo>
                <a:cubicBezTo>
                  <a:pt x="267" y="64"/>
                  <a:pt x="264" y="65"/>
                  <a:pt x="263" y="65"/>
                </a:cubicBezTo>
                <a:cubicBezTo>
                  <a:pt x="263" y="66"/>
                  <a:pt x="263" y="66"/>
                  <a:pt x="264" y="66"/>
                </a:cubicBezTo>
                <a:cubicBezTo>
                  <a:pt x="264" y="65"/>
                  <a:pt x="265" y="66"/>
                  <a:pt x="267" y="65"/>
                </a:cubicBezTo>
                <a:cubicBezTo>
                  <a:pt x="268" y="64"/>
                  <a:pt x="268" y="64"/>
                  <a:pt x="268" y="63"/>
                </a:cubicBezTo>
                <a:cubicBezTo>
                  <a:pt x="267" y="64"/>
                  <a:pt x="265" y="63"/>
                  <a:pt x="264" y="64"/>
                </a:cubicBezTo>
                <a:close/>
                <a:moveTo>
                  <a:pt x="261" y="65"/>
                </a:moveTo>
                <a:cubicBezTo>
                  <a:pt x="261" y="65"/>
                  <a:pt x="261" y="65"/>
                  <a:pt x="261" y="65"/>
                </a:cubicBezTo>
                <a:cubicBezTo>
                  <a:pt x="263" y="65"/>
                  <a:pt x="266" y="63"/>
                  <a:pt x="264" y="63"/>
                </a:cubicBezTo>
                <a:cubicBezTo>
                  <a:pt x="264" y="64"/>
                  <a:pt x="263" y="64"/>
                  <a:pt x="261" y="65"/>
                </a:cubicBezTo>
                <a:close/>
                <a:moveTo>
                  <a:pt x="253" y="68"/>
                </a:moveTo>
                <a:cubicBezTo>
                  <a:pt x="255" y="68"/>
                  <a:pt x="258" y="67"/>
                  <a:pt x="259" y="67"/>
                </a:cubicBezTo>
                <a:cubicBezTo>
                  <a:pt x="258" y="67"/>
                  <a:pt x="261" y="66"/>
                  <a:pt x="260" y="66"/>
                </a:cubicBezTo>
                <a:cubicBezTo>
                  <a:pt x="257" y="67"/>
                  <a:pt x="256" y="67"/>
                  <a:pt x="253" y="68"/>
                </a:cubicBezTo>
                <a:close/>
                <a:moveTo>
                  <a:pt x="256" y="64"/>
                </a:moveTo>
                <a:cubicBezTo>
                  <a:pt x="258" y="64"/>
                  <a:pt x="255" y="65"/>
                  <a:pt x="257" y="65"/>
                </a:cubicBezTo>
                <a:cubicBezTo>
                  <a:pt x="258" y="64"/>
                  <a:pt x="257" y="64"/>
                  <a:pt x="258" y="63"/>
                </a:cubicBezTo>
                <a:lnTo>
                  <a:pt x="256" y="64"/>
                </a:lnTo>
                <a:close/>
                <a:moveTo>
                  <a:pt x="249" y="75"/>
                </a:moveTo>
                <a:cubicBezTo>
                  <a:pt x="249" y="75"/>
                  <a:pt x="249" y="75"/>
                  <a:pt x="248" y="75"/>
                </a:cubicBezTo>
                <a:cubicBezTo>
                  <a:pt x="247" y="75"/>
                  <a:pt x="250" y="73"/>
                  <a:pt x="247" y="74"/>
                </a:cubicBezTo>
                <a:cubicBezTo>
                  <a:pt x="250" y="74"/>
                  <a:pt x="243" y="77"/>
                  <a:pt x="246" y="77"/>
                </a:cubicBezTo>
                <a:cubicBezTo>
                  <a:pt x="246" y="77"/>
                  <a:pt x="247" y="76"/>
                  <a:pt x="247" y="76"/>
                </a:cubicBezTo>
                <a:cubicBezTo>
                  <a:pt x="246" y="77"/>
                  <a:pt x="246" y="77"/>
                  <a:pt x="247" y="77"/>
                </a:cubicBezTo>
                <a:cubicBezTo>
                  <a:pt x="249" y="75"/>
                  <a:pt x="255" y="74"/>
                  <a:pt x="257" y="72"/>
                </a:cubicBezTo>
                <a:cubicBezTo>
                  <a:pt x="255" y="72"/>
                  <a:pt x="252" y="74"/>
                  <a:pt x="249" y="75"/>
                </a:cubicBezTo>
                <a:close/>
                <a:moveTo>
                  <a:pt x="248" y="62"/>
                </a:moveTo>
                <a:cubicBezTo>
                  <a:pt x="250" y="61"/>
                  <a:pt x="251" y="61"/>
                  <a:pt x="251" y="60"/>
                </a:cubicBezTo>
                <a:cubicBezTo>
                  <a:pt x="249" y="61"/>
                  <a:pt x="248" y="62"/>
                  <a:pt x="248" y="62"/>
                </a:cubicBezTo>
                <a:close/>
                <a:moveTo>
                  <a:pt x="246" y="67"/>
                </a:moveTo>
                <a:cubicBezTo>
                  <a:pt x="243" y="68"/>
                  <a:pt x="245" y="69"/>
                  <a:pt x="248" y="68"/>
                </a:cubicBezTo>
                <a:cubicBezTo>
                  <a:pt x="248" y="67"/>
                  <a:pt x="246" y="68"/>
                  <a:pt x="246" y="67"/>
                </a:cubicBezTo>
                <a:close/>
                <a:moveTo>
                  <a:pt x="244" y="65"/>
                </a:moveTo>
                <a:cubicBezTo>
                  <a:pt x="243" y="65"/>
                  <a:pt x="245" y="64"/>
                  <a:pt x="245" y="63"/>
                </a:cubicBezTo>
                <a:cubicBezTo>
                  <a:pt x="242" y="64"/>
                  <a:pt x="242" y="66"/>
                  <a:pt x="244" y="65"/>
                </a:cubicBezTo>
                <a:close/>
                <a:moveTo>
                  <a:pt x="241" y="72"/>
                </a:moveTo>
                <a:cubicBezTo>
                  <a:pt x="241" y="72"/>
                  <a:pt x="241" y="71"/>
                  <a:pt x="240" y="71"/>
                </a:cubicBezTo>
                <a:cubicBezTo>
                  <a:pt x="240" y="72"/>
                  <a:pt x="239" y="72"/>
                  <a:pt x="239" y="72"/>
                </a:cubicBezTo>
                <a:cubicBezTo>
                  <a:pt x="239" y="72"/>
                  <a:pt x="238" y="73"/>
                  <a:pt x="238" y="73"/>
                </a:cubicBezTo>
                <a:cubicBezTo>
                  <a:pt x="242" y="71"/>
                  <a:pt x="237" y="74"/>
                  <a:pt x="239" y="74"/>
                </a:cubicBezTo>
                <a:cubicBezTo>
                  <a:pt x="243" y="71"/>
                  <a:pt x="246" y="72"/>
                  <a:pt x="248" y="70"/>
                </a:cubicBezTo>
                <a:cubicBezTo>
                  <a:pt x="245" y="70"/>
                  <a:pt x="241" y="73"/>
                  <a:pt x="239" y="73"/>
                </a:cubicBezTo>
                <a:cubicBezTo>
                  <a:pt x="239" y="73"/>
                  <a:pt x="240" y="72"/>
                  <a:pt x="241" y="72"/>
                </a:cubicBezTo>
                <a:close/>
                <a:moveTo>
                  <a:pt x="239" y="71"/>
                </a:moveTo>
                <a:cubicBezTo>
                  <a:pt x="236" y="72"/>
                  <a:pt x="237" y="73"/>
                  <a:pt x="236" y="74"/>
                </a:cubicBezTo>
                <a:cubicBezTo>
                  <a:pt x="238" y="73"/>
                  <a:pt x="239" y="72"/>
                  <a:pt x="239" y="71"/>
                </a:cubicBezTo>
                <a:close/>
                <a:moveTo>
                  <a:pt x="226" y="49"/>
                </a:moveTo>
                <a:cubicBezTo>
                  <a:pt x="226" y="48"/>
                  <a:pt x="225" y="49"/>
                  <a:pt x="227" y="47"/>
                </a:cubicBezTo>
                <a:cubicBezTo>
                  <a:pt x="225" y="49"/>
                  <a:pt x="222" y="49"/>
                  <a:pt x="221" y="51"/>
                </a:cubicBezTo>
                <a:cubicBezTo>
                  <a:pt x="225" y="49"/>
                  <a:pt x="224" y="50"/>
                  <a:pt x="226" y="50"/>
                </a:cubicBezTo>
                <a:cubicBezTo>
                  <a:pt x="224" y="51"/>
                  <a:pt x="224" y="51"/>
                  <a:pt x="222" y="51"/>
                </a:cubicBezTo>
                <a:cubicBezTo>
                  <a:pt x="223" y="52"/>
                  <a:pt x="227" y="50"/>
                  <a:pt x="230" y="49"/>
                </a:cubicBezTo>
                <a:cubicBezTo>
                  <a:pt x="230" y="48"/>
                  <a:pt x="230" y="48"/>
                  <a:pt x="231" y="47"/>
                </a:cubicBezTo>
                <a:cubicBezTo>
                  <a:pt x="231" y="47"/>
                  <a:pt x="231" y="48"/>
                  <a:pt x="233" y="47"/>
                </a:cubicBezTo>
                <a:cubicBezTo>
                  <a:pt x="233" y="46"/>
                  <a:pt x="233" y="46"/>
                  <a:pt x="233" y="46"/>
                </a:cubicBezTo>
                <a:cubicBezTo>
                  <a:pt x="229" y="48"/>
                  <a:pt x="228" y="48"/>
                  <a:pt x="226" y="49"/>
                </a:cubicBezTo>
                <a:close/>
                <a:moveTo>
                  <a:pt x="235" y="57"/>
                </a:moveTo>
                <a:cubicBezTo>
                  <a:pt x="233" y="58"/>
                  <a:pt x="231" y="59"/>
                  <a:pt x="230" y="59"/>
                </a:cubicBezTo>
                <a:cubicBezTo>
                  <a:pt x="228" y="60"/>
                  <a:pt x="231" y="59"/>
                  <a:pt x="232" y="59"/>
                </a:cubicBezTo>
                <a:cubicBezTo>
                  <a:pt x="232" y="59"/>
                  <a:pt x="231" y="59"/>
                  <a:pt x="233" y="58"/>
                </a:cubicBezTo>
                <a:cubicBezTo>
                  <a:pt x="233" y="58"/>
                  <a:pt x="233" y="59"/>
                  <a:pt x="232" y="59"/>
                </a:cubicBezTo>
                <a:cubicBezTo>
                  <a:pt x="234" y="58"/>
                  <a:pt x="236" y="58"/>
                  <a:pt x="236" y="57"/>
                </a:cubicBezTo>
                <a:cubicBezTo>
                  <a:pt x="235" y="57"/>
                  <a:pt x="235" y="57"/>
                  <a:pt x="235" y="57"/>
                </a:cubicBezTo>
                <a:close/>
                <a:moveTo>
                  <a:pt x="235" y="64"/>
                </a:moveTo>
                <a:cubicBezTo>
                  <a:pt x="237" y="63"/>
                  <a:pt x="235" y="65"/>
                  <a:pt x="235" y="65"/>
                </a:cubicBezTo>
                <a:cubicBezTo>
                  <a:pt x="238" y="64"/>
                  <a:pt x="238" y="64"/>
                  <a:pt x="238" y="63"/>
                </a:cubicBezTo>
                <a:cubicBezTo>
                  <a:pt x="237" y="64"/>
                  <a:pt x="235" y="64"/>
                  <a:pt x="235" y="64"/>
                </a:cubicBezTo>
                <a:close/>
                <a:moveTo>
                  <a:pt x="230" y="61"/>
                </a:moveTo>
                <a:cubicBezTo>
                  <a:pt x="230" y="61"/>
                  <a:pt x="228" y="63"/>
                  <a:pt x="231" y="62"/>
                </a:cubicBezTo>
                <a:cubicBezTo>
                  <a:pt x="230" y="62"/>
                  <a:pt x="232" y="60"/>
                  <a:pt x="232" y="60"/>
                </a:cubicBezTo>
                <a:cubicBezTo>
                  <a:pt x="231" y="60"/>
                  <a:pt x="230" y="61"/>
                  <a:pt x="230" y="61"/>
                </a:cubicBezTo>
                <a:close/>
                <a:moveTo>
                  <a:pt x="227" y="61"/>
                </a:moveTo>
                <a:cubicBezTo>
                  <a:pt x="227" y="62"/>
                  <a:pt x="227" y="62"/>
                  <a:pt x="227" y="62"/>
                </a:cubicBezTo>
                <a:cubicBezTo>
                  <a:pt x="228" y="61"/>
                  <a:pt x="229" y="60"/>
                  <a:pt x="230" y="60"/>
                </a:cubicBezTo>
                <a:cubicBezTo>
                  <a:pt x="230" y="60"/>
                  <a:pt x="229" y="60"/>
                  <a:pt x="227" y="61"/>
                </a:cubicBezTo>
                <a:close/>
                <a:moveTo>
                  <a:pt x="225" y="71"/>
                </a:moveTo>
                <a:cubicBezTo>
                  <a:pt x="228" y="69"/>
                  <a:pt x="229" y="68"/>
                  <a:pt x="232" y="66"/>
                </a:cubicBezTo>
                <a:cubicBezTo>
                  <a:pt x="230" y="67"/>
                  <a:pt x="232" y="66"/>
                  <a:pt x="232" y="65"/>
                </a:cubicBezTo>
                <a:cubicBezTo>
                  <a:pt x="230" y="67"/>
                  <a:pt x="226" y="67"/>
                  <a:pt x="226" y="68"/>
                </a:cubicBezTo>
                <a:cubicBezTo>
                  <a:pt x="227" y="69"/>
                  <a:pt x="228" y="67"/>
                  <a:pt x="230" y="67"/>
                </a:cubicBezTo>
                <a:cubicBezTo>
                  <a:pt x="230" y="67"/>
                  <a:pt x="231" y="67"/>
                  <a:pt x="231" y="67"/>
                </a:cubicBezTo>
                <a:cubicBezTo>
                  <a:pt x="228" y="69"/>
                  <a:pt x="225" y="70"/>
                  <a:pt x="225" y="71"/>
                </a:cubicBezTo>
                <a:close/>
                <a:moveTo>
                  <a:pt x="228" y="73"/>
                </a:moveTo>
                <a:cubicBezTo>
                  <a:pt x="228" y="73"/>
                  <a:pt x="228" y="72"/>
                  <a:pt x="226" y="73"/>
                </a:cubicBezTo>
                <a:cubicBezTo>
                  <a:pt x="227" y="74"/>
                  <a:pt x="227" y="74"/>
                  <a:pt x="227" y="74"/>
                </a:cubicBezTo>
                <a:cubicBezTo>
                  <a:pt x="228" y="73"/>
                  <a:pt x="231" y="72"/>
                  <a:pt x="230" y="72"/>
                </a:cubicBezTo>
                <a:lnTo>
                  <a:pt x="228" y="73"/>
                </a:lnTo>
                <a:close/>
                <a:moveTo>
                  <a:pt x="221" y="77"/>
                </a:moveTo>
                <a:cubicBezTo>
                  <a:pt x="221" y="77"/>
                  <a:pt x="224" y="76"/>
                  <a:pt x="225" y="76"/>
                </a:cubicBezTo>
                <a:cubicBezTo>
                  <a:pt x="224" y="77"/>
                  <a:pt x="222" y="78"/>
                  <a:pt x="221" y="79"/>
                </a:cubicBezTo>
                <a:cubicBezTo>
                  <a:pt x="223" y="78"/>
                  <a:pt x="225" y="77"/>
                  <a:pt x="227" y="76"/>
                </a:cubicBezTo>
                <a:cubicBezTo>
                  <a:pt x="228" y="75"/>
                  <a:pt x="227" y="75"/>
                  <a:pt x="226" y="74"/>
                </a:cubicBezTo>
                <a:cubicBezTo>
                  <a:pt x="224" y="75"/>
                  <a:pt x="223" y="76"/>
                  <a:pt x="222" y="77"/>
                </a:cubicBezTo>
                <a:cubicBezTo>
                  <a:pt x="222" y="76"/>
                  <a:pt x="221" y="76"/>
                  <a:pt x="221" y="77"/>
                </a:cubicBezTo>
                <a:close/>
                <a:moveTo>
                  <a:pt x="224" y="73"/>
                </a:moveTo>
                <a:cubicBezTo>
                  <a:pt x="220" y="76"/>
                  <a:pt x="220" y="76"/>
                  <a:pt x="220" y="76"/>
                </a:cubicBezTo>
                <a:cubicBezTo>
                  <a:pt x="222" y="76"/>
                  <a:pt x="221" y="76"/>
                  <a:pt x="224" y="75"/>
                </a:cubicBezTo>
                <a:cubicBezTo>
                  <a:pt x="223" y="74"/>
                  <a:pt x="226" y="73"/>
                  <a:pt x="224" y="73"/>
                </a:cubicBezTo>
                <a:close/>
                <a:moveTo>
                  <a:pt x="206" y="64"/>
                </a:moveTo>
                <a:cubicBezTo>
                  <a:pt x="207" y="65"/>
                  <a:pt x="208" y="64"/>
                  <a:pt x="207" y="65"/>
                </a:cubicBezTo>
                <a:cubicBezTo>
                  <a:pt x="212" y="62"/>
                  <a:pt x="208" y="64"/>
                  <a:pt x="209" y="63"/>
                </a:cubicBezTo>
                <a:cubicBezTo>
                  <a:pt x="210" y="62"/>
                  <a:pt x="210" y="63"/>
                  <a:pt x="212" y="62"/>
                </a:cubicBezTo>
                <a:cubicBezTo>
                  <a:pt x="212" y="61"/>
                  <a:pt x="209" y="62"/>
                  <a:pt x="206" y="64"/>
                </a:cubicBezTo>
                <a:close/>
                <a:moveTo>
                  <a:pt x="197" y="73"/>
                </a:moveTo>
                <a:cubicBezTo>
                  <a:pt x="198" y="73"/>
                  <a:pt x="198" y="72"/>
                  <a:pt x="198" y="73"/>
                </a:cubicBezTo>
                <a:cubicBezTo>
                  <a:pt x="199" y="72"/>
                  <a:pt x="200" y="71"/>
                  <a:pt x="200" y="71"/>
                </a:cubicBezTo>
                <a:cubicBezTo>
                  <a:pt x="198" y="72"/>
                  <a:pt x="201" y="70"/>
                  <a:pt x="200" y="70"/>
                </a:cubicBezTo>
                <a:cubicBezTo>
                  <a:pt x="197" y="72"/>
                  <a:pt x="200" y="72"/>
                  <a:pt x="197" y="73"/>
                </a:cubicBezTo>
                <a:close/>
                <a:moveTo>
                  <a:pt x="196" y="70"/>
                </a:moveTo>
                <a:cubicBezTo>
                  <a:pt x="196" y="71"/>
                  <a:pt x="198" y="69"/>
                  <a:pt x="197" y="71"/>
                </a:cubicBezTo>
                <a:cubicBezTo>
                  <a:pt x="200" y="69"/>
                  <a:pt x="198" y="68"/>
                  <a:pt x="196" y="70"/>
                </a:cubicBezTo>
                <a:close/>
                <a:moveTo>
                  <a:pt x="191" y="75"/>
                </a:moveTo>
                <a:cubicBezTo>
                  <a:pt x="192" y="74"/>
                  <a:pt x="194" y="72"/>
                  <a:pt x="192" y="73"/>
                </a:cubicBezTo>
                <a:cubicBezTo>
                  <a:pt x="192" y="74"/>
                  <a:pt x="189" y="75"/>
                  <a:pt x="191" y="75"/>
                </a:cubicBezTo>
                <a:close/>
                <a:moveTo>
                  <a:pt x="187" y="76"/>
                </a:moveTo>
                <a:cubicBezTo>
                  <a:pt x="186" y="77"/>
                  <a:pt x="184" y="78"/>
                  <a:pt x="185" y="79"/>
                </a:cubicBezTo>
                <a:cubicBezTo>
                  <a:pt x="185" y="78"/>
                  <a:pt x="187" y="77"/>
                  <a:pt x="187" y="78"/>
                </a:cubicBezTo>
                <a:cubicBezTo>
                  <a:pt x="186" y="78"/>
                  <a:pt x="187" y="78"/>
                  <a:pt x="188" y="77"/>
                </a:cubicBezTo>
                <a:cubicBezTo>
                  <a:pt x="189" y="76"/>
                  <a:pt x="189" y="76"/>
                  <a:pt x="187" y="76"/>
                </a:cubicBezTo>
                <a:close/>
                <a:moveTo>
                  <a:pt x="186" y="75"/>
                </a:moveTo>
                <a:cubicBezTo>
                  <a:pt x="185" y="76"/>
                  <a:pt x="184" y="77"/>
                  <a:pt x="184" y="77"/>
                </a:cubicBezTo>
                <a:cubicBezTo>
                  <a:pt x="183" y="78"/>
                  <a:pt x="188" y="76"/>
                  <a:pt x="188" y="75"/>
                </a:cubicBezTo>
                <a:cubicBezTo>
                  <a:pt x="186" y="76"/>
                  <a:pt x="187" y="75"/>
                  <a:pt x="186" y="75"/>
                </a:cubicBezTo>
                <a:close/>
                <a:moveTo>
                  <a:pt x="186" y="95"/>
                </a:moveTo>
                <a:cubicBezTo>
                  <a:pt x="187" y="94"/>
                  <a:pt x="186" y="95"/>
                  <a:pt x="186" y="95"/>
                </a:cubicBezTo>
                <a:cubicBezTo>
                  <a:pt x="191" y="92"/>
                  <a:pt x="191" y="92"/>
                  <a:pt x="191" y="92"/>
                </a:cubicBezTo>
                <a:cubicBezTo>
                  <a:pt x="192" y="92"/>
                  <a:pt x="191" y="93"/>
                  <a:pt x="193" y="92"/>
                </a:cubicBezTo>
                <a:cubicBezTo>
                  <a:pt x="192" y="92"/>
                  <a:pt x="195" y="91"/>
                  <a:pt x="195" y="90"/>
                </a:cubicBezTo>
                <a:cubicBezTo>
                  <a:pt x="194" y="91"/>
                  <a:pt x="193" y="90"/>
                  <a:pt x="192" y="91"/>
                </a:cubicBezTo>
                <a:cubicBezTo>
                  <a:pt x="190" y="93"/>
                  <a:pt x="187" y="94"/>
                  <a:pt x="186" y="95"/>
                </a:cubicBezTo>
                <a:close/>
                <a:moveTo>
                  <a:pt x="178" y="81"/>
                </a:moveTo>
                <a:cubicBezTo>
                  <a:pt x="176" y="83"/>
                  <a:pt x="179" y="82"/>
                  <a:pt x="180" y="81"/>
                </a:cubicBezTo>
                <a:cubicBezTo>
                  <a:pt x="181" y="80"/>
                  <a:pt x="183" y="79"/>
                  <a:pt x="183" y="79"/>
                </a:cubicBezTo>
                <a:cubicBezTo>
                  <a:pt x="180" y="81"/>
                  <a:pt x="183" y="78"/>
                  <a:pt x="178" y="81"/>
                </a:cubicBezTo>
                <a:close/>
                <a:moveTo>
                  <a:pt x="182" y="80"/>
                </a:moveTo>
                <a:cubicBezTo>
                  <a:pt x="182" y="81"/>
                  <a:pt x="178" y="83"/>
                  <a:pt x="179" y="83"/>
                </a:cubicBezTo>
                <a:cubicBezTo>
                  <a:pt x="181" y="82"/>
                  <a:pt x="182" y="82"/>
                  <a:pt x="183" y="81"/>
                </a:cubicBezTo>
                <a:cubicBezTo>
                  <a:pt x="180" y="82"/>
                  <a:pt x="186" y="79"/>
                  <a:pt x="182" y="80"/>
                </a:cubicBezTo>
                <a:close/>
                <a:moveTo>
                  <a:pt x="182" y="82"/>
                </a:moveTo>
                <a:cubicBezTo>
                  <a:pt x="180" y="84"/>
                  <a:pt x="178" y="86"/>
                  <a:pt x="180" y="86"/>
                </a:cubicBezTo>
                <a:cubicBezTo>
                  <a:pt x="180" y="85"/>
                  <a:pt x="183" y="83"/>
                  <a:pt x="181" y="85"/>
                </a:cubicBezTo>
                <a:cubicBezTo>
                  <a:pt x="186" y="82"/>
                  <a:pt x="180" y="85"/>
                  <a:pt x="183" y="82"/>
                </a:cubicBezTo>
                <a:cubicBezTo>
                  <a:pt x="182" y="82"/>
                  <a:pt x="182" y="83"/>
                  <a:pt x="182" y="82"/>
                </a:cubicBezTo>
                <a:close/>
                <a:moveTo>
                  <a:pt x="165" y="91"/>
                </a:moveTo>
                <a:cubicBezTo>
                  <a:pt x="163" y="92"/>
                  <a:pt x="163" y="92"/>
                  <a:pt x="163" y="93"/>
                </a:cubicBezTo>
                <a:cubicBezTo>
                  <a:pt x="163" y="92"/>
                  <a:pt x="159" y="95"/>
                  <a:pt x="158" y="95"/>
                </a:cubicBezTo>
                <a:cubicBezTo>
                  <a:pt x="159" y="96"/>
                  <a:pt x="163" y="93"/>
                  <a:pt x="166" y="91"/>
                </a:cubicBezTo>
                <a:cubicBezTo>
                  <a:pt x="165" y="91"/>
                  <a:pt x="167" y="90"/>
                  <a:pt x="165" y="91"/>
                </a:cubicBezTo>
                <a:close/>
                <a:moveTo>
                  <a:pt x="167" y="91"/>
                </a:moveTo>
                <a:cubicBezTo>
                  <a:pt x="169" y="90"/>
                  <a:pt x="169" y="90"/>
                  <a:pt x="171" y="90"/>
                </a:cubicBezTo>
                <a:cubicBezTo>
                  <a:pt x="171" y="88"/>
                  <a:pt x="176" y="85"/>
                  <a:pt x="178" y="83"/>
                </a:cubicBezTo>
                <a:cubicBezTo>
                  <a:pt x="176" y="84"/>
                  <a:pt x="176" y="82"/>
                  <a:pt x="174" y="84"/>
                </a:cubicBezTo>
                <a:cubicBezTo>
                  <a:pt x="175" y="85"/>
                  <a:pt x="170" y="87"/>
                  <a:pt x="170" y="88"/>
                </a:cubicBezTo>
                <a:cubicBezTo>
                  <a:pt x="169" y="88"/>
                  <a:pt x="169" y="88"/>
                  <a:pt x="169" y="87"/>
                </a:cubicBezTo>
                <a:cubicBezTo>
                  <a:pt x="166" y="90"/>
                  <a:pt x="167" y="90"/>
                  <a:pt x="167" y="91"/>
                </a:cubicBezTo>
                <a:close/>
                <a:moveTo>
                  <a:pt x="173" y="93"/>
                </a:moveTo>
                <a:cubicBezTo>
                  <a:pt x="174" y="92"/>
                  <a:pt x="173" y="94"/>
                  <a:pt x="176" y="92"/>
                </a:cubicBezTo>
                <a:cubicBezTo>
                  <a:pt x="176" y="91"/>
                  <a:pt x="175" y="92"/>
                  <a:pt x="176" y="91"/>
                </a:cubicBezTo>
                <a:cubicBezTo>
                  <a:pt x="174" y="92"/>
                  <a:pt x="173" y="92"/>
                  <a:pt x="173" y="93"/>
                </a:cubicBezTo>
                <a:close/>
                <a:moveTo>
                  <a:pt x="174" y="104"/>
                </a:moveTo>
                <a:cubicBezTo>
                  <a:pt x="174" y="105"/>
                  <a:pt x="181" y="100"/>
                  <a:pt x="180" y="100"/>
                </a:cubicBezTo>
                <a:cubicBezTo>
                  <a:pt x="177" y="102"/>
                  <a:pt x="177" y="103"/>
                  <a:pt x="174" y="104"/>
                </a:cubicBezTo>
                <a:close/>
                <a:moveTo>
                  <a:pt x="164" y="99"/>
                </a:moveTo>
                <a:cubicBezTo>
                  <a:pt x="166" y="98"/>
                  <a:pt x="169" y="96"/>
                  <a:pt x="170" y="95"/>
                </a:cubicBezTo>
                <a:cubicBezTo>
                  <a:pt x="167" y="97"/>
                  <a:pt x="165" y="97"/>
                  <a:pt x="164" y="99"/>
                </a:cubicBezTo>
                <a:close/>
                <a:moveTo>
                  <a:pt x="159" y="99"/>
                </a:moveTo>
                <a:cubicBezTo>
                  <a:pt x="159" y="100"/>
                  <a:pt x="158" y="100"/>
                  <a:pt x="158" y="100"/>
                </a:cubicBezTo>
                <a:cubicBezTo>
                  <a:pt x="160" y="99"/>
                  <a:pt x="160" y="98"/>
                  <a:pt x="161" y="97"/>
                </a:cubicBezTo>
                <a:cubicBezTo>
                  <a:pt x="161" y="97"/>
                  <a:pt x="161" y="98"/>
                  <a:pt x="162" y="97"/>
                </a:cubicBezTo>
                <a:cubicBezTo>
                  <a:pt x="163" y="96"/>
                  <a:pt x="162" y="97"/>
                  <a:pt x="162" y="97"/>
                </a:cubicBezTo>
                <a:cubicBezTo>
                  <a:pt x="158" y="99"/>
                  <a:pt x="158" y="99"/>
                  <a:pt x="158" y="99"/>
                </a:cubicBezTo>
                <a:cubicBezTo>
                  <a:pt x="158" y="100"/>
                  <a:pt x="157" y="102"/>
                  <a:pt x="159" y="99"/>
                </a:cubicBezTo>
                <a:close/>
                <a:moveTo>
                  <a:pt x="153" y="99"/>
                </a:moveTo>
                <a:cubicBezTo>
                  <a:pt x="153" y="99"/>
                  <a:pt x="152" y="100"/>
                  <a:pt x="153" y="101"/>
                </a:cubicBezTo>
                <a:cubicBezTo>
                  <a:pt x="151" y="101"/>
                  <a:pt x="149" y="103"/>
                  <a:pt x="150" y="103"/>
                </a:cubicBezTo>
                <a:cubicBezTo>
                  <a:pt x="154" y="100"/>
                  <a:pt x="153" y="100"/>
                  <a:pt x="156" y="98"/>
                </a:cubicBezTo>
                <a:cubicBezTo>
                  <a:pt x="155" y="98"/>
                  <a:pt x="155" y="98"/>
                  <a:pt x="154" y="98"/>
                </a:cubicBezTo>
                <a:cubicBezTo>
                  <a:pt x="154" y="100"/>
                  <a:pt x="154" y="98"/>
                  <a:pt x="153" y="99"/>
                </a:cubicBezTo>
                <a:close/>
                <a:moveTo>
                  <a:pt x="160" y="120"/>
                </a:moveTo>
                <a:cubicBezTo>
                  <a:pt x="160" y="120"/>
                  <a:pt x="160" y="121"/>
                  <a:pt x="161" y="120"/>
                </a:cubicBezTo>
                <a:cubicBezTo>
                  <a:pt x="162" y="119"/>
                  <a:pt x="165" y="116"/>
                  <a:pt x="163" y="117"/>
                </a:cubicBezTo>
                <a:cubicBezTo>
                  <a:pt x="163" y="117"/>
                  <a:pt x="162" y="119"/>
                  <a:pt x="160" y="120"/>
                </a:cubicBezTo>
                <a:close/>
                <a:moveTo>
                  <a:pt x="150" y="106"/>
                </a:moveTo>
                <a:cubicBezTo>
                  <a:pt x="148" y="108"/>
                  <a:pt x="154" y="103"/>
                  <a:pt x="151" y="106"/>
                </a:cubicBezTo>
                <a:cubicBezTo>
                  <a:pt x="154" y="104"/>
                  <a:pt x="154" y="104"/>
                  <a:pt x="154" y="104"/>
                </a:cubicBezTo>
                <a:cubicBezTo>
                  <a:pt x="154" y="103"/>
                  <a:pt x="153" y="104"/>
                  <a:pt x="154" y="103"/>
                </a:cubicBezTo>
                <a:cubicBezTo>
                  <a:pt x="151" y="105"/>
                  <a:pt x="151" y="105"/>
                  <a:pt x="150" y="106"/>
                </a:cubicBezTo>
                <a:close/>
                <a:moveTo>
                  <a:pt x="146" y="105"/>
                </a:moveTo>
                <a:cubicBezTo>
                  <a:pt x="142" y="108"/>
                  <a:pt x="147" y="106"/>
                  <a:pt x="145" y="108"/>
                </a:cubicBezTo>
                <a:cubicBezTo>
                  <a:pt x="147" y="106"/>
                  <a:pt x="146" y="106"/>
                  <a:pt x="149" y="104"/>
                </a:cubicBezTo>
                <a:cubicBezTo>
                  <a:pt x="148" y="104"/>
                  <a:pt x="149" y="103"/>
                  <a:pt x="149" y="103"/>
                </a:cubicBezTo>
                <a:cubicBezTo>
                  <a:pt x="145" y="105"/>
                  <a:pt x="149" y="103"/>
                  <a:pt x="146" y="106"/>
                </a:cubicBezTo>
                <a:cubicBezTo>
                  <a:pt x="146" y="105"/>
                  <a:pt x="147" y="104"/>
                  <a:pt x="146" y="105"/>
                </a:cubicBezTo>
                <a:close/>
                <a:moveTo>
                  <a:pt x="153" y="120"/>
                </a:moveTo>
                <a:cubicBezTo>
                  <a:pt x="156" y="118"/>
                  <a:pt x="154" y="119"/>
                  <a:pt x="157" y="116"/>
                </a:cubicBezTo>
                <a:cubicBezTo>
                  <a:pt x="156" y="117"/>
                  <a:pt x="154" y="118"/>
                  <a:pt x="152" y="119"/>
                </a:cubicBezTo>
                <a:cubicBezTo>
                  <a:pt x="154" y="119"/>
                  <a:pt x="151" y="121"/>
                  <a:pt x="149" y="122"/>
                </a:cubicBezTo>
                <a:cubicBezTo>
                  <a:pt x="148" y="124"/>
                  <a:pt x="152" y="120"/>
                  <a:pt x="151" y="122"/>
                </a:cubicBezTo>
                <a:cubicBezTo>
                  <a:pt x="153" y="120"/>
                  <a:pt x="153" y="119"/>
                  <a:pt x="154" y="119"/>
                </a:cubicBezTo>
                <a:cubicBezTo>
                  <a:pt x="154" y="119"/>
                  <a:pt x="153" y="120"/>
                  <a:pt x="153" y="120"/>
                </a:cubicBezTo>
                <a:close/>
                <a:moveTo>
                  <a:pt x="136" y="117"/>
                </a:moveTo>
                <a:cubicBezTo>
                  <a:pt x="139" y="115"/>
                  <a:pt x="135" y="118"/>
                  <a:pt x="135" y="118"/>
                </a:cubicBezTo>
                <a:cubicBezTo>
                  <a:pt x="138" y="116"/>
                  <a:pt x="140" y="115"/>
                  <a:pt x="142" y="113"/>
                </a:cubicBezTo>
                <a:cubicBezTo>
                  <a:pt x="142" y="112"/>
                  <a:pt x="147" y="109"/>
                  <a:pt x="148" y="107"/>
                </a:cubicBezTo>
                <a:cubicBezTo>
                  <a:pt x="147" y="108"/>
                  <a:pt x="146" y="108"/>
                  <a:pt x="146" y="108"/>
                </a:cubicBezTo>
                <a:cubicBezTo>
                  <a:pt x="144" y="109"/>
                  <a:pt x="144" y="110"/>
                  <a:pt x="142" y="111"/>
                </a:cubicBezTo>
                <a:cubicBezTo>
                  <a:pt x="141" y="113"/>
                  <a:pt x="142" y="113"/>
                  <a:pt x="141" y="113"/>
                </a:cubicBezTo>
                <a:cubicBezTo>
                  <a:pt x="140" y="113"/>
                  <a:pt x="136" y="116"/>
                  <a:pt x="136" y="117"/>
                </a:cubicBezTo>
                <a:close/>
                <a:moveTo>
                  <a:pt x="153" y="123"/>
                </a:moveTo>
                <a:cubicBezTo>
                  <a:pt x="154" y="123"/>
                  <a:pt x="157" y="120"/>
                  <a:pt x="156" y="120"/>
                </a:cubicBezTo>
                <a:cubicBezTo>
                  <a:pt x="155" y="121"/>
                  <a:pt x="152" y="123"/>
                  <a:pt x="153" y="123"/>
                </a:cubicBezTo>
                <a:close/>
                <a:moveTo>
                  <a:pt x="137" y="109"/>
                </a:moveTo>
                <a:cubicBezTo>
                  <a:pt x="139" y="108"/>
                  <a:pt x="141" y="106"/>
                  <a:pt x="141" y="106"/>
                </a:cubicBezTo>
                <a:cubicBezTo>
                  <a:pt x="139" y="107"/>
                  <a:pt x="137" y="109"/>
                  <a:pt x="137" y="109"/>
                </a:cubicBezTo>
                <a:close/>
                <a:moveTo>
                  <a:pt x="136" y="114"/>
                </a:moveTo>
                <a:cubicBezTo>
                  <a:pt x="138" y="114"/>
                  <a:pt x="137" y="113"/>
                  <a:pt x="137" y="115"/>
                </a:cubicBezTo>
                <a:cubicBezTo>
                  <a:pt x="138" y="114"/>
                  <a:pt x="138" y="113"/>
                  <a:pt x="141" y="111"/>
                </a:cubicBezTo>
                <a:cubicBezTo>
                  <a:pt x="142" y="110"/>
                  <a:pt x="141" y="111"/>
                  <a:pt x="140" y="111"/>
                </a:cubicBezTo>
                <a:cubicBezTo>
                  <a:pt x="141" y="110"/>
                  <a:pt x="142" y="110"/>
                  <a:pt x="143" y="109"/>
                </a:cubicBezTo>
                <a:cubicBezTo>
                  <a:pt x="143" y="109"/>
                  <a:pt x="144" y="108"/>
                  <a:pt x="143" y="108"/>
                </a:cubicBezTo>
                <a:cubicBezTo>
                  <a:pt x="141" y="111"/>
                  <a:pt x="139" y="111"/>
                  <a:pt x="136" y="114"/>
                </a:cubicBezTo>
                <a:close/>
                <a:moveTo>
                  <a:pt x="142" y="117"/>
                </a:moveTo>
                <a:cubicBezTo>
                  <a:pt x="140" y="118"/>
                  <a:pt x="142" y="116"/>
                  <a:pt x="144" y="115"/>
                </a:cubicBezTo>
                <a:cubicBezTo>
                  <a:pt x="144" y="114"/>
                  <a:pt x="142" y="115"/>
                  <a:pt x="141" y="116"/>
                </a:cubicBezTo>
                <a:cubicBezTo>
                  <a:pt x="141" y="116"/>
                  <a:pt x="141" y="117"/>
                  <a:pt x="140" y="117"/>
                </a:cubicBezTo>
                <a:cubicBezTo>
                  <a:pt x="137" y="118"/>
                  <a:pt x="139" y="119"/>
                  <a:pt x="136" y="120"/>
                </a:cubicBezTo>
                <a:cubicBezTo>
                  <a:pt x="136" y="121"/>
                  <a:pt x="133" y="123"/>
                  <a:pt x="132" y="124"/>
                </a:cubicBezTo>
                <a:cubicBezTo>
                  <a:pt x="133" y="124"/>
                  <a:pt x="131" y="125"/>
                  <a:pt x="131" y="126"/>
                </a:cubicBezTo>
                <a:cubicBezTo>
                  <a:pt x="133" y="124"/>
                  <a:pt x="135" y="122"/>
                  <a:pt x="134" y="124"/>
                </a:cubicBezTo>
                <a:cubicBezTo>
                  <a:pt x="135" y="124"/>
                  <a:pt x="139" y="121"/>
                  <a:pt x="138" y="121"/>
                </a:cubicBezTo>
                <a:cubicBezTo>
                  <a:pt x="137" y="121"/>
                  <a:pt x="135" y="124"/>
                  <a:pt x="135" y="123"/>
                </a:cubicBezTo>
                <a:cubicBezTo>
                  <a:pt x="136" y="122"/>
                  <a:pt x="135" y="122"/>
                  <a:pt x="137" y="121"/>
                </a:cubicBezTo>
                <a:cubicBezTo>
                  <a:pt x="139" y="119"/>
                  <a:pt x="142" y="117"/>
                  <a:pt x="142" y="117"/>
                </a:cubicBezTo>
                <a:close/>
                <a:moveTo>
                  <a:pt x="143" y="118"/>
                </a:moveTo>
                <a:cubicBezTo>
                  <a:pt x="141" y="119"/>
                  <a:pt x="141" y="119"/>
                  <a:pt x="141" y="119"/>
                </a:cubicBezTo>
                <a:cubicBezTo>
                  <a:pt x="140" y="120"/>
                  <a:pt x="140" y="120"/>
                  <a:pt x="141" y="121"/>
                </a:cubicBezTo>
                <a:cubicBezTo>
                  <a:pt x="143" y="119"/>
                  <a:pt x="142" y="119"/>
                  <a:pt x="143" y="118"/>
                </a:cubicBezTo>
                <a:cubicBezTo>
                  <a:pt x="143" y="119"/>
                  <a:pt x="144" y="118"/>
                  <a:pt x="145" y="117"/>
                </a:cubicBezTo>
                <a:cubicBezTo>
                  <a:pt x="143" y="118"/>
                  <a:pt x="144" y="117"/>
                  <a:pt x="143" y="118"/>
                </a:cubicBezTo>
                <a:close/>
                <a:moveTo>
                  <a:pt x="146" y="128"/>
                </a:moveTo>
                <a:cubicBezTo>
                  <a:pt x="147" y="128"/>
                  <a:pt x="145" y="129"/>
                  <a:pt x="145" y="130"/>
                </a:cubicBezTo>
                <a:cubicBezTo>
                  <a:pt x="146" y="129"/>
                  <a:pt x="146" y="129"/>
                  <a:pt x="148" y="128"/>
                </a:cubicBezTo>
                <a:cubicBezTo>
                  <a:pt x="147" y="128"/>
                  <a:pt x="147" y="127"/>
                  <a:pt x="148" y="127"/>
                </a:cubicBezTo>
                <a:cubicBezTo>
                  <a:pt x="147" y="127"/>
                  <a:pt x="146" y="128"/>
                  <a:pt x="146" y="128"/>
                </a:cubicBezTo>
                <a:close/>
                <a:moveTo>
                  <a:pt x="133" y="117"/>
                </a:moveTo>
                <a:cubicBezTo>
                  <a:pt x="133" y="118"/>
                  <a:pt x="134" y="117"/>
                  <a:pt x="135" y="117"/>
                </a:cubicBezTo>
                <a:cubicBezTo>
                  <a:pt x="136" y="116"/>
                  <a:pt x="137" y="115"/>
                  <a:pt x="137" y="115"/>
                </a:cubicBezTo>
                <a:cubicBezTo>
                  <a:pt x="136" y="116"/>
                  <a:pt x="135" y="115"/>
                  <a:pt x="133" y="117"/>
                </a:cubicBezTo>
                <a:close/>
                <a:moveTo>
                  <a:pt x="144" y="129"/>
                </a:moveTo>
                <a:cubicBezTo>
                  <a:pt x="143" y="129"/>
                  <a:pt x="141" y="129"/>
                  <a:pt x="139" y="132"/>
                </a:cubicBezTo>
                <a:cubicBezTo>
                  <a:pt x="139" y="133"/>
                  <a:pt x="145" y="129"/>
                  <a:pt x="146" y="127"/>
                </a:cubicBezTo>
                <a:cubicBezTo>
                  <a:pt x="145" y="128"/>
                  <a:pt x="144" y="128"/>
                  <a:pt x="144" y="129"/>
                </a:cubicBezTo>
                <a:close/>
                <a:moveTo>
                  <a:pt x="133" y="117"/>
                </a:moveTo>
                <a:cubicBezTo>
                  <a:pt x="132" y="118"/>
                  <a:pt x="132" y="117"/>
                  <a:pt x="131" y="118"/>
                </a:cubicBezTo>
                <a:cubicBezTo>
                  <a:pt x="131" y="119"/>
                  <a:pt x="133" y="117"/>
                  <a:pt x="135" y="116"/>
                </a:cubicBezTo>
                <a:cubicBezTo>
                  <a:pt x="134" y="116"/>
                  <a:pt x="136" y="114"/>
                  <a:pt x="134" y="115"/>
                </a:cubicBezTo>
                <a:cubicBezTo>
                  <a:pt x="134" y="116"/>
                  <a:pt x="134" y="116"/>
                  <a:pt x="133" y="117"/>
                </a:cubicBezTo>
                <a:close/>
                <a:moveTo>
                  <a:pt x="138" y="122"/>
                </a:moveTo>
                <a:cubicBezTo>
                  <a:pt x="137" y="123"/>
                  <a:pt x="137" y="123"/>
                  <a:pt x="139" y="122"/>
                </a:cubicBezTo>
                <a:cubicBezTo>
                  <a:pt x="140" y="121"/>
                  <a:pt x="140" y="120"/>
                  <a:pt x="138" y="122"/>
                </a:cubicBezTo>
                <a:close/>
                <a:moveTo>
                  <a:pt x="139" y="137"/>
                </a:moveTo>
                <a:cubicBezTo>
                  <a:pt x="141" y="135"/>
                  <a:pt x="141" y="137"/>
                  <a:pt x="139" y="138"/>
                </a:cubicBezTo>
                <a:cubicBezTo>
                  <a:pt x="140" y="137"/>
                  <a:pt x="141" y="137"/>
                  <a:pt x="142" y="136"/>
                </a:cubicBezTo>
                <a:cubicBezTo>
                  <a:pt x="142" y="135"/>
                  <a:pt x="142" y="135"/>
                  <a:pt x="142" y="135"/>
                </a:cubicBezTo>
                <a:cubicBezTo>
                  <a:pt x="142" y="135"/>
                  <a:pt x="143" y="134"/>
                  <a:pt x="144" y="134"/>
                </a:cubicBezTo>
                <a:cubicBezTo>
                  <a:pt x="142" y="136"/>
                  <a:pt x="138" y="139"/>
                  <a:pt x="138" y="140"/>
                </a:cubicBezTo>
                <a:cubicBezTo>
                  <a:pt x="138" y="140"/>
                  <a:pt x="137" y="141"/>
                  <a:pt x="136" y="141"/>
                </a:cubicBezTo>
                <a:cubicBezTo>
                  <a:pt x="138" y="140"/>
                  <a:pt x="138" y="139"/>
                  <a:pt x="139" y="138"/>
                </a:cubicBezTo>
                <a:cubicBezTo>
                  <a:pt x="139" y="137"/>
                  <a:pt x="136" y="138"/>
                  <a:pt x="133" y="141"/>
                </a:cubicBezTo>
                <a:cubicBezTo>
                  <a:pt x="134" y="141"/>
                  <a:pt x="136" y="139"/>
                  <a:pt x="137" y="139"/>
                </a:cubicBezTo>
                <a:cubicBezTo>
                  <a:pt x="137" y="139"/>
                  <a:pt x="138" y="139"/>
                  <a:pt x="138" y="139"/>
                </a:cubicBezTo>
                <a:cubicBezTo>
                  <a:pt x="135" y="142"/>
                  <a:pt x="132" y="145"/>
                  <a:pt x="132" y="146"/>
                </a:cubicBezTo>
                <a:cubicBezTo>
                  <a:pt x="133" y="145"/>
                  <a:pt x="135" y="144"/>
                  <a:pt x="135" y="143"/>
                </a:cubicBezTo>
                <a:cubicBezTo>
                  <a:pt x="134" y="144"/>
                  <a:pt x="134" y="144"/>
                  <a:pt x="134" y="144"/>
                </a:cubicBezTo>
                <a:cubicBezTo>
                  <a:pt x="135" y="144"/>
                  <a:pt x="136" y="142"/>
                  <a:pt x="136" y="142"/>
                </a:cubicBezTo>
                <a:cubicBezTo>
                  <a:pt x="137" y="142"/>
                  <a:pt x="134" y="145"/>
                  <a:pt x="137" y="143"/>
                </a:cubicBezTo>
                <a:cubicBezTo>
                  <a:pt x="136" y="142"/>
                  <a:pt x="139" y="141"/>
                  <a:pt x="140" y="141"/>
                </a:cubicBezTo>
                <a:cubicBezTo>
                  <a:pt x="139" y="140"/>
                  <a:pt x="141" y="139"/>
                  <a:pt x="141" y="139"/>
                </a:cubicBezTo>
                <a:cubicBezTo>
                  <a:pt x="140" y="139"/>
                  <a:pt x="140" y="139"/>
                  <a:pt x="141" y="138"/>
                </a:cubicBezTo>
                <a:cubicBezTo>
                  <a:pt x="144" y="136"/>
                  <a:pt x="146" y="134"/>
                  <a:pt x="148" y="133"/>
                </a:cubicBezTo>
                <a:cubicBezTo>
                  <a:pt x="147" y="133"/>
                  <a:pt x="143" y="135"/>
                  <a:pt x="146" y="132"/>
                </a:cubicBezTo>
                <a:cubicBezTo>
                  <a:pt x="143" y="133"/>
                  <a:pt x="141" y="134"/>
                  <a:pt x="139" y="137"/>
                </a:cubicBezTo>
                <a:close/>
                <a:moveTo>
                  <a:pt x="142" y="131"/>
                </a:moveTo>
                <a:cubicBezTo>
                  <a:pt x="142" y="131"/>
                  <a:pt x="143" y="132"/>
                  <a:pt x="144" y="130"/>
                </a:cubicBezTo>
                <a:cubicBezTo>
                  <a:pt x="144" y="130"/>
                  <a:pt x="144" y="130"/>
                  <a:pt x="144" y="129"/>
                </a:cubicBezTo>
                <a:cubicBezTo>
                  <a:pt x="144" y="130"/>
                  <a:pt x="143" y="130"/>
                  <a:pt x="142" y="131"/>
                </a:cubicBezTo>
                <a:close/>
                <a:moveTo>
                  <a:pt x="142" y="143"/>
                </a:moveTo>
                <a:cubicBezTo>
                  <a:pt x="142" y="143"/>
                  <a:pt x="145" y="140"/>
                  <a:pt x="145" y="142"/>
                </a:cubicBezTo>
                <a:cubicBezTo>
                  <a:pt x="147" y="140"/>
                  <a:pt x="149" y="139"/>
                  <a:pt x="150" y="138"/>
                </a:cubicBezTo>
                <a:cubicBezTo>
                  <a:pt x="148" y="139"/>
                  <a:pt x="147" y="140"/>
                  <a:pt x="146" y="140"/>
                </a:cubicBezTo>
                <a:cubicBezTo>
                  <a:pt x="147" y="139"/>
                  <a:pt x="147" y="139"/>
                  <a:pt x="148" y="138"/>
                </a:cubicBezTo>
                <a:cubicBezTo>
                  <a:pt x="147" y="139"/>
                  <a:pt x="150" y="137"/>
                  <a:pt x="150" y="137"/>
                </a:cubicBezTo>
                <a:cubicBezTo>
                  <a:pt x="148" y="138"/>
                  <a:pt x="142" y="142"/>
                  <a:pt x="142" y="143"/>
                </a:cubicBezTo>
                <a:close/>
                <a:moveTo>
                  <a:pt x="125" y="125"/>
                </a:moveTo>
                <a:cubicBezTo>
                  <a:pt x="126" y="125"/>
                  <a:pt x="128" y="123"/>
                  <a:pt x="128" y="124"/>
                </a:cubicBezTo>
                <a:cubicBezTo>
                  <a:pt x="126" y="126"/>
                  <a:pt x="124" y="127"/>
                  <a:pt x="124" y="128"/>
                </a:cubicBezTo>
                <a:cubicBezTo>
                  <a:pt x="129" y="124"/>
                  <a:pt x="129" y="124"/>
                  <a:pt x="129" y="124"/>
                </a:cubicBezTo>
                <a:cubicBezTo>
                  <a:pt x="128" y="123"/>
                  <a:pt x="132" y="121"/>
                  <a:pt x="131" y="120"/>
                </a:cubicBezTo>
                <a:cubicBezTo>
                  <a:pt x="129" y="122"/>
                  <a:pt x="127" y="123"/>
                  <a:pt x="125" y="125"/>
                </a:cubicBezTo>
                <a:close/>
                <a:moveTo>
                  <a:pt x="131" y="122"/>
                </a:moveTo>
                <a:cubicBezTo>
                  <a:pt x="132" y="122"/>
                  <a:pt x="131" y="122"/>
                  <a:pt x="131" y="123"/>
                </a:cubicBezTo>
                <a:cubicBezTo>
                  <a:pt x="132" y="122"/>
                  <a:pt x="132" y="121"/>
                  <a:pt x="133" y="120"/>
                </a:cubicBezTo>
                <a:cubicBezTo>
                  <a:pt x="134" y="120"/>
                  <a:pt x="134" y="120"/>
                  <a:pt x="134" y="120"/>
                </a:cubicBezTo>
                <a:cubicBezTo>
                  <a:pt x="133" y="120"/>
                  <a:pt x="135" y="117"/>
                  <a:pt x="131" y="119"/>
                </a:cubicBezTo>
                <a:cubicBezTo>
                  <a:pt x="131" y="120"/>
                  <a:pt x="134" y="119"/>
                  <a:pt x="131" y="122"/>
                </a:cubicBezTo>
                <a:close/>
                <a:moveTo>
                  <a:pt x="139" y="130"/>
                </a:moveTo>
                <a:cubicBezTo>
                  <a:pt x="138" y="132"/>
                  <a:pt x="142" y="129"/>
                  <a:pt x="142" y="129"/>
                </a:cubicBezTo>
                <a:lnTo>
                  <a:pt x="139" y="130"/>
                </a:lnTo>
                <a:close/>
                <a:moveTo>
                  <a:pt x="133" y="129"/>
                </a:moveTo>
                <a:cubicBezTo>
                  <a:pt x="135" y="127"/>
                  <a:pt x="136" y="126"/>
                  <a:pt x="135" y="126"/>
                </a:cubicBezTo>
                <a:cubicBezTo>
                  <a:pt x="133" y="128"/>
                  <a:pt x="132" y="129"/>
                  <a:pt x="133" y="129"/>
                </a:cubicBezTo>
                <a:close/>
                <a:moveTo>
                  <a:pt x="129" y="121"/>
                </a:moveTo>
                <a:cubicBezTo>
                  <a:pt x="128" y="120"/>
                  <a:pt x="126" y="121"/>
                  <a:pt x="124" y="124"/>
                </a:cubicBezTo>
                <a:cubicBezTo>
                  <a:pt x="125" y="123"/>
                  <a:pt x="125" y="123"/>
                  <a:pt x="124" y="124"/>
                </a:cubicBezTo>
                <a:cubicBezTo>
                  <a:pt x="123" y="124"/>
                  <a:pt x="121" y="127"/>
                  <a:pt x="120" y="128"/>
                </a:cubicBezTo>
                <a:cubicBezTo>
                  <a:pt x="121" y="128"/>
                  <a:pt x="121" y="128"/>
                  <a:pt x="120" y="130"/>
                </a:cubicBezTo>
                <a:cubicBezTo>
                  <a:pt x="121" y="129"/>
                  <a:pt x="121" y="129"/>
                  <a:pt x="121" y="129"/>
                </a:cubicBezTo>
                <a:cubicBezTo>
                  <a:pt x="125" y="126"/>
                  <a:pt x="124" y="125"/>
                  <a:pt x="128" y="123"/>
                </a:cubicBezTo>
                <a:cubicBezTo>
                  <a:pt x="127" y="122"/>
                  <a:pt x="126" y="123"/>
                  <a:pt x="129" y="121"/>
                </a:cubicBezTo>
                <a:close/>
                <a:moveTo>
                  <a:pt x="129" y="131"/>
                </a:moveTo>
                <a:cubicBezTo>
                  <a:pt x="130" y="130"/>
                  <a:pt x="133" y="127"/>
                  <a:pt x="134" y="126"/>
                </a:cubicBezTo>
                <a:cubicBezTo>
                  <a:pt x="131" y="128"/>
                  <a:pt x="130" y="130"/>
                  <a:pt x="129" y="131"/>
                </a:cubicBezTo>
                <a:close/>
                <a:moveTo>
                  <a:pt x="133" y="136"/>
                </a:moveTo>
                <a:cubicBezTo>
                  <a:pt x="135" y="136"/>
                  <a:pt x="137" y="136"/>
                  <a:pt x="139" y="133"/>
                </a:cubicBezTo>
                <a:cubicBezTo>
                  <a:pt x="136" y="135"/>
                  <a:pt x="136" y="134"/>
                  <a:pt x="133" y="136"/>
                </a:cubicBezTo>
                <a:close/>
                <a:moveTo>
                  <a:pt x="124" y="131"/>
                </a:moveTo>
                <a:cubicBezTo>
                  <a:pt x="125" y="131"/>
                  <a:pt x="125" y="131"/>
                  <a:pt x="124" y="132"/>
                </a:cubicBezTo>
                <a:cubicBezTo>
                  <a:pt x="126" y="131"/>
                  <a:pt x="131" y="127"/>
                  <a:pt x="128" y="128"/>
                </a:cubicBezTo>
                <a:cubicBezTo>
                  <a:pt x="128" y="129"/>
                  <a:pt x="126" y="130"/>
                  <a:pt x="124" y="131"/>
                </a:cubicBezTo>
                <a:close/>
                <a:moveTo>
                  <a:pt x="121" y="127"/>
                </a:moveTo>
                <a:cubicBezTo>
                  <a:pt x="121" y="126"/>
                  <a:pt x="121" y="125"/>
                  <a:pt x="123" y="124"/>
                </a:cubicBezTo>
                <a:cubicBezTo>
                  <a:pt x="120" y="126"/>
                  <a:pt x="117" y="127"/>
                  <a:pt x="117" y="128"/>
                </a:cubicBezTo>
                <a:cubicBezTo>
                  <a:pt x="118" y="128"/>
                  <a:pt x="120" y="126"/>
                  <a:pt x="121" y="126"/>
                </a:cubicBezTo>
                <a:cubicBezTo>
                  <a:pt x="120" y="126"/>
                  <a:pt x="119" y="128"/>
                  <a:pt x="121" y="127"/>
                </a:cubicBezTo>
                <a:close/>
                <a:moveTo>
                  <a:pt x="120" y="131"/>
                </a:moveTo>
                <a:cubicBezTo>
                  <a:pt x="121" y="131"/>
                  <a:pt x="122" y="131"/>
                  <a:pt x="124" y="129"/>
                </a:cubicBezTo>
                <a:cubicBezTo>
                  <a:pt x="124" y="128"/>
                  <a:pt x="121" y="130"/>
                  <a:pt x="120" y="131"/>
                </a:cubicBezTo>
                <a:close/>
                <a:moveTo>
                  <a:pt x="119" y="140"/>
                </a:moveTo>
                <a:cubicBezTo>
                  <a:pt x="121" y="139"/>
                  <a:pt x="122" y="137"/>
                  <a:pt x="124" y="135"/>
                </a:cubicBezTo>
                <a:cubicBezTo>
                  <a:pt x="124" y="134"/>
                  <a:pt x="124" y="134"/>
                  <a:pt x="124" y="134"/>
                </a:cubicBezTo>
                <a:cubicBezTo>
                  <a:pt x="121" y="137"/>
                  <a:pt x="119" y="139"/>
                  <a:pt x="119" y="140"/>
                </a:cubicBezTo>
                <a:close/>
                <a:moveTo>
                  <a:pt x="117" y="131"/>
                </a:moveTo>
                <a:cubicBezTo>
                  <a:pt x="119" y="130"/>
                  <a:pt x="117" y="130"/>
                  <a:pt x="118" y="129"/>
                </a:cubicBezTo>
                <a:cubicBezTo>
                  <a:pt x="116" y="131"/>
                  <a:pt x="116" y="131"/>
                  <a:pt x="117" y="131"/>
                </a:cubicBezTo>
                <a:close/>
                <a:moveTo>
                  <a:pt x="112" y="133"/>
                </a:moveTo>
                <a:cubicBezTo>
                  <a:pt x="112" y="134"/>
                  <a:pt x="114" y="132"/>
                  <a:pt x="113" y="133"/>
                </a:cubicBezTo>
                <a:cubicBezTo>
                  <a:pt x="117" y="130"/>
                  <a:pt x="114" y="131"/>
                  <a:pt x="112" y="133"/>
                </a:cubicBezTo>
                <a:close/>
                <a:moveTo>
                  <a:pt x="117" y="138"/>
                </a:moveTo>
                <a:cubicBezTo>
                  <a:pt x="116" y="140"/>
                  <a:pt x="113" y="143"/>
                  <a:pt x="114" y="143"/>
                </a:cubicBezTo>
                <a:cubicBezTo>
                  <a:pt x="117" y="140"/>
                  <a:pt x="116" y="140"/>
                  <a:pt x="119" y="137"/>
                </a:cubicBezTo>
                <a:cubicBezTo>
                  <a:pt x="118" y="138"/>
                  <a:pt x="118" y="137"/>
                  <a:pt x="117" y="138"/>
                </a:cubicBezTo>
                <a:close/>
                <a:moveTo>
                  <a:pt x="114" y="157"/>
                </a:moveTo>
                <a:cubicBezTo>
                  <a:pt x="112" y="158"/>
                  <a:pt x="113" y="158"/>
                  <a:pt x="111" y="158"/>
                </a:cubicBezTo>
                <a:cubicBezTo>
                  <a:pt x="113" y="158"/>
                  <a:pt x="109" y="161"/>
                  <a:pt x="109" y="161"/>
                </a:cubicBezTo>
                <a:cubicBezTo>
                  <a:pt x="111" y="159"/>
                  <a:pt x="109" y="160"/>
                  <a:pt x="108" y="161"/>
                </a:cubicBezTo>
                <a:cubicBezTo>
                  <a:pt x="108" y="162"/>
                  <a:pt x="107" y="163"/>
                  <a:pt x="107" y="164"/>
                </a:cubicBezTo>
                <a:cubicBezTo>
                  <a:pt x="105" y="166"/>
                  <a:pt x="105" y="164"/>
                  <a:pt x="102" y="167"/>
                </a:cubicBezTo>
                <a:cubicBezTo>
                  <a:pt x="102" y="169"/>
                  <a:pt x="103" y="167"/>
                  <a:pt x="104" y="167"/>
                </a:cubicBezTo>
                <a:cubicBezTo>
                  <a:pt x="103" y="168"/>
                  <a:pt x="102" y="168"/>
                  <a:pt x="101" y="169"/>
                </a:cubicBezTo>
                <a:cubicBezTo>
                  <a:pt x="103" y="169"/>
                  <a:pt x="106" y="166"/>
                  <a:pt x="107" y="164"/>
                </a:cubicBezTo>
                <a:cubicBezTo>
                  <a:pt x="106" y="167"/>
                  <a:pt x="101" y="172"/>
                  <a:pt x="99" y="173"/>
                </a:cubicBezTo>
                <a:cubicBezTo>
                  <a:pt x="99" y="173"/>
                  <a:pt x="99" y="175"/>
                  <a:pt x="98" y="175"/>
                </a:cubicBezTo>
                <a:cubicBezTo>
                  <a:pt x="98" y="175"/>
                  <a:pt x="99" y="175"/>
                  <a:pt x="98" y="175"/>
                </a:cubicBezTo>
                <a:cubicBezTo>
                  <a:pt x="99" y="175"/>
                  <a:pt x="98" y="175"/>
                  <a:pt x="99" y="175"/>
                </a:cubicBezTo>
                <a:cubicBezTo>
                  <a:pt x="99" y="175"/>
                  <a:pt x="100" y="174"/>
                  <a:pt x="100" y="174"/>
                </a:cubicBezTo>
                <a:cubicBezTo>
                  <a:pt x="100" y="174"/>
                  <a:pt x="100" y="174"/>
                  <a:pt x="100" y="174"/>
                </a:cubicBezTo>
                <a:cubicBezTo>
                  <a:pt x="101" y="172"/>
                  <a:pt x="101" y="172"/>
                  <a:pt x="101" y="172"/>
                </a:cubicBezTo>
                <a:cubicBezTo>
                  <a:pt x="102" y="172"/>
                  <a:pt x="103" y="171"/>
                  <a:pt x="104" y="170"/>
                </a:cubicBezTo>
                <a:cubicBezTo>
                  <a:pt x="103" y="170"/>
                  <a:pt x="106" y="168"/>
                  <a:pt x="106" y="167"/>
                </a:cubicBezTo>
                <a:cubicBezTo>
                  <a:pt x="108" y="166"/>
                  <a:pt x="114" y="158"/>
                  <a:pt x="117" y="157"/>
                </a:cubicBezTo>
                <a:cubicBezTo>
                  <a:pt x="117" y="157"/>
                  <a:pt x="116" y="157"/>
                  <a:pt x="117" y="156"/>
                </a:cubicBezTo>
                <a:cubicBezTo>
                  <a:pt x="119" y="155"/>
                  <a:pt x="120" y="153"/>
                  <a:pt x="123" y="151"/>
                </a:cubicBezTo>
                <a:cubicBezTo>
                  <a:pt x="122" y="150"/>
                  <a:pt x="125" y="150"/>
                  <a:pt x="126" y="148"/>
                </a:cubicBezTo>
                <a:cubicBezTo>
                  <a:pt x="126" y="148"/>
                  <a:pt x="127" y="147"/>
                  <a:pt x="126" y="147"/>
                </a:cubicBezTo>
                <a:cubicBezTo>
                  <a:pt x="123" y="150"/>
                  <a:pt x="122" y="148"/>
                  <a:pt x="120" y="151"/>
                </a:cubicBezTo>
                <a:cubicBezTo>
                  <a:pt x="121" y="150"/>
                  <a:pt x="120" y="153"/>
                  <a:pt x="119" y="153"/>
                </a:cubicBezTo>
                <a:cubicBezTo>
                  <a:pt x="119" y="152"/>
                  <a:pt x="117" y="155"/>
                  <a:pt x="116" y="155"/>
                </a:cubicBezTo>
                <a:cubicBezTo>
                  <a:pt x="117" y="154"/>
                  <a:pt x="118" y="153"/>
                  <a:pt x="118" y="152"/>
                </a:cubicBezTo>
                <a:cubicBezTo>
                  <a:pt x="117" y="154"/>
                  <a:pt x="116" y="154"/>
                  <a:pt x="116" y="154"/>
                </a:cubicBezTo>
                <a:cubicBezTo>
                  <a:pt x="116" y="154"/>
                  <a:pt x="117" y="153"/>
                  <a:pt x="117" y="153"/>
                </a:cubicBezTo>
                <a:cubicBezTo>
                  <a:pt x="115" y="155"/>
                  <a:pt x="115" y="155"/>
                  <a:pt x="114" y="157"/>
                </a:cubicBezTo>
                <a:close/>
                <a:moveTo>
                  <a:pt x="119" y="151"/>
                </a:moveTo>
                <a:cubicBezTo>
                  <a:pt x="120" y="150"/>
                  <a:pt x="121" y="149"/>
                  <a:pt x="121" y="148"/>
                </a:cubicBezTo>
                <a:cubicBezTo>
                  <a:pt x="120" y="149"/>
                  <a:pt x="119" y="149"/>
                  <a:pt x="118" y="151"/>
                </a:cubicBezTo>
                <a:cubicBezTo>
                  <a:pt x="118" y="152"/>
                  <a:pt x="119" y="150"/>
                  <a:pt x="120" y="150"/>
                </a:cubicBezTo>
                <a:cubicBezTo>
                  <a:pt x="119" y="151"/>
                  <a:pt x="118" y="152"/>
                  <a:pt x="119" y="151"/>
                </a:cubicBezTo>
                <a:close/>
                <a:moveTo>
                  <a:pt x="124" y="159"/>
                </a:moveTo>
                <a:cubicBezTo>
                  <a:pt x="125" y="159"/>
                  <a:pt x="128" y="159"/>
                  <a:pt x="128" y="157"/>
                </a:cubicBezTo>
                <a:cubicBezTo>
                  <a:pt x="125" y="160"/>
                  <a:pt x="127" y="156"/>
                  <a:pt x="124" y="159"/>
                </a:cubicBezTo>
                <a:close/>
                <a:moveTo>
                  <a:pt x="112" y="142"/>
                </a:moveTo>
                <a:cubicBezTo>
                  <a:pt x="110" y="143"/>
                  <a:pt x="109" y="144"/>
                  <a:pt x="109" y="145"/>
                </a:cubicBezTo>
                <a:cubicBezTo>
                  <a:pt x="110" y="145"/>
                  <a:pt x="111" y="143"/>
                  <a:pt x="112" y="142"/>
                </a:cubicBezTo>
                <a:cubicBezTo>
                  <a:pt x="112" y="143"/>
                  <a:pt x="112" y="143"/>
                  <a:pt x="113" y="142"/>
                </a:cubicBezTo>
                <a:cubicBezTo>
                  <a:pt x="113" y="142"/>
                  <a:pt x="112" y="142"/>
                  <a:pt x="112" y="142"/>
                </a:cubicBezTo>
                <a:close/>
                <a:moveTo>
                  <a:pt x="114" y="170"/>
                </a:moveTo>
                <a:cubicBezTo>
                  <a:pt x="115" y="170"/>
                  <a:pt x="118" y="166"/>
                  <a:pt x="117" y="166"/>
                </a:cubicBezTo>
                <a:cubicBezTo>
                  <a:pt x="115" y="168"/>
                  <a:pt x="116" y="167"/>
                  <a:pt x="114" y="170"/>
                </a:cubicBezTo>
                <a:close/>
                <a:moveTo>
                  <a:pt x="88" y="182"/>
                </a:moveTo>
                <a:cubicBezTo>
                  <a:pt x="88" y="182"/>
                  <a:pt x="89" y="182"/>
                  <a:pt x="89" y="181"/>
                </a:cubicBezTo>
                <a:cubicBezTo>
                  <a:pt x="88" y="181"/>
                  <a:pt x="88" y="182"/>
                  <a:pt x="88" y="182"/>
                </a:cubicBezTo>
                <a:close/>
                <a:moveTo>
                  <a:pt x="108" y="144"/>
                </a:moveTo>
                <a:cubicBezTo>
                  <a:pt x="106" y="144"/>
                  <a:pt x="109" y="142"/>
                  <a:pt x="108" y="142"/>
                </a:cubicBezTo>
                <a:cubicBezTo>
                  <a:pt x="107" y="142"/>
                  <a:pt x="103" y="145"/>
                  <a:pt x="103" y="145"/>
                </a:cubicBezTo>
                <a:cubicBezTo>
                  <a:pt x="105" y="144"/>
                  <a:pt x="106" y="145"/>
                  <a:pt x="107" y="144"/>
                </a:cubicBezTo>
                <a:cubicBezTo>
                  <a:pt x="109" y="143"/>
                  <a:pt x="109" y="143"/>
                  <a:pt x="110" y="141"/>
                </a:cubicBezTo>
                <a:cubicBezTo>
                  <a:pt x="110" y="141"/>
                  <a:pt x="110" y="141"/>
                  <a:pt x="110" y="141"/>
                </a:cubicBezTo>
                <a:cubicBezTo>
                  <a:pt x="107" y="143"/>
                  <a:pt x="110" y="142"/>
                  <a:pt x="108" y="144"/>
                </a:cubicBezTo>
                <a:close/>
                <a:moveTo>
                  <a:pt x="802" y="247"/>
                </a:moveTo>
                <a:cubicBezTo>
                  <a:pt x="799" y="242"/>
                  <a:pt x="799" y="242"/>
                  <a:pt x="799" y="242"/>
                </a:cubicBezTo>
                <a:cubicBezTo>
                  <a:pt x="798" y="242"/>
                  <a:pt x="801" y="247"/>
                  <a:pt x="801" y="246"/>
                </a:cubicBezTo>
                <a:cubicBezTo>
                  <a:pt x="801" y="247"/>
                  <a:pt x="801" y="247"/>
                  <a:pt x="801" y="247"/>
                </a:cubicBezTo>
                <a:cubicBezTo>
                  <a:pt x="800" y="244"/>
                  <a:pt x="802" y="246"/>
                  <a:pt x="802" y="247"/>
                </a:cubicBezTo>
                <a:close/>
                <a:moveTo>
                  <a:pt x="596" y="44"/>
                </a:moveTo>
                <a:cubicBezTo>
                  <a:pt x="592" y="42"/>
                  <a:pt x="592" y="42"/>
                  <a:pt x="592" y="42"/>
                </a:cubicBezTo>
                <a:cubicBezTo>
                  <a:pt x="592" y="43"/>
                  <a:pt x="593" y="43"/>
                  <a:pt x="594" y="44"/>
                </a:cubicBezTo>
                <a:cubicBezTo>
                  <a:pt x="591" y="43"/>
                  <a:pt x="597" y="45"/>
                  <a:pt x="596" y="44"/>
                </a:cubicBezTo>
                <a:close/>
                <a:moveTo>
                  <a:pt x="493" y="9"/>
                </a:moveTo>
                <a:cubicBezTo>
                  <a:pt x="495" y="10"/>
                  <a:pt x="500" y="11"/>
                  <a:pt x="502" y="11"/>
                </a:cubicBezTo>
                <a:cubicBezTo>
                  <a:pt x="500" y="10"/>
                  <a:pt x="492" y="9"/>
                  <a:pt x="493" y="9"/>
                </a:cubicBezTo>
                <a:close/>
                <a:moveTo>
                  <a:pt x="467" y="5"/>
                </a:moveTo>
                <a:cubicBezTo>
                  <a:pt x="469" y="5"/>
                  <a:pt x="477" y="7"/>
                  <a:pt x="475" y="6"/>
                </a:cubicBezTo>
                <a:cubicBezTo>
                  <a:pt x="473" y="6"/>
                  <a:pt x="466" y="4"/>
                  <a:pt x="466" y="5"/>
                </a:cubicBezTo>
                <a:cubicBezTo>
                  <a:pt x="467" y="6"/>
                  <a:pt x="469" y="7"/>
                  <a:pt x="470" y="6"/>
                </a:cubicBezTo>
                <a:cubicBezTo>
                  <a:pt x="469" y="6"/>
                  <a:pt x="468" y="6"/>
                  <a:pt x="467" y="5"/>
                </a:cubicBezTo>
                <a:close/>
                <a:moveTo>
                  <a:pt x="411" y="0"/>
                </a:moveTo>
                <a:cubicBezTo>
                  <a:pt x="410" y="0"/>
                  <a:pt x="406" y="0"/>
                  <a:pt x="404" y="1"/>
                </a:cubicBezTo>
                <a:cubicBezTo>
                  <a:pt x="407" y="1"/>
                  <a:pt x="411" y="1"/>
                  <a:pt x="414" y="1"/>
                </a:cubicBezTo>
                <a:cubicBezTo>
                  <a:pt x="413" y="1"/>
                  <a:pt x="411" y="1"/>
                  <a:pt x="412" y="1"/>
                </a:cubicBezTo>
                <a:cubicBezTo>
                  <a:pt x="413" y="1"/>
                  <a:pt x="417" y="0"/>
                  <a:pt x="415" y="0"/>
                </a:cubicBezTo>
                <a:cubicBezTo>
                  <a:pt x="415" y="1"/>
                  <a:pt x="413" y="0"/>
                  <a:pt x="411" y="0"/>
                </a:cubicBezTo>
                <a:close/>
                <a:moveTo>
                  <a:pt x="394" y="50"/>
                </a:moveTo>
                <a:cubicBezTo>
                  <a:pt x="394" y="49"/>
                  <a:pt x="401" y="50"/>
                  <a:pt x="399" y="50"/>
                </a:cubicBezTo>
                <a:cubicBezTo>
                  <a:pt x="399" y="49"/>
                  <a:pt x="391" y="49"/>
                  <a:pt x="394" y="50"/>
                </a:cubicBezTo>
                <a:close/>
                <a:moveTo>
                  <a:pt x="388" y="50"/>
                </a:moveTo>
                <a:cubicBezTo>
                  <a:pt x="389" y="50"/>
                  <a:pt x="391" y="51"/>
                  <a:pt x="393" y="50"/>
                </a:cubicBezTo>
                <a:cubicBezTo>
                  <a:pt x="384" y="50"/>
                  <a:pt x="379" y="50"/>
                  <a:pt x="376" y="50"/>
                </a:cubicBezTo>
                <a:cubicBezTo>
                  <a:pt x="379" y="50"/>
                  <a:pt x="373" y="51"/>
                  <a:pt x="376" y="51"/>
                </a:cubicBezTo>
                <a:cubicBezTo>
                  <a:pt x="378" y="50"/>
                  <a:pt x="383" y="51"/>
                  <a:pt x="382" y="50"/>
                </a:cubicBezTo>
                <a:cubicBezTo>
                  <a:pt x="383" y="50"/>
                  <a:pt x="386" y="50"/>
                  <a:pt x="388" y="50"/>
                </a:cubicBezTo>
                <a:close/>
                <a:moveTo>
                  <a:pt x="350" y="7"/>
                </a:moveTo>
                <a:cubicBezTo>
                  <a:pt x="351" y="6"/>
                  <a:pt x="358" y="6"/>
                  <a:pt x="359" y="6"/>
                </a:cubicBezTo>
                <a:cubicBezTo>
                  <a:pt x="355" y="6"/>
                  <a:pt x="351" y="7"/>
                  <a:pt x="349" y="7"/>
                </a:cubicBezTo>
                <a:cubicBezTo>
                  <a:pt x="350" y="7"/>
                  <a:pt x="350" y="7"/>
                  <a:pt x="350" y="7"/>
                </a:cubicBezTo>
                <a:cubicBezTo>
                  <a:pt x="350" y="7"/>
                  <a:pt x="349" y="7"/>
                  <a:pt x="350" y="7"/>
                </a:cubicBezTo>
                <a:close/>
                <a:moveTo>
                  <a:pt x="350" y="8"/>
                </a:moveTo>
                <a:cubicBezTo>
                  <a:pt x="350" y="8"/>
                  <a:pt x="350" y="8"/>
                  <a:pt x="351" y="7"/>
                </a:cubicBezTo>
                <a:cubicBezTo>
                  <a:pt x="348" y="8"/>
                  <a:pt x="348" y="7"/>
                  <a:pt x="347" y="7"/>
                </a:cubicBezTo>
                <a:cubicBezTo>
                  <a:pt x="346" y="8"/>
                  <a:pt x="345" y="8"/>
                  <a:pt x="343" y="8"/>
                </a:cubicBezTo>
                <a:cubicBezTo>
                  <a:pt x="342" y="8"/>
                  <a:pt x="336" y="8"/>
                  <a:pt x="335" y="9"/>
                </a:cubicBezTo>
                <a:cubicBezTo>
                  <a:pt x="336" y="9"/>
                  <a:pt x="337" y="9"/>
                  <a:pt x="337" y="9"/>
                </a:cubicBezTo>
                <a:cubicBezTo>
                  <a:pt x="334" y="10"/>
                  <a:pt x="330" y="9"/>
                  <a:pt x="327" y="11"/>
                </a:cubicBezTo>
                <a:cubicBezTo>
                  <a:pt x="331" y="11"/>
                  <a:pt x="333" y="10"/>
                  <a:pt x="336" y="10"/>
                </a:cubicBezTo>
                <a:cubicBezTo>
                  <a:pt x="336" y="9"/>
                  <a:pt x="337" y="9"/>
                  <a:pt x="339" y="9"/>
                </a:cubicBezTo>
                <a:cubicBezTo>
                  <a:pt x="339" y="9"/>
                  <a:pt x="336" y="9"/>
                  <a:pt x="337" y="10"/>
                </a:cubicBezTo>
                <a:cubicBezTo>
                  <a:pt x="342" y="9"/>
                  <a:pt x="350" y="9"/>
                  <a:pt x="351" y="8"/>
                </a:cubicBezTo>
                <a:cubicBezTo>
                  <a:pt x="350" y="8"/>
                  <a:pt x="350" y="8"/>
                  <a:pt x="350" y="8"/>
                </a:cubicBezTo>
                <a:close/>
                <a:moveTo>
                  <a:pt x="314" y="14"/>
                </a:moveTo>
                <a:cubicBezTo>
                  <a:pt x="315" y="14"/>
                  <a:pt x="322" y="13"/>
                  <a:pt x="320" y="13"/>
                </a:cubicBezTo>
                <a:cubicBezTo>
                  <a:pt x="317" y="14"/>
                  <a:pt x="316" y="13"/>
                  <a:pt x="314" y="14"/>
                </a:cubicBezTo>
                <a:close/>
                <a:moveTo>
                  <a:pt x="241" y="77"/>
                </a:moveTo>
                <a:cubicBezTo>
                  <a:pt x="240" y="77"/>
                  <a:pt x="241" y="75"/>
                  <a:pt x="240" y="76"/>
                </a:cubicBezTo>
                <a:cubicBezTo>
                  <a:pt x="240" y="76"/>
                  <a:pt x="238" y="77"/>
                  <a:pt x="238" y="77"/>
                </a:cubicBezTo>
                <a:cubicBezTo>
                  <a:pt x="238" y="77"/>
                  <a:pt x="238" y="77"/>
                  <a:pt x="237" y="77"/>
                </a:cubicBezTo>
                <a:cubicBezTo>
                  <a:pt x="237" y="78"/>
                  <a:pt x="238" y="77"/>
                  <a:pt x="238" y="77"/>
                </a:cubicBezTo>
                <a:cubicBezTo>
                  <a:pt x="236" y="79"/>
                  <a:pt x="236" y="78"/>
                  <a:pt x="235" y="79"/>
                </a:cubicBezTo>
                <a:cubicBezTo>
                  <a:pt x="236" y="79"/>
                  <a:pt x="240" y="77"/>
                  <a:pt x="241" y="77"/>
                </a:cubicBezTo>
                <a:close/>
                <a:moveTo>
                  <a:pt x="232" y="80"/>
                </a:moveTo>
                <a:cubicBezTo>
                  <a:pt x="232" y="81"/>
                  <a:pt x="233" y="81"/>
                  <a:pt x="228" y="83"/>
                </a:cubicBezTo>
                <a:cubicBezTo>
                  <a:pt x="231" y="83"/>
                  <a:pt x="236" y="79"/>
                  <a:pt x="241" y="77"/>
                </a:cubicBezTo>
                <a:cubicBezTo>
                  <a:pt x="238" y="78"/>
                  <a:pt x="235" y="79"/>
                  <a:pt x="232" y="80"/>
                </a:cubicBezTo>
                <a:close/>
                <a:moveTo>
                  <a:pt x="222" y="84"/>
                </a:moveTo>
                <a:cubicBezTo>
                  <a:pt x="220" y="86"/>
                  <a:pt x="220" y="87"/>
                  <a:pt x="223" y="86"/>
                </a:cubicBezTo>
                <a:cubicBezTo>
                  <a:pt x="221" y="87"/>
                  <a:pt x="219" y="89"/>
                  <a:pt x="217" y="89"/>
                </a:cubicBezTo>
                <a:cubicBezTo>
                  <a:pt x="217" y="88"/>
                  <a:pt x="219" y="88"/>
                  <a:pt x="219" y="87"/>
                </a:cubicBezTo>
                <a:cubicBezTo>
                  <a:pt x="217" y="88"/>
                  <a:pt x="213" y="90"/>
                  <a:pt x="213" y="91"/>
                </a:cubicBezTo>
                <a:cubicBezTo>
                  <a:pt x="218" y="88"/>
                  <a:pt x="214" y="91"/>
                  <a:pt x="215" y="91"/>
                </a:cubicBezTo>
                <a:cubicBezTo>
                  <a:pt x="219" y="89"/>
                  <a:pt x="219" y="89"/>
                  <a:pt x="219" y="89"/>
                </a:cubicBezTo>
                <a:cubicBezTo>
                  <a:pt x="219" y="88"/>
                  <a:pt x="224" y="86"/>
                  <a:pt x="226" y="84"/>
                </a:cubicBezTo>
                <a:cubicBezTo>
                  <a:pt x="222" y="86"/>
                  <a:pt x="223" y="85"/>
                  <a:pt x="222" y="84"/>
                </a:cubicBezTo>
                <a:close/>
                <a:moveTo>
                  <a:pt x="214" y="101"/>
                </a:moveTo>
                <a:cubicBezTo>
                  <a:pt x="214" y="103"/>
                  <a:pt x="210" y="104"/>
                  <a:pt x="207" y="106"/>
                </a:cubicBezTo>
                <a:cubicBezTo>
                  <a:pt x="211" y="104"/>
                  <a:pt x="216" y="101"/>
                  <a:pt x="220" y="99"/>
                </a:cubicBezTo>
                <a:cubicBezTo>
                  <a:pt x="219" y="99"/>
                  <a:pt x="215" y="102"/>
                  <a:pt x="215" y="101"/>
                </a:cubicBezTo>
                <a:cubicBezTo>
                  <a:pt x="219" y="99"/>
                  <a:pt x="223" y="98"/>
                  <a:pt x="226" y="95"/>
                </a:cubicBezTo>
                <a:cubicBezTo>
                  <a:pt x="223" y="97"/>
                  <a:pt x="219" y="98"/>
                  <a:pt x="214" y="101"/>
                </a:cubicBezTo>
                <a:close/>
                <a:moveTo>
                  <a:pt x="211" y="86"/>
                </a:moveTo>
                <a:cubicBezTo>
                  <a:pt x="213" y="83"/>
                  <a:pt x="216" y="83"/>
                  <a:pt x="217" y="81"/>
                </a:cubicBezTo>
                <a:cubicBezTo>
                  <a:pt x="214" y="83"/>
                  <a:pt x="214" y="82"/>
                  <a:pt x="210" y="84"/>
                </a:cubicBezTo>
                <a:cubicBezTo>
                  <a:pt x="210" y="85"/>
                  <a:pt x="208" y="86"/>
                  <a:pt x="211" y="86"/>
                </a:cubicBezTo>
                <a:close/>
                <a:moveTo>
                  <a:pt x="210" y="82"/>
                </a:moveTo>
                <a:cubicBezTo>
                  <a:pt x="211" y="82"/>
                  <a:pt x="207" y="83"/>
                  <a:pt x="208" y="84"/>
                </a:cubicBezTo>
                <a:cubicBezTo>
                  <a:pt x="211" y="83"/>
                  <a:pt x="211" y="82"/>
                  <a:pt x="213" y="80"/>
                </a:cubicBezTo>
                <a:cubicBezTo>
                  <a:pt x="214" y="80"/>
                  <a:pt x="214" y="81"/>
                  <a:pt x="215" y="80"/>
                </a:cubicBezTo>
                <a:cubicBezTo>
                  <a:pt x="216" y="79"/>
                  <a:pt x="212" y="81"/>
                  <a:pt x="210" y="82"/>
                </a:cubicBezTo>
                <a:close/>
                <a:moveTo>
                  <a:pt x="203" y="100"/>
                </a:moveTo>
                <a:cubicBezTo>
                  <a:pt x="201" y="100"/>
                  <a:pt x="199" y="102"/>
                  <a:pt x="199" y="102"/>
                </a:cubicBezTo>
                <a:cubicBezTo>
                  <a:pt x="201" y="100"/>
                  <a:pt x="205" y="97"/>
                  <a:pt x="207" y="96"/>
                </a:cubicBezTo>
                <a:cubicBezTo>
                  <a:pt x="207" y="96"/>
                  <a:pt x="213" y="92"/>
                  <a:pt x="212" y="92"/>
                </a:cubicBezTo>
                <a:cubicBezTo>
                  <a:pt x="211" y="93"/>
                  <a:pt x="207" y="95"/>
                  <a:pt x="207" y="96"/>
                </a:cubicBezTo>
                <a:cubicBezTo>
                  <a:pt x="204" y="97"/>
                  <a:pt x="201" y="100"/>
                  <a:pt x="197" y="101"/>
                </a:cubicBezTo>
                <a:cubicBezTo>
                  <a:pt x="197" y="102"/>
                  <a:pt x="198" y="101"/>
                  <a:pt x="196" y="103"/>
                </a:cubicBezTo>
                <a:cubicBezTo>
                  <a:pt x="192" y="104"/>
                  <a:pt x="183" y="110"/>
                  <a:pt x="180" y="114"/>
                </a:cubicBezTo>
                <a:cubicBezTo>
                  <a:pt x="175" y="115"/>
                  <a:pt x="167" y="123"/>
                  <a:pt x="160" y="128"/>
                </a:cubicBezTo>
                <a:cubicBezTo>
                  <a:pt x="161" y="128"/>
                  <a:pt x="163" y="127"/>
                  <a:pt x="161" y="129"/>
                </a:cubicBezTo>
                <a:cubicBezTo>
                  <a:pt x="164" y="127"/>
                  <a:pt x="163" y="126"/>
                  <a:pt x="165" y="125"/>
                </a:cubicBezTo>
                <a:cubicBezTo>
                  <a:pt x="166" y="125"/>
                  <a:pt x="167" y="124"/>
                  <a:pt x="165" y="127"/>
                </a:cubicBezTo>
                <a:cubicBezTo>
                  <a:pt x="167" y="125"/>
                  <a:pt x="166" y="126"/>
                  <a:pt x="168" y="125"/>
                </a:cubicBezTo>
                <a:cubicBezTo>
                  <a:pt x="168" y="124"/>
                  <a:pt x="169" y="122"/>
                  <a:pt x="167" y="123"/>
                </a:cubicBezTo>
                <a:cubicBezTo>
                  <a:pt x="172" y="119"/>
                  <a:pt x="174" y="119"/>
                  <a:pt x="177" y="116"/>
                </a:cubicBezTo>
                <a:cubicBezTo>
                  <a:pt x="176" y="117"/>
                  <a:pt x="178" y="116"/>
                  <a:pt x="179" y="115"/>
                </a:cubicBezTo>
                <a:cubicBezTo>
                  <a:pt x="179" y="115"/>
                  <a:pt x="178" y="115"/>
                  <a:pt x="179" y="114"/>
                </a:cubicBezTo>
                <a:cubicBezTo>
                  <a:pt x="183" y="113"/>
                  <a:pt x="189" y="107"/>
                  <a:pt x="193" y="105"/>
                </a:cubicBezTo>
                <a:cubicBezTo>
                  <a:pt x="193" y="105"/>
                  <a:pt x="192" y="105"/>
                  <a:pt x="194" y="104"/>
                </a:cubicBezTo>
                <a:cubicBezTo>
                  <a:pt x="193" y="106"/>
                  <a:pt x="196" y="103"/>
                  <a:pt x="198" y="102"/>
                </a:cubicBezTo>
                <a:cubicBezTo>
                  <a:pt x="198" y="103"/>
                  <a:pt x="189" y="108"/>
                  <a:pt x="194" y="106"/>
                </a:cubicBezTo>
                <a:cubicBezTo>
                  <a:pt x="192" y="107"/>
                  <a:pt x="190" y="108"/>
                  <a:pt x="190" y="108"/>
                </a:cubicBezTo>
                <a:cubicBezTo>
                  <a:pt x="194" y="106"/>
                  <a:pt x="190" y="109"/>
                  <a:pt x="189" y="110"/>
                </a:cubicBezTo>
                <a:cubicBezTo>
                  <a:pt x="194" y="107"/>
                  <a:pt x="196" y="106"/>
                  <a:pt x="200" y="103"/>
                </a:cubicBezTo>
                <a:cubicBezTo>
                  <a:pt x="201" y="103"/>
                  <a:pt x="200" y="103"/>
                  <a:pt x="201" y="102"/>
                </a:cubicBezTo>
                <a:cubicBezTo>
                  <a:pt x="202" y="102"/>
                  <a:pt x="205" y="100"/>
                  <a:pt x="205" y="99"/>
                </a:cubicBezTo>
                <a:cubicBezTo>
                  <a:pt x="207" y="98"/>
                  <a:pt x="210" y="96"/>
                  <a:pt x="210" y="97"/>
                </a:cubicBezTo>
                <a:cubicBezTo>
                  <a:pt x="212" y="96"/>
                  <a:pt x="213" y="96"/>
                  <a:pt x="213" y="95"/>
                </a:cubicBezTo>
                <a:cubicBezTo>
                  <a:pt x="211" y="96"/>
                  <a:pt x="215" y="94"/>
                  <a:pt x="214" y="94"/>
                </a:cubicBezTo>
                <a:cubicBezTo>
                  <a:pt x="213" y="95"/>
                  <a:pt x="213" y="94"/>
                  <a:pt x="211" y="95"/>
                </a:cubicBezTo>
                <a:cubicBezTo>
                  <a:pt x="211" y="96"/>
                  <a:pt x="207" y="98"/>
                  <a:pt x="205" y="99"/>
                </a:cubicBezTo>
                <a:cubicBezTo>
                  <a:pt x="205" y="99"/>
                  <a:pt x="202" y="101"/>
                  <a:pt x="202" y="101"/>
                </a:cubicBezTo>
                <a:cubicBezTo>
                  <a:pt x="200" y="101"/>
                  <a:pt x="205" y="99"/>
                  <a:pt x="203" y="100"/>
                </a:cubicBezTo>
                <a:close/>
                <a:moveTo>
                  <a:pt x="201" y="82"/>
                </a:moveTo>
                <a:cubicBezTo>
                  <a:pt x="203" y="81"/>
                  <a:pt x="203" y="82"/>
                  <a:pt x="205" y="81"/>
                </a:cubicBezTo>
                <a:cubicBezTo>
                  <a:pt x="205" y="80"/>
                  <a:pt x="206" y="80"/>
                  <a:pt x="205" y="79"/>
                </a:cubicBezTo>
                <a:cubicBezTo>
                  <a:pt x="203" y="80"/>
                  <a:pt x="202" y="81"/>
                  <a:pt x="201" y="82"/>
                </a:cubicBezTo>
                <a:close/>
                <a:moveTo>
                  <a:pt x="192" y="82"/>
                </a:moveTo>
                <a:cubicBezTo>
                  <a:pt x="192" y="81"/>
                  <a:pt x="194" y="80"/>
                  <a:pt x="194" y="80"/>
                </a:cubicBezTo>
                <a:cubicBezTo>
                  <a:pt x="192" y="80"/>
                  <a:pt x="187" y="84"/>
                  <a:pt x="190" y="83"/>
                </a:cubicBezTo>
                <a:cubicBezTo>
                  <a:pt x="192" y="81"/>
                  <a:pt x="191" y="83"/>
                  <a:pt x="191" y="83"/>
                </a:cubicBezTo>
                <a:cubicBezTo>
                  <a:pt x="192" y="83"/>
                  <a:pt x="194" y="82"/>
                  <a:pt x="195" y="81"/>
                </a:cubicBezTo>
                <a:cubicBezTo>
                  <a:pt x="195" y="81"/>
                  <a:pt x="195" y="82"/>
                  <a:pt x="195" y="82"/>
                </a:cubicBezTo>
                <a:cubicBezTo>
                  <a:pt x="197" y="81"/>
                  <a:pt x="197" y="81"/>
                  <a:pt x="197" y="81"/>
                </a:cubicBezTo>
                <a:cubicBezTo>
                  <a:pt x="197" y="80"/>
                  <a:pt x="197" y="80"/>
                  <a:pt x="197" y="80"/>
                </a:cubicBezTo>
                <a:cubicBezTo>
                  <a:pt x="194" y="82"/>
                  <a:pt x="193" y="81"/>
                  <a:pt x="192" y="82"/>
                </a:cubicBezTo>
                <a:close/>
                <a:moveTo>
                  <a:pt x="196" y="84"/>
                </a:moveTo>
                <a:cubicBezTo>
                  <a:pt x="193" y="86"/>
                  <a:pt x="192" y="85"/>
                  <a:pt x="192" y="85"/>
                </a:cubicBezTo>
                <a:cubicBezTo>
                  <a:pt x="192" y="86"/>
                  <a:pt x="191" y="86"/>
                  <a:pt x="191" y="87"/>
                </a:cubicBezTo>
                <a:cubicBezTo>
                  <a:pt x="193" y="86"/>
                  <a:pt x="192" y="87"/>
                  <a:pt x="194" y="87"/>
                </a:cubicBezTo>
                <a:cubicBezTo>
                  <a:pt x="196" y="86"/>
                  <a:pt x="195" y="86"/>
                  <a:pt x="197" y="85"/>
                </a:cubicBezTo>
                <a:cubicBezTo>
                  <a:pt x="198" y="84"/>
                  <a:pt x="195" y="86"/>
                  <a:pt x="195" y="85"/>
                </a:cubicBezTo>
                <a:cubicBezTo>
                  <a:pt x="195" y="85"/>
                  <a:pt x="198" y="82"/>
                  <a:pt x="196" y="83"/>
                </a:cubicBezTo>
                <a:cubicBezTo>
                  <a:pt x="196" y="83"/>
                  <a:pt x="196" y="83"/>
                  <a:pt x="196" y="84"/>
                </a:cubicBezTo>
                <a:close/>
                <a:moveTo>
                  <a:pt x="187" y="104"/>
                </a:moveTo>
                <a:cubicBezTo>
                  <a:pt x="188" y="103"/>
                  <a:pt x="188" y="105"/>
                  <a:pt x="192" y="103"/>
                </a:cubicBezTo>
                <a:cubicBezTo>
                  <a:pt x="192" y="102"/>
                  <a:pt x="190" y="103"/>
                  <a:pt x="190" y="103"/>
                </a:cubicBezTo>
                <a:cubicBezTo>
                  <a:pt x="192" y="102"/>
                  <a:pt x="193" y="101"/>
                  <a:pt x="194" y="99"/>
                </a:cubicBezTo>
                <a:cubicBezTo>
                  <a:pt x="195" y="100"/>
                  <a:pt x="195" y="100"/>
                  <a:pt x="195" y="100"/>
                </a:cubicBezTo>
                <a:cubicBezTo>
                  <a:pt x="197" y="98"/>
                  <a:pt x="198" y="98"/>
                  <a:pt x="201" y="96"/>
                </a:cubicBezTo>
                <a:cubicBezTo>
                  <a:pt x="200" y="96"/>
                  <a:pt x="201" y="94"/>
                  <a:pt x="200" y="95"/>
                </a:cubicBezTo>
                <a:cubicBezTo>
                  <a:pt x="196" y="97"/>
                  <a:pt x="191" y="101"/>
                  <a:pt x="189" y="102"/>
                </a:cubicBezTo>
                <a:cubicBezTo>
                  <a:pt x="188" y="103"/>
                  <a:pt x="191" y="102"/>
                  <a:pt x="188" y="103"/>
                </a:cubicBezTo>
                <a:cubicBezTo>
                  <a:pt x="188" y="103"/>
                  <a:pt x="187" y="104"/>
                  <a:pt x="187" y="104"/>
                </a:cubicBezTo>
                <a:close/>
                <a:moveTo>
                  <a:pt x="198" y="107"/>
                </a:moveTo>
                <a:cubicBezTo>
                  <a:pt x="200" y="106"/>
                  <a:pt x="201" y="105"/>
                  <a:pt x="202" y="105"/>
                </a:cubicBezTo>
                <a:cubicBezTo>
                  <a:pt x="201" y="105"/>
                  <a:pt x="199" y="106"/>
                  <a:pt x="198" y="106"/>
                </a:cubicBezTo>
                <a:cubicBezTo>
                  <a:pt x="200" y="105"/>
                  <a:pt x="200" y="104"/>
                  <a:pt x="202" y="103"/>
                </a:cubicBezTo>
                <a:cubicBezTo>
                  <a:pt x="201" y="104"/>
                  <a:pt x="203" y="102"/>
                  <a:pt x="205" y="102"/>
                </a:cubicBezTo>
                <a:cubicBezTo>
                  <a:pt x="204" y="101"/>
                  <a:pt x="200" y="104"/>
                  <a:pt x="197" y="105"/>
                </a:cubicBezTo>
                <a:cubicBezTo>
                  <a:pt x="199" y="105"/>
                  <a:pt x="196" y="108"/>
                  <a:pt x="198" y="107"/>
                </a:cubicBezTo>
                <a:close/>
                <a:moveTo>
                  <a:pt x="186" y="99"/>
                </a:moveTo>
                <a:cubicBezTo>
                  <a:pt x="183" y="101"/>
                  <a:pt x="173" y="108"/>
                  <a:pt x="182" y="103"/>
                </a:cubicBezTo>
                <a:cubicBezTo>
                  <a:pt x="183" y="101"/>
                  <a:pt x="187" y="99"/>
                  <a:pt x="183" y="102"/>
                </a:cubicBezTo>
                <a:cubicBezTo>
                  <a:pt x="186" y="100"/>
                  <a:pt x="187" y="99"/>
                  <a:pt x="188" y="98"/>
                </a:cubicBezTo>
                <a:cubicBezTo>
                  <a:pt x="187" y="99"/>
                  <a:pt x="187" y="98"/>
                  <a:pt x="186" y="99"/>
                </a:cubicBezTo>
                <a:close/>
                <a:moveTo>
                  <a:pt x="169" y="89"/>
                </a:moveTo>
                <a:cubicBezTo>
                  <a:pt x="171" y="89"/>
                  <a:pt x="178" y="83"/>
                  <a:pt x="174" y="85"/>
                </a:cubicBezTo>
                <a:cubicBezTo>
                  <a:pt x="174" y="86"/>
                  <a:pt x="171" y="88"/>
                  <a:pt x="169" y="89"/>
                </a:cubicBezTo>
                <a:close/>
                <a:moveTo>
                  <a:pt x="182" y="123"/>
                </a:moveTo>
                <a:cubicBezTo>
                  <a:pt x="187" y="120"/>
                  <a:pt x="189" y="118"/>
                  <a:pt x="195" y="114"/>
                </a:cubicBezTo>
                <a:cubicBezTo>
                  <a:pt x="194" y="115"/>
                  <a:pt x="195" y="113"/>
                  <a:pt x="194" y="114"/>
                </a:cubicBezTo>
                <a:cubicBezTo>
                  <a:pt x="194" y="114"/>
                  <a:pt x="191" y="117"/>
                  <a:pt x="189" y="118"/>
                </a:cubicBezTo>
                <a:cubicBezTo>
                  <a:pt x="190" y="117"/>
                  <a:pt x="190" y="117"/>
                  <a:pt x="190" y="116"/>
                </a:cubicBezTo>
                <a:cubicBezTo>
                  <a:pt x="188" y="118"/>
                  <a:pt x="186" y="120"/>
                  <a:pt x="183" y="121"/>
                </a:cubicBezTo>
                <a:cubicBezTo>
                  <a:pt x="184" y="121"/>
                  <a:pt x="184" y="120"/>
                  <a:pt x="183" y="121"/>
                </a:cubicBezTo>
                <a:cubicBezTo>
                  <a:pt x="183" y="121"/>
                  <a:pt x="182" y="123"/>
                  <a:pt x="182" y="123"/>
                </a:cubicBezTo>
                <a:close/>
                <a:moveTo>
                  <a:pt x="178" y="110"/>
                </a:moveTo>
                <a:cubicBezTo>
                  <a:pt x="180" y="109"/>
                  <a:pt x="180" y="109"/>
                  <a:pt x="180" y="109"/>
                </a:cubicBezTo>
                <a:cubicBezTo>
                  <a:pt x="178" y="111"/>
                  <a:pt x="182" y="109"/>
                  <a:pt x="182" y="108"/>
                </a:cubicBezTo>
                <a:cubicBezTo>
                  <a:pt x="181" y="108"/>
                  <a:pt x="179" y="109"/>
                  <a:pt x="178" y="110"/>
                </a:cubicBezTo>
                <a:close/>
                <a:moveTo>
                  <a:pt x="178" y="117"/>
                </a:moveTo>
                <a:cubicBezTo>
                  <a:pt x="177" y="118"/>
                  <a:pt x="176" y="118"/>
                  <a:pt x="175" y="120"/>
                </a:cubicBezTo>
                <a:cubicBezTo>
                  <a:pt x="176" y="119"/>
                  <a:pt x="176" y="119"/>
                  <a:pt x="177" y="119"/>
                </a:cubicBezTo>
                <a:cubicBezTo>
                  <a:pt x="178" y="118"/>
                  <a:pt x="182" y="116"/>
                  <a:pt x="181" y="116"/>
                </a:cubicBezTo>
                <a:cubicBezTo>
                  <a:pt x="177" y="119"/>
                  <a:pt x="181" y="114"/>
                  <a:pt x="178" y="117"/>
                </a:cubicBezTo>
                <a:close/>
                <a:moveTo>
                  <a:pt x="164" y="122"/>
                </a:moveTo>
                <a:cubicBezTo>
                  <a:pt x="169" y="117"/>
                  <a:pt x="172" y="117"/>
                  <a:pt x="177" y="112"/>
                </a:cubicBezTo>
                <a:cubicBezTo>
                  <a:pt x="174" y="114"/>
                  <a:pt x="176" y="112"/>
                  <a:pt x="174" y="113"/>
                </a:cubicBezTo>
                <a:cubicBezTo>
                  <a:pt x="171" y="116"/>
                  <a:pt x="165" y="119"/>
                  <a:pt x="164" y="122"/>
                </a:cubicBezTo>
                <a:close/>
                <a:moveTo>
                  <a:pt x="159" y="111"/>
                </a:moveTo>
                <a:cubicBezTo>
                  <a:pt x="160" y="110"/>
                  <a:pt x="164" y="108"/>
                  <a:pt x="164" y="107"/>
                </a:cubicBezTo>
                <a:cubicBezTo>
                  <a:pt x="162" y="109"/>
                  <a:pt x="158" y="112"/>
                  <a:pt x="159" y="111"/>
                </a:cubicBezTo>
                <a:close/>
                <a:moveTo>
                  <a:pt x="170" y="123"/>
                </a:moveTo>
                <a:cubicBezTo>
                  <a:pt x="172" y="122"/>
                  <a:pt x="175" y="118"/>
                  <a:pt x="172" y="121"/>
                </a:cubicBezTo>
                <a:cubicBezTo>
                  <a:pt x="172" y="121"/>
                  <a:pt x="173" y="120"/>
                  <a:pt x="173" y="121"/>
                </a:cubicBezTo>
                <a:cubicBezTo>
                  <a:pt x="172" y="121"/>
                  <a:pt x="168" y="124"/>
                  <a:pt x="170" y="123"/>
                </a:cubicBezTo>
                <a:close/>
                <a:moveTo>
                  <a:pt x="125" y="113"/>
                </a:moveTo>
                <a:cubicBezTo>
                  <a:pt x="123" y="114"/>
                  <a:pt x="123" y="114"/>
                  <a:pt x="123" y="114"/>
                </a:cubicBezTo>
                <a:cubicBezTo>
                  <a:pt x="123" y="115"/>
                  <a:pt x="122" y="116"/>
                  <a:pt x="123" y="115"/>
                </a:cubicBezTo>
                <a:cubicBezTo>
                  <a:pt x="125" y="114"/>
                  <a:pt x="125" y="114"/>
                  <a:pt x="125" y="113"/>
                </a:cubicBezTo>
                <a:cubicBezTo>
                  <a:pt x="125" y="113"/>
                  <a:pt x="126" y="113"/>
                  <a:pt x="126" y="112"/>
                </a:cubicBezTo>
                <a:cubicBezTo>
                  <a:pt x="125" y="113"/>
                  <a:pt x="125" y="113"/>
                  <a:pt x="125" y="113"/>
                </a:cubicBezTo>
                <a:close/>
                <a:moveTo>
                  <a:pt x="107" y="138"/>
                </a:moveTo>
                <a:cubicBezTo>
                  <a:pt x="106" y="138"/>
                  <a:pt x="106" y="138"/>
                  <a:pt x="105" y="139"/>
                </a:cubicBezTo>
                <a:cubicBezTo>
                  <a:pt x="105" y="138"/>
                  <a:pt x="107" y="136"/>
                  <a:pt x="107" y="136"/>
                </a:cubicBezTo>
                <a:cubicBezTo>
                  <a:pt x="105" y="138"/>
                  <a:pt x="104" y="139"/>
                  <a:pt x="102" y="141"/>
                </a:cubicBezTo>
                <a:cubicBezTo>
                  <a:pt x="104" y="141"/>
                  <a:pt x="106" y="140"/>
                  <a:pt x="108" y="139"/>
                </a:cubicBezTo>
                <a:cubicBezTo>
                  <a:pt x="104" y="141"/>
                  <a:pt x="110" y="134"/>
                  <a:pt x="107" y="137"/>
                </a:cubicBezTo>
                <a:cubicBezTo>
                  <a:pt x="107" y="137"/>
                  <a:pt x="107" y="137"/>
                  <a:pt x="107" y="138"/>
                </a:cubicBezTo>
                <a:close/>
                <a:moveTo>
                  <a:pt x="128" y="160"/>
                </a:moveTo>
                <a:cubicBezTo>
                  <a:pt x="127" y="161"/>
                  <a:pt x="126" y="161"/>
                  <a:pt x="126" y="161"/>
                </a:cubicBezTo>
                <a:cubicBezTo>
                  <a:pt x="125" y="163"/>
                  <a:pt x="128" y="160"/>
                  <a:pt x="128" y="162"/>
                </a:cubicBezTo>
                <a:cubicBezTo>
                  <a:pt x="127" y="163"/>
                  <a:pt x="126" y="164"/>
                  <a:pt x="125" y="164"/>
                </a:cubicBezTo>
                <a:cubicBezTo>
                  <a:pt x="125" y="165"/>
                  <a:pt x="128" y="162"/>
                  <a:pt x="129" y="162"/>
                </a:cubicBezTo>
                <a:cubicBezTo>
                  <a:pt x="128" y="162"/>
                  <a:pt x="127" y="163"/>
                  <a:pt x="127" y="163"/>
                </a:cubicBezTo>
                <a:cubicBezTo>
                  <a:pt x="131" y="161"/>
                  <a:pt x="128" y="162"/>
                  <a:pt x="131" y="159"/>
                </a:cubicBezTo>
                <a:cubicBezTo>
                  <a:pt x="130" y="159"/>
                  <a:pt x="127" y="162"/>
                  <a:pt x="128" y="160"/>
                </a:cubicBezTo>
                <a:close/>
                <a:moveTo>
                  <a:pt x="95" y="148"/>
                </a:moveTo>
                <a:cubicBezTo>
                  <a:pt x="95" y="148"/>
                  <a:pt x="96" y="148"/>
                  <a:pt x="96" y="148"/>
                </a:cubicBezTo>
                <a:cubicBezTo>
                  <a:pt x="94" y="149"/>
                  <a:pt x="94" y="150"/>
                  <a:pt x="94" y="150"/>
                </a:cubicBezTo>
                <a:cubicBezTo>
                  <a:pt x="98" y="147"/>
                  <a:pt x="99" y="145"/>
                  <a:pt x="101" y="143"/>
                </a:cubicBezTo>
                <a:cubicBezTo>
                  <a:pt x="102" y="143"/>
                  <a:pt x="102" y="142"/>
                  <a:pt x="102" y="141"/>
                </a:cubicBezTo>
                <a:cubicBezTo>
                  <a:pt x="100" y="143"/>
                  <a:pt x="97" y="147"/>
                  <a:pt x="95" y="148"/>
                </a:cubicBezTo>
                <a:close/>
                <a:moveTo>
                  <a:pt x="110" y="169"/>
                </a:moveTo>
                <a:cubicBezTo>
                  <a:pt x="110" y="169"/>
                  <a:pt x="111" y="169"/>
                  <a:pt x="111" y="169"/>
                </a:cubicBezTo>
                <a:cubicBezTo>
                  <a:pt x="110" y="170"/>
                  <a:pt x="109" y="171"/>
                  <a:pt x="109" y="171"/>
                </a:cubicBezTo>
                <a:cubicBezTo>
                  <a:pt x="112" y="168"/>
                  <a:pt x="113" y="166"/>
                  <a:pt x="114" y="165"/>
                </a:cubicBezTo>
                <a:cubicBezTo>
                  <a:pt x="114" y="165"/>
                  <a:pt x="114" y="165"/>
                  <a:pt x="114" y="165"/>
                </a:cubicBezTo>
                <a:cubicBezTo>
                  <a:pt x="112" y="167"/>
                  <a:pt x="111" y="169"/>
                  <a:pt x="110" y="169"/>
                </a:cubicBezTo>
                <a:close/>
                <a:moveTo>
                  <a:pt x="91" y="154"/>
                </a:moveTo>
                <a:cubicBezTo>
                  <a:pt x="92" y="155"/>
                  <a:pt x="92" y="155"/>
                  <a:pt x="92" y="155"/>
                </a:cubicBezTo>
                <a:cubicBezTo>
                  <a:pt x="94" y="153"/>
                  <a:pt x="93" y="153"/>
                  <a:pt x="94" y="152"/>
                </a:cubicBezTo>
                <a:cubicBezTo>
                  <a:pt x="94" y="152"/>
                  <a:pt x="94" y="152"/>
                  <a:pt x="95" y="152"/>
                </a:cubicBezTo>
                <a:cubicBezTo>
                  <a:pt x="95" y="152"/>
                  <a:pt x="95" y="151"/>
                  <a:pt x="95" y="151"/>
                </a:cubicBezTo>
                <a:cubicBezTo>
                  <a:pt x="94" y="151"/>
                  <a:pt x="94" y="151"/>
                  <a:pt x="94" y="152"/>
                </a:cubicBezTo>
                <a:cubicBezTo>
                  <a:pt x="93" y="153"/>
                  <a:pt x="93" y="153"/>
                  <a:pt x="91" y="154"/>
                </a:cubicBezTo>
                <a:close/>
                <a:moveTo>
                  <a:pt x="92" y="162"/>
                </a:moveTo>
                <a:cubicBezTo>
                  <a:pt x="94" y="162"/>
                  <a:pt x="97" y="157"/>
                  <a:pt x="99" y="155"/>
                </a:cubicBezTo>
                <a:cubicBezTo>
                  <a:pt x="96" y="158"/>
                  <a:pt x="95" y="159"/>
                  <a:pt x="92" y="162"/>
                </a:cubicBezTo>
                <a:close/>
                <a:moveTo>
                  <a:pt x="88" y="161"/>
                </a:moveTo>
                <a:cubicBezTo>
                  <a:pt x="87" y="161"/>
                  <a:pt x="87" y="161"/>
                  <a:pt x="87" y="161"/>
                </a:cubicBezTo>
                <a:cubicBezTo>
                  <a:pt x="87" y="161"/>
                  <a:pt x="87" y="161"/>
                  <a:pt x="87" y="161"/>
                </a:cubicBezTo>
                <a:cubicBezTo>
                  <a:pt x="87" y="162"/>
                  <a:pt x="87" y="162"/>
                  <a:pt x="87" y="162"/>
                </a:cubicBezTo>
                <a:cubicBezTo>
                  <a:pt x="87" y="162"/>
                  <a:pt x="87" y="162"/>
                  <a:pt x="87" y="162"/>
                </a:cubicBezTo>
                <a:cubicBezTo>
                  <a:pt x="87" y="162"/>
                  <a:pt x="87" y="163"/>
                  <a:pt x="87" y="163"/>
                </a:cubicBezTo>
                <a:cubicBezTo>
                  <a:pt x="87" y="163"/>
                  <a:pt x="87" y="162"/>
                  <a:pt x="87" y="162"/>
                </a:cubicBezTo>
                <a:cubicBezTo>
                  <a:pt x="87" y="162"/>
                  <a:pt x="87" y="162"/>
                  <a:pt x="88" y="161"/>
                </a:cubicBezTo>
                <a:cubicBezTo>
                  <a:pt x="89" y="160"/>
                  <a:pt x="89" y="160"/>
                  <a:pt x="89" y="160"/>
                </a:cubicBezTo>
                <a:cubicBezTo>
                  <a:pt x="88" y="162"/>
                  <a:pt x="90" y="159"/>
                  <a:pt x="91" y="158"/>
                </a:cubicBezTo>
                <a:cubicBezTo>
                  <a:pt x="91" y="157"/>
                  <a:pt x="93" y="157"/>
                  <a:pt x="94" y="156"/>
                </a:cubicBezTo>
                <a:cubicBezTo>
                  <a:pt x="92" y="156"/>
                  <a:pt x="90" y="158"/>
                  <a:pt x="88" y="161"/>
                </a:cubicBezTo>
                <a:close/>
                <a:moveTo>
                  <a:pt x="106" y="176"/>
                </a:moveTo>
                <a:cubicBezTo>
                  <a:pt x="106" y="177"/>
                  <a:pt x="105" y="177"/>
                  <a:pt x="105" y="178"/>
                </a:cubicBezTo>
                <a:cubicBezTo>
                  <a:pt x="104" y="178"/>
                  <a:pt x="104" y="178"/>
                  <a:pt x="104" y="178"/>
                </a:cubicBezTo>
                <a:cubicBezTo>
                  <a:pt x="104" y="179"/>
                  <a:pt x="103" y="179"/>
                  <a:pt x="103" y="180"/>
                </a:cubicBezTo>
                <a:cubicBezTo>
                  <a:pt x="104" y="179"/>
                  <a:pt x="104" y="180"/>
                  <a:pt x="104" y="179"/>
                </a:cubicBezTo>
                <a:cubicBezTo>
                  <a:pt x="105" y="179"/>
                  <a:pt x="105" y="180"/>
                  <a:pt x="106" y="179"/>
                </a:cubicBezTo>
                <a:cubicBezTo>
                  <a:pt x="105" y="179"/>
                  <a:pt x="105" y="179"/>
                  <a:pt x="105" y="179"/>
                </a:cubicBezTo>
                <a:cubicBezTo>
                  <a:pt x="105" y="178"/>
                  <a:pt x="105" y="179"/>
                  <a:pt x="106" y="178"/>
                </a:cubicBezTo>
                <a:cubicBezTo>
                  <a:pt x="105" y="179"/>
                  <a:pt x="108" y="175"/>
                  <a:pt x="108" y="175"/>
                </a:cubicBezTo>
                <a:cubicBezTo>
                  <a:pt x="108" y="175"/>
                  <a:pt x="108" y="175"/>
                  <a:pt x="109" y="175"/>
                </a:cubicBezTo>
                <a:cubicBezTo>
                  <a:pt x="108" y="175"/>
                  <a:pt x="107" y="175"/>
                  <a:pt x="106" y="176"/>
                </a:cubicBezTo>
                <a:close/>
                <a:moveTo>
                  <a:pt x="109" y="180"/>
                </a:moveTo>
                <a:cubicBezTo>
                  <a:pt x="108" y="180"/>
                  <a:pt x="108" y="180"/>
                  <a:pt x="108" y="180"/>
                </a:cubicBezTo>
                <a:cubicBezTo>
                  <a:pt x="108" y="181"/>
                  <a:pt x="108" y="181"/>
                  <a:pt x="108" y="181"/>
                </a:cubicBezTo>
                <a:cubicBezTo>
                  <a:pt x="107" y="181"/>
                  <a:pt x="107" y="181"/>
                  <a:pt x="107" y="181"/>
                </a:cubicBezTo>
                <a:cubicBezTo>
                  <a:pt x="107" y="181"/>
                  <a:pt x="107" y="181"/>
                  <a:pt x="107" y="181"/>
                </a:cubicBezTo>
                <a:cubicBezTo>
                  <a:pt x="106" y="182"/>
                  <a:pt x="106" y="183"/>
                  <a:pt x="105" y="184"/>
                </a:cubicBezTo>
                <a:cubicBezTo>
                  <a:pt x="106" y="184"/>
                  <a:pt x="107" y="183"/>
                  <a:pt x="107" y="182"/>
                </a:cubicBezTo>
                <a:cubicBezTo>
                  <a:pt x="108" y="182"/>
                  <a:pt x="108" y="182"/>
                  <a:pt x="108" y="182"/>
                </a:cubicBezTo>
                <a:cubicBezTo>
                  <a:pt x="108" y="182"/>
                  <a:pt x="108" y="182"/>
                  <a:pt x="110" y="180"/>
                </a:cubicBezTo>
                <a:cubicBezTo>
                  <a:pt x="110" y="180"/>
                  <a:pt x="109" y="180"/>
                  <a:pt x="109" y="180"/>
                </a:cubicBezTo>
                <a:close/>
                <a:moveTo>
                  <a:pt x="88" y="171"/>
                </a:moveTo>
                <a:cubicBezTo>
                  <a:pt x="89" y="170"/>
                  <a:pt x="88" y="170"/>
                  <a:pt x="88" y="170"/>
                </a:cubicBezTo>
                <a:cubicBezTo>
                  <a:pt x="89" y="171"/>
                  <a:pt x="90" y="169"/>
                  <a:pt x="90" y="169"/>
                </a:cubicBezTo>
                <a:cubicBezTo>
                  <a:pt x="90" y="169"/>
                  <a:pt x="90" y="168"/>
                  <a:pt x="89" y="169"/>
                </a:cubicBezTo>
                <a:cubicBezTo>
                  <a:pt x="89" y="169"/>
                  <a:pt x="88" y="170"/>
                  <a:pt x="88" y="171"/>
                </a:cubicBezTo>
                <a:close/>
                <a:moveTo>
                  <a:pt x="98" y="180"/>
                </a:moveTo>
                <a:cubicBezTo>
                  <a:pt x="99" y="179"/>
                  <a:pt x="99" y="180"/>
                  <a:pt x="100" y="180"/>
                </a:cubicBezTo>
                <a:cubicBezTo>
                  <a:pt x="99" y="179"/>
                  <a:pt x="98" y="179"/>
                  <a:pt x="98" y="180"/>
                </a:cubicBezTo>
                <a:close/>
                <a:moveTo>
                  <a:pt x="102" y="183"/>
                </a:moveTo>
                <a:cubicBezTo>
                  <a:pt x="102" y="182"/>
                  <a:pt x="101" y="182"/>
                  <a:pt x="102" y="182"/>
                </a:cubicBezTo>
                <a:cubicBezTo>
                  <a:pt x="102" y="182"/>
                  <a:pt x="102" y="183"/>
                  <a:pt x="102" y="182"/>
                </a:cubicBezTo>
                <a:cubicBezTo>
                  <a:pt x="102" y="182"/>
                  <a:pt x="101" y="182"/>
                  <a:pt x="101" y="182"/>
                </a:cubicBezTo>
                <a:cubicBezTo>
                  <a:pt x="102" y="182"/>
                  <a:pt x="101" y="183"/>
                  <a:pt x="102" y="183"/>
                </a:cubicBezTo>
                <a:close/>
                <a:moveTo>
                  <a:pt x="102" y="191"/>
                </a:moveTo>
                <a:cubicBezTo>
                  <a:pt x="102" y="191"/>
                  <a:pt x="104" y="189"/>
                  <a:pt x="104" y="188"/>
                </a:cubicBezTo>
                <a:cubicBezTo>
                  <a:pt x="103" y="187"/>
                  <a:pt x="103" y="186"/>
                  <a:pt x="102" y="187"/>
                </a:cubicBezTo>
                <a:cubicBezTo>
                  <a:pt x="104" y="188"/>
                  <a:pt x="101" y="190"/>
                  <a:pt x="102" y="191"/>
                </a:cubicBezTo>
                <a:close/>
                <a:moveTo>
                  <a:pt x="100" y="187"/>
                </a:moveTo>
                <a:cubicBezTo>
                  <a:pt x="100" y="187"/>
                  <a:pt x="99" y="187"/>
                  <a:pt x="100" y="187"/>
                </a:cubicBezTo>
                <a:cubicBezTo>
                  <a:pt x="100" y="187"/>
                  <a:pt x="101" y="187"/>
                  <a:pt x="101" y="187"/>
                </a:cubicBezTo>
                <a:cubicBezTo>
                  <a:pt x="100" y="187"/>
                  <a:pt x="100" y="187"/>
                  <a:pt x="100" y="187"/>
                </a:cubicBezTo>
                <a:close/>
                <a:moveTo>
                  <a:pt x="99" y="192"/>
                </a:moveTo>
                <a:cubicBezTo>
                  <a:pt x="97" y="193"/>
                  <a:pt x="94" y="197"/>
                  <a:pt x="94" y="198"/>
                </a:cubicBezTo>
                <a:cubicBezTo>
                  <a:pt x="95" y="197"/>
                  <a:pt x="96" y="196"/>
                  <a:pt x="97" y="194"/>
                </a:cubicBezTo>
                <a:cubicBezTo>
                  <a:pt x="97" y="195"/>
                  <a:pt x="97" y="195"/>
                  <a:pt x="97" y="194"/>
                </a:cubicBezTo>
                <a:cubicBezTo>
                  <a:pt x="98" y="192"/>
                  <a:pt x="101" y="192"/>
                  <a:pt x="102" y="189"/>
                </a:cubicBezTo>
                <a:cubicBezTo>
                  <a:pt x="101" y="189"/>
                  <a:pt x="101" y="190"/>
                  <a:pt x="101" y="190"/>
                </a:cubicBezTo>
                <a:cubicBezTo>
                  <a:pt x="100" y="189"/>
                  <a:pt x="102" y="189"/>
                  <a:pt x="102" y="188"/>
                </a:cubicBezTo>
                <a:cubicBezTo>
                  <a:pt x="100" y="189"/>
                  <a:pt x="100" y="191"/>
                  <a:pt x="98" y="191"/>
                </a:cubicBezTo>
                <a:cubicBezTo>
                  <a:pt x="99" y="191"/>
                  <a:pt x="99" y="192"/>
                  <a:pt x="99" y="192"/>
                </a:cubicBezTo>
                <a:close/>
                <a:moveTo>
                  <a:pt x="95" y="191"/>
                </a:moveTo>
                <a:cubicBezTo>
                  <a:pt x="96" y="191"/>
                  <a:pt x="95" y="192"/>
                  <a:pt x="96" y="192"/>
                </a:cubicBezTo>
                <a:cubicBezTo>
                  <a:pt x="96" y="191"/>
                  <a:pt x="98" y="191"/>
                  <a:pt x="97" y="190"/>
                </a:cubicBezTo>
                <a:cubicBezTo>
                  <a:pt x="98" y="190"/>
                  <a:pt x="98" y="189"/>
                  <a:pt x="98" y="189"/>
                </a:cubicBezTo>
                <a:cubicBezTo>
                  <a:pt x="98" y="189"/>
                  <a:pt x="97" y="189"/>
                  <a:pt x="98" y="189"/>
                </a:cubicBezTo>
                <a:cubicBezTo>
                  <a:pt x="98" y="189"/>
                  <a:pt x="99" y="189"/>
                  <a:pt x="100" y="188"/>
                </a:cubicBezTo>
                <a:cubicBezTo>
                  <a:pt x="99" y="187"/>
                  <a:pt x="99" y="187"/>
                  <a:pt x="99" y="187"/>
                </a:cubicBezTo>
                <a:cubicBezTo>
                  <a:pt x="98" y="187"/>
                  <a:pt x="99" y="188"/>
                  <a:pt x="98" y="188"/>
                </a:cubicBezTo>
                <a:cubicBezTo>
                  <a:pt x="98" y="187"/>
                  <a:pt x="96" y="189"/>
                  <a:pt x="97" y="190"/>
                </a:cubicBezTo>
                <a:cubicBezTo>
                  <a:pt x="96" y="190"/>
                  <a:pt x="96" y="190"/>
                  <a:pt x="96" y="190"/>
                </a:cubicBezTo>
                <a:cubicBezTo>
                  <a:pt x="96" y="190"/>
                  <a:pt x="97" y="190"/>
                  <a:pt x="96" y="191"/>
                </a:cubicBezTo>
                <a:cubicBezTo>
                  <a:pt x="96" y="190"/>
                  <a:pt x="96" y="190"/>
                  <a:pt x="96" y="190"/>
                </a:cubicBezTo>
                <a:cubicBezTo>
                  <a:pt x="96" y="191"/>
                  <a:pt x="96" y="191"/>
                  <a:pt x="95" y="191"/>
                </a:cubicBezTo>
                <a:close/>
                <a:moveTo>
                  <a:pt x="85" y="191"/>
                </a:moveTo>
                <a:cubicBezTo>
                  <a:pt x="85" y="194"/>
                  <a:pt x="82" y="195"/>
                  <a:pt x="81" y="197"/>
                </a:cubicBezTo>
                <a:cubicBezTo>
                  <a:pt x="82" y="198"/>
                  <a:pt x="82" y="197"/>
                  <a:pt x="82" y="197"/>
                </a:cubicBezTo>
                <a:cubicBezTo>
                  <a:pt x="84" y="195"/>
                  <a:pt x="85" y="193"/>
                  <a:pt x="87" y="192"/>
                </a:cubicBezTo>
                <a:cubicBezTo>
                  <a:pt x="87" y="192"/>
                  <a:pt x="87" y="193"/>
                  <a:pt x="88" y="193"/>
                </a:cubicBezTo>
                <a:cubicBezTo>
                  <a:pt x="88" y="193"/>
                  <a:pt x="89" y="191"/>
                  <a:pt x="90" y="191"/>
                </a:cubicBezTo>
                <a:cubicBezTo>
                  <a:pt x="89" y="190"/>
                  <a:pt x="89" y="190"/>
                  <a:pt x="89" y="190"/>
                </a:cubicBezTo>
                <a:cubicBezTo>
                  <a:pt x="89" y="191"/>
                  <a:pt x="88" y="193"/>
                  <a:pt x="87" y="192"/>
                </a:cubicBezTo>
                <a:cubicBezTo>
                  <a:pt x="87" y="191"/>
                  <a:pt x="88" y="190"/>
                  <a:pt x="89" y="189"/>
                </a:cubicBezTo>
                <a:cubicBezTo>
                  <a:pt x="88" y="189"/>
                  <a:pt x="88" y="188"/>
                  <a:pt x="87" y="189"/>
                </a:cubicBezTo>
                <a:cubicBezTo>
                  <a:pt x="88" y="189"/>
                  <a:pt x="87" y="190"/>
                  <a:pt x="88" y="190"/>
                </a:cubicBezTo>
                <a:cubicBezTo>
                  <a:pt x="87" y="190"/>
                  <a:pt x="88" y="190"/>
                  <a:pt x="87" y="190"/>
                </a:cubicBezTo>
                <a:cubicBezTo>
                  <a:pt x="86" y="190"/>
                  <a:pt x="86" y="192"/>
                  <a:pt x="85" y="191"/>
                </a:cubicBezTo>
                <a:cubicBezTo>
                  <a:pt x="86" y="191"/>
                  <a:pt x="86" y="191"/>
                  <a:pt x="86" y="191"/>
                </a:cubicBezTo>
                <a:cubicBezTo>
                  <a:pt x="85" y="191"/>
                  <a:pt x="86" y="191"/>
                  <a:pt x="85" y="191"/>
                </a:cubicBezTo>
                <a:close/>
                <a:moveTo>
                  <a:pt x="94" y="201"/>
                </a:moveTo>
                <a:cubicBezTo>
                  <a:pt x="95" y="200"/>
                  <a:pt x="94" y="199"/>
                  <a:pt x="95" y="200"/>
                </a:cubicBezTo>
                <a:cubicBezTo>
                  <a:pt x="95" y="199"/>
                  <a:pt x="95" y="199"/>
                  <a:pt x="96" y="199"/>
                </a:cubicBezTo>
                <a:cubicBezTo>
                  <a:pt x="94" y="198"/>
                  <a:pt x="94" y="200"/>
                  <a:pt x="94" y="201"/>
                </a:cubicBezTo>
                <a:close/>
                <a:moveTo>
                  <a:pt x="93" y="198"/>
                </a:moveTo>
                <a:cubicBezTo>
                  <a:pt x="93" y="199"/>
                  <a:pt x="93" y="199"/>
                  <a:pt x="92" y="199"/>
                </a:cubicBezTo>
                <a:cubicBezTo>
                  <a:pt x="93" y="200"/>
                  <a:pt x="91" y="200"/>
                  <a:pt x="92" y="200"/>
                </a:cubicBezTo>
                <a:cubicBezTo>
                  <a:pt x="92" y="199"/>
                  <a:pt x="94" y="199"/>
                  <a:pt x="93" y="198"/>
                </a:cubicBezTo>
                <a:close/>
                <a:moveTo>
                  <a:pt x="91" y="201"/>
                </a:moveTo>
                <a:cubicBezTo>
                  <a:pt x="91" y="202"/>
                  <a:pt x="91" y="201"/>
                  <a:pt x="90" y="201"/>
                </a:cubicBezTo>
                <a:cubicBezTo>
                  <a:pt x="90" y="202"/>
                  <a:pt x="91" y="202"/>
                  <a:pt x="91" y="202"/>
                </a:cubicBezTo>
                <a:cubicBezTo>
                  <a:pt x="91" y="202"/>
                  <a:pt x="91" y="202"/>
                  <a:pt x="91" y="203"/>
                </a:cubicBezTo>
                <a:cubicBezTo>
                  <a:pt x="91" y="202"/>
                  <a:pt x="92" y="202"/>
                  <a:pt x="91" y="202"/>
                </a:cubicBezTo>
                <a:cubicBezTo>
                  <a:pt x="92" y="201"/>
                  <a:pt x="92" y="202"/>
                  <a:pt x="92" y="201"/>
                </a:cubicBezTo>
                <a:cubicBezTo>
                  <a:pt x="92" y="201"/>
                  <a:pt x="92" y="201"/>
                  <a:pt x="92" y="201"/>
                </a:cubicBezTo>
                <a:cubicBezTo>
                  <a:pt x="92" y="200"/>
                  <a:pt x="92" y="201"/>
                  <a:pt x="93" y="201"/>
                </a:cubicBezTo>
                <a:cubicBezTo>
                  <a:pt x="93" y="200"/>
                  <a:pt x="93" y="200"/>
                  <a:pt x="93" y="200"/>
                </a:cubicBezTo>
                <a:cubicBezTo>
                  <a:pt x="92" y="199"/>
                  <a:pt x="92" y="201"/>
                  <a:pt x="91" y="201"/>
                </a:cubicBezTo>
                <a:close/>
                <a:moveTo>
                  <a:pt x="87" y="202"/>
                </a:moveTo>
                <a:cubicBezTo>
                  <a:pt x="87" y="203"/>
                  <a:pt x="86" y="204"/>
                  <a:pt x="86" y="205"/>
                </a:cubicBezTo>
                <a:cubicBezTo>
                  <a:pt x="88" y="203"/>
                  <a:pt x="89" y="204"/>
                  <a:pt x="90" y="205"/>
                </a:cubicBezTo>
                <a:cubicBezTo>
                  <a:pt x="89" y="204"/>
                  <a:pt x="90" y="204"/>
                  <a:pt x="90" y="204"/>
                </a:cubicBezTo>
                <a:cubicBezTo>
                  <a:pt x="90" y="204"/>
                  <a:pt x="89" y="204"/>
                  <a:pt x="89" y="203"/>
                </a:cubicBezTo>
                <a:cubicBezTo>
                  <a:pt x="89" y="204"/>
                  <a:pt x="89" y="203"/>
                  <a:pt x="88" y="203"/>
                </a:cubicBezTo>
                <a:cubicBezTo>
                  <a:pt x="88" y="203"/>
                  <a:pt x="88" y="203"/>
                  <a:pt x="88" y="203"/>
                </a:cubicBezTo>
                <a:cubicBezTo>
                  <a:pt x="88" y="203"/>
                  <a:pt x="88" y="203"/>
                  <a:pt x="88" y="203"/>
                </a:cubicBezTo>
                <a:cubicBezTo>
                  <a:pt x="88" y="203"/>
                  <a:pt x="88" y="202"/>
                  <a:pt x="89" y="202"/>
                </a:cubicBezTo>
                <a:cubicBezTo>
                  <a:pt x="87" y="202"/>
                  <a:pt x="88" y="201"/>
                  <a:pt x="87" y="202"/>
                </a:cubicBezTo>
                <a:close/>
                <a:moveTo>
                  <a:pt x="64" y="186"/>
                </a:moveTo>
                <a:cubicBezTo>
                  <a:pt x="65" y="186"/>
                  <a:pt x="65" y="186"/>
                  <a:pt x="65" y="186"/>
                </a:cubicBezTo>
                <a:cubicBezTo>
                  <a:pt x="65" y="186"/>
                  <a:pt x="65" y="186"/>
                  <a:pt x="65" y="186"/>
                </a:cubicBezTo>
                <a:cubicBezTo>
                  <a:pt x="65" y="186"/>
                  <a:pt x="65" y="186"/>
                  <a:pt x="65" y="186"/>
                </a:cubicBezTo>
                <a:cubicBezTo>
                  <a:pt x="65" y="186"/>
                  <a:pt x="65" y="186"/>
                  <a:pt x="65" y="186"/>
                </a:cubicBezTo>
                <a:cubicBezTo>
                  <a:pt x="65" y="186"/>
                  <a:pt x="64" y="186"/>
                  <a:pt x="64" y="186"/>
                </a:cubicBezTo>
                <a:close/>
                <a:moveTo>
                  <a:pt x="86" y="208"/>
                </a:moveTo>
                <a:cubicBezTo>
                  <a:pt x="86" y="208"/>
                  <a:pt x="86" y="207"/>
                  <a:pt x="86" y="207"/>
                </a:cubicBezTo>
                <a:cubicBezTo>
                  <a:pt x="85" y="207"/>
                  <a:pt x="87" y="207"/>
                  <a:pt x="87" y="206"/>
                </a:cubicBezTo>
                <a:cubicBezTo>
                  <a:pt x="86" y="206"/>
                  <a:pt x="85" y="208"/>
                  <a:pt x="86" y="208"/>
                </a:cubicBezTo>
                <a:close/>
                <a:moveTo>
                  <a:pt x="84" y="206"/>
                </a:moveTo>
                <a:cubicBezTo>
                  <a:pt x="84" y="206"/>
                  <a:pt x="84" y="207"/>
                  <a:pt x="85" y="206"/>
                </a:cubicBezTo>
                <a:cubicBezTo>
                  <a:pt x="84" y="206"/>
                  <a:pt x="84" y="205"/>
                  <a:pt x="84" y="206"/>
                </a:cubicBezTo>
                <a:cubicBezTo>
                  <a:pt x="84" y="206"/>
                  <a:pt x="83" y="205"/>
                  <a:pt x="84" y="206"/>
                </a:cubicBezTo>
                <a:close/>
                <a:moveTo>
                  <a:pt x="79" y="215"/>
                </a:moveTo>
                <a:cubicBezTo>
                  <a:pt x="79" y="215"/>
                  <a:pt x="79" y="215"/>
                  <a:pt x="80" y="215"/>
                </a:cubicBezTo>
                <a:cubicBezTo>
                  <a:pt x="80" y="214"/>
                  <a:pt x="82" y="213"/>
                  <a:pt x="81" y="212"/>
                </a:cubicBezTo>
                <a:cubicBezTo>
                  <a:pt x="81" y="212"/>
                  <a:pt x="81" y="212"/>
                  <a:pt x="81" y="212"/>
                </a:cubicBezTo>
                <a:cubicBezTo>
                  <a:pt x="81" y="212"/>
                  <a:pt x="80" y="212"/>
                  <a:pt x="80" y="212"/>
                </a:cubicBezTo>
                <a:cubicBezTo>
                  <a:pt x="81" y="212"/>
                  <a:pt x="81" y="212"/>
                  <a:pt x="81" y="213"/>
                </a:cubicBezTo>
                <a:cubicBezTo>
                  <a:pt x="80" y="212"/>
                  <a:pt x="80" y="213"/>
                  <a:pt x="80" y="212"/>
                </a:cubicBezTo>
                <a:cubicBezTo>
                  <a:pt x="79" y="212"/>
                  <a:pt x="79" y="212"/>
                  <a:pt x="79" y="213"/>
                </a:cubicBezTo>
                <a:cubicBezTo>
                  <a:pt x="79" y="214"/>
                  <a:pt x="77" y="216"/>
                  <a:pt x="76" y="217"/>
                </a:cubicBezTo>
                <a:cubicBezTo>
                  <a:pt x="77" y="217"/>
                  <a:pt x="77" y="216"/>
                  <a:pt x="77" y="217"/>
                </a:cubicBezTo>
                <a:cubicBezTo>
                  <a:pt x="77" y="217"/>
                  <a:pt x="77" y="217"/>
                  <a:pt x="77" y="217"/>
                </a:cubicBezTo>
                <a:cubicBezTo>
                  <a:pt x="77" y="217"/>
                  <a:pt x="78" y="216"/>
                  <a:pt x="79" y="216"/>
                </a:cubicBezTo>
                <a:cubicBezTo>
                  <a:pt x="78" y="216"/>
                  <a:pt x="78" y="215"/>
                  <a:pt x="78" y="215"/>
                </a:cubicBezTo>
                <a:cubicBezTo>
                  <a:pt x="79" y="215"/>
                  <a:pt x="78" y="215"/>
                  <a:pt x="79" y="215"/>
                </a:cubicBezTo>
                <a:cubicBezTo>
                  <a:pt x="79" y="215"/>
                  <a:pt x="79" y="215"/>
                  <a:pt x="79" y="215"/>
                </a:cubicBezTo>
                <a:close/>
                <a:moveTo>
                  <a:pt x="74" y="207"/>
                </a:moveTo>
                <a:cubicBezTo>
                  <a:pt x="73" y="207"/>
                  <a:pt x="73" y="208"/>
                  <a:pt x="72" y="207"/>
                </a:cubicBezTo>
                <a:cubicBezTo>
                  <a:pt x="71" y="209"/>
                  <a:pt x="70" y="210"/>
                  <a:pt x="69" y="210"/>
                </a:cubicBezTo>
                <a:cubicBezTo>
                  <a:pt x="68" y="211"/>
                  <a:pt x="69" y="210"/>
                  <a:pt x="69" y="211"/>
                </a:cubicBezTo>
                <a:cubicBezTo>
                  <a:pt x="68" y="211"/>
                  <a:pt x="69" y="212"/>
                  <a:pt x="68" y="212"/>
                </a:cubicBezTo>
                <a:cubicBezTo>
                  <a:pt x="69" y="212"/>
                  <a:pt x="69" y="211"/>
                  <a:pt x="68" y="211"/>
                </a:cubicBezTo>
                <a:cubicBezTo>
                  <a:pt x="68" y="212"/>
                  <a:pt x="67" y="212"/>
                  <a:pt x="68" y="213"/>
                </a:cubicBezTo>
                <a:cubicBezTo>
                  <a:pt x="68" y="213"/>
                  <a:pt x="68" y="213"/>
                  <a:pt x="68" y="213"/>
                </a:cubicBezTo>
                <a:cubicBezTo>
                  <a:pt x="69" y="212"/>
                  <a:pt x="69" y="213"/>
                  <a:pt x="69" y="214"/>
                </a:cubicBezTo>
                <a:cubicBezTo>
                  <a:pt x="70" y="213"/>
                  <a:pt x="70" y="211"/>
                  <a:pt x="71" y="211"/>
                </a:cubicBezTo>
                <a:cubicBezTo>
                  <a:pt x="70" y="211"/>
                  <a:pt x="70" y="212"/>
                  <a:pt x="70" y="212"/>
                </a:cubicBezTo>
                <a:cubicBezTo>
                  <a:pt x="71" y="212"/>
                  <a:pt x="71" y="212"/>
                  <a:pt x="71" y="212"/>
                </a:cubicBezTo>
                <a:cubicBezTo>
                  <a:pt x="71" y="213"/>
                  <a:pt x="70" y="213"/>
                  <a:pt x="71" y="214"/>
                </a:cubicBezTo>
                <a:cubicBezTo>
                  <a:pt x="69" y="213"/>
                  <a:pt x="70" y="215"/>
                  <a:pt x="69" y="216"/>
                </a:cubicBezTo>
                <a:cubicBezTo>
                  <a:pt x="68" y="217"/>
                  <a:pt x="66" y="218"/>
                  <a:pt x="67" y="219"/>
                </a:cubicBezTo>
                <a:cubicBezTo>
                  <a:pt x="65" y="219"/>
                  <a:pt x="64" y="222"/>
                  <a:pt x="62" y="223"/>
                </a:cubicBezTo>
                <a:cubicBezTo>
                  <a:pt x="63" y="223"/>
                  <a:pt x="62" y="223"/>
                  <a:pt x="63" y="223"/>
                </a:cubicBezTo>
                <a:cubicBezTo>
                  <a:pt x="63" y="223"/>
                  <a:pt x="62" y="225"/>
                  <a:pt x="63" y="225"/>
                </a:cubicBezTo>
                <a:cubicBezTo>
                  <a:pt x="63" y="224"/>
                  <a:pt x="63" y="223"/>
                  <a:pt x="64" y="223"/>
                </a:cubicBezTo>
                <a:cubicBezTo>
                  <a:pt x="64" y="221"/>
                  <a:pt x="67" y="221"/>
                  <a:pt x="67" y="219"/>
                </a:cubicBezTo>
                <a:cubicBezTo>
                  <a:pt x="68" y="218"/>
                  <a:pt x="68" y="218"/>
                  <a:pt x="69" y="217"/>
                </a:cubicBezTo>
                <a:cubicBezTo>
                  <a:pt x="69" y="217"/>
                  <a:pt x="68" y="217"/>
                  <a:pt x="69" y="216"/>
                </a:cubicBezTo>
                <a:cubicBezTo>
                  <a:pt x="70" y="217"/>
                  <a:pt x="69" y="216"/>
                  <a:pt x="69" y="216"/>
                </a:cubicBezTo>
                <a:cubicBezTo>
                  <a:pt x="70" y="216"/>
                  <a:pt x="73" y="213"/>
                  <a:pt x="72" y="212"/>
                </a:cubicBezTo>
                <a:cubicBezTo>
                  <a:pt x="73" y="212"/>
                  <a:pt x="73" y="212"/>
                  <a:pt x="73" y="212"/>
                </a:cubicBezTo>
                <a:cubicBezTo>
                  <a:pt x="73" y="211"/>
                  <a:pt x="73" y="210"/>
                  <a:pt x="72" y="210"/>
                </a:cubicBezTo>
                <a:cubicBezTo>
                  <a:pt x="73" y="210"/>
                  <a:pt x="73" y="210"/>
                  <a:pt x="73" y="211"/>
                </a:cubicBezTo>
                <a:cubicBezTo>
                  <a:pt x="72" y="210"/>
                  <a:pt x="72" y="211"/>
                  <a:pt x="72" y="211"/>
                </a:cubicBezTo>
                <a:cubicBezTo>
                  <a:pt x="72" y="210"/>
                  <a:pt x="72" y="209"/>
                  <a:pt x="72" y="209"/>
                </a:cubicBezTo>
                <a:cubicBezTo>
                  <a:pt x="72" y="210"/>
                  <a:pt x="71" y="210"/>
                  <a:pt x="71" y="210"/>
                </a:cubicBezTo>
                <a:cubicBezTo>
                  <a:pt x="72" y="210"/>
                  <a:pt x="71" y="209"/>
                  <a:pt x="72" y="209"/>
                </a:cubicBezTo>
                <a:cubicBezTo>
                  <a:pt x="73" y="209"/>
                  <a:pt x="72" y="207"/>
                  <a:pt x="74" y="208"/>
                </a:cubicBezTo>
                <a:cubicBezTo>
                  <a:pt x="74" y="208"/>
                  <a:pt x="74" y="207"/>
                  <a:pt x="74" y="207"/>
                </a:cubicBezTo>
                <a:close/>
                <a:moveTo>
                  <a:pt x="64" y="211"/>
                </a:moveTo>
                <a:cubicBezTo>
                  <a:pt x="66" y="211"/>
                  <a:pt x="67" y="206"/>
                  <a:pt x="68" y="207"/>
                </a:cubicBezTo>
                <a:cubicBezTo>
                  <a:pt x="68" y="206"/>
                  <a:pt x="70" y="205"/>
                  <a:pt x="69" y="204"/>
                </a:cubicBezTo>
                <a:cubicBezTo>
                  <a:pt x="68" y="206"/>
                  <a:pt x="66" y="208"/>
                  <a:pt x="64" y="211"/>
                </a:cubicBezTo>
                <a:close/>
                <a:moveTo>
                  <a:pt x="73" y="215"/>
                </a:moveTo>
                <a:cubicBezTo>
                  <a:pt x="73" y="215"/>
                  <a:pt x="74" y="214"/>
                  <a:pt x="73" y="214"/>
                </a:cubicBezTo>
                <a:cubicBezTo>
                  <a:pt x="73" y="215"/>
                  <a:pt x="72" y="214"/>
                  <a:pt x="72" y="215"/>
                </a:cubicBezTo>
                <a:cubicBezTo>
                  <a:pt x="72" y="215"/>
                  <a:pt x="71" y="215"/>
                  <a:pt x="71" y="217"/>
                </a:cubicBezTo>
                <a:cubicBezTo>
                  <a:pt x="71" y="217"/>
                  <a:pt x="71" y="217"/>
                  <a:pt x="71" y="217"/>
                </a:cubicBezTo>
                <a:cubicBezTo>
                  <a:pt x="72" y="217"/>
                  <a:pt x="73" y="215"/>
                  <a:pt x="74" y="216"/>
                </a:cubicBezTo>
                <a:cubicBezTo>
                  <a:pt x="74" y="216"/>
                  <a:pt x="74" y="215"/>
                  <a:pt x="75" y="215"/>
                </a:cubicBezTo>
                <a:cubicBezTo>
                  <a:pt x="74" y="214"/>
                  <a:pt x="74" y="214"/>
                  <a:pt x="74" y="213"/>
                </a:cubicBezTo>
                <a:cubicBezTo>
                  <a:pt x="75" y="213"/>
                  <a:pt x="75" y="212"/>
                  <a:pt x="76" y="212"/>
                </a:cubicBezTo>
                <a:cubicBezTo>
                  <a:pt x="75" y="212"/>
                  <a:pt x="76" y="211"/>
                  <a:pt x="76" y="211"/>
                </a:cubicBezTo>
                <a:cubicBezTo>
                  <a:pt x="75" y="211"/>
                  <a:pt x="74" y="213"/>
                  <a:pt x="73" y="214"/>
                </a:cubicBezTo>
                <a:cubicBezTo>
                  <a:pt x="74" y="214"/>
                  <a:pt x="74" y="215"/>
                  <a:pt x="73" y="215"/>
                </a:cubicBezTo>
                <a:close/>
                <a:moveTo>
                  <a:pt x="74" y="210"/>
                </a:moveTo>
                <a:cubicBezTo>
                  <a:pt x="74" y="210"/>
                  <a:pt x="74" y="210"/>
                  <a:pt x="74" y="210"/>
                </a:cubicBezTo>
                <a:cubicBezTo>
                  <a:pt x="75" y="211"/>
                  <a:pt x="75" y="211"/>
                  <a:pt x="75" y="211"/>
                </a:cubicBezTo>
                <a:cubicBezTo>
                  <a:pt x="75" y="210"/>
                  <a:pt x="75" y="210"/>
                  <a:pt x="75" y="210"/>
                </a:cubicBezTo>
                <a:cubicBezTo>
                  <a:pt x="75" y="210"/>
                  <a:pt x="75" y="210"/>
                  <a:pt x="75" y="210"/>
                </a:cubicBezTo>
                <a:cubicBezTo>
                  <a:pt x="75" y="210"/>
                  <a:pt x="74" y="210"/>
                  <a:pt x="74" y="210"/>
                </a:cubicBezTo>
                <a:close/>
                <a:moveTo>
                  <a:pt x="48" y="194"/>
                </a:moveTo>
                <a:cubicBezTo>
                  <a:pt x="47" y="194"/>
                  <a:pt x="49" y="193"/>
                  <a:pt x="48" y="193"/>
                </a:cubicBezTo>
                <a:cubicBezTo>
                  <a:pt x="47" y="193"/>
                  <a:pt x="47" y="195"/>
                  <a:pt x="48" y="194"/>
                </a:cubicBezTo>
                <a:close/>
                <a:moveTo>
                  <a:pt x="75" y="220"/>
                </a:moveTo>
                <a:cubicBezTo>
                  <a:pt x="76" y="219"/>
                  <a:pt x="77" y="219"/>
                  <a:pt x="77" y="217"/>
                </a:cubicBezTo>
                <a:cubicBezTo>
                  <a:pt x="76" y="218"/>
                  <a:pt x="75" y="219"/>
                  <a:pt x="75" y="220"/>
                </a:cubicBezTo>
                <a:close/>
                <a:moveTo>
                  <a:pt x="39" y="198"/>
                </a:moveTo>
                <a:cubicBezTo>
                  <a:pt x="39" y="199"/>
                  <a:pt x="39" y="198"/>
                  <a:pt x="39" y="199"/>
                </a:cubicBezTo>
                <a:cubicBezTo>
                  <a:pt x="40" y="199"/>
                  <a:pt x="40" y="198"/>
                  <a:pt x="40" y="198"/>
                </a:cubicBezTo>
                <a:cubicBezTo>
                  <a:pt x="40" y="198"/>
                  <a:pt x="39" y="198"/>
                  <a:pt x="39" y="198"/>
                </a:cubicBezTo>
                <a:close/>
                <a:moveTo>
                  <a:pt x="67" y="230"/>
                </a:moveTo>
                <a:cubicBezTo>
                  <a:pt x="68" y="230"/>
                  <a:pt x="68" y="229"/>
                  <a:pt x="67" y="229"/>
                </a:cubicBezTo>
                <a:cubicBezTo>
                  <a:pt x="67" y="229"/>
                  <a:pt x="66" y="229"/>
                  <a:pt x="67" y="230"/>
                </a:cubicBezTo>
                <a:cubicBezTo>
                  <a:pt x="67" y="230"/>
                  <a:pt x="67" y="230"/>
                  <a:pt x="67" y="230"/>
                </a:cubicBezTo>
                <a:cubicBezTo>
                  <a:pt x="68" y="230"/>
                  <a:pt x="71" y="228"/>
                  <a:pt x="70" y="227"/>
                </a:cubicBezTo>
                <a:cubicBezTo>
                  <a:pt x="70" y="228"/>
                  <a:pt x="69" y="228"/>
                  <a:pt x="68" y="228"/>
                </a:cubicBezTo>
                <a:cubicBezTo>
                  <a:pt x="68" y="228"/>
                  <a:pt x="67" y="228"/>
                  <a:pt x="68" y="227"/>
                </a:cubicBezTo>
                <a:cubicBezTo>
                  <a:pt x="67" y="228"/>
                  <a:pt x="67" y="229"/>
                  <a:pt x="68" y="229"/>
                </a:cubicBezTo>
                <a:cubicBezTo>
                  <a:pt x="68" y="229"/>
                  <a:pt x="68" y="229"/>
                  <a:pt x="68" y="230"/>
                </a:cubicBezTo>
                <a:cubicBezTo>
                  <a:pt x="68" y="229"/>
                  <a:pt x="67" y="230"/>
                  <a:pt x="67" y="230"/>
                </a:cubicBezTo>
                <a:close/>
                <a:moveTo>
                  <a:pt x="57" y="232"/>
                </a:moveTo>
                <a:cubicBezTo>
                  <a:pt x="56" y="231"/>
                  <a:pt x="57" y="233"/>
                  <a:pt x="56" y="233"/>
                </a:cubicBezTo>
                <a:cubicBezTo>
                  <a:pt x="56" y="233"/>
                  <a:pt x="57" y="233"/>
                  <a:pt x="57" y="232"/>
                </a:cubicBezTo>
                <a:cubicBezTo>
                  <a:pt x="57" y="231"/>
                  <a:pt x="60" y="229"/>
                  <a:pt x="61" y="228"/>
                </a:cubicBezTo>
                <a:cubicBezTo>
                  <a:pt x="60" y="228"/>
                  <a:pt x="60" y="227"/>
                  <a:pt x="60" y="227"/>
                </a:cubicBezTo>
                <a:cubicBezTo>
                  <a:pt x="61" y="227"/>
                  <a:pt x="62" y="226"/>
                  <a:pt x="62" y="226"/>
                </a:cubicBezTo>
                <a:cubicBezTo>
                  <a:pt x="61" y="226"/>
                  <a:pt x="61" y="226"/>
                  <a:pt x="60" y="226"/>
                </a:cubicBezTo>
                <a:cubicBezTo>
                  <a:pt x="61" y="226"/>
                  <a:pt x="61" y="227"/>
                  <a:pt x="61" y="227"/>
                </a:cubicBezTo>
                <a:cubicBezTo>
                  <a:pt x="59" y="228"/>
                  <a:pt x="58" y="230"/>
                  <a:pt x="57" y="232"/>
                </a:cubicBezTo>
                <a:close/>
                <a:moveTo>
                  <a:pt x="66" y="232"/>
                </a:moveTo>
                <a:cubicBezTo>
                  <a:pt x="67" y="232"/>
                  <a:pt x="65" y="232"/>
                  <a:pt x="65" y="231"/>
                </a:cubicBezTo>
                <a:cubicBezTo>
                  <a:pt x="66" y="232"/>
                  <a:pt x="64" y="232"/>
                  <a:pt x="64" y="233"/>
                </a:cubicBezTo>
                <a:cubicBezTo>
                  <a:pt x="65" y="233"/>
                  <a:pt x="65" y="233"/>
                  <a:pt x="66" y="233"/>
                </a:cubicBezTo>
                <a:cubicBezTo>
                  <a:pt x="65" y="232"/>
                  <a:pt x="65" y="233"/>
                  <a:pt x="65" y="233"/>
                </a:cubicBezTo>
                <a:cubicBezTo>
                  <a:pt x="65" y="232"/>
                  <a:pt x="65" y="232"/>
                  <a:pt x="66" y="232"/>
                </a:cubicBezTo>
                <a:cubicBezTo>
                  <a:pt x="66" y="232"/>
                  <a:pt x="66" y="232"/>
                  <a:pt x="66" y="233"/>
                </a:cubicBezTo>
                <a:cubicBezTo>
                  <a:pt x="67" y="232"/>
                  <a:pt x="68" y="232"/>
                  <a:pt x="67" y="231"/>
                </a:cubicBezTo>
                <a:cubicBezTo>
                  <a:pt x="67" y="231"/>
                  <a:pt x="67" y="232"/>
                  <a:pt x="66" y="232"/>
                </a:cubicBezTo>
                <a:close/>
                <a:moveTo>
                  <a:pt x="50" y="233"/>
                </a:moveTo>
                <a:cubicBezTo>
                  <a:pt x="50" y="232"/>
                  <a:pt x="50" y="232"/>
                  <a:pt x="50" y="232"/>
                </a:cubicBezTo>
                <a:cubicBezTo>
                  <a:pt x="49" y="233"/>
                  <a:pt x="49" y="233"/>
                  <a:pt x="49" y="233"/>
                </a:cubicBezTo>
                <a:cubicBezTo>
                  <a:pt x="49" y="233"/>
                  <a:pt x="49" y="233"/>
                  <a:pt x="49" y="233"/>
                </a:cubicBezTo>
                <a:cubicBezTo>
                  <a:pt x="48" y="233"/>
                  <a:pt x="48" y="234"/>
                  <a:pt x="47" y="235"/>
                </a:cubicBezTo>
                <a:cubicBezTo>
                  <a:pt x="48" y="233"/>
                  <a:pt x="49" y="231"/>
                  <a:pt x="50" y="229"/>
                </a:cubicBezTo>
                <a:cubicBezTo>
                  <a:pt x="52" y="228"/>
                  <a:pt x="53" y="226"/>
                  <a:pt x="55" y="224"/>
                </a:cubicBezTo>
                <a:cubicBezTo>
                  <a:pt x="55" y="225"/>
                  <a:pt x="54" y="226"/>
                  <a:pt x="53" y="227"/>
                </a:cubicBezTo>
                <a:cubicBezTo>
                  <a:pt x="52" y="228"/>
                  <a:pt x="53" y="228"/>
                  <a:pt x="52" y="229"/>
                </a:cubicBezTo>
                <a:cubicBezTo>
                  <a:pt x="52" y="229"/>
                  <a:pt x="52" y="230"/>
                  <a:pt x="52" y="229"/>
                </a:cubicBezTo>
                <a:cubicBezTo>
                  <a:pt x="52" y="231"/>
                  <a:pt x="50" y="232"/>
                  <a:pt x="50" y="233"/>
                </a:cubicBezTo>
                <a:close/>
                <a:moveTo>
                  <a:pt x="51" y="231"/>
                </a:moveTo>
                <a:cubicBezTo>
                  <a:pt x="51" y="231"/>
                  <a:pt x="50" y="231"/>
                  <a:pt x="50" y="231"/>
                </a:cubicBezTo>
                <a:cubicBezTo>
                  <a:pt x="50" y="232"/>
                  <a:pt x="50" y="232"/>
                  <a:pt x="51" y="231"/>
                </a:cubicBezTo>
                <a:close/>
                <a:moveTo>
                  <a:pt x="47" y="227"/>
                </a:moveTo>
                <a:cubicBezTo>
                  <a:pt x="47" y="226"/>
                  <a:pt x="48" y="225"/>
                  <a:pt x="48" y="225"/>
                </a:cubicBezTo>
                <a:cubicBezTo>
                  <a:pt x="47" y="225"/>
                  <a:pt x="47" y="225"/>
                  <a:pt x="47" y="225"/>
                </a:cubicBezTo>
                <a:cubicBezTo>
                  <a:pt x="48" y="226"/>
                  <a:pt x="46" y="226"/>
                  <a:pt x="47" y="227"/>
                </a:cubicBezTo>
                <a:close/>
                <a:moveTo>
                  <a:pt x="64" y="239"/>
                </a:moveTo>
                <a:cubicBezTo>
                  <a:pt x="64" y="238"/>
                  <a:pt x="65" y="238"/>
                  <a:pt x="64" y="238"/>
                </a:cubicBezTo>
                <a:cubicBezTo>
                  <a:pt x="64" y="238"/>
                  <a:pt x="64" y="238"/>
                  <a:pt x="64" y="238"/>
                </a:cubicBezTo>
                <a:cubicBezTo>
                  <a:pt x="65" y="238"/>
                  <a:pt x="63" y="239"/>
                  <a:pt x="64" y="239"/>
                </a:cubicBezTo>
                <a:close/>
                <a:moveTo>
                  <a:pt x="54" y="231"/>
                </a:moveTo>
                <a:cubicBezTo>
                  <a:pt x="53" y="232"/>
                  <a:pt x="53" y="232"/>
                  <a:pt x="53" y="232"/>
                </a:cubicBezTo>
                <a:cubicBezTo>
                  <a:pt x="53" y="231"/>
                  <a:pt x="53" y="231"/>
                  <a:pt x="53" y="231"/>
                </a:cubicBezTo>
                <a:cubicBezTo>
                  <a:pt x="53" y="231"/>
                  <a:pt x="52" y="231"/>
                  <a:pt x="52" y="231"/>
                </a:cubicBezTo>
                <a:cubicBezTo>
                  <a:pt x="52" y="232"/>
                  <a:pt x="53" y="232"/>
                  <a:pt x="52" y="232"/>
                </a:cubicBezTo>
                <a:cubicBezTo>
                  <a:pt x="51" y="232"/>
                  <a:pt x="51" y="234"/>
                  <a:pt x="50" y="235"/>
                </a:cubicBezTo>
                <a:cubicBezTo>
                  <a:pt x="50" y="235"/>
                  <a:pt x="51" y="236"/>
                  <a:pt x="51" y="235"/>
                </a:cubicBezTo>
                <a:cubicBezTo>
                  <a:pt x="52" y="235"/>
                  <a:pt x="50" y="235"/>
                  <a:pt x="51" y="235"/>
                </a:cubicBezTo>
                <a:cubicBezTo>
                  <a:pt x="51" y="235"/>
                  <a:pt x="52" y="235"/>
                  <a:pt x="52" y="234"/>
                </a:cubicBezTo>
                <a:cubicBezTo>
                  <a:pt x="51" y="234"/>
                  <a:pt x="51" y="234"/>
                  <a:pt x="51" y="233"/>
                </a:cubicBezTo>
                <a:cubicBezTo>
                  <a:pt x="52" y="233"/>
                  <a:pt x="52" y="232"/>
                  <a:pt x="53" y="232"/>
                </a:cubicBezTo>
                <a:cubicBezTo>
                  <a:pt x="53" y="232"/>
                  <a:pt x="53" y="233"/>
                  <a:pt x="53" y="233"/>
                </a:cubicBezTo>
                <a:cubicBezTo>
                  <a:pt x="54" y="232"/>
                  <a:pt x="54" y="231"/>
                  <a:pt x="53" y="231"/>
                </a:cubicBezTo>
                <a:cubicBezTo>
                  <a:pt x="53" y="231"/>
                  <a:pt x="54" y="231"/>
                  <a:pt x="54" y="231"/>
                </a:cubicBezTo>
                <a:close/>
                <a:moveTo>
                  <a:pt x="53" y="236"/>
                </a:moveTo>
                <a:cubicBezTo>
                  <a:pt x="54" y="237"/>
                  <a:pt x="51" y="238"/>
                  <a:pt x="52" y="239"/>
                </a:cubicBezTo>
                <a:cubicBezTo>
                  <a:pt x="53" y="237"/>
                  <a:pt x="55" y="235"/>
                  <a:pt x="56" y="233"/>
                </a:cubicBezTo>
                <a:cubicBezTo>
                  <a:pt x="55" y="234"/>
                  <a:pt x="55" y="235"/>
                  <a:pt x="54" y="235"/>
                </a:cubicBezTo>
                <a:cubicBezTo>
                  <a:pt x="54" y="236"/>
                  <a:pt x="54" y="236"/>
                  <a:pt x="54" y="235"/>
                </a:cubicBezTo>
                <a:cubicBezTo>
                  <a:pt x="54" y="236"/>
                  <a:pt x="53" y="237"/>
                  <a:pt x="53" y="236"/>
                </a:cubicBezTo>
                <a:close/>
                <a:moveTo>
                  <a:pt x="59" y="240"/>
                </a:moveTo>
                <a:cubicBezTo>
                  <a:pt x="59" y="240"/>
                  <a:pt x="60" y="240"/>
                  <a:pt x="60" y="240"/>
                </a:cubicBezTo>
                <a:cubicBezTo>
                  <a:pt x="60" y="239"/>
                  <a:pt x="60" y="240"/>
                  <a:pt x="59" y="239"/>
                </a:cubicBezTo>
                <a:cubicBezTo>
                  <a:pt x="60" y="239"/>
                  <a:pt x="59" y="239"/>
                  <a:pt x="59" y="239"/>
                </a:cubicBezTo>
                <a:cubicBezTo>
                  <a:pt x="60" y="240"/>
                  <a:pt x="59" y="240"/>
                  <a:pt x="59" y="240"/>
                </a:cubicBezTo>
                <a:close/>
                <a:moveTo>
                  <a:pt x="46" y="234"/>
                </a:moveTo>
                <a:cubicBezTo>
                  <a:pt x="47" y="234"/>
                  <a:pt x="47" y="233"/>
                  <a:pt x="47" y="233"/>
                </a:cubicBezTo>
                <a:cubicBezTo>
                  <a:pt x="46" y="234"/>
                  <a:pt x="46" y="232"/>
                  <a:pt x="46" y="233"/>
                </a:cubicBezTo>
                <a:cubicBezTo>
                  <a:pt x="46" y="233"/>
                  <a:pt x="46" y="233"/>
                  <a:pt x="46" y="233"/>
                </a:cubicBezTo>
                <a:cubicBezTo>
                  <a:pt x="46" y="233"/>
                  <a:pt x="46" y="234"/>
                  <a:pt x="46" y="234"/>
                </a:cubicBezTo>
                <a:close/>
                <a:moveTo>
                  <a:pt x="48" y="236"/>
                </a:moveTo>
                <a:cubicBezTo>
                  <a:pt x="48" y="237"/>
                  <a:pt x="49" y="237"/>
                  <a:pt x="49" y="238"/>
                </a:cubicBezTo>
                <a:cubicBezTo>
                  <a:pt x="49" y="237"/>
                  <a:pt x="51" y="237"/>
                  <a:pt x="51" y="236"/>
                </a:cubicBezTo>
                <a:cubicBezTo>
                  <a:pt x="50" y="236"/>
                  <a:pt x="50" y="236"/>
                  <a:pt x="49" y="237"/>
                </a:cubicBezTo>
                <a:cubicBezTo>
                  <a:pt x="49" y="236"/>
                  <a:pt x="50" y="236"/>
                  <a:pt x="49" y="235"/>
                </a:cubicBezTo>
                <a:cubicBezTo>
                  <a:pt x="49" y="236"/>
                  <a:pt x="49" y="236"/>
                  <a:pt x="48" y="236"/>
                </a:cubicBezTo>
                <a:close/>
                <a:moveTo>
                  <a:pt x="24" y="224"/>
                </a:moveTo>
                <a:cubicBezTo>
                  <a:pt x="24" y="223"/>
                  <a:pt x="24" y="224"/>
                  <a:pt x="25" y="223"/>
                </a:cubicBezTo>
                <a:cubicBezTo>
                  <a:pt x="24" y="223"/>
                  <a:pt x="24" y="223"/>
                  <a:pt x="23" y="223"/>
                </a:cubicBezTo>
                <a:cubicBezTo>
                  <a:pt x="24" y="224"/>
                  <a:pt x="24" y="223"/>
                  <a:pt x="24" y="224"/>
                </a:cubicBezTo>
                <a:cubicBezTo>
                  <a:pt x="24" y="224"/>
                  <a:pt x="24" y="224"/>
                  <a:pt x="24" y="224"/>
                </a:cubicBezTo>
                <a:close/>
                <a:moveTo>
                  <a:pt x="17" y="230"/>
                </a:moveTo>
                <a:cubicBezTo>
                  <a:pt x="18" y="228"/>
                  <a:pt x="19" y="228"/>
                  <a:pt x="19" y="227"/>
                </a:cubicBezTo>
                <a:cubicBezTo>
                  <a:pt x="19" y="227"/>
                  <a:pt x="16" y="229"/>
                  <a:pt x="17" y="230"/>
                </a:cubicBezTo>
                <a:close/>
                <a:moveTo>
                  <a:pt x="45" y="246"/>
                </a:moveTo>
                <a:cubicBezTo>
                  <a:pt x="45" y="246"/>
                  <a:pt x="46" y="247"/>
                  <a:pt x="46" y="247"/>
                </a:cubicBezTo>
                <a:cubicBezTo>
                  <a:pt x="45" y="247"/>
                  <a:pt x="45" y="248"/>
                  <a:pt x="45" y="248"/>
                </a:cubicBezTo>
                <a:cubicBezTo>
                  <a:pt x="46" y="248"/>
                  <a:pt x="46" y="247"/>
                  <a:pt x="47" y="247"/>
                </a:cubicBezTo>
                <a:cubicBezTo>
                  <a:pt x="47" y="247"/>
                  <a:pt x="47" y="247"/>
                  <a:pt x="47" y="247"/>
                </a:cubicBezTo>
                <a:cubicBezTo>
                  <a:pt x="46" y="247"/>
                  <a:pt x="46" y="245"/>
                  <a:pt x="45" y="246"/>
                </a:cubicBezTo>
                <a:close/>
                <a:moveTo>
                  <a:pt x="19" y="231"/>
                </a:moveTo>
                <a:cubicBezTo>
                  <a:pt x="19" y="231"/>
                  <a:pt x="18" y="231"/>
                  <a:pt x="18" y="231"/>
                </a:cubicBezTo>
                <a:cubicBezTo>
                  <a:pt x="19" y="232"/>
                  <a:pt x="19" y="230"/>
                  <a:pt x="18" y="230"/>
                </a:cubicBezTo>
                <a:cubicBezTo>
                  <a:pt x="18" y="231"/>
                  <a:pt x="19" y="230"/>
                  <a:pt x="19" y="231"/>
                </a:cubicBezTo>
                <a:close/>
                <a:moveTo>
                  <a:pt x="18" y="232"/>
                </a:moveTo>
                <a:cubicBezTo>
                  <a:pt x="18" y="234"/>
                  <a:pt x="17" y="234"/>
                  <a:pt x="17" y="235"/>
                </a:cubicBezTo>
                <a:cubicBezTo>
                  <a:pt x="17" y="235"/>
                  <a:pt x="17" y="234"/>
                  <a:pt x="18" y="234"/>
                </a:cubicBezTo>
                <a:cubicBezTo>
                  <a:pt x="18" y="233"/>
                  <a:pt x="19" y="232"/>
                  <a:pt x="18" y="232"/>
                </a:cubicBezTo>
                <a:cubicBezTo>
                  <a:pt x="17" y="232"/>
                  <a:pt x="18" y="233"/>
                  <a:pt x="18" y="232"/>
                </a:cubicBezTo>
                <a:close/>
                <a:moveTo>
                  <a:pt x="4" y="256"/>
                </a:moveTo>
                <a:cubicBezTo>
                  <a:pt x="5" y="255"/>
                  <a:pt x="5" y="254"/>
                  <a:pt x="6" y="253"/>
                </a:cubicBezTo>
                <a:cubicBezTo>
                  <a:pt x="5" y="254"/>
                  <a:pt x="4" y="255"/>
                  <a:pt x="4" y="256"/>
                </a:cubicBezTo>
                <a:close/>
                <a:moveTo>
                  <a:pt x="5" y="258"/>
                </a:moveTo>
                <a:cubicBezTo>
                  <a:pt x="6" y="257"/>
                  <a:pt x="6" y="258"/>
                  <a:pt x="6" y="257"/>
                </a:cubicBezTo>
                <a:cubicBezTo>
                  <a:pt x="6" y="257"/>
                  <a:pt x="6" y="256"/>
                  <a:pt x="6" y="257"/>
                </a:cubicBezTo>
                <a:cubicBezTo>
                  <a:pt x="6" y="257"/>
                  <a:pt x="6" y="257"/>
                  <a:pt x="6" y="257"/>
                </a:cubicBezTo>
                <a:cubicBezTo>
                  <a:pt x="5" y="257"/>
                  <a:pt x="5" y="257"/>
                  <a:pt x="5" y="258"/>
                </a:cubicBezTo>
                <a:close/>
                <a:moveTo>
                  <a:pt x="810" y="264"/>
                </a:moveTo>
                <a:cubicBezTo>
                  <a:pt x="810" y="263"/>
                  <a:pt x="808" y="261"/>
                  <a:pt x="809" y="261"/>
                </a:cubicBezTo>
                <a:cubicBezTo>
                  <a:pt x="810" y="263"/>
                  <a:pt x="809" y="259"/>
                  <a:pt x="809" y="258"/>
                </a:cubicBezTo>
                <a:cubicBezTo>
                  <a:pt x="810" y="258"/>
                  <a:pt x="811" y="261"/>
                  <a:pt x="811" y="261"/>
                </a:cubicBezTo>
                <a:cubicBezTo>
                  <a:pt x="809" y="256"/>
                  <a:pt x="809" y="255"/>
                  <a:pt x="807" y="251"/>
                </a:cubicBezTo>
                <a:cubicBezTo>
                  <a:pt x="808" y="254"/>
                  <a:pt x="807" y="252"/>
                  <a:pt x="806" y="253"/>
                </a:cubicBezTo>
                <a:cubicBezTo>
                  <a:pt x="806" y="253"/>
                  <a:pt x="807" y="260"/>
                  <a:pt x="805" y="261"/>
                </a:cubicBezTo>
                <a:cubicBezTo>
                  <a:pt x="805" y="261"/>
                  <a:pt x="804" y="259"/>
                  <a:pt x="804" y="259"/>
                </a:cubicBezTo>
                <a:cubicBezTo>
                  <a:pt x="803" y="261"/>
                  <a:pt x="804" y="266"/>
                  <a:pt x="801" y="262"/>
                </a:cubicBezTo>
                <a:cubicBezTo>
                  <a:pt x="805" y="271"/>
                  <a:pt x="805" y="267"/>
                  <a:pt x="806" y="266"/>
                </a:cubicBezTo>
                <a:cubicBezTo>
                  <a:pt x="806" y="266"/>
                  <a:pt x="810" y="269"/>
                  <a:pt x="808" y="265"/>
                </a:cubicBezTo>
                <a:cubicBezTo>
                  <a:pt x="809" y="266"/>
                  <a:pt x="810" y="269"/>
                  <a:pt x="810" y="268"/>
                </a:cubicBezTo>
                <a:cubicBezTo>
                  <a:pt x="811" y="267"/>
                  <a:pt x="808" y="263"/>
                  <a:pt x="810" y="264"/>
                </a:cubicBezTo>
                <a:close/>
                <a:moveTo>
                  <a:pt x="440" y="4"/>
                </a:moveTo>
                <a:cubicBezTo>
                  <a:pt x="437" y="3"/>
                  <a:pt x="437" y="4"/>
                  <a:pt x="434" y="4"/>
                </a:cubicBezTo>
                <a:cubicBezTo>
                  <a:pt x="434" y="3"/>
                  <a:pt x="433" y="3"/>
                  <a:pt x="433" y="3"/>
                </a:cubicBezTo>
                <a:cubicBezTo>
                  <a:pt x="435" y="3"/>
                  <a:pt x="437" y="3"/>
                  <a:pt x="438" y="2"/>
                </a:cubicBezTo>
                <a:cubicBezTo>
                  <a:pt x="434" y="2"/>
                  <a:pt x="429" y="3"/>
                  <a:pt x="425" y="3"/>
                </a:cubicBezTo>
                <a:cubicBezTo>
                  <a:pt x="428" y="3"/>
                  <a:pt x="433" y="4"/>
                  <a:pt x="437" y="4"/>
                </a:cubicBezTo>
                <a:cubicBezTo>
                  <a:pt x="436" y="4"/>
                  <a:pt x="434" y="4"/>
                  <a:pt x="434" y="4"/>
                </a:cubicBezTo>
                <a:cubicBezTo>
                  <a:pt x="439" y="4"/>
                  <a:pt x="441" y="4"/>
                  <a:pt x="443" y="5"/>
                </a:cubicBezTo>
                <a:cubicBezTo>
                  <a:pt x="442" y="4"/>
                  <a:pt x="446" y="5"/>
                  <a:pt x="446" y="5"/>
                </a:cubicBezTo>
                <a:cubicBezTo>
                  <a:pt x="444" y="4"/>
                  <a:pt x="444" y="5"/>
                  <a:pt x="440" y="4"/>
                </a:cubicBezTo>
                <a:close/>
                <a:moveTo>
                  <a:pt x="399" y="5"/>
                </a:moveTo>
                <a:cubicBezTo>
                  <a:pt x="398" y="4"/>
                  <a:pt x="401" y="4"/>
                  <a:pt x="398" y="4"/>
                </a:cubicBezTo>
                <a:cubicBezTo>
                  <a:pt x="393" y="5"/>
                  <a:pt x="386" y="4"/>
                  <a:pt x="382" y="5"/>
                </a:cubicBezTo>
                <a:cubicBezTo>
                  <a:pt x="385" y="5"/>
                  <a:pt x="389" y="5"/>
                  <a:pt x="390" y="6"/>
                </a:cubicBezTo>
                <a:cubicBezTo>
                  <a:pt x="395" y="5"/>
                  <a:pt x="398" y="6"/>
                  <a:pt x="400" y="5"/>
                </a:cubicBezTo>
                <a:lnTo>
                  <a:pt x="399" y="5"/>
                </a:lnTo>
                <a:close/>
                <a:moveTo>
                  <a:pt x="142" y="101"/>
                </a:moveTo>
                <a:cubicBezTo>
                  <a:pt x="142" y="102"/>
                  <a:pt x="141" y="103"/>
                  <a:pt x="143" y="102"/>
                </a:cubicBezTo>
                <a:cubicBezTo>
                  <a:pt x="147" y="98"/>
                  <a:pt x="152" y="95"/>
                  <a:pt x="156" y="91"/>
                </a:cubicBezTo>
                <a:cubicBezTo>
                  <a:pt x="154" y="92"/>
                  <a:pt x="153" y="93"/>
                  <a:pt x="152" y="94"/>
                </a:cubicBezTo>
                <a:cubicBezTo>
                  <a:pt x="153" y="93"/>
                  <a:pt x="154" y="92"/>
                  <a:pt x="154" y="91"/>
                </a:cubicBezTo>
                <a:cubicBezTo>
                  <a:pt x="149" y="95"/>
                  <a:pt x="141" y="101"/>
                  <a:pt x="134" y="107"/>
                </a:cubicBezTo>
                <a:cubicBezTo>
                  <a:pt x="135" y="107"/>
                  <a:pt x="140" y="103"/>
                  <a:pt x="142" y="101"/>
                </a:cubicBezTo>
                <a:close/>
                <a:moveTo>
                  <a:pt x="84" y="158"/>
                </a:moveTo>
                <a:cubicBezTo>
                  <a:pt x="84" y="159"/>
                  <a:pt x="84" y="160"/>
                  <a:pt x="83" y="160"/>
                </a:cubicBezTo>
                <a:cubicBezTo>
                  <a:pt x="83" y="161"/>
                  <a:pt x="83" y="162"/>
                  <a:pt x="84" y="161"/>
                </a:cubicBezTo>
                <a:cubicBezTo>
                  <a:pt x="84" y="161"/>
                  <a:pt x="84" y="161"/>
                  <a:pt x="84" y="161"/>
                </a:cubicBezTo>
                <a:cubicBezTo>
                  <a:pt x="84" y="160"/>
                  <a:pt x="84" y="160"/>
                  <a:pt x="84" y="160"/>
                </a:cubicBezTo>
                <a:cubicBezTo>
                  <a:pt x="85" y="160"/>
                  <a:pt x="84" y="161"/>
                  <a:pt x="85" y="161"/>
                </a:cubicBezTo>
                <a:cubicBezTo>
                  <a:pt x="85" y="160"/>
                  <a:pt x="86" y="160"/>
                  <a:pt x="85" y="160"/>
                </a:cubicBezTo>
                <a:cubicBezTo>
                  <a:pt x="85" y="160"/>
                  <a:pt x="85" y="160"/>
                  <a:pt x="85" y="160"/>
                </a:cubicBezTo>
                <a:cubicBezTo>
                  <a:pt x="85" y="160"/>
                  <a:pt x="85" y="159"/>
                  <a:pt x="85" y="159"/>
                </a:cubicBezTo>
                <a:cubicBezTo>
                  <a:pt x="85" y="159"/>
                  <a:pt x="86" y="159"/>
                  <a:pt x="87" y="158"/>
                </a:cubicBezTo>
                <a:cubicBezTo>
                  <a:pt x="85" y="159"/>
                  <a:pt x="86" y="157"/>
                  <a:pt x="84" y="158"/>
                </a:cubicBezTo>
                <a:close/>
                <a:moveTo>
                  <a:pt x="103" y="180"/>
                </a:moveTo>
                <a:cubicBezTo>
                  <a:pt x="102" y="180"/>
                  <a:pt x="102" y="181"/>
                  <a:pt x="102" y="181"/>
                </a:cubicBezTo>
                <a:cubicBezTo>
                  <a:pt x="102" y="181"/>
                  <a:pt x="103" y="181"/>
                  <a:pt x="103" y="181"/>
                </a:cubicBezTo>
                <a:cubicBezTo>
                  <a:pt x="103" y="181"/>
                  <a:pt x="102" y="181"/>
                  <a:pt x="103" y="182"/>
                </a:cubicBezTo>
                <a:cubicBezTo>
                  <a:pt x="103" y="182"/>
                  <a:pt x="103" y="181"/>
                  <a:pt x="104" y="181"/>
                </a:cubicBezTo>
                <a:cubicBezTo>
                  <a:pt x="103" y="182"/>
                  <a:pt x="103" y="182"/>
                  <a:pt x="103" y="183"/>
                </a:cubicBezTo>
                <a:cubicBezTo>
                  <a:pt x="103" y="182"/>
                  <a:pt x="104" y="182"/>
                  <a:pt x="104" y="181"/>
                </a:cubicBezTo>
                <a:cubicBezTo>
                  <a:pt x="103" y="182"/>
                  <a:pt x="104" y="180"/>
                  <a:pt x="103" y="180"/>
                </a:cubicBezTo>
                <a:close/>
                <a:moveTo>
                  <a:pt x="77" y="160"/>
                </a:moveTo>
                <a:cubicBezTo>
                  <a:pt x="79" y="161"/>
                  <a:pt x="79" y="158"/>
                  <a:pt x="80" y="158"/>
                </a:cubicBezTo>
                <a:cubicBezTo>
                  <a:pt x="80" y="157"/>
                  <a:pt x="80" y="157"/>
                  <a:pt x="80" y="157"/>
                </a:cubicBezTo>
                <a:cubicBezTo>
                  <a:pt x="79" y="157"/>
                  <a:pt x="78" y="159"/>
                  <a:pt x="77" y="160"/>
                </a:cubicBezTo>
                <a:close/>
                <a:moveTo>
                  <a:pt x="81" y="163"/>
                </a:moveTo>
                <a:cubicBezTo>
                  <a:pt x="81" y="163"/>
                  <a:pt x="81" y="164"/>
                  <a:pt x="81" y="164"/>
                </a:cubicBezTo>
                <a:cubicBezTo>
                  <a:pt x="81" y="164"/>
                  <a:pt x="80" y="165"/>
                  <a:pt x="80" y="165"/>
                </a:cubicBezTo>
                <a:cubicBezTo>
                  <a:pt x="82" y="164"/>
                  <a:pt x="83" y="163"/>
                  <a:pt x="83" y="162"/>
                </a:cubicBezTo>
                <a:cubicBezTo>
                  <a:pt x="83" y="161"/>
                  <a:pt x="83" y="161"/>
                  <a:pt x="82" y="161"/>
                </a:cubicBezTo>
                <a:cubicBezTo>
                  <a:pt x="81" y="161"/>
                  <a:pt x="82" y="163"/>
                  <a:pt x="81" y="163"/>
                </a:cubicBezTo>
                <a:close/>
                <a:moveTo>
                  <a:pt x="95" y="192"/>
                </a:moveTo>
                <a:cubicBezTo>
                  <a:pt x="95" y="192"/>
                  <a:pt x="95" y="192"/>
                  <a:pt x="94" y="192"/>
                </a:cubicBezTo>
                <a:cubicBezTo>
                  <a:pt x="94" y="192"/>
                  <a:pt x="94" y="193"/>
                  <a:pt x="94" y="193"/>
                </a:cubicBezTo>
                <a:cubicBezTo>
                  <a:pt x="93" y="193"/>
                  <a:pt x="93" y="194"/>
                  <a:pt x="94" y="194"/>
                </a:cubicBezTo>
                <a:cubicBezTo>
                  <a:pt x="93" y="194"/>
                  <a:pt x="91" y="196"/>
                  <a:pt x="91" y="197"/>
                </a:cubicBezTo>
                <a:cubicBezTo>
                  <a:pt x="91" y="197"/>
                  <a:pt x="91" y="197"/>
                  <a:pt x="91" y="197"/>
                </a:cubicBezTo>
                <a:cubicBezTo>
                  <a:pt x="91" y="198"/>
                  <a:pt x="90" y="198"/>
                  <a:pt x="90" y="199"/>
                </a:cubicBezTo>
                <a:cubicBezTo>
                  <a:pt x="91" y="197"/>
                  <a:pt x="92" y="197"/>
                  <a:pt x="93" y="197"/>
                </a:cubicBezTo>
                <a:cubicBezTo>
                  <a:pt x="93" y="197"/>
                  <a:pt x="93" y="197"/>
                  <a:pt x="93" y="196"/>
                </a:cubicBezTo>
                <a:cubicBezTo>
                  <a:pt x="93" y="196"/>
                  <a:pt x="94" y="195"/>
                  <a:pt x="94" y="195"/>
                </a:cubicBezTo>
                <a:cubicBezTo>
                  <a:pt x="94" y="195"/>
                  <a:pt x="94" y="195"/>
                  <a:pt x="94" y="196"/>
                </a:cubicBezTo>
                <a:cubicBezTo>
                  <a:pt x="95" y="194"/>
                  <a:pt x="95" y="192"/>
                  <a:pt x="96" y="193"/>
                </a:cubicBezTo>
                <a:cubicBezTo>
                  <a:pt x="96" y="193"/>
                  <a:pt x="96" y="193"/>
                  <a:pt x="96" y="193"/>
                </a:cubicBezTo>
                <a:cubicBezTo>
                  <a:pt x="97" y="193"/>
                  <a:pt x="97" y="193"/>
                  <a:pt x="97" y="192"/>
                </a:cubicBezTo>
                <a:cubicBezTo>
                  <a:pt x="96" y="193"/>
                  <a:pt x="97" y="192"/>
                  <a:pt x="96" y="192"/>
                </a:cubicBezTo>
                <a:cubicBezTo>
                  <a:pt x="96" y="193"/>
                  <a:pt x="96" y="192"/>
                  <a:pt x="95" y="192"/>
                </a:cubicBezTo>
                <a:close/>
                <a:moveTo>
                  <a:pt x="65" y="175"/>
                </a:moveTo>
                <a:cubicBezTo>
                  <a:pt x="64" y="175"/>
                  <a:pt x="64" y="175"/>
                  <a:pt x="63" y="175"/>
                </a:cubicBezTo>
                <a:cubicBezTo>
                  <a:pt x="63" y="175"/>
                  <a:pt x="63" y="175"/>
                  <a:pt x="63" y="176"/>
                </a:cubicBezTo>
                <a:cubicBezTo>
                  <a:pt x="64" y="176"/>
                  <a:pt x="64" y="176"/>
                  <a:pt x="64" y="177"/>
                </a:cubicBezTo>
                <a:cubicBezTo>
                  <a:pt x="65" y="175"/>
                  <a:pt x="66" y="175"/>
                  <a:pt x="67" y="173"/>
                </a:cubicBezTo>
                <a:cubicBezTo>
                  <a:pt x="65" y="173"/>
                  <a:pt x="66" y="174"/>
                  <a:pt x="65" y="175"/>
                </a:cubicBezTo>
                <a:close/>
                <a:moveTo>
                  <a:pt x="45" y="240"/>
                </a:moveTo>
                <a:cubicBezTo>
                  <a:pt x="46" y="241"/>
                  <a:pt x="46" y="241"/>
                  <a:pt x="46" y="241"/>
                </a:cubicBezTo>
                <a:cubicBezTo>
                  <a:pt x="45" y="241"/>
                  <a:pt x="45" y="242"/>
                  <a:pt x="44" y="243"/>
                </a:cubicBezTo>
                <a:cubicBezTo>
                  <a:pt x="44" y="243"/>
                  <a:pt x="43" y="243"/>
                  <a:pt x="43" y="243"/>
                </a:cubicBezTo>
                <a:cubicBezTo>
                  <a:pt x="43" y="244"/>
                  <a:pt x="43" y="244"/>
                  <a:pt x="42" y="245"/>
                </a:cubicBezTo>
                <a:cubicBezTo>
                  <a:pt x="43" y="245"/>
                  <a:pt x="43" y="245"/>
                  <a:pt x="44" y="244"/>
                </a:cubicBezTo>
                <a:cubicBezTo>
                  <a:pt x="44" y="244"/>
                  <a:pt x="44" y="244"/>
                  <a:pt x="44" y="244"/>
                </a:cubicBezTo>
                <a:cubicBezTo>
                  <a:pt x="44" y="244"/>
                  <a:pt x="45" y="243"/>
                  <a:pt x="45" y="244"/>
                </a:cubicBezTo>
                <a:cubicBezTo>
                  <a:pt x="45" y="241"/>
                  <a:pt x="47" y="241"/>
                  <a:pt x="48" y="239"/>
                </a:cubicBezTo>
                <a:cubicBezTo>
                  <a:pt x="47" y="238"/>
                  <a:pt x="48" y="238"/>
                  <a:pt x="48" y="237"/>
                </a:cubicBezTo>
                <a:cubicBezTo>
                  <a:pt x="47" y="238"/>
                  <a:pt x="47" y="240"/>
                  <a:pt x="45" y="240"/>
                </a:cubicBezTo>
                <a:close/>
                <a:moveTo>
                  <a:pt x="820" y="180"/>
                </a:moveTo>
                <a:cubicBezTo>
                  <a:pt x="820" y="181"/>
                  <a:pt x="820" y="181"/>
                  <a:pt x="820" y="181"/>
                </a:cubicBezTo>
                <a:cubicBezTo>
                  <a:pt x="821" y="181"/>
                  <a:pt x="820" y="180"/>
                  <a:pt x="820" y="180"/>
                </a:cubicBezTo>
                <a:close/>
                <a:moveTo>
                  <a:pt x="866" y="171"/>
                </a:moveTo>
                <a:cubicBezTo>
                  <a:pt x="865" y="171"/>
                  <a:pt x="865" y="172"/>
                  <a:pt x="865" y="172"/>
                </a:cubicBezTo>
                <a:cubicBezTo>
                  <a:pt x="865" y="172"/>
                  <a:pt x="866" y="172"/>
                  <a:pt x="866" y="171"/>
                </a:cubicBezTo>
                <a:close/>
                <a:moveTo>
                  <a:pt x="867" y="170"/>
                </a:moveTo>
                <a:cubicBezTo>
                  <a:pt x="867" y="170"/>
                  <a:pt x="866" y="171"/>
                  <a:pt x="866" y="171"/>
                </a:cubicBezTo>
                <a:cubicBezTo>
                  <a:pt x="867" y="171"/>
                  <a:pt x="867" y="170"/>
                  <a:pt x="867" y="170"/>
                </a:cubicBezTo>
                <a:close/>
                <a:moveTo>
                  <a:pt x="861" y="164"/>
                </a:moveTo>
                <a:cubicBezTo>
                  <a:pt x="861" y="164"/>
                  <a:pt x="861" y="165"/>
                  <a:pt x="861" y="165"/>
                </a:cubicBezTo>
                <a:cubicBezTo>
                  <a:pt x="861" y="164"/>
                  <a:pt x="861" y="164"/>
                  <a:pt x="861" y="164"/>
                </a:cubicBezTo>
                <a:close/>
                <a:moveTo>
                  <a:pt x="868" y="162"/>
                </a:moveTo>
                <a:cubicBezTo>
                  <a:pt x="868" y="163"/>
                  <a:pt x="868" y="163"/>
                  <a:pt x="868" y="164"/>
                </a:cubicBezTo>
                <a:cubicBezTo>
                  <a:pt x="868" y="163"/>
                  <a:pt x="868" y="162"/>
                  <a:pt x="868" y="162"/>
                </a:cubicBezTo>
                <a:close/>
                <a:moveTo>
                  <a:pt x="837" y="147"/>
                </a:moveTo>
                <a:cubicBezTo>
                  <a:pt x="837" y="148"/>
                  <a:pt x="837" y="150"/>
                  <a:pt x="836" y="151"/>
                </a:cubicBezTo>
                <a:cubicBezTo>
                  <a:pt x="837" y="150"/>
                  <a:pt x="837" y="148"/>
                  <a:pt x="837" y="147"/>
                </a:cubicBezTo>
                <a:close/>
                <a:moveTo>
                  <a:pt x="852" y="150"/>
                </a:moveTo>
                <a:cubicBezTo>
                  <a:pt x="852" y="149"/>
                  <a:pt x="852" y="149"/>
                  <a:pt x="852" y="149"/>
                </a:cubicBezTo>
                <a:cubicBezTo>
                  <a:pt x="852" y="148"/>
                  <a:pt x="853" y="145"/>
                  <a:pt x="852" y="146"/>
                </a:cubicBezTo>
                <a:cubicBezTo>
                  <a:pt x="852" y="147"/>
                  <a:pt x="851" y="150"/>
                  <a:pt x="851" y="151"/>
                </a:cubicBezTo>
                <a:cubicBezTo>
                  <a:pt x="852" y="151"/>
                  <a:pt x="852" y="150"/>
                  <a:pt x="852" y="150"/>
                </a:cubicBezTo>
                <a:close/>
                <a:moveTo>
                  <a:pt x="857" y="134"/>
                </a:moveTo>
                <a:cubicBezTo>
                  <a:pt x="857" y="134"/>
                  <a:pt x="857" y="134"/>
                  <a:pt x="857" y="134"/>
                </a:cubicBezTo>
                <a:cubicBezTo>
                  <a:pt x="857" y="135"/>
                  <a:pt x="857" y="135"/>
                  <a:pt x="857" y="135"/>
                </a:cubicBezTo>
                <a:lnTo>
                  <a:pt x="857" y="134"/>
                </a:lnTo>
                <a:close/>
                <a:moveTo>
                  <a:pt x="855" y="121"/>
                </a:moveTo>
                <a:cubicBezTo>
                  <a:pt x="855" y="119"/>
                  <a:pt x="855" y="121"/>
                  <a:pt x="855" y="122"/>
                </a:cubicBezTo>
                <a:cubicBezTo>
                  <a:pt x="854" y="122"/>
                  <a:pt x="855" y="122"/>
                  <a:pt x="855" y="122"/>
                </a:cubicBezTo>
                <a:cubicBezTo>
                  <a:pt x="854" y="123"/>
                  <a:pt x="853" y="126"/>
                  <a:pt x="854" y="127"/>
                </a:cubicBezTo>
                <a:cubicBezTo>
                  <a:pt x="854" y="125"/>
                  <a:pt x="855" y="123"/>
                  <a:pt x="855" y="121"/>
                </a:cubicBezTo>
                <a:close/>
                <a:moveTo>
                  <a:pt x="861" y="127"/>
                </a:moveTo>
                <a:cubicBezTo>
                  <a:pt x="861" y="127"/>
                  <a:pt x="861" y="128"/>
                  <a:pt x="861" y="128"/>
                </a:cubicBezTo>
                <a:cubicBezTo>
                  <a:pt x="862" y="128"/>
                  <a:pt x="862" y="127"/>
                  <a:pt x="861" y="127"/>
                </a:cubicBezTo>
                <a:close/>
                <a:moveTo>
                  <a:pt x="843" y="120"/>
                </a:moveTo>
                <a:cubicBezTo>
                  <a:pt x="843" y="121"/>
                  <a:pt x="842" y="121"/>
                  <a:pt x="842" y="122"/>
                </a:cubicBezTo>
                <a:cubicBezTo>
                  <a:pt x="843" y="121"/>
                  <a:pt x="843" y="120"/>
                  <a:pt x="843" y="120"/>
                </a:cubicBezTo>
                <a:close/>
                <a:moveTo>
                  <a:pt x="859" y="124"/>
                </a:moveTo>
                <a:cubicBezTo>
                  <a:pt x="859" y="125"/>
                  <a:pt x="859" y="126"/>
                  <a:pt x="859" y="126"/>
                </a:cubicBezTo>
                <a:cubicBezTo>
                  <a:pt x="859" y="125"/>
                  <a:pt x="860" y="124"/>
                  <a:pt x="859" y="124"/>
                </a:cubicBezTo>
                <a:close/>
                <a:moveTo>
                  <a:pt x="862" y="124"/>
                </a:moveTo>
                <a:cubicBezTo>
                  <a:pt x="862" y="124"/>
                  <a:pt x="861" y="125"/>
                  <a:pt x="862" y="126"/>
                </a:cubicBezTo>
                <a:cubicBezTo>
                  <a:pt x="862" y="125"/>
                  <a:pt x="862" y="124"/>
                  <a:pt x="862" y="124"/>
                </a:cubicBezTo>
                <a:close/>
                <a:moveTo>
                  <a:pt x="839" y="118"/>
                </a:moveTo>
                <a:cubicBezTo>
                  <a:pt x="839" y="118"/>
                  <a:pt x="839" y="119"/>
                  <a:pt x="839" y="119"/>
                </a:cubicBezTo>
                <a:cubicBezTo>
                  <a:pt x="839" y="119"/>
                  <a:pt x="839" y="118"/>
                  <a:pt x="839" y="118"/>
                </a:cubicBezTo>
                <a:close/>
                <a:moveTo>
                  <a:pt x="844" y="116"/>
                </a:moveTo>
                <a:cubicBezTo>
                  <a:pt x="843" y="117"/>
                  <a:pt x="843" y="119"/>
                  <a:pt x="843" y="119"/>
                </a:cubicBezTo>
                <a:cubicBezTo>
                  <a:pt x="843" y="118"/>
                  <a:pt x="844" y="117"/>
                  <a:pt x="844" y="116"/>
                </a:cubicBezTo>
                <a:close/>
                <a:moveTo>
                  <a:pt x="862" y="120"/>
                </a:moveTo>
                <a:cubicBezTo>
                  <a:pt x="862" y="121"/>
                  <a:pt x="861" y="122"/>
                  <a:pt x="862" y="123"/>
                </a:cubicBezTo>
                <a:cubicBezTo>
                  <a:pt x="862" y="122"/>
                  <a:pt x="863" y="121"/>
                  <a:pt x="862" y="120"/>
                </a:cubicBezTo>
                <a:close/>
                <a:moveTo>
                  <a:pt x="855" y="118"/>
                </a:moveTo>
                <a:cubicBezTo>
                  <a:pt x="855" y="118"/>
                  <a:pt x="855" y="119"/>
                  <a:pt x="855" y="119"/>
                </a:cubicBezTo>
                <a:cubicBezTo>
                  <a:pt x="855" y="119"/>
                  <a:pt x="856" y="118"/>
                  <a:pt x="855" y="118"/>
                </a:cubicBezTo>
                <a:close/>
                <a:moveTo>
                  <a:pt x="858" y="117"/>
                </a:moveTo>
                <a:cubicBezTo>
                  <a:pt x="857" y="117"/>
                  <a:pt x="857" y="118"/>
                  <a:pt x="857" y="118"/>
                </a:cubicBezTo>
                <a:cubicBezTo>
                  <a:pt x="857" y="118"/>
                  <a:pt x="858" y="117"/>
                  <a:pt x="858" y="117"/>
                </a:cubicBezTo>
                <a:close/>
                <a:moveTo>
                  <a:pt x="860" y="116"/>
                </a:moveTo>
                <a:cubicBezTo>
                  <a:pt x="860" y="116"/>
                  <a:pt x="860" y="116"/>
                  <a:pt x="860" y="116"/>
                </a:cubicBezTo>
                <a:cubicBezTo>
                  <a:pt x="859" y="115"/>
                  <a:pt x="859" y="117"/>
                  <a:pt x="859" y="117"/>
                </a:cubicBezTo>
                <a:cubicBezTo>
                  <a:pt x="860" y="117"/>
                  <a:pt x="859" y="117"/>
                  <a:pt x="860" y="116"/>
                </a:cubicBezTo>
                <a:close/>
                <a:moveTo>
                  <a:pt x="849" y="110"/>
                </a:moveTo>
                <a:cubicBezTo>
                  <a:pt x="848" y="113"/>
                  <a:pt x="849" y="111"/>
                  <a:pt x="849" y="110"/>
                </a:cubicBezTo>
                <a:close/>
                <a:moveTo>
                  <a:pt x="845" y="105"/>
                </a:moveTo>
                <a:cubicBezTo>
                  <a:pt x="844" y="106"/>
                  <a:pt x="844" y="106"/>
                  <a:pt x="844" y="107"/>
                </a:cubicBezTo>
                <a:cubicBezTo>
                  <a:pt x="844" y="107"/>
                  <a:pt x="845" y="105"/>
                  <a:pt x="845" y="105"/>
                </a:cubicBezTo>
                <a:close/>
                <a:moveTo>
                  <a:pt x="844" y="105"/>
                </a:moveTo>
                <a:cubicBezTo>
                  <a:pt x="843" y="105"/>
                  <a:pt x="843" y="106"/>
                  <a:pt x="843" y="106"/>
                </a:cubicBezTo>
                <a:lnTo>
                  <a:pt x="844" y="105"/>
                </a:lnTo>
                <a:close/>
                <a:moveTo>
                  <a:pt x="836" y="101"/>
                </a:moveTo>
                <a:cubicBezTo>
                  <a:pt x="836" y="102"/>
                  <a:pt x="836" y="102"/>
                  <a:pt x="836" y="102"/>
                </a:cubicBezTo>
                <a:cubicBezTo>
                  <a:pt x="836" y="102"/>
                  <a:pt x="836" y="101"/>
                  <a:pt x="836" y="101"/>
                </a:cubicBezTo>
                <a:close/>
                <a:moveTo>
                  <a:pt x="838" y="98"/>
                </a:moveTo>
                <a:cubicBezTo>
                  <a:pt x="839" y="95"/>
                  <a:pt x="838" y="96"/>
                  <a:pt x="838" y="98"/>
                </a:cubicBezTo>
                <a:close/>
                <a:moveTo>
                  <a:pt x="828" y="135"/>
                </a:moveTo>
                <a:cubicBezTo>
                  <a:pt x="828" y="136"/>
                  <a:pt x="828" y="137"/>
                  <a:pt x="827" y="137"/>
                </a:cubicBezTo>
                <a:cubicBezTo>
                  <a:pt x="828" y="138"/>
                  <a:pt x="828" y="138"/>
                  <a:pt x="828" y="138"/>
                </a:cubicBezTo>
                <a:cubicBezTo>
                  <a:pt x="828" y="137"/>
                  <a:pt x="829" y="136"/>
                  <a:pt x="828" y="135"/>
                </a:cubicBezTo>
                <a:close/>
                <a:moveTo>
                  <a:pt x="846" y="121"/>
                </a:moveTo>
                <a:cubicBezTo>
                  <a:pt x="847" y="121"/>
                  <a:pt x="846" y="122"/>
                  <a:pt x="846" y="123"/>
                </a:cubicBezTo>
                <a:cubicBezTo>
                  <a:pt x="847" y="121"/>
                  <a:pt x="848" y="117"/>
                  <a:pt x="848" y="115"/>
                </a:cubicBezTo>
                <a:cubicBezTo>
                  <a:pt x="848" y="117"/>
                  <a:pt x="846" y="118"/>
                  <a:pt x="847" y="119"/>
                </a:cubicBezTo>
                <a:cubicBezTo>
                  <a:pt x="847" y="119"/>
                  <a:pt x="847" y="119"/>
                  <a:pt x="847" y="118"/>
                </a:cubicBezTo>
                <a:cubicBezTo>
                  <a:pt x="846" y="119"/>
                  <a:pt x="846" y="120"/>
                  <a:pt x="846" y="121"/>
                </a:cubicBezTo>
                <a:cubicBezTo>
                  <a:pt x="846" y="121"/>
                  <a:pt x="846" y="120"/>
                  <a:pt x="846" y="120"/>
                </a:cubicBezTo>
                <a:cubicBezTo>
                  <a:pt x="846" y="121"/>
                  <a:pt x="845" y="121"/>
                  <a:pt x="845" y="121"/>
                </a:cubicBezTo>
                <a:cubicBezTo>
                  <a:pt x="846" y="122"/>
                  <a:pt x="846" y="121"/>
                  <a:pt x="846" y="121"/>
                </a:cubicBezTo>
                <a:close/>
                <a:moveTo>
                  <a:pt x="860" y="122"/>
                </a:moveTo>
                <a:cubicBezTo>
                  <a:pt x="860" y="122"/>
                  <a:pt x="859" y="123"/>
                  <a:pt x="860" y="123"/>
                </a:cubicBezTo>
                <a:cubicBezTo>
                  <a:pt x="860" y="123"/>
                  <a:pt x="860" y="123"/>
                  <a:pt x="860" y="123"/>
                </a:cubicBezTo>
                <a:cubicBezTo>
                  <a:pt x="859" y="124"/>
                  <a:pt x="860" y="122"/>
                  <a:pt x="860" y="122"/>
                </a:cubicBezTo>
                <a:close/>
                <a:moveTo>
                  <a:pt x="861" y="115"/>
                </a:moveTo>
                <a:cubicBezTo>
                  <a:pt x="861" y="115"/>
                  <a:pt x="861" y="115"/>
                  <a:pt x="861" y="115"/>
                </a:cubicBezTo>
                <a:cubicBezTo>
                  <a:pt x="862" y="117"/>
                  <a:pt x="859" y="120"/>
                  <a:pt x="860" y="122"/>
                </a:cubicBezTo>
                <a:cubicBezTo>
                  <a:pt x="860" y="118"/>
                  <a:pt x="862" y="115"/>
                  <a:pt x="862" y="112"/>
                </a:cubicBezTo>
                <a:cubicBezTo>
                  <a:pt x="862" y="112"/>
                  <a:pt x="862" y="111"/>
                  <a:pt x="862" y="111"/>
                </a:cubicBezTo>
                <a:cubicBezTo>
                  <a:pt x="862" y="110"/>
                  <a:pt x="864" y="107"/>
                  <a:pt x="863" y="106"/>
                </a:cubicBezTo>
                <a:cubicBezTo>
                  <a:pt x="863" y="107"/>
                  <a:pt x="862" y="108"/>
                  <a:pt x="862" y="110"/>
                </a:cubicBezTo>
                <a:cubicBezTo>
                  <a:pt x="861" y="109"/>
                  <a:pt x="861" y="109"/>
                  <a:pt x="861" y="109"/>
                </a:cubicBezTo>
                <a:cubicBezTo>
                  <a:pt x="862" y="111"/>
                  <a:pt x="861" y="114"/>
                  <a:pt x="861" y="115"/>
                </a:cubicBezTo>
                <a:close/>
                <a:moveTo>
                  <a:pt x="842" y="104"/>
                </a:moveTo>
                <a:cubicBezTo>
                  <a:pt x="842" y="105"/>
                  <a:pt x="842" y="105"/>
                  <a:pt x="842" y="106"/>
                </a:cubicBezTo>
                <a:cubicBezTo>
                  <a:pt x="843" y="105"/>
                  <a:pt x="842" y="104"/>
                  <a:pt x="842" y="104"/>
                </a:cubicBezTo>
                <a:close/>
                <a:moveTo>
                  <a:pt x="707" y="252"/>
                </a:moveTo>
                <a:cubicBezTo>
                  <a:pt x="708" y="252"/>
                  <a:pt x="709" y="252"/>
                  <a:pt x="710" y="253"/>
                </a:cubicBezTo>
                <a:cubicBezTo>
                  <a:pt x="710" y="254"/>
                  <a:pt x="709" y="255"/>
                  <a:pt x="710" y="256"/>
                </a:cubicBezTo>
                <a:cubicBezTo>
                  <a:pt x="712" y="257"/>
                  <a:pt x="715" y="253"/>
                  <a:pt x="715" y="256"/>
                </a:cubicBezTo>
                <a:cubicBezTo>
                  <a:pt x="717" y="258"/>
                  <a:pt x="720" y="259"/>
                  <a:pt x="723" y="259"/>
                </a:cubicBezTo>
                <a:cubicBezTo>
                  <a:pt x="725" y="260"/>
                  <a:pt x="726" y="261"/>
                  <a:pt x="728" y="262"/>
                </a:cubicBezTo>
                <a:cubicBezTo>
                  <a:pt x="730" y="262"/>
                  <a:pt x="733" y="262"/>
                  <a:pt x="734" y="263"/>
                </a:cubicBezTo>
                <a:cubicBezTo>
                  <a:pt x="736" y="263"/>
                  <a:pt x="737" y="264"/>
                  <a:pt x="739" y="265"/>
                </a:cubicBezTo>
                <a:cubicBezTo>
                  <a:pt x="744" y="267"/>
                  <a:pt x="749" y="267"/>
                  <a:pt x="753" y="269"/>
                </a:cubicBezTo>
                <a:cubicBezTo>
                  <a:pt x="756" y="269"/>
                  <a:pt x="760" y="271"/>
                  <a:pt x="762" y="272"/>
                </a:cubicBezTo>
                <a:cubicBezTo>
                  <a:pt x="765" y="272"/>
                  <a:pt x="768" y="274"/>
                  <a:pt x="771" y="275"/>
                </a:cubicBezTo>
                <a:cubicBezTo>
                  <a:pt x="772" y="275"/>
                  <a:pt x="774" y="275"/>
                  <a:pt x="776" y="276"/>
                </a:cubicBezTo>
                <a:cubicBezTo>
                  <a:pt x="776" y="276"/>
                  <a:pt x="777" y="276"/>
                  <a:pt x="777" y="276"/>
                </a:cubicBezTo>
                <a:cubicBezTo>
                  <a:pt x="779" y="277"/>
                  <a:pt x="781" y="277"/>
                  <a:pt x="782" y="277"/>
                </a:cubicBezTo>
                <a:cubicBezTo>
                  <a:pt x="784" y="278"/>
                  <a:pt x="785" y="279"/>
                  <a:pt x="787" y="279"/>
                </a:cubicBezTo>
                <a:cubicBezTo>
                  <a:pt x="789" y="280"/>
                  <a:pt x="792" y="281"/>
                  <a:pt x="795" y="281"/>
                </a:cubicBezTo>
                <a:cubicBezTo>
                  <a:pt x="796" y="282"/>
                  <a:pt x="798" y="282"/>
                  <a:pt x="799" y="282"/>
                </a:cubicBezTo>
                <a:cubicBezTo>
                  <a:pt x="800" y="283"/>
                  <a:pt x="800" y="283"/>
                  <a:pt x="801" y="283"/>
                </a:cubicBezTo>
                <a:cubicBezTo>
                  <a:pt x="802" y="283"/>
                  <a:pt x="802" y="283"/>
                  <a:pt x="802" y="283"/>
                </a:cubicBezTo>
                <a:cubicBezTo>
                  <a:pt x="803" y="284"/>
                  <a:pt x="803" y="284"/>
                  <a:pt x="803" y="284"/>
                </a:cubicBezTo>
                <a:cubicBezTo>
                  <a:pt x="803" y="284"/>
                  <a:pt x="803" y="284"/>
                  <a:pt x="803" y="284"/>
                </a:cubicBezTo>
                <a:cubicBezTo>
                  <a:pt x="803" y="284"/>
                  <a:pt x="803" y="284"/>
                  <a:pt x="803" y="284"/>
                </a:cubicBezTo>
                <a:cubicBezTo>
                  <a:pt x="804" y="285"/>
                  <a:pt x="805" y="284"/>
                  <a:pt x="806" y="285"/>
                </a:cubicBezTo>
                <a:cubicBezTo>
                  <a:pt x="807" y="285"/>
                  <a:pt x="808" y="286"/>
                  <a:pt x="809" y="287"/>
                </a:cubicBezTo>
                <a:cubicBezTo>
                  <a:pt x="810" y="286"/>
                  <a:pt x="811" y="287"/>
                  <a:pt x="812" y="288"/>
                </a:cubicBezTo>
                <a:cubicBezTo>
                  <a:pt x="813" y="288"/>
                  <a:pt x="813" y="288"/>
                  <a:pt x="813" y="288"/>
                </a:cubicBezTo>
                <a:cubicBezTo>
                  <a:pt x="813" y="288"/>
                  <a:pt x="813" y="287"/>
                  <a:pt x="813" y="287"/>
                </a:cubicBezTo>
                <a:cubicBezTo>
                  <a:pt x="813" y="287"/>
                  <a:pt x="813" y="287"/>
                  <a:pt x="813" y="286"/>
                </a:cubicBezTo>
                <a:cubicBezTo>
                  <a:pt x="813" y="286"/>
                  <a:pt x="813" y="286"/>
                  <a:pt x="813" y="286"/>
                </a:cubicBezTo>
                <a:cubicBezTo>
                  <a:pt x="813" y="285"/>
                  <a:pt x="813" y="285"/>
                  <a:pt x="813" y="284"/>
                </a:cubicBezTo>
                <a:cubicBezTo>
                  <a:pt x="813" y="282"/>
                  <a:pt x="813" y="282"/>
                  <a:pt x="813" y="282"/>
                </a:cubicBezTo>
                <a:cubicBezTo>
                  <a:pt x="813" y="282"/>
                  <a:pt x="812" y="281"/>
                  <a:pt x="812" y="280"/>
                </a:cubicBezTo>
                <a:cubicBezTo>
                  <a:pt x="812" y="280"/>
                  <a:pt x="813" y="280"/>
                  <a:pt x="813" y="279"/>
                </a:cubicBezTo>
                <a:cubicBezTo>
                  <a:pt x="813" y="279"/>
                  <a:pt x="812" y="279"/>
                  <a:pt x="812" y="279"/>
                </a:cubicBezTo>
                <a:cubicBezTo>
                  <a:pt x="812" y="278"/>
                  <a:pt x="812" y="278"/>
                  <a:pt x="812" y="278"/>
                </a:cubicBezTo>
                <a:cubicBezTo>
                  <a:pt x="812" y="277"/>
                  <a:pt x="812" y="277"/>
                  <a:pt x="812" y="277"/>
                </a:cubicBezTo>
                <a:cubicBezTo>
                  <a:pt x="812" y="276"/>
                  <a:pt x="812" y="276"/>
                  <a:pt x="812" y="275"/>
                </a:cubicBezTo>
                <a:cubicBezTo>
                  <a:pt x="813" y="270"/>
                  <a:pt x="813" y="265"/>
                  <a:pt x="813" y="259"/>
                </a:cubicBezTo>
                <a:cubicBezTo>
                  <a:pt x="813" y="254"/>
                  <a:pt x="813" y="250"/>
                  <a:pt x="813" y="245"/>
                </a:cubicBezTo>
                <a:cubicBezTo>
                  <a:pt x="815" y="226"/>
                  <a:pt x="815" y="226"/>
                  <a:pt x="815" y="226"/>
                </a:cubicBezTo>
                <a:cubicBezTo>
                  <a:pt x="815" y="219"/>
                  <a:pt x="816" y="212"/>
                  <a:pt x="817" y="206"/>
                </a:cubicBezTo>
                <a:cubicBezTo>
                  <a:pt x="817" y="206"/>
                  <a:pt x="818" y="205"/>
                  <a:pt x="818" y="205"/>
                </a:cubicBezTo>
                <a:cubicBezTo>
                  <a:pt x="818" y="204"/>
                  <a:pt x="817" y="204"/>
                  <a:pt x="818" y="204"/>
                </a:cubicBezTo>
                <a:cubicBezTo>
                  <a:pt x="818" y="203"/>
                  <a:pt x="818" y="203"/>
                  <a:pt x="818" y="203"/>
                </a:cubicBezTo>
                <a:cubicBezTo>
                  <a:pt x="819" y="197"/>
                  <a:pt x="820" y="192"/>
                  <a:pt x="822" y="186"/>
                </a:cubicBezTo>
                <a:cubicBezTo>
                  <a:pt x="822" y="185"/>
                  <a:pt x="822" y="186"/>
                  <a:pt x="822" y="186"/>
                </a:cubicBezTo>
                <a:cubicBezTo>
                  <a:pt x="823" y="183"/>
                  <a:pt x="824" y="178"/>
                  <a:pt x="825" y="175"/>
                </a:cubicBezTo>
                <a:cubicBezTo>
                  <a:pt x="825" y="173"/>
                  <a:pt x="825" y="171"/>
                  <a:pt x="826" y="170"/>
                </a:cubicBezTo>
                <a:cubicBezTo>
                  <a:pt x="826" y="169"/>
                  <a:pt x="825" y="169"/>
                  <a:pt x="825" y="169"/>
                </a:cubicBezTo>
                <a:cubicBezTo>
                  <a:pt x="826" y="169"/>
                  <a:pt x="826" y="169"/>
                  <a:pt x="826" y="169"/>
                </a:cubicBezTo>
                <a:cubicBezTo>
                  <a:pt x="826" y="167"/>
                  <a:pt x="826" y="167"/>
                  <a:pt x="826" y="167"/>
                </a:cubicBezTo>
                <a:cubicBezTo>
                  <a:pt x="827" y="164"/>
                  <a:pt x="828" y="160"/>
                  <a:pt x="829" y="156"/>
                </a:cubicBezTo>
                <a:cubicBezTo>
                  <a:pt x="829" y="155"/>
                  <a:pt x="829" y="155"/>
                  <a:pt x="829" y="154"/>
                </a:cubicBezTo>
                <a:cubicBezTo>
                  <a:pt x="830" y="154"/>
                  <a:pt x="830" y="154"/>
                  <a:pt x="829" y="153"/>
                </a:cubicBezTo>
                <a:cubicBezTo>
                  <a:pt x="829" y="153"/>
                  <a:pt x="830" y="151"/>
                  <a:pt x="830" y="152"/>
                </a:cubicBezTo>
                <a:cubicBezTo>
                  <a:pt x="830" y="151"/>
                  <a:pt x="830" y="152"/>
                  <a:pt x="830" y="152"/>
                </a:cubicBezTo>
                <a:cubicBezTo>
                  <a:pt x="831" y="151"/>
                  <a:pt x="831" y="149"/>
                  <a:pt x="831" y="147"/>
                </a:cubicBezTo>
                <a:cubicBezTo>
                  <a:pt x="831" y="146"/>
                  <a:pt x="832" y="144"/>
                  <a:pt x="833" y="142"/>
                </a:cubicBezTo>
                <a:cubicBezTo>
                  <a:pt x="833" y="144"/>
                  <a:pt x="833" y="146"/>
                  <a:pt x="835" y="147"/>
                </a:cubicBezTo>
                <a:cubicBezTo>
                  <a:pt x="836" y="145"/>
                  <a:pt x="836" y="141"/>
                  <a:pt x="837" y="140"/>
                </a:cubicBezTo>
                <a:cubicBezTo>
                  <a:pt x="838" y="135"/>
                  <a:pt x="839" y="130"/>
                  <a:pt x="840" y="125"/>
                </a:cubicBezTo>
                <a:cubicBezTo>
                  <a:pt x="840" y="124"/>
                  <a:pt x="840" y="124"/>
                  <a:pt x="840" y="124"/>
                </a:cubicBezTo>
                <a:cubicBezTo>
                  <a:pt x="842" y="119"/>
                  <a:pt x="842" y="114"/>
                  <a:pt x="844" y="108"/>
                </a:cubicBezTo>
                <a:cubicBezTo>
                  <a:pt x="842" y="119"/>
                  <a:pt x="839" y="128"/>
                  <a:pt x="838" y="138"/>
                </a:cubicBezTo>
                <a:cubicBezTo>
                  <a:pt x="837" y="140"/>
                  <a:pt x="836" y="146"/>
                  <a:pt x="835" y="150"/>
                </a:cubicBezTo>
                <a:cubicBezTo>
                  <a:pt x="835" y="152"/>
                  <a:pt x="836" y="153"/>
                  <a:pt x="838" y="152"/>
                </a:cubicBezTo>
                <a:cubicBezTo>
                  <a:pt x="840" y="150"/>
                  <a:pt x="839" y="147"/>
                  <a:pt x="840" y="145"/>
                </a:cubicBezTo>
                <a:cubicBezTo>
                  <a:pt x="841" y="145"/>
                  <a:pt x="841" y="144"/>
                  <a:pt x="842" y="145"/>
                </a:cubicBezTo>
                <a:cubicBezTo>
                  <a:pt x="842" y="150"/>
                  <a:pt x="840" y="156"/>
                  <a:pt x="840" y="160"/>
                </a:cubicBezTo>
                <a:cubicBezTo>
                  <a:pt x="840" y="161"/>
                  <a:pt x="840" y="162"/>
                  <a:pt x="840" y="163"/>
                </a:cubicBezTo>
                <a:cubicBezTo>
                  <a:pt x="840" y="163"/>
                  <a:pt x="840" y="164"/>
                  <a:pt x="841" y="164"/>
                </a:cubicBezTo>
                <a:cubicBezTo>
                  <a:pt x="841" y="164"/>
                  <a:pt x="841" y="164"/>
                  <a:pt x="842" y="164"/>
                </a:cubicBezTo>
                <a:cubicBezTo>
                  <a:pt x="842" y="159"/>
                  <a:pt x="846" y="156"/>
                  <a:pt x="846" y="151"/>
                </a:cubicBezTo>
                <a:cubicBezTo>
                  <a:pt x="847" y="150"/>
                  <a:pt x="848" y="149"/>
                  <a:pt x="849" y="149"/>
                </a:cubicBezTo>
                <a:cubicBezTo>
                  <a:pt x="849" y="147"/>
                  <a:pt x="850" y="145"/>
                  <a:pt x="850" y="143"/>
                </a:cubicBezTo>
                <a:cubicBezTo>
                  <a:pt x="850" y="142"/>
                  <a:pt x="850" y="142"/>
                  <a:pt x="850" y="142"/>
                </a:cubicBezTo>
                <a:cubicBezTo>
                  <a:pt x="851" y="137"/>
                  <a:pt x="851" y="133"/>
                  <a:pt x="853" y="129"/>
                </a:cubicBezTo>
                <a:cubicBezTo>
                  <a:pt x="853" y="133"/>
                  <a:pt x="852" y="136"/>
                  <a:pt x="851" y="140"/>
                </a:cubicBezTo>
                <a:cubicBezTo>
                  <a:pt x="851" y="140"/>
                  <a:pt x="852" y="141"/>
                  <a:pt x="852" y="141"/>
                </a:cubicBezTo>
                <a:cubicBezTo>
                  <a:pt x="851" y="144"/>
                  <a:pt x="850" y="149"/>
                  <a:pt x="849" y="152"/>
                </a:cubicBezTo>
                <a:cubicBezTo>
                  <a:pt x="850" y="153"/>
                  <a:pt x="851" y="153"/>
                  <a:pt x="851" y="152"/>
                </a:cubicBezTo>
                <a:cubicBezTo>
                  <a:pt x="851" y="152"/>
                  <a:pt x="851" y="153"/>
                  <a:pt x="851" y="153"/>
                </a:cubicBezTo>
                <a:cubicBezTo>
                  <a:pt x="851" y="153"/>
                  <a:pt x="851" y="153"/>
                  <a:pt x="852" y="153"/>
                </a:cubicBezTo>
                <a:cubicBezTo>
                  <a:pt x="851" y="155"/>
                  <a:pt x="851" y="155"/>
                  <a:pt x="851" y="157"/>
                </a:cubicBezTo>
                <a:cubicBezTo>
                  <a:pt x="851" y="158"/>
                  <a:pt x="851" y="158"/>
                  <a:pt x="852" y="158"/>
                </a:cubicBezTo>
                <a:cubicBezTo>
                  <a:pt x="852" y="156"/>
                  <a:pt x="853" y="155"/>
                  <a:pt x="853" y="153"/>
                </a:cubicBezTo>
                <a:cubicBezTo>
                  <a:pt x="853" y="152"/>
                  <a:pt x="853" y="151"/>
                  <a:pt x="853" y="151"/>
                </a:cubicBezTo>
                <a:cubicBezTo>
                  <a:pt x="853" y="150"/>
                  <a:pt x="853" y="150"/>
                  <a:pt x="854" y="150"/>
                </a:cubicBezTo>
                <a:cubicBezTo>
                  <a:pt x="854" y="149"/>
                  <a:pt x="853" y="149"/>
                  <a:pt x="853" y="148"/>
                </a:cubicBezTo>
                <a:cubicBezTo>
                  <a:pt x="853" y="148"/>
                  <a:pt x="854" y="148"/>
                  <a:pt x="854" y="147"/>
                </a:cubicBezTo>
                <a:cubicBezTo>
                  <a:pt x="855" y="145"/>
                  <a:pt x="854" y="143"/>
                  <a:pt x="855" y="141"/>
                </a:cubicBezTo>
                <a:cubicBezTo>
                  <a:pt x="855" y="140"/>
                  <a:pt x="856" y="139"/>
                  <a:pt x="857" y="137"/>
                </a:cubicBezTo>
                <a:cubicBezTo>
                  <a:pt x="857" y="138"/>
                  <a:pt x="856" y="139"/>
                  <a:pt x="856" y="140"/>
                </a:cubicBezTo>
                <a:cubicBezTo>
                  <a:pt x="855" y="144"/>
                  <a:pt x="856" y="148"/>
                  <a:pt x="855" y="151"/>
                </a:cubicBezTo>
                <a:cubicBezTo>
                  <a:pt x="856" y="152"/>
                  <a:pt x="856" y="151"/>
                  <a:pt x="857" y="151"/>
                </a:cubicBezTo>
                <a:cubicBezTo>
                  <a:pt x="857" y="150"/>
                  <a:pt x="857" y="149"/>
                  <a:pt x="857" y="148"/>
                </a:cubicBezTo>
                <a:cubicBezTo>
                  <a:pt x="857" y="148"/>
                  <a:pt x="857" y="149"/>
                  <a:pt x="857" y="148"/>
                </a:cubicBezTo>
                <a:cubicBezTo>
                  <a:pt x="857" y="146"/>
                  <a:pt x="857" y="144"/>
                  <a:pt x="858" y="141"/>
                </a:cubicBezTo>
                <a:cubicBezTo>
                  <a:pt x="858" y="141"/>
                  <a:pt x="858" y="140"/>
                  <a:pt x="859" y="141"/>
                </a:cubicBezTo>
                <a:cubicBezTo>
                  <a:pt x="859" y="140"/>
                  <a:pt x="859" y="140"/>
                  <a:pt x="860" y="140"/>
                </a:cubicBezTo>
                <a:cubicBezTo>
                  <a:pt x="860" y="139"/>
                  <a:pt x="859" y="140"/>
                  <a:pt x="859" y="140"/>
                </a:cubicBezTo>
                <a:cubicBezTo>
                  <a:pt x="860" y="139"/>
                  <a:pt x="859" y="138"/>
                  <a:pt x="860" y="138"/>
                </a:cubicBezTo>
                <a:cubicBezTo>
                  <a:pt x="860" y="134"/>
                  <a:pt x="861" y="132"/>
                  <a:pt x="861" y="128"/>
                </a:cubicBezTo>
                <a:cubicBezTo>
                  <a:pt x="861" y="131"/>
                  <a:pt x="861" y="134"/>
                  <a:pt x="860" y="137"/>
                </a:cubicBezTo>
                <a:cubicBezTo>
                  <a:pt x="860" y="138"/>
                  <a:pt x="861" y="137"/>
                  <a:pt x="861" y="138"/>
                </a:cubicBezTo>
                <a:cubicBezTo>
                  <a:pt x="861" y="139"/>
                  <a:pt x="860" y="139"/>
                  <a:pt x="860" y="140"/>
                </a:cubicBezTo>
                <a:cubicBezTo>
                  <a:pt x="860" y="141"/>
                  <a:pt x="860" y="142"/>
                  <a:pt x="860" y="143"/>
                </a:cubicBezTo>
                <a:cubicBezTo>
                  <a:pt x="860" y="144"/>
                  <a:pt x="859" y="145"/>
                  <a:pt x="859" y="146"/>
                </a:cubicBezTo>
                <a:cubicBezTo>
                  <a:pt x="860" y="147"/>
                  <a:pt x="860" y="148"/>
                  <a:pt x="860" y="149"/>
                </a:cubicBezTo>
                <a:cubicBezTo>
                  <a:pt x="860" y="150"/>
                  <a:pt x="860" y="149"/>
                  <a:pt x="860" y="150"/>
                </a:cubicBezTo>
                <a:cubicBezTo>
                  <a:pt x="861" y="151"/>
                  <a:pt x="861" y="150"/>
                  <a:pt x="862" y="150"/>
                </a:cubicBezTo>
                <a:cubicBezTo>
                  <a:pt x="862" y="151"/>
                  <a:pt x="861" y="150"/>
                  <a:pt x="861" y="151"/>
                </a:cubicBezTo>
                <a:cubicBezTo>
                  <a:pt x="861" y="151"/>
                  <a:pt x="861" y="152"/>
                  <a:pt x="862" y="152"/>
                </a:cubicBezTo>
                <a:cubicBezTo>
                  <a:pt x="861" y="154"/>
                  <a:pt x="861" y="155"/>
                  <a:pt x="861" y="157"/>
                </a:cubicBezTo>
                <a:cubicBezTo>
                  <a:pt x="861" y="157"/>
                  <a:pt x="861" y="156"/>
                  <a:pt x="861" y="157"/>
                </a:cubicBezTo>
                <a:cubicBezTo>
                  <a:pt x="861" y="157"/>
                  <a:pt x="861" y="160"/>
                  <a:pt x="861" y="160"/>
                </a:cubicBezTo>
                <a:cubicBezTo>
                  <a:pt x="861" y="162"/>
                  <a:pt x="861" y="163"/>
                  <a:pt x="860" y="165"/>
                </a:cubicBezTo>
                <a:cubicBezTo>
                  <a:pt x="860" y="166"/>
                  <a:pt x="861" y="165"/>
                  <a:pt x="861" y="166"/>
                </a:cubicBezTo>
                <a:cubicBezTo>
                  <a:pt x="861" y="167"/>
                  <a:pt x="861" y="168"/>
                  <a:pt x="860" y="169"/>
                </a:cubicBezTo>
                <a:cubicBezTo>
                  <a:pt x="861" y="170"/>
                  <a:pt x="861" y="172"/>
                  <a:pt x="860" y="173"/>
                </a:cubicBezTo>
                <a:cubicBezTo>
                  <a:pt x="861" y="173"/>
                  <a:pt x="861" y="172"/>
                  <a:pt x="862" y="172"/>
                </a:cubicBezTo>
                <a:cubicBezTo>
                  <a:pt x="862" y="172"/>
                  <a:pt x="861" y="173"/>
                  <a:pt x="861" y="174"/>
                </a:cubicBezTo>
                <a:cubicBezTo>
                  <a:pt x="861" y="178"/>
                  <a:pt x="862" y="181"/>
                  <a:pt x="861" y="186"/>
                </a:cubicBezTo>
                <a:cubicBezTo>
                  <a:pt x="861" y="187"/>
                  <a:pt x="862" y="187"/>
                  <a:pt x="861" y="188"/>
                </a:cubicBezTo>
                <a:cubicBezTo>
                  <a:pt x="861" y="188"/>
                  <a:pt x="862" y="188"/>
                  <a:pt x="862" y="188"/>
                </a:cubicBezTo>
                <a:cubicBezTo>
                  <a:pt x="862" y="190"/>
                  <a:pt x="860" y="196"/>
                  <a:pt x="862" y="198"/>
                </a:cubicBezTo>
                <a:cubicBezTo>
                  <a:pt x="861" y="198"/>
                  <a:pt x="861" y="197"/>
                  <a:pt x="861" y="198"/>
                </a:cubicBezTo>
                <a:cubicBezTo>
                  <a:pt x="861" y="199"/>
                  <a:pt x="860" y="200"/>
                  <a:pt x="861" y="201"/>
                </a:cubicBezTo>
                <a:cubicBezTo>
                  <a:pt x="861" y="204"/>
                  <a:pt x="860" y="206"/>
                  <a:pt x="861" y="208"/>
                </a:cubicBezTo>
                <a:cubicBezTo>
                  <a:pt x="860" y="209"/>
                  <a:pt x="860" y="210"/>
                  <a:pt x="860" y="210"/>
                </a:cubicBezTo>
                <a:cubicBezTo>
                  <a:pt x="860" y="211"/>
                  <a:pt x="860" y="213"/>
                  <a:pt x="860" y="214"/>
                </a:cubicBezTo>
                <a:cubicBezTo>
                  <a:pt x="859" y="231"/>
                  <a:pt x="857" y="248"/>
                  <a:pt x="857" y="264"/>
                </a:cubicBezTo>
                <a:cubicBezTo>
                  <a:pt x="856" y="268"/>
                  <a:pt x="857" y="273"/>
                  <a:pt x="857" y="277"/>
                </a:cubicBezTo>
                <a:cubicBezTo>
                  <a:pt x="857" y="277"/>
                  <a:pt x="857" y="277"/>
                  <a:pt x="857" y="278"/>
                </a:cubicBezTo>
                <a:cubicBezTo>
                  <a:pt x="857" y="279"/>
                  <a:pt x="857" y="279"/>
                  <a:pt x="857" y="279"/>
                </a:cubicBezTo>
                <a:cubicBezTo>
                  <a:pt x="857" y="280"/>
                  <a:pt x="857" y="281"/>
                  <a:pt x="857" y="282"/>
                </a:cubicBezTo>
                <a:cubicBezTo>
                  <a:pt x="857" y="291"/>
                  <a:pt x="857" y="302"/>
                  <a:pt x="859" y="311"/>
                </a:cubicBezTo>
                <a:cubicBezTo>
                  <a:pt x="858" y="317"/>
                  <a:pt x="860" y="324"/>
                  <a:pt x="860" y="331"/>
                </a:cubicBezTo>
                <a:cubicBezTo>
                  <a:pt x="860" y="334"/>
                  <a:pt x="860" y="336"/>
                  <a:pt x="860" y="339"/>
                </a:cubicBezTo>
                <a:cubicBezTo>
                  <a:pt x="861" y="340"/>
                  <a:pt x="861" y="342"/>
                  <a:pt x="861" y="343"/>
                </a:cubicBezTo>
                <a:cubicBezTo>
                  <a:pt x="861" y="345"/>
                  <a:pt x="861" y="347"/>
                  <a:pt x="861" y="349"/>
                </a:cubicBezTo>
                <a:cubicBezTo>
                  <a:pt x="861" y="350"/>
                  <a:pt x="861" y="350"/>
                  <a:pt x="861" y="350"/>
                </a:cubicBezTo>
                <a:cubicBezTo>
                  <a:pt x="861" y="351"/>
                  <a:pt x="861" y="351"/>
                  <a:pt x="861" y="351"/>
                </a:cubicBezTo>
                <a:cubicBezTo>
                  <a:pt x="861" y="351"/>
                  <a:pt x="861" y="351"/>
                  <a:pt x="861" y="351"/>
                </a:cubicBezTo>
                <a:cubicBezTo>
                  <a:pt x="861" y="351"/>
                  <a:pt x="860" y="350"/>
                  <a:pt x="860" y="350"/>
                </a:cubicBezTo>
                <a:cubicBezTo>
                  <a:pt x="859" y="350"/>
                  <a:pt x="858" y="350"/>
                  <a:pt x="857" y="349"/>
                </a:cubicBezTo>
                <a:cubicBezTo>
                  <a:pt x="854" y="349"/>
                  <a:pt x="853" y="349"/>
                  <a:pt x="851" y="348"/>
                </a:cubicBezTo>
                <a:cubicBezTo>
                  <a:pt x="843" y="346"/>
                  <a:pt x="834" y="342"/>
                  <a:pt x="826" y="340"/>
                </a:cubicBezTo>
                <a:cubicBezTo>
                  <a:pt x="824" y="340"/>
                  <a:pt x="821" y="338"/>
                  <a:pt x="819" y="338"/>
                </a:cubicBezTo>
                <a:cubicBezTo>
                  <a:pt x="818" y="338"/>
                  <a:pt x="817" y="338"/>
                  <a:pt x="816" y="337"/>
                </a:cubicBezTo>
                <a:cubicBezTo>
                  <a:pt x="812" y="336"/>
                  <a:pt x="807" y="334"/>
                  <a:pt x="803" y="334"/>
                </a:cubicBezTo>
                <a:cubicBezTo>
                  <a:pt x="801" y="333"/>
                  <a:pt x="799" y="332"/>
                  <a:pt x="797" y="331"/>
                </a:cubicBezTo>
                <a:cubicBezTo>
                  <a:pt x="794" y="331"/>
                  <a:pt x="792" y="330"/>
                  <a:pt x="790" y="330"/>
                </a:cubicBezTo>
                <a:cubicBezTo>
                  <a:pt x="789" y="329"/>
                  <a:pt x="788" y="329"/>
                  <a:pt x="788" y="329"/>
                </a:cubicBezTo>
                <a:cubicBezTo>
                  <a:pt x="787" y="329"/>
                  <a:pt x="787" y="329"/>
                  <a:pt x="786" y="328"/>
                </a:cubicBezTo>
                <a:cubicBezTo>
                  <a:pt x="783" y="328"/>
                  <a:pt x="779" y="327"/>
                  <a:pt x="776" y="325"/>
                </a:cubicBezTo>
                <a:cubicBezTo>
                  <a:pt x="775" y="325"/>
                  <a:pt x="775" y="325"/>
                  <a:pt x="775" y="326"/>
                </a:cubicBezTo>
                <a:cubicBezTo>
                  <a:pt x="773" y="324"/>
                  <a:pt x="770" y="325"/>
                  <a:pt x="768" y="324"/>
                </a:cubicBezTo>
                <a:cubicBezTo>
                  <a:pt x="767" y="324"/>
                  <a:pt x="767" y="324"/>
                  <a:pt x="767" y="324"/>
                </a:cubicBezTo>
                <a:cubicBezTo>
                  <a:pt x="766" y="323"/>
                  <a:pt x="765" y="323"/>
                  <a:pt x="763" y="323"/>
                </a:cubicBezTo>
                <a:cubicBezTo>
                  <a:pt x="759" y="321"/>
                  <a:pt x="755" y="321"/>
                  <a:pt x="751" y="319"/>
                </a:cubicBezTo>
                <a:cubicBezTo>
                  <a:pt x="749" y="320"/>
                  <a:pt x="746" y="319"/>
                  <a:pt x="744" y="318"/>
                </a:cubicBezTo>
                <a:cubicBezTo>
                  <a:pt x="743" y="318"/>
                  <a:pt x="743" y="319"/>
                  <a:pt x="742" y="318"/>
                </a:cubicBezTo>
                <a:cubicBezTo>
                  <a:pt x="741" y="318"/>
                  <a:pt x="741" y="318"/>
                  <a:pt x="741" y="318"/>
                </a:cubicBezTo>
                <a:cubicBezTo>
                  <a:pt x="740" y="318"/>
                  <a:pt x="740" y="318"/>
                  <a:pt x="739" y="318"/>
                </a:cubicBezTo>
                <a:cubicBezTo>
                  <a:pt x="738" y="317"/>
                  <a:pt x="738" y="317"/>
                  <a:pt x="737" y="316"/>
                </a:cubicBezTo>
                <a:cubicBezTo>
                  <a:pt x="736" y="316"/>
                  <a:pt x="736" y="317"/>
                  <a:pt x="735" y="316"/>
                </a:cubicBezTo>
                <a:cubicBezTo>
                  <a:pt x="734" y="316"/>
                  <a:pt x="733" y="315"/>
                  <a:pt x="733" y="315"/>
                </a:cubicBezTo>
                <a:cubicBezTo>
                  <a:pt x="731" y="315"/>
                  <a:pt x="729" y="316"/>
                  <a:pt x="727" y="314"/>
                </a:cubicBezTo>
                <a:cubicBezTo>
                  <a:pt x="725" y="314"/>
                  <a:pt x="724" y="313"/>
                  <a:pt x="722" y="313"/>
                </a:cubicBezTo>
                <a:cubicBezTo>
                  <a:pt x="721" y="313"/>
                  <a:pt x="720" y="313"/>
                  <a:pt x="719" y="313"/>
                </a:cubicBezTo>
                <a:cubicBezTo>
                  <a:pt x="718" y="313"/>
                  <a:pt x="718" y="313"/>
                  <a:pt x="717" y="313"/>
                </a:cubicBezTo>
                <a:cubicBezTo>
                  <a:pt x="715" y="312"/>
                  <a:pt x="713" y="313"/>
                  <a:pt x="711" y="311"/>
                </a:cubicBezTo>
                <a:cubicBezTo>
                  <a:pt x="708" y="312"/>
                  <a:pt x="703" y="309"/>
                  <a:pt x="701" y="311"/>
                </a:cubicBezTo>
                <a:cubicBezTo>
                  <a:pt x="701" y="312"/>
                  <a:pt x="700" y="313"/>
                  <a:pt x="699" y="313"/>
                </a:cubicBezTo>
                <a:cubicBezTo>
                  <a:pt x="698" y="313"/>
                  <a:pt x="698" y="312"/>
                  <a:pt x="697" y="311"/>
                </a:cubicBezTo>
                <a:cubicBezTo>
                  <a:pt x="696" y="311"/>
                  <a:pt x="693" y="310"/>
                  <a:pt x="692" y="310"/>
                </a:cubicBezTo>
                <a:cubicBezTo>
                  <a:pt x="691" y="310"/>
                  <a:pt x="691" y="311"/>
                  <a:pt x="690" y="311"/>
                </a:cubicBezTo>
                <a:cubicBezTo>
                  <a:pt x="689" y="311"/>
                  <a:pt x="688" y="309"/>
                  <a:pt x="687" y="309"/>
                </a:cubicBezTo>
                <a:cubicBezTo>
                  <a:pt x="686" y="309"/>
                  <a:pt x="685" y="310"/>
                  <a:pt x="684" y="310"/>
                </a:cubicBezTo>
                <a:cubicBezTo>
                  <a:pt x="683" y="309"/>
                  <a:pt x="682" y="308"/>
                  <a:pt x="682" y="307"/>
                </a:cubicBezTo>
                <a:cubicBezTo>
                  <a:pt x="682" y="307"/>
                  <a:pt x="682" y="307"/>
                  <a:pt x="681" y="307"/>
                </a:cubicBezTo>
                <a:cubicBezTo>
                  <a:pt x="680" y="305"/>
                  <a:pt x="677" y="304"/>
                  <a:pt x="674" y="304"/>
                </a:cubicBezTo>
                <a:cubicBezTo>
                  <a:pt x="674" y="303"/>
                  <a:pt x="673" y="303"/>
                  <a:pt x="673" y="303"/>
                </a:cubicBezTo>
                <a:cubicBezTo>
                  <a:pt x="670" y="302"/>
                  <a:pt x="668" y="299"/>
                  <a:pt x="666" y="296"/>
                </a:cubicBezTo>
                <a:cubicBezTo>
                  <a:pt x="666" y="296"/>
                  <a:pt x="665" y="296"/>
                  <a:pt x="665" y="295"/>
                </a:cubicBezTo>
                <a:cubicBezTo>
                  <a:pt x="664" y="294"/>
                  <a:pt x="664" y="293"/>
                  <a:pt x="663" y="292"/>
                </a:cubicBezTo>
                <a:cubicBezTo>
                  <a:pt x="663" y="291"/>
                  <a:pt x="662" y="291"/>
                  <a:pt x="662" y="290"/>
                </a:cubicBezTo>
                <a:cubicBezTo>
                  <a:pt x="662" y="288"/>
                  <a:pt x="661" y="287"/>
                  <a:pt x="660" y="286"/>
                </a:cubicBezTo>
                <a:cubicBezTo>
                  <a:pt x="660" y="285"/>
                  <a:pt x="659" y="284"/>
                  <a:pt x="659" y="283"/>
                </a:cubicBezTo>
                <a:cubicBezTo>
                  <a:pt x="658" y="281"/>
                  <a:pt x="659" y="279"/>
                  <a:pt x="658" y="277"/>
                </a:cubicBezTo>
                <a:cubicBezTo>
                  <a:pt x="659" y="274"/>
                  <a:pt x="659" y="271"/>
                  <a:pt x="660" y="267"/>
                </a:cubicBezTo>
                <a:cubicBezTo>
                  <a:pt x="660" y="267"/>
                  <a:pt x="659" y="267"/>
                  <a:pt x="660" y="266"/>
                </a:cubicBezTo>
                <a:cubicBezTo>
                  <a:pt x="661" y="265"/>
                  <a:pt x="661" y="263"/>
                  <a:pt x="662" y="261"/>
                </a:cubicBezTo>
                <a:cubicBezTo>
                  <a:pt x="663" y="261"/>
                  <a:pt x="663" y="260"/>
                  <a:pt x="664" y="260"/>
                </a:cubicBezTo>
                <a:cubicBezTo>
                  <a:pt x="665" y="259"/>
                  <a:pt x="665" y="258"/>
                  <a:pt x="666" y="257"/>
                </a:cubicBezTo>
                <a:cubicBezTo>
                  <a:pt x="670" y="256"/>
                  <a:pt x="673" y="253"/>
                  <a:pt x="677" y="251"/>
                </a:cubicBezTo>
                <a:cubicBezTo>
                  <a:pt x="677" y="251"/>
                  <a:pt x="678" y="251"/>
                  <a:pt x="678" y="251"/>
                </a:cubicBezTo>
                <a:cubicBezTo>
                  <a:pt x="680" y="250"/>
                  <a:pt x="682" y="250"/>
                  <a:pt x="684" y="249"/>
                </a:cubicBezTo>
                <a:cubicBezTo>
                  <a:pt x="685" y="248"/>
                  <a:pt x="687" y="249"/>
                  <a:pt x="689" y="249"/>
                </a:cubicBezTo>
                <a:cubicBezTo>
                  <a:pt x="690" y="249"/>
                  <a:pt x="690" y="248"/>
                  <a:pt x="692" y="249"/>
                </a:cubicBezTo>
                <a:cubicBezTo>
                  <a:pt x="693" y="249"/>
                  <a:pt x="695" y="248"/>
                  <a:pt x="696" y="248"/>
                </a:cubicBezTo>
                <a:cubicBezTo>
                  <a:pt x="698" y="248"/>
                  <a:pt x="700" y="249"/>
                  <a:pt x="701" y="250"/>
                </a:cubicBezTo>
                <a:cubicBezTo>
                  <a:pt x="702" y="250"/>
                  <a:pt x="703" y="249"/>
                  <a:pt x="704" y="250"/>
                </a:cubicBezTo>
                <a:cubicBezTo>
                  <a:pt x="705" y="250"/>
                  <a:pt x="706" y="252"/>
                  <a:pt x="707" y="252"/>
                </a:cubicBezTo>
                <a:close/>
                <a:moveTo>
                  <a:pt x="858" y="156"/>
                </a:moveTo>
                <a:cubicBezTo>
                  <a:pt x="858" y="156"/>
                  <a:pt x="858" y="156"/>
                  <a:pt x="858" y="156"/>
                </a:cubicBezTo>
                <a:cubicBezTo>
                  <a:pt x="858" y="157"/>
                  <a:pt x="859" y="156"/>
                  <a:pt x="858" y="156"/>
                </a:cubicBezTo>
                <a:close/>
                <a:moveTo>
                  <a:pt x="859" y="156"/>
                </a:moveTo>
                <a:cubicBezTo>
                  <a:pt x="860" y="155"/>
                  <a:pt x="859" y="154"/>
                  <a:pt x="860" y="152"/>
                </a:cubicBezTo>
                <a:cubicBezTo>
                  <a:pt x="859" y="152"/>
                  <a:pt x="859" y="152"/>
                  <a:pt x="860" y="151"/>
                </a:cubicBezTo>
                <a:cubicBezTo>
                  <a:pt x="859" y="150"/>
                  <a:pt x="860" y="148"/>
                  <a:pt x="858" y="148"/>
                </a:cubicBezTo>
                <a:cubicBezTo>
                  <a:pt x="858" y="149"/>
                  <a:pt x="858" y="150"/>
                  <a:pt x="857" y="151"/>
                </a:cubicBezTo>
                <a:cubicBezTo>
                  <a:pt x="857" y="151"/>
                  <a:pt x="858" y="151"/>
                  <a:pt x="858" y="151"/>
                </a:cubicBezTo>
                <a:cubicBezTo>
                  <a:pt x="858" y="152"/>
                  <a:pt x="858" y="154"/>
                  <a:pt x="858" y="156"/>
                </a:cubicBezTo>
                <a:cubicBezTo>
                  <a:pt x="858" y="156"/>
                  <a:pt x="858" y="155"/>
                  <a:pt x="859" y="156"/>
                </a:cubicBezTo>
                <a:close/>
              </a:path>
            </a:pathLst>
          </a:custGeom>
          <a:solidFill>
            <a:srgbClr val="EF9032"/>
          </a:solidFill>
          <a:ln>
            <a:noFill/>
          </a:ln>
        </p:spPr>
        <p:txBody>
          <a:bodyPr vert="horz" wrap="square" lIns="91416" tIns="45708" rIns="91416" bIns="45708" numCol="1" anchor="t" anchorCtr="0" compatLnSpc="1">
            <a:prstTxWarp prst="textNoShape">
              <a:avLst/>
            </a:prstTxWarp>
          </a:bodyPr>
          <a:lstStyle/>
          <a:p>
            <a:pPr defTabSz="1218938"/>
            <a:endParaRPr lang="en-US" sz="2399">
              <a:solidFill>
                <a:prstClr val="black"/>
              </a:solidFill>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27368" y="4578435"/>
            <a:ext cx="560659" cy="560659"/>
          </a:xfrm>
          <a:prstGeom prst="rect">
            <a:avLst/>
          </a:prstGeom>
        </p:spPr>
      </p:pic>
      <p:sp>
        <p:nvSpPr>
          <p:cNvPr id="26" name="Rectangle 25">
            <a:extLst>
              <a:ext uri="{FF2B5EF4-FFF2-40B4-BE49-F238E27FC236}">
                <a16:creationId xmlns:a16="http://schemas.microsoft.com/office/drawing/2014/main" id="{D5D8B864-2E75-4DF3-B36F-6CBF6643A982}"/>
              </a:ext>
            </a:extLst>
          </p:cNvPr>
          <p:cNvSpPr/>
          <p:nvPr/>
        </p:nvSpPr>
        <p:spPr>
          <a:xfrm>
            <a:off x="0" y="867097"/>
            <a:ext cx="7282052" cy="72008"/>
          </a:xfrm>
          <a:prstGeom prst="rect">
            <a:avLst/>
          </a:prstGeom>
          <a:gradFill flip="none" rotWithShape="1">
            <a:gsLst>
              <a:gs pos="0">
                <a:srgbClr val="0070C0"/>
              </a:gs>
              <a:gs pos="100000">
                <a:schemeClr val="bg1"/>
              </a:gs>
            </a:gsLst>
            <a:lin ang="0" scaled="1"/>
            <a:tileRect/>
          </a:gradFill>
          <a:ln>
            <a:noFill/>
          </a:ln>
        </p:spPr>
        <p:style>
          <a:lnRef idx="0">
            <a:schemeClr val="accent1"/>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7708B1AF-E2EC-4E16-97E9-F95B9406F4FD}"/>
              </a:ext>
            </a:extLst>
          </p:cNvPr>
          <p:cNvSpPr txBox="1"/>
          <p:nvPr/>
        </p:nvSpPr>
        <p:spPr>
          <a:xfrm>
            <a:off x="1141332" y="1476205"/>
            <a:ext cx="3994807" cy="615553"/>
          </a:xfrm>
          <a:prstGeom prst="rect">
            <a:avLst/>
          </a:prstGeom>
          <a:solidFill>
            <a:schemeClr val="accent3">
              <a:lumMod val="20000"/>
              <a:lumOff val="80000"/>
            </a:schemeClr>
          </a:solidFill>
          <a:ln>
            <a:solidFill>
              <a:srgbClr val="F3ECDF"/>
            </a:solidFill>
          </a:ln>
          <a:effectLst>
            <a:outerShdw blurRad="50800" dist="38100" dir="2700000" algn="tl" rotWithShape="0">
              <a:prstClr val="black">
                <a:alpha val="40000"/>
              </a:prstClr>
            </a:outerShdw>
          </a:effectLst>
        </p:spPr>
        <p:txBody>
          <a:bodyPr wrap="square" lIns="182880" tIns="91440" rIns="182880" bIns="91440" rtlCol="0" anchor="ctr">
            <a:spAutoFit/>
          </a:bodyPr>
          <a:lstStyle>
            <a:defPPr>
              <a:defRPr lang="en-US"/>
            </a:defPPr>
            <a:lvl1pPr algn="ctr">
              <a:defRPr sz="1400">
                <a:solidFill>
                  <a:srgbClr val="821F00"/>
                </a:solidFill>
                <a:latin typeface="Titillium Web" panose="00000500000000000000" pitchFamily="2" charset="0"/>
              </a:defRPr>
            </a:lvl1pPr>
          </a:lstStyle>
          <a:p>
            <a:r>
              <a:rPr lang="it-IT" dirty="0"/>
              <a:t>Viene prospettato l’elenco di tutte le graduatorie di II fascia riscontrate</a:t>
            </a:r>
          </a:p>
        </p:txBody>
      </p:sp>
    </p:spTree>
    <p:extLst>
      <p:ext uri="{BB962C8B-B14F-4D97-AF65-F5344CB8AC3E}">
        <p14:creationId xmlns:p14="http://schemas.microsoft.com/office/powerpoint/2010/main" val="1308715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500"/>
                                        <p:tgtEl>
                                          <p:spTgt spid="6"/>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1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FA7001D-7D71-4319-8504-33037A00726B}"/>
              </a:ext>
            </a:extLst>
          </p:cNvPr>
          <p:cNvPicPr>
            <a:picLocks noChangeAspect="1"/>
          </p:cNvPicPr>
          <p:nvPr/>
        </p:nvPicPr>
        <p:blipFill>
          <a:blip r:embed="rId2"/>
          <a:stretch>
            <a:fillRect/>
          </a:stretch>
        </p:blipFill>
        <p:spPr>
          <a:xfrm>
            <a:off x="3354760" y="1234480"/>
            <a:ext cx="4693568" cy="5760640"/>
          </a:xfrm>
          <a:prstGeom prst="rect">
            <a:avLst/>
          </a:prstGeom>
        </p:spPr>
      </p:pic>
      <p:sp>
        <p:nvSpPr>
          <p:cNvPr id="10" name="Title 1"/>
          <p:cNvSpPr txBox="1">
            <a:spLocks/>
          </p:cNvSpPr>
          <p:nvPr/>
        </p:nvSpPr>
        <p:spPr>
          <a:xfrm>
            <a:off x="685800" y="362785"/>
            <a:ext cx="13258800" cy="666725"/>
          </a:xfrm>
          <a:prstGeom prst="rect">
            <a:avLst/>
          </a:prstGeom>
        </p:spPr>
        <p:txBody>
          <a:bodyPr vert="horz" lIns="0" tIns="0" rIns="0" bIns="0" rtlCol="0" anchor="t" anchorCtr="0">
            <a:normAutofit/>
          </a:bodyPr>
          <a:lstStyle>
            <a:defPPr>
              <a:defRPr lang="en-US"/>
            </a:defPPr>
            <a:lvl1pPr>
              <a:lnSpc>
                <a:spcPct val="85000"/>
              </a:lnSpc>
              <a:spcBef>
                <a:spcPct val="0"/>
              </a:spcBef>
              <a:buNone/>
              <a:defRPr sz="3200" b="1">
                <a:solidFill>
                  <a:srgbClr val="002060"/>
                </a:solidFill>
                <a:latin typeface="Titillium Web" panose="00000500000000000000" pitchFamily="2" charset="0"/>
                <a:ea typeface="+mj-ea"/>
                <a:cs typeface="+mj-cs"/>
              </a:defRPr>
            </a:lvl1pPr>
          </a:lstStyle>
          <a:p>
            <a:r>
              <a:rPr lang="it-IT" dirty="0"/>
              <a:t>GRADUATORIE DI II FASCIA E TITOLI DI ACCESSO</a:t>
            </a:r>
          </a:p>
        </p:txBody>
      </p:sp>
      <p:sp>
        <p:nvSpPr>
          <p:cNvPr id="6" name="Freeform 19"/>
          <p:cNvSpPr>
            <a:spLocks noChangeAspect="1" noEditPoints="1"/>
          </p:cNvSpPr>
          <p:nvPr/>
        </p:nvSpPr>
        <p:spPr bwMode="auto">
          <a:xfrm rot="20378050" flipV="1">
            <a:off x="7102450" y="4248292"/>
            <a:ext cx="2438142" cy="870579"/>
          </a:xfrm>
          <a:custGeom>
            <a:avLst/>
            <a:gdLst>
              <a:gd name="T0" fmla="*/ 715 w 868"/>
              <a:gd name="T1" fmla="*/ 128 h 351"/>
              <a:gd name="T2" fmla="*/ 363 w 868"/>
              <a:gd name="T3" fmla="*/ 50 h 351"/>
              <a:gd name="T4" fmla="*/ 226 w 868"/>
              <a:gd name="T5" fmla="*/ 94 h 351"/>
              <a:gd name="T6" fmla="*/ 155 w 868"/>
              <a:gd name="T7" fmla="*/ 112 h 351"/>
              <a:gd name="T8" fmla="*/ 111 w 868"/>
              <a:gd name="T9" fmla="*/ 138 h 351"/>
              <a:gd name="T10" fmla="*/ 85 w 868"/>
              <a:gd name="T11" fmla="*/ 163 h 351"/>
              <a:gd name="T12" fmla="*/ 104 w 868"/>
              <a:gd name="T13" fmla="*/ 185 h 351"/>
              <a:gd name="T14" fmla="*/ 69 w 868"/>
              <a:gd name="T15" fmla="*/ 174 h 351"/>
              <a:gd name="T16" fmla="*/ 92 w 868"/>
              <a:gd name="T17" fmla="*/ 203 h 351"/>
              <a:gd name="T18" fmla="*/ 66 w 868"/>
              <a:gd name="T19" fmla="*/ 192 h 351"/>
              <a:gd name="T20" fmla="*/ 75 w 868"/>
              <a:gd name="T21" fmla="*/ 207 h 351"/>
              <a:gd name="T22" fmla="*/ 72 w 868"/>
              <a:gd name="T23" fmla="*/ 224 h 351"/>
              <a:gd name="T24" fmla="*/ 64 w 868"/>
              <a:gd name="T25" fmla="*/ 228 h 351"/>
              <a:gd name="T26" fmla="*/ 29 w 868"/>
              <a:gd name="T27" fmla="*/ 217 h 351"/>
              <a:gd name="T28" fmla="*/ 31 w 868"/>
              <a:gd name="T29" fmla="*/ 228 h 351"/>
              <a:gd name="T30" fmla="*/ 53 w 868"/>
              <a:gd name="T31" fmla="*/ 253 h 351"/>
              <a:gd name="T32" fmla="*/ 36 w 868"/>
              <a:gd name="T33" fmla="*/ 257 h 351"/>
              <a:gd name="T34" fmla="*/ 774 w 868"/>
              <a:gd name="T35" fmla="*/ 258 h 351"/>
              <a:gd name="T36" fmla="*/ 640 w 868"/>
              <a:gd name="T37" fmla="*/ 136 h 351"/>
              <a:gd name="T38" fmla="*/ 376 w 868"/>
              <a:gd name="T39" fmla="*/ 47 h 351"/>
              <a:gd name="T40" fmla="*/ 235 w 868"/>
              <a:gd name="T41" fmla="*/ 76 h 351"/>
              <a:gd name="T42" fmla="*/ 221 w 868"/>
              <a:gd name="T43" fmla="*/ 70 h 351"/>
              <a:gd name="T44" fmla="*/ 180 w 868"/>
              <a:gd name="T45" fmla="*/ 89 h 351"/>
              <a:gd name="T46" fmla="*/ 168 w 868"/>
              <a:gd name="T47" fmla="*/ 110 h 351"/>
              <a:gd name="T48" fmla="*/ 140 w 868"/>
              <a:gd name="T49" fmla="*/ 145 h 351"/>
              <a:gd name="T50" fmla="*/ 81 w 868"/>
              <a:gd name="T51" fmla="*/ 192 h 351"/>
              <a:gd name="T52" fmla="*/ 126 w 868"/>
              <a:gd name="T53" fmla="*/ 134 h 351"/>
              <a:gd name="T54" fmla="*/ 253 w 868"/>
              <a:gd name="T55" fmla="*/ 36 h 351"/>
              <a:gd name="T56" fmla="*/ 399 w 868"/>
              <a:gd name="T57" fmla="*/ 2 h 351"/>
              <a:gd name="T58" fmla="*/ 510 w 868"/>
              <a:gd name="T59" fmla="*/ 14 h 351"/>
              <a:gd name="T60" fmla="*/ 732 w 868"/>
              <a:gd name="T61" fmla="*/ 145 h 351"/>
              <a:gd name="T62" fmla="*/ 794 w 868"/>
              <a:gd name="T63" fmla="*/ 260 h 351"/>
              <a:gd name="T64" fmla="*/ 787 w 868"/>
              <a:gd name="T65" fmla="*/ 222 h 351"/>
              <a:gd name="T66" fmla="*/ 721 w 868"/>
              <a:gd name="T67" fmla="*/ 150 h 351"/>
              <a:gd name="T68" fmla="*/ 533 w 868"/>
              <a:gd name="T69" fmla="*/ 22 h 351"/>
              <a:gd name="T70" fmla="*/ 380 w 868"/>
              <a:gd name="T71" fmla="*/ 47 h 351"/>
              <a:gd name="T72" fmla="*/ 307 w 868"/>
              <a:gd name="T73" fmla="*/ 53 h 351"/>
              <a:gd name="T74" fmla="*/ 281 w 868"/>
              <a:gd name="T75" fmla="*/ 47 h 351"/>
              <a:gd name="T76" fmla="*/ 242 w 868"/>
              <a:gd name="T77" fmla="*/ 43 h 351"/>
              <a:gd name="T78" fmla="*/ 222 w 868"/>
              <a:gd name="T79" fmla="*/ 51 h 351"/>
              <a:gd name="T80" fmla="*/ 197 w 868"/>
              <a:gd name="T81" fmla="*/ 73 h 351"/>
              <a:gd name="T82" fmla="*/ 164 w 868"/>
              <a:gd name="T83" fmla="*/ 99 h 351"/>
              <a:gd name="T84" fmla="*/ 142 w 868"/>
              <a:gd name="T85" fmla="*/ 117 h 351"/>
              <a:gd name="T86" fmla="*/ 141 w 868"/>
              <a:gd name="T87" fmla="*/ 138 h 351"/>
              <a:gd name="T88" fmla="*/ 124 w 868"/>
              <a:gd name="T89" fmla="*/ 129 h 351"/>
              <a:gd name="T90" fmla="*/ 113 w 868"/>
              <a:gd name="T91" fmla="*/ 142 h 351"/>
              <a:gd name="T92" fmla="*/ 337 w 868"/>
              <a:gd name="T93" fmla="*/ 9 h 351"/>
              <a:gd name="T94" fmla="*/ 168 w 868"/>
              <a:gd name="T95" fmla="*/ 125 h 351"/>
              <a:gd name="T96" fmla="*/ 197 w 868"/>
              <a:gd name="T97" fmla="*/ 105 h 351"/>
              <a:gd name="T98" fmla="*/ 131 w 868"/>
              <a:gd name="T99" fmla="*/ 159 h 351"/>
              <a:gd name="T100" fmla="*/ 88 w 868"/>
              <a:gd name="T101" fmla="*/ 171 h 351"/>
              <a:gd name="T102" fmla="*/ 85 w 868"/>
              <a:gd name="T103" fmla="*/ 191 h 351"/>
              <a:gd name="T104" fmla="*/ 79 w 868"/>
              <a:gd name="T105" fmla="*/ 215 h 351"/>
              <a:gd name="T106" fmla="*/ 48 w 868"/>
              <a:gd name="T107" fmla="*/ 193 h 351"/>
              <a:gd name="T108" fmla="*/ 64 w 868"/>
              <a:gd name="T109" fmla="*/ 238 h 351"/>
              <a:gd name="T110" fmla="*/ 17 w 868"/>
              <a:gd name="T111" fmla="*/ 235 h 351"/>
              <a:gd name="T112" fmla="*/ 87 w 868"/>
              <a:gd name="T113" fmla="*/ 158 h 351"/>
              <a:gd name="T114" fmla="*/ 865 w 868"/>
              <a:gd name="T115" fmla="*/ 172 h 351"/>
              <a:gd name="T116" fmla="*/ 859 w 868"/>
              <a:gd name="T117" fmla="*/ 117 h 351"/>
              <a:gd name="T118" fmla="*/ 782 w 868"/>
              <a:gd name="T119" fmla="*/ 277 h 351"/>
              <a:gd name="T120" fmla="*/ 841 w 868"/>
              <a:gd name="T121" fmla="*/ 164 h 351"/>
              <a:gd name="T122" fmla="*/ 861 w 868"/>
              <a:gd name="T123" fmla="*/ 201 h 351"/>
              <a:gd name="T124" fmla="*/ 666 w 868"/>
              <a:gd name="T125" fmla="*/ 296 h 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68" h="351">
                <a:moveTo>
                  <a:pt x="813" y="278"/>
                </a:moveTo>
                <a:cubicBezTo>
                  <a:pt x="812" y="276"/>
                  <a:pt x="811" y="275"/>
                  <a:pt x="812" y="275"/>
                </a:cubicBezTo>
                <a:cubicBezTo>
                  <a:pt x="813" y="277"/>
                  <a:pt x="813" y="278"/>
                  <a:pt x="813" y="278"/>
                </a:cubicBezTo>
                <a:close/>
                <a:moveTo>
                  <a:pt x="812" y="266"/>
                </a:moveTo>
                <a:cubicBezTo>
                  <a:pt x="813" y="269"/>
                  <a:pt x="814" y="269"/>
                  <a:pt x="814" y="271"/>
                </a:cubicBezTo>
                <a:cubicBezTo>
                  <a:pt x="813" y="267"/>
                  <a:pt x="813" y="271"/>
                  <a:pt x="813" y="270"/>
                </a:cubicBezTo>
                <a:cubicBezTo>
                  <a:pt x="815" y="276"/>
                  <a:pt x="814" y="270"/>
                  <a:pt x="815" y="272"/>
                </a:cubicBezTo>
                <a:cubicBezTo>
                  <a:pt x="814" y="268"/>
                  <a:pt x="813" y="267"/>
                  <a:pt x="812" y="266"/>
                </a:cubicBezTo>
                <a:close/>
                <a:moveTo>
                  <a:pt x="781" y="282"/>
                </a:moveTo>
                <a:cubicBezTo>
                  <a:pt x="782" y="285"/>
                  <a:pt x="783" y="285"/>
                  <a:pt x="784" y="284"/>
                </a:cubicBezTo>
                <a:cubicBezTo>
                  <a:pt x="782" y="282"/>
                  <a:pt x="782" y="282"/>
                  <a:pt x="781" y="282"/>
                </a:cubicBezTo>
                <a:close/>
                <a:moveTo>
                  <a:pt x="798" y="267"/>
                </a:moveTo>
                <a:cubicBezTo>
                  <a:pt x="798" y="268"/>
                  <a:pt x="801" y="272"/>
                  <a:pt x="801" y="272"/>
                </a:cubicBezTo>
                <a:cubicBezTo>
                  <a:pt x="801" y="269"/>
                  <a:pt x="799" y="267"/>
                  <a:pt x="798" y="267"/>
                </a:cubicBezTo>
                <a:close/>
                <a:moveTo>
                  <a:pt x="791" y="270"/>
                </a:moveTo>
                <a:cubicBezTo>
                  <a:pt x="791" y="272"/>
                  <a:pt x="793" y="275"/>
                  <a:pt x="793" y="276"/>
                </a:cubicBezTo>
                <a:cubicBezTo>
                  <a:pt x="793" y="274"/>
                  <a:pt x="791" y="271"/>
                  <a:pt x="791" y="270"/>
                </a:cubicBezTo>
                <a:close/>
                <a:moveTo>
                  <a:pt x="789" y="269"/>
                </a:moveTo>
                <a:cubicBezTo>
                  <a:pt x="788" y="269"/>
                  <a:pt x="791" y="272"/>
                  <a:pt x="790" y="273"/>
                </a:cubicBezTo>
                <a:cubicBezTo>
                  <a:pt x="789" y="270"/>
                  <a:pt x="788" y="270"/>
                  <a:pt x="787" y="270"/>
                </a:cubicBezTo>
                <a:cubicBezTo>
                  <a:pt x="789" y="273"/>
                  <a:pt x="790" y="274"/>
                  <a:pt x="791" y="276"/>
                </a:cubicBezTo>
                <a:cubicBezTo>
                  <a:pt x="792" y="276"/>
                  <a:pt x="792" y="274"/>
                  <a:pt x="793" y="276"/>
                </a:cubicBezTo>
                <a:cubicBezTo>
                  <a:pt x="792" y="273"/>
                  <a:pt x="791" y="272"/>
                  <a:pt x="789" y="269"/>
                </a:cubicBezTo>
                <a:close/>
                <a:moveTo>
                  <a:pt x="801" y="266"/>
                </a:moveTo>
                <a:cubicBezTo>
                  <a:pt x="800" y="266"/>
                  <a:pt x="800" y="268"/>
                  <a:pt x="801" y="271"/>
                </a:cubicBezTo>
                <a:cubicBezTo>
                  <a:pt x="802" y="271"/>
                  <a:pt x="801" y="267"/>
                  <a:pt x="801" y="266"/>
                </a:cubicBezTo>
                <a:close/>
                <a:moveTo>
                  <a:pt x="799" y="270"/>
                </a:moveTo>
                <a:cubicBezTo>
                  <a:pt x="799" y="270"/>
                  <a:pt x="798" y="270"/>
                  <a:pt x="798" y="269"/>
                </a:cubicBezTo>
                <a:cubicBezTo>
                  <a:pt x="797" y="269"/>
                  <a:pt x="797" y="270"/>
                  <a:pt x="798" y="272"/>
                </a:cubicBezTo>
                <a:cubicBezTo>
                  <a:pt x="798" y="271"/>
                  <a:pt x="800" y="273"/>
                  <a:pt x="799" y="270"/>
                </a:cubicBezTo>
                <a:close/>
                <a:moveTo>
                  <a:pt x="770" y="269"/>
                </a:moveTo>
                <a:cubicBezTo>
                  <a:pt x="771" y="271"/>
                  <a:pt x="772" y="272"/>
                  <a:pt x="773" y="272"/>
                </a:cubicBezTo>
                <a:cubicBezTo>
                  <a:pt x="772" y="270"/>
                  <a:pt x="771" y="269"/>
                  <a:pt x="770" y="269"/>
                </a:cubicBezTo>
                <a:close/>
                <a:moveTo>
                  <a:pt x="807" y="248"/>
                </a:moveTo>
                <a:cubicBezTo>
                  <a:pt x="808" y="250"/>
                  <a:pt x="810" y="253"/>
                  <a:pt x="810" y="252"/>
                </a:cubicBezTo>
                <a:cubicBezTo>
                  <a:pt x="809" y="249"/>
                  <a:pt x="808" y="247"/>
                  <a:pt x="807" y="248"/>
                </a:cubicBezTo>
                <a:close/>
                <a:moveTo>
                  <a:pt x="802" y="246"/>
                </a:moveTo>
                <a:cubicBezTo>
                  <a:pt x="803" y="247"/>
                  <a:pt x="803" y="248"/>
                  <a:pt x="804" y="251"/>
                </a:cubicBezTo>
                <a:cubicBezTo>
                  <a:pt x="805" y="251"/>
                  <a:pt x="803" y="245"/>
                  <a:pt x="802" y="246"/>
                </a:cubicBezTo>
                <a:close/>
                <a:moveTo>
                  <a:pt x="805" y="245"/>
                </a:moveTo>
                <a:cubicBezTo>
                  <a:pt x="803" y="240"/>
                  <a:pt x="804" y="239"/>
                  <a:pt x="802" y="235"/>
                </a:cubicBezTo>
                <a:cubicBezTo>
                  <a:pt x="800" y="234"/>
                  <a:pt x="796" y="236"/>
                  <a:pt x="801" y="245"/>
                </a:cubicBezTo>
                <a:cubicBezTo>
                  <a:pt x="801" y="242"/>
                  <a:pt x="806" y="248"/>
                  <a:pt x="805" y="245"/>
                </a:cubicBezTo>
                <a:close/>
                <a:moveTo>
                  <a:pt x="759" y="246"/>
                </a:moveTo>
                <a:cubicBezTo>
                  <a:pt x="759" y="247"/>
                  <a:pt x="758" y="246"/>
                  <a:pt x="758" y="246"/>
                </a:cubicBezTo>
                <a:cubicBezTo>
                  <a:pt x="759" y="248"/>
                  <a:pt x="760" y="248"/>
                  <a:pt x="759" y="248"/>
                </a:cubicBezTo>
                <a:cubicBezTo>
                  <a:pt x="760" y="250"/>
                  <a:pt x="760" y="250"/>
                  <a:pt x="761" y="250"/>
                </a:cubicBezTo>
                <a:cubicBezTo>
                  <a:pt x="759" y="248"/>
                  <a:pt x="760" y="248"/>
                  <a:pt x="759" y="246"/>
                </a:cubicBezTo>
                <a:close/>
                <a:moveTo>
                  <a:pt x="766" y="178"/>
                </a:moveTo>
                <a:cubicBezTo>
                  <a:pt x="766" y="178"/>
                  <a:pt x="766" y="178"/>
                  <a:pt x="767" y="180"/>
                </a:cubicBezTo>
                <a:cubicBezTo>
                  <a:pt x="767" y="180"/>
                  <a:pt x="768" y="181"/>
                  <a:pt x="768" y="181"/>
                </a:cubicBezTo>
                <a:cubicBezTo>
                  <a:pt x="767" y="179"/>
                  <a:pt x="768" y="180"/>
                  <a:pt x="766" y="178"/>
                </a:cubicBezTo>
                <a:close/>
                <a:moveTo>
                  <a:pt x="756" y="167"/>
                </a:moveTo>
                <a:cubicBezTo>
                  <a:pt x="757" y="168"/>
                  <a:pt x="758" y="169"/>
                  <a:pt x="757" y="169"/>
                </a:cubicBezTo>
                <a:cubicBezTo>
                  <a:pt x="762" y="175"/>
                  <a:pt x="758" y="167"/>
                  <a:pt x="756" y="167"/>
                </a:cubicBezTo>
                <a:close/>
                <a:moveTo>
                  <a:pt x="713" y="128"/>
                </a:moveTo>
                <a:cubicBezTo>
                  <a:pt x="713" y="127"/>
                  <a:pt x="714" y="127"/>
                  <a:pt x="715" y="128"/>
                </a:cubicBezTo>
                <a:cubicBezTo>
                  <a:pt x="712" y="125"/>
                  <a:pt x="710" y="125"/>
                  <a:pt x="713" y="128"/>
                </a:cubicBezTo>
                <a:close/>
                <a:moveTo>
                  <a:pt x="640" y="70"/>
                </a:moveTo>
                <a:cubicBezTo>
                  <a:pt x="634" y="64"/>
                  <a:pt x="636" y="68"/>
                  <a:pt x="640" y="70"/>
                </a:cubicBezTo>
                <a:close/>
                <a:moveTo>
                  <a:pt x="545" y="23"/>
                </a:moveTo>
                <a:cubicBezTo>
                  <a:pt x="544" y="24"/>
                  <a:pt x="548" y="25"/>
                  <a:pt x="549" y="24"/>
                </a:cubicBezTo>
                <a:cubicBezTo>
                  <a:pt x="546" y="24"/>
                  <a:pt x="547" y="24"/>
                  <a:pt x="545" y="23"/>
                </a:cubicBezTo>
                <a:close/>
                <a:moveTo>
                  <a:pt x="539" y="20"/>
                </a:moveTo>
                <a:cubicBezTo>
                  <a:pt x="539" y="20"/>
                  <a:pt x="538" y="20"/>
                  <a:pt x="538" y="20"/>
                </a:cubicBezTo>
                <a:cubicBezTo>
                  <a:pt x="540" y="21"/>
                  <a:pt x="543" y="22"/>
                  <a:pt x="543" y="21"/>
                </a:cubicBezTo>
                <a:cubicBezTo>
                  <a:pt x="540" y="20"/>
                  <a:pt x="540" y="21"/>
                  <a:pt x="539" y="20"/>
                </a:cubicBezTo>
                <a:close/>
                <a:moveTo>
                  <a:pt x="530" y="17"/>
                </a:moveTo>
                <a:cubicBezTo>
                  <a:pt x="529" y="18"/>
                  <a:pt x="534" y="19"/>
                  <a:pt x="534" y="18"/>
                </a:cubicBezTo>
                <a:lnTo>
                  <a:pt x="530" y="17"/>
                </a:lnTo>
                <a:close/>
                <a:moveTo>
                  <a:pt x="524" y="16"/>
                </a:moveTo>
                <a:cubicBezTo>
                  <a:pt x="524" y="16"/>
                  <a:pt x="522" y="16"/>
                  <a:pt x="522" y="17"/>
                </a:cubicBezTo>
                <a:cubicBezTo>
                  <a:pt x="524" y="17"/>
                  <a:pt x="527" y="18"/>
                  <a:pt x="529" y="18"/>
                </a:cubicBezTo>
                <a:cubicBezTo>
                  <a:pt x="528" y="17"/>
                  <a:pt x="526" y="17"/>
                  <a:pt x="524" y="16"/>
                </a:cubicBezTo>
                <a:close/>
                <a:moveTo>
                  <a:pt x="498" y="10"/>
                </a:moveTo>
                <a:cubicBezTo>
                  <a:pt x="501" y="10"/>
                  <a:pt x="502" y="10"/>
                  <a:pt x="503" y="10"/>
                </a:cubicBezTo>
                <a:cubicBezTo>
                  <a:pt x="502" y="10"/>
                  <a:pt x="498" y="9"/>
                  <a:pt x="498" y="10"/>
                </a:cubicBezTo>
                <a:close/>
                <a:moveTo>
                  <a:pt x="467" y="7"/>
                </a:moveTo>
                <a:cubicBezTo>
                  <a:pt x="468" y="7"/>
                  <a:pt x="473" y="8"/>
                  <a:pt x="473" y="7"/>
                </a:cubicBezTo>
                <a:cubicBezTo>
                  <a:pt x="470" y="7"/>
                  <a:pt x="467" y="6"/>
                  <a:pt x="467" y="7"/>
                </a:cubicBezTo>
                <a:close/>
                <a:moveTo>
                  <a:pt x="443" y="52"/>
                </a:moveTo>
                <a:cubicBezTo>
                  <a:pt x="443" y="52"/>
                  <a:pt x="443" y="52"/>
                  <a:pt x="443" y="53"/>
                </a:cubicBezTo>
                <a:cubicBezTo>
                  <a:pt x="445" y="53"/>
                  <a:pt x="444" y="54"/>
                  <a:pt x="447" y="54"/>
                </a:cubicBezTo>
                <a:cubicBezTo>
                  <a:pt x="446" y="53"/>
                  <a:pt x="446" y="53"/>
                  <a:pt x="448" y="53"/>
                </a:cubicBezTo>
                <a:cubicBezTo>
                  <a:pt x="447" y="52"/>
                  <a:pt x="446" y="52"/>
                  <a:pt x="443" y="52"/>
                </a:cubicBezTo>
                <a:close/>
                <a:moveTo>
                  <a:pt x="435" y="51"/>
                </a:moveTo>
                <a:cubicBezTo>
                  <a:pt x="435" y="52"/>
                  <a:pt x="430" y="51"/>
                  <a:pt x="431" y="51"/>
                </a:cubicBezTo>
                <a:cubicBezTo>
                  <a:pt x="432" y="51"/>
                  <a:pt x="436" y="52"/>
                  <a:pt x="437" y="52"/>
                </a:cubicBezTo>
                <a:cubicBezTo>
                  <a:pt x="435" y="52"/>
                  <a:pt x="437" y="51"/>
                  <a:pt x="435" y="51"/>
                </a:cubicBezTo>
                <a:close/>
                <a:moveTo>
                  <a:pt x="402" y="50"/>
                </a:moveTo>
                <a:cubicBezTo>
                  <a:pt x="404" y="50"/>
                  <a:pt x="406" y="50"/>
                  <a:pt x="406" y="49"/>
                </a:cubicBezTo>
                <a:cubicBezTo>
                  <a:pt x="404" y="49"/>
                  <a:pt x="402" y="49"/>
                  <a:pt x="402" y="50"/>
                </a:cubicBezTo>
                <a:close/>
                <a:moveTo>
                  <a:pt x="391" y="1"/>
                </a:moveTo>
                <a:cubicBezTo>
                  <a:pt x="391" y="2"/>
                  <a:pt x="395" y="2"/>
                  <a:pt x="397" y="2"/>
                </a:cubicBezTo>
                <a:cubicBezTo>
                  <a:pt x="397" y="2"/>
                  <a:pt x="395" y="2"/>
                  <a:pt x="395" y="3"/>
                </a:cubicBezTo>
                <a:cubicBezTo>
                  <a:pt x="396" y="3"/>
                  <a:pt x="397" y="3"/>
                  <a:pt x="398" y="3"/>
                </a:cubicBezTo>
                <a:cubicBezTo>
                  <a:pt x="397" y="2"/>
                  <a:pt x="401" y="4"/>
                  <a:pt x="402" y="3"/>
                </a:cubicBezTo>
                <a:cubicBezTo>
                  <a:pt x="400" y="2"/>
                  <a:pt x="396" y="3"/>
                  <a:pt x="399" y="2"/>
                </a:cubicBezTo>
                <a:cubicBezTo>
                  <a:pt x="393" y="2"/>
                  <a:pt x="395" y="1"/>
                  <a:pt x="391" y="1"/>
                </a:cubicBezTo>
                <a:close/>
                <a:moveTo>
                  <a:pt x="394" y="3"/>
                </a:moveTo>
                <a:cubicBezTo>
                  <a:pt x="391" y="3"/>
                  <a:pt x="389" y="3"/>
                  <a:pt x="388" y="3"/>
                </a:cubicBezTo>
                <a:cubicBezTo>
                  <a:pt x="391" y="3"/>
                  <a:pt x="394" y="4"/>
                  <a:pt x="395" y="3"/>
                </a:cubicBezTo>
                <a:cubicBezTo>
                  <a:pt x="394" y="3"/>
                  <a:pt x="394" y="3"/>
                  <a:pt x="394" y="3"/>
                </a:cubicBezTo>
                <a:close/>
                <a:moveTo>
                  <a:pt x="384" y="2"/>
                </a:moveTo>
                <a:cubicBezTo>
                  <a:pt x="386" y="2"/>
                  <a:pt x="388" y="2"/>
                  <a:pt x="389" y="2"/>
                </a:cubicBezTo>
                <a:cubicBezTo>
                  <a:pt x="387" y="2"/>
                  <a:pt x="384" y="2"/>
                  <a:pt x="384" y="2"/>
                </a:cubicBezTo>
                <a:close/>
                <a:moveTo>
                  <a:pt x="371" y="5"/>
                </a:moveTo>
                <a:cubicBezTo>
                  <a:pt x="370" y="6"/>
                  <a:pt x="367" y="6"/>
                  <a:pt x="365" y="6"/>
                </a:cubicBezTo>
                <a:cubicBezTo>
                  <a:pt x="367" y="7"/>
                  <a:pt x="377" y="6"/>
                  <a:pt x="377" y="5"/>
                </a:cubicBezTo>
                <a:cubicBezTo>
                  <a:pt x="374" y="5"/>
                  <a:pt x="374" y="5"/>
                  <a:pt x="371" y="5"/>
                </a:cubicBezTo>
                <a:close/>
                <a:moveTo>
                  <a:pt x="364" y="51"/>
                </a:moveTo>
                <a:cubicBezTo>
                  <a:pt x="364" y="52"/>
                  <a:pt x="367" y="51"/>
                  <a:pt x="370" y="51"/>
                </a:cubicBezTo>
                <a:cubicBezTo>
                  <a:pt x="370" y="51"/>
                  <a:pt x="366" y="51"/>
                  <a:pt x="364" y="51"/>
                </a:cubicBezTo>
                <a:close/>
                <a:moveTo>
                  <a:pt x="363" y="50"/>
                </a:moveTo>
                <a:cubicBezTo>
                  <a:pt x="365" y="49"/>
                  <a:pt x="366" y="49"/>
                  <a:pt x="367" y="49"/>
                </a:cubicBezTo>
                <a:cubicBezTo>
                  <a:pt x="365" y="48"/>
                  <a:pt x="363" y="49"/>
                  <a:pt x="363" y="50"/>
                </a:cubicBezTo>
                <a:close/>
                <a:moveTo>
                  <a:pt x="326" y="13"/>
                </a:moveTo>
                <a:cubicBezTo>
                  <a:pt x="327" y="12"/>
                  <a:pt x="332" y="11"/>
                  <a:pt x="333" y="11"/>
                </a:cubicBezTo>
                <a:cubicBezTo>
                  <a:pt x="329" y="11"/>
                  <a:pt x="328" y="12"/>
                  <a:pt x="326" y="13"/>
                </a:cubicBezTo>
                <a:close/>
                <a:moveTo>
                  <a:pt x="321" y="10"/>
                </a:moveTo>
                <a:cubicBezTo>
                  <a:pt x="322" y="11"/>
                  <a:pt x="325" y="10"/>
                  <a:pt x="329" y="9"/>
                </a:cubicBezTo>
                <a:cubicBezTo>
                  <a:pt x="329" y="9"/>
                  <a:pt x="329" y="9"/>
                  <a:pt x="328" y="9"/>
                </a:cubicBezTo>
                <a:cubicBezTo>
                  <a:pt x="326" y="10"/>
                  <a:pt x="323" y="10"/>
                  <a:pt x="321" y="10"/>
                </a:cubicBezTo>
                <a:close/>
                <a:moveTo>
                  <a:pt x="322" y="58"/>
                </a:moveTo>
                <a:cubicBezTo>
                  <a:pt x="323" y="58"/>
                  <a:pt x="326" y="58"/>
                  <a:pt x="328" y="58"/>
                </a:cubicBezTo>
                <a:cubicBezTo>
                  <a:pt x="327" y="57"/>
                  <a:pt x="325" y="57"/>
                  <a:pt x="322" y="58"/>
                </a:cubicBezTo>
                <a:close/>
                <a:moveTo>
                  <a:pt x="313" y="59"/>
                </a:moveTo>
                <a:cubicBezTo>
                  <a:pt x="314" y="60"/>
                  <a:pt x="309" y="60"/>
                  <a:pt x="309" y="61"/>
                </a:cubicBezTo>
                <a:cubicBezTo>
                  <a:pt x="311" y="61"/>
                  <a:pt x="312" y="61"/>
                  <a:pt x="316" y="60"/>
                </a:cubicBezTo>
                <a:cubicBezTo>
                  <a:pt x="315" y="60"/>
                  <a:pt x="316" y="59"/>
                  <a:pt x="313" y="59"/>
                </a:cubicBezTo>
                <a:close/>
                <a:moveTo>
                  <a:pt x="286" y="24"/>
                </a:moveTo>
                <a:cubicBezTo>
                  <a:pt x="286" y="24"/>
                  <a:pt x="280" y="25"/>
                  <a:pt x="280" y="26"/>
                </a:cubicBezTo>
                <a:cubicBezTo>
                  <a:pt x="281" y="26"/>
                  <a:pt x="280" y="26"/>
                  <a:pt x="281" y="26"/>
                </a:cubicBezTo>
                <a:cubicBezTo>
                  <a:pt x="282" y="26"/>
                  <a:pt x="284" y="25"/>
                  <a:pt x="285" y="24"/>
                </a:cubicBezTo>
                <a:cubicBezTo>
                  <a:pt x="285" y="25"/>
                  <a:pt x="286" y="25"/>
                  <a:pt x="287" y="25"/>
                </a:cubicBezTo>
                <a:cubicBezTo>
                  <a:pt x="290" y="24"/>
                  <a:pt x="290" y="24"/>
                  <a:pt x="294" y="23"/>
                </a:cubicBezTo>
                <a:cubicBezTo>
                  <a:pt x="293" y="22"/>
                  <a:pt x="293" y="22"/>
                  <a:pt x="293" y="22"/>
                </a:cubicBezTo>
                <a:cubicBezTo>
                  <a:pt x="290" y="23"/>
                  <a:pt x="288" y="23"/>
                  <a:pt x="286" y="24"/>
                </a:cubicBezTo>
                <a:close/>
                <a:moveTo>
                  <a:pt x="287" y="68"/>
                </a:moveTo>
                <a:cubicBezTo>
                  <a:pt x="289" y="67"/>
                  <a:pt x="289" y="67"/>
                  <a:pt x="289" y="66"/>
                </a:cubicBezTo>
                <a:cubicBezTo>
                  <a:pt x="287" y="67"/>
                  <a:pt x="287" y="67"/>
                  <a:pt x="287" y="68"/>
                </a:cubicBezTo>
                <a:close/>
                <a:moveTo>
                  <a:pt x="237" y="80"/>
                </a:moveTo>
                <a:cubicBezTo>
                  <a:pt x="236" y="81"/>
                  <a:pt x="235" y="83"/>
                  <a:pt x="230" y="86"/>
                </a:cubicBezTo>
                <a:cubicBezTo>
                  <a:pt x="227" y="86"/>
                  <a:pt x="224" y="88"/>
                  <a:pt x="221" y="89"/>
                </a:cubicBezTo>
                <a:cubicBezTo>
                  <a:pt x="221" y="89"/>
                  <a:pt x="221" y="90"/>
                  <a:pt x="220" y="91"/>
                </a:cubicBezTo>
                <a:cubicBezTo>
                  <a:pt x="219" y="91"/>
                  <a:pt x="215" y="92"/>
                  <a:pt x="215" y="93"/>
                </a:cubicBezTo>
                <a:cubicBezTo>
                  <a:pt x="217" y="93"/>
                  <a:pt x="218" y="93"/>
                  <a:pt x="220" y="92"/>
                </a:cubicBezTo>
                <a:cubicBezTo>
                  <a:pt x="222" y="91"/>
                  <a:pt x="219" y="91"/>
                  <a:pt x="221" y="90"/>
                </a:cubicBezTo>
                <a:cubicBezTo>
                  <a:pt x="227" y="88"/>
                  <a:pt x="233" y="84"/>
                  <a:pt x="238" y="81"/>
                </a:cubicBezTo>
                <a:cubicBezTo>
                  <a:pt x="237" y="81"/>
                  <a:pt x="237" y="81"/>
                  <a:pt x="236" y="81"/>
                </a:cubicBezTo>
                <a:cubicBezTo>
                  <a:pt x="239" y="80"/>
                  <a:pt x="241" y="79"/>
                  <a:pt x="242" y="78"/>
                </a:cubicBezTo>
                <a:cubicBezTo>
                  <a:pt x="239" y="79"/>
                  <a:pt x="238" y="79"/>
                  <a:pt x="237" y="80"/>
                </a:cubicBezTo>
                <a:close/>
                <a:moveTo>
                  <a:pt x="228" y="79"/>
                </a:moveTo>
                <a:cubicBezTo>
                  <a:pt x="228" y="80"/>
                  <a:pt x="230" y="79"/>
                  <a:pt x="228" y="80"/>
                </a:cubicBezTo>
                <a:cubicBezTo>
                  <a:pt x="228" y="80"/>
                  <a:pt x="224" y="82"/>
                  <a:pt x="224" y="81"/>
                </a:cubicBezTo>
                <a:cubicBezTo>
                  <a:pt x="219" y="84"/>
                  <a:pt x="214" y="86"/>
                  <a:pt x="212" y="89"/>
                </a:cubicBezTo>
                <a:cubicBezTo>
                  <a:pt x="217" y="86"/>
                  <a:pt x="220" y="83"/>
                  <a:pt x="224" y="82"/>
                </a:cubicBezTo>
                <a:cubicBezTo>
                  <a:pt x="224" y="82"/>
                  <a:pt x="222" y="83"/>
                  <a:pt x="223" y="83"/>
                </a:cubicBezTo>
                <a:cubicBezTo>
                  <a:pt x="226" y="82"/>
                  <a:pt x="228" y="80"/>
                  <a:pt x="232" y="79"/>
                </a:cubicBezTo>
                <a:cubicBezTo>
                  <a:pt x="231" y="78"/>
                  <a:pt x="231" y="78"/>
                  <a:pt x="228" y="79"/>
                </a:cubicBezTo>
                <a:close/>
                <a:moveTo>
                  <a:pt x="209" y="55"/>
                </a:moveTo>
                <a:cubicBezTo>
                  <a:pt x="212" y="54"/>
                  <a:pt x="215" y="52"/>
                  <a:pt x="216" y="50"/>
                </a:cubicBezTo>
                <a:cubicBezTo>
                  <a:pt x="212" y="52"/>
                  <a:pt x="211" y="53"/>
                  <a:pt x="209" y="55"/>
                </a:cubicBezTo>
                <a:close/>
                <a:moveTo>
                  <a:pt x="220" y="66"/>
                </a:moveTo>
                <a:cubicBezTo>
                  <a:pt x="223" y="64"/>
                  <a:pt x="220" y="67"/>
                  <a:pt x="223" y="65"/>
                </a:cubicBezTo>
                <a:cubicBezTo>
                  <a:pt x="224" y="64"/>
                  <a:pt x="223" y="65"/>
                  <a:pt x="223" y="64"/>
                </a:cubicBezTo>
                <a:cubicBezTo>
                  <a:pt x="222" y="65"/>
                  <a:pt x="220" y="65"/>
                  <a:pt x="220" y="66"/>
                </a:cubicBezTo>
                <a:close/>
                <a:moveTo>
                  <a:pt x="217" y="67"/>
                </a:moveTo>
                <a:cubicBezTo>
                  <a:pt x="214" y="69"/>
                  <a:pt x="216" y="70"/>
                  <a:pt x="219" y="67"/>
                </a:cubicBezTo>
                <a:cubicBezTo>
                  <a:pt x="214" y="69"/>
                  <a:pt x="222" y="65"/>
                  <a:pt x="217" y="67"/>
                </a:cubicBezTo>
                <a:close/>
                <a:moveTo>
                  <a:pt x="226" y="94"/>
                </a:moveTo>
                <a:cubicBezTo>
                  <a:pt x="225" y="94"/>
                  <a:pt x="224" y="95"/>
                  <a:pt x="224" y="96"/>
                </a:cubicBezTo>
                <a:cubicBezTo>
                  <a:pt x="226" y="94"/>
                  <a:pt x="226" y="95"/>
                  <a:pt x="228" y="94"/>
                </a:cubicBezTo>
                <a:cubicBezTo>
                  <a:pt x="228" y="93"/>
                  <a:pt x="227" y="94"/>
                  <a:pt x="226" y="94"/>
                </a:cubicBezTo>
                <a:close/>
                <a:moveTo>
                  <a:pt x="216" y="80"/>
                </a:moveTo>
                <a:cubicBezTo>
                  <a:pt x="215" y="80"/>
                  <a:pt x="213" y="82"/>
                  <a:pt x="211" y="82"/>
                </a:cubicBezTo>
                <a:cubicBezTo>
                  <a:pt x="211" y="83"/>
                  <a:pt x="214" y="82"/>
                  <a:pt x="216" y="80"/>
                </a:cubicBezTo>
                <a:close/>
                <a:moveTo>
                  <a:pt x="206" y="79"/>
                </a:moveTo>
                <a:cubicBezTo>
                  <a:pt x="206" y="79"/>
                  <a:pt x="208" y="78"/>
                  <a:pt x="207" y="79"/>
                </a:cubicBezTo>
                <a:cubicBezTo>
                  <a:pt x="209" y="77"/>
                  <a:pt x="210" y="78"/>
                  <a:pt x="212" y="75"/>
                </a:cubicBezTo>
                <a:cubicBezTo>
                  <a:pt x="210" y="76"/>
                  <a:pt x="208" y="77"/>
                  <a:pt x="206" y="79"/>
                </a:cubicBezTo>
                <a:close/>
                <a:moveTo>
                  <a:pt x="192" y="65"/>
                </a:moveTo>
                <a:cubicBezTo>
                  <a:pt x="191" y="66"/>
                  <a:pt x="190" y="67"/>
                  <a:pt x="190" y="67"/>
                </a:cubicBezTo>
                <a:cubicBezTo>
                  <a:pt x="193" y="65"/>
                  <a:pt x="197" y="64"/>
                  <a:pt x="198" y="63"/>
                </a:cubicBezTo>
                <a:cubicBezTo>
                  <a:pt x="194" y="64"/>
                  <a:pt x="195" y="64"/>
                  <a:pt x="192" y="65"/>
                </a:cubicBezTo>
                <a:close/>
                <a:moveTo>
                  <a:pt x="208" y="90"/>
                </a:moveTo>
                <a:cubicBezTo>
                  <a:pt x="207" y="91"/>
                  <a:pt x="206" y="91"/>
                  <a:pt x="206" y="92"/>
                </a:cubicBezTo>
                <a:cubicBezTo>
                  <a:pt x="207" y="91"/>
                  <a:pt x="206" y="93"/>
                  <a:pt x="209" y="91"/>
                </a:cubicBezTo>
                <a:cubicBezTo>
                  <a:pt x="210" y="90"/>
                  <a:pt x="208" y="91"/>
                  <a:pt x="208" y="90"/>
                </a:cubicBezTo>
                <a:close/>
                <a:moveTo>
                  <a:pt x="207" y="101"/>
                </a:moveTo>
                <a:cubicBezTo>
                  <a:pt x="208" y="101"/>
                  <a:pt x="212" y="98"/>
                  <a:pt x="214" y="97"/>
                </a:cubicBezTo>
                <a:cubicBezTo>
                  <a:pt x="211" y="99"/>
                  <a:pt x="207" y="101"/>
                  <a:pt x="207" y="101"/>
                </a:cubicBezTo>
                <a:close/>
                <a:moveTo>
                  <a:pt x="190" y="86"/>
                </a:moveTo>
                <a:cubicBezTo>
                  <a:pt x="191" y="85"/>
                  <a:pt x="196" y="82"/>
                  <a:pt x="196" y="82"/>
                </a:cubicBezTo>
                <a:cubicBezTo>
                  <a:pt x="194" y="83"/>
                  <a:pt x="192" y="85"/>
                  <a:pt x="190" y="86"/>
                </a:cubicBezTo>
                <a:close/>
                <a:moveTo>
                  <a:pt x="198" y="111"/>
                </a:moveTo>
                <a:cubicBezTo>
                  <a:pt x="199" y="112"/>
                  <a:pt x="204" y="109"/>
                  <a:pt x="205" y="107"/>
                </a:cubicBezTo>
                <a:cubicBezTo>
                  <a:pt x="203" y="109"/>
                  <a:pt x="201" y="110"/>
                  <a:pt x="198" y="111"/>
                </a:cubicBezTo>
                <a:close/>
                <a:moveTo>
                  <a:pt x="185" y="86"/>
                </a:moveTo>
                <a:cubicBezTo>
                  <a:pt x="185" y="86"/>
                  <a:pt x="189" y="84"/>
                  <a:pt x="188" y="84"/>
                </a:cubicBezTo>
                <a:cubicBezTo>
                  <a:pt x="184" y="85"/>
                  <a:pt x="184" y="87"/>
                  <a:pt x="183" y="89"/>
                </a:cubicBezTo>
                <a:cubicBezTo>
                  <a:pt x="184" y="88"/>
                  <a:pt x="184" y="88"/>
                  <a:pt x="184" y="88"/>
                </a:cubicBezTo>
                <a:cubicBezTo>
                  <a:pt x="187" y="87"/>
                  <a:pt x="190" y="84"/>
                  <a:pt x="188" y="84"/>
                </a:cubicBezTo>
                <a:cubicBezTo>
                  <a:pt x="188" y="84"/>
                  <a:pt x="186" y="86"/>
                  <a:pt x="185" y="86"/>
                </a:cubicBezTo>
                <a:close/>
                <a:moveTo>
                  <a:pt x="175" y="77"/>
                </a:moveTo>
                <a:cubicBezTo>
                  <a:pt x="177" y="75"/>
                  <a:pt x="182" y="73"/>
                  <a:pt x="180" y="73"/>
                </a:cubicBezTo>
                <a:cubicBezTo>
                  <a:pt x="179" y="75"/>
                  <a:pt x="174" y="76"/>
                  <a:pt x="175" y="77"/>
                </a:cubicBezTo>
                <a:close/>
                <a:moveTo>
                  <a:pt x="186" y="115"/>
                </a:moveTo>
                <a:cubicBezTo>
                  <a:pt x="187" y="115"/>
                  <a:pt x="191" y="112"/>
                  <a:pt x="191" y="111"/>
                </a:cubicBezTo>
                <a:cubicBezTo>
                  <a:pt x="190" y="112"/>
                  <a:pt x="187" y="113"/>
                  <a:pt x="186" y="115"/>
                </a:cubicBezTo>
                <a:close/>
                <a:moveTo>
                  <a:pt x="177" y="93"/>
                </a:moveTo>
                <a:cubicBezTo>
                  <a:pt x="170" y="97"/>
                  <a:pt x="177" y="95"/>
                  <a:pt x="177" y="93"/>
                </a:cubicBezTo>
                <a:close/>
                <a:moveTo>
                  <a:pt x="183" y="114"/>
                </a:moveTo>
                <a:cubicBezTo>
                  <a:pt x="185" y="113"/>
                  <a:pt x="188" y="111"/>
                  <a:pt x="188" y="110"/>
                </a:cubicBezTo>
                <a:cubicBezTo>
                  <a:pt x="185" y="112"/>
                  <a:pt x="184" y="113"/>
                  <a:pt x="183" y="114"/>
                </a:cubicBezTo>
                <a:close/>
                <a:moveTo>
                  <a:pt x="158" y="89"/>
                </a:moveTo>
                <a:cubicBezTo>
                  <a:pt x="160" y="88"/>
                  <a:pt x="165" y="84"/>
                  <a:pt x="163" y="85"/>
                </a:cubicBezTo>
                <a:cubicBezTo>
                  <a:pt x="163" y="85"/>
                  <a:pt x="157" y="89"/>
                  <a:pt x="158" y="89"/>
                </a:cubicBezTo>
                <a:close/>
                <a:moveTo>
                  <a:pt x="166" y="104"/>
                </a:moveTo>
                <a:cubicBezTo>
                  <a:pt x="168" y="103"/>
                  <a:pt x="170" y="102"/>
                  <a:pt x="171" y="101"/>
                </a:cubicBezTo>
                <a:cubicBezTo>
                  <a:pt x="169" y="103"/>
                  <a:pt x="166" y="103"/>
                  <a:pt x="166" y="104"/>
                </a:cubicBezTo>
                <a:close/>
                <a:moveTo>
                  <a:pt x="172" y="122"/>
                </a:moveTo>
                <a:cubicBezTo>
                  <a:pt x="172" y="122"/>
                  <a:pt x="176" y="120"/>
                  <a:pt x="176" y="120"/>
                </a:cubicBezTo>
                <a:cubicBezTo>
                  <a:pt x="175" y="120"/>
                  <a:pt x="175" y="120"/>
                  <a:pt x="172" y="122"/>
                </a:cubicBezTo>
                <a:close/>
                <a:moveTo>
                  <a:pt x="142" y="97"/>
                </a:moveTo>
                <a:cubicBezTo>
                  <a:pt x="145" y="95"/>
                  <a:pt x="147" y="93"/>
                  <a:pt x="148" y="92"/>
                </a:cubicBezTo>
                <a:cubicBezTo>
                  <a:pt x="146" y="93"/>
                  <a:pt x="142" y="96"/>
                  <a:pt x="142" y="97"/>
                </a:cubicBezTo>
                <a:close/>
                <a:moveTo>
                  <a:pt x="155" y="112"/>
                </a:moveTo>
                <a:cubicBezTo>
                  <a:pt x="155" y="112"/>
                  <a:pt x="156" y="111"/>
                  <a:pt x="156" y="111"/>
                </a:cubicBezTo>
                <a:cubicBezTo>
                  <a:pt x="155" y="112"/>
                  <a:pt x="156" y="112"/>
                  <a:pt x="157" y="111"/>
                </a:cubicBezTo>
                <a:cubicBezTo>
                  <a:pt x="157" y="111"/>
                  <a:pt x="158" y="110"/>
                  <a:pt x="158" y="109"/>
                </a:cubicBezTo>
                <a:cubicBezTo>
                  <a:pt x="157" y="110"/>
                  <a:pt x="155" y="111"/>
                  <a:pt x="155" y="112"/>
                </a:cubicBezTo>
                <a:close/>
                <a:moveTo>
                  <a:pt x="164" y="129"/>
                </a:moveTo>
                <a:cubicBezTo>
                  <a:pt x="165" y="128"/>
                  <a:pt x="170" y="125"/>
                  <a:pt x="169" y="124"/>
                </a:cubicBezTo>
                <a:cubicBezTo>
                  <a:pt x="167" y="126"/>
                  <a:pt x="165" y="127"/>
                  <a:pt x="164" y="129"/>
                </a:cubicBezTo>
                <a:close/>
                <a:moveTo>
                  <a:pt x="153" y="112"/>
                </a:moveTo>
                <a:cubicBezTo>
                  <a:pt x="155" y="111"/>
                  <a:pt x="158" y="109"/>
                  <a:pt x="157" y="109"/>
                </a:cubicBezTo>
                <a:cubicBezTo>
                  <a:pt x="154" y="110"/>
                  <a:pt x="154" y="111"/>
                  <a:pt x="153" y="112"/>
                </a:cubicBezTo>
                <a:close/>
                <a:moveTo>
                  <a:pt x="164" y="125"/>
                </a:moveTo>
                <a:cubicBezTo>
                  <a:pt x="165" y="124"/>
                  <a:pt x="167" y="122"/>
                  <a:pt x="167" y="122"/>
                </a:cubicBezTo>
                <a:cubicBezTo>
                  <a:pt x="166" y="122"/>
                  <a:pt x="162" y="125"/>
                  <a:pt x="164" y="125"/>
                </a:cubicBezTo>
                <a:close/>
                <a:moveTo>
                  <a:pt x="162" y="131"/>
                </a:moveTo>
                <a:cubicBezTo>
                  <a:pt x="162" y="131"/>
                  <a:pt x="161" y="132"/>
                  <a:pt x="161" y="133"/>
                </a:cubicBezTo>
                <a:cubicBezTo>
                  <a:pt x="164" y="130"/>
                  <a:pt x="164" y="130"/>
                  <a:pt x="164" y="130"/>
                </a:cubicBezTo>
                <a:cubicBezTo>
                  <a:pt x="162" y="131"/>
                  <a:pt x="170" y="126"/>
                  <a:pt x="167" y="127"/>
                </a:cubicBezTo>
                <a:cubicBezTo>
                  <a:pt x="165" y="129"/>
                  <a:pt x="163" y="130"/>
                  <a:pt x="162" y="131"/>
                </a:cubicBezTo>
                <a:close/>
                <a:moveTo>
                  <a:pt x="153" y="115"/>
                </a:moveTo>
                <a:cubicBezTo>
                  <a:pt x="153" y="115"/>
                  <a:pt x="154" y="114"/>
                  <a:pt x="153" y="114"/>
                </a:cubicBezTo>
                <a:cubicBezTo>
                  <a:pt x="149" y="118"/>
                  <a:pt x="155" y="114"/>
                  <a:pt x="153" y="116"/>
                </a:cubicBezTo>
                <a:cubicBezTo>
                  <a:pt x="155" y="115"/>
                  <a:pt x="155" y="115"/>
                  <a:pt x="155" y="115"/>
                </a:cubicBezTo>
                <a:cubicBezTo>
                  <a:pt x="155" y="115"/>
                  <a:pt x="155" y="114"/>
                  <a:pt x="155" y="114"/>
                </a:cubicBezTo>
                <a:cubicBezTo>
                  <a:pt x="154" y="115"/>
                  <a:pt x="153" y="115"/>
                  <a:pt x="153" y="115"/>
                </a:cubicBezTo>
                <a:close/>
                <a:moveTo>
                  <a:pt x="132" y="105"/>
                </a:moveTo>
                <a:cubicBezTo>
                  <a:pt x="135" y="103"/>
                  <a:pt x="140" y="99"/>
                  <a:pt x="140" y="98"/>
                </a:cubicBezTo>
                <a:cubicBezTo>
                  <a:pt x="136" y="101"/>
                  <a:pt x="133" y="104"/>
                  <a:pt x="132" y="105"/>
                </a:cubicBezTo>
                <a:close/>
                <a:moveTo>
                  <a:pt x="158" y="134"/>
                </a:moveTo>
                <a:cubicBezTo>
                  <a:pt x="159" y="132"/>
                  <a:pt x="163" y="130"/>
                  <a:pt x="163" y="130"/>
                </a:cubicBezTo>
                <a:cubicBezTo>
                  <a:pt x="161" y="131"/>
                  <a:pt x="157" y="133"/>
                  <a:pt x="158" y="134"/>
                </a:cubicBezTo>
                <a:close/>
                <a:moveTo>
                  <a:pt x="149" y="141"/>
                </a:moveTo>
                <a:cubicBezTo>
                  <a:pt x="151" y="141"/>
                  <a:pt x="153" y="139"/>
                  <a:pt x="153" y="138"/>
                </a:cubicBezTo>
                <a:cubicBezTo>
                  <a:pt x="154" y="138"/>
                  <a:pt x="157" y="136"/>
                  <a:pt x="158" y="135"/>
                </a:cubicBezTo>
                <a:cubicBezTo>
                  <a:pt x="155" y="136"/>
                  <a:pt x="151" y="139"/>
                  <a:pt x="149" y="141"/>
                </a:cubicBezTo>
                <a:close/>
                <a:moveTo>
                  <a:pt x="132" y="110"/>
                </a:moveTo>
                <a:cubicBezTo>
                  <a:pt x="132" y="108"/>
                  <a:pt x="128" y="112"/>
                  <a:pt x="127" y="113"/>
                </a:cubicBezTo>
                <a:cubicBezTo>
                  <a:pt x="126" y="114"/>
                  <a:pt x="128" y="114"/>
                  <a:pt x="129" y="112"/>
                </a:cubicBezTo>
                <a:cubicBezTo>
                  <a:pt x="129" y="111"/>
                  <a:pt x="131" y="110"/>
                  <a:pt x="131" y="110"/>
                </a:cubicBezTo>
                <a:cubicBezTo>
                  <a:pt x="131" y="110"/>
                  <a:pt x="131" y="110"/>
                  <a:pt x="132" y="110"/>
                </a:cubicBezTo>
                <a:close/>
                <a:moveTo>
                  <a:pt x="137" y="153"/>
                </a:moveTo>
                <a:cubicBezTo>
                  <a:pt x="139" y="150"/>
                  <a:pt x="143" y="148"/>
                  <a:pt x="143" y="147"/>
                </a:cubicBezTo>
                <a:cubicBezTo>
                  <a:pt x="140" y="149"/>
                  <a:pt x="138" y="151"/>
                  <a:pt x="137" y="153"/>
                </a:cubicBezTo>
                <a:close/>
                <a:moveTo>
                  <a:pt x="105" y="131"/>
                </a:moveTo>
                <a:cubicBezTo>
                  <a:pt x="110" y="128"/>
                  <a:pt x="114" y="123"/>
                  <a:pt x="118" y="120"/>
                </a:cubicBezTo>
                <a:cubicBezTo>
                  <a:pt x="117" y="119"/>
                  <a:pt x="117" y="119"/>
                  <a:pt x="117" y="119"/>
                </a:cubicBezTo>
                <a:cubicBezTo>
                  <a:pt x="113" y="123"/>
                  <a:pt x="107" y="128"/>
                  <a:pt x="105" y="131"/>
                </a:cubicBezTo>
                <a:close/>
                <a:moveTo>
                  <a:pt x="144" y="153"/>
                </a:moveTo>
                <a:cubicBezTo>
                  <a:pt x="144" y="154"/>
                  <a:pt x="143" y="155"/>
                  <a:pt x="143" y="155"/>
                </a:cubicBezTo>
                <a:cubicBezTo>
                  <a:pt x="146" y="153"/>
                  <a:pt x="146" y="153"/>
                  <a:pt x="146" y="153"/>
                </a:cubicBezTo>
                <a:cubicBezTo>
                  <a:pt x="145" y="153"/>
                  <a:pt x="146" y="152"/>
                  <a:pt x="144" y="153"/>
                </a:cubicBezTo>
                <a:close/>
                <a:moveTo>
                  <a:pt x="124" y="137"/>
                </a:moveTo>
                <a:cubicBezTo>
                  <a:pt x="125" y="137"/>
                  <a:pt x="126" y="136"/>
                  <a:pt x="126" y="136"/>
                </a:cubicBezTo>
                <a:cubicBezTo>
                  <a:pt x="125" y="136"/>
                  <a:pt x="123" y="138"/>
                  <a:pt x="122" y="139"/>
                </a:cubicBezTo>
                <a:cubicBezTo>
                  <a:pt x="121" y="140"/>
                  <a:pt x="121" y="140"/>
                  <a:pt x="122" y="140"/>
                </a:cubicBezTo>
                <a:cubicBezTo>
                  <a:pt x="124" y="138"/>
                  <a:pt x="123" y="138"/>
                  <a:pt x="124" y="137"/>
                </a:cubicBezTo>
                <a:close/>
                <a:moveTo>
                  <a:pt x="112" y="136"/>
                </a:moveTo>
                <a:cubicBezTo>
                  <a:pt x="109" y="139"/>
                  <a:pt x="114" y="135"/>
                  <a:pt x="111" y="138"/>
                </a:cubicBezTo>
                <a:cubicBezTo>
                  <a:pt x="113" y="136"/>
                  <a:pt x="113" y="136"/>
                  <a:pt x="115" y="135"/>
                </a:cubicBezTo>
                <a:cubicBezTo>
                  <a:pt x="115" y="135"/>
                  <a:pt x="116" y="134"/>
                  <a:pt x="115" y="134"/>
                </a:cubicBezTo>
                <a:cubicBezTo>
                  <a:pt x="113" y="136"/>
                  <a:pt x="114" y="134"/>
                  <a:pt x="112" y="136"/>
                </a:cubicBezTo>
                <a:close/>
                <a:moveTo>
                  <a:pt x="125" y="156"/>
                </a:moveTo>
                <a:cubicBezTo>
                  <a:pt x="126" y="156"/>
                  <a:pt x="128" y="154"/>
                  <a:pt x="129" y="152"/>
                </a:cubicBezTo>
                <a:cubicBezTo>
                  <a:pt x="128" y="153"/>
                  <a:pt x="126" y="154"/>
                  <a:pt x="125" y="156"/>
                </a:cubicBezTo>
                <a:close/>
                <a:moveTo>
                  <a:pt x="113" y="150"/>
                </a:moveTo>
                <a:cubicBezTo>
                  <a:pt x="117" y="147"/>
                  <a:pt x="116" y="148"/>
                  <a:pt x="120" y="145"/>
                </a:cubicBezTo>
                <a:cubicBezTo>
                  <a:pt x="118" y="145"/>
                  <a:pt x="121" y="143"/>
                  <a:pt x="120" y="143"/>
                </a:cubicBezTo>
                <a:cubicBezTo>
                  <a:pt x="119" y="145"/>
                  <a:pt x="113" y="149"/>
                  <a:pt x="113" y="150"/>
                </a:cubicBezTo>
                <a:close/>
                <a:moveTo>
                  <a:pt x="112" y="138"/>
                </a:moveTo>
                <a:cubicBezTo>
                  <a:pt x="110" y="140"/>
                  <a:pt x="110" y="138"/>
                  <a:pt x="108" y="140"/>
                </a:cubicBezTo>
                <a:cubicBezTo>
                  <a:pt x="107" y="142"/>
                  <a:pt x="109" y="140"/>
                  <a:pt x="110" y="141"/>
                </a:cubicBezTo>
                <a:cubicBezTo>
                  <a:pt x="111" y="140"/>
                  <a:pt x="114" y="137"/>
                  <a:pt x="112" y="138"/>
                </a:cubicBezTo>
                <a:close/>
                <a:moveTo>
                  <a:pt x="96" y="141"/>
                </a:moveTo>
                <a:cubicBezTo>
                  <a:pt x="99" y="138"/>
                  <a:pt x="99" y="138"/>
                  <a:pt x="99" y="138"/>
                </a:cubicBezTo>
                <a:cubicBezTo>
                  <a:pt x="98" y="137"/>
                  <a:pt x="98" y="137"/>
                  <a:pt x="98" y="137"/>
                </a:cubicBezTo>
                <a:cubicBezTo>
                  <a:pt x="96" y="139"/>
                  <a:pt x="97" y="139"/>
                  <a:pt x="96" y="141"/>
                </a:cubicBezTo>
                <a:close/>
                <a:moveTo>
                  <a:pt x="119" y="170"/>
                </a:moveTo>
                <a:cubicBezTo>
                  <a:pt x="119" y="171"/>
                  <a:pt x="120" y="168"/>
                  <a:pt x="120" y="169"/>
                </a:cubicBezTo>
                <a:cubicBezTo>
                  <a:pt x="121" y="168"/>
                  <a:pt x="125" y="165"/>
                  <a:pt x="123" y="166"/>
                </a:cubicBezTo>
                <a:cubicBezTo>
                  <a:pt x="121" y="168"/>
                  <a:pt x="121" y="168"/>
                  <a:pt x="119" y="170"/>
                </a:cubicBezTo>
                <a:close/>
                <a:moveTo>
                  <a:pt x="111" y="161"/>
                </a:moveTo>
                <a:cubicBezTo>
                  <a:pt x="113" y="159"/>
                  <a:pt x="114" y="159"/>
                  <a:pt x="115" y="158"/>
                </a:cubicBezTo>
                <a:cubicBezTo>
                  <a:pt x="114" y="158"/>
                  <a:pt x="115" y="157"/>
                  <a:pt x="114" y="157"/>
                </a:cubicBezTo>
                <a:cubicBezTo>
                  <a:pt x="113" y="159"/>
                  <a:pt x="111" y="160"/>
                  <a:pt x="111" y="161"/>
                </a:cubicBezTo>
                <a:close/>
                <a:moveTo>
                  <a:pt x="85" y="151"/>
                </a:moveTo>
                <a:cubicBezTo>
                  <a:pt x="83" y="153"/>
                  <a:pt x="82" y="154"/>
                  <a:pt x="81" y="155"/>
                </a:cubicBezTo>
                <a:cubicBezTo>
                  <a:pt x="81" y="156"/>
                  <a:pt x="81" y="156"/>
                  <a:pt x="81" y="156"/>
                </a:cubicBezTo>
                <a:cubicBezTo>
                  <a:pt x="81" y="156"/>
                  <a:pt x="81" y="156"/>
                  <a:pt x="81" y="156"/>
                </a:cubicBezTo>
                <a:cubicBezTo>
                  <a:pt x="82" y="156"/>
                  <a:pt x="82" y="156"/>
                  <a:pt x="82" y="156"/>
                </a:cubicBezTo>
                <a:cubicBezTo>
                  <a:pt x="83" y="155"/>
                  <a:pt x="83" y="155"/>
                  <a:pt x="83" y="155"/>
                </a:cubicBezTo>
                <a:cubicBezTo>
                  <a:pt x="84" y="154"/>
                  <a:pt x="85" y="152"/>
                  <a:pt x="86" y="151"/>
                </a:cubicBezTo>
                <a:cubicBezTo>
                  <a:pt x="89" y="149"/>
                  <a:pt x="91" y="146"/>
                  <a:pt x="93" y="143"/>
                </a:cubicBezTo>
                <a:cubicBezTo>
                  <a:pt x="90" y="146"/>
                  <a:pt x="87" y="149"/>
                  <a:pt x="85" y="151"/>
                </a:cubicBezTo>
                <a:close/>
                <a:moveTo>
                  <a:pt x="88" y="156"/>
                </a:moveTo>
                <a:cubicBezTo>
                  <a:pt x="90" y="154"/>
                  <a:pt x="91" y="154"/>
                  <a:pt x="93" y="152"/>
                </a:cubicBezTo>
                <a:cubicBezTo>
                  <a:pt x="93" y="151"/>
                  <a:pt x="93" y="150"/>
                  <a:pt x="94" y="149"/>
                </a:cubicBezTo>
                <a:cubicBezTo>
                  <a:pt x="91" y="152"/>
                  <a:pt x="87" y="156"/>
                  <a:pt x="88" y="156"/>
                </a:cubicBezTo>
                <a:close/>
                <a:moveTo>
                  <a:pt x="86" y="154"/>
                </a:moveTo>
                <a:cubicBezTo>
                  <a:pt x="88" y="153"/>
                  <a:pt x="87" y="154"/>
                  <a:pt x="89" y="152"/>
                </a:cubicBezTo>
                <a:cubicBezTo>
                  <a:pt x="89" y="152"/>
                  <a:pt x="89" y="152"/>
                  <a:pt x="90" y="151"/>
                </a:cubicBezTo>
                <a:cubicBezTo>
                  <a:pt x="89" y="151"/>
                  <a:pt x="89" y="151"/>
                  <a:pt x="90" y="151"/>
                </a:cubicBezTo>
                <a:cubicBezTo>
                  <a:pt x="90" y="150"/>
                  <a:pt x="90" y="150"/>
                  <a:pt x="90" y="150"/>
                </a:cubicBezTo>
                <a:cubicBezTo>
                  <a:pt x="89" y="152"/>
                  <a:pt x="86" y="154"/>
                  <a:pt x="86" y="154"/>
                </a:cubicBezTo>
                <a:close/>
                <a:moveTo>
                  <a:pt x="96" y="160"/>
                </a:moveTo>
                <a:cubicBezTo>
                  <a:pt x="96" y="161"/>
                  <a:pt x="94" y="163"/>
                  <a:pt x="94" y="164"/>
                </a:cubicBezTo>
                <a:cubicBezTo>
                  <a:pt x="96" y="162"/>
                  <a:pt x="96" y="161"/>
                  <a:pt x="98" y="160"/>
                </a:cubicBezTo>
                <a:cubicBezTo>
                  <a:pt x="97" y="159"/>
                  <a:pt x="97" y="160"/>
                  <a:pt x="96" y="160"/>
                </a:cubicBezTo>
                <a:close/>
                <a:moveTo>
                  <a:pt x="95" y="158"/>
                </a:moveTo>
                <a:cubicBezTo>
                  <a:pt x="95" y="158"/>
                  <a:pt x="95" y="158"/>
                  <a:pt x="95" y="158"/>
                </a:cubicBezTo>
                <a:cubicBezTo>
                  <a:pt x="93" y="159"/>
                  <a:pt x="94" y="159"/>
                  <a:pt x="92" y="160"/>
                </a:cubicBezTo>
                <a:cubicBezTo>
                  <a:pt x="93" y="161"/>
                  <a:pt x="93" y="161"/>
                  <a:pt x="93" y="161"/>
                </a:cubicBezTo>
                <a:cubicBezTo>
                  <a:pt x="94" y="159"/>
                  <a:pt x="94" y="160"/>
                  <a:pt x="95" y="158"/>
                </a:cubicBezTo>
                <a:close/>
                <a:moveTo>
                  <a:pt x="85" y="163"/>
                </a:moveTo>
                <a:cubicBezTo>
                  <a:pt x="86" y="162"/>
                  <a:pt x="86" y="162"/>
                  <a:pt x="86" y="162"/>
                </a:cubicBezTo>
                <a:cubicBezTo>
                  <a:pt x="86" y="162"/>
                  <a:pt x="85" y="162"/>
                  <a:pt x="85" y="163"/>
                </a:cubicBezTo>
                <a:close/>
                <a:moveTo>
                  <a:pt x="91" y="167"/>
                </a:moveTo>
                <a:cubicBezTo>
                  <a:pt x="91" y="167"/>
                  <a:pt x="91" y="167"/>
                  <a:pt x="91" y="168"/>
                </a:cubicBezTo>
                <a:cubicBezTo>
                  <a:pt x="92" y="168"/>
                  <a:pt x="92" y="168"/>
                  <a:pt x="92" y="167"/>
                </a:cubicBezTo>
                <a:cubicBezTo>
                  <a:pt x="92" y="167"/>
                  <a:pt x="92" y="167"/>
                  <a:pt x="92" y="167"/>
                </a:cubicBezTo>
                <a:cubicBezTo>
                  <a:pt x="92" y="167"/>
                  <a:pt x="91" y="166"/>
                  <a:pt x="91" y="167"/>
                </a:cubicBezTo>
                <a:close/>
                <a:moveTo>
                  <a:pt x="101" y="179"/>
                </a:moveTo>
                <a:cubicBezTo>
                  <a:pt x="101" y="179"/>
                  <a:pt x="101" y="179"/>
                  <a:pt x="102" y="180"/>
                </a:cubicBezTo>
                <a:cubicBezTo>
                  <a:pt x="102" y="179"/>
                  <a:pt x="102" y="178"/>
                  <a:pt x="103" y="178"/>
                </a:cubicBezTo>
                <a:cubicBezTo>
                  <a:pt x="103" y="178"/>
                  <a:pt x="103" y="178"/>
                  <a:pt x="103" y="177"/>
                </a:cubicBezTo>
                <a:cubicBezTo>
                  <a:pt x="102" y="178"/>
                  <a:pt x="102" y="178"/>
                  <a:pt x="101" y="179"/>
                </a:cubicBezTo>
                <a:close/>
                <a:moveTo>
                  <a:pt x="111" y="187"/>
                </a:moveTo>
                <a:cubicBezTo>
                  <a:pt x="111" y="188"/>
                  <a:pt x="112" y="187"/>
                  <a:pt x="112" y="187"/>
                </a:cubicBezTo>
                <a:cubicBezTo>
                  <a:pt x="111" y="187"/>
                  <a:pt x="112" y="187"/>
                  <a:pt x="112" y="186"/>
                </a:cubicBezTo>
                <a:cubicBezTo>
                  <a:pt x="111" y="186"/>
                  <a:pt x="112" y="187"/>
                  <a:pt x="111" y="187"/>
                </a:cubicBezTo>
                <a:close/>
                <a:moveTo>
                  <a:pt x="100" y="178"/>
                </a:moveTo>
                <a:cubicBezTo>
                  <a:pt x="100" y="179"/>
                  <a:pt x="101" y="179"/>
                  <a:pt x="101" y="178"/>
                </a:cubicBezTo>
                <a:cubicBezTo>
                  <a:pt x="101" y="178"/>
                  <a:pt x="101" y="178"/>
                  <a:pt x="101" y="178"/>
                </a:cubicBezTo>
                <a:cubicBezTo>
                  <a:pt x="101" y="178"/>
                  <a:pt x="101" y="178"/>
                  <a:pt x="101" y="178"/>
                </a:cubicBezTo>
                <a:cubicBezTo>
                  <a:pt x="101" y="178"/>
                  <a:pt x="100" y="178"/>
                  <a:pt x="100" y="178"/>
                </a:cubicBezTo>
                <a:close/>
                <a:moveTo>
                  <a:pt x="101" y="180"/>
                </a:moveTo>
                <a:cubicBezTo>
                  <a:pt x="101" y="179"/>
                  <a:pt x="101" y="181"/>
                  <a:pt x="102" y="180"/>
                </a:cubicBezTo>
                <a:cubicBezTo>
                  <a:pt x="102" y="180"/>
                  <a:pt x="101" y="179"/>
                  <a:pt x="101" y="179"/>
                </a:cubicBezTo>
                <a:cubicBezTo>
                  <a:pt x="101" y="179"/>
                  <a:pt x="100" y="180"/>
                  <a:pt x="101" y="180"/>
                </a:cubicBezTo>
                <a:close/>
                <a:moveTo>
                  <a:pt x="76" y="157"/>
                </a:moveTo>
                <a:cubicBezTo>
                  <a:pt x="76" y="157"/>
                  <a:pt x="77" y="156"/>
                  <a:pt x="76" y="156"/>
                </a:cubicBezTo>
                <a:cubicBezTo>
                  <a:pt x="76" y="156"/>
                  <a:pt x="76" y="157"/>
                  <a:pt x="76" y="157"/>
                </a:cubicBezTo>
                <a:close/>
                <a:moveTo>
                  <a:pt x="99" y="179"/>
                </a:moveTo>
                <a:cubicBezTo>
                  <a:pt x="99" y="178"/>
                  <a:pt x="100" y="180"/>
                  <a:pt x="100" y="179"/>
                </a:cubicBezTo>
                <a:cubicBezTo>
                  <a:pt x="99" y="179"/>
                  <a:pt x="100" y="179"/>
                  <a:pt x="100" y="178"/>
                </a:cubicBezTo>
                <a:cubicBezTo>
                  <a:pt x="100" y="178"/>
                  <a:pt x="99" y="179"/>
                  <a:pt x="99" y="179"/>
                </a:cubicBezTo>
                <a:close/>
                <a:moveTo>
                  <a:pt x="104" y="186"/>
                </a:moveTo>
                <a:cubicBezTo>
                  <a:pt x="105" y="185"/>
                  <a:pt x="105" y="185"/>
                  <a:pt x="105" y="185"/>
                </a:cubicBezTo>
                <a:cubicBezTo>
                  <a:pt x="105" y="184"/>
                  <a:pt x="104" y="185"/>
                  <a:pt x="104" y="186"/>
                </a:cubicBezTo>
                <a:close/>
                <a:moveTo>
                  <a:pt x="100" y="181"/>
                </a:moveTo>
                <a:cubicBezTo>
                  <a:pt x="100" y="181"/>
                  <a:pt x="100" y="181"/>
                  <a:pt x="100" y="181"/>
                </a:cubicBezTo>
                <a:cubicBezTo>
                  <a:pt x="100" y="181"/>
                  <a:pt x="100" y="181"/>
                  <a:pt x="100" y="181"/>
                </a:cubicBezTo>
                <a:cubicBezTo>
                  <a:pt x="100" y="181"/>
                  <a:pt x="101" y="181"/>
                  <a:pt x="101" y="181"/>
                </a:cubicBezTo>
                <a:cubicBezTo>
                  <a:pt x="100" y="181"/>
                  <a:pt x="100" y="180"/>
                  <a:pt x="100" y="181"/>
                </a:cubicBezTo>
                <a:close/>
                <a:moveTo>
                  <a:pt x="108" y="192"/>
                </a:moveTo>
                <a:cubicBezTo>
                  <a:pt x="108" y="191"/>
                  <a:pt x="109" y="190"/>
                  <a:pt x="109" y="190"/>
                </a:cubicBezTo>
                <a:cubicBezTo>
                  <a:pt x="108" y="191"/>
                  <a:pt x="107" y="191"/>
                  <a:pt x="108" y="192"/>
                </a:cubicBezTo>
                <a:close/>
                <a:moveTo>
                  <a:pt x="76" y="161"/>
                </a:moveTo>
                <a:cubicBezTo>
                  <a:pt x="76" y="161"/>
                  <a:pt x="77" y="162"/>
                  <a:pt x="77" y="161"/>
                </a:cubicBezTo>
                <a:cubicBezTo>
                  <a:pt x="77" y="161"/>
                  <a:pt x="77" y="161"/>
                  <a:pt x="77" y="161"/>
                </a:cubicBezTo>
                <a:cubicBezTo>
                  <a:pt x="77" y="161"/>
                  <a:pt x="78" y="161"/>
                  <a:pt x="77" y="161"/>
                </a:cubicBezTo>
                <a:cubicBezTo>
                  <a:pt x="77" y="161"/>
                  <a:pt x="77" y="161"/>
                  <a:pt x="76" y="161"/>
                </a:cubicBezTo>
                <a:close/>
                <a:moveTo>
                  <a:pt x="99" y="182"/>
                </a:moveTo>
                <a:cubicBezTo>
                  <a:pt x="99" y="182"/>
                  <a:pt x="99" y="182"/>
                  <a:pt x="99" y="182"/>
                </a:cubicBezTo>
                <a:cubicBezTo>
                  <a:pt x="100" y="182"/>
                  <a:pt x="100" y="182"/>
                  <a:pt x="100" y="181"/>
                </a:cubicBezTo>
                <a:cubicBezTo>
                  <a:pt x="99" y="181"/>
                  <a:pt x="99" y="182"/>
                  <a:pt x="99" y="182"/>
                </a:cubicBezTo>
                <a:close/>
                <a:moveTo>
                  <a:pt x="102" y="184"/>
                </a:moveTo>
                <a:cubicBezTo>
                  <a:pt x="102" y="184"/>
                  <a:pt x="102" y="185"/>
                  <a:pt x="102" y="185"/>
                </a:cubicBezTo>
                <a:cubicBezTo>
                  <a:pt x="102" y="185"/>
                  <a:pt x="102" y="185"/>
                  <a:pt x="102" y="185"/>
                </a:cubicBezTo>
                <a:cubicBezTo>
                  <a:pt x="102" y="185"/>
                  <a:pt x="103" y="185"/>
                  <a:pt x="103" y="184"/>
                </a:cubicBezTo>
                <a:cubicBezTo>
                  <a:pt x="103" y="185"/>
                  <a:pt x="102" y="184"/>
                  <a:pt x="102" y="184"/>
                </a:cubicBezTo>
                <a:close/>
                <a:moveTo>
                  <a:pt x="103" y="187"/>
                </a:moveTo>
                <a:cubicBezTo>
                  <a:pt x="104" y="186"/>
                  <a:pt x="104" y="186"/>
                  <a:pt x="104" y="185"/>
                </a:cubicBezTo>
                <a:cubicBezTo>
                  <a:pt x="104" y="186"/>
                  <a:pt x="103" y="186"/>
                  <a:pt x="103" y="187"/>
                </a:cubicBezTo>
                <a:close/>
                <a:moveTo>
                  <a:pt x="99" y="185"/>
                </a:moveTo>
                <a:cubicBezTo>
                  <a:pt x="99" y="185"/>
                  <a:pt x="100" y="185"/>
                  <a:pt x="100" y="185"/>
                </a:cubicBezTo>
                <a:cubicBezTo>
                  <a:pt x="100" y="185"/>
                  <a:pt x="101" y="185"/>
                  <a:pt x="101" y="186"/>
                </a:cubicBezTo>
                <a:cubicBezTo>
                  <a:pt x="102" y="186"/>
                  <a:pt x="100" y="184"/>
                  <a:pt x="102" y="184"/>
                </a:cubicBezTo>
                <a:cubicBezTo>
                  <a:pt x="101" y="184"/>
                  <a:pt x="101" y="184"/>
                  <a:pt x="101" y="183"/>
                </a:cubicBezTo>
                <a:cubicBezTo>
                  <a:pt x="100" y="184"/>
                  <a:pt x="99" y="184"/>
                  <a:pt x="99" y="185"/>
                </a:cubicBezTo>
                <a:close/>
                <a:moveTo>
                  <a:pt x="84" y="169"/>
                </a:moveTo>
                <a:cubicBezTo>
                  <a:pt x="84" y="169"/>
                  <a:pt x="85" y="169"/>
                  <a:pt x="85" y="168"/>
                </a:cubicBezTo>
                <a:cubicBezTo>
                  <a:pt x="85" y="169"/>
                  <a:pt x="84" y="169"/>
                  <a:pt x="84" y="169"/>
                </a:cubicBezTo>
                <a:close/>
                <a:moveTo>
                  <a:pt x="97" y="181"/>
                </a:moveTo>
                <a:cubicBezTo>
                  <a:pt x="98" y="181"/>
                  <a:pt x="97" y="182"/>
                  <a:pt x="98" y="182"/>
                </a:cubicBezTo>
                <a:cubicBezTo>
                  <a:pt x="98" y="181"/>
                  <a:pt x="98" y="181"/>
                  <a:pt x="98" y="181"/>
                </a:cubicBezTo>
                <a:cubicBezTo>
                  <a:pt x="98" y="181"/>
                  <a:pt x="98" y="181"/>
                  <a:pt x="97" y="181"/>
                </a:cubicBezTo>
                <a:close/>
                <a:moveTo>
                  <a:pt x="105" y="194"/>
                </a:moveTo>
                <a:cubicBezTo>
                  <a:pt x="106" y="194"/>
                  <a:pt x="106" y="192"/>
                  <a:pt x="107" y="192"/>
                </a:cubicBezTo>
                <a:cubicBezTo>
                  <a:pt x="107" y="192"/>
                  <a:pt x="107" y="192"/>
                  <a:pt x="107" y="192"/>
                </a:cubicBezTo>
                <a:cubicBezTo>
                  <a:pt x="106" y="192"/>
                  <a:pt x="105" y="193"/>
                  <a:pt x="105" y="194"/>
                </a:cubicBezTo>
                <a:close/>
                <a:moveTo>
                  <a:pt x="91" y="184"/>
                </a:moveTo>
                <a:cubicBezTo>
                  <a:pt x="92" y="184"/>
                  <a:pt x="91" y="185"/>
                  <a:pt x="91" y="185"/>
                </a:cubicBezTo>
                <a:cubicBezTo>
                  <a:pt x="92" y="185"/>
                  <a:pt x="92" y="184"/>
                  <a:pt x="93" y="184"/>
                </a:cubicBezTo>
                <a:cubicBezTo>
                  <a:pt x="92" y="184"/>
                  <a:pt x="92" y="184"/>
                  <a:pt x="92" y="183"/>
                </a:cubicBezTo>
                <a:cubicBezTo>
                  <a:pt x="92" y="184"/>
                  <a:pt x="92" y="184"/>
                  <a:pt x="91" y="184"/>
                </a:cubicBezTo>
                <a:close/>
                <a:moveTo>
                  <a:pt x="72" y="169"/>
                </a:moveTo>
                <a:cubicBezTo>
                  <a:pt x="73" y="170"/>
                  <a:pt x="73" y="170"/>
                  <a:pt x="73" y="170"/>
                </a:cubicBezTo>
                <a:cubicBezTo>
                  <a:pt x="73" y="169"/>
                  <a:pt x="75" y="168"/>
                  <a:pt x="74" y="167"/>
                </a:cubicBezTo>
                <a:cubicBezTo>
                  <a:pt x="73" y="168"/>
                  <a:pt x="73" y="169"/>
                  <a:pt x="72" y="169"/>
                </a:cubicBezTo>
                <a:close/>
                <a:moveTo>
                  <a:pt x="74" y="170"/>
                </a:moveTo>
                <a:cubicBezTo>
                  <a:pt x="75" y="170"/>
                  <a:pt x="76" y="169"/>
                  <a:pt x="76" y="168"/>
                </a:cubicBezTo>
                <a:cubicBezTo>
                  <a:pt x="75" y="169"/>
                  <a:pt x="74" y="170"/>
                  <a:pt x="74" y="170"/>
                </a:cubicBezTo>
                <a:close/>
                <a:moveTo>
                  <a:pt x="88" y="184"/>
                </a:moveTo>
                <a:cubicBezTo>
                  <a:pt x="89" y="185"/>
                  <a:pt x="89" y="185"/>
                  <a:pt x="89" y="185"/>
                </a:cubicBezTo>
                <a:cubicBezTo>
                  <a:pt x="90" y="184"/>
                  <a:pt x="90" y="184"/>
                  <a:pt x="90" y="183"/>
                </a:cubicBezTo>
                <a:cubicBezTo>
                  <a:pt x="90" y="183"/>
                  <a:pt x="89" y="184"/>
                  <a:pt x="88" y="184"/>
                </a:cubicBezTo>
                <a:close/>
                <a:moveTo>
                  <a:pt x="71" y="168"/>
                </a:moveTo>
                <a:cubicBezTo>
                  <a:pt x="71" y="168"/>
                  <a:pt x="71" y="167"/>
                  <a:pt x="71" y="167"/>
                </a:cubicBezTo>
                <a:cubicBezTo>
                  <a:pt x="71" y="167"/>
                  <a:pt x="71" y="168"/>
                  <a:pt x="71" y="168"/>
                </a:cubicBezTo>
                <a:close/>
                <a:moveTo>
                  <a:pt x="89" y="187"/>
                </a:moveTo>
                <a:cubicBezTo>
                  <a:pt x="90" y="188"/>
                  <a:pt x="90" y="187"/>
                  <a:pt x="90" y="187"/>
                </a:cubicBezTo>
                <a:cubicBezTo>
                  <a:pt x="91" y="187"/>
                  <a:pt x="91" y="186"/>
                  <a:pt x="91" y="186"/>
                </a:cubicBezTo>
                <a:cubicBezTo>
                  <a:pt x="90" y="186"/>
                  <a:pt x="90" y="187"/>
                  <a:pt x="89" y="186"/>
                </a:cubicBezTo>
                <a:cubicBezTo>
                  <a:pt x="89" y="186"/>
                  <a:pt x="90" y="187"/>
                  <a:pt x="89" y="187"/>
                </a:cubicBezTo>
                <a:close/>
                <a:moveTo>
                  <a:pt x="84" y="182"/>
                </a:moveTo>
                <a:cubicBezTo>
                  <a:pt x="84" y="182"/>
                  <a:pt x="85" y="180"/>
                  <a:pt x="84" y="180"/>
                </a:cubicBezTo>
                <a:cubicBezTo>
                  <a:pt x="84" y="181"/>
                  <a:pt x="83" y="181"/>
                  <a:pt x="84" y="182"/>
                </a:cubicBezTo>
                <a:close/>
                <a:moveTo>
                  <a:pt x="72" y="173"/>
                </a:moveTo>
                <a:cubicBezTo>
                  <a:pt x="72" y="173"/>
                  <a:pt x="73" y="173"/>
                  <a:pt x="73" y="173"/>
                </a:cubicBezTo>
                <a:cubicBezTo>
                  <a:pt x="73" y="173"/>
                  <a:pt x="73" y="173"/>
                  <a:pt x="73" y="172"/>
                </a:cubicBezTo>
                <a:cubicBezTo>
                  <a:pt x="72" y="172"/>
                  <a:pt x="75" y="172"/>
                  <a:pt x="74" y="171"/>
                </a:cubicBezTo>
                <a:cubicBezTo>
                  <a:pt x="73" y="171"/>
                  <a:pt x="73" y="172"/>
                  <a:pt x="72" y="173"/>
                </a:cubicBezTo>
                <a:close/>
                <a:moveTo>
                  <a:pt x="97" y="197"/>
                </a:moveTo>
                <a:cubicBezTo>
                  <a:pt x="98" y="196"/>
                  <a:pt x="99" y="195"/>
                  <a:pt x="99" y="194"/>
                </a:cubicBezTo>
                <a:cubicBezTo>
                  <a:pt x="99" y="195"/>
                  <a:pt x="97" y="195"/>
                  <a:pt x="97" y="197"/>
                </a:cubicBezTo>
                <a:close/>
                <a:moveTo>
                  <a:pt x="69" y="174"/>
                </a:moveTo>
                <a:cubicBezTo>
                  <a:pt x="70" y="173"/>
                  <a:pt x="71" y="172"/>
                  <a:pt x="72" y="171"/>
                </a:cubicBezTo>
                <a:cubicBezTo>
                  <a:pt x="72" y="170"/>
                  <a:pt x="72" y="170"/>
                  <a:pt x="72" y="170"/>
                </a:cubicBezTo>
                <a:cubicBezTo>
                  <a:pt x="71" y="172"/>
                  <a:pt x="69" y="172"/>
                  <a:pt x="69" y="174"/>
                </a:cubicBezTo>
                <a:close/>
                <a:moveTo>
                  <a:pt x="91" y="189"/>
                </a:moveTo>
                <a:cubicBezTo>
                  <a:pt x="91" y="189"/>
                  <a:pt x="92" y="189"/>
                  <a:pt x="91" y="188"/>
                </a:cubicBezTo>
                <a:cubicBezTo>
                  <a:pt x="91" y="189"/>
                  <a:pt x="90" y="189"/>
                  <a:pt x="91" y="189"/>
                </a:cubicBezTo>
                <a:close/>
                <a:moveTo>
                  <a:pt x="69" y="171"/>
                </a:moveTo>
                <a:cubicBezTo>
                  <a:pt x="69" y="170"/>
                  <a:pt x="70" y="169"/>
                  <a:pt x="70" y="169"/>
                </a:cubicBezTo>
                <a:cubicBezTo>
                  <a:pt x="69" y="169"/>
                  <a:pt x="68" y="170"/>
                  <a:pt x="69" y="171"/>
                </a:cubicBezTo>
                <a:close/>
                <a:moveTo>
                  <a:pt x="67" y="172"/>
                </a:moveTo>
                <a:cubicBezTo>
                  <a:pt x="68" y="173"/>
                  <a:pt x="68" y="172"/>
                  <a:pt x="68" y="171"/>
                </a:cubicBezTo>
                <a:lnTo>
                  <a:pt x="67" y="172"/>
                </a:lnTo>
                <a:close/>
                <a:moveTo>
                  <a:pt x="96" y="198"/>
                </a:moveTo>
                <a:cubicBezTo>
                  <a:pt x="97" y="198"/>
                  <a:pt x="97" y="197"/>
                  <a:pt x="97" y="197"/>
                </a:cubicBezTo>
                <a:cubicBezTo>
                  <a:pt x="96" y="197"/>
                  <a:pt x="96" y="198"/>
                  <a:pt x="96" y="198"/>
                </a:cubicBezTo>
                <a:close/>
                <a:moveTo>
                  <a:pt x="75" y="181"/>
                </a:moveTo>
                <a:cubicBezTo>
                  <a:pt x="76" y="181"/>
                  <a:pt x="77" y="180"/>
                  <a:pt x="76" y="180"/>
                </a:cubicBezTo>
                <a:cubicBezTo>
                  <a:pt x="76" y="180"/>
                  <a:pt x="75" y="181"/>
                  <a:pt x="75" y="181"/>
                </a:cubicBezTo>
                <a:close/>
                <a:moveTo>
                  <a:pt x="90" y="195"/>
                </a:moveTo>
                <a:cubicBezTo>
                  <a:pt x="91" y="196"/>
                  <a:pt x="91" y="194"/>
                  <a:pt x="92" y="194"/>
                </a:cubicBezTo>
                <a:cubicBezTo>
                  <a:pt x="92" y="194"/>
                  <a:pt x="92" y="194"/>
                  <a:pt x="91" y="193"/>
                </a:cubicBezTo>
                <a:cubicBezTo>
                  <a:pt x="91" y="194"/>
                  <a:pt x="91" y="195"/>
                  <a:pt x="90" y="195"/>
                </a:cubicBezTo>
                <a:close/>
                <a:moveTo>
                  <a:pt x="65" y="173"/>
                </a:moveTo>
                <a:cubicBezTo>
                  <a:pt x="66" y="173"/>
                  <a:pt x="66" y="172"/>
                  <a:pt x="66" y="172"/>
                </a:cubicBezTo>
                <a:cubicBezTo>
                  <a:pt x="66" y="172"/>
                  <a:pt x="65" y="173"/>
                  <a:pt x="65" y="173"/>
                </a:cubicBezTo>
                <a:close/>
                <a:moveTo>
                  <a:pt x="67" y="176"/>
                </a:moveTo>
                <a:cubicBezTo>
                  <a:pt x="68" y="177"/>
                  <a:pt x="69" y="175"/>
                  <a:pt x="68" y="175"/>
                </a:cubicBezTo>
                <a:cubicBezTo>
                  <a:pt x="68" y="176"/>
                  <a:pt x="67" y="176"/>
                  <a:pt x="67" y="176"/>
                </a:cubicBezTo>
                <a:close/>
                <a:moveTo>
                  <a:pt x="70" y="178"/>
                </a:moveTo>
                <a:cubicBezTo>
                  <a:pt x="70" y="179"/>
                  <a:pt x="70" y="178"/>
                  <a:pt x="70" y="177"/>
                </a:cubicBezTo>
                <a:cubicBezTo>
                  <a:pt x="70" y="177"/>
                  <a:pt x="70" y="178"/>
                  <a:pt x="70" y="178"/>
                </a:cubicBezTo>
                <a:close/>
                <a:moveTo>
                  <a:pt x="88" y="196"/>
                </a:moveTo>
                <a:cubicBezTo>
                  <a:pt x="89" y="196"/>
                  <a:pt x="90" y="195"/>
                  <a:pt x="89" y="194"/>
                </a:cubicBezTo>
                <a:cubicBezTo>
                  <a:pt x="89" y="196"/>
                  <a:pt x="87" y="195"/>
                  <a:pt x="88" y="196"/>
                </a:cubicBezTo>
                <a:close/>
                <a:moveTo>
                  <a:pt x="63" y="174"/>
                </a:moveTo>
                <a:cubicBezTo>
                  <a:pt x="63" y="174"/>
                  <a:pt x="63" y="174"/>
                  <a:pt x="63" y="174"/>
                </a:cubicBezTo>
                <a:cubicBezTo>
                  <a:pt x="64" y="174"/>
                  <a:pt x="64" y="173"/>
                  <a:pt x="64" y="172"/>
                </a:cubicBezTo>
                <a:cubicBezTo>
                  <a:pt x="64" y="172"/>
                  <a:pt x="64" y="173"/>
                  <a:pt x="63" y="174"/>
                </a:cubicBezTo>
                <a:close/>
                <a:moveTo>
                  <a:pt x="87" y="195"/>
                </a:moveTo>
                <a:cubicBezTo>
                  <a:pt x="87" y="194"/>
                  <a:pt x="87" y="194"/>
                  <a:pt x="88" y="194"/>
                </a:cubicBezTo>
                <a:cubicBezTo>
                  <a:pt x="87" y="193"/>
                  <a:pt x="87" y="193"/>
                  <a:pt x="87" y="193"/>
                </a:cubicBezTo>
                <a:cubicBezTo>
                  <a:pt x="87" y="194"/>
                  <a:pt x="86" y="194"/>
                  <a:pt x="87" y="195"/>
                </a:cubicBezTo>
                <a:close/>
                <a:moveTo>
                  <a:pt x="89" y="196"/>
                </a:moveTo>
                <a:cubicBezTo>
                  <a:pt x="89" y="196"/>
                  <a:pt x="90" y="197"/>
                  <a:pt x="90" y="197"/>
                </a:cubicBezTo>
                <a:cubicBezTo>
                  <a:pt x="90" y="196"/>
                  <a:pt x="90" y="196"/>
                  <a:pt x="89" y="196"/>
                </a:cubicBezTo>
                <a:close/>
                <a:moveTo>
                  <a:pt x="70" y="180"/>
                </a:moveTo>
                <a:cubicBezTo>
                  <a:pt x="70" y="180"/>
                  <a:pt x="70" y="180"/>
                  <a:pt x="70" y="179"/>
                </a:cubicBezTo>
                <a:cubicBezTo>
                  <a:pt x="70" y="179"/>
                  <a:pt x="69" y="179"/>
                  <a:pt x="69" y="180"/>
                </a:cubicBezTo>
                <a:cubicBezTo>
                  <a:pt x="69" y="180"/>
                  <a:pt x="69" y="180"/>
                  <a:pt x="70" y="180"/>
                </a:cubicBezTo>
                <a:close/>
                <a:moveTo>
                  <a:pt x="63" y="175"/>
                </a:moveTo>
                <a:cubicBezTo>
                  <a:pt x="62" y="175"/>
                  <a:pt x="61" y="176"/>
                  <a:pt x="61" y="177"/>
                </a:cubicBezTo>
                <a:cubicBezTo>
                  <a:pt x="62" y="177"/>
                  <a:pt x="63" y="175"/>
                  <a:pt x="63" y="174"/>
                </a:cubicBezTo>
                <a:cubicBezTo>
                  <a:pt x="63" y="174"/>
                  <a:pt x="63" y="175"/>
                  <a:pt x="63" y="175"/>
                </a:cubicBezTo>
                <a:close/>
                <a:moveTo>
                  <a:pt x="88" y="201"/>
                </a:moveTo>
                <a:cubicBezTo>
                  <a:pt x="88" y="202"/>
                  <a:pt x="88" y="202"/>
                  <a:pt x="89" y="202"/>
                </a:cubicBezTo>
                <a:cubicBezTo>
                  <a:pt x="89" y="201"/>
                  <a:pt x="89" y="201"/>
                  <a:pt x="90" y="200"/>
                </a:cubicBezTo>
                <a:cubicBezTo>
                  <a:pt x="90" y="200"/>
                  <a:pt x="90" y="200"/>
                  <a:pt x="90" y="199"/>
                </a:cubicBezTo>
                <a:cubicBezTo>
                  <a:pt x="90" y="199"/>
                  <a:pt x="90" y="199"/>
                  <a:pt x="90" y="199"/>
                </a:cubicBezTo>
                <a:cubicBezTo>
                  <a:pt x="89" y="200"/>
                  <a:pt x="89" y="201"/>
                  <a:pt x="88" y="201"/>
                </a:cubicBezTo>
                <a:close/>
                <a:moveTo>
                  <a:pt x="92" y="203"/>
                </a:moveTo>
                <a:cubicBezTo>
                  <a:pt x="92" y="203"/>
                  <a:pt x="93" y="202"/>
                  <a:pt x="93" y="202"/>
                </a:cubicBezTo>
                <a:cubicBezTo>
                  <a:pt x="92" y="202"/>
                  <a:pt x="92" y="202"/>
                  <a:pt x="92" y="203"/>
                </a:cubicBezTo>
                <a:close/>
                <a:moveTo>
                  <a:pt x="62" y="177"/>
                </a:moveTo>
                <a:cubicBezTo>
                  <a:pt x="62" y="177"/>
                  <a:pt x="63" y="177"/>
                  <a:pt x="63" y="176"/>
                </a:cubicBezTo>
                <a:cubicBezTo>
                  <a:pt x="62" y="176"/>
                  <a:pt x="62" y="177"/>
                  <a:pt x="62" y="177"/>
                </a:cubicBezTo>
                <a:close/>
                <a:moveTo>
                  <a:pt x="62" y="177"/>
                </a:moveTo>
                <a:cubicBezTo>
                  <a:pt x="62" y="178"/>
                  <a:pt x="63" y="178"/>
                  <a:pt x="63" y="178"/>
                </a:cubicBezTo>
                <a:cubicBezTo>
                  <a:pt x="63" y="177"/>
                  <a:pt x="63" y="177"/>
                  <a:pt x="62" y="177"/>
                </a:cubicBezTo>
                <a:close/>
                <a:moveTo>
                  <a:pt x="90" y="205"/>
                </a:moveTo>
                <a:cubicBezTo>
                  <a:pt x="90" y="205"/>
                  <a:pt x="92" y="204"/>
                  <a:pt x="91" y="203"/>
                </a:cubicBezTo>
                <a:cubicBezTo>
                  <a:pt x="91" y="203"/>
                  <a:pt x="90" y="204"/>
                  <a:pt x="90" y="205"/>
                </a:cubicBezTo>
                <a:close/>
                <a:moveTo>
                  <a:pt x="89" y="203"/>
                </a:moveTo>
                <a:cubicBezTo>
                  <a:pt x="90" y="204"/>
                  <a:pt x="91" y="202"/>
                  <a:pt x="90" y="202"/>
                </a:cubicBezTo>
                <a:cubicBezTo>
                  <a:pt x="90" y="203"/>
                  <a:pt x="90" y="203"/>
                  <a:pt x="89" y="203"/>
                </a:cubicBezTo>
                <a:close/>
                <a:moveTo>
                  <a:pt x="78" y="193"/>
                </a:moveTo>
                <a:cubicBezTo>
                  <a:pt x="76" y="194"/>
                  <a:pt x="79" y="195"/>
                  <a:pt x="78" y="196"/>
                </a:cubicBezTo>
                <a:cubicBezTo>
                  <a:pt x="79" y="196"/>
                  <a:pt x="80" y="194"/>
                  <a:pt x="80" y="194"/>
                </a:cubicBezTo>
                <a:cubicBezTo>
                  <a:pt x="79" y="195"/>
                  <a:pt x="78" y="194"/>
                  <a:pt x="78" y="193"/>
                </a:cubicBezTo>
                <a:close/>
                <a:moveTo>
                  <a:pt x="70" y="188"/>
                </a:moveTo>
                <a:cubicBezTo>
                  <a:pt x="69" y="188"/>
                  <a:pt x="70" y="188"/>
                  <a:pt x="69" y="188"/>
                </a:cubicBezTo>
                <a:cubicBezTo>
                  <a:pt x="69" y="189"/>
                  <a:pt x="67" y="189"/>
                  <a:pt x="68" y="190"/>
                </a:cubicBezTo>
                <a:cubicBezTo>
                  <a:pt x="68" y="189"/>
                  <a:pt x="70" y="190"/>
                  <a:pt x="70" y="188"/>
                </a:cubicBezTo>
                <a:cubicBezTo>
                  <a:pt x="70" y="188"/>
                  <a:pt x="70" y="188"/>
                  <a:pt x="70" y="188"/>
                </a:cubicBezTo>
                <a:close/>
                <a:moveTo>
                  <a:pt x="66" y="185"/>
                </a:moveTo>
                <a:cubicBezTo>
                  <a:pt x="65" y="185"/>
                  <a:pt x="65" y="185"/>
                  <a:pt x="66" y="186"/>
                </a:cubicBezTo>
                <a:cubicBezTo>
                  <a:pt x="66" y="185"/>
                  <a:pt x="66" y="184"/>
                  <a:pt x="66" y="185"/>
                </a:cubicBezTo>
                <a:close/>
                <a:moveTo>
                  <a:pt x="79" y="199"/>
                </a:moveTo>
                <a:cubicBezTo>
                  <a:pt x="80" y="199"/>
                  <a:pt x="81" y="198"/>
                  <a:pt x="81" y="198"/>
                </a:cubicBezTo>
                <a:cubicBezTo>
                  <a:pt x="80" y="198"/>
                  <a:pt x="79" y="199"/>
                  <a:pt x="79" y="199"/>
                </a:cubicBezTo>
                <a:close/>
                <a:moveTo>
                  <a:pt x="84" y="202"/>
                </a:moveTo>
                <a:cubicBezTo>
                  <a:pt x="85" y="202"/>
                  <a:pt x="85" y="201"/>
                  <a:pt x="85" y="201"/>
                </a:cubicBezTo>
                <a:cubicBezTo>
                  <a:pt x="84" y="201"/>
                  <a:pt x="84" y="202"/>
                  <a:pt x="84" y="202"/>
                </a:cubicBezTo>
                <a:close/>
                <a:moveTo>
                  <a:pt x="58" y="182"/>
                </a:moveTo>
                <a:cubicBezTo>
                  <a:pt x="58" y="183"/>
                  <a:pt x="60" y="181"/>
                  <a:pt x="59" y="181"/>
                </a:cubicBezTo>
                <a:cubicBezTo>
                  <a:pt x="59" y="181"/>
                  <a:pt x="57" y="182"/>
                  <a:pt x="58" y="182"/>
                </a:cubicBezTo>
                <a:close/>
                <a:moveTo>
                  <a:pt x="76" y="197"/>
                </a:moveTo>
                <a:cubicBezTo>
                  <a:pt x="77" y="198"/>
                  <a:pt x="78" y="196"/>
                  <a:pt x="77" y="197"/>
                </a:cubicBezTo>
                <a:cubicBezTo>
                  <a:pt x="77" y="197"/>
                  <a:pt x="76" y="197"/>
                  <a:pt x="76" y="197"/>
                </a:cubicBezTo>
                <a:close/>
                <a:moveTo>
                  <a:pt x="68" y="191"/>
                </a:moveTo>
                <a:cubicBezTo>
                  <a:pt x="68" y="191"/>
                  <a:pt x="68" y="191"/>
                  <a:pt x="69" y="191"/>
                </a:cubicBezTo>
                <a:cubicBezTo>
                  <a:pt x="68" y="191"/>
                  <a:pt x="69" y="190"/>
                  <a:pt x="69" y="190"/>
                </a:cubicBezTo>
                <a:cubicBezTo>
                  <a:pt x="68" y="190"/>
                  <a:pt x="68" y="191"/>
                  <a:pt x="68" y="191"/>
                </a:cubicBezTo>
                <a:close/>
                <a:moveTo>
                  <a:pt x="69" y="194"/>
                </a:moveTo>
                <a:cubicBezTo>
                  <a:pt x="70" y="195"/>
                  <a:pt x="70" y="194"/>
                  <a:pt x="71" y="194"/>
                </a:cubicBezTo>
                <a:cubicBezTo>
                  <a:pt x="70" y="193"/>
                  <a:pt x="71" y="193"/>
                  <a:pt x="70" y="193"/>
                </a:cubicBezTo>
                <a:cubicBezTo>
                  <a:pt x="70" y="193"/>
                  <a:pt x="70" y="194"/>
                  <a:pt x="69" y="194"/>
                </a:cubicBezTo>
                <a:close/>
                <a:moveTo>
                  <a:pt x="64" y="195"/>
                </a:moveTo>
                <a:cubicBezTo>
                  <a:pt x="64" y="194"/>
                  <a:pt x="64" y="195"/>
                  <a:pt x="64" y="194"/>
                </a:cubicBezTo>
                <a:cubicBezTo>
                  <a:pt x="65" y="193"/>
                  <a:pt x="65" y="191"/>
                  <a:pt x="67" y="190"/>
                </a:cubicBezTo>
                <a:cubicBezTo>
                  <a:pt x="67" y="191"/>
                  <a:pt x="67" y="192"/>
                  <a:pt x="68" y="191"/>
                </a:cubicBezTo>
                <a:cubicBezTo>
                  <a:pt x="67" y="193"/>
                  <a:pt x="66" y="194"/>
                  <a:pt x="65" y="195"/>
                </a:cubicBezTo>
                <a:cubicBezTo>
                  <a:pt x="65" y="194"/>
                  <a:pt x="66" y="194"/>
                  <a:pt x="66" y="193"/>
                </a:cubicBezTo>
                <a:cubicBezTo>
                  <a:pt x="65" y="192"/>
                  <a:pt x="65" y="195"/>
                  <a:pt x="64" y="195"/>
                </a:cubicBezTo>
                <a:cubicBezTo>
                  <a:pt x="64" y="195"/>
                  <a:pt x="64" y="195"/>
                  <a:pt x="64" y="195"/>
                </a:cubicBezTo>
                <a:close/>
                <a:moveTo>
                  <a:pt x="66" y="192"/>
                </a:moveTo>
                <a:cubicBezTo>
                  <a:pt x="66" y="192"/>
                  <a:pt x="68" y="192"/>
                  <a:pt x="67" y="191"/>
                </a:cubicBezTo>
                <a:cubicBezTo>
                  <a:pt x="67" y="192"/>
                  <a:pt x="66" y="192"/>
                  <a:pt x="66" y="192"/>
                </a:cubicBezTo>
                <a:close/>
                <a:moveTo>
                  <a:pt x="68" y="196"/>
                </a:moveTo>
                <a:cubicBezTo>
                  <a:pt x="69" y="196"/>
                  <a:pt x="69" y="195"/>
                  <a:pt x="69" y="195"/>
                </a:cubicBezTo>
                <a:cubicBezTo>
                  <a:pt x="69" y="195"/>
                  <a:pt x="68" y="196"/>
                  <a:pt x="68" y="196"/>
                </a:cubicBezTo>
                <a:close/>
                <a:moveTo>
                  <a:pt x="81" y="205"/>
                </a:moveTo>
                <a:cubicBezTo>
                  <a:pt x="81" y="206"/>
                  <a:pt x="80" y="206"/>
                  <a:pt x="80" y="207"/>
                </a:cubicBezTo>
                <a:cubicBezTo>
                  <a:pt x="81" y="207"/>
                  <a:pt x="81" y="206"/>
                  <a:pt x="81" y="205"/>
                </a:cubicBezTo>
                <a:close/>
                <a:moveTo>
                  <a:pt x="85" y="210"/>
                </a:moveTo>
                <a:cubicBezTo>
                  <a:pt x="85" y="211"/>
                  <a:pt x="84" y="211"/>
                  <a:pt x="84" y="213"/>
                </a:cubicBezTo>
                <a:cubicBezTo>
                  <a:pt x="84" y="212"/>
                  <a:pt x="87" y="210"/>
                  <a:pt x="86" y="210"/>
                </a:cubicBezTo>
                <a:cubicBezTo>
                  <a:pt x="86" y="210"/>
                  <a:pt x="85" y="210"/>
                  <a:pt x="85" y="210"/>
                </a:cubicBezTo>
                <a:close/>
                <a:moveTo>
                  <a:pt x="81" y="210"/>
                </a:moveTo>
                <a:cubicBezTo>
                  <a:pt x="82" y="210"/>
                  <a:pt x="83" y="209"/>
                  <a:pt x="83" y="207"/>
                </a:cubicBezTo>
                <a:cubicBezTo>
                  <a:pt x="82" y="208"/>
                  <a:pt x="81" y="209"/>
                  <a:pt x="81" y="210"/>
                </a:cubicBezTo>
                <a:close/>
                <a:moveTo>
                  <a:pt x="67" y="196"/>
                </a:moveTo>
                <a:cubicBezTo>
                  <a:pt x="67" y="195"/>
                  <a:pt x="67" y="195"/>
                  <a:pt x="67" y="195"/>
                </a:cubicBezTo>
                <a:cubicBezTo>
                  <a:pt x="66" y="194"/>
                  <a:pt x="67" y="195"/>
                  <a:pt x="67" y="196"/>
                </a:cubicBezTo>
                <a:close/>
                <a:moveTo>
                  <a:pt x="54" y="186"/>
                </a:moveTo>
                <a:cubicBezTo>
                  <a:pt x="55" y="186"/>
                  <a:pt x="55" y="186"/>
                  <a:pt x="55" y="186"/>
                </a:cubicBezTo>
                <a:cubicBezTo>
                  <a:pt x="55" y="186"/>
                  <a:pt x="55" y="187"/>
                  <a:pt x="55" y="187"/>
                </a:cubicBezTo>
                <a:cubicBezTo>
                  <a:pt x="56" y="186"/>
                  <a:pt x="55" y="186"/>
                  <a:pt x="55" y="186"/>
                </a:cubicBezTo>
                <a:cubicBezTo>
                  <a:pt x="55" y="185"/>
                  <a:pt x="55" y="186"/>
                  <a:pt x="54" y="186"/>
                </a:cubicBezTo>
                <a:cubicBezTo>
                  <a:pt x="54" y="186"/>
                  <a:pt x="54" y="186"/>
                  <a:pt x="54" y="186"/>
                </a:cubicBezTo>
                <a:close/>
                <a:moveTo>
                  <a:pt x="63" y="194"/>
                </a:moveTo>
                <a:cubicBezTo>
                  <a:pt x="63" y="194"/>
                  <a:pt x="64" y="194"/>
                  <a:pt x="64" y="193"/>
                </a:cubicBezTo>
                <a:cubicBezTo>
                  <a:pt x="63" y="193"/>
                  <a:pt x="62" y="194"/>
                  <a:pt x="63" y="194"/>
                </a:cubicBezTo>
                <a:close/>
                <a:moveTo>
                  <a:pt x="68" y="198"/>
                </a:moveTo>
                <a:cubicBezTo>
                  <a:pt x="68" y="197"/>
                  <a:pt x="68" y="197"/>
                  <a:pt x="68" y="197"/>
                </a:cubicBezTo>
                <a:cubicBezTo>
                  <a:pt x="68" y="197"/>
                  <a:pt x="67" y="198"/>
                  <a:pt x="68" y="198"/>
                </a:cubicBezTo>
                <a:close/>
                <a:moveTo>
                  <a:pt x="68" y="200"/>
                </a:moveTo>
                <a:cubicBezTo>
                  <a:pt x="69" y="201"/>
                  <a:pt x="69" y="200"/>
                  <a:pt x="70" y="200"/>
                </a:cubicBezTo>
                <a:cubicBezTo>
                  <a:pt x="70" y="200"/>
                  <a:pt x="70" y="199"/>
                  <a:pt x="70" y="199"/>
                </a:cubicBezTo>
                <a:cubicBezTo>
                  <a:pt x="70" y="199"/>
                  <a:pt x="70" y="199"/>
                  <a:pt x="70" y="198"/>
                </a:cubicBezTo>
                <a:cubicBezTo>
                  <a:pt x="69" y="199"/>
                  <a:pt x="69" y="200"/>
                  <a:pt x="68" y="200"/>
                </a:cubicBezTo>
                <a:close/>
                <a:moveTo>
                  <a:pt x="53" y="186"/>
                </a:moveTo>
                <a:cubicBezTo>
                  <a:pt x="53" y="185"/>
                  <a:pt x="54" y="185"/>
                  <a:pt x="53" y="184"/>
                </a:cubicBezTo>
                <a:cubicBezTo>
                  <a:pt x="53" y="184"/>
                  <a:pt x="53" y="185"/>
                  <a:pt x="53" y="186"/>
                </a:cubicBezTo>
                <a:close/>
                <a:moveTo>
                  <a:pt x="66" y="197"/>
                </a:moveTo>
                <a:cubicBezTo>
                  <a:pt x="67" y="196"/>
                  <a:pt x="66" y="197"/>
                  <a:pt x="66" y="196"/>
                </a:cubicBezTo>
                <a:cubicBezTo>
                  <a:pt x="66" y="196"/>
                  <a:pt x="66" y="197"/>
                  <a:pt x="66" y="197"/>
                </a:cubicBezTo>
                <a:close/>
                <a:moveTo>
                  <a:pt x="71" y="202"/>
                </a:moveTo>
                <a:cubicBezTo>
                  <a:pt x="71" y="202"/>
                  <a:pt x="72" y="202"/>
                  <a:pt x="72" y="201"/>
                </a:cubicBezTo>
                <a:cubicBezTo>
                  <a:pt x="71" y="201"/>
                  <a:pt x="70" y="202"/>
                  <a:pt x="71" y="202"/>
                </a:cubicBezTo>
                <a:close/>
                <a:moveTo>
                  <a:pt x="60" y="193"/>
                </a:moveTo>
                <a:cubicBezTo>
                  <a:pt x="61" y="193"/>
                  <a:pt x="61" y="193"/>
                  <a:pt x="61" y="194"/>
                </a:cubicBezTo>
                <a:cubicBezTo>
                  <a:pt x="61" y="193"/>
                  <a:pt x="61" y="194"/>
                  <a:pt x="61" y="194"/>
                </a:cubicBezTo>
                <a:cubicBezTo>
                  <a:pt x="61" y="194"/>
                  <a:pt x="62" y="193"/>
                  <a:pt x="61" y="193"/>
                </a:cubicBezTo>
                <a:cubicBezTo>
                  <a:pt x="61" y="193"/>
                  <a:pt x="61" y="193"/>
                  <a:pt x="60" y="193"/>
                </a:cubicBezTo>
                <a:close/>
                <a:moveTo>
                  <a:pt x="54" y="191"/>
                </a:moveTo>
                <a:cubicBezTo>
                  <a:pt x="55" y="191"/>
                  <a:pt x="56" y="190"/>
                  <a:pt x="56" y="189"/>
                </a:cubicBezTo>
                <a:cubicBezTo>
                  <a:pt x="55" y="189"/>
                  <a:pt x="54" y="190"/>
                  <a:pt x="54" y="191"/>
                </a:cubicBezTo>
                <a:close/>
                <a:moveTo>
                  <a:pt x="76" y="210"/>
                </a:moveTo>
                <a:cubicBezTo>
                  <a:pt x="77" y="209"/>
                  <a:pt x="78" y="209"/>
                  <a:pt x="78" y="208"/>
                </a:cubicBezTo>
                <a:cubicBezTo>
                  <a:pt x="78" y="208"/>
                  <a:pt x="76" y="210"/>
                  <a:pt x="76" y="210"/>
                </a:cubicBezTo>
                <a:close/>
                <a:moveTo>
                  <a:pt x="75" y="208"/>
                </a:moveTo>
                <a:cubicBezTo>
                  <a:pt x="75" y="208"/>
                  <a:pt x="75" y="208"/>
                  <a:pt x="75" y="208"/>
                </a:cubicBezTo>
                <a:cubicBezTo>
                  <a:pt x="75" y="208"/>
                  <a:pt x="75" y="207"/>
                  <a:pt x="75" y="207"/>
                </a:cubicBezTo>
                <a:cubicBezTo>
                  <a:pt x="75" y="207"/>
                  <a:pt x="75" y="207"/>
                  <a:pt x="75" y="207"/>
                </a:cubicBezTo>
                <a:cubicBezTo>
                  <a:pt x="74" y="207"/>
                  <a:pt x="75" y="207"/>
                  <a:pt x="74" y="208"/>
                </a:cubicBezTo>
                <a:lnTo>
                  <a:pt x="75" y="208"/>
                </a:lnTo>
                <a:close/>
                <a:moveTo>
                  <a:pt x="74" y="206"/>
                </a:moveTo>
                <a:cubicBezTo>
                  <a:pt x="73" y="207"/>
                  <a:pt x="73" y="205"/>
                  <a:pt x="73" y="206"/>
                </a:cubicBezTo>
                <a:cubicBezTo>
                  <a:pt x="73" y="206"/>
                  <a:pt x="72" y="207"/>
                  <a:pt x="73" y="207"/>
                </a:cubicBezTo>
                <a:cubicBezTo>
                  <a:pt x="73" y="207"/>
                  <a:pt x="73" y="207"/>
                  <a:pt x="73" y="207"/>
                </a:cubicBezTo>
                <a:cubicBezTo>
                  <a:pt x="73" y="207"/>
                  <a:pt x="73" y="207"/>
                  <a:pt x="73" y="207"/>
                </a:cubicBezTo>
                <a:cubicBezTo>
                  <a:pt x="74" y="207"/>
                  <a:pt x="74" y="206"/>
                  <a:pt x="74" y="206"/>
                </a:cubicBezTo>
                <a:close/>
                <a:moveTo>
                  <a:pt x="50" y="189"/>
                </a:moveTo>
                <a:cubicBezTo>
                  <a:pt x="51" y="190"/>
                  <a:pt x="52" y="189"/>
                  <a:pt x="51" y="188"/>
                </a:cubicBezTo>
                <a:cubicBezTo>
                  <a:pt x="51" y="189"/>
                  <a:pt x="51" y="189"/>
                  <a:pt x="50" y="189"/>
                </a:cubicBezTo>
                <a:close/>
                <a:moveTo>
                  <a:pt x="53" y="192"/>
                </a:moveTo>
                <a:cubicBezTo>
                  <a:pt x="54" y="193"/>
                  <a:pt x="54" y="192"/>
                  <a:pt x="54" y="192"/>
                </a:cubicBezTo>
                <a:cubicBezTo>
                  <a:pt x="54" y="192"/>
                  <a:pt x="54" y="191"/>
                  <a:pt x="54" y="191"/>
                </a:cubicBezTo>
                <a:lnTo>
                  <a:pt x="53" y="192"/>
                </a:lnTo>
                <a:close/>
                <a:moveTo>
                  <a:pt x="73" y="209"/>
                </a:moveTo>
                <a:cubicBezTo>
                  <a:pt x="73" y="209"/>
                  <a:pt x="73" y="210"/>
                  <a:pt x="73" y="209"/>
                </a:cubicBezTo>
                <a:cubicBezTo>
                  <a:pt x="73" y="209"/>
                  <a:pt x="74" y="210"/>
                  <a:pt x="74" y="209"/>
                </a:cubicBezTo>
                <a:cubicBezTo>
                  <a:pt x="74" y="209"/>
                  <a:pt x="74" y="208"/>
                  <a:pt x="74" y="208"/>
                </a:cubicBezTo>
                <a:cubicBezTo>
                  <a:pt x="73" y="209"/>
                  <a:pt x="73" y="208"/>
                  <a:pt x="73" y="208"/>
                </a:cubicBezTo>
                <a:cubicBezTo>
                  <a:pt x="73" y="208"/>
                  <a:pt x="73" y="209"/>
                  <a:pt x="73" y="209"/>
                </a:cubicBezTo>
                <a:cubicBezTo>
                  <a:pt x="73" y="209"/>
                  <a:pt x="73" y="209"/>
                  <a:pt x="73" y="209"/>
                </a:cubicBezTo>
                <a:close/>
                <a:moveTo>
                  <a:pt x="49" y="190"/>
                </a:moveTo>
                <a:cubicBezTo>
                  <a:pt x="49" y="190"/>
                  <a:pt x="50" y="189"/>
                  <a:pt x="50" y="189"/>
                </a:cubicBezTo>
                <a:cubicBezTo>
                  <a:pt x="50" y="189"/>
                  <a:pt x="49" y="190"/>
                  <a:pt x="49" y="190"/>
                </a:cubicBezTo>
                <a:close/>
                <a:moveTo>
                  <a:pt x="52" y="194"/>
                </a:moveTo>
                <a:cubicBezTo>
                  <a:pt x="53" y="194"/>
                  <a:pt x="54" y="193"/>
                  <a:pt x="53" y="192"/>
                </a:cubicBezTo>
                <a:cubicBezTo>
                  <a:pt x="53" y="193"/>
                  <a:pt x="52" y="193"/>
                  <a:pt x="52" y="194"/>
                </a:cubicBezTo>
                <a:close/>
                <a:moveTo>
                  <a:pt x="66" y="205"/>
                </a:moveTo>
                <a:cubicBezTo>
                  <a:pt x="66" y="205"/>
                  <a:pt x="67" y="204"/>
                  <a:pt x="67" y="204"/>
                </a:cubicBezTo>
                <a:cubicBezTo>
                  <a:pt x="67" y="204"/>
                  <a:pt x="67" y="204"/>
                  <a:pt x="67" y="204"/>
                </a:cubicBezTo>
                <a:cubicBezTo>
                  <a:pt x="67" y="204"/>
                  <a:pt x="66" y="205"/>
                  <a:pt x="66" y="205"/>
                </a:cubicBezTo>
                <a:close/>
                <a:moveTo>
                  <a:pt x="58" y="198"/>
                </a:moveTo>
                <a:cubicBezTo>
                  <a:pt x="57" y="198"/>
                  <a:pt x="57" y="197"/>
                  <a:pt x="57" y="197"/>
                </a:cubicBezTo>
                <a:cubicBezTo>
                  <a:pt x="56" y="197"/>
                  <a:pt x="57" y="198"/>
                  <a:pt x="58" y="198"/>
                </a:cubicBezTo>
                <a:close/>
                <a:moveTo>
                  <a:pt x="50" y="197"/>
                </a:moveTo>
                <a:cubicBezTo>
                  <a:pt x="51" y="196"/>
                  <a:pt x="51" y="195"/>
                  <a:pt x="52" y="195"/>
                </a:cubicBezTo>
                <a:cubicBezTo>
                  <a:pt x="52" y="194"/>
                  <a:pt x="52" y="194"/>
                  <a:pt x="52" y="194"/>
                </a:cubicBezTo>
                <a:cubicBezTo>
                  <a:pt x="51" y="195"/>
                  <a:pt x="50" y="196"/>
                  <a:pt x="50" y="197"/>
                </a:cubicBezTo>
                <a:close/>
                <a:moveTo>
                  <a:pt x="79" y="218"/>
                </a:moveTo>
                <a:cubicBezTo>
                  <a:pt x="80" y="219"/>
                  <a:pt x="80" y="218"/>
                  <a:pt x="80" y="218"/>
                </a:cubicBezTo>
                <a:cubicBezTo>
                  <a:pt x="80" y="218"/>
                  <a:pt x="80" y="218"/>
                  <a:pt x="79" y="218"/>
                </a:cubicBezTo>
                <a:close/>
                <a:moveTo>
                  <a:pt x="45" y="192"/>
                </a:moveTo>
                <a:cubicBezTo>
                  <a:pt x="45" y="192"/>
                  <a:pt x="47" y="192"/>
                  <a:pt x="46" y="191"/>
                </a:cubicBezTo>
                <a:cubicBezTo>
                  <a:pt x="46" y="192"/>
                  <a:pt x="45" y="191"/>
                  <a:pt x="45" y="192"/>
                </a:cubicBezTo>
                <a:close/>
                <a:moveTo>
                  <a:pt x="42" y="196"/>
                </a:moveTo>
                <a:cubicBezTo>
                  <a:pt x="44" y="196"/>
                  <a:pt x="43" y="194"/>
                  <a:pt x="45" y="193"/>
                </a:cubicBezTo>
                <a:cubicBezTo>
                  <a:pt x="44" y="193"/>
                  <a:pt x="44" y="193"/>
                  <a:pt x="44" y="193"/>
                </a:cubicBezTo>
                <a:cubicBezTo>
                  <a:pt x="44" y="194"/>
                  <a:pt x="42" y="194"/>
                  <a:pt x="42" y="196"/>
                </a:cubicBezTo>
                <a:close/>
                <a:moveTo>
                  <a:pt x="49" y="199"/>
                </a:moveTo>
                <a:cubicBezTo>
                  <a:pt x="49" y="198"/>
                  <a:pt x="50" y="198"/>
                  <a:pt x="49" y="197"/>
                </a:cubicBezTo>
                <a:cubicBezTo>
                  <a:pt x="49" y="198"/>
                  <a:pt x="48" y="198"/>
                  <a:pt x="49" y="199"/>
                </a:cubicBezTo>
                <a:close/>
                <a:moveTo>
                  <a:pt x="67" y="214"/>
                </a:moveTo>
                <a:cubicBezTo>
                  <a:pt x="67" y="214"/>
                  <a:pt x="66" y="215"/>
                  <a:pt x="67" y="215"/>
                </a:cubicBezTo>
                <a:cubicBezTo>
                  <a:pt x="66" y="214"/>
                  <a:pt x="68" y="214"/>
                  <a:pt x="68" y="214"/>
                </a:cubicBezTo>
                <a:cubicBezTo>
                  <a:pt x="67" y="214"/>
                  <a:pt x="67" y="214"/>
                  <a:pt x="67" y="214"/>
                </a:cubicBezTo>
                <a:close/>
                <a:moveTo>
                  <a:pt x="72" y="224"/>
                </a:moveTo>
                <a:cubicBezTo>
                  <a:pt x="72" y="224"/>
                  <a:pt x="74" y="222"/>
                  <a:pt x="74" y="221"/>
                </a:cubicBezTo>
                <a:cubicBezTo>
                  <a:pt x="74" y="222"/>
                  <a:pt x="72" y="224"/>
                  <a:pt x="72" y="224"/>
                </a:cubicBezTo>
                <a:close/>
                <a:moveTo>
                  <a:pt x="59" y="212"/>
                </a:moveTo>
                <a:cubicBezTo>
                  <a:pt x="59" y="211"/>
                  <a:pt x="61" y="211"/>
                  <a:pt x="61" y="211"/>
                </a:cubicBezTo>
                <a:cubicBezTo>
                  <a:pt x="60" y="211"/>
                  <a:pt x="59" y="211"/>
                  <a:pt x="59" y="212"/>
                </a:cubicBezTo>
                <a:close/>
                <a:moveTo>
                  <a:pt x="71" y="219"/>
                </a:moveTo>
                <a:cubicBezTo>
                  <a:pt x="71" y="219"/>
                  <a:pt x="70" y="219"/>
                  <a:pt x="70" y="218"/>
                </a:cubicBezTo>
                <a:cubicBezTo>
                  <a:pt x="70" y="219"/>
                  <a:pt x="70" y="219"/>
                  <a:pt x="71" y="219"/>
                </a:cubicBezTo>
                <a:close/>
                <a:moveTo>
                  <a:pt x="41" y="197"/>
                </a:moveTo>
                <a:cubicBezTo>
                  <a:pt x="42" y="198"/>
                  <a:pt x="42" y="197"/>
                  <a:pt x="42" y="196"/>
                </a:cubicBezTo>
                <a:cubicBezTo>
                  <a:pt x="42" y="196"/>
                  <a:pt x="42" y="196"/>
                  <a:pt x="41" y="197"/>
                </a:cubicBezTo>
                <a:close/>
                <a:moveTo>
                  <a:pt x="57" y="214"/>
                </a:moveTo>
                <a:cubicBezTo>
                  <a:pt x="57" y="214"/>
                  <a:pt x="57" y="214"/>
                  <a:pt x="57" y="215"/>
                </a:cubicBezTo>
                <a:cubicBezTo>
                  <a:pt x="58" y="214"/>
                  <a:pt x="58" y="214"/>
                  <a:pt x="58" y="213"/>
                </a:cubicBezTo>
                <a:cubicBezTo>
                  <a:pt x="58" y="214"/>
                  <a:pt x="58" y="214"/>
                  <a:pt x="57" y="214"/>
                </a:cubicBezTo>
                <a:close/>
                <a:moveTo>
                  <a:pt x="62" y="219"/>
                </a:moveTo>
                <a:cubicBezTo>
                  <a:pt x="62" y="218"/>
                  <a:pt x="62" y="218"/>
                  <a:pt x="62" y="218"/>
                </a:cubicBezTo>
                <a:cubicBezTo>
                  <a:pt x="61" y="218"/>
                  <a:pt x="61" y="218"/>
                  <a:pt x="62" y="219"/>
                </a:cubicBezTo>
                <a:close/>
                <a:moveTo>
                  <a:pt x="62" y="219"/>
                </a:moveTo>
                <a:cubicBezTo>
                  <a:pt x="62" y="220"/>
                  <a:pt x="63" y="220"/>
                  <a:pt x="63" y="220"/>
                </a:cubicBezTo>
                <a:cubicBezTo>
                  <a:pt x="63" y="220"/>
                  <a:pt x="62" y="219"/>
                  <a:pt x="62" y="219"/>
                </a:cubicBezTo>
                <a:close/>
                <a:moveTo>
                  <a:pt x="43" y="206"/>
                </a:moveTo>
                <a:cubicBezTo>
                  <a:pt x="43" y="205"/>
                  <a:pt x="44" y="204"/>
                  <a:pt x="43" y="204"/>
                </a:cubicBezTo>
                <a:cubicBezTo>
                  <a:pt x="42" y="205"/>
                  <a:pt x="42" y="205"/>
                  <a:pt x="43" y="206"/>
                </a:cubicBezTo>
                <a:close/>
                <a:moveTo>
                  <a:pt x="59" y="218"/>
                </a:moveTo>
                <a:cubicBezTo>
                  <a:pt x="60" y="219"/>
                  <a:pt x="60" y="218"/>
                  <a:pt x="60" y="217"/>
                </a:cubicBezTo>
                <a:cubicBezTo>
                  <a:pt x="60" y="217"/>
                  <a:pt x="59" y="218"/>
                  <a:pt x="59" y="218"/>
                </a:cubicBezTo>
                <a:close/>
                <a:moveTo>
                  <a:pt x="57" y="218"/>
                </a:moveTo>
                <a:cubicBezTo>
                  <a:pt x="57" y="217"/>
                  <a:pt x="58" y="217"/>
                  <a:pt x="58" y="216"/>
                </a:cubicBezTo>
                <a:cubicBezTo>
                  <a:pt x="58" y="216"/>
                  <a:pt x="57" y="217"/>
                  <a:pt x="57" y="218"/>
                </a:cubicBezTo>
                <a:close/>
                <a:moveTo>
                  <a:pt x="64" y="226"/>
                </a:moveTo>
                <a:cubicBezTo>
                  <a:pt x="65" y="225"/>
                  <a:pt x="66" y="225"/>
                  <a:pt x="66" y="224"/>
                </a:cubicBezTo>
                <a:cubicBezTo>
                  <a:pt x="66" y="224"/>
                  <a:pt x="66" y="224"/>
                  <a:pt x="66" y="223"/>
                </a:cubicBezTo>
                <a:cubicBezTo>
                  <a:pt x="65" y="224"/>
                  <a:pt x="64" y="225"/>
                  <a:pt x="64" y="226"/>
                </a:cubicBezTo>
                <a:close/>
                <a:moveTo>
                  <a:pt x="49" y="214"/>
                </a:moveTo>
                <a:cubicBezTo>
                  <a:pt x="50" y="214"/>
                  <a:pt x="51" y="213"/>
                  <a:pt x="51" y="212"/>
                </a:cubicBezTo>
                <a:cubicBezTo>
                  <a:pt x="50" y="213"/>
                  <a:pt x="49" y="213"/>
                  <a:pt x="49" y="214"/>
                </a:cubicBezTo>
                <a:close/>
                <a:moveTo>
                  <a:pt x="57" y="221"/>
                </a:moveTo>
                <a:cubicBezTo>
                  <a:pt x="58" y="220"/>
                  <a:pt x="59" y="220"/>
                  <a:pt x="59" y="219"/>
                </a:cubicBezTo>
                <a:cubicBezTo>
                  <a:pt x="58" y="219"/>
                  <a:pt x="56" y="220"/>
                  <a:pt x="57" y="221"/>
                </a:cubicBezTo>
                <a:close/>
                <a:moveTo>
                  <a:pt x="41" y="208"/>
                </a:moveTo>
                <a:cubicBezTo>
                  <a:pt x="41" y="208"/>
                  <a:pt x="41" y="207"/>
                  <a:pt x="41" y="207"/>
                </a:cubicBezTo>
                <a:cubicBezTo>
                  <a:pt x="41" y="207"/>
                  <a:pt x="40" y="208"/>
                  <a:pt x="41" y="208"/>
                </a:cubicBezTo>
                <a:close/>
                <a:moveTo>
                  <a:pt x="62" y="226"/>
                </a:moveTo>
                <a:cubicBezTo>
                  <a:pt x="62" y="225"/>
                  <a:pt x="63" y="225"/>
                  <a:pt x="62" y="224"/>
                </a:cubicBezTo>
                <a:cubicBezTo>
                  <a:pt x="62" y="225"/>
                  <a:pt x="61" y="225"/>
                  <a:pt x="62" y="226"/>
                </a:cubicBezTo>
                <a:close/>
                <a:moveTo>
                  <a:pt x="53" y="219"/>
                </a:moveTo>
                <a:cubicBezTo>
                  <a:pt x="54" y="219"/>
                  <a:pt x="54" y="220"/>
                  <a:pt x="55" y="219"/>
                </a:cubicBezTo>
                <a:cubicBezTo>
                  <a:pt x="54" y="219"/>
                  <a:pt x="54" y="218"/>
                  <a:pt x="53" y="219"/>
                </a:cubicBezTo>
                <a:close/>
                <a:moveTo>
                  <a:pt x="68" y="232"/>
                </a:moveTo>
                <a:cubicBezTo>
                  <a:pt x="69" y="233"/>
                  <a:pt x="70" y="231"/>
                  <a:pt x="69" y="231"/>
                </a:cubicBezTo>
                <a:cubicBezTo>
                  <a:pt x="69" y="231"/>
                  <a:pt x="69" y="232"/>
                  <a:pt x="68" y="232"/>
                </a:cubicBezTo>
                <a:close/>
                <a:moveTo>
                  <a:pt x="55" y="224"/>
                </a:moveTo>
                <a:cubicBezTo>
                  <a:pt x="56" y="223"/>
                  <a:pt x="57" y="222"/>
                  <a:pt x="57" y="221"/>
                </a:cubicBezTo>
                <a:cubicBezTo>
                  <a:pt x="56" y="222"/>
                  <a:pt x="56" y="223"/>
                  <a:pt x="55" y="224"/>
                </a:cubicBezTo>
                <a:close/>
                <a:moveTo>
                  <a:pt x="62" y="228"/>
                </a:moveTo>
                <a:cubicBezTo>
                  <a:pt x="63" y="228"/>
                  <a:pt x="63" y="228"/>
                  <a:pt x="64" y="228"/>
                </a:cubicBezTo>
                <a:cubicBezTo>
                  <a:pt x="63" y="227"/>
                  <a:pt x="64" y="227"/>
                  <a:pt x="63" y="226"/>
                </a:cubicBezTo>
                <a:cubicBezTo>
                  <a:pt x="63" y="227"/>
                  <a:pt x="62" y="228"/>
                  <a:pt x="62" y="228"/>
                </a:cubicBezTo>
                <a:close/>
                <a:moveTo>
                  <a:pt x="53" y="220"/>
                </a:moveTo>
                <a:cubicBezTo>
                  <a:pt x="53" y="220"/>
                  <a:pt x="54" y="219"/>
                  <a:pt x="53" y="219"/>
                </a:cubicBezTo>
                <a:cubicBezTo>
                  <a:pt x="52" y="221"/>
                  <a:pt x="51" y="222"/>
                  <a:pt x="53" y="220"/>
                </a:cubicBezTo>
                <a:close/>
                <a:moveTo>
                  <a:pt x="47" y="216"/>
                </a:moveTo>
                <a:cubicBezTo>
                  <a:pt x="47" y="217"/>
                  <a:pt x="46" y="217"/>
                  <a:pt x="47" y="218"/>
                </a:cubicBezTo>
                <a:cubicBezTo>
                  <a:pt x="47" y="217"/>
                  <a:pt x="47" y="217"/>
                  <a:pt x="48" y="217"/>
                </a:cubicBezTo>
                <a:cubicBezTo>
                  <a:pt x="48" y="216"/>
                  <a:pt x="48" y="216"/>
                  <a:pt x="47" y="216"/>
                </a:cubicBezTo>
                <a:close/>
                <a:moveTo>
                  <a:pt x="59" y="227"/>
                </a:moveTo>
                <a:cubicBezTo>
                  <a:pt x="59" y="227"/>
                  <a:pt x="59" y="227"/>
                  <a:pt x="59" y="228"/>
                </a:cubicBezTo>
                <a:cubicBezTo>
                  <a:pt x="59" y="227"/>
                  <a:pt x="60" y="227"/>
                  <a:pt x="60" y="226"/>
                </a:cubicBezTo>
                <a:cubicBezTo>
                  <a:pt x="60" y="227"/>
                  <a:pt x="59" y="226"/>
                  <a:pt x="59" y="227"/>
                </a:cubicBezTo>
                <a:close/>
                <a:moveTo>
                  <a:pt x="57" y="227"/>
                </a:moveTo>
                <a:cubicBezTo>
                  <a:pt x="57" y="227"/>
                  <a:pt x="59" y="226"/>
                  <a:pt x="58" y="226"/>
                </a:cubicBezTo>
                <a:cubicBezTo>
                  <a:pt x="58" y="226"/>
                  <a:pt x="57" y="226"/>
                  <a:pt x="57" y="227"/>
                </a:cubicBezTo>
                <a:close/>
                <a:moveTo>
                  <a:pt x="51" y="223"/>
                </a:moveTo>
                <a:cubicBezTo>
                  <a:pt x="51" y="222"/>
                  <a:pt x="52" y="222"/>
                  <a:pt x="52" y="221"/>
                </a:cubicBezTo>
                <a:cubicBezTo>
                  <a:pt x="51" y="222"/>
                  <a:pt x="51" y="222"/>
                  <a:pt x="51" y="223"/>
                </a:cubicBezTo>
                <a:close/>
                <a:moveTo>
                  <a:pt x="33" y="211"/>
                </a:moveTo>
                <a:cubicBezTo>
                  <a:pt x="34" y="212"/>
                  <a:pt x="35" y="210"/>
                  <a:pt x="35" y="209"/>
                </a:cubicBezTo>
                <a:cubicBezTo>
                  <a:pt x="34" y="210"/>
                  <a:pt x="34" y="211"/>
                  <a:pt x="33" y="211"/>
                </a:cubicBezTo>
                <a:close/>
                <a:moveTo>
                  <a:pt x="40" y="214"/>
                </a:moveTo>
                <a:cubicBezTo>
                  <a:pt x="40" y="214"/>
                  <a:pt x="41" y="214"/>
                  <a:pt x="40" y="213"/>
                </a:cubicBezTo>
                <a:cubicBezTo>
                  <a:pt x="40" y="213"/>
                  <a:pt x="39" y="214"/>
                  <a:pt x="40" y="214"/>
                </a:cubicBezTo>
                <a:close/>
                <a:moveTo>
                  <a:pt x="35" y="215"/>
                </a:moveTo>
                <a:cubicBezTo>
                  <a:pt x="36" y="215"/>
                  <a:pt x="37" y="214"/>
                  <a:pt x="37" y="213"/>
                </a:cubicBezTo>
                <a:cubicBezTo>
                  <a:pt x="36" y="214"/>
                  <a:pt x="35" y="215"/>
                  <a:pt x="35" y="215"/>
                </a:cubicBezTo>
                <a:close/>
                <a:moveTo>
                  <a:pt x="48" y="223"/>
                </a:moveTo>
                <a:cubicBezTo>
                  <a:pt x="49" y="223"/>
                  <a:pt x="49" y="222"/>
                  <a:pt x="48" y="222"/>
                </a:cubicBezTo>
                <a:cubicBezTo>
                  <a:pt x="48" y="222"/>
                  <a:pt x="48" y="223"/>
                  <a:pt x="48" y="223"/>
                </a:cubicBezTo>
                <a:close/>
                <a:moveTo>
                  <a:pt x="38" y="217"/>
                </a:moveTo>
                <a:cubicBezTo>
                  <a:pt x="38" y="217"/>
                  <a:pt x="39" y="216"/>
                  <a:pt x="39" y="215"/>
                </a:cubicBezTo>
                <a:lnTo>
                  <a:pt x="38" y="217"/>
                </a:lnTo>
                <a:close/>
                <a:moveTo>
                  <a:pt x="43" y="223"/>
                </a:moveTo>
                <a:cubicBezTo>
                  <a:pt x="43" y="223"/>
                  <a:pt x="45" y="222"/>
                  <a:pt x="44" y="221"/>
                </a:cubicBezTo>
                <a:cubicBezTo>
                  <a:pt x="44" y="222"/>
                  <a:pt x="42" y="223"/>
                  <a:pt x="43" y="223"/>
                </a:cubicBezTo>
                <a:close/>
                <a:moveTo>
                  <a:pt x="62" y="237"/>
                </a:moveTo>
                <a:cubicBezTo>
                  <a:pt x="62" y="237"/>
                  <a:pt x="63" y="236"/>
                  <a:pt x="62" y="235"/>
                </a:cubicBezTo>
                <a:cubicBezTo>
                  <a:pt x="62" y="236"/>
                  <a:pt x="61" y="237"/>
                  <a:pt x="62" y="237"/>
                </a:cubicBezTo>
                <a:close/>
                <a:moveTo>
                  <a:pt x="30" y="213"/>
                </a:moveTo>
                <a:cubicBezTo>
                  <a:pt x="30" y="212"/>
                  <a:pt x="31" y="212"/>
                  <a:pt x="30" y="211"/>
                </a:cubicBezTo>
                <a:cubicBezTo>
                  <a:pt x="30" y="212"/>
                  <a:pt x="29" y="212"/>
                  <a:pt x="30" y="213"/>
                </a:cubicBezTo>
                <a:close/>
                <a:moveTo>
                  <a:pt x="49" y="228"/>
                </a:moveTo>
                <a:cubicBezTo>
                  <a:pt x="50" y="229"/>
                  <a:pt x="50" y="227"/>
                  <a:pt x="50" y="228"/>
                </a:cubicBezTo>
                <a:cubicBezTo>
                  <a:pt x="51" y="227"/>
                  <a:pt x="51" y="227"/>
                  <a:pt x="51" y="227"/>
                </a:cubicBezTo>
                <a:cubicBezTo>
                  <a:pt x="51" y="227"/>
                  <a:pt x="51" y="227"/>
                  <a:pt x="51" y="227"/>
                </a:cubicBezTo>
                <a:cubicBezTo>
                  <a:pt x="50" y="228"/>
                  <a:pt x="49" y="227"/>
                  <a:pt x="49" y="228"/>
                </a:cubicBezTo>
                <a:close/>
                <a:moveTo>
                  <a:pt x="44" y="225"/>
                </a:moveTo>
                <a:cubicBezTo>
                  <a:pt x="44" y="224"/>
                  <a:pt x="45" y="224"/>
                  <a:pt x="44" y="223"/>
                </a:cubicBezTo>
                <a:cubicBezTo>
                  <a:pt x="44" y="224"/>
                  <a:pt x="44" y="224"/>
                  <a:pt x="44" y="225"/>
                </a:cubicBezTo>
                <a:close/>
                <a:moveTo>
                  <a:pt x="64" y="238"/>
                </a:moveTo>
                <a:cubicBezTo>
                  <a:pt x="63" y="238"/>
                  <a:pt x="63" y="239"/>
                  <a:pt x="63" y="239"/>
                </a:cubicBezTo>
                <a:cubicBezTo>
                  <a:pt x="64" y="239"/>
                  <a:pt x="64" y="239"/>
                  <a:pt x="64" y="238"/>
                </a:cubicBezTo>
                <a:close/>
                <a:moveTo>
                  <a:pt x="29" y="217"/>
                </a:moveTo>
                <a:cubicBezTo>
                  <a:pt x="30" y="217"/>
                  <a:pt x="30" y="216"/>
                  <a:pt x="30" y="215"/>
                </a:cubicBezTo>
                <a:cubicBezTo>
                  <a:pt x="30" y="216"/>
                  <a:pt x="29" y="216"/>
                  <a:pt x="29" y="217"/>
                </a:cubicBezTo>
                <a:close/>
                <a:moveTo>
                  <a:pt x="55" y="237"/>
                </a:moveTo>
                <a:cubicBezTo>
                  <a:pt x="55" y="236"/>
                  <a:pt x="56" y="236"/>
                  <a:pt x="56" y="235"/>
                </a:cubicBezTo>
                <a:cubicBezTo>
                  <a:pt x="55" y="235"/>
                  <a:pt x="55" y="236"/>
                  <a:pt x="55" y="237"/>
                </a:cubicBezTo>
                <a:close/>
                <a:moveTo>
                  <a:pt x="47" y="231"/>
                </a:moveTo>
                <a:cubicBezTo>
                  <a:pt x="47" y="232"/>
                  <a:pt x="48" y="230"/>
                  <a:pt x="48" y="230"/>
                </a:cubicBezTo>
                <a:cubicBezTo>
                  <a:pt x="47" y="230"/>
                  <a:pt x="47" y="230"/>
                  <a:pt x="47" y="231"/>
                </a:cubicBezTo>
                <a:close/>
                <a:moveTo>
                  <a:pt x="61" y="240"/>
                </a:moveTo>
                <a:cubicBezTo>
                  <a:pt x="62" y="240"/>
                  <a:pt x="61" y="240"/>
                  <a:pt x="61" y="239"/>
                </a:cubicBezTo>
                <a:cubicBezTo>
                  <a:pt x="61" y="240"/>
                  <a:pt x="61" y="240"/>
                  <a:pt x="61" y="240"/>
                </a:cubicBezTo>
                <a:close/>
                <a:moveTo>
                  <a:pt x="34" y="223"/>
                </a:moveTo>
                <a:cubicBezTo>
                  <a:pt x="34" y="222"/>
                  <a:pt x="35" y="222"/>
                  <a:pt x="35" y="221"/>
                </a:cubicBezTo>
                <a:cubicBezTo>
                  <a:pt x="34" y="221"/>
                  <a:pt x="33" y="222"/>
                  <a:pt x="34" y="223"/>
                </a:cubicBezTo>
                <a:close/>
                <a:moveTo>
                  <a:pt x="26" y="217"/>
                </a:moveTo>
                <a:cubicBezTo>
                  <a:pt x="26" y="217"/>
                  <a:pt x="27" y="217"/>
                  <a:pt x="26" y="216"/>
                </a:cubicBezTo>
                <a:cubicBezTo>
                  <a:pt x="26" y="217"/>
                  <a:pt x="26" y="217"/>
                  <a:pt x="26" y="217"/>
                </a:cubicBezTo>
                <a:close/>
                <a:moveTo>
                  <a:pt x="32" y="222"/>
                </a:moveTo>
                <a:cubicBezTo>
                  <a:pt x="33" y="222"/>
                  <a:pt x="33" y="222"/>
                  <a:pt x="33" y="221"/>
                </a:cubicBezTo>
                <a:cubicBezTo>
                  <a:pt x="32" y="221"/>
                  <a:pt x="32" y="222"/>
                  <a:pt x="32" y="222"/>
                </a:cubicBezTo>
                <a:close/>
                <a:moveTo>
                  <a:pt x="27" y="218"/>
                </a:moveTo>
                <a:cubicBezTo>
                  <a:pt x="27" y="219"/>
                  <a:pt x="26" y="220"/>
                  <a:pt x="27" y="221"/>
                </a:cubicBezTo>
                <a:cubicBezTo>
                  <a:pt x="27" y="220"/>
                  <a:pt x="27" y="220"/>
                  <a:pt x="28" y="219"/>
                </a:cubicBezTo>
                <a:cubicBezTo>
                  <a:pt x="28" y="219"/>
                  <a:pt x="28" y="218"/>
                  <a:pt x="27" y="218"/>
                </a:cubicBezTo>
                <a:close/>
                <a:moveTo>
                  <a:pt x="32" y="225"/>
                </a:moveTo>
                <a:cubicBezTo>
                  <a:pt x="33" y="224"/>
                  <a:pt x="33" y="224"/>
                  <a:pt x="34" y="223"/>
                </a:cubicBezTo>
                <a:cubicBezTo>
                  <a:pt x="33" y="223"/>
                  <a:pt x="33" y="223"/>
                  <a:pt x="33" y="223"/>
                </a:cubicBezTo>
                <a:cubicBezTo>
                  <a:pt x="32" y="223"/>
                  <a:pt x="32" y="224"/>
                  <a:pt x="32" y="225"/>
                </a:cubicBezTo>
                <a:close/>
                <a:moveTo>
                  <a:pt x="23" y="221"/>
                </a:moveTo>
                <a:cubicBezTo>
                  <a:pt x="24" y="220"/>
                  <a:pt x="25" y="219"/>
                  <a:pt x="26" y="217"/>
                </a:cubicBezTo>
                <a:cubicBezTo>
                  <a:pt x="25" y="219"/>
                  <a:pt x="24" y="220"/>
                  <a:pt x="23" y="221"/>
                </a:cubicBezTo>
                <a:close/>
                <a:moveTo>
                  <a:pt x="57" y="242"/>
                </a:moveTo>
                <a:cubicBezTo>
                  <a:pt x="58" y="243"/>
                  <a:pt x="58" y="243"/>
                  <a:pt x="58" y="243"/>
                </a:cubicBezTo>
                <a:cubicBezTo>
                  <a:pt x="59" y="243"/>
                  <a:pt x="58" y="242"/>
                  <a:pt x="58" y="241"/>
                </a:cubicBezTo>
                <a:lnTo>
                  <a:pt x="57" y="242"/>
                </a:lnTo>
                <a:close/>
                <a:moveTo>
                  <a:pt x="25" y="220"/>
                </a:moveTo>
                <a:cubicBezTo>
                  <a:pt x="26" y="220"/>
                  <a:pt x="26" y="219"/>
                  <a:pt x="26" y="218"/>
                </a:cubicBezTo>
                <a:cubicBezTo>
                  <a:pt x="26" y="218"/>
                  <a:pt x="25" y="219"/>
                  <a:pt x="25" y="220"/>
                </a:cubicBezTo>
                <a:close/>
                <a:moveTo>
                  <a:pt x="44" y="234"/>
                </a:moveTo>
                <a:cubicBezTo>
                  <a:pt x="44" y="234"/>
                  <a:pt x="45" y="233"/>
                  <a:pt x="45" y="233"/>
                </a:cubicBezTo>
                <a:cubicBezTo>
                  <a:pt x="44" y="233"/>
                  <a:pt x="43" y="233"/>
                  <a:pt x="44" y="234"/>
                </a:cubicBezTo>
                <a:close/>
                <a:moveTo>
                  <a:pt x="49" y="243"/>
                </a:moveTo>
                <a:cubicBezTo>
                  <a:pt x="50" y="242"/>
                  <a:pt x="52" y="240"/>
                  <a:pt x="52" y="239"/>
                </a:cubicBezTo>
                <a:cubicBezTo>
                  <a:pt x="51" y="241"/>
                  <a:pt x="49" y="241"/>
                  <a:pt x="49" y="243"/>
                </a:cubicBezTo>
                <a:close/>
                <a:moveTo>
                  <a:pt x="31" y="225"/>
                </a:moveTo>
                <a:cubicBezTo>
                  <a:pt x="32" y="225"/>
                  <a:pt x="31" y="226"/>
                  <a:pt x="31" y="226"/>
                </a:cubicBezTo>
                <a:cubicBezTo>
                  <a:pt x="32" y="226"/>
                  <a:pt x="32" y="226"/>
                  <a:pt x="32" y="225"/>
                </a:cubicBezTo>
                <a:cubicBezTo>
                  <a:pt x="32" y="225"/>
                  <a:pt x="32" y="225"/>
                  <a:pt x="31" y="225"/>
                </a:cubicBezTo>
                <a:close/>
                <a:moveTo>
                  <a:pt x="42" y="242"/>
                </a:moveTo>
                <a:cubicBezTo>
                  <a:pt x="43" y="241"/>
                  <a:pt x="45" y="239"/>
                  <a:pt x="46" y="236"/>
                </a:cubicBezTo>
                <a:cubicBezTo>
                  <a:pt x="46" y="237"/>
                  <a:pt x="46" y="238"/>
                  <a:pt x="47" y="237"/>
                </a:cubicBezTo>
                <a:cubicBezTo>
                  <a:pt x="47" y="236"/>
                  <a:pt x="46" y="236"/>
                  <a:pt x="46" y="235"/>
                </a:cubicBezTo>
                <a:cubicBezTo>
                  <a:pt x="45" y="238"/>
                  <a:pt x="42" y="240"/>
                  <a:pt x="42" y="242"/>
                </a:cubicBezTo>
                <a:close/>
                <a:moveTo>
                  <a:pt x="23" y="220"/>
                </a:moveTo>
                <a:cubicBezTo>
                  <a:pt x="23" y="220"/>
                  <a:pt x="22" y="220"/>
                  <a:pt x="23" y="219"/>
                </a:cubicBezTo>
                <a:cubicBezTo>
                  <a:pt x="22" y="219"/>
                  <a:pt x="22" y="219"/>
                  <a:pt x="22" y="219"/>
                </a:cubicBezTo>
                <a:cubicBezTo>
                  <a:pt x="22" y="219"/>
                  <a:pt x="22" y="221"/>
                  <a:pt x="23" y="220"/>
                </a:cubicBezTo>
                <a:close/>
                <a:moveTo>
                  <a:pt x="30" y="227"/>
                </a:moveTo>
                <a:cubicBezTo>
                  <a:pt x="30" y="227"/>
                  <a:pt x="30" y="227"/>
                  <a:pt x="31" y="228"/>
                </a:cubicBezTo>
                <a:cubicBezTo>
                  <a:pt x="31" y="227"/>
                  <a:pt x="31" y="227"/>
                  <a:pt x="31" y="227"/>
                </a:cubicBezTo>
                <a:cubicBezTo>
                  <a:pt x="31" y="226"/>
                  <a:pt x="32" y="227"/>
                  <a:pt x="31" y="226"/>
                </a:cubicBezTo>
                <a:cubicBezTo>
                  <a:pt x="31" y="226"/>
                  <a:pt x="31" y="226"/>
                  <a:pt x="30" y="227"/>
                </a:cubicBezTo>
                <a:close/>
                <a:moveTo>
                  <a:pt x="31" y="230"/>
                </a:moveTo>
                <a:cubicBezTo>
                  <a:pt x="32" y="229"/>
                  <a:pt x="33" y="228"/>
                  <a:pt x="33" y="228"/>
                </a:cubicBezTo>
                <a:cubicBezTo>
                  <a:pt x="32" y="228"/>
                  <a:pt x="31" y="229"/>
                  <a:pt x="31" y="230"/>
                </a:cubicBezTo>
                <a:close/>
                <a:moveTo>
                  <a:pt x="57" y="246"/>
                </a:moveTo>
                <a:cubicBezTo>
                  <a:pt x="57" y="246"/>
                  <a:pt x="57" y="246"/>
                  <a:pt x="58" y="246"/>
                </a:cubicBezTo>
                <a:cubicBezTo>
                  <a:pt x="57" y="246"/>
                  <a:pt x="57" y="246"/>
                  <a:pt x="57" y="246"/>
                </a:cubicBezTo>
                <a:close/>
                <a:moveTo>
                  <a:pt x="21" y="224"/>
                </a:moveTo>
                <a:cubicBezTo>
                  <a:pt x="22" y="224"/>
                  <a:pt x="22" y="223"/>
                  <a:pt x="22" y="223"/>
                </a:cubicBezTo>
                <a:cubicBezTo>
                  <a:pt x="22" y="223"/>
                  <a:pt x="21" y="224"/>
                  <a:pt x="21" y="224"/>
                </a:cubicBezTo>
                <a:close/>
                <a:moveTo>
                  <a:pt x="52" y="249"/>
                </a:moveTo>
                <a:cubicBezTo>
                  <a:pt x="52" y="249"/>
                  <a:pt x="52" y="249"/>
                  <a:pt x="51" y="249"/>
                </a:cubicBezTo>
                <a:cubicBezTo>
                  <a:pt x="52" y="250"/>
                  <a:pt x="52" y="249"/>
                  <a:pt x="52" y="250"/>
                </a:cubicBezTo>
                <a:cubicBezTo>
                  <a:pt x="53" y="248"/>
                  <a:pt x="53" y="248"/>
                  <a:pt x="54" y="247"/>
                </a:cubicBezTo>
                <a:cubicBezTo>
                  <a:pt x="53" y="247"/>
                  <a:pt x="52" y="248"/>
                  <a:pt x="52" y="249"/>
                </a:cubicBezTo>
                <a:close/>
                <a:moveTo>
                  <a:pt x="29" y="230"/>
                </a:moveTo>
                <a:cubicBezTo>
                  <a:pt x="29" y="230"/>
                  <a:pt x="29" y="230"/>
                  <a:pt x="29" y="230"/>
                </a:cubicBezTo>
                <a:cubicBezTo>
                  <a:pt x="29" y="229"/>
                  <a:pt x="28" y="230"/>
                  <a:pt x="29" y="230"/>
                </a:cubicBezTo>
                <a:close/>
                <a:moveTo>
                  <a:pt x="54" y="249"/>
                </a:moveTo>
                <a:cubicBezTo>
                  <a:pt x="55" y="250"/>
                  <a:pt x="54" y="251"/>
                  <a:pt x="55" y="250"/>
                </a:cubicBezTo>
                <a:cubicBezTo>
                  <a:pt x="56" y="251"/>
                  <a:pt x="55" y="250"/>
                  <a:pt x="55" y="251"/>
                </a:cubicBezTo>
                <a:cubicBezTo>
                  <a:pt x="56" y="251"/>
                  <a:pt x="56" y="250"/>
                  <a:pt x="56" y="250"/>
                </a:cubicBezTo>
                <a:cubicBezTo>
                  <a:pt x="55" y="249"/>
                  <a:pt x="55" y="249"/>
                  <a:pt x="54" y="249"/>
                </a:cubicBezTo>
                <a:close/>
                <a:moveTo>
                  <a:pt x="47" y="245"/>
                </a:moveTo>
                <a:cubicBezTo>
                  <a:pt x="47" y="246"/>
                  <a:pt x="46" y="246"/>
                  <a:pt x="47" y="246"/>
                </a:cubicBezTo>
                <a:cubicBezTo>
                  <a:pt x="48" y="245"/>
                  <a:pt x="48" y="245"/>
                  <a:pt x="48" y="245"/>
                </a:cubicBezTo>
                <a:cubicBezTo>
                  <a:pt x="48" y="245"/>
                  <a:pt x="47" y="245"/>
                  <a:pt x="47" y="245"/>
                </a:cubicBezTo>
                <a:close/>
                <a:moveTo>
                  <a:pt x="28" y="231"/>
                </a:moveTo>
                <a:cubicBezTo>
                  <a:pt x="28" y="232"/>
                  <a:pt x="27" y="232"/>
                  <a:pt x="27" y="233"/>
                </a:cubicBezTo>
                <a:cubicBezTo>
                  <a:pt x="28" y="232"/>
                  <a:pt x="28" y="231"/>
                  <a:pt x="28" y="231"/>
                </a:cubicBezTo>
                <a:cubicBezTo>
                  <a:pt x="28" y="231"/>
                  <a:pt x="28" y="230"/>
                  <a:pt x="28" y="231"/>
                </a:cubicBezTo>
                <a:close/>
                <a:moveTo>
                  <a:pt x="28" y="235"/>
                </a:moveTo>
                <a:cubicBezTo>
                  <a:pt x="29" y="234"/>
                  <a:pt x="30" y="233"/>
                  <a:pt x="29" y="232"/>
                </a:cubicBezTo>
                <a:cubicBezTo>
                  <a:pt x="29" y="233"/>
                  <a:pt x="29" y="234"/>
                  <a:pt x="28" y="235"/>
                </a:cubicBezTo>
                <a:close/>
                <a:moveTo>
                  <a:pt x="48" y="247"/>
                </a:moveTo>
                <a:cubicBezTo>
                  <a:pt x="48" y="248"/>
                  <a:pt x="49" y="248"/>
                  <a:pt x="49" y="248"/>
                </a:cubicBezTo>
                <a:cubicBezTo>
                  <a:pt x="49" y="248"/>
                  <a:pt x="49" y="248"/>
                  <a:pt x="49" y="248"/>
                </a:cubicBezTo>
                <a:cubicBezTo>
                  <a:pt x="49" y="248"/>
                  <a:pt x="49" y="247"/>
                  <a:pt x="48" y="247"/>
                </a:cubicBezTo>
                <a:close/>
                <a:moveTo>
                  <a:pt x="17" y="226"/>
                </a:moveTo>
                <a:cubicBezTo>
                  <a:pt x="17" y="226"/>
                  <a:pt x="17" y="227"/>
                  <a:pt x="17" y="227"/>
                </a:cubicBezTo>
                <a:cubicBezTo>
                  <a:pt x="17" y="226"/>
                  <a:pt x="18" y="227"/>
                  <a:pt x="18" y="227"/>
                </a:cubicBezTo>
                <a:cubicBezTo>
                  <a:pt x="18" y="226"/>
                  <a:pt x="17" y="226"/>
                  <a:pt x="17" y="225"/>
                </a:cubicBezTo>
                <a:lnTo>
                  <a:pt x="17" y="226"/>
                </a:lnTo>
                <a:close/>
                <a:moveTo>
                  <a:pt x="41" y="244"/>
                </a:moveTo>
                <a:cubicBezTo>
                  <a:pt x="41" y="244"/>
                  <a:pt x="42" y="243"/>
                  <a:pt x="41" y="243"/>
                </a:cubicBezTo>
                <a:cubicBezTo>
                  <a:pt x="40" y="245"/>
                  <a:pt x="39" y="245"/>
                  <a:pt x="41" y="244"/>
                </a:cubicBezTo>
                <a:close/>
                <a:moveTo>
                  <a:pt x="50" y="252"/>
                </a:moveTo>
                <a:cubicBezTo>
                  <a:pt x="50" y="251"/>
                  <a:pt x="51" y="252"/>
                  <a:pt x="51" y="252"/>
                </a:cubicBezTo>
                <a:cubicBezTo>
                  <a:pt x="50" y="252"/>
                  <a:pt x="51" y="251"/>
                  <a:pt x="51" y="250"/>
                </a:cubicBezTo>
                <a:cubicBezTo>
                  <a:pt x="51" y="252"/>
                  <a:pt x="49" y="251"/>
                  <a:pt x="50" y="252"/>
                </a:cubicBezTo>
                <a:close/>
                <a:moveTo>
                  <a:pt x="42" y="245"/>
                </a:moveTo>
                <a:cubicBezTo>
                  <a:pt x="42" y="246"/>
                  <a:pt x="42" y="246"/>
                  <a:pt x="43" y="246"/>
                </a:cubicBezTo>
                <a:cubicBezTo>
                  <a:pt x="43" y="245"/>
                  <a:pt x="42" y="245"/>
                  <a:pt x="42" y="245"/>
                </a:cubicBezTo>
                <a:close/>
                <a:moveTo>
                  <a:pt x="53" y="255"/>
                </a:moveTo>
                <a:cubicBezTo>
                  <a:pt x="53" y="254"/>
                  <a:pt x="54" y="254"/>
                  <a:pt x="53" y="253"/>
                </a:cubicBezTo>
                <a:cubicBezTo>
                  <a:pt x="53" y="254"/>
                  <a:pt x="52" y="254"/>
                  <a:pt x="53" y="255"/>
                </a:cubicBezTo>
                <a:close/>
                <a:moveTo>
                  <a:pt x="40" y="247"/>
                </a:moveTo>
                <a:cubicBezTo>
                  <a:pt x="41" y="247"/>
                  <a:pt x="42" y="246"/>
                  <a:pt x="41" y="246"/>
                </a:cubicBezTo>
                <a:lnTo>
                  <a:pt x="40" y="247"/>
                </a:lnTo>
                <a:close/>
                <a:moveTo>
                  <a:pt x="43" y="248"/>
                </a:moveTo>
                <a:cubicBezTo>
                  <a:pt x="44" y="249"/>
                  <a:pt x="44" y="249"/>
                  <a:pt x="44" y="249"/>
                </a:cubicBezTo>
                <a:cubicBezTo>
                  <a:pt x="44" y="248"/>
                  <a:pt x="43" y="248"/>
                  <a:pt x="43" y="248"/>
                </a:cubicBezTo>
                <a:close/>
                <a:moveTo>
                  <a:pt x="15" y="234"/>
                </a:moveTo>
                <a:cubicBezTo>
                  <a:pt x="15" y="233"/>
                  <a:pt x="15" y="233"/>
                  <a:pt x="15" y="232"/>
                </a:cubicBezTo>
                <a:cubicBezTo>
                  <a:pt x="15" y="233"/>
                  <a:pt x="15" y="233"/>
                  <a:pt x="15" y="233"/>
                </a:cubicBezTo>
                <a:cubicBezTo>
                  <a:pt x="16" y="234"/>
                  <a:pt x="16" y="234"/>
                  <a:pt x="16" y="234"/>
                </a:cubicBezTo>
                <a:cubicBezTo>
                  <a:pt x="17" y="232"/>
                  <a:pt x="17" y="233"/>
                  <a:pt x="18" y="231"/>
                </a:cubicBezTo>
                <a:cubicBezTo>
                  <a:pt x="18" y="231"/>
                  <a:pt x="17" y="231"/>
                  <a:pt x="17" y="230"/>
                </a:cubicBezTo>
                <a:cubicBezTo>
                  <a:pt x="17" y="230"/>
                  <a:pt x="17" y="231"/>
                  <a:pt x="17" y="230"/>
                </a:cubicBezTo>
                <a:cubicBezTo>
                  <a:pt x="17" y="232"/>
                  <a:pt x="16" y="232"/>
                  <a:pt x="15" y="234"/>
                </a:cubicBezTo>
                <a:close/>
                <a:moveTo>
                  <a:pt x="51" y="255"/>
                </a:moveTo>
                <a:cubicBezTo>
                  <a:pt x="51" y="256"/>
                  <a:pt x="50" y="257"/>
                  <a:pt x="51" y="257"/>
                </a:cubicBezTo>
                <a:cubicBezTo>
                  <a:pt x="51" y="256"/>
                  <a:pt x="52" y="256"/>
                  <a:pt x="52" y="255"/>
                </a:cubicBezTo>
                <a:cubicBezTo>
                  <a:pt x="51" y="255"/>
                  <a:pt x="51" y="255"/>
                  <a:pt x="51" y="255"/>
                </a:cubicBezTo>
                <a:close/>
                <a:moveTo>
                  <a:pt x="20" y="235"/>
                </a:moveTo>
                <a:cubicBezTo>
                  <a:pt x="19" y="235"/>
                  <a:pt x="19" y="236"/>
                  <a:pt x="19" y="236"/>
                </a:cubicBezTo>
                <a:cubicBezTo>
                  <a:pt x="20" y="236"/>
                  <a:pt x="20" y="236"/>
                  <a:pt x="20" y="236"/>
                </a:cubicBezTo>
                <a:cubicBezTo>
                  <a:pt x="20" y="236"/>
                  <a:pt x="21" y="235"/>
                  <a:pt x="21" y="235"/>
                </a:cubicBezTo>
                <a:cubicBezTo>
                  <a:pt x="20" y="235"/>
                  <a:pt x="20" y="236"/>
                  <a:pt x="20" y="235"/>
                </a:cubicBezTo>
                <a:close/>
                <a:moveTo>
                  <a:pt x="21" y="238"/>
                </a:moveTo>
                <a:cubicBezTo>
                  <a:pt x="21" y="237"/>
                  <a:pt x="22" y="237"/>
                  <a:pt x="22" y="236"/>
                </a:cubicBezTo>
                <a:cubicBezTo>
                  <a:pt x="21" y="236"/>
                  <a:pt x="21" y="237"/>
                  <a:pt x="21" y="238"/>
                </a:cubicBezTo>
                <a:close/>
                <a:moveTo>
                  <a:pt x="17" y="236"/>
                </a:moveTo>
                <a:cubicBezTo>
                  <a:pt x="18" y="236"/>
                  <a:pt x="18" y="235"/>
                  <a:pt x="18" y="235"/>
                </a:cubicBezTo>
                <a:cubicBezTo>
                  <a:pt x="18" y="235"/>
                  <a:pt x="17" y="236"/>
                  <a:pt x="17" y="236"/>
                </a:cubicBezTo>
                <a:close/>
                <a:moveTo>
                  <a:pt x="23" y="243"/>
                </a:moveTo>
                <a:cubicBezTo>
                  <a:pt x="24" y="243"/>
                  <a:pt x="25" y="241"/>
                  <a:pt x="26" y="240"/>
                </a:cubicBezTo>
                <a:cubicBezTo>
                  <a:pt x="25" y="240"/>
                  <a:pt x="25" y="240"/>
                  <a:pt x="25" y="240"/>
                </a:cubicBezTo>
                <a:cubicBezTo>
                  <a:pt x="24" y="241"/>
                  <a:pt x="24" y="242"/>
                  <a:pt x="23" y="243"/>
                </a:cubicBezTo>
                <a:close/>
                <a:moveTo>
                  <a:pt x="17" y="238"/>
                </a:moveTo>
                <a:cubicBezTo>
                  <a:pt x="17" y="237"/>
                  <a:pt x="18" y="237"/>
                  <a:pt x="18" y="236"/>
                </a:cubicBezTo>
                <a:cubicBezTo>
                  <a:pt x="17" y="236"/>
                  <a:pt x="16" y="237"/>
                  <a:pt x="17" y="238"/>
                </a:cubicBezTo>
                <a:close/>
                <a:moveTo>
                  <a:pt x="35" y="251"/>
                </a:moveTo>
                <a:cubicBezTo>
                  <a:pt x="35" y="252"/>
                  <a:pt x="36" y="250"/>
                  <a:pt x="36" y="250"/>
                </a:cubicBezTo>
                <a:lnTo>
                  <a:pt x="35" y="251"/>
                </a:lnTo>
                <a:close/>
                <a:moveTo>
                  <a:pt x="38" y="255"/>
                </a:moveTo>
                <a:cubicBezTo>
                  <a:pt x="39" y="254"/>
                  <a:pt x="39" y="254"/>
                  <a:pt x="39" y="254"/>
                </a:cubicBezTo>
                <a:cubicBezTo>
                  <a:pt x="39" y="254"/>
                  <a:pt x="38" y="254"/>
                  <a:pt x="38" y="255"/>
                </a:cubicBezTo>
                <a:close/>
                <a:moveTo>
                  <a:pt x="12" y="236"/>
                </a:moveTo>
                <a:cubicBezTo>
                  <a:pt x="12" y="236"/>
                  <a:pt x="12" y="237"/>
                  <a:pt x="12" y="237"/>
                </a:cubicBezTo>
                <a:cubicBezTo>
                  <a:pt x="13" y="236"/>
                  <a:pt x="13" y="236"/>
                  <a:pt x="13" y="236"/>
                </a:cubicBezTo>
                <a:cubicBezTo>
                  <a:pt x="13" y="236"/>
                  <a:pt x="12" y="236"/>
                  <a:pt x="12" y="236"/>
                </a:cubicBezTo>
                <a:close/>
                <a:moveTo>
                  <a:pt x="38" y="253"/>
                </a:moveTo>
                <a:cubicBezTo>
                  <a:pt x="36" y="252"/>
                  <a:pt x="36" y="252"/>
                  <a:pt x="36" y="252"/>
                </a:cubicBezTo>
                <a:cubicBezTo>
                  <a:pt x="36" y="253"/>
                  <a:pt x="37" y="254"/>
                  <a:pt x="38" y="253"/>
                </a:cubicBezTo>
                <a:close/>
                <a:moveTo>
                  <a:pt x="12" y="239"/>
                </a:moveTo>
                <a:cubicBezTo>
                  <a:pt x="13" y="238"/>
                  <a:pt x="13" y="238"/>
                  <a:pt x="13" y="238"/>
                </a:cubicBezTo>
                <a:cubicBezTo>
                  <a:pt x="13" y="238"/>
                  <a:pt x="13" y="239"/>
                  <a:pt x="13" y="238"/>
                </a:cubicBezTo>
                <a:cubicBezTo>
                  <a:pt x="12" y="238"/>
                  <a:pt x="14" y="237"/>
                  <a:pt x="13" y="237"/>
                </a:cubicBezTo>
                <a:cubicBezTo>
                  <a:pt x="12" y="237"/>
                  <a:pt x="12" y="238"/>
                  <a:pt x="12" y="239"/>
                </a:cubicBezTo>
                <a:close/>
                <a:moveTo>
                  <a:pt x="35" y="256"/>
                </a:moveTo>
                <a:cubicBezTo>
                  <a:pt x="35" y="256"/>
                  <a:pt x="36" y="257"/>
                  <a:pt x="36" y="257"/>
                </a:cubicBezTo>
                <a:cubicBezTo>
                  <a:pt x="36" y="256"/>
                  <a:pt x="35" y="256"/>
                  <a:pt x="35" y="256"/>
                </a:cubicBezTo>
                <a:close/>
                <a:moveTo>
                  <a:pt x="27" y="255"/>
                </a:moveTo>
                <a:cubicBezTo>
                  <a:pt x="27" y="255"/>
                  <a:pt x="28" y="254"/>
                  <a:pt x="28" y="254"/>
                </a:cubicBezTo>
                <a:cubicBezTo>
                  <a:pt x="27" y="254"/>
                  <a:pt x="27" y="254"/>
                  <a:pt x="27" y="255"/>
                </a:cubicBezTo>
                <a:close/>
                <a:moveTo>
                  <a:pt x="8" y="244"/>
                </a:moveTo>
                <a:cubicBezTo>
                  <a:pt x="7" y="244"/>
                  <a:pt x="7" y="244"/>
                  <a:pt x="7" y="244"/>
                </a:cubicBezTo>
                <a:cubicBezTo>
                  <a:pt x="8" y="245"/>
                  <a:pt x="8" y="243"/>
                  <a:pt x="7" y="243"/>
                </a:cubicBezTo>
                <a:cubicBezTo>
                  <a:pt x="7" y="243"/>
                  <a:pt x="7" y="243"/>
                  <a:pt x="8" y="244"/>
                </a:cubicBezTo>
                <a:close/>
                <a:moveTo>
                  <a:pt x="6" y="247"/>
                </a:moveTo>
                <a:cubicBezTo>
                  <a:pt x="7" y="248"/>
                  <a:pt x="9" y="244"/>
                  <a:pt x="8" y="244"/>
                </a:cubicBezTo>
                <a:cubicBezTo>
                  <a:pt x="7" y="245"/>
                  <a:pt x="7" y="246"/>
                  <a:pt x="6" y="247"/>
                </a:cubicBezTo>
                <a:close/>
                <a:moveTo>
                  <a:pt x="11" y="248"/>
                </a:moveTo>
                <a:cubicBezTo>
                  <a:pt x="12" y="248"/>
                  <a:pt x="12" y="247"/>
                  <a:pt x="11" y="247"/>
                </a:cubicBezTo>
                <a:cubicBezTo>
                  <a:pt x="11" y="247"/>
                  <a:pt x="11" y="248"/>
                  <a:pt x="11" y="248"/>
                </a:cubicBezTo>
                <a:close/>
                <a:moveTo>
                  <a:pt x="32" y="264"/>
                </a:moveTo>
                <a:cubicBezTo>
                  <a:pt x="33" y="264"/>
                  <a:pt x="33" y="264"/>
                  <a:pt x="33" y="263"/>
                </a:cubicBezTo>
                <a:cubicBezTo>
                  <a:pt x="32" y="263"/>
                  <a:pt x="32" y="263"/>
                  <a:pt x="32" y="264"/>
                </a:cubicBezTo>
                <a:close/>
                <a:moveTo>
                  <a:pt x="10" y="250"/>
                </a:moveTo>
                <a:cubicBezTo>
                  <a:pt x="10" y="250"/>
                  <a:pt x="11" y="249"/>
                  <a:pt x="11" y="249"/>
                </a:cubicBezTo>
                <a:cubicBezTo>
                  <a:pt x="10" y="248"/>
                  <a:pt x="10" y="248"/>
                  <a:pt x="10" y="248"/>
                </a:cubicBezTo>
                <a:cubicBezTo>
                  <a:pt x="10" y="249"/>
                  <a:pt x="9" y="249"/>
                  <a:pt x="10" y="250"/>
                </a:cubicBezTo>
                <a:close/>
                <a:moveTo>
                  <a:pt x="7" y="252"/>
                </a:moveTo>
                <a:cubicBezTo>
                  <a:pt x="7" y="251"/>
                  <a:pt x="9" y="249"/>
                  <a:pt x="8" y="248"/>
                </a:cubicBezTo>
                <a:cubicBezTo>
                  <a:pt x="8" y="249"/>
                  <a:pt x="6" y="251"/>
                  <a:pt x="7" y="252"/>
                </a:cubicBezTo>
                <a:close/>
                <a:moveTo>
                  <a:pt x="3" y="247"/>
                </a:moveTo>
                <a:cubicBezTo>
                  <a:pt x="3" y="246"/>
                  <a:pt x="4" y="246"/>
                  <a:pt x="4" y="246"/>
                </a:cubicBezTo>
                <a:cubicBezTo>
                  <a:pt x="3" y="246"/>
                  <a:pt x="2" y="246"/>
                  <a:pt x="3" y="247"/>
                </a:cubicBezTo>
                <a:close/>
                <a:moveTo>
                  <a:pt x="0" y="255"/>
                </a:moveTo>
                <a:cubicBezTo>
                  <a:pt x="1" y="253"/>
                  <a:pt x="3" y="253"/>
                  <a:pt x="2" y="251"/>
                </a:cubicBezTo>
                <a:cubicBezTo>
                  <a:pt x="2" y="253"/>
                  <a:pt x="0" y="254"/>
                  <a:pt x="0" y="255"/>
                </a:cubicBezTo>
                <a:close/>
                <a:moveTo>
                  <a:pt x="30" y="271"/>
                </a:moveTo>
                <a:cubicBezTo>
                  <a:pt x="30" y="271"/>
                  <a:pt x="31" y="271"/>
                  <a:pt x="31" y="271"/>
                </a:cubicBezTo>
                <a:cubicBezTo>
                  <a:pt x="31" y="271"/>
                  <a:pt x="30" y="270"/>
                  <a:pt x="30" y="271"/>
                </a:cubicBezTo>
                <a:close/>
                <a:moveTo>
                  <a:pt x="34" y="274"/>
                </a:moveTo>
                <a:cubicBezTo>
                  <a:pt x="35" y="275"/>
                  <a:pt x="34" y="275"/>
                  <a:pt x="35" y="275"/>
                </a:cubicBezTo>
                <a:cubicBezTo>
                  <a:pt x="36" y="275"/>
                  <a:pt x="35" y="275"/>
                  <a:pt x="35" y="274"/>
                </a:cubicBezTo>
                <a:cubicBezTo>
                  <a:pt x="35" y="274"/>
                  <a:pt x="35" y="274"/>
                  <a:pt x="34" y="274"/>
                </a:cubicBezTo>
                <a:close/>
                <a:moveTo>
                  <a:pt x="3" y="254"/>
                </a:moveTo>
                <a:cubicBezTo>
                  <a:pt x="2" y="254"/>
                  <a:pt x="2" y="254"/>
                  <a:pt x="2" y="253"/>
                </a:cubicBezTo>
                <a:cubicBezTo>
                  <a:pt x="2" y="254"/>
                  <a:pt x="2" y="254"/>
                  <a:pt x="2" y="254"/>
                </a:cubicBezTo>
                <a:cubicBezTo>
                  <a:pt x="2" y="254"/>
                  <a:pt x="4" y="254"/>
                  <a:pt x="3" y="253"/>
                </a:cubicBezTo>
                <a:lnTo>
                  <a:pt x="3" y="254"/>
                </a:lnTo>
                <a:close/>
                <a:moveTo>
                  <a:pt x="27" y="271"/>
                </a:moveTo>
                <a:cubicBezTo>
                  <a:pt x="27" y="271"/>
                  <a:pt x="27" y="272"/>
                  <a:pt x="28" y="271"/>
                </a:cubicBezTo>
                <a:cubicBezTo>
                  <a:pt x="28" y="271"/>
                  <a:pt x="27" y="270"/>
                  <a:pt x="27" y="271"/>
                </a:cubicBezTo>
                <a:close/>
                <a:moveTo>
                  <a:pt x="31" y="278"/>
                </a:moveTo>
                <a:cubicBezTo>
                  <a:pt x="31" y="277"/>
                  <a:pt x="30" y="277"/>
                  <a:pt x="30" y="276"/>
                </a:cubicBezTo>
                <a:cubicBezTo>
                  <a:pt x="30" y="277"/>
                  <a:pt x="31" y="277"/>
                  <a:pt x="31" y="278"/>
                </a:cubicBezTo>
                <a:close/>
                <a:moveTo>
                  <a:pt x="31" y="281"/>
                </a:moveTo>
                <a:cubicBezTo>
                  <a:pt x="32" y="281"/>
                  <a:pt x="32" y="281"/>
                  <a:pt x="32" y="281"/>
                </a:cubicBezTo>
                <a:cubicBezTo>
                  <a:pt x="32" y="280"/>
                  <a:pt x="32" y="280"/>
                  <a:pt x="33" y="280"/>
                </a:cubicBezTo>
                <a:cubicBezTo>
                  <a:pt x="33" y="280"/>
                  <a:pt x="33" y="279"/>
                  <a:pt x="33" y="279"/>
                </a:cubicBezTo>
                <a:cubicBezTo>
                  <a:pt x="32" y="280"/>
                  <a:pt x="32" y="281"/>
                  <a:pt x="31" y="281"/>
                </a:cubicBezTo>
                <a:close/>
                <a:moveTo>
                  <a:pt x="782" y="255"/>
                </a:moveTo>
                <a:cubicBezTo>
                  <a:pt x="781" y="255"/>
                  <a:pt x="779" y="253"/>
                  <a:pt x="779" y="256"/>
                </a:cubicBezTo>
                <a:cubicBezTo>
                  <a:pt x="781" y="259"/>
                  <a:pt x="782" y="261"/>
                  <a:pt x="783" y="263"/>
                </a:cubicBezTo>
                <a:cubicBezTo>
                  <a:pt x="781" y="263"/>
                  <a:pt x="777" y="259"/>
                  <a:pt x="774" y="258"/>
                </a:cubicBezTo>
                <a:cubicBezTo>
                  <a:pt x="775" y="259"/>
                  <a:pt x="777" y="263"/>
                  <a:pt x="778" y="264"/>
                </a:cubicBezTo>
                <a:cubicBezTo>
                  <a:pt x="779" y="267"/>
                  <a:pt x="779" y="268"/>
                  <a:pt x="780" y="271"/>
                </a:cubicBezTo>
                <a:cubicBezTo>
                  <a:pt x="779" y="271"/>
                  <a:pt x="779" y="271"/>
                  <a:pt x="779" y="272"/>
                </a:cubicBezTo>
                <a:cubicBezTo>
                  <a:pt x="776" y="269"/>
                  <a:pt x="775" y="267"/>
                  <a:pt x="772" y="264"/>
                </a:cubicBezTo>
                <a:cubicBezTo>
                  <a:pt x="771" y="262"/>
                  <a:pt x="772" y="262"/>
                  <a:pt x="771" y="260"/>
                </a:cubicBezTo>
                <a:cubicBezTo>
                  <a:pt x="770" y="259"/>
                  <a:pt x="767" y="254"/>
                  <a:pt x="766" y="252"/>
                </a:cubicBezTo>
                <a:cubicBezTo>
                  <a:pt x="766" y="254"/>
                  <a:pt x="763" y="249"/>
                  <a:pt x="762" y="246"/>
                </a:cubicBezTo>
                <a:cubicBezTo>
                  <a:pt x="763" y="250"/>
                  <a:pt x="761" y="249"/>
                  <a:pt x="764" y="255"/>
                </a:cubicBezTo>
                <a:cubicBezTo>
                  <a:pt x="763" y="252"/>
                  <a:pt x="764" y="254"/>
                  <a:pt x="765" y="256"/>
                </a:cubicBezTo>
                <a:cubicBezTo>
                  <a:pt x="765" y="257"/>
                  <a:pt x="765" y="255"/>
                  <a:pt x="765" y="255"/>
                </a:cubicBezTo>
                <a:cubicBezTo>
                  <a:pt x="766" y="256"/>
                  <a:pt x="766" y="257"/>
                  <a:pt x="766" y="258"/>
                </a:cubicBezTo>
                <a:cubicBezTo>
                  <a:pt x="767" y="259"/>
                  <a:pt x="768" y="260"/>
                  <a:pt x="770" y="260"/>
                </a:cubicBezTo>
                <a:cubicBezTo>
                  <a:pt x="770" y="262"/>
                  <a:pt x="771" y="264"/>
                  <a:pt x="772" y="267"/>
                </a:cubicBezTo>
                <a:cubicBezTo>
                  <a:pt x="771" y="267"/>
                  <a:pt x="768" y="261"/>
                  <a:pt x="769" y="264"/>
                </a:cubicBezTo>
                <a:cubicBezTo>
                  <a:pt x="768" y="262"/>
                  <a:pt x="766" y="259"/>
                  <a:pt x="766" y="260"/>
                </a:cubicBezTo>
                <a:cubicBezTo>
                  <a:pt x="766" y="259"/>
                  <a:pt x="764" y="256"/>
                  <a:pt x="764" y="255"/>
                </a:cubicBezTo>
                <a:cubicBezTo>
                  <a:pt x="763" y="254"/>
                  <a:pt x="762" y="254"/>
                  <a:pt x="761" y="253"/>
                </a:cubicBezTo>
                <a:cubicBezTo>
                  <a:pt x="761" y="252"/>
                  <a:pt x="762" y="253"/>
                  <a:pt x="762" y="252"/>
                </a:cubicBezTo>
                <a:cubicBezTo>
                  <a:pt x="762" y="251"/>
                  <a:pt x="761" y="249"/>
                  <a:pt x="761" y="249"/>
                </a:cubicBezTo>
                <a:cubicBezTo>
                  <a:pt x="757" y="243"/>
                  <a:pt x="757" y="246"/>
                  <a:pt x="752" y="241"/>
                </a:cubicBezTo>
                <a:cubicBezTo>
                  <a:pt x="752" y="241"/>
                  <a:pt x="755" y="244"/>
                  <a:pt x="755" y="245"/>
                </a:cubicBezTo>
                <a:cubicBezTo>
                  <a:pt x="755" y="246"/>
                  <a:pt x="755" y="245"/>
                  <a:pt x="755" y="244"/>
                </a:cubicBezTo>
                <a:cubicBezTo>
                  <a:pt x="755" y="244"/>
                  <a:pt x="755" y="246"/>
                  <a:pt x="756" y="246"/>
                </a:cubicBezTo>
                <a:cubicBezTo>
                  <a:pt x="757" y="248"/>
                  <a:pt x="756" y="247"/>
                  <a:pt x="757" y="249"/>
                </a:cubicBezTo>
                <a:cubicBezTo>
                  <a:pt x="755" y="246"/>
                  <a:pt x="755" y="248"/>
                  <a:pt x="753" y="248"/>
                </a:cubicBezTo>
                <a:cubicBezTo>
                  <a:pt x="752" y="245"/>
                  <a:pt x="751" y="244"/>
                  <a:pt x="750" y="245"/>
                </a:cubicBezTo>
                <a:cubicBezTo>
                  <a:pt x="748" y="242"/>
                  <a:pt x="747" y="243"/>
                  <a:pt x="745" y="239"/>
                </a:cubicBezTo>
                <a:cubicBezTo>
                  <a:pt x="744" y="239"/>
                  <a:pt x="744" y="239"/>
                  <a:pt x="744" y="239"/>
                </a:cubicBezTo>
                <a:cubicBezTo>
                  <a:pt x="743" y="237"/>
                  <a:pt x="741" y="236"/>
                  <a:pt x="739" y="233"/>
                </a:cubicBezTo>
                <a:cubicBezTo>
                  <a:pt x="739" y="232"/>
                  <a:pt x="739" y="231"/>
                  <a:pt x="740" y="231"/>
                </a:cubicBezTo>
                <a:cubicBezTo>
                  <a:pt x="741" y="233"/>
                  <a:pt x="741" y="234"/>
                  <a:pt x="742" y="234"/>
                </a:cubicBezTo>
                <a:cubicBezTo>
                  <a:pt x="742" y="234"/>
                  <a:pt x="741" y="231"/>
                  <a:pt x="743" y="234"/>
                </a:cubicBezTo>
                <a:cubicBezTo>
                  <a:pt x="743" y="233"/>
                  <a:pt x="742" y="232"/>
                  <a:pt x="741" y="231"/>
                </a:cubicBezTo>
                <a:cubicBezTo>
                  <a:pt x="740" y="230"/>
                  <a:pt x="741" y="231"/>
                  <a:pt x="740" y="231"/>
                </a:cubicBezTo>
                <a:cubicBezTo>
                  <a:pt x="739" y="227"/>
                  <a:pt x="737" y="229"/>
                  <a:pt x="736" y="226"/>
                </a:cubicBezTo>
                <a:cubicBezTo>
                  <a:pt x="736" y="227"/>
                  <a:pt x="735" y="226"/>
                  <a:pt x="733" y="224"/>
                </a:cubicBezTo>
                <a:cubicBezTo>
                  <a:pt x="734" y="226"/>
                  <a:pt x="737" y="229"/>
                  <a:pt x="738" y="231"/>
                </a:cubicBezTo>
                <a:cubicBezTo>
                  <a:pt x="735" y="229"/>
                  <a:pt x="728" y="217"/>
                  <a:pt x="726" y="218"/>
                </a:cubicBezTo>
                <a:cubicBezTo>
                  <a:pt x="724" y="215"/>
                  <a:pt x="723" y="213"/>
                  <a:pt x="721" y="210"/>
                </a:cubicBezTo>
                <a:cubicBezTo>
                  <a:pt x="715" y="205"/>
                  <a:pt x="707" y="195"/>
                  <a:pt x="698" y="186"/>
                </a:cubicBezTo>
                <a:cubicBezTo>
                  <a:pt x="698" y="186"/>
                  <a:pt x="701" y="188"/>
                  <a:pt x="700" y="188"/>
                </a:cubicBezTo>
                <a:cubicBezTo>
                  <a:pt x="696" y="184"/>
                  <a:pt x="693" y="182"/>
                  <a:pt x="688" y="177"/>
                </a:cubicBezTo>
                <a:cubicBezTo>
                  <a:pt x="689" y="178"/>
                  <a:pt x="690" y="178"/>
                  <a:pt x="690" y="177"/>
                </a:cubicBezTo>
                <a:cubicBezTo>
                  <a:pt x="689" y="176"/>
                  <a:pt x="689" y="176"/>
                  <a:pt x="689" y="176"/>
                </a:cubicBezTo>
                <a:cubicBezTo>
                  <a:pt x="687" y="174"/>
                  <a:pt x="689" y="177"/>
                  <a:pt x="688" y="177"/>
                </a:cubicBezTo>
                <a:cubicBezTo>
                  <a:pt x="686" y="175"/>
                  <a:pt x="687" y="175"/>
                  <a:pt x="686" y="174"/>
                </a:cubicBezTo>
                <a:cubicBezTo>
                  <a:pt x="684" y="172"/>
                  <a:pt x="686" y="174"/>
                  <a:pt x="684" y="173"/>
                </a:cubicBezTo>
                <a:cubicBezTo>
                  <a:pt x="683" y="172"/>
                  <a:pt x="682" y="169"/>
                  <a:pt x="681" y="170"/>
                </a:cubicBezTo>
                <a:cubicBezTo>
                  <a:pt x="680" y="169"/>
                  <a:pt x="681" y="169"/>
                  <a:pt x="681" y="169"/>
                </a:cubicBezTo>
                <a:cubicBezTo>
                  <a:pt x="680" y="168"/>
                  <a:pt x="679" y="168"/>
                  <a:pt x="678" y="168"/>
                </a:cubicBezTo>
                <a:cubicBezTo>
                  <a:pt x="676" y="165"/>
                  <a:pt x="672" y="163"/>
                  <a:pt x="672" y="161"/>
                </a:cubicBezTo>
                <a:cubicBezTo>
                  <a:pt x="670" y="160"/>
                  <a:pt x="662" y="154"/>
                  <a:pt x="657" y="149"/>
                </a:cubicBezTo>
                <a:cubicBezTo>
                  <a:pt x="660" y="152"/>
                  <a:pt x="654" y="146"/>
                  <a:pt x="654" y="146"/>
                </a:cubicBezTo>
                <a:cubicBezTo>
                  <a:pt x="653" y="145"/>
                  <a:pt x="653" y="145"/>
                  <a:pt x="652" y="145"/>
                </a:cubicBezTo>
                <a:cubicBezTo>
                  <a:pt x="648" y="142"/>
                  <a:pt x="644" y="139"/>
                  <a:pt x="645" y="138"/>
                </a:cubicBezTo>
                <a:cubicBezTo>
                  <a:pt x="641" y="135"/>
                  <a:pt x="641" y="135"/>
                  <a:pt x="641" y="135"/>
                </a:cubicBezTo>
                <a:cubicBezTo>
                  <a:pt x="642" y="137"/>
                  <a:pt x="641" y="136"/>
                  <a:pt x="640" y="136"/>
                </a:cubicBezTo>
                <a:cubicBezTo>
                  <a:pt x="637" y="133"/>
                  <a:pt x="636" y="133"/>
                  <a:pt x="633" y="130"/>
                </a:cubicBezTo>
                <a:cubicBezTo>
                  <a:pt x="633" y="130"/>
                  <a:pt x="632" y="129"/>
                  <a:pt x="633" y="129"/>
                </a:cubicBezTo>
                <a:cubicBezTo>
                  <a:pt x="629" y="126"/>
                  <a:pt x="631" y="129"/>
                  <a:pt x="629" y="128"/>
                </a:cubicBezTo>
                <a:cubicBezTo>
                  <a:pt x="628" y="126"/>
                  <a:pt x="625" y="124"/>
                  <a:pt x="622" y="123"/>
                </a:cubicBezTo>
                <a:cubicBezTo>
                  <a:pt x="626" y="124"/>
                  <a:pt x="620" y="120"/>
                  <a:pt x="618" y="120"/>
                </a:cubicBezTo>
                <a:cubicBezTo>
                  <a:pt x="618" y="120"/>
                  <a:pt x="620" y="122"/>
                  <a:pt x="621" y="122"/>
                </a:cubicBezTo>
                <a:cubicBezTo>
                  <a:pt x="623" y="124"/>
                  <a:pt x="615" y="119"/>
                  <a:pt x="617" y="119"/>
                </a:cubicBezTo>
                <a:cubicBezTo>
                  <a:pt x="614" y="117"/>
                  <a:pt x="614" y="117"/>
                  <a:pt x="614" y="117"/>
                </a:cubicBezTo>
                <a:cubicBezTo>
                  <a:pt x="613" y="116"/>
                  <a:pt x="614" y="118"/>
                  <a:pt x="611" y="116"/>
                </a:cubicBezTo>
                <a:cubicBezTo>
                  <a:pt x="611" y="116"/>
                  <a:pt x="613" y="116"/>
                  <a:pt x="612" y="115"/>
                </a:cubicBezTo>
                <a:cubicBezTo>
                  <a:pt x="610" y="114"/>
                  <a:pt x="612" y="116"/>
                  <a:pt x="610" y="115"/>
                </a:cubicBezTo>
                <a:cubicBezTo>
                  <a:pt x="607" y="112"/>
                  <a:pt x="602" y="111"/>
                  <a:pt x="596" y="106"/>
                </a:cubicBezTo>
                <a:cubicBezTo>
                  <a:pt x="596" y="106"/>
                  <a:pt x="595" y="106"/>
                  <a:pt x="595" y="105"/>
                </a:cubicBezTo>
                <a:cubicBezTo>
                  <a:pt x="594" y="105"/>
                  <a:pt x="594" y="105"/>
                  <a:pt x="594" y="106"/>
                </a:cubicBezTo>
                <a:cubicBezTo>
                  <a:pt x="587" y="101"/>
                  <a:pt x="583" y="99"/>
                  <a:pt x="576" y="95"/>
                </a:cubicBezTo>
                <a:cubicBezTo>
                  <a:pt x="573" y="94"/>
                  <a:pt x="576" y="96"/>
                  <a:pt x="575" y="96"/>
                </a:cubicBezTo>
                <a:cubicBezTo>
                  <a:pt x="575" y="95"/>
                  <a:pt x="571" y="94"/>
                  <a:pt x="571" y="94"/>
                </a:cubicBezTo>
                <a:cubicBezTo>
                  <a:pt x="568" y="92"/>
                  <a:pt x="566" y="90"/>
                  <a:pt x="562" y="88"/>
                </a:cubicBezTo>
                <a:cubicBezTo>
                  <a:pt x="555" y="85"/>
                  <a:pt x="548" y="82"/>
                  <a:pt x="540" y="79"/>
                </a:cubicBezTo>
                <a:cubicBezTo>
                  <a:pt x="540" y="78"/>
                  <a:pt x="540" y="78"/>
                  <a:pt x="540" y="78"/>
                </a:cubicBezTo>
                <a:cubicBezTo>
                  <a:pt x="537" y="77"/>
                  <a:pt x="535" y="76"/>
                  <a:pt x="533" y="75"/>
                </a:cubicBezTo>
                <a:cubicBezTo>
                  <a:pt x="530" y="74"/>
                  <a:pt x="529" y="74"/>
                  <a:pt x="526" y="73"/>
                </a:cubicBezTo>
                <a:cubicBezTo>
                  <a:pt x="526" y="72"/>
                  <a:pt x="526" y="72"/>
                  <a:pt x="526" y="72"/>
                </a:cubicBezTo>
                <a:cubicBezTo>
                  <a:pt x="521" y="71"/>
                  <a:pt x="517" y="70"/>
                  <a:pt x="514" y="68"/>
                </a:cubicBezTo>
                <a:cubicBezTo>
                  <a:pt x="510" y="68"/>
                  <a:pt x="504" y="65"/>
                  <a:pt x="502" y="64"/>
                </a:cubicBezTo>
                <a:cubicBezTo>
                  <a:pt x="500" y="63"/>
                  <a:pt x="502" y="65"/>
                  <a:pt x="502" y="65"/>
                </a:cubicBezTo>
                <a:cubicBezTo>
                  <a:pt x="497" y="64"/>
                  <a:pt x="493" y="62"/>
                  <a:pt x="488" y="60"/>
                </a:cubicBezTo>
                <a:cubicBezTo>
                  <a:pt x="485" y="60"/>
                  <a:pt x="481" y="60"/>
                  <a:pt x="480" y="59"/>
                </a:cubicBezTo>
                <a:cubicBezTo>
                  <a:pt x="483" y="59"/>
                  <a:pt x="485" y="60"/>
                  <a:pt x="484" y="59"/>
                </a:cubicBezTo>
                <a:cubicBezTo>
                  <a:pt x="482" y="58"/>
                  <a:pt x="480" y="59"/>
                  <a:pt x="480" y="58"/>
                </a:cubicBezTo>
                <a:cubicBezTo>
                  <a:pt x="479" y="58"/>
                  <a:pt x="479" y="58"/>
                  <a:pt x="479" y="59"/>
                </a:cubicBezTo>
                <a:cubicBezTo>
                  <a:pt x="474" y="58"/>
                  <a:pt x="470" y="57"/>
                  <a:pt x="468" y="56"/>
                </a:cubicBezTo>
                <a:cubicBezTo>
                  <a:pt x="466" y="56"/>
                  <a:pt x="469" y="57"/>
                  <a:pt x="464" y="56"/>
                </a:cubicBezTo>
                <a:cubicBezTo>
                  <a:pt x="465" y="55"/>
                  <a:pt x="461" y="54"/>
                  <a:pt x="459" y="54"/>
                </a:cubicBezTo>
                <a:cubicBezTo>
                  <a:pt x="459" y="54"/>
                  <a:pt x="459" y="54"/>
                  <a:pt x="458" y="54"/>
                </a:cubicBezTo>
                <a:cubicBezTo>
                  <a:pt x="458" y="54"/>
                  <a:pt x="459" y="54"/>
                  <a:pt x="461" y="54"/>
                </a:cubicBezTo>
                <a:cubicBezTo>
                  <a:pt x="461" y="53"/>
                  <a:pt x="460" y="53"/>
                  <a:pt x="458" y="53"/>
                </a:cubicBezTo>
                <a:cubicBezTo>
                  <a:pt x="457" y="53"/>
                  <a:pt x="456" y="53"/>
                  <a:pt x="456" y="54"/>
                </a:cubicBezTo>
                <a:cubicBezTo>
                  <a:pt x="453" y="53"/>
                  <a:pt x="452" y="52"/>
                  <a:pt x="450" y="52"/>
                </a:cubicBezTo>
                <a:cubicBezTo>
                  <a:pt x="448" y="51"/>
                  <a:pt x="451" y="52"/>
                  <a:pt x="450" y="52"/>
                </a:cubicBezTo>
                <a:cubicBezTo>
                  <a:pt x="442" y="51"/>
                  <a:pt x="434" y="51"/>
                  <a:pt x="428" y="49"/>
                </a:cubicBezTo>
                <a:cubicBezTo>
                  <a:pt x="426" y="49"/>
                  <a:pt x="429" y="50"/>
                  <a:pt x="427" y="50"/>
                </a:cubicBezTo>
                <a:cubicBezTo>
                  <a:pt x="424" y="50"/>
                  <a:pt x="424" y="49"/>
                  <a:pt x="426" y="49"/>
                </a:cubicBezTo>
                <a:cubicBezTo>
                  <a:pt x="426" y="48"/>
                  <a:pt x="425" y="49"/>
                  <a:pt x="423" y="48"/>
                </a:cubicBezTo>
                <a:cubicBezTo>
                  <a:pt x="423" y="49"/>
                  <a:pt x="423" y="49"/>
                  <a:pt x="423" y="49"/>
                </a:cubicBezTo>
                <a:cubicBezTo>
                  <a:pt x="416" y="48"/>
                  <a:pt x="410" y="48"/>
                  <a:pt x="402" y="48"/>
                </a:cubicBezTo>
                <a:cubicBezTo>
                  <a:pt x="404" y="47"/>
                  <a:pt x="401" y="47"/>
                  <a:pt x="397" y="47"/>
                </a:cubicBezTo>
                <a:cubicBezTo>
                  <a:pt x="397" y="46"/>
                  <a:pt x="397" y="46"/>
                  <a:pt x="397" y="46"/>
                </a:cubicBezTo>
                <a:cubicBezTo>
                  <a:pt x="394" y="47"/>
                  <a:pt x="393" y="46"/>
                  <a:pt x="391" y="46"/>
                </a:cubicBezTo>
                <a:cubicBezTo>
                  <a:pt x="389" y="46"/>
                  <a:pt x="395" y="47"/>
                  <a:pt x="393" y="48"/>
                </a:cubicBezTo>
                <a:cubicBezTo>
                  <a:pt x="390" y="47"/>
                  <a:pt x="390" y="47"/>
                  <a:pt x="388" y="47"/>
                </a:cubicBezTo>
                <a:cubicBezTo>
                  <a:pt x="386" y="47"/>
                  <a:pt x="388" y="47"/>
                  <a:pt x="388" y="48"/>
                </a:cubicBezTo>
                <a:cubicBezTo>
                  <a:pt x="385" y="48"/>
                  <a:pt x="385" y="47"/>
                  <a:pt x="382" y="48"/>
                </a:cubicBezTo>
                <a:cubicBezTo>
                  <a:pt x="382" y="47"/>
                  <a:pt x="383" y="47"/>
                  <a:pt x="384" y="47"/>
                </a:cubicBezTo>
                <a:cubicBezTo>
                  <a:pt x="383" y="47"/>
                  <a:pt x="380" y="48"/>
                  <a:pt x="380" y="47"/>
                </a:cubicBezTo>
                <a:cubicBezTo>
                  <a:pt x="379" y="47"/>
                  <a:pt x="380" y="48"/>
                  <a:pt x="377" y="48"/>
                </a:cubicBezTo>
                <a:cubicBezTo>
                  <a:pt x="376" y="47"/>
                  <a:pt x="377" y="47"/>
                  <a:pt x="376" y="47"/>
                </a:cubicBezTo>
                <a:cubicBezTo>
                  <a:pt x="375" y="47"/>
                  <a:pt x="371" y="48"/>
                  <a:pt x="375" y="48"/>
                </a:cubicBezTo>
                <a:cubicBezTo>
                  <a:pt x="374" y="48"/>
                  <a:pt x="373" y="49"/>
                  <a:pt x="371" y="49"/>
                </a:cubicBezTo>
                <a:cubicBezTo>
                  <a:pt x="372" y="48"/>
                  <a:pt x="370" y="48"/>
                  <a:pt x="371" y="47"/>
                </a:cubicBezTo>
                <a:cubicBezTo>
                  <a:pt x="370" y="47"/>
                  <a:pt x="367" y="48"/>
                  <a:pt x="368" y="47"/>
                </a:cubicBezTo>
                <a:cubicBezTo>
                  <a:pt x="365" y="48"/>
                  <a:pt x="363" y="48"/>
                  <a:pt x="361" y="48"/>
                </a:cubicBezTo>
                <a:cubicBezTo>
                  <a:pt x="361" y="47"/>
                  <a:pt x="362" y="47"/>
                  <a:pt x="363" y="47"/>
                </a:cubicBezTo>
                <a:cubicBezTo>
                  <a:pt x="363" y="47"/>
                  <a:pt x="361" y="47"/>
                  <a:pt x="359" y="47"/>
                </a:cubicBezTo>
                <a:cubicBezTo>
                  <a:pt x="358" y="48"/>
                  <a:pt x="355" y="48"/>
                  <a:pt x="351" y="48"/>
                </a:cubicBezTo>
                <a:cubicBezTo>
                  <a:pt x="351" y="49"/>
                  <a:pt x="354" y="48"/>
                  <a:pt x="354" y="49"/>
                </a:cubicBezTo>
                <a:cubicBezTo>
                  <a:pt x="350" y="50"/>
                  <a:pt x="351" y="49"/>
                  <a:pt x="348" y="49"/>
                </a:cubicBezTo>
                <a:cubicBezTo>
                  <a:pt x="350" y="50"/>
                  <a:pt x="344" y="50"/>
                  <a:pt x="342" y="50"/>
                </a:cubicBezTo>
                <a:cubicBezTo>
                  <a:pt x="340" y="50"/>
                  <a:pt x="343" y="50"/>
                  <a:pt x="341" y="51"/>
                </a:cubicBezTo>
                <a:cubicBezTo>
                  <a:pt x="336" y="52"/>
                  <a:pt x="334" y="52"/>
                  <a:pt x="332" y="51"/>
                </a:cubicBezTo>
                <a:cubicBezTo>
                  <a:pt x="334" y="50"/>
                  <a:pt x="335" y="51"/>
                  <a:pt x="335" y="51"/>
                </a:cubicBezTo>
                <a:cubicBezTo>
                  <a:pt x="336" y="51"/>
                  <a:pt x="336" y="51"/>
                  <a:pt x="336" y="51"/>
                </a:cubicBezTo>
                <a:cubicBezTo>
                  <a:pt x="336" y="50"/>
                  <a:pt x="334" y="51"/>
                  <a:pt x="335" y="50"/>
                </a:cubicBezTo>
                <a:cubicBezTo>
                  <a:pt x="331" y="51"/>
                  <a:pt x="331" y="51"/>
                  <a:pt x="331" y="52"/>
                </a:cubicBezTo>
                <a:cubicBezTo>
                  <a:pt x="330" y="51"/>
                  <a:pt x="326" y="51"/>
                  <a:pt x="326" y="52"/>
                </a:cubicBezTo>
                <a:cubicBezTo>
                  <a:pt x="323" y="53"/>
                  <a:pt x="325" y="52"/>
                  <a:pt x="326" y="51"/>
                </a:cubicBezTo>
                <a:cubicBezTo>
                  <a:pt x="326" y="51"/>
                  <a:pt x="322" y="52"/>
                  <a:pt x="321" y="53"/>
                </a:cubicBezTo>
                <a:cubicBezTo>
                  <a:pt x="321" y="53"/>
                  <a:pt x="322" y="53"/>
                  <a:pt x="323" y="53"/>
                </a:cubicBezTo>
                <a:cubicBezTo>
                  <a:pt x="321" y="53"/>
                  <a:pt x="315" y="54"/>
                  <a:pt x="316" y="55"/>
                </a:cubicBezTo>
                <a:cubicBezTo>
                  <a:pt x="314" y="56"/>
                  <a:pt x="314" y="55"/>
                  <a:pt x="312" y="55"/>
                </a:cubicBezTo>
                <a:cubicBezTo>
                  <a:pt x="313" y="55"/>
                  <a:pt x="314" y="54"/>
                  <a:pt x="315" y="54"/>
                </a:cubicBezTo>
                <a:cubicBezTo>
                  <a:pt x="317" y="53"/>
                  <a:pt x="317" y="53"/>
                  <a:pt x="320" y="52"/>
                </a:cubicBezTo>
                <a:cubicBezTo>
                  <a:pt x="319" y="52"/>
                  <a:pt x="314" y="54"/>
                  <a:pt x="313" y="54"/>
                </a:cubicBezTo>
                <a:cubicBezTo>
                  <a:pt x="310" y="54"/>
                  <a:pt x="314" y="54"/>
                  <a:pt x="312" y="55"/>
                </a:cubicBezTo>
                <a:cubicBezTo>
                  <a:pt x="308" y="56"/>
                  <a:pt x="308" y="56"/>
                  <a:pt x="304" y="57"/>
                </a:cubicBezTo>
                <a:cubicBezTo>
                  <a:pt x="305" y="57"/>
                  <a:pt x="307" y="57"/>
                  <a:pt x="307" y="56"/>
                </a:cubicBezTo>
                <a:cubicBezTo>
                  <a:pt x="305" y="56"/>
                  <a:pt x="302" y="58"/>
                  <a:pt x="302" y="58"/>
                </a:cubicBezTo>
                <a:cubicBezTo>
                  <a:pt x="299" y="59"/>
                  <a:pt x="304" y="57"/>
                  <a:pt x="301" y="58"/>
                </a:cubicBezTo>
                <a:cubicBezTo>
                  <a:pt x="301" y="57"/>
                  <a:pt x="304" y="57"/>
                  <a:pt x="303" y="57"/>
                </a:cubicBezTo>
                <a:cubicBezTo>
                  <a:pt x="303" y="57"/>
                  <a:pt x="298" y="58"/>
                  <a:pt x="297" y="58"/>
                </a:cubicBezTo>
                <a:cubicBezTo>
                  <a:pt x="298" y="59"/>
                  <a:pt x="301" y="57"/>
                  <a:pt x="301" y="58"/>
                </a:cubicBezTo>
                <a:cubicBezTo>
                  <a:pt x="296" y="59"/>
                  <a:pt x="295" y="60"/>
                  <a:pt x="292" y="60"/>
                </a:cubicBezTo>
                <a:cubicBezTo>
                  <a:pt x="290" y="61"/>
                  <a:pt x="289" y="61"/>
                  <a:pt x="289" y="62"/>
                </a:cubicBezTo>
                <a:cubicBezTo>
                  <a:pt x="288" y="62"/>
                  <a:pt x="283" y="62"/>
                  <a:pt x="283" y="63"/>
                </a:cubicBezTo>
                <a:cubicBezTo>
                  <a:pt x="279" y="65"/>
                  <a:pt x="279" y="64"/>
                  <a:pt x="276" y="65"/>
                </a:cubicBezTo>
                <a:cubicBezTo>
                  <a:pt x="274" y="66"/>
                  <a:pt x="277" y="66"/>
                  <a:pt x="276" y="66"/>
                </a:cubicBezTo>
                <a:cubicBezTo>
                  <a:pt x="273" y="67"/>
                  <a:pt x="273" y="67"/>
                  <a:pt x="273" y="67"/>
                </a:cubicBezTo>
                <a:cubicBezTo>
                  <a:pt x="275" y="65"/>
                  <a:pt x="264" y="71"/>
                  <a:pt x="260" y="71"/>
                </a:cubicBezTo>
                <a:cubicBezTo>
                  <a:pt x="259" y="72"/>
                  <a:pt x="259" y="72"/>
                  <a:pt x="259" y="73"/>
                </a:cubicBezTo>
                <a:cubicBezTo>
                  <a:pt x="257" y="73"/>
                  <a:pt x="254" y="74"/>
                  <a:pt x="253" y="75"/>
                </a:cubicBezTo>
                <a:cubicBezTo>
                  <a:pt x="253" y="75"/>
                  <a:pt x="253" y="75"/>
                  <a:pt x="253" y="74"/>
                </a:cubicBezTo>
                <a:cubicBezTo>
                  <a:pt x="248" y="77"/>
                  <a:pt x="246" y="78"/>
                  <a:pt x="239" y="81"/>
                </a:cubicBezTo>
                <a:cubicBezTo>
                  <a:pt x="240" y="80"/>
                  <a:pt x="244" y="78"/>
                  <a:pt x="245" y="78"/>
                </a:cubicBezTo>
                <a:cubicBezTo>
                  <a:pt x="244" y="78"/>
                  <a:pt x="244" y="76"/>
                  <a:pt x="243" y="77"/>
                </a:cubicBezTo>
                <a:cubicBezTo>
                  <a:pt x="243" y="77"/>
                  <a:pt x="242" y="76"/>
                  <a:pt x="243" y="75"/>
                </a:cubicBezTo>
                <a:cubicBezTo>
                  <a:pt x="244" y="75"/>
                  <a:pt x="244" y="75"/>
                  <a:pt x="245" y="75"/>
                </a:cubicBezTo>
                <a:cubicBezTo>
                  <a:pt x="247" y="74"/>
                  <a:pt x="243" y="74"/>
                  <a:pt x="246" y="73"/>
                </a:cubicBezTo>
                <a:cubicBezTo>
                  <a:pt x="245" y="73"/>
                  <a:pt x="244" y="74"/>
                  <a:pt x="243" y="75"/>
                </a:cubicBezTo>
                <a:cubicBezTo>
                  <a:pt x="243" y="73"/>
                  <a:pt x="250" y="71"/>
                  <a:pt x="252" y="71"/>
                </a:cubicBezTo>
                <a:cubicBezTo>
                  <a:pt x="254" y="70"/>
                  <a:pt x="251" y="70"/>
                  <a:pt x="254" y="69"/>
                </a:cubicBezTo>
                <a:cubicBezTo>
                  <a:pt x="247" y="70"/>
                  <a:pt x="242" y="74"/>
                  <a:pt x="237" y="76"/>
                </a:cubicBezTo>
                <a:cubicBezTo>
                  <a:pt x="236" y="76"/>
                  <a:pt x="237" y="76"/>
                  <a:pt x="237" y="76"/>
                </a:cubicBezTo>
                <a:cubicBezTo>
                  <a:pt x="235" y="77"/>
                  <a:pt x="233" y="78"/>
                  <a:pt x="233" y="78"/>
                </a:cubicBezTo>
                <a:cubicBezTo>
                  <a:pt x="234" y="77"/>
                  <a:pt x="235" y="77"/>
                  <a:pt x="235" y="76"/>
                </a:cubicBezTo>
                <a:cubicBezTo>
                  <a:pt x="232" y="77"/>
                  <a:pt x="234" y="77"/>
                  <a:pt x="231" y="78"/>
                </a:cubicBezTo>
                <a:cubicBezTo>
                  <a:pt x="229" y="78"/>
                  <a:pt x="231" y="77"/>
                  <a:pt x="227" y="79"/>
                </a:cubicBezTo>
                <a:cubicBezTo>
                  <a:pt x="227" y="78"/>
                  <a:pt x="230" y="77"/>
                  <a:pt x="231" y="76"/>
                </a:cubicBezTo>
                <a:cubicBezTo>
                  <a:pt x="229" y="77"/>
                  <a:pt x="228" y="77"/>
                  <a:pt x="224" y="79"/>
                </a:cubicBezTo>
                <a:cubicBezTo>
                  <a:pt x="227" y="76"/>
                  <a:pt x="236" y="73"/>
                  <a:pt x="233" y="72"/>
                </a:cubicBezTo>
                <a:cubicBezTo>
                  <a:pt x="233" y="72"/>
                  <a:pt x="231" y="72"/>
                  <a:pt x="231" y="72"/>
                </a:cubicBezTo>
                <a:cubicBezTo>
                  <a:pt x="229" y="73"/>
                  <a:pt x="233" y="72"/>
                  <a:pt x="230" y="73"/>
                </a:cubicBezTo>
                <a:cubicBezTo>
                  <a:pt x="230" y="73"/>
                  <a:pt x="232" y="73"/>
                  <a:pt x="232" y="73"/>
                </a:cubicBezTo>
                <a:cubicBezTo>
                  <a:pt x="227" y="76"/>
                  <a:pt x="222" y="80"/>
                  <a:pt x="219" y="80"/>
                </a:cubicBezTo>
                <a:cubicBezTo>
                  <a:pt x="223" y="79"/>
                  <a:pt x="216" y="80"/>
                  <a:pt x="222" y="77"/>
                </a:cubicBezTo>
                <a:cubicBezTo>
                  <a:pt x="221" y="76"/>
                  <a:pt x="216" y="78"/>
                  <a:pt x="218" y="76"/>
                </a:cubicBezTo>
                <a:cubicBezTo>
                  <a:pt x="217" y="77"/>
                  <a:pt x="210" y="80"/>
                  <a:pt x="210" y="82"/>
                </a:cubicBezTo>
                <a:cubicBezTo>
                  <a:pt x="205" y="84"/>
                  <a:pt x="210" y="81"/>
                  <a:pt x="203" y="85"/>
                </a:cubicBezTo>
                <a:cubicBezTo>
                  <a:pt x="207" y="83"/>
                  <a:pt x="205" y="85"/>
                  <a:pt x="206" y="85"/>
                </a:cubicBezTo>
                <a:cubicBezTo>
                  <a:pt x="203" y="87"/>
                  <a:pt x="205" y="85"/>
                  <a:pt x="204" y="85"/>
                </a:cubicBezTo>
                <a:cubicBezTo>
                  <a:pt x="202" y="86"/>
                  <a:pt x="201" y="88"/>
                  <a:pt x="199" y="88"/>
                </a:cubicBezTo>
                <a:cubicBezTo>
                  <a:pt x="199" y="89"/>
                  <a:pt x="199" y="89"/>
                  <a:pt x="198" y="89"/>
                </a:cubicBezTo>
                <a:cubicBezTo>
                  <a:pt x="200" y="89"/>
                  <a:pt x="202" y="86"/>
                  <a:pt x="203" y="86"/>
                </a:cubicBezTo>
                <a:cubicBezTo>
                  <a:pt x="204" y="87"/>
                  <a:pt x="202" y="88"/>
                  <a:pt x="201" y="88"/>
                </a:cubicBezTo>
                <a:cubicBezTo>
                  <a:pt x="201" y="89"/>
                  <a:pt x="205" y="87"/>
                  <a:pt x="202" y="89"/>
                </a:cubicBezTo>
                <a:cubicBezTo>
                  <a:pt x="202" y="89"/>
                  <a:pt x="204" y="88"/>
                  <a:pt x="205" y="87"/>
                </a:cubicBezTo>
                <a:cubicBezTo>
                  <a:pt x="203" y="89"/>
                  <a:pt x="198" y="91"/>
                  <a:pt x="198" y="92"/>
                </a:cubicBezTo>
                <a:cubicBezTo>
                  <a:pt x="198" y="92"/>
                  <a:pt x="198" y="91"/>
                  <a:pt x="195" y="93"/>
                </a:cubicBezTo>
                <a:cubicBezTo>
                  <a:pt x="195" y="92"/>
                  <a:pt x="196" y="92"/>
                  <a:pt x="197" y="91"/>
                </a:cubicBezTo>
                <a:cubicBezTo>
                  <a:pt x="196" y="91"/>
                  <a:pt x="194" y="92"/>
                  <a:pt x="192" y="94"/>
                </a:cubicBezTo>
                <a:cubicBezTo>
                  <a:pt x="191" y="94"/>
                  <a:pt x="190" y="94"/>
                  <a:pt x="190" y="93"/>
                </a:cubicBezTo>
                <a:cubicBezTo>
                  <a:pt x="187" y="95"/>
                  <a:pt x="190" y="94"/>
                  <a:pt x="187" y="96"/>
                </a:cubicBezTo>
                <a:cubicBezTo>
                  <a:pt x="189" y="94"/>
                  <a:pt x="184" y="97"/>
                  <a:pt x="184" y="96"/>
                </a:cubicBezTo>
                <a:cubicBezTo>
                  <a:pt x="182" y="98"/>
                  <a:pt x="180" y="99"/>
                  <a:pt x="179" y="100"/>
                </a:cubicBezTo>
                <a:cubicBezTo>
                  <a:pt x="179" y="99"/>
                  <a:pt x="179" y="98"/>
                  <a:pt x="181" y="98"/>
                </a:cubicBezTo>
                <a:cubicBezTo>
                  <a:pt x="184" y="96"/>
                  <a:pt x="180" y="98"/>
                  <a:pt x="180" y="97"/>
                </a:cubicBezTo>
                <a:cubicBezTo>
                  <a:pt x="184" y="95"/>
                  <a:pt x="186" y="93"/>
                  <a:pt x="191" y="90"/>
                </a:cubicBezTo>
                <a:cubicBezTo>
                  <a:pt x="188" y="92"/>
                  <a:pt x="189" y="92"/>
                  <a:pt x="192" y="90"/>
                </a:cubicBezTo>
                <a:cubicBezTo>
                  <a:pt x="194" y="88"/>
                  <a:pt x="194" y="88"/>
                  <a:pt x="198" y="86"/>
                </a:cubicBezTo>
                <a:cubicBezTo>
                  <a:pt x="200" y="85"/>
                  <a:pt x="196" y="86"/>
                  <a:pt x="200" y="84"/>
                </a:cubicBezTo>
                <a:cubicBezTo>
                  <a:pt x="199" y="85"/>
                  <a:pt x="204" y="82"/>
                  <a:pt x="204" y="84"/>
                </a:cubicBezTo>
                <a:cubicBezTo>
                  <a:pt x="204" y="84"/>
                  <a:pt x="206" y="83"/>
                  <a:pt x="208" y="82"/>
                </a:cubicBezTo>
                <a:cubicBezTo>
                  <a:pt x="208" y="81"/>
                  <a:pt x="209" y="81"/>
                  <a:pt x="209" y="81"/>
                </a:cubicBezTo>
                <a:cubicBezTo>
                  <a:pt x="209" y="80"/>
                  <a:pt x="205" y="82"/>
                  <a:pt x="207" y="82"/>
                </a:cubicBezTo>
                <a:cubicBezTo>
                  <a:pt x="205" y="83"/>
                  <a:pt x="203" y="84"/>
                  <a:pt x="203" y="83"/>
                </a:cubicBezTo>
                <a:cubicBezTo>
                  <a:pt x="206" y="81"/>
                  <a:pt x="206" y="81"/>
                  <a:pt x="206" y="81"/>
                </a:cubicBezTo>
                <a:cubicBezTo>
                  <a:pt x="206" y="81"/>
                  <a:pt x="205" y="82"/>
                  <a:pt x="206" y="82"/>
                </a:cubicBezTo>
                <a:cubicBezTo>
                  <a:pt x="208" y="81"/>
                  <a:pt x="207" y="81"/>
                  <a:pt x="207" y="80"/>
                </a:cubicBezTo>
                <a:cubicBezTo>
                  <a:pt x="208" y="79"/>
                  <a:pt x="209" y="80"/>
                  <a:pt x="210" y="79"/>
                </a:cubicBezTo>
                <a:cubicBezTo>
                  <a:pt x="212" y="78"/>
                  <a:pt x="209" y="81"/>
                  <a:pt x="213" y="79"/>
                </a:cubicBezTo>
                <a:cubicBezTo>
                  <a:pt x="215" y="78"/>
                  <a:pt x="214" y="77"/>
                  <a:pt x="216" y="77"/>
                </a:cubicBezTo>
                <a:cubicBezTo>
                  <a:pt x="218" y="75"/>
                  <a:pt x="218" y="73"/>
                  <a:pt x="217" y="73"/>
                </a:cubicBezTo>
                <a:cubicBezTo>
                  <a:pt x="216" y="74"/>
                  <a:pt x="216" y="74"/>
                  <a:pt x="213" y="75"/>
                </a:cubicBezTo>
                <a:cubicBezTo>
                  <a:pt x="213" y="74"/>
                  <a:pt x="213" y="74"/>
                  <a:pt x="213" y="74"/>
                </a:cubicBezTo>
                <a:cubicBezTo>
                  <a:pt x="219" y="70"/>
                  <a:pt x="218" y="72"/>
                  <a:pt x="221" y="70"/>
                </a:cubicBezTo>
                <a:cubicBezTo>
                  <a:pt x="222" y="70"/>
                  <a:pt x="220" y="71"/>
                  <a:pt x="219" y="72"/>
                </a:cubicBezTo>
                <a:cubicBezTo>
                  <a:pt x="218" y="73"/>
                  <a:pt x="221" y="71"/>
                  <a:pt x="219" y="73"/>
                </a:cubicBezTo>
                <a:cubicBezTo>
                  <a:pt x="219" y="73"/>
                  <a:pt x="223" y="71"/>
                  <a:pt x="222" y="72"/>
                </a:cubicBezTo>
                <a:cubicBezTo>
                  <a:pt x="224" y="71"/>
                  <a:pt x="221" y="72"/>
                  <a:pt x="221" y="71"/>
                </a:cubicBezTo>
                <a:cubicBezTo>
                  <a:pt x="224" y="70"/>
                  <a:pt x="221" y="70"/>
                  <a:pt x="224" y="68"/>
                </a:cubicBezTo>
                <a:cubicBezTo>
                  <a:pt x="224" y="68"/>
                  <a:pt x="224" y="68"/>
                  <a:pt x="224" y="68"/>
                </a:cubicBezTo>
                <a:cubicBezTo>
                  <a:pt x="223" y="68"/>
                  <a:pt x="223" y="69"/>
                  <a:pt x="221" y="70"/>
                </a:cubicBezTo>
                <a:cubicBezTo>
                  <a:pt x="224" y="66"/>
                  <a:pt x="231" y="66"/>
                  <a:pt x="235" y="63"/>
                </a:cubicBezTo>
                <a:cubicBezTo>
                  <a:pt x="234" y="63"/>
                  <a:pt x="233" y="64"/>
                  <a:pt x="234" y="62"/>
                </a:cubicBezTo>
                <a:cubicBezTo>
                  <a:pt x="231" y="63"/>
                  <a:pt x="234" y="63"/>
                  <a:pt x="231" y="64"/>
                </a:cubicBezTo>
                <a:cubicBezTo>
                  <a:pt x="233" y="63"/>
                  <a:pt x="232" y="63"/>
                  <a:pt x="234" y="61"/>
                </a:cubicBezTo>
                <a:cubicBezTo>
                  <a:pt x="236" y="60"/>
                  <a:pt x="235" y="61"/>
                  <a:pt x="234" y="61"/>
                </a:cubicBezTo>
                <a:cubicBezTo>
                  <a:pt x="235" y="61"/>
                  <a:pt x="236" y="61"/>
                  <a:pt x="236" y="62"/>
                </a:cubicBezTo>
                <a:cubicBezTo>
                  <a:pt x="239" y="60"/>
                  <a:pt x="239" y="60"/>
                  <a:pt x="241" y="59"/>
                </a:cubicBezTo>
                <a:cubicBezTo>
                  <a:pt x="240" y="60"/>
                  <a:pt x="244" y="58"/>
                  <a:pt x="245" y="58"/>
                </a:cubicBezTo>
                <a:cubicBezTo>
                  <a:pt x="248" y="57"/>
                  <a:pt x="244" y="57"/>
                  <a:pt x="247" y="57"/>
                </a:cubicBezTo>
                <a:cubicBezTo>
                  <a:pt x="249" y="55"/>
                  <a:pt x="249" y="56"/>
                  <a:pt x="249" y="56"/>
                </a:cubicBezTo>
                <a:cubicBezTo>
                  <a:pt x="248" y="58"/>
                  <a:pt x="246" y="58"/>
                  <a:pt x="244" y="59"/>
                </a:cubicBezTo>
                <a:cubicBezTo>
                  <a:pt x="245" y="59"/>
                  <a:pt x="246" y="59"/>
                  <a:pt x="244" y="61"/>
                </a:cubicBezTo>
                <a:cubicBezTo>
                  <a:pt x="244" y="61"/>
                  <a:pt x="245" y="60"/>
                  <a:pt x="245" y="61"/>
                </a:cubicBezTo>
                <a:cubicBezTo>
                  <a:pt x="245" y="60"/>
                  <a:pt x="245" y="60"/>
                  <a:pt x="246" y="59"/>
                </a:cubicBezTo>
                <a:cubicBezTo>
                  <a:pt x="247" y="59"/>
                  <a:pt x="248" y="59"/>
                  <a:pt x="248" y="59"/>
                </a:cubicBezTo>
                <a:cubicBezTo>
                  <a:pt x="250" y="58"/>
                  <a:pt x="245" y="59"/>
                  <a:pt x="246" y="59"/>
                </a:cubicBezTo>
                <a:cubicBezTo>
                  <a:pt x="248" y="57"/>
                  <a:pt x="253" y="56"/>
                  <a:pt x="253" y="55"/>
                </a:cubicBezTo>
                <a:cubicBezTo>
                  <a:pt x="255" y="54"/>
                  <a:pt x="255" y="55"/>
                  <a:pt x="257" y="55"/>
                </a:cubicBezTo>
                <a:cubicBezTo>
                  <a:pt x="257" y="54"/>
                  <a:pt x="264" y="50"/>
                  <a:pt x="267" y="50"/>
                </a:cubicBezTo>
                <a:cubicBezTo>
                  <a:pt x="271" y="49"/>
                  <a:pt x="268" y="48"/>
                  <a:pt x="268" y="48"/>
                </a:cubicBezTo>
                <a:cubicBezTo>
                  <a:pt x="266" y="49"/>
                  <a:pt x="263" y="49"/>
                  <a:pt x="263" y="50"/>
                </a:cubicBezTo>
                <a:cubicBezTo>
                  <a:pt x="263" y="50"/>
                  <a:pt x="265" y="50"/>
                  <a:pt x="266" y="49"/>
                </a:cubicBezTo>
                <a:cubicBezTo>
                  <a:pt x="263" y="51"/>
                  <a:pt x="256" y="53"/>
                  <a:pt x="253" y="55"/>
                </a:cubicBezTo>
                <a:cubicBezTo>
                  <a:pt x="253" y="54"/>
                  <a:pt x="252" y="54"/>
                  <a:pt x="254" y="53"/>
                </a:cubicBezTo>
                <a:cubicBezTo>
                  <a:pt x="256" y="52"/>
                  <a:pt x="258" y="52"/>
                  <a:pt x="258" y="51"/>
                </a:cubicBezTo>
                <a:cubicBezTo>
                  <a:pt x="261" y="50"/>
                  <a:pt x="259" y="52"/>
                  <a:pt x="257" y="52"/>
                </a:cubicBezTo>
                <a:cubicBezTo>
                  <a:pt x="261" y="51"/>
                  <a:pt x="263" y="49"/>
                  <a:pt x="267" y="48"/>
                </a:cubicBezTo>
                <a:cubicBezTo>
                  <a:pt x="262" y="49"/>
                  <a:pt x="253" y="52"/>
                  <a:pt x="247" y="55"/>
                </a:cubicBezTo>
                <a:cubicBezTo>
                  <a:pt x="244" y="56"/>
                  <a:pt x="242" y="56"/>
                  <a:pt x="242" y="55"/>
                </a:cubicBezTo>
                <a:cubicBezTo>
                  <a:pt x="240" y="56"/>
                  <a:pt x="242" y="56"/>
                  <a:pt x="242" y="57"/>
                </a:cubicBezTo>
                <a:cubicBezTo>
                  <a:pt x="240" y="57"/>
                  <a:pt x="241" y="58"/>
                  <a:pt x="239" y="58"/>
                </a:cubicBezTo>
                <a:cubicBezTo>
                  <a:pt x="238" y="58"/>
                  <a:pt x="240" y="57"/>
                  <a:pt x="239" y="57"/>
                </a:cubicBezTo>
                <a:cubicBezTo>
                  <a:pt x="238" y="57"/>
                  <a:pt x="236" y="58"/>
                  <a:pt x="234" y="59"/>
                </a:cubicBezTo>
                <a:cubicBezTo>
                  <a:pt x="233" y="60"/>
                  <a:pt x="235" y="59"/>
                  <a:pt x="234" y="60"/>
                </a:cubicBezTo>
                <a:cubicBezTo>
                  <a:pt x="236" y="59"/>
                  <a:pt x="235" y="59"/>
                  <a:pt x="235" y="59"/>
                </a:cubicBezTo>
                <a:cubicBezTo>
                  <a:pt x="237" y="57"/>
                  <a:pt x="237" y="58"/>
                  <a:pt x="239" y="58"/>
                </a:cubicBezTo>
                <a:cubicBezTo>
                  <a:pt x="238" y="59"/>
                  <a:pt x="227" y="63"/>
                  <a:pt x="229" y="64"/>
                </a:cubicBezTo>
                <a:cubicBezTo>
                  <a:pt x="228" y="64"/>
                  <a:pt x="227" y="64"/>
                  <a:pt x="226" y="64"/>
                </a:cubicBezTo>
                <a:cubicBezTo>
                  <a:pt x="229" y="61"/>
                  <a:pt x="225" y="63"/>
                  <a:pt x="223" y="62"/>
                </a:cubicBezTo>
                <a:cubicBezTo>
                  <a:pt x="222" y="63"/>
                  <a:pt x="222" y="63"/>
                  <a:pt x="220" y="64"/>
                </a:cubicBezTo>
                <a:cubicBezTo>
                  <a:pt x="220" y="64"/>
                  <a:pt x="221" y="63"/>
                  <a:pt x="221" y="63"/>
                </a:cubicBezTo>
                <a:cubicBezTo>
                  <a:pt x="216" y="65"/>
                  <a:pt x="222" y="64"/>
                  <a:pt x="217" y="66"/>
                </a:cubicBezTo>
                <a:cubicBezTo>
                  <a:pt x="217" y="65"/>
                  <a:pt x="218" y="65"/>
                  <a:pt x="218" y="64"/>
                </a:cubicBezTo>
                <a:cubicBezTo>
                  <a:pt x="213" y="68"/>
                  <a:pt x="214" y="68"/>
                  <a:pt x="210" y="70"/>
                </a:cubicBezTo>
                <a:cubicBezTo>
                  <a:pt x="209" y="69"/>
                  <a:pt x="209" y="69"/>
                  <a:pt x="209" y="69"/>
                </a:cubicBezTo>
                <a:cubicBezTo>
                  <a:pt x="209" y="69"/>
                  <a:pt x="207" y="71"/>
                  <a:pt x="205" y="72"/>
                </a:cubicBezTo>
                <a:cubicBezTo>
                  <a:pt x="205" y="72"/>
                  <a:pt x="207" y="72"/>
                  <a:pt x="204" y="74"/>
                </a:cubicBezTo>
                <a:cubicBezTo>
                  <a:pt x="204" y="73"/>
                  <a:pt x="205" y="72"/>
                  <a:pt x="203" y="73"/>
                </a:cubicBezTo>
                <a:cubicBezTo>
                  <a:pt x="201" y="75"/>
                  <a:pt x="199" y="76"/>
                  <a:pt x="198" y="77"/>
                </a:cubicBezTo>
                <a:cubicBezTo>
                  <a:pt x="199" y="76"/>
                  <a:pt x="202" y="75"/>
                  <a:pt x="198" y="78"/>
                </a:cubicBezTo>
                <a:cubicBezTo>
                  <a:pt x="199" y="78"/>
                  <a:pt x="201" y="77"/>
                  <a:pt x="203" y="75"/>
                </a:cubicBezTo>
                <a:cubicBezTo>
                  <a:pt x="203" y="76"/>
                  <a:pt x="196" y="80"/>
                  <a:pt x="194" y="81"/>
                </a:cubicBezTo>
                <a:cubicBezTo>
                  <a:pt x="197" y="79"/>
                  <a:pt x="196" y="79"/>
                  <a:pt x="197" y="77"/>
                </a:cubicBezTo>
                <a:cubicBezTo>
                  <a:pt x="194" y="79"/>
                  <a:pt x="195" y="78"/>
                  <a:pt x="192" y="80"/>
                </a:cubicBezTo>
                <a:cubicBezTo>
                  <a:pt x="191" y="80"/>
                  <a:pt x="192" y="80"/>
                  <a:pt x="192" y="81"/>
                </a:cubicBezTo>
                <a:cubicBezTo>
                  <a:pt x="187" y="83"/>
                  <a:pt x="184" y="85"/>
                  <a:pt x="179" y="89"/>
                </a:cubicBezTo>
                <a:cubicBezTo>
                  <a:pt x="179" y="89"/>
                  <a:pt x="180" y="89"/>
                  <a:pt x="180" y="89"/>
                </a:cubicBezTo>
                <a:cubicBezTo>
                  <a:pt x="181" y="88"/>
                  <a:pt x="181" y="88"/>
                  <a:pt x="183" y="87"/>
                </a:cubicBezTo>
                <a:cubicBezTo>
                  <a:pt x="182" y="88"/>
                  <a:pt x="182" y="89"/>
                  <a:pt x="182" y="90"/>
                </a:cubicBezTo>
                <a:cubicBezTo>
                  <a:pt x="179" y="91"/>
                  <a:pt x="178" y="93"/>
                  <a:pt x="177" y="92"/>
                </a:cubicBezTo>
                <a:cubicBezTo>
                  <a:pt x="176" y="94"/>
                  <a:pt x="174" y="95"/>
                  <a:pt x="172" y="96"/>
                </a:cubicBezTo>
                <a:cubicBezTo>
                  <a:pt x="171" y="96"/>
                  <a:pt x="173" y="94"/>
                  <a:pt x="173" y="94"/>
                </a:cubicBezTo>
                <a:cubicBezTo>
                  <a:pt x="169" y="96"/>
                  <a:pt x="172" y="96"/>
                  <a:pt x="171" y="97"/>
                </a:cubicBezTo>
                <a:cubicBezTo>
                  <a:pt x="171" y="97"/>
                  <a:pt x="172" y="96"/>
                  <a:pt x="173" y="95"/>
                </a:cubicBezTo>
                <a:cubicBezTo>
                  <a:pt x="173" y="96"/>
                  <a:pt x="169" y="100"/>
                  <a:pt x="173" y="97"/>
                </a:cubicBezTo>
                <a:cubicBezTo>
                  <a:pt x="171" y="99"/>
                  <a:pt x="166" y="102"/>
                  <a:pt x="166" y="101"/>
                </a:cubicBezTo>
                <a:cubicBezTo>
                  <a:pt x="169" y="98"/>
                  <a:pt x="167" y="98"/>
                  <a:pt x="169" y="97"/>
                </a:cubicBezTo>
                <a:cubicBezTo>
                  <a:pt x="168" y="96"/>
                  <a:pt x="165" y="99"/>
                  <a:pt x="163" y="101"/>
                </a:cubicBezTo>
                <a:cubicBezTo>
                  <a:pt x="163" y="101"/>
                  <a:pt x="162" y="101"/>
                  <a:pt x="162" y="101"/>
                </a:cubicBezTo>
                <a:cubicBezTo>
                  <a:pt x="162" y="101"/>
                  <a:pt x="163" y="100"/>
                  <a:pt x="163" y="100"/>
                </a:cubicBezTo>
                <a:cubicBezTo>
                  <a:pt x="163" y="100"/>
                  <a:pt x="162" y="100"/>
                  <a:pt x="161" y="101"/>
                </a:cubicBezTo>
                <a:cubicBezTo>
                  <a:pt x="162" y="102"/>
                  <a:pt x="162" y="102"/>
                  <a:pt x="158" y="102"/>
                </a:cubicBezTo>
                <a:cubicBezTo>
                  <a:pt x="157" y="104"/>
                  <a:pt x="161" y="102"/>
                  <a:pt x="157" y="105"/>
                </a:cubicBezTo>
                <a:cubicBezTo>
                  <a:pt x="157" y="104"/>
                  <a:pt x="155" y="105"/>
                  <a:pt x="154" y="106"/>
                </a:cubicBezTo>
                <a:cubicBezTo>
                  <a:pt x="157" y="105"/>
                  <a:pt x="154" y="107"/>
                  <a:pt x="154" y="107"/>
                </a:cubicBezTo>
                <a:cubicBezTo>
                  <a:pt x="152" y="109"/>
                  <a:pt x="153" y="108"/>
                  <a:pt x="151" y="109"/>
                </a:cubicBezTo>
                <a:cubicBezTo>
                  <a:pt x="151" y="109"/>
                  <a:pt x="153" y="108"/>
                  <a:pt x="152" y="108"/>
                </a:cubicBezTo>
                <a:cubicBezTo>
                  <a:pt x="152" y="108"/>
                  <a:pt x="152" y="108"/>
                  <a:pt x="151" y="108"/>
                </a:cubicBezTo>
                <a:cubicBezTo>
                  <a:pt x="150" y="109"/>
                  <a:pt x="151" y="109"/>
                  <a:pt x="150" y="110"/>
                </a:cubicBezTo>
                <a:cubicBezTo>
                  <a:pt x="150" y="111"/>
                  <a:pt x="153" y="108"/>
                  <a:pt x="150" y="111"/>
                </a:cubicBezTo>
                <a:cubicBezTo>
                  <a:pt x="151" y="111"/>
                  <a:pt x="154" y="109"/>
                  <a:pt x="154" y="108"/>
                </a:cubicBezTo>
                <a:cubicBezTo>
                  <a:pt x="154" y="109"/>
                  <a:pt x="156" y="108"/>
                  <a:pt x="156" y="108"/>
                </a:cubicBezTo>
                <a:cubicBezTo>
                  <a:pt x="154" y="110"/>
                  <a:pt x="154" y="109"/>
                  <a:pt x="153" y="110"/>
                </a:cubicBezTo>
                <a:cubicBezTo>
                  <a:pt x="152" y="111"/>
                  <a:pt x="149" y="113"/>
                  <a:pt x="149" y="114"/>
                </a:cubicBezTo>
                <a:cubicBezTo>
                  <a:pt x="150" y="113"/>
                  <a:pt x="153" y="110"/>
                  <a:pt x="154" y="111"/>
                </a:cubicBezTo>
                <a:cubicBezTo>
                  <a:pt x="151" y="113"/>
                  <a:pt x="152" y="113"/>
                  <a:pt x="153" y="113"/>
                </a:cubicBezTo>
                <a:cubicBezTo>
                  <a:pt x="153" y="113"/>
                  <a:pt x="152" y="113"/>
                  <a:pt x="152" y="113"/>
                </a:cubicBezTo>
                <a:cubicBezTo>
                  <a:pt x="152" y="113"/>
                  <a:pt x="152" y="114"/>
                  <a:pt x="152" y="114"/>
                </a:cubicBezTo>
                <a:cubicBezTo>
                  <a:pt x="150" y="114"/>
                  <a:pt x="153" y="111"/>
                  <a:pt x="149" y="114"/>
                </a:cubicBezTo>
                <a:cubicBezTo>
                  <a:pt x="149" y="116"/>
                  <a:pt x="146" y="119"/>
                  <a:pt x="150" y="117"/>
                </a:cubicBezTo>
                <a:cubicBezTo>
                  <a:pt x="149" y="118"/>
                  <a:pt x="149" y="118"/>
                  <a:pt x="149" y="118"/>
                </a:cubicBezTo>
                <a:cubicBezTo>
                  <a:pt x="147" y="120"/>
                  <a:pt x="146" y="119"/>
                  <a:pt x="147" y="118"/>
                </a:cubicBezTo>
                <a:cubicBezTo>
                  <a:pt x="144" y="118"/>
                  <a:pt x="140" y="124"/>
                  <a:pt x="138" y="124"/>
                </a:cubicBezTo>
                <a:cubicBezTo>
                  <a:pt x="139" y="124"/>
                  <a:pt x="136" y="126"/>
                  <a:pt x="136" y="127"/>
                </a:cubicBezTo>
                <a:cubicBezTo>
                  <a:pt x="137" y="127"/>
                  <a:pt x="140" y="125"/>
                  <a:pt x="143" y="122"/>
                </a:cubicBezTo>
                <a:cubicBezTo>
                  <a:pt x="143" y="122"/>
                  <a:pt x="143" y="122"/>
                  <a:pt x="143" y="122"/>
                </a:cubicBezTo>
                <a:cubicBezTo>
                  <a:pt x="144" y="121"/>
                  <a:pt x="142" y="123"/>
                  <a:pt x="144" y="123"/>
                </a:cubicBezTo>
                <a:cubicBezTo>
                  <a:pt x="142" y="122"/>
                  <a:pt x="139" y="127"/>
                  <a:pt x="138" y="126"/>
                </a:cubicBezTo>
                <a:cubicBezTo>
                  <a:pt x="135" y="128"/>
                  <a:pt x="135" y="129"/>
                  <a:pt x="134" y="130"/>
                </a:cubicBezTo>
                <a:cubicBezTo>
                  <a:pt x="137" y="129"/>
                  <a:pt x="137" y="128"/>
                  <a:pt x="139" y="127"/>
                </a:cubicBezTo>
                <a:cubicBezTo>
                  <a:pt x="139" y="128"/>
                  <a:pt x="140" y="127"/>
                  <a:pt x="139" y="128"/>
                </a:cubicBezTo>
                <a:cubicBezTo>
                  <a:pt x="140" y="128"/>
                  <a:pt x="141" y="127"/>
                  <a:pt x="141" y="127"/>
                </a:cubicBezTo>
                <a:cubicBezTo>
                  <a:pt x="142" y="126"/>
                  <a:pt x="142" y="126"/>
                  <a:pt x="142" y="126"/>
                </a:cubicBezTo>
                <a:cubicBezTo>
                  <a:pt x="143" y="125"/>
                  <a:pt x="144" y="125"/>
                  <a:pt x="146" y="123"/>
                </a:cubicBezTo>
                <a:cubicBezTo>
                  <a:pt x="147" y="121"/>
                  <a:pt x="151" y="120"/>
                  <a:pt x="154" y="116"/>
                </a:cubicBezTo>
                <a:cubicBezTo>
                  <a:pt x="159" y="114"/>
                  <a:pt x="160" y="110"/>
                  <a:pt x="162" y="111"/>
                </a:cubicBezTo>
                <a:cubicBezTo>
                  <a:pt x="165" y="107"/>
                  <a:pt x="169" y="106"/>
                  <a:pt x="173" y="103"/>
                </a:cubicBezTo>
                <a:cubicBezTo>
                  <a:pt x="175" y="101"/>
                  <a:pt x="172" y="103"/>
                  <a:pt x="174" y="102"/>
                </a:cubicBezTo>
                <a:cubicBezTo>
                  <a:pt x="175" y="101"/>
                  <a:pt x="176" y="101"/>
                  <a:pt x="178" y="100"/>
                </a:cubicBezTo>
                <a:cubicBezTo>
                  <a:pt x="174" y="104"/>
                  <a:pt x="169" y="106"/>
                  <a:pt x="163" y="111"/>
                </a:cubicBezTo>
                <a:cubicBezTo>
                  <a:pt x="166" y="111"/>
                  <a:pt x="178" y="99"/>
                  <a:pt x="183" y="98"/>
                </a:cubicBezTo>
                <a:cubicBezTo>
                  <a:pt x="183" y="98"/>
                  <a:pt x="180" y="101"/>
                  <a:pt x="183" y="99"/>
                </a:cubicBezTo>
                <a:cubicBezTo>
                  <a:pt x="183" y="100"/>
                  <a:pt x="177" y="103"/>
                  <a:pt x="177" y="104"/>
                </a:cubicBezTo>
                <a:cubicBezTo>
                  <a:pt x="173" y="106"/>
                  <a:pt x="172" y="108"/>
                  <a:pt x="168" y="110"/>
                </a:cubicBezTo>
                <a:cubicBezTo>
                  <a:pt x="168" y="111"/>
                  <a:pt x="168" y="111"/>
                  <a:pt x="168" y="111"/>
                </a:cubicBezTo>
                <a:cubicBezTo>
                  <a:pt x="170" y="109"/>
                  <a:pt x="173" y="108"/>
                  <a:pt x="176" y="106"/>
                </a:cubicBezTo>
                <a:cubicBezTo>
                  <a:pt x="175" y="107"/>
                  <a:pt x="175" y="107"/>
                  <a:pt x="176" y="107"/>
                </a:cubicBezTo>
                <a:cubicBezTo>
                  <a:pt x="173" y="109"/>
                  <a:pt x="173" y="109"/>
                  <a:pt x="169" y="112"/>
                </a:cubicBezTo>
                <a:cubicBezTo>
                  <a:pt x="168" y="112"/>
                  <a:pt x="168" y="112"/>
                  <a:pt x="168" y="112"/>
                </a:cubicBezTo>
                <a:cubicBezTo>
                  <a:pt x="166" y="114"/>
                  <a:pt x="163" y="116"/>
                  <a:pt x="159" y="119"/>
                </a:cubicBezTo>
                <a:cubicBezTo>
                  <a:pt x="160" y="120"/>
                  <a:pt x="165" y="115"/>
                  <a:pt x="166" y="114"/>
                </a:cubicBezTo>
                <a:cubicBezTo>
                  <a:pt x="167" y="114"/>
                  <a:pt x="166" y="114"/>
                  <a:pt x="166" y="114"/>
                </a:cubicBezTo>
                <a:cubicBezTo>
                  <a:pt x="164" y="116"/>
                  <a:pt x="168" y="113"/>
                  <a:pt x="168" y="114"/>
                </a:cubicBezTo>
                <a:cubicBezTo>
                  <a:pt x="169" y="112"/>
                  <a:pt x="172" y="111"/>
                  <a:pt x="175" y="108"/>
                </a:cubicBezTo>
                <a:cubicBezTo>
                  <a:pt x="175" y="109"/>
                  <a:pt x="174" y="110"/>
                  <a:pt x="174" y="110"/>
                </a:cubicBezTo>
                <a:cubicBezTo>
                  <a:pt x="176" y="108"/>
                  <a:pt x="181" y="104"/>
                  <a:pt x="183" y="104"/>
                </a:cubicBezTo>
                <a:cubicBezTo>
                  <a:pt x="185" y="102"/>
                  <a:pt x="189" y="100"/>
                  <a:pt x="190" y="98"/>
                </a:cubicBezTo>
                <a:cubicBezTo>
                  <a:pt x="191" y="98"/>
                  <a:pt x="196" y="95"/>
                  <a:pt x="199" y="93"/>
                </a:cubicBezTo>
                <a:cubicBezTo>
                  <a:pt x="199" y="93"/>
                  <a:pt x="198" y="94"/>
                  <a:pt x="198" y="94"/>
                </a:cubicBezTo>
                <a:cubicBezTo>
                  <a:pt x="203" y="90"/>
                  <a:pt x="208" y="88"/>
                  <a:pt x="215" y="83"/>
                </a:cubicBezTo>
                <a:cubicBezTo>
                  <a:pt x="214" y="84"/>
                  <a:pt x="214" y="85"/>
                  <a:pt x="215" y="84"/>
                </a:cubicBezTo>
                <a:cubicBezTo>
                  <a:pt x="218" y="83"/>
                  <a:pt x="214" y="85"/>
                  <a:pt x="215" y="85"/>
                </a:cubicBezTo>
                <a:cubicBezTo>
                  <a:pt x="212" y="86"/>
                  <a:pt x="211" y="87"/>
                  <a:pt x="208" y="88"/>
                </a:cubicBezTo>
                <a:cubicBezTo>
                  <a:pt x="206" y="89"/>
                  <a:pt x="209" y="88"/>
                  <a:pt x="209" y="89"/>
                </a:cubicBezTo>
                <a:cubicBezTo>
                  <a:pt x="204" y="91"/>
                  <a:pt x="202" y="93"/>
                  <a:pt x="200" y="95"/>
                </a:cubicBezTo>
                <a:cubicBezTo>
                  <a:pt x="198" y="95"/>
                  <a:pt x="196" y="97"/>
                  <a:pt x="194" y="98"/>
                </a:cubicBezTo>
                <a:cubicBezTo>
                  <a:pt x="193" y="99"/>
                  <a:pt x="193" y="99"/>
                  <a:pt x="193" y="99"/>
                </a:cubicBezTo>
                <a:cubicBezTo>
                  <a:pt x="190" y="100"/>
                  <a:pt x="188" y="102"/>
                  <a:pt x="184" y="105"/>
                </a:cubicBezTo>
                <a:cubicBezTo>
                  <a:pt x="184" y="104"/>
                  <a:pt x="184" y="104"/>
                  <a:pt x="184" y="104"/>
                </a:cubicBezTo>
                <a:cubicBezTo>
                  <a:pt x="183" y="105"/>
                  <a:pt x="182" y="106"/>
                  <a:pt x="182" y="106"/>
                </a:cubicBezTo>
                <a:cubicBezTo>
                  <a:pt x="182" y="106"/>
                  <a:pt x="175" y="111"/>
                  <a:pt x="170" y="115"/>
                </a:cubicBezTo>
                <a:cubicBezTo>
                  <a:pt x="170" y="115"/>
                  <a:pt x="170" y="115"/>
                  <a:pt x="170" y="115"/>
                </a:cubicBezTo>
                <a:cubicBezTo>
                  <a:pt x="164" y="119"/>
                  <a:pt x="167" y="119"/>
                  <a:pt x="161" y="123"/>
                </a:cubicBezTo>
                <a:cubicBezTo>
                  <a:pt x="162" y="123"/>
                  <a:pt x="161" y="124"/>
                  <a:pt x="162" y="123"/>
                </a:cubicBezTo>
                <a:cubicBezTo>
                  <a:pt x="161" y="124"/>
                  <a:pt x="156" y="128"/>
                  <a:pt x="156" y="128"/>
                </a:cubicBezTo>
                <a:cubicBezTo>
                  <a:pt x="155" y="128"/>
                  <a:pt x="156" y="129"/>
                  <a:pt x="155" y="130"/>
                </a:cubicBezTo>
                <a:cubicBezTo>
                  <a:pt x="152" y="130"/>
                  <a:pt x="154" y="128"/>
                  <a:pt x="154" y="127"/>
                </a:cubicBezTo>
                <a:cubicBezTo>
                  <a:pt x="151" y="129"/>
                  <a:pt x="154" y="128"/>
                  <a:pt x="151" y="131"/>
                </a:cubicBezTo>
                <a:cubicBezTo>
                  <a:pt x="151" y="131"/>
                  <a:pt x="152" y="130"/>
                  <a:pt x="152" y="131"/>
                </a:cubicBezTo>
                <a:cubicBezTo>
                  <a:pt x="149" y="133"/>
                  <a:pt x="150" y="133"/>
                  <a:pt x="148" y="135"/>
                </a:cubicBezTo>
                <a:cubicBezTo>
                  <a:pt x="146" y="136"/>
                  <a:pt x="146" y="137"/>
                  <a:pt x="145" y="138"/>
                </a:cubicBezTo>
                <a:cubicBezTo>
                  <a:pt x="145" y="137"/>
                  <a:pt x="145" y="137"/>
                  <a:pt x="142" y="139"/>
                </a:cubicBezTo>
                <a:cubicBezTo>
                  <a:pt x="140" y="141"/>
                  <a:pt x="144" y="138"/>
                  <a:pt x="143" y="139"/>
                </a:cubicBezTo>
                <a:cubicBezTo>
                  <a:pt x="142" y="140"/>
                  <a:pt x="139" y="142"/>
                  <a:pt x="141" y="141"/>
                </a:cubicBezTo>
                <a:cubicBezTo>
                  <a:pt x="141" y="141"/>
                  <a:pt x="139" y="143"/>
                  <a:pt x="139" y="142"/>
                </a:cubicBezTo>
                <a:cubicBezTo>
                  <a:pt x="138" y="144"/>
                  <a:pt x="137" y="145"/>
                  <a:pt x="135" y="148"/>
                </a:cubicBezTo>
                <a:cubicBezTo>
                  <a:pt x="139" y="145"/>
                  <a:pt x="143" y="141"/>
                  <a:pt x="147" y="137"/>
                </a:cubicBezTo>
                <a:cubicBezTo>
                  <a:pt x="149" y="137"/>
                  <a:pt x="147" y="138"/>
                  <a:pt x="149" y="137"/>
                </a:cubicBezTo>
                <a:cubicBezTo>
                  <a:pt x="151" y="135"/>
                  <a:pt x="151" y="135"/>
                  <a:pt x="151" y="134"/>
                </a:cubicBezTo>
                <a:cubicBezTo>
                  <a:pt x="154" y="132"/>
                  <a:pt x="152" y="134"/>
                  <a:pt x="151" y="135"/>
                </a:cubicBezTo>
                <a:cubicBezTo>
                  <a:pt x="152" y="135"/>
                  <a:pt x="154" y="133"/>
                  <a:pt x="156" y="132"/>
                </a:cubicBezTo>
                <a:cubicBezTo>
                  <a:pt x="153" y="132"/>
                  <a:pt x="159" y="128"/>
                  <a:pt x="161" y="127"/>
                </a:cubicBezTo>
                <a:cubicBezTo>
                  <a:pt x="163" y="125"/>
                  <a:pt x="159" y="129"/>
                  <a:pt x="157" y="130"/>
                </a:cubicBezTo>
                <a:cubicBezTo>
                  <a:pt x="159" y="130"/>
                  <a:pt x="156" y="132"/>
                  <a:pt x="156" y="133"/>
                </a:cubicBezTo>
                <a:cubicBezTo>
                  <a:pt x="155" y="134"/>
                  <a:pt x="150" y="138"/>
                  <a:pt x="150" y="139"/>
                </a:cubicBezTo>
                <a:cubicBezTo>
                  <a:pt x="148" y="140"/>
                  <a:pt x="146" y="141"/>
                  <a:pt x="145" y="143"/>
                </a:cubicBezTo>
                <a:cubicBezTo>
                  <a:pt x="144" y="143"/>
                  <a:pt x="145" y="143"/>
                  <a:pt x="145" y="142"/>
                </a:cubicBezTo>
                <a:cubicBezTo>
                  <a:pt x="144" y="145"/>
                  <a:pt x="143" y="144"/>
                  <a:pt x="141" y="145"/>
                </a:cubicBezTo>
                <a:cubicBezTo>
                  <a:pt x="139" y="147"/>
                  <a:pt x="142" y="145"/>
                  <a:pt x="142" y="146"/>
                </a:cubicBezTo>
                <a:cubicBezTo>
                  <a:pt x="140" y="147"/>
                  <a:pt x="141" y="147"/>
                  <a:pt x="139" y="148"/>
                </a:cubicBezTo>
                <a:cubicBezTo>
                  <a:pt x="138" y="148"/>
                  <a:pt x="138" y="147"/>
                  <a:pt x="140" y="145"/>
                </a:cubicBezTo>
                <a:cubicBezTo>
                  <a:pt x="140" y="145"/>
                  <a:pt x="139" y="145"/>
                  <a:pt x="139" y="145"/>
                </a:cubicBezTo>
                <a:cubicBezTo>
                  <a:pt x="137" y="148"/>
                  <a:pt x="135" y="150"/>
                  <a:pt x="136" y="151"/>
                </a:cubicBezTo>
                <a:cubicBezTo>
                  <a:pt x="134" y="153"/>
                  <a:pt x="135" y="151"/>
                  <a:pt x="133" y="152"/>
                </a:cubicBezTo>
                <a:cubicBezTo>
                  <a:pt x="133" y="153"/>
                  <a:pt x="134" y="153"/>
                  <a:pt x="131" y="156"/>
                </a:cubicBezTo>
                <a:cubicBezTo>
                  <a:pt x="131" y="155"/>
                  <a:pt x="131" y="155"/>
                  <a:pt x="130" y="155"/>
                </a:cubicBezTo>
                <a:cubicBezTo>
                  <a:pt x="130" y="156"/>
                  <a:pt x="129" y="157"/>
                  <a:pt x="129" y="158"/>
                </a:cubicBezTo>
                <a:cubicBezTo>
                  <a:pt x="125" y="161"/>
                  <a:pt x="122" y="164"/>
                  <a:pt x="119" y="167"/>
                </a:cubicBezTo>
                <a:cubicBezTo>
                  <a:pt x="118" y="168"/>
                  <a:pt x="118" y="168"/>
                  <a:pt x="118" y="168"/>
                </a:cubicBezTo>
                <a:cubicBezTo>
                  <a:pt x="116" y="169"/>
                  <a:pt x="117" y="169"/>
                  <a:pt x="115" y="171"/>
                </a:cubicBezTo>
                <a:cubicBezTo>
                  <a:pt x="113" y="171"/>
                  <a:pt x="111" y="174"/>
                  <a:pt x="109" y="175"/>
                </a:cubicBezTo>
                <a:cubicBezTo>
                  <a:pt x="110" y="174"/>
                  <a:pt x="110" y="174"/>
                  <a:pt x="110" y="173"/>
                </a:cubicBezTo>
                <a:cubicBezTo>
                  <a:pt x="114" y="170"/>
                  <a:pt x="118" y="163"/>
                  <a:pt x="121" y="162"/>
                </a:cubicBezTo>
                <a:cubicBezTo>
                  <a:pt x="125" y="157"/>
                  <a:pt x="129" y="153"/>
                  <a:pt x="133" y="151"/>
                </a:cubicBezTo>
                <a:cubicBezTo>
                  <a:pt x="134" y="150"/>
                  <a:pt x="134" y="149"/>
                  <a:pt x="134" y="149"/>
                </a:cubicBezTo>
                <a:cubicBezTo>
                  <a:pt x="134" y="148"/>
                  <a:pt x="130" y="152"/>
                  <a:pt x="130" y="150"/>
                </a:cubicBezTo>
                <a:cubicBezTo>
                  <a:pt x="131" y="150"/>
                  <a:pt x="131" y="150"/>
                  <a:pt x="131" y="150"/>
                </a:cubicBezTo>
                <a:cubicBezTo>
                  <a:pt x="133" y="149"/>
                  <a:pt x="133" y="148"/>
                  <a:pt x="135" y="147"/>
                </a:cubicBezTo>
                <a:cubicBezTo>
                  <a:pt x="126" y="153"/>
                  <a:pt x="125" y="155"/>
                  <a:pt x="119" y="161"/>
                </a:cubicBezTo>
                <a:cubicBezTo>
                  <a:pt x="118" y="160"/>
                  <a:pt x="122" y="157"/>
                  <a:pt x="123" y="155"/>
                </a:cubicBezTo>
                <a:cubicBezTo>
                  <a:pt x="121" y="157"/>
                  <a:pt x="123" y="155"/>
                  <a:pt x="121" y="156"/>
                </a:cubicBezTo>
                <a:cubicBezTo>
                  <a:pt x="121" y="155"/>
                  <a:pt x="123" y="153"/>
                  <a:pt x="123" y="153"/>
                </a:cubicBezTo>
                <a:cubicBezTo>
                  <a:pt x="125" y="151"/>
                  <a:pt x="125" y="153"/>
                  <a:pt x="123" y="155"/>
                </a:cubicBezTo>
                <a:cubicBezTo>
                  <a:pt x="123" y="155"/>
                  <a:pt x="127" y="151"/>
                  <a:pt x="125" y="153"/>
                </a:cubicBezTo>
                <a:cubicBezTo>
                  <a:pt x="128" y="151"/>
                  <a:pt x="128" y="151"/>
                  <a:pt x="131" y="148"/>
                </a:cubicBezTo>
                <a:cubicBezTo>
                  <a:pt x="132" y="145"/>
                  <a:pt x="130" y="145"/>
                  <a:pt x="125" y="149"/>
                </a:cubicBezTo>
                <a:cubicBezTo>
                  <a:pt x="120" y="156"/>
                  <a:pt x="111" y="162"/>
                  <a:pt x="106" y="170"/>
                </a:cubicBezTo>
                <a:cubicBezTo>
                  <a:pt x="104" y="170"/>
                  <a:pt x="103" y="171"/>
                  <a:pt x="102" y="172"/>
                </a:cubicBezTo>
                <a:cubicBezTo>
                  <a:pt x="101" y="173"/>
                  <a:pt x="100" y="174"/>
                  <a:pt x="100" y="174"/>
                </a:cubicBezTo>
                <a:cubicBezTo>
                  <a:pt x="100" y="175"/>
                  <a:pt x="100" y="175"/>
                  <a:pt x="99" y="176"/>
                </a:cubicBezTo>
                <a:cubicBezTo>
                  <a:pt x="100" y="176"/>
                  <a:pt x="100" y="176"/>
                  <a:pt x="100" y="175"/>
                </a:cubicBezTo>
                <a:cubicBezTo>
                  <a:pt x="101" y="176"/>
                  <a:pt x="99" y="176"/>
                  <a:pt x="100" y="177"/>
                </a:cubicBezTo>
                <a:cubicBezTo>
                  <a:pt x="99" y="176"/>
                  <a:pt x="98" y="175"/>
                  <a:pt x="97" y="175"/>
                </a:cubicBezTo>
                <a:cubicBezTo>
                  <a:pt x="97" y="175"/>
                  <a:pt x="97" y="176"/>
                  <a:pt x="97" y="176"/>
                </a:cubicBezTo>
                <a:cubicBezTo>
                  <a:pt x="97" y="175"/>
                  <a:pt x="96" y="177"/>
                  <a:pt x="96" y="176"/>
                </a:cubicBezTo>
                <a:cubicBezTo>
                  <a:pt x="97" y="175"/>
                  <a:pt x="97" y="174"/>
                  <a:pt x="98" y="175"/>
                </a:cubicBezTo>
                <a:cubicBezTo>
                  <a:pt x="98" y="174"/>
                  <a:pt x="97" y="174"/>
                  <a:pt x="98" y="174"/>
                </a:cubicBezTo>
                <a:cubicBezTo>
                  <a:pt x="97" y="173"/>
                  <a:pt x="96" y="175"/>
                  <a:pt x="95" y="176"/>
                </a:cubicBezTo>
                <a:cubicBezTo>
                  <a:pt x="95" y="176"/>
                  <a:pt x="95" y="177"/>
                  <a:pt x="94" y="177"/>
                </a:cubicBezTo>
                <a:cubicBezTo>
                  <a:pt x="95" y="178"/>
                  <a:pt x="95" y="177"/>
                  <a:pt x="96" y="177"/>
                </a:cubicBezTo>
                <a:cubicBezTo>
                  <a:pt x="95" y="178"/>
                  <a:pt x="95" y="178"/>
                  <a:pt x="94" y="178"/>
                </a:cubicBezTo>
                <a:cubicBezTo>
                  <a:pt x="94" y="179"/>
                  <a:pt x="95" y="179"/>
                  <a:pt x="95" y="179"/>
                </a:cubicBezTo>
                <a:cubicBezTo>
                  <a:pt x="94" y="179"/>
                  <a:pt x="92" y="179"/>
                  <a:pt x="92" y="180"/>
                </a:cubicBezTo>
                <a:cubicBezTo>
                  <a:pt x="92" y="180"/>
                  <a:pt x="92" y="180"/>
                  <a:pt x="93" y="180"/>
                </a:cubicBezTo>
                <a:cubicBezTo>
                  <a:pt x="93" y="180"/>
                  <a:pt x="93" y="181"/>
                  <a:pt x="93" y="181"/>
                </a:cubicBezTo>
                <a:cubicBezTo>
                  <a:pt x="92" y="181"/>
                  <a:pt x="92" y="180"/>
                  <a:pt x="92" y="181"/>
                </a:cubicBezTo>
                <a:cubicBezTo>
                  <a:pt x="91" y="181"/>
                  <a:pt x="92" y="181"/>
                  <a:pt x="92" y="181"/>
                </a:cubicBezTo>
                <a:cubicBezTo>
                  <a:pt x="92" y="182"/>
                  <a:pt x="91" y="181"/>
                  <a:pt x="91" y="182"/>
                </a:cubicBezTo>
                <a:cubicBezTo>
                  <a:pt x="90" y="182"/>
                  <a:pt x="90" y="183"/>
                  <a:pt x="89" y="183"/>
                </a:cubicBezTo>
                <a:cubicBezTo>
                  <a:pt x="89" y="183"/>
                  <a:pt x="90" y="182"/>
                  <a:pt x="90" y="183"/>
                </a:cubicBezTo>
                <a:cubicBezTo>
                  <a:pt x="89" y="183"/>
                  <a:pt x="89" y="183"/>
                  <a:pt x="88" y="183"/>
                </a:cubicBezTo>
                <a:cubicBezTo>
                  <a:pt x="87" y="184"/>
                  <a:pt x="88" y="184"/>
                  <a:pt x="88" y="184"/>
                </a:cubicBezTo>
                <a:cubicBezTo>
                  <a:pt x="87" y="184"/>
                  <a:pt x="87" y="186"/>
                  <a:pt x="86" y="186"/>
                </a:cubicBezTo>
                <a:cubicBezTo>
                  <a:pt x="86" y="186"/>
                  <a:pt x="86" y="186"/>
                  <a:pt x="86" y="186"/>
                </a:cubicBezTo>
                <a:cubicBezTo>
                  <a:pt x="86" y="186"/>
                  <a:pt x="86" y="186"/>
                  <a:pt x="85" y="186"/>
                </a:cubicBezTo>
                <a:cubicBezTo>
                  <a:pt x="85" y="186"/>
                  <a:pt x="86" y="186"/>
                  <a:pt x="86" y="186"/>
                </a:cubicBezTo>
                <a:cubicBezTo>
                  <a:pt x="84" y="188"/>
                  <a:pt x="83" y="190"/>
                  <a:pt x="81" y="192"/>
                </a:cubicBezTo>
                <a:cubicBezTo>
                  <a:pt x="81" y="192"/>
                  <a:pt x="81" y="192"/>
                  <a:pt x="81" y="192"/>
                </a:cubicBezTo>
                <a:cubicBezTo>
                  <a:pt x="81" y="193"/>
                  <a:pt x="82" y="192"/>
                  <a:pt x="81" y="193"/>
                </a:cubicBezTo>
                <a:cubicBezTo>
                  <a:pt x="81" y="193"/>
                  <a:pt x="81" y="193"/>
                  <a:pt x="81" y="193"/>
                </a:cubicBezTo>
                <a:cubicBezTo>
                  <a:pt x="80" y="193"/>
                  <a:pt x="80" y="194"/>
                  <a:pt x="80" y="193"/>
                </a:cubicBezTo>
                <a:cubicBezTo>
                  <a:pt x="79" y="193"/>
                  <a:pt x="81" y="192"/>
                  <a:pt x="80" y="192"/>
                </a:cubicBezTo>
                <a:cubicBezTo>
                  <a:pt x="80" y="191"/>
                  <a:pt x="80" y="192"/>
                  <a:pt x="80" y="192"/>
                </a:cubicBezTo>
                <a:cubicBezTo>
                  <a:pt x="79" y="191"/>
                  <a:pt x="80" y="191"/>
                  <a:pt x="81" y="190"/>
                </a:cubicBezTo>
                <a:cubicBezTo>
                  <a:pt x="81" y="191"/>
                  <a:pt x="80" y="191"/>
                  <a:pt x="81" y="191"/>
                </a:cubicBezTo>
                <a:cubicBezTo>
                  <a:pt x="81" y="191"/>
                  <a:pt x="82" y="191"/>
                  <a:pt x="82" y="190"/>
                </a:cubicBezTo>
                <a:cubicBezTo>
                  <a:pt x="82" y="190"/>
                  <a:pt x="81" y="191"/>
                  <a:pt x="81" y="190"/>
                </a:cubicBezTo>
                <a:cubicBezTo>
                  <a:pt x="81" y="189"/>
                  <a:pt x="82" y="190"/>
                  <a:pt x="82" y="190"/>
                </a:cubicBezTo>
                <a:cubicBezTo>
                  <a:pt x="83" y="189"/>
                  <a:pt x="82" y="189"/>
                  <a:pt x="81" y="189"/>
                </a:cubicBezTo>
                <a:cubicBezTo>
                  <a:pt x="81" y="189"/>
                  <a:pt x="81" y="190"/>
                  <a:pt x="81" y="190"/>
                </a:cubicBezTo>
                <a:cubicBezTo>
                  <a:pt x="80" y="190"/>
                  <a:pt x="82" y="188"/>
                  <a:pt x="82" y="188"/>
                </a:cubicBezTo>
                <a:cubicBezTo>
                  <a:pt x="83" y="188"/>
                  <a:pt x="82" y="189"/>
                  <a:pt x="82" y="189"/>
                </a:cubicBezTo>
                <a:cubicBezTo>
                  <a:pt x="83" y="189"/>
                  <a:pt x="83" y="188"/>
                  <a:pt x="83" y="189"/>
                </a:cubicBezTo>
                <a:cubicBezTo>
                  <a:pt x="83" y="188"/>
                  <a:pt x="83" y="188"/>
                  <a:pt x="83" y="187"/>
                </a:cubicBezTo>
                <a:cubicBezTo>
                  <a:pt x="86" y="183"/>
                  <a:pt x="86" y="183"/>
                  <a:pt x="86" y="183"/>
                </a:cubicBezTo>
                <a:cubicBezTo>
                  <a:pt x="86" y="184"/>
                  <a:pt x="86" y="183"/>
                  <a:pt x="87" y="184"/>
                </a:cubicBezTo>
                <a:cubicBezTo>
                  <a:pt x="87" y="183"/>
                  <a:pt x="87" y="183"/>
                  <a:pt x="86" y="183"/>
                </a:cubicBezTo>
                <a:cubicBezTo>
                  <a:pt x="87" y="183"/>
                  <a:pt x="86" y="182"/>
                  <a:pt x="87" y="182"/>
                </a:cubicBezTo>
                <a:cubicBezTo>
                  <a:pt x="87" y="182"/>
                  <a:pt x="87" y="182"/>
                  <a:pt x="87" y="183"/>
                </a:cubicBezTo>
                <a:cubicBezTo>
                  <a:pt x="88" y="182"/>
                  <a:pt x="87" y="182"/>
                  <a:pt x="87" y="182"/>
                </a:cubicBezTo>
                <a:cubicBezTo>
                  <a:pt x="89" y="179"/>
                  <a:pt x="92" y="175"/>
                  <a:pt x="95" y="172"/>
                </a:cubicBezTo>
                <a:cubicBezTo>
                  <a:pt x="95" y="172"/>
                  <a:pt x="95" y="172"/>
                  <a:pt x="95" y="172"/>
                </a:cubicBezTo>
                <a:cubicBezTo>
                  <a:pt x="95" y="172"/>
                  <a:pt x="95" y="171"/>
                  <a:pt x="95" y="171"/>
                </a:cubicBezTo>
                <a:cubicBezTo>
                  <a:pt x="95" y="170"/>
                  <a:pt x="95" y="171"/>
                  <a:pt x="95" y="171"/>
                </a:cubicBezTo>
                <a:cubicBezTo>
                  <a:pt x="95" y="171"/>
                  <a:pt x="95" y="171"/>
                  <a:pt x="95" y="170"/>
                </a:cubicBezTo>
                <a:cubicBezTo>
                  <a:pt x="94" y="170"/>
                  <a:pt x="94" y="170"/>
                  <a:pt x="94" y="171"/>
                </a:cubicBezTo>
                <a:cubicBezTo>
                  <a:pt x="93" y="170"/>
                  <a:pt x="94" y="169"/>
                  <a:pt x="95" y="169"/>
                </a:cubicBezTo>
                <a:cubicBezTo>
                  <a:pt x="95" y="169"/>
                  <a:pt x="94" y="169"/>
                  <a:pt x="95" y="170"/>
                </a:cubicBezTo>
                <a:cubicBezTo>
                  <a:pt x="95" y="170"/>
                  <a:pt x="95" y="169"/>
                  <a:pt x="95" y="169"/>
                </a:cubicBezTo>
                <a:cubicBezTo>
                  <a:pt x="96" y="170"/>
                  <a:pt x="95" y="170"/>
                  <a:pt x="95" y="170"/>
                </a:cubicBezTo>
                <a:cubicBezTo>
                  <a:pt x="96" y="170"/>
                  <a:pt x="96" y="170"/>
                  <a:pt x="96" y="170"/>
                </a:cubicBezTo>
                <a:cubicBezTo>
                  <a:pt x="96" y="168"/>
                  <a:pt x="103" y="164"/>
                  <a:pt x="102" y="163"/>
                </a:cubicBezTo>
                <a:cubicBezTo>
                  <a:pt x="105" y="161"/>
                  <a:pt x="102" y="163"/>
                  <a:pt x="105" y="161"/>
                </a:cubicBezTo>
                <a:cubicBezTo>
                  <a:pt x="107" y="157"/>
                  <a:pt x="113" y="152"/>
                  <a:pt x="118" y="147"/>
                </a:cubicBezTo>
                <a:cubicBezTo>
                  <a:pt x="116" y="151"/>
                  <a:pt x="121" y="145"/>
                  <a:pt x="123" y="143"/>
                </a:cubicBezTo>
                <a:cubicBezTo>
                  <a:pt x="123" y="143"/>
                  <a:pt x="123" y="143"/>
                  <a:pt x="123" y="143"/>
                </a:cubicBezTo>
                <a:cubicBezTo>
                  <a:pt x="124" y="142"/>
                  <a:pt x="124" y="143"/>
                  <a:pt x="126" y="141"/>
                </a:cubicBezTo>
                <a:cubicBezTo>
                  <a:pt x="124" y="141"/>
                  <a:pt x="130" y="137"/>
                  <a:pt x="128" y="138"/>
                </a:cubicBezTo>
                <a:cubicBezTo>
                  <a:pt x="129" y="136"/>
                  <a:pt x="131" y="136"/>
                  <a:pt x="131" y="136"/>
                </a:cubicBezTo>
                <a:cubicBezTo>
                  <a:pt x="132" y="135"/>
                  <a:pt x="131" y="135"/>
                  <a:pt x="131" y="135"/>
                </a:cubicBezTo>
                <a:cubicBezTo>
                  <a:pt x="133" y="134"/>
                  <a:pt x="133" y="133"/>
                  <a:pt x="136" y="131"/>
                </a:cubicBezTo>
                <a:cubicBezTo>
                  <a:pt x="135" y="132"/>
                  <a:pt x="136" y="132"/>
                  <a:pt x="137" y="131"/>
                </a:cubicBezTo>
                <a:cubicBezTo>
                  <a:pt x="141" y="128"/>
                  <a:pt x="136" y="130"/>
                  <a:pt x="139" y="128"/>
                </a:cubicBezTo>
                <a:cubicBezTo>
                  <a:pt x="138" y="128"/>
                  <a:pt x="136" y="130"/>
                  <a:pt x="135" y="130"/>
                </a:cubicBezTo>
                <a:cubicBezTo>
                  <a:pt x="134" y="131"/>
                  <a:pt x="134" y="132"/>
                  <a:pt x="134" y="132"/>
                </a:cubicBezTo>
                <a:cubicBezTo>
                  <a:pt x="130" y="134"/>
                  <a:pt x="128" y="137"/>
                  <a:pt x="123" y="141"/>
                </a:cubicBezTo>
                <a:cubicBezTo>
                  <a:pt x="122" y="141"/>
                  <a:pt x="121" y="143"/>
                  <a:pt x="122" y="141"/>
                </a:cubicBezTo>
                <a:cubicBezTo>
                  <a:pt x="121" y="142"/>
                  <a:pt x="120" y="143"/>
                  <a:pt x="117" y="145"/>
                </a:cubicBezTo>
                <a:cubicBezTo>
                  <a:pt x="121" y="141"/>
                  <a:pt x="127" y="135"/>
                  <a:pt x="130" y="134"/>
                </a:cubicBezTo>
                <a:cubicBezTo>
                  <a:pt x="131" y="133"/>
                  <a:pt x="130" y="132"/>
                  <a:pt x="131" y="132"/>
                </a:cubicBezTo>
                <a:cubicBezTo>
                  <a:pt x="129" y="133"/>
                  <a:pt x="130" y="133"/>
                  <a:pt x="128" y="135"/>
                </a:cubicBezTo>
                <a:cubicBezTo>
                  <a:pt x="131" y="131"/>
                  <a:pt x="126" y="134"/>
                  <a:pt x="127" y="132"/>
                </a:cubicBezTo>
                <a:cubicBezTo>
                  <a:pt x="125" y="133"/>
                  <a:pt x="125" y="133"/>
                  <a:pt x="125" y="133"/>
                </a:cubicBezTo>
                <a:cubicBezTo>
                  <a:pt x="124" y="134"/>
                  <a:pt x="127" y="133"/>
                  <a:pt x="125" y="135"/>
                </a:cubicBezTo>
                <a:cubicBezTo>
                  <a:pt x="126" y="134"/>
                  <a:pt x="126" y="134"/>
                  <a:pt x="126" y="134"/>
                </a:cubicBezTo>
                <a:cubicBezTo>
                  <a:pt x="113" y="146"/>
                  <a:pt x="113" y="146"/>
                  <a:pt x="113" y="146"/>
                </a:cubicBezTo>
                <a:cubicBezTo>
                  <a:pt x="112" y="146"/>
                  <a:pt x="112" y="146"/>
                  <a:pt x="113" y="145"/>
                </a:cubicBezTo>
                <a:cubicBezTo>
                  <a:pt x="111" y="147"/>
                  <a:pt x="111" y="147"/>
                  <a:pt x="111" y="147"/>
                </a:cubicBezTo>
                <a:cubicBezTo>
                  <a:pt x="111" y="148"/>
                  <a:pt x="112" y="146"/>
                  <a:pt x="113" y="146"/>
                </a:cubicBezTo>
                <a:cubicBezTo>
                  <a:pt x="113" y="147"/>
                  <a:pt x="111" y="147"/>
                  <a:pt x="110" y="148"/>
                </a:cubicBezTo>
                <a:cubicBezTo>
                  <a:pt x="106" y="153"/>
                  <a:pt x="106" y="153"/>
                  <a:pt x="106" y="153"/>
                </a:cubicBezTo>
                <a:cubicBezTo>
                  <a:pt x="106" y="150"/>
                  <a:pt x="103" y="155"/>
                  <a:pt x="100" y="157"/>
                </a:cubicBezTo>
                <a:cubicBezTo>
                  <a:pt x="101" y="156"/>
                  <a:pt x="104" y="154"/>
                  <a:pt x="104" y="152"/>
                </a:cubicBezTo>
                <a:cubicBezTo>
                  <a:pt x="108" y="149"/>
                  <a:pt x="109" y="148"/>
                  <a:pt x="111" y="145"/>
                </a:cubicBezTo>
                <a:cubicBezTo>
                  <a:pt x="110" y="145"/>
                  <a:pt x="109" y="147"/>
                  <a:pt x="108" y="148"/>
                </a:cubicBezTo>
                <a:cubicBezTo>
                  <a:pt x="108" y="145"/>
                  <a:pt x="106" y="148"/>
                  <a:pt x="103" y="152"/>
                </a:cubicBezTo>
                <a:cubicBezTo>
                  <a:pt x="105" y="150"/>
                  <a:pt x="103" y="150"/>
                  <a:pt x="101" y="151"/>
                </a:cubicBezTo>
                <a:cubicBezTo>
                  <a:pt x="103" y="149"/>
                  <a:pt x="103" y="149"/>
                  <a:pt x="104" y="149"/>
                </a:cubicBezTo>
                <a:cubicBezTo>
                  <a:pt x="105" y="148"/>
                  <a:pt x="105" y="147"/>
                  <a:pt x="107" y="145"/>
                </a:cubicBezTo>
                <a:cubicBezTo>
                  <a:pt x="108" y="144"/>
                  <a:pt x="108" y="146"/>
                  <a:pt x="109" y="144"/>
                </a:cubicBezTo>
                <a:cubicBezTo>
                  <a:pt x="111" y="142"/>
                  <a:pt x="109" y="141"/>
                  <a:pt x="113" y="139"/>
                </a:cubicBezTo>
                <a:cubicBezTo>
                  <a:pt x="113" y="139"/>
                  <a:pt x="111" y="141"/>
                  <a:pt x="111" y="141"/>
                </a:cubicBezTo>
                <a:cubicBezTo>
                  <a:pt x="114" y="139"/>
                  <a:pt x="114" y="138"/>
                  <a:pt x="113" y="138"/>
                </a:cubicBezTo>
                <a:cubicBezTo>
                  <a:pt x="115" y="136"/>
                  <a:pt x="115" y="137"/>
                  <a:pt x="115" y="137"/>
                </a:cubicBezTo>
                <a:cubicBezTo>
                  <a:pt x="115" y="136"/>
                  <a:pt x="118" y="134"/>
                  <a:pt x="118" y="133"/>
                </a:cubicBezTo>
                <a:cubicBezTo>
                  <a:pt x="118" y="133"/>
                  <a:pt x="116" y="134"/>
                  <a:pt x="115" y="135"/>
                </a:cubicBezTo>
                <a:cubicBezTo>
                  <a:pt x="116" y="134"/>
                  <a:pt x="116" y="134"/>
                  <a:pt x="117" y="132"/>
                </a:cubicBezTo>
                <a:cubicBezTo>
                  <a:pt x="115" y="134"/>
                  <a:pt x="115" y="134"/>
                  <a:pt x="116" y="132"/>
                </a:cubicBezTo>
                <a:cubicBezTo>
                  <a:pt x="115" y="132"/>
                  <a:pt x="115" y="132"/>
                  <a:pt x="115" y="132"/>
                </a:cubicBezTo>
                <a:cubicBezTo>
                  <a:pt x="114" y="133"/>
                  <a:pt x="113" y="134"/>
                  <a:pt x="112" y="135"/>
                </a:cubicBezTo>
                <a:cubicBezTo>
                  <a:pt x="111" y="136"/>
                  <a:pt x="112" y="134"/>
                  <a:pt x="109" y="137"/>
                </a:cubicBezTo>
                <a:cubicBezTo>
                  <a:pt x="111" y="135"/>
                  <a:pt x="109" y="136"/>
                  <a:pt x="110" y="134"/>
                </a:cubicBezTo>
                <a:cubicBezTo>
                  <a:pt x="112" y="133"/>
                  <a:pt x="110" y="133"/>
                  <a:pt x="111" y="133"/>
                </a:cubicBezTo>
                <a:cubicBezTo>
                  <a:pt x="112" y="131"/>
                  <a:pt x="115" y="128"/>
                  <a:pt x="116" y="127"/>
                </a:cubicBezTo>
                <a:cubicBezTo>
                  <a:pt x="118" y="126"/>
                  <a:pt x="119" y="125"/>
                  <a:pt x="120" y="126"/>
                </a:cubicBezTo>
                <a:cubicBezTo>
                  <a:pt x="121" y="125"/>
                  <a:pt x="121" y="124"/>
                  <a:pt x="121" y="124"/>
                </a:cubicBezTo>
                <a:cubicBezTo>
                  <a:pt x="121" y="124"/>
                  <a:pt x="119" y="125"/>
                  <a:pt x="119" y="124"/>
                </a:cubicBezTo>
                <a:cubicBezTo>
                  <a:pt x="122" y="121"/>
                  <a:pt x="125" y="119"/>
                  <a:pt x="126" y="117"/>
                </a:cubicBezTo>
                <a:cubicBezTo>
                  <a:pt x="127" y="116"/>
                  <a:pt x="127" y="116"/>
                  <a:pt x="128" y="116"/>
                </a:cubicBezTo>
                <a:cubicBezTo>
                  <a:pt x="142" y="104"/>
                  <a:pt x="148" y="99"/>
                  <a:pt x="162" y="88"/>
                </a:cubicBezTo>
                <a:cubicBezTo>
                  <a:pt x="163" y="89"/>
                  <a:pt x="163" y="89"/>
                  <a:pt x="164" y="88"/>
                </a:cubicBezTo>
                <a:cubicBezTo>
                  <a:pt x="166" y="86"/>
                  <a:pt x="163" y="88"/>
                  <a:pt x="163" y="88"/>
                </a:cubicBezTo>
                <a:cubicBezTo>
                  <a:pt x="175" y="79"/>
                  <a:pt x="184" y="73"/>
                  <a:pt x="197" y="65"/>
                </a:cubicBezTo>
                <a:cubicBezTo>
                  <a:pt x="197" y="65"/>
                  <a:pt x="196" y="65"/>
                  <a:pt x="195" y="66"/>
                </a:cubicBezTo>
                <a:cubicBezTo>
                  <a:pt x="196" y="65"/>
                  <a:pt x="197" y="65"/>
                  <a:pt x="199" y="63"/>
                </a:cubicBezTo>
                <a:cubicBezTo>
                  <a:pt x="199" y="64"/>
                  <a:pt x="199" y="64"/>
                  <a:pt x="201" y="63"/>
                </a:cubicBezTo>
                <a:cubicBezTo>
                  <a:pt x="202" y="63"/>
                  <a:pt x="201" y="62"/>
                  <a:pt x="201" y="62"/>
                </a:cubicBezTo>
                <a:cubicBezTo>
                  <a:pt x="203" y="61"/>
                  <a:pt x="203" y="61"/>
                  <a:pt x="203" y="62"/>
                </a:cubicBezTo>
                <a:cubicBezTo>
                  <a:pt x="207" y="60"/>
                  <a:pt x="211" y="58"/>
                  <a:pt x="214" y="56"/>
                </a:cubicBezTo>
                <a:cubicBezTo>
                  <a:pt x="213" y="56"/>
                  <a:pt x="212" y="57"/>
                  <a:pt x="210" y="57"/>
                </a:cubicBezTo>
                <a:cubicBezTo>
                  <a:pt x="214" y="54"/>
                  <a:pt x="214" y="57"/>
                  <a:pt x="222" y="53"/>
                </a:cubicBezTo>
                <a:cubicBezTo>
                  <a:pt x="222" y="52"/>
                  <a:pt x="218" y="54"/>
                  <a:pt x="217" y="54"/>
                </a:cubicBezTo>
                <a:cubicBezTo>
                  <a:pt x="219" y="52"/>
                  <a:pt x="216" y="54"/>
                  <a:pt x="216" y="53"/>
                </a:cubicBezTo>
                <a:cubicBezTo>
                  <a:pt x="215" y="53"/>
                  <a:pt x="214" y="54"/>
                  <a:pt x="214" y="54"/>
                </a:cubicBezTo>
                <a:cubicBezTo>
                  <a:pt x="212" y="54"/>
                  <a:pt x="215" y="53"/>
                  <a:pt x="210" y="56"/>
                </a:cubicBezTo>
                <a:cubicBezTo>
                  <a:pt x="211" y="54"/>
                  <a:pt x="217" y="52"/>
                  <a:pt x="219" y="50"/>
                </a:cubicBezTo>
                <a:cubicBezTo>
                  <a:pt x="220" y="50"/>
                  <a:pt x="219" y="51"/>
                  <a:pt x="221" y="50"/>
                </a:cubicBezTo>
                <a:cubicBezTo>
                  <a:pt x="227" y="46"/>
                  <a:pt x="237" y="41"/>
                  <a:pt x="245" y="39"/>
                </a:cubicBezTo>
                <a:cubicBezTo>
                  <a:pt x="246" y="40"/>
                  <a:pt x="242" y="40"/>
                  <a:pt x="241" y="41"/>
                </a:cubicBezTo>
                <a:cubicBezTo>
                  <a:pt x="242" y="41"/>
                  <a:pt x="244" y="40"/>
                  <a:pt x="245" y="40"/>
                </a:cubicBezTo>
                <a:cubicBezTo>
                  <a:pt x="247" y="39"/>
                  <a:pt x="249" y="39"/>
                  <a:pt x="254" y="37"/>
                </a:cubicBezTo>
                <a:cubicBezTo>
                  <a:pt x="252" y="37"/>
                  <a:pt x="247" y="38"/>
                  <a:pt x="253" y="36"/>
                </a:cubicBezTo>
                <a:cubicBezTo>
                  <a:pt x="252" y="36"/>
                  <a:pt x="250" y="37"/>
                  <a:pt x="251" y="36"/>
                </a:cubicBezTo>
                <a:cubicBezTo>
                  <a:pt x="252" y="36"/>
                  <a:pt x="254" y="35"/>
                  <a:pt x="255" y="35"/>
                </a:cubicBezTo>
                <a:cubicBezTo>
                  <a:pt x="257" y="35"/>
                  <a:pt x="255" y="34"/>
                  <a:pt x="258" y="33"/>
                </a:cubicBezTo>
                <a:cubicBezTo>
                  <a:pt x="259" y="34"/>
                  <a:pt x="259" y="34"/>
                  <a:pt x="259" y="34"/>
                </a:cubicBezTo>
                <a:cubicBezTo>
                  <a:pt x="263" y="32"/>
                  <a:pt x="265" y="32"/>
                  <a:pt x="267" y="31"/>
                </a:cubicBezTo>
                <a:cubicBezTo>
                  <a:pt x="273" y="28"/>
                  <a:pt x="273" y="30"/>
                  <a:pt x="279" y="27"/>
                </a:cubicBezTo>
                <a:cubicBezTo>
                  <a:pt x="280" y="27"/>
                  <a:pt x="279" y="27"/>
                  <a:pt x="279" y="28"/>
                </a:cubicBezTo>
                <a:cubicBezTo>
                  <a:pt x="282" y="27"/>
                  <a:pt x="285" y="26"/>
                  <a:pt x="285" y="25"/>
                </a:cubicBezTo>
                <a:cubicBezTo>
                  <a:pt x="288" y="26"/>
                  <a:pt x="294" y="23"/>
                  <a:pt x="301" y="22"/>
                </a:cubicBezTo>
                <a:cubicBezTo>
                  <a:pt x="301" y="21"/>
                  <a:pt x="301" y="21"/>
                  <a:pt x="301" y="21"/>
                </a:cubicBezTo>
                <a:cubicBezTo>
                  <a:pt x="301" y="21"/>
                  <a:pt x="297" y="22"/>
                  <a:pt x="296" y="22"/>
                </a:cubicBezTo>
                <a:cubicBezTo>
                  <a:pt x="298" y="21"/>
                  <a:pt x="297" y="22"/>
                  <a:pt x="298" y="21"/>
                </a:cubicBezTo>
                <a:cubicBezTo>
                  <a:pt x="301" y="20"/>
                  <a:pt x="301" y="20"/>
                  <a:pt x="301" y="20"/>
                </a:cubicBezTo>
                <a:cubicBezTo>
                  <a:pt x="301" y="20"/>
                  <a:pt x="297" y="21"/>
                  <a:pt x="297" y="21"/>
                </a:cubicBezTo>
                <a:cubicBezTo>
                  <a:pt x="300" y="19"/>
                  <a:pt x="301" y="19"/>
                  <a:pt x="305" y="18"/>
                </a:cubicBezTo>
                <a:cubicBezTo>
                  <a:pt x="305" y="19"/>
                  <a:pt x="307" y="18"/>
                  <a:pt x="306" y="19"/>
                </a:cubicBezTo>
                <a:cubicBezTo>
                  <a:pt x="308" y="18"/>
                  <a:pt x="309" y="17"/>
                  <a:pt x="309" y="18"/>
                </a:cubicBezTo>
                <a:cubicBezTo>
                  <a:pt x="316" y="16"/>
                  <a:pt x="316" y="16"/>
                  <a:pt x="322" y="15"/>
                </a:cubicBezTo>
                <a:cubicBezTo>
                  <a:pt x="325" y="15"/>
                  <a:pt x="325" y="14"/>
                  <a:pt x="327" y="13"/>
                </a:cubicBezTo>
                <a:cubicBezTo>
                  <a:pt x="329" y="12"/>
                  <a:pt x="329" y="13"/>
                  <a:pt x="330" y="13"/>
                </a:cubicBezTo>
                <a:cubicBezTo>
                  <a:pt x="332" y="13"/>
                  <a:pt x="332" y="12"/>
                  <a:pt x="334" y="12"/>
                </a:cubicBezTo>
                <a:cubicBezTo>
                  <a:pt x="336" y="12"/>
                  <a:pt x="338" y="11"/>
                  <a:pt x="338" y="12"/>
                </a:cubicBezTo>
                <a:cubicBezTo>
                  <a:pt x="337" y="12"/>
                  <a:pt x="338" y="12"/>
                  <a:pt x="337" y="12"/>
                </a:cubicBezTo>
                <a:cubicBezTo>
                  <a:pt x="337" y="12"/>
                  <a:pt x="336" y="12"/>
                  <a:pt x="336" y="12"/>
                </a:cubicBezTo>
                <a:cubicBezTo>
                  <a:pt x="336" y="13"/>
                  <a:pt x="340" y="11"/>
                  <a:pt x="341" y="12"/>
                </a:cubicBezTo>
                <a:cubicBezTo>
                  <a:pt x="343" y="12"/>
                  <a:pt x="337" y="12"/>
                  <a:pt x="340" y="11"/>
                </a:cubicBezTo>
                <a:cubicBezTo>
                  <a:pt x="342" y="11"/>
                  <a:pt x="342" y="11"/>
                  <a:pt x="342" y="11"/>
                </a:cubicBezTo>
                <a:cubicBezTo>
                  <a:pt x="344" y="11"/>
                  <a:pt x="344" y="11"/>
                  <a:pt x="345" y="11"/>
                </a:cubicBezTo>
                <a:cubicBezTo>
                  <a:pt x="346" y="10"/>
                  <a:pt x="340" y="11"/>
                  <a:pt x="342" y="10"/>
                </a:cubicBezTo>
                <a:cubicBezTo>
                  <a:pt x="347" y="10"/>
                  <a:pt x="347" y="10"/>
                  <a:pt x="347" y="10"/>
                </a:cubicBezTo>
                <a:cubicBezTo>
                  <a:pt x="347" y="9"/>
                  <a:pt x="347" y="9"/>
                  <a:pt x="345" y="9"/>
                </a:cubicBezTo>
                <a:cubicBezTo>
                  <a:pt x="349" y="8"/>
                  <a:pt x="350" y="10"/>
                  <a:pt x="354" y="10"/>
                </a:cubicBezTo>
                <a:cubicBezTo>
                  <a:pt x="356" y="10"/>
                  <a:pt x="358" y="9"/>
                  <a:pt x="360" y="9"/>
                </a:cubicBezTo>
                <a:cubicBezTo>
                  <a:pt x="361" y="9"/>
                  <a:pt x="359" y="9"/>
                  <a:pt x="361" y="9"/>
                </a:cubicBezTo>
                <a:cubicBezTo>
                  <a:pt x="360" y="9"/>
                  <a:pt x="359" y="9"/>
                  <a:pt x="358" y="9"/>
                </a:cubicBezTo>
                <a:cubicBezTo>
                  <a:pt x="355" y="8"/>
                  <a:pt x="363" y="8"/>
                  <a:pt x="360" y="8"/>
                </a:cubicBezTo>
                <a:cubicBezTo>
                  <a:pt x="361" y="7"/>
                  <a:pt x="362" y="9"/>
                  <a:pt x="364" y="8"/>
                </a:cubicBezTo>
                <a:cubicBezTo>
                  <a:pt x="367" y="8"/>
                  <a:pt x="362" y="8"/>
                  <a:pt x="363" y="7"/>
                </a:cubicBezTo>
                <a:cubicBezTo>
                  <a:pt x="364" y="7"/>
                  <a:pt x="365" y="7"/>
                  <a:pt x="365" y="7"/>
                </a:cubicBezTo>
                <a:cubicBezTo>
                  <a:pt x="366" y="7"/>
                  <a:pt x="367" y="8"/>
                  <a:pt x="367" y="8"/>
                </a:cubicBezTo>
                <a:cubicBezTo>
                  <a:pt x="367" y="9"/>
                  <a:pt x="370" y="8"/>
                  <a:pt x="371" y="9"/>
                </a:cubicBezTo>
                <a:cubicBezTo>
                  <a:pt x="374" y="8"/>
                  <a:pt x="371" y="8"/>
                  <a:pt x="372" y="8"/>
                </a:cubicBezTo>
                <a:cubicBezTo>
                  <a:pt x="372" y="7"/>
                  <a:pt x="371" y="8"/>
                  <a:pt x="371" y="8"/>
                </a:cubicBezTo>
                <a:cubicBezTo>
                  <a:pt x="371" y="7"/>
                  <a:pt x="379" y="9"/>
                  <a:pt x="381" y="7"/>
                </a:cubicBezTo>
                <a:cubicBezTo>
                  <a:pt x="384" y="7"/>
                  <a:pt x="386" y="8"/>
                  <a:pt x="390" y="7"/>
                </a:cubicBezTo>
                <a:cubicBezTo>
                  <a:pt x="390" y="7"/>
                  <a:pt x="389" y="7"/>
                  <a:pt x="390" y="7"/>
                </a:cubicBezTo>
                <a:cubicBezTo>
                  <a:pt x="387" y="6"/>
                  <a:pt x="389" y="6"/>
                  <a:pt x="386" y="5"/>
                </a:cubicBezTo>
                <a:cubicBezTo>
                  <a:pt x="388" y="6"/>
                  <a:pt x="389" y="7"/>
                  <a:pt x="391" y="6"/>
                </a:cubicBezTo>
                <a:cubicBezTo>
                  <a:pt x="392" y="6"/>
                  <a:pt x="392" y="7"/>
                  <a:pt x="394" y="7"/>
                </a:cubicBezTo>
                <a:cubicBezTo>
                  <a:pt x="395" y="7"/>
                  <a:pt x="395" y="6"/>
                  <a:pt x="395" y="6"/>
                </a:cubicBezTo>
                <a:cubicBezTo>
                  <a:pt x="396" y="6"/>
                  <a:pt x="399" y="6"/>
                  <a:pt x="397" y="6"/>
                </a:cubicBezTo>
                <a:cubicBezTo>
                  <a:pt x="401" y="5"/>
                  <a:pt x="402" y="7"/>
                  <a:pt x="401" y="7"/>
                </a:cubicBezTo>
                <a:cubicBezTo>
                  <a:pt x="408" y="7"/>
                  <a:pt x="400" y="5"/>
                  <a:pt x="400" y="4"/>
                </a:cubicBezTo>
                <a:cubicBezTo>
                  <a:pt x="402" y="5"/>
                  <a:pt x="404" y="4"/>
                  <a:pt x="401" y="4"/>
                </a:cubicBezTo>
                <a:cubicBezTo>
                  <a:pt x="406" y="3"/>
                  <a:pt x="402" y="5"/>
                  <a:pt x="407" y="5"/>
                </a:cubicBezTo>
                <a:cubicBezTo>
                  <a:pt x="411" y="4"/>
                  <a:pt x="406" y="3"/>
                  <a:pt x="410" y="3"/>
                </a:cubicBezTo>
                <a:cubicBezTo>
                  <a:pt x="408" y="2"/>
                  <a:pt x="400" y="3"/>
                  <a:pt x="399" y="2"/>
                </a:cubicBezTo>
                <a:cubicBezTo>
                  <a:pt x="400" y="1"/>
                  <a:pt x="404" y="2"/>
                  <a:pt x="404" y="2"/>
                </a:cubicBezTo>
                <a:cubicBezTo>
                  <a:pt x="407" y="2"/>
                  <a:pt x="407" y="1"/>
                  <a:pt x="412" y="2"/>
                </a:cubicBezTo>
                <a:cubicBezTo>
                  <a:pt x="411" y="2"/>
                  <a:pt x="413" y="2"/>
                  <a:pt x="412" y="3"/>
                </a:cubicBezTo>
                <a:cubicBezTo>
                  <a:pt x="415" y="3"/>
                  <a:pt x="415" y="1"/>
                  <a:pt x="419" y="1"/>
                </a:cubicBezTo>
                <a:cubicBezTo>
                  <a:pt x="417" y="2"/>
                  <a:pt x="416" y="2"/>
                  <a:pt x="421" y="2"/>
                </a:cubicBezTo>
                <a:cubicBezTo>
                  <a:pt x="420" y="3"/>
                  <a:pt x="417" y="3"/>
                  <a:pt x="417" y="2"/>
                </a:cubicBezTo>
                <a:cubicBezTo>
                  <a:pt x="416" y="2"/>
                  <a:pt x="416" y="3"/>
                  <a:pt x="415" y="3"/>
                </a:cubicBezTo>
                <a:cubicBezTo>
                  <a:pt x="414" y="3"/>
                  <a:pt x="417" y="3"/>
                  <a:pt x="417" y="4"/>
                </a:cubicBezTo>
                <a:cubicBezTo>
                  <a:pt x="419" y="4"/>
                  <a:pt x="418" y="3"/>
                  <a:pt x="416" y="3"/>
                </a:cubicBezTo>
                <a:cubicBezTo>
                  <a:pt x="417" y="3"/>
                  <a:pt x="421" y="3"/>
                  <a:pt x="421" y="4"/>
                </a:cubicBezTo>
                <a:cubicBezTo>
                  <a:pt x="418" y="4"/>
                  <a:pt x="427" y="5"/>
                  <a:pt x="424" y="5"/>
                </a:cubicBezTo>
                <a:cubicBezTo>
                  <a:pt x="427" y="5"/>
                  <a:pt x="427" y="6"/>
                  <a:pt x="430" y="6"/>
                </a:cubicBezTo>
                <a:cubicBezTo>
                  <a:pt x="426" y="5"/>
                  <a:pt x="427" y="5"/>
                  <a:pt x="425" y="4"/>
                </a:cubicBezTo>
                <a:cubicBezTo>
                  <a:pt x="426" y="4"/>
                  <a:pt x="428" y="4"/>
                  <a:pt x="430" y="4"/>
                </a:cubicBezTo>
                <a:cubicBezTo>
                  <a:pt x="427" y="4"/>
                  <a:pt x="430" y="4"/>
                  <a:pt x="428" y="4"/>
                </a:cubicBezTo>
                <a:cubicBezTo>
                  <a:pt x="429" y="5"/>
                  <a:pt x="432" y="5"/>
                  <a:pt x="433" y="5"/>
                </a:cubicBezTo>
                <a:cubicBezTo>
                  <a:pt x="434" y="5"/>
                  <a:pt x="431" y="5"/>
                  <a:pt x="431" y="4"/>
                </a:cubicBezTo>
                <a:cubicBezTo>
                  <a:pt x="432" y="4"/>
                  <a:pt x="438" y="5"/>
                  <a:pt x="438" y="5"/>
                </a:cubicBezTo>
                <a:cubicBezTo>
                  <a:pt x="442" y="6"/>
                  <a:pt x="445" y="6"/>
                  <a:pt x="453" y="7"/>
                </a:cubicBezTo>
                <a:cubicBezTo>
                  <a:pt x="453" y="7"/>
                  <a:pt x="452" y="7"/>
                  <a:pt x="451" y="7"/>
                </a:cubicBezTo>
                <a:cubicBezTo>
                  <a:pt x="451" y="7"/>
                  <a:pt x="453" y="7"/>
                  <a:pt x="453" y="7"/>
                </a:cubicBezTo>
                <a:cubicBezTo>
                  <a:pt x="452" y="8"/>
                  <a:pt x="450" y="7"/>
                  <a:pt x="447" y="6"/>
                </a:cubicBezTo>
                <a:cubicBezTo>
                  <a:pt x="447" y="7"/>
                  <a:pt x="447" y="7"/>
                  <a:pt x="447" y="7"/>
                </a:cubicBezTo>
                <a:cubicBezTo>
                  <a:pt x="448" y="7"/>
                  <a:pt x="453" y="8"/>
                  <a:pt x="453" y="9"/>
                </a:cubicBezTo>
                <a:cubicBezTo>
                  <a:pt x="454" y="8"/>
                  <a:pt x="456" y="7"/>
                  <a:pt x="453" y="6"/>
                </a:cubicBezTo>
                <a:cubicBezTo>
                  <a:pt x="454" y="6"/>
                  <a:pt x="457" y="7"/>
                  <a:pt x="455" y="6"/>
                </a:cubicBezTo>
                <a:cubicBezTo>
                  <a:pt x="456" y="6"/>
                  <a:pt x="458" y="7"/>
                  <a:pt x="460" y="7"/>
                </a:cubicBezTo>
                <a:cubicBezTo>
                  <a:pt x="460" y="7"/>
                  <a:pt x="459" y="7"/>
                  <a:pt x="458" y="6"/>
                </a:cubicBezTo>
                <a:cubicBezTo>
                  <a:pt x="460" y="6"/>
                  <a:pt x="465" y="7"/>
                  <a:pt x="465" y="6"/>
                </a:cubicBezTo>
                <a:cubicBezTo>
                  <a:pt x="466" y="7"/>
                  <a:pt x="466" y="7"/>
                  <a:pt x="465" y="7"/>
                </a:cubicBezTo>
                <a:cubicBezTo>
                  <a:pt x="466" y="7"/>
                  <a:pt x="469" y="8"/>
                  <a:pt x="468" y="8"/>
                </a:cubicBezTo>
                <a:cubicBezTo>
                  <a:pt x="466" y="8"/>
                  <a:pt x="466" y="8"/>
                  <a:pt x="463" y="7"/>
                </a:cubicBezTo>
                <a:cubicBezTo>
                  <a:pt x="463" y="8"/>
                  <a:pt x="464" y="8"/>
                  <a:pt x="464" y="8"/>
                </a:cubicBezTo>
                <a:cubicBezTo>
                  <a:pt x="468" y="9"/>
                  <a:pt x="467" y="8"/>
                  <a:pt x="470" y="9"/>
                </a:cubicBezTo>
                <a:cubicBezTo>
                  <a:pt x="470" y="8"/>
                  <a:pt x="473" y="8"/>
                  <a:pt x="477" y="9"/>
                </a:cubicBezTo>
                <a:cubicBezTo>
                  <a:pt x="476" y="10"/>
                  <a:pt x="474" y="9"/>
                  <a:pt x="471" y="9"/>
                </a:cubicBezTo>
                <a:cubicBezTo>
                  <a:pt x="472" y="9"/>
                  <a:pt x="472" y="10"/>
                  <a:pt x="472" y="10"/>
                </a:cubicBezTo>
                <a:cubicBezTo>
                  <a:pt x="473" y="10"/>
                  <a:pt x="475" y="10"/>
                  <a:pt x="476" y="10"/>
                </a:cubicBezTo>
                <a:cubicBezTo>
                  <a:pt x="478" y="10"/>
                  <a:pt x="478" y="11"/>
                  <a:pt x="478" y="11"/>
                </a:cubicBezTo>
                <a:cubicBezTo>
                  <a:pt x="479" y="11"/>
                  <a:pt x="481" y="11"/>
                  <a:pt x="483" y="12"/>
                </a:cubicBezTo>
                <a:cubicBezTo>
                  <a:pt x="483" y="11"/>
                  <a:pt x="484" y="11"/>
                  <a:pt x="482" y="11"/>
                </a:cubicBezTo>
                <a:cubicBezTo>
                  <a:pt x="483" y="10"/>
                  <a:pt x="485" y="11"/>
                  <a:pt x="484" y="12"/>
                </a:cubicBezTo>
                <a:cubicBezTo>
                  <a:pt x="485" y="12"/>
                  <a:pt x="486" y="11"/>
                  <a:pt x="487" y="12"/>
                </a:cubicBezTo>
                <a:cubicBezTo>
                  <a:pt x="487" y="12"/>
                  <a:pt x="485" y="10"/>
                  <a:pt x="490" y="11"/>
                </a:cubicBezTo>
                <a:cubicBezTo>
                  <a:pt x="490" y="10"/>
                  <a:pt x="485" y="10"/>
                  <a:pt x="484" y="9"/>
                </a:cubicBezTo>
                <a:cubicBezTo>
                  <a:pt x="482" y="9"/>
                  <a:pt x="481" y="9"/>
                  <a:pt x="482" y="9"/>
                </a:cubicBezTo>
                <a:cubicBezTo>
                  <a:pt x="480" y="9"/>
                  <a:pt x="481" y="9"/>
                  <a:pt x="478" y="8"/>
                </a:cubicBezTo>
                <a:cubicBezTo>
                  <a:pt x="478" y="8"/>
                  <a:pt x="482" y="9"/>
                  <a:pt x="481" y="7"/>
                </a:cubicBezTo>
                <a:cubicBezTo>
                  <a:pt x="484" y="8"/>
                  <a:pt x="482" y="8"/>
                  <a:pt x="482" y="8"/>
                </a:cubicBezTo>
                <a:cubicBezTo>
                  <a:pt x="486" y="9"/>
                  <a:pt x="486" y="9"/>
                  <a:pt x="489" y="9"/>
                </a:cubicBezTo>
                <a:cubicBezTo>
                  <a:pt x="489" y="9"/>
                  <a:pt x="487" y="9"/>
                  <a:pt x="487" y="8"/>
                </a:cubicBezTo>
                <a:cubicBezTo>
                  <a:pt x="491" y="9"/>
                  <a:pt x="493" y="10"/>
                  <a:pt x="496" y="11"/>
                </a:cubicBezTo>
                <a:cubicBezTo>
                  <a:pt x="495" y="11"/>
                  <a:pt x="495" y="10"/>
                  <a:pt x="495" y="11"/>
                </a:cubicBezTo>
                <a:cubicBezTo>
                  <a:pt x="496" y="11"/>
                  <a:pt x="499" y="12"/>
                  <a:pt x="499" y="11"/>
                </a:cubicBezTo>
                <a:cubicBezTo>
                  <a:pt x="500" y="12"/>
                  <a:pt x="500" y="12"/>
                  <a:pt x="501" y="13"/>
                </a:cubicBezTo>
                <a:cubicBezTo>
                  <a:pt x="505" y="13"/>
                  <a:pt x="510" y="15"/>
                  <a:pt x="512" y="16"/>
                </a:cubicBezTo>
                <a:cubicBezTo>
                  <a:pt x="514" y="17"/>
                  <a:pt x="512" y="15"/>
                  <a:pt x="510" y="14"/>
                </a:cubicBezTo>
                <a:cubicBezTo>
                  <a:pt x="510" y="14"/>
                  <a:pt x="516" y="16"/>
                  <a:pt x="514" y="16"/>
                </a:cubicBezTo>
                <a:cubicBezTo>
                  <a:pt x="516" y="17"/>
                  <a:pt x="519" y="18"/>
                  <a:pt x="520" y="18"/>
                </a:cubicBezTo>
                <a:cubicBezTo>
                  <a:pt x="519" y="17"/>
                  <a:pt x="518" y="17"/>
                  <a:pt x="517" y="17"/>
                </a:cubicBezTo>
                <a:cubicBezTo>
                  <a:pt x="520" y="17"/>
                  <a:pt x="527" y="19"/>
                  <a:pt x="532" y="21"/>
                </a:cubicBezTo>
                <a:cubicBezTo>
                  <a:pt x="529" y="19"/>
                  <a:pt x="537" y="22"/>
                  <a:pt x="537" y="22"/>
                </a:cubicBezTo>
                <a:cubicBezTo>
                  <a:pt x="539" y="22"/>
                  <a:pt x="538" y="23"/>
                  <a:pt x="540" y="23"/>
                </a:cubicBezTo>
                <a:cubicBezTo>
                  <a:pt x="539" y="23"/>
                  <a:pt x="538" y="23"/>
                  <a:pt x="536" y="22"/>
                </a:cubicBezTo>
                <a:cubicBezTo>
                  <a:pt x="536" y="23"/>
                  <a:pt x="543" y="25"/>
                  <a:pt x="545" y="25"/>
                </a:cubicBezTo>
                <a:cubicBezTo>
                  <a:pt x="545" y="25"/>
                  <a:pt x="542" y="25"/>
                  <a:pt x="540" y="24"/>
                </a:cubicBezTo>
                <a:cubicBezTo>
                  <a:pt x="543" y="24"/>
                  <a:pt x="547" y="25"/>
                  <a:pt x="551" y="27"/>
                </a:cubicBezTo>
                <a:cubicBezTo>
                  <a:pt x="551" y="27"/>
                  <a:pt x="550" y="27"/>
                  <a:pt x="552" y="28"/>
                </a:cubicBezTo>
                <a:cubicBezTo>
                  <a:pt x="551" y="28"/>
                  <a:pt x="549" y="26"/>
                  <a:pt x="549" y="27"/>
                </a:cubicBezTo>
                <a:cubicBezTo>
                  <a:pt x="550" y="28"/>
                  <a:pt x="552" y="28"/>
                  <a:pt x="552" y="29"/>
                </a:cubicBezTo>
                <a:cubicBezTo>
                  <a:pt x="554" y="30"/>
                  <a:pt x="550" y="28"/>
                  <a:pt x="551" y="29"/>
                </a:cubicBezTo>
                <a:cubicBezTo>
                  <a:pt x="555" y="29"/>
                  <a:pt x="555" y="30"/>
                  <a:pt x="558" y="30"/>
                </a:cubicBezTo>
                <a:cubicBezTo>
                  <a:pt x="562" y="32"/>
                  <a:pt x="569" y="34"/>
                  <a:pt x="569" y="35"/>
                </a:cubicBezTo>
                <a:cubicBezTo>
                  <a:pt x="571" y="36"/>
                  <a:pt x="570" y="35"/>
                  <a:pt x="571" y="35"/>
                </a:cubicBezTo>
                <a:cubicBezTo>
                  <a:pt x="572" y="36"/>
                  <a:pt x="575" y="37"/>
                  <a:pt x="573" y="37"/>
                </a:cubicBezTo>
                <a:cubicBezTo>
                  <a:pt x="575" y="38"/>
                  <a:pt x="575" y="38"/>
                  <a:pt x="577" y="39"/>
                </a:cubicBezTo>
                <a:cubicBezTo>
                  <a:pt x="577" y="39"/>
                  <a:pt x="575" y="39"/>
                  <a:pt x="576" y="39"/>
                </a:cubicBezTo>
                <a:cubicBezTo>
                  <a:pt x="578" y="40"/>
                  <a:pt x="578" y="39"/>
                  <a:pt x="579" y="39"/>
                </a:cubicBezTo>
                <a:cubicBezTo>
                  <a:pt x="579" y="38"/>
                  <a:pt x="576" y="38"/>
                  <a:pt x="576" y="38"/>
                </a:cubicBezTo>
                <a:cubicBezTo>
                  <a:pt x="576" y="37"/>
                  <a:pt x="580" y="39"/>
                  <a:pt x="579" y="39"/>
                </a:cubicBezTo>
                <a:cubicBezTo>
                  <a:pt x="581" y="40"/>
                  <a:pt x="581" y="40"/>
                  <a:pt x="583" y="40"/>
                </a:cubicBezTo>
                <a:cubicBezTo>
                  <a:pt x="586" y="42"/>
                  <a:pt x="586" y="42"/>
                  <a:pt x="589" y="44"/>
                </a:cubicBezTo>
                <a:cubicBezTo>
                  <a:pt x="587" y="43"/>
                  <a:pt x="587" y="42"/>
                  <a:pt x="586" y="42"/>
                </a:cubicBezTo>
                <a:cubicBezTo>
                  <a:pt x="585" y="40"/>
                  <a:pt x="593" y="44"/>
                  <a:pt x="594" y="45"/>
                </a:cubicBezTo>
                <a:cubicBezTo>
                  <a:pt x="594" y="45"/>
                  <a:pt x="591" y="43"/>
                  <a:pt x="590" y="43"/>
                </a:cubicBezTo>
                <a:cubicBezTo>
                  <a:pt x="592" y="45"/>
                  <a:pt x="596" y="46"/>
                  <a:pt x="598" y="48"/>
                </a:cubicBezTo>
                <a:cubicBezTo>
                  <a:pt x="600" y="49"/>
                  <a:pt x="597" y="46"/>
                  <a:pt x="599" y="47"/>
                </a:cubicBezTo>
                <a:cubicBezTo>
                  <a:pt x="600" y="48"/>
                  <a:pt x="601" y="49"/>
                  <a:pt x="603" y="50"/>
                </a:cubicBezTo>
                <a:cubicBezTo>
                  <a:pt x="603" y="50"/>
                  <a:pt x="606" y="52"/>
                  <a:pt x="606" y="51"/>
                </a:cubicBezTo>
                <a:cubicBezTo>
                  <a:pt x="612" y="54"/>
                  <a:pt x="615" y="56"/>
                  <a:pt x="620" y="59"/>
                </a:cubicBezTo>
                <a:cubicBezTo>
                  <a:pt x="619" y="58"/>
                  <a:pt x="619" y="59"/>
                  <a:pt x="619" y="59"/>
                </a:cubicBezTo>
                <a:cubicBezTo>
                  <a:pt x="624" y="60"/>
                  <a:pt x="634" y="67"/>
                  <a:pt x="640" y="71"/>
                </a:cubicBezTo>
                <a:cubicBezTo>
                  <a:pt x="642" y="72"/>
                  <a:pt x="641" y="71"/>
                  <a:pt x="643" y="73"/>
                </a:cubicBezTo>
                <a:cubicBezTo>
                  <a:pt x="643" y="73"/>
                  <a:pt x="643" y="73"/>
                  <a:pt x="644" y="73"/>
                </a:cubicBezTo>
                <a:cubicBezTo>
                  <a:pt x="644" y="73"/>
                  <a:pt x="643" y="72"/>
                  <a:pt x="642" y="72"/>
                </a:cubicBezTo>
                <a:cubicBezTo>
                  <a:pt x="645" y="73"/>
                  <a:pt x="651" y="78"/>
                  <a:pt x="653" y="78"/>
                </a:cubicBezTo>
                <a:cubicBezTo>
                  <a:pt x="655" y="80"/>
                  <a:pt x="658" y="83"/>
                  <a:pt x="661" y="84"/>
                </a:cubicBezTo>
                <a:cubicBezTo>
                  <a:pt x="665" y="87"/>
                  <a:pt x="675" y="94"/>
                  <a:pt x="680" y="98"/>
                </a:cubicBezTo>
                <a:cubicBezTo>
                  <a:pt x="680" y="98"/>
                  <a:pt x="679" y="97"/>
                  <a:pt x="679" y="98"/>
                </a:cubicBezTo>
                <a:cubicBezTo>
                  <a:pt x="681" y="99"/>
                  <a:pt x="682" y="100"/>
                  <a:pt x="684" y="102"/>
                </a:cubicBezTo>
                <a:cubicBezTo>
                  <a:pt x="685" y="102"/>
                  <a:pt x="683" y="101"/>
                  <a:pt x="684" y="101"/>
                </a:cubicBezTo>
                <a:cubicBezTo>
                  <a:pt x="688" y="104"/>
                  <a:pt x="693" y="109"/>
                  <a:pt x="699" y="114"/>
                </a:cubicBezTo>
                <a:cubicBezTo>
                  <a:pt x="698" y="114"/>
                  <a:pt x="698" y="114"/>
                  <a:pt x="699" y="115"/>
                </a:cubicBezTo>
                <a:cubicBezTo>
                  <a:pt x="701" y="117"/>
                  <a:pt x="702" y="118"/>
                  <a:pt x="703" y="118"/>
                </a:cubicBezTo>
                <a:cubicBezTo>
                  <a:pt x="705" y="120"/>
                  <a:pt x="704" y="119"/>
                  <a:pt x="705" y="120"/>
                </a:cubicBezTo>
                <a:cubicBezTo>
                  <a:pt x="707" y="122"/>
                  <a:pt x="704" y="119"/>
                  <a:pt x="705" y="119"/>
                </a:cubicBezTo>
                <a:cubicBezTo>
                  <a:pt x="707" y="121"/>
                  <a:pt x="707" y="121"/>
                  <a:pt x="709" y="123"/>
                </a:cubicBezTo>
                <a:cubicBezTo>
                  <a:pt x="705" y="121"/>
                  <a:pt x="715" y="129"/>
                  <a:pt x="718" y="132"/>
                </a:cubicBezTo>
                <a:cubicBezTo>
                  <a:pt x="716" y="131"/>
                  <a:pt x="717" y="131"/>
                  <a:pt x="716" y="129"/>
                </a:cubicBezTo>
                <a:cubicBezTo>
                  <a:pt x="716" y="129"/>
                  <a:pt x="717" y="130"/>
                  <a:pt x="717" y="130"/>
                </a:cubicBezTo>
                <a:cubicBezTo>
                  <a:pt x="722" y="135"/>
                  <a:pt x="722" y="134"/>
                  <a:pt x="723" y="137"/>
                </a:cubicBezTo>
                <a:cubicBezTo>
                  <a:pt x="724" y="138"/>
                  <a:pt x="723" y="136"/>
                  <a:pt x="724" y="136"/>
                </a:cubicBezTo>
                <a:cubicBezTo>
                  <a:pt x="727" y="139"/>
                  <a:pt x="727" y="140"/>
                  <a:pt x="728" y="141"/>
                </a:cubicBezTo>
                <a:cubicBezTo>
                  <a:pt x="729" y="142"/>
                  <a:pt x="732" y="144"/>
                  <a:pt x="732" y="145"/>
                </a:cubicBezTo>
                <a:cubicBezTo>
                  <a:pt x="732" y="146"/>
                  <a:pt x="735" y="148"/>
                  <a:pt x="734" y="148"/>
                </a:cubicBezTo>
                <a:cubicBezTo>
                  <a:pt x="736" y="149"/>
                  <a:pt x="736" y="149"/>
                  <a:pt x="737" y="150"/>
                </a:cubicBezTo>
                <a:cubicBezTo>
                  <a:pt x="738" y="150"/>
                  <a:pt x="735" y="148"/>
                  <a:pt x="734" y="147"/>
                </a:cubicBezTo>
                <a:cubicBezTo>
                  <a:pt x="736" y="147"/>
                  <a:pt x="734" y="144"/>
                  <a:pt x="736" y="144"/>
                </a:cubicBezTo>
                <a:cubicBezTo>
                  <a:pt x="739" y="150"/>
                  <a:pt x="741" y="155"/>
                  <a:pt x="745" y="161"/>
                </a:cubicBezTo>
                <a:cubicBezTo>
                  <a:pt x="747" y="163"/>
                  <a:pt x="742" y="157"/>
                  <a:pt x="747" y="162"/>
                </a:cubicBezTo>
                <a:cubicBezTo>
                  <a:pt x="747" y="161"/>
                  <a:pt x="745" y="159"/>
                  <a:pt x="746" y="160"/>
                </a:cubicBezTo>
                <a:cubicBezTo>
                  <a:pt x="744" y="157"/>
                  <a:pt x="744" y="158"/>
                  <a:pt x="743" y="156"/>
                </a:cubicBezTo>
                <a:cubicBezTo>
                  <a:pt x="743" y="156"/>
                  <a:pt x="745" y="158"/>
                  <a:pt x="746" y="159"/>
                </a:cubicBezTo>
                <a:cubicBezTo>
                  <a:pt x="746" y="159"/>
                  <a:pt x="745" y="156"/>
                  <a:pt x="747" y="158"/>
                </a:cubicBezTo>
                <a:cubicBezTo>
                  <a:pt x="746" y="156"/>
                  <a:pt x="744" y="153"/>
                  <a:pt x="745" y="154"/>
                </a:cubicBezTo>
                <a:cubicBezTo>
                  <a:pt x="747" y="156"/>
                  <a:pt x="748" y="158"/>
                  <a:pt x="749" y="159"/>
                </a:cubicBezTo>
                <a:cubicBezTo>
                  <a:pt x="749" y="160"/>
                  <a:pt x="752" y="165"/>
                  <a:pt x="750" y="164"/>
                </a:cubicBezTo>
                <a:cubicBezTo>
                  <a:pt x="752" y="166"/>
                  <a:pt x="751" y="167"/>
                  <a:pt x="751" y="167"/>
                </a:cubicBezTo>
                <a:cubicBezTo>
                  <a:pt x="753" y="170"/>
                  <a:pt x="756" y="173"/>
                  <a:pt x="757" y="174"/>
                </a:cubicBezTo>
                <a:cubicBezTo>
                  <a:pt x="757" y="173"/>
                  <a:pt x="755" y="172"/>
                  <a:pt x="754" y="170"/>
                </a:cubicBezTo>
                <a:cubicBezTo>
                  <a:pt x="754" y="168"/>
                  <a:pt x="759" y="172"/>
                  <a:pt x="756" y="168"/>
                </a:cubicBezTo>
                <a:cubicBezTo>
                  <a:pt x="757" y="169"/>
                  <a:pt x="757" y="170"/>
                  <a:pt x="759" y="173"/>
                </a:cubicBezTo>
                <a:cubicBezTo>
                  <a:pt x="759" y="174"/>
                  <a:pt x="757" y="173"/>
                  <a:pt x="760" y="177"/>
                </a:cubicBezTo>
                <a:cubicBezTo>
                  <a:pt x="759" y="176"/>
                  <a:pt x="759" y="175"/>
                  <a:pt x="758" y="175"/>
                </a:cubicBezTo>
                <a:cubicBezTo>
                  <a:pt x="760" y="177"/>
                  <a:pt x="760" y="179"/>
                  <a:pt x="762" y="181"/>
                </a:cubicBezTo>
                <a:cubicBezTo>
                  <a:pt x="762" y="182"/>
                  <a:pt x="762" y="181"/>
                  <a:pt x="764" y="182"/>
                </a:cubicBezTo>
                <a:cubicBezTo>
                  <a:pt x="765" y="184"/>
                  <a:pt x="766" y="187"/>
                  <a:pt x="767" y="186"/>
                </a:cubicBezTo>
                <a:cubicBezTo>
                  <a:pt x="768" y="186"/>
                  <a:pt x="765" y="183"/>
                  <a:pt x="764" y="182"/>
                </a:cubicBezTo>
                <a:cubicBezTo>
                  <a:pt x="762" y="178"/>
                  <a:pt x="767" y="183"/>
                  <a:pt x="764" y="178"/>
                </a:cubicBezTo>
                <a:cubicBezTo>
                  <a:pt x="766" y="180"/>
                  <a:pt x="766" y="181"/>
                  <a:pt x="766" y="179"/>
                </a:cubicBezTo>
                <a:cubicBezTo>
                  <a:pt x="767" y="180"/>
                  <a:pt x="768" y="181"/>
                  <a:pt x="768" y="181"/>
                </a:cubicBezTo>
                <a:cubicBezTo>
                  <a:pt x="770" y="185"/>
                  <a:pt x="768" y="190"/>
                  <a:pt x="774" y="194"/>
                </a:cubicBezTo>
                <a:cubicBezTo>
                  <a:pt x="773" y="192"/>
                  <a:pt x="774" y="192"/>
                  <a:pt x="776" y="194"/>
                </a:cubicBezTo>
                <a:cubicBezTo>
                  <a:pt x="775" y="192"/>
                  <a:pt x="774" y="188"/>
                  <a:pt x="776" y="190"/>
                </a:cubicBezTo>
                <a:cubicBezTo>
                  <a:pt x="782" y="200"/>
                  <a:pt x="774" y="198"/>
                  <a:pt x="781" y="209"/>
                </a:cubicBezTo>
                <a:cubicBezTo>
                  <a:pt x="782" y="211"/>
                  <a:pt x="782" y="210"/>
                  <a:pt x="784" y="211"/>
                </a:cubicBezTo>
                <a:cubicBezTo>
                  <a:pt x="782" y="207"/>
                  <a:pt x="785" y="207"/>
                  <a:pt x="785" y="203"/>
                </a:cubicBezTo>
                <a:cubicBezTo>
                  <a:pt x="789" y="210"/>
                  <a:pt x="784" y="206"/>
                  <a:pt x="788" y="212"/>
                </a:cubicBezTo>
                <a:cubicBezTo>
                  <a:pt x="786" y="212"/>
                  <a:pt x="788" y="216"/>
                  <a:pt x="786" y="217"/>
                </a:cubicBezTo>
                <a:cubicBezTo>
                  <a:pt x="787" y="218"/>
                  <a:pt x="788" y="218"/>
                  <a:pt x="789" y="220"/>
                </a:cubicBezTo>
                <a:cubicBezTo>
                  <a:pt x="788" y="220"/>
                  <a:pt x="787" y="218"/>
                  <a:pt x="787" y="219"/>
                </a:cubicBezTo>
                <a:cubicBezTo>
                  <a:pt x="788" y="221"/>
                  <a:pt x="789" y="223"/>
                  <a:pt x="791" y="226"/>
                </a:cubicBezTo>
                <a:cubicBezTo>
                  <a:pt x="793" y="227"/>
                  <a:pt x="790" y="222"/>
                  <a:pt x="793" y="224"/>
                </a:cubicBezTo>
                <a:cubicBezTo>
                  <a:pt x="792" y="220"/>
                  <a:pt x="793" y="220"/>
                  <a:pt x="795" y="221"/>
                </a:cubicBezTo>
                <a:cubicBezTo>
                  <a:pt x="798" y="227"/>
                  <a:pt x="796" y="231"/>
                  <a:pt x="795" y="230"/>
                </a:cubicBezTo>
                <a:cubicBezTo>
                  <a:pt x="795" y="231"/>
                  <a:pt x="796" y="233"/>
                  <a:pt x="796" y="234"/>
                </a:cubicBezTo>
                <a:cubicBezTo>
                  <a:pt x="793" y="231"/>
                  <a:pt x="796" y="239"/>
                  <a:pt x="792" y="235"/>
                </a:cubicBezTo>
                <a:cubicBezTo>
                  <a:pt x="794" y="238"/>
                  <a:pt x="793" y="237"/>
                  <a:pt x="792" y="236"/>
                </a:cubicBezTo>
                <a:cubicBezTo>
                  <a:pt x="794" y="240"/>
                  <a:pt x="794" y="243"/>
                  <a:pt x="797" y="248"/>
                </a:cubicBezTo>
                <a:cubicBezTo>
                  <a:pt x="797" y="246"/>
                  <a:pt x="797" y="245"/>
                  <a:pt x="799" y="248"/>
                </a:cubicBezTo>
                <a:cubicBezTo>
                  <a:pt x="799" y="247"/>
                  <a:pt x="798" y="246"/>
                  <a:pt x="798" y="245"/>
                </a:cubicBezTo>
                <a:cubicBezTo>
                  <a:pt x="798" y="244"/>
                  <a:pt x="799" y="247"/>
                  <a:pt x="800" y="247"/>
                </a:cubicBezTo>
                <a:cubicBezTo>
                  <a:pt x="800" y="246"/>
                  <a:pt x="799" y="246"/>
                  <a:pt x="798" y="244"/>
                </a:cubicBezTo>
                <a:cubicBezTo>
                  <a:pt x="799" y="244"/>
                  <a:pt x="800" y="246"/>
                  <a:pt x="800" y="246"/>
                </a:cubicBezTo>
                <a:cubicBezTo>
                  <a:pt x="802" y="250"/>
                  <a:pt x="800" y="249"/>
                  <a:pt x="801" y="252"/>
                </a:cubicBezTo>
                <a:cubicBezTo>
                  <a:pt x="799" y="250"/>
                  <a:pt x="800" y="252"/>
                  <a:pt x="799" y="251"/>
                </a:cubicBezTo>
                <a:cubicBezTo>
                  <a:pt x="800" y="252"/>
                  <a:pt x="801" y="254"/>
                  <a:pt x="802" y="256"/>
                </a:cubicBezTo>
                <a:cubicBezTo>
                  <a:pt x="800" y="254"/>
                  <a:pt x="800" y="256"/>
                  <a:pt x="799" y="255"/>
                </a:cubicBezTo>
                <a:cubicBezTo>
                  <a:pt x="799" y="256"/>
                  <a:pt x="800" y="257"/>
                  <a:pt x="800" y="258"/>
                </a:cubicBezTo>
                <a:cubicBezTo>
                  <a:pt x="798" y="257"/>
                  <a:pt x="797" y="261"/>
                  <a:pt x="794" y="257"/>
                </a:cubicBezTo>
                <a:cubicBezTo>
                  <a:pt x="794" y="258"/>
                  <a:pt x="795" y="260"/>
                  <a:pt x="794" y="260"/>
                </a:cubicBezTo>
                <a:cubicBezTo>
                  <a:pt x="792" y="255"/>
                  <a:pt x="791" y="256"/>
                  <a:pt x="790" y="256"/>
                </a:cubicBezTo>
                <a:cubicBezTo>
                  <a:pt x="792" y="259"/>
                  <a:pt x="794" y="261"/>
                  <a:pt x="795" y="265"/>
                </a:cubicBezTo>
                <a:cubicBezTo>
                  <a:pt x="793" y="262"/>
                  <a:pt x="795" y="266"/>
                  <a:pt x="793" y="262"/>
                </a:cubicBezTo>
                <a:cubicBezTo>
                  <a:pt x="792" y="267"/>
                  <a:pt x="790" y="268"/>
                  <a:pt x="787" y="266"/>
                </a:cubicBezTo>
                <a:cubicBezTo>
                  <a:pt x="786" y="263"/>
                  <a:pt x="784" y="260"/>
                  <a:pt x="784" y="259"/>
                </a:cubicBezTo>
                <a:cubicBezTo>
                  <a:pt x="784" y="258"/>
                  <a:pt x="783" y="258"/>
                  <a:pt x="783" y="257"/>
                </a:cubicBezTo>
                <a:cubicBezTo>
                  <a:pt x="783" y="257"/>
                  <a:pt x="783" y="258"/>
                  <a:pt x="784" y="259"/>
                </a:cubicBezTo>
                <a:cubicBezTo>
                  <a:pt x="783" y="258"/>
                  <a:pt x="782" y="256"/>
                  <a:pt x="782" y="255"/>
                </a:cubicBezTo>
                <a:close/>
                <a:moveTo>
                  <a:pt x="340" y="50"/>
                </a:moveTo>
                <a:cubicBezTo>
                  <a:pt x="338" y="51"/>
                  <a:pt x="336" y="51"/>
                  <a:pt x="336" y="51"/>
                </a:cubicBezTo>
                <a:cubicBezTo>
                  <a:pt x="338" y="51"/>
                  <a:pt x="340" y="51"/>
                  <a:pt x="340" y="50"/>
                </a:cubicBezTo>
                <a:close/>
                <a:moveTo>
                  <a:pt x="236" y="74"/>
                </a:moveTo>
                <a:cubicBezTo>
                  <a:pt x="236" y="74"/>
                  <a:pt x="235" y="75"/>
                  <a:pt x="235" y="74"/>
                </a:cubicBezTo>
                <a:cubicBezTo>
                  <a:pt x="234" y="75"/>
                  <a:pt x="233" y="75"/>
                  <a:pt x="233" y="76"/>
                </a:cubicBezTo>
                <a:cubicBezTo>
                  <a:pt x="236" y="75"/>
                  <a:pt x="230" y="77"/>
                  <a:pt x="232" y="77"/>
                </a:cubicBezTo>
                <a:cubicBezTo>
                  <a:pt x="234" y="76"/>
                  <a:pt x="235" y="75"/>
                  <a:pt x="236" y="74"/>
                </a:cubicBezTo>
                <a:close/>
                <a:moveTo>
                  <a:pt x="231" y="76"/>
                </a:moveTo>
                <a:cubicBezTo>
                  <a:pt x="232" y="75"/>
                  <a:pt x="233" y="76"/>
                  <a:pt x="234" y="74"/>
                </a:cubicBezTo>
                <a:cubicBezTo>
                  <a:pt x="234" y="75"/>
                  <a:pt x="236" y="72"/>
                  <a:pt x="237" y="71"/>
                </a:cubicBezTo>
                <a:cubicBezTo>
                  <a:pt x="233" y="73"/>
                  <a:pt x="233" y="74"/>
                  <a:pt x="231" y="76"/>
                </a:cubicBezTo>
                <a:close/>
                <a:moveTo>
                  <a:pt x="162" y="116"/>
                </a:moveTo>
                <a:cubicBezTo>
                  <a:pt x="164" y="115"/>
                  <a:pt x="164" y="115"/>
                  <a:pt x="164" y="115"/>
                </a:cubicBezTo>
                <a:cubicBezTo>
                  <a:pt x="162" y="115"/>
                  <a:pt x="165" y="114"/>
                  <a:pt x="167" y="112"/>
                </a:cubicBezTo>
                <a:cubicBezTo>
                  <a:pt x="165" y="113"/>
                  <a:pt x="164" y="114"/>
                  <a:pt x="164" y="114"/>
                </a:cubicBezTo>
                <a:cubicBezTo>
                  <a:pt x="167" y="111"/>
                  <a:pt x="164" y="113"/>
                  <a:pt x="165" y="111"/>
                </a:cubicBezTo>
                <a:cubicBezTo>
                  <a:pt x="164" y="112"/>
                  <a:pt x="162" y="113"/>
                  <a:pt x="162" y="114"/>
                </a:cubicBezTo>
                <a:cubicBezTo>
                  <a:pt x="168" y="110"/>
                  <a:pt x="160" y="115"/>
                  <a:pt x="162" y="114"/>
                </a:cubicBezTo>
                <a:cubicBezTo>
                  <a:pt x="166" y="112"/>
                  <a:pt x="161" y="116"/>
                  <a:pt x="162" y="116"/>
                </a:cubicBezTo>
                <a:close/>
                <a:moveTo>
                  <a:pt x="132" y="113"/>
                </a:moveTo>
                <a:cubicBezTo>
                  <a:pt x="134" y="112"/>
                  <a:pt x="135" y="111"/>
                  <a:pt x="134" y="111"/>
                </a:cubicBezTo>
                <a:cubicBezTo>
                  <a:pt x="132" y="113"/>
                  <a:pt x="132" y="113"/>
                  <a:pt x="132" y="113"/>
                </a:cubicBezTo>
                <a:close/>
                <a:moveTo>
                  <a:pt x="788" y="254"/>
                </a:moveTo>
                <a:cubicBezTo>
                  <a:pt x="788" y="256"/>
                  <a:pt x="790" y="259"/>
                  <a:pt x="791" y="260"/>
                </a:cubicBezTo>
                <a:cubicBezTo>
                  <a:pt x="790" y="258"/>
                  <a:pt x="789" y="255"/>
                  <a:pt x="788" y="254"/>
                </a:cubicBezTo>
                <a:close/>
                <a:moveTo>
                  <a:pt x="792" y="242"/>
                </a:moveTo>
                <a:cubicBezTo>
                  <a:pt x="793" y="245"/>
                  <a:pt x="794" y="247"/>
                  <a:pt x="796" y="250"/>
                </a:cubicBezTo>
                <a:cubicBezTo>
                  <a:pt x="797" y="249"/>
                  <a:pt x="792" y="240"/>
                  <a:pt x="790" y="237"/>
                </a:cubicBezTo>
                <a:cubicBezTo>
                  <a:pt x="790" y="239"/>
                  <a:pt x="794" y="244"/>
                  <a:pt x="795" y="246"/>
                </a:cubicBezTo>
                <a:cubicBezTo>
                  <a:pt x="794" y="246"/>
                  <a:pt x="793" y="243"/>
                  <a:pt x="792" y="242"/>
                </a:cubicBezTo>
                <a:close/>
                <a:moveTo>
                  <a:pt x="787" y="245"/>
                </a:moveTo>
                <a:cubicBezTo>
                  <a:pt x="787" y="245"/>
                  <a:pt x="787" y="247"/>
                  <a:pt x="786" y="246"/>
                </a:cubicBezTo>
                <a:cubicBezTo>
                  <a:pt x="788" y="248"/>
                  <a:pt x="789" y="252"/>
                  <a:pt x="790" y="253"/>
                </a:cubicBezTo>
                <a:cubicBezTo>
                  <a:pt x="789" y="250"/>
                  <a:pt x="788" y="247"/>
                  <a:pt x="787" y="245"/>
                </a:cubicBezTo>
                <a:close/>
                <a:moveTo>
                  <a:pt x="779" y="256"/>
                </a:moveTo>
                <a:cubicBezTo>
                  <a:pt x="779" y="256"/>
                  <a:pt x="776" y="252"/>
                  <a:pt x="777" y="255"/>
                </a:cubicBezTo>
                <a:cubicBezTo>
                  <a:pt x="778" y="255"/>
                  <a:pt x="778" y="255"/>
                  <a:pt x="779" y="257"/>
                </a:cubicBezTo>
                <a:cubicBezTo>
                  <a:pt x="779" y="258"/>
                  <a:pt x="779" y="258"/>
                  <a:pt x="779" y="258"/>
                </a:cubicBezTo>
                <a:cubicBezTo>
                  <a:pt x="780" y="258"/>
                  <a:pt x="780" y="258"/>
                  <a:pt x="779" y="256"/>
                </a:cubicBezTo>
                <a:close/>
                <a:moveTo>
                  <a:pt x="785" y="244"/>
                </a:moveTo>
                <a:cubicBezTo>
                  <a:pt x="787" y="249"/>
                  <a:pt x="783" y="241"/>
                  <a:pt x="784" y="244"/>
                </a:cubicBezTo>
                <a:cubicBezTo>
                  <a:pt x="786" y="246"/>
                  <a:pt x="784" y="246"/>
                  <a:pt x="785" y="247"/>
                </a:cubicBezTo>
                <a:cubicBezTo>
                  <a:pt x="785" y="246"/>
                  <a:pt x="787" y="249"/>
                  <a:pt x="787" y="249"/>
                </a:cubicBezTo>
                <a:cubicBezTo>
                  <a:pt x="786" y="247"/>
                  <a:pt x="786" y="245"/>
                  <a:pt x="785" y="244"/>
                </a:cubicBezTo>
                <a:close/>
                <a:moveTo>
                  <a:pt x="789" y="230"/>
                </a:moveTo>
                <a:cubicBezTo>
                  <a:pt x="790" y="231"/>
                  <a:pt x="791" y="232"/>
                  <a:pt x="792" y="233"/>
                </a:cubicBezTo>
                <a:cubicBezTo>
                  <a:pt x="790" y="230"/>
                  <a:pt x="789" y="228"/>
                  <a:pt x="790" y="229"/>
                </a:cubicBezTo>
                <a:cubicBezTo>
                  <a:pt x="788" y="225"/>
                  <a:pt x="789" y="224"/>
                  <a:pt x="787" y="222"/>
                </a:cubicBezTo>
                <a:cubicBezTo>
                  <a:pt x="787" y="222"/>
                  <a:pt x="787" y="224"/>
                  <a:pt x="786" y="224"/>
                </a:cubicBezTo>
                <a:cubicBezTo>
                  <a:pt x="788" y="225"/>
                  <a:pt x="788" y="226"/>
                  <a:pt x="789" y="227"/>
                </a:cubicBezTo>
                <a:cubicBezTo>
                  <a:pt x="789" y="228"/>
                  <a:pt x="789" y="229"/>
                  <a:pt x="789" y="229"/>
                </a:cubicBezTo>
                <a:cubicBezTo>
                  <a:pt x="788" y="226"/>
                  <a:pt x="787" y="226"/>
                  <a:pt x="785" y="224"/>
                </a:cubicBezTo>
                <a:cubicBezTo>
                  <a:pt x="787" y="227"/>
                  <a:pt x="786" y="227"/>
                  <a:pt x="785" y="226"/>
                </a:cubicBezTo>
                <a:cubicBezTo>
                  <a:pt x="787" y="230"/>
                  <a:pt x="786" y="228"/>
                  <a:pt x="787" y="231"/>
                </a:cubicBezTo>
                <a:cubicBezTo>
                  <a:pt x="788" y="231"/>
                  <a:pt x="789" y="234"/>
                  <a:pt x="790" y="235"/>
                </a:cubicBezTo>
                <a:cubicBezTo>
                  <a:pt x="790" y="235"/>
                  <a:pt x="792" y="237"/>
                  <a:pt x="791" y="235"/>
                </a:cubicBezTo>
                <a:cubicBezTo>
                  <a:pt x="790" y="235"/>
                  <a:pt x="790" y="233"/>
                  <a:pt x="789" y="232"/>
                </a:cubicBezTo>
                <a:cubicBezTo>
                  <a:pt x="789" y="232"/>
                  <a:pt x="790" y="235"/>
                  <a:pt x="789" y="233"/>
                </a:cubicBezTo>
                <a:cubicBezTo>
                  <a:pt x="789" y="233"/>
                  <a:pt x="787" y="230"/>
                  <a:pt x="788" y="230"/>
                </a:cubicBezTo>
                <a:cubicBezTo>
                  <a:pt x="789" y="232"/>
                  <a:pt x="790" y="234"/>
                  <a:pt x="792" y="235"/>
                </a:cubicBezTo>
                <a:cubicBezTo>
                  <a:pt x="791" y="234"/>
                  <a:pt x="789" y="231"/>
                  <a:pt x="789" y="230"/>
                </a:cubicBezTo>
                <a:close/>
                <a:moveTo>
                  <a:pt x="788" y="235"/>
                </a:moveTo>
                <a:cubicBezTo>
                  <a:pt x="788" y="233"/>
                  <a:pt x="786" y="229"/>
                  <a:pt x="785" y="229"/>
                </a:cubicBezTo>
                <a:cubicBezTo>
                  <a:pt x="787" y="231"/>
                  <a:pt x="787" y="234"/>
                  <a:pt x="788" y="235"/>
                </a:cubicBezTo>
                <a:close/>
                <a:moveTo>
                  <a:pt x="756" y="236"/>
                </a:moveTo>
                <a:cubicBezTo>
                  <a:pt x="755" y="236"/>
                  <a:pt x="757" y="239"/>
                  <a:pt x="758" y="240"/>
                </a:cubicBezTo>
                <a:cubicBezTo>
                  <a:pt x="760" y="241"/>
                  <a:pt x="759" y="242"/>
                  <a:pt x="760" y="244"/>
                </a:cubicBezTo>
                <a:cubicBezTo>
                  <a:pt x="760" y="243"/>
                  <a:pt x="762" y="245"/>
                  <a:pt x="761" y="242"/>
                </a:cubicBezTo>
                <a:cubicBezTo>
                  <a:pt x="759" y="241"/>
                  <a:pt x="759" y="241"/>
                  <a:pt x="756" y="236"/>
                </a:cubicBezTo>
                <a:close/>
                <a:moveTo>
                  <a:pt x="780" y="220"/>
                </a:moveTo>
                <a:cubicBezTo>
                  <a:pt x="781" y="222"/>
                  <a:pt x="781" y="223"/>
                  <a:pt x="782" y="225"/>
                </a:cubicBezTo>
                <a:cubicBezTo>
                  <a:pt x="783" y="226"/>
                  <a:pt x="784" y="227"/>
                  <a:pt x="785" y="228"/>
                </a:cubicBezTo>
                <a:cubicBezTo>
                  <a:pt x="783" y="225"/>
                  <a:pt x="782" y="222"/>
                  <a:pt x="780" y="220"/>
                </a:cubicBezTo>
                <a:close/>
                <a:moveTo>
                  <a:pt x="787" y="219"/>
                </a:moveTo>
                <a:cubicBezTo>
                  <a:pt x="786" y="219"/>
                  <a:pt x="786" y="220"/>
                  <a:pt x="787" y="221"/>
                </a:cubicBezTo>
                <a:cubicBezTo>
                  <a:pt x="787" y="221"/>
                  <a:pt x="789" y="225"/>
                  <a:pt x="789" y="223"/>
                </a:cubicBezTo>
                <a:cubicBezTo>
                  <a:pt x="787" y="221"/>
                  <a:pt x="787" y="220"/>
                  <a:pt x="787" y="219"/>
                </a:cubicBezTo>
                <a:close/>
                <a:moveTo>
                  <a:pt x="781" y="226"/>
                </a:moveTo>
                <a:cubicBezTo>
                  <a:pt x="781" y="227"/>
                  <a:pt x="780" y="223"/>
                  <a:pt x="779" y="224"/>
                </a:cubicBezTo>
                <a:cubicBezTo>
                  <a:pt x="780" y="224"/>
                  <a:pt x="780" y="225"/>
                  <a:pt x="779" y="225"/>
                </a:cubicBezTo>
                <a:cubicBezTo>
                  <a:pt x="781" y="228"/>
                  <a:pt x="783" y="228"/>
                  <a:pt x="781" y="226"/>
                </a:cubicBezTo>
                <a:close/>
                <a:moveTo>
                  <a:pt x="760" y="233"/>
                </a:moveTo>
                <a:cubicBezTo>
                  <a:pt x="761" y="237"/>
                  <a:pt x="756" y="230"/>
                  <a:pt x="756" y="233"/>
                </a:cubicBezTo>
                <a:cubicBezTo>
                  <a:pt x="758" y="234"/>
                  <a:pt x="760" y="235"/>
                  <a:pt x="762" y="237"/>
                </a:cubicBezTo>
                <a:cubicBezTo>
                  <a:pt x="761" y="235"/>
                  <a:pt x="761" y="233"/>
                  <a:pt x="760" y="233"/>
                </a:cubicBezTo>
                <a:close/>
                <a:moveTo>
                  <a:pt x="754" y="232"/>
                </a:moveTo>
                <a:cubicBezTo>
                  <a:pt x="755" y="231"/>
                  <a:pt x="756" y="235"/>
                  <a:pt x="757" y="236"/>
                </a:cubicBezTo>
                <a:cubicBezTo>
                  <a:pt x="757" y="234"/>
                  <a:pt x="753" y="229"/>
                  <a:pt x="754" y="232"/>
                </a:cubicBezTo>
                <a:close/>
                <a:moveTo>
                  <a:pt x="747" y="236"/>
                </a:moveTo>
                <a:cubicBezTo>
                  <a:pt x="746" y="236"/>
                  <a:pt x="748" y="238"/>
                  <a:pt x="748" y="239"/>
                </a:cubicBezTo>
                <a:cubicBezTo>
                  <a:pt x="749" y="239"/>
                  <a:pt x="749" y="240"/>
                  <a:pt x="749" y="239"/>
                </a:cubicBezTo>
                <a:cubicBezTo>
                  <a:pt x="748" y="239"/>
                  <a:pt x="748" y="237"/>
                  <a:pt x="747" y="236"/>
                </a:cubicBezTo>
                <a:close/>
                <a:moveTo>
                  <a:pt x="753" y="170"/>
                </a:moveTo>
                <a:cubicBezTo>
                  <a:pt x="752" y="170"/>
                  <a:pt x="752" y="170"/>
                  <a:pt x="753" y="172"/>
                </a:cubicBezTo>
                <a:cubicBezTo>
                  <a:pt x="754" y="172"/>
                  <a:pt x="755" y="172"/>
                  <a:pt x="756" y="173"/>
                </a:cubicBezTo>
                <a:cubicBezTo>
                  <a:pt x="754" y="172"/>
                  <a:pt x="753" y="171"/>
                  <a:pt x="753" y="170"/>
                </a:cubicBezTo>
                <a:close/>
                <a:moveTo>
                  <a:pt x="747" y="163"/>
                </a:moveTo>
                <a:cubicBezTo>
                  <a:pt x="746" y="162"/>
                  <a:pt x="745" y="163"/>
                  <a:pt x="746" y="165"/>
                </a:cubicBezTo>
                <a:cubicBezTo>
                  <a:pt x="746" y="164"/>
                  <a:pt x="749" y="168"/>
                  <a:pt x="749" y="167"/>
                </a:cubicBezTo>
                <a:cubicBezTo>
                  <a:pt x="746" y="163"/>
                  <a:pt x="748" y="165"/>
                  <a:pt x="747" y="163"/>
                </a:cubicBezTo>
                <a:close/>
                <a:moveTo>
                  <a:pt x="726" y="156"/>
                </a:moveTo>
                <a:cubicBezTo>
                  <a:pt x="725" y="156"/>
                  <a:pt x="728" y="159"/>
                  <a:pt x="729" y="160"/>
                </a:cubicBezTo>
                <a:cubicBezTo>
                  <a:pt x="730" y="160"/>
                  <a:pt x="728" y="158"/>
                  <a:pt x="726" y="156"/>
                </a:cubicBezTo>
                <a:close/>
                <a:moveTo>
                  <a:pt x="723" y="152"/>
                </a:moveTo>
                <a:cubicBezTo>
                  <a:pt x="722" y="152"/>
                  <a:pt x="721" y="151"/>
                  <a:pt x="721" y="150"/>
                </a:cubicBezTo>
                <a:cubicBezTo>
                  <a:pt x="720" y="150"/>
                  <a:pt x="720" y="151"/>
                  <a:pt x="721" y="152"/>
                </a:cubicBezTo>
                <a:cubicBezTo>
                  <a:pt x="722" y="151"/>
                  <a:pt x="725" y="155"/>
                  <a:pt x="724" y="153"/>
                </a:cubicBezTo>
                <a:cubicBezTo>
                  <a:pt x="723" y="153"/>
                  <a:pt x="723" y="153"/>
                  <a:pt x="723" y="152"/>
                </a:cubicBezTo>
                <a:close/>
                <a:moveTo>
                  <a:pt x="726" y="146"/>
                </a:moveTo>
                <a:cubicBezTo>
                  <a:pt x="727" y="147"/>
                  <a:pt x="726" y="147"/>
                  <a:pt x="728" y="149"/>
                </a:cubicBezTo>
                <a:cubicBezTo>
                  <a:pt x="729" y="150"/>
                  <a:pt x="727" y="147"/>
                  <a:pt x="726" y="146"/>
                </a:cubicBezTo>
                <a:close/>
                <a:moveTo>
                  <a:pt x="717" y="154"/>
                </a:moveTo>
                <a:cubicBezTo>
                  <a:pt x="718" y="156"/>
                  <a:pt x="715" y="152"/>
                  <a:pt x="714" y="152"/>
                </a:cubicBezTo>
                <a:cubicBezTo>
                  <a:pt x="714" y="153"/>
                  <a:pt x="716" y="154"/>
                  <a:pt x="717" y="156"/>
                </a:cubicBezTo>
                <a:cubicBezTo>
                  <a:pt x="718" y="156"/>
                  <a:pt x="718" y="155"/>
                  <a:pt x="717" y="154"/>
                </a:cubicBezTo>
                <a:close/>
                <a:moveTo>
                  <a:pt x="723" y="138"/>
                </a:moveTo>
                <a:cubicBezTo>
                  <a:pt x="726" y="140"/>
                  <a:pt x="727" y="142"/>
                  <a:pt x="728" y="143"/>
                </a:cubicBezTo>
                <a:cubicBezTo>
                  <a:pt x="727" y="141"/>
                  <a:pt x="725" y="139"/>
                  <a:pt x="723" y="138"/>
                </a:cubicBezTo>
                <a:close/>
                <a:moveTo>
                  <a:pt x="723" y="139"/>
                </a:moveTo>
                <a:cubicBezTo>
                  <a:pt x="723" y="138"/>
                  <a:pt x="722" y="137"/>
                  <a:pt x="721" y="137"/>
                </a:cubicBezTo>
                <a:cubicBezTo>
                  <a:pt x="720" y="136"/>
                  <a:pt x="720" y="136"/>
                  <a:pt x="720" y="137"/>
                </a:cubicBezTo>
                <a:cubicBezTo>
                  <a:pt x="721" y="139"/>
                  <a:pt x="722" y="140"/>
                  <a:pt x="723" y="141"/>
                </a:cubicBezTo>
                <a:cubicBezTo>
                  <a:pt x="722" y="139"/>
                  <a:pt x="720" y="138"/>
                  <a:pt x="721" y="137"/>
                </a:cubicBezTo>
                <a:cubicBezTo>
                  <a:pt x="723" y="139"/>
                  <a:pt x="724" y="140"/>
                  <a:pt x="725" y="140"/>
                </a:cubicBezTo>
                <a:cubicBezTo>
                  <a:pt x="724" y="139"/>
                  <a:pt x="724" y="139"/>
                  <a:pt x="723" y="139"/>
                </a:cubicBezTo>
                <a:close/>
                <a:moveTo>
                  <a:pt x="722" y="140"/>
                </a:moveTo>
                <a:cubicBezTo>
                  <a:pt x="719" y="137"/>
                  <a:pt x="719" y="137"/>
                  <a:pt x="719" y="137"/>
                </a:cubicBezTo>
                <a:cubicBezTo>
                  <a:pt x="718" y="137"/>
                  <a:pt x="720" y="140"/>
                  <a:pt x="721" y="141"/>
                </a:cubicBezTo>
                <a:cubicBezTo>
                  <a:pt x="722" y="141"/>
                  <a:pt x="722" y="141"/>
                  <a:pt x="722" y="140"/>
                </a:cubicBezTo>
                <a:close/>
                <a:moveTo>
                  <a:pt x="721" y="134"/>
                </a:moveTo>
                <a:cubicBezTo>
                  <a:pt x="720" y="134"/>
                  <a:pt x="719" y="134"/>
                  <a:pt x="719" y="134"/>
                </a:cubicBezTo>
                <a:cubicBezTo>
                  <a:pt x="723" y="138"/>
                  <a:pt x="724" y="137"/>
                  <a:pt x="721" y="134"/>
                </a:cubicBezTo>
                <a:close/>
                <a:moveTo>
                  <a:pt x="714" y="136"/>
                </a:moveTo>
                <a:cubicBezTo>
                  <a:pt x="715" y="135"/>
                  <a:pt x="715" y="135"/>
                  <a:pt x="714" y="134"/>
                </a:cubicBezTo>
                <a:cubicBezTo>
                  <a:pt x="713" y="133"/>
                  <a:pt x="712" y="134"/>
                  <a:pt x="714" y="136"/>
                </a:cubicBezTo>
                <a:close/>
                <a:moveTo>
                  <a:pt x="697" y="113"/>
                </a:moveTo>
                <a:cubicBezTo>
                  <a:pt x="698" y="114"/>
                  <a:pt x="698" y="113"/>
                  <a:pt x="697" y="113"/>
                </a:cubicBezTo>
                <a:cubicBezTo>
                  <a:pt x="696" y="113"/>
                  <a:pt x="694" y="110"/>
                  <a:pt x="693" y="110"/>
                </a:cubicBezTo>
                <a:cubicBezTo>
                  <a:pt x="695" y="112"/>
                  <a:pt x="698" y="116"/>
                  <a:pt x="700" y="117"/>
                </a:cubicBezTo>
                <a:cubicBezTo>
                  <a:pt x="699" y="116"/>
                  <a:pt x="696" y="113"/>
                  <a:pt x="697" y="113"/>
                </a:cubicBezTo>
                <a:close/>
                <a:moveTo>
                  <a:pt x="662" y="153"/>
                </a:moveTo>
                <a:cubicBezTo>
                  <a:pt x="663" y="154"/>
                  <a:pt x="665" y="156"/>
                  <a:pt x="666" y="156"/>
                </a:cubicBezTo>
                <a:cubicBezTo>
                  <a:pt x="665" y="155"/>
                  <a:pt x="663" y="152"/>
                  <a:pt x="662" y="153"/>
                </a:cubicBezTo>
                <a:close/>
                <a:moveTo>
                  <a:pt x="685" y="103"/>
                </a:moveTo>
                <a:cubicBezTo>
                  <a:pt x="687" y="104"/>
                  <a:pt x="686" y="104"/>
                  <a:pt x="687" y="105"/>
                </a:cubicBezTo>
                <a:cubicBezTo>
                  <a:pt x="688" y="106"/>
                  <a:pt x="689" y="106"/>
                  <a:pt x="689" y="106"/>
                </a:cubicBezTo>
                <a:cubicBezTo>
                  <a:pt x="688" y="105"/>
                  <a:pt x="687" y="103"/>
                  <a:pt x="685" y="103"/>
                </a:cubicBezTo>
                <a:close/>
                <a:moveTo>
                  <a:pt x="599" y="49"/>
                </a:moveTo>
                <a:cubicBezTo>
                  <a:pt x="600" y="50"/>
                  <a:pt x="603" y="51"/>
                  <a:pt x="603" y="50"/>
                </a:cubicBezTo>
                <a:cubicBezTo>
                  <a:pt x="600" y="49"/>
                  <a:pt x="601" y="50"/>
                  <a:pt x="599" y="49"/>
                </a:cubicBezTo>
                <a:close/>
                <a:moveTo>
                  <a:pt x="579" y="43"/>
                </a:moveTo>
                <a:cubicBezTo>
                  <a:pt x="579" y="42"/>
                  <a:pt x="584" y="44"/>
                  <a:pt x="581" y="43"/>
                </a:cubicBezTo>
                <a:cubicBezTo>
                  <a:pt x="581" y="43"/>
                  <a:pt x="576" y="41"/>
                  <a:pt x="579" y="43"/>
                </a:cubicBezTo>
                <a:close/>
                <a:moveTo>
                  <a:pt x="568" y="37"/>
                </a:moveTo>
                <a:cubicBezTo>
                  <a:pt x="568" y="36"/>
                  <a:pt x="570" y="37"/>
                  <a:pt x="571" y="38"/>
                </a:cubicBezTo>
                <a:cubicBezTo>
                  <a:pt x="573" y="38"/>
                  <a:pt x="568" y="36"/>
                  <a:pt x="567" y="36"/>
                </a:cubicBezTo>
                <a:cubicBezTo>
                  <a:pt x="570" y="37"/>
                  <a:pt x="565" y="36"/>
                  <a:pt x="568" y="37"/>
                </a:cubicBezTo>
                <a:close/>
                <a:moveTo>
                  <a:pt x="562" y="33"/>
                </a:moveTo>
                <a:cubicBezTo>
                  <a:pt x="563" y="34"/>
                  <a:pt x="563" y="33"/>
                  <a:pt x="565" y="33"/>
                </a:cubicBezTo>
                <a:cubicBezTo>
                  <a:pt x="567" y="35"/>
                  <a:pt x="567" y="35"/>
                  <a:pt x="567" y="35"/>
                </a:cubicBezTo>
                <a:cubicBezTo>
                  <a:pt x="570" y="35"/>
                  <a:pt x="558" y="30"/>
                  <a:pt x="562" y="33"/>
                </a:cubicBezTo>
                <a:close/>
                <a:moveTo>
                  <a:pt x="533" y="22"/>
                </a:moveTo>
                <a:cubicBezTo>
                  <a:pt x="531" y="22"/>
                  <a:pt x="527" y="19"/>
                  <a:pt x="523" y="19"/>
                </a:cubicBezTo>
                <a:cubicBezTo>
                  <a:pt x="524" y="20"/>
                  <a:pt x="519" y="18"/>
                  <a:pt x="519" y="19"/>
                </a:cubicBezTo>
                <a:cubicBezTo>
                  <a:pt x="522" y="20"/>
                  <a:pt x="520" y="20"/>
                  <a:pt x="524" y="21"/>
                </a:cubicBezTo>
                <a:cubicBezTo>
                  <a:pt x="522" y="19"/>
                  <a:pt x="526" y="20"/>
                  <a:pt x="528" y="20"/>
                </a:cubicBezTo>
                <a:cubicBezTo>
                  <a:pt x="529" y="21"/>
                  <a:pt x="532" y="22"/>
                  <a:pt x="535" y="23"/>
                </a:cubicBezTo>
                <a:cubicBezTo>
                  <a:pt x="534" y="23"/>
                  <a:pt x="535" y="22"/>
                  <a:pt x="533" y="22"/>
                </a:cubicBezTo>
                <a:close/>
                <a:moveTo>
                  <a:pt x="513" y="21"/>
                </a:moveTo>
                <a:cubicBezTo>
                  <a:pt x="515" y="21"/>
                  <a:pt x="520" y="24"/>
                  <a:pt x="520" y="23"/>
                </a:cubicBezTo>
                <a:cubicBezTo>
                  <a:pt x="516" y="22"/>
                  <a:pt x="514" y="21"/>
                  <a:pt x="513" y="21"/>
                </a:cubicBezTo>
                <a:close/>
                <a:moveTo>
                  <a:pt x="499" y="13"/>
                </a:moveTo>
                <a:cubicBezTo>
                  <a:pt x="501" y="14"/>
                  <a:pt x="499" y="14"/>
                  <a:pt x="502" y="15"/>
                </a:cubicBezTo>
                <a:cubicBezTo>
                  <a:pt x="501" y="14"/>
                  <a:pt x="504" y="14"/>
                  <a:pt x="502" y="14"/>
                </a:cubicBezTo>
                <a:cubicBezTo>
                  <a:pt x="502" y="14"/>
                  <a:pt x="499" y="13"/>
                  <a:pt x="499" y="13"/>
                </a:cubicBezTo>
                <a:close/>
                <a:moveTo>
                  <a:pt x="497" y="13"/>
                </a:moveTo>
                <a:cubicBezTo>
                  <a:pt x="502" y="15"/>
                  <a:pt x="497" y="14"/>
                  <a:pt x="497" y="15"/>
                </a:cubicBezTo>
                <a:cubicBezTo>
                  <a:pt x="499" y="15"/>
                  <a:pt x="500" y="16"/>
                  <a:pt x="501" y="16"/>
                </a:cubicBezTo>
                <a:cubicBezTo>
                  <a:pt x="500" y="15"/>
                  <a:pt x="499" y="13"/>
                  <a:pt x="497" y="13"/>
                </a:cubicBezTo>
                <a:close/>
                <a:moveTo>
                  <a:pt x="494" y="15"/>
                </a:moveTo>
                <a:cubicBezTo>
                  <a:pt x="494" y="14"/>
                  <a:pt x="496" y="15"/>
                  <a:pt x="496" y="14"/>
                </a:cubicBezTo>
                <a:cubicBezTo>
                  <a:pt x="492" y="13"/>
                  <a:pt x="493" y="14"/>
                  <a:pt x="494" y="15"/>
                </a:cubicBezTo>
                <a:close/>
                <a:moveTo>
                  <a:pt x="441" y="7"/>
                </a:moveTo>
                <a:cubicBezTo>
                  <a:pt x="441" y="7"/>
                  <a:pt x="443" y="7"/>
                  <a:pt x="445" y="7"/>
                </a:cubicBezTo>
                <a:cubicBezTo>
                  <a:pt x="444" y="7"/>
                  <a:pt x="445" y="7"/>
                  <a:pt x="444" y="7"/>
                </a:cubicBezTo>
                <a:cubicBezTo>
                  <a:pt x="444" y="7"/>
                  <a:pt x="439" y="7"/>
                  <a:pt x="441" y="7"/>
                </a:cubicBezTo>
                <a:close/>
                <a:moveTo>
                  <a:pt x="436" y="6"/>
                </a:moveTo>
                <a:cubicBezTo>
                  <a:pt x="433" y="6"/>
                  <a:pt x="434" y="5"/>
                  <a:pt x="431" y="6"/>
                </a:cubicBezTo>
                <a:cubicBezTo>
                  <a:pt x="431" y="6"/>
                  <a:pt x="433" y="6"/>
                  <a:pt x="432" y="7"/>
                </a:cubicBezTo>
                <a:cubicBezTo>
                  <a:pt x="434" y="7"/>
                  <a:pt x="436" y="8"/>
                  <a:pt x="437" y="7"/>
                </a:cubicBezTo>
                <a:cubicBezTo>
                  <a:pt x="432" y="7"/>
                  <a:pt x="433" y="6"/>
                  <a:pt x="436" y="6"/>
                </a:cubicBezTo>
                <a:close/>
                <a:moveTo>
                  <a:pt x="424" y="8"/>
                </a:moveTo>
                <a:cubicBezTo>
                  <a:pt x="420" y="7"/>
                  <a:pt x="426" y="6"/>
                  <a:pt x="421" y="7"/>
                </a:cubicBezTo>
                <a:cubicBezTo>
                  <a:pt x="423" y="7"/>
                  <a:pt x="420" y="8"/>
                  <a:pt x="424" y="8"/>
                </a:cubicBezTo>
                <a:close/>
                <a:moveTo>
                  <a:pt x="415" y="4"/>
                </a:moveTo>
                <a:cubicBezTo>
                  <a:pt x="415" y="4"/>
                  <a:pt x="414" y="4"/>
                  <a:pt x="413" y="4"/>
                </a:cubicBezTo>
                <a:cubicBezTo>
                  <a:pt x="415" y="4"/>
                  <a:pt x="417" y="5"/>
                  <a:pt x="420" y="5"/>
                </a:cubicBezTo>
                <a:cubicBezTo>
                  <a:pt x="420" y="4"/>
                  <a:pt x="417" y="4"/>
                  <a:pt x="415" y="4"/>
                </a:cubicBezTo>
                <a:close/>
                <a:moveTo>
                  <a:pt x="417" y="5"/>
                </a:moveTo>
                <a:cubicBezTo>
                  <a:pt x="417" y="6"/>
                  <a:pt x="414" y="6"/>
                  <a:pt x="412" y="5"/>
                </a:cubicBezTo>
                <a:cubicBezTo>
                  <a:pt x="412" y="6"/>
                  <a:pt x="415" y="6"/>
                  <a:pt x="416" y="7"/>
                </a:cubicBezTo>
                <a:cubicBezTo>
                  <a:pt x="416" y="7"/>
                  <a:pt x="417" y="7"/>
                  <a:pt x="418" y="7"/>
                </a:cubicBezTo>
                <a:cubicBezTo>
                  <a:pt x="413" y="6"/>
                  <a:pt x="418" y="6"/>
                  <a:pt x="419" y="6"/>
                </a:cubicBezTo>
                <a:cubicBezTo>
                  <a:pt x="419" y="6"/>
                  <a:pt x="419" y="5"/>
                  <a:pt x="417" y="5"/>
                </a:cubicBezTo>
                <a:close/>
                <a:moveTo>
                  <a:pt x="412" y="4"/>
                </a:moveTo>
                <a:cubicBezTo>
                  <a:pt x="409" y="4"/>
                  <a:pt x="409" y="5"/>
                  <a:pt x="410" y="5"/>
                </a:cubicBezTo>
                <a:cubicBezTo>
                  <a:pt x="409" y="4"/>
                  <a:pt x="414" y="5"/>
                  <a:pt x="413" y="5"/>
                </a:cubicBezTo>
                <a:cubicBezTo>
                  <a:pt x="410" y="4"/>
                  <a:pt x="413" y="4"/>
                  <a:pt x="412" y="4"/>
                </a:cubicBezTo>
                <a:close/>
                <a:moveTo>
                  <a:pt x="409" y="5"/>
                </a:moveTo>
                <a:cubicBezTo>
                  <a:pt x="405" y="5"/>
                  <a:pt x="405" y="5"/>
                  <a:pt x="405" y="5"/>
                </a:cubicBezTo>
                <a:cubicBezTo>
                  <a:pt x="404" y="6"/>
                  <a:pt x="408" y="6"/>
                  <a:pt x="407" y="7"/>
                </a:cubicBezTo>
                <a:cubicBezTo>
                  <a:pt x="409" y="7"/>
                  <a:pt x="409" y="7"/>
                  <a:pt x="412" y="8"/>
                </a:cubicBezTo>
                <a:cubicBezTo>
                  <a:pt x="411" y="7"/>
                  <a:pt x="404" y="6"/>
                  <a:pt x="409" y="5"/>
                </a:cubicBezTo>
                <a:close/>
                <a:moveTo>
                  <a:pt x="391" y="7"/>
                </a:moveTo>
                <a:cubicBezTo>
                  <a:pt x="393" y="7"/>
                  <a:pt x="395" y="7"/>
                  <a:pt x="397" y="7"/>
                </a:cubicBezTo>
                <a:cubicBezTo>
                  <a:pt x="397" y="7"/>
                  <a:pt x="397" y="7"/>
                  <a:pt x="397" y="7"/>
                </a:cubicBezTo>
                <a:cubicBezTo>
                  <a:pt x="395" y="7"/>
                  <a:pt x="393" y="7"/>
                  <a:pt x="391" y="7"/>
                </a:cubicBezTo>
                <a:close/>
                <a:moveTo>
                  <a:pt x="376" y="46"/>
                </a:moveTo>
                <a:cubicBezTo>
                  <a:pt x="376" y="47"/>
                  <a:pt x="379" y="47"/>
                  <a:pt x="380" y="47"/>
                </a:cubicBezTo>
                <a:cubicBezTo>
                  <a:pt x="378" y="47"/>
                  <a:pt x="378" y="46"/>
                  <a:pt x="376" y="46"/>
                </a:cubicBezTo>
                <a:close/>
                <a:moveTo>
                  <a:pt x="354" y="47"/>
                </a:moveTo>
                <a:cubicBezTo>
                  <a:pt x="353" y="48"/>
                  <a:pt x="359" y="47"/>
                  <a:pt x="359" y="47"/>
                </a:cubicBezTo>
                <a:cubicBezTo>
                  <a:pt x="357" y="47"/>
                  <a:pt x="357" y="46"/>
                  <a:pt x="354" y="47"/>
                </a:cubicBezTo>
                <a:close/>
                <a:moveTo>
                  <a:pt x="323" y="15"/>
                </a:moveTo>
                <a:cubicBezTo>
                  <a:pt x="323" y="16"/>
                  <a:pt x="322" y="16"/>
                  <a:pt x="324" y="16"/>
                </a:cubicBezTo>
                <a:cubicBezTo>
                  <a:pt x="326" y="16"/>
                  <a:pt x="326" y="15"/>
                  <a:pt x="323" y="15"/>
                </a:cubicBezTo>
                <a:close/>
                <a:moveTo>
                  <a:pt x="325" y="47"/>
                </a:moveTo>
                <a:cubicBezTo>
                  <a:pt x="324" y="48"/>
                  <a:pt x="328" y="47"/>
                  <a:pt x="329" y="46"/>
                </a:cubicBezTo>
                <a:cubicBezTo>
                  <a:pt x="327" y="47"/>
                  <a:pt x="327" y="46"/>
                  <a:pt x="325" y="47"/>
                </a:cubicBezTo>
                <a:close/>
                <a:moveTo>
                  <a:pt x="321" y="51"/>
                </a:moveTo>
                <a:cubicBezTo>
                  <a:pt x="324" y="50"/>
                  <a:pt x="323" y="50"/>
                  <a:pt x="321" y="51"/>
                </a:cubicBezTo>
                <a:cubicBezTo>
                  <a:pt x="323" y="51"/>
                  <a:pt x="325" y="50"/>
                  <a:pt x="327" y="50"/>
                </a:cubicBezTo>
                <a:cubicBezTo>
                  <a:pt x="328" y="50"/>
                  <a:pt x="328" y="49"/>
                  <a:pt x="328" y="49"/>
                </a:cubicBezTo>
                <a:cubicBezTo>
                  <a:pt x="325" y="50"/>
                  <a:pt x="321" y="49"/>
                  <a:pt x="321" y="51"/>
                </a:cubicBezTo>
                <a:close/>
                <a:moveTo>
                  <a:pt x="316" y="18"/>
                </a:moveTo>
                <a:cubicBezTo>
                  <a:pt x="319" y="17"/>
                  <a:pt x="317" y="18"/>
                  <a:pt x="320" y="18"/>
                </a:cubicBezTo>
                <a:cubicBezTo>
                  <a:pt x="319" y="17"/>
                  <a:pt x="321" y="17"/>
                  <a:pt x="321" y="16"/>
                </a:cubicBezTo>
                <a:cubicBezTo>
                  <a:pt x="318" y="17"/>
                  <a:pt x="319" y="17"/>
                  <a:pt x="317" y="17"/>
                </a:cubicBezTo>
                <a:cubicBezTo>
                  <a:pt x="317" y="17"/>
                  <a:pt x="317" y="17"/>
                  <a:pt x="316" y="18"/>
                </a:cubicBezTo>
                <a:close/>
                <a:moveTo>
                  <a:pt x="311" y="35"/>
                </a:moveTo>
                <a:cubicBezTo>
                  <a:pt x="312" y="34"/>
                  <a:pt x="316" y="34"/>
                  <a:pt x="315" y="34"/>
                </a:cubicBezTo>
                <a:cubicBezTo>
                  <a:pt x="314" y="34"/>
                  <a:pt x="308" y="35"/>
                  <a:pt x="311" y="35"/>
                </a:cubicBezTo>
                <a:close/>
                <a:moveTo>
                  <a:pt x="314" y="49"/>
                </a:moveTo>
                <a:cubicBezTo>
                  <a:pt x="314" y="50"/>
                  <a:pt x="318" y="49"/>
                  <a:pt x="318" y="49"/>
                </a:cubicBezTo>
                <a:lnTo>
                  <a:pt x="314" y="49"/>
                </a:lnTo>
                <a:close/>
                <a:moveTo>
                  <a:pt x="308" y="47"/>
                </a:moveTo>
                <a:cubicBezTo>
                  <a:pt x="308" y="48"/>
                  <a:pt x="314" y="46"/>
                  <a:pt x="315" y="46"/>
                </a:cubicBezTo>
                <a:cubicBezTo>
                  <a:pt x="315" y="46"/>
                  <a:pt x="315" y="45"/>
                  <a:pt x="316" y="45"/>
                </a:cubicBezTo>
                <a:cubicBezTo>
                  <a:pt x="313" y="46"/>
                  <a:pt x="309" y="47"/>
                  <a:pt x="308" y="47"/>
                </a:cubicBezTo>
                <a:close/>
                <a:moveTo>
                  <a:pt x="302" y="21"/>
                </a:moveTo>
                <a:cubicBezTo>
                  <a:pt x="305" y="21"/>
                  <a:pt x="305" y="20"/>
                  <a:pt x="306" y="20"/>
                </a:cubicBezTo>
                <a:cubicBezTo>
                  <a:pt x="306" y="19"/>
                  <a:pt x="307" y="19"/>
                  <a:pt x="307" y="19"/>
                </a:cubicBezTo>
                <a:cubicBezTo>
                  <a:pt x="304" y="20"/>
                  <a:pt x="303" y="20"/>
                  <a:pt x="302" y="21"/>
                </a:cubicBezTo>
                <a:close/>
                <a:moveTo>
                  <a:pt x="314" y="52"/>
                </a:moveTo>
                <a:cubicBezTo>
                  <a:pt x="313" y="52"/>
                  <a:pt x="311" y="53"/>
                  <a:pt x="311" y="53"/>
                </a:cubicBezTo>
                <a:cubicBezTo>
                  <a:pt x="314" y="52"/>
                  <a:pt x="313" y="53"/>
                  <a:pt x="315" y="52"/>
                </a:cubicBezTo>
                <a:cubicBezTo>
                  <a:pt x="315" y="52"/>
                  <a:pt x="315" y="52"/>
                  <a:pt x="314" y="52"/>
                </a:cubicBezTo>
                <a:close/>
                <a:moveTo>
                  <a:pt x="309" y="42"/>
                </a:moveTo>
                <a:cubicBezTo>
                  <a:pt x="307" y="43"/>
                  <a:pt x="305" y="43"/>
                  <a:pt x="304" y="44"/>
                </a:cubicBezTo>
                <a:cubicBezTo>
                  <a:pt x="306" y="44"/>
                  <a:pt x="309" y="43"/>
                  <a:pt x="310" y="42"/>
                </a:cubicBezTo>
                <a:cubicBezTo>
                  <a:pt x="310" y="42"/>
                  <a:pt x="310" y="41"/>
                  <a:pt x="309" y="41"/>
                </a:cubicBezTo>
                <a:lnTo>
                  <a:pt x="309" y="42"/>
                </a:lnTo>
                <a:close/>
                <a:moveTo>
                  <a:pt x="306" y="49"/>
                </a:moveTo>
                <a:cubicBezTo>
                  <a:pt x="308" y="49"/>
                  <a:pt x="309" y="49"/>
                  <a:pt x="310" y="49"/>
                </a:cubicBezTo>
                <a:cubicBezTo>
                  <a:pt x="310" y="48"/>
                  <a:pt x="310" y="48"/>
                  <a:pt x="311" y="48"/>
                </a:cubicBezTo>
                <a:cubicBezTo>
                  <a:pt x="311" y="48"/>
                  <a:pt x="311" y="48"/>
                  <a:pt x="311" y="48"/>
                </a:cubicBezTo>
                <a:cubicBezTo>
                  <a:pt x="308" y="49"/>
                  <a:pt x="307" y="48"/>
                  <a:pt x="306" y="49"/>
                </a:cubicBezTo>
                <a:close/>
                <a:moveTo>
                  <a:pt x="306" y="51"/>
                </a:moveTo>
                <a:cubicBezTo>
                  <a:pt x="307" y="51"/>
                  <a:pt x="308" y="50"/>
                  <a:pt x="309" y="50"/>
                </a:cubicBezTo>
                <a:cubicBezTo>
                  <a:pt x="310" y="50"/>
                  <a:pt x="310" y="50"/>
                  <a:pt x="310" y="50"/>
                </a:cubicBezTo>
                <a:cubicBezTo>
                  <a:pt x="310" y="50"/>
                  <a:pt x="310" y="50"/>
                  <a:pt x="310" y="50"/>
                </a:cubicBezTo>
                <a:cubicBezTo>
                  <a:pt x="307" y="50"/>
                  <a:pt x="304" y="51"/>
                  <a:pt x="306" y="51"/>
                </a:cubicBezTo>
                <a:close/>
                <a:moveTo>
                  <a:pt x="307" y="53"/>
                </a:moveTo>
                <a:cubicBezTo>
                  <a:pt x="309" y="53"/>
                  <a:pt x="306" y="54"/>
                  <a:pt x="306" y="54"/>
                </a:cubicBezTo>
                <a:cubicBezTo>
                  <a:pt x="309" y="54"/>
                  <a:pt x="310" y="53"/>
                  <a:pt x="311" y="52"/>
                </a:cubicBezTo>
                <a:cubicBezTo>
                  <a:pt x="310" y="52"/>
                  <a:pt x="308" y="53"/>
                  <a:pt x="307" y="53"/>
                </a:cubicBezTo>
                <a:close/>
                <a:moveTo>
                  <a:pt x="308" y="54"/>
                </a:moveTo>
                <a:cubicBezTo>
                  <a:pt x="305" y="55"/>
                  <a:pt x="306" y="55"/>
                  <a:pt x="305" y="56"/>
                </a:cubicBezTo>
                <a:cubicBezTo>
                  <a:pt x="308" y="55"/>
                  <a:pt x="309" y="56"/>
                  <a:pt x="310" y="55"/>
                </a:cubicBezTo>
                <a:cubicBezTo>
                  <a:pt x="308" y="55"/>
                  <a:pt x="308" y="55"/>
                  <a:pt x="308" y="54"/>
                </a:cubicBezTo>
                <a:close/>
                <a:moveTo>
                  <a:pt x="302" y="38"/>
                </a:moveTo>
                <a:cubicBezTo>
                  <a:pt x="300" y="39"/>
                  <a:pt x="300" y="39"/>
                  <a:pt x="300" y="40"/>
                </a:cubicBezTo>
                <a:cubicBezTo>
                  <a:pt x="303" y="39"/>
                  <a:pt x="303" y="39"/>
                  <a:pt x="302" y="38"/>
                </a:cubicBezTo>
                <a:close/>
                <a:moveTo>
                  <a:pt x="301" y="46"/>
                </a:moveTo>
                <a:cubicBezTo>
                  <a:pt x="300" y="47"/>
                  <a:pt x="300" y="47"/>
                  <a:pt x="299" y="47"/>
                </a:cubicBezTo>
                <a:cubicBezTo>
                  <a:pt x="299" y="47"/>
                  <a:pt x="297" y="48"/>
                  <a:pt x="299" y="48"/>
                </a:cubicBezTo>
                <a:cubicBezTo>
                  <a:pt x="300" y="47"/>
                  <a:pt x="305" y="45"/>
                  <a:pt x="302" y="46"/>
                </a:cubicBezTo>
                <a:cubicBezTo>
                  <a:pt x="302" y="46"/>
                  <a:pt x="301" y="46"/>
                  <a:pt x="301" y="46"/>
                </a:cubicBezTo>
                <a:close/>
                <a:moveTo>
                  <a:pt x="300" y="51"/>
                </a:moveTo>
                <a:cubicBezTo>
                  <a:pt x="300" y="51"/>
                  <a:pt x="303" y="50"/>
                  <a:pt x="303" y="50"/>
                </a:cubicBezTo>
                <a:cubicBezTo>
                  <a:pt x="301" y="50"/>
                  <a:pt x="297" y="52"/>
                  <a:pt x="300" y="51"/>
                </a:cubicBezTo>
                <a:close/>
                <a:moveTo>
                  <a:pt x="296" y="41"/>
                </a:moveTo>
                <a:cubicBezTo>
                  <a:pt x="296" y="40"/>
                  <a:pt x="297" y="40"/>
                  <a:pt x="297" y="40"/>
                </a:cubicBezTo>
                <a:cubicBezTo>
                  <a:pt x="294" y="40"/>
                  <a:pt x="293" y="42"/>
                  <a:pt x="296" y="41"/>
                </a:cubicBezTo>
                <a:close/>
                <a:moveTo>
                  <a:pt x="295" y="49"/>
                </a:moveTo>
                <a:cubicBezTo>
                  <a:pt x="293" y="50"/>
                  <a:pt x="294" y="51"/>
                  <a:pt x="297" y="51"/>
                </a:cubicBezTo>
                <a:cubicBezTo>
                  <a:pt x="298" y="50"/>
                  <a:pt x="294" y="50"/>
                  <a:pt x="297" y="49"/>
                </a:cubicBezTo>
                <a:cubicBezTo>
                  <a:pt x="296" y="49"/>
                  <a:pt x="296" y="49"/>
                  <a:pt x="295" y="49"/>
                </a:cubicBezTo>
                <a:close/>
                <a:moveTo>
                  <a:pt x="296" y="54"/>
                </a:moveTo>
                <a:cubicBezTo>
                  <a:pt x="296" y="55"/>
                  <a:pt x="294" y="55"/>
                  <a:pt x="294" y="55"/>
                </a:cubicBezTo>
                <a:cubicBezTo>
                  <a:pt x="294" y="56"/>
                  <a:pt x="294" y="56"/>
                  <a:pt x="295" y="57"/>
                </a:cubicBezTo>
                <a:cubicBezTo>
                  <a:pt x="293" y="57"/>
                  <a:pt x="293" y="57"/>
                  <a:pt x="293" y="57"/>
                </a:cubicBezTo>
                <a:cubicBezTo>
                  <a:pt x="293" y="58"/>
                  <a:pt x="293" y="58"/>
                  <a:pt x="292" y="58"/>
                </a:cubicBezTo>
                <a:cubicBezTo>
                  <a:pt x="294" y="58"/>
                  <a:pt x="294" y="58"/>
                  <a:pt x="295" y="58"/>
                </a:cubicBezTo>
                <a:cubicBezTo>
                  <a:pt x="293" y="58"/>
                  <a:pt x="293" y="57"/>
                  <a:pt x="297" y="57"/>
                </a:cubicBezTo>
                <a:cubicBezTo>
                  <a:pt x="297" y="56"/>
                  <a:pt x="295" y="56"/>
                  <a:pt x="295" y="56"/>
                </a:cubicBezTo>
                <a:cubicBezTo>
                  <a:pt x="295" y="55"/>
                  <a:pt x="299" y="54"/>
                  <a:pt x="298" y="54"/>
                </a:cubicBezTo>
                <a:cubicBezTo>
                  <a:pt x="297" y="55"/>
                  <a:pt x="297" y="54"/>
                  <a:pt x="296" y="54"/>
                </a:cubicBezTo>
                <a:close/>
                <a:moveTo>
                  <a:pt x="286" y="51"/>
                </a:moveTo>
                <a:cubicBezTo>
                  <a:pt x="286" y="52"/>
                  <a:pt x="282" y="52"/>
                  <a:pt x="282" y="53"/>
                </a:cubicBezTo>
                <a:cubicBezTo>
                  <a:pt x="285" y="52"/>
                  <a:pt x="292" y="51"/>
                  <a:pt x="293" y="49"/>
                </a:cubicBezTo>
                <a:cubicBezTo>
                  <a:pt x="289" y="50"/>
                  <a:pt x="289" y="51"/>
                  <a:pt x="286" y="51"/>
                </a:cubicBezTo>
                <a:close/>
                <a:moveTo>
                  <a:pt x="287" y="58"/>
                </a:moveTo>
                <a:cubicBezTo>
                  <a:pt x="291" y="56"/>
                  <a:pt x="292" y="55"/>
                  <a:pt x="293" y="54"/>
                </a:cubicBezTo>
                <a:cubicBezTo>
                  <a:pt x="288" y="56"/>
                  <a:pt x="290" y="56"/>
                  <a:pt x="287" y="58"/>
                </a:cubicBezTo>
                <a:close/>
                <a:moveTo>
                  <a:pt x="286" y="51"/>
                </a:moveTo>
                <a:cubicBezTo>
                  <a:pt x="288" y="50"/>
                  <a:pt x="291" y="49"/>
                  <a:pt x="291" y="48"/>
                </a:cubicBezTo>
                <a:cubicBezTo>
                  <a:pt x="289" y="49"/>
                  <a:pt x="285" y="51"/>
                  <a:pt x="286" y="51"/>
                </a:cubicBezTo>
                <a:close/>
                <a:moveTo>
                  <a:pt x="288" y="60"/>
                </a:moveTo>
                <a:cubicBezTo>
                  <a:pt x="289" y="60"/>
                  <a:pt x="294" y="59"/>
                  <a:pt x="294" y="59"/>
                </a:cubicBezTo>
                <a:cubicBezTo>
                  <a:pt x="293" y="59"/>
                  <a:pt x="289" y="59"/>
                  <a:pt x="288" y="60"/>
                </a:cubicBezTo>
                <a:close/>
                <a:moveTo>
                  <a:pt x="283" y="27"/>
                </a:moveTo>
                <a:cubicBezTo>
                  <a:pt x="276" y="29"/>
                  <a:pt x="276" y="29"/>
                  <a:pt x="276" y="29"/>
                </a:cubicBezTo>
                <a:cubicBezTo>
                  <a:pt x="277" y="30"/>
                  <a:pt x="274" y="30"/>
                  <a:pt x="274" y="31"/>
                </a:cubicBezTo>
                <a:cubicBezTo>
                  <a:pt x="278" y="29"/>
                  <a:pt x="276" y="29"/>
                  <a:pt x="281" y="28"/>
                </a:cubicBezTo>
                <a:cubicBezTo>
                  <a:pt x="281" y="28"/>
                  <a:pt x="279" y="29"/>
                  <a:pt x="280" y="29"/>
                </a:cubicBezTo>
                <a:cubicBezTo>
                  <a:pt x="282" y="28"/>
                  <a:pt x="282" y="29"/>
                  <a:pt x="284" y="28"/>
                </a:cubicBezTo>
                <a:cubicBezTo>
                  <a:pt x="285" y="27"/>
                  <a:pt x="281" y="28"/>
                  <a:pt x="283" y="27"/>
                </a:cubicBezTo>
                <a:close/>
                <a:moveTo>
                  <a:pt x="291" y="52"/>
                </a:moveTo>
                <a:cubicBezTo>
                  <a:pt x="291" y="51"/>
                  <a:pt x="289" y="52"/>
                  <a:pt x="291" y="51"/>
                </a:cubicBezTo>
                <a:cubicBezTo>
                  <a:pt x="285" y="53"/>
                  <a:pt x="289" y="53"/>
                  <a:pt x="291" y="52"/>
                </a:cubicBezTo>
                <a:close/>
                <a:moveTo>
                  <a:pt x="282" y="46"/>
                </a:moveTo>
                <a:cubicBezTo>
                  <a:pt x="282" y="46"/>
                  <a:pt x="281" y="46"/>
                  <a:pt x="281" y="47"/>
                </a:cubicBezTo>
                <a:cubicBezTo>
                  <a:pt x="283" y="46"/>
                  <a:pt x="285" y="46"/>
                  <a:pt x="286" y="45"/>
                </a:cubicBezTo>
                <a:cubicBezTo>
                  <a:pt x="284" y="45"/>
                  <a:pt x="284" y="45"/>
                  <a:pt x="282" y="46"/>
                </a:cubicBezTo>
                <a:close/>
                <a:moveTo>
                  <a:pt x="275" y="46"/>
                </a:moveTo>
                <a:cubicBezTo>
                  <a:pt x="277" y="46"/>
                  <a:pt x="280" y="44"/>
                  <a:pt x="281" y="44"/>
                </a:cubicBezTo>
                <a:cubicBezTo>
                  <a:pt x="282" y="44"/>
                  <a:pt x="286" y="42"/>
                  <a:pt x="284" y="42"/>
                </a:cubicBezTo>
                <a:cubicBezTo>
                  <a:pt x="283" y="43"/>
                  <a:pt x="276" y="45"/>
                  <a:pt x="275" y="46"/>
                </a:cubicBezTo>
                <a:close/>
                <a:moveTo>
                  <a:pt x="284" y="57"/>
                </a:moveTo>
                <a:cubicBezTo>
                  <a:pt x="285" y="56"/>
                  <a:pt x="283" y="55"/>
                  <a:pt x="287" y="54"/>
                </a:cubicBezTo>
                <a:cubicBezTo>
                  <a:pt x="288" y="53"/>
                  <a:pt x="286" y="54"/>
                  <a:pt x="285" y="54"/>
                </a:cubicBezTo>
                <a:cubicBezTo>
                  <a:pt x="284" y="55"/>
                  <a:pt x="285" y="55"/>
                  <a:pt x="283" y="56"/>
                </a:cubicBezTo>
                <a:cubicBezTo>
                  <a:pt x="282" y="56"/>
                  <a:pt x="285" y="56"/>
                  <a:pt x="281" y="57"/>
                </a:cubicBezTo>
                <a:cubicBezTo>
                  <a:pt x="281" y="58"/>
                  <a:pt x="283" y="57"/>
                  <a:pt x="284" y="57"/>
                </a:cubicBezTo>
                <a:cubicBezTo>
                  <a:pt x="283" y="57"/>
                  <a:pt x="283" y="57"/>
                  <a:pt x="284" y="57"/>
                </a:cubicBezTo>
                <a:close/>
                <a:moveTo>
                  <a:pt x="279" y="43"/>
                </a:moveTo>
                <a:cubicBezTo>
                  <a:pt x="279" y="43"/>
                  <a:pt x="279" y="43"/>
                  <a:pt x="280" y="43"/>
                </a:cubicBezTo>
                <a:cubicBezTo>
                  <a:pt x="280" y="43"/>
                  <a:pt x="283" y="42"/>
                  <a:pt x="283" y="42"/>
                </a:cubicBezTo>
                <a:cubicBezTo>
                  <a:pt x="281" y="42"/>
                  <a:pt x="281" y="42"/>
                  <a:pt x="279" y="43"/>
                </a:cubicBezTo>
                <a:close/>
                <a:moveTo>
                  <a:pt x="273" y="49"/>
                </a:moveTo>
                <a:cubicBezTo>
                  <a:pt x="277" y="47"/>
                  <a:pt x="276" y="49"/>
                  <a:pt x="277" y="48"/>
                </a:cubicBezTo>
                <a:cubicBezTo>
                  <a:pt x="278" y="48"/>
                  <a:pt x="278" y="48"/>
                  <a:pt x="278" y="47"/>
                </a:cubicBezTo>
                <a:cubicBezTo>
                  <a:pt x="276" y="48"/>
                  <a:pt x="274" y="48"/>
                  <a:pt x="273" y="49"/>
                </a:cubicBezTo>
                <a:close/>
                <a:moveTo>
                  <a:pt x="274" y="62"/>
                </a:moveTo>
                <a:cubicBezTo>
                  <a:pt x="273" y="62"/>
                  <a:pt x="272" y="63"/>
                  <a:pt x="272" y="63"/>
                </a:cubicBezTo>
                <a:cubicBezTo>
                  <a:pt x="273" y="62"/>
                  <a:pt x="274" y="63"/>
                  <a:pt x="275" y="62"/>
                </a:cubicBezTo>
                <a:cubicBezTo>
                  <a:pt x="274" y="62"/>
                  <a:pt x="281" y="60"/>
                  <a:pt x="282" y="59"/>
                </a:cubicBezTo>
                <a:cubicBezTo>
                  <a:pt x="281" y="60"/>
                  <a:pt x="280" y="60"/>
                  <a:pt x="280" y="60"/>
                </a:cubicBezTo>
                <a:cubicBezTo>
                  <a:pt x="279" y="60"/>
                  <a:pt x="280" y="59"/>
                  <a:pt x="278" y="59"/>
                </a:cubicBezTo>
                <a:cubicBezTo>
                  <a:pt x="279" y="60"/>
                  <a:pt x="277" y="60"/>
                  <a:pt x="275" y="61"/>
                </a:cubicBezTo>
                <a:cubicBezTo>
                  <a:pt x="276" y="61"/>
                  <a:pt x="275" y="61"/>
                  <a:pt x="274" y="62"/>
                </a:cubicBezTo>
                <a:close/>
                <a:moveTo>
                  <a:pt x="270" y="48"/>
                </a:moveTo>
                <a:cubicBezTo>
                  <a:pt x="270" y="49"/>
                  <a:pt x="273" y="48"/>
                  <a:pt x="276" y="47"/>
                </a:cubicBezTo>
                <a:cubicBezTo>
                  <a:pt x="273" y="47"/>
                  <a:pt x="273" y="46"/>
                  <a:pt x="271" y="47"/>
                </a:cubicBezTo>
                <a:cubicBezTo>
                  <a:pt x="272" y="47"/>
                  <a:pt x="274" y="47"/>
                  <a:pt x="270" y="48"/>
                </a:cubicBezTo>
                <a:close/>
                <a:moveTo>
                  <a:pt x="276" y="60"/>
                </a:moveTo>
                <a:cubicBezTo>
                  <a:pt x="276" y="60"/>
                  <a:pt x="277" y="59"/>
                  <a:pt x="276" y="59"/>
                </a:cubicBezTo>
                <a:cubicBezTo>
                  <a:pt x="270" y="61"/>
                  <a:pt x="269" y="62"/>
                  <a:pt x="276" y="60"/>
                </a:cubicBezTo>
                <a:close/>
                <a:moveTo>
                  <a:pt x="264" y="34"/>
                </a:moveTo>
                <a:cubicBezTo>
                  <a:pt x="262" y="34"/>
                  <a:pt x="261" y="35"/>
                  <a:pt x="261" y="35"/>
                </a:cubicBezTo>
                <a:cubicBezTo>
                  <a:pt x="263" y="35"/>
                  <a:pt x="265" y="34"/>
                  <a:pt x="265" y="34"/>
                </a:cubicBezTo>
                <a:cubicBezTo>
                  <a:pt x="264" y="34"/>
                  <a:pt x="264" y="34"/>
                  <a:pt x="264" y="34"/>
                </a:cubicBezTo>
                <a:close/>
                <a:moveTo>
                  <a:pt x="248" y="40"/>
                </a:moveTo>
                <a:cubicBezTo>
                  <a:pt x="250" y="40"/>
                  <a:pt x="247" y="41"/>
                  <a:pt x="248" y="41"/>
                </a:cubicBezTo>
                <a:cubicBezTo>
                  <a:pt x="251" y="40"/>
                  <a:pt x="250" y="40"/>
                  <a:pt x="252" y="39"/>
                </a:cubicBezTo>
                <a:cubicBezTo>
                  <a:pt x="252" y="39"/>
                  <a:pt x="252" y="40"/>
                  <a:pt x="253" y="39"/>
                </a:cubicBezTo>
                <a:cubicBezTo>
                  <a:pt x="254" y="39"/>
                  <a:pt x="253" y="39"/>
                  <a:pt x="254" y="38"/>
                </a:cubicBezTo>
                <a:cubicBezTo>
                  <a:pt x="257" y="37"/>
                  <a:pt x="256" y="38"/>
                  <a:pt x="259" y="36"/>
                </a:cubicBezTo>
                <a:cubicBezTo>
                  <a:pt x="260" y="36"/>
                  <a:pt x="260" y="36"/>
                  <a:pt x="260" y="35"/>
                </a:cubicBezTo>
                <a:cubicBezTo>
                  <a:pt x="258" y="36"/>
                  <a:pt x="258" y="36"/>
                  <a:pt x="256" y="36"/>
                </a:cubicBezTo>
                <a:cubicBezTo>
                  <a:pt x="258" y="36"/>
                  <a:pt x="253" y="38"/>
                  <a:pt x="254" y="37"/>
                </a:cubicBezTo>
                <a:cubicBezTo>
                  <a:pt x="251" y="38"/>
                  <a:pt x="252" y="39"/>
                  <a:pt x="250" y="40"/>
                </a:cubicBezTo>
                <a:cubicBezTo>
                  <a:pt x="250" y="39"/>
                  <a:pt x="251" y="39"/>
                  <a:pt x="250" y="39"/>
                </a:cubicBezTo>
                <a:cubicBezTo>
                  <a:pt x="245" y="41"/>
                  <a:pt x="242" y="42"/>
                  <a:pt x="238" y="44"/>
                </a:cubicBezTo>
                <a:cubicBezTo>
                  <a:pt x="237" y="45"/>
                  <a:pt x="241" y="44"/>
                  <a:pt x="239" y="45"/>
                </a:cubicBezTo>
                <a:cubicBezTo>
                  <a:pt x="235" y="46"/>
                  <a:pt x="238" y="43"/>
                  <a:pt x="235" y="45"/>
                </a:cubicBezTo>
                <a:cubicBezTo>
                  <a:pt x="236" y="45"/>
                  <a:pt x="236" y="46"/>
                  <a:pt x="238" y="45"/>
                </a:cubicBezTo>
                <a:cubicBezTo>
                  <a:pt x="239" y="44"/>
                  <a:pt x="241" y="44"/>
                  <a:pt x="242" y="44"/>
                </a:cubicBezTo>
                <a:cubicBezTo>
                  <a:pt x="243" y="43"/>
                  <a:pt x="241" y="44"/>
                  <a:pt x="242" y="43"/>
                </a:cubicBezTo>
                <a:cubicBezTo>
                  <a:pt x="245" y="42"/>
                  <a:pt x="246" y="41"/>
                  <a:pt x="248" y="40"/>
                </a:cubicBezTo>
                <a:close/>
                <a:moveTo>
                  <a:pt x="253" y="56"/>
                </a:moveTo>
                <a:cubicBezTo>
                  <a:pt x="253" y="57"/>
                  <a:pt x="253" y="57"/>
                  <a:pt x="254" y="57"/>
                </a:cubicBezTo>
                <a:cubicBezTo>
                  <a:pt x="257" y="55"/>
                  <a:pt x="256" y="56"/>
                  <a:pt x="258" y="55"/>
                </a:cubicBezTo>
                <a:cubicBezTo>
                  <a:pt x="258" y="55"/>
                  <a:pt x="263" y="53"/>
                  <a:pt x="264" y="52"/>
                </a:cubicBezTo>
                <a:cubicBezTo>
                  <a:pt x="260" y="53"/>
                  <a:pt x="255" y="56"/>
                  <a:pt x="253" y="56"/>
                </a:cubicBezTo>
                <a:close/>
                <a:moveTo>
                  <a:pt x="264" y="64"/>
                </a:moveTo>
                <a:cubicBezTo>
                  <a:pt x="267" y="64"/>
                  <a:pt x="264" y="65"/>
                  <a:pt x="263" y="65"/>
                </a:cubicBezTo>
                <a:cubicBezTo>
                  <a:pt x="263" y="66"/>
                  <a:pt x="263" y="66"/>
                  <a:pt x="264" y="66"/>
                </a:cubicBezTo>
                <a:cubicBezTo>
                  <a:pt x="264" y="65"/>
                  <a:pt x="265" y="66"/>
                  <a:pt x="267" y="65"/>
                </a:cubicBezTo>
                <a:cubicBezTo>
                  <a:pt x="268" y="64"/>
                  <a:pt x="268" y="64"/>
                  <a:pt x="268" y="63"/>
                </a:cubicBezTo>
                <a:cubicBezTo>
                  <a:pt x="267" y="64"/>
                  <a:pt x="265" y="63"/>
                  <a:pt x="264" y="64"/>
                </a:cubicBezTo>
                <a:close/>
                <a:moveTo>
                  <a:pt x="261" y="65"/>
                </a:moveTo>
                <a:cubicBezTo>
                  <a:pt x="261" y="65"/>
                  <a:pt x="261" y="65"/>
                  <a:pt x="261" y="65"/>
                </a:cubicBezTo>
                <a:cubicBezTo>
                  <a:pt x="263" y="65"/>
                  <a:pt x="266" y="63"/>
                  <a:pt x="264" y="63"/>
                </a:cubicBezTo>
                <a:cubicBezTo>
                  <a:pt x="264" y="64"/>
                  <a:pt x="263" y="64"/>
                  <a:pt x="261" y="65"/>
                </a:cubicBezTo>
                <a:close/>
                <a:moveTo>
                  <a:pt x="253" y="68"/>
                </a:moveTo>
                <a:cubicBezTo>
                  <a:pt x="255" y="68"/>
                  <a:pt x="258" y="67"/>
                  <a:pt x="259" y="67"/>
                </a:cubicBezTo>
                <a:cubicBezTo>
                  <a:pt x="258" y="67"/>
                  <a:pt x="261" y="66"/>
                  <a:pt x="260" y="66"/>
                </a:cubicBezTo>
                <a:cubicBezTo>
                  <a:pt x="257" y="67"/>
                  <a:pt x="256" y="67"/>
                  <a:pt x="253" y="68"/>
                </a:cubicBezTo>
                <a:close/>
                <a:moveTo>
                  <a:pt x="256" y="64"/>
                </a:moveTo>
                <a:cubicBezTo>
                  <a:pt x="258" y="64"/>
                  <a:pt x="255" y="65"/>
                  <a:pt x="257" y="65"/>
                </a:cubicBezTo>
                <a:cubicBezTo>
                  <a:pt x="258" y="64"/>
                  <a:pt x="257" y="64"/>
                  <a:pt x="258" y="63"/>
                </a:cubicBezTo>
                <a:lnTo>
                  <a:pt x="256" y="64"/>
                </a:lnTo>
                <a:close/>
                <a:moveTo>
                  <a:pt x="249" y="75"/>
                </a:moveTo>
                <a:cubicBezTo>
                  <a:pt x="249" y="75"/>
                  <a:pt x="249" y="75"/>
                  <a:pt x="248" y="75"/>
                </a:cubicBezTo>
                <a:cubicBezTo>
                  <a:pt x="247" y="75"/>
                  <a:pt x="250" y="73"/>
                  <a:pt x="247" y="74"/>
                </a:cubicBezTo>
                <a:cubicBezTo>
                  <a:pt x="250" y="74"/>
                  <a:pt x="243" y="77"/>
                  <a:pt x="246" y="77"/>
                </a:cubicBezTo>
                <a:cubicBezTo>
                  <a:pt x="246" y="77"/>
                  <a:pt x="247" y="76"/>
                  <a:pt x="247" y="76"/>
                </a:cubicBezTo>
                <a:cubicBezTo>
                  <a:pt x="246" y="77"/>
                  <a:pt x="246" y="77"/>
                  <a:pt x="247" y="77"/>
                </a:cubicBezTo>
                <a:cubicBezTo>
                  <a:pt x="249" y="75"/>
                  <a:pt x="255" y="74"/>
                  <a:pt x="257" y="72"/>
                </a:cubicBezTo>
                <a:cubicBezTo>
                  <a:pt x="255" y="72"/>
                  <a:pt x="252" y="74"/>
                  <a:pt x="249" y="75"/>
                </a:cubicBezTo>
                <a:close/>
                <a:moveTo>
                  <a:pt x="248" y="62"/>
                </a:moveTo>
                <a:cubicBezTo>
                  <a:pt x="250" y="61"/>
                  <a:pt x="251" y="61"/>
                  <a:pt x="251" y="60"/>
                </a:cubicBezTo>
                <a:cubicBezTo>
                  <a:pt x="249" y="61"/>
                  <a:pt x="248" y="62"/>
                  <a:pt x="248" y="62"/>
                </a:cubicBezTo>
                <a:close/>
                <a:moveTo>
                  <a:pt x="246" y="67"/>
                </a:moveTo>
                <a:cubicBezTo>
                  <a:pt x="243" y="68"/>
                  <a:pt x="245" y="69"/>
                  <a:pt x="248" y="68"/>
                </a:cubicBezTo>
                <a:cubicBezTo>
                  <a:pt x="248" y="67"/>
                  <a:pt x="246" y="68"/>
                  <a:pt x="246" y="67"/>
                </a:cubicBezTo>
                <a:close/>
                <a:moveTo>
                  <a:pt x="244" y="65"/>
                </a:moveTo>
                <a:cubicBezTo>
                  <a:pt x="243" y="65"/>
                  <a:pt x="245" y="64"/>
                  <a:pt x="245" y="63"/>
                </a:cubicBezTo>
                <a:cubicBezTo>
                  <a:pt x="242" y="64"/>
                  <a:pt x="242" y="66"/>
                  <a:pt x="244" y="65"/>
                </a:cubicBezTo>
                <a:close/>
                <a:moveTo>
                  <a:pt x="241" y="72"/>
                </a:moveTo>
                <a:cubicBezTo>
                  <a:pt x="241" y="72"/>
                  <a:pt x="241" y="71"/>
                  <a:pt x="240" y="71"/>
                </a:cubicBezTo>
                <a:cubicBezTo>
                  <a:pt x="240" y="72"/>
                  <a:pt x="239" y="72"/>
                  <a:pt x="239" y="72"/>
                </a:cubicBezTo>
                <a:cubicBezTo>
                  <a:pt x="239" y="72"/>
                  <a:pt x="238" y="73"/>
                  <a:pt x="238" y="73"/>
                </a:cubicBezTo>
                <a:cubicBezTo>
                  <a:pt x="242" y="71"/>
                  <a:pt x="237" y="74"/>
                  <a:pt x="239" y="74"/>
                </a:cubicBezTo>
                <a:cubicBezTo>
                  <a:pt x="243" y="71"/>
                  <a:pt x="246" y="72"/>
                  <a:pt x="248" y="70"/>
                </a:cubicBezTo>
                <a:cubicBezTo>
                  <a:pt x="245" y="70"/>
                  <a:pt x="241" y="73"/>
                  <a:pt x="239" y="73"/>
                </a:cubicBezTo>
                <a:cubicBezTo>
                  <a:pt x="239" y="73"/>
                  <a:pt x="240" y="72"/>
                  <a:pt x="241" y="72"/>
                </a:cubicBezTo>
                <a:close/>
                <a:moveTo>
                  <a:pt x="239" y="71"/>
                </a:moveTo>
                <a:cubicBezTo>
                  <a:pt x="236" y="72"/>
                  <a:pt x="237" y="73"/>
                  <a:pt x="236" y="74"/>
                </a:cubicBezTo>
                <a:cubicBezTo>
                  <a:pt x="238" y="73"/>
                  <a:pt x="239" y="72"/>
                  <a:pt x="239" y="71"/>
                </a:cubicBezTo>
                <a:close/>
                <a:moveTo>
                  <a:pt x="226" y="49"/>
                </a:moveTo>
                <a:cubicBezTo>
                  <a:pt x="226" y="48"/>
                  <a:pt x="225" y="49"/>
                  <a:pt x="227" y="47"/>
                </a:cubicBezTo>
                <a:cubicBezTo>
                  <a:pt x="225" y="49"/>
                  <a:pt x="222" y="49"/>
                  <a:pt x="221" y="51"/>
                </a:cubicBezTo>
                <a:cubicBezTo>
                  <a:pt x="225" y="49"/>
                  <a:pt x="224" y="50"/>
                  <a:pt x="226" y="50"/>
                </a:cubicBezTo>
                <a:cubicBezTo>
                  <a:pt x="224" y="51"/>
                  <a:pt x="224" y="51"/>
                  <a:pt x="222" y="51"/>
                </a:cubicBezTo>
                <a:cubicBezTo>
                  <a:pt x="223" y="52"/>
                  <a:pt x="227" y="50"/>
                  <a:pt x="230" y="49"/>
                </a:cubicBezTo>
                <a:cubicBezTo>
                  <a:pt x="230" y="48"/>
                  <a:pt x="230" y="48"/>
                  <a:pt x="231" y="47"/>
                </a:cubicBezTo>
                <a:cubicBezTo>
                  <a:pt x="231" y="47"/>
                  <a:pt x="231" y="48"/>
                  <a:pt x="233" y="47"/>
                </a:cubicBezTo>
                <a:cubicBezTo>
                  <a:pt x="233" y="46"/>
                  <a:pt x="233" y="46"/>
                  <a:pt x="233" y="46"/>
                </a:cubicBezTo>
                <a:cubicBezTo>
                  <a:pt x="229" y="48"/>
                  <a:pt x="228" y="48"/>
                  <a:pt x="226" y="49"/>
                </a:cubicBezTo>
                <a:close/>
                <a:moveTo>
                  <a:pt x="235" y="57"/>
                </a:moveTo>
                <a:cubicBezTo>
                  <a:pt x="233" y="58"/>
                  <a:pt x="231" y="59"/>
                  <a:pt x="230" y="59"/>
                </a:cubicBezTo>
                <a:cubicBezTo>
                  <a:pt x="228" y="60"/>
                  <a:pt x="231" y="59"/>
                  <a:pt x="232" y="59"/>
                </a:cubicBezTo>
                <a:cubicBezTo>
                  <a:pt x="232" y="59"/>
                  <a:pt x="231" y="59"/>
                  <a:pt x="233" y="58"/>
                </a:cubicBezTo>
                <a:cubicBezTo>
                  <a:pt x="233" y="58"/>
                  <a:pt x="233" y="59"/>
                  <a:pt x="232" y="59"/>
                </a:cubicBezTo>
                <a:cubicBezTo>
                  <a:pt x="234" y="58"/>
                  <a:pt x="236" y="58"/>
                  <a:pt x="236" y="57"/>
                </a:cubicBezTo>
                <a:cubicBezTo>
                  <a:pt x="235" y="57"/>
                  <a:pt x="235" y="57"/>
                  <a:pt x="235" y="57"/>
                </a:cubicBezTo>
                <a:close/>
                <a:moveTo>
                  <a:pt x="235" y="64"/>
                </a:moveTo>
                <a:cubicBezTo>
                  <a:pt x="237" y="63"/>
                  <a:pt x="235" y="65"/>
                  <a:pt x="235" y="65"/>
                </a:cubicBezTo>
                <a:cubicBezTo>
                  <a:pt x="238" y="64"/>
                  <a:pt x="238" y="64"/>
                  <a:pt x="238" y="63"/>
                </a:cubicBezTo>
                <a:cubicBezTo>
                  <a:pt x="237" y="64"/>
                  <a:pt x="235" y="64"/>
                  <a:pt x="235" y="64"/>
                </a:cubicBezTo>
                <a:close/>
                <a:moveTo>
                  <a:pt x="230" y="61"/>
                </a:moveTo>
                <a:cubicBezTo>
                  <a:pt x="230" y="61"/>
                  <a:pt x="228" y="63"/>
                  <a:pt x="231" y="62"/>
                </a:cubicBezTo>
                <a:cubicBezTo>
                  <a:pt x="230" y="62"/>
                  <a:pt x="232" y="60"/>
                  <a:pt x="232" y="60"/>
                </a:cubicBezTo>
                <a:cubicBezTo>
                  <a:pt x="231" y="60"/>
                  <a:pt x="230" y="61"/>
                  <a:pt x="230" y="61"/>
                </a:cubicBezTo>
                <a:close/>
                <a:moveTo>
                  <a:pt x="227" y="61"/>
                </a:moveTo>
                <a:cubicBezTo>
                  <a:pt x="227" y="62"/>
                  <a:pt x="227" y="62"/>
                  <a:pt x="227" y="62"/>
                </a:cubicBezTo>
                <a:cubicBezTo>
                  <a:pt x="228" y="61"/>
                  <a:pt x="229" y="60"/>
                  <a:pt x="230" y="60"/>
                </a:cubicBezTo>
                <a:cubicBezTo>
                  <a:pt x="230" y="60"/>
                  <a:pt x="229" y="60"/>
                  <a:pt x="227" y="61"/>
                </a:cubicBezTo>
                <a:close/>
                <a:moveTo>
                  <a:pt x="225" y="71"/>
                </a:moveTo>
                <a:cubicBezTo>
                  <a:pt x="228" y="69"/>
                  <a:pt x="229" y="68"/>
                  <a:pt x="232" y="66"/>
                </a:cubicBezTo>
                <a:cubicBezTo>
                  <a:pt x="230" y="67"/>
                  <a:pt x="232" y="66"/>
                  <a:pt x="232" y="65"/>
                </a:cubicBezTo>
                <a:cubicBezTo>
                  <a:pt x="230" y="67"/>
                  <a:pt x="226" y="67"/>
                  <a:pt x="226" y="68"/>
                </a:cubicBezTo>
                <a:cubicBezTo>
                  <a:pt x="227" y="69"/>
                  <a:pt x="228" y="67"/>
                  <a:pt x="230" y="67"/>
                </a:cubicBezTo>
                <a:cubicBezTo>
                  <a:pt x="230" y="67"/>
                  <a:pt x="231" y="67"/>
                  <a:pt x="231" y="67"/>
                </a:cubicBezTo>
                <a:cubicBezTo>
                  <a:pt x="228" y="69"/>
                  <a:pt x="225" y="70"/>
                  <a:pt x="225" y="71"/>
                </a:cubicBezTo>
                <a:close/>
                <a:moveTo>
                  <a:pt x="228" y="73"/>
                </a:moveTo>
                <a:cubicBezTo>
                  <a:pt x="228" y="73"/>
                  <a:pt x="228" y="72"/>
                  <a:pt x="226" y="73"/>
                </a:cubicBezTo>
                <a:cubicBezTo>
                  <a:pt x="227" y="74"/>
                  <a:pt x="227" y="74"/>
                  <a:pt x="227" y="74"/>
                </a:cubicBezTo>
                <a:cubicBezTo>
                  <a:pt x="228" y="73"/>
                  <a:pt x="231" y="72"/>
                  <a:pt x="230" y="72"/>
                </a:cubicBezTo>
                <a:lnTo>
                  <a:pt x="228" y="73"/>
                </a:lnTo>
                <a:close/>
                <a:moveTo>
                  <a:pt x="221" y="77"/>
                </a:moveTo>
                <a:cubicBezTo>
                  <a:pt x="221" y="77"/>
                  <a:pt x="224" y="76"/>
                  <a:pt x="225" y="76"/>
                </a:cubicBezTo>
                <a:cubicBezTo>
                  <a:pt x="224" y="77"/>
                  <a:pt x="222" y="78"/>
                  <a:pt x="221" y="79"/>
                </a:cubicBezTo>
                <a:cubicBezTo>
                  <a:pt x="223" y="78"/>
                  <a:pt x="225" y="77"/>
                  <a:pt x="227" y="76"/>
                </a:cubicBezTo>
                <a:cubicBezTo>
                  <a:pt x="228" y="75"/>
                  <a:pt x="227" y="75"/>
                  <a:pt x="226" y="74"/>
                </a:cubicBezTo>
                <a:cubicBezTo>
                  <a:pt x="224" y="75"/>
                  <a:pt x="223" y="76"/>
                  <a:pt x="222" y="77"/>
                </a:cubicBezTo>
                <a:cubicBezTo>
                  <a:pt x="222" y="76"/>
                  <a:pt x="221" y="76"/>
                  <a:pt x="221" y="77"/>
                </a:cubicBezTo>
                <a:close/>
                <a:moveTo>
                  <a:pt x="224" y="73"/>
                </a:moveTo>
                <a:cubicBezTo>
                  <a:pt x="220" y="76"/>
                  <a:pt x="220" y="76"/>
                  <a:pt x="220" y="76"/>
                </a:cubicBezTo>
                <a:cubicBezTo>
                  <a:pt x="222" y="76"/>
                  <a:pt x="221" y="76"/>
                  <a:pt x="224" y="75"/>
                </a:cubicBezTo>
                <a:cubicBezTo>
                  <a:pt x="223" y="74"/>
                  <a:pt x="226" y="73"/>
                  <a:pt x="224" y="73"/>
                </a:cubicBezTo>
                <a:close/>
                <a:moveTo>
                  <a:pt x="206" y="64"/>
                </a:moveTo>
                <a:cubicBezTo>
                  <a:pt x="207" y="65"/>
                  <a:pt x="208" y="64"/>
                  <a:pt x="207" y="65"/>
                </a:cubicBezTo>
                <a:cubicBezTo>
                  <a:pt x="212" y="62"/>
                  <a:pt x="208" y="64"/>
                  <a:pt x="209" y="63"/>
                </a:cubicBezTo>
                <a:cubicBezTo>
                  <a:pt x="210" y="62"/>
                  <a:pt x="210" y="63"/>
                  <a:pt x="212" y="62"/>
                </a:cubicBezTo>
                <a:cubicBezTo>
                  <a:pt x="212" y="61"/>
                  <a:pt x="209" y="62"/>
                  <a:pt x="206" y="64"/>
                </a:cubicBezTo>
                <a:close/>
                <a:moveTo>
                  <a:pt x="197" y="73"/>
                </a:moveTo>
                <a:cubicBezTo>
                  <a:pt x="198" y="73"/>
                  <a:pt x="198" y="72"/>
                  <a:pt x="198" y="73"/>
                </a:cubicBezTo>
                <a:cubicBezTo>
                  <a:pt x="199" y="72"/>
                  <a:pt x="200" y="71"/>
                  <a:pt x="200" y="71"/>
                </a:cubicBezTo>
                <a:cubicBezTo>
                  <a:pt x="198" y="72"/>
                  <a:pt x="201" y="70"/>
                  <a:pt x="200" y="70"/>
                </a:cubicBezTo>
                <a:cubicBezTo>
                  <a:pt x="197" y="72"/>
                  <a:pt x="200" y="72"/>
                  <a:pt x="197" y="73"/>
                </a:cubicBezTo>
                <a:close/>
                <a:moveTo>
                  <a:pt x="196" y="70"/>
                </a:moveTo>
                <a:cubicBezTo>
                  <a:pt x="196" y="71"/>
                  <a:pt x="198" y="69"/>
                  <a:pt x="197" y="71"/>
                </a:cubicBezTo>
                <a:cubicBezTo>
                  <a:pt x="200" y="69"/>
                  <a:pt x="198" y="68"/>
                  <a:pt x="196" y="70"/>
                </a:cubicBezTo>
                <a:close/>
                <a:moveTo>
                  <a:pt x="191" y="75"/>
                </a:moveTo>
                <a:cubicBezTo>
                  <a:pt x="192" y="74"/>
                  <a:pt x="194" y="72"/>
                  <a:pt x="192" y="73"/>
                </a:cubicBezTo>
                <a:cubicBezTo>
                  <a:pt x="192" y="74"/>
                  <a:pt x="189" y="75"/>
                  <a:pt x="191" y="75"/>
                </a:cubicBezTo>
                <a:close/>
                <a:moveTo>
                  <a:pt x="187" y="76"/>
                </a:moveTo>
                <a:cubicBezTo>
                  <a:pt x="186" y="77"/>
                  <a:pt x="184" y="78"/>
                  <a:pt x="185" y="79"/>
                </a:cubicBezTo>
                <a:cubicBezTo>
                  <a:pt x="185" y="78"/>
                  <a:pt x="187" y="77"/>
                  <a:pt x="187" y="78"/>
                </a:cubicBezTo>
                <a:cubicBezTo>
                  <a:pt x="186" y="78"/>
                  <a:pt x="187" y="78"/>
                  <a:pt x="188" y="77"/>
                </a:cubicBezTo>
                <a:cubicBezTo>
                  <a:pt x="189" y="76"/>
                  <a:pt x="189" y="76"/>
                  <a:pt x="187" y="76"/>
                </a:cubicBezTo>
                <a:close/>
                <a:moveTo>
                  <a:pt x="186" y="75"/>
                </a:moveTo>
                <a:cubicBezTo>
                  <a:pt x="185" y="76"/>
                  <a:pt x="184" y="77"/>
                  <a:pt x="184" y="77"/>
                </a:cubicBezTo>
                <a:cubicBezTo>
                  <a:pt x="183" y="78"/>
                  <a:pt x="188" y="76"/>
                  <a:pt x="188" y="75"/>
                </a:cubicBezTo>
                <a:cubicBezTo>
                  <a:pt x="186" y="76"/>
                  <a:pt x="187" y="75"/>
                  <a:pt x="186" y="75"/>
                </a:cubicBezTo>
                <a:close/>
                <a:moveTo>
                  <a:pt x="186" y="95"/>
                </a:moveTo>
                <a:cubicBezTo>
                  <a:pt x="187" y="94"/>
                  <a:pt x="186" y="95"/>
                  <a:pt x="186" y="95"/>
                </a:cubicBezTo>
                <a:cubicBezTo>
                  <a:pt x="191" y="92"/>
                  <a:pt x="191" y="92"/>
                  <a:pt x="191" y="92"/>
                </a:cubicBezTo>
                <a:cubicBezTo>
                  <a:pt x="192" y="92"/>
                  <a:pt x="191" y="93"/>
                  <a:pt x="193" y="92"/>
                </a:cubicBezTo>
                <a:cubicBezTo>
                  <a:pt x="192" y="92"/>
                  <a:pt x="195" y="91"/>
                  <a:pt x="195" y="90"/>
                </a:cubicBezTo>
                <a:cubicBezTo>
                  <a:pt x="194" y="91"/>
                  <a:pt x="193" y="90"/>
                  <a:pt x="192" y="91"/>
                </a:cubicBezTo>
                <a:cubicBezTo>
                  <a:pt x="190" y="93"/>
                  <a:pt x="187" y="94"/>
                  <a:pt x="186" y="95"/>
                </a:cubicBezTo>
                <a:close/>
                <a:moveTo>
                  <a:pt x="178" y="81"/>
                </a:moveTo>
                <a:cubicBezTo>
                  <a:pt x="176" y="83"/>
                  <a:pt x="179" y="82"/>
                  <a:pt x="180" y="81"/>
                </a:cubicBezTo>
                <a:cubicBezTo>
                  <a:pt x="181" y="80"/>
                  <a:pt x="183" y="79"/>
                  <a:pt x="183" y="79"/>
                </a:cubicBezTo>
                <a:cubicBezTo>
                  <a:pt x="180" y="81"/>
                  <a:pt x="183" y="78"/>
                  <a:pt x="178" y="81"/>
                </a:cubicBezTo>
                <a:close/>
                <a:moveTo>
                  <a:pt x="182" y="80"/>
                </a:moveTo>
                <a:cubicBezTo>
                  <a:pt x="182" y="81"/>
                  <a:pt x="178" y="83"/>
                  <a:pt x="179" y="83"/>
                </a:cubicBezTo>
                <a:cubicBezTo>
                  <a:pt x="181" y="82"/>
                  <a:pt x="182" y="82"/>
                  <a:pt x="183" y="81"/>
                </a:cubicBezTo>
                <a:cubicBezTo>
                  <a:pt x="180" y="82"/>
                  <a:pt x="186" y="79"/>
                  <a:pt x="182" y="80"/>
                </a:cubicBezTo>
                <a:close/>
                <a:moveTo>
                  <a:pt x="182" y="82"/>
                </a:moveTo>
                <a:cubicBezTo>
                  <a:pt x="180" y="84"/>
                  <a:pt x="178" y="86"/>
                  <a:pt x="180" y="86"/>
                </a:cubicBezTo>
                <a:cubicBezTo>
                  <a:pt x="180" y="85"/>
                  <a:pt x="183" y="83"/>
                  <a:pt x="181" y="85"/>
                </a:cubicBezTo>
                <a:cubicBezTo>
                  <a:pt x="186" y="82"/>
                  <a:pt x="180" y="85"/>
                  <a:pt x="183" y="82"/>
                </a:cubicBezTo>
                <a:cubicBezTo>
                  <a:pt x="182" y="82"/>
                  <a:pt x="182" y="83"/>
                  <a:pt x="182" y="82"/>
                </a:cubicBezTo>
                <a:close/>
                <a:moveTo>
                  <a:pt x="165" y="91"/>
                </a:moveTo>
                <a:cubicBezTo>
                  <a:pt x="163" y="92"/>
                  <a:pt x="163" y="92"/>
                  <a:pt x="163" y="93"/>
                </a:cubicBezTo>
                <a:cubicBezTo>
                  <a:pt x="163" y="92"/>
                  <a:pt x="159" y="95"/>
                  <a:pt x="158" y="95"/>
                </a:cubicBezTo>
                <a:cubicBezTo>
                  <a:pt x="159" y="96"/>
                  <a:pt x="163" y="93"/>
                  <a:pt x="166" y="91"/>
                </a:cubicBezTo>
                <a:cubicBezTo>
                  <a:pt x="165" y="91"/>
                  <a:pt x="167" y="90"/>
                  <a:pt x="165" y="91"/>
                </a:cubicBezTo>
                <a:close/>
                <a:moveTo>
                  <a:pt x="167" y="91"/>
                </a:moveTo>
                <a:cubicBezTo>
                  <a:pt x="169" y="90"/>
                  <a:pt x="169" y="90"/>
                  <a:pt x="171" y="90"/>
                </a:cubicBezTo>
                <a:cubicBezTo>
                  <a:pt x="171" y="88"/>
                  <a:pt x="176" y="85"/>
                  <a:pt x="178" y="83"/>
                </a:cubicBezTo>
                <a:cubicBezTo>
                  <a:pt x="176" y="84"/>
                  <a:pt x="176" y="82"/>
                  <a:pt x="174" y="84"/>
                </a:cubicBezTo>
                <a:cubicBezTo>
                  <a:pt x="175" y="85"/>
                  <a:pt x="170" y="87"/>
                  <a:pt x="170" y="88"/>
                </a:cubicBezTo>
                <a:cubicBezTo>
                  <a:pt x="169" y="88"/>
                  <a:pt x="169" y="88"/>
                  <a:pt x="169" y="87"/>
                </a:cubicBezTo>
                <a:cubicBezTo>
                  <a:pt x="166" y="90"/>
                  <a:pt x="167" y="90"/>
                  <a:pt x="167" y="91"/>
                </a:cubicBezTo>
                <a:close/>
                <a:moveTo>
                  <a:pt x="173" y="93"/>
                </a:moveTo>
                <a:cubicBezTo>
                  <a:pt x="174" y="92"/>
                  <a:pt x="173" y="94"/>
                  <a:pt x="176" y="92"/>
                </a:cubicBezTo>
                <a:cubicBezTo>
                  <a:pt x="176" y="91"/>
                  <a:pt x="175" y="92"/>
                  <a:pt x="176" y="91"/>
                </a:cubicBezTo>
                <a:cubicBezTo>
                  <a:pt x="174" y="92"/>
                  <a:pt x="173" y="92"/>
                  <a:pt x="173" y="93"/>
                </a:cubicBezTo>
                <a:close/>
                <a:moveTo>
                  <a:pt x="174" y="104"/>
                </a:moveTo>
                <a:cubicBezTo>
                  <a:pt x="174" y="105"/>
                  <a:pt x="181" y="100"/>
                  <a:pt x="180" y="100"/>
                </a:cubicBezTo>
                <a:cubicBezTo>
                  <a:pt x="177" y="102"/>
                  <a:pt x="177" y="103"/>
                  <a:pt x="174" y="104"/>
                </a:cubicBezTo>
                <a:close/>
                <a:moveTo>
                  <a:pt x="164" y="99"/>
                </a:moveTo>
                <a:cubicBezTo>
                  <a:pt x="166" y="98"/>
                  <a:pt x="169" y="96"/>
                  <a:pt x="170" y="95"/>
                </a:cubicBezTo>
                <a:cubicBezTo>
                  <a:pt x="167" y="97"/>
                  <a:pt x="165" y="97"/>
                  <a:pt x="164" y="99"/>
                </a:cubicBezTo>
                <a:close/>
                <a:moveTo>
                  <a:pt x="159" y="99"/>
                </a:moveTo>
                <a:cubicBezTo>
                  <a:pt x="159" y="100"/>
                  <a:pt x="158" y="100"/>
                  <a:pt x="158" y="100"/>
                </a:cubicBezTo>
                <a:cubicBezTo>
                  <a:pt x="160" y="99"/>
                  <a:pt x="160" y="98"/>
                  <a:pt x="161" y="97"/>
                </a:cubicBezTo>
                <a:cubicBezTo>
                  <a:pt x="161" y="97"/>
                  <a:pt x="161" y="98"/>
                  <a:pt x="162" y="97"/>
                </a:cubicBezTo>
                <a:cubicBezTo>
                  <a:pt x="163" y="96"/>
                  <a:pt x="162" y="97"/>
                  <a:pt x="162" y="97"/>
                </a:cubicBezTo>
                <a:cubicBezTo>
                  <a:pt x="158" y="99"/>
                  <a:pt x="158" y="99"/>
                  <a:pt x="158" y="99"/>
                </a:cubicBezTo>
                <a:cubicBezTo>
                  <a:pt x="158" y="100"/>
                  <a:pt x="157" y="102"/>
                  <a:pt x="159" y="99"/>
                </a:cubicBezTo>
                <a:close/>
                <a:moveTo>
                  <a:pt x="153" y="99"/>
                </a:moveTo>
                <a:cubicBezTo>
                  <a:pt x="153" y="99"/>
                  <a:pt x="152" y="100"/>
                  <a:pt x="153" y="101"/>
                </a:cubicBezTo>
                <a:cubicBezTo>
                  <a:pt x="151" y="101"/>
                  <a:pt x="149" y="103"/>
                  <a:pt x="150" y="103"/>
                </a:cubicBezTo>
                <a:cubicBezTo>
                  <a:pt x="154" y="100"/>
                  <a:pt x="153" y="100"/>
                  <a:pt x="156" y="98"/>
                </a:cubicBezTo>
                <a:cubicBezTo>
                  <a:pt x="155" y="98"/>
                  <a:pt x="155" y="98"/>
                  <a:pt x="154" y="98"/>
                </a:cubicBezTo>
                <a:cubicBezTo>
                  <a:pt x="154" y="100"/>
                  <a:pt x="154" y="98"/>
                  <a:pt x="153" y="99"/>
                </a:cubicBezTo>
                <a:close/>
                <a:moveTo>
                  <a:pt x="160" y="120"/>
                </a:moveTo>
                <a:cubicBezTo>
                  <a:pt x="160" y="120"/>
                  <a:pt x="160" y="121"/>
                  <a:pt x="161" y="120"/>
                </a:cubicBezTo>
                <a:cubicBezTo>
                  <a:pt x="162" y="119"/>
                  <a:pt x="165" y="116"/>
                  <a:pt x="163" y="117"/>
                </a:cubicBezTo>
                <a:cubicBezTo>
                  <a:pt x="163" y="117"/>
                  <a:pt x="162" y="119"/>
                  <a:pt x="160" y="120"/>
                </a:cubicBezTo>
                <a:close/>
                <a:moveTo>
                  <a:pt x="150" y="106"/>
                </a:moveTo>
                <a:cubicBezTo>
                  <a:pt x="148" y="108"/>
                  <a:pt x="154" y="103"/>
                  <a:pt x="151" y="106"/>
                </a:cubicBezTo>
                <a:cubicBezTo>
                  <a:pt x="154" y="104"/>
                  <a:pt x="154" y="104"/>
                  <a:pt x="154" y="104"/>
                </a:cubicBezTo>
                <a:cubicBezTo>
                  <a:pt x="154" y="103"/>
                  <a:pt x="153" y="104"/>
                  <a:pt x="154" y="103"/>
                </a:cubicBezTo>
                <a:cubicBezTo>
                  <a:pt x="151" y="105"/>
                  <a:pt x="151" y="105"/>
                  <a:pt x="150" y="106"/>
                </a:cubicBezTo>
                <a:close/>
                <a:moveTo>
                  <a:pt x="146" y="105"/>
                </a:moveTo>
                <a:cubicBezTo>
                  <a:pt x="142" y="108"/>
                  <a:pt x="147" y="106"/>
                  <a:pt x="145" y="108"/>
                </a:cubicBezTo>
                <a:cubicBezTo>
                  <a:pt x="147" y="106"/>
                  <a:pt x="146" y="106"/>
                  <a:pt x="149" y="104"/>
                </a:cubicBezTo>
                <a:cubicBezTo>
                  <a:pt x="148" y="104"/>
                  <a:pt x="149" y="103"/>
                  <a:pt x="149" y="103"/>
                </a:cubicBezTo>
                <a:cubicBezTo>
                  <a:pt x="145" y="105"/>
                  <a:pt x="149" y="103"/>
                  <a:pt x="146" y="106"/>
                </a:cubicBezTo>
                <a:cubicBezTo>
                  <a:pt x="146" y="105"/>
                  <a:pt x="147" y="104"/>
                  <a:pt x="146" y="105"/>
                </a:cubicBezTo>
                <a:close/>
                <a:moveTo>
                  <a:pt x="153" y="120"/>
                </a:moveTo>
                <a:cubicBezTo>
                  <a:pt x="156" y="118"/>
                  <a:pt x="154" y="119"/>
                  <a:pt x="157" y="116"/>
                </a:cubicBezTo>
                <a:cubicBezTo>
                  <a:pt x="156" y="117"/>
                  <a:pt x="154" y="118"/>
                  <a:pt x="152" y="119"/>
                </a:cubicBezTo>
                <a:cubicBezTo>
                  <a:pt x="154" y="119"/>
                  <a:pt x="151" y="121"/>
                  <a:pt x="149" y="122"/>
                </a:cubicBezTo>
                <a:cubicBezTo>
                  <a:pt x="148" y="124"/>
                  <a:pt x="152" y="120"/>
                  <a:pt x="151" y="122"/>
                </a:cubicBezTo>
                <a:cubicBezTo>
                  <a:pt x="153" y="120"/>
                  <a:pt x="153" y="119"/>
                  <a:pt x="154" y="119"/>
                </a:cubicBezTo>
                <a:cubicBezTo>
                  <a:pt x="154" y="119"/>
                  <a:pt x="153" y="120"/>
                  <a:pt x="153" y="120"/>
                </a:cubicBezTo>
                <a:close/>
                <a:moveTo>
                  <a:pt x="136" y="117"/>
                </a:moveTo>
                <a:cubicBezTo>
                  <a:pt x="139" y="115"/>
                  <a:pt x="135" y="118"/>
                  <a:pt x="135" y="118"/>
                </a:cubicBezTo>
                <a:cubicBezTo>
                  <a:pt x="138" y="116"/>
                  <a:pt x="140" y="115"/>
                  <a:pt x="142" y="113"/>
                </a:cubicBezTo>
                <a:cubicBezTo>
                  <a:pt x="142" y="112"/>
                  <a:pt x="147" y="109"/>
                  <a:pt x="148" y="107"/>
                </a:cubicBezTo>
                <a:cubicBezTo>
                  <a:pt x="147" y="108"/>
                  <a:pt x="146" y="108"/>
                  <a:pt x="146" y="108"/>
                </a:cubicBezTo>
                <a:cubicBezTo>
                  <a:pt x="144" y="109"/>
                  <a:pt x="144" y="110"/>
                  <a:pt x="142" y="111"/>
                </a:cubicBezTo>
                <a:cubicBezTo>
                  <a:pt x="141" y="113"/>
                  <a:pt x="142" y="113"/>
                  <a:pt x="141" y="113"/>
                </a:cubicBezTo>
                <a:cubicBezTo>
                  <a:pt x="140" y="113"/>
                  <a:pt x="136" y="116"/>
                  <a:pt x="136" y="117"/>
                </a:cubicBezTo>
                <a:close/>
                <a:moveTo>
                  <a:pt x="153" y="123"/>
                </a:moveTo>
                <a:cubicBezTo>
                  <a:pt x="154" y="123"/>
                  <a:pt x="157" y="120"/>
                  <a:pt x="156" y="120"/>
                </a:cubicBezTo>
                <a:cubicBezTo>
                  <a:pt x="155" y="121"/>
                  <a:pt x="152" y="123"/>
                  <a:pt x="153" y="123"/>
                </a:cubicBezTo>
                <a:close/>
                <a:moveTo>
                  <a:pt x="137" y="109"/>
                </a:moveTo>
                <a:cubicBezTo>
                  <a:pt x="139" y="108"/>
                  <a:pt x="141" y="106"/>
                  <a:pt x="141" y="106"/>
                </a:cubicBezTo>
                <a:cubicBezTo>
                  <a:pt x="139" y="107"/>
                  <a:pt x="137" y="109"/>
                  <a:pt x="137" y="109"/>
                </a:cubicBezTo>
                <a:close/>
                <a:moveTo>
                  <a:pt x="136" y="114"/>
                </a:moveTo>
                <a:cubicBezTo>
                  <a:pt x="138" y="114"/>
                  <a:pt x="137" y="113"/>
                  <a:pt x="137" y="115"/>
                </a:cubicBezTo>
                <a:cubicBezTo>
                  <a:pt x="138" y="114"/>
                  <a:pt x="138" y="113"/>
                  <a:pt x="141" y="111"/>
                </a:cubicBezTo>
                <a:cubicBezTo>
                  <a:pt x="142" y="110"/>
                  <a:pt x="141" y="111"/>
                  <a:pt x="140" y="111"/>
                </a:cubicBezTo>
                <a:cubicBezTo>
                  <a:pt x="141" y="110"/>
                  <a:pt x="142" y="110"/>
                  <a:pt x="143" y="109"/>
                </a:cubicBezTo>
                <a:cubicBezTo>
                  <a:pt x="143" y="109"/>
                  <a:pt x="144" y="108"/>
                  <a:pt x="143" y="108"/>
                </a:cubicBezTo>
                <a:cubicBezTo>
                  <a:pt x="141" y="111"/>
                  <a:pt x="139" y="111"/>
                  <a:pt x="136" y="114"/>
                </a:cubicBezTo>
                <a:close/>
                <a:moveTo>
                  <a:pt x="142" y="117"/>
                </a:moveTo>
                <a:cubicBezTo>
                  <a:pt x="140" y="118"/>
                  <a:pt x="142" y="116"/>
                  <a:pt x="144" y="115"/>
                </a:cubicBezTo>
                <a:cubicBezTo>
                  <a:pt x="144" y="114"/>
                  <a:pt x="142" y="115"/>
                  <a:pt x="141" y="116"/>
                </a:cubicBezTo>
                <a:cubicBezTo>
                  <a:pt x="141" y="116"/>
                  <a:pt x="141" y="117"/>
                  <a:pt x="140" y="117"/>
                </a:cubicBezTo>
                <a:cubicBezTo>
                  <a:pt x="137" y="118"/>
                  <a:pt x="139" y="119"/>
                  <a:pt x="136" y="120"/>
                </a:cubicBezTo>
                <a:cubicBezTo>
                  <a:pt x="136" y="121"/>
                  <a:pt x="133" y="123"/>
                  <a:pt x="132" y="124"/>
                </a:cubicBezTo>
                <a:cubicBezTo>
                  <a:pt x="133" y="124"/>
                  <a:pt x="131" y="125"/>
                  <a:pt x="131" y="126"/>
                </a:cubicBezTo>
                <a:cubicBezTo>
                  <a:pt x="133" y="124"/>
                  <a:pt x="135" y="122"/>
                  <a:pt x="134" y="124"/>
                </a:cubicBezTo>
                <a:cubicBezTo>
                  <a:pt x="135" y="124"/>
                  <a:pt x="139" y="121"/>
                  <a:pt x="138" y="121"/>
                </a:cubicBezTo>
                <a:cubicBezTo>
                  <a:pt x="137" y="121"/>
                  <a:pt x="135" y="124"/>
                  <a:pt x="135" y="123"/>
                </a:cubicBezTo>
                <a:cubicBezTo>
                  <a:pt x="136" y="122"/>
                  <a:pt x="135" y="122"/>
                  <a:pt x="137" y="121"/>
                </a:cubicBezTo>
                <a:cubicBezTo>
                  <a:pt x="139" y="119"/>
                  <a:pt x="142" y="117"/>
                  <a:pt x="142" y="117"/>
                </a:cubicBezTo>
                <a:close/>
                <a:moveTo>
                  <a:pt x="143" y="118"/>
                </a:moveTo>
                <a:cubicBezTo>
                  <a:pt x="141" y="119"/>
                  <a:pt x="141" y="119"/>
                  <a:pt x="141" y="119"/>
                </a:cubicBezTo>
                <a:cubicBezTo>
                  <a:pt x="140" y="120"/>
                  <a:pt x="140" y="120"/>
                  <a:pt x="141" y="121"/>
                </a:cubicBezTo>
                <a:cubicBezTo>
                  <a:pt x="143" y="119"/>
                  <a:pt x="142" y="119"/>
                  <a:pt x="143" y="118"/>
                </a:cubicBezTo>
                <a:cubicBezTo>
                  <a:pt x="143" y="119"/>
                  <a:pt x="144" y="118"/>
                  <a:pt x="145" y="117"/>
                </a:cubicBezTo>
                <a:cubicBezTo>
                  <a:pt x="143" y="118"/>
                  <a:pt x="144" y="117"/>
                  <a:pt x="143" y="118"/>
                </a:cubicBezTo>
                <a:close/>
                <a:moveTo>
                  <a:pt x="146" y="128"/>
                </a:moveTo>
                <a:cubicBezTo>
                  <a:pt x="147" y="128"/>
                  <a:pt x="145" y="129"/>
                  <a:pt x="145" y="130"/>
                </a:cubicBezTo>
                <a:cubicBezTo>
                  <a:pt x="146" y="129"/>
                  <a:pt x="146" y="129"/>
                  <a:pt x="148" y="128"/>
                </a:cubicBezTo>
                <a:cubicBezTo>
                  <a:pt x="147" y="128"/>
                  <a:pt x="147" y="127"/>
                  <a:pt x="148" y="127"/>
                </a:cubicBezTo>
                <a:cubicBezTo>
                  <a:pt x="147" y="127"/>
                  <a:pt x="146" y="128"/>
                  <a:pt x="146" y="128"/>
                </a:cubicBezTo>
                <a:close/>
                <a:moveTo>
                  <a:pt x="133" y="117"/>
                </a:moveTo>
                <a:cubicBezTo>
                  <a:pt x="133" y="118"/>
                  <a:pt x="134" y="117"/>
                  <a:pt x="135" y="117"/>
                </a:cubicBezTo>
                <a:cubicBezTo>
                  <a:pt x="136" y="116"/>
                  <a:pt x="137" y="115"/>
                  <a:pt x="137" y="115"/>
                </a:cubicBezTo>
                <a:cubicBezTo>
                  <a:pt x="136" y="116"/>
                  <a:pt x="135" y="115"/>
                  <a:pt x="133" y="117"/>
                </a:cubicBezTo>
                <a:close/>
                <a:moveTo>
                  <a:pt x="144" y="129"/>
                </a:moveTo>
                <a:cubicBezTo>
                  <a:pt x="143" y="129"/>
                  <a:pt x="141" y="129"/>
                  <a:pt x="139" y="132"/>
                </a:cubicBezTo>
                <a:cubicBezTo>
                  <a:pt x="139" y="133"/>
                  <a:pt x="145" y="129"/>
                  <a:pt x="146" y="127"/>
                </a:cubicBezTo>
                <a:cubicBezTo>
                  <a:pt x="145" y="128"/>
                  <a:pt x="144" y="128"/>
                  <a:pt x="144" y="129"/>
                </a:cubicBezTo>
                <a:close/>
                <a:moveTo>
                  <a:pt x="133" y="117"/>
                </a:moveTo>
                <a:cubicBezTo>
                  <a:pt x="132" y="118"/>
                  <a:pt x="132" y="117"/>
                  <a:pt x="131" y="118"/>
                </a:cubicBezTo>
                <a:cubicBezTo>
                  <a:pt x="131" y="119"/>
                  <a:pt x="133" y="117"/>
                  <a:pt x="135" y="116"/>
                </a:cubicBezTo>
                <a:cubicBezTo>
                  <a:pt x="134" y="116"/>
                  <a:pt x="136" y="114"/>
                  <a:pt x="134" y="115"/>
                </a:cubicBezTo>
                <a:cubicBezTo>
                  <a:pt x="134" y="116"/>
                  <a:pt x="134" y="116"/>
                  <a:pt x="133" y="117"/>
                </a:cubicBezTo>
                <a:close/>
                <a:moveTo>
                  <a:pt x="138" y="122"/>
                </a:moveTo>
                <a:cubicBezTo>
                  <a:pt x="137" y="123"/>
                  <a:pt x="137" y="123"/>
                  <a:pt x="139" y="122"/>
                </a:cubicBezTo>
                <a:cubicBezTo>
                  <a:pt x="140" y="121"/>
                  <a:pt x="140" y="120"/>
                  <a:pt x="138" y="122"/>
                </a:cubicBezTo>
                <a:close/>
                <a:moveTo>
                  <a:pt x="139" y="137"/>
                </a:moveTo>
                <a:cubicBezTo>
                  <a:pt x="141" y="135"/>
                  <a:pt x="141" y="137"/>
                  <a:pt x="139" y="138"/>
                </a:cubicBezTo>
                <a:cubicBezTo>
                  <a:pt x="140" y="137"/>
                  <a:pt x="141" y="137"/>
                  <a:pt x="142" y="136"/>
                </a:cubicBezTo>
                <a:cubicBezTo>
                  <a:pt x="142" y="135"/>
                  <a:pt x="142" y="135"/>
                  <a:pt x="142" y="135"/>
                </a:cubicBezTo>
                <a:cubicBezTo>
                  <a:pt x="142" y="135"/>
                  <a:pt x="143" y="134"/>
                  <a:pt x="144" y="134"/>
                </a:cubicBezTo>
                <a:cubicBezTo>
                  <a:pt x="142" y="136"/>
                  <a:pt x="138" y="139"/>
                  <a:pt x="138" y="140"/>
                </a:cubicBezTo>
                <a:cubicBezTo>
                  <a:pt x="138" y="140"/>
                  <a:pt x="137" y="141"/>
                  <a:pt x="136" y="141"/>
                </a:cubicBezTo>
                <a:cubicBezTo>
                  <a:pt x="138" y="140"/>
                  <a:pt x="138" y="139"/>
                  <a:pt x="139" y="138"/>
                </a:cubicBezTo>
                <a:cubicBezTo>
                  <a:pt x="139" y="137"/>
                  <a:pt x="136" y="138"/>
                  <a:pt x="133" y="141"/>
                </a:cubicBezTo>
                <a:cubicBezTo>
                  <a:pt x="134" y="141"/>
                  <a:pt x="136" y="139"/>
                  <a:pt x="137" y="139"/>
                </a:cubicBezTo>
                <a:cubicBezTo>
                  <a:pt x="137" y="139"/>
                  <a:pt x="138" y="139"/>
                  <a:pt x="138" y="139"/>
                </a:cubicBezTo>
                <a:cubicBezTo>
                  <a:pt x="135" y="142"/>
                  <a:pt x="132" y="145"/>
                  <a:pt x="132" y="146"/>
                </a:cubicBezTo>
                <a:cubicBezTo>
                  <a:pt x="133" y="145"/>
                  <a:pt x="135" y="144"/>
                  <a:pt x="135" y="143"/>
                </a:cubicBezTo>
                <a:cubicBezTo>
                  <a:pt x="134" y="144"/>
                  <a:pt x="134" y="144"/>
                  <a:pt x="134" y="144"/>
                </a:cubicBezTo>
                <a:cubicBezTo>
                  <a:pt x="135" y="144"/>
                  <a:pt x="136" y="142"/>
                  <a:pt x="136" y="142"/>
                </a:cubicBezTo>
                <a:cubicBezTo>
                  <a:pt x="137" y="142"/>
                  <a:pt x="134" y="145"/>
                  <a:pt x="137" y="143"/>
                </a:cubicBezTo>
                <a:cubicBezTo>
                  <a:pt x="136" y="142"/>
                  <a:pt x="139" y="141"/>
                  <a:pt x="140" y="141"/>
                </a:cubicBezTo>
                <a:cubicBezTo>
                  <a:pt x="139" y="140"/>
                  <a:pt x="141" y="139"/>
                  <a:pt x="141" y="139"/>
                </a:cubicBezTo>
                <a:cubicBezTo>
                  <a:pt x="140" y="139"/>
                  <a:pt x="140" y="139"/>
                  <a:pt x="141" y="138"/>
                </a:cubicBezTo>
                <a:cubicBezTo>
                  <a:pt x="144" y="136"/>
                  <a:pt x="146" y="134"/>
                  <a:pt x="148" y="133"/>
                </a:cubicBezTo>
                <a:cubicBezTo>
                  <a:pt x="147" y="133"/>
                  <a:pt x="143" y="135"/>
                  <a:pt x="146" y="132"/>
                </a:cubicBezTo>
                <a:cubicBezTo>
                  <a:pt x="143" y="133"/>
                  <a:pt x="141" y="134"/>
                  <a:pt x="139" y="137"/>
                </a:cubicBezTo>
                <a:close/>
                <a:moveTo>
                  <a:pt x="142" y="131"/>
                </a:moveTo>
                <a:cubicBezTo>
                  <a:pt x="142" y="131"/>
                  <a:pt x="143" y="132"/>
                  <a:pt x="144" y="130"/>
                </a:cubicBezTo>
                <a:cubicBezTo>
                  <a:pt x="144" y="130"/>
                  <a:pt x="144" y="130"/>
                  <a:pt x="144" y="129"/>
                </a:cubicBezTo>
                <a:cubicBezTo>
                  <a:pt x="144" y="130"/>
                  <a:pt x="143" y="130"/>
                  <a:pt x="142" y="131"/>
                </a:cubicBezTo>
                <a:close/>
                <a:moveTo>
                  <a:pt x="142" y="143"/>
                </a:moveTo>
                <a:cubicBezTo>
                  <a:pt x="142" y="143"/>
                  <a:pt x="145" y="140"/>
                  <a:pt x="145" y="142"/>
                </a:cubicBezTo>
                <a:cubicBezTo>
                  <a:pt x="147" y="140"/>
                  <a:pt x="149" y="139"/>
                  <a:pt x="150" y="138"/>
                </a:cubicBezTo>
                <a:cubicBezTo>
                  <a:pt x="148" y="139"/>
                  <a:pt x="147" y="140"/>
                  <a:pt x="146" y="140"/>
                </a:cubicBezTo>
                <a:cubicBezTo>
                  <a:pt x="147" y="139"/>
                  <a:pt x="147" y="139"/>
                  <a:pt x="148" y="138"/>
                </a:cubicBezTo>
                <a:cubicBezTo>
                  <a:pt x="147" y="139"/>
                  <a:pt x="150" y="137"/>
                  <a:pt x="150" y="137"/>
                </a:cubicBezTo>
                <a:cubicBezTo>
                  <a:pt x="148" y="138"/>
                  <a:pt x="142" y="142"/>
                  <a:pt x="142" y="143"/>
                </a:cubicBezTo>
                <a:close/>
                <a:moveTo>
                  <a:pt x="125" y="125"/>
                </a:moveTo>
                <a:cubicBezTo>
                  <a:pt x="126" y="125"/>
                  <a:pt x="128" y="123"/>
                  <a:pt x="128" y="124"/>
                </a:cubicBezTo>
                <a:cubicBezTo>
                  <a:pt x="126" y="126"/>
                  <a:pt x="124" y="127"/>
                  <a:pt x="124" y="128"/>
                </a:cubicBezTo>
                <a:cubicBezTo>
                  <a:pt x="129" y="124"/>
                  <a:pt x="129" y="124"/>
                  <a:pt x="129" y="124"/>
                </a:cubicBezTo>
                <a:cubicBezTo>
                  <a:pt x="128" y="123"/>
                  <a:pt x="132" y="121"/>
                  <a:pt x="131" y="120"/>
                </a:cubicBezTo>
                <a:cubicBezTo>
                  <a:pt x="129" y="122"/>
                  <a:pt x="127" y="123"/>
                  <a:pt x="125" y="125"/>
                </a:cubicBezTo>
                <a:close/>
                <a:moveTo>
                  <a:pt x="131" y="122"/>
                </a:moveTo>
                <a:cubicBezTo>
                  <a:pt x="132" y="122"/>
                  <a:pt x="131" y="122"/>
                  <a:pt x="131" y="123"/>
                </a:cubicBezTo>
                <a:cubicBezTo>
                  <a:pt x="132" y="122"/>
                  <a:pt x="132" y="121"/>
                  <a:pt x="133" y="120"/>
                </a:cubicBezTo>
                <a:cubicBezTo>
                  <a:pt x="134" y="120"/>
                  <a:pt x="134" y="120"/>
                  <a:pt x="134" y="120"/>
                </a:cubicBezTo>
                <a:cubicBezTo>
                  <a:pt x="133" y="120"/>
                  <a:pt x="135" y="117"/>
                  <a:pt x="131" y="119"/>
                </a:cubicBezTo>
                <a:cubicBezTo>
                  <a:pt x="131" y="120"/>
                  <a:pt x="134" y="119"/>
                  <a:pt x="131" y="122"/>
                </a:cubicBezTo>
                <a:close/>
                <a:moveTo>
                  <a:pt x="139" y="130"/>
                </a:moveTo>
                <a:cubicBezTo>
                  <a:pt x="138" y="132"/>
                  <a:pt x="142" y="129"/>
                  <a:pt x="142" y="129"/>
                </a:cubicBezTo>
                <a:lnTo>
                  <a:pt x="139" y="130"/>
                </a:lnTo>
                <a:close/>
                <a:moveTo>
                  <a:pt x="133" y="129"/>
                </a:moveTo>
                <a:cubicBezTo>
                  <a:pt x="135" y="127"/>
                  <a:pt x="136" y="126"/>
                  <a:pt x="135" y="126"/>
                </a:cubicBezTo>
                <a:cubicBezTo>
                  <a:pt x="133" y="128"/>
                  <a:pt x="132" y="129"/>
                  <a:pt x="133" y="129"/>
                </a:cubicBezTo>
                <a:close/>
                <a:moveTo>
                  <a:pt x="129" y="121"/>
                </a:moveTo>
                <a:cubicBezTo>
                  <a:pt x="128" y="120"/>
                  <a:pt x="126" y="121"/>
                  <a:pt x="124" y="124"/>
                </a:cubicBezTo>
                <a:cubicBezTo>
                  <a:pt x="125" y="123"/>
                  <a:pt x="125" y="123"/>
                  <a:pt x="124" y="124"/>
                </a:cubicBezTo>
                <a:cubicBezTo>
                  <a:pt x="123" y="124"/>
                  <a:pt x="121" y="127"/>
                  <a:pt x="120" y="128"/>
                </a:cubicBezTo>
                <a:cubicBezTo>
                  <a:pt x="121" y="128"/>
                  <a:pt x="121" y="128"/>
                  <a:pt x="120" y="130"/>
                </a:cubicBezTo>
                <a:cubicBezTo>
                  <a:pt x="121" y="129"/>
                  <a:pt x="121" y="129"/>
                  <a:pt x="121" y="129"/>
                </a:cubicBezTo>
                <a:cubicBezTo>
                  <a:pt x="125" y="126"/>
                  <a:pt x="124" y="125"/>
                  <a:pt x="128" y="123"/>
                </a:cubicBezTo>
                <a:cubicBezTo>
                  <a:pt x="127" y="122"/>
                  <a:pt x="126" y="123"/>
                  <a:pt x="129" y="121"/>
                </a:cubicBezTo>
                <a:close/>
                <a:moveTo>
                  <a:pt x="129" y="131"/>
                </a:moveTo>
                <a:cubicBezTo>
                  <a:pt x="130" y="130"/>
                  <a:pt x="133" y="127"/>
                  <a:pt x="134" y="126"/>
                </a:cubicBezTo>
                <a:cubicBezTo>
                  <a:pt x="131" y="128"/>
                  <a:pt x="130" y="130"/>
                  <a:pt x="129" y="131"/>
                </a:cubicBezTo>
                <a:close/>
                <a:moveTo>
                  <a:pt x="133" y="136"/>
                </a:moveTo>
                <a:cubicBezTo>
                  <a:pt x="135" y="136"/>
                  <a:pt x="137" y="136"/>
                  <a:pt x="139" y="133"/>
                </a:cubicBezTo>
                <a:cubicBezTo>
                  <a:pt x="136" y="135"/>
                  <a:pt x="136" y="134"/>
                  <a:pt x="133" y="136"/>
                </a:cubicBezTo>
                <a:close/>
                <a:moveTo>
                  <a:pt x="124" y="131"/>
                </a:moveTo>
                <a:cubicBezTo>
                  <a:pt x="125" y="131"/>
                  <a:pt x="125" y="131"/>
                  <a:pt x="124" y="132"/>
                </a:cubicBezTo>
                <a:cubicBezTo>
                  <a:pt x="126" y="131"/>
                  <a:pt x="131" y="127"/>
                  <a:pt x="128" y="128"/>
                </a:cubicBezTo>
                <a:cubicBezTo>
                  <a:pt x="128" y="129"/>
                  <a:pt x="126" y="130"/>
                  <a:pt x="124" y="131"/>
                </a:cubicBezTo>
                <a:close/>
                <a:moveTo>
                  <a:pt x="121" y="127"/>
                </a:moveTo>
                <a:cubicBezTo>
                  <a:pt x="121" y="126"/>
                  <a:pt x="121" y="125"/>
                  <a:pt x="123" y="124"/>
                </a:cubicBezTo>
                <a:cubicBezTo>
                  <a:pt x="120" y="126"/>
                  <a:pt x="117" y="127"/>
                  <a:pt x="117" y="128"/>
                </a:cubicBezTo>
                <a:cubicBezTo>
                  <a:pt x="118" y="128"/>
                  <a:pt x="120" y="126"/>
                  <a:pt x="121" y="126"/>
                </a:cubicBezTo>
                <a:cubicBezTo>
                  <a:pt x="120" y="126"/>
                  <a:pt x="119" y="128"/>
                  <a:pt x="121" y="127"/>
                </a:cubicBezTo>
                <a:close/>
                <a:moveTo>
                  <a:pt x="120" y="131"/>
                </a:moveTo>
                <a:cubicBezTo>
                  <a:pt x="121" y="131"/>
                  <a:pt x="122" y="131"/>
                  <a:pt x="124" y="129"/>
                </a:cubicBezTo>
                <a:cubicBezTo>
                  <a:pt x="124" y="128"/>
                  <a:pt x="121" y="130"/>
                  <a:pt x="120" y="131"/>
                </a:cubicBezTo>
                <a:close/>
                <a:moveTo>
                  <a:pt x="119" y="140"/>
                </a:moveTo>
                <a:cubicBezTo>
                  <a:pt x="121" y="139"/>
                  <a:pt x="122" y="137"/>
                  <a:pt x="124" y="135"/>
                </a:cubicBezTo>
                <a:cubicBezTo>
                  <a:pt x="124" y="134"/>
                  <a:pt x="124" y="134"/>
                  <a:pt x="124" y="134"/>
                </a:cubicBezTo>
                <a:cubicBezTo>
                  <a:pt x="121" y="137"/>
                  <a:pt x="119" y="139"/>
                  <a:pt x="119" y="140"/>
                </a:cubicBezTo>
                <a:close/>
                <a:moveTo>
                  <a:pt x="117" y="131"/>
                </a:moveTo>
                <a:cubicBezTo>
                  <a:pt x="119" y="130"/>
                  <a:pt x="117" y="130"/>
                  <a:pt x="118" y="129"/>
                </a:cubicBezTo>
                <a:cubicBezTo>
                  <a:pt x="116" y="131"/>
                  <a:pt x="116" y="131"/>
                  <a:pt x="117" y="131"/>
                </a:cubicBezTo>
                <a:close/>
                <a:moveTo>
                  <a:pt x="112" y="133"/>
                </a:moveTo>
                <a:cubicBezTo>
                  <a:pt x="112" y="134"/>
                  <a:pt x="114" y="132"/>
                  <a:pt x="113" y="133"/>
                </a:cubicBezTo>
                <a:cubicBezTo>
                  <a:pt x="117" y="130"/>
                  <a:pt x="114" y="131"/>
                  <a:pt x="112" y="133"/>
                </a:cubicBezTo>
                <a:close/>
                <a:moveTo>
                  <a:pt x="117" y="138"/>
                </a:moveTo>
                <a:cubicBezTo>
                  <a:pt x="116" y="140"/>
                  <a:pt x="113" y="143"/>
                  <a:pt x="114" y="143"/>
                </a:cubicBezTo>
                <a:cubicBezTo>
                  <a:pt x="117" y="140"/>
                  <a:pt x="116" y="140"/>
                  <a:pt x="119" y="137"/>
                </a:cubicBezTo>
                <a:cubicBezTo>
                  <a:pt x="118" y="138"/>
                  <a:pt x="118" y="137"/>
                  <a:pt x="117" y="138"/>
                </a:cubicBezTo>
                <a:close/>
                <a:moveTo>
                  <a:pt x="114" y="157"/>
                </a:moveTo>
                <a:cubicBezTo>
                  <a:pt x="112" y="158"/>
                  <a:pt x="113" y="158"/>
                  <a:pt x="111" y="158"/>
                </a:cubicBezTo>
                <a:cubicBezTo>
                  <a:pt x="113" y="158"/>
                  <a:pt x="109" y="161"/>
                  <a:pt x="109" y="161"/>
                </a:cubicBezTo>
                <a:cubicBezTo>
                  <a:pt x="111" y="159"/>
                  <a:pt x="109" y="160"/>
                  <a:pt x="108" y="161"/>
                </a:cubicBezTo>
                <a:cubicBezTo>
                  <a:pt x="108" y="162"/>
                  <a:pt x="107" y="163"/>
                  <a:pt x="107" y="164"/>
                </a:cubicBezTo>
                <a:cubicBezTo>
                  <a:pt x="105" y="166"/>
                  <a:pt x="105" y="164"/>
                  <a:pt x="102" y="167"/>
                </a:cubicBezTo>
                <a:cubicBezTo>
                  <a:pt x="102" y="169"/>
                  <a:pt x="103" y="167"/>
                  <a:pt x="104" y="167"/>
                </a:cubicBezTo>
                <a:cubicBezTo>
                  <a:pt x="103" y="168"/>
                  <a:pt x="102" y="168"/>
                  <a:pt x="101" y="169"/>
                </a:cubicBezTo>
                <a:cubicBezTo>
                  <a:pt x="103" y="169"/>
                  <a:pt x="106" y="166"/>
                  <a:pt x="107" y="164"/>
                </a:cubicBezTo>
                <a:cubicBezTo>
                  <a:pt x="106" y="167"/>
                  <a:pt x="101" y="172"/>
                  <a:pt x="99" y="173"/>
                </a:cubicBezTo>
                <a:cubicBezTo>
                  <a:pt x="99" y="173"/>
                  <a:pt x="99" y="175"/>
                  <a:pt x="98" y="175"/>
                </a:cubicBezTo>
                <a:cubicBezTo>
                  <a:pt x="98" y="175"/>
                  <a:pt x="99" y="175"/>
                  <a:pt x="98" y="175"/>
                </a:cubicBezTo>
                <a:cubicBezTo>
                  <a:pt x="99" y="175"/>
                  <a:pt x="98" y="175"/>
                  <a:pt x="99" y="175"/>
                </a:cubicBezTo>
                <a:cubicBezTo>
                  <a:pt x="99" y="175"/>
                  <a:pt x="100" y="174"/>
                  <a:pt x="100" y="174"/>
                </a:cubicBezTo>
                <a:cubicBezTo>
                  <a:pt x="100" y="174"/>
                  <a:pt x="100" y="174"/>
                  <a:pt x="100" y="174"/>
                </a:cubicBezTo>
                <a:cubicBezTo>
                  <a:pt x="101" y="172"/>
                  <a:pt x="101" y="172"/>
                  <a:pt x="101" y="172"/>
                </a:cubicBezTo>
                <a:cubicBezTo>
                  <a:pt x="102" y="172"/>
                  <a:pt x="103" y="171"/>
                  <a:pt x="104" y="170"/>
                </a:cubicBezTo>
                <a:cubicBezTo>
                  <a:pt x="103" y="170"/>
                  <a:pt x="106" y="168"/>
                  <a:pt x="106" y="167"/>
                </a:cubicBezTo>
                <a:cubicBezTo>
                  <a:pt x="108" y="166"/>
                  <a:pt x="114" y="158"/>
                  <a:pt x="117" y="157"/>
                </a:cubicBezTo>
                <a:cubicBezTo>
                  <a:pt x="117" y="157"/>
                  <a:pt x="116" y="157"/>
                  <a:pt x="117" y="156"/>
                </a:cubicBezTo>
                <a:cubicBezTo>
                  <a:pt x="119" y="155"/>
                  <a:pt x="120" y="153"/>
                  <a:pt x="123" y="151"/>
                </a:cubicBezTo>
                <a:cubicBezTo>
                  <a:pt x="122" y="150"/>
                  <a:pt x="125" y="150"/>
                  <a:pt x="126" y="148"/>
                </a:cubicBezTo>
                <a:cubicBezTo>
                  <a:pt x="126" y="148"/>
                  <a:pt x="127" y="147"/>
                  <a:pt x="126" y="147"/>
                </a:cubicBezTo>
                <a:cubicBezTo>
                  <a:pt x="123" y="150"/>
                  <a:pt x="122" y="148"/>
                  <a:pt x="120" y="151"/>
                </a:cubicBezTo>
                <a:cubicBezTo>
                  <a:pt x="121" y="150"/>
                  <a:pt x="120" y="153"/>
                  <a:pt x="119" y="153"/>
                </a:cubicBezTo>
                <a:cubicBezTo>
                  <a:pt x="119" y="152"/>
                  <a:pt x="117" y="155"/>
                  <a:pt x="116" y="155"/>
                </a:cubicBezTo>
                <a:cubicBezTo>
                  <a:pt x="117" y="154"/>
                  <a:pt x="118" y="153"/>
                  <a:pt x="118" y="152"/>
                </a:cubicBezTo>
                <a:cubicBezTo>
                  <a:pt x="117" y="154"/>
                  <a:pt x="116" y="154"/>
                  <a:pt x="116" y="154"/>
                </a:cubicBezTo>
                <a:cubicBezTo>
                  <a:pt x="116" y="154"/>
                  <a:pt x="117" y="153"/>
                  <a:pt x="117" y="153"/>
                </a:cubicBezTo>
                <a:cubicBezTo>
                  <a:pt x="115" y="155"/>
                  <a:pt x="115" y="155"/>
                  <a:pt x="114" y="157"/>
                </a:cubicBezTo>
                <a:close/>
                <a:moveTo>
                  <a:pt x="119" y="151"/>
                </a:moveTo>
                <a:cubicBezTo>
                  <a:pt x="120" y="150"/>
                  <a:pt x="121" y="149"/>
                  <a:pt x="121" y="148"/>
                </a:cubicBezTo>
                <a:cubicBezTo>
                  <a:pt x="120" y="149"/>
                  <a:pt x="119" y="149"/>
                  <a:pt x="118" y="151"/>
                </a:cubicBezTo>
                <a:cubicBezTo>
                  <a:pt x="118" y="152"/>
                  <a:pt x="119" y="150"/>
                  <a:pt x="120" y="150"/>
                </a:cubicBezTo>
                <a:cubicBezTo>
                  <a:pt x="119" y="151"/>
                  <a:pt x="118" y="152"/>
                  <a:pt x="119" y="151"/>
                </a:cubicBezTo>
                <a:close/>
                <a:moveTo>
                  <a:pt x="124" y="159"/>
                </a:moveTo>
                <a:cubicBezTo>
                  <a:pt x="125" y="159"/>
                  <a:pt x="128" y="159"/>
                  <a:pt x="128" y="157"/>
                </a:cubicBezTo>
                <a:cubicBezTo>
                  <a:pt x="125" y="160"/>
                  <a:pt x="127" y="156"/>
                  <a:pt x="124" y="159"/>
                </a:cubicBezTo>
                <a:close/>
                <a:moveTo>
                  <a:pt x="112" y="142"/>
                </a:moveTo>
                <a:cubicBezTo>
                  <a:pt x="110" y="143"/>
                  <a:pt x="109" y="144"/>
                  <a:pt x="109" y="145"/>
                </a:cubicBezTo>
                <a:cubicBezTo>
                  <a:pt x="110" y="145"/>
                  <a:pt x="111" y="143"/>
                  <a:pt x="112" y="142"/>
                </a:cubicBezTo>
                <a:cubicBezTo>
                  <a:pt x="112" y="143"/>
                  <a:pt x="112" y="143"/>
                  <a:pt x="113" y="142"/>
                </a:cubicBezTo>
                <a:cubicBezTo>
                  <a:pt x="113" y="142"/>
                  <a:pt x="112" y="142"/>
                  <a:pt x="112" y="142"/>
                </a:cubicBezTo>
                <a:close/>
                <a:moveTo>
                  <a:pt x="114" y="170"/>
                </a:moveTo>
                <a:cubicBezTo>
                  <a:pt x="115" y="170"/>
                  <a:pt x="118" y="166"/>
                  <a:pt x="117" y="166"/>
                </a:cubicBezTo>
                <a:cubicBezTo>
                  <a:pt x="115" y="168"/>
                  <a:pt x="116" y="167"/>
                  <a:pt x="114" y="170"/>
                </a:cubicBezTo>
                <a:close/>
                <a:moveTo>
                  <a:pt x="88" y="182"/>
                </a:moveTo>
                <a:cubicBezTo>
                  <a:pt x="88" y="182"/>
                  <a:pt x="89" y="182"/>
                  <a:pt x="89" y="181"/>
                </a:cubicBezTo>
                <a:cubicBezTo>
                  <a:pt x="88" y="181"/>
                  <a:pt x="88" y="182"/>
                  <a:pt x="88" y="182"/>
                </a:cubicBezTo>
                <a:close/>
                <a:moveTo>
                  <a:pt x="108" y="144"/>
                </a:moveTo>
                <a:cubicBezTo>
                  <a:pt x="106" y="144"/>
                  <a:pt x="109" y="142"/>
                  <a:pt x="108" y="142"/>
                </a:cubicBezTo>
                <a:cubicBezTo>
                  <a:pt x="107" y="142"/>
                  <a:pt x="103" y="145"/>
                  <a:pt x="103" y="145"/>
                </a:cubicBezTo>
                <a:cubicBezTo>
                  <a:pt x="105" y="144"/>
                  <a:pt x="106" y="145"/>
                  <a:pt x="107" y="144"/>
                </a:cubicBezTo>
                <a:cubicBezTo>
                  <a:pt x="109" y="143"/>
                  <a:pt x="109" y="143"/>
                  <a:pt x="110" y="141"/>
                </a:cubicBezTo>
                <a:cubicBezTo>
                  <a:pt x="110" y="141"/>
                  <a:pt x="110" y="141"/>
                  <a:pt x="110" y="141"/>
                </a:cubicBezTo>
                <a:cubicBezTo>
                  <a:pt x="107" y="143"/>
                  <a:pt x="110" y="142"/>
                  <a:pt x="108" y="144"/>
                </a:cubicBezTo>
                <a:close/>
                <a:moveTo>
                  <a:pt x="802" y="247"/>
                </a:moveTo>
                <a:cubicBezTo>
                  <a:pt x="799" y="242"/>
                  <a:pt x="799" y="242"/>
                  <a:pt x="799" y="242"/>
                </a:cubicBezTo>
                <a:cubicBezTo>
                  <a:pt x="798" y="242"/>
                  <a:pt x="801" y="247"/>
                  <a:pt x="801" y="246"/>
                </a:cubicBezTo>
                <a:cubicBezTo>
                  <a:pt x="801" y="247"/>
                  <a:pt x="801" y="247"/>
                  <a:pt x="801" y="247"/>
                </a:cubicBezTo>
                <a:cubicBezTo>
                  <a:pt x="800" y="244"/>
                  <a:pt x="802" y="246"/>
                  <a:pt x="802" y="247"/>
                </a:cubicBezTo>
                <a:close/>
                <a:moveTo>
                  <a:pt x="596" y="44"/>
                </a:moveTo>
                <a:cubicBezTo>
                  <a:pt x="592" y="42"/>
                  <a:pt x="592" y="42"/>
                  <a:pt x="592" y="42"/>
                </a:cubicBezTo>
                <a:cubicBezTo>
                  <a:pt x="592" y="43"/>
                  <a:pt x="593" y="43"/>
                  <a:pt x="594" y="44"/>
                </a:cubicBezTo>
                <a:cubicBezTo>
                  <a:pt x="591" y="43"/>
                  <a:pt x="597" y="45"/>
                  <a:pt x="596" y="44"/>
                </a:cubicBezTo>
                <a:close/>
                <a:moveTo>
                  <a:pt x="493" y="9"/>
                </a:moveTo>
                <a:cubicBezTo>
                  <a:pt x="495" y="10"/>
                  <a:pt x="500" y="11"/>
                  <a:pt x="502" y="11"/>
                </a:cubicBezTo>
                <a:cubicBezTo>
                  <a:pt x="500" y="10"/>
                  <a:pt x="492" y="9"/>
                  <a:pt x="493" y="9"/>
                </a:cubicBezTo>
                <a:close/>
                <a:moveTo>
                  <a:pt x="467" y="5"/>
                </a:moveTo>
                <a:cubicBezTo>
                  <a:pt x="469" y="5"/>
                  <a:pt x="477" y="7"/>
                  <a:pt x="475" y="6"/>
                </a:cubicBezTo>
                <a:cubicBezTo>
                  <a:pt x="473" y="6"/>
                  <a:pt x="466" y="4"/>
                  <a:pt x="466" y="5"/>
                </a:cubicBezTo>
                <a:cubicBezTo>
                  <a:pt x="467" y="6"/>
                  <a:pt x="469" y="7"/>
                  <a:pt x="470" y="6"/>
                </a:cubicBezTo>
                <a:cubicBezTo>
                  <a:pt x="469" y="6"/>
                  <a:pt x="468" y="6"/>
                  <a:pt x="467" y="5"/>
                </a:cubicBezTo>
                <a:close/>
                <a:moveTo>
                  <a:pt x="411" y="0"/>
                </a:moveTo>
                <a:cubicBezTo>
                  <a:pt x="410" y="0"/>
                  <a:pt x="406" y="0"/>
                  <a:pt x="404" y="1"/>
                </a:cubicBezTo>
                <a:cubicBezTo>
                  <a:pt x="407" y="1"/>
                  <a:pt x="411" y="1"/>
                  <a:pt x="414" y="1"/>
                </a:cubicBezTo>
                <a:cubicBezTo>
                  <a:pt x="413" y="1"/>
                  <a:pt x="411" y="1"/>
                  <a:pt x="412" y="1"/>
                </a:cubicBezTo>
                <a:cubicBezTo>
                  <a:pt x="413" y="1"/>
                  <a:pt x="417" y="0"/>
                  <a:pt x="415" y="0"/>
                </a:cubicBezTo>
                <a:cubicBezTo>
                  <a:pt x="415" y="1"/>
                  <a:pt x="413" y="0"/>
                  <a:pt x="411" y="0"/>
                </a:cubicBezTo>
                <a:close/>
                <a:moveTo>
                  <a:pt x="394" y="50"/>
                </a:moveTo>
                <a:cubicBezTo>
                  <a:pt x="394" y="49"/>
                  <a:pt x="401" y="50"/>
                  <a:pt x="399" y="50"/>
                </a:cubicBezTo>
                <a:cubicBezTo>
                  <a:pt x="399" y="49"/>
                  <a:pt x="391" y="49"/>
                  <a:pt x="394" y="50"/>
                </a:cubicBezTo>
                <a:close/>
                <a:moveTo>
                  <a:pt x="388" y="50"/>
                </a:moveTo>
                <a:cubicBezTo>
                  <a:pt x="389" y="50"/>
                  <a:pt x="391" y="51"/>
                  <a:pt x="393" y="50"/>
                </a:cubicBezTo>
                <a:cubicBezTo>
                  <a:pt x="384" y="50"/>
                  <a:pt x="379" y="50"/>
                  <a:pt x="376" y="50"/>
                </a:cubicBezTo>
                <a:cubicBezTo>
                  <a:pt x="379" y="50"/>
                  <a:pt x="373" y="51"/>
                  <a:pt x="376" y="51"/>
                </a:cubicBezTo>
                <a:cubicBezTo>
                  <a:pt x="378" y="50"/>
                  <a:pt x="383" y="51"/>
                  <a:pt x="382" y="50"/>
                </a:cubicBezTo>
                <a:cubicBezTo>
                  <a:pt x="383" y="50"/>
                  <a:pt x="386" y="50"/>
                  <a:pt x="388" y="50"/>
                </a:cubicBezTo>
                <a:close/>
                <a:moveTo>
                  <a:pt x="350" y="7"/>
                </a:moveTo>
                <a:cubicBezTo>
                  <a:pt x="351" y="6"/>
                  <a:pt x="358" y="6"/>
                  <a:pt x="359" y="6"/>
                </a:cubicBezTo>
                <a:cubicBezTo>
                  <a:pt x="355" y="6"/>
                  <a:pt x="351" y="7"/>
                  <a:pt x="349" y="7"/>
                </a:cubicBezTo>
                <a:cubicBezTo>
                  <a:pt x="350" y="7"/>
                  <a:pt x="350" y="7"/>
                  <a:pt x="350" y="7"/>
                </a:cubicBezTo>
                <a:cubicBezTo>
                  <a:pt x="350" y="7"/>
                  <a:pt x="349" y="7"/>
                  <a:pt x="350" y="7"/>
                </a:cubicBezTo>
                <a:close/>
                <a:moveTo>
                  <a:pt x="350" y="8"/>
                </a:moveTo>
                <a:cubicBezTo>
                  <a:pt x="350" y="8"/>
                  <a:pt x="350" y="8"/>
                  <a:pt x="351" y="7"/>
                </a:cubicBezTo>
                <a:cubicBezTo>
                  <a:pt x="348" y="8"/>
                  <a:pt x="348" y="7"/>
                  <a:pt x="347" y="7"/>
                </a:cubicBezTo>
                <a:cubicBezTo>
                  <a:pt x="346" y="8"/>
                  <a:pt x="345" y="8"/>
                  <a:pt x="343" y="8"/>
                </a:cubicBezTo>
                <a:cubicBezTo>
                  <a:pt x="342" y="8"/>
                  <a:pt x="336" y="8"/>
                  <a:pt x="335" y="9"/>
                </a:cubicBezTo>
                <a:cubicBezTo>
                  <a:pt x="336" y="9"/>
                  <a:pt x="337" y="9"/>
                  <a:pt x="337" y="9"/>
                </a:cubicBezTo>
                <a:cubicBezTo>
                  <a:pt x="334" y="10"/>
                  <a:pt x="330" y="9"/>
                  <a:pt x="327" y="11"/>
                </a:cubicBezTo>
                <a:cubicBezTo>
                  <a:pt x="331" y="11"/>
                  <a:pt x="333" y="10"/>
                  <a:pt x="336" y="10"/>
                </a:cubicBezTo>
                <a:cubicBezTo>
                  <a:pt x="336" y="9"/>
                  <a:pt x="337" y="9"/>
                  <a:pt x="339" y="9"/>
                </a:cubicBezTo>
                <a:cubicBezTo>
                  <a:pt x="339" y="9"/>
                  <a:pt x="336" y="9"/>
                  <a:pt x="337" y="10"/>
                </a:cubicBezTo>
                <a:cubicBezTo>
                  <a:pt x="342" y="9"/>
                  <a:pt x="350" y="9"/>
                  <a:pt x="351" y="8"/>
                </a:cubicBezTo>
                <a:cubicBezTo>
                  <a:pt x="350" y="8"/>
                  <a:pt x="350" y="8"/>
                  <a:pt x="350" y="8"/>
                </a:cubicBezTo>
                <a:close/>
                <a:moveTo>
                  <a:pt x="314" y="14"/>
                </a:moveTo>
                <a:cubicBezTo>
                  <a:pt x="315" y="14"/>
                  <a:pt x="322" y="13"/>
                  <a:pt x="320" y="13"/>
                </a:cubicBezTo>
                <a:cubicBezTo>
                  <a:pt x="317" y="14"/>
                  <a:pt x="316" y="13"/>
                  <a:pt x="314" y="14"/>
                </a:cubicBezTo>
                <a:close/>
                <a:moveTo>
                  <a:pt x="241" y="77"/>
                </a:moveTo>
                <a:cubicBezTo>
                  <a:pt x="240" y="77"/>
                  <a:pt x="241" y="75"/>
                  <a:pt x="240" y="76"/>
                </a:cubicBezTo>
                <a:cubicBezTo>
                  <a:pt x="240" y="76"/>
                  <a:pt x="238" y="77"/>
                  <a:pt x="238" y="77"/>
                </a:cubicBezTo>
                <a:cubicBezTo>
                  <a:pt x="238" y="77"/>
                  <a:pt x="238" y="77"/>
                  <a:pt x="237" y="77"/>
                </a:cubicBezTo>
                <a:cubicBezTo>
                  <a:pt x="237" y="78"/>
                  <a:pt x="238" y="77"/>
                  <a:pt x="238" y="77"/>
                </a:cubicBezTo>
                <a:cubicBezTo>
                  <a:pt x="236" y="79"/>
                  <a:pt x="236" y="78"/>
                  <a:pt x="235" y="79"/>
                </a:cubicBezTo>
                <a:cubicBezTo>
                  <a:pt x="236" y="79"/>
                  <a:pt x="240" y="77"/>
                  <a:pt x="241" y="77"/>
                </a:cubicBezTo>
                <a:close/>
                <a:moveTo>
                  <a:pt x="232" y="80"/>
                </a:moveTo>
                <a:cubicBezTo>
                  <a:pt x="232" y="81"/>
                  <a:pt x="233" y="81"/>
                  <a:pt x="228" y="83"/>
                </a:cubicBezTo>
                <a:cubicBezTo>
                  <a:pt x="231" y="83"/>
                  <a:pt x="236" y="79"/>
                  <a:pt x="241" y="77"/>
                </a:cubicBezTo>
                <a:cubicBezTo>
                  <a:pt x="238" y="78"/>
                  <a:pt x="235" y="79"/>
                  <a:pt x="232" y="80"/>
                </a:cubicBezTo>
                <a:close/>
                <a:moveTo>
                  <a:pt x="222" y="84"/>
                </a:moveTo>
                <a:cubicBezTo>
                  <a:pt x="220" y="86"/>
                  <a:pt x="220" y="87"/>
                  <a:pt x="223" y="86"/>
                </a:cubicBezTo>
                <a:cubicBezTo>
                  <a:pt x="221" y="87"/>
                  <a:pt x="219" y="89"/>
                  <a:pt x="217" y="89"/>
                </a:cubicBezTo>
                <a:cubicBezTo>
                  <a:pt x="217" y="88"/>
                  <a:pt x="219" y="88"/>
                  <a:pt x="219" y="87"/>
                </a:cubicBezTo>
                <a:cubicBezTo>
                  <a:pt x="217" y="88"/>
                  <a:pt x="213" y="90"/>
                  <a:pt x="213" y="91"/>
                </a:cubicBezTo>
                <a:cubicBezTo>
                  <a:pt x="218" y="88"/>
                  <a:pt x="214" y="91"/>
                  <a:pt x="215" y="91"/>
                </a:cubicBezTo>
                <a:cubicBezTo>
                  <a:pt x="219" y="89"/>
                  <a:pt x="219" y="89"/>
                  <a:pt x="219" y="89"/>
                </a:cubicBezTo>
                <a:cubicBezTo>
                  <a:pt x="219" y="88"/>
                  <a:pt x="224" y="86"/>
                  <a:pt x="226" y="84"/>
                </a:cubicBezTo>
                <a:cubicBezTo>
                  <a:pt x="222" y="86"/>
                  <a:pt x="223" y="85"/>
                  <a:pt x="222" y="84"/>
                </a:cubicBezTo>
                <a:close/>
                <a:moveTo>
                  <a:pt x="214" y="101"/>
                </a:moveTo>
                <a:cubicBezTo>
                  <a:pt x="214" y="103"/>
                  <a:pt x="210" y="104"/>
                  <a:pt x="207" y="106"/>
                </a:cubicBezTo>
                <a:cubicBezTo>
                  <a:pt x="211" y="104"/>
                  <a:pt x="216" y="101"/>
                  <a:pt x="220" y="99"/>
                </a:cubicBezTo>
                <a:cubicBezTo>
                  <a:pt x="219" y="99"/>
                  <a:pt x="215" y="102"/>
                  <a:pt x="215" y="101"/>
                </a:cubicBezTo>
                <a:cubicBezTo>
                  <a:pt x="219" y="99"/>
                  <a:pt x="223" y="98"/>
                  <a:pt x="226" y="95"/>
                </a:cubicBezTo>
                <a:cubicBezTo>
                  <a:pt x="223" y="97"/>
                  <a:pt x="219" y="98"/>
                  <a:pt x="214" y="101"/>
                </a:cubicBezTo>
                <a:close/>
                <a:moveTo>
                  <a:pt x="211" y="86"/>
                </a:moveTo>
                <a:cubicBezTo>
                  <a:pt x="213" y="83"/>
                  <a:pt x="216" y="83"/>
                  <a:pt x="217" y="81"/>
                </a:cubicBezTo>
                <a:cubicBezTo>
                  <a:pt x="214" y="83"/>
                  <a:pt x="214" y="82"/>
                  <a:pt x="210" y="84"/>
                </a:cubicBezTo>
                <a:cubicBezTo>
                  <a:pt x="210" y="85"/>
                  <a:pt x="208" y="86"/>
                  <a:pt x="211" y="86"/>
                </a:cubicBezTo>
                <a:close/>
                <a:moveTo>
                  <a:pt x="210" y="82"/>
                </a:moveTo>
                <a:cubicBezTo>
                  <a:pt x="211" y="82"/>
                  <a:pt x="207" y="83"/>
                  <a:pt x="208" y="84"/>
                </a:cubicBezTo>
                <a:cubicBezTo>
                  <a:pt x="211" y="83"/>
                  <a:pt x="211" y="82"/>
                  <a:pt x="213" y="80"/>
                </a:cubicBezTo>
                <a:cubicBezTo>
                  <a:pt x="214" y="80"/>
                  <a:pt x="214" y="81"/>
                  <a:pt x="215" y="80"/>
                </a:cubicBezTo>
                <a:cubicBezTo>
                  <a:pt x="216" y="79"/>
                  <a:pt x="212" y="81"/>
                  <a:pt x="210" y="82"/>
                </a:cubicBezTo>
                <a:close/>
                <a:moveTo>
                  <a:pt x="203" y="100"/>
                </a:moveTo>
                <a:cubicBezTo>
                  <a:pt x="201" y="100"/>
                  <a:pt x="199" y="102"/>
                  <a:pt x="199" y="102"/>
                </a:cubicBezTo>
                <a:cubicBezTo>
                  <a:pt x="201" y="100"/>
                  <a:pt x="205" y="97"/>
                  <a:pt x="207" y="96"/>
                </a:cubicBezTo>
                <a:cubicBezTo>
                  <a:pt x="207" y="96"/>
                  <a:pt x="213" y="92"/>
                  <a:pt x="212" y="92"/>
                </a:cubicBezTo>
                <a:cubicBezTo>
                  <a:pt x="211" y="93"/>
                  <a:pt x="207" y="95"/>
                  <a:pt x="207" y="96"/>
                </a:cubicBezTo>
                <a:cubicBezTo>
                  <a:pt x="204" y="97"/>
                  <a:pt x="201" y="100"/>
                  <a:pt x="197" y="101"/>
                </a:cubicBezTo>
                <a:cubicBezTo>
                  <a:pt x="197" y="102"/>
                  <a:pt x="198" y="101"/>
                  <a:pt x="196" y="103"/>
                </a:cubicBezTo>
                <a:cubicBezTo>
                  <a:pt x="192" y="104"/>
                  <a:pt x="183" y="110"/>
                  <a:pt x="180" y="114"/>
                </a:cubicBezTo>
                <a:cubicBezTo>
                  <a:pt x="175" y="115"/>
                  <a:pt x="167" y="123"/>
                  <a:pt x="160" y="128"/>
                </a:cubicBezTo>
                <a:cubicBezTo>
                  <a:pt x="161" y="128"/>
                  <a:pt x="163" y="127"/>
                  <a:pt x="161" y="129"/>
                </a:cubicBezTo>
                <a:cubicBezTo>
                  <a:pt x="164" y="127"/>
                  <a:pt x="163" y="126"/>
                  <a:pt x="165" y="125"/>
                </a:cubicBezTo>
                <a:cubicBezTo>
                  <a:pt x="166" y="125"/>
                  <a:pt x="167" y="124"/>
                  <a:pt x="165" y="127"/>
                </a:cubicBezTo>
                <a:cubicBezTo>
                  <a:pt x="167" y="125"/>
                  <a:pt x="166" y="126"/>
                  <a:pt x="168" y="125"/>
                </a:cubicBezTo>
                <a:cubicBezTo>
                  <a:pt x="168" y="124"/>
                  <a:pt x="169" y="122"/>
                  <a:pt x="167" y="123"/>
                </a:cubicBezTo>
                <a:cubicBezTo>
                  <a:pt x="172" y="119"/>
                  <a:pt x="174" y="119"/>
                  <a:pt x="177" y="116"/>
                </a:cubicBezTo>
                <a:cubicBezTo>
                  <a:pt x="176" y="117"/>
                  <a:pt x="178" y="116"/>
                  <a:pt x="179" y="115"/>
                </a:cubicBezTo>
                <a:cubicBezTo>
                  <a:pt x="179" y="115"/>
                  <a:pt x="178" y="115"/>
                  <a:pt x="179" y="114"/>
                </a:cubicBezTo>
                <a:cubicBezTo>
                  <a:pt x="183" y="113"/>
                  <a:pt x="189" y="107"/>
                  <a:pt x="193" y="105"/>
                </a:cubicBezTo>
                <a:cubicBezTo>
                  <a:pt x="193" y="105"/>
                  <a:pt x="192" y="105"/>
                  <a:pt x="194" y="104"/>
                </a:cubicBezTo>
                <a:cubicBezTo>
                  <a:pt x="193" y="106"/>
                  <a:pt x="196" y="103"/>
                  <a:pt x="198" y="102"/>
                </a:cubicBezTo>
                <a:cubicBezTo>
                  <a:pt x="198" y="103"/>
                  <a:pt x="189" y="108"/>
                  <a:pt x="194" y="106"/>
                </a:cubicBezTo>
                <a:cubicBezTo>
                  <a:pt x="192" y="107"/>
                  <a:pt x="190" y="108"/>
                  <a:pt x="190" y="108"/>
                </a:cubicBezTo>
                <a:cubicBezTo>
                  <a:pt x="194" y="106"/>
                  <a:pt x="190" y="109"/>
                  <a:pt x="189" y="110"/>
                </a:cubicBezTo>
                <a:cubicBezTo>
                  <a:pt x="194" y="107"/>
                  <a:pt x="196" y="106"/>
                  <a:pt x="200" y="103"/>
                </a:cubicBezTo>
                <a:cubicBezTo>
                  <a:pt x="201" y="103"/>
                  <a:pt x="200" y="103"/>
                  <a:pt x="201" y="102"/>
                </a:cubicBezTo>
                <a:cubicBezTo>
                  <a:pt x="202" y="102"/>
                  <a:pt x="205" y="100"/>
                  <a:pt x="205" y="99"/>
                </a:cubicBezTo>
                <a:cubicBezTo>
                  <a:pt x="207" y="98"/>
                  <a:pt x="210" y="96"/>
                  <a:pt x="210" y="97"/>
                </a:cubicBezTo>
                <a:cubicBezTo>
                  <a:pt x="212" y="96"/>
                  <a:pt x="213" y="96"/>
                  <a:pt x="213" y="95"/>
                </a:cubicBezTo>
                <a:cubicBezTo>
                  <a:pt x="211" y="96"/>
                  <a:pt x="215" y="94"/>
                  <a:pt x="214" y="94"/>
                </a:cubicBezTo>
                <a:cubicBezTo>
                  <a:pt x="213" y="95"/>
                  <a:pt x="213" y="94"/>
                  <a:pt x="211" y="95"/>
                </a:cubicBezTo>
                <a:cubicBezTo>
                  <a:pt x="211" y="96"/>
                  <a:pt x="207" y="98"/>
                  <a:pt x="205" y="99"/>
                </a:cubicBezTo>
                <a:cubicBezTo>
                  <a:pt x="205" y="99"/>
                  <a:pt x="202" y="101"/>
                  <a:pt x="202" y="101"/>
                </a:cubicBezTo>
                <a:cubicBezTo>
                  <a:pt x="200" y="101"/>
                  <a:pt x="205" y="99"/>
                  <a:pt x="203" y="100"/>
                </a:cubicBezTo>
                <a:close/>
                <a:moveTo>
                  <a:pt x="201" y="82"/>
                </a:moveTo>
                <a:cubicBezTo>
                  <a:pt x="203" y="81"/>
                  <a:pt x="203" y="82"/>
                  <a:pt x="205" y="81"/>
                </a:cubicBezTo>
                <a:cubicBezTo>
                  <a:pt x="205" y="80"/>
                  <a:pt x="206" y="80"/>
                  <a:pt x="205" y="79"/>
                </a:cubicBezTo>
                <a:cubicBezTo>
                  <a:pt x="203" y="80"/>
                  <a:pt x="202" y="81"/>
                  <a:pt x="201" y="82"/>
                </a:cubicBezTo>
                <a:close/>
                <a:moveTo>
                  <a:pt x="192" y="82"/>
                </a:moveTo>
                <a:cubicBezTo>
                  <a:pt x="192" y="81"/>
                  <a:pt x="194" y="80"/>
                  <a:pt x="194" y="80"/>
                </a:cubicBezTo>
                <a:cubicBezTo>
                  <a:pt x="192" y="80"/>
                  <a:pt x="187" y="84"/>
                  <a:pt x="190" y="83"/>
                </a:cubicBezTo>
                <a:cubicBezTo>
                  <a:pt x="192" y="81"/>
                  <a:pt x="191" y="83"/>
                  <a:pt x="191" y="83"/>
                </a:cubicBezTo>
                <a:cubicBezTo>
                  <a:pt x="192" y="83"/>
                  <a:pt x="194" y="82"/>
                  <a:pt x="195" y="81"/>
                </a:cubicBezTo>
                <a:cubicBezTo>
                  <a:pt x="195" y="81"/>
                  <a:pt x="195" y="82"/>
                  <a:pt x="195" y="82"/>
                </a:cubicBezTo>
                <a:cubicBezTo>
                  <a:pt x="197" y="81"/>
                  <a:pt x="197" y="81"/>
                  <a:pt x="197" y="81"/>
                </a:cubicBezTo>
                <a:cubicBezTo>
                  <a:pt x="197" y="80"/>
                  <a:pt x="197" y="80"/>
                  <a:pt x="197" y="80"/>
                </a:cubicBezTo>
                <a:cubicBezTo>
                  <a:pt x="194" y="82"/>
                  <a:pt x="193" y="81"/>
                  <a:pt x="192" y="82"/>
                </a:cubicBezTo>
                <a:close/>
                <a:moveTo>
                  <a:pt x="196" y="84"/>
                </a:moveTo>
                <a:cubicBezTo>
                  <a:pt x="193" y="86"/>
                  <a:pt x="192" y="85"/>
                  <a:pt x="192" y="85"/>
                </a:cubicBezTo>
                <a:cubicBezTo>
                  <a:pt x="192" y="86"/>
                  <a:pt x="191" y="86"/>
                  <a:pt x="191" y="87"/>
                </a:cubicBezTo>
                <a:cubicBezTo>
                  <a:pt x="193" y="86"/>
                  <a:pt x="192" y="87"/>
                  <a:pt x="194" y="87"/>
                </a:cubicBezTo>
                <a:cubicBezTo>
                  <a:pt x="196" y="86"/>
                  <a:pt x="195" y="86"/>
                  <a:pt x="197" y="85"/>
                </a:cubicBezTo>
                <a:cubicBezTo>
                  <a:pt x="198" y="84"/>
                  <a:pt x="195" y="86"/>
                  <a:pt x="195" y="85"/>
                </a:cubicBezTo>
                <a:cubicBezTo>
                  <a:pt x="195" y="85"/>
                  <a:pt x="198" y="82"/>
                  <a:pt x="196" y="83"/>
                </a:cubicBezTo>
                <a:cubicBezTo>
                  <a:pt x="196" y="83"/>
                  <a:pt x="196" y="83"/>
                  <a:pt x="196" y="84"/>
                </a:cubicBezTo>
                <a:close/>
                <a:moveTo>
                  <a:pt x="187" y="104"/>
                </a:moveTo>
                <a:cubicBezTo>
                  <a:pt x="188" y="103"/>
                  <a:pt x="188" y="105"/>
                  <a:pt x="192" y="103"/>
                </a:cubicBezTo>
                <a:cubicBezTo>
                  <a:pt x="192" y="102"/>
                  <a:pt x="190" y="103"/>
                  <a:pt x="190" y="103"/>
                </a:cubicBezTo>
                <a:cubicBezTo>
                  <a:pt x="192" y="102"/>
                  <a:pt x="193" y="101"/>
                  <a:pt x="194" y="99"/>
                </a:cubicBezTo>
                <a:cubicBezTo>
                  <a:pt x="195" y="100"/>
                  <a:pt x="195" y="100"/>
                  <a:pt x="195" y="100"/>
                </a:cubicBezTo>
                <a:cubicBezTo>
                  <a:pt x="197" y="98"/>
                  <a:pt x="198" y="98"/>
                  <a:pt x="201" y="96"/>
                </a:cubicBezTo>
                <a:cubicBezTo>
                  <a:pt x="200" y="96"/>
                  <a:pt x="201" y="94"/>
                  <a:pt x="200" y="95"/>
                </a:cubicBezTo>
                <a:cubicBezTo>
                  <a:pt x="196" y="97"/>
                  <a:pt x="191" y="101"/>
                  <a:pt x="189" y="102"/>
                </a:cubicBezTo>
                <a:cubicBezTo>
                  <a:pt x="188" y="103"/>
                  <a:pt x="191" y="102"/>
                  <a:pt x="188" y="103"/>
                </a:cubicBezTo>
                <a:cubicBezTo>
                  <a:pt x="188" y="103"/>
                  <a:pt x="187" y="104"/>
                  <a:pt x="187" y="104"/>
                </a:cubicBezTo>
                <a:close/>
                <a:moveTo>
                  <a:pt x="198" y="107"/>
                </a:moveTo>
                <a:cubicBezTo>
                  <a:pt x="200" y="106"/>
                  <a:pt x="201" y="105"/>
                  <a:pt x="202" y="105"/>
                </a:cubicBezTo>
                <a:cubicBezTo>
                  <a:pt x="201" y="105"/>
                  <a:pt x="199" y="106"/>
                  <a:pt x="198" y="106"/>
                </a:cubicBezTo>
                <a:cubicBezTo>
                  <a:pt x="200" y="105"/>
                  <a:pt x="200" y="104"/>
                  <a:pt x="202" y="103"/>
                </a:cubicBezTo>
                <a:cubicBezTo>
                  <a:pt x="201" y="104"/>
                  <a:pt x="203" y="102"/>
                  <a:pt x="205" y="102"/>
                </a:cubicBezTo>
                <a:cubicBezTo>
                  <a:pt x="204" y="101"/>
                  <a:pt x="200" y="104"/>
                  <a:pt x="197" y="105"/>
                </a:cubicBezTo>
                <a:cubicBezTo>
                  <a:pt x="199" y="105"/>
                  <a:pt x="196" y="108"/>
                  <a:pt x="198" y="107"/>
                </a:cubicBezTo>
                <a:close/>
                <a:moveTo>
                  <a:pt x="186" y="99"/>
                </a:moveTo>
                <a:cubicBezTo>
                  <a:pt x="183" y="101"/>
                  <a:pt x="173" y="108"/>
                  <a:pt x="182" y="103"/>
                </a:cubicBezTo>
                <a:cubicBezTo>
                  <a:pt x="183" y="101"/>
                  <a:pt x="187" y="99"/>
                  <a:pt x="183" y="102"/>
                </a:cubicBezTo>
                <a:cubicBezTo>
                  <a:pt x="186" y="100"/>
                  <a:pt x="187" y="99"/>
                  <a:pt x="188" y="98"/>
                </a:cubicBezTo>
                <a:cubicBezTo>
                  <a:pt x="187" y="99"/>
                  <a:pt x="187" y="98"/>
                  <a:pt x="186" y="99"/>
                </a:cubicBezTo>
                <a:close/>
                <a:moveTo>
                  <a:pt x="169" y="89"/>
                </a:moveTo>
                <a:cubicBezTo>
                  <a:pt x="171" y="89"/>
                  <a:pt x="178" y="83"/>
                  <a:pt x="174" y="85"/>
                </a:cubicBezTo>
                <a:cubicBezTo>
                  <a:pt x="174" y="86"/>
                  <a:pt x="171" y="88"/>
                  <a:pt x="169" y="89"/>
                </a:cubicBezTo>
                <a:close/>
                <a:moveTo>
                  <a:pt x="182" y="123"/>
                </a:moveTo>
                <a:cubicBezTo>
                  <a:pt x="187" y="120"/>
                  <a:pt x="189" y="118"/>
                  <a:pt x="195" y="114"/>
                </a:cubicBezTo>
                <a:cubicBezTo>
                  <a:pt x="194" y="115"/>
                  <a:pt x="195" y="113"/>
                  <a:pt x="194" y="114"/>
                </a:cubicBezTo>
                <a:cubicBezTo>
                  <a:pt x="194" y="114"/>
                  <a:pt x="191" y="117"/>
                  <a:pt x="189" y="118"/>
                </a:cubicBezTo>
                <a:cubicBezTo>
                  <a:pt x="190" y="117"/>
                  <a:pt x="190" y="117"/>
                  <a:pt x="190" y="116"/>
                </a:cubicBezTo>
                <a:cubicBezTo>
                  <a:pt x="188" y="118"/>
                  <a:pt x="186" y="120"/>
                  <a:pt x="183" y="121"/>
                </a:cubicBezTo>
                <a:cubicBezTo>
                  <a:pt x="184" y="121"/>
                  <a:pt x="184" y="120"/>
                  <a:pt x="183" y="121"/>
                </a:cubicBezTo>
                <a:cubicBezTo>
                  <a:pt x="183" y="121"/>
                  <a:pt x="182" y="123"/>
                  <a:pt x="182" y="123"/>
                </a:cubicBezTo>
                <a:close/>
                <a:moveTo>
                  <a:pt x="178" y="110"/>
                </a:moveTo>
                <a:cubicBezTo>
                  <a:pt x="180" y="109"/>
                  <a:pt x="180" y="109"/>
                  <a:pt x="180" y="109"/>
                </a:cubicBezTo>
                <a:cubicBezTo>
                  <a:pt x="178" y="111"/>
                  <a:pt x="182" y="109"/>
                  <a:pt x="182" y="108"/>
                </a:cubicBezTo>
                <a:cubicBezTo>
                  <a:pt x="181" y="108"/>
                  <a:pt x="179" y="109"/>
                  <a:pt x="178" y="110"/>
                </a:cubicBezTo>
                <a:close/>
                <a:moveTo>
                  <a:pt x="178" y="117"/>
                </a:moveTo>
                <a:cubicBezTo>
                  <a:pt x="177" y="118"/>
                  <a:pt x="176" y="118"/>
                  <a:pt x="175" y="120"/>
                </a:cubicBezTo>
                <a:cubicBezTo>
                  <a:pt x="176" y="119"/>
                  <a:pt x="176" y="119"/>
                  <a:pt x="177" y="119"/>
                </a:cubicBezTo>
                <a:cubicBezTo>
                  <a:pt x="178" y="118"/>
                  <a:pt x="182" y="116"/>
                  <a:pt x="181" y="116"/>
                </a:cubicBezTo>
                <a:cubicBezTo>
                  <a:pt x="177" y="119"/>
                  <a:pt x="181" y="114"/>
                  <a:pt x="178" y="117"/>
                </a:cubicBezTo>
                <a:close/>
                <a:moveTo>
                  <a:pt x="164" y="122"/>
                </a:moveTo>
                <a:cubicBezTo>
                  <a:pt x="169" y="117"/>
                  <a:pt x="172" y="117"/>
                  <a:pt x="177" y="112"/>
                </a:cubicBezTo>
                <a:cubicBezTo>
                  <a:pt x="174" y="114"/>
                  <a:pt x="176" y="112"/>
                  <a:pt x="174" y="113"/>
                </a:cubicBezTo>
                <a:cubicBezTo>
                  <a:pt x="171" y="116"/>
                  <a:pt x="165" y="119"/>
                  <a:pt x="164" y="122"/>
                </a:cubicBezTo>
                <a:close/>
                <a:moveTo>
                  <a:pt x="159" y="111"/>
                </a:moveTo>
                <a:cubicBezTo>
                  <a:pt x="160" y="110"/>
                  <a:pt x="164" y="108"/>
                  <a:pt x="164" y="107"/>
                </a:cubicBezTo>
                <a:cubicBezTo>
                  <a:pt x="162" y="109"/>
                  <a:pt x="158" y="112"/>
                  <a:pt x="159" y="111"/>
                </a:cubicBezTo>
                <a:close/>
                <a:moveTo>
                  <a:pt x="170" y="123"/>
                </a:moveTo>
                <a:cubicBezTo>
                  <a:pt x="172" y="122"/>
                  <a:pt x="175" y="118"/>
                  <a:pt x="172" y="121"/>
                </a:cubicBezTo>
                <a:cubicBezTo>
                  <a:pt x="172" y="121"/>
                  <a:pt x="173" y="120"/>
                  <a:pt x="173" y="121"/>
                </a:cubicBezTo>
                <a:cubicBezTo>
                  <a:pt x="172" y="121"/>
                  <a:pt x="168" y="124"/>
                  <a:pt x="170" y="123"/>
                </a:cubicBezTo>
                <a:close/>
                <a:moveTo>
                  <a:pt x="125" y="113"/>
                </a:moveTo>
                <a:cubicBezTo>
                  <a:pt x="123" y="114"/>
                  <a:pt x="123" y="114"/>
                  <a:pt x="123" y="114"/>
                </a:cubicBezTo>
                <a:cubicBezTo>
                  <a:pt x="123" y="115"/>
                  <a:pt x="122" y="116"/>
                  <a:pt x="123" y="115"/>
                </a:cubicBezTo>
                <a:cubicBezTo>
                  <a:pt x="125" y="114"/>
                  <a:pt x="125" y="114"/>
                  <a:pt x="125" y="113"/>
                </a:cubicBezTo>
                <a:cubicBezTo>
                  <a:pt x="125" y="113"/>
                  <a:pt x="126" y="113"/>
                  <a:pt x="126" y="112"/>
                </a:cubicBezTo>
                <a:cubicBezTo>
                  <a:pt x="125" y="113"/>
                  <a:pt x="125" y="113"/>
                  <a:pt x="125" y="113"/>
                </a:cubicBezTo>
                <a:close/>
                <a:moveTo>
                  <a:pt x="107" y="138"/>
                </a:moveTo>
                <a:cubicBezTo>
                  <a:pt x="106" y="138"/>
                  <a:pt x="106" y="138"/>
                  <a:pt x="105" y="139"/>
                </a:cubicBezTo>
                <a:cubicBezTo>
                  <a:pt x="105" y="138"/>
                  <a:pt x="107" y="136"/>
                  <a:pt x="107" y="136"/>
                </a:cubicBezTo>
                <a:cubicBezTo>
                  <a:pt x="105" y="138"/>
                  <a:pt x="104" y="139"/>
                  <a:pt x="102" y="141"/>
                </a:cubicBezTo>
                <a:cubicBezTo>
                  <a:pt x="104" y="141"/>
                  <a:pt x="106" y="140"/>
                  <a:pt x="108" y="139"/>
                </a:cubicBezTo>
                <a:cubicBezTo>
                  <a:pt x="104" y="141"/>
                  <a:pt x="110" y="134"/>
                  <a:pt x="107" y="137"/>
                </a:cubicBezTo>
                <a:cubicBezTo>
                  <a:pt x="107" y="137"/>
                  <a:pt x="107" y="137"/>
                  <a:pt x="107" y="138"/>
                </a:cubicBezTo>
                <a:close/>
                <a:moveTo>
                  <a:pt x="128" y="160"/>
                </a:moveTo>
                <a:cubicBezTo>
                  <a:pt x="127" y="161"/>
                  <a:pt x="126" y="161"/>
                  <a:pt x="126" y="161"/>
                </a:cubicBezTo>
                <a:cubicBezTo>
                  <a:pt x="125" y="163"/>
                  <a:pt x="128" y="160"/>
                  <a:pt x="128" y="162"/>
                </a:cubicBezTo>
                <a:cubicBezTo>
                  <a:pt x="127" y="163"/>
                  <a:pt x="126" y="164"/>
                  <a:pt x="125" y="164"/>
                </a:cubicBezTo>
                <a:cubicBezTo>
                  <a:pt x="125" y="165"/>
                  <a:pt x="128" y="162"/>
                  <a:pt x="129" y="162"/>
                </a:cubicBezTo>
                <a:cubicBezTo>
                  <a:pt x="128" y="162"/>
                  <a:pt x="127" y="163"/>
                  <a:pt x="127" y="163"/>
                </a:cubicBezTo>
                <a:cubicBezTo>
                  <a:pt x="131" y="161"/>
                  <a:pt x="128" y="162"/>
                  <a:pt x="131" y="159"/>
                </a:cubicBezTo>
                <a:cubicBezTo>
                  <a:pt x="130" y="159"/>
                  <a:pt x="127" y="162"/>
                  <a:pt x="128" y="160"/>
                </a:cubicBezTo>
                <a:close/>
                <a:moveTo>
                  <a:pt x="95" y="148"/>
                </a:moveTo>
                <a:cubicBezTo>
                  <a:pt x="95" y="148"/>
                  <a:pt x="96" y="148"/>
                  <a:pt x="96" y="148"/>
                </a:cubicBezTo>
                <a:cubicBezTo>
                  <a:pt x="94" y="149"/>
                  <a:pt x="94" y="150"/>
                  <a:pt x="94" y="150"/>
                </a:cubicBezTo>
                <a:cubicBezTo>
                  <a:pt x="98" y="147"/>
                  <a:pt x="99" y="145"/>
                  <a:pt x="101" y="143"/>
                </a:cubicBezTo>
                <a:cubicBezTo>
                  <a:pt x="102" y="143"/>
                  <a:pt x="102" y="142"/>
                  <a:pt x="102" y="141"/>
                </a:cubicBezTo>
                <a:cubicBezTo>
                  <a:pt x="100" y="143"/>
                  <a:pt x="97" y="147"/>
                  <a:pt x="95" y="148"/>
                </a:cubicBezTo>
                <a:close/>
                <a:moveTo>
                  <a:pt x="110" y="169"/>
                </a:moveTo>
                <a:cubicBezTo>
                  <a:pt x="110" y="169"/>
                  <a:pt x="111" y="169"/>
                  <a:pt x="111" y="169"/>
                </a:cubicBezTo>
                <a:cubicBezTo>
                  <a:pt x="110" y="170"/>
                  <a:pt x="109" y="171"/>
                  <a:pt x="109" y="171"/>
                </a:cubicBezTo>
                <a:cubicBezTo>
                  <a:pt x="112" y="168"/>
                  <a:pt x="113" y="166"/>
                  <a:pt x="114" y="165"/>
                </a:cubicBezTo>
                <a:cubicBezTo>
                  <a:pt x="114" y="165"/>
                  <a:pt x="114" y="165"/>
                  <a:pt x="114" y="165"/>
                </a:cubicBezTo>
                <a:cubicBezTo>
                  <a:pt x="112" y="167"/>
                  <a:pt x="111" y="169"/>
                  <a:pt x="110" y="169"/>
                </a:cubicBezTo>
                <a:close/>
                <a:moveTo>
                  <a:pt x="91" y="154"/>
                </a:moveTo>
                <a:cubicBezTo>
                  <a:pt x="92" y="155"/>
                  <a:pt x="92" y="155"/>
                  <a:pt x="92" y="155"/>
                </a:cubicBezTo>
                <a:cubicBezTo>
                  <a:pt x="94" y="153"/>
                  <a:pt x="93" y="153"/>
                  <a:pt x="94" y="152"/>
                </a:cubicBezTo>
                <a:cubicBezTo>
                  <a:pt x="94" y="152"/>
                  <a:pt x="94" y="152"/>
                  <a:pt x="95" y="152"/>
                </a:cubicBezTo>
                <a:cubicBezTo>
                  <a:pt x="95" y="152"/>
                  <a:pt x="95" y="151"/>
                  <a:pt x="95" y="151"/>
                </a:cubicBezTo>
                <a:cubicBezTo>
                  <a:pt x="94" y="151"/>
                  <a:pt x="94" y="151"/>
                  <a:pt x="94" y="152"/>
                </a:cubicBezTo>
                <a:cubicBezTo>
                  <a:pt x="93" y="153"/>
                  <a:pt x="93" y="153"/>
                  <a:pt x="91" y="154"/>
                </a:cubicBezTo>
                <a:close/>
                <a:moveTo>
                  <a:pt x="92" y="162"/>
                </a:moveTo>
                <a:cubicBezTo>
                  <a:pt x="94" y="162"/>
                  <a:pt x="97" y="157"/>
                  <a:pt x="99" y="155"/>
                </a:cubicBezTo>
                <a:cubicBezTo>
                  <a:pt x="96" y="158"/>
                  <a:pt x="95" y="159"/>
                  <a:pt x="92" y="162"/>
                </a:cubicBezTo>
                <a:close/>
                <a:moveTo>
                  <a:pt x="88" y="161"/>
                </a:moveTo>
                <a:cubicBezTo>
                  <a:pt x="87" y="161"/>
                  <a:pt x="87" y="161"/>
                  <a:pt x="87" y="161"/>
                </a:cubicBezTo>
                <a:cubicBezTo>
                  <a:pt x="87" y="161"/>
                  <a:pt x="87" y="161"/>
                  <a:pt x="87" y="161"/>
                </a:cubicBezTo>
                <a:cubicBezTo>
                  <a:pt x="87" y="162"/>
                  <a:pt x="87" y="162"/>
                  <a:pt x="87" y="162"/>
                </a:cubicBezTo>
                <a:cubicBezTo>
                  <a:pt x="87" y="162"/>
                  <a:pt x="87" y="162"/>
                  <a:pt x="87" y="162"/>
                </a:cubicBezTo>
                <a:cubicBezTo>
                  <a:pt x="87" y="162"/>
                  <a:pt x="87" y="163"/>
                  <a:pt x="87" y="163"/>
                </a:cubicBezTo>
                <a:cubicBezTo>
                  <a:pt x="87" y="163"/>
                  <a:pt x="87" y="162"/>
                  <a:pt x="87" y="162"/>
                </a:cubicBezTo>
                <a:cubicBezTo>
                  <a:pt x="87" y="162"/>
                  <a:pt x="87" y="162"/>
                  <a:pt x="88" y="161"/>
                </a:cubicBezTo>
                <a:cubicBezTo>
                  <a:pt x="89" y="160"/>
                  <a:pt x="89" y="160"/>
                  <a:pt x="89" y="160"/>
                </a:cubicBezTo>
                <a:cubicBezTo>
                  <a:pt x="88" y="162"/>
                  <a:pt x="90" y="159"/>
                  <a:pt x="91" y="158"/>
                </a:cubicBezTo>
                <a:cubicBezTo>
                  <a:pt x="91" y="157"/>
                  <a:pt x="93" y="157"/>
                  <a:pt x="94" y="156"/>
                </a:cubicBezTo>
                <a:cubicBezTo>
                  <a:pt x="92" y="156"/>
                  <a:pt x="90" y="158"/>
                  <a:pt x="88" y="161"/>
                </a:cubicBezTo>
                <a:close/>
                <a:moveTo>
                  <a:pt x="106" y="176"/>
                </a:moveTo>
                <a:cubicBezTo>
                  <a:pt x="106" y="177"/>
                  <a:pt x="105" y="177"/>
                  <a:pt x="105" y="178"/>
                </a:cubicBezTo>
                <a:cubicBezTo>
                  <a:pt x="104" y="178"/>
                  <a:pt x="104" y="178"/>
                  <a:pt x="104" y="178"/>
                </a:cubicBezTo>
                <a:cubicBezTo>
                  <a:pt x="104" y="179"/>
                  <a:pt x="103" y="179"/>
                  <a:pt x="103" y="180"/>
                </a:cubicBezTo>
                <a:cubicBezTo>
                  <a:pt x="104" y="179"/>
                  <a:pt x="104" y="180"/>
                  <a:pt x="104" y="179"/>
                </a:cubicBezTo>
                <a:cubicBezTo>
                  <a:pt x="105" y="179"/>
                  <a:pt x="105" y="180"/>
                  <a:pt x="106" y="179"/>
                </a:cubicBezTo>
                <a:cubicBezTo>
                  <a:pt x="105" y="179"/>
                  <a:pt x="105" y="179"/>
                  <a:pt x="105" y="179"/>
                </a:cubicBezTo>
                <a:cubicBezTo>
                  <a:pt x="105" y="178"/>
                  <a:pt x="105" y="179"/>
                  <a:pt x="106" y="178"/>
                </a:cubicBezTo>
                <a:cubicBezTo>
                  <a:pt x="105" y="179"/>
                  <a:pt x="108" y="175"/>
                  <a:pt x="108" y="175"/>
                </a:cubicBezTo>
                <a:cubicBezTo>
                  <a:pt x="108" y="175"/>
                  <a:pt x="108" y="175"/>
                  <a:pt x="109" y="175"/>
                </a:cubicBezTo>
                <a:cubicBezTo>
                  <a:pt x="108" y="175"/>
                  <a:pt x="107" y="175"/>
                  <a:pt x="106" y="176"/>
                </a:cubicBezTo>
                <a:close/>
                <a:moveTo>
                  <a:pt x="109" y="180"/>
                </a:moveTo>
                <a:cubicBezTo>
                  <a:pt x="108" y="180"/>
                  <a:pt x="108" y="180"/>
                  <a:pt x="108" y="180"/>
                </a:cubicBezTo>
                <a:cubicBezTo>
                  <a:pt x="108" y="181"/>
                  <a:pt x="108" y="181"/>
                  <a:pt x="108" y="181"/>
                </a:cubicBezTo>
                <a:cubicBezTo>
                  <a:pt x="107" y="181"/>
                  <a:pt x="107" y="181"/>
                  <a:pt x="107" y="181"/>
                </a:cubicBezTo>
                <a:cubicBezTo>
                  <a:pt x="107" y="181"/>
                  <a:pt x="107" y="181"/>
                  <a:pt x="107" y="181"/>
                </a:cubicBezTo>
                <a:cubicBezTo>
                  <a:pt x="106" y="182"/>
                  <a:pt x="106" y="183"/>
                  <a:pt x="105" y="184"/>
                </a:cubicBezTo>
                <a:cubicBezTo>
                  <a:pt x="106" y="184"/>
                  <a:pt x="107" y="183"/>
                  <a:pt x="107" y="182"/>
                </a:cubicBezTo>
                <a:cubicBezTo>
                  <a:pt x="108" y="182"/>
                  <a:pt x="108" y="182"/>
                  <a:pt x="108" y="182"/>
                </a:cubicBezTo>
                <a:cubicBezTo>
                  <a:pt x="108" y="182"/>
                  <a:pt x="108" y="182"/>
                  <a:pt x="110" y="180"/>
                </a:cubicBezTo>
                <a:cubicBezTo>
                  <a:pt x="110" y="180"/>
                  <a:pt x="109" y="180"/>
                  <a:pt x="109" y="180"/>
                </a:cubicBezTo>
                <a:close/>
                <a:moveTo>
                  <a:pt x="88" y="171"/>
                </a:moveTo>
                <a:cubicBezTo>
                  <a:pt x="89" y="170"/>
                  <a:pt x="88" y="170"/>
                  <a:pt x="88" y="170"/>
                </a:cubicBezTo>
                <a:cubicBezTo>
                  <a:pt x="89" y="171"/>
                  <a:pt x="90" y="169"/>
                  <a:pt x="90" y="169"/>
                </a:cubicBezTo>
                <a:cubicBezTo>
                  <a:pt x="90" y="169"/>
                  <a:pt x="90" y="168"/>
                  <a:pt x="89" y="169"/>
                </a:cubicBezTo>
                <a:cubicBezTo>
                  <a:pt x="89" y="169"/>
                  <a:pt x="88" y="170"/>
                  <a:pt x="88" y="171"/>
                </a:cubicBezTo>
                <a:close/>
                <a:moveTo>
                  <a:pt x="98" y="180"/>
                </a:moveTo>
                <a:cubicBezTo>
                  <a:pt x="99" y="179"/>
                  <a:pt x="99" y="180"/>
                  <a:pt x="100" y="180"/>
                </a:cubicBezTo>
                <a:cubicBezTo>
                  <a:pt x="99" y="179"/>
                  <a:pt x="98" y="179"/>
                  <a:pt x="98" y="180"/>
                </a:cubicBezTo>
                <a:close/>
                <a:moveTo>
                  <a:pt x="102" y="183"/>
                </a:moveTo>
                <a:cubicBezTo>
                  <a:pt x="102" y="182"/>
                  <a:pt x="101" y="182"/>
                  <a:pt x="102" y="182"/>
                </a:cubicBezTo>
                <a:cubicBezTo>
                  <a:pt x="102" y="182"/>
                  <a:pt x="102" y="183"/>
                  <a:pt x="102" y="182"/>
                </a:cubicBezTo>
                <a:cubicBezTo>
                  <a:pt x="102" y="182"/>
                  <a:pt x="101" y="182"/>
                  <a:pt x="101" y="182"/>
                </a:cubicBezTo>
                <a:cubicBezTo>
                  <a:pt x="102" y="182"/>
                  <a:pt x="101" y="183"/>
                  <a:pt x="102" y="183"/>
                </a:cubicBezTo>
                <a:close/>
                <a:moveTo>
                  <a:pt x="102" y="191"/>
                </a:moveTo>
                <a:cubicBezTo>
                  <a:pt x="102" y="191"/>
                  <a:pt x="104" y="189"/>
                  <a:pt x="104" y="188"/>
                </a:cubicBezTo>
                <a:cubicBezTo>
                  <a:pt x="103" y="187"/>
                  <a:pt x="103" y="186"/>
                  <a:pt x="102" y="187"/>
                </a:cubicBezTo>
                <a:cubicBezTo>
                  <a:pt x="104" y="188"/>
                  <a:pt x="101" y="190"/>
                  <a:pt x="102" y="191"/>
                </a:cubicBezTo>
                <a:close/>
                <a:moveTo>
                  <a:pt x="100" y="187"/>
                </a:moveTo>
                <a:cubicBezTo>
                  <a:pt x="100" y="187"/>
                  <a:pt x="99" y="187"/>
                  <a:pt x="100" y="187"/>
                </a:cubicBezTo>
                <a:cubicBezTo>
                  <a:pt x="100" y="187"/>
                  <a:pt x="101" y="187"/>
                  <a:pt x="101" y="187"/>
                </a:cubicBezTo>
                <a:cubicBezTo>
                  <a:pt x="100" y="187"/>
                  <a:pt x="100" y="187"/>
                  <a:pt x="100" y="187"/>
                </a:cubicBezTo>
                <a:close/>
                <a:moveTo>
                  <a:pt x="99" y="192"/>
                </a:moveTo>
                <a:cubicBezTo>
                  <a:pt x="97" y="193"/>
                  <a:pt x="94" y="197"/>
                  <a:pt x="94" y="198"/>
                </a:cubicBezTo>
                <a:cubicBezTo>
                  <a:pt x="95" y="197"/>
                  <a:pt x="96" y="196"/>
                  <a:pt x="97" y="194"/>
                </a:cubicBezTo>
                <a:cubicBezTo>
                  <a:pt x="97" y="195"/>
                  <a:pt x="97" y="195"/>
                  <a:pt x="97" y="194"/>
                </a:cubicBezTo>
                <a:cubicBezTo>
                  <a:pt x="98" y="192"/>
                  <a:pt x="101" y="192"/>
                  <a:pt x="102" y="189"/>
                </a:cubicBezTo>
                <a:cubicBezTo>
                  <a:pt x="101" y="189"/>
                  <a:pt x="101" y="190"/>
                  <a:pt x="101" y="190"/>
                </a:cubicBezTo>
                <a:cubicBezTo>
                  <a:pt x="100" y="189"/>
                  <a:pt x="102" y="189"/>
                  <a:pt x="102" y="188"/>
                </a:cubicBezTo>
                <a:cubicBezTo>
                  <a:pt x="100" y="189"/>
                  <a:pt x="100" y="191"/>
                  <a:pt x="98" y="191"/>
                </a:cubicBezTo>
                <a:cubicBezTo>
                  <a:pt x="99" y="191"/>
                  <a:pt x="99" y="192"/>
                  <a:pt x="99" y="192"/>
                </a:cubicBezTo>
                <a:close/>
                <a:moveTo>
                  <a:pt x="95" y="191"/>
                </a:moveTo>
                <a:cubicBezTo>
                  <a:pt x="96" y="191"/>
                  <a:pt x="95" y="192"/>
                  <a:pt x="96" y="192"/>
                </a:cubicBezTo>
                <a:cubicBezTo>
                  <a:pt x="96" y="191"/>
                  <a:pt x="98" y="191"/>
                  <a:pt x="97" y="190"/>
                </a:cubicBezTo>
                <a:cubicBezTo>
                  <a:pt x="98" y="190"/>
                  <a:pt x="98" y="189"/>
                  <a:pt x="98" y="189"/>
                </a:cubicBezTo>
                <a:cubicBezTo>
                  <a:pt x="98" y="189"/>
                  <a:pt x="97" y="189"/>
                  <a:pt x="98" y="189"/>
                </a:cubicBezTo>
                <a:cubicBezTo>
                  <a:pt x="98" y="189"/>
                  <a:pt x="99" y="189"/>
                  <a:pt x="100" y="188"/>
                </a:cubicBezTo>
                <a:cubicBezTo>
                  <a:pt x="99" y="187"/>
                  <a:pt x="99" y="187"/>
                  <a:pt x="99" y="187"/>
                </a:cubicBezTo>
                <a:cubicBezTo>
                  <a:pt x="98" y="187"/>
                  <a:pt x="99" y="188"/>
                  <a:pt x="98" y="188"/>
                </a:cubicBezTo>
                <a:cubicBezTo>
                  <a:pt x="98" y="187"/>
                  <a:pt x="96" y="189"/>
                  <a:pt x="97" y="190"/>
                </a:cubicBezTo>
                <a:cubicBezTo>
                  <a:pt x="96" y="190"/>
                  <a:pt x="96" y="190"/>
                  <a:pt x="96" y="190"/>
                </a:cubicBezTo>
                <a:cubicBezTo>
                  <a:pt x="96" y="190"/>
                  <a:pt x="97" y="190"/>
                  <a:pt x="96" y="191"/>
                </a:cubicBezTo>
                <a:cubicBezTo>
                  <a:pt x="96" y="190"/>
                  <a:pt x="96" y="190"/>
                  <a:pt x="96" y="190"/>
                </a:cubicBezTo>
                <a:cubicBezTo>
                  <a:pt x="96" y="191"/>
                  <a:pt x="96" y="191"/>
                  <a:pt x="95" y="191"/>
                </a:cubicBezTo>
                <a:close/>
                <a:moveTo>
                  <a:pt x="85" y="191"/>
                </a:moveTo>
                <a:cubicBezTo>
                  <a:pt x="85" y="194"/>
                  <a:pt x="82" y="195"/>
                  <a:pt x="81" y="197"/>
                </a:cubicBezTo>
                <a:cubicBezTo>
                  <a:pt x="82" y="198"/>
                  <a:pt x="82" y="197"/>
                  <a:pt x="82" y="197"/>
                </a:cubicBezTo>
                <a:cubicBezTo>
                  <a:pt x="84" y="195"/>
                  <a:pt x="85" y="193"/>
                  <a:pt x="87" y="192"/>
                </a:cubicBezTo>
                <a:cubicBezTo>
                  <a:pt x="87" y="192"/>
                  <a:pt x="87" y="193"/>
                  <a:pt x="88" y="193"/>
                </a:cubicBezTo>
                <a:cubicBezTo>
                  <a:pt x="88" y="193"/>
                  <a:pt x="89" y="191"/>
                  <a:pt x="90" y="191"/>
                </a:cubicBezTo>
                <a:cubicBezTo>
                  <a:pt x="89" y="190"/>
                  <a:pt x="89" y="190"/>
                  <a:pt x="89" y="190"/>
                </a:cubicBezTo>
                <a:cubicBezTo>
                  <a:pt x="89" y="191"/>
                  <a:pt x="88" y="193"/>
                  <a:pt x="87" y="192"/>
                </a:cubicBezTo>
                <a:cubicBezTo>
                  <a:pt x="87" y="191"/>
                  <a:pt x="88" y="190"/>
                  <a:pt x="89" y="189"/>
                </a:cubicBezTo>
                <a:cubicBezTo>
                  <a:pt x="88" y="189"/>
                  <a:pt x="88" y="188"/>
                  <a:pt x="87" y="189"/>
                </a:cubicBezTo>
                <a:cubicBezTo>
                  <a:pt x="88" y="189"/>
                  <a:pt x="87" y="190"/>
                  <a:pt x="88" y="190"/>
                </a:cubicBezTo>
                <a:cubicBezTo>
                  <a:pt x="87" y="190"/>
                  <a:pt x="88" y="190"/>
                  <a:pt x="87" y="190"/>
                </a:cubicBezTo>
                <a:cubicBezTo>
                  <a:pt x="86" y="190"/>
                  <a:pt x="86" y="192"/>
                  <a:pt x="85" y="191"/>
                </a:cubicBezTo>
                <a:cubicBezTo>
                  <a:pt x="86" y="191"/>
                  <a:pt x="86" y="191"/>
                  <a:pt x="86" y="191"/>
                </a:cubicBezTo>
                <a:cubicBezTo>
                  <a:pt x="85" y="191"/>
                  <a:pt x="86" y="191"/>
                  <a:pt x="85" y="191"/>
                </a:cubicBezTo>
                <a:close/>
                <a:moveTo>
                  <a:pt x="94" y="201"/>
                </a:moveTo>
                <a:cubicBezTo>
                  <a:pt x="95" y="200"/>
                  <a:pt x="94" y="199"/>
                  <a:pt x="95" y="200"/>
                </a:cubicBezTo>
                <a:cubicBezTo>
                  <a:pt x="95" y="199"/>
                  <a:pt x="95" y="199"/>
                  <a:pt x="96" y="199"/>
                </a:cubicBezTo>
                <a:cubicBezTo>
                  <a:pt x="94" y="198"/>
                  <a:pt x="94" y="200"/>
                  <a:pt x="94" y="201"/>
                </a:cubicBezTo>
                <a:close/>
                <a:moveTo>
                  <a:pt x="93" y="198"/>
                </a:moveTo>
                <a:cubicBezTo>
                  <a:pt x="93" y="199"/>
                  <a:pt x="93" y="199"/>
                  <a:pt x="92" y="199"/>
                </a:cubicBezTo>
                <a:cubicBezTo>
                  <a:pt x="93" y="200"/>
                  <a:pt x="91" y="200"/>
                  <a:pt x="92" y="200"/>
                </a:cubicBezTo>
                <a:cubicBezTo>
                  <a:pt x="92" y="199"/>
                  <a:pt x="94" y="199"/>
                  <a:pt x="93" y="198"/>
                </a:cubicBezTo>
                <a:close/>
                <a:moveTo>
                  <a:pt x="91" y="201"/>
                </a:moveTo>
                <a:cubicBezTo>
                  <a:pt x="91" y="202"/>
                  <a:pt x="91" y="201"/>
                  <a:pt x="90" y="201"/>
                </a:cubicBezTo>
                <a:cubicBezTo>
                  <a:pt x="90" y="202"/>
                  <a:pt x="91" y="202"/>
                  <a:pt x="91" y="202"/>
                </a:cubicBezTo>
                <a:cubicBezTo>
                  <a:pt x="91" y="202"/>
                  <a:pt x="91" y="202"/>
                  <a:pt x="91" y="203"/>
                </a:cubicBezTo>
                <a:cubicBezTo>
                  <a:pt x="91" y="202"/>
                  <a:pt x="92" y="202"/>
                  <a:pt x="91" y="202"/>
                </a:cubicBezTo>
                <a:cubicBezTo>
                  <a:pt x="92" y="201"/>
                  <a:pt x="92" y="202"/>
                  <a:pt x="92" y="201"/>
                </a:cubicBezTo>
                <a:cubicBezTo>
                  <a:pt x="92" y="201"/>
                  <a:pt x="92" y="201"/>
                  <a:pt x="92" y="201"/>
                </a:cubicBezTo>
                <a:cubicBezTo>
                  <a:pt x="92" y="200"/>
                  <a:pt x="92" y="201"/>
                  <a:pt x="93" y="201"/>
                </a:cubicBezTo>
                <a:cubicBezTo>
                  <a:pt x="93" y="200"/>
                  <a:pt x="93" y="200"/>
                  <a:pt x="93" y="200"/>
                </a:cubicBezTo>
                <a:cubicBezTo>
                  <a:pt x="92" y="199"/>
                  <a:pt x="92" y="201"/>
                  <a:pt x="91" y="201"/>
                </a:cubicBezTo>
                <a:close/>
                <a:moveTo>
                  <a:pt x="87" y="202"/>
                </a:moveTo>
                <a:cubicBezTo>
                  <a:pt x="87" y="203"/>
                  <a:pt x="86" y="204"/>
                  <a:pt x="86" y="205"/>
                </a:cubicBezTo>
                <a:cubicBezTo>
                  <a:pt x="88" y="203"/>
                  <a:pt x="89" y="204"/>
                  <a:pt x="90" y="205"/>
                </a:cubicBezTo>
                <a:cubicBezTo>
                  <a:pt x="89" y="204"/>
                  <a:pt x="90" y="204"/>
                  <a:pt x="90" y="204"/>
                </a:cubicBezTo>
                <a:cubicBezTo>
                  <a:pt x="90" y="204"/>
                  <a:pt x="89" y="204"/>
                  <a:pt x="89" y="203"/>
                </a:cubicBezTo>
                <a:cubicBezTo>
                  <a:pt x="89" y="204"/>
                  <a:pt x="89" y="203"/>
                  <a:pt x="88" y="203"/>
                </a:cubicBezTo>
                <a:cubicBezTo>
                  <a:pt x="88" y="203"/>
                  <a:pt x="88" y="203"/>
                  <a:pt x="88" y="203"/>
                </a:cubicBezTo>
                <a:cubicBezTo>
                  <a:pt x="88" y="203"/>
                  <a:pt x="88" y="203"/>
                  <a:pt x="88" y="203"/>
                </a:cubicBezTo>
                <a:cubicBezTo>
                  <a:pt x="88" y="203"/>
                  <a:pt x="88" y="202"/>
                  <a:pt x="89" y="202"/>
                </a:cubicBezTo>
                <a:cubicBezTo>
                  <a:pt x="87" y="202"/>
                  <a:pt x="88" y="201"/>
                  <a:pt x="87" y="202"/>
                </a:cubicBezTo>
                <a:close/>
                <a:moveTo>
                  <a:pt x="64" y="186"/>
                </a:moveTo>
                <a:cubicBezTo>
                  <a:pt x="65" y="186"/>
                  <a:pt x="65" y="186"/>
                  <a:pt x="65" y="186"/>
                </a:cubicBezTo>
                <a:cubicBezTo>
                  <a:pt x="65" y="186"/>
                  <a:pt x="65" y="186"/>
                  <a:pt x="65" y="186"/>
                </a:cubicBezTo>
                <a:cubicBezTo>
                  <a:pt x="65" y="186"/>
                  <a:pt x="65" y="186"/>
                  <a:pt x="65" y="186"/>
                </a:cubicBezTo>
                <a:cubicBezTo>
                  <a:pt x="65" y="186"/>
                  <a:pt x="65" y="186"/>
                  <a:pt x="65" y="186"/>
                </a:cubicBezTo>
                <a:cubicBezTo>
                  <a:pt x="65" y="186"/>
                  <a:pt x="64" y="186"/>
                  <a:pt x="64" y="186"/>
                </a:cubicBezTo>
                <a:close/>
                <a:moveTo>
                  <a:pt x="86" y="208"/>
                </a:moveTo>
                <a:cubicBezTo>
                  <a:pt x="86" y="208"/>
                  <a:pt x="86" y="207"/>
                  <a:pt x="86" y="207"/>
                </a:cubicBezTo>
                <a:cubicBezTo>
                  <a:pt x="85" y="207"/>
                  <a:pt x="87" y="207"/>
                  <a:pt x="87" y="206"/>
                </a:cubicBezTo>
                <a:cubicBezTo>
                  <a:pt x="86" y="206"/>
                  <a:pt x="85" y="208"/>
                  <a:pt x="86" y="208"/>
                </a:cubicBezTo>
                <a:close/>
                <a:moveTo>
                  <a:pt x="84" y="206"/>
                </a:moveTo>
                <a:cubicBezTo>
                  <a:pt x="84" y="206"/>
                  <a:pt x="84" y="207"/>
                  <a:pt x="85" y="206"/>
                </a:cubicBezTo>
                <a:cubicBezTo>
                  <a:pt x="84" y="206"/>
                  <a:pt x="84" y="205"/>
                  <a:pt x="84" y="206"/>
                </a:cubicBezTo>
                <a:cubicBezTo>
                  <a:pt x="84" y="206"/>
                  <a:pt x="83" y="205"/>
                  <a:pt x="84" y="206"/>
                </a:cubicBezTo>
                <a:close/>
                <a:moveTo>
                  <a:pt x="79" y="215"/>
                </a:moveTo>
                <a:cubicBezTo>
                  <a:pt x="79" y="215"/>
                  <a:pt x="79" y="215"/>
                  <a:pt x="80" y="215"/>
                </a:cubicBezTo>
                <a:cubicBezTo>
                  <a:pt x="80" y="214"/>
                  <a:pt x="82" y="213"/>
                  <a:pt x="81" y="212"/>
                </a:cubicBezTo>
                <a:cubicBezTo>
                  <a:pt x="81" y="212"/>
                  <a:pt x="81" y="212"/>
                  <a:pt x="81" y="212"/>
                </a:cubicBezTo>
                <a:cubicBezTo>
                  <a:pt x="81" y="212"/>
                  <a:pt x="80" y="212"/>
                  <a:pt x="80" y="212"/>
                </a:cubicBezTo>
                <a:cubicBezTo>
                  <a:pt x="81" y="212"/>
                  <a:pt x="81" y="212"/>
                  <a:pt x="81" y="213"/>
                </a:cubicBezTo>
                <a:cubicBezTo>
                  <a:pt x="80" y="212"/>
                  <a:pt x="80" y="213"/>
                  <a:pt x="80" y="212"/>
                </a:cubicBezTo>
                <a:cubicBezTo>
                  <a:pt x="79" y="212"/>
                  <a:pt x="79" y="212"/>
                  <a:pt x="79" y="213"/>
                </a:cubicBezTo>
                <a:cubicBezTo>
                  <a:pt x="79" y="214"/>
                  <a:pt x="77" y="216"/>
                  <a:pt x="76" y="217"/>
                </a:cubicBezTo>
                <a:cubicBezTo>
                  <a:pt x="77" y="217"/>
                  <a:pt x="77" y="216"/>
                  <a:pt x="77" y="217"/>
                </a:cubicBezTo>
                <a:cubicBezTo>
                  <a:pt x="77" y="217"/>
                  <a:pt x="77" y="217"/>
                  <a:pt x="77" y="217"/>
                </a:cubicBezTo>
                <a:cubicBezTo>
                  <a:pt x="77" y="217"/>
                  <a:pt x="78" y="216"/>
                  <a:pt x="79" y="216"/>
                </a:cubicBezTo>
                <a:cubicBezTo>
                  <a:pt x="78" y="216"/>
                  <a:pt x="78" y="215"/>
                  <a:pt x="78" y="215"/>
                </a:cubicBezTo>
                <a:cubicBezTo>
                  <a:pt x="79" y="215"/>
                  <a:pt x="78" y="215"/>
                  <a:pt x="79" y="215"/>
                </a:cubicBezTo>
                <a:cubicBezTo>
                  <a:pt x="79" y="215"/>
                  <a:pt x="79" y="215"/>
                  <a:pt x="79" y="215"/>
                </a:cubicBezTo>
                <a:close/>
                <a:moveTo>
                  <a:pt x="74" y="207"/>
                </a:moveTo>
                <a:cubicBezTo>
                  <a:pt x="73" y="207"/>
                  <a:pt x="73" y="208"/>
                  <a:pt x="72" y="207"/>
                </a:cubicBezTo>
                <a:cubicBezTo>
                  <a:pt x="71" y="209"/>
                  <a:pt x="70" y="210"/>
                  <a:pt x="69" y="210"/>
                </a:cubicBezTo>
                <a:cubicBezTo>
                  <a:pt x="68" y="211"/>
                  <a:pt x="69" y="210"/>
                  <a:pt x="69" y="211"/>
                </a:cubicBezTo>
                <a:cubicBezTo>
                  <a:pt x="68" y="211"/>
                  <a:pt x="69" y="212"/>
                  <a:pt x="68" y="212"/>
                </a:cubicBezTo>
                <a:cubicBezTo>
                  <a:pt x="69" y="212"/>
                  <a:pt x="69" y="211"/>
                  <a:pt x="68" y="211"/>
                </a:cubicBezTo>
                <a:cubicBezTo>
                  <a:pt x="68" y="212"/>
                  <a:pt x="67" y="212"/>
                  <a:pt x="68" y="213"/>
                </a:cubicBezTo>
                <a:cubicBezTo>
                  <a:pt x="68" y="213"/>
                  <a:pt x="68" y="213"/>
                  <a:pt x="68" y="213"/>
                </a:cubicBezTo>
                <a:cubicBezTo>
                  <a:pt x="69" y="212"/>
                  <a:pt x="69" y="213"/>
                  <a:pt x="69" y="214"/>
                </a:cubicBezTo>
                <a:cubicBezTo>
                  <a:pt x="70" y="213"/>
                  <a:pt x="70" y="211"/>
                  <a:pt x="71" y="211"/>
                </a:cubicBezTo>
                <a:cubicBezTo>
                  <a:pt x="70" y="211"/>
                  <a:pt x="70" y="212"/>
                  <a:pt x="70" y="212"/>
                </a:cubicBezTo>
                <a:cubicBezTo>
                  <a:pt x="71" y="212"/>
                  <a:pt x="71" y="212"/>
                  <a:pt x="71" y="212"/>
                </a:cubicBezTo>
                <a:cubicBezTo>
                  <a:pt x="71" y="213"/>
                  <a:pt x="70" y="213"/>
                  <a:pt x="71" y="214"/>
                </a:cubicBezTo>
                <a:cubicBezTo>
                  <a:pt x="69" y="213"/>
                  <a:pt x="70" y="215"/>
                  <a:pt x="69" y="216"/>
                </a:cubicBezTo>
                <a:cubicBezTo>
                  <a:pt x="68" y="217"/>
                  <a:pt x="66" y="218"/>
                  <a:pt x="67" y="219"/>
                </a:cubicBezTo>
                <a:cubicBezTo>
                  <a:pt x="65" y="219"/>
                  <a:pt x="64" y="222"/>
                  <a:pt x="62" y="223"/>
                </a:cubicBezTo>
                <a:cubicBezTo>
                  <a:pt x="63" y="223"/>
                  <a:pt x="62" y="223"/>
                  <a:pt x="63" y="223"/>
                </a:cubicBezTo>
                <a:cubicBezTo>
                  <a:pt x="63" y="223"/>
                  <a:pt x="62" y="225"/>
                  <a:pt x="63" y="225"/>
                </a:cubicBezTo>
                <a:cubicBezTo>
                  <a:pt x="63" y="224"/>
                  <a:pt x="63" y="223"/>
                  <a:pt x="64" y="223"/>
                </a:cubicBezTo>
                <a:cubicBezTo>
                  <a:pt x="64" y="221"/>
                  <a:pt x="67" y="221"/>
                  <a:pt x="67" y="219"/>
                </a:cubicBezTo>
                <a:cubicBezTo>
                  <a:pt x="68" y="218"/>
                  <a:pt x="68" y="218"/>
                  <a:pt x="69" y="217"/>
                </a:cubicBezTo>
                <a:cubicBezTo>
                  <a:pt x="69" y="217"/>
                  <a:pt x="68" y="217"/>
                  <a:pt x="69" y="216"/>
                </a:cubicBezTo>
                <a:cubicBezTo>
                  <a:pt x="70" y="217"/>
                  <a:pt x="69" y="216"/>
                  <a:pt x="69" y="216"/>
                </a:cubicBezTo>
                <a:cubicBezTo>
                  <a:pt x="70" y="216"/>
                  <a:pt x="73" y="213"/>
                  <a:pt x="72" y="212"/>
                </a:cubicBezTo>
                <a:cubicBezTo>
                  <a:pt x="73" y="212"/>
                  <a:pt x="73" y="212"/>
                  <a:pt x="73" y="212"/>
                </a:cubicBezTo>
                <a:cubicBezTo>
                  <a:pt x="73" y="211"/>
                  <a:pt x="73" y="210"/>
                  <a:pt x="72" y="210"/>
                </a:cubicBezTo>
                <a:cubicBezTo>
                  <a:pt x="73" y="210"/>
                  <a:pt x="73" y="210"/>
                  <a:pt x="73" y="211"/>
                </a:cubicBezTo>
                <a:cubicBezTo>
                  <a:pt x="72" y="210"/>
                  <a:pt x="72" y="211"/>
                  <a:pt x="72" y="211"/>
                </a:cubicBezTo>
                <a:cubicBezTo>
                  <a:pt x="72" y="210"/>
                  <a:pt x="72" y="209"/>
                  <a:pt x="72" y="209"/>
                </a:cubicBezTo>
                <a:cubicBezTo>
                  <a:pt x="72" y="210"/>
                  <a:pt x="71" y="210"/>
                  <a:pt x="71" y="210"/>
                </a:cubicBezTo>
                <a:cubicBezTo>
                  <a:pt x="72" y="210"/>
                  <a:pt x="71" y="209"/>
                  <a:pt x="72" y="209"/>
                </a:cubicBezTo>
                <a:cubicBezTo>
                  <a:pt x="73" y="209"/>
                  <a:pt x="72" y="207"/>
                  <a:pt x="74" y="208"/>
                </a:cubicBezTo>
                <a:cubicBezTo>
                  <a:pt x="74" y="208"/>
                  <a:pt x="74" y="207"/>
                  <a:pt x="74" y="207"/>
                </a:cubicBezTo>
                <a:close/>
                <a:moveTo>
                  <a:pt x="64" y="211"/>
                </a:moveTo>
                <a:cubicBezTo>
                  <a:pt x="66" y="211"/>
                  <a:pt x="67" y="206"/>
                  <a:pt x="68" y="207"/>
                </a:cubicBezTo>
                <a:cubicBezTo>
                  <a:pt x="68" y="206"/>
                  <a:pt x="70" y="205"/>
                  <a:pt x="69" y="204"/>
                </a:cubicBezTo>
                <a:cubicBezTo>
                  <a:pt x="68" y="206"/>
                  <a:pt x="66" y="208"/>
                  <a:pt x="64" y="211"/>
                </a:cubicBezTo>
                <a:close/>
                <a:moveTo>
                  <a:pt x="73" y="215"/>
                </a:moveTo>
                <a:cubicBezTo>
                  <a:pt x="73" y="215"/>
                  <a:pt x="74" y="214"/>
                  <a:pt x="73" y="214"/>
                </a:cubicBezTo>
                <a:cubicBezTo>
                  <a:pt x="73" y="215"/>
                  <a:pt x="72" y="214"/>
                  <a:pt x="72" y="215"/>
                </a:cubicBezTo>
                <a:cubicBezTo>
                  <a:pt x="72" y="215"/>
                  <a:pt x="71" y="215"/>
                  <a:pt x="71" y="217"/>
                </a:cubicBezTo>
                <a:cubicBezTo>
                  <a:pt x="71" y="217"/>
                  <a:pt x="71" y="217"/>
                  <a:pt x="71" y="217"/>
                </a:cubicBezTo>
                <a:cubicBezTo>
                  <a:pt x="72" y="217"/>
                  <a:pt x="73" y="215"/>
                  <a:pt x="74" y="216"/>
                </a:cubicBezTo>
                <a:cubicBezTo>
                  <a:pt x="74" y="216"/>
                  <a:pt x="74" y="215"/>
                  <a:pt x="75" y="215"/>
                </a:cubicBezTo>
                <a:cubicBezTo>
                  <a:pt x="74" y="214"/>
                  <a:pt x="74" y="214"/>
                  <a:pt x="74" y="213"/>
                </a:cubicBezTo>
                <a:cubicBezTo>
                  <a:pt x="75" y="213"/>
                  <a:pt x="75" y="212"/>
                  <a:pt x="76" y="212"/>
                </a:cubicBezTo>
                <a:cubicBezTo>
                  <a:pt x="75" y="212"/>
                  <a:pt x="76" y="211"/>
                  <a:pt x="76" y="211"/>
                </a:cubicBezTo>
                <a:cubicBezTo>
                  <a:pt x="75" y="211"/>
                  <a:pt x="74" y="213"/>
                  <a:pt x="73" y="214"/>
                </a:cubicBezTo>
                <a:cubicBezTo>
                  <a:pt x="74" y="214"/>
                  <a:pt x="74" y="215"/>
                  <a:pt x="73" y="215"/>
                </a:cubicBezTo>
                <a:close/>
                <a:moveTo>
                  <a:pt x="74" y="210"/>
                </a:moveTo>
                <a:cubicBezTo>
                  <a:pt x="74" y="210"/>
                  <a:pt x="74" y="210"/>
                  <a:pt x="74" y="210"/>
                </a:cubicBezTo>
                <a:cubicBezTo>
                  <a:pt x="75" y="211"/>
                  <a:pt x="75" y="211"/>
                  <a:pt x="75" y="211"/>
                </a:cubicBezTo>
                <a:cubicBezTo>
                  <a:pt x="75" y="210"/>
                  <a:pt x="75" y="210"/>
                  <a:pt x="75" y="210"/>
                </a:cubicBezTo>
                <a:cubicBezTo>
                  <a:pt x="75" y="210"/>
                  <a:pt x="75" y="210"/>
                  <a:pt x="75" y="210"/>
                </a:cubicBezTo>
                <a:cubicBezTo>
                  <a:pt x="75" y="210"/>
                  <a:pt x="74" y="210"/>
                  <a:pt x="74" y="210"/>
                </a:cubicBezTo>
                <a:close/>
                <a:moveTo>
                  <a:pt x="48" y="194"/>
                </a:moveTo>
                <a:cubicBezTo>
                  <a:pt x="47" y="194"/>
                  <a:pt x="49" y="193"/>
                  <a:pt x="48" y="193"/>
                </a:cubicBezTo>
                <a:cubicBezTo>
                  <a:pt x="47" y="193"/>
                  <a:pt x="47" y="195"/>
                  <a:pt x="48" y="194"/>
                </a:cubicBezTo>
                <a:close/>
                <a:moveTo>
                  <a:pt x="75" y="220"/>
                </a:moveTo>
                <a:cubicBezTo>
                  <a:pt x="76" y="219"/>
                  <a:pt x="77" y="219"/>
                  <a:pt x="77" y="217"/>
                </a:cubicBezTo>
                <a:cubicBezTo>
                  <a:pt x="76" y="218"/>
                  <a:pt x="75" y="219"/>
                  <a:pt x="75" y="220"/>
                </a:cubicBezTo>
                <a:close/>
                <a:moveTo>
                  <a:pt x="39" y="198"/>
                </a:moveTo>
                <a:cubicBezTo>
                  <a:pt x="39" y="199"/>
                  <a:pt x="39" y="198"/>
                  <a:pt x="39" y="199"/>
                </a:cubicBezTo>
                <a:cubicBezTo>
                  <a:pt x="40" y="199"/>
                  <a:pt x="40" y="198"/>
                  <a:pt x="40" y="198"/>
                </a:cubicBezTo>
                <a:cubicBezTo>
                  <a:pt x="40" y="198"/>
                  <a:pt x="39" y="198"/>
                  <a:pt x="39" y="198"/>
                </a:cubicBezTo>
                <a:close/>
                <a:moveTo>
                  <a:pt x="67" y="230"/>
                </a:moveTo>
                <a:cubicBezTo>
                  <a:pt x="68" y="230"/>
                  <a:pt x="68" y="229"/>
                  <a:pt x="67" y="229"/>
                </a:cubicBezTo>
                <a:cubicBezTo>
                  <a:pt x="67" y="229"/>
                  <a:pt x="66" y="229"/>
                  <a:pt x="67" y="230"/>
                </a:cubicBezTo>
                <a:cubicBezTo>
                  <a:pt x="67" y="230"/>
                  <a:pt x="67" y="230"/>
                  <a:pt x="67" y="230"/>
                </a:cubicBezTo>
                <a:cubicBezTo>
                  <a:pt x="68" y="230"/>
                  <a:pt x="71" y="228"/>
                  <a:pt x="70" y="227"/>
                </a:cubicBezTo>
                <a:cubicBezTo>
                  <a:pt x="70" y="228"/>
                  <a:pt x="69" y="228"/>
                  <a:pt x="68" y="228"/>
                </a:cubicBezTo>
                <a:cubicBezTo>
                  <a:pt x="68" y="228"/>
                  <a:pt x="67" y="228"/>
                  <a:pt x="68" y="227"/>
                </a:cubicBezTo>
                <a:cubicBezTo>
                  <a:pt x="67" y="228"/>
                  <a:pt x="67" y="229"/>
                  <a:pt x="68" y="229"/>
                </a:cubicBezTo>
                <a:cubicBezTo>
                  <a:pt x="68" y="229"/>
                  <a:pt x="68" y="229"/>
                  <a:pt x="68" y="230"/>
                </a:cubicBezTo>
                <a:cubicBezTo>
                  <a:pt x="68" y="229"/>
                  <a:pt x="67" y="230"/>
                  <a:pt x="67" y="230"/>
                </a:cubicBezTo>
                <a:close/>
                <a:moveTo>
                  <a:pt x="57" y="232"/>
                </a:moveTo>
                <a:cubicBezTo>
                  <a:pt x="56" y="231"/>
                  <a:pt x="57" y="233"/>
                  <a:pt x="56" y="233"/>
                </a:cubicBezTo>
                <a:cubicBezTo>
                  <a:pt x="56" y="233"/>
                  <a:pt x="57" y="233"/>
                  <a:pt x="57" y="232"/>
                </a:cubicBezTo>
                <a:cubicBezTo>
                  <a:pt x="57" y="231"/>
                  <a:pt x="60" y="229"/>
                  <a:pt x="61" y="228"/>
                </a:cubicBezTo>
                <a:cubicBezTo>
                  <a:pt x="60" y="228"/>
                  <a:pt x="60" y="227"/>
                  <a:pt x="60" y="227"/>
                </a:cubicBezTo>
                <a:cubicBezTo>
                  <a:pt x="61" y="227"/>
                  <a:pt x="62" y="226"/>
                  <a:pt x="62" y="226"/>
                </a:cubicBezTo>
                <a:cubicBezTo>
                  <a:pt x="61" y="226"/>
                  <a:pt x="61" y="226"/>
                  <a:pt x="60" y="226"/>
                </a:cubicBezTo>
                <a:cubicBezTo>
                  <a:pt x="61" y="226"/>
                  <a:pt x="61" y="227"/>
                  <a:pt x="61" y="227"/>
                </a:cubicBezTo>
                <a:cubicBezTo>
                  <a:pt x="59" y="228"/>
                  <a:pt x="58" y="230"/>
                  <a:pt x="57" y="232"/>
                </a:cubicBezTo>
                <a:close/>
                <a:moveTo>
                  <a:pt x="66" y="232"/>
                </a:moveTo>
                <a:cubicBezTo>
                  <a:pt x="67" y="232"/>
                  <a:pt x="65" y="232"/>
                  <a:pt x="65" y="231"/>
                </a:cubicBezTo>
                <a:cubicBezTo>
                  <a:pt x="66" y="232"/>
                  <a:pt x="64" y="232"/>
                  <a:pt x="64" y="233"/>
                </a:cubicBezTo>
                <a:cubicBezTo>
                  <a:pt x="65" y="233"/>
                  <a:pt x="65" y="233"/>
                  <a:pt x="66" y="233"/>
                </a:cubicBezTo>
                <a:cubicBezTo>
                  <a:pt x="65" y="232"/>
                  <a:pt x="65" y="233"/>
                  <a:pt x="65" y="233"/>
                </a:cubicBezTo>
                <a:cubicBezTo>
                  <a:pt x="65" y="232"/>
                  <a:pt x="65" y="232"/>
                  <a:pt x="66" y="232"/>
                </a:cubicBezTo>
                <a:cubicBezTo>
                  <a:pt x="66" y="232"/>
                  <a:pt x="66" y="232"/>
                  <a:pt x="66" y="233"/>
                </a:cubicBezTo>
                <a:cubicBezTo>
                  <a:pt x="67" y="232"/>
                  <a:pt x="68" y="232"/>
                  <a:pt x="67" y="231"/>
                </a:cubicBezTo>
                <a:cubicBezTo>
                  <a:pt x="67" y="231"/>
                  <a:pt x="67" y="232"/>
                  <a:pt x="66" y="232"/>
                </a:cubicBezTo>
                <a:close/>
                <a:moveTo>
                  <a:pt x="50" y="233"/>
                </a:moveTo>
                <a:cubicBezTo>
                  <a:pt x="50" y="232"/>
                  <a:pt x="50" y="232"/>
                  <a:pt x="50" y="232"/>
                </a:cubicBezTo>
                <a:cubicBezTo>
                  <a:pt x="49" y="233"/>
                  <a:pt x="49" y="233"/>
                  <a:pt x="49" y="233"/>
                </a:cubicBezTo>
                <a:cubicBezTo>
                  <a:pt x="49" y="233"/>
                  <a:pt x="49" y="233"/>
                  <a:pt x="49" y="233"/>
                </a:cubicBezTo>
                <a:cubicBezTo>
                  <a:pt x="48" y="233"/>
                  <a:pt x="48" y="234"/>
                  <a:pt x="47" y="235"/>
                </a:cubicBezTo>
                <a:cubicBezTo>
                  <a:pt x="48" y="233"/>
                  <a:pt x="49" y="231"/>
                  <a:pt x="50" y="229"/>
                </a:cubicBezTo>
                <a:cubicBezTo>
                  <a:pt x="52" y="228"/>
                  <a:pt x="53" y="226"/>
                  <a:pt x="55" y="224"/>
                </a:cubicBezTo>
                <a:cubicBezTo>
                  <a:pt x="55" y="225"/>
                  <a:pt x="54" y="226"/>
                  <a:pt x="53" y="227"/>
                </a:cubicBezTo>
                <a:cubicBezTo>
                  <a:pt x="52" y="228"/>
                  <a:pt x="53" y="228"/>
                  <a:pt x="52" y="229"/>
                </a:cubicBezTo>
                <a:cubicBezTo>
                  <a:pt x="52" y="229"/>
                  <a:pt x="52" y="230"/>
                  <a:pt x="52" y="229"/>
                </a:cubicBezTo>
                <a:cubicBezTo>
                  <a:pt x="52" y="231"/>
                  <a:pt x="50" y="232"/>
                  <a:pt x="50" y="233"/>
                </a:cubicBezTo>
                <a:close/>
                <a:moveTo>
                  <a:pt x="51" y="231"/>
                </a:moveTo>
                <a:cubicBezTo>
                  <a:pt x="51" y="231"/>
                  <a:pt x="50" y="231"/>
                  <a:pt x="50" y="231"/>
                </a:cubicBezTo>
                <a:cubicBezTo>
                  <a:pt x="50" y="232"/>
                  <a:pt x="50" y="232"/>
                  <a:pt x="51" y="231"/>
                </a:cubicBezTo>
                <a:close/>
                <a:moveTo>
                  <a:pt x="47" y="227"/>
                </a:moveTo>
                <a:cubicBezTo>
                  <a:pt x="47" y="226"/>
                  <a:pt x="48" y="225"/>
                  <a:pt x="48" y="225"/>
                </a:cubicBezTo>
                <a:cubicBezTo>
                  <a:pt x="47" y="225"/>
                  <a:pt x="47" y="225"/>
                  <a:pt x="47" y="225"/>
                </a:cubicBezTo>
                <a:cubicBezTo>
                  <a:pt x="48" y="226"/>
                  <a:pt x="46" y="226"/>
                  <a:pt x="47" y="227"/>
                </a:cubicBezTo>
                <a:close/>
                <a:moveTo>
                  <a:pt x="64" y="239"/>
                </a:moveTo>
                <a:cubicBezTo>
                  <a:pt x="64" y="238"/>
                  <a:pt x="65" y="238"/>
                  <a:pt x="64" y="238"/>
                </a:cubicBezTo>
                <a:cubicBezTo>
                  <a:pt x="64" y="238"/>
                  <a:pt x="64" y="238"/>
                  <a:pt x="64" y="238"/>
                </a:cubicBezTo>
                <a:cubicBezTo>
                  <a:pt x="65" y="238"/>
                  <a:pt x="63" y="239"/>
                  <a:pt x="64" y="239"/>
                </a:cubicBezTo>
                <a:close/>
                <a:moveTo>
                  <a:pt x="54" y="231"/>
                </a:moveTo>
                <a:cubicBezTo>
                  <a:pt x="53" y="232"/>
                  <a:pt x="53" y="232"/>
                  <a:pt x="53" y="232"/>
                </a:cubicBezTo>
                <a:cubicBezTo>
                  <a:pt x="53" y="231"/>
                  <a:pt x="53" y="231"/>
                  <a:pt x="53" y="231"/>
                </a:cubicBezTo>
                <a:cubicBezTo>
                  <a:pt x="53" y="231"/>
                  <a:pt x="52" y="231"/>
                  <a:pt x="52" y="231"/>
                </a:cubicBezTo>
                <a:cubicBezTo>
                  <a:pt x="52" y="232"/>
                  <a:pt x="53" y="232"/>
                  <a:pt x="52" y="232"/>
                </a:cubicBezTo>
                <a:cubicBezTo>
                  <a:pt x="51" y="232"/>
                  <a:pt x="51" y="234"/>
                  <a:pt x="50" y="235"/>
                </a:cubicBezTo>
                <a:cubicBezTo>
                  <a:pt x="50" y="235"/>
                  <a:pt x="51" y="236"/>
                  <a:pt x="51" y="235"/>
                </a:cubicBezTo>
                <a:cubicBezTo>
                  <a:pt x="52" y="235"/>
                  <a:pt x="50" y="235"/>
                  <a:pt x="51" y="235"/>
                </a:cubicBezTo>
                <a:cubicBezTo>
                  <a:pt x="51" y="235"/>
                  <a:pt x="52" y="235"/>
                  <a:pt x="52" y="234"/>
                </a:cubicBezTo>
                <a:cubicBezTo>
                  <a:pt x="51" y="234"/>
                  <a:pt x="51" y="234"/>
                  <a:pt x="51" y="233"/>
                </a:cubicBezTo>
                <a:cubicBezTo>
                  <a:pt x="52" y="233"/>
                  <a:pt x="52" y="232"/>
                  <a:pt x="53" y="232"/>
                </a:cubicBezTo>
                <a:cubicBezTo>
                  <a:pt x="53" y="232"/>
                  <a:pt x="53" y="233"/>
                  <a:pt x="53" y="233"/>
                </a:cubicBezTo>
                <a:cubicBezTo>
                  <a:pt x="54" y="232"/>
                  <a:pt x="54" y="231"/>
                  <a:pt x="53" y="231"/>
                </a:cubicBezTo>
                <a:cubicBezTo>
                  <a:pt x="53" y="231"/>
                  <a:pt x="54" y="231"/>
                  <a:pt x="54" y="231"/>
                </a:cubicBezTo>
                <a:close/>
                <a:moveTo>
                  <a:pt x="53" y="236"/>
                </a:moveTo>
                <a:cubicBezTo>
                  <a:pt x="54" y="237"/>
                  <a:pt x="51" y="238"/>
                  <a:pt x="52" y="239"/>
                </a:cubicBezTo>
                <a:cubicBezTo>
                  <a:pt x="53" y="237"/>
                  <a:pt x="55" y="235"/>
                  <a:pt x="56" y="233"/>
                </a:cubicBezTo>
                <a:cubicBezTo>
                  <a:pt x="55" y="234"/>
                  <a:pt x="55" y="235"/>
                  <a:pt x="54" y="235"/>
                </a:cubicBezTo>
                <a:cubicBezTo>
                  <a:pt x="54" y="236"/>
                  <a:pt x="54" y="236"/>
                  <a:pt x="54" y="235"/>
                </a:cubicBezTo>
                <a:cubicBezTo>
                  <a:pt x="54" y="236"/>
                  <a:pt x="53" y="237"/>
                  <a:pt x="53" y="236"/>
                </a:cubicBezTo>
                <a:close/>
                <a:moveTo>
                  <a:pt x="59" y="240"/>
                </a:moveTo>
                <a:cubicBezTo>
                  <a:pt x="59" y="240"/>
                  <a:pt x="60" y="240"/>
                  <a:pt x="60" y="240"/>
                </a:cubicBezTo>
                <a:cubicBezTo>
                  <a:pt x="60" y="239"/>
                  <a:pt x="60" y="240"/>
                  <a:pt x="59" y="239"/>
                </a:cubicBezTo>
                <a:cubicBezTo>
                  <a:pt x="60" y="239"/>
                  <a:pt x="59" y="239"/>
                  <a:pt x="59" y="239"/>
                </a:cubicBezTo>
                <a:cubicBezTo>
                  <a:pt x="60" y="240"/>
                  <a:pt x="59" y="240"/>
                  <a:pt x="59" y="240"/>
                </a:cubicBezTo>
                <a:close/>
                <a:moveTo>
                  <a:pt x="46" y="234"/>
                </a:moveTo>
                <a:cubicBezTo>
                  <a:pt x="47" y="234"/>
                  <a:pt x="47" y="233"/>
                  <a:pt x="47" y="233"/>
                </a:cubicBezTo>
                <a:cubicBezTo>
                  <a:pt x="46" y="234"/>
                  <a:pt x="46" y="232"/>
                  <a:pt x="46" y="233"/>
                </a:cubicBezTo>
                <a:cubicBezTo>
                  <a:pt x="46" y="233"/>
                  <a:pt x="46" y="233"/>
                  <a:pt x="46" y="233"/>
                </a:cubicBezTo>
                <a:cubicBezTo>
                  <a:pt x="46" y="233"/>
                  <a:pt x="46" y="234"/>
                  <a:pt x="46" y="234"/>
                </a:cubicBezTo>
                <a:close/>
                <a:moveTo>
                  <a:pt x="48" y="236"/>
                </a:moveTo>
                <a:cubicBezTo>
                  <a:pt x="48" y="237"/>
                  <a:pt x="49" y="237"/>
                  <a:pt x="49" y="238"/>
                </a:cubicBezTo>
                <a:cubicBezTo>
                  <a:pt x="49" y="237"/>
                  <a:pt x="51" y="237"/>
                  <a:pt x="51" y="236"/>
                </a:cubicBezTo>
                <a:cubicBezTo>
                  <a:pt x="50" y="236"/>
                  <a:pt x="50" y="236"/>
                  <a:pt x="49" y="237"/>
                </a:cubicBezTo>
                <a:cubicBezTo>
                  <a:pt x="49" y="236"/>
                  <a:pt x="50" y="236"/>
                  <a:pt x="49" y="235"/>
                </a:cubicBezTo>
                <a:cubicBezTo>
                  <a:pt x="49" y="236"/>
                  <a:pt x="49" y="236"/>
                  <a:pt x="48" y="236"/>
                </a:cubicBezTo>
                <a:close/>
                <a:moveTo>
                  <a:pt x="24" y="224"/>
                </a:moveTo>
                <a:cubicBezTo>
                  <a:pt x="24" y="223"/>
                  <a:pt x="24" y="224"/>
                  <a:pt x="25" y="223"/>
                </a:cubicBezTo>
                <a:cubicBezTo>
                  <a:pt x="24" y="223"/>
                  <a:pt x="24" y="223"/>
                  <a:pt x="23" y="223"/>
                </a:cubicBezTo>
                <a:cubicBezTo>
                  <a:pt x="24" y="224"/>
                  <a:pt x="24" y="223"/>
                  <a:pt x="24" y="224"/>
                </a:cubicBezTo>
                <a:cubicBezTo>
                  <a:pt x="24" y="224"/>
                  <a:pt x="24" y="224"/>
                  <a:pt x="24" y="224"/>
                </a:cubicBezTo>
                <a:close/>
                <a:moveTo>
                  <a:pt x="17" y="230"/>
                </a:moveTo>
                <a:cubicBezTo>
                  <a:pt x="18" y="228"/>
                  <a:pt x="19" y="228"/>
                  <a:pt x="19" y="227"/>
                </a:cubicBezTo>
                <a:cubicBezTo>
                  <a:pt x="19" y="227"/>
                  <a:pt x="16" y="229"/>
                  <a:pt x="17" y="230"/>
                </a:cubicBezTo>
                <a:close/>
                <a:moveTo>
                  <a:pt x="45" y="246"/>
                </a:moveTo>
                <a:cubicBezTo>
                  <a:pt x="45" y="246"/>
                  <a:pt x="46" y="247"/>
                  <a:pt x="46" y="247"/>
                </a:cubicBezTo>
                <a:cubicBezTo>
                  <a:pt x="45" y="247"/>
                  <a:pt x="45" y="248"/>
                  <a:pt x="45" y="248"/>
                </a:cubicBezTo>
                <a:cubicBezTo>
                  <a:pt x="46" y="248"/>
                  <a:pt x="46" y="247"/>
                  <a:pt x="47" y="247"/>
                </a:cubicBezTo>
                <a:cubicBezTo>
                  <a:pt x="47" y="247"/>
                  <a:pt x="47" y="247"/>
                  <a:pt x="47" y="247"/>
                </a:cubicBezTo>
                <a:cubicBezTo>
                  <a:pt x="46" y="247"/>
                  <a:pt x="46" y="245"/>
                  <a:pt x="45" y="246"/>
                </a:cubicBezTo>
                <a:close/>
                <a:moveTo>
                  <a:pt x="19" y="231"/>
                </a:moveTo>
                <a:cubicBezTo>
                  <a:pt x="19" y="231"/>
                  <a:pt x="18" y="231"/>
                  <a:pt x="18" y="231"/>
                </a:cubicBezTo>
                <a:cubicBezTo>
                  <a:pt x="19" y="232"/>
                  <a:pt x="19" y="230"/>
                  <a:pt x="18" y="230"/>
                </a:cubicBezTo>
                <a:cubicBezTo>
                  <a:pt x="18" y="231"/>
                  <a:pt x="19" y="230"/>
                  <a:pt x="19" y="231"/>
                </a:cubicBezTo>
                <a:close/>
                <a:moveTo>
                  <a:pt x="18" y="232"/>
                </a:moveTo>
                <a:cubicBezTo>
                  <a:pt x="18" y="234"/>
                  <a:pt x="17" y="234"/>
                  <a:pt x="17" y="235"/>
                </a:cubicBezTo>
                <a:cubicBezTo>
                  <a:pt x="17" y="235"/>
                  <a:pt x="17" y="234"/>
                  <a:pt x="18" y="234"/>
                </a:cubicBezTo>
                <a:cubicBezTo>
                  <a:pt x="18" y="233"/>
                  <a:pt x="19" y="232"/>
                  <a:pt x="18" y="232"/>
                </a:cubicBezTo>
                <a:cubicBezTo>
                  <a:pt x="17" y="232"/>
                  <a:pt x="18" y="233"/>
                  <a:pt x="18" y="232"/>
                </a:cubicBezTo>
                <a:close/>
                <a:moveTo>
                  <a:pt x="4" y="256"/>
                </a:moveTo>
                <a:cubicBezTo>
                  <a:pt x="5" y="255"/>
                  <a:pt x="5" y="254"/>
                  <a:pt x="6" y="253"/>
                </a:cubicBezTo>
                <a:cubicBezTo>
                  <a:pt x="5" y="254"/>
                  <a:pt x="4" y="255"/>
                  <a:pt x="4" y="256"/>
                </a:cubicBezTo>
                <a:close/>
                <a:moveTo>
                  <a:pt x="5" y="258"/>
                </a:moveTo>
                <a:cubicBezTo>
                  <a:pt x="6" y="257"/>
                  <a:pt x="6" y="258"/>
                  <a:pt x="6" y="257"/>
                </a:cubicBezTo>
                <a:cubicBezTo>
                  <a:pt x="6" y="257"/>
                  <a:pt x="6" y="256"/>
                  <a:pt x="6" y="257"/>
                </a:cubicBezTo>
                <a:cubicBezTo>
                  <a:pt x="6" y="257"/>
                  <a:pt x="6" y="257"/>
                  <a:pt x="6" y="257"/>
                </a:cubicBezTo>
                <a:cubicBezTo>
                  <a:pt x="5" y="257"/>
                  <a:pt x="5" y="257"/>
                  <a:pt x="5" y="258"/>
                </a:cubicBezTo>
                <a:close/>
                <a:moveTo>
                  <a:pt x="810" y="264"/>
                </a:moveTo>
                <a:cubicBezTo>
                  <a:pt x="810" y="263"/>
                  <a:pt x="808" y="261"/>
                  <a:pt x="809" y="261"/>
                </a:cubicBezTo>
                <a:cubicBezTo>
                  <a:pt x="810" y="263"/>
                  <a:pt x="809" y="259"/>
                  <a:pt x="809" y="258"/>
                </a:cubicBezTo>
                <a:cubicBezTo>
                  <a:pt x="810" y="258"/>
                  <a:pt x="811" y="261"/>
                  <a:pt x="811" y="261"/>
                </a:cubicBezTo>
                <a:cubicBezTo>
                  <a:pt x="809" y="256"/>
                  <a:pt x="809" y="255"/>
                  <a:pt x="807" y="251"/>
                </a:cubicBezTo>
                <a:cubicBezTo>
                  <a:pt x="808" y="254"/>
                  <a:pt x="807" y="252"/>
                  <a:pt x="806" y="253"/>
                </a:cubicBezTo>
                <a:cubicBezTo>
                  <a:pt x="806" y="253"/>
                  <a:pt x="807" y="260"/>
                  <a:pt x="805" y="261"/>
                </a:cubicBezTo>
                <a:cubicBezTo>
                  <a:pt x="805" y="261"/>
                  <a:pt x="804" y="259"/>
                  <a:pt x="804" y="259"/>
                </a:cubicBezTo>
                <a:cubicBezTo>
                  <a:pt x="803" y="261"/>
                  <a:pt x="804" y="266"/>
                  <a:pt x="801" y="262"/>
                </a:cubicBezTo>
                <a:cubicBezTo>
                  <a:pt x="805" y="271"/>
                  <a:pt x="805" y="267"/>
                  <a:pt x="806" y="266"/>
                </a:cubicBezTo>
                <a:cubicBezTo>
                  <a:pt x="806" y="266"/>
                  <a:pt x="810" y="269"/>
                  <a:pt x="808" y="265"/>
                </a:cubicBezTo>
                <a:cubicBezTo>
                  <a:pt x="809" y="266"/>
                  <a:pt x="810" y="269"/>
                  <a:pt x="810" y="268"/>
                </a:cubicBezTo>
                <a:cubicBezTo>
                  <a:pt x="811" y="267"/>
                  <a:pt x="808" y="263"/>
                  <a:pt x="810" y="264"/>
                </a:cubicBezTo>
                <a:close/>
                <a:moveTo>
                  <a:pt x="440" y="4"/>
                </a:moveTo>
                <a:cubicBezTo>
                  <a:pt x="437" y="3"/>
                  <a:pt x="437" y="4"/>
                  <a:pt x="434" y="4"/>
                </a:cubicBezTo>
                <a:cubicBezTo>
                  <a:pt x="434" y="3"/>
                  <a:pt x="433" y="3"/>
                  <a:pt x="433" y="3"/>
                </a:cubicBezTo>
                <a:cubicBezTo>
                  <a:pt x="435" y="3"/>
                  <a:pt x="437" y="3"/>
                  <a:pt x="438" y="2"/>
                </a:cubicBezTo>
                <a:cubicBezTo>
                  <a:pt x="434" y="2"/>
                  <a:pt x="429" y="3"/>
                  <a:pt x="425" y="3"/>
                </a:cubicBezTo>
                <a:cubicBezTo>
                  <a:pt x="428" y="3"/>
                  <a:pt x="433" y="4"/>
                  <a:pt x="437" y="4"/>
                </a:cubicBezTo>
                <a:cubicBezTo>
                  <a:pt x="436" y="4"/>
                  <a:pt x="434" y="4"/>
                  <a:pt x="434" y="4"/>
                </a:cubicBezTo>
                <a:cubicBezTo>
                  <a:pt x="439" y="4"/>
                  <a:pt x="441" y="4"/>
                  <a:pt x="443" y="5"/>
                </a:cubicBezTo>
                <a:cubicBezTo>
                  <a:pt x="442" y="4"/>
                  <a:pt x="446" y="5"/>
                  <a:pt x="446" y="5"/>
                </a:cubicBezTo>
                <a:cubicBezTo>
                  <a:pt x="444" y="4"/>
                  <a:pt x="444" y="5"/>
                  <a:pt x="440" y="4"/>
                </a:cubicBezTo>
                <a:close/>
                <a:moveTo>
                  <a:pt x="399" y="5"/>
                </a:moveTo>
                <a:cubicBezTo>
                  <a:pt x="398" y="4"/>
                  <a:pt x="401" y="4"/>
                  <a:pt x="398" y="4"/>
                </a:cubicBezTo>
                <a:cubicBezTo>
                  <a:pt x="393" y="5"/>
                  <a:pt x="386" y="4"/>
                  <a:pt x="382" y="5"/>
                </a:cubicBezTo>
                <a:cubicBezTo>
                  <a:pt x="385" y="5"/>
                  <a:pt x="389" y="5"/>
                  <a:pt x="390" y="6"/>
                </a:cubicBezTo>
                <a:cubicBezTo>
                  <a:pt x="395" y="5"/>
                  <a:pt x="398" y="6"/>
                  <a:pt x="400" y="5"/>
                </a:cubicBezTo>
                <a:lnTo>
                  <a:pt x="399" y="5"/>
                </a:lnTo>
                <a:close/>
                <a:moveTo>
                  <a:pt x="142" y="101"/>
                </a:moveTo>
                <a:cubicBezTo>
                  <a:pt x="142" y="102"/>
                  <a:pt x="141" y="103"/>
                  <a:pt x="143" y="102"/>
                </a:cubicBezTo>
                <a:cubicBezTo>
                  <a:pt x="147" y="98"/>
                  <a:pt x="152" y="95"/>
                  <a:pt x="156" y="91"/>
                </a:cubicBezTo>
                <a:cubicBezTo>
                  <a:pt x="154" y="92"/>
                  <a:pt x="153" y="93"/>
                  <a:pt x="152" y="94"/>
                </a:cubicBezTo>
                <a:cubicBezTo>
                  <a:pt x="153" y="93"/>
                  <a:pt x="154" y="92"/>
                  <a:pt x="154" y="91"/>
                </a:cubicBezTo>
                <a:cubicBezTo>
                  <a:pt x="149" y="95"/>
                  <a:pt x="141" y="101"/>
                  <a:pt x="134" y="107"/>
                </a:cubicBezTo>
                <a:cubicBezTo>
                  <a:pt x="135" y="107"/>
                  <a:pt x="140" y="103"/>
                  <a:pt x="142" y="101"/>
                </a:cubicBezTo>
                <a:close/>
                <a:moveTo>
                  <a:pt x="84" y="158"/>
                </a:moveTo>
                <a:cubicBezTo>
                  <a:pt x="84" y="159"/>
                  <a:pt x="84" y="160"/>
                  <a:pt x="83" y="160"/>
                </a:cubicBezTo>
                <a:cubicBezTo>
                  <a:pt x="83" y="161"/>
                  <a:pt x="83" y="162"/>
                  <a:pt x="84" y="161"/>
                </a:cubicBezTo>
                <a:cubicBezTo>
                  <a:pt x="84" y="161"/>
                  <a:pt x="84" y="161"/>
                  <a:pt x="84" y="161"/>
                </a:cubicBezTo>
                <a:cubicBezTo>
                  <a:pt x="84" y="160"/>
                  <a:pt x="84" y="160"/>
                  <a:pt x="84" y="160"/>
                </a:cubicBezTo>
                <a:cubicBezTo>
                  <a:pt x="85" y="160"/>
                  <a:pt x="84" y="161"/>
                  <a:pt x="85" y="161"/>
                </a:cubicBezTo>
                <a:cubicBezTo>
                  <a:pt x="85" y="160"/>
                  <a:pt x="86" y="160"/>
                  <a:pt x="85" y="160"/>
                </a:cubicBezTo>
                <a:cubicBezTo>
                  <a:pt x="85" y="160"/>
                  <a:pt x="85" y="160"/>
                  <a:pt x="85" y="160"/>
                </a:cubicBezTo>
                <a:cubicBezTo>
                  <a:pt x="85" y="160"/>
                  <a:pt x="85" y="159"/>
                  <a:pt x="85" y="159"/>
                </a:cubicBezTo>
                <a:cubicBezTo>
                  <a:pt x="85" y="159"/>
                  <a:pt x="86" y="159"/>
                  <a:pt x="87" y="158"/>
                </a:cubicBezTo>
                <a:cubicBezTo>
                  <a:pt x="85" y="159"/>
                  <a:pt x="86" y="157"/>
                  <a:pt x="84" y="158"/>
                </a:cubicBezTo>
                <a:close/>
                <a:moveTo>
                  <a:pt x="103" y="180"/>
                </a:moveTo>
                <a:cubicBezTo>
                  <a:pt x="102" y="180"/>
                  <a:pt x="102" y="181"/>
                  <a:pt x="102" y="181"/>
                </a:cubicBezTo>
                <a:cubicBezTo>
                  <a:pt x="102" y="181"/>
                  <a:pt x="103" y="181"/>
                  <a:pt x="103" y="181"/>
                </a:cubicBezTo>
                <a:cubicBezTo>
                  <a:pt x="103" y="181"/>
                  <a:pt x="102" y="181"/>
                  <a:pt x="103" y="182"/>
                </a:cubicBezTo>
                <a:cubicBezTo>
                  <a:pt x="103" y="182"/>
                  <a:pt x="103" y="181"/>
                  <a:pt x="104" y="181"/>
                </a:cubicBezTo>
                <a:cubicBezTo>
                  <a:pt x="103" y="182"/>
                  <a:pt x="103" y="182"/>
                  <a:pt x="103" y="183"/>
                </a:cubicBezTo>
                <a:cubicBezTo>
                  <a:pt x="103" y="182"/>
                  <a:pt x="104" y="182"/>
                  <a:pt x="104" y="181"/>
                </a:cubicBezTo>
                <a:cubicBezTo>
                  <a:pt x="103" y="182"/>
                  <a:pt x="104" y="180"/>
                  <a:pt x="103" y="180"/>
                </a:cubicBezTo>
                <a:close/>
                <a:moveTo>
                  <a:pt x="77" y="160"/>
                </a:moveTo>
                <a:cubicBezTo>
                  <a:pt x="79" y="161"/>
                  <a:pt x="79" y="158"/>
                  <a:pt x="80" y="158"/>
                </a:cubicBezTo>
                <a:cubicBezTo>
                  <a:pt x="80" y="157"/>
                  <a:pt x="80" y="157"/>
                  <a:pt x="80" y="157"/>
                </a:cubicBezTo>
                <a:cubicBezTo>
                  <a:pt x="79" y="157"/>
                  <a:pt x="78" y="159"/>
                  <a:pt x="77" y="160"/>
                </a:cubicBezTo>
                <a:close/>
                <a:moveTo>
                  <a:pt x="81" y="163"/>
                </a:moveTo>
                <a:cubicBezTo>
                  <a:pt x="81" y="163"/>
                  <a:pt x="81" y="164"/>
                  <a:pt x="81" y="164"/>
                </a:cubicBezTo>
                <a:cubicBezTo>
                  <a:pt x="81" y="164"/>
                  <a:pt x="80" y="165"/>
                  <a:pt x="80" y="165"/>
                </a:cubicBezTo>
                <a:cubicBezTo>
                  <a:pt x="82" y="164"/>
                  <a:pt x="83" y="163"/>
                  <a:pt x="83" y="162"/>
                </a:cubicBezTo>
                <a:cubicBezTo>
                  <a:pt x="83" y="161"/>
                  <a:pt x="83" y="161"/>
                  <a:pt x="82" y="161"/>
                </a:cubicBezTo>
                <a:cubicBezTo>
                  <a:pt x="81" y="161"/>
                  <a:pt x="82" y="163"/>
                  <a:pt x="81" y="163"/>
                </a:cubicBezTo>
                <a:close/>
                <a:moveTo>
                  <a:pt x="95" y="192"/>
                </a:moveTo>
                <a:cubicBezTo>
                  <a:pt x="95" y="192"/>
                  <a:pt x="95" y="192"/>
                  <a:pt x="94" y="192"/>
                </a:cubicBezTo>
                <a:cubicBezTo>
                  <a:pt x="94" y="192"/>
                  <a:pt x="94" y="193"/>
                  <a:pt x="94" y="193"/>
                </a:cubicBezTo>
                <a:cubicBezTo>
                  <a:pt x="93" y="193"/>
                  <a:pt x="93" y="194"/>
                  <a:pt x="94" y="194"/>
                </a:cubicBezTo>
                <a:cubicBezTo>
                  <a:pt x="93" y="194"/>
                  <a:pt x="91" y="196"/>
                  <a:pt x="91" y="197"/>
                </a:cubicBezTo>
                <a:cubicBezTo>
                  <a:pt x="91" y="197"/>
                  <a:pt x="91" y="197"/>
                  <a:pt x="91" y="197"/>
                </a:cubicBezTo>
                <a:cubicBezTo>
                  <a:pt x="91" y="198"/>
                  <a:pt x="90" y="198"/>
                  <a:pt x="90" y="199"/>
                </a:cubicBezTo>
                <a:cubicBezTo>
                  <a:pt x="91" y="197"/>
                  <a:pt x="92" y="197"/>
                  <a:pt x="93" y="197"/>
                </a:cubicBezTo>
                <a:cubicBezTo>
                  <a:pt x="93" y="197"/>
                  <a:pt x="93" y="197"/>
                  <a:pt x="93" y="196"/>
                </a:cubicBezTo>
                <a:cubicBezTo>
                  <a:pt x="93" y="196"/>
                  <a:pt x="94" y="195"/>
                  <a:pt x="94" y="195"/>
                </a:cubicBezTo>
                <a:cubicBezTo>
                  <a:pt x="94" y="195"/>
                  <a:pt x="94" y="195"/>
                  <a:pt x="94" y="196"/>
                </a:cubicBezTo>
                <a:cubicBezTo>
                  <a:pt x="95" y="194"/>
                  <a:pt x="95" y="192"/>
                  <a:pt x="96" y="193"/>
                </a:cubicBezTo>
                <a:cubicBezTo>
                  <a:pt x="96" y="193"/>
                  <a:pt x="96" y="193"/>
                  <a:pt x="96" y="193"/>
                </a:cubicBezTo>
                <a:cubicBezTo>
                  <a:pt x="97" y="193"/>
                  <a:pt x="97" y="193"/>
                  <a:pt x="97" y="192"/>
                </a:cubicBezTo>
                <a:cubicBezTo>
                  <a:pt x="96" y="193"/>
                  <a:pt x="97" y="192"/>
                  <a:pt x="96" y="192"/>
                </a:cubicBezTo>
                <a:cubicBezTo>
                  <a:pt x="96" y="193"/>
                  <a:pt x="96" y="192"/>
                  <a:pt x="95" y="192"/>
                </a:cubicBezTo>
                <a:close/>
                <a:moveTo>
                  <a:pt x="65" y="175"/>
                </a:moveTo>
                <a:cubicBezTo>
                  <a:pt x="64" y="175"/>
                  <a:pt x="64" y="175"/>
                  <a:pt x="63" y="175"/>
                </a:cubicBezTo>
                <a:cubicBezTo>
                  <a:pt x="63" y="175"/>
                  <a:pt x="63" y="175"/>
                  <a:pt x="63" y="176"/>
                </a:cubicBezTo>
                <a:cubicBezTo>
                  <a:pt x="64" y="176"/>
                  <a:pt x="64" y="176"/>
                  <a:pt x="64" y="177"/>
                </a:cubicBezTo>
                <a:cubicBezTo>
                  <a:pt x="65" y="175"/>
                  <a:pt x="66" y="175"/>
                  <a:pt x="67" y="173"/>
                </a:cubicBezTo>
                <a:cubicBezTo>
                  <a:pt x="65" y="173"/>
                  <a:pt x="66" y="174"/>
                  <a:pt x="65" y="175"/>
                </a:cubicBezTo>
                <a:close/>
                <a:moveTo>
                  <a:pt x="45" y="240"/>
                </a:moveTo>
                <a:cubicBezTo>
                  <a:pt x="46" y="241"/>
                  <a:pt x="46" y="241"/>
                  <a:pt x="46" y="241"/>
                </a:cubicBezTo>
                <a:cubicBezTo>
                  <a:pt x="45" y="241"/>
                  <a:pt x="45" y="242"/>
                  <a:pt x="44" y="243"/>
                </a:cubicBezTo>
                <a:cubicBezTo>
                  <a:pt x="44" y="243"/>
                  <a:pt x="43" y="243"/>
                  <a:pt x="43" y="243"/>
                </a:cubicBezTo>
                <a:cubicBezTo>
                  <a:pt x="43" y="244"/>
                  <a:pt x="43" y="244"/>
                  <a:pt x="42" y="245"/>
                </a:cubicBezTo>
                <a:cubicBezTo>
                  <a:pt x="43" y="245"/>
                  <a:pt x="43" y="245"/>
                  <a:pt x="44" y="244"/>
                </a:cubicBezTo>
                <a:cubicBezTo>
                  <a:pt x="44" y="244"/>
                  <a:pt x="44" y="244"/>
                  <a:pt x="44" y="244"/>
                </a:cubicBezTo>
                <a:cubicBezTo>
                  <a:pt x="44" y="244"/>
                  <a:pt x="45" y="243"/>
                  <a:pt x="45" y="244"/>
                </a:cubicBezTo>
                <a:cubicBezTo>
                  <a:pt x="45" y="241"/>
                  <a:pt x="47" y="241"/>
                  <a:pt x="48" y="239"/>
                </a:cubicBezTo>
                <a:cubicBezTo>
                  <a:pt x="47" y="238"/>
                  <a:pt x="48" y="238"/>
                  <a:pt x="48" y="237"/>
                </a:cubicBezTo>
                <a:cubicBezTo>
                  <a:pt x="47" y="238"/>
                  <a:pt x="47" y="240"/>
                  <a:pt x="45" y="240"/>
                </a:cubicBezTo>
                <a:close/>
                <a:moveTo>
                  <a:pt x="820" y="180"/>
                </a:moveTo>
                <a:cubicBezTo>
                  <a:pt x="820" y="181"/>
                  <a:pt x="820" y="181"/>
                  <a:pt x="820" y="181"/>
                </a:cubicBezTo>
                <a:cubicBezTo>
                  <a:pt x="821" y="181"/>
                  <a:pt x="820" y="180"/>
                  <a:pt x="820" y="180"/>
                </a:cubicBezTo>
                <a:close/>
                <a:moveTo>
                  <a:pt x="866" y="171"/>
                </a:moveTo>
                <a:cubicBezTo>
                  <a:pt x="865" y="171"/>
                  <a:pt x="865" y="172"/>
                  <a:pt x="865" y="172"/>
                </a:cubicBezTo>
                <a:cubicBezTo>
                  <a:pt x="865" y="172"/>
                  <a:pt x="866" y="172"/>
                  <a:pt x="866" y="171"/>
                </a:cubicBezTo>
                <a:close/>
                <a:moveTo>
                  <a:pt x="867" y="170"/>
                </a:moveTo>
                <a:cubicBezTo>
                  <a:pt x="867" y="170"/>
                  <a:pt x="866" y="171"/>
                  <a:pt x="866" y="171"/>
                </a:cubicBezTo>
                <a:cubicBezTo>
                  <a:pt x="867" y="171"/>
                  <a:pt x="867" y="170"/>
                  <a:pt x="867" y="170"/>
                </a:cubicBezTo>
                <a:close/>
                <a:moveTo>
                  <a:pt x="861" y="164"/>
                </a:moveTo>
                <a:cubicBezTo>
                  <a:pt x="861" y="164"/>
                  <a:pt x="861" y="165"/>
                  <a:pt x="861" y="165"/>
                </a:cubicBezTo>
                <a:cubicBezTo>
                  <a:pt x="861" y="164"/>
                  <a:pt x="861" y="164"/>
                  <a:pt x="861" y="164"/>
                </a:cubicBezTo>
                <a:close/>
                <a:moveTo>
                  <a:pt x="868" y="162"/>
                </a:moveTo>
                <a:cubicBezTo>
                  <a:pt x="868" y="163"/>
                  <a:pt x="868" y="163"/>
                  <a:pt x="868" y="164"/>
                </a:cubicBezTo>
                <a:cubicBezTo>
                  <a:pt x="868" y="163"/>
                  <a:pt x="868" y="162"/>
                  <a:pt x="868" y="162"/>
                </a:cubicBezTo>
                <a:close/>
                <a:moveTo>
                  <a:pt x="837" y="147"/>
                </a:moveTo>
                <a:cubicBezTo>
                  <a:pt x="837" y="148"/>
                  <a:pt x="837" y="150"/>
                  <a:pt x="836" y="151"/>
                </a:cubicBezTo>
                <a:cubicBezTo>
                  <a:pt x="837" y="150"/>
                  <a:pt x="837" y="148"/>
                  <a:pt x="837" y="147"/>
                </a:cubicBezTo>
                <a:close/>
                <a:moveTo>
                  <a:pt x="852" y="150"/>
                </a:moveTo>
                <a:cubicBezTo>
                  <a:pt x="852" y="149"/>
                  <a:pt x="852" y="149"/>
                  <a:pt x="852" y="149"/>
                </a:cubicBezTo>
                <a:cubicBezTo>
                  <a:pt x="852" y="148"/>
                  <a:pt x="853" y="145"/>
                  <a:pt x="852" y="146"/>
                </a:cubicBezTo>
                <a:cubicBezTo>
                  <a:pt x="852" y="147"/>
                  <a:pt x="851" y="150"/>
                  <a:pt x="851" y="151"/>
                </a:cubicBezTo>
                <a:cubicBezTo>
                  <a:pt x="852" y="151"/>
                  <a:pt x="852" y="150"/>
                  <a:pt x="852" y="150"/>
                </a:cubicBezTo>
                <a:close/>
                <a:moveTo>
                  <a:pt x="857" y="134"/>
                </a:moveTo>
                <a:cubicBezTo>
                  <a:pt x="857" y="134"/>
                  <a:pt x="857" y="134"/>
                  <a:pt x="857" y="134"/>
                </a:cubicBezTo>
                <a:cubicBezTo>
                  <a:pt x="857" y="135"/>
                  <a:pt x="857" y="135"/>
                  <a:pt x="857" y="135"/>
                </a:cubicBezTo>
                <a:lnTo>
                  <a:pt x="857" y="134"/>
                </a:lnTo>
                <a:close/>
                <a:moveTo>
                  <a:pt x="855" y="121"/>
                </a:moveTo>
                <a:cubicBezTo>
                  <a:pt x="855" y="119"/>
                  <a:pt x="855" y="121"/>
                  <a:pt x="855" y="122"/>
                </a:cubicBezTo>
                <a:cubicBezTo>
                  <a:pt x="854" y="122"/>
                  <a:pt x="855" y="122"/>
                  <a:pt x="855" y="122"/>
                </a:cubicBezTo>
                <a:cubicBezTo>
                  <a:pt x="854" y="123"/>
                  <a:pt x="853" y="126"/>
                  <a:pt x="854" y="127"/>
                </a:cubicBezTo>
                <a:cubicBezTo>
                  <a:pt x="854" y="125"/>
                  <a:pt x="855" y="123"/>
                  <a:pt x="855" y="121"/>
                </a:cubicBezTo>
                <a:close/>
                <a:moveTo>
                  <a:pt x="861" y="127"/>
                </a:moveTo>
                <a:cubicBezTo>
                  <a:pt x="861" y="127"/>
                  <a:pt x="861" y="128"/>
                  <a:pt x="861" y="128"/>
                </a:cubicBezTo>
                <a:cubicBezTo>
                  <a:pt x="862" y="128"/>
                  <a:pt x="862" y="127"/>
                  <a:pt x="861" y="127"/>
                </a:cubicBezTo>
                <a:close/>
                <a:moveTo>
                  <a:pt x="843" y="120"/>
                </a:moveTo>
                <a:cubicBezTo>
                  <a:pt x="843" y="121"/>
                  <a:pt x="842" y="121"/>
                  <a:pt x="842" y="122"/>
                </a:cubicBezTo>
                <a:cubicBezTo>
                  <a:pt x="843" y="121"/>
                  <a:pt x="843" y="120"/>
                  <a:pt x="843" y="120"/>
                </a:cubicBezTo>
                <a:close/>
                <a:moveTo>
                  <a:pt x="859" y="124"/>
                </a:moveTo>
                <a:cubicBezTo>
                  <a:pt x="859" y="125"/>
                  <a:pt x="859" y="126"/>
                  <a:pt x="859" y="126"/>
                </a:cubicBezTo>
                <a:cubicBezTo>
                  <a:pt x="859" y="125"/>
                  <a:pt x="860" y="124"/>
                  <a:pt x="859" y="124"/>
                </a:cubicBezTo>
                <a:close/>
                <a:moveTo>
                  <a:pt x="862" y="124"/>
                </a:moveTo>
                <a:cubicBezTo>
                  <a:pt x="862" y="124"/>
                  <a:pt x="861" y="125"/>
                  <a:pt x="862" y="126"/>
                </a:cubicBezTo>
                <a:cubicBezTo>
                  <a:pt x="862" y="125"/>
                  <a:pt x="862" y="124"/>
                  <a:pt x="862" y="124"/>
                </a:cubicBezTo>
                <a:close/>
                <a:moveTo>
                  <a:pt x="839" y="118"/>
                </a:moveTo>
                <a:cubicBezTo>
                  <a:pt x="839" y="118"/>
                  <a:pt x="839" y="119"/>
                  <a:pt x="839" y="119"/>
                </a:cubicBezTo>
                <a:cubicBezTo>
                  <a:pt x="839" y="119"/>
                  <a:pt x="839" y="118"/>
                  <a:pt x="839" y="118"/>
                </a:cubicBezTo>
                <a:close/>
                <a:moveTo>
                  <a:pt x="844" y="116"/>
                </a:moveTo>
                <a:cubicBezTo>
                  <a:pt x="843" y="117"/>
                  <a:pt x="843" y="119"/>
                  <a:pt x="843" y="119"/>
                </a:cubicBezTo>
                <a:cubicBezTo>
                  <a:pt x="843" y="118"/>
                  <a:pt x="844" y="117"/>
                  <a:pt x="844" y="116"/>
                </a:cubicBezTo>
                <a:close/>
                <a:moveTo>
                  <a:pt x="862" y="120"/>
                </a:moveTo>
                <a:cubicBezTo>
                  <a:pt x="862" y="121"/>
                  <a:pt x="861" y="122"/>
                  <a:pt x="862" y="123"/>
                </a:cubicBezTo>
                <a:cubicBezTo>
                  <a:pt x="862" y="122"/>
                  <a:pt x="863" y="121"/>
                  <a:pt x="862" y="120"/>
                </a:cubicBezTo>
                <a:close/>
                <a:moveTo>
                  <a:pt x="855" y="118"/>
                </a:moveTo>
                <a:cubicBezTo>
                  <a:pt x="855" y="118"/>
                  <a:pt x="855" y="119"/>
                  <a:pt x="855" y="119"/>
                </a:cubicBezTo>
                <a:cubicBezTo>
                  <a:pt x="855" y="119"/>
                  <a:pt x="856" y="118"/>
                  <a:pt x="855" y="118"/>
                </a:cubicBezTo>
                <a:close/>
                <a:moveTo>
                  <a:pt x="858" y="117"/>
                </a:moveTo>
                <a:cubicBezTo>
                  <a:pt x="857" y="117"/>
                  <a:pt x="857" y="118"/>
                  <a:pt x="857" y="118"/>
                </a:cubicBezTo>
                <a:cubicBezTo>
                  <a:pt x="857" y="118"/>
                  <a:pt x="858" y="117"/>
                  <a:pt x="858" y="117"/>
                </a:cubicBezTo>
                <a:close/>
                <a:moveTo>
                  <a:pt x="860" y="116"/>
                </a:moveTo>
                <a:cubicBezTo>
                  <a:pt x="860" y="116"/>
                  <a:pt x="860" y="116"/>
                  <a:pt x="860" y="116"/>
                </a:cubicBezTo>
                <a:cubicBezTo>
                  <a:pt x="859" y="115"/>
                  <a:pt x="859" y="117"/>
                  <a:pt x="859" y="117"/>
                </a:cubicBezTo>
                <a:cubicBezTo>
                  <a:pt x="860" y="117"/>
                  <a:pt x="859" y="117"/>
                  <a:pt x="860" y="116"/>
                </a:cubicBezTo>
                <a:close/>
                <a:moveTo>
                  <a:pt x="849" y="110"/>
                </a:moveTo>
                <a:cubicBezTo>
                  <a:pt x="848" y="113"/>
                  <a:pt x="849" y="111"/>
                  <a:pt x="849" y="110"/>
                </a:cubicBezTo>
                <a:close/>
                <a:moveTo>
                  <a:pt x="845" y="105"/>
                </a:moveTo>
                <a:cubicBezTo>
                  <a:pt x="844" y="106"/>
                  <a:pt x="844" y="106"/>
                  <a:pt x="844" y="107"/>
                </a:cubicBezTo>
                <a:cubicBezTo>
                  <a:pt x="844" y="107"/>
                  <a:pt x="845" y="105"/>
                  <a:pt x="845" y="105"/>
                </a:cubicBezTo>
                <a:close/>
                <a:moveTo>
                  <a:pt x="844" y="105"/>
                </a:moveTo>
                <a:cubicBezTo>
                  <a:pt x="843" y="105"/>
                  <a:pt x="843" y="106"/>
                  <a:pt x="843" y="106"/>
                </a:cubicBezTo>
                <a:lnTo>
                  <a:pt x="844" y="105"/>
                </a:lnTo>
                <a:close/>
                <a:moveTo>
                  <a:pt x="836" y="101"/>
                </a:moveTo>
                <a:cubicBezTo>
                  <a:pt x="836" y="102"/>
                  <a:pt x="836" y="102"/>
                  <a:pt x="836" y="102"/>
                </a:cubicBezTo>
                <a:cubicBezTo>
                  <a:pt x="836" y="102"/>
                  <a:pt x="836" y="101"/>
                  <a:pt x="836" y="101"/>
                </a:cubicBezTo>
                <a:close/>
                <a:moveTo>
                  <a:pt x="838" y="98"/>
                </a:moveTo>
                <a:cubicBezTo>
                  <a:pt x="839" y="95"/>
                  <a:pt x="838" y="96"/>
                  <a:pt x="838" y="98"/>
                </a:cubicBezTo>
                <a:close/>
                <a:moveTo>
                  <a:pt x="828" y="135"/>
                </a:moveTo>
                <a:cubicBezTo>
                  <a:pt x="828" y="136"/>
                  <a:pt x="828" y="137"/>
                  <a:pt x="827" y="137"/>
                </a:cubicBezTo>
                <a:cubicBezTo>
                  <a:pt x="828" y="138"/>
                  <a:pt x="828" y="138"/>
                  <a:pt x="828" y="138"/>
                </a:cubicBezTo>
                <a:cubicBezTo>
                  <a:pt x="828" y="137"/>
                  <a:pt x="829" y="136"/>
                  <a:pt x="828" y="135"/>
                </a:cubicBezTo>
                <a:close/>
                <a:moveTo>
                  <a:pt x="846" y="121"/>
                </a:moveTo>
                <a:cubicBezTo>
                  <a:pt x="847" y="121"/>
                  <a:pt x="846" y="122"/>
                  <a:pt x="846" y="123"/>
                </a:cubicBezTo>
                <a:cubicBezTo>
                  <a:pt x="847" y="121"/>
                  <a:pt x="848" y="117"/>
                  <a:pt x="848" y="115"/>
                </a:cubicBezTo>
                <a:cubicBezTo>
                  <a:pt x="848" y="117"/>
                  <a:pt x="846" y="118"/>
                  <a:pt x="847" y="119"/>
                </a:cubicBezTo>
                <a:cubicBezTo>
                  <a:pt x="847" y="119"/>
                  <a:pt x="847" y="119"/>
                  <a:pt x="847" y="118"/>
                </a:cubicBezTo>
                <a:cubicBezTo>
                  <a:pt x="846" y="119"/>
                  <a:pt x="846" y="120"/>
                  <a:pt x="846" y="121"/>
                </a:cubicBezTo>
                <a:cubicBezTo>
                  <a:pt x="846" y="121"/>
                  <a:pt x="846" y="120"/>
                  <a:pt x="846" y="120"/>
                </a:cubicBezTo>
                <a:cubicBezTo>
                  <a:pt x="846" y="121"/>
                  <a:pt x="845" y="121"/>
                  <a:pt x="845" y="121"/>
                </a:cubicBezTo>
                <a:cubicBezTo>
                  <a:pt x="846" y="122"/>
                  <a:pt x="846" y="121"/>
                  <a:pt x="846" y="121"/>
                </a:cubicBezTo>
                <a:close/>
                <a:moveTo>
                  <a:pt x="860" y="122"/>
                </a:moveTo>
                <a:cubicBezTo>
                  <a:pt x="860" y="122"/>
                  <a:pt x="859" y="123"/>
                  <a:pt x="860" y="123"/>
                </a:cubicBezTo>
                <a:cubicBezTo>
                  <a:pt x="860" y="123"/>
                  <a:pt x="860" y="123"/>
                  <a:pt x="860" y="123"/>
                </a:cubicBezTo>
                <a:cubicBezTo>
                  <a:pt x="859" y="124"/>
                  <a:pt x="860" y="122"/>
                  <a:pt x="860" y="122"/>
                </a:cubicBezTo>
                <a:close/>
                <a:moveTo>
                  <a:pt x="861" y="115"/>
                </a:moveTo>
                <a:cubicBezTo>
                  <a:pt x="861" y="115"/>
                  <a:pt x="861" y="115"/>
                  <a:pt x="861" y="115"/>
                </a:cubicBezTo>
                <a:cubicBezTo>
                  <a:pt x="862" y="117"/>
                  <a:pt x="859" y="120"/>
                  <a:pt x="860" y="122"/>
                </a:cubicBezTo>
                <a:cubicBezTo>
                  <a:pt x="860" y="118"/>
                  <a:pt x="862" y="115"/>
                  <a:pt x="862" y="112"/>
                </a:cubicBezTo>
                <a:cubicBezTo>
                  <a:pt x="862" y="112"/>
                  <a:pt x="862" y="111"/>
                  <a:pt x="862" y="111"/>
                </a:cubicBezTo>
                <a:cubicBezTo>
                  <a:pt x="862" y="110"/>
                  <a:pt x="864" y="107"/>
                  <a:pt x="863" y="106"/>
                </a:cubicBezTo>
                <a:cubicBezTo>
                  <a:pt x="863" y="107"/>
                  <a:pt x="862" y="108"/>
                  <a:pt x="862" y="110"/>
                </a:cubicBezTo>
                <a:cubicBezTo>
                  <a:pt x="861" y="109"/>
                  <a:pt x="861" y="109"/>
                  <a:pt x="861" y="109"/>
                </a:cubicBezTo>
                <a:cubicBezTo>
                  <a:pt x="862" y="111"/>
                  <a:pt x="861" y="114"/>
                  <a:pt x="861" y="115"/>
                </a:cubicBezTo>
                <a:close/>
                <a:moveTo>
                  <a:pt x="842" y="104"/>
                </a:moveTo>
                <a:cubicBezTo>
                  <a:pt x="842" y="105"/>
                  <a:pt x="842" y="105"/>
                  <a:pt x="842" y="106"/>
                </a:cubicBezTo>
                <a:cubicBezTo>
                  <a:pt x="843" y="105"/>
                  <a:pt x="842" y="104"/>
                  <a:pt x="842" y="104"/>
                </a:cubicBezTo>
                <a:close/>
                <a:moveTo>
                  <a:pt x="707" y="252"/>
                </a:moveTo>
                <a:cubicBezTo>
                  <a:pt x="708" y="252"/>
                  <a:pt x="709" y="252"/>
                  <a:pt x="710" y="253"/>
                </a:cubicBezTo>
                <a:cubicBezTo>
                  <a:pt x="710" y="254"/>
                  <a:pt x="709" y="255"/>
                  <a:pt x="710" y="256"/>
                </a:cubicBezTo>
                <a:cubicBezTo>
                  <a:pt x="712" y="257"/>
                  <a:pt x="715" y="253"/>
                  <a:pt x="715" y="256"/>
                </a:cubicBezTo>
                <a:cubicBezTo>
                  <a:pt x="717" y="258"/>
                  <a:pt x="720" y="259"/>
                  <a:pt x="723" y="259"/>
                </a:cubicBezTo>
                <a:cubicBezTo>
                  <a:pt x="725" y="260"/>
                  <a:pt x="726" y="261"/>
                  <a:pt x="728" y="262"/>
                </a:cubicBezTo>
                <a:cubicBezTo>
                  <a:pt x="730" y="262"/>
                  <a:pt x="733" y="262"/>
                  <a:pt x="734" y="263"/>
                </a:cubicBezTo>
                <a:cubicBezTo>
                  <a:pt x="736" y="263"/>
                  <a:pt x="737" y="264"/>
                  <a:pt x="739" y="265"/>
                </a:cubicBezTo>
                <a:cubicBezTo>
                  <a:pt x="744" y="267"/>
                  <a:pt x="749" y="267"/>
                  <a:pt x="753" y="269"/>
                </a:cubicBezTo>
                <a:cubicBezTo>
                  <a:pt x="756" y="269"/>
                  <a:pt x="760" y="271"/>
                  <a:pt x="762" y="272"/>
                </a:cubicBezTo>
                <a:cubicBezTo>
                  <a:pt x="765" y="272"/>
                  <a:pt x="768" y="274"/>
                  <a:pt x="771" y="275"/>
                </a:cubicBezTo>
                <a:cubicBezTo>
                  <a:pt x="772" y="275"/>
                  <a:pt x="774" y="275"/>
                  <a:pt x="776" y="276"/>
                </a:cubicBezTo>
                <a:cubicBezTo>
                  <a:pt x="776" y="276"/>
                  <a:pt x="777" y="276"/>
                  <a:pt x="777" y="276"/>
                </a:cubicBezTo>
                <a:cubicBezTo>
                  <a:pt x="779" y="277"/>
                  <a:pt x="781" y="277"/>
                  <a:pt x="782" y="277"/>
                </a:cubicBezTo>
                <a:cubicBezTo>
                  <a:pt x="784" y="278"/>
                  <a:pt x="785" y="279"/>
                  <a:pt x="787" y="279"/>
                </a:cubicBezTo>
                <a:cubicBezTo>
                  <a:pt x="789" y="280"/>
                  <a:pt x="792" y="281"/>
                  <a:pt x="795" y="281"/>
                </a:cubicBezTo>
                <a:cubicBezTo>
                  <a:pt x="796" y="282"/>
                  <a:pt x="798" y="282"/>
                  <a:pt x="799" y="282"/>
                </a:cubicBezTo>
                <a:cubicBezTo>
                  <a:pt x="800" y="283"/>
                  <a:pt x="800" y="283"/>
                  <a:pt x="801" y="283"/>
                </a:cubicBezTo>
                <a:cubicBezTo>
                  <a:pt x="802" y="283"/>
                  <a:pt x="802" y="283"/>
                  <a:pt x="802" y="283"/>
                </a:cubicBezTo>
                <a:cubicBezTo>
                  <a:pt x="803" y="284"/>
                  <a:pt x="803" y="284"/>
                  <a:pt x="803" y="284"/>
                </a:cubicBezTo>
                <a:cubicBezTo>
                  <a:pt x="803" y="284"/>
                  <a:pt x="803" y="284"/>
                  <a:pt x="803" y="284"/>
                </a:cubicBezTo>
                <a:cubicBezTo>
                  <a:pt x="803" y="284"/>
                  <a:pt x="803" y="284"/>
                  <a:pt x="803" y="284"/>
                </a:cubicBezTo>
                <a:cubicBezTo>
                  <a:pt x="804" y="285"/>
                  <a:pt x="805" y="284"/>
                  <a:pt x="806" y="285"/>
                </a:cubicBezTo>
                <a:cubicBezTo>
                  <a:pt x="807" y="285"/>
                  <a:pt x="808" y="286"/>
                  <a:pt x="809" y="287"/>
                </a:cubicBezTo>
                <a:cubicBezTo>
                  <a:pt x="810" y="286"/>
                  <a:pt x="811" y="287"/>
                  <a:pt x="812" y="288"/>
                </a:cubicBezTo>
                <a:cubicBezTo>
                  <a:pt x="813" y="288"/>
                  <a:pt x="813" y="288"/>
                  <a:pt x="813" y="288"/>
                </a:cubicBezTo>
                <a:cubicBezTo>
                  <a:pt x="813" y="288"/>
                  <a:pt x="813" y="287"/>
                  <a:pt x="813" y="287"/>
                </a:cubicBezTo>
                <a:cubicBezTo>
                  <a:pt x="813" y="287"/>
                  <a:pt x="813" y="287"/>
                  <a:pt x="813" y="286"/>
                </a:cubicBezTo>
                <a:cubicBezTo>
                  <a:pt x="813" y="286"/>
                  <a:pt x="813" y="286"/>
                  <a:pt x="813" y="286"/>
                </a:cubicBezTo>
                <a:cubicBezTo>
                  <a:pt x="813" y="285"/>
                  <a:pt x="813" y="285"/>
                  <a:pt x="813" y="284"/>
                </a:cubicBezTo>
                <a:cubicBezTo>
                  <a:pt x="813" y="282"/>
                  <a:pt x="813" y="282"/>
                  <a:pt x="813" y="282"/>
                </a:cubicBezTo>
                <a:cubicBezTo>
                  <a:pt x="813" y="282"/>
                  <a:pt x="812" y="281"/>
                  <a:pt x="812" y="280"/>
                </a:cubicBezTo>
                <a:cubicBezTo>
                  <a:pt x="812" y="280"/>
                  <a:pt x="813" y="280"/>
                  <a:pt x="813" y="279"/>
                </a:cubicBezTo>
                <a:cubicBezTo>
                  <a:pt x="813" y="279"/>
                  <a:pt x="812" y="279"/>
                  <a:pt x="812" y="279"/>
                </a:cubicBezTo>
                <a:cubicBezTo>
                  <a:pt x="812" y="278"/>
                  <a:pt x="812" y="278"/>
                  <a:pt x="812" y="278"/>
                </a:cubicBezTo>
                <a:cubicBezTo>
                  <a:pt x="812" y="277"/>
                  <a:pt x="812" y="277"/>
                  <a:pt x="812" y="277"/>
                </a:cubicBezTo>
                <a:cubicBezTo>
                  <a:pt x="812" y="276"/>
                  <a:pt x="812" y="276"/>
                  <a:pt x="812" y="275"/>
                </a:cubicBezTo>
                <a:cubicBezTo>
                  <a:pt x="813" y="270"/>
                  <a:pt x="813" y="265"/>
                  <a:pt x="813" y="259"/>
                </a:cubicBezTo>
                <a:cubicBezTo>
                  <a:pt x="813" y="254"/>
                  <a:pt x="813" y="250"/>
                  <a:pt x="813" y="245"/>
                </a:cubicBezTo>
                <a:cubicBezTo>
                  <a:pt x="815" y="226"/>
                  <a:pt x="815" y="226"/>
                  <a:pt x="815" y="226"/>
                </a:cubicBezTo>
                <a:cubicBezTo>
                  <a:pt x="815" y="219"/>
                  <a:pt x="816" y="212"/>
                  <a:pt x="817" y="206"/>
                </a:cubicBezTo>
                <a:cubicBezTo>
                  <a:pt x="817" y="206"/>
                  <a:pt x="818" y="205"/>
                  <a:pt x="818" y="205"/>
                </a:cubicBezTo>
                <a:cubicBezTo>
                  <a:pt x="818" y="204"/>
                  <a:pt x="817" y="204"/>
                  <a:pt x="818" y="204"/>
                </a:cubicBezTo>
                <a:cubicBezTo>
                  <a:pt x="818" y="203"/>
                  <a:pt x="818" y="203"/>
                  <a:pt x="818" y="203"/>
                </a:cubicBezTo>
                <a:cubicBezTo>
                  <a:pt x="819" y="197"/>
                  <a:pt x="820" y="192"/>
                  <a:pt x="822" y="186"/>
                </a:cubicBezTo>
                <a:cubicBezTo>
                  <a:pt x="822" y="185"/>
                  <a:pt x="822" y="186"/>
                  <a:pt x="822" y="186"/>
                </a:cubicBezTo>
                <a:cubicBezTo>
                  <a:pt x="823" y="183"/>
                  <a:pt x="824" y="178"/>
                  <a:pt x="825" y="175"/>
                </a:cubicBezTo>
                <a:cubicBezTo>
                  <a:pt x="825" y="173"/>
                  <a:pt x="825" y="171"/>
                  <a:pt x="826" y="170"/>
                </a:cubicBezTo>
                <a:cubicBezTo>
                  <a:pt x="826" y="169"/>
                  <a:pt x="825" y="169"/>
                  <a:pt x="825" y="169"/>
                </a:cubicBezTo>
                <a:cubicBezTo>
                  <a:pt x="826" y="169"/>
                  <a:pt x="826" y="169"/>
                  <a:pt x="826" y="169"/>
                </a:cubicBezTo>
                <a:cubicBezTo>
                  <a:pt x="826" y="167"/>
                  <a:pt x="826" y="167"/>
                  <a:pt x="826" y="167"/>
                </a:cubicBezTo>
                <a:cubicBezTo>
                  <a:pt x="827" y="164"/>
                  <a:pt x="828" y="160"/>
                  <a:pt x="829" y="156"/>
                </a:cubicBezTo>
                <a:cubicBezTo>
                  <a:pt x="829" y="155"/>
                  <a:pt x="829" y="155"/>
                  <a:pt x="829" y="154"/>
                </a:cubicBezTo>
                <a:cubicBezTo>
                  <a:pt x="830" y="154"/>
                  <a:pt x="830" y="154"/>
                  <a:pt x="829" y="153"/>
                </a:cubicBezTo>
                <a:cubicBezTo>
                  <a:pt x="829" y="153"/>
                  <a:pt x="830" y="151"/>
                  <a:pt x="830" y="152"/>
                </a:cubicBezTo>
                <a:cubicBezTo>
                  <a:pt x="830" y="151"/>
                  <a:pt x="830" y="152"/>
                  <a:pt x="830" y="152"/>
                </a:cubicBezTo>
                <a:cubicBezTo>
                  <a:pt x="831" y="151"/>
                  <a:pt x="831" y="149"/>
                  <a:pt x="831" y="147"/>
                </a:cubicBezTo>
                <a:cubicBezTo>
                  <a:pt x="831" y="146"/>
                  <a:pt x="832" y="144"/>
                  <a:pt x="833" y="142"/>
                </a:cubicBezTo>
                <a:cubicBezTo>
                  <a:pt x="833" y="144"/>
                  <a:pt x="833" y="146"/>
                  <a:pt x="835" y="147"/>
                </a:cubicBezTo>
                <a:cubicBezTo>
                  <a:pt x="836" y="145"/>
                  <a:pt x="836" y="141"/>
                  <a:pt x="837" y="140"/>
                </a:cubicBezTo>
                <a:cubicBezTo>
                  <a:pt x="838" y="135"/>
                  <a:pt x="839" y="130"/>
                  <a:pt x="840" y="125"/>
                </a:cubicBezTo>
                <a:cubicBezTo>
                  <a:pt x="840" y="124"/>
                  <a:pt x="840" y="124"/>
                  <a:pt x="840" y="124"/>
                </a:cubicBezTo>
                <a:cubicBezTo>
                  <a:pt x="842" y="119"/>
                  <a:pt x="842" y="114"/>
                  <a:pt x="844" y="108"/>
                </a:cubicBezTo>
                <a:cubicBezTo>
                  <a:pt x="842" y="119"/>
                  <a:pt x="839" y="128"/>
                  <a:pt x="838" y="138"/>
                </a:cubicBezTo>
                <a:cubicBezTo>
                  <a:pt x="837" y="140"/>
                  <a:pt x="836" y="146"/>
                  <a:pt x="835" y="150"/>
                </a:cubicBezTo>
                <a:cubicBezTo>
                  <a:pt x="835" y="152"/>
                  <a:pt x="836" y="153"/>
                  <a:pt x="838" y="152"/>
                </a:cubicBezTo>
                <a:cubicBezTo>
                  <a:pt x="840" y="150"/>
                  <a:pt x="839" y="147"/>
                  <a:pt x="840" y="145"/>
                </a:cubicBezTo>
                <a:cubicBezTo>
                  <a:pt x="841" y="145"/>
                  <a:pt x="841" y="144"/>
                  <a:pt x="842" y="145"/>
                </a:cubicBezTo>
                <a:cubicBezTo>
                  <a:pt x="842" y="150"/>
                  <a:pt x="840" y="156"/>
                  <a:pt x="840" y="160"/>
                </a:cubicBezTo>
                <a:cubicBezTo>
                  <a:pt x="840" y="161"/>
                  <a:pt x="840" y="162"/>
                  <a:pt x="840" y="163"/>
                </a:cubicBezTo>
                <a:cubicBezTo>
                  <a:pt x="840" y="163"/>
                  <a:pt x="840" y="164"/>
                  <a:pt x="841" y="164"/>
                </a:cubicBezTo>
                <a:cubicBezTo>
                  <a:pt x="841" y="164"/>
                  <a:pt x="841" y="164"/>
                  <a:pt x="842" y="164"/>
                </a:cubicBezTo>
                <a:cubicBezTo>
                  <a:pt x="842" y="159"/>
                  <a:pt x="846" y="156"/>
                  <a:pt x="846" y="151"/>
                </a:cubicBezTo>
                <a:cubicBezTo>
                  <a:pt x="847" y="150"/>
                  <a:pt x="848" y="149"/>
                  <a:pt x="849" y="149"/>
                </a:cubicBezTo>
                <a:cubicBezTo>
                  <a:pt x="849" y="147"/>
                  <a:pt x="850" y="145"/>
                  <a:pt x="850" y="143"/>
                </a:cubicBezTo>
                <a:cubicBezTo>
                  <a:pt x="850" y="142"/>
                  <a:pt x="850" y="142"/>
                  <a:pt x="850" y="142"/>
                </a:cubicBezTo>
                <a:cubicBezTo>
                  <a:pt x="851" y="137"/>
                  <a:pt x="851" y="133"/>
                  <a:pt x="853" y="129"/>
                </a:cubicBezTo>
                <a:cubicBezTo>
                  <a:pt x="853" y="133"/>
                  <a:pt x="852" y="136"/>
                  <a:pt x="851" y="140"/>
                </a:cubicBezTo>
                <a:cubicBezTo>
                  <a:pt x="851" y="140"/>
                  <a:pt x="852" y="141"/>
                  <a:pt x="852" y="141"/>
                </a:cubicBezTo>
                <a:cubicBezTo>
                  <a:pt x="851" y="144"/>
                  <a:pt x="850" y="149"/>
                  <a:pt x="849" y="152"/>
                </a:cubicBezTo>
                <a:cubicBezTo>
                  <a:pt x="850" y="153"/>
                  <a:pt x="851" y="153"/>
                  <a:pt x="851" y="152"/>
                </a:cubicBezTo>
                <a:cubicBezTo>
                  <a:pt x="851" y="152"/>
                  <a:pt x="851" y="153"/>
                  <a:pt x="851" y="153"/>
                </a:cubicBezTo>
                <a:cubicBezTo>
                  <a:pt x="851" y="153"/>
                  <a:pt x="851" y="153"/>
                  <a:pt x="852" y="153"/>
                </a:cubicBezTo>
                <a:cubicBezTo>
                  <a:pt x="851" y="155"/>
                  <a:pt x="851" y="155"/>
                  <a:pt x="851" y="157"/>
                </a:cubicBezTo>
                <a:cubicBezTo>
                  <a:pt x="851" y="158"/>
                  <a:pt x="851" y="158"/>
                  <a:pt x="852" y="158"/>
                </a:cubicBezTo>
                <a:cubicBezTo>
                  <a:pt x="852" y="156"/>
                  <a:pt x="853" y="155"/>
                  <a:pt x="853" y="153"/>
                </a:cubicBezTo>
                <a:cubicBezTo>
                  <a:pt x="853" y="152"/>
                  <a:pt x="853" y="151"/>
                  <a:pt x="853" y="151"/>
                </a:cubicBezTo>
                <a:cubicBezTo>
                  <a:pt x="853" y="150"/>
                  <a:pt x="853" y="150"/>
                  <a:pt x="854" y="150"/>
                </a:cubicBezTo>
                <a:cubicBezTo>
                  <a:pt x="854" y="149"/>
                  <a:pt x="853" y="149"/>
                  <a:pt x="853" y="148"/>
                </a:cubicBezTo>
                <a:cubicBezTo>
                  <a:pt x="853" y="148"/>
                  <a:pt x="854" y="148"/>
                  <a:pt x="854" y="147"/>
                </a:cubicBezTo>
                <a:cubicBezTo>
                  <a:pt x="855" y="145"/>
                  <a:pt x="854" y="143"/>
                  <a:pt x="855" y="141"/>
                </a:cubicBezTo>
                <a:cubicBezTo>
                  <a:pt x="855" y="140"/>
                  <a:pt x="856" y="139"/>
                  <a:pt x="857" y="137"/>
                </a:cubicBezTo>
                <a:cubicBezTo>
                  <a:pt x="857" y="138"/>
                  <a:pt x="856" y="139"/>
                  <a:pt x="856" y="140"/>
                </a:cubicBezTo>
                <a:cubicBezTo>
                  <a:pt x="855" y="144"/>
                  <a:pt x="856" y="148"/>
                  <a:pt x="855" y="151"/>
                </a:cubicBezTo>
                <a:cubicBezTo>
                  <a:pt x="856" y="152"/>
                  <a:pt x="856" y="151"/>
                  <a:pt x="857" y="151"/>
                </a:cubicBezTo>
                <a:cubicBezTo>
                  <a:pt x="857" y="150"/>
                  <a:pt x="857" y="149"/>
                  <a:pt x="857" y="148"/>
                </a:cubicBezTo>
                <a:cubicBezTo>
                  <a:pt x="857" y="148"/>
                  <a:pt x="857" y="149"/>
                  <a:pt x="857" y="148"/>
                </a:cubicBezTo>
                <a:cubicBezTo>
                  <a:pt x="857" y="146"/>
                  <a:pt x="857" y="144"/>
                  <a:pt x="858" y="141"/>
                </a:cubicBezTo>
                <a:cubicBezTo>
                  <a:pt x="858" y="141"/>
                  <a:pt x="858" y="140"/>
                  <a:pt x="859" y="141"/>
                </a:cubicBezTo>
                <a:cubicBezTo>
                  <a:pt x="859" y="140"/>
                  <a:pt x="859" y="140"/>
                  <a:pt x="860" y="140"/>
                </a:cubicBezTo>
                <a:cubicBezTo>
                  <a:pt x="860" y="139"/>
                  <a:pt x="859" y="140"/>
                  <a:pt x="859" y="140"/>
                </a:cubicBezTo>
                <a:cubicBezTo>
                  <a:pt x="860" y="139"/>
                  <a:pt x="859" y="138"/>
                  <a:pt x="860" y="138"/>
                </a:cubicBezTo>
                <a:cubicBezTo>
                  <a:pt x="860" y="134"/>
                  <a:pt x="861" y="132"/>
                  <a:pt x="861" y="128"/>
                </a:cubicBezTo>
                <a:cubicBezTo>
                  <a:pt x="861" y="131"/>
                  <a:pt x="861" y="134"/>
                  <a:pt x="860" y="137"/>
                </a:cubicBezTo>
                <a:cubicBezTo>
                  <a:pt x="860" y="138"/>
                  <a:pt x="861" y="137"/>
                  <a:pt x="861" y="138"/>
                </a:cubicBezTo>
                <a:cubicBezTo>
                  <a:pt x="861" y="139"/>
                  <a:pt x="860" y="139"/>
                  <a:pt x="860" y="140"/>
                </a:cubicBezTo>
                <a:cubicBezTo>
                  <a:pt x="860" y="141"/>
                  <a:pt x="860" y="142"/>
                  <a:pt x="860" y="143"/>
                </a:cubicBezTo>
                <a:cubicBezTo>
                  <a:pt x="860" y="144"/>
                  <a:pt x="859" y="145"/>
                  <a:pt x="859" y="146"/>
                </a:cubicBezTo>
                <a:cubicBezTo>
                  <a:pt x="860" y="147"/>
                  <a:pt x="860" y="148"/>
                  <a:pt x="860" y="149"/>
                </a:cubicBezTo>
                <a:cubicBezTo>
                  <a:pt x="860" y="150"/>
                  <a:pt x="860" y="149"/>
                  <a:pt x="860" y="150"/>
                </a:cubicBezTo>
                <a:cubicBezTo>
                  <a:pt x="861" y="151"/>
                  <a:pt x="861" y="150"/>
                  <a:pt x="862" y="150"/>
                </a:cubicBezTo>
                <a:cubicBezTo>
                  <a:pt x="862" y="151"/>
                  <a:pt x="861" y="150"/>
                  <a:pt x="861" y="151"/>
                </a:cubicBezTo>
                <a:cubicBezTo>
                  <a:pt x="861" y="151"/>
                  <a:pt x="861" y="152"/>
                  <a:pt x="862" y="152"/>
                </a:cubicBezTo>
                <a:cubicBezTo>
                  <a:pt x="861" y="154"/>
                  <a:pt x="861" y="155"/>
                  <a:pt x="861" y="157"/>
                </a:cubicBezTo>
                <a:cubicBezTo>
                  <a:pt x="861" y="157"/>
                  <a:pt x="861" y="156"/>
                  <a:pt x="861" y="157"/>
                </a:cubicBezTo>
                <a:cubicBezTo>
                  <a:pt x="861" y="157"/>
                  <a:pt x="861" y="160"/>
                  <a:pt x="861" y="160"/>
                </a:cubicBezTo>
                <a:cubicBezTo>
                  <a:pt x="861" y="162"/>
                  <a:pt x="861" y="163"/>
                  <a:pt x="860" y="165"/>
                </a:cubicBezTo>
                <a:cubicBezTo>
                  <a:pt x="860" y="166"/>
                  <a:pt x="861" y="165"/>
                  <a:pt x="861" y="166"/>
                </a:cubicBezTo>
                <a:cubicBezTo>
                  <a:pt x="861" y="167"/>
                  <a:pt x="861" y="168"/>
                  <a:pt x="860" y="169"/>
                </a:cubicBezTo>
                <a:cubicBezTo>
                  <a:pt x="861" y="170"/>
                  <a:pt x="861" y="172"/>
                  <a:pt x="860" y="173"/>
                </a:cubicBezTo>
                <a:cubicBezTo>
                  <a:pt x="861" y="173"/>
                  <a:pt x="861" y="172"/>
                  <a:pt x="862" y="172"/>
                </a:cubicBezTo>
                <a:cubicBezTo>
                  <a:pt x="862" y="172"/>
                  <a:pt x="861" y="173"/>
                  <a:pt x="861" y="174"/>
                </a:cubicBezTo>
                <a:cubicBezTo>
                  <a:pt x="861" y="178"/>
                  <a:pt x="862" y="181"/>
                  <a:pt x="861" y="186"/>
                </a:cubicBezTo>
                <a:cubicBezTo>
                  <a:pt x="861" y="187"/>
                  <a:pt x="862" y="187"/>
                  <a:pt x="861" y="188"/>
                </a:cubicBezTo>
                <a:cubicBezTo>
                  <a:pt x="861" y="188"/>
                  <a:pt x="862" y="188"/>
                  <a:pt x="862" y="188"/>
                </a:cubicBezTo>
                <a:cubicBezTo>
                  <a:pt x="862" y="190"/>
                  <a:pt x="860" y="196"/>
                  <a:pt x="862" y="198"/>
                </a:cubicBezTo>
                <a:cubicBezTo>
                  <a:pt x="861" y="198"/>
                  <a:pt x="861" y="197"/>
                  <a:pt x="861" y="198"/>
                </a:cubicBezTo>
                <a:cubicBezTo>
                  <a:pt x="861" y="199"/>
                  <a:pt x="860" y="200"/>
                  <a:pt x="861" y="201"/>
                </a:cubicBezTo>
                <a:cubicBezTo>
                  <a:pt x="861" y="204"/>
                  <a:pt x="860" y="206"/>
                  <a:pt x="861" y="208"/>
                </a:cubicBezTo>
                <a:cubicBezTo>
                  <a:pt x="860" y="209"/>
                  <a:pt x="860" y="210"/>
                  <a:pt x="860" y="210"/>
                </a:cubicBezTo>
                <a:cubicBezTo>
                  <a:pt x="860" y="211"/>
                  <a:pt x="860" y="213"/>
                  <a:pt x="860" y="214"/>
                </a:cubicBezTo>
                <a:cubicBezTo>
                  <a:pt x="859" y="231"/>
                  <a:pt x="857" y="248"/>
                  <a:pt x="857" y="264"/>
                </a:cubicBezTo>
                <a:cubicBezTo>
                  <a:pt x="856" y="268"/>
                  <a:pt x="857" y="273"/>
                  <a:pt x="857" y="277"/>
                </a:cubicBezTo>
                <a:cubicBezTo>
                  <a:pt x="857" y="277"/>
                  <a:pt x="857" y="277"/>
                  <a:pt x="857" y="278"/>
                </a:cubicBezTo>
                <a:cubicBezTo>
                  <a:pt x="857" y="279"/>
                  <a:pt x="857" y="279"/>
                  <a:pt x="857" y="279"/>
                </a:cubicBezTo>
                <a:cubicBezTo>
                  <a:pt x="857" y="280"/>
                  <a:pt x="857" y="281"/>
                  <a:pt x="857" y="282"/>
                </a:cubicBezTo>
                <a:cubicBezTo>
                  <a:pt x="857" y="291"/>
                  <a:pt x="857" y="302"/>
                  <a:pt x="859" y="311"/>
                </a:cubicBezTo>
                <a:cubicBezTo>
                  <a:pt x="858" y="317"/>
                  <a:pt x="860" y="324"/>
                  <a:pt x="860" y="331"/>
                </a:cubicBezTo>
                <a:cubicBezTo>
                  <a:pt x="860" y="334"/>
                  <a:pt x="860" y="336"/>
                  <a:pt x="860" y="339"/>
                </a:cubicBezTo>
                <a:cubicBezTo>
                  <a:pt x="861" y="340"/>
                  <a:pt x="861" y="342"/>
                  <a:pt x="861" y="343"/>
                </a:cubicBezTo>
                <a:cubicBezTo>
                  <a:pt x="861" y="345"/>
                  <a:pt x="861" y="347"/>
                  <a:pt x="861" y="349"/>
                </a:cubicBezTo>
                <a:cubicBezTo>
                  <a:pt x="861" y="350"/>
                  <a:pt x="861" y="350"/>
                  <a:pt x="861" y="350"/>
                </a:cubicBezTo>
                <a:cubicBezTo>
                  <a:pt x="861" y="351"/>
                  <a:pt x="861" y="351"/>
                  <a:pt x="861" y="351"/>
                </a:cubicBezTo>
                <a:cubicBezTo>
                  <a:pt x="861" y="351"/>
                  <a:pt x="861" y="351"/>
                  <a:pt x="861" y="351"/>
                </a:cubicBezTo>
                <a:cubicBezTo>
                  <a:pt x="861" y="351"/>
                  <a:pt x="860" y="350"/>
                  <a:pt x="860" y="350"/>
                </a:cubicBezTo>
                <a:cubicBezTo>
                  <a:pt x="859" y="350"/>
                  <a:pt x="858" y="350"/>
                  <a:pt x="857" y="349"/>
                </a:cubicBezTo>
                <a:cubicBezTo>
                  <a:pt x="854" y="349"/>
                  <a:pt x="853" y="349"/>
                  <a:pt x="851" y="348"/>
                </a:cubicBezTo>
                <a:cubicBezTo>
                  <a:pt x="843" y="346"/>
                  <a:pt x="834" y="342"/>
                  <a:pt x="826" y="340"/>
                </a:cubicBezTo>
                <a:cubicBezTo>
                  <a:pt x="824" y="340"/>
                  <a:pt x="821" y="338"/>
                  <a:pt x="819" y="338"/>
                </a:cubicBezTo>
                <a:cubicBezTo>
                  <a:pt x="818" y="338"/>
                  <a:pt x="817" y="338"/>
                  <a:pt x="816" y="337"/>
                </a:cubicBezTo>
                <a:cubicBezTo>
                  <a:pt x="812" y="336"/>
                  <a:pt x="807" y="334"/>
                  <a:pt x="803" y="334"/>
                </a:cubicBezTo>
                <a:cubicBezTo>
                  <a:pt x="801" y="333"/>
                  <a:pt x="799" y="332"/>
                  <a:pt x="797" y="331"/>
                </a:cubicBezTo>
                <a:cubicBezTo>
                  <a:pt x="794" y="331"/>
                  <a:pt x="792" y="330"/>
                  <a:pt x="790" y="330"/>
                </a:cubicBezTo>
                <a:cubicBezTo>
                  <a:pt x="789" y="329"/>
                  <a:pt x="788" y="329"/>
                  <a:pt x="788" y="329"/>
                </a:cubicBezTo>
                <a:cubicBezTo>
                  <a:pt x="787" y="329"/>
                  <a:pt x="787" y="329"/>
                  <a:pt x="786" y="328"/>
                </a:cubicBezTo>
                <a:cubicBezTo>
                  <a:pt x="783" y="328"/>
                  <a:pt x="779" y="327"/>
                  <a:pt x="776" y="325"/>
                </a:cubicBezTo>
                <a:cubicBezTo>
                  <a:pt x="775" y="325"/>
                  <a:pt x="775" y="325"/>
                  <a:pt x="775" y="326"/>
                </a:cubicBezTo>
                <a:cubicBezTo>
                  <a:pt x="773" y="324"/>
                  <a:pt x="770" y="325"/>
                  <a:pt x="768" y="324"/>
                </a:cubicBezTo>
                <a:cubicBezTo>
                  <a:pt x="767" y="324"/>
                  <a:pt x="767" y="324"/>
                  <a:pt x="767" y="324"/>
                </a:cubicBezTo>
                <a:cubicBezTo>
                  <a:pt x="766" y="323"/>
                  <a:pt x="765" y="323"/>
                  <a:pt x="763" y="323"/>
                </a:cubicBezTo>
                <a:cubicBezTo>
                  <a:pt x="759" y="321"/>
                  <a:pt x="755" y="321"/>
                  <a:pt x="751" y="319"/>
                </a:cubicBezTo>
                <a:cubicBezTo>
                  <a:pt x="749" y="320"/>
                  <a:pt x="746" y="319"/>
                  <a:pt x="744" y="318"/>
                </a:cubicBezTo>
                <a:cubicBezTo>
                  <a:pt x="743" y="318"/>
                  <a:pt x="743" y="319"/>
                  <a:pt x="742" y="318"/>
                </a:cubicBezTo>
                <a:cubicBezTo>
                  <a:pt x="741" y="318"/>
                  <a:pt x="741" y="318"/>
                  <a:pt x="741" y="318"/>
                </a:cubicBezTo>
                <a:cubicBezTo>
                  <a:pt x="740" y="318"/>
                  <a:pt x="740" y="318"/>
                  <a:pt x="739" y="318"/>
                </a:cubicBezTo>
                <a:cubicBezTo>
                  <a:pt x="738" y="317"/>
                  <a:pt x="738" y="317"/>
                  <a:pt x="737" y="316"/>
                </a:cubicBezTo>
                <a:cubicBezTo>
                  <a:pt x="736" y="316"/>
                  <a:pt x="736" y="317"/>
                  <a:pt x="735" y="316"/>
                </a:cubicBezTo>
                <a:cubicBezTo>
                  <a:pt x="734" y="316"/>
                  <a:pt x="733" y="315"/>
                  <a:pt x="733" y="315"/>
                </a:cubicBezTo>
                <a:cubicBezTo>
                  <a:pt x="731" y="315"/>
                  <a:pt x="729" y="316"/>
                  <a:pt x="727" y="314"/>
                </a:cubicBezTo>
                <a:cubicBezTo>
                  <a:pt x="725" y="314"/>
                  <a:pt x="724" y="313"/>
                  <a:pt x="722" y="313"/>
                </a:cubicBezTo>
                <a:cubicBezTo>
                  <a:pt x="721" y="313"/>
                  <a:pt x="720" y="313"/>
                  <a:pt x="719" y="313"/>
                </a:cubicBezTo>
                <a:cubicBezTo>
                  <a:pt x="718" y="313"/>
                  <a:pt x="718" y="313"/>
                  <a:pt x="717" y="313"/>
                </a:cubicBezTo>
                <a:cubicBezTo>
                  <a:pt x="715" y="312"/>
                  <a:pt x="713" y="313"/>
                  <a:pt x="711" y="311"/>
                </a:cubicBezTo>
                <a:cubicBezTo>
                  <a:pt x="708" y="312"/>
                  <a:pt x="703" y="309"/>
                  <a:pt x="701" y="311"/>
                </a:cubicBezTo>
                <a:cubicBezTo>
                  <a:pt x="701" y="312"/>
                  <a:pt x="700" y="313"/>
                  <a:pt x="699" y="313"/>
                </a:cubicBezTo>
                <a:cubicBezTo>
                  <a:pt x="698" y="313"/>
                  <a:pt x="698" y="312"/>
                  <a:pt x="697" y="311"/>
                </a:cubicBezTo>
                <a:cubicBezTo>
                  <a:pt x="696" y="311"/>
                  <a:pt x="693" y="310"/>
                  <a:pt x="692" y="310"/>
                </a:cubicBezTo>
                <a:cubicBezTo>
                  <a:pt x="691" y="310"/>
                  <a:pt x="691" y="311"/>
                  <a:pt x="690" y="311"/>
                </a:cubicBezTo>
                <a:cubicBezTo>
                  <a:pt x="689" y="311"/>
                  <a:pt x="688" y="309"/>
                  <a:pt x="687" y="309"/>
                </a:cubicBezTo>
                <a:cubicBezTo>
                  <a:pt x="686" y="309"/>
                  <a:pt x="685" y="310"/>
                  <a:pt x="684" y="310"/>
                </a:cubicBezTo>
                <a:cubicBezTo>
                  <a:pt x="683" y="309"/>
                  <a:pt x="682" y="308"/>
                  <a:pt x="682" y="307"/>
                </a:cubicBezTo>
                <a:cubicBezTo>
                  <a:pt x="682" y="307"/>
                  <a:pt x="682" y="307"/>
                  <a:pt x="681" y="307"/>
                </a:cubicBezTo>
                <a:cubicBezTo>
                  <a:pt x="680" y="305"/>
                  <a:pt x="677" y="304"/>
                  <a:pt x="674" y="304"/>
                </a:cubicBezTo>
                <a:cubicBezTo>
                  <a:pt x="674" y="303"/>
                  <a:pt x="673" y="303"/>
                  <a:pt x="673" y="303"/>
                </a:cubicBezTo>
                <a:cubicBezTo>
                  <a:pt x="670" y="302"/>
                  <a:pt x="668" y="299"/>
                  <a:pt x="666" y="296"/>
                </a:cubicBezTo>
                <a:cubicBezTo>
                  <a:pt x="666" y="296"/>
                  <a:pt x="665" y="296"/>
                  <a:pt x="665" y="295"/>
                </a:cubicBezTo>
                <a:cubicBezTo>
                  <a:pt x="664" y="294"/>
                  <a:pt x="664" y="293"/>
                  <a:pt x="663" y="292"/>
                </a:cubicBezTo>
                <a:cubicBezTo>
                  <a:pt x="663" y="291"/>
                  <a:pt x="662" y="291"/>
                  <a:pt x="662" y="290"/>
                </a:cubicBezTo>
                <a:cubicBezTo>
                  <a:pt x="662" y="288"/>
                  <a:pt x="661" y="287"/>
                  <a:pt x="660" y="286"/>
                </a:cubicBezTo>
                <a:cubicBezTo>
                  <a:pt x="660" y="285"/>
                  <a:pt x="659" y="284"/>
                  <a:pt x="659" y="283"/>
                </a:cubicBezTo>
                <a:cubicBezTo>
                  <a:pt x="658" y="281"/>
                  <a:pt x="659" y="279"/>
                  <a:pt x="658" y="277"/>
                </a:cubicBezTo>
                <a:cubicBezTo>
                  <a:pt x="659" y="274"/>
                  <a:pt x="659" y="271"/>
                  <a:pt x="660" y="267"/>
                </a:cubicBezTo>
                <a:cubicBezTo>
                  <a:pt x="660" y="267"/>
                  <a:pt x="659" y="267"/>
                  <a:pt x="660" y="266"/>
                </a:cubicBezTo>
                <a:cubicBezTo>
                  <a:pt x="661" y="265"/>
                  <a:pt x="661" y="263"/>
                  <a:pt x="662" y="261"/>
                </a:cubicBezTo>
                <a:cubicBezTo>
                  <a:pt x="663" y="261"/>
                  <a:pt x="663" y="260"/>
                  <a:pt x="664" y="260"/>
                </a:cubicBezTo>
                <a:cubicBezTo>
                  <a:pt x="665" y="259"/>
                  <a:pt x="665" y="258"/>
                  <a:pt x="666" y="257"/>
                </a:cubicBezTo>
                <a:cubicBezTo>
                  <a:pt x="670" y="256"/>
                  <a:pt x="673" y="253"/>
                  <a:pt x="677" y="251"/>
                </a:cubicBezTo>
                <a:cubicBezTo>
                  <a:pt x="677" y="251"/>
                  <a:pt x="678" y="251"/>
                  <a:pt x="678" y="251"/>
                </a:cubicBezTo>
                <a:cubicBezTo>
                  <a:pt x="680" y="250"/>
                  <a:pt x="682" y="250"/>
                  <a:pt x="684" y="249"/>
                </a:cubicBezTo>
                <a:cubicBezTo>
                  <a:pt x="685" y="248"/>
                  <a:pt x="687" y="249"/>
                  <a:pt x="689" y="249"/>
                </a:cubicBezTo>
                <a:cubicBezTo>
                  <a:pt x="690" y="249"/>
                  <a:pt x="690" y="248"/>
                  <a:pt x="692" y="249"/>
                </a:cubicBezTo>
                <a:cubicBezTo>
                  <a:pt x="693" y="249"/>
                  <a:pt x="695" y="248"/>
                  <a:pt x="696" y="248"/>
                </a:cubicBezTo>
                <a:cubicBezTo>
                  <a:pt x="698" y="248"/>
                  <a:pt x="700" y="249"/>
                  <a:pt x="701" y="250"/>
                </a:cubicBezTo>
                <a:cubicBezTo>
                  <a:pt x="702" y="250"/>
                  <a:pt x="703" y="249"/>
                  <a:pt x="704" y="250"/>
                </a:cubicBezTo>
                <a:cubicBezTo>
                  <a:pt x="705" y="250"/>
                  <a:pt x="706" y="252"/>
                  <a:pt x="707" y="252"/>
                </a:cubicBezTo>
                <a:close/>
                <a:moveTo>
                  <a:pt x="858" y="156"/>
                </a:moveTo>
                <a:cubicBezTo>
                  <a:pt x="858" y="156"/>
                  <a:pt x="858" y="156"/>
                  <a:pt x="858" y="156"/>
                </a:cubicBezTo>
                <a:cubicBezTo>
                  <a:pt x="858" y="157"/>
                  <a:pt x="859" y="156"/>
                  <a:pt x="858" y="156"/>
                </a:cubicBezTo>
                <a:close/>
                <a:moveTo>
                  <a:pt x="859" y="156"/>
                </a:moveTo>
                <a:cubicBezTo>
                  <a:pt x="860" y="155"/>
                  <a:pt x="859" y="154"/>
                  <a:pt x="860" y="152"/>
                </a:cubicBezTo>
                <a:cubicBezTo>
                  <a:pt x="859" y="152"/>
                  <a:pt x="859" y="152"/>
                  <a:pt x="860" y="151"/>
                </a:cubicBezTo>
                <a:cubicBezTo>
                  <a:pt x="859" y="150"/>
                  <a:pt x="860" y="148"/>
                  <a:pt x="858" y="148"/>
                </a:cubicBezTo>
                <a:cubicBezTo>
                  <a:pt x="858" y="149"/>
                  <a:pt x="858" y="150"/>
                  <a:pt x="857" y="151"/>
                </a:cubicBezTo>
                <a:cubicBezTo>
                  <a:pt x="857" y="151"/>
                  <a:pt x="858" y="151"/>
                  <a:pt x="858" y="151"/>
                </a:cubicBezTo>
                <a:cubicBezTo>
                  <a:pt x="858" y="152"/>
                  <a:pt x="858" y="154"/>
                  <a:pt x="858" y="156"/>
                </a:cubicBezTo>
                <a:cubicBezTo>
                  <a:pt x="858" y="156"/>
                  <a:pt x="858" y="155"/>
                  <a:pt x="859" y="156"/>
                </a:cubicBezTo>
                <a:close/>
              </a:path>
            </a:pathLst>
          </a:custGeom>
          <a:solidFill>
            <a:srgbClr val="EF9032"/>
          </a:solidFill>
          <a:ln>
            <a:noFill/>
          </a:ln>
        </p:spPr>
        <p:txBody>
          <a:bodyPr vert="horz" wrap="square" lIns="91416" tIns="45708" rIns="91416" bIns="45708" numCol="1" anchor="t" anchorCtr="0" compatLnSpc="1">
            <a:prstTxWarp prst="textNoShape">
              <a:avLst/>
            </a:prstTxWarp>
          </a:bodyPr>
          <a:lstStyle/>
          <a:p>
            <a:pPr defTabSz="1218938"/>
            <a:endParaRPr lang="en-US" sz="2399">
              <a:solidFill>
                <a:prstClr val="black"/>
              </a:solidFill>
            </a:endParaRPr>
          </a:p>
        </p:txBody>
      </p:sp>
      <p:sp>
        <p:nvSpPr>
          <p:cNvPr id="26" name="Rectangle 25">
            <a:extLst>
              <a:ext uri="{FF2B5EF4-FFF2-40B4-BE49-F238E27FC236}">
                <a16:creationId xmlns:a16="http://schemas.microsoft.com/office/drawing/2014/main" id="{D5D8B864-2E75-4DF3-B36F-6CBF6643A982}"/>
              </a:ext>
            </a:extLst>
          </p:cNvPr>
          <p:cNvSpPr/>
          <p:nvPr/>
        </p:nvSpPr>
        <p:spPr>
          <a:xfrm>
            <a:off x="0" y="867097"/>
            <a:ext cx="7282052" cy="72008"/>
          </a:xfrm>
          <a:prstGeom prst="rect">
            <a:avLst/>
          </a:prstGeom>
          <a:gradFill flip="none" rotWithShape="1">
            <a:gsLst>
              <a:gs pos="0">
                <a:srgbClr val="0070C0"/>
              </a:gs>
              <a:gs pos="100000">
                <a:schemeClr val="bg1"/>
              </a:gs>
            </a:gsLst>
            <a:lin ang="0" scaled="1"/>
            <a:tileRect/>
          </a:gradFill>
          <a:ln>
            <a:noFill/>
          </a:ln>
        </p:spPr>
        <p:style>
          <a:lnRef idx="0">
            <a:schemeClr val="accent1"/>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7708B1AF-E2EC-4E16-97E9-F95B9406F4FD}"/>
              </a:ext>
            </a:extLst>
          </p:cNvPr>
          <p:cNvSpPr txBox="1"/>
          <p:nvPr/>
        </p:nvSpPr>
        <p:spPr>
          <a:xfrm>
            <a:off x="8467328" y="2840361"/>
            <a:ext cx="3994807" cy="830997"/>
          </a:xfrm>
          <a:prstGeom prst="rect">
            <a:avLst/>
          </a:prstGeom>
          <a:solidFill>
            <a:schemeClr val="accent3">
              <a:lumMod val="20000"/>
              <a:lumOff val="80000"/>
            </a:schemeClr>
          </a:solidFill>
          <a:ln>
            <a:solidFill>
              <a:srgbClr val="F3ECDF"/>
            </a:solidFill>
          </a:ln>
          <a:effectLst>
            <a:outerShdw blurRad="50800" dist="38100" dir="2700000" algn="tl" rotWithShape="0">
              <a:prstClr val="black">
                <a:alpha val="40000"/>
              </a:prstClr>
            </a:outerShdw>
          </a:effectLst>
        </p:spPr>
        <p:txBody>
          <a:bodyPr wrap="square" lIns="182880" tIns="91440" rIns="182880" bIns="91440" rtlCol="0" anchor="ctr">
            <a:spAutoFit/>
          </a:bodyPr>
          <a:lstStyle>
            <a:defPPr>
              <a:defRPr lang="en-US"/>
            </a:defPPr>
            <a:lvl1pPr algn="ctr">
              <a:defRPr sz="1400">
                <a:solidFill>
                  <a:srgbClr val="821F00"/>
                </a:solidFill>
                <a:latin typeface="Titillium Web" panose="00000500000000000000" pitchFamily="2" charset="0"/>
              </a:defRPr>
            </a:lvl1pPr>
          </a:lstStyle>
          <a:p>
            <a:r>
              <a:rPr lang="it-IT" dirty="0"/>
              <a:t>Vengono prospettati i dati di dettaglio della graduatoria selezionata.</a:t>
            </a:r>
          </a:p>
          <a:p>
            <a:r>
              <a:rPr lang="it-IT" dirty="0"/>
              <a:t>I dati sono di sola visualizzazione</a:t>
            </a:r>
          </a:p>
        </p:txBody>
      </p:sp>
      <p:sp>
        <p:nvSpPr>
          <p:cNvPr id="12" name="TextBox 11">
            <a:extLst>
              <a:ext uri="{FF2B5EF4-FFF2-40B4-BE49-F238E27FC236}">
                <a16:creationId xmlns:a16="http://schemas.microsoft.com/office/drawing/2014/main" id="{9ED81FE5-6392-4FC3-BF4D-90C2EDB31D19}"/>
              </a:ext>
            </a:extLst>
          </p:cNvPr>
          <p:cNvSpPr txBox="1"/>
          <p:nvPr/>
        </p:nvSpPr>
        <p:spPr>
          <a:xfrm>
            <a:off x="474440" y="6141430"/>
            <a:ext cx="2016224" cy="830997"/>
          </a:xfrm>
          <a:prstGeom prst="rect">
            <a:avLst/>
          </a:prstGeom>
          <a:solidFill>
            <a:schemeClr val="accent3">
              <a:lumMod val="20000"/>
              <a:lumOff val="80000"/>
            </a:schemeClr>
          </a:solidFill>
          <a:ln>
            <a:solidFill>
              <a:srgbClr val="F3ECDF"/>
            </a:solidFill>
          </a:ln>
          <a:effectLst>
            <a:outerShdw blurRad="50800" dist="38100" dir="2700000" algn="tl" rotWithShape="0">
              <a:prstClr val="black">
                <a:alpha val="40000"/>
              </a:prstClr>
            </a:outerShdw>
          </a:effectLst>
        </p:spPr>
        <p:txBody>
          <a:bodyPr wrap="square" lIns="182880" tIns="91440" rIns="182880" bIns="91440" rtlCol="0" anchor="ctr">
            <a:spAutoFit/>
          </a:bodyPr>
          <a:lstStyle>
            <a:defPPr>
              <a:defRPr lang="en-US"/>
            </a:defPPr>
            <a:lvl1pPr algn="ctr">
              <a:defRPr sz="1400">
                <a:solidFill>
                  <a:srgbClr val="821F00"/>
                </a:solidFill>
                <a:latin typeface="Titillium Web" panose="00000500000000000000" pitchFamily="2" charset="0"/>
              </a:defRPr>
            </a:lvl1pPr>
          </a:lstStyle>
          <a:p>
            <a:r>
              <a:rPr lang="it-IT" dirty="0"/>
              <a:t>Cliccare su ‘indietro’ per uscire dalla pagina</a:t>
            </a:r>
          </a:p>
        </p:txBody>
      </p:sp>
      <p:sp>
        <p:nvSpPr>
          <p:cNvPr id="13" name="Freeform 19">
            <a:extLst>
              <a:ext uri="{FF2B5EF4-FFF2-40B4-BE49-F238E27FC236}">
                <a16:creationId xmlns:a16="http://schemas.microsoft.com/office/drawing/2014/main" id="{23621E25-1B07-4D3E-9004-2490FFF57B8C}"/>
              </a:ext>
            </a:extLst>
          </p:cNvPr>
          <p:cNvSpPr>
            <a:spLocks noChangeAspect="1" noEditPoints="1"/>
          </p:cNvSpPr>
          <p:nvPr/>
        </p:nvSpPr>
        <p:spPr bwMode="auto">
          <a:xfrm rot="694787" flipV="1">
            <a:off x="1775156" y="6730262"/>
            <a:ext cx="1768750" cy="411673"/>
          </a:xfrm>
          <a:custGeom>
            <a:avLst/>
            <a:gdLst>
              <a:gd name="T0" fmla="*/ 715 w 868"/>
              <a:gd name="T1" fmla="*/ 128 h 351"/>
              <a:gd name="T2" fmla="*/ 363 w 868"/>
              <a:gd name="T3" fmla="*/ 50 h 351"/>
              <a:gd name="T4" fmla="*/ 226 w 868"/>
              <a:gd name="T5" fmla="*/ 94 h 351"/>
              <a:gd name="T6" fmla="*/ 155 w 868"/>
              <a:gd name="T7" fmla="*/ 112 h 351"/>
              <a:gd name="T8" fmla="*/ 111 w 868"/>
              <a:gd name="T9" fmla="*/ 138 h 351"/>
              <a:gd name="T10" fmla="*/ 85 w 868"/>
              <a:gd name="T11" fmla="*/ 163 h 351"/>
              <a:gd name="T12" fmla="*/ 104 w 868"/>
              <a:gd name="T13" fmla="*/ 185 h 351"/>
              <a:gd name="T14" fmla="*/ 69 w 868"/>
              <a:gd name="T15" fmla="*/ 174 h 351"/>
              <a:gd name="T16" fmla="*/ 92 w 868"/>
              <a:gd name="T17" fmla="*/ 203 h 351"/>
              <a:gd name="T18" fmla="*/ 66 w 868"/>
              <a:gd name="T19" fmla="*/ 192 h 351"/>
              <a:gd name="T20" fmla="*/ 75 w 868"/>
              <a:gd name="T21" fmla="*/ 207 h 351"/>
              <a:gd name="T22" fmla="*/ 72 w 868"/>
              <a:gd name="T23" fmla="*/ 224 h 351"/>
              <a:gd name="T24" fmla="*/ 64 w 868"/>
              <a:gd name="T25" fmla="*/ 228 h 351"/>
              <a:gd name="T26" fmla="*/ 29 w 868"/>
              <a:gd name="T27" fmla="*/ 217 h 351"/>
              <a:gd name="T28" fmla="*/ 31 w 868"/>
              <a:gd name="T29" fmla="*/ 228 h 351"/>
              <a:gd name="T30" fmla="*/ 53 w 868"/>
              <a:gd name="T31" fmla="*/ 253 h 351"/>
              <a:gd name="T32" fmla="*/ 36 w 868"/>
              <a:gd name="T33" fmla="*/ 257 h 351"/>
              <a:gd name="T34" fmla="*/ 774 w 868"/>
              <a:gd name="T35" fmla="*/ 258 h 351"/>
              <a:gd name="T36" fmla="*/ 640 w 868"/>
              <a:gd name="T37" fmla="*/ 136 h 351"/>
              <a:gd name="T38" fmla="*/ 376 w 868"/>
              <a:gd name="T39" fmla="*/ 47 h 351"/>
              <a:gd name="T40" fmla="*/ 235 w 868"/>
              <a:gd name="T41" fmla="*/ 76 h 351"/>
              <a:gd name="T42" fmla="*/ 221 w 868"/>
              <a:gd name="T43" fmla="*/ 70 h 351"/>
              <a:gd name="T44" fmla="*/ 180 w 868"/>
              <a:gd name="T45" fmla="*/ 89 h 351"/>
              <a:gd name="T46" fmla="*/ 168 w 868"/>
              <a:gd name="T47" fmla="*/ 110 h 351"/>
              <a:gd name="T48" fmla="*/ 140 w 868"/>
              <a:gd name="T49" fmla="*/ 145 h 351"/>
              <a:gd name="T50" fmla="*/ 81 w 868"/>
              <a:gd name="T51" fmla="*/ 192 h 351"/>
              <a:gd name="T52" fmla="*/ 126 w 868"/>
              <a:gd name="T53" fmla="*/ 134 h 351"/>
              <a:gd name="T54" fmla="*/ 253 w 868"/>
              <a:gd name="T55" fmla="*/ 36 h 351"/>
              <a:gd name="T56" fmla="*/ 399 w 868"/>
              <a:gd name="T57" fmla="*/ 2 h 351"/>
              <a:gd name="T58" fmla="*/ 510 w 868"/>
              <a:gd name="T59" fmla="*/ 14 h 351"/>
              <a:gd name="T60" fmla="*/ 732 w 868"/>
              <a:gd name="T61" fmla="*/ 145 h 351"/>
              <a:gd name="T62" fmla="*/ 794 w 868"/>
              <a:gd name="T63" fmla="*/ 260 h 351"/>
              <a:gd name="T64" fmla="*/ 787 w 868"/>
              <a:gd name="T65" fmla="*/ 222 h 351"/>
              <a:gd name="T66" fmla="*/ 721 w 868"/>
              <a:gd name="T67" fmla="*/ 150 h 351"/>
              <a:gd name="T68" fmla="*/ 533 w 868"/>
              <a:gd name="T69" fmla="*/ 22 h 351"/>
              <a:gd name="T70" fmla="*/ 380 w 868"/>
              <a:gd name="T71" fmla="*/ 47 h 351"/>
              <a:gd name="T72" fmla="*/ 307 w 868"/>
              <a:gd name="T73" fmla="*/ 53 h 351"/>
              <a:gd name="T74" fmla="*/ 281 w 868"/>
              <a:gd name="T75" fmla="*/ 47 h 351"/>
              <a:gd name="T76" fmla="*/ 242 w 868"/>
              <a:gd name="T77" fmla="*/ 43 h 351"/>
              <a:gd name="T78" fmla="*/ 222 w 868"/>
              <a:gd name="T79" fmla="*/ 51 h 351"/>
              <a:gd name="T80" fmla="*/ 197 w 868"/>
              <a:gd name="T81" fmla="*/ 73 h 351"/>
              <a:gd name="T82" fmla="*/ 164 w 868"/>
              <a:gd name="T83" fmla="*/ 99 h 351"/>
              <a:gd name="T84" fmla="*/ 142 w 868"/>
              <a:gd name="T85" fmla="*/ 117 h 351"/>
              <a:gd name="T86" fmla="*/ 141 w 868"/>
              <a:gd name="T87" fmla="*/ 138 h 351"/>
              <a:gd name="T88" fmla="*/ 124 w 868"/>
              <a:gd name="T89" fmla="*/ 129 h 351"/>
              <a:gd name="T90" fmla="*/ 113 w 868"/>
              <a:gd name="T91" fmla="*/ 142 h 351"/>
              <a:gd name="T92" fmla="*/ 337 w 868"/>
              <a:gd name="T93" fmla="*/ 9 h 351"/>
              <a:gd name="T94" fmla="*/ 168 w 868"/>
              <a:gd name="T95" fmla="*/ 125 h 351"/>
              <a:gd name="T96" fmla="*/ 197 w 868"/>
              <a:gd name="T97" fmla="*/ 105 h 351"/>
              <a:gd name="T98" fmla="*/ 131 w 868"/>
              <a:gd name="T99" fmla="*/ 159 h 351"/>
              <a:gd name="T100" fmla="*/ 88 w 868"/>
              <a:gd name="T101" fmla="*/ 171 h 351"/>
              <a:gd name="T102" fmla="*/ 85 w 868"/>
              <a:gd name="T103" fmla="*/ 191 h 351"/>
              <a:gd name="T104" fmla="*/ 79 w 868"/>
              <a:gd name="T105" fmla="*/ 215 h 351"/>
              <a:gd name="T106" fmla="*/ 48 w 868"/>
              <a:gd name="T107" fmla="*/ 193 h 351"/>
              <a:gd name="T108" fmla="*/ 64 w 868"/>
              <a:gd name="T109" fmla="*/ 238 h 351"/>
              <a:gd name="T110" fmla="*/ 17 w 868"/>
              <a:gd name="T111" fmla="*/ 235 h 351"/>
              <a:gd name="T112" fmla="*/ 87 w 868"/>
              <a:gd name="T113" fmla="*/ 158 h 351"/>
              <a:gd name="T114" fmla="*/ 865 w 868"/>
              <a:gd name="T115" fmla="*/ 172 h 351"/>
              <a:gd name="T116" fmla="*/ 859 w 868"/>
              <a:gd name="T117" fmla="*/ 117 h 351"/>
              <a:gd name="T118" fmla="*/ 782 w 868"/>
              <a:gd name="T119" fmla="*/ 277 h 351"/>
              <a:gd name="T120" fmla="*/ 841 w 868"/>
              <a:gd name="T121" fmla="*/ 164 h 351"/>
              <a:gd name="T122" fmla="*/ 861 w 868"/>
              <a:gd name="T123" fmla="*/ 201 h 351"/>
              <a:gd name="T124" fmla="*/ 666 w 868"/>
              <a:gd name="T125" fmla="*/ 296 h 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68" h="351">
                <a:moveTo>
                  <a:pt x="813" y="278"/>
                </a:moveTo>
                <a:cubicBezTo>
                  <a:pt x="812" y="276"/>
                  <a:pt x="811" y="275"/>
                  <a:pt x="812" y="275"/>
                </a:cubicBezTo>
                <a:cubicBezTo>
                  <a:pt x="813" y="277"/>
                  <a:pt x="813" y="278"/>
                  <a:pt x="813" y="278"/>
                </a:cubicBezTo>
                <a:close/>
                <a:moveTo>
                  <a:pt x="812" y="266"/>
                </a:moveTo>
                <a:cubicBezTo>
                  <a:pt x="813" y="269"/>
                  <a:pt x="814" y="269"/>
                  <a:pt x="814" y="271"/>
                </a:cubicBezTo>
                <a:cubicBezTo>
                  <a:pt x="813" y="267"/>
                  <a:pt x="813" y="271"/>
                  <a:pt x="813" y="270"/>
                </a:cubicBezTo>
                <a:cubicBezTo>
                  <a:pt x="815" y="276"/>
                  <a:pt x="814" y="270"/>
                  <a:pt x="815" y="272"/>
                </a:cubicBezTo>
                <a:cubicBezTo>
                  <a:pt x="814" y="268"/>
                  <a:pt x="813" y="267"/>
                  <a:pt x="812" y="266"/>
                </a:cubicBezTo>
                <a:close/>
                <a:moveTo>
                  <a:pt x="781" y="282"/>
                </a:moveTo>
                <a:cubicBezTo>
                  <a:pt x="782" y="285"/>
                  <a:pt x="783" y="285"/>
                  <a:pt x="784" y="284"/>
                </a:cubicBezTo>
                <a:cubicBezTo>
                  <a:pt x="782" y="282"/>
                  <a:pt x="782" y="282"/>
                  <a:pt x="781" y="282"/>
                </a:cubicBezTo>
                <a:close/>
                <a:moveTo>
                  <a:pt x="798" y="267"/>
                </a:moveTo>
                <a:cubicBezTo>
                  <a:pt x="798" y="268"/>
                  <a:pt x="801" y="272"/>
                  <a:pt x="801" y="272"/>
                </a:cubicBezTo>
                <a:cubicBezTo>
                  <a:pt x="801" y="269"/>
                  <a:pt x="799" y="267"/>
                  <a:pt x="798" y="267"/>
                </a:cubicBezTo>
                <a:close/>
                <a:moveTo>
                  <a:pt x="791" y="270"/>
                </a:moveTo>
                <a:cubicBezTo>
                  <a:pt x="791" y="272"/>
                  <a:pt x="793" y="275"/>
                  <a:pt x="793" y="276"/>
                </a:cubicBezTo>
                <a:cubicBezTo>
                  <a:pt x="793" y="274"/>
                  <a:pt x="791" y="271"/>
                  <a:pt x="791" y="270"/>
                </a:cubicBezTo>
                <a:close/>
                <a:moveTo>
                  <a:pt x="789" y="269"/>
                </a:moveTo>
                <a:cubicBezTo>
                  <a:pt x="788" y="269"/>
                  <a:pt x="791" y="272"/>
                  <a:pt x="790" y="273"/>
                </a:cubicBezTo>
                <a:cubicBezTo>
                  <a:pt x="789" y="270"/>
                  <a:pt x="788" y="270"/>
                  <a:pt x="787" y="270"/>
                </a:cubicBezTo>
                <a:cubicBezTo>
                  <a:pt x="789" y="273"/>
                  <a:pt x="790" y="274"/>
                  <a:pt x="791" y="276"/>
                </a:cubicBezTo>
                <a:cubicBezTo>
                  <a:pt x="792" y="276"/>
                  <a:pt x="792" y="274"/>
                  <a:pt x="793" y="276"/>
                </a:cubicBezTo>
                <a:cubicBezTo>
                  <a:pt x="792" y="273"/>
                  <a:pt x="791" y="272"/>
                  <a:pt x="789" y="269"/>
                </a:cubicBezTo>
                <a:close/>
                <a:moveTo>
                  <a:pt x="801" y="266"/>
                </a:moveTo>
                <a:cubicBezTo>
                  <a:pt x="800" y="266"/>
                  <a:pt x="800" y="268"/>
                  <a:pt x="801" y="271"/>
                </a:cubicBezTo>
                <a:cubicBezTo>
                  <a:pt x="802" y="271"/>
                  <a:pt x="801" y="267"/>
                  <a:pt x="801" y="266"/>
                </a:cubicBezTo>
                <a:close/>
                <a:moveTo>
                  <a:pt x="799" y="270"/>
                </a:moveTo>
                <a:cubicBezTo>
                  <a:pt x="799" y="270"/>
                  <a:pt x="798" y="270"/>
                  <a:pt x="798" y="269"/>
                </a:cubicBezTo>
                <a:cubicBezTo>
                  <a:pt x="797" y="269"/>
                  <a:pt x="797" y="270"/>
                  <a:pt x="798" y="272"/>
                </a:cubicBezTo>
                <a:cubicBezTo>
                  <a:pt x="798" y="271"/>
                  <a:pt x="800" y="273"/>
                  <a:pt x="799" y="270"/>
                </a:cubicBezTo>
                <a:close/>
                <a:moveTo>
                  <a:pt x="770" y="269"/>
                </a:moveTo>
                <a:cubicBezTo>
                  <a:pt x="771" y="271"/>
                  <a:pt x="772" y="272"/>
                  <a:pt x="773" y="272"/>
                </a:cubicBezTo>
                <a:cubicBezTo>
                  <a:pt x="772" y="270"/>
                  <a:pt x="771" y="269"/>
                  <a:pt x="770" y="269"/>
                </a:cubicBezTo>
                <a:close/>
                <a:moveTo>
                  <a:pt x="807" y="248"/>
                </a:moveTo>
                <a:cubicBezTo>
                  <a:pt x="808" y="250"/>
                  <a:pt x="810" y="253"/>
                  <a:pt x="810" y="252"/>
                </a:cubicBezTo>
                <a:cubicBezTo>
                  <a:pt x="809" y="249"/>
                  <a:pt x="808" y="247"/>
                  <a:pt x="807" y="248"/>
                </a:cubicBezTo>
                <a:close/>
                <a:moveTo>
                  <a:pt x="802" y="246"/>
                </a:moveTo>
                <a:cubicBezTo>
                  <a:pt x="803" y="247"/>
                  <a:pt x="803" y="248"/>
                  <a:pt x="804" y="251"/>
                </a:cubicBezTo>
                <a:cubicBezTo>
                  <a:pt x="805" y="251"/>
                  <a:pt x="803" y="245"/>
                  <a:pt x="802" y="246"/>
                </a:cubicBezTo>
                <a:close/>
                <a:moveTo>
                  <a:pt x="805" y="245"/>
                </a:moveTo>
                <a:cubicBezTo>
                  <a:pt x="803" y="240"/>
                  <a:pt x="804" y="239"/>
                  <a:pt x="802" y="235"/>
                </a:cubicBezTo>
                <a:cubicBezTo>
                  <a:pt x="800" y="234"/>
                  <a:pt x="796" y="236"/>
                  <a:pt x="801" y="245"/>
                </a:cubicBezTo>
                <a:cubicBezTo>
                  <a:pt x="801" y="242"/>
                  <a:pt x="806" y="248"/>
                  <a:pt x="805" y="245"/>
                </a:cubicBezTo>
                <a:close/>
                <a:moveTo>
                  <a:pt x="759" y="246"/>
                </a:moveTo>
                <a:cubicBezTo>
                  <a:pt x="759" y="247"/>
                  <a:pt x="758" y="246"/>
                  <a:pt x="758" y="246"/>
                </a:cubicBezTo>
                <a:cubicBezTo>
                  <a:pt x="759" y="248"/>
                  <a:pt x="760" y="248"/>
                  <a:pt x="759" y="248"/>
                </a:cubicBezTo>
                <a:cubicBezTo>
                  <a:pt x="760" y="250"/>
                  <a:pt x="760" y="250"/>
                  <a:pt x="761" y="250"/>
                </a:cubicBezTo>
                <a:cubicBezTo>
                  <a:pt x="759" y="248"/>
                  <a:pt x="760" y="248"/>
                  <a:pt x="759" y="246"/>
                </a:cubicBezTo>
                <a:close/>
                <a:moveTo>
                  <a:pt x="766" y="178"/>
                </a:moveTo>
                <a:cubicBezTo>
                  <a:pt x="766" y="178"/>
                  <a:pt x="766" y="178"/>
                  <a:pt x="767" y="180"/>
                </a:cubicBezTo>
                <a:cubicBezTo>
                  <a:pt x="767" y="180"/>
                  <a:pt x="768" y="181"/>
                  <a:pt x="768" y="181"/>
                </a:cubicBezTo>
                <a:cubicBezTo>
                  <a:pt x="767" y="179"/>
                  <a:pt x="768" y="180"/>
                  <a:pt x="766" y="178"/>
                </a:cubicBezTo>
                <a:close/>
                <a:moveTo>
                  <a:pt x="756" y="167"/>
                </a:moveTo>
                <a:cubicBezTo>
                  <a:pt x="757" y="168"/>
                  <a:pt x="758" y="169"/>
                  <a:pt x="757" y="169"/>
                </a:cubicBezTo>
                <a:cubicBezTo>
                  <a:pt x="762" y="175"/>
                  <a:pt x="758" y="167"/>
                  <a:pt x="756" y="167"/>
                </a:cubicBezTo>
                <a:close/>
                <a:moveTo>
                  <a:pt x="713" y="128"/>
                </a:moveTo>
                <a:cubicBezTo>
                  <a:pt x="713" y="127"/>
                  <a:pt x="714" y="127"/>
                  <a:pt x="715" y="128"/>
                </a:cubicBezTo>
                <a:cubicBezTo>
                  <a:pt x="712" y="125"/>
                  <a:pt x="710" y="125"/>
                  <a:pt x="713" y="128"/>
                </a:cubicBezTo>
                <a:close/>
                <a:moveTo>
                  <a:pt x="640" y="70"/>
                </a:moveTo>
                <a:cubicBezTo>
                  <a:pt x="634" y="64"/>
                  <a:pt x="636" y="68"/>
                  <a:pt x="640" y="70"/>
                </a:cubicBezTo>
                <a:close/>
                <a:moveTo>
                  <a:pt x="545" y="23"/>
                </a:moveTo>
                <a:cubicBezTo>
                  <a:pt x="544" y="24"/>
                  <a:pt x="548" y="25"/>
                  <a:pt x="549" y="24"/>
                </a:cubicBezTo>
                <a:cubicBezTo>
                  <a:pt x="546" y="24"/>
                  <a:pt x="547" y="24"/>
                  <a:pt x="545" y="23"/>
                </a:cubicBezTo>
                <a:close/>
                <a:moveTo>
                  <a:pt x="539" y="20"/>
                </a:moveTo>
                <a:cubicBezTo>
                  <a:pt x="539" y="20"/>
                  <a:pt x="538" y="20"/>
                  <a:pt x="538" y="20"/>
                </a:cubicBezTo>
                <a:cubicBezTo>
                  <a:pt x="540" y="21"/>
                  <a:pt x="543" y="22"/>
                  <a:pt x="543" y="21"/>
                </a:cubicBezTo>
                <a:cubicBezTo>
                  <a:pt x="540" y="20"/>
                  <a:pt x="540" y="21"/>
                  <a:pt x="539" y="20"/>
                </a:cubicBezTo>
                <a:close/>
                <a:moveTo>
                  <a:pt x="530" y="17"/>
                </a:moveTo>
                <a:cubicBezTo>
                  <a:pt x="529" y="18"/>
                  <a:pt x="534" y="19"/>
                  <a:pt x="534" y="18"/>
                </a:cubicBezTo>
                <a:lnTo>
                  <a:pt x="530" y="17"/>
                </a:lnTo>
                <a:close/>
                <a:moveTo>
                  <a:pt x="524" y="16"/>
                </a:moveTo>
                <a:cubicBezTo>
                  <a:pt x="524" y="16"/>
                  <a:pt x="522" y="16"/>
                  <a:pt x="522" y="17"/>
                </a:cubicBezTo>
                <a:cubicBezTo>
                  <a:pt x="524" y="17"/>
                  <a:pt x="527" y="18"/>
                  <a:pt x="529" y="18"/>
                </a:cubicBezTo>
                <a:cubicBezTo>
                  <a:pt x="528" y="17"/>
                  <a:pt x="526" y="17"/>
                  <a:pt x="524" y="16"/>
                </a:cubicBezTo>
                <a:close/>
                <a:moveTo>
                  <a:pt x="498" y="10"/>
                </a:moveTo>
                <a:cubicBezTo>
                  <a:pt x="501" y="10"/>
                  <a:pt x="502" y="10"/>
                  <a:pt x="503" y="10"/>
                </a:cubicBezTo>
                <a:cubicBezTo>
                  <a:pt x="502" y="10"/>
                  <a:pt x="498" y="9"/>
                  <a:pt x="498" y="10"/>
                </a:cubicBezTo>
                <a:close/>
                <a:moveTo>
                  <a:pt x="467" y="7"/>
                </a:moveTo>
                <a:cubicBezTo>
                  <a:pt x="468" y="7"/>
                  <a:pt x="473" y="8"/>
                  <a:pt x="473" y="7"/>
                </a:cubicBezTo>
                <a:cubicBezTo>
                  <a:pt x="470" y="7"/>
                  <a:pt x="467" y="6"/>
                  <a:pt x="467" y="7"/>
                </a:cubicBezTo>
                <a:close/>
                <a:moveTo>
                  <a:pt x="443" y="52"/>
                </a:moveTo>
                <a:cubicBezTo>
                  <a:pt x="443" y="52"/>
                  <a:pt x="443" y="52"/>
                  <a:pt x="443" y="53"/>
                </a:cubicBezTo>
                <a:cubicBezTo>
                  <a:pt x="445" y="53"/>
                  <a:pt x="444" y="54"/>
                  <a:pt x="447" y="54"/>
                </a:cubicBezTo>
                <a:cubicBezTo>
                  <a:pt x="446" y="53"/>
                  <a:pt x="446" y="53"/>
                  <a:pt x="448" y="53"/>
                </a:cubicBezTo>
                <a:cubicBezTo>
                  <a:pt x="447" y="52"/>
                  <a:pt x="446" y="52"/>
                  <a:pt x="443" y="52"/>
                </a:cubicBezTo>
                <a:close/>
                <a:moveTo>
                  <a:pt x="435" y="51"/>
                </a:moveTo>
                <a:cubicBezTo>
                  <a:pt x="435" y="52"/>
                  <a:pt x="430" y="51"/>
                  <a:pt x="431" y="51"/>
                </a:cubicBezTo>
                <a:cubicBezTo>
                  <a:pt x="432" y="51"/>
                  <a:pt x="436" y="52"/>
                  <a:pt x="437" y="52"/>
                </a:cubicBezTo>
                <a:cubicBezTo>
                  <a:pt x="435" y="52"/>
                  <a:pt x="437" y="51"/>
                  <a:pt x="435" y="51"/>
                </a:cubicBezTo>
                <a:close/>
                <a:moveTo>
                  <a:pt x="402" y="50"/>
                </a:moveTo>
                <a:cubicBezTo>
                  <a:pt x="404" y="50"/>
                  <a:pt x="406" y="50"/>
                  <a:pt x="406" y="49"/>
                </a:cubicBezTo>
                <a:cubicBezTo>
                  <a:pt x="404" y="49"/>
                  <a:pt x="402" y="49"/>
                  <a:pt x="402" y="50"/>
                </a:cubicBezTo>
                <a:close/>
                <a:moveTo>
                  <a:pt x="391" y="1"/>
                </a:moveTo>
                <a:cubicBezTo>
                  <a:pt x="391" y="2"/>
                  <a:pt x="395" y="2"/>
                  <a:pt x="397" y="2"/>
                </a:cubicBezTo>
                <a:cubicBezTo>
                  <a:pt x="397" y="2"/>
                  <a:pt x="395" y="2"/>
                  <a:pt x="395" y="3"/>
                </a:cubicBezTo>
                <a:cubicBezTo>
                  <a:pt x="396" y="3"/>
                  <a:pt x="397" y="3"/>
                  <a:pt x="398" y="3"/>
                </a:cubicBezTo>
                <a:cubicBezTo>
                  <a:pt x="397" y="2"/>
                  <a:pt x="401" y="4"/>
                  <a:pt x="402" y="3"/>
                </a:cubicBezTo>
                <a:cubicBezTo>
                  <a:pt x="400" y="2"/>
                  <a:pt x="396" y="3"/>
                  <a:pt x="399" y="2"/>
                </a:cubicBezTo>
                <a:cubicBezTo>
                  <a:pt x="393" y="2"/>
                  <a:pt x="395" y="1"/>
                  <a:pt x="391" y="1"/>
                </a:cubicBezTo>
                <a:close/>
                <a:moveTo>
                  <a:pt x="394" y="3"/>
                </a:moveTo>
                <a:cubicBezTo>
                  <a:pt x="391" y="3"/>
                  <a:pt x="389" y="3"/>
                  <a:pt x="388" y="3"/>
                </a:cubicBezTo>
                <a:cubicBezTo>
                  <a:pt x="391" y="3"/>
                  <a:pt x="394" y="4"/>
                  <a:pt x="395" y="3"/>
                </a:cubicBezTo>
                <a:cubicBezTo>
                  <a:pt x="394" y="3"/>
                  <a:pt x="394" y="3"/>
                  <a:pt x="394" y="3"/>
                </a:cubicBezTo>
                <a:close/>
                <a:moveTo>
                  <a:pt x="384" y="2"/>
                </a:moveTo>
                <a:cubicBezTo>
                  <a:pt x="386" y="2"/>
                  <a:pt x="388" y="2"/>
                  <a:pt x="389" y="2"/>
                </a:cubicBezTo>
                <a:cubicBezTo>
                  <a:pt x="387" y="2"/>
                  <a:pt x="384" y="2"/>
                  <a:pt x="384" y="2"/>
                </a:cubicBezTo>
                <a:close/>
                <a:moveTo>
                  <a:pt x="371" y="5"/>
                </a:moveTo>
                <a:cubicBezTo>
                  <a:pt x="370" y="6"/>
                  <a:pt x="367" y="6"/>
                  <a:pt x="365" y="6"/>
                </a:cubicBezTo>
                <a:cubicBezTo>
                  <a:pt x="367" y="7"/>
                  <a:pt x="377" y="6"/>
                  <a:pt x="377" y="5"/>
                </a:cubicBezTo>
                <a:cubicBezTo>
                  <a:pt x="374" y="5"/>
                  <a:pt x="374" y="5"/>
                  <a:pt x="371" y="5"/>
                </a:cubicBezTo>
                <a:close/>
                <a:moveTo>
                  <a:pt x="364" y="51"/>
                </a:moveTo>
                <a:cubicBezTo>
                  <a:pt x="364" y="52"/>
                  <a:pt x="367" y="51"/>
                  <a:pt x="370" y="51"/>
                </a:cubicBezTo>
                <a:cubicBezTo>
                  <a:pt x="370" y="51"/>
                  <a:pt x="366" y="51"/>
                  <a:pt x="364" y="51"/>
                </a:cubicBezTo>
                <a:close/>
                <a:moveTo>
                  <a:pt x="363" y="50"/>
                </a:moveTo>
                <a:cubicBezTo>
                  <a:pt x="365" y="49"/>
                  <a:pt x="366" y="49"/>
                  <a:pt x="367" y="49"/>
                </a:cubicBezTo>
                <a:cubicBezTo>
                  <a:pt x="365" y="48"/>
                  <a:pt x="363" y="49"/>
                  <a:pt x="363" y="50"/>
                </a:cubicBezTo>
                <a:close/>
                <a:moveTo>
                  <a:pt x="326" y="13"/>
                </a:moveTo>
                <a:cubicBezTo>
                  <a:pt x="327" y="12"/>
                  <a:pt x="332" y="11"/>
                  <a:pt x="333" y="11"/>
                </a:cubicBezTo>
                <a:cubicBezTo>
                  <a:pt x="329" y="11"/>
                  <a:pt x="328" y="12"/>
                  <a:pt x="326" y="13"/>
                </a:cubicBezTo>
                <a:close/>
                <a:moveTo>
                  <a:pt x="321" y="10"/>
                </a:moveTo>
                <a:cubicBezTo>
                  <a:pt x="322" y="11"/>
                  <a:pt x="325" y="10"/>
                  <a:pt x="329" y="9"/>
                </a:cubicBezTo>
                <a:cubicBezTo>
                  <a:pt x="329" y="9"/>
                  <a:pt x="329" y="9"/>
                  <a:pt x="328" y="9"/>
                </a:cubicBezTo>
                <a:cubicBezTo>
                  <a:pt x="326" y="10"/>
                  <a:pt x="323" y="10"/>
                  <a:pt x="321" y="10"/>
                </a:cubicBezTo>
                <a:close/>
                <a:moveTo>
                  <a:pt x="322" y="58"/>
                </a:moveTo>
                <a:cubicBezTo>
                  <a:pt x="323" y="58"/>
                  <a:pt x="326" y="58"/>
                  <a:pt x="328" y="58"/>
                </a:cubicBezTo>
                <a:cubicBezTo>
                  <a:pt x="327" y="57"/>
                  <a:pt x="325" y="57"/>
                  <a:pt x="322" y="58"/>
                </a:cubicBezTo>
                <a:close/>
                <a:moveTo>
                  <a:pt x="313" y="59"/>
                </a:moveTo>
                <a:cubicBezTo>
                  <a:pt x="314" y="60"/>
                  <a:pt x="309" y="60"/>
                  <a:pt x="309" y="61"/>
                </a:cubicBezTo>
                <a:cubicBezTo>
                  <a:pt x="311" y="61"/>
                  <a:pt x="312" y="61"/>
                  <a:pt x="316" y="60"/>
                </a:cubicBezTo>
                <a:cubicBezTo>
                  <a:pt x="315" y="60"/>
                  <a:pt x="316" y="59"/>
                  <a:pt x="313" y="59"/>
                </a:cubicBezTo>
                <a:close/>
                <a:moveTo>
                  <a:pt x="286" y="24"/>
                </a:moveTo>
                <a:cubicBezTo>
                  <a:pt x="286" y="24"/>
                  <a:pt x="280" y="25"/>
                  <a:pt x="280" y="26"/>
                </a:cubicBezTo>
                <a:cubicBezTo>
                  <a:pt x="281" y="26"/>
                  <a:pt x="280" y="26"/>
                  <a:pt x="281" y="26"/>
                </a:cubicBezTo>
                <a:cubicBezTo>
                  <a:pt x="282" y="26"/>
                  <a:pt x="284" y="25"/>
                  <a:pt x="285" y="24"/>
                </a:cubicBezTo>
                <a:cubicBezTo>
                  <a:pt x="285" y="25"/>
                  <a:pt x="286" y="25"/>
                  <a:pt x="287" y="25"/>
                </a:cubicBezTo>
                <a:cubicBezTo>
                  <a:pt x="290" y="24"/>
                  <a:pt x="290" y="24"/>
                  <a:pt x="294" y="23"/>
                </a:cubicBezTo>
                <a:cubicBezTo>
                  <a:pt x="293" y="22"/>
                  <a:pt x="293" y="22"/>
                  <a:pt x="293" y="22"/>
                </a:cubicBezTo>
                <a:cubicBezTo>
                  <a:pt x="290" y="23"/>
                  <a:pt x="288" y="23"/>
                  <a:pt x="286" y="24"/>
                </a:cubicBezTo>
                <a:close/>
                <a:moveTo>
                  <a:pt x="287" y="68"/>
                </a:moveTo>
                <a:cubicBezTo>
                  <a:pt x="289" y="67"/>
                  <a:pt x="289" y="67"/>
                  <a:pt x="289" y="66"/>
                </a:cubicBezTo>
                <a:cubicBezTo>
                  <a:pt x="287" y="67"/>
                  <a:pt x="287" y="67"/>
                  <a:pt x="287" y="68"/>
                </a:cubicBezTo>
                <a:close/>
                <a:moveTo>
                  <a:pt x="237" y="80"/>
                </a:moveTo>
                <a:cubicBezTo>
                  <a:pt x="236" y="81"/>
                  <a:pt x="235" y="83"/>
                  <a:pt x="230" y="86"/>
                </a:cubicBezTo>
                <a:cubicBezTo>
                  <a:pt x="227" y="86"/>
                  <a:pt x="224" y="88"/>
                  <a:pt x="221" y="89"/>
                </a:cubicBezTo>
                <a:cubicBezTo>
                  <a:pt x="221" y="89"/>
                  <a:pt x="221" y="90"/>
                  <a:pt x="220" y="91"/>
                </a:cubicBezTo>
                <a:cubicBezTo>
                  <a:pt x="219" y="91"/>
                  <a:pt x="215" y="92"/>
                  <a:pt x="215" y="93"/>
                </a:cubicBezTo>
                <a:cubicBezTo>
                  <a:pt x="217" y="93"/>
                  <a:pt x="218" y="93"/>
                  <a:pt x="220" y="92"/>
                </a:cubicBezTo>
                <a:cubicBezTo>
                  <a:pt x="222" y="91"/>
                  <a:pt x="219" y="91"/>
                  <a:pt x="221" y="90"/>
                </a:cubicBezTo>
                <a:cubicBezTo>
                  <a:pt x="227" y="88"/>
                  <a:pt x="233" y="84"/>
                  <a:pt x="238" y="81"/>
                </a:cubicBezTo>
                <a:cubicBezTo>
                  <a:pt x="237" y="81"/>
                  <a:pt x="237" y="81"/>
                  <a:pt x="236" y="81"/>
                </a:cubicBezTo>
                <a:cubicBezTo>
                  <a:pt x="239" y="80"/>
                  <a:pt x="241" y="79"/>
                  <a:pt x="242" y="78"/>
                </a:cubicBezTo>
                <a:cubicBezTo>
                  <a:pt x="239" y="79"/>
                  <a:pt x="238" y="79"/>
                  <a:pt x="237" y="80"/>
                </a:cubicBezTo>
                <a:close/>
                <a:moveTo>
                  <a:pt x="228" y="79"/>
                </a:moveTo>
                <a:cubicBezTo>
                  <a:pt x="228" y="80"/>
                  <a:pt x="230" y="79"/>
                  <a:pt x="228" y="80"/>
                </a:cubicBezTo>
                <a:cubicBezTo>
                  <a:pt x="228" y="80"/>
                  <a:pt x="224" y="82"/>
                  <a:pt x="224" y="81"/>
                </a:cubicBezTo>
                <a:cubicBezTo>
                  <a:pt x="219" y="84"/>
                  <a:pt x="214" y="86"/>
                  <a:pt x="212" y="89"/>
                </a:cubicBezTo>
                <a:cubicBezTo>
                  <a:pt x="217" y="86"/>
                  <a:pt x="220" y="83"/>
                  <a:pt x="224" y="82"/>
                </a:cubicBezTo>
                <a:cubicBezTo>
                  <a:pt x="224" y="82"/>
                  <a:pt x="222" y="83"/>
                  <a:pt x="223" y="83"/>
                </a:cubicBezTo>
                <a:cubicBezTo>
                  <a:pt x="226" y="82"/>
                  <a:pt x="228" y="80"/>
                  <a:pt x="232" y="79"/>
                </a:cubicBezTo>
                <a:cubicBezTo>
                  <a:pt x="231" y="78"/>
                  <a:pt x="231" y="78"/>
                  <a:pt x="228" y="79"/>
                </a:cubicBezTo>
                <a:close/>
                <a:moveTo>
                  <a:pt x="209" y="55"/>
                </a:moveTo>
                <a:cubicBezTo>
                  <a:pt x="212" y="54"/>
                  <a:pt x="215" y="52"/>
                  <a:pt x="216" y="50"/>
                </a:cubicBezTo>
                <a:cubicBezTo>
                  <a:pt x="212" y="52"/>
                  <a:pt x="211" y="53"/>
                  <a:pt x="209" y="55"/>
                </a:cubicBezTo>
                <a:close/>
                <a:moveTo>
                  <a:pt x="220" y="66"/>
                </a:moveTo>
                <a:cubicBezTo>
                  <a:pt x="223" y="64"/>
                  <a:pt x="220" y="67"/>
                  <a:pt x="223" y="65"/>
                </a:cubicBezTo>
                <a:cubicBezTo>
                  <a:pt x="224" y="64"/>
                  <a:pt x="223" y="65"/>
                  <a:pt x="223" y="64"/>
                </a:cubicBezTo>
                <a:cubicBezTo>
                  <a:pt x="222" y="65"/>
                  <a:pt x="220" y="65"/>
                  <a:pt x="220" y="66"/>
                </a:cubicBezTo>
                <a:close/>
                <a:moveTo>
                  <a:pt x="217" y="67"/>
                </a:moveTo>
                <a:cubicBezTo>
                  <a:pt x="214" y="69"/>
                  <a:pt x="216" y="70"/>
                  <a:pt x="219" y="67"/>
                </a:cubicBezTo>
                <a:cubicBezTo>
                  <a:pt x="214" y="69"/>
                  <a:pt x="222" y="65"/>
                  <a:pt x="217" y="67"/>
                </a:cubicBezTo>
                <a:close/>
                <a:moveTo>
                  <a:pt x="226" y="94"/>
                </a:moveTo>
                <a:cubicBezTo>
                  <a:pt x="225" y="94"/>
                  <a:pt x="224" y="95"/>
                  <a:pt x="224" y="96"/>
                </a:cubicBezTo>
                <a:cubicBezTo>
                  <a:pt x="226" y="94"/>
                  <a:pt x="226" y="95"/>
                  <a:pt x="228" y="94"/>
                </a:cubicBezTo>
                <a:cubicBezTo>
                  <a:pt x="228" y="93"/>
                  <a:pt x="227" y="94"/>
                  <a:pt x="226" y="94"/>
                </a:cubicBezTo>
                <a:close/>
                <a:moveTo>
                  <a:pt x="216" y="80"/>
                </a:moveTo>
                <a:cubicBezTo>
                  <a:pt x="215" y="80"/>
                  <a:pt x="213" y="82"/>
                  <a:pt x="211" y="82"/>
                </a:cubicBezTo>
                <a:cubicBezTo>
                  <a:pt x="211" y="83"/>
                  <a:pt x="214" y="82"/>
                  <a:pt x="216" y="80"/>
                </a:cubicBezTo>
                <a:close/>
                <a:moveTo>
                  <a:pt x="206" y="79"/>
                </a:moveTo>
                <a:cubicBezTo>
                  <a:pt x="206" y="79"/>
                  <a:pt x="208" y="78"/>
                  <a:pt x="207" y="79"/>
                </a:cubicBezTo>
                <a:cubicBezTo>
                  <a:pt x="209" y="77"/>
                  <a:pt x="210" y="78"/>
                  <a:pt x="212" y="75"/>
                </a:cubicBezTo>
                <a:cubicBezTo>
                  <a:pt x="210" y="76"/>
                  <a:pt x="208" y="77"/>
                  <a:pt x="206" y="79"/>
                </a:cubicBezTo>
                <a:close/>
                <a:moveTo>
                  <a:pt x="192" y="65"/>
                </a:moveTo>
                <a:cubicBezTo>
                  <a:pt x="191" y="66"/>
                  <a:pt x="190" y="67"/>
                  <a:pt x="190" y="67"/>
                </a:cubicBezTo>
                <a:cubicBezTo>
                  <a:pt x="193" y="65"/>
                  <a:pt x="197" y="64"/>
                  <a:pt x="198" y="63"/>
                </a:cubicBezTo>
                <a:cubicBezTo>
                  <a:pt x="194" y="64"/>
                  <a:pt x="195" y="64"/>
                  <a:pt x="192" y="65"/>
                </a:cubicBezTo>
                <a:close/>
                <a:moveTo>
                  <a:pt x="208" y="90"/>
                </a:moveTo>
                <a:cubicBezTo>
                  <a:pt x="207" y="91"/>
                  <a:pt x="206" y="91"/>
                  <a:pt x="206" y="92"/>
                </a:cubicBezTo>
                <a:cubicBezTo>
                  <a:pt x="207" y="91"/>
                  <a:pt x="206" y="93"/>
                  <a:pt x="209" y="91"/>
                </a:cubicBezTo>
                <a:cubicBezTo>
                  <a:pt x="210" y="90"/>
                  <a:pt x="208" y="91"/>
                  <a:pt x="208" y="90"/>
                </a:cubicBezTo>
                <a:close/>
                <a:moveTo>
                  <a:pt x="207" y="101"/>
                </a:moveTo>
                <a:cubicBezTo>
                  <a:pt x="208" y="101"/>
                  <a:pt x="212" y="98"/>
                  <a:pt x="214" y="97"/>
                </a:cubicBezTo>
                <a:cubicBezTo>
                  <a:pt x="211" y="99"/>
                  <a:pt x="207" y="101"/>
                  <a:pt x="207" y="101"/>
                </a:cubicBezTo>
                <a:close/>
                <a:moveTo>
                  <a:pt x="190" y="86"/>
                </a:moveTo>
                <a:cubicBezTo>
                  <a:pt x="191" y="85"/>
                  <a:pt x="196" y="82"/>
                  <a:pt x="196" y="82"/>
                </a:cubicBezTo>
                <a:cubicBezTo>
                  <a:pt x="194" y="83"/>
                  <a:pt x="192" y="85"/>
                  <a:pt x="190" y="86"/>
                </a:cubicBezTo>
                <a:close/>
                <a:moveTo>
                  <a:pt x="198" y="111"/>
                </a:moveTo>
                <a:cubicBezTo>
                  <a:pt x="199" y="112"/>
                  <a:pt x="204" y="109"/>
                  <a:pt x="205" y="107"/>
                </a:cubicBezTo>
                <a:cubicBezTo>
                  <a:pt x="203" y="109"/>
                  <a:pt x="201" y="110"/>
                  <a:pt x="198" y="111"/>
                </a:cubicBezTo>
                <a:close/>
                <a:moveTo>
                  <a:pt x="185" y="86"/>
                </a:moveTo>
                <a:cubicBezTo>
                  <a:pt x="185" y="86"/>
                  <a:pt x="189" y="84"/>
                  <a:pt x="188" y="84"/>
                </a:cubicBezTo>
                <a:cubicBezTo>
                  <a:pt x="184" y="85"/>
                  <a:pt x="184" y="87"/>
                  <a:pt x="183" y="89"/>
                </a:cubicBezTo>
                <a:cubicBezTo>
                  <a:pt x="184" y="88"/>
                  <a:pt x="184" y="88"/>
                  <a:pt x="184" y="88"/>
                </a:cubicBezTo>
                <a:cubicBezTo>
                  <a:pt x="187" y="87"/>
                  <a:pt x="190" y="84"/>
                  <a:pt x="188" y="84"/>
                </a:cubicBezTo>
                <a:cubicBezTo>
                  <a:pt x="188" y="84"/>
                  <a:pt x="186" y="86"/>
                  <a:pt x="185" y="86"/>
                </a:cubicBezTo>
                <a:close/>
                <a:moveTo>
                  <a:pt x="175" y="77"/>
                </a:moveTo>
                <a:cubicBezTo>
                  <a:pt x="177" y="75"/>
                  <a:pt x="182" y="73"/>
                  <a:pt x="180" y="73"/>
                </a:cubicBezTo>
                <a:cubicBezTo>
                  <a:pt x="179" y="75"/>
                  <a:pt x="174" y="76"/>
                  <a:pt x="175" y="77"/>
                </a:cubicBezTo>
                <a:close/>
                <a:moveTo>
                  <a:pt x="186" y="115"/>
                </a:moveTo>
                <a:cubicBezTo>
                  <a:pt x="187" y="115"/>
                  <a:pt x="191" y="112"/>
                  <a:pt x="191" y="111"/>
                </a:cubicBezTo>
                <a:cubicBezTo>
                  <a:pt x="190" y="112"/>
                  <a:pt x="187" y="113"/>
                  <a:pt x="186" y="115"/>
                </a:cubicBezTo>
                <a:close/>
                <a:moveTo>
                  <a:pt x="177" y="93"/>
                </a:moveTo>
                <a:cubicBezTo>
                  <a:pt x="170" y="97"/>
                  <a:pt x="177" y="95"/>
                  <a:pt x="177" y="93"/>
                </a:cubicBezTo>
                <a:close/>
                <a:moveTo>
                  <a:pt x="183" y="114"/>
                </a:moveTo>
                <a:cubicBezTo>
                  <a:pt x="185" y="113"/>
                  <a:pt x="188" y="111"/>
                  <a:pt x="188" y="110"/>
                </a:cubicBezTo>
                <a:cubicBezTo>
                  <a:pt x="185" y="112"/>
                  <a:pt x="184" y="113"/>
                  <a:pt x="183" y="114"/>
                </a:cubicBezTo>
                <a:close/>
                <a:moveTo>
                  <a:pt x="158" y="89"/>
                </a:moveTo>
                <a:cubicBezTo>
                  <a:pt x="160" y="88"/>
                  <a:pt x="165" y="84"/>
                  <a:pt x="163" y="85"/>
                </a:cubicBezTo>
                <a:cubicBezTo>
                  <a:pt x="163" y="85"/>
                  <a:pt x="157" y="89"/>
                  <a:pt x="158" y="89"/>
                </a:cubicBezTo>
                <a:close/>
                <a:moveTo>
                  <a:pt x="166" y="104"/>
                </a:moveTo>
                <a:cubicBezTo>
                  <a:pt x="168" y="103"/>
                  <a:pt x="170" y="102"/>
                  <a:pt x="171" y="101"/>
                </a:cubicBezTo>
                <a:cubicBezTo>
                  <a:pt x="169" y="103"/>
                  <a:pt x="166" y="103"/>
                  <a:pt x="166" y="104"/>
                </a:cubicBezTo>
                <a:close/>
                <a:moveTo>
                  <a:pt x="172" y="122"/>
                </a:moveTo>
                <a:cubicBezTo>
                  <a:pt x="172" y="122"/>
                  <a:pt x="176" y="120"/>
                  <a:pt x="176" y="120"/>
                </a:cubicBezTo>
                <a:cubicBezTo>
                  <a:pt x="175" y="120"/>
                  <a:pt x="175" y="120"/>
                  <a:pt x="172" y="122"/>
                </a:cubicBezTo>
                <a:close/>
                <a:moveTo>
                  <a:pt x="142" y="97"/>
                </a:moveTo>
                <a:cubicBezTo>
                  <a:pt x="145" y="95"/>
                  <a:pt x="147" y="93"/>
                  <a:pt x="148" y="92"/>
                </a:cubicBezTo>
                <a:cubicBezTo>
                  <a:pt x="146" y="93"/>
                  <a:pt x="142" y="96"/>
                  <a:pt x="142" y="97"/>
                </a:cubicBezTo>
                <a:close/>
                <a:moveTo>
                  <a:pt x="155" y="112"/>
                </a:moveTo>
                <a:cubicBezTo>
                  <a:pt x="155" y="112"/>
                  <a:pt x="156" y="111"/>
                  <a:pt x="156" y="111"/>
                </a:cubicBezTo>
                <a:cubicBezTo>
                  <a:pt x="155" y="112"/>
                  <a:pt x="156" y="112"/>
                  <a:pt x="157" y="111"/>
                </a:cubicBezTo>
                <a:cubicBezTo>
                  <a:pt x="157" y="111"/>
                  <a:pt x="158" y="110"/>
                  <a:pt x="158" y="109"/>
                </a:cubicBezTo>
                <a:cubicBezTo>
                  <a:pt x="157" y="110"/>
                  <a:pt x="155" y="111"/>
                  <a:pt x="155" y="112"/>
                </a:cubicBezTo>
                <a:close/>
                <a:moveTo>
                  <a:pt x="164" y="129"/>
                </a:moveTo>
                <a:cubicBezTo>
                  <a:pt x="165" y="128"/>
                  <a:pt x="170" y="125"/>
                  <a:pt x="169" y="124"/>
                </a:cubicBezTo>
                <a:cubicBezTo>
                  <a:pt x="167" y="126"/>
                  <a:pt x="165" y="127"/>
                  <a:pt x="164" y="129"/>
                </a:cubicBezTo>
                <a:close/>
                <a:moveTo>
                  <a:pt x="153" y="112"/>
                </a:moveTo>
                <a:cubicBezTo>
                  <a:pt x="155" y="111"/>
                  <a:pt x="158" y="109"/>
                  <a:pt x="157" y="109"/>
                </a:cubicBezTo>
                <a:cubicBezTo>
                  <a:pt x="154" y="110"/>
                  <a:pt x="154" y="111"/>
                  <a:pt x="153" y="112"/>
                </a:cubicBezTo>
                <a:close/>
                <a:moveTo>
                  <a:pt x="164" y="125"/>
                </a:moveTo>
                <a:cubicBezTo>
                  <a:pt x="165" y="124"/>
                  <a:pt x="167" y="122"/>
                  <a:pt x="167" y="122"/>
                </a:cubicBezTo>
                <a:cubicBezTo>
                  <a:pt x="166" y="122"/>
                  <a:pt x="162" y="125"/>
                  <a:pt x="164" y="125"/>
                </a:cubicBezTo>
                <a:close/>
                <a:moveTo>
                  <a:pt x="162" y="131"/>
                </a:moveTo>
                <a:cubicBezTo>
                  <a:pt x="162" y="131"/>
                  <a:pt x="161" y="132"/>
                  <a:pt x="161" y="133"/>
                </a:cubicBezTo>
                <a:cubicBezTo>
                  <a:pt x="164" y="130"/>
                  <a:pt x="164" y="130"/>
                  <a:pt x="164" y="130"/>
                </a:cubicBezTo>
                <a:cubicBezTo>
                  <a:pt x="162" y="131"/>
                  <a:pt x="170" y="126"/>
                  <a:pt x="167" y="127"/>
                </a:cubicBezTo>
                <a:cubicBezTo>
                  <a:pt x="165" y="129"/>
                  <a:pt x="163" y="130"/>
                  <a:pt x="162" y="131"/>
                </a:cubicBezTo>
                <a:close/>
                <a:moveTo>
                  <a:pt x="153" y="115"/>
                </a:moveTo>
                <a:cubicBezTo>
                  <a:pt x="153" y="115"/>
                  <a:pt x="154" y="114"/>
                  <a:pt x="153" y="114"/>
                </a:cubicBezTo>
                <a:cubicBezTo>
                  <a:pt x="149" y="118"/>
                  <a:pt x="155" y="114"/>
                  <a:pt x="153" y="116"/>
                </a:cubicBezTo>
                <a:cubicBezTo>
                  <a:pt x="155" y="115"/>
                  <a:pt x="155" y="115"/>
                  <a:pt x="155" y="115"/>
                </a:cubicBezTo>
                <a:cubicBezTo>
                  <a:pt x="155" y="115"/>
                  <a:pt x="155" y="114"/>
                  <a:pt x="155" y="114"/>
                </a:cubicBezTo>
                <a:cubicBezTo>
                  <a:pt x="154" y="115"/>
                  <a:pt x="153" y="115"/>
                  <a:pt x="153" y="115"/>
                </a:cubicBezTo>
                <a:close/>
                <a:moveTo>
                  <a:pt x="132" y="105"/>
                </a:moveTo>
                <a:cubicBezTo>
                  <a:pt x="135" y="103"/>
                  <a:pt x="140" y="99"/>
                  <a:pt x="140" y="98"/>
                </a:cubicBezTo>
                <a:cubicBezTo>
                  <a:pt x="136" y="101"/>
                  <a:pt x="133" y="104"/>
                  <a:pt x="132" y="105"/>
                </a:cubicBezTo>
                <a:close/>
                <a:moveTo>
                  <a:pt x="158" y="134"/>
                </a:moveTo>
                <a:cubicBezTo>
                  <a:pt x="159" y="132"/>
                  <a:pt x="163" y="130"/>
                  <a:pt x="163" y="130"/>
                </a:cubicBezTo>
                <a:cubicBezTo>
                  <a:pt x="161" y="131"/>
                  <a:pt x="157" y="133"/>
                  <a:pt x="158" y="134"/>
                </a:cubicBezTo>
                <a:close/>
                <a:moveTo>
                  <a:pt x="149" y="141"/>
                </a:moveTo>
                <a:cubicBezTo>
                  <a:pt x="151" y="141"/>
                  <a:pt x="153" y="139"/>
                  <a:pt x="153" y="138"/>
                </a:cubicBezTo>
                <a:cubicBezTo>
                  <a:pt x="154" y="138"/>
                  <a:pt x="157" y="136"/>
                  <a:pt x="158" y="135"/>
                </a:cubicBezTo>
                <a:cubicBezTo>
                  <a:pt x="155" y="136"/>
                  <a:pt x="151" y="139"/>
                  <a:pt x="149" y="141"/>
                </a:cubicBezTo>
                <a:close/>
                <a:moveTo>
                  <a:pt x="132" y="110"/>
                </a:moveTo>
                <a:cubicBezTo>
                  <a:pt x="132" y="108"/>
                  <a:pt x="128" y="112"/>
                  <a:pt x="127" y="113"/>
                </a:cubicBezTo>
                <a:cubicBezTo>
                  <a:pt x="126" y="114"/>
                  <a:pt x="128" y="114"/>
                  <a:pt x="129" y="112"/>
                </a:cubicBezTo>
                <a:cubicBezTo>
                  <a:pt x="129" y="111"/>
                  <a:pt x="131" y="110"/>
                  <a:pt x="131" y="110"/>
                </a:cubicBezTo>
                <a:cubicBezTo>
                  <a:pt x="131" y="110"/>
                  <a:pt x="131" y="110"/>
                  <a:pt x="132" y="110"/>
                </a:cubicBezTo>
                <a:close/>
                <a:moveTo>
                  <a:pt x="137" y="153"/>
                </a:moveTo>
                <a:cubicBezTo>
                  <a:pt x="139" y="150"/>
                  <a:pt x="143" y="148"/>
                  <a:pt x="143" y="147"/>
                </a:cubicBezTo>
                <a:cubicBezTo>
                  <a:pt x="140" y="149"/>
                  <a:pt x="138" y="151"/>
                  <a:pt x="137" y="153"/>
                </a:cubicBezTo>
                <a:close/>
                <a:moveTo>
                  <a:pt x="105" y="131"/>
                </a:moveTo>
                <a:cubicBezTo>
                  <a:pt x="110" y="128"/>
                  <a:pt x="114" y="123"/>
                  <a:pt x="118" y="120"/>
                </a:cubicBezTo>
                <a:cubicBezTo>
                  <a:pt x="117" y="119"/>
                  <a:pt x="117" y="119"/>
                  <a:pt x="117" y="119"/>
                </a:cubicBezTo>
                <a:cubicBezTo>
                  <a:pt x="113" y="123"/>
                  <a:pt x="107" y="128"/>
                  <a:pt x="105" y="131"/>
                </a:cubicBezTo>
                <a:close/>
                <a:moveTo>
                  <a:pt x="144" y="153"/>
                </a:moveTo>
                <a:cubicBezTo>
                  <a:pt x="144" y="154"/>
                  <a:pt x="143" y="155"/>
                  <a:pt x="143" y="155"/>
                </a:cubicBezTo>
                <a:cubicBezTo>
                  <a:pt x="146" y="153"/>
                  <a:pt x="146" y="153"/>
                  <a:pt x="146" y="153"/>
                </a:cubicBezTo>
                <a:cubicBezTo>
                  <a:pt x="145" y="153"/>
                  <a:pt x="146" y="152"/>
                  <a:pt x="144" y="153"/>
                </a:cubicBezTo>
                <a:close/>
                <a:moveTo>
                  <a:pt x="124" y="137"/>
                </a:moveTo>
                <a:cubicBezTo>
                  <a:pt x="125" y="137"/>
                  <a:pt x="126" y="136"/>
                  <a:pt x="126" y="136"/>
                </a:cubicBezTo>
                <a:cubicBezTo>
                  <a:pt x="125" y="136"/>
                  <a:pt x="123" y="138"/>
                  <a:pt x="122" y="139"/>
                </a:cubicBezTo>
                <a:cubicBezTo>
                  <a:pt x="121" y="140"/>
                  <a:pt x="121" y="140"/>
                  <a:pt x="122" y="140"/>
                </a:cubicBezTo>
                <a:cubicBezTo>
                  <a:pt x="124" y="138"/>
                  <a:pt x="123" y="138"/>
                  <a:pt x="124" y="137"/>
                </a:cubicBezTo>
                <a:close/>
                <a:moveTo>
                  <a:pt x="112" y="136"/>
                </a:moveTo>
                <a:cubicBezTo>
                  <a:pt x="109" y="139"/>
                  <a:pt x="114" y="135"/>
                  <a:pt x="111" y="138"/>
                </a:cubicBezTo>
                <a:cubicBezTo>
                  <a:pt x="113" y="136"/>
                  <a:pt x="113" y="136"/>
                  <a:pt x="115" y="135"/>
                </a:cubicBezTo>
                <a:cubicBezTo>
                  <a:pt x="115" y="135"/>
                  <a:pt x="116" y="134"/>
                  <a:pt x="115" y="134"/>
                </a:cubicBezTo>
                <a:cubicBezTo>
                  <a:pt x="113" y="136"/>
                  <a:pt x="114" y="134"/>
                  <a:pt x="112" y="136"/>
                </a:cubicBezTo>
                <a:close/>
                <a:moveTo>
                  <a:pt x="125" y="156"/>
                </a:moveTo>
                <a:cubicBezTo>
                  <a:pt x="126" y="156"/>
                  <a:pt x="128" y="154"/>
                  <a:pt x="129" y="152"/>
                </a:cubicBezTo>
                <a:cubicBezTo>
                  <a:pt x="128" y="153"/>
                  <a:pt x="126" y="154"/>
                  <a:pt x="125" y="156"/>
                </a:cubicBezTo>
                <a:close/>
                <a:moveTo>
                  <a:pt x="113" y="150"/>
                </a:moveTo>
                <a:cubicBezTo>
                  <a:pt x="117" y="147"/>
                  <a:pt x="116" y="148"/>
                  <a:pt x="120" y="145"/>
                </a:cubicBezTo>
                <a:cubicBezTo>
                  <a:pt x="118" y="145"/>
                  <a:pt x="121" y="143"/>
                  <a:pt x="120" y="143"/>
                </a:cubicBezTo>
                <a:cubicBezTo>
                  <a:pt x="119" y="145"/>
                  <a:pt x="113" y="149"/>
                  <a:pt x="113" y="150"/>
                </a:cubicBezTo>
                <a:close/>
                <a:moveTo>
                  <a:pt x="112" y="138"/>
                </a:moveTo>
                <a:cubicBezTo>
                  <a:pt x="110" y="140"/>
                  <a:pt x="110" y="138"/>
                  <a:pt x="108" y="140"/>
                </a:cubicBezTo>
                <a:cubicBezTo>
                  <a:pt x="107" y="142"/>
                  <a:pt x="109" y="140"/>
                  <a:pt x="110" y="141"/>
                </a:cubicBezTo>
                <a:cubicBezTo>
                  <a:pt x="111" y="140"/>
                  <a:pt x="114" y="137"/>
                  <a:pt x="112" y="138"/>
                </a:cubicBezTo>
                <a:close/>
                <a:moveTo>
                  <a:pt x="96" y="141"/>
                </a:moveTo>
                <a:cubicBezTo>
                  <a:pt x="99" y="138"/>
                  <a:pt x="99" y="138"/>
                  <a:pt x="99" y="138"/>
                </a:cubicBezTo>
                <a:cubicBezTo>
                  <a:pt x="98" y="137"/>
                  <a:pt x="98" y="137"/>
                  <a:pt x="98" y="137"/>
                </a:cubicBezTo>
                <a:cubicBezTo>
                  <a:pt x="96" y="139"/>
                  <a:pt x="97" y="139"/>
                  <a:pt x="96" y="141"/>
                </a:cubicBezTo>
                <a:close/>
                <a:moveTo>
                  <a:pt x="119" y="170"/>
                </a:moveTo>
                <a:cubicBezTo>
                  <a:pt x="119" y="171"/>
                  <a:pt x="120" y="168"/>
                  <a:pt x="120" y="169"/>
                </a:cubicBezTo>
                <a:cubicBezTo>
                  <a:pt x="121" y="168"/>
                  <a:pt x="125" y="165"/>
                  <a:pt x="123" y="166"/>
                </a:cubicBezTo>
                <a:cubicBezTo>
                  <a:pt x="121" y="168"/>
                  <a:pt x="121" y="168"/>
                  <a:pt x="119" y="170"/>
                </a:cubicBezTo>
                <a:close/>
                <a:moveTo>
                  <a:pt x="111" y="161"/>
                </a:moveTo>
                <a:cubicBezTo>
                  <a:pt x="113" y="159"/>
                  <a:pt x="114" y="159"/>
                  <a:pt x="115" y="158"/>
                </a:cubicBezTo>
                <a:cubicBezTo>
                  <a:pt x="114" y="158"/>
                  <a:pt x="115" y="157"/>
                  <a:pt x="114" y="157"/>
                </a:cubicBezTo>
                <a:cubicBezTo>
                  <a:pt x="113" y="159"/>
                  <a:pt x="111" y="160"/>
                  <a:pt x="111" y="161"/>
                </a:cubicBezTo>
                <a:close/>
                <a:moveTo>
                  <a:pt x="85" y="151"/>
                </a:moveTo>
                <a:cubicBezTo>
                  <a:pt x="83" y="153"/>
                  <a:pt x="82" y="154"/>
                  <a:pt x="81" y="155"/>
                </a:cubicBezTo>
                <a:cubicBezTo>
                  <a:pt x="81" y="156"/>
                  <a:pt x="81" y="156"/>
                  <a:pt x="81" y="156"/>
                </a:cubicBezTo>
                <a:cubicBezTo>
                  <a:pt x="81" y="156"/>
                  <a:pt x="81" y="156"/>
                  <a:pt x="81" y="156"/>
                </a:cubicBezTo>
                <a:cubicBezTo>
                  <a:pt x="82" y="156"/>
                  <a:pt x="82" y="156"/>
                  <a:pt x="82" y="156"/>
                </a:cubicBezTo>
                <a:cubicBezTo>
                  <a:pt x="83" y="155"/>
                  <a:pt x="83" y="155"/>
                  <a:pt x="83" y="155"/>
                </a:cubicBezTo>
                <a:cubicBezTo>
                  <a:pt x="84" y="154"/>
                  <a:pt x="85" y="152"/>
                  <a:pt x="86" y="151"/>
                </a:cubicBezTo>
                <a:cubicBezTo>
                  <a:pt x="89" y="149"/>
                  <a:pt x="91" y="146"/>
                  <a:pt x="93" y="143"/>
                </a:cubicBezTo>
                <a:cubicBezTo>
                  <a:pt x="90" y="146"/>
                  <a:pt x="87" y="149"/>
                  <a:pt x="85" y="151"/>
                </a:cubicBezTo>
                <a:close/>
                <a:moveTo>
                  <a:pt x="88" y="156"/>
                </a:moveTo>
                <a:cubicBezTo>
                  <a:pt x="90" y="154"/>
                  <a:pt x="91" y="154"/>
                  <a:pt x="93" y="152"/>
                </a:cubicBezTo>
                <a:cubicBezTo>
                  <a:pt x="93" y="151"/>
                  <a:pt x="93" y="150"/>
                  <a:pt x="94" y="149"/>
                </a:cubicBezTo>
                <a:cubicBezTo>
                  <a:pt x="91" y="152"/>
                  <a:pt x="87" y="156"/>
                  <a:pt x="88" y="156"/>
                </a:cubicBezTo>
                <a:close/>
                <a:moveTo>
                  <a:pt x="86" y="154"/>
                </a:moveTo>
                <a:cubicBezTo>
                  <a:pt x="88" y="153"/>
                  <a:pt x="87" y="154"/>
                  <a:pt x="89" y="152"/>
                </a:cubicBezTo>
                <a:cubicBezTo>
                  <a:pt x="89" y="152"/>
                  <a:pt x="89" y="152"/>
                  <a:pt x="90" y="151"/>
                </a:cubicBezTo>
                <a:cubicBezTo>
                  <a:pt x="89" y="151"/>
                  <a:pt x="89" y="151"/>
                  <a:pt x="90" y="151"/>
                </a:cubicBezTo>
                <a:cubicBezTo>
                  <a:pt x="90" y="150"/>
                  <a:pt x="90" y="150"/>
                  <a:pt x="90" y="150"/>
                </a:cubicBezTo>
                <a:cubicBezTo>
                  <a:pt x="89" y="152"/>
                  <a:pt x="86" y="154"/>
                  <a:pt x="86" y="154"/>
                </a:cubicBezTo>
                <a:close/>
                <a:moveTo>
                  <a:pt x="96" y="160"/>
                </a:moveTo>
                <a:cubicBezTo>
                  <a:pt x="96" y="161"/>
                  <a:pt x="94" y="163"/>
                  <a:pt x="94" y="164"/>
                </a:cubicBezTo>
                <a:cubicBezTo>
                  <a:pt x="96" y="162"/>
                  <a:pt x="96" y="161"/>
                  <a:pt x="98" y="160"/>
                </a:cubicBezTo>
                <a:cubicBezTo>
                  <a:pt x="97" y="159"/>
                  <a:pt x="97" y="160"/>
                  <a:pt x="96" y="160"/>
                </a:cubicBezTo>
                <a:close/>
                <a:moveTo>
                  <a:pt x="95" y="158"/>
                </a:moveTo>
                <a:cubicBezTo>
                  <a:pt x="95" y="158"/>
                  <a:pt x="95" y="158"/>
                  <a:pt x="95" y="158"/>
                </a:cubicBezTo>
                <a:cubicBezTo>
                  <a:pt x="93" y="159"/>
                  <a:pt x="94" y="159"/>
                  <a:pt x="92" y="160"/>
                </a:cubicBezTo>
                <a:cubicBezTo>
                  <a:pt x="93" y="161"/>
                  <a:pt x="93" y="161"/>
                  <a:pt x="93" y="161"/>
                </a:cubicBezTo>
                <a:cubicBezTo>
                  <a:pt x="94" y="159"/>
                  <a:pt x="94" y="160"/>
                  <a:pt x="95" y="158"/>
                </a:cubicBezTo>
                <a:close/>
                <a:moveTo>
                  <a:pt x="85" y="163"/>
                </a:moveTo>
                <a:cubicBezTo>
                  <a:pt x="86" y="162"/>
                  <a:pt x="86" y="162"/>
                  <a:pt x="86" y="162"/>
                </a:cubicBezTo>
                <a:cubicBezTo>
                  <a:pt x="86" y="162"/>
                  <a:pt x="85" y="162"/>
                  <a:pt x="85" y="163"/>
                </a:cubicBezTo>
                <a:close/>
                <a:moveTo>
                  <a:pt x="91" y="167"/>
                </a:moveTo>
                <a:cubicBezTo>
                  <a:pt x="91" y="167"/>
                  <a:pt x="91" y="167"/>
                  <a:pt x="91" y="168"/>
                </a:cubicBezTo>
                <a:cubicBezTo>
                  <a:pt x="92" y="168"/>
                  <a:pt x="92" y="168"/>
                  <a:pt x="92" y="167"/>
                </a:cubicBezTo>
                <a:cubicBezTo>
                  <a:pt x="92" y="167"/>
                  <a:pt x="92" y="167"/>
                  <a:pt x="92" y="167"/>
                </a:cubicBezTo>
                <a:cubicBezTo>
                  <a:pt x="92" y="167"/>
                  <a:pt x="91" y="166"/>
                  <a:pt x="91" y="167"/>
                </a:cubicBezTo>
                <a:close/>
                <a:moveTo>
                  <a:pt x="101" y="179"/>
                </a:moveTo>
                <a:cubicBezTo>
                  <a:pt x="101" y="179"/>
                  <a:pt x="101" y="179"/>
                  <a:pt x="102" y="180"/>
                </a:cubicBezTo>
                <a:cubicBezTo>
                  <a:pt x="102" y="179"/>
                  <a:pt x="102" y="178"/>
                  <a:pt x="103" y="178"/>
                </a:cubicBezTo>
                <a:cubicBezTo>
                  <a:pt x="103" y="178"/>
                  <a:pt x="103" y="178"/>
                  <a:pt x="103" y="177"/>
                </a:cubicBezTo>
                <a:cubicBezTo>
                  <a:pt x="102" y="178"/>
                  <a:pt x="102" y="178"/>
                  <a:pt x="101" y="179"/>
                </a:cubicBezTo>
                <a:close/>
                <a:moveTo>
                  <a:pt x="111" y="187"/>
                </a:moveTo>
                <a:cubicBezTo>
                  <a:pt x="111" y="188"/>
                  <a:pt x="112" y="187"/>
                  <a:pt x="112" y="187"/>
                </a:cubicBezTo>
                <a:cubicBezTo>
                  <a:pt x="111" y="187"/>
                  <a:pt x="112" y="187"/>
                  <a:pt x="112" y="186"/>
                </a:cubicBezTo>
                <a:cubicBezTo>
                  <a:pt x="111" y="186"/>
                  <a:pt x="112" y="187"/>
                  <a:pt x="111" y="187"/>
                </a:cubicBezTo>
                <a:close/>
                <a:moveTo>
                  <a:pt x="100" y="178"/>
                </a:moveTo>
                <a:cubicBezTo>
                  <a:pt x="100" y="179"/>
                  <a:pt x="101" y="179"/>
                  <a:pt x="101" y="178"/>
                </a:cubicBezTo>
                <a:cubicBezTo>
                  <a:pt x="101" y="178"/>
                  <a:pt x="101" y="178"/>
                  <a:pt x="101" y="178"/>
                </a:cubicBezTo>
                <a:cubicBezTo>
                  <a:pt x="101" y="178"/>
                  <a:pt x="101" y="178"/>
                  <a:pt x="101" y="178"/>
                </a:cubicBezTo>
                <a:cubicBezTo>
                  <a:pt x="101" y="178"/>
                  <a:pt x="100" y="178"/>
                  <a:pt x="100" y="178"/>
                </a:cubicBezTo>
                <a:close/>
                <a:moveTo>
                  <a:pt x="101" y="180"/>
                </a:moveTo>
                <a:cubicBezTo>
                  <a:pt x="101" y="179"/>
                  <a:pt x="101" y="181"/>
                  <a:pt x="102" y="180"/>
                </a:cubicBezTo>
                <a:cubicBezTo>
                  <a:pt x="102" y="180"/>
                  <a:pt x="101" y="179"/>
                  <a:pt x="101" y="179"/>
                </a:cubicBezTo>
                <a:cubicBezTo>
                  <a:pt x="101" y="179"/>
                  <a:pt x="100" y="180"/>
                  <a:pt x="101" y="180"/>
                </a:cubicBezTo>
                <a:close/>
                <a:moveTo>
                  <a:pt x="76" y="157"/>
                </a:moveTo>
                <a:cubicBezTo>
                  <a:pt x="76" y="157"/>
                  <a:pt x="77" y="156"/>
                  <a:pt x="76" y="156"/>
                </a:cubicBezTo>
                <a:cubicBezTo>
                  <a:pt x="76" y="156"/>
                  <a:pt x="76" y="157"/>
                  <a:pt x="76" y="157"/>
                </a:cubicBezTo>
                <a:close/>
                <a:moveTo>
                  <a:pt x="99" y="179"/>
                </a:moveTo>
                <a:cubicBezTo>
                  <a:pt x="99" y="178"/>
                  <a:pt x="100" y="180"/>
                  <a:pt x="100" y="179"/>
                </a:cubicBezTo>
                <a:cubicBezTo>
                  <a:pt x="99" y="179"/>
                  <a:pt x="100" y="179"/>
                  <a:pt x="100" y="178"/>
                </a:cubicBezTo>
                <a:cubicBezTo>
                  <a:pt x="100" y="178"/>
                  <a:pt x="99" y="179"/>
                  <a:pt x="99" y="179"/>
                </a:cubicBezTo>
                <a:close/>
                <a:moveTo>
                  <a:pt x="104" y="186"/>
                </a:moveTo>
                <a:cubicBezTo>
                  <a:pt x="105" y="185"/>
                  <a:pt x="105" y="185"/>
                  <a:pt x="105" y="185"/>
                </a:cubicBezTo>
                <a:cubicBezTo>
                  <a:pt x="105" y="184"/>
                  <a:pt x="104" y="185"/>
                  <a:pt x="104" y="186"/>
                </a:cubicBezTo>
                <a:close/>
                <a:moveTo>
                  <a:pt x="100" y="181"/>
                </a:moveTo>
                <a:cubicBezTo>
                  <a:pt x="100" y="181"/>
                  <a:pt x="100" y="181"/>
                  <a:pt x="100" y="181"/>
                </a:cubicBezTo>
                <a:cubicBezTo>
                  <a:pt x="100" y="181"/>
                  <a:pt x="100" y="181"/>
                  <a:pt x="100" y="181"/>
                </a:cubicBezTo>
                <a:cubicBezTo>
                  <a:pt x="100" y="181"/>
                  <a:pt x="101" y="181"/>
                  <a:pt x="101" y="181"/>
                </a:cubicBezTo>
                <a:cubicBezTo>
                  <a:pt x="100" y="181"/>
                  <a:pt x="100" y="180"/>
                  <a:pt x="100" y="181"/>
                </a:cubicBezTo>
                <a:close/>
                <a:moveTo>
                  <a:pt x="108" y="192"/>
                </a:moveTo>
                <a:cubicBezTo>
                  <a:pt x="108" y="191"/>
                  <a:pt x="109" y="190"/>
                  <a:pt x="109" y="190"/>
                </a:cubicBezTo>
                <a:cubicBezTo>
                  <a:pt x="108" y="191"/>
                  <a:pt x="107" y="191"/>
                  <a:pt x="108" y="192"/>
                </a:cubicBezTo>
                <a:close/>
                <a:moveTo>
                  <a:pt x="76" y="161"/>
                </a:moveTo>
                <a:cubicBezTo>
                  <a:pt x="76" y="161"/>
                  <a:pt x="77" y="162"/>
                  <a:pt x="77" y="161"/>
                </a:cubicBezTo>
                <a:cubicBezTo>
                  <a:pt x="77" y="161"/>
                  <a:pt x="77" y="161"/>
                  <a:pt x="77" y="161"/>
                </a:cubicBezTo>
                <a:cubicBezTo>
                  <a:pt x="77" y="161"/>
                  <a:pt x="78" y="161"/>
                  <a:pt x="77" y="161"/>
                </a:cubicBezTo>
                <a:cubicBezTo>
                  <a:pt x="77" y="161"/>
                  <a:pt x="77" y="161"/>
                  <a:pt x="76" y="161"/>
                </a:cubicBezTo>
                <a:close/>
                <a:moveTo>
                  <a:pt x="99" y="182"/>
                </a:moveTo>
                <a:cubicBezTo>
                  <a:pt x="99" y="182"/>
                  <a:pt x="99" y="182"/>
                  <a:pt x="99" y="182"/>
                </a:cubicBezTo>
                <a:cubicBezTo>
                  <a:pt x="100" y="182"/>
                  <a:pt x="100" y="182"/>
                  <a:pt x="100" y="181"/>
                </a:cubicBezTo>
                <a:cubicBezTo>
                  <a:pt x="99" y="181"/>
                  <a:pt x="99" y="182"/>
                  <a:pt x="99" y="182"/>
                </a:cubicBezTo>
                <a:close/>
                <a:moveTo>
                  <a:pt x="102" y="184"/>
                </a:moveTo>
                <a:cubicBezTo>
                  <a:pt x="102" y="184"/>
                  <a:pt x="102" y="185"/>
                  <a:pt x="102" y="185"/>
                </a:cubicBezTo>
                <a:cubicBezTo>
                  <a:pt x="102" y="185"/>
                  <a:pt x="102" y="185"/>
                  <a:pt x="102" y="185"/>
                </a:cubicBezTo>
                <a:cubicBezTo>
                  <a:pt x="102" y="185"/>
                  <a:pt x="103" y="185"/>
                  <a:pt x="103" y="184"/>
                </a:cubicBezTo>
                <a:cubicBezTo>
                  <a:pt x="103" y="185"/>
                  <a:pt x="102" y="184"/>
                  <a:pt x="102" y="184"/>
                </a:cubicBezTo>
                <a:close/>
                <a:moveTo>
                  <a:pt x="103" y="187"/>
                </a:moveTo>
                <a:cubicBezTo>
                  <a:pt x="104" y="186"/>
                  <a:pt x="104" y="186"/>
                  <a:pt x="104" y="185"/>
                </a:cubicBezTo>
                <a:cubicBezTo>
                  <a:pt x="104" y="186"/>
                  <a:pt x="103" y="186"/>
                  <a:pt x="103" y="187"/>
                </a:cubicBezTo>
                <a:close/>
                <a:moveTo>
                  <a:pt x="99" y="185"/>
                </a:moveTo>
                <a:cubicBezTo>
                  <a:pt x="99" y="185"/>
                  <a:pt x="100" y="185"/>
                  <a:pt x="100" y="185"/>
                </a:cubicBezTo>
                <a:cubicBezTo>
                  <a:pt x="100" y="185"/>
                  <a:pt x="101" y="185"/>
                  <a:pt x="101" y="186"/>
                </a:cubicBezTo>
                <a:cubicBezTo>
                  <a:pt x="102" y="186"/>
                  <a:pt x="100" y="184"/>
                  <a:pt x="102" y="184"/>
                </a:cubicBezTo>
                <a:cubicBezTo>
                  <a:pt x="101" y="184"/>
                  <a:pt x="101" y="184"/>
                  <a:pt x="101" y="183"/>
                </a:cubicBezTo>
                <a:cubicBezTo>
                  <a:pt x="100" y="184"/>
                  <a:pt x="99" y="184"/>
                  <a:pt x="99" y="185"/>
                </a:cubicBezTo>
                <a:close/>
                <a:moveTo>
                  <a:pt x="84" y="169"/>
                </a:moveTo>
                <a:cubicBezTo>
                  <a:pt x="84" y="169"/>
                  <a:pt x="85" y="169"/>
                  <a:pt x="85" y="168"/>
                </a:cubicBezTo>
                <a:cubicBezTo>
                  <a:pt x="85" y="169"/>
                  <a:pt x="84" y="169"/>
                  <a:pt x="84" y="169"/>
                </a:cubicBezTo>
                <a:close/>
                <a:moveTo>
                  <a:pt x="97" y="181"/>
                </a:moveTo>
                <a:cubicBezTo>
                  <a:pt x="98" y="181"/>
                  <a:pt x="97" y="182"/>
                  <a:pt x="98" y="182"/>
                </a:cubicBezTo>
                <a:cubicBezTo>
                  <a:pt x="98" y="181"/>
                  <a:pt x="98" y="181"/>
                  <a:pt x="98" y="181"/>
                </a:cubicBezTo>
                <a:cubicBezTo>
                  <a:pt x="98" y="181"/>
                  <a:pt x="98" y="181"/>
                  <a:pt x="97" y="181"/>
                </a:cubicBezTo>
                <a:close/>
                <a:moveTo>
                  <a:pt x="105" y="194"/>
                </a:moveTo>
                <a:cubicBezTo>
                  <a:pt x="106" y="194"/>
                  <a:pt x="106" y="192"/>
                  <a:pt x="107" y="192"/>
                </a:cubicBezTo>
                <a:cubicBezTo>
                  <a:pt x="107" y="192"/>
                  <a:pt x="107" y="192"/>
                  <a:pt x="107" y="192"/>
                </a:cubicBezTo>
                <a:cubicBezTo>
                  <a:pt x="106" y="192"/>
                  <a:pt x="105" y="193"/>
                  <a:pt x="105" y="194"/>
                </a:cubicBezTo>
                <a:close/>
                <a:moveTo>
                  <a:pt x="91" y="184"/>
                </a:moveTo>
                <a:cubicBezTo>
                  <a:pt x="92" y="184"/>
                  <a:pt x="91" y="185"/>
                  <a:pt x="91" y="185"/>
                </a:cubicBezTo>
                <a:cubicBezTo>
                  <a:pt x="92" y="185"/>
                  <a:pt x="92" y="184"/>
                  <a:pt x="93" y="184"/>
                </a:cubicBezTo>
                <a:cubicBezTo>
                  <a:pt x="92" y="184"/>
                  <a:pt x="92" y="184"/>
                  <a:pt x="92" y="183"/>
                </a:cubicBezTo>
                <a:cubicBezTo>
                  <a:pt x="92" y="184"/>
                  <a:pt x="92" y="184"/>
                  <a:pt x="91" y="184"/>
                </a:cubicBezTo>
                <a:close/>
                <a:moveTo>
                  <a:pt x="72" y="169"/>
                </a:moveTo>
                <a:cubicBezTo>
                  <a:pt x="73" y="170"/>
                  <a:pt x="73" y="170"/>
                  <a:pt x="73" y="170"/>
                </a:cubicBezTo>
                <a:cubicBezTo>
                  <a:pt x="73" y="169"/>
                  <a:pt x="75" y="168"/>
                  <a:pt x="74" y="167"/>
                </a:cubicBezTo>
                <a:cubicBezTo>
                  <a:pt x="73" y="168"/>
                  <a:pt x="73" y="169"/>
                  <a:pt x="72" y="169"/>
                </a:cubicBezTo>
                <a:close/>
                <a:moveTo>
                  <a:pt x="74" y="170"/>
                </a:moveTo>
                <a:cubicBezTo>
                  <a:pt x="75" y="170"/>
                  <a:pt x="76" y="169"/>
                  <a:pt x="76" y="168"/>
                </a:cubicBezTo>
                <a:cubicBezTo>
                  <a:pt x="75" y="169"/>
                  <a:pt x="74" y="170"/>
                  <a:pt x="74" y="170"/>
                </a:cubicBezTo>
                <a:close/>
                <a:moveTo>
                  <a:pt x="88" y="184"/>
                </a:moveTo>
                <a:cubicBezTo>
                  <a:pt x="89" y="185"/>
                  <a:pt x="89" y="185"/>
                  <a:pt x="89" y="185"/>
                </a:cubicBezTo>
                <a:cubicBezTo>
                  <a:pt x="90" y="184"/>
                  <a:pt x="90" y="184"/>
                  <a:pt x="90" y="183"/>
                </a:cubicBezTo>
                <a:cubicBezTo>
                  <a:pt x="90" y="183"/>
                  <a:pt x="89" y="184"/>
                  <a:pt x="88" y="184"/>
                </a:cubicBezTo>
                <a:close/>
                <a:moveTo>
                  <a:pt x="71" y="168"/>
                </a:moveTo>
                <a:cubicBezTo>
                  <a:pt x="71" y="168"/>
                  <a:pt x="71" y="167"/>
                  <a:pt x="71" y="167"/>
                </a:cubicBezTo>
                <a:cubicBezTo>
                  <a:pt x="71" y="167"/>
                  <a:pt x="71" y="168"/>
                  <a:pt x="71" y="168"/>
                </a:cubicBezTo>
                <a:close/>
                <a:moveTo>
                  <a:pt x="89" y="187"/>
                </a:moveTo>
                <a:cubicBezTo>
                  <a:pt x="90" y="188"/>
                  <a:pt x="90" y="187"/>
                  <a:pt x="90" y="187"/>
                </a:cubicBezTo>
                <a:cubicBezTo>
                  <a:pt x="91" y="187"/>
                  <a:pt x="91" y="186"/>
                  <a:pt x="91" y="186"/>
                </a:cubicBezTo>
                <a:cubicBezTo>
                  <a:pt x="90" y="186"/>
                  <a:pt x="90" y="187"/>
                  <a:pt x="89" y="186"/>
                </a:cubicBezTo>
                <a:cubicBezTo>
                  <a:pt x="89" y="186"/>
                  <a:pt x="90" y="187"/>
                  <a:pt x="89" y="187"/>
                </a:cubicBezTo>
                <a:close/>
                <a:moveTo>
                  <a:pt x="84" y="182"/>
                </a:moveTo>
                <a:cubicBezTo>
                  <a:pt x="84" y="182"/>
                  <a:pt x="85" y="180"/>
                  <a:pt x="84" y="180"/>
                </a:cubicBezTo>
                <a:cubicBezTo>
                  <a:pt x="84" y="181"/>
                  <a:pt x="83" y="181"/>
                  <a:pt x="84" y="182"/>
                </a:cubicBezTo>
                <a:close/>
                <a:moveTo>
                  <a:pt x="72" y="173"/>
                </a:moveTo>
                <a:cubicBezTo>
                  <a:pt x="72" y="173"/>
                  <a:pt x="73" y="173"/>
                  <a:pt x="73" y="173"/>
                </a:cubicBezTo>
                <a:cubicBezTo>
                  <a:pt x="73" y="173"/>
                  <a:pt x="73" y="173"/>
                  <a:pt x="73" y="172"/>
                </a:cubicBezTo>
                <a:cubicBezTo>
                  <a:pt x="72" y="172"/>
                  <a:pt x="75" y="172"/>
                  <a:pt x="74" y="171"/>
                </a:cubicBezTo>
                <a:cubicBezTo>
                  <a:pt x="73" y="171"/>
                  <a:pt x="73" y="172"/>
                  <a:pt x="72" y="173"/>
                </a:cubicBezTo>
                <a:close/>
                <a:moveTo>
                  <a:pt x="97" y="197"/>
                </a:moveTo>
                <a:cubicBezTo>
                  <a:pt x="98" y="196"/>
                  <a:pt x="99" y="195"/>
                  <a:pt x="99" y="194"/>
                </a:cubicBezTo>
                <a:cubicBezTo>
                  <a:pt x="99" y="195"/>
                  <a:pt x="97" y="195"/>
                  <a:pt x="97" y="197"/>
                </a:cubicBezTo>
                <a:close/>
                <a:moveTo>
                  <a:pt x="69" y="174"/>
                </a:moveTo>
                <a:cubicBezTo>
                  <a:pt x="70" y="173"/>
                  <a:pt x="71" y="172"/>
                  <a:pt x="72" y="171"/>
                </a:cubicBezTo>
                <a:cubicBezTo>
                  <a:pt x="72" y="170"/>
                  <a:pt x="72" y="170"/>
                  <a:pt x="72" y="170"/>
                </a:cubicBezTo>
                <a:cubicBezTo>
                  <a:pt x="71" y="172"/>
                  <a:pt x="69" y="172"/>
                  <a:pt x="69" y="174"/>
                </a:cubicBezTo>
                <a:close/>
                <a:moveTo>
                  <a:pt x="91" y="189"/>
                </a:moveTo>
                <a:cubicBezTo>
                  <a:pt x="91" y="189"/>
                  <a:pt x="92" y="189"/>
                  <a:pt x="91" y="188"/>
                </a:cubicBezTo>
                <a:cubicBezTo>
                  <a:pt x="91" y="189"/>
                  <a:pt x="90" y="189"/>
                  <a:pt x="91" y="189"/>
                </a:cubicBezTo>
                <a:close/>
                <a:moveTo>
                  <a:pt x="69" y="171"/>
                </a:moveTo>
                <a:cubicBezTo>
                  <a:pt x="69" y="170"/>
                  <a:pt x="70" y="169"/>
                  <a:pt x="70" y="169"/>
                </a:cubicBezTo>
                <a:cubicBezTo>
                  <a:pt x="69" y="169"/>
                  <a:pt x="68" y="170"/>
                  <a:pt x="69" y="171"/>
                </a:cubicBezTo>
                <a:close/>
                <a:moveTo>
                  <a:pt x="67" y="172"/>
                </a:moveTo>
                <a:cubicBezTo>
                  <a:pt x="68" y="173"/>
                  <a:pt x="68" y="172"/>
                  <a:pt x="68" y="171"/>
                </a:cubicBezTo>
                <a:lnTo>
                  <a:pt x="67" y="172"/>
                </a:lnTo>
                <a:close/>
                <a:moveTo>
                  <a:pt x="96" y="198"/>
                </a:moveTo>
                <a:cubicBezTo>
                  <a:pt x="97" y="198"/>
                  <a:pt x="97" y="197"/>
                  <a:pt x="97" y="197"/>
                </a:cubicBezTo>
                <a:cubicBezTo>
                  <a:pt x="96" y="197"/>
                  <a:pt x="96" y="198"/>
                  <a:pt x="96" y="198"/>
                </a:cubicBezTo>
                <a:close/>
                <a:moveTo>
                  <a:pt x="75" y="181"/>
                </a:moveTo>
                <a:cubicBezTo>
                  <a:pt x="76" y="181"/>
                  <a:pt x="77" y="180"/>
                  <a:pt x="76" y="180"/>
                </a:cubicBezTo>
                <a:cubicBezTo>
                  <a:pt x="76" y="180"/>
                  <a:pt x="75" y="181"/>
                  <a:pt x="75" y="181"/>
                </a:cubicBezTo>
                <a:close/>
                <a:moveTo>
                  <a:pt x="90" y="195"/>
                </a:moveTo>
                <a:cubicBezTo>
                  <a:pt x="91" y="196"/>
                  <a:pt x="91" y="194"/>
                  <a:pt x="92" y="194"/>
                </a:cubicBezTo>
                <a:cubicBezTo>
                  <a:pt x="92" y="194"/>
                  <a:pt x="92" y="194"/>
                  <a:pt x="91" y="193"/>
                </a:cubicBezTo>
                <a:cubicBezTo>
                  <a:pt x="91" y="194"/>
                  <a:pt x="91" y="195"/>
                  <a:pt x="90" y="195"/>
                </a:cubicBezTo>
                <a:close/>
                <a:moveTo>
                  <a:pt x="65" y="173"/>
                </a:moveTo>
                <a:cubicBezTo>
                  <a:pt x="66" y="173"/>
                  <a:pt x="66" y="172"/>
                  <a:pt x="66" y="172"/>
                </a:cubicBezTo>
                <a:cubicBezTo>
                  <a:pt x="66" y="172"/>
                  <a:pt x="65" y="173"/>
                  <a:pt x="65" y="173"/>
                </a:cubicBezTo>
                <a:close/>
                <a:moveTo>
                  <a:pt x="67" y="176"/>
                </a:moveTo>
                <a:cubicBezTo>
                  <a:pt x="68" y="177"/>
                  <a:pt x="69" y="175"/>
                  <a:pt x="68" y="175"/>
                </a:cubicBezTo>
                <a:cubicBezTo>
                  <a:pt x="68" y="176"/>
                  <a:pt x="67" y="176"/>
                  <a:pt x="67" y="176"/>
                </a:cubicBezTo>
                <a:close/>
                <a:moveTo>
                  <a:pt x="70" y="178"/>
                </a:moveTo>
                <a:cubicBezTo>
                  <a:pt x="70" y="179"/>
                  <a:pt x="70" y="178"/>
                  <a:pt x="70" y="177"/>
                </a:cubicBezTo>
                <a:cubicBezTo>
                  <a:pt x="70" y="177"/>
                  <a:pt x="70" y="178"/>
                  <a:pt x="70" y="178"/>
                </a:cubicBezTo>
                <a:close/>
                <a:moveTo>
                  <a:pt x="88" y="196"/>
                </a:moveTo>
                <a:cubicBezTo>
                  <a:pt x="89" y="196"/>
                  <a:pt x="90" y="195"/>
                  <a:pt x="89" y="194"/>
                </a:cubicBezTo>
                <a:cubicBezTo>
                  <a:pt x="89" y="196"/>
                  <a:pt x="87" y="195"/>
                  <a:pt x="88" y="196"/>
                </a:cubicBezTo>
                <a:close/>
                <a:moveTo>
                  <a:pt x="63" y="174"/>
                </a:moveTo>
                <a:cubicBezTo>
                  <a:pt x="63" y="174"/>
                  <a:pt x="63" y="174"/>
                  <a:pt x="63" y="174"/>
                </a:cubicBezTo>
                <a:cubicBezTo>
                  <a:pt x="64" y="174"/>
                  <a:pt x="64" y="173"/>
                  <a:pt x="64" y="172"/>
                </a:cubicBezTo>
                <a:cubicBezTo>
                  <a:pt x="64" y="172"/>
                  <a:pt x="64" y="173"/>
                  <a:pt x="63" y="174"/>
                </a:cubicBezTo>
                <a:close/>
                <a:moveTo>
                  <a:pt x="87" y="195"/>
                </a:moveTo>
                <a:cubicBezTo>
                  <a:pt x="87" y="194"/>
                  <a:pt x="87" y="194"/>
                  <a:pt x="88" y="194"/>
                </a:cubicBezTo>
                <a:cubicBezTo>
                  <a:pt x="87" y="193"/>
                  <a:pt x="87" y="193"/>
                  <a:pt x="87" y="193"/>
                </a:cubicBezTo>
                <a:cubicBezTo>
                  <a:pt x="87" y="194"/>
                  <a:pt x="86" y="194"/>
                  <a:pt x="87" y="195"/>
                </a:cubicBezTo>
                <a:close/>
                <a:moveTo>
                  <a:pt x="89" y="196"/>
                </a:moveTo>
                <a:cubicBezTo>
                  <a:pt x="89" y="196"/>
                  <a:pt x="90" y="197"/>
                  <a:pt x="90" y="197"/>
                </a:cubicBezTo>
                <a:cubicBezTo>
                  <a:pt x="90" y="196"/>
                  <a:pt x="90" y="196"/>
                  <a:pt x="89" y="196"/>
                </a:cubicBezTo>
                <a:close/>
                <a:moveTo>
                  <a:pt x="70" y="180"/>
                </a:moveTo>
                <a:cubicBezTo>
                  <a:pt x="70" y="180"/>
                  <a:pt x="70" y="180"/>
                  <a:pt x="70" y="179"/>
                </a:cubicBezTo>
                <a:cubicBezTo>
                  <a:pt x="70" y="179"/>
                  <a:pt x="69" y="179"/>
                  <a:pt x="69" y="180"/>
                </a:cubicBezTo>
                <a:cubicBezTo>
                  <a:pt x="69" y="180"/>
                  <a:pt x="69" y="180"/>
                  <a:pt x="70" y="180"/>
                </a:cubicBezTo>
                <a:close/>
                <a:moveTo>
                  <a:pt x="63" y="175"/>
                </a:moveTo>
                <a:cubicBezTo>
                  <a:pt x="62" y="175"/>
                  <a:pt x="61" y="176"/>
                  <a:pt x="61" y="177"/>
                </a:cubicBezTo>
                <a:cubicBezTo>
                  <a:pt x="62" y="177"/>
                  <a:pt x="63" y="175"/>
                  <a:pt x="63" y="174"/>
                </a:cubicBezTo>
                <a:cubicBezTo>
                  <a:pt x="63" y="174"/>
                  <a:pt x="63" y="175"/>
                  <a:pt x="63" y="175"/>
                </a:cubicBezTo>
                <a:close/>
                <a:moveTo>
                  <a:pt x="88" y="201"/>
                </a:moveTo>
                <a:cubicBezTo>
                  <a:pt x="88" y="202"/>
                  <a:pt x="88" y="202"/>
                  <a:pt x="89" y="202"/>
                </a:cubicBezTo>
                <a:cubicBezTo>
                  <a:pt x="89" y="201"/>
                  <a:pt x="89" y="201"/>
                  <a:pt x="90" y="200"/>
                </a:cubicBezTo>
                <a:cubicBezTo>
                  <a:pt x="90" y="200"/>
                  <a:pt x="90" y="200"/>
                  <a:pt x="90" y="199"/>
                </a:cubicBezTo>
                <a:cubicBezTo>
                  <a:pt x="90" y="199"/>
                  <a:pt x="90" y="199"/>
                  <a:pt x="90" y="199"/>
                </a:cubicBezTo>
                <a:cubicBezTo>
                  <a:pt x="89" y="200"/>
                  <a:pt x="89" y="201"/>
                  <a:pt x="88" y="201"/>
                </a:cubicBezTo>
                <a:close/>
                <a:moveTo>
                  <a:pt x="92" y="203"/>
                </a:moveTo>
                <a:cubicBezTo>
                  <a:pt x="92" y="203"/>
                  <a:pt x="93" y="202"/>
                  <a:pt x="93" y="202"/>
                </a:cubicBezTo>
                <a:cubicBezTo>
                  <a:pt x="92" y="202"/>
                  <a:pt x="92" y="202"/>
                  <a:pt x="92" y="203"/>
                </a:cubicBezTo>
                <a:close/>
                <a:moveTo>
                  <a:pt x="62" y="177"/>
                </a:moveTo>
                <a:cubicBezTo>
                  <a:pt x="62" y="177"/>
                  <a:pt x="63" y="177"/>
                  <a:pt x="63" y="176"/>
                </a:cubicBezTo>
                <a:cubicBezTo>
                  <a:pt x="62" y="176"/>
                  <a:pt x="62" y="177"/>
                  <a:pt x="62" y="177"/>
                </a:cubicBezTo>
                <a:close/>
                <a:moveTo>
                  <a:pt x="62" y="177"/>
                </a:moveTo>
                <a:cubicBezTo>
                  <a:pt x="62" y="178"/>
                  <a:pt x="63" y="178"/>
                  <a:pt x="63" y="178"/>
                </a:cubicBezTo>
                <a:cubicBezTo>
                  <a:pt x="63" y="177"/>
                  <a:pt x="63" y="177"/>
                  <a:pt x="62" y="177"/>
                </a:cubicBezTo>
                <a:close/>
                <a:moveTo>
                  <a:pt x="90" y="205"/>
                </a:moveTo>
                <a:cubicBezTo>
                  <a:pt x="90" y="205"/>
                  <a:pt x="92" y="204"/>
                  <a:pt x="91" y="203"/>
                </a:cubicBezTo>
                <a:cubicBezTo>
                  <a:pt x="91" y="203"/>
                  <a:pt x="90" y="204"/>
                  <a:pt x="90" y="205"/>
                </a:cubicBezTo>
                <a:close/>
                <a:moveTo>
                  <a:pt x="89" y="203"/>
                </a:moveTo>
                <a:cubicBezTo>
                  <a:pt x="90" y="204"/>
                  <a:pt x="91" y="202"/>
                  <a:pt x="90" y="202"/>
                </a:cubicBezTo>
                <a:cubicBezTo>
                  <a:pt x="90" y="203"/>
                  <a:pt x="90" y="203"/>
                  <a:pt x="89" y="203"/>
                </a:cubicBezTo>
                <a:close/>
                <a:moveTo>
                  <a:pt x="78" y="193"/>
                </a:moveTo>
                <a:cubicBezTo>
                  <a:pt x="76" y="194"/>
                  <a:pt x="79" y="195"/>
                  <a:pt x="78" y="196"/>
                </a:cubicBezTo>
                <a:cubicBezTo>
                  <a:pt x="79" y="196"/>
                  <a:pt x="80" y="194"/>
                  <a:pt x="80" y="194"/>
                </a:cubicBezTo>
                <a:cubicBezTo>
                  <a:pt x="79" y="195"/>
                  <a:pt x="78" y="194"/>
                  <a:pt x="78" y="193"/>
                </a:cubicBezTo>
                <a:close/>
                <a:moveTo>
                  <a:pt x="70" y="188"/>
                </a:moveTo>
                <a:cubicBezTo>
                  <a:pt x="69" y="188"/>
                  <a:pt x="70" y="188"/>
                  <a:pt x="69" y="188"/>
                </a:cubicBezTo>
                <a:cubicBezTo>
                  <a:pt x="69" y="189"/>
                  <a:pt x="67" y="189"/>
                  <a:pt x="68" y="190"/>
                </a:cubicBezTo>
                <a:cubicBezTo>
                  <a:pt x="68" y="189"/>
                  <a:pt x="70" y="190"/>
                  <a:pt x="70" y="188"/>
                </a:cubicBezTo>
                <a:cubicBezTo>
                  <a:pt x="70" y="188"/>
                  <a:pt x="70" y="188"/>
                  <a:pt x="70" y="188"/>
                </a:cubicBezTo>
                <a:close/>
                <a:moveTo>
                  <a:pt x="66" y="185"/>
                </a:moveTo>
                <a:cubicBezTo>
                  <a:pt x="65" y="185"/>
                  <a:pt x="65" y="185"/>
                  <a:pt x="66" y="186"/>
                </a:cubicBezTo>
                <a:cubicBezTo>
                  <a:pt x="66" y="185"/>
                  <a:pt x="66" y="184"/>
                  <a:pt x="66" y="185"/>
                </a:cubicBezTo>
                <a:close/>
                <a:moveTo>
                  <a:pt x="79" y="199"/>
                </a:moveTo>
                <a:cubicBezTo>
                  <a:pt x="80" y="199"/>
                  <a:pt x="81" y="198"/>
                  <a:pt x="81" y="198"/>
                </a:cubicBezTo>
                <a:cubicBezTo>
                  <a:pt x="80" y="198"/>
                  <a:pt x="79" y="199"/>
                  <a:pt x="79" y="199"/>
                </a:cubicBezTo>
                <a:close/>
                <a:moveTo>
                  <a:pt x="84" y="202"/>
                </a:moveTo>
                <a:cubicBezTo>
                  <a:pt x="85" y="202"/>
                  <a:pt x="85" y="201"/>
                  <a:pt x="85" y="201"/>
                </a:cubicBezTo>
                <a:cubicBezTo>
                  <a:pt x="84" y="201"/>
                  <a:pt x="84" y="202"/>
                  <a:pt x="84" y="202"/>
                </a:cubicBezTo>
                <a:close/>
                <a:moveTo>
                  <a:pt x="58" y="182"/>
                </a:moveTo>
                <a:cubicBezTo>
                  <a:pt x="58" y="183"/>
                  <a:pt x="60" y="181"/>
                  <a:pt x="59" y="181"/>
                </a:cubicBezTo>
                <a:cubicBezTo>
                  <a:pt x="59" y="181"/>
                  <a:pt x="57" y="182"/>
                  <a:pt x="58" y="182"/>
                </a:cubicBezTo>
                <a:close/>
                <a:moveTo>
                  <a:pt x="76" y="197"/>
                </a:moveTo>
                <a:cubicBezTo>
                  <a:pt x="77" y="198"/>
                  <a:pt x="78" y="196"/>
                  <a:pt x="77" y="197"/>
                </a:cubicBezTo>
                <a:cubicBezTo>
                  <a:pt x="77" y="197"/>
                  <a:pt x="76" y="197"/>
                  <a:pt x="76" y="197"/>
                </a:cubicBezTo>
                <a:close/>
                <a:moveTo>
                  <a:pt x="68" y="191"/>
                </a:moveTo>
                <a:cubicBezTo>
                  <a:pt x="68" y="191"/>
                  <a:pt x="68" y="191"/>
                  <a:pt x="69" y="191"/>
                </a:cubicBezTo>
                <a:cubicBezTo>
                  <a:pt x="68" y="191"/>
                  <a:pt x="69" y="190"/>
                  <a:pt x="69" y="190"/>
                </a:cubicBezTo>
                <a:cubicBezTo>
                  <a:pt x="68" y="190"/>
                  <a:pt x="68" y="191"/>
                  <a:pt x="68" y="191"/>
                </a:cubicBezTo>
                <a:close/>
                <a:moveTo>
                  <a:pt x="69" y="194"/>
                </a:moveTo>
                <a:cubicBezTo>
                  <a:pt x="70" y="195"/>
                  <a:pt x="70" y="194"/>
                  <a:pt x="71" y="194"/>
                </a:cubicBezTo>
                <a:cubicBezTo>
                  <a:pt x="70" y="193"/>
                  <a:pt x="71" y="193"/>
                  <a:pt x="70" y="193"/>
                </a:cubicBezTo>
                <a:cubicBezTo>
                  <a:pt x="70" y="193"/>
                  <a:pt x="70" y="194"/>
                  <a:pt x="69" y="194"/>
                </a:cubicBezTo>
                <a:close/>
                <a:moveTo>
                  <a:pt x="64" y="195"/>
                </a:moveTo>
                <a:cubicBezTo>
                  <a:pt x="64" y="194"/>
                  <a:pt x="64" y="195"/>
                  <a:pt x="64" y="194"/>
                </a:cubicBezTo>
                <a:cubicBezTo>
                  <a:pt x="65" y="193"/>
                  <a:pt x="65" y="191"/>
                  <a:pt x="67" y="190"/>
                </a:cubicBezTo>
                <a:cubicBezTo>
                  <a:pt x="67" y="191"/>
                  <a:pt x="67" y="192"/>
                  <a:pt x="68" y="191"/>
                </a:cubicBezTo>
                <a:cubicBezTo>
                  <a:pt x="67" y="193"/>
                  <a:pt x="66" y="194"/>
                  <a:pt x="65" y="195"/>
                </a:cubicBezTo>
                <a:cubicBezTo>
                  <a:pt x="65" y="194"/>
                  <a:pt x="66" y="194"/>
                  <a:pt x="66" y="193"/>
                </a:cubicBezTo>
                <a:cubicBezTo>
                  <a:pt x="65" y="192"/>
                  <a:pt x="65" y="195"/>
                  <a:pt x="64" y="195"/>
                </a:cubicBezTo>
                <a:cubicBezTo>
                  <a:pt x="64" y="195"/>
                  <a:pt x="64" y="195"/>
                  <a:pt x="64" y="195"/>
                </a:cubicBezTo>
                <a:close/>
                <a:moveTo>
                  <a:pt x="66" y="192"/>
                </a:moveTo>
                <a:cubicBezTo>
                  <a:pt x="66" y="192"/>
                  <a:pt x="68" y="192"/>
                  <a:pt x="67" y="191"/>
                </a:cubicBezTo>
                <a:cubicBezTo>
                  <a:pt x="67" y="192"/>
                  <a:pt x="66" y="192"/>
                  <a:pt x="66" y="192"/>
                </a:cubicBezTo>
                <a:close/>
                <a:moveTo>
                  <a:pt x="68" y="196"/>
                </a:moveTo>
                <a:cubicBezTo>
                  <a:pt x="69" y="196"/>
                  <a:pt x="69" y="195"/>
                  <a:pt x="69" y="195"/>
                </a:cubicBezTo>
                <a:cubicBezTo>
                  <a:pt x="69" y="195"/>
                  <a:pt x="68" y="196"/>
                  <a:pt x="68" y="196"/>
                </a:cubicBezTo>
                <a:close/>
                <a:moveTo>
                  <a:pt x="81" y="205"/>
                </a:moveTo>
                <a:cubicBezTo>
                  <a:pt x="81" y="206"/>
                  <a:pt x="80" y="206"/>
                  <a:pt x="80" y="207"/>
                </a:cubicBezTo>
                <a:cubicBezTo>
                  <a:pt x="81" y="207"/>
                  <a:pt x="81" y="206"/>
                  <a:pt x="81" y="205"/>
                </a:cubicBezTo>
                <a:close/>
                <a:moveTo>
                  <a:pt x="85" y="210"/>
                </a:moveTo>
                <a:cubicBezTo>
                  <a:pt x="85" y="211"/>
                  <a:pt x="84" y="211"/>
                  <a:pt x="84" y="213"/>
                </a:cubicBezTo>
                <a:cubicBezTo>
                  <a:pt x="84" y="212"/>
                  <a:pt x="87" y="210"/>
                  <a:pt x="86" y="210"/>
                </a:cubicBezTo>
                <a:cubicBezTo>
                  <a:pt x="86" y="210"/>
                  <a:pt x="85" y="210"/>
                  <a:pt x="85" y="210"/>
                </a:cubicBezTo>
                <a:close/>
                <a:moveTo>
                  <a:pt x="81" y="210"/>
                </a:moveTo>
                <a:cubicBezTo>
                  <a:pt x="82" y="210"/>
                  <a:pt x="83" y="209"/>
                  <a:pt x="83" y="207"/>
                </a:cubicBezTo>
                <a:cubicBezTo>
                  <a:pt x="82" y="208"/>
                  <a:pt x="81" y="209"/>
                  <a:pt x="81" y="210"/>
                </a:cubicBezTo>
                <a:close/>
                <a:moveTo>
                  <a:pt x="67" y="196"/>
                </a:moveTo>
                <a:cubicBezTo>
                  <a:pt x="67" y="195"/>
                  <a:pt x="67" y="195"/>
                  <a:pt x="67" y="195"/>
                </a:cubicBezTo>
                <a:cubicBezTo>
                  <a:pt x="66" y="194"/>
                  <a:pt x="67" y="195"/>
                  <a:pt x="67" y="196"/>
                </a:cubicBezTo>
                <a:close/>
                <a:moveTo>
                  <a:pt x="54" y="186"/>
                </a:moveTo>
                <a:cubicBezTo>
                  <a:pt x="55" y="186"/>
                  <a:pt x="55" y="186"/>
                  <a:pt x="55" y="186"/>
                </a:cubicBezTo>
                <a:cubicBezTo>
                  <a:pt x="55" y="186"/>
                  <a:pt x="55" y="187"/>
                  <a:pt x="55" y="187"/>
                </a:cubicBezTo>
                <a:cubicBezTo>
                  <a:pt x="56" y="186"/>
                  <a:pt x="55" y="186"/>
                  <a:pt x="55" y="186"/>
                </a:cubicBezTo>
                <a:cubicBezTo>
                  <a:pt x="55" y="185"/>
                  <a:pt x="55" y="186"/>
                  <a:pt x="54" y="186"/>
                </a:cubicBezTo>
                <a:cubicBezTo>
                  <a:pt x="54" y="186"/>
                  <a:pt x="54" y="186"/>
                  <a:pt x="54" y="186"/>
                </a:cubicBezTo>
                <a:close/>
                <a:moveTo>
                  <a:pt x="63" y="194"/>
                </a:moveTo>
                <a:cubicBezTo>
                  <a:pt x="63" y="194"/>
                  <a:pt x="64" y="194"/>
                  <a:pt x="64" y="193"/>
                </a:cubicBezTo>
                <a:cubicBezTo>
                  <a:pt x="63" y="193"/>
                  <a:pt x="62" y="194"/>
                  <a:pt x="63" y="194"/>
                </a:cubicBezTo>
                <a:close/>
                <a:moveTo>
                  <a:pt x="68" y="198"/>
                </a:moveTo>
                <a:cubicBezTo>
                  <a:pt x="68" y="197"/>
                  <a:pt x="68" y="197"/>
                  <a:pt x="68" y="197"/>
                </a:cubicBezTo>
                <a:cubicBezTo>
                  <a:pt x="68" y="197"/>
                  <a:pt x="67" y="198"/>
                  <a:pt x="68" y="198"/>
                </a:cubicBezTo>
                <a:close/>
                <a:moveTo>
                  <a:pt x="68" y="200"/>
                </a:moveTo>
                <a:cubicBezTo>
                  <a:pt x="69" y="201"/>
                  <a:pt x="69" y="200"/>
                  <a:pt x="70" y="200"/>
                </a:cubicBezTo>
                <a:cubicBezTo>
                  <a:pt x="70" y="200"/>
                  <a:pt x="70" y="199"/>
                  <a:pt x="70" y="199"/>
                </a:cubicBezTo>
                <a:cubicBezTo>
                  <a:pt x="70" y="199"/>
                  <a:pt x="70" y="199"/>
                  <a:pt x="70" y="198"/>
                </a:cubicBezTo>
                <a:cubicBezTo>
                  <a:pt x="69" y="199"/>
                  <a:pt x="69" y="200"/>
                  <a:pt x="68" y="200"/>
                </a:cubicBezTo>
                <a:close/>
                <a:moveTo>
                  <a:pt x="53" y="186"/>
                </a:moveTo>
                <a:cubicBezTo>
                  <a:pt x="53" y="185"/>
                  <a:pt x="54" y="185"/>
                  <a:pt x="53" y="184"/>
                </a:cubicBezTo>
                <a:cubicBezTo>
                  <a:pt x="53" y="184"/>
                  <a:pt x="53" y="185"/>
                  <a:pt x="53" y="186"/>
                </a:cubicBezTo>
                <a:close/>
                <a:moveTo>
                  <a:pt x="66" y="197"/>
                </a:moveTo>
                <a:cubicBezTo>
                  <a:pt x="67" y="196"/>
                  <a:pt x="66" y="197"/>
                  <a:pt x="66" y="196"/>
                </a:cubicBezTo>
                <a:cubicBezTo>
                  <a:pt x="66" y="196"/>
                  <a:pt x="66" y="197"/>
                  <a:pt x="66" y="197"/>
                </a:cubicBezTo>
                <a:close/>
                <a:moveTo>
                  <a:pt x="71" y="202"/>
                </a:moveTo>
                <a:cubicBezTo>
                  <a:pt x="71" y="202"/>
                  <a:pt x="72" y="202"/>
                  <a:pt x="72" y="201"/>
                </a:cubicBezTo>
                <a:cubicBezTo>
                  <a:pt x="71" y="201"/>
                  <a:pt x="70" y="202"/>
                  <a:pt x="71" y="202"/>
                </a:cubicBezTo>
                <a:close/>
                <a:moveTo>
                  <a:pt x="60" y="193"/>
                </a:moveTo>
                <a:cubicBezTo>
                  <a:pt x="61" y="193"/>
                  <a:pt x="61" y="193"/>
                  <a:pt x="61" y="194"/>
                </a:cubicBezTo>
                <a:cubicBezTo>
                  <a:pt x="61" y="193"/>
                  <a:pt x="61" y="194"/>
                  <a:pt x="61" y="194"/>
                </a:cubicBezTo>
                <a:cubicBezTo>
                  <a:pt x="61" y="194"/>
                  <a:pt x="62" y="193"/>
                  <a:pt x="61" y="193"/>
                </a:cubicBezTo>
                <a:cubicBezTo>
                  <a:pt x="61" y="193"/>
                  <a:pt x="61" y="193"/>
                  <a:pt x="60" y="193"/>
                </a:cubicBezTo>
                <a:close/>
                <a:moveTo>
                  <a:pt x="54" y="191"/>
                </a:moveTo>
                <a:cubicBezTo>
                  <a:pt x="55" y="191"/>
                  <a:pt x="56" y="190"/>
                  <a:pt x="56" y="189"/>
                </a:cubicBezTo>
                <a:cubicBezTo>
                  <a:pt x="55" y="189"/>
                  <a:pt x="54" y="190"/>
                  <a:pt x="54" y="191"/>
                </a:cubicBezTo>
                <a:close/>
                <a:moveTo>
                  <a:pt x="76" y="210"/>
                </a:moveTo>
                <a:cubicBezTo>
                  <a:pt x="77" y="209"/>
                  <a:pt x="78" y="209"/>
                  <a:pt x="78" y="208"/>
                </a:cubicBezTo>
                <a:cubicBezTo>
                  <a:pt x="78" y="208"/>
                  <a:pt x="76" y="210"/>
                  <a:pt x="76" y="210"/>
                </a:cubicBezTo>
                <a:close/>
                <a:moveTo>
                  <a:pt x="75" y="208"/>
                </a:moveTo>
                <a:cubicBezTo>
                  <a:pt x="75" y="208"/>
                  <a:pt x="75" y="208"/>
                  <a:pt x="75" y="208"/>
                </a:cubicBezTo>
                <a:cubicBezTo>
                  <a:pt x="75" y="208"/>
                  <a:pt x="75" y="207"/>
                  <a:pt x="75" y="207"/>
                </a:cubicBezTo>
                <a:cubicBezTo>
                  <a:pt x="75" y="207"/>
                  <a:pt x="75" y="207"/>
                  <a:pt x="75" y="207"/>
                </a:cubicBezTo>
                <a:cubicBezTo>
                  <a:pt x="74" y="207"/>
                  <a:pt x="75" y="207"/>
                  <a:pt x="74" y="208"/>
                </a:cubicBezTo>
                <a:lnTo>
                  <a:pt x="75" y="208"/>
                </a:lnTo>
                <a:close/>
                <a:moveTo>
                  <a:pt x="74" y="206"/>
                </a:moveTo>
                <a:cubicBezTo>
                  <a:pt x="73" y="207"/>
                  <a:pt x="73" y="205"/>
                  <a:pt x="73" y="206"/>
                </a:cubicBezTo>
                <a:cubicBezTo>
                  <a:pt x="73" y="206"/>
                  <a:pt x="72" y="207"/>
                  <a:pt x="73" y="207"/>
                </a:cubicBezTo>
                <a:cubicBezTo>
                  <a:pt x="73" y="207"/>
                  <a:pt x="73" y="207"/>
                  <a:pt x="73" y="207"/>
                </a:cubicBezTo>
                <a:cubicBezTo>
                  <a:pt x="73" y="207"/>
                  <a:pt x="73" y="207"/>
                  <a:pt x="73" y="207"/>
                </a:cubicBezTo>
                <a:cubicBezTo>
                  <a:pt x="74" y="207"/>
                  <a:pt x="74" y="206"/>
                  <a:pt x="74" y="206"/>
                </a:cubicBezTo>
                <a:close/>
                <a:moveTo>
                  <a:pt x="50" y="189"/>
                </a:moveTo>
                <a:cubicBezTo>
                  <a:pt x="51" y="190"/>
                  <a:pt x="52" y="189"/>
                  <a:pt x="51" y="188"/>
                </a:cubicBezTo>
                <a:cubicBezTo>
                  <a:pt x="51" y="189"/>
                  <a:pt x="51" y="189"/>
                  <a:pt x="50" y="189"/>
                </a:cubicBezTo>
                <a:close/>
                <a:moveTo>
                  <a:pt x="53" y="192"/>
                </a:moveTo>
                <a:cubicBezTo>
                  <a:pt x="54" y="193"/>
                  <a:pt x="54" y="192"/>
                  <a:pt x="54" y="192"/>
                </a:cubicBezTo>
                <a:cubicBezTo>
                  <a:pt x="54" y="192"/>
                  <a:pt x="54" y="191"/>
                  <a:pt x="54" y="191"/>
                </a:cubicBezTo>
                <a:lnTo>
                  <a:pt x="53" y="192"/>
                </a:lnTo>
                <a:close/>
                <a:moveTo>
                  <a:pt x="73" y="209"/>
                </a:moveTo>
                <a:cubicBezTo>
                  <a:pt x="73" y="209"/>
                  <a:pt x="73" y="210"/>
                  <a:pt x="73" y="209"/>
                </a:cubicBezTo>
                <a:cubicBezTo>
                  <a:pt x="73" y="209"/>
                  <a:pt x="74" y="210"/>
                  <a:pt x="74" y="209"/>
                </a:cubicBezTo>
                <a:cubicBezTo>
                  <a:pt x="74" y="209"/>
                  <a:pt x="74" y="208"/>
                  <a:pt x="74" y="208"/>
                </a:cubicBezTo>
                <a:cubicBezTo>
                  <a:pt x="73" y="209"/>
                  <a:pt x="73" y="208"/>
                  <a:pt x="73" y="208"/>
                </a:cubicBezTo>
                <a:cubicBezTo>
                  <a:pt x="73" y="208"/>
                  <a:pt x="73" y="209"/>
                  <a:pt x="73" y="209"/>
                </a:cubicBezTo>
                <a:cubicBezTo>
                  <a:pt x="73" y="209"/>
                  <a:pt x="73" y="209"/>
                  <a:pt x="73" y="209"/>
                </a:cubicBezTo>
                <a:close/>
                <a:moveTo>
                  <a:pt x="49" y="190"/>
                </a:moveTo>
                <a:cubicBezTo>
                  <a:pt x="49" y="190"/>
                  <a:pt x="50" y="189"/>
                  <a:pt x="50" y="189"/>
                </a:cubicBezTo>
                <a:cubicBezTo>
                  <a:pt x="50" y="189"/>
                  <a:pt x="49" y="190"/>
                  <a:pt x="49" y="190"/>
                </a:cubicBezTo>
                <a:close/>
                <a:moveTo>
                  <a:pt x="52" y="194"/>
                </a:moveTo>
                <a:cubicBezTo>
                  <a:pt x="53" y="194"/>
                  <a:pt x="54" y="193"/>
                  <a:pt x="53" y="192"/>
                </a:cubicBezTo>
                <a:cubicBezTo>
                  <a:pt x="53" y="193"/>
                  <a:pt x="52" y="193"/>
                  <a:pt x="52" y="194"/>
                </a:cubicBezTo>
                <a:close/>
                <a:moveTo>
                  <a:pt x="66" y="205"/>
                </a:moveTo>
                <a:cubicBezTo>
                  <a:pt x="66" y="205"/>
                  <a:pt x="67" y="204"/>
                  <a:pt x="67" y="204"/>
                </a:cubicBezTo>
                <a:cubicBezTo>
                  <a:pt x="67" y="204"/>
                  <a:pt x="67" y="204"/>
                  <a:pt x="67" y="204"/>
                </a:cubicBezTo>
                <a:cubicBezTo>
                  <a:pt x="67" y="204"/>
                  <a:pt x="66" y="205"/>
                  <a:pt x="66" y="205"/>
                </a:cubicBezTo>
                <a:close/>
                <a:moveTo>
                  <a:pt x="58" y="198"/>
                </a:moveTo>
                <a:cubicBezTo>
                  <a:pt x="57" y="198"/>
                  <a:pt x="57" y="197"/>
                  <a:pt x="57" y="197"/>
                </a:cubicBezTo>
                <a:cubicBezTo>
                  <a:pt x="56" y="197"/>
                  <a:pt x="57" y="198"/>
                  <a:pt x="58" y="198"/>
                </a:cubicBezTo>
                <a:close/>
                <a:moveTo>
                  <a:pt x="50" y="197"/>
                </a:moveTo>
                <a:cubicBezTo>
                  <a:pt x="51" y="196"/>
                  <a:pt x="51" y="195"/>
                  <a:pt x="52" y="195"/>
                </a:cubicBezTo>
                <a:cubicBezTo>
                  <a:pt x="52" y="194"/>
                  <a:pt x="52" y="194"/>
                  <a:pt x="52" y="194"/>
                </a:cubicBezTo>
                <a:cubicBezTo>
                  <a:pt x="51" y="195"/>
                  <a:pt x="50" y="196"/>
                  <a:pt x="50" y="197"/>
                </a:cubicBezTo>
                <a:close/>
                <a:moveTo>
                  <a:pt x="79" y="218"/>
                </a:moveTo>
                <a:cubicBezTo>
                  <a:pt x="80" y="219"/>
                  <a:pt x="80" y="218"/>
                  <a:pt x="80" y="218"/>
                </a:cubicBezTo>
                <a:cubicBezTo>
                  <a:pt x="80" y="218"/>
                  <a:pt x="80" y="218"/>
                  <a:pt x="79" y="218"/>
                </a:cubicBezTo>
                <a:close/>
                <a:moveTo>
                  <a:pt x="45" y="192"/>
                </a:moveTo>
                <a:cubicBezTo>
                  <a:pt x="45" y="192"/>
                  <a:pt x="47" y="192"/>
                  <a:pt x="46" y="191"/>
                </a:cubicBezTo>
                <a:cubicBezTo>
                  <a:pt x="46" y="192"/>
                  <a:pt x="45" y="191"/>
                  <a:pt x="45" y="192"/>
                </a:cubicBezTo>
                <a:close/>
                <a:moveTo>
                  <a:pt x="42" y="196"/>
                </a:moveTo>
                <a:cubicBezTo>
                  <a:pt x="44" y="196"/>
                  <a:pt x="43" y="194"/>
                  <a:pt x="45" y="193"/>
                </a:cubicBezTo>
                <a:cubicBezTo>
                  <a:pt x="44" y="193"/>
                  <a:pt x="44" y="193"/>
                  <a:pt x="44" y="193"/>
                </a:cubicBezTo>
                <a:cubicBezTo>
                  <a:pt x="44" y="194"/>
                  <a:pt x="42" y="194"/>
                  <a:pt x="42" y="196"/>
                </a:cubicBezTo>
                <a:close/>
                <a:moveTo>
                  <a:pt x="49" y="199"/>
                </a:moveTo>
                <a:cubicBezTo>
                  <a:pt x="49" y="198"/>
                  <a:pt x="50" y="198"/>
                  <a:pt x="49" y="197"/>
                </a:cubicBezTo>
                <a:cubicBezTo>
                  <a:pt x="49" y="198"/>
                  <a:pt x="48" y="198"/>
                  <a:pt x="49" y="199"/>
                </a:cubicBezTo>
                <a:close/>
                <a:moveTo>
                  <a:pt x="67" y="214"/>
                </a:moveTo>
                <a:cubicBezTo>
                  <a:pt x="67" y="214"/>
                  <a:pt x="66" y="215"/>
                  <a:pt x="67" y="215"/>
                </a:cubicBezTo>
                <a:cubicBezTo>
                  <a:pt x="66" y="214"/>
                  <a:pt x="68" y="214"/>
                  <a:pt x="68" y="214"/>
                </a:cubicBezTo>
                <a:cubicBezTo>
                  <a:pt x="67" y="214"/>
                  <a:pt x="67" y="214"/>
                  <a:pt x="67" y="214"/>
                </a:cubicBezTo>
                <a:close/>
                <a:moveTo>
                  <a:pt x="72" y="224"/>
                </a:moveTo>
                <a:cubicBezTo>
                  <a:pt x="72" y="224"/>
                  <a:pt x="74" y="222"/>
                  <a:pt x="74" y="221"/>
                </a:cubicBezTo>
                <a:cubicBezTo>
                  <a:pt x="74" y="222"/>
                  <a:pt x="72" y="224"/>
                  <a:pt x="72" y="224"/>
                </a:cubicBezTo>
                <a:close/>
                <a:moveTo>
                  <a:pt x="59" y="212"/>
                </a:moveTo>
                <a:cubicBezTo>
                  <a:pt x="59" y="211"/>
                  <a:pt x="61" y="211"/>
                  <a:pt x="61" y="211"/>
                </a:cubicBezTo>
                <a:cubicBezTo>
                  <a:pt x="60" y="211"/>
                  <a:pt x="59" y="211"/>
                  <a:pt x="59" y="212"/>
                </a:cubicBezTo>
                <a:close/>
                <a:moveTo>
                  <a:pt x="71" y="219"/>
                </a:moveTo>
                <a:cubicBezTo>
                  <a:pt x="71" y="219"/>
                  <a:pt x="70" y="219"/>
                  <a:pt x="70" y="218"/>
                </a:cubicBezTo>
                <a:cubicBezTo>
                  <a:pt x="70" y="219"/>
                  <a:pt x="70" y="219"/>
                  <a:pt x="71" y="219"/>
                </a:cubicBezTo>
                <a:close/>
                <a:moveTo>
                  <a:pt x="41" y="197"/>
                </a:moveTo>
                <a:cubicBezTo>
                  <a:pt x="42" y="198"/>
                  <a:pt x="42" y="197"/>
                  <a:pt x="42" y="196"/>
                </a:cubicBezTo>
                <a:cubicBezTo>
                  <a:pt x="42" y="196"/>
                  <a:pt x="42" y="196"/>
                  <a:pt x="41" y="197"/>
                </a:cubicBezTo>
                <a:close/>
                <a:moveTo>
                  <a:pt x="57" y="214"/>
                </a:moveTo>
                <a:cubicBezTo>
                  <a:pt x="57" y="214"/>
                  <a:pt x="57" y="214"/>
                  <a:pt x="57" y="215"/>
                </a:cubicBezTo>
                <a:cubicBezTo>
                  <a:pt x="58" y="214"/>
                  <a:pt x="58" y="214"/>
                  <a:pt x="58" y="213"/>
                </a:cubicBezTo>
                <a:cubicBezTo>
                  <a:pt x="58" y="214"/>
                  <a:pt x="58" y="214"/>
                  <a:pt x="57" y="214"/>
                </a:cubicBezTo>
                <a:close/>
                <a:moveTo>
                  <a:pt x="62" y="219"/>
                </a:moveTo>
                <a:cubicBezTo>
                  <a:pt x="62" y="218"/>
                  <a:pt x="62" y="218"/>
                  <a:pt x="62" y="218"/>
                </a:cubicBezTo>
                <a:cubicBezTo>
                  <a:pt x="61" y="218"/>
                  <a:pt x="61" y="218"/>
                  <a:pt x="62" y="219"/>
                </a:cubicBezTo>
                <a:close/>
                <a:moveTo>
                  <a:pt x="62" y="219"/>
                </a:moveTo>
                <a:cubicBezTo>
                  <a:pt x="62" y="220"/>
                  <a:pt x="63" y="220"/>
                  <a:pt x="63" y="220"/>
                </a:cubicBezTo>
                <a:cubicBezTo>
                  <a:pt x="63" y="220"/>
                  <a:pt x="62" y="219"/>
                  <a:pt x="62" y="219"/>
                </a:cubicBezTo>
                <a:close/>
                <a:moveTo>
                  <a:pt x="43" y="206"/>
                </a:moveTo>
                <a:cubicBezTo>
                  <a:pt x="43" y="205"/>
                  <a:pt x="44" y="204"/>
                  <a:pt x="43" y="204"/>
                </a:cubicBezTo>
                <a:cubicBezTo>
                  <a:pt x="42" y="205"/>
                  <a:pt x="42" y="205"/>
                  <a:pt x="43" y="206"/>
                </a:cubicBezTo>
                <a:close/>
                <a:moveTo>
                  <a:pt x="59" y="218"/>
                </a:moveTo>
                <a:cubicBezTo>
                  <a:pt x="60" y="219"/>
                  <a:pt x="60" y="218"/>
                  <a:pt x="60" y="217"/>
                </a:cubicBezTo>
                <a:cubicBezTo>
                  <a:pt x="60" y="217"/>
                  <a:pt x="59" y="218"/>
                  <a:pt x="59" y="218"/>
                </a:cubicBezTo>
                <a:close/>
                <a:moveTo>
                  <a:pt x="57" y="218"/>
                </a:moveTo>
                <a:cubicBezTo>
                  <a:pt x="57" y="217"/>
                  <a:pt x="58" y="217"/>
                  <a:pt x="58" y="216"/>
                </a:cubicBezTo>
                <a:cubicBezTo>
                  <a:pt x="58" y="216"/>
                  <a:pt x="57" y="217"/>
                  <a:pt x="57" y="218"/>
                </a:cubicBezTo>
                <a:close/>
                <a:moveTo>
                  <a:pt x="64" y="226"/>
                </a:moveTo>
                <a:cubicBezTo>
                  <a:pt x="65" y="225"/>
                  <a:pt x="66" y="225"/>
                  <a:pt x="66" y="224"/>
                </a:cubicBezTo>
                <a:cubicBezTo>
                  <a:pt x="66" y="224"/>
                  <a:pt x="66" y="224"/>
                  <a:pt x="66" y="223"/>
                </a:cubicBezTo>
                <a:cubicBezTo>
                  <a:pt x="65" y="224"/>
                  <a:pt x="64" y="225"/>
                  <a:pt x="64" y="226"/>
                </a:cubicBezTo>
                <a:close/>
                <a:moveTo>
                  <a:pt x="49" y="214"/>
                </a:moveTo>
                <a:cubicBezTo>
                  <a:pt x="50" y="214"/>
                  <a:pt x="51" y="213"/>
                  <a:pt x="51" y="212"/>
                </a:cubicBezTo>
                <a:cubicBezTo>
                  <a:pt x="50" y="213"/>
                  <a:pt x="49" y="213"/>
                  <a:pt x="49" y="214"/>
                </a:cubicBezTo>
                <a:close/>
                <a:moveTo>
                  <a:pt x="57" y="221"/>
                </a:moveTo>
                <a:cubicBezTo>
                  <a:pt x="58" y="220"/>
                  <a:pt x="59" y="220"/>
                  <a:pt x="59" y="219"/>
                </a:cubicBezTo>
                <a:cubicBezTo>
                  <a:pt x="58" y="219"/>
                  <a:pt x="56" y="220"/>
                  <a:pt x="57" y="221"/>
                </a:cubicBezTo>
                <a:close/>
                <a:moveTo>
                  <a:pt x="41" y="208"/>
                </a:moveTo>
                <a:cubicBezTo>
                  <a:pt x="41" y="208"/>
                  <a:pt x="41" y="207"/>
                  <a:pt x="41" y="207"/>
                </a:cubicBezTo>
                <a:cubicBezTo>
                  <a:pt x="41" y="207"/>
                  <a:pt x="40" y="208"/>
                  <a:pt x="41" y="208"/>
                </a:cubicBezTo>
                <a:close/>
                <a:moveTo>
                  <a:pt x="62" y="226"/>
                </a:moveTo>
                <a:cubicBezTo>
                  <a:pt x="62" y="225"/>
                  <a:pt x="63" y="225"/>
                  <a:pt x="62" y="224"/>
                </a:cubicBezTo>
                <a:cubicBezTo>
                  <a:pt x="62" y="225"/>
                  <a:pt x="61" y="225"/>
                  <a:pt x="62" y="226"/>
                </a:cubicBezTo>
                <a:close/>
                <a:moveTo>
                  <a:pt x="53" y="219"/>
                </a:moveTo>
                <a:cubicBezTo>
                  <a:pt x="54" y="219"/>
                  <a:pt x="54" y="220"/>
                  <a:pt x="55" y="219"/>
                </a:cubicBezTo>
                <a:cubicBezTo>
                  <a:pt x="54" y="219"/>
                  <a:pt x="54" y="218"/>
                  <a:pt x="53" y="219"/>
                </a:cubicBezTo>
                <a:close/>
                <a:moveTo>
                  <a:pt x="68" y="232"/>
                </a:moveTo>
                <a:cubicBezTo>
                  <a:pt x="69" y="233"/>
                  <a:pt x="70" y="231"/>
                  <a:pt x="69" y="231"/>
                </a:cubicBezTo>
                <a:cubicBezTo>
                  <a:pt x="69" y="231"/>
                  <a:pt x="69" y="232"/>
                  <a:pt x="68" y="232"/>
                </a:cubicBezTo>
                <a:close/>
                <a:moveTo>
                  <a:pt x="55" y="224"/>
                </a:moveTo>
                <a:cubicBezTo>
                  <a:pt x="56" y="223"/>
                  <a:pt x="57" y="222"/>
                  <a:pt x="57" y="221"/>
                </a:cubicBezTo>
                <a:cubicBezTo>
                  <a:pt x="56" y="222"/>
                  <a:pt x="56" y="223"/>
                  <a:pt x="55" y="224"/>
                </a:cubicBezTo>
                <a:close/>
                <a:moveTo>
                  <a:pt x="62" y="228"/>
                </a:moveTo>
                <a:cubicBezTo>
                  <a:pt x="63" y="228"/>
                  <a:pt x="63" y="228"/>
                  <a:pt x="64" y="228"/>
                </a:cubicBezTo>
                <a:cubicBezTo>
                  <a:pt x="63" y="227"/>
                  <a:pt x="64" y="227"/>
                  <a:pt x="63" y="226"/>
                </a:cubicBezTo>
                <a:cubicBezTo>
                  <a:pt x="63" y="227"/>
                  <a:pt x="62" y="228"/>
                  <a:pt x="62" y="228"/>
                </a:cubicBezTo>
                <a:close/>
                <a:moveTo>
                  <a:pt x="53" y="220"/>
                </a:moveTo>
                <a:cubicBezTo>
                  <a:pt x="53" y="220"/>
                  <a:pt x="54" y="219"/>
                  <a:pt x="53" y="219"/>
                </a:cubicBezTo>
                <a:cubicBezTo>
                  <a:pt x="52" y="221"/>
                  <a:pt x="51" y="222"/>
                  <a:pt x="53" y="220"/>
                </a:cubicBezTo>
                <a:close/>
                <a:moveTo>
                  <a:pt x="47" y="216"/>
                </a:moveTo>
                <a:cubicBezTo>
                  <a:pt x="47" y="217"/>
                  <a:pt x="46" y="217"/>
                  <a:pt x="47" y="218"/>
                </a:cubicBezTo>
                <a:cubicBezTo>
                  <a:pt x="47" y="217"/>
                  <a:pt x="47" y="217"/>
                  <a:pt x="48" y="217"/>
                </a:cubicBezTo>
                <a:cubicBezTo>
                  <a:pt x="48" y="216"/>
                  <a:pt x="48" y="216"/>
                  <a:pt x="47" y="216"/>
                </a:cubicBezTo>
                <a:close/>
                <a:moveTo>
                  <a:pt x="59" y="227"/>
                </a:moveTo>
                <a:cubicBezTo>
                  <a:pt x="59" y="227"/>
                  <a:pt x="59" y="227"/>
                  <a:pt x="59" y="228"/>
                </a:cubicBezTo>
                <a:cubicBezTo>
                  <a:pt x="59" y="227"/>
                  <a:pt x="60" y="227"/>
                  <a:pt x="60" y="226"/>
                </a:cubicBezTo>
                <a:cubicBezTo>
                  <a:pt x="60" y="227"/>
                  <a:pt x="59" y="226"/>
                  <a:pt x="59" y="227"/>
                </a:cubicBezTo>
                <a:close/>
                <a:moveTo>
                  <a:pt x="57" y="227"/>
                </a:moveTo>
                <a:cubicBezTo>
                  <a:pt x="57" y="227"/>
                  <a:pt x="59" y="226"/>
                  <a:pt x="58" y="226"/>
                </a:cubicBezTo>
                <a:cubicBezTo>
                  <a:pt x="58" y="226"/>
                  <a:pt x="57" y="226"/>
                  <a:pt x="57" y="227"/>
                </a:cubicBezTo>
                <a:close/>
                <a:moveTo>
                  <a:pt x="51" y="223"/>
                </a:moveTo>
                <a:cubicBezTo>
                  <a:pt x="51" y="222"/>
                  <a:pt x="52" y="222"/>
                  <a:pt x="52" y="221"/>
                </a:cubicBezTo>
                <a:cubicBezTo>
                  <a:pt x="51" y="222"/>
                  <a:pt x="51" y="222"/>
                  <a:pt x="51" y="223"/>
                </a:cubicBezTo>
                <a:close/>
                <a:moveTo>
                  <a:pt x="33" y="211"/>
                </a:moveTo>
                <a:cubicBezTo>
                  <a:pt x="34" y="212"/>
                  <a:pt x="35" y="210"/>
                  <a:pt x="35" y="209"/>
                </a:cubicBezTo>
                <a:cubicBezTo>
                  <a:pt x="34" y="210"/>
                  <a:pt x="34" y="211"/>
                  <a:pt x="33" y="211"/>
                </a:cubicBezTo>
                <a:close/>
                <a:moveTo>
                  <a:pt x="40" y="214"/>
                </a:moveTo>
                <a:cubicBezTo>
                  <a:pt x="40" y="214"/>
                  <a:pt x="41" y="214"/>
                  <a:pt x="40" y="213"/>
                </a:cubicBezTo>
                <a:cubicBezTo>
                  <a:pt x="40" y="213"/>
                  <a:pt x="39" y="214"/>
                  <a:pt x="40" y="214"/>
                </a:cubicBezTo>
                <a:close/>
                <a:moveTo>
                  <a:pt x="35" y="215"/>
                </a:moveTo>
                <a:cubicBezTo>
                  <a:pt x="36" y="215"/>
                  <a:pt x="37" y="214"/>
                  <a:pt x="37" y="213"/>
                </a:cubicBezTo>
                <a:cubicBezTo>
                  <a:pt x="36" y="214"/>
                  <a:pt x="35" y="215"/>
                  <a:pt x="35" y="215"/>
                </a:cubicBezTo>
                <a:close/>
                <a:moveTo>
                  <a:pt x="48" y="223"/>
                </a:moveTo>
                <a:cubicBezTo>
                  <a:pt x="49" y="223"/>
                  <a:pt x="49" y="222"/>
                  <a:pt x="48" y="222"/>
                </a:cubicBezTo>
                <a:cubicBezTo>
                  <a:pt x="48" y="222"/>
                  <a:pt x="48" y="223"/>
                  <a:pt x="48" y="223"/>
                </a:cubicBezTo>
                <a:close/>
                <a:moveTo>
                  <a:pt x="38" y="217"/>
                </a:moveTo>
                <a:cubicBezTo>
                  <a:pt x="38" y="217"/>
                  <a:pt x="39" y="216"/>
                  <a:pt x="39" y="215"/>
                </a:cubicBezTo>
                <a:lnTo>
                  <a:pt x="38" y="217"/>
                </a:lnTo>
                <a:close/>
                <a:moveTo>
                  <a:pt x="43" y="223"/>
                </a:moveTo>
                <a:cubicBezTo>
                  <a:pt x="43" y="223"/>
                  <a:pt x="45" y="222"/>
                  <a:pt x="44" y="221"/>
                </a:cubicBezTo>
                <a:cubicBezTo>
                  <a:pt x="44" y="222"/>
                  <a:pt x="42" y="223"/>
                  <a:pt x="43" y="223"/>
                </a:cubicBezTo>
                <a:close/>
                <a:moveTo>
                  <a:pt x="62" y="237"/>
                </a:moveTo>
                <a:cubicBezTo>
                  <a:pt x="62" y="237"/>
                  <a:pt x="63" y="236"/>
                  <a:pt x="62" y="235"/>
                </a:cubicBezTo>
                <a:cubicBezTo>
                  <a:pt x="62" y="236"/>
                  <a:pt x="61" y="237"/>
                  <a:pt x="62" y="237"/>
                </a:cubicBezTo>
                <a:close/>
                <a:moveTo>
                  <a:pt x="30" y="213"/>
                </a:moveTo>
                <a:cubicBezTo>
                  <a:pt x="30" y="212"/>
                  <a:pt x="31" y="212"/>
                  <a:pt x="30" y="211"/>
                </a:cubicBezTo>
                <a:cubicBezTo>
                  <a:pt x="30" y="212"/>
                  <a:pt x="29" y="212"/>
                  <a:pt x="30" y="213"/>
                </a:cubicBezTo>
                <a:close/>
                <a:moveTo>
                  <a:pt x="49" y="228"/>
                </a:moveTo>
                <a:cubicBezTo>
                  <a:pt x="50" y="229"/>
                  <a:pt x="50" y="227"/>
                  <a:pt x="50" y="228"/>
                </a:cubicBezTo>
                <a:cubicBezTo>
                  <a:pt x="51" y="227"/>
                  <a:pt x="51" y="227"/>
                  <a:pt x="51" y="227"/>
                </a:cubicBezTo>
                <a:cubicBezTo>
                  <a:pt x="51" y="227"/>
                  <a:pt x="51" y="227"/>
                  <a:pt x="51" y="227"/>
                </a:cubicBezTo>
                <a:cubicBezTo>
                  <a:pt x="50" y="228"/>
                  <a:pt x="49" y="227"/>
                  <a:pt x="49" y="228"/>
                </a:cubicBezTo>
                <a:close/>
                <a:moveTo>
                  <a:pt x="44" y="225"/>
                </a:moveTo>
                <a:cubicBezTo>
                  <a:pt x="44" y="224"/>
                  <a:pt x="45" y="224"/>
                  <a:pt x="44" y="223"/>
                </a:cubicBezTo>
                <a:cubicBezTo>
                  <a:pt x="44" y="224"/>
                  <a:pt x="44" y="224"/>
                  <a:pt x="44" y="225"/>
                </a:cubicBezTo>
                <a:close/>
                <a:moveTo>
                  <a:pt x="64" y="238"/>
                </a:moveTo>
                <a:cubicBezTo>
                  <a:pt x="63" y="238"/>
                  <a:pt x="63" y="239"/>
                  <a:pt x="63" y="239"/>
                </a:cubicBezTo>
                <a:cubicBezTo>
                  <a:pt x="64" y="239"/>
                  <a:pt x="64" y="239"/>
                  <a:pt x="64" y="238"/>
                </a:cubicBezTo>
                <a:close/>
                <a:moveTo>
                  <a:pt x="29" y="217"/>
                </a:moveTo>
                <a:cubicBezTo>
                  <a:pt x="30" y="217"/>
                  <a:pt x="30" y="216"/>
                  <a:pt x="30" y="215"/>
                </a:cubicBezTo>
                <a:cubicBezTo>
                  <a:pt x="30" y="216"/>
                  <a:pt x="29" y="216"/>
                  <a:pt x="29" y="217"/>
                </a:cubicBezTo>
                <a:close/>
                <a:moveTo>
                  <a:pt x="55" y="237"/>
                </a:moveTo>
                <a:cubicBezTo>
                  <a:pt x="55" y="236"/>
                  <a:pt x="56" y="236"/>
                  <a:pt x="56" y="235"/>
                </a:cubicBezTo>
                <a:cubicBezTo>
                  <a:pt x="55" y="235"/>
                  <a:pt x="55" y="236"/>
                  <a:pt x="55" y="237"/>
                </a:cubicBezTo>
                <a:close/>
                <a:moveTo>
                  <a:pt x="47" y="231"/>
                </a:moveTo>
                <a:cubicBezTo>
                  <a:pt x="47" y="232"/>
                  <a:pt x="48" y="230"/>
                  <a:pt x="48" y="230"/>
                </a:cubicBezTo>
                <a:cubicBezTo>
                  <a:pt x="47" y="230"/>
                  <a:pt x="47" y="230"/>
                  <a:pt x="47" y="231"/>
                </a:cubicBezTo>
                <a:close/>
                <a:moveTo>
                  <a:pt x="61" y="240"/>
                </a:moveTo>
                <a:cubicBezTo>
                  <a:pt x="62" y="240"/>
                  <a:pt x="61" y="240"/>
                  <a:pt x="61" y="239"/>
                </a:cubicBezTo>
                <a:cubicBezTo>
                  <a:pt x="61" y="240"/>
                  <a:pt x="61" y="240"/>
                  <a:pt x="61" y="240"/>
                </a:cubicBezTo>
                <a:close/>
                <a:moveTo>
                  <a:pt x="34" y="223"/>
                </a:moveTo>
                <a:cubicBezTo>
                  <a:pt x="34" y="222"/>
                  <a:pt x="35" y="222"/>
                  <a:pt x="35" y="221"/>
                </a:cubicBezTo>
                <a:cubicBezTo>
                  <a:pt x="34" y="221"/>
                  <a:pt x="33" y="222"/>
                  <a:pt x="34" y="223"/>
                </a:cubicBezTo>
                <a:close/>
                <a:moveTo>
                  <a:pt x="26" y="217"/>
                </a:moveTo>
                <a:cubicBezTo>
                  <a:pt x="26" y="217"/>
                  <a:pt x="27" y="217"/>
                  <a:pt x="26" y="216"/>
                </a:cubicBezTo>
                <a:cubicBezTo>
                  <a:pt x="26" y="217"/>
                  <a:pt x="26" y="217"/>
                  <a:pt x="26" y="217"/>
                </a:cubicBezTo>
                <a:close/>
                <a:moveTo>
                  <a:pt x="32" y="222"/>
                </a:moveTo>
                <a:cubicBezTo>
                  <a:pt x="33" y="222"/>
                  <a:pt x="33" y="222"/>
                  <a:pt x="33" y="221"/>
                </a:cubicBezTo>
                <a:cubicBezTo>
                  <a:pt x="32" y="221"/>
                  <a:pt x="32" y="222"/>
                  <a:pt x="32" y="222"/>
                </a:cubicBezTo>
                <a:close/>
                <a:moveTo>
                  <a:pt x="27" y="218"/>
                </a:moveTo>
                <a:cubicBezTo>
                  <a:pt x="27" y="219"/>
                  <a:pt x="26" y="220"/>
                  <a:pt x="27" y="221"/>
                </a:cubicBezTo>
                <a:cubicBezTo>
                  <a:pt x="27" y="220"/>
                  <a:pt x="27" y="220"/>
                  <a:pt x="28" y="219"/>
                </a:cubicBezTo>
                <a:cubicBezTo>
                  <a:pt x="28" y="219"/>
                  <a:pt x="28" y="218"/>
                  <a:pt x="27" y="218"/>
                </a:cubicBezTo>
                <a:close/>
                <a:moveTo>
                  <a:pt x="32" y="225"/>
                </a:moveTo>
                <a:cubicBezTo>
                  <a:pt x="33" y="224"/>
                  <a:pt x="33" y="224"/>
                  <a:pt x="34" y="223"/>
                </a:cubicBezTo>
                <a:cubicBezTo>
                  <a:pt x="33" y="223"/>
                  <a:pt x="33" y="223"/>
                  <a:pt x="33" y="223"/>
                </a:cubicBezTo>
                <a:cubicBezTo>
                  <a:pt x="32" y="223"/>
                  <a:pt x="32" y="224"/>
                  <a:pt x="32" y="225"/>
                </a:cubicBezTo>
                <a:close/>
                <a:moveTo>
                  <a:pt x="23" y="221"/>
                </a:moveTo>
                <a:cubicBezTo>
                  <a:pt x="24" y="220"/>
                  <a:pt x="25" y="219"/>
                  <a:pt x="26" y="217"/>
                </a:cubicBezTo>
                <a:cubicBezTo>
                  <a:pt x="25" y="219"/>
                  <a:pt x="24" y="220"/>
                  <a:pt x="23" y="221"/>
                </a:cubicBezTo>
                <a:close/>
                <a:moveTo>
                  <a:pt x="57" y="242"/>
                </a:moveTo>
                <a:cubicBezTo>
                  <a:pt x="58" y="243"/>
                  <a:pt x="58" y="243"/>
                  <a:pt x="58" y="243"/>
                </a:cubicBezTo>
                <a:cubicBezTo>
                  <a:pt x="59" y="243"/>
                  <a:pt x="58" y="242"/>
                  <a:pt x="58" y="241"/>
                </a:cubicBezTo>
                <a:lnTo>
                  <a:pt x="57" y="242"/>
                </a:lnTo>
                <a:close/>
                <a:moveTo>
                  <a:pt x="25" y="220"/>
                </a:moveTo>
                <a:cubicBezTo>
                  <a:pt x="26" y="220"/>
                  <a:pt x="26" y="219"/>
                  <a:pt x="26" y="218"/>
                </a:cubicBezTo>
                <a:cubicBezTo>
                  <a:pt x="26" y="218"/>
                  <a:pt x="25" y="219"/>
                  <a:pt x="25" y="220"/>
                </a:cubicBezTo>
                <a:close/>
                <a:moveTo>
                  <a:pt x="44" y="234"/>
                </a:moveTo>
                <a:cubicBezTo>
                  <a:pt x="44" y="234"/>
                  <a:pt x="45" y="233"/>
                  <a:pt x="45" y="233"/>
                </a:cubicBezTo>
                <a:cubicBezTo>
                  <a:pt x="44" y="233"/>
                  <a:pt x="43" y="233"/>
                  <a:pt x="44" y="234"/>
                </a:cubicBezTo>
                <a:close/>
                <a:moveTo>
                  <a:pt x="49" y="243"/>
                </a:moveTo>
                <a:cubicBezTo>
                  <a:pt x="50" y="242"/>
                  <a:pt x="52" y="240"/>
                  <a:pt x="52" y="239"/>
                </a:cubicBezTo>
                <a:cubicBezTo>
                  <a:pt x="51" y="241"/>
                  <a:pt x="49" y="241"/>
                  <a:pt x="49" y="243"/>
                </a:cubicBezTo>
                <a:close/>
                <a:moveTo>
                  <a:pt x="31" y="225"/>
                </a:moveTo>
                <a:cubicBezTo>
                  <a:pt x="32" y="225"/>
                  <a:pt x="31" y="226"/>
                  <a:pt x="31" y="226"/>
                </a:cubicBezTo>
                <a:cubicBezTo>
                  <a:pt x="32" y="226"/>
                  <a:pt x="32" y="226"/>
                  <a:pt x="32" y="225"/>
                </a:cubicBezTo>
                <a:cubicBezTo>
                  <a:pt x="32" y="225"/>
                  <a:pt x="32" y="225"/>
                  <a:pt x="31" y="225"/>
                </a:cubicBezTo>
                <a:close/>
                <a:moveTo>
                  <a:pt x="42" y="242"/>
                </a:moveTo>
                <a:cubicBezTo>
                  <a:pt x="43" y="241"/>
                  <a:pt x="45" y="239"/>
                  <a:pt x="46" y="236"/>
                </a:cubicBezTo>
                <a:cubicBezTo>
                  <a:pt x="46" y="237"/>
                  <a:pt x="46" y="238"/>
                  <a:pt x="47" y="237"/>
                </a:cubicBezTo>
                <a:cubicBezTo>
                  <a:pt x="47" y="236"/>
                  <a:pt x="46" y="236"/>
                  <a:pt x="46" y="235"/>
                </a:cubicBezTo>
                <a:cubicBezTo>
                  <a:pt x="45" y="238"/>
                  <a:pt x="42" y="240"/>
                  <a:pt x="42" y="242"/>
                </a:cubicBezTo>
                <a:close/>
                <a:moveTo>
                  <a:pt x="23" y="220"/>
                </a:moveTo>
                <a:cubicBezTo>
                  <a:pt x="23" y="220"/>
                  <a:pt x="22" y="220"/>
                  <a:pt x="23" y="219"/>
                </a:cubicBezTo>
                <a:cubicBezTo>
                  <a:pt x="22" y="219"/>
                  <a:pt x="22" y="219"/>
                  <a:pt x="22" y="219"/>
                </a:cubicBezTo>
                <a:cubicBezTo>
                  <a:pt x="22" y="219"/>
                  <a:pt x="22" y="221"/>
                  <a:pt x="23" y="220"/>
                </a:cubicBezTo>
                <a:close/>
                <a:moveTo>
                  <a:pt x="30" y="227"/>
                </a:moveTo>
                <a:cubicBezTo>
                  <a:pt x="30" y="227"/>
                  <a:pt x="30" y="227"/>
                  <a:pt x="31" y="228"/>
                </a:cubicBezTo>
                <a:cubicBezTo>
                  <a:pt x="31" y="227"/>
                  <a:pt x="31" y="227"/>
                  <a:pt x="31" y="227"/>
                </a:cubicBezTo>
                <a:cubicBezTo>
                  <a:pt x="31" y="226"/>
                  <a:pt x="32" y="227"/>
                  <a:pt x="31" y="226"/>
                </a:cubicBezTo>
                <a:cubicBezTo>
                  <a:pt x="31" y="226"/>
                  <a:pt x="31" y="226"/>
                  <a:pt x="30" y="227"/>
                </a:cubicBezTo>
                <a:close/>
                <a:moveTo>
                  <a:pt x="31" y="230"/>
                </a:moveTo>
                <a:cubicBezTo>
                  <a:pt x="32" y="229"/>
                  <a:pt x="33" y="228"/>
                  <a:pt x="33" y="228"/>
                </a:cubicBezTo>
                <a:cubicBezTo>
                  <a:pt x="32" y="228"/>
                  <a:pt x="31" y="229"/>
                  <a:pt x="31" y="230"/>
                </a:cubicBezTo>
                <a:close/>
                <a:moveTo>
                  <a:pt x="57" y="246"/>
                </a:moveTo>
                <a:cubicBezTo>
                  <a:pt x="57" y="246"/>
                  <a:pt x="57" y="246"/>
                  <a:pt x="58" y="246"/>
                </a:cubicBezTo>
                <a:cubicBezTo>
                  <a:pt x="57" y="246"/>
                  <a:pt x="57" y="246"/>
                  <a:pt x="57" y="246"/>
                </a:cubicBezTo>
                <a:close/>
                <a:moveTo>
                  <a:pt x="21" y="224"/>
                </a:moveTo>
                <a:cubicBezTo>
                  <a:pt x="22" y="224"/>
                  <a:pt x="22" y="223"/>
                  <a:pt x="22" y="223"/>
                </a:cubicBezTo>
                <a:cubicBezTo>
                  <a:pt x="22" y="223"/>
                  <a:pt x="21" y="224"/>
                  <a:pt x="21" y="224"/>
                </a:cubicBezTo>
                <a:close/>
                <a:moveTo>
                  <a:pt x="52" y="249"/>
                </a:moveTo>
                <a:cubicBezTo>
                  <a:pt x="52" y="249"/>
                  <a:pt x="52" y="249"/>
                  <a:pt x="51" y="249"/>
                </a:cubicBezTo>
                <a:cubicBezTo>
                  <a:pt x="52" y="250"/>
                  <a:pt x="52" y="249"/>
                  <a:pt x="52" y="250"/>
                </a:cubicBezTo>
                <a:cubicBezTo>
                  <a:pt x="53" y="248"/>
                  <a:pt x="53" y="248"/>
                  <a:pt x="54" y="247"/>
                </a:cubicBezTo>
                <a:cubicBezTo>
                  <a:pt x="53" y="247"/>
                  <a:pt x="52" y="248"/>
                  <a:pt x="52" y="249"/>
                </a:cubicBezTo>
                <a:close/>
                <a:moveTo>
                  <a:pt x="29" y="230"/>
                </a:moveTo>
                <a:cubicBezTo>
                  <a:pt x="29" y="230"/>
                  <a:pt x="29" y="230"/>
                  <a:pt x="29" y="230"/>
                </a:cubicBezTo>
                <a:cubicBezTo>
                  <a:pt x="29" y="229"/>
                  <a:pt x="28" y="230"/>
                  <a:pt x="29" y="230"/>
                </a:cubicBezTo>
                <a:close/>
                <a:moveTo>
                  <a:pt x="54" y="249"/>
                </a:moveTo>
                <a:cubicBezTo>
                  <a:pt x="55" y="250"/>
                  <a:pt x="54" y="251"/>
                  <a:pt x="55" y="250"/>
                </a:cubicBezTo>
                <a:cubicBezTo>
                  <a:pt x="56" y="251"/>
                  <a:pt x="55" y="250"/>
                  <a:pt x="55" y="251"/>
                </a:cubicBezTo>
                <a:cubicBezTo>
                  <a:pt x="56" y="251"/>
                  <a:pt x="56" y="250"/>
                  <a:pt x="56" y="250"/>
                </a:cubicBezTo>
                <a:cubicBezTo>
                  <a:pt x="55" y="249"/>
                  <a:pt x="55" y="249"/>
                  <a:pt x="54" y="249"/>
                </a:cubicBezTo>
                <a:close/>
                <a:moveTo>
                  <a:pt x="47" y="245"/>
                </a:moveTo>
                <a:cubicBezTo>
                  <a:pt x="47" y="246"/>
                  <a:pt x="46" y="246"/>
                  <a:pt x="47" y="246"/>
                </a:cubicBezTo>
                <a:cubicBezTo>
                  <a:pt x="48" y="245"/>
                  <a:pt x="48" y="245"/>
                  <a:pt x="48" y="245"/>
                </a:cubicBezTo>
                <a:cubicBezTo>
                  <a:pt x="48" y="245"/>
                  <a:pt x="47" y="245"/>
                  <a:pt x="47" y="245"/>
                </a:cubicBezTo>
                <a:close/>
                <a:moveTo>
                  <a:pt x="28" y="231"/>
                </a:moveTo>
                <a:cubicBezTo>
                  <a:pt x="28" y="232"/>
                  <a:pt x="27" y="232"/>
                  <a:pt x="27" y="233"/>
                </a:cubicBezTo>
                <a:cubicBezTo>
                  <a:pt x="28" y="232"/>
                  <a:pt x="28" y="231"/>
                  <a:pt x="28" y="231"/>
                </a:cubicBezTo>
                <a:cubicBezTo>
                  <a:pt x="28" y="231"/>
                  <a:pt x="28" y="230"/>
                  <a:pt x="28" y="231"/>
                </a:cubicBezTo>
                <a:close/>
                <a:moveTo>
                  <a:pt x="28" y="235"/>
                </a:moveTo>
                <a:cubicBezTo>
                  <a:pt x="29" y="234"/>
                  <a:pt x="30" y="233"/>
                  <a:pt x="29" y="232"/>
                </a:cubicBezTo>
                <a:cubicBezTo>
                  <a:pt x="29" y="233"/>
                  <a:pt x="29" y="234"/>
                  <a:pt x="28" y="235"/>
                </a:cubicBezTo>
                <a:close/>
                <a:moveTo>
                  <a:pt x="48" y="247"/>
                </a:moveTo>
                <a:cubicBezTo>
                  <a:pt x="48" y="248"/>
                  <a:pt x="49" y="248"/>
                  <a:pt x="49" y="248"/>
                </a:cubicBezTo>
                <a:cubicBezTo>
                  <a:pt x="49" y="248"/>
                  <a:pt x="49" y="248"/>
                  <a:pt x="49" y="248"/>
                </a:cubicBezTo>
                <a:cubicBezTo>
                  <a:pt x="49" y="248"/>
                  <a:pt x="49" y="247"/>
                  <a:pt x="48" y="247"/>
                </a:cubicBezTo>
                <a:close/>
                <a:moveTo>
                  <a:pt x="17" y="226"/>
                </a:moveTo>
                <a:cubicBezTo>
                  <a:pt x="17" y="226"/>
                  <a:pt x="17" y="227"/>
                  <a:pt x="17" y="227"/>
                </a:cubicBezTo>
                <a:cubicBezTo>
                  <a:pt x="17" y="226"/>
                  <a:pt x="18" y="227"/>
                  <a:pt x="18" y="227"/>
                </a:cubicBezTo>
                <a:cubicBezTo>
                  <a:pt x="18" y="226"/>
                  <a:pt x="17" y="226"/>
                  <a:pt x="17" y="225"/>
                </a:cubicBezTo>
                <a:lnTo>
                  <a:pt x="17" y="226"/>
                </a:lnTo>
                <a:close/>
                <a:moveTo>
                  <a:pt x="41" y="244"/>
                </a:moveTo>
                <a:cubicBezTo>
                  <a:pt x="41" y="244"/>
                  <a:pt x="42" y="243"/>
                  <a:pt x="41" y="243"/>
                </a:cubicBezTo>
                <a:cubicBezTo>
                  <a:pt x="40" y="245"/>
                  <a:pt x="39" y="245"/>
                  <a:pt x="41" y="244"/>
                </a:cubicBezTo>
                <a:close/>
                <a:moveTo>
                  <a:pt x="50" y="252"/>
                </a:moveTo>
                <a:cubicBezTo>
                  <a:pt x="50" y="251"/>
                  <a:pt x="51" y="252"/>
                  <a:pt x="51" y="252"/>
                </a:cubicBezTo>
                <a:cubicBezTo>
                  <a:pt x="50" y="252"/>
                  <a:pt x="51" y="251"/>
                  <a:pt x="51" y="250"/>
                </a:cubicBezTo>
                <a:cubicBezTo>
                  <a:pt x="51" y="252"/>
                  <a:pt x="49" y="251"/>
                  <a:pt x="50" y="252"/>
                </a:cubicBezTo>
                <a:close/>
                <a:moveTo>
                  <a:pt x="42" y="245"/>
                </a:moveTo>
                <a:cubicBezTo>
                  <a:pt x="42" y="246"/>
                  <a:pt x="42" y="246"/>
                  <a:pt x="43" y="246"/>
                </a:cubicBezTo>
                <a:cubicBezTo>
                  <a:pt x="43" y="245"/>
                  <a:pt x="42" y="245"/>
                  <a:pt x="42" y="245"/>
                </a:cubicBezTo>
                <a:close/>
                <a:moveTo>
                  <a:pt x="53" y="255"/>
                </a:moveTo>
                <a:cubicBezTo>
                  <a:pt x="53" y="254"/>
                  <a:pt x="54" y="254"/>
                  <a:pt x="53" y="253"/>
                </a:cubicBezTo>
                <a:cubicBezTo>
                  <a:pt x="53" y="254"/>
                  <a:pt x="52" y="254"/>
                  <a:pt x="53" y="255"/>
                </a:cubicBezTo>
                <a:close/>
                <a:moveTo>
                  <a:pt x="40" y="247"/>
                </a:moveTo>
                <a:cubicBezTo>
                  <a:pt x="41" y="247"/>
                  <a:pt x="42" y="246"/>
                  <a:pt x="41" y="246"/>
                </a:cubicBezTo>
                <a:lnTo>
                  <a:pt x="40" y="247"/>
                </a:lnTo>
                <a:close/>
                <a:moveTo>
                  <a:pt x="43" y="248"/>
                </a:moveTo>
                <a:cubicBezTo>
                  <a:pt x="44" y="249"/>
                  <a:pt x="44" y="249"/>
                  <a:pt x="44" y="249"/>
                </a:cubicBezTo>
                <a:cubicBezTo>
                  <a:pt x="44" y="248"/>
                  <a:pt x="43" y="248"/>
                  <a:pt x="43" y="248"/>
                </a:cubicBezTo>
                <a:close/>
                <a:moveTo>
                  <a:pt x="15" y="234"/>
                </a:moveTo>
                <a:cubicBezTo>
                  <a:pt x="15" y="233"/>
                  <a:pt x="15" y="233"/>
                  <a:pt x="15" y="232"/>
                </a:cubicBezTo>
                <a:cubicBezTo>
                  <a:pt x="15" y="233"/>
                  <a:pt x="15" y="233"/>
                  <a:pt x="15" y="233"/>
                </a:cubicBezTo>
                <a:cubicBezTo>
                  <a:pt x="16" y="234"/>
                  <a:pt x="16" y="234"/>
                  <a:pt x="16" y="234"/>
                </a:cubicBezTo>
                <a:cubicBezTo>
                  <a:pt x="17" y="232"/>
                  <a:pt x="17" y="233"/>
                  <a:pt x="18" y="231"/>
                </a:cubicBezTo>
                <a:cubicBezTo>
                  <a:pt x="18" y="231"/>
                  <a:pt x="17" y="231"/>
                  <a:pt x="17" y="230"/>
                </a:cubicBezTo>
                <a:cubicBezTo>
                  <a:pt x="17" y="230"/>
                  <a:pt x="17" y="231"/>
                  <a:pt x="17" y="230"/>
                </a:cubicBezTo>
                <a:cubicBezTo>
                  <a:pt x="17" y="232"/>
                  <a:pt x="16" y="232"/>
                  <a:pt x="15" y="234"/>
                </a:cubicBezTo>
                <a:close/>
                <a:moveTo>
                  <a:pt x="51" y="255"/>
                </a:moveTo>
                <a:cubicBezTo>
                  <a:pt x="51" y="256"/>
                  <a:pt x="50" y="257"/>
                  <a:pt x="51" y="257"/>
                </a:cubicBezTo>
                <a:cubicBezTo>
                  <a:pt x="51" y="256"/>
                  <a:pt x="52" y="256"/>
                  <a:pt x="52" y="255"/>
                </a:cubicBezTo>
                <a:cubicBezTo>
                  <a:pt x="51" y="255"/>
                  <a:pt x="51" y="255"/>
                  <a:pt x="51" y="255"/>
                </a:cubicBezTo>
                <a:close/>
                <a:moveTo>
                  <a:pt x="20" y="235"/>
                </a:moveTo>
                <a:cubicBezTo>
                  <a:pt x="19" y="235"/>
                  <a:pt x="19" y="236"/>
                  <a:pt x="19" y="236"/>
                </a:cubicBezTo>
                <a:cubicBezTo>
                  <a:pt x="20" y="236"/>
                  <a:pt x="20" y="236"/>
                  <a:pt x="20" y="236"/>
                </a:cubicBezTo>
                <a:cubicBezTo>
                  <a:pt x="20" y="236"/>
                  <a:pt x="21" y="235"/>
                  <a:pt x="21" y="235"/>
                </a:cubicBezTo>
                <a:cubicBezTo>
                  <a:pt x="20" y="235"/>
                  <a:pt x="20" y="236"/>
                  <a:pt x="20" y="235"/>
                </a:cubicBezTo>
                <a:close/>
                <a:moveTo>
                  <a:pt x="21" y="238"/>
                </a:moveTo>
                <a:cubicBezTo>
                  <a:pt x="21" y="237"/>
                  <a:pt x="22" y="237"/>
                  <a:pt x="22" y="236"/>
                </a:cubicBezTo>
                <a:cubicBezTo>
                  <a:pt x="21" y="236"/>
                  <a:pt x="21" y="237"/>
                  <a:pt x="21" y="238"/>
                </a:cubicBezTo>
                <a:close/>
                <a:moveTo>
                  <a:pt x="17" y="236"/>
                </a:moveTo>
                <a:cubicBezTo>
                  <a:pt x="18" y="236"/>
                  <a:pt x="18" y="235"/>
                  <a:pt x="18" y="235"/>
                </a:cubicBezTo>
                <a:cubicBezTo>
                  <a:pt x="18" y="235"/>
                  <a:pt x="17" y="236"/>
                  <a:pt x="17" y="236"/>
                </a:cubicBezTo>
                <a:close/>
                <a:moveTo>
                  <a:pt x="23" y="243"/>
                </a:moveTo>
                <a:cubicBezTo>
                  <a:pt x="24" y="243"/>
                  <a:pt x="25" y="241"/>
                  <a:pt x="26" y="240"/>
                </a:cubicBezTo>
                <a:cubicBezTo>
                  <a:pt x="25" y="240"/>
                  <a:pt x="25" y="240"/>
                  <a:pt x="25" y="240"/>
                </a:cubicBezTo>
                <a:cubicBezTo>
                  <a:pt x="24" y="241"/>
                  <a:pt x="24" y="242"/>
                  <a:pt x="23" y="243"/>
                </a:cubicBezTo>
                <a:close/>
                <a:moveTo>
                  <a:pt x="17" y="238"/>
                </a:moveTo>
                <a:cubicBezTo>
                  <a:pt x="17" y="237"/>
                  <a:pt x="18" y="237"/>
                  <a:pt x="18" y="236"/>
                </a:cubicBezTo>
                <a:cubicBezTo>
                  <a:pt x="17" y="236"/>
                  <a:pt x="16" y="237"/>
                  <a:pt x="17" y="238"/>
                </a:cubicBezTo>
                <a:close/>
                <a:moveTo>
                  <a:pt x="35" y="251"/>
                </a:moveTo>
                <a:cubicBezTo>
                  <a:pt x="35" y="252"/>
                  <a:pt x="36" y="250"/>
                  <a:pt x="36" y="250"/>
                </a:cubicBezTo>
                <a:lnTo>
                  <a:pt x="35" y="251"/>
                </a:lnTo>
                <a:close/>
                <a:moveTo>
                  <a:pt x="38" y="255"/>
                </a:moveTo>
                <a:cubicBezTo>
                  <a:pt x="39" y="254"/>
                  <a:pt x="39" y="254"/>
                  <a:pt x="39" y="254"/>
                </a:cubicBezTo>
                <a:cubicBezTo>
                  <a:pt x="39" y="254"/>
                  <a:pt x="38" y="254"/>
                  <a:pt x="38" y="255"/>
                </a:cubicBezTo>
                <a:close/>
                <a:moveTo>
                  <a:pt x="12" y="236"/>
                </a:moveTo>
                <a:cubicBezTo>
                  <a:pt x="12" y="236"/>
                  <a:pt x="12" y="237"/>
                  <a:pt x="12" y="237"/>
                </a:cubicBezTo>
                <a:cubicBezTo>
                  <a:pt x="13" y="236"/>
                  <a:pt x="13" y="236"/>
                  <a:pt x="13" y="236"/>
                </a:cubicBezTo>
                <a:cubicBezTo>
                  <a:pt x="13" y="236"/>
                  <a:pt x="12" y="236"/>
                  <a:pt x="12" y="236"/>
                </a:cubicBezTo>
                <a:close/>
                <a:moveTo>
                  <a:pt x="38" y="253"/>
                </a:moveTo>
                <a:cubicBezTo>
                  <a:pt x="36" y="252"/>
                  <a:pt x="36" y="252"/>
                  <a:pt x="36" y="252"/>
                </a:cubicBezTo>
                <a:cubicBezTo>
                  <a:pt x="36" y="253"/>
                  <a:pt x="37" y="254"/>
                  <a:pt x="38" y="253"/>
                </a:cubicBezTo>
                <a:close/>
                <a:moveTo>
                  <a:pt x="12" y="239"/>
                </a:moveTo>
                <a:cubicBezTo>
                  <a:pt x="13" y="238"/>
                  <a:pt x="13" y="238"/>
                  <a:pt x="13" y="238"/>
                </a:cubicBezTo>
                <a:cubicBezTo>
                  <a:pt x="13" y="238"/>
                  <a:pt x="13" y="239"/>
                  <a:pt x="13" y="238"/>
                </a:cubicBezTo>
                <a:cubicBezTo>
                  <a:pt x="12" y="238"/>
                  <a:pt x="14" y="237"/>
                  <a:pt x="13" y="237"/>
                </a:cubicBezTo>
                <a:cubicBezTo>
                  <a:pt x="12" y="237"/>
                  <a:pt x="12" y="238"/>
                  <a:pt x="12" y="239"/>
                </a:cubicBezTo>
                <a:close/>
                <a:moveTo>
                  <a:pt x="35" y="256"/>
                </a:moveTo>
                <a:cubicBezTo>
                  <a:pt x="35" y="256"/>
                  <a:pt x="36" y="257"/>
                  <a:pt x="36" y="257"/>
                </a:cubicBezTo>
                <a:cubicBezTo>
                  <a:pt x="36" y="256"/>
                  <a:pt x="35" y="256"/>
                  <a:pt x="35" y="256"/>
                </a:cubicBezTo>
                <a:close/>
                <a:moveTo>
                  <a:pt x="27" y="255"/>
                </a:moveTo>
                <a:cubicBezTo>
                  <a:pt x="27" y="255"/>
                  <a:pt x="28" y="254"/>
                  <a:pt x="28" y="254"/>
                </a:cubicBezTo>
                <a:cubicBezTo>
                  <a:pt x="27" y="254"/>
                  <a:pt x="27" y="254"/>
                  <a:pt x="27" y="255"/>
                </a:cubicBezTo>
                <a:close/>
                <a:moveTo>
                  <a:pt x="8" y="244"/>
                </a:moveTo>
                <a:cubicBezTo>
                  <a:pt x="7" y="244"/>
                  <a:pt x="7" y="244"/>
                  <a:pt x="7" y="244"/>
                </a:cubicBezTo>
                <a:cubicBezTo>
                  <a:pt x="8" y="245"/>
                  <a:pt x="8" y="243"/>
                  <a:pt x="7" y="243"/>
                </a:cubicBezTo>
                <a:cubicBezTo>
                  <a:pt x="7" y="243"/>
                  <a:pt x="7" y="243"/>
                  <a:pt x="8" y="244"/>
                </a:cubicBezTo>
                <a:close/>
                <a:moveTo>
                  <a:pt x="6" y="247"/>
                </a:moveTo>
                <a:cubicBezTo>
                  <a:pt x="7" y="248"/>
                  <a:pt x="9" y="244"/>
                  <a:pt x="8" y="244"/>
                </a:cubicBezTo>
                <a:cubicBezTo>
                  <a:pt x="7" y="245"/>
                  <a:pt x="7" y="246"/>
                  <a:pt x="6" y="247"/>
                </a:cubicBezTo>
                <a:close/>
                <a:moveTo>
                  <a:pt x="11" y="248"/>
                </a:moveTo>
                <a:cubicBezTo>
                  <a:pt x="12" y="248"/>
                  <a:pt x="12" y="247"/>
                  <a:pt x="11" y="247"/>
                </a:cubicBezTo>
                <a:cubicBezTo>
                  <a:pt x="11" y="247"/>
                  <a:pt x="11" y="248"/>
                  <a:pt x="11" y="248"/>
                </a:cubicBezTo>
                <a:close/>
                <a:moveTo>
                  <a:pt x="32" y="264"/>
                </a:moveTo>
                <a:cubicBezTo>
                  <a:pt x="33" y="264"/>
                  <a:pt x="33" y="264"/>
                  <a:pt x="33" y="263"/>
                </a:cubicBezTo>
                <a:cubicBezTo>
                  <a:pt x="32" y="263"/>
                  <a:pt x="32" y="263"/>
                  <a:pt x="32" y="264"/>
                </a:cubicBezTo>
                <a:close/>
                <a:moveTo>
                  <a:pt x="10" y="250"/>
                </a:moveTo>
                <a:cubicBezTo>
                  <a:pt x="10" y="250"/>
                  <a:pt x="11" y="249"/>
                  <a:pt x="11" y="249"/>
                </a:cubicBezTo>
                <a:cubicBezTo>
                  <a:pt x="10" y="248"/>
                  <a:pt x="10" y="248"/>
                  <a:pt x="10" y="248"/>
                </a:cubicBezTo>
                <a:cubicBezTo>
                  <a:pt x="10" y="249"/>
                  <a:pt x="9" y="249"/>
                  <a:pt x="10" y="250"/>
                </a:cubicBezTo>
                <a:close/>
                <a:moveTo>
                  <a:pt x="7" y="252"/>
                </a:moveTo>
                <a:cubicBezTo>
                  <a:pt x="7" y="251"/>
                  <a:pt x="9" y="249"/>
                  <a:pt x="8" y="248"/>
                </a:cubicBezTo>
                <a:cubicBezTo>
                  <a:pt x="8" y="249"/>
                  <a:pt x="6" y="251"/>
                  <a:pt x="7" y="252"/>
                </a:cubicBezTo>
                <a:close/>
                <a:moveTo>
                  <a:pt x="3" y="247"/>
                </a:moveTo>
                <a:cubicBezTo>
                  <a:pt x="3" y="246"/>
                  <a:pt x="4" y="246"/>
                  <a:pt x="4" y="246"/>
                </a:cubicBezTo>
                <a:cubicBezTo>
                  <a:pt x="3" y="246"/>
                  <a:pt x="2" y="246"/>
                  <a:pt x="3" y="247"/>
                </a:cubicBezTo>
                <a:close/>
                <a:moveTo>
                  <a:pt x="0" y="255"/>
                </a:moveTo>
                <a:cubicBezTo>
                  <a:pt x="1" y="253"/>
                  <a:pt x="3" y="253"/>
                  <a:pt x="2" y="251"/>
                </a:cubicBezTo>
                <a:cubicBezTo>
                  <a:pt x="2" y="253"/>
                  <a:pt x="0" y="254"/>
                  <a:pt x="0" y="255"/>
                </a:cubicBezTo>
                <a:close/>
                <a:moveTo>
                  <a:pt x="30" y="271"/>
                </a:moveTo>
                <a:cubicBezTo>
                  <a:pt x="30" y="271"/>
                  <a:pt x="31" y="271"/>
                  <a:pt x="31" y="271"/>
                </a:cubicBezTo>
                <a:cubicBezTo>
                  <a:pt x="31" y="271"/>
                  <a:pt x="30" y="270"/>
                  <a:pt x="30" y="271"/>
                </a:cubicBezTo>
                <a:close/>
                <a:moveTo>
                  <a:pt x="34" y="274"/>
                </a:moveTo>
                <a:cubicBezTo>
                  <a:pt x="35" y="275"/>
                  <a:pt x="34" y="275"/>
                  <a:pt x="35" y="275"/>
                </a:cubicBezTo>
                <a:cubicBezTo>
                  <a:pt x="36" y="275"/>
                  <a:pt x="35" y="275"/>
                  <a:pt x="35" y="274"/>
                </a:cubicBezTo>
                <a:cubicBezTo>
                  <a:pt x="35" y="274"/>
                  <a:pt x="35" y="274"/>
                  <a:pt x="34" y="274"/>
                </a:cubicBezTo>
                <a:close/>
                <a:moveTo>
                  <a:pt x="3" y="254"/>
                </a:moveTo>
                <a:cubicBezTo>
                  <a:pt x="2" y="254"/>
                  <a:pt x="2" y="254"/>
                  <a:pt x="2" y="253"/>
                </a:cubicBezTo>
                <a:cubicBezTo>
                  <a:pt x="2" y="254"/>
                  <a:pt x="2" y="254"/>
                  <a:pt x="2" y="254"/>
                </a:cubicBezTo>
                <a:cubicBezTo>
                  <a:pt x="2" y="254"/>
                  <a:pt x="4" y="254"/>
                  <a:pt x="3" y="253"/>
                </a:cubicBezTo>
                <a:lnTo>
                  <a:pt x="3" y="254"/>
                </a:lnTo>
                <a:close/>
                <a:moveTo>
                  <a:pt x="27" y="271"/>
                </a:moveTo>
                <a:cubicBezTo>
                  <a:pt x="27" y="271"/>
                  <a:pt x="27" y="272"/>
                  <a:pt x="28" y="271"/>
                </a:cubicBezTo>
                <a:cubicBezTo>
                  <a:pt x="28" y="271"/>
                  <a:pt x="27" y="270"/>
                  <a:pt x="27" y="271"/>
                </a:cubicBezTo>
                <a:close/>
                <a:moveTo>
                  <a:pt x="31" y="278"/>
                </a:moveTo>
                <a:cubicBezTo>
                  <a:pt x="31" y="277"/>
                  <a:pt x="30" y="277"/>
                  <a:pt x="30" y="276"/>
                </a:cubicBezTo>
                <a:cubicBezTo>
                  <a:pt x="30" y="277"/>
                  <a:pt x="31" y="277"/>
                  <a:pt x="31" y="278"/>
                </a:cubicBezTo>
                <a:close/>
                <a:moveTo>
                  <a:pt x="31" y="281"/>
                </a:moveTo>
                <a:cubicBezTo>
                  <a:pt x="32" y="281"/>
                  <a:pt x="32" y="281"/>
                  <a:pt x="32" y="281"/>
                </a:cubicBezTo>
                <a:cubicBezTo>
                  <a:pt x="32" y="280"/>
                  <a:pt x="32" y="280"/>
                  <a:pt x="33" y="280"/>
                </a:cubicBezTo>
                <a:cubicBezTo>
                  <a:pt x="33" y="280"/>
                  <a:pt x="33" y="279"/>
                  <a:pt x="33" y="279"/>
                </a:cubicBezTo>
                <a:cubicBezTo>
                  <a:pt x="32" y="280"/>
                  <a:pt x="32" y="281"/>
                  <a:pt x="31" y="281"/>
                </a:cubicBezTo>
                <a:close/>
                <a:moveTo>
                  <a:pt x="782" y="255"/>
                </a:moveTo>
                <a:cubicBezTo>
                  <a:pt x="781" y="255"/>
                  <a:pt x="779" y="253"/>
                  <a:pt x="779" y="256"/>
                </a:cubicBezTo>
                <a:cubicBezTo>
                  <a:pt x="781" y="259"/>
                  <a:pt x="782" y="261"/>
                  <a:pt x="783" y="263"/>
                </a:cubicBezTo>
                <a:cubicBezTo>
                  <a:pt x="781" y="263"/>
                  <a:pt x="777" y="259"/>
                  <a:pt x="774" y="258"/>
                </a:cubicBezTo>
                <a:cubicBezTo>
                  <a:pt x="775" y="259"/>
                  <a:pt x="777" y="263"/>
                  <a:pt x="778" y="264"/>
                </a:cubicBezTo>
                <a:cubicBezTo>
                  <a:pt x="779" y="267"/>
                  <a:pt x="779" y="268"/>
                  <a:pt x="780" y="271"/>
                </a:cubicBezTo>
                <a:cubicBezTo>
                  <a:pt x="779" y="271"/>
                  <a:pt x="779" y="271"/>
                  <a:pt x="779" y="272"/>
                </a:cubicBezTo>
                <a:cubicBezTo>
                  <a:pt x="776" y="269"/>
                  <a:pt x="775" y="267"/>
                  <a:pt x="772" y="264"/>
                </a:cubicBezTo>
                <a:cubicBezTo>
                  <a:pt x="771" y="262"/>
                  <a:pt x="772" y="262"/>
                  <a:pt x="771" y="260"/>
                </a:cubicBezTo>
                <a:cubicBezTo>
                  <a:pt x="770" y="259"/>
                  <a:pt x="767" y="254"/>
                  <a:pt x="766" y="252"/>
                </a:cubicBezTo>
                <a:cubicBezTo>
                  <a:pt x="766" y="254"/>
                  <a:pt x="763" y="249"/>
                  <a:pt x="762" y="246"/>
                </a:cubicBezTo>
                <a:cubicBezTo>
                  <a:pt x="763" y="250"/>
                  <a:pt x="761" y="249"/>
                  <a:pt x="764" y="255"/>
                </a:cubicBezTo>
                <a:cubicBezTo>
                  <a:pt x="763" y="252"/>
                  <a:pt x="764" y="254"/>
                  <a:pt x="765" y="256"/>
                </a:cubicBezTo>
                <a:cubicBezTo>
                  <a:pt x="765" y="257"/>
                  <a:pt x="765" y="255"/>
                  <a:pt x="765" y="255"/>
                </a:cubicBezTo>
                <a:cubicBezTo>
                  <a:pt x="766" y="256"/>
                  <a:pt x="766" y="257"/>
                  <a:pt x="766" y="258"/>
                </a:cubicBezTo>
                <a:cubicBezTo>
                  <a:pt x="767" y="259"/>
                  <a:pt x="768" y="260"/>
                  <a:pt x="770" y="260"/>
                </a:cubicBezTo>
                <a:cubicBezTo>
                  <a:pt x="770" y="262"/>
                  <a:pt x="771" y="264"/>
                  <a:pt x="772" y="267"/>
                </a:cubicBezTo>
                <a:cubicBezTo>
                  <a:pt x="771" y="267"/>
                  <a:pt x="768" y="261"/>
                  <a:pt x="769" y="264"/>
                </a:cubicBezTo>
                <a:cubicBezTo>
                  <a:pt x="768" y="262"/>
                  <a:pt x="766" y="259"/>
                  <a:pt x="766" y="260"/>
                </a:cubicBezTo>
                <a:cubicBezTo>
                  <a:pt x="766" y="259"/>
                  <a:pt x="764" y="256"/>
                  <a:pt x="764" y="255"/>
                </a:cubicBezTo>
                <a:cubicBezTo>
                  <a:pt x="763" y="254"/>
                  <a:pt x="762" y="254"/>
                  <a:pt x="761" y="253"/>
                </a:cubicBezTo>
                <a:cubicBezTo>
                  <a:pt x="761" y="252"/>
                  <a:pt x="762" y="253"/>
                  <a:pt x="762" y="252"/>
                </a:cubicBezTo>
                <a:cubicBezTo>
                  <a:pt x="762" y="251"/>
                  <a:pt x="761" y="249"/>
                  <a:pt x="761" y="249"/>
                </a:cubicBezTo>
                <a:cubicBezTo>
                  <a:pt x="757" y="243"/>
                  <a:pt x="757" y="246"/>
                  <a:pt x="752" y="241"/>
                </a:cubicBezTo>
                <a:cubicBezTo>
                  <a:pt x="752" y="241"/>
                  <a:pt x="755" y="244"/>
                  <a:pt x="755" y="245"/>
                </a:cubicBezTo>
                <a:cubicBezTo>
                  <a:pt x="755" y="246"/>
                  <a:pt x="755" y="245"/>
                  <a:pt x="755" y="244"/>
                </a:cubicBezTo>
                <a:cubicBezTo>
                  <a:pt x="755" y="244"/>
                  <a:pt x="755" y="246"/>
                  <a:pt x="756" y="246"/>
                </a:cubicBezTo>
                <a:cubicBezTo>
                  <a:pt x="757" y="248"/>
                  <a:pt x="756" y="247"/>
                  <a:pt x="757" y="249"/>
                </a:cubicBezTo>
                <a:cubicBezTo>
                  <a:pt x="755" y="246"/>
                  <a:pt x="755" y="248"/>
                  <a:pt x="753" y="248"/>
                </a:cubicBezTo>
                <a:cubicBezTo>
                  <a:pt x="752" y="245"/>
                  <a:pt x="751" y="244"/>
                  <a:pt x="750" y="245"/>
                </a:cubicBezTo>
                <a:cubicBezTo>
                  <a:pt x="748" y="242"/>
                  <a:pt x="747" y="243"/>
                  <a:pt x="745" y="239"/>
                </a:cubicBezTo>
                <a:cubicBezTo>
                  <a:pt x="744" y="239"/>
                  <a:pt x="744" y="239"/>
                  <a:pt x="744" y="239"/>
                </a:cubicBezTo>
                <a:cubicBezTo>
                  <a:pt x="743" y="237"/>
                  <a:pt x="741" y="236"/>
                  <a:pt x="739" y="233"/>
                </a:cubicBezTo>
                <a:cubicBezTo>
                  <a:pt x="739" y="232"/>
                  <a:pt x="739" y="231"/>
                  <a:pt x="740" y="231"/>
                </a:cubicBezTo>
                <a:cubicBezTo>
                  <a:pt x="741" y="233"/>
                  <a:pt x="741" y="234"/>
                  <a:pt x="742" y="234"/>
                </a:cubicBezTo>
                <a:cubicBezTo>
                  <a:pt x="742" y="234"/>
                  <a:pt x="741" y="231"/>
                  <a:pt x="743" y="234"/>
                </a:cubicBezTo>
                <a:cubicBezTo>
                  <a:pt x="743" y="233"/>
                  <a:pt x="742" y="232"/>
                  <a:pt x="741" y="231"/>
                </a:cubicBezTo>
                <a:cubicBezTo>
                  <a:pt x="740" y="230"/>
                  <a:pt x="741" y="231"/>
                  <a:pt x="740" y="231"/>
                </a:cubicBezTo>
                <a:cubicBezTo>
                  <a:pt x="739" y="227"/>
                  <a:pt x="737" y="229"/>
                  <a:pt x="736" y="226"/>
                </a:cubicBezTo>
                <a:cubicBezTo>
                  <a:pt x="736" y="227"/>
                  <a:pt x="735" y="226"/>
                  <a:pt x="733" y="224"/>
                </a:cubicBezTo>
                <a:cubicBezTo>
                  <a:pt x="734" y="226"/>
                  <a:pt x="737" y="229"/>
                  <a:pt x="738" y="231"/>
                </a:cubicBezTo>
                <a:cubicBezTo>
                  <a:pt x="735" y="229"/>
                  <a:pt x="728" y="217"/>
                  <a:pt x="726" y="218"/>
                </a:cubicBezTo>
                <a:cubicBezTo>
                  <a:pt x="724" y="215"/>
                  <a:pt x="723" y="213"/>
                  <a:pt x="721" y="210"/>
                </a:cubicBezTo>
                <a:cubicBezTo>
                  <a:pt x="715" y="205"/>
                  <a:pt x="707" y="195"/>
                  <a:pt x="698" y="186"/>
                </a:cubicBezTo>
                <a:cubicBezTo>
                  <a:pt x="698" y="186"/>
                  <a:pt x="701" y="188"/>
                  <a:pt x="700" y="188"/>
                </a:cubicBezTo>
                <a:cubicBezTo>
                  <a:pt x="696" y="184"/>
                  <a:pt x="693" y="182"/>
                  <a:pt x="688" y="177"/>
                </a:cubicBezTo>
                <a:cubicBezTo>
                  <a:pt x="689" y="178"/>
                  <a:pt x="690" y="178"/>
                  <a:pt x="690" y="177"/>
                </a:cubicBezTo>
                <a:cubicBezTo>
                  <a:pt x="689" y="176"/>
                  <a:pt x="689" y="176"/>
                  <a:pt x="689" y="176"/>
                </a:cubicBezTo>
                <a:cubicBezTo>
                  <a:pt x="687" y="174"/>
                  <a:pt x="689" y="177"/>
                  <a:pt x="688" y="177"/>
                </a:cubicBezTo>
                <a:cubicBezTo>
                  <a:pt x="686" y="175"/>
                  <a:pt x="687" y="175"/>
                  <a:pt x="686" y="174"/>
                </a:cubicBezTo>
                <a:cubicBezTo>
                  <a:pt x="684" y="172"/>
                  <a:pt x="686" y="174"/>
                  <a:pt x="684" y="173"/>
                </a:cubicBezTo>
                <a:cubicBezTo>
                  <a:pt x="683" y="172"/>
                  <a:pt x="682" y="169"/>
                  <a:pt x="681" y="170"/>
                </a:cubicBezTo>
                <a:cubicBezTo>
                  <a:pt x="680" y="169"/>
                  <a:pt x="681" y="169"/>
                  <a:pt x="681" y="169"/>
                </a:cubicBezTo>
                <a:cubicBezTo>
                  <a:pt x="680" y="168"/>
                  <a:pt x="679" y="168"/>
                  <a:pt x="678" y="168"/>
                </a:cubicBezTo>
                <a:cubicBezTo>
                  <a:pt x="676" y="165"/>
                  <a:pt x="672" y="163"/>
                  <a:pt x="672" y="161"/>
                </a:cubicBezTo>
                <a:cubicBezTo>
                  <a:pt x="670" y="160"/>
                  <a:pt x="662" y="154"/>
                  <a:pt x="657" y="149"/>
                </a:cubicBezTo>
                <a:cubicBezTo>
                  <a:pt x="660" y="152"/>
                  <a:pt x="654" y="146"/>
                  <a:pt x="654" y="146"/>
                </a:cubicBezTo>
                <a:cubicBezTo>
                  <a:pt x="653" y="145"/>
                  <a:pt x="653" y="145"/>
                  <a:pt x="652" y="145"/>
                </a:cubicBezTo>
                <a:cubicBezTo>
                  <a:pt x="648" y="142"/>
                  <a:pt x="644" y="139"/>
                  <a:pt x="645" y="138"/>
                </a:cubicBezTo>
                <a:cubicBezTo>
                  <a:pt x="641" y="135"/>
                  <a:pt x="641" y="135"/>
                  <a:pt x="641" y="135"/>
                </a:cubicBezTo>
                <a:cubicBezTo>
                  <a:pt x="642" y="137"/>
                  <a:pt x="641" y="136"/>
                  <a:pt x="640" y="136"/>
                </a:cubicBezTo>
                <a:cubicBezTo>
                  <a:pt x="637" y="133"/>
                  <a:pt x="636" y="133"/>
                  <a:pt x="633" y="130"/>
                </a:cubicBezTo>
                <a:cubicBezTo>
                  <a:pt x="633" y="130"/>
                  <a:pt x="632" y="129"/>
                  <a:pt x="633" y="129"/>
                </a:cubicBezTo>
                <a:cubicBezTo>
                  <a:pt x="629" y="126"/>
                  <a:pt x="631" y="129"/>
                  <a:pt x="629" y="128"/>
                </a:cubicBezTo>
                <a:cubicBezTo>
                  <a:pt x="628" y="126"/>
                  <a:pt x="625" y="124"/>
                  <a:pt x="622" y="123"/>
                </a:cubicBezTo>
                <a:cubicBezTo>
                  <a:pt x="626" y="124"/>
                  <a:pt x="620" y="120"/>
                  <a:pt x="618" y="120"/>
                </a:cubicBezTo>
                <a:cubicBezTo>
                  <a:pt x="618" y="120"/>
                  <a:pt x="620" y="122"/>
                  <a:pt x="621" y="122"/>
                </a:cubicBezTo>
                <a:cubicBezTo>
                  <a:pt x="623" y="124"/>
                  <a:pt x="615" y="119"/>
                  <a:pt x="617" y="119"/>
                </a:cubicBezTo>
                <a:cubicBezTo>
                  <a:pt x="614" y="117"/>
                  <a:pt x="614" y="117"/>
                  <a:pt x="614" y="117"/>
                </a:cubicBezTo>
                <a:cubicBezTo>
                  <a:pt x="613" y="116"/>
                  <a:pt x="614" y="118"/>
                  <a:pt x="611" y="116"/>
                </a:cubicBezTo>
                <a:cubicBezTo>
                  <a:pt x="611" y="116"/>
                  <a:pt x="613" y="116"/>
                  <a:pt x="612" y="115"/>
                </a:cubicBezTo>
                <a:cubicBezTo>
                  <a:pt x="610" y="114"/>
                  <a:pt x="612" y="116"/>
                  <a:pt x="610" y="115"/>
                </a:cubicBezTo>
                <a:cubicBezTo>
                  <a:pt x="607" y="112"/>
                  <a:pt x="602" y="111"/>
                  <a:pt x="596" y="106"/>
                </a:cubicBezTo>
                <a:cubicBezTo>
                  <a:pt x="596" y="106"/>
                  <a:pt x="595" y="106"/>
                  <a:pt x="595" y="105"/>
                </a:cubicBezTo>
                <a:cubicBezTo>
                  <a:pt x="594" y="105"/>
                  <a:pt x="594" y="105"/>
                  <a:pt x="594" y="106"/>
                </a:cubicBezTo>
                <a:cubicBezTo>
                  <a:pt x="587" y="101"/>
                  <a:pt x="583" y="99"/>
                  <a:pt x="576" y="95"/>
                </a:cubicBezTo>
                <a:cubicBezTo>
                  <a:pt x="573" y="94"/>
                  <a:pt x="576" y="96"/>
                  <a:pt x="575" y="96"/>
                </a:cubicBezTo>
                <a:cubicBezTo>
                  <a:pt x="575" y="95"/>
                  <a:pt x="571" y="94"/>
                  <a:pt x="571" y="94"/>
                </a:cubicBezTo>
                <a:cubicBezTo>
                  <a:pt x="568" y="92"/>
                  <a:pt x="566" y="90"/>
                  <a:pt x="562" y="88"/>
                </a:cubicBezTo>
                <a:cubicBezTo>
                  <a:pt x="555" y="85"/>
                  <a:pt x="548" y="82"/>
                  <a:pt x="540" y="79"/>
                </a:cubicBezTo>
                <a:cubicBezTo>
                  <a:pt x="540" y="78"/>
                  <a:pt x="540" y="78"/>
                  <a:pt x="540" y="78"/>
                </a:cubicBezTo>
                <a:cubicBezTo>
                  <a:pt x="537" y="77"/>
                  <a:pt x="535" y="76"/>
                  <a:pt x="533" y="75"/>
                </a:cubicBezTo>
                <a:cubicBezTo>
                  <a:pt x="530" y="74"/>
                  <a:pt x="529" y="74"/>
                  <a:pt x="526" y="73"/>
                </a:cubicBezTo>
                <a:cubicBezTo>
                  <a:pt x="526" y="72"/>
                  <a:pt x="526" y="72"/>
                  <a:pt x="526" y="72"/>
                </a:cubicBezTo>
                <a:cubicBezTo>
                  <a:pt x="521" y="71"/>
                  <a:pt x="517" y="70"/>
                  <a:pt x="514" y="68"/>
                </a:cubicBezTo>
                <a:cubicBezTo>
                  <a:pt x="510" y="68"/>
                  <a:pt x="504" y="65"/>
                  <a:pt x="502" y="64"/>
                </a:cubicBezTo>
                <a:cubicBezTo>
                  <a:pt x="500" y="63"/>
                  <a:pt x="502" y="65"/>
                  <a:pt x="502" y="65"/>
                </a:cubicBezTo>
                <a:cubicBezTo>
                  <a:pt x="497" y="64"/>
                  <a:pt x="493" y="62"/>
                  <a:pt x="488" y="60"/>
                </a:cubicBezTo>
                <a:cubicBezTo>
                  <a:pt x="485" y="60"/>
                  <a:pt x="481" y="60"/>
                  <a:pt x="480" y="59"/>
                </a:cubicBezTo>
                <a:cubicBezTo>
                  <a:pt x="483" y="59"/>
                  <a:pt x="485" y="60"/>
                  <a:pt x="484" y="59"/>
                </a:cubicBezTo>
                <a:cubicBezTo>
                  <a:pt x="482" y="58"/>
                  <a:pt x="480" y="59"/>
                  <a:pt x="480" y="58"/>
                </a:cubicBezTo>
                <a:cubicBezTo>
                  <a:pt x="479" y="58"/>
                  <a:pt x="479" y="58"/>
                  <a:pt x="479" y="59"/>
                </a:cubicBezTo>
                <a:cubicBezTo>
                  <a:pt x="474" y="58"/>
                  <a:pt x="470" y="57"/>
                  <a:pt x="468" y="56"/>
                </a:cubicBezTo>
                <a:cubicBezTo>
                  <a:pt x="466" y="56"/>
                  <a:pt x="469" y="57"/>
                  <a:pt x="464" y="56"/>
                </a:cubicBezTo>
                <a:cubicBezTo>
                  <a:pt x="465" y="55"/>
                  <a:pt x="461" y="54"/>
                  <a:pt x="459" y="54"/>
                </a:cubicBezTo>
                <a:cubicBezTo>
                  <a:pt x="459" y="54"/>
                  <a:pt x="459" y="54"/>
                  <a:pt x="458" y="54"/>
                </a:cubicBezTo>
                <a:cubicBezTo>
                  <a:pt x="458" y="54"/>
                  <a:pt x="459" y="54"/>
                  <a:pt x="461" y="54"/>
                </a:cubicBezTo>
                <a:cubicBezTo>
                  <a:pt x="461" y="53"/>
                  <a:pt x="460" y="53"/>
                  <a:pt x="458" y="53"/>
                </a:cubicBezTo>
                <a:cubicBezTo>
                  <a:pt x="457" y="53"/>
                  <a:pt x="456" y="53"/>
                  <a:pt x="456" y="54"/>
                </a:cubicBezTo>
                <a:cubicBezTo>
                  <a:pt x="453" y="53"/>
                  <a:pt x="452" y="52"/>
                  <a:pt x="450" y="52"/>
                </a:cubicBezTo>
                <a:cubicBezTo>
                  <a:pt x="448" y="51"/>
                  <a:pt x="451" y="52"/>
                  <a:pt x="450" y="52"/>
                </a:cubicBezTo>
                <a:cubicBezTo>
                  <a:pt x="442" y="51"/>
                  <a:pt x="434" y="51"/>
                  <a:pt x="428" y="49"/>
                </a:cubicBezTo>
                <a:cubicBezTo>
                  <a:pt x="426" y="49"/>
                  <a:pt x="429" y="50"/>
                  <a:pt x="427" y="50"/>
                </a:cubicBezTo>
                <a:cubicBezTo>
                  <a:pt x="424" y="50"/>
                  <a:pt x="424" y="49"/>
                  <a:pt x="426" y="49"/>
                </a:cubicBezTo>
                <a:cubicBezTo>
                  <a:pt x="426" y="48"/>
                  <a:pt x="425" y="49"/>
                  <a:pt x="423" y="48"/>
                </a:cubicBezTo>
                <a:cubicBezTo>
                  <a:pt x="423" y="49"/>
                  <a:pt x="423" y="49"/>
                  <a:pt x="423" y="49"/>
                </a:cubicBezTo>
                <a:cubicBezTo>
                  <a:pt x="416" y="48"/>
                  <a:pt x="410" y="48"/>
                  <a:pt x="402" y="48"/>
                </a:cubicBezTo>
                <a:cubicBezTo>
                  <a:pt x="404" y="47"/>
                  <a:pt x="401" y="47"/>
                  <a:pt x="397" y="47"/>
                </a:cubicBezTo>
                <a:cubicBezTo>
                  <a:pt x="397" y="46"/>
                  <a:pt x="397" y="46"/>
                  <a:pt x="397" y="46"/>
                </a:cubicBezTo>
                <a:cubicBezTo>
                  <a:pt x="394" y="47"/>
                  <a:pt x="393" y="46"/>
                  <a:pt x="391" y="46"/>
                </a:cubicBezTo>
                <a:cubicBezTo>
                  <a:pt x="389" y="46"/>
                  <a:pt x="395" y="47"/>
                  <a:pt x="393" y="48"/>
                </a:cubicBezTo>
                <a:cubicBezTo>
                  <a:pt x="390" y="47"/>
                  <a:pt x="390" y="47"/>
                  <a:pt x="388" y="47"/>
                </a:cubicBezTo>
                <a:cubicBezTo>
                  <a:pt x="386" y="47"/>
                  <a:pt x="388" y="47"/>
                  <a:pt x="388" y="48"/>
                </a:cubicBezTo>
                <a:cubicBezTo>
                  <a:pt x="385" y="48"/>
                  <a:pt x="385" y="47"/>
                  <a:pt x="382" y="48"/>
                </a:cubicBezTo>
                <a:cubicBezTo>
                  <a:pt x="382" y="47"/>
                  <a:pt x="383" y="47"/>
                  <a:pt x="384" y="47"/>
                </a:cubicBezTo>
                <a:cubicBezTo>
                  <a:pt x="383" y="47"/>
                  <a:pt x="380" y="48"/>
                  <a:pt x="380" y="47"/>
                </a:cubicBezTo>
                <a:cubicBezTo>
                  <a:pt x="379" y="47"/>
                  <a:pt x="380" y="48"/>
                  <a:pt x="377" y="48"/>
                </a:cubicBezTo>
                <a:cubicBezTo>
                  <a:pt x="376" y="47"/>
                  <a:pt x="377" y="47"/>
                  <a:pt x="376" y="47"/>
                </a:cubicBezTo>
                <a:cubicBezTo>
                  <a:pt x="375" y="47"/>
                  <a:pt x="371" y="48"/>
                  <a:pt x="375" y="48"/>
                </a:cubicBezTo>
                <a:cubicBezTo>
                  <a:pt x="374" y="48"/>
                  <a:pt x="373" y="49"/>
                  <a:pt x="371" y="49"/>
                </a:cubicBezTo>
                <a:cubicBezTo>
                  <a:pt x="372" y="48"/>
                  <a:pt x="370" y="48"/>
                  <a:pt x="371" y="47"/>
                </a:cubicBezTo>
                <a:cubicBezTo>
                  <a:pt x="370" y="47"/>
                  <a:pt x="367" y="48"/>
                  <a:pt x="368" y="47"/>
                </a:cubicBezTo>
                <a:cubicBezTo>
                  <a:pt x="365" y="48"/>
                  <a:pt x="363" y="48"/>
                  <a:pt x="361" y="48"/>
                </a:cubicBezTo>
                <a:cubicBezTo>
                  <a:pt x="361" y="47"/>
                  <a:pt x="362" y="47"/>
                  <a:pt x="363" y="47"/>
                </a:cubicBezTo>
                <a:cubicBezTo>
                  <a:pt x="363" y="47"/>
                  <a:pt x="361" y="47"/>
                  <a:pt x="359" y="47"/>
                </a:cubicBezTo>
                <a:cubicBezTo>
                  <a:pt x="358" y="48"/>
                  <a:pt x="355" y="48"/>
                  <a:pt x="351" y="48"/>
                </a:cubicBezTo>
                <a:cubicBezTo>
                  <a:pt x="351" y="49"/>
                  <a:pt x="354" y="48"/>
                  <a:pt x="354" y="49"/>
                </a:cubicBezTo>
                <a:cubicBezTo>
                  <a:pt x="350" y="50"/>
                  <a:pt x="351" y="49"/>
                  <a:pt x="348" y="49"/>
                </a:cubicBezTo>
                <a:cubicBezTo>
                  <a:pt x="350" y="50"/>
                  <a:pt x="344" y="50"/>
                  <a:pt x="342" y="50"/>
                </a:cubicBezTo>
                <a:cubicBezTo>
                  <a:pt x="340" y="50"/>
                  <a:pt x="343" y="50"/>
                  <a:pt x="341" y="51"/>
                </a:cubicBezTo>
                <a:cubicBezTo>
                  <a:pt x="336" y="52"/>
                  <a:pt x="334" y="52"/>
                  <a:pt x="332" y="51"/>
                </a:cubicBezTo>
                <a:cubicBezTo>
                  <a:pt x="334" y="50"/>
                  <a:pt x="335" y="51"/>
                  <a:pt x="335" y="51"/>
                </a:cubicBezTo>
                <a:cubicBezTo>
                  <a:pt x="336" y="51"/>
                  <a:pt x="336" y="51"/>
                  <a:pt x="336" y="51"/>
                </a:cubicBezTo>
                <a:cubicBezTo>
                  <a:pt x="336" y="50"/>
                  <a:pt x="334" y="51"/>
                  <a:pt x="335" y="50"/>
                </a:cubicBezTo>
                <a:cubicBezTo>
                  <a:pt x="331" y="51"/>
                  <a:pt x="331" y="51"/>
                  <a:pt x="331" y="52"/>
                </a:cubicBezTo>
                <a:cubicBezTo>
                  <a:pt x="330" y="51"/>
                  <a:pt x="326" y="51"/>
                  <a:pt x="326" y="52"/>
                </a:cubicBezTo>
                <a:cubicBezTo>
                  <a:pt x="323" y="53"/>
                  <a:pt x="325" y="52"/>
                  <a:pt x="326" y="51"/>
                </a:cubicBezTo>
                <a:cubicBezTo>
                  <a:pt x="326" y="51"/>
                  <a:pt x="322" y="52"/>
                  <a:pt x="321" y="53"/>
                </a:cubicBezTo>
                <a:cubicBezTo>
                  <a:pt x="321" y="53"/>
                  <a:pt x="322" y="53"/>
                  <a:pt x="323" y="53"/>
                </a:cubicBezTo>
                <a:cubicBezTo>
                  <a:pt x="321" y="53"/>
                  <a:pt x="315" y="54"/>
                  <a:pt x="316" y="55"/>
                </a:cubicBezTo>
                <a:cubicBezTo>
                  <a:pt x="314" y="56"/>
                  <a:pt x="314" y="55"/>
                  <a:pt x="312" y="55"/>
                </a:cubicBezTo>
                <a:cubicBezTo>
                  <a:pt x="313" y="55"/>
                  <a:pt x="314" y="54"/>
                  <a:pt x="315" y="54"/>
                </a:cubicBezTo>
                <a:cubicBezTo>
                  <a:pt x="317" y="53"/>
                  <a:pt x="317" y="53"/>
                  <a:pt x="320" y="52"/>
                </a:cubicBezTo>
                <a:cubicBezTo>
                  <a:pt x="319" y="52"/>
                  <a:pt x="314" y="54"/>
                  <a:pt x="313" y="54"/>
                </a:cubicBezTo>
                <a:cubicBezTo>
                  <a:pt x="310" y="54"/>
                  <a:pt x="314" y="54"/>
                  <a:pt x="312" y="55"/>
                </a:cubicBezTo>
                <a:cubicBezTo>
                  <a:pt x="308" y="56"/>
                  <a:pt x="308" y="56"/>
                  <a:pt x="304" y="57"/>
                </a:cubicBezTo>
                <a:cubicBezTo>
                  <a:pt x="305" y="57"/>
                  <a:pt x="307" y="57"/>
                  <a:pt x="307" y="56"/>
                </a:cubicBezTo>
                <a:cubicBezTo>
                  <a:pt x="305" y="56"/>
                  <a:pt x="302" y="58"/>
                  <a:pt x="302" y="58"/>
                </a:cubicBezTo>
                <a:cubicBezTo>
                  <a:pt x="299" y="59"/>
                  <a:pt x="304" y="57"/>
                  <a:pt x="301" y="58"/>
                </a:cubicBezTo>
                <a:cubicBezTo>
                  <a:pt x="301" y="57"/>
                  <a:pt x="304" y="57"/>
                  <a:pt x="303" y="57"/>
                </a:cubicBezTo>
                <a:cubicBezTo>
                  <a:pt x="303" y="57"/>
                  <a:pt x="298" y="58"/>
                  <a:pt x="297" y="58"/>
                </a:cubicBezTo>
                <a:cubicBezTo>
                  <a:pt x="298" y="59"/>
                  <a:pt x="301" y="57"/>
                  <a:pt x="301" y="58"/>
                </a:cubicBezTo>
                <a:cubicBezTo>
                  <a:pt x="296" y="59"/>
                  <a:pt x="295" y="60"/>
                  <a:pt x="292" y="60"/>
                </a:cubicBezTo>
                <a:cubicBezTo>
                  <a:pt x="290" y="61"/>
                  <a:pt x="289" y="61"/>
                  <a:pt x="289" y="62"/>
                </a:cubicBezTo>
                <a:cubicBezTo>
                  <a:pt x="288" y="62"/>
                  <a:pt x="283" y="62"/>
                  <a:pt x="283" y="63"/>
                </a:cubicBezTo>
                <a:cubicBezTo>
                  <a:pt x="279" y="65"/>
                  <a:pt x="279" y="64"/>
                  <a:pt x="276" y="65"/>
                </a:cubicBezTo>
                <a:cubicBezTo>
                  <a:pt x="274" y="66"/>
                  <a:pt x="277" y="66"/>
                  <a:pt x="276" y="66"/>
                </a:cubicBezTo>
                <a:cubicBezTo>
                  <a:pt x="273" y="67"/>
                  <a:pt x="273" y="67"/>
                  <a:pt x="273" y="67"/>
                </a:cubicBezTo>
                <a:cubicBezTo>
                  <a:pt x="275" y="65"/>
                  <a:pt x="264" y="71"/>
                  <a:pt x="260" y="71"/>
                </a:cubicBezTo>
                <a:cubicBezTo>
                  <a:pt x="259" y="72"/>
                  <a:pt x="259" y="72"/>
                  <a:pt x="259" y="73"/>
                </a:cubicBezTo>
                <a:cubicBezTo>
                  <a:pt x="257" y="73"/>
                  <a:pt x="254" y="74"/>
                  <a:pt x="253" y="75"/>
                </a:cubicBezTo>
                <a:cubicBezTo>
                  <a:pt x="253" y="75"/>
                  <a:pt x="253" y="75"/>
                  <a:pt x="253" y="74"/>
                </a:cubicBezTo>
                <a:cubicBezTo>
                  <a:pt x="248" y="77"/>
                  <a:pt x="246" y="78"/>
                  <a:pt x="239" y="81"/>
                </a:cubicBezTo>
                <a:cubicBezTo>
                  <a:pt x="240" y="80"/>
                  <a:pt x="244" y="78"/>
                  <a:pt x="245" y="78"/>
                </a:cubicBezTo>
                <a:cubicBezTo>
                  <a:pt x="244" y="78"/>
                  <a:pt x="244" y="76"/>
                  <a:pt x="243" y="77"/>
                </a:cubicBezTo>
                <a:cubicBezTo>
                  <a:pt x="243" y="77"/>
                  <a:pt x="242" y="76"/>
                  <a:pt x="243" y="75"/>
                </a:cubicBezTo>
                <a:cubicBezTo>
                  <a:pt x="244" y="75"/>
                  <a:pt x="244" y="75"/>
                  <a:pt x="245" y="75"/>
                </a:cubicBezTo>
                <a:cubicBezTo>
                  <a:pt x="247" y="74"/>
                  <a:pt x="243" y="74"/>
                  <a:pt x="246" y="73"/>
                </a:cubicBezTo>
                <a:cubicBezTo>
                  <a:pt x="245" y="73"/>
                  <a:pt x="244" y="74"/>
                  <a:pt x="243" y="75"/>
                </a:cubicBezTo>
                <a:cubicBezTo>
                  <a:pt x="243" y="73"/>
                  <a:pt x="250" y="71"/>
                  <a:pt x="252" y="71"/>
                </a:cubicBezTo>
                <a:cubicBezTo>
                  <a:pt x="254" y="70"/>
                  <a:pt x="251" y="70"/>
                  <a:pt x="254" y="69"/>
                </a:cubicBezTo>
                <a:cubicBezTo>
                  <a:pt x="247" y="70"/>
                  <a:pt x="242" y="74"/>
                  <a:pt x="237" y="76"/>
                </a:cubicBezTo>
                <a:cubicBezTo>
                  <a:pt x="236" y="76"/>
                  <a:pt x="237" y="76"/>
                  <a:pt x="237" y="76"/>
                </a:cubicBezTo>
                <a:cubicBezTo>
                  <a:pt x="235" y="77"/>
                  <a:pt x="233" y="78"/>
                  <a:pt x="233" y="78"/>
                </a:cubicBezTo>
                <a:cubicBezTo>
                  <a:pt x="234" y="77"/>
                  <a:pt x="235" y="77"/>
                  <a:pt x="235" y="76"/>
                </a:cubicBezTo>
                <a:cubicBezTo>
                  <a:pt x="232" y="77"/>
                  <a:pt x="234" y="77"/>
                  <a:pt x="231" y="78"/>
                </a:cubicBezTo>
                <a:cubicBezTo>
                  <a:pt x="229" y="78"/>
                  <a:pt x="231" y="77"/>
                  <a:pt x="227" y="79"/>
                </a:cubicBezTo>
                <a:cubicBezTo>
                  <a:pt x="227" y="78"/>
                  <a:pt x="230" y="77"/>
                  <a:pt x="231" y="76"/>
                </a:cubicBezTo>
                <a:cubicBezTo>
                  <a:pt x="229" y="77"/>
                  <a:pt x="228" y="77"/>
                  <a:pt x="224" y="79"/>
                </a:cubicBezTo>
                <a:cubicBezTo>
                  <a:pt x="227" y="76"/>
                  <a:pt x="236" y="73"/>
                  <a:pt x="233" y="72"/>
                </a:cubicBezTo>
                <a:cubicBezTo>
                  <a:pt x="233" y="72"/>
                  <a:pt x="231" y="72"/>
                  <a:pt x="231" y="72"/>
                </a:cubicBezTo>
                <a:cubicBezTo>
                  <a:pt x="229" y="73"/>
                  <a:pt x="233" y="72"/>
                  <a:pt x="230" y="73"/>
                </a:cubicBezTo>
                <a:cubicBezTo>
                  <a:pt x="230" y="73"/>
                  <a:pt x="232" y="73"/>
                  <a:pt x="232" y="73"/>
                </a:cubicBezTo>
                <a:cubicBezTo>
                  <a:pt x="227" y="76"/>
                  <a:pt x="222" y="80"/>
                  <a:pt x="219" y="80"/>
                </a:cubicBezTo>
                <a:cubicBezTo>
                  <a:pt x="223" y="79"/>
                  <a:pt x="216" y="80"/>
                  <a:pt x="222" y="77"/>
                </a:cubicBezTo>
                <a:cubicBezTo>
                  <a:pt x="221" y="76"/>
                  <a:pt x="216" y="78"/>
                  <a:pt x="218" y="76"/>
                </a:cubicBezTo>
                <a:cubicBezTo>
                  <a:pt x="217" y="77"/>
                  <a:pt x="210" y="80"/>
                  <a:pt x="210" y="82"/>
                </a:cubicBezTo>
                <a:cubicBezTo>
                  <a:pt x="205" y="84"/>
                  <a:pt x="210" y="81"/>
                  <a:pt x="203" y="85"/>
                </a:cubicBezTo>
                <a:cubicBezTo>
                  <a:pt x="207" y="83"/>
                  <a:pt x="205" y="85"/>
                  <a:pt x="206" y="85"/>
                </a:cubicBezTo>
                <a:cubicBezTo>
                  <a:pt x="203" y="87"/>
                  <a:pt x="205" y="85"/>
                  <a:pt x="204" y="85"/>
                </a:cubicBezTo>
                <a:cubicBezTo>
                  <a:pt x="202" y="86"/>
                  <a:pt x="201" y="88"/>
                  <a:pt x="199" y="88"/>
                </a:cubicBezTo>
                <a:cubicBezTo>
                  <a:pt x="199" y="89"/>
                  <a:pt x="199" y="89"/>
                  <a:pt x="198" y="89"/>
                </a:cubicBezTo>
                <a:cubicBezTo>
                  <a:pt x="200" y="89"/>
                  <a:pt x="202" y="86"/>
                  <a:pt x="203" y="86"/>
                </a:cubicBezTo>
                <a:cubicBezTo>
                  <a:pt x="204" y="87"/>
                  <a:pt x="202" y="88"/>
                  <a:pt x="201" y="88"/>
                </a:cubicBezTo>
                <a:cubicBezTo>
                  <a:pt x="201" y="89"/>
                  <a:pt x="205" y="87"/>
                  <a:pt x="202" y="89"/>
                </a:cubicBezTo>
                <a:cubicBezTo>
                  <a:pt x="202" y="89"/>
                  <a:pt x="204" y="88"/>
                  <a:pt x="205" y="87"/>
                </a:cubicBezTo>
                <a:cubicBezTo>
                  <a:pt x="203" y="89"/>
                  <a:pt x="198" y="91"/>
                  <a:pt x="198" y="92"/>
                </a:cubicBezTo>
                <a:cubicBezTo>
                  <a:pt x="198" y="92"/>
                  <a:pt x="198" y="91"/>
                  <a:pt x="195" y="93"/>
                </a:cubicBezTo>
                <a:cubicBezTo>
                  <a:pt x="195" y="92"/>
                  <a:pt x="196" y="92"/>
                  <a:pt x="197" y="91"/>
                </a:cubicBezTo>
                <a:cubicBezTo>
                  <a:pt x="196" y="91"/>
                  <a:pt x="194" y="92"/>
                  <a:pt x="192" y="94"/>
                </a:cubicBezTo>
                <a:cubicBezTo>
                  <a:pt x="191" y="94"/>
                  <a:pt x="190" y="94"/>
                  <a:pt x="190" y="93"/>
                </a:cubicBezTo>
                <a:cubicBezTo>
                  <a:pt x="187" y="95"/>
                  <a:pt x="190" y="94"/>
                  <a:pt x="187" y="96"/>
                </a:cubicBezTo>
                <a:cubicBezTo>
                  <a:pt x="189" y="94"/>
                  <a:pt x="184" y="97"/>
                  <a:pt x="184" y="96"/>
                </a:cubicBezTo>
                <a:cubicBezTo>
                  <a:pt x="182" y="98"/>
                  <a:pt x="180" y="99"/>
                  <a:pt x="179" y="100"/>
                </a:cubicBezTo>
                <a:cubicBezTo>
                  <a:pt x="179" y="99"/>
                  <a:pt x="179" y="98"/>
                  <a:pt x="181" y="98"/>
                </a:cubicBezTo>
                <a:cubicBezTo>
                  <a:pt x="184" y="96"/>
                  <a:pt x="180" y="98"/>
                  <a:pt x="180" y="97"/>
                </a:cubicBezTo>
                <a:cubicBezTo>
                  <a:pt x="184" y="95"/>
                  <a:pt x="186" y="93"/>
                  <a:pt x="191" y="90"/>
                </a:cubicBezTo>
                <a:cubicBezTo>
                  <a:pt x="188" y="92"/>
                  <a:pt x="189" y="92"/>
                  <a:pt x="192" y="90"/>
                </a:cubicBezTo>
                <a:cubicBezTo>
                  <a:pt x="194" y="88"/>
                  <a:pt x="194" y="88"/>
                  <a:pt x="198" y="86"/>
                </a:cubicBezTo>
                <a:cubicBezTo>
                  <a:pt x="200" y="85"/>
                  <a:pt x="196" y="86"/>
                  <a:pt x="200" y="84"/>
                </a:cubicBezTo>
                <a:cubicBezTo>
                  <a:pt x="199" y="85"/>
                  <a:pt x="204" y="82"/>
                  <a:pt x="204" y="84"/>
                </a:cubicBezTo>
                <a:cubicBezTo>
                  <a:pt x="204" y="84"/>
                  <a:pt x="206" y="83"/>
                  <a:pt x="208" y="82"/>
                </a:cubicBezTo>
                <a:cubicBezTo>
                  <a:pt x="208" y="81"/>
                  <a:pt x="209" y="81"/>
                  <a:pt x="209" y="81"/>
                </a:cubicBezTo>
                <a:cubicBezTo>
                  <a:pt x="209" y="80"/>
                  <a:pt x="205" y="82"/>
                  <a:pt x="207" y="82"/>
                </a:cubicBezTo>
                <a:cubicBezTo>
                  <a:pt x="205" y="83"/>
                  <a:pt x="203" y="84"/>
                  <a:pt x="203" y="83"/>
                </a:cubicBezTo>
                <a:cubicBezTo>
                  <a:pt x="206" y="81"/>
                  <a:pt x="206" y="81"/>
                  <a:pt x="206" y="81"/>
                </a:cubicBezTo>
                <a:cubicBezTo>
                  <a:pt x="206" y="81"/>
                  <a:pt x="205" y="82"/>
                  <a:pt x="206" y="82"/>
                </a:cubicBezTo>
                <a:cubicBezTo>
                  <a:pt x="208" y="81"/>
                  <a:pt x="207" y="81"/>
                  <a:pt x="207" y="80"/>
                </a:cubicBezTo>
                <a:cubicBezTo>
                  <a:pt x="208" y="79"/>
                  <a:pt x="209" y="80"/>
                  <a:pt x="210" y="79"/>
                </a:cubicBezTo>
                <a:cubicBezTo>
                  <a:pt x="212" y="78"/>
                  <a:pt x="209" y="81"/>
                  <a:pt x="213" y="79"/>
                </a:cubicBezTo>
                <a:cubicBezTo>
                  <a:pt x="215" y="78"/>
                  <a:pt x="214" y="77"/>
                  <a:pt x="216" y="77"/>
                </a:cubicBezTo>
                <a:cubicBezTo>
                  <a:pt x="218" y="75"/>
                  <a:pt x="218" y="73"/>
                  <a:pt x="217" y="73"/>
                </a:cubicBezTo>
                <a:cubicBezTo>
                  <a:pt x="216" y="74"/>
                  <a:pt x="216" y="74"/>
                  <a:pt x="213" y="75"/>
                </a:cubicBezTo>
                <a:cubicBezTo>
                  <a:pt x="213" y="74"/>
                  <a:pt x="213" y="74"/>
                  <a:pt x="213" y="74"/>
                </a:cubicBezTo>
                <a:cubicBezTo>
                  <a:pt x="219" y="70"/>
                  <a:pt x="218" y="72"/>
                  <a:pt x="221" y="70"/>
                </a:cubicBezTo>
                <a:cubicBezTo>
                  <a:pt x="222" y="70"/>
                  <a:pt x="220" y="71"/>
                  <a:pt x="219" y="72"/>
                </a:cubicBezTo>
                <a:cubicBezTo>
                  <a:pt x="218" y="73"/>
                  <a:pt x="221" y="71"/>
                  <a:pt x="219" y="73"/>
                </a:cubicBezTo>
                <a:cubicBezTo>
                  <a:pt x="219" y="73"/>
                  <a:pt x="223" y="71"/>
                  <a:pt x="222" y="72"/>
                </a:cubicBezTo>
                <a:cubicBezTo>
                  <a:pt x="224" y="71"/>
                  <a:pt x="221" y="72"/>
                  <a:pt x="221" y="71"/>
                </a:cubicBezTo>
                <a:cubicBezTo>
                  <a:pt x="224" y="70"/>
                  <a:pt x="221" y="70"/>
                  <a:pt x="224" y="68"/>
                </a:cubicBezTo>
                <a:cubicBezTo>
                  <a:pt x="224" y="68"/>
                  <a:pt x="224" y="68"/>
                  <a:pt x="224" y="68"/>
                </a:cubicBezTo>
                <a:cubicBezTo>
                  <a:pt x="223" y="68"/>
                  <a:pt x="223" y="69"/>
                  <a:pt x="221" y="70"/>
                </a:cubicBezTo>
                <a:cubicBezTo>
                  <a:pt x="224" y="66"/>
                  <a:pt x="231" y="66"/>
                  <a:pt x="235" y="63"/>
                </a:cubicBezTo>
                <a:cubicBezTo>
                  <a:pt x="234" y="63"/>
                  <a:pt x="233" y="64"/>
                  <a:pt x="234" y="62"/>
                </a:cubicBezTo>
                <a:cubicBezTo>
                  <a:pt x="231" y="63"/>
                  <a:pt x="234" y="63"/>
                  <a:pt x="231" y="64"/>
                </a:cubicBezTo>
                <a:cubicBezTo>
                  <a:pt x="233" y="63"/>
                  <a:pt x="232" y="63"/>
                  <a:pt x="234" y="61"/>
                </a:cubicBezTo>
                <a:cubicBezTo>
                  <a:pt x="236" y="60"/>
                  <a:pt x="235" y="61"/>
                  <a:pt x="234" y="61"/>
                </a:cubicBezTo>
                <a:cubicBezTo>
                  <a:pt x="235" y="61"/>
                  <a:pt x="236" y="61"/>
                  <a:pt x="236" y="62"/>
                </a:cubicBezTo>
                <a:cubicBezTo>
                  <a:pt x="239" y="60"/>
                  <a:pt x="239" y="60"/>
                  <a:pt x="241" y="59"/>
                </a:cubicBezTo>
                <a:cubicBezTo>
                  <a:pt x="240" y="60"/>
                  <a:pt x="244" y="58"/>
                  <a:pt x="245" y="58"/>
                </a:cubicBezTo>
                <a:cubicBezTo>
                  <a:pt x="248" y="57"/>
                  <a:pt x="244" y="57"/>
                  <a:pt x="247" y="57"/>
                </a:cubicBezTo>
                <a:cubicBezTo>
                  <a:pt x="249" y="55"/>
                  <a:pt x="249" y="56"/>
                  <a:pt x="249" y="56"/>
                </a:cubicBezTo>
                <a:cubicBezTo>
                  <a:pt x="248" y="58"/>
                  <a:pt x="246" y="58"/>
                  <a:pt x="244" y="59"/>
                </a:cubicBezTo>
                <a:cubicBezTo>
                  <a:pt x="245" y="59"/>
                  <a:pt x="246" y="59"/>
                  <a:pt x="244" y="61"/>
                </a:cubicBezTo>
                <a:cubicBezTo>
                  <a:pt x="244" y="61"/>
                  <a:pt x="245" y="60"/>
                  <a:pt x="245" y="61"/>
                </a:cubicBezTo>
                <a:cubicBezTo>
                  <a:pt x="245" y="60"/>
                  <a:pt x="245" y="60"/>
                  <a:pt x="246" y="59"/>
                </a:cubicBezTo>
                <a:cubicBezTo>
                  <a:pt x="247" y="59"/>
                  <a:pt x="248" y="59"/>
                  <a:pt x="248" y="59"/>
                </a:cubicBezTo>
                <a:cubicBezTo>
                  <a:pt x="250" y="58"/>
                  <a:pt x="245" y="59"/>
                  <a:pt x="246" y="59"/>
                </a:cubicBezTo>
                <a:cubicBezTo>
                  <a:pt x="248" y="57"/>
                  <a:pt x="253" y="56"/>
                  <a:pt x="253" y="55"/>
                </a:cubicBezTo>
                <a:cubicBezTo>
                  <a:pt x="255" y="54"/>
                  <a:pt x="255" y="55"/>
                  <a:pt x="257" y="55"/>
                </a:cubicBezTo>
                <a:cubicBezTo>
                  <a:pt x="257" y="54"/>
                  <a:pt x="264" y="50"/>
                  <a:pt x="267" y="50"/>
                </a:cubicBezTo>
                <a:cubicBezTo>
                  <a:pt x="271" y="49"/>
                  <a:pt x="268" y="48"/>
                  <a:pt x="268" y="48"/>
                </a:cubicBezTo>
                <a:cubicBezTo>
                  <a:pt x="266" y="49"/>
                  <a:pt x="263" y="49"/>
                  <a:pt x="263" y="50"/>
                </a:cubicBezTo>
                <a:cubicBezTo>
                  <a:pt x="263" y="50"/>
                  <a:pt x="265" y="50"/>
                  <a:pt x="266" y="49"/>
                </a:cubicBezTo>
                <a:cubicBezTo>
                  <a:pt x="263" y="51"/>
                  <a:pt x="256" y="53"/>
                  <a:pt x="253" y="55"/>
                </a:cubicBezTo>
                <a:cubicBezTo>
                  <a:pt x="253" y="54"/>
                  <a:pt x="252" y="54"/>
                  <a:pt x="254" y="53"/>
                </a:cubicBezTo>
                <a:cubicBezTo>
                  <a:pt x="256" y="52"/>
                  <a:pt x="258" y="52"/>
                  <a:pt x="258" y="51"/>
                </a:cubicBezTo>
                <a:cubicBezTo>
                  <a:pt x="261" y="50"/>
                  <a:pt x="259" y="52"/>
                  <a:pt x="257" y="52"/>
                </a:cubicBezTo>
                <a:cubicBezTo>
                  <a:pt x="261" y="51"/>
                  <a:pt x="263" y="49"/>
                  <a:pt x="267" y="48"/>
                </a:cubicBezTo>
                <a:cubicBezTo>
                  <a:pt x="262" y="49"/>
                  <a:pt x="253" y="52"/>
                  <a:pt x="247" y="55"/>
                </a:cubicBezTo>
                <a:cubicBezTo>
                  <a:pt x="244" y="56"/>
                  <a:pt x="242" y="56"/>
                  <a:pt x="242" y="55"/>
                </a:cubicBezTo>
                <a:cubicBezTo>
                  <a:pt x="240" y="56"/>
                  <a:pt x="242" y="56"/>
                  <a:pt x="242" y="57"/>
                </a:cubicBezTo>
                <a:cubicBezTo>
                  <a:pt x="240" y="57"/>
                  <a:pt x="241" y="58"/>
                  <a:pt x="239" y="58"/>
                </a:cubicBezTo>
                <a:cubicBezTo>
                  <a:pt x="238" y="58"/>
                  <a:pt x="240" y="57"/>
                  <a:pt x="239" y="57"/>
                </a:cubicBezTo>
                <a:cubicBezTo>
                  <a:pt x="238" y="57"/>
                  <a:pt x="236" y="58"/>
                  <a:pt x="234" y="59"/>
                </a:cubicBezTo>
                <a:cubicBezTo>
                  <a:pt x="233" y="60"/>
                  <a:pt x="235" y="59"/>
                  <a:pt x="234" y="60"/>
                </a:cubicBezTo>
                <a:cubicBezTo>
                  <a:pt x="236" y="59"/>
                  <a:pt x="235" y="59"/>
                  <a:pt x="235" y="59"/>
                </a:cubicBezTo>
                <a:cubicBezTo>
                  <a:pt x="237" y="57"/>
                  <a:pt x="237" y="58"/>
                  <a:pt x="239" y="58"/>
                </a:cubicBezTo>
                <a:cubicBezTo>
                  <a:pt x="238" y="59"/>
                  <a:pt x="227" y="63"/>
                  <a:pt x="229" y="64"/>
                </a:cubicBezTo>
                <a:cubicBezTo>
                  <a:pt x="228" y="64"/>
                  <a:pt x="227" y="64"/>
                  <a:pt x="226" y="64"/>
                </a:cubicBezTo>
                <a:cubicBezTo>
                  <a:pt x="229" y="61"/>
                  <a:pt x="225" y="63"/>
                  <a:pt x="223" y="62"/>
                </a:cubicBezTo>
                <a:cubicBezTo>
                  <a:pt x="222" y="63"/>
                  <a:pt x="222" y="63"/>
                  <a:pt x="220" y="64"/>
                </a:cubicBezTo>
                <a:cubicBezTo>
                  <a:pt x="220" y="64"/>
                  <a:pt x="221" y="63"/>
                  <a:pt x="221" y="63"/>
                </a:cubicBezTo>
                <a:cubicBezTo>
                  <a:pt x="216" y="65"/>
                  <a:pt x="222" y="64"/>
                  <a:pt x="217" y="66"/>
                </a:cubicBezTo>
                <a:cubicBezTo>
                  <a:pt x="217" y="65"/>
                  <a:pt x="218" y="65"/>
                  <a:pt x="218" y="64"/>
                </a:cubicBezTo>
                <a:cubicBezTo>
                  <a:pt x="213" y="68"/>
                  <a:pt x="214" y="68"/>
                  <a:pt x="210" y="70"/>
                </a:cubicBezTo>
                <a:cubicBezTo>
                  <a:pt x="209" y="69"/>
                  <a:pt x="209" y="69"/>
                  <a:pt x="209" y="69"/>
                </a:cubicBezTo>
                <a:cubicBezTo>
                  <a:pt x="209" y="69"/>
                  <a:pt x="207" y="71"/>
                  <a:pt x="205" y="72"/>
                </a:cubicBezTo>
                <a:cubicBezTo>
                  <a:pt x="205" y="72"/>
                  <a:pt x="207" y="72"/>
                  <a:pt x="204" y="74"/>
                </a:cubicBezTo>
                <a:cubicBezTo>
                  <a:pt x="204" y="73"/>
                  <a:pt x="205" y="72"/>
                  <a:pt x="203" y="73"/>
                </a:cubicBezTo>
                <a:cubicBezTo>
                  <a:pt x="201" y="75"/>
                  <a:pt x="199" y="76"/>
                  <a:pt x="198" y="77"/>
                </a:cubicBezTo>
                <a:cubicBezTo>
                  <a:pt x="199" y="76"/>
                  <a:pt x="202" y="75"/>
                  <a:pt x="198" y="78"/>
                </a:cubicBezTo>
                <a:cubicBezTo>
                  <a:pt x="199" y="78"/>
                  <a:pt x="201" y="77"/>
                  <a:pt x="203" y="75"/>
                </a:cubicBezTo>
                <a:cubicBezTo>
                  <a:pt x="203" y="76"/>
                  <a:pt x="196" y="80"/>
                  <a:pt x="194" y="81"/>
                </a:cubicBezTo>
                <a:cubicBezTo>
                  <a:pt x="197" y="79"/>
                  <a:pt x="196" y="79"/>
                  <a:pt x="197" y="77"/>
                </a:cubicBezTo>
                <a:cubicBezTo>
                  <a:pt x="194" y="79"/>
                  <a:pt x="195" y="78"/>
                  <a:pt x="192" y="80"/>
                </a:cubicBezTo>
                <a:cubicBezTo>
                  <a:pt x="191" y="80"/>
                  <a:pt x="192" y="80"/>
                  <a:pt x="192" y="81"/>
                </a:cubicBezTo>
                <a:cubicBezTo>
                  <a:pt x="187" y="83"/>
                  <a:pt x="184" y="85"/>
                  <a:pt x="179" y="89"/>
                </a:cubicBezTo>
                <a:cubicBezTo>
                  <a:pt x="179" y="89"/>
                  <a:pt x="180" y="89"/>
                  <a:pt x="180" y="89"/>
                </a:cubicBezTo>
                <a:cubicBezTo>
                  <a:pt x="181" y="88"/>
                  <a:pt x="181" y="88"/>
                  <a:pt x="183" y="87"/>
                </a:cubicBezTo>
                <a:cubicBezTo>
                  <a:pt x="182" y="88"/>
                  <a:pt x="182" y="89"/>
                  <a:pt x="182" y="90"/>
                </a:cubicBezTo>
                <a:cubicBezTo>
                  <a:pt x="179" y="91"/>
                  <a:pt x="178" y="93"/>
                  <a:pt x="177" y="92"/>
                </a:cubicBezTo>
                <a:cubicBezTo>
                  <a:pt x="176" y="94"/>
                  <a:pt x="174" y="95"/>
                  <a:pt x="172" y="96"/>
                </a:cubicBezTo>
                <a:cubicBezTo>
                  <a:pt x="171" y="96"/>
                  <a:pt x="173" y="94"/>
                  <a:pt x="173" y="94"/>
                </a:cubicBezTo>
                <a:cubicBezTo>
                  <a:pt x="169" y="96"/>
                  <a:pt x="172" y="96"/>
                  <a:pt x="171" y="97"/>
                </a:cubicBezTo>
                <a:cubicBezTo>
                  <a:pt x="171" y="97"/>
                  <a:pt x="172" y="96"/>
                  <a:pt x="173" y="95"/>
                </a:cubicBezTo>
                <a:cubicBezTo>
                  <a:pt x="173" y="96"/>
                  <a:pt x="169" y="100"/>
                  <a:pt x="173" y="97"/>
                </a:cubicBezTo>
                <a:cubicBezTo>
                  <a:pt x="171" y="99"/>
                  <a:pt x="166" y="102"/>
                  <a:pt x="166" y="101"/>
                </a:cubicBezTo>
                <a:cubicBezTo>
                  <a:pt x="169" y="98"/>
                  <a:pt x="167" y="98"/>
                  <a:pt x="169" y="97"/>
                </a:cubicBezTo>
                <a:cubicBezTo>
                  <a:pt x="168" y="96"/>
                  <a:pt x="165" y="99"/>
                  <a:pt x="163" y="101"/>
                </a:cubicBezTo>
                <a:cubicBezTo>
                  <a:pt x="163" y="101"/>
                  <a:pt x="162" y="101"/>
                  <a:pt x="162" y="101"/>
                </a:cubicBezTo>
                <a:cubicBezTo>
                  <a:pt x="162" y="101"/>
                  <a:pt x="163" y="100"/>
                  <a:pt x="163" y="100"/>
                </a:cubicBezTo>
                <a:cubicBezTo>
                  <a:pt x="163" y="100"/>
                  <a:pt x="162" y="100"/>
                  <a:pt x="161" y="101"/>
                </a:cubicBezTo>
                <a:cubicBezTo>
                  <a:pt x="162" y="102"/>
                  <a:pt x="162" y="102"/>
                  <a:pt x="158" y="102"/>
                </a:cubicBezTo>
                <a:cubicBezTo>
                  <a:pt x="157" y="104"/>
                  <a:pt x="161" y="102"/>
                  <a:pt x="157" y="105"/>
                </a:cubicBezTo>
                <a:cubicBezTo>
                  <a:pt x="157" y="104"/>
                  <a:pt x="155" y="105"/>
                  <a:pt x="154" y="106"/>
                </a:cubicBezTo>
                <a:cubicBezTo>
                  <a:pt x="157" y="105"/>
                  <a:pt x="154" y="107"/>
                  <a:pt x="154" y="107"/>
                </a:cubicBezTo>
                <a:cubicBezTo>
                  <a:pt x="152" y="109"/>
                  <a:pt x="153" y="108"/>
                  <a:pt x="151" y="109"/>
                </a:cubicBezTo>
                <a:cubicBezTo>
                  <a:pt x="151" y="109"/>
                  <a:pt x="153" y="108"/>
                  <a:pt x="152" y="108"/>
                </a:cubicBezTo>
                <a:cubicBezTo>
                  <a:pt x="152" y="108"/>
                  <a:pt x="152" y="108"/>
                  <a:pt x="151" y="108"/>
                </a:cubicBezTo>
                <a:cubicBezTo>
                  <a:pt x="150" y="109"/>
                  <a:pt x="151" y="109"/>
                  <a:pt x="150" y="110"/>
                </a:cubicBezTo>
                <a:cubicBezTo>
                  <a:pt x="150" y="111"/>
                  <a:pt x="153" y="108"/>
                  <a:pt x="150" y="111"/>
                </a:cubicBezTo>
                <a:cubicBezTo>
                  <a:pt x="151" y="111"/>
                  <a:pt x="154" y="109"/>
                  <a:pt x="154" y="108"/>
                </a:cubicBezTo>
                <a:cubicBezTo>
                  <a:pt x="154" y="109"/>
                  <a:pt x="156" y="108"/>
                  <a:pt x="156" y="108"/>
                </a:cubicBezTo>
                <a:cubicBezTo>
                  <a:pt x="154" y="110"/>
                  <a:pt x="154" y="109"/>
                  <a:pt x="153" y="110"/>
                </a:cubicBezTo>
                <a:cubicBezTo>
                  <a:pt x="152" y="111"/>
                  <a:pt x="149" y="113"/>
                  <a:pt x="149" y="114"/>
                </a:cubicBezTo>
                <a:cubicBezTo>
                  <a:pt x="150" y="113"/>
                  <a:pt x="153" y="110"/>
                  <a:pt x="154" y="111"/>
                </a:cubicBezTo>
                <a:cubicBezTo>
                  <a:pt x="151" y="113"/>
                  <a:pt x="152" y="113"/>
                  <a:pt x="153" y="113"/>
                </a:cubicBezTo>
                <a:cubicBezTo>
                  <a:pt x="153" y="113"/>
                  <a:pt x="152" y="113"/>
                  <a:pt x="152" y="113"/>
                </a:cubicBezTo>
                <a:cubicBezTo>
                  <a:pt x="152" y="113"/>
                  <a:pt x="152" y="114"/>
                  <a:pt x="152" y="114"/>
                </a:cubicBezTo>
                <a:cubicBezTo>
                  <a:pt x="150" y="114"/>
                  <a:pt x="153" y="111"/>
                  <a:pt x="149" y="114"/>
                </a:cubicBezTo>
                <a:cubicBezTo>
                  <a:pt x="149" y="116"/>
                  <a:pt x="146" y="119"/>
                  <a:pt x="150" y="117"/>
                </a:cubicBezTo>
                <a:cubicBezTo>
                  <a:pt x="149" y="118"/>
                  <a:pt x="149" y="118"/>
                  <a:pt x="149" y="118"/>
                </a:cubicBezTo>
                <a:cubicBezTo>
                  <a:pt x="147" y="120"/>
                  <a:pt x="146" y="119"/>
                  <a:pt x="147" y="118"/>
                </a:cubicBezTo>
                <a:cubicBezTo>
                  <a:pt x="144" y="118"/>
                  <a:pt x="140" y="124"/>
                  <a:pt x="138" y="124"/>
                </a:cubicBezTo>
                <a:cubicBezTo>
                  <a:pt x="139" y="124"/>
                  <a:pt x="136" y="126"/>
                  <a:pt x="136" y="127"/>
                </a:cubicBezTo>
                <a:cubicBezTo>
                  <a:pt x="137" y="127"/>
                  <a:pt x="140" y="125"/>
                  <a:pt x="143" y="122"/>
                </a:cubicBezTo>
                <a:cubicBezTo>
                  <a:pt x="143" y="122"/>
                  <a:pt x="143" y="122"/>
                  <a:pt x="143" y="122"/>
                </a:cubicBezTo>
                <a:cubicBezTo>
                  <a:pt x="144" y="121"/>
                  <a:pt x="142" y="123"/>
                  <a:pt x="144" y="123"/>
                </a:cubicBezTo>
                <a:cubicBezTo>
                  <a:pt x="142" y="122"/>
                  <a:pt x="139" y="127"/>
                  <a:pt x="138" y="126"/>
                </a:cubicBezTo>
                <a:cubicBezTo>
                  <a:pt x="135" y="128"/>
                  <a:pt x="135" y="129"/>
                  <a:pt x="134" y="130"/>
                </a:cubicBezTo>
                <a:cubicBezTo>
                  <a:pt x="137" y="129"/>
                  <a:pt x="137" y="128"/>
                  <a:pt x="139" y="127"/>
                </a:cubicBezTo>
                <a:cubicBezTo>
                  <a:pt x="139" y="128"/>
                  <a:pt x="140" y="127"/>
                  <a:pt x="139" y="128"/>
                </a:cubicBezTo>
                <a:cubicBezTo>
                  <a:pt x="140" y="128"/>
                  <a:pt x="141" y="127"/>
                  <a:pt x="141" y="127"/>
                </a:cubicBezTo>
                <a:cubicBezTo>
                  <a:pt x="142" y="126"/>
                  <a:pt x="142" y="126"/>
                  <a:pt x="142" y="126"/>
                </a:cubicBezTo>
                <a:cubicBezTo>
                  <a:pt x="143" y="125"/>
                  <a:pt x="144" y="125"/>
                  <a:pt x="146" y="123"/>
                </a:cubicBezTo>
                <a:cubicBezTo>
                  <a:pt x="147" y="121"/>
                  <a:pt x="151" y="120"/>
                  <a:pt x="154" y="116"/>
                </a:cubicBezTo>
                <a:cubicBezTo>
                  <a:pt x="159" y="114"/>
                  <a:pt x="160" y="110"/>
                  <a:pt x="162" y="111"/>
                </a:cubicBezTo>
                <a:cubicBezTo>
                  <a:pt x="165" y="107"/>
                  <a:pt x="169" y="106"/>
                  <a:pt x="173" y="103"/>
                </a:cubicBezTo>
                <a:cubicBezTo>
                  <a:pt x="175" y="101"/>
                  <a:pt x="172" y="103"/>
                  <a:pt x="174" y="102"/>
                </a:cubicBezTo>
                <a:cubicBezTo>
                  <a:pt x="175" y="101"/>
                  <a:pt x="176" y="101"/>
                  <a:pt x="178" y="100"/>
                </a:cubicBezTo>
                <a:cubicBezTo>
                  <a:pt x="174" y="104"/>
                  <a:pt x="169" y="106"/>
                  <a:pt x="163" y="111"/>
                </a:cubicBezTo>
                <a:cubicBezTo>
                  <a:pt x="166" y="111"/>
                  <a:pt x="178" y="99"/>
                  <a:pt x="183" y="98"/>
                </a:cubicBezTo>
                <a:cubicBezTo>
                  <a:pt x="183" y="98"/>
                  <a:pt x="180" y="101"/>
                  <a:pt x="183" y="99"/>
                </a:cubicBezTo>
                <a:cubicBezTo>
                  <a:pt x="183" y="100"/>
                  <a:pt x="177" y="103"/>
                  <a:pt x="177" y="104"/>
                </a:cubicBezTo>
                <a:cubicBezTo>
                  <a:pt x="173" y="106"/>
                  <a:pt x="172" y="108"/>
                  <a:pt x="168" y="110"/>
                </a:cubicBezTo>
                <a:cubicBezTo>
                  <a:pt x="168" y="111"/>
                  <a:pt x="168" y="111"/>
                  <a:pt x="168" y="111"/>
                </a:cubicBezTo>
                <a:cubicBezTo>
                  <a:pt x="170" y="109"/>
                  <a:pt x="173" y="108"/>
                  <a:pt x="176" y="106"/>
                </a:cubicBezTo>
                <a:cubicBezTo>
                  <a:pt x="175" y="107"/>
                  <a:pt x="175" y="107"/>
                  <a:pt x="176" y="107"/>
                </a:cubicBezTo>
                <a:cubicBezTo>
                  <a:pt x="173" y="109"/>
                  <a:pt x="173" y="109"/>
                  <a:pt x="169" y="112"/>
                </a:cubicBezTo>
                <a:cubicBezTo>
                  <a:pt x="168" y="112"/>
                  <a:pt x="168" y="112"/>
                  <a:pt x="168" y="112"/>
                </a:cubicBezTo>
                <a:cubicBezTo>
                  <a:pt x="166" y="114"/>
                  <a:pt x="163" y="116"/>
                  <a:pt x="159" y="119"/>
                </a:cubicBezTo>
                <a:cubicBezTo>
                  <a:pt x="160" y="120"/>
                  <a:pt x="165" y="115"/>
                  <a:pt x="166" y="114"/>
                </a:cubicBezTo>
                <a:cubicBezTo>
                  <a:pt x="167" y="114"/>
                  <a:pt x="166" y="114"/>
                  <a:pt x="166" y="114"/>
                </a:cubicBezTo>
                <a:cubicBezTo>
                  <a:pt x="164" y="116"/>
                  <a:pt x="168" y="113"/>
                  <a:pt x="168" y="114"/>
                </a:cubicBezTo>
                <a:cubicBezTo>
                  <a:pt x="169" y="112"/>
                  <a:pt x="172" y="111"/>
                  <a:pt x="175" y="108"/>
                </a:cubicBezTo>
                <a:cubicBezTo>
                  <a:pt x="175" y="109"/>
                  <a:pt x="174" y="110"/>
                  <a:pt x="174" y="110"/>
                </a:cubicBezTo>
                <a:cubicBezTo>
                  <a:pt x="176" y="108"/>
                  <a:pt x="181" y="104"/>
                  <a:pt x="183" y="104"/>
                </a:cubicBezTo>
                <a:cubicBezTo>
                  <a:pt x="185" y="102"/>
                  <a:pt x="189" y="100"/>
                  <a:pt x="190" y="98"/>
                </a:cubicBezTo>
                <a:cubicBezTo>
                  <a:pt x="191" y="98"/>
                  <a:pt x="196" y="95"/>
                  <a:pt x="199" y="93"/>
                </a:cubicBezTo>
                <a:cubicBezTo>
                  <a:pt x="199" y="93"/>
                  <a:pt x="198" y="94"/>
                  <a:pt x="198" y="94"/>
                </a:cubicBezTo>
                <a:cubicBezTo>
                  <a:pt x="203" y="90"/>
                  <a:pt x="208" y="88"/>
                  <a:pt x="215" y="83"/>
                </a:cubicBezTo>
                <a:cubicBezTo>
                  <a:pt x="214" y="84"/>
                  <a:pt x="214" y="85"/>
                  <a:pt x="215" y="84"/>
                </a:cubicBezTo>
                <a:cubicBezTo>
                  <a:pt x="218" y="83"/>
                  <a:pt x="214" y="85"/>
                  <a:pt x="215" y="85"/>
                </a:cubicBezTo>
                <a:cubicBezTo>
                  <a:pt x="212" y="86"/>
                  <a:pt x="211" y="87"/>
                  <a:pt x="208" y="88"/>
                </a:cubicBezTo>
                <a:cubicBezTo>
                  <a:pt x="206" y="89"/>
                  <a:pt x="209" y="88"/>
                  <a:pt x="209" y="89"/>
                </a:cubicBezTo>
                <a:cubicBezTo>
                  <a:pt x="204" y="91"/>
                  <a:pt x="202" y="93"/>
                  <a:pt x="200" y="95"/>
                </a:cubicBezTo>
                <a:cubicBezTo>
                  <a:pt x="198" y="95"/>
                  <a:pt x="196" y="97"/>
                  <a:pt x="194" y="98"/>
                </a:cubicBezTo>
                <a:cubicBezTo>
                  <a:pt x="193" y="99"/>
                  <a:pt x="193" y="99"/>
                  <a:pt x="193" y="99"/>
                </a:cubicBezTo>
                <a:cubicBezTo>
                  <a:pt x="190" y="100"/>
                  <a:pt x="188" y="102"/>
                  <a:pt x="184" y="105"/>
                </a:cubicBezTo>
                <a:cubicBezTo>
                  <a:pt x="184" y="104"/>
                  <a:pt x="184" y="104"/>
                  <a:pt x="184" y="104"/>
                </a:cubicBezTo>
                <a:cubicBezTo>
                  <a:pt x="183" y="105"/>
                  <a:pt x="182" y="106"/>
                  <a:pt x="182" y="106"/>
                </a:cubicBezTo>
                <a:cubicBezTo>
                  <a:pt x="182" y="106"/>
                  <a:pt x="175" y="111"/>
                  <a:pt x="170" y="115"/>
                </a:cubicBezTo>
                <a:cubicBezTo>
                  <a:pt x="170" y="115"/>
                  <a:pt x="170" y="115"/>
                  <a:pt x="170" y="115"/>
                </a:cubicBezTo>
                <a:cubicBezTo>
                  <a:pt x="164" y="119"/>
                  <a:pt x="167" y="119"/>
                  <a:pt x="161" y="123"/>
                </a:cubicBezTo>
                <a:cubicBezTo>
                  <a:pt x="162" y="123"/>
                  <a:pt x="161" y="124"/>
                  <a:pt x="162" y="123"/>
                </a:cubicBezTo>
                <a:cubicBezTo>
                  <a:pt x="161" y="124"/>
                  <a:pt x="156" y="128"/>
                  <a:pt x="156" y="128"/>
                </a:cubicBezTo>
                <a:cubicBezTo>
                  <a:pt x="155" y="128"/>
                  <a:pt x="156" y="129"/>
                  <a:pt x="155" y="130"/>
                </a:cubicBezTo>
                <a:cubicBezTo>
                  <a:pt x="152" y="130"/>
                  <a:pt x="154" y="128"/>
                  <a:pt x="154" y="127"/>
                </a:cubicBezTo>
                <a:cubicBezTo>
                  <a:pt x="151" y="129"/>
                  <a:pt x="154" y="128"/>
                  <a:pt x="151" y="131"/>
                </a:cubicBezTo>
                <a:cubicBezTo>
                  <a:pt x="151" y="131"/>
                  <a:pt x="152" y="130"/>
                  <a:pt x="152" y="131"/>
                </a:cubicBezTo>
                <a:cubicBezTo>
                  <a:pt x="149" y="133"/>
                  <a:pt x="150" y="133"/>
                  <a:pt x="148" y="135"/>
                </a:cubicBezTo>
                <a:cubicBezTo>
                  <a:pt x="146" y="136"/>
                  <a:pt x="146" y="137"/>
                  <a:pt x="145" y="138"/>
                </a:cubicBezTo>
                <a:cubicBezTo>
                  <a:pt x="145" y="137"/>
                  <a:pt x="145" y="137"/>
                  <a:pt x="142" y="139"/>
                </a:cubicBezTo>
                <a:cubicBezTo>
                  <a:pt x="140" y="141"/>
                  <a:pt x="144" y="138"/>
                  <a:pt x="143" y="139"/>
                </a:cubicBezTo>
                <a:cubicBezTo>
                  <a:pt x="142" y="140"/>
                  <a:pt x="139" y="142"/>
                  <a:pt x="141" y="141"/>
                </a:cubicBezTo>
                <a:cubicBezTo>
                  <a:pt x="141" y="141"/>
                  <a:pt x="139" y="143"/>
                  <a:pt x="139" y="142"/>
                </a:cubicBezTo>
                <a:cubicBezTo>
                  <a:pt x="138" y="144"/>
                  <a:pt x="137" y="145"/>
                  <a:pt x="135" y="148"/>
                </a:cubicBezTo>
                <a:cubicBezTo>
                  <a:pt x="139" y="145"/>
                  <a:pt x="143" y="141"/>
                  <a:pt x="147" y="137"/>
                </a:cubicBezTo>
                <a:cubicBezTo>
                  <a:pt x="149" y="137"/>
                  <a:pt x="147" y="138"/>
                  <a:pt x="149" y="137"/>
                </a:cubicBezTo>
                <a:cubicBezTo>
                  <a:pt x="151" y="135"/>
                  <a:pt x="151" y="135"/>
                  <a:pt x="151" y="134"/>
                </a:cubicBezTo>
                <a:cubicBezTo>
                  <a:pt x="154" y="132"/>
                  <a:pt x="152" y="134"/>
                  <a:pt x="151" y="135"/>
                </a:cubicBezTo>
                <a:cubicBezTo>
                  <a:pt x="152" y="135"/>
                  <a:pt x="154" y="133"/>
                  <a:pt x="156" y="132"/>
                </a:cubicBezTo>
                <a:cubicBezTo>
                  <a:pt x="153" y="132"/>
                  <a:pt x="159" y="128"/>
                  <a:pt x="161" y="127"/>
                </a:cubicBezTo>
                <a:cubicBezTo>
                  <a:pt x="163" y="125"/>
                  <a:pt x="159" y="129"/>
                  <a:pt x="157" y="130"/>
                </a:cubicBezTo>
                <a:cubicBezTo>
                  <a:pt x="159" y="130"/>
                  <a:pt x="156" y="132"/>
                  <a:pt x="156" y="133"/>
                </a:cubicBezTo>
                <a:cubicBezTo>
                  <a:pt x="155" y="134"/>
                  <a:pt x="150" y="138"/>
                  <a:pt x="150" y="139"/>
                </a:cubicBezTo>
                <a:cubicBezTo>
                  <a:pt x="148" y="140"/>
                  <a:pt x="146" y="141"/>
                  <a:pt x="145" y="143"/>
                </a:cubicBezTo>
                <a:cubicBezTo>
                  <a:pt x="144" y="143"/>
                  <a:pt x="145" y="143"/>
                  <a:pt x="145" y="142"/>
                </a:cubicBezTo>
                <a:cubicBezTo>
                  <a:pt x="144" y="145"/>
                  <a:pt x="143" y="144"/>
                  <a:pt x="141" y="145"/>
                </a:cubicBezTo>
                <a:cubicBezTo>
                  <a:pt x="139" y="147"/>
                  <a:pt x="142" y="145"/>
                  <a:pt x="142" y="146"/>
                </a:cubicBezTo>
                <a:cubicBezTo>
                  <a:pt x="140" y="147"/>
                  <a:pt x="141" y="147"/>
                  <a:pt x="139" y="148"/>
                </a:cubicBezTo>
                <a:cubicBezTo>
                  <a:pt x="138" y="148"/>
                  <a:pt x="138" y="147"/>
                  <a:pt x="140" y="145"/>
                </a:cubicBezTo>
                <a:cubicBezTo>
                  <a:pt x="140" y="145"/>
                  <a:pt x="139" y="145"/>
                  <a:pt x="139" y="145"/>
                </a:cubicBezTo>
                <a:cubicBezTo>
                  <a:pt x="137" y="148"/>
                  <a:pt x="135" y="150"/>
                  <a:pt x="136" y="151"/>
                </a:cubicBezTo>
                <a:cubicBezTo>
                  <a:pt x="134" y="153"/>
                  <a:pt x="135" y="151"/>
                  <a:pt x="133" y="152"/>
                </a:cubicBezTo>
                <a:cubicBezTo>
                  <a:pt x="133" y="153"/>
                  <a:pt x="134" y="153"/>
                  <a:pt x="131" y="156"/>
                </a:cubicBezTo>
                <a:cubicBezTo>
                  <a:pt x="131" y="155"/>
                  <a:pt x="131" y="155"/>
                  <a:pt x="130" y="155"/>
                </a:cubicBezTo>
                <a:cubicBezTo>
                  <a:pt x="130" y="156"/>
                  <a:pt x="129" y="157"/>
                  <a:pt x="129" y="158"/>
                </a:cubicBezTo>
                <a:cubicBezTo>
                  <a:pt x="125" y="161"/>
                  <a:pt x="122" y="164"/>
                  <a:pt x="119" y="167"/>
                </a:cubicBezTo>
                <a:cubicBezTo>
                  <a:pt x="118" y="168"/>
                  <a:pt x="118" y="168"/>
                  <a:pt x="118" y="168"/>
                </a:cubicBezTo>
                <a:cubicBezTo>
                  <a:pt x="116" y="169"/>
                  <a:pt x="117" y="169"/>
                  <a:pt x="115" y="171"/>
                </a:cubicBezTo>
                <a:cubicBezTo>
                  <a:pt x="113" y="171"/>
                  <a:pt x="111" y="174"/>
                  <a:pt x="109" y="175"/>
                </a:cubicBezTo>
                <a:cubicBezTo>
                  <a:pt x="110" y="174"/>
                  <a:pt x="110" y="174"/>
                  <a:pt x="110" y="173"/>
                </a:cubicBezTo>
                <a:cubicBezTo>
                  <a:pt x="114" y="170"/>
                  <a:pt x="118" y="163"/>
                  <a:pt x="121" y="162"/>
                </a:cubicBezTo>
                <a:cubicBezTo>
                  <a:pt x="125" y="157"/>
                  <a:pt x="129" y="153"/>
                  <a:pt x="133" y="151"/>
                </a:cubicBezTo>
                <a:cubicBezTo>
                  <a:pt x="134" y="150"/>
                  <a:pt x="134" y="149"/>
                  <a:pt x="134" y="149"/>
                </a:cubicBezTo>
                <a:cubicBezTo>
                  <a:pt x="134" y="148"/>
                  <a:pt x="130" y="152"/>
                  <a:pt x="130" y="150"/>
                </a:cubicBezTo>
                <a:cubicBezTo>
                  <a:pt x="131" y="150"/>
                  <a:pt x="131" y="150"/>
                  <a:pt x="131" y="150"/>
                </a:cubicBezTo>
                <a:cubicBezTo>
                  <a:pt x="133" y="149"/>
                  <a:pt x="133" y="148"/>
                  <a:pt x="135" y="147"/>
                </a:cubicBezTo>
                <a:cubicBezTo>
                  <a:pt x="126" y="153"/>
                  <a:pt x="125" y="155"/>
                  <a:pt x="119" y="161"/>
                </a:cubicBezTo>
                <a:cubicBezTo>
                  <a:pt x="118" y="160"/>
                  <a:pt x="122" y="157"/>
                  <a:pt x="123" y="155"/>
                </a:cubicBezTo>
                <a:cubicBezTo>
                  <a:pt x="121" y="157"/>
                  <a:pt x="123" y="155"/>
                  <a:pt x="121" y="156"/>
                </a:cubicBezTo>
                <a:cubicBezTo>
                  <a:pt x="121" y="155"/>
                  <a:pt x="123" y="153"/>
                  <a:pt x="123" y="153"/>
                </a:cubicBezTo>
                <a:cubicBezTo>
                  <a:pt x="125" y="151"/>
                  <a:pt x="125" y="153"/>
                  <a:pt x="123" y="155"/>
                </a:cubicBezTo>
                <a:cubicBezTo>
                  <a:pt x="123" y="155"/>
                  <a:pt x="127" y="151"/>
                  <a:pt x="125" y="153"/>
                </a:cubicBezTo>
                <a:cubicBezTo>
                  <a:pt x="128" y="151"/>
                  <a:pt x="128" y="151"/>
                  <a:pt x="131" y="148"/>
                </a:cubicBezTo>
                <a:cubicBezTo>
                  <a:pt x="132" y="145"/>
                  <a:pt x="130" y="145"/>
                  <a:pt x="125" y="149"/>
                </a:cubicBezTo>
                <a:cubicBezTo>
                  <a:pt x="120" y="156"/>
                  <a:pt x="111" y="162"/>
                  <a:pt x="106" y="170"/>
                </a:cubicBezTo>
                <a:cubicBezTo>
                  <a:pt x="104" y="170"/>
                  <a:pt x="103" y="171"/>
                  <a:pt x="102" y="172"/>
                </a:cubicBezTo>
                <a:cubicBezTo>
                  <a:pt x="101" y="173"/>
                  <a:pt x="100" y="174"/>
                  <a:pt x="100" y="174"/>
                </a:cubicBezTo>
                <a:cubicBezTo>
                  <a:pt x="100" y="175"/>
                  <a:pt x="100" y="175"/>
                  <a:pt x="99" y="176"/>
                </a:cubicBezTo>
                <a:cubicBezTo>
                  <a:pt x="100" y="176"/>
                  <a:pt x="100" y="176"/>
                  <a:pt x="100" y="175"/>
                </a:cubicBezTo>
                <a:cubicBezTo>
                  <a:pt x="101" y="176"/>
                  <a:pt x="99" y="176"/>
                  <a:pt x="100" y="177"/>
                </a:cubicBezTo>
                <a:cubicBezTo>
                  <a:pt x="99" y="176"/>
                  <a:pt x="98" y="175"/>
                  <a:pt x="97" y="175"/>
                </a:cubicBezTo>
                <a:cubicBezTo>
                  <a:pt x="97" y="175"/>
                  <a:pt x="97" y="176"/>
                  <a:pt x="97" y="176"/>
                </a:cubicBezTo>
                <a:cubicBezTo>
                  <a:pt x="97" y="175"/>
                  <a:pt x="96" y="177"/>
                  <a:pt x="96" y="176"/>
                </a:cubicBezTo>
                <a:cubicBezTo>
                  <a:pt x="97" y="175"/>
                  <a:pt x="97" y="174"/>
                  <a:pt x="98" y="175"/>
                </a:cubicBezTo>
                <a:cubicBezTo>
                  <a:pt x="98" y="174"/>
                  <a:pt x="97" y="174"/>
                  <a:pt x="98" y="174"/>
                </a:cubicBezTo>
                <a:cubicBezTo>
                  <a:pt x="97" y="173"/>
                  <a:pt x="96" y="175"/>
                  <a:pt x="95" y="176"/>
                </a:cubicBezTo>
                <a:cubicBezTo>
                  <a:pt x="95" y="176"/>
                  <a:pt x="95" y="177"/>
                  <a:pt x="94" y="177"/>
                </a:cubicBezTo>
                <a:cubicBezTo>
                  <a:pt x="95" y="178"/>
                  <a:pt x="95" y="177"/>
                  <a:pt x="96" y="177"/>
                </a:cubicBezTo>
                <a:cubicBezTo>
                  <a:pt x="95" y="178"/>
                  <a:pt x="95" y="178"/>
                  <a:pt x="94" y="178"/>
                </a:cubicBezTo>
                <a:cubicBezTo>
                  <a:pt x="94" y="179"/>
                  <a:pt x="95" y="179"/>
                  <a:pt x="95" y="179"/>
                </a:cubicBezTo>
                <a:cubicBezTo>
                  <a:pt x="94" y="179"/>
                  <a:pt x="92" y="179"/>
                  <a:pt x="92" y="180"/>
                </a:cubicBezTo>
                <a:cubicBezTo>
                  <a:pt x="92" y="180"/>
                  <a:pt x="92" y="180"/>
                  <a:pt x="93" y="180"/>
                </a:cubicBezTo>
                <a:cubicBezTo>
                  <a:pt x="93" y="180"/>
                  <a:pt x="93" y="181"/>
                  <a:pt x="93" y="181"/>
                </a:cubicBezTo>
                <a:cubicBezTo>
                  <a:pt x="92" y="181"/>
                  <a:pt x="92" y="180"/>
                  <a:pt x="92" y="181"/>
                </a:cubicBezTo>
                <a:cubicBezTo>
                  <a:pt x="91" y="181"/>
                  <a:pt x="92" y="181"/>
                  <a:pt x="92" y="181"/>
                </a:cubicBezTo>
                <a:cubicBezTo>
                  <a:pt x="92" y="182"/>
                  <a:pt x="91" y="181"/>
                  <a:pt x="91" y="182"/>
                </a:cubicBezTo>
                <a:cubicBezTo>
                  <a:pt x="90" y="182"/>
                  <a:pt x="90" y="183"/>
                  <a:pt x="89" y="183"/>
                </a:cubicBezTo>
                <a:cubicBezTo>
                  <a:pt x="89" y="183"/>
                  <a:pt x="90" y="182"/>
                  <a:pt x="90" y="183"/>
                </a:cubicBezTo>
                <a:cubicBezTo>
                  <a:pt x="89" y="183"/>
                  <a:pt x="89" y="183"/>
                  <a:pt x="88" y="183"/>
                </a:cubicBezTo>
                <a:cubicBezTo>
                  <a:pt x="87" y="184"/>
                  <a:pt x="88" y="184"/>
                  <a:pt x="88" y="184"/>
                </a:cubicBezTo>
                <a:cubicBezTo>
                  <a:pt x="87" y="184"/>
                  <a:pt x="87" y="186"/>
                  <a:pt x="86" y="186"/>
                </a:cubicBezTo>
                <a:cubicBezTo>
                  <a:pt x="86" y="186"/>
                  <a:pt x="86" y="186"/>
                  <a:pt x="86" y="186"/>
                </a:cubicBezTo>
                <a:cubicBezTo>
                  <a:pt x="86" y="186"/>
                  <a:pt x="86" y="186"/>
                  <a:pt x="85" y="186"/>
                </a:cubicBezTo>
                <a:cubicBezTo>
                  <a:pt x="85" y="186"/>
                  <a:pt x="86" y="186"/>
                  <a:pt x="86" y="186"/>
                </a:cubicBezTo>
                <a:cubicBezTo>
                  <a:pt x="84" y="188"/>
                  <a:pt x="83" y="190"/>
                  <a:pt x="81" y="192"/>
                </a:cubicBezTo>
                <a:cubicBezTo>
                  <a:pt x="81" y="192"/>
                  <a:pt x="81" y="192"/>
                  <a:pt x="81" y="192"/>
                </a:cubicBezTo>
                <a:cubicBezTo>
                  <a:pt x="81" y="193"/>
                  <a:pt x="82" y="192"/>
                  <a:pt x="81" y="193"/>
                </a:cubicBezTo>
                <a:cubicBezTo>
                  <a:pt x="81" y="193"/>
                  <a:pt x="81" y="193"/>
                  <a:pt x="81" y="193"/>
                </a:cubicBezTo>
                <a:cubicBezTo>
                  <a:pt x="80" y="193"/>
                  <a:pt x="80" y="194"/>
                  <a:pt x="80" y="193"/>
                </a:cubicBezTo>
                <a:cubicBezTo>
                  <a:pt x="79" y="193"/>
                  <a:pt x="81" y="192"/>
                  <a:pt x="80" y="192"/>
                </a:cubicBezTo>
                <a:cubicBezTo>
                  <a:pt x="80" y="191"/>
                  <a:pt x="80" y="192"/>
                  <a:pt x="80" y="192"/>
                </a:cubicBezTo>
                <a:cubicBezTo>
                  <a:pt x="79" y="191"/>
                  <a:pt x="80" y="191"/>
                  <a:pt x="81" y="190"/>
                </a:cubicBezTo>
                <a:cubicBezTo>
                  <a:pt x="81" y="191"/>
                  <a:pt x="80" y="191"/>
                  <a:pt x="81" y="191"/>
                </a:cubicBezTo>
                <a:cubicBezTo>
                  <a:pt x="81" y="191"/>
                  <a:pt x="82" y="191"/>
                  <a:pt x="82" y="190"/>
                </a:cubicBezTo>
                <a:cubicBezTo>
                  <a:pt x="82" y="190"/>
                  <a:pt x="81" y="191"/>
                  <a:pt x="81" y="190"/>
                </a:cubicBezTo>
                <a:cubicBezTo>
                  <a:pt x="81" y="189"/>
                  <a:pt x="82" y="190"/>
                  <a:pt x="82" y="190"/>
                </a:cubicBezTo>
                <a:cubicBezTo>
                  <a:pt x="83" y="189"/>
                  <a:pt x="82" y="189"/>
                  <a:pt x="81" y="189"/>
                </a:cubicBezTo>
                <a:cubicBezTo>
                  <a:pt x="81" y="189"/>
                  <a:pt x="81" y="190"/>
                  <a:pt x="81" y="190"/>
                </a:cubicBezTo>
                <a:cubicBezTo>
                  <a:pt x="80" y="190"/>
                  <a:pt x="82" y="188"/>
                  <a:pt x="82" y="188"/>
                </a:cubicBezTo>
                <a:cubicBezTo>
                  <a:pt x="83" y="188"/>
                  <a:pt x="82" y="189"/>
                  <a:pt x="82" y="189"/>
                </a:cubicBezTo>
                <a:cubicBezTo>
                  <a:pt x="83" y="189"/>
                  <a:pt x="83" y="188"/>
                  <a:pt x="83" y="189"/>
                </a:cubicBezTo>
                <a:cubicBezTo>
                  <a:pt x="83" y="188"/>
                  <a:pt x="83" y="188"/>
                  <a:pt x="83" y="187"/>
                </a:cubicBezTo>
                <a:cubicBezTo>
                  <a:pt x="86" y="183"/>
                  <a:pt x="86" y="183"/>
                  <a:pt x="86" y="183"/>
                </a:cubicBezTo>
                <a:cubicBezTo>
                  <a:pt x="86" y="184"/>
                  <a:pt x="86" y="183"/>
                  <a:pt x="87" y="184"/>
                </a:cubicBezTo>
                <a:cubicBezTo>
                  <a:pt x="87" y="183"/>
                  <a:pt x="87" y="183"/>
                  <a:pt x="86" y="183"/>
                </a:cubicBezTo>
                <a:cubicBezTo>
                  <a:pt x="87" y="183"/>
                  <a:pt x="86" y="182"/>
                  <a:pt x="87" y="182"/>
                </a:cubicBezTo>
                <a:cubicBezTo>
                  <a:pt x="87" y="182"/>
                  <a:pt x="87" y="182"/>
                  <a:pt x="87" y="183"/>
                </a:cubicBezTo>
                <a:cubicBezTo>
                  <a:pt x="88" y="182"/>
                  <a:pt x="87" y="182"/>
                  <a:pt x="87" y="182"/>
                </a:cubicBezTo>
                <a:cubicBezTo>
                  <a:pt x="89" y="179"/>
                  <a:pt x="92" y="175"/>
                  <a:pt x="95" y="172"/>
                </a:cubicBezTo>
                <a:cubicBezTo>
                  <a:pt x="95" y="172"/>
                  <a:pt x="95" y="172"/>
                  <a:pt x="95" y="172"/>
                </a:cubicBezTo>
                <a:cubicBezTo>
                  <a:pt x="95" y="172"/>
                  <a:pt x="95" y="171"/>
                  <a:pt x="95" y="171"/>
                </a:cubicBezTo>
                <a:cubicBezTo>
                  <a:pt x="95" y="170"/>
                  <a:pt x="95" y="171"/>
                  <a:pt x="95" y="171"/>
                </a:cubicBezTo>
                <a:cubicBezTo>
                  <a:pt x="95" y="171"/>
                  <a:pt x="95" y="171"/>
                  <a:pt x="95" y="170"/>
                </a:cubicBezTo>
                <a:cubicBezTo>
                  <a:pt x="94" y="170"/>
                  <a:pt x="94" y="170"/>
                  <a:pt x="94" y="171"/>
                </a:cubicBezTo>
                <a:cubicBezTo>
                  <a:pt x="93" y="170"/>
                  <a:pt x="94" y="169"/>
                  <a:pt x="95" y="169"/>
                </a:cubicBezTo>
                <a:cubicBezTo>
                  <a:pt x="95" y="169"/>
                  <a:pt x="94" y="169"/>
                  <a:pt x="95" y="170"/>
                </a:cubicBezTo>
                <a:cubicBezTo>
                  <a:pt x="95" y="170"/>
                  <a:pt x="95" y="169"/>
                  <a:pt x="95" y="169"/>
                </a:cubicBezTo>
                <a:cubicBezTo>
                  <a:pt x="96" y="170"/>
                  <a:pt x="95" y="170"/>
                  <a:pt x="95" y="170"/>
                </a:cubicBezTo>
                <a:cubicBezTo>
                  <a:pt x="96" y="170"/>
                  <a:pt x="96" y="170"/>
                  <a:pt x="96" y="170"/>
                </a:cubicBezTo>
                <a:cubicBezTo>
                  <a:pt x="96" y="168"/>
                  <a:pt x="103" y="164"/>
                  <a:pt x="102" y="163"/>
                </a:cubicBezTo>
                <a:cubicBezTo>
                  <a:pt x="105" y="161"/>
                  <a:pt x="102" y="163"/>
                  <a:pt x="105" y="161"/>
                </a:cubicBezTo>
                <a:cubicBezTo>
                  <a:pt x="107" y="157"/>
                  <a:pt x="113" y="152"/>
                  <a:pt x="118" y="147"/>
                </a:cubicBezTo>
                <a:cubicBezTo>
                  <a:pt x="116" y="151"/>
                  <a:pt x="121" y="145"/>
                  <a:pt x="123" y="143"/>
                </a:cubicBezTo>
                <a:cubicBezTo>
                  <a:pt x="123" y="143"/>
                  <a:pt x="123" y="143"/>
                  <a:pt x="123" y="143"/>
                </a:cubicBezTo>
                <a:cubicBezTo>
                  <a:pt x="124" y="142"/>
                  <a:pt x="124" y="143"/>
                  <a:pt x="126" y="141"/>
                </a:cubicBezTo>
                <a:cubicBezTo>
                  <a:pt x="124" y="141"/>
                  <a:pt x="130" y="137"/>
                  <a:pt x="128" y="138"/>
                </a:cubicBezTo>
                <a:cubicBezTo>
                  <a:pt x="129" y="136"/>
                  <a:pt x="131" y="136"/>
                  <a:pt x="131" y="136"/>
                </a:cubicBezTo>
                <a:cubicBezTo>
                  <a:pt x="132" y="135"/>
                  <a:pt x="131" y="135"/>
                  <a:pt x="131" y="135"/>
                </a:cubicBezTo>
                <a:cubicBezTo>
                  <a:pt x="133" y="134"/>
                  <a:pt x="133" y="133"/>
                  <a:pt x="136" y="131"/>
                </a:cubicBezTo>
                <a:cubicBezTo>
                  <a:pt x="135" y="132"/>
                  <a:pt x="136" y="132"/>
                  <a:pt x="137" y="131"/>
                </a:cubicBezTo>
                <a:cubicBezTo>
                  <a:pt x="141" y="128"/>
                  <a:pt x="136" y="130"/>
                  <a:pt x="139" y="128"/>
                </a:cubicBezTo>
                <a:cubicBezTo>
                  <a:pt x="138" y="128"/>
                  <a:pt x="136" y="130"/>
                  <a:pt x="135" y="130"/>
                </a:cubicBezTo>
                <a:cubicBezTo>
                  <a:pt x="134" y="131"/>
                  <a:pt x="134" y="132"/>
                  <a:pt x="134" y="132"/>
                </a:cubicBezTo>
                <a:cubicBezTo>
                  <a:pt x="130" y="134"/>
                  <a:pt x="128" y="137"/>
                  <a:pt x="123" y="141"/>
                </a:cubicBezTo>
                <a:cubicBezTo>
                  <a:pt x="122" y="141"/>
                  <a:pt x="121" y="143"/>
                  <a:pt x="122" y="141"/>
                </a:cubicBezTo>
                <a:cubicBezTo>
                  <a:pt x="121" y="142"/>
                  <a:pt x="120" y="143"/>
                  <a:pt x="117" y="145"/>
                </a:cubicBezTo>
                <a:cubicBezTo>
                  <a:pt x="121" y="141"/>
                  <a:pt x="127" y="135"/>
                  <a:pt x="130" y="134"/>
                </a:cubicBezTo>
                <a:cubicBezTo>
                  <a:pt x="131" y="133"/>
                  <a:pt x="130" y="132"/>
                  <a:pt x="131" y="132"/>
                </a:cubicBezTo>
                <a:cubicBezTo>
                  <a:pt x="129" y="133"/>
                  <a:pt x="130" y="133"/>
                  <a:pt x="128" y="135"/>
                </a:cubicBezTo>
                <a:cubicBezTo>
                  <a:pt x="131" y="131"/>
                  <a:pt x="126" y="134"/>
                  <a:pt x="127" y="132"/>
                </a:cubicBezTo>
                <a:cubicBezTo>
                  <a:pt x="125" y="133"/>
                  <a:pt x="125" y="133"/>
                  <a:pt x="125" y="133"/>
                </a:cubicBezTo>
                <a:cubicBezTo>
                  <a:pt x="124" y="134"/>
                  <a:pt x="127" y="133"/>
                  <a:pt x="125" y="135"/>
                </a:cubicBezTo>
                <a:cubicBezTo>
                  <a:pt x="126" y="134"/>
                  <a:pt x="126" y="134"/>
                  <a:pt x="126" y="134"/>
                </a:cubicBezTo>
                <a:cubicBezTo>
                  <a:pt x="113" y="146"/>
                  <a:pt x="113" y="146"/>
                  <a:pt x="113" y="146"/>
                </a:cubicBezTo>
                <a:cubicBezTo>
                  <a:pt x="112" y="146"/>
                  <a:pt x="112" y="146"/>
                  <a:pt x="113" y="145"/>
                </a:cubicBezTo>
                <a:cubicBezTo>
                  <a:pt x="111" y="147"/>
                  <a:pt x="111" y="147"/>
                  <a:pt x="111" y="147"/>
                </a:cubicBezTo>
                <a:cubicBezTo>
                  <a:pt x="111" y="148"/>
                  <a:pt x="112" y="146"/>
                  <a:pt x="113" y="146"/>
                </a:cubicBezTo>
                <a:cubicBezTo>
                  <a:pt x="113" y="147"/>
                  <a:pt x="111" y="147"/>
                  <a:pt x="110" y="148"/>
                </a:cubicBezTo>
                <a:cubicBezTo>
                  <a:pt x="106" y="153"/>
                  <a:pt x="106" y="153"/>
                  <a:pt x="106" y="153"/>
                </a:cubicBezTo>
                <a:cubicBezTo>
                  <a:pt x="106" y="150"/>
                  <a:pt x="103" y="155"/>
                  <a:pt x="100" y="157"/>
                </a:cubicBezTo>
                <a:cubicBezTo>
                  <a:pt x="101" y="156"/>
                  <a:pt x="104" y="154"/>
                  <a:pt x="104" y="152"/>
                </a:cubicBezTo>
                <a:cubicBezTo>
                  <a:pt x="108" y="149"/>
                  <a:pt x="109" y="148"/>
                  <a:pt x="111" y="145"/>
                </a:cubicBezTo>
                <a:cubicBezTo>
                  <a:pt x="110" y="145"/>
                  <a:pt x="109" y="147"/>
                  <a:pt x="108" y="148"/>
                </a:cubicBezTo>
                <a:cubicBezTo>
                  <a:pt x="108" y="145"/>
                  <a:pt x="106" y="148"/>
                  <a:pt x="103" y="152"/>
                </a:cubicBezTo>
                <a:cubicBezTo>
                  <a:pt x="105" y="150"/>
                  <a:pt x="103" y="150"/>
                  <a:pt x="101" y="151"/>
                </a:cubicBezTo>
                <a:cubicBezTo>
                  <a:pt x="103" y="149"/>
                  <a:pt x="103" y="149"/>
                  <a:pt x="104" y="149"/>
                </a:cubicBezTo>
                <a:cubicBezTo>
                  <a:pt x="105" y="148"/>
                  <a:pt x="105" y="147"/>
                  <a:pt x="107" y="145"/>
                </a:cubicBezTo>
                <a:cubicBezTo>
                  <a:pt x="108" y="144"/>
                  <a:pt x="108" y="146"/>
                  <a:pt x="109" y="144"/>
                </a:cubicBezTo>
                <a:cubicBezTo>
                  <a:pt x="111" y="142"/>
                  <a:pt x="109" y="141"/>
                  <a:pt x="113" y="139"/>
                </a:cubicBezTo>
                <a:cubicBezTo>
                  <a:pt x="113" y="139"/>
                  <a:pt x="111" y="141"/>
                  <a:pt x="111" y="141"/>
                </a:cubicBezTo>
                <a:cubicBezTo>
                  <a:pt x="114" y="139"/>
                  <a:pt x="114" y="138"/>
                  <a:pt x="113" y="138"/>
                </a:cubicBezTo>
                <a:cubicBezTo>
                  <a:pt x="115" y="136"/>
                  <a:pt x="115" y="137"/>
                  <a:pt x="115" y="137"/>
                </a:cubicBezTo>
                <a:cubicBezTo>
                  <a:pt x="115" y="136"/>
                  <a:pt x="118" y="134"/>
                  <a:pt x="118" y="133"/>
                </a:cubicBezTo>
                <a:cubicBezTo>
                  <a:pt x="118" y="133"/>
                  <a:pt x="116" y="134"/>
                  <a:pt x="115" y="135"/>
                </a:cubicBezTo>
                <a:cubicBezTo>
                  <a:pt x="116" y="134"/>
                  <a:pt x="116" y="134"/>
                  <a:pt x="117" y="132"/>
                </a:cubicBezTo>
                <a:cubicBezTo>
                  <a:pt x="115" y="134"/>
                  <a:pt x="115" y="134"/>
                  <a:pt x="116" y="132"/>
                </a:cubicBezTo>
                <a:cubicBezTo>
                  <a:pt x="115" y="132"/>
                  <a:pt x="115" y="132"/>
                  <a:pt x="115" y="132"/>
                </a:cubicBezTo>
                <a:cubicBezTo>
                  <a:pt x="114" y="133"/>
                  <a:pt x="113" y="134"/>
                  <a:pt x="112" y="135"/>
                </a:cubicBezTo>
                <a:cubicBezTo>
                  <a:pt x="111" y="136"/>
                  <a:pt x="112" y="134"/>
                  <a:pt x="109" y="137"/>
                </a:cubicBezTo>
                <a:cubicBezTo>
                  <a:pt x="111" y="135"/>
                  <a:pt x="109" y="136"/>
                  <a:pt x="110" y="134"/>
                </a:cubicBezTo>
                <a:cubicBezTo>
                  <a:pt x="112" y="133"/>
                  <a:pt x="110" y="133"/>
                  <a:pt x="111" y="133"/>
                </a:cubicBezTo>
                <a:cubicBezTo>
                  <a:pt x="112" y="131"/>
                  <a:pt x="115" y="128"/>
                  <a:pt x="116" y="127"/>
                </a:cubicBezTo>
                <a:cubicBezTo>
                  <a:pt x="118" y="126"/>
                  <a:pt x="119" y="125"/>
                  <a:pt x="120" y="126"/>
                </a:cubicBezTo>
                <a:cubicBezTo>
                  <a:pt x="121" y="125"/>
                  <a:pt x="121" y="124"/>
                  <a:pt x="121" y="124"/>
                </a:cubicBezTo>
                <a:cubicBezTo>
                  <a:pt x="121" y="124"/>
                  <a:pt x="119" y="125"/>
                  <a:pt x="119" y="124"/>
                </a:cubicBezTo>
                <a:cubicBezTo>
                  <a:pt x="122" y="121"/>
                  <a:pt x="125" y="119"/>
                  <a:pt x="126" y="117"/>
                </a:cubicBezTo>
                <a:cubicBezTo>
                  <a:pt x="127" y="116"/>
                  <a:pt x="127" y="116"/>
                  <a:pt x="128" y="116"/>
                </a:cubicBezTo>
                <a:cubicBezTo>
                  <a:pt x="142" y="104"/>
                  <a:pt x="148" y="99"/>
                  <a:pt x="162" y="88"/>
                </a:cubicBezTo>
                <a:cubicBezTo>
                  <a:pt x="163" y="89"/>
                  <a:pt x="163" y="89"/>
                  <a:pt x="164" y="88"/>
                </a:cubicBezTo>
                <a:cubicBezTo>
                  <a:pt x="166" y="86"/>
                  <a:pt x="163" y="88"/>
                  <a:pt x="163" y="88"/>
                </a:cubicBezTo>
                <a:cubicBezTo>
                  <a:pt x="175" y="79"/>
                  <a:pt x="184" y="73"/>
                  <a:pt x="197" y="65"/>
                </a:cubicBezTo>
                <a:cubicBezTo>
                  <a:pt x="197" y="65"/>
                  <a:pt x="196" y="65"/>
                  <a:pt x="195" y="66"/>
                </a:cubicBezTo>
                <a:cubicBezTo>
                  <a:pt x="196" y="65"/>
                  <a:pt x="197" y="65"/>
                  <a:pt x="199" y="63"/>
                </a:cubicBezTo>
                <a:cubicBezTo>
                  <a:pt x="199" y="64"/>
                  <a:pt x="199" y="64"/>
                  <a:pt x="201" y="63"/>
                </a:cubicBezTo>
                <a:cubicBezTo>
                  <a:pt x="202" y="63"/>
                  <a:pt x="201" y="62"/>
                  <a:pt x="201" y="62"/>
                </a:cubicBezTo>
                <a:cubicBezTo>
                  <a:pt x="203" y="61"/>
                  <a:pt x="203" y="61"/>
                  <a:pt x="203" y="62"/>
                </a:cubicBezTo>
                <a:cubicBezTo>
                  <a:pt x="207" y="60"/>
                  <a:pt x="211" y="58"/>
                  <a:pt x="214" y="56"/>
                </a:cubicBezTo>
                <a:cubicBezTo>
                  <a:pt x="213" y="56"/>
                  <a:pt x="212" y="57"/>
                  <a:pt x="210" y="57"/>
                </a:cubicBezTo>
                <a:cubicBezTo>
                  <a:pt x="214" y="54"/>
                  <a:pt x="214" y="57"/>
                  <a:pt x="222" y="53"/>
                </a:cubicBezTo>
                <a:cubicBezTo>
                  <a:pt x="222" y="52"/>
                  <a:pt x="218" y="54"/>
                  <a:pt x="217" y="54"/>
                </a:cubicBezTo>
                <a:cubicBezTo>
                  <a:pt x="219" y="52"/>
                  <a:pt x="216" y="54"/>
                  <a:pt x="216" y="53"/>
                </a:cubicBezTo>
                <a:cubicBezTo>
                  <a:pt x="215" y="53"/>
                  <a:pt x="214" y="54"/>
                  <a:pt x="214" y="54"/>
                </a:cubicBezTo>
                <a:cubicBezTo>
                  <a:pt x="212" y="54"/>
                  <a:pt x="215" y="53"/>
                  <a:pt x="210" y="56"/>
                </a:cubicBezTo>
                <a:cubicBezTo>
                  <a:pt x="211" y="54"/>
                  <a:pt x="217" y="52"/>
                  <a:pt x="219" y="50"/>
                </a:cubicBezTo>
                <a:cubicBezTo>
                  <a:pt x="220" y="50"/>
                  <a:pt x="219" y="51"/>
                  <a:pt x="221" y="50"/>
                </a:cubicBezTo>
                <a:cubicBezTo>
                  <a:pt x="227" y="46"/>
                  <a:pt x="237" y="41"/>
                  <a:pt x="245" y="39"/>
                </a:cubicBezTo>
                <a:cubicBezTo>
                  <a:pt x="246" y="40"/>
                  <a:pt x="242" y="40"/>
                  <a:pt x="241" y="41"/>
                </a:cubicBezTo>
                <a:cubicBezTo>
                  <a:pt x="242" y="41"/>
                  <a:pt x="244" y="40"/>
                  <a:pt x="245" y="40"/>
                </a:cubicBezTo>
                <a:cubicBezTo>
                  <a:pt x="247" y="39"/>
                  <a:pt x="249" y="39"/>
                  <a:pt x="254" y="37"/>
                </a:cubicBezTo>
                <a:cubicBezTo>
                  <a:pt x="252" y="37"/>
                  <a:pt x="247" y="38"/>
                  <a:pt x="253" y="36"/>
                </a:cubicBezTo>
                <a:cubicBezTo>
                  <a:pt x="252" y="36"/>
                  <a:pt x="250" y="37"/>
                  <a:pt x="251" y="36"/>
                </a:cubicBezTo>
                <a:cubicBezTo>
                  <a:pt x="252" y="36"/>
                  <a:pt x="254" y="35"/>
                  <a:pt x="255" y="35"/>
                </a:cubicBezTo>
                <a:cubicBezTo>
                  <a:pt x="257" y="35"/>
                  <a:pt x="255" y="34"/>
                  <a:pt x="258" y="33"/>
                </a:cubicBezTo>
                <a:cubicBezTo>
                  <a:pt x="259" y="34"/>
                  <a:pt x="259" y="34"/>
                  <a:pt x="259" y="34"/>
                </a:cubicBezTo>
                <a:cubicBezTo>
                  <a:pt x="263" y="32"/>
                  <a:pt x="265" y="32"/>
                  <a:pt x="267" y="31"/>
                </a:cubicBezTo>
                <a:cubicBezTo>
                  <a:pt x="273" y="28"/>
                  <a:pt x="273" y="30"/>
                  <a:pt x="279" y="27"/>
                </a:cubicBezTo>
                <a:cubicBezTo>
                  <a:pt x="280" y="27"/>
                  <a:pt x="279" y="27"/>
                  <a:pt x="279" y="28"/>
                </a:cubicBezTo>
                <a:cubicBezTo>
                  <a:pt x="282" y="27"/>
                  <a:pt x="285" y="26"/>
                  <a:pt x="285" y="25"/>
                </a:cubicBezTo>
                <a:cubicBezTo>
                  <a:pt x="288" y="26"/>
                  <a:pt x="294" y="23"/>
                  <a:pt x="301" y="22"/>
                </a:cubicBezTo>
                <a:cubicBezTo>
                  <a:pt x="301" y="21"/>
                  <a:pt x="301" y="21"/>
                  <a:pt x="301" y="21"/>
                </a:cubicBezTo>
                <a:cubicBezTo>
                  <a:pt x="301" y="21"/>
                  <a:pt x="297" y="22"/>
                  <a:pt x="296" y="22"/>
                </a:cubicBezTo>
                <a:cubicBezTo>
                  <a:pt x="298" y="21"/>
                  <a:pt x="297" y="22"/>
                  <a:pt x="298" y="21"/>
                </a:cubicBezTo>
                <a:cubicBezTo>
                  <a:pt x="301" y="20"/>
                  <a:pt x="301" y="20"/>
                  <a:pt x="301" y="20"/>
                </a:cubicBezTo>
                <a:cubicBezTo>
                  <a:pt x="301" y="20"/>
                  <a:pt x="297" y="21"/>
                  <a:pt x="297" y="21"/>
                </a:cubicBezTo>
                <a:cubicBezTo>
                  <a:pt x="300" y="19"/>
                  <a:pt x="301" y="19"/>
                  <a:pt x="305" y="18"/>
                </a:cubicBezTo>
                <a:cubicBezTo>
                  <a:pt x="305" y="19"/>
                  <a:pt x="307" y="18"/>
                  <a:pt x="306" y="19"/>
                </a:cubicBezTo>
                <a:cubicBezTo>
                  <a:pt x="308" y="18"/>
                  <a:pt x="309" y="17"/>
                  <a:pt x="309" y="18"/>
                </a:cubicBezTo>
                <a:cubicBezTo>
                  <a:pt x="316" y="16"/>
                  <a:pt x="316" y="16"/>
                  <a:pt x="322" y="15"/>
                </a:cubicBezTo>
                <a:cubicBezTo>
                  <a:pt x="325" y="15"/>
                  <a:pt x="325" y="14"/>
                  <a:pt x="327" y="13"/>
                </a:cubicBezTo>
                <a:cubicBezTo>
                  <a:pt x="329" y="12"/>
                  <a:pt x="329" y="13"/>
                  <a:pt x="330" y="13"/>
                </a:cubicBezTo>
                <a:cubicBezTo>
                  <a:pt x="332" y="13"/>
                  <a:pt x="332" y="12"/>
                  <a:pt x="334" y="12"/>
                </a:cubicBezTo>
                <a:cubicBezTo>
                  <a:pt x="336" y="12"/>
                  <a:pt x="338" y="11"/>
                  <a:pt x="338" y="12"/>
                </a:cubicBezTo>
                <a:cubicBezTo>
                  <a:pt x="337" y="12"/>
                  <a:pt x="338" y="12"/>
                  <a:pt x="337" y="12"/>
                </a:cubicBezTo>
                <a:cubicBezTo>
                  <a:pt x="337" y="12"/>
                  <a:pt x="336" y="12"/>
                  <a:pt x="336" y="12"/>
                </a:cubicBezTo>
                <a:cubicBezTo>
                  <a:pt x="336" y="13"/>
                  <a:pt x="340" y="11"/>
                  <a:pt x="341" y="12"/>
                </a:cubicBezTo>
                <a:cubicBezTo>
                  <a:pt x="343" y="12"/>
                  <a:pt x="337" y="12"/>
                  <a:pt x="340" y="11"/>
                </a:cubicBezTo>
                <a:cubicBezTo>
                  <a:pt x="342" y="11"/>
                  <a:pt x="342" y="11"/>
                  <a:pt x="342" y="11"/>
                </a:cubicBezTo>
                <a:cubicBezTo>
                  <a:pt x="344" y="11"/>
                  <a:pt x="344" y="11"/>
                  <a:pt x="345" y="11"/>
                </a:cubicBezTo>
                <a:cubicBezTo>
                  <a:pt x="346" y="10"/>
                  <a:pt x="340" y="11"/>
                  <a:pt x="342" y="10"/>
                </a:cubicBezTo>
                <a:cubicBezTo>
                  <a:pt x="347" y="10"/>
                  <a:pt x="347" y="10"/>
                  <a:pt x="347" y="10"/>
                </a:cubicBezTo>
                <a:cubicBezTo>
                  <a:pt x="347" y="9"/>
                  <a:pt x="347" y="9"/>
                  <a:pt x="345" y="9"/>
                </a:cubicBezTo>
                <a:cubicBezTo>
                  <a:pt x="349" y="8"/>
                  <a:pt x="350" y="10"/>
                  <a:pt x="354" y="10"/>
                </a:cubicBezTo>
                <a:cubicBezTo>
                  <a:pt x="356" y="10"/>
                  <a:pt x="358" y="9"/>
                  <a:pt x="360" y="9"/>
                </a:cubicBezTo>
                <a:cubicBezTo>
                  <a:pt x="361" y="9"/>
                  <a:pt x="359" y="9"/>
                  <a:pt x="361" y="9"/>
                </a:cubicBezTo>
                <a:cubicBezTo>
                  <a:pt x="360" y="9"/>
                  <a:pt x="359" y="9"/>
                  <a:pt x="358" y="9"/>
                </a:cubicBezTo>
                <a:cubicBezTo>
                  <a:pt x="355" y="8"/>
                  <a:pt x="363" y="8"/>
                  <a:pt x="360" y="8"/>
                </a:cubicBezTo>
                <a:cubicBezTo>
                  <a:pt x="361" y="7"/>
                  <a:pt x="362" y="9"/>
                  <a:pt x="364" y="8"/>
                </a:cubicBezTo>
                <a:cubicBezTo>
                  <a:pt x="367" y="8"/>
                  <a:pt x="362" y="8"/>
                  <a:pt x="363" y="7"/>
                </a:cubicBezTo>
                <a:cubicBezTo>
                  <a:pt x="364" y="7"/>
                  <a:pt x="365" y="7"/>
                  <a:pt x="365" y="7"/>
                </a:cubicBezTo>
                <a:cubicBezTo>
                  <a:pt x="366" y="7"/>
                  <a:pt x="367" y="8"/>
                  <a:pt x="367" y="8"/>
                </a:cubicBezTo>
                <a:cubicBezTo>
                  <a:pt x="367" y="9"/>
                  <a:pt x="370" y="8"/>
                  <a:pt x="371" y="9"/>
                </a:cubicBezTo>
                <a:cubicBezTo>
                  <a:pt x="374" y="8"/>
                  <a:pt x="371" y="8"/>
                  <a:pt x="372" y="8"/>
                </a:cubicBezTo>
                <a:cubicBezTo>
                  <a:pt x="372" y="7"/>
                  <a:pt x="371" y="8"/>
                  <a:pt x="371" y="8"/>
                </a:cubicBezTo>
                <a:cubicBezTo>
                  <a:pt x="371" y="7"/>
                  <a:pt x="379" y="9"/>
                  <a:pt x="381" y="7"/>
                </a:cubicBezTo>
                <a:cubicBezTo>
                  <a:pt x="384" y="7"/>
                  <a:pt x="386" y="8"/>
                  <a:pt x="390" y="7"/>
                </a:cubicBezTo>
                <a:cubicBezTo>
                  <a:pt x="390" y="7"/>
                  <a:pt x="389" y="7"/>
                  <a:pt x="390" y="7"/>
                </a:cubicBezTo>
                <a:cubicBezTo>
                  <a:pt x="387" y="6"/>
                  <a:pt x="389" y="6"/>
                  <a:pt x="386" y="5"/>
                </a:cubicBezTo>
                <a:cubicBezTo>
                  <a:pt x="388" y="6"/>
                  <a:pt x="389" y="7"/>
                  <a:pt x="391" y="6"/>
                </a:cubicBezTo>
                <a:cubicBezTo>
                  <a:pt x="392" y="6"/>
                  <a:pt x="392" y="7"/>
                  <a:pt x="394" y="7"/>
                </a:cubicBezTo>
                <a:cubicBezTo>
                  <a:pt x="395" y="7"/>
                  <a:pt x="395" y="6"/>
                  <a:pt x="395" y="6"/>
                </a:cubicBezTo>
                <a:cubicBezTo>
                  <a:pt x="396" y="6"/>
                  <a:pt x="399" y="6"/>
                  <a:pt x="397" y="6"/>
                </a:cubicBezTo>
                <a:cubicBezTo>
                  <a:pt x="401" y="5"/>
                  <a:pt x="402" y="7"/>
                  <a:pt x="401" y="7"/>
                </a:cubicBezTo>
                <a:cubicBezTo>
                  <a:pt x="408" y="7"/>
                  <a:pt x="400" y="5"/>
                  <a:pt x="400" y="4"/>
                </a:cubicBezTo>
                <a:cubicBezTo>
                  <a:pt x="402" y="5"/>
                  <a:pt x="404" y="4"/>
                  <a:pt x="401" y="4"/>
                </a:cubicBezTo>
                <a:cubicBezTo>
                  <a:pt x="406" y="3"/>
                  <a:pt x="402" y="5"/>
                  <a:pt x="407" y="5"/>
                </a:cubicBezTo>
                <a:cubicBezTo>
                  <a:pt x="411" y="4"/>
                  <a:pt x="406" y="3"/>
                  <a:pt x="410" y="3"/>
                </a:cubicBezTo>
                <a:cubicBezTo>
                  <a:pt x="408" y="2"/>
                  <a:pt x="400" y="3"/>
                  <a:pt x="399" y="2"/>
                </a:cubicBezTo>
                <a:cubicBezTo>
                  <a:pt x="400" y="1"/>
                  <a:pt x="404" y="2"/>
                  <a:pt x="404" y="2"/>
                </a:cubicBezTo>
                <a:cubicBezTo>
                  <a:pt x="407" y="2"/>
                  <a:pt x="407" y="1"/>
                  <a:pt x="412" y="2"/>
                </a:cubicBezTo>
                <a:cubicBezTo>
                  <a:pt x="411" y="2"/>
                  <a:pt x="413" y="2"/>
                  <a:pt x="412" y="3"/>
                </a:cubicBezTo>
                <a:cubicBezTo>
                  <a:pt x="415" y="3"/>
                  <a:pt x="415" y="1"/>
                  <a:pt x="419" y="1"/>
                </a:cubicBezTo>
                <a:cubicBezTo>
                  <a:pt x="417" y="2"/>
                  <a:pt x="416" y="2"/>
                  <a:pt x="421" y="2"/>
                </a:cubicBezTo>
                <a:cubicBezTo>
                  <a:pt x="420" y="3"/>
                  <a:pt x="417" y="3"/>
                  <a:pt x="417" y="2"/>
                </a:cubicBezTo>
                <a:cubicBezTo>
                  <a:pt x="416" y="2"/>
                  <a:pt x="416" y="3"/>
                  <a:pt x="415" y="3"/>
                </a:cubicBezTo>
                <a:cubicBezTo>
                  <a:pt x="414" y="3"/>
                  <a:pt x="417" y="3"/>
                  <a:pt x="417" y="4"/>
                </a:cubicBezTo>
                <a:cubicBezTo>
                  <a:pt x="419" y="4"/>
                  <a:pt x="418" y="3"/>
                  <a:pt x="416" y="3"/>
                </a:cubicBezTo>
                <a:cubicBezTo>
                  <a:pt x="417" y="3"/>
                  <a:pt x="421" y="3"/>
                  <a:pt x="421" y="4"/>
                </a:cubicBezTo>
                <a:cubicBezTo>
                  <a:pt x="418" y="4"/>
                  <a:pt x="427" y="5"/>
                  <a:pt x="424" y="5"/>
                </a:cubicBezTo>
                <a:cubicBezTo>
                  <a:pt x="427" y="5"/>
                  <a:pt x="427" y="6"/>
                  <a:pt x="430" y="6"/>
                </a:cubicBezTo>
                <a:cubicBezTo>
                  <a:pt x="426" y="5"/>
                  <a:pt x="427" y="5"/>
                  <a:pt x="425" y="4"/>
                </a:cubicBezTo>
                <a:cubicBezTo>
                  <a:pt x="426" y="4"/>
                  <a:pt x="428" y="4"/>
                  <a:pt x="430" y="4"/>
                </a:cubicBezTo>
                <a:cubicBezTo>
                  <a:pt x="427" y="4"/>
                  <a:pt x="430" y="4"/>
                  <a:pt x="428" y="4"/>
                </a:cubicBezTo>
                <a:cubicBezTo>
                  <a:pt x="429" y="5"/>
                  <a:pt x="432" y="5"/>
                  <a:pt x="433" y="5"/>
                </a:cubicBezTo>
                <a:cubicBezTo>
                  <a:pt x="434" y="5"/>
                  <a:pt x="431" y="5"/>
                  <a:pt x="431" y="4"/>
                </a:cubicBezTo>
                <a:cubicBezTo>
                  <a:pt x="432" y="4"/>
                  <a:pt x="438" y="5"/>
                  <a:pt x="438" y="5"/>
                </a:cubicBezTo>
                <a:cubicBezTo>
                  <a:pt x="442" y="6"/>
                  <a:pt x="445" y="6"/>
                  <a:pt x="453" y="7"/>
                </a:cubicBezTo>
                <a:cubicBezTo>
                  <a:pt x="453" y="7"/>
                  <a:pt x="452" y="7"/>
                  <a:pt x="451" y="7"/>
                </a:cubicBezTo>
                <a:cubicBezTo>
                  <a:pt x="451" y="7"/>
                  <a:pt x="453" y="7"/>
                  <a:pt x="453" y="7"/>
                </a:cubicBezTo>
                <a:cubicBezTo>
                  <a:pt x="452" y="8"/>
                  <a:pt x="450" y="7"/>
                  <a:pt x="447" y="6"/>
                </a:cubicBezTo>
                <a:cubicBezTo>
                  <a:pt x="447" y="7"/>
                  <a:pt x="447" y="7"/>
                  <a:pt x="447" y="7"/>
                </a:cubicBezTo>
                <a:cubicBezTo>
                  <a:pt x="448" y="7"/>
                  <a:pt x="453" y="8"/>
                  <a:pt x="453" y="9"/>
                </a:cubicBezTo>
                <a:cubicBezTo>
                  <a:pt x="454" y="8"/>
                  <a:pt x="456" y="7"/>
                  <a:pt x="453" y="6"/>
                </a:cubicBezTo>
                <a:cubicBezTo>
                  <a:pt x="454" y="6"/>
                  <a:pt x="457" y="7"/>
                  <a:pt x="455" y="6"/>
                </a:cubicBezTo>
                <a:cubicBezTo>
                  <a:pt x="456" y="6"/>
                  <a:pt x="458" y="7"/>
                  <a:pt x="460" y="7"/>
                </a:cubicBezTo>
                <a:cubicBezTo>
                  <a:pt x="460" y="7"/>
                  <a:pt x="459" y="7"/>
                  <a:pt x="458" y="6"/>
                </a:cubicBezTo>
                <a:cubicBezTo>
                  <a:pt x="460" y="6"/>
                  <a:pt x="465" y="7"/>
                  <a:pt x="465" y="6"/>
                </a:cubicBezTo>
                <a:cubicBezTo>
                  <a:pt x="466" y="7"/>
                  <a:pt x="466" y="7"/>
                  <a:pt x="465" y="7"/>
                </a:cubicBezTo>
                <a:cubicBezTo>
                  <a:pt x="466" y="7"/>
                  <a:pt x="469" y="8"/>
                  <a:pt x="468" y="8"/>
                </a:cubicBezTo>
                <a:cubicBezTo>
                  <a:pt x="466" y="8"/>
                  <a:pt x="466" y="8"/>
                  <a:pt x="463" y="7"/>
                </a:cubicBezTo>
                <a:cubicBezTo>
                  <a:pt x="463" y="8"/>
                  <a:pt x="464" y="8"/>
                  <a:pt x="464" y="8"/>
                </a:cubicBezTo>
                <a:cubicBezTo>
                  <a:pt x="468" y="9"/>
                  <a:pt x="467" y="8"/>
                  <a:pt x="470" y="9"/>
                </a:cubicBezTo>
                <a:cubicBezTo>
                  <a:pt x="470" y="8"/>
                  <a:pt x="473" y="8"/>
                  <a:pt x="477" y="9"/>
                </a:cubicBezTo>
                <a:cubicBezTo>
                  <a:pt x="476" y="10"/>
                  <a:pt x="474" y="9"/>
                  <a:pt x="471" y="9"/>
                </a:cubicBezTo>
                <a:cubicBezTo>
                  <a:pt x="472" y="9"/>
                  <a:pt x="472" y="10"/>
                  <a:pt x="472" y="10"/>
                </a:cubicBezTo>
                <a:cubicBezTo>
                  <a:pt x="473" y="10"/>
                  <a:pt x="475" y="10"/>
                  <a:pt x="476" y="10"/>
                </a:cubicBezTo>
                <a:cubicBezTo>
                  <a:pt x="478" y="10"/>
                  <a:pt x="478" y="11"/>
                  <a:pt x="478" y="11"/>
                </a:cubicBezTo>
                <a:cubicBezTo>
                  <a:pt x="479" y="11"/>
                  <a:pt x="481" y="11"/>
                  <a:pt x="483" y="12"/>
                </a:cubicBezTo>
                <a:cubicBezTo>
                  <a:pt x="483" y="11"/>
                  <a:pt x="484" y="11"/>
                  <a:pt x="482" y="11"/>
                </a:cubicBezTo>
                <a:cubicBezTo>
                  <a:pt x="483" y="10"/>
                  <a:pt x="485" y="11"/>
                  <a:pt x="484" y="12"/>
                </a:cubicBezTo>
                <a:cubicBezTo>
                  <a:pt x="485" y="12"/>
                  <a:pt x="486" y="11"/>
                  <a:pt x="487" y="12"/>
                </a:cubicBezTo>
                <a:cubicBezTo>
                  <a:pt x="487" y="12"/>
                  <a:pt x="485" y="10"/>
                  <a:pt x="490" y="11"/>
                </a:cubicBezTo>
                <a:cubicBezTo>
                  <a:pt x="490" y="10"/>
                  <a:pt x="485" y="10"/>
                  <a:pt x="484" y="9"/>
                </a:cubicBezTo>
                <a:cubicBezTo>
                  <a:pt x="482" y="9"/>
                  <a:pt x="481" y="9"/>
                  <a:pt x="482" y="9"/>
                </a:cubicBezTo>
                <a:cubicBezTo>
                  <a:pt x="480" y="9"/>
                  <a:pt x="481" y="9"/>
                  <a:pt x="478" y="8"/>
                </a:cubicBezTo>
                <a:cubicBezTo>
                  <a:pt x="478" y="8"/>
                  <a:pt x="482" y="9"/>
                  <a:pt x="481" y="7"/>
                </a:cubicBezTo>
                <a:cubicBezTo>
                  <a:pt x="484" y="8"/>
                  <a:pt x="482" y="8"/>
                  <a:pt x="482" y="8"/>
                </a:cubicBezTo>
                <a:cubicBezTo>
                  <a:pt x="486" y="9"/>
                  <a:pt x="486" y="9"/>
                  <a:pt x="489" y="9"/>
                </a:cubicBezTo>
                <a:cubicBezTo>
                  <a:pt x="489" y="9"/>
                  <a:pt x="487" y="9"/>
                  <a:pt x="487" y="8"/>
                </a:cubicBezTo>
                <a:cubicBezTo>
                  <a:pt x="491" y="9"/>
                  <a:pt x="493" y="10"/>
                  <a:pt x="496" y="11"/>
                </a:cubicBezTo>
                <a:cubicBezTo>
                  <a:pt x="495" y="11"/>
                  <a:pt x="495" y="10"/>
                  <a:pt x="495" y="11"/>
                </a:cubicBezTo>
                <a:cubicBezTo>
                  <a:pt x="496" y="11"/>
                  <a:pt x="499" y="12"/>
                  <a:pt x="499" y="11"/>
                </a:cubicBezTo>
                <a:cubicBezTo>
                  <a:pt x="500" y="12"/>
                  <a:pt x="500" y="12"/>
                  <a:pt x="501" y="13"/>
                </a:cubicBezTo>
                <a:cubicBezTo>
                  <a:pt x="505" y="13"/>
                  <a:pt x="510" y="15"/>
                  <a:pt x="512" y="16"/>
                </a:cubicBezTo>
                <a:cubicBezTo>
                  <a:pt x="514" y="17"/>
                  <a:pt x="512" y="15"/>
                  <a:pt x="510" y="14"/>
                </a:cubicBezTo>
                <a:cubicBezTo>
                  <a:pt x="510" y="14"/>
                  <a:pt x="516" y="16"/>
                  <a:pt x="514" y="16"/>
                </a:cubicBezTo>
                <a:cubicBezTo>
                  <a:pt x="516" y="17"/>
                  <a:pt x="519" y="18"/>
                  <a:pt x="520" y="18"/>
                </a:cubicBezTo>
                <a:cubicBezTo>
                  <a:pt x="519" y="17"/>
                  <a:pt x="518" y="17"/>
                  <a:pt x="517" y="17"/>
                </a:cubicBezTo>
                <a:cubicBezTo>
                  <a:pt x="520" y="17"/>
                  <a:pt x="527" y="19"/>
                  <a:pt x="532" y="21"/>
                </a:cubicBezTo>
                <a:cubicBezTo>
                  <a:pt x="529" y="19"/>
                  <a:pt x="537" y="22"/>
                  <a:pt x="537" y="22"/>
                </a:cubicBezTo>
                <a:cubicBezTo>
                  <a:pt x="539" y="22"/>
                  <a:pt x="538" y="23"/>
                  <a:pt x="540" y="23"/>
                </a:cubicBezTo>
                <a:cubicBezTo>
                  <a:pt x="539" y="23"/>
                  <a:pt x="538" y="23"/>
                  <a:pt x="536" y="22"/>
                </a:cubicBezTo>
                <a:cubicBezTo>
                  <a:pt x="536" y="23"/>
                  <a:pt x="543" y="25"/>
                  <a:pt x="545" y="25"/>
                </a:cubicBezTo>
                <a:cubicBezTo>
                  <a:pt x="545" y="25"/>
                  <a:pt x="542" y="25"/>
                  <a:pt x="540" y="24"/>
                </a:cubicBezTo>
                <a:cubicBezTo>
                  <a:pt x="543" y="24"/>
                  <a:pt x="547" y="25"/>
                  <a:pt x="551" y="27"/>
                </a:cubicBezTo>
                <a:cubicBezTo>
                  <a:pt x="551" y="27"/>
                  <a:pt x="550" y="27"/>
                  <a:pt x="552" y="28"/>
                </a:cubicBezTo>
                <a:cubicBezTo>
                  <a:pt x="551" y="28"/>
                  <a:pt x="549" y="26"/>
                  <a:pt x="549" y="27"/>
                </a:cubicBezTo>
                <a:cubicBezTo>
                  <a:pt x="550" y="28"/>
                  <a:pt x="552" y="28"/>
                  <a:pt x="552" y="29"/>
                </a:cubicBezTo>
                <a:cubicBezTo>
                  <a:pt x="554" y="30"/>
                  <a:pt x="550" y="28"/>
                  <a:pt x="551" y="29"/>
                </a:cubicBezTo>
                <a:cubicBezTo>
                  <a:pt x="555" y="29"/>
                  <a:pt x="555" y="30"/>
                  <a:pt x="558" y="30"/>
                </a:cubicBezTo>
                <a:cubicBezTo>
                  <a:pt x="562" y="32"/>
                  <a:pt x="569" y="34"/>
                  <a:pt x="569" y="35"/>
                </a:cubicBezTo>
                <a:cubicBezTo>
                  <a:pt x="571" y="36"/>
                  <a:pt x="570" y="35"/>
                  <a:pt x="571" y="35"/>
                </a:cubicBezTo>
                <a:cubicBezTo>
                  <a:pt x="572" y="36"/>
                  <a:pt x="575" y="37"/>
                  <a:pt x="573" y="37"/>
                </a:cubicBezTo>
                <a:cubicBezTo>
                  <a:pt x="575" y="38"/>
                  <a:pt x="575" y="38"/>
                  <a:pt x="577" y="39"/>
                </a:cubicBezTo>
                <a:cubicBezTo>
                  <a:pt x="577" y="39"/>
                  <a:pt x="575" y="39"/>
                  <a:pt x="576" y="39"/>
                </a:cubicBezTo>
                <a:cubicBezTo>
                  <a:pt x="578" y="40"/>
                  <a:pt x="578" y="39"/>
                  <a:pt x="579" y="39"/>
                </a:cubicBezTo>
                <a:cubicBezTo>
                  <a:pt x="579" y="38"/>
                  <a:pt x="576" y="38"/>
                  <a:pt x="576" y="38"/>
                </a:cubicBezTo>
                <a:cubicBezTo>
                  <a:pt x="576" y="37"/>
                  <a:pt x="580" y="39"/>
                  <a:pt x="579" y="39"/>
                </a:cubicBezTo>
                <a:cubicBezTo>
                  <a:pt x="581" y="40"/>
                  <a:pt x="581" y="40"/>
                  <a:pt x="583" y="40"/>
                </a:cubicBezTo>
                <a:cubicBezTo>
                  <a:pt x="586" y="42"/>
                  <a:pt x="586" y="42"/>
                  <a:pt x="589" y="44"/>
                </a:cubicBezTo>
                <a:cubicBezTo>
                  <a:pt x="587" y="43"/>
                  <a:pt x="587" y="42"/>
                  <a:pt x="586" y="42"/>
                </a:cubicBezTo>
                <a:cubicBezTo>
                  <a:pt x="585" y="40"/>
                  <a:pt x="593" y="44"/>
                  <a:pt x="594" y="45"/>
                </a:cubicBezTo>
                <a:cubicBezTo>
                  <a:pt x="594" y="45"/>
                  <a:pt x="591" y="43"/>
                  <a:pt x="590" y="43"/>
                </a:cubicBezTo>
                <a:cubicBezTo>
                  <a:pt x="592" y="45"/>
                  <a:pt x="596" y="46"/>
                  <a:pt x="598" y="48"/>
                </a:cubicBezTo>
                <a:cubicBezTo>
                  <a:pt x="600" y="49"/>
                  <a:pt x="597" y="46"/>
                  <a:pt x="599" y="47"/>
                </a:cubicBezTo>
                <a:cubicBezTo>
                  <a:pt x="600" y="48"/>
                  <a:pt x="601" y="49"/>
                  <a:pt x="603" y="50"/>
                </a:cubicBezTo>
                <a:cubicBezTo>
                  <a:pt x="603" y="50"/>
                  <a:pt x="606" y="52"/>
                  <a:pt x="606" y="51"/>
                </a:cubicBezTo>
                <a:cubicBezTo>
                  <a:pt x="612" y="54"/>
                  <a:pt x="615" y="56"/>
                  <a:pt x="620" y="59"/>
                </a:cubicBezTo>
                <a:cubicBezTo>
                  <a:pt x="619" y="58"/>
                  <a:pt x="619" y="59"/>
                  <a:pt x="619" y="59"/>
                </a:cubicBezTo>
                <a:cubicBezTo>
                  <a:pt x="624" y="60"/>
                  <a:pt x="634" y="67"/>
                  <a:pt x="640" y="71"/>
                </a:cubicBezTo>
                <a:cubicBezTo>
                  <a:pt x="642" y="72"/>
                  <a:pt x="641" y="71"/>
                  <a:pt x="643" y="73"/>
                </a:cubicBezTo>
                <a:cubicBezTo>
                  <a:pt x="643" y="73"/>
                  <a:pt x="643" y="73"/>
                  <a:pt x="644" y="73"/>
                </a:cubicBezTo>
                <a:cubicBezTo>
                  <a:pt x="644" y="73"/>
                  <a:pt x="643" y="72"/>
                  <a:pt x="642" y="72"/>
                </a:cubicBezTo>
                <a:cubicBezTo>
                  <a:pt x="645" y="73"/>
                  <a:pt x="651" y="78"/>
                  <a:pt x="653" y="78"/>
                </a:cubicBezTo>
                <a:cubicBezTo>
                  <a:pt x="655" y="80"/>
                  <a:pt x="658" y="83"/>
                  <a:pt x="661" y="84"/>
                </a:cubicBezTo>
                <a:cubicBezTo>
                  <a:pt x="665" y="87"/>
                  <a:pt x="675" y="94"/>
                  <a:pt x="680" y="98"/>
                </a:cubicBezTo>
                <a:cubicBezTo>
                  <a:pt x="680" y="98"/>
                  <a:pt x="679" y="97"/>
                  <a:pt x="679" y="98"/>
                </a:cubicBezTo>
                <a:cubicBezTo>
                  <a:pt x="681" y="99"/>
                  <a:pt x="682" y="100"/>
                  <a:pt x="684" y="102"/>
                </a:cubicBezTo>
                <a:cubicBezTo>
                  <a:pt x="685" y="102"/>
                  <a:pt x="683" y="101"/>
                  <a:pt x="684" y="101"/>
                </a:cubicBezTo>
                <a:cubicBezTo>
                  <a:pt x="688" y="104"/>
                  <a:pt x="693" y="109"/>
                  <a:pt x="699" y="114"/>
                </a:cubicBezTo>
                <a:cubicBezTo>
                  <a:pt x="698" y="114"/>
                  <a:pt x="698" y="114"/>
                  <a:pt x="699" y="115"/>
                </a:cubicBezTo>
                <a:cubicBezTo>
                  <a:pt x="701" y="117"/>
                  <a:pt x="702" y="118"/>
                  <a:pt x="703" y="118"/>
                </a:cubicBezTo>
                <a:cubicBezTo>
                  <a:pt x="705" y="120"/>
                  <a:pt x="704" y="119"/>
                  <a:pt x="705" y="120"/>
                </a:cubicBezTo>
                <a:cubicBezTo>
                  <a:pt x="707" y="122"/>
                  <a:pt x="704" y="119"/>
                  <a:pt x="705" y="119"/>
                </a:cubicBezTo>
                <a:cubicBezTo>
                  <a:pt x="707" y="121"/>
                  <a:pt x="707" y="121"/>
                  <a:pt x="709" y="123"/>
                </a:cubicBezTo>
                <a:cubicBezTo>
                  <a:pt x="705" y="121"/>
                  <a:pt x="715" y="129"/>
                  <a:pt x="718" y="132"/>
                </a:cubicBezTo>
                <a:cubicBezTo>
                  <a:pt x="716" y="131"/>
                  <a:pt x="717" y="131"/>
                  <a:pt x="716" y="129"/>
                </a:cubicBezTo>
                <a:cubicBezTo>
                  <a:pt x="716" y="129"/>
                  <a:pt x="717" y="130"/>
                  <a:pt x="717" y="130"/>
                </a:cubicBezTo>
                <a:cubicBezTo>
                  <a:pt x="722" y="135"/>
                  <a:pt x="722" y="134"/>
                  <a:pt x="723" y="137"/>
                </a:cubicBezTo>
                <a:cubicBezTo>
                  <a:pt x="724" y="138"/>
                  <a:pt x="723" y="136"/>
                  <a:pt x="724" y="136"/>
                </a:cubicBezTo>
                <a:cubicBezTo>
                  <a:pt x="727" y="139"/>
                  <a:pt x="727" y="140"/>
                  <a:pt x="728" y="141"/>
                </a:cubicBezTo>
                <a:cubicBezTo>
                  <a:pt x="729" y="142"/>
                  <a:pt x="732" y="144"/>
                  <a:pt x="732" y="145"/>
                </a:cubicBezTo>
                <a:cubicBezTo>
                  <a:pt x="732" y="146"/>
                  <a:pt x="735" y="148"/>
                  <a:pt x="734" y="148"/>
                </a:cubicBezTo>
                <a:cubicBezTo>
                  <a:pt x="736" y="149"/>
                  <a:pt x="736" y="149"/>
                  <a:pt x="737" y="150"/>
                </a:cubicBezTo>
                <a:cubicBezTo>
                  <a:pt x="738" y="150"/>
                  <a:pt x="735" y="148"/>
                  <a:pt x="734" y="147"/>
                </a:cubicBezTo>
                <a:cubicBezTo>
                  <a:pt x="736" y="147"/>
                  <a:pt x="734" y="144"/>
                  <a:pt x="736" y="144"/>
                </a:cubicBezTo>
                <a:cubicBezTo>
                  <a:pt x="739" y="150"/>
                  <a:pt x="741" y="155"/>
                  <a:pt x="745" y="161"/>
                </a:cubicBezTo>
                <a:cubicBezTo>
                  <a:pt x="747" y="163"/>
                  <a:pt x="742" y="157"/>
                  <a:pt x="747" y="162"/>
                </a:cubicBezTo>
                <a:cubicBezTo>
                  <a:pt x="747" y="161"/>
                  <a:pt x="745" y="159"/>
                  <a:pt x="746" y="160"/>
                </a:cubicBezTo>
                <a:cubicBezTo>
                  <a:pt x="744" y="157"/>
                  <a:pt x="744" y="158"/>
                  <a:pt x="743" y="156"/>
                </a:cubicBezTo>
                <a:cubicBezTo>
                  <a:pt x="743" y="156"/>
                  <a:pt x="745" y="158"/>
                  <a:pt x="746" y="159"/>
                </a:cubicBezTo>
                <a:cubicBezTo>
                  <a:pt x="746" y="159"/>
                  <a:pt x="745" y="156"/>
                  <a:pt x="747" y="158"/>
                </a:cubicBezTo>
                <a:cubicBezTo>
                  <a:pt x="746" y="156"/>
                  <a:pt x="744" y="153"/>
                  <a:pt x="745" y="154"/>
                </a:cubicBezTo>
                <a:cubicBezTo>
                  <a:pt x="747" y="156"/>
                  <a:pt x="748" y="158"/>
                  <a:pt x="749" y="159"/>
                </a:cubicBezTo>
                <a:cubicBezTo>
                  <a:pt x="749" y="160"/>
                  <a:pt x="752" y="165"/>
                  <a:pt x="750" y="164"/>
                </a:cubicBezTo>
                <a:cubicBezTo>
                  <a:pt x="752" y="166"/>
                  <a:pt x="751" y="167"/>
                  <a:pt x="751" y="167"/>
                </a:cubicBezTo>
                <a:cubicBezTo>
                  <a:pt x="753" y="170"/>
                  <a:pt x="756" y="173"/>
                  <a:pt x="757" y="174"/>
                </a:cubicBezTo>
                <a:cubicBezTo>
                  <a:pt x="757" y="173"/>
                  <a:pt x="755" y="172"/>
                  <a:pt x="754" y="170"/>
                </a:cubicBezTo>
                <a:cubicBezTo>
                  <a:pt x="754" y="168"/>
                  <a:pt x="759" y="172"/>
                  <a:pt x="756" y="168"/>
                </a:cubicBezTo>
                <a:cubicBezTo>
                  <a:pt x="757" y="169"/>
                  <a:pt x="757" y="170"/>
                  <a:pt x="759" y="173"/>
                </a:cubicBezTo>
                <a:cubicBezTo>
                  <a:pt x="759" y="174"/>
                  <a:pt x="757" y="173"/>
                  <a:pt x="760" y="177"/>
                </a:cubicBezTo>
                <a:cubicBezTo>
                  <a:pt x="759" y="176"/>
                  <a:pt x="759" y="175"/>
                  <a:pt x="758" y="175"/>
                </a:cubicBezTo>
                <a:cubicBezTo>
                  <a:pt x="760" y="177"/>
                  <a:pt x="760" y="179"/>
                  <a:pt x="762" y="181"/>
                </a:cubicBezTo>
                <a:cubicBezTo>
                  <a:pt x="762" y="182"/>
                  <a:pt x="762" y="181"/>
                  <a:pt x="764" y="182"/>
                </a:cubicBezTo>
                <a:cubicBezTo>
                  <a:pt x="765" y="184"/>
                  <a:pt x="766" y="187"/>
                  <a:pt x="767" y="186"/>
                </a:cubicBezTo>
                <a:cubicBezTo>
                  <a:pt x="768" y="186"/>
                  <a:pt x="765" y="183"/>
                  <a:pt x="764" y="182"/>
                </a:cubicBezTo>
                <a:cubicBezTo>
                  <a:pt x="762" y="178"/>
                  <a:pt x="767" y="183"/>
                  <a:pt x="764" y="178"/>
                </a:cubicBezTo>
                <a:cubicBezTo>
                  <a:pt x="766" y="180"/>
                  <a:pt x="766" y="181"/>
                  <a:pt x="766" y="179"/>
                </a:cubicBezTo>
                <a:cubicBezTo>
                  <a:pt x="767" y="180"/>
                  <a:pt x="768" y="181"/>
                  <a:pt x="768" y="181"/>
                </a:cubicBezTo>
                <a:cubicBezTo>
                  <a:pt x="770" y="185"/>
                  <a:pt x="768" y="190"/>
                  <a:pt x="774" y="194"/>
                </a:cubicBezTo>
                <a:cubicBezTo>
                  <a:pt x="773" y="192"/>
                  <a:pt x="774" y="192"/>
                  <a:pt x="776" y="194"/>
                </a:cubicBezTo>
                <a:cubicBezTo>
                  <a:pt x="775" y="192"/>
                  <a:pt x="774" y="188"/>
                  <a:pt x="776" y="190"/>
                </a:cubicBezTo>
                <a:cubicBezTo>
                  <a:pt x="782" y="200"/>
                  <a:pt x="774" y="198"/>
                  <a:pt x="781" y="209"/>
                </a:cubicBezTo>
                <a:cubicBezTo>
                  <a:pt x="782" y="211"/>
                  <a:pt x="782" y="210"/>
                  <a:pt x="784" y="211"/>
                </a:cubicBezTo>
                <a:cubicBezTo>
                  <a:pt x="782" y="207"/>
                  <a:pt x="785" y="207"/>
                  <a:pt x="785" y="203"/>
                </a:cubicBezTo>
                <a:cubicBezTo>
                  <a:pt x="789" y="210"/>
                  <a:pt x="784" y="206"/>
                  <a:pt x="788" y="212"/>
                </a:cubicBezTo>
                <a:cubicBezTo>
                  <a:pt x="786" y="212"/>
                  <a:pt x="788" y="216"/>
                  <a:pt x="786" y="217"/>
                </a:cubicBezTo>
                <a:cubicBezTo>
                  <a:pt x="787" y="218"/>
                  <a:pt x="788" y="218"/>
                  <a:pt x="789" y="220"/>
                </a:cubicBezTo>
                <a:cubicBezTo>
                  <a:pt x="788" y="220"/>
                  <a:pt x="787" y="218"/>
                  <a:pt x="787" y="219"/>
                </a:cubicBezTo>
                <a:cubicBezTo>
                  <a:pt x="788" y="221"/>
                  <a:pt x="789" y="223"/>
                  <a:pt x="791" y="226"/>
                </a:cubicBezTo>
                <a:cubicBezTo>
                  <a:pt x="793" y="227"/>
                  <a:pt x="790" y="222"/>
                  <a:pt x="793" y="224"/>
                </a:cubicBezTo>
                <a:cubicBezTo>
                  <a:pt x="792" y="220"/>
                  <a:pt x="793" y="220"/>
                  <a:pt x="795" y="221"/>
                </a:cubicBezTo>
                <a:cubicBezTo>
                  <a:pt x="798" y="227"/>
                  <a:pt x="796" y="231"/>
                  <a:pt x="795" y="230"/>
                </a:cubicBezTo>
                <a:cubicBezTo>
                  <a:pt x="795" y="231"/>
                  <a:pt x="796" y="233"/>
                  <a:pt x="796" y="234"/>
                </a:cubicBezTo>
                <a:cubicBezTo>
                  <a:pt x="793" y="231"/>
                  <a:pt x="796" y="239"/>
                  <a:pt x="792" y="235"/>
                </a:cubicBezTo>
                <a:cubicBezTo>
                  <a:pt x="794" y="238"/>
                  <a:pt x="793" y="237"/>
                  <a:pt x="792" y="236"/>
                </a:cubicBezTo>
                <a:cubicBezTo>
                  <a:pt x="794" y="240"/>
                  <a:pt x="794" y="243"/>
                  <a:pt x="797" y="248"/>
                </a:cubicBezTo>
                <a:cubicBezTo>
                  <a:pt x="797" y="246"/>
                  <a:pt x="797" y="245"/>
                  <a:pt x="799" y="248"/>
                </a:cubicBezTo>
                <a:cubicBezTo>
                  <a:pt x="799" y="247"/>
                  <a:pt x="798" y="246"/>
                  <a:pt x="798" y="245"/>
                </a:cubicBezTo>
                <a:cubicBezTo>
                  <a:pt x="798" y="244"/>
                  <a:pt x="799" y="247"/>
                  <a:pt x="800" y="247"/>
                </a:cubicBezTo>
                <a:cubicBezTo>
                  <a:pt x="800" y="246"/>
                  <a:pt x="799" y="246"/>
                  <a:pt x="798" y="244"/>
                </a:cubicBezTo>
                <a:cubicBezTo>
                  <a:pt x="799" y="244"/>
                  <a:pt x="800" y="246"/>
                  <a:pt x="800" y="246"/>
                </a:cubicBezTo>
                <a:cubicBezTo>
                  <a:pt x="802" y="250"/>
                  <a:pt x="800" y="249"/>
                  <a:pt x="801" y="252"/>
                </a:cubicBezTo>
                <a:cubicBezTo>
                  <a:pt x="799" y="250"/>
                  <a:pt x="800" y="252"/>
                  <a:pt x="799" y="251"/>
                </a:cubicBezTo>
                <a:cubicBezTo>
                  <a:pt x="800" y="252"/>
                  <a:pt x="801" y="254"/>
                  <a:pt x="802" y="256"/>
                </a:cubicBezTo>
                <a:cubicBezTo>
                  <a:pt x="800" y="254"/>
                  <a:pt x="800" y="256"/>
                  <a:pt x="799" y="255"/>
                </a:cubicBezTo>
                <a:cubicBezTo>
                  <a:pt x="799" y="256"/>
                  <a:pt x="800" y="257"/>
                  <a:pt x="800" y="258"/>
                </a:cubicBezTo>
                <a:cubicBezTo>
                  <a:pt x="798" y="257"/>
                  <a:pt x="797" y="261"/>
                  <a:pt x="794" y="257"/>
                </a:cubicBezTo>
                <a:cubicBezTo>
                  <a:pt x="794" y="258"/>
                  <a:pt x="795" y="260"/>
                  <a:pt x="794" y="260"/>
                </a:cubicBezTo>
                <a:cubicBezTo>
                  <a:pt x="792" y="255"/>
                  <a:pt x="791" y="256"/>
                  <a:pt x="790" y="256"/>
                </a:cubicBezTo>
                <a:cubicBezTo>
                  <a:pt x="792" y="259"/>
                  <a:pt x="794" y="261"/>
                  <a:pt x="795" y="265"/>
                </a:cubicBezTo>
                <a:cubicBezTo>
                  <a:pt x="793" y="262"/>
                  <a:pt x="795" y="266"/>
                  <a:pt x="793" y="262"/>
                </a:cubicBezTo>
                <a:cubicBezTo>
                  <a:pt x="792" y="267"/>
                  <a:pt x="790" y="268"/>
                  <a:pt x="787" y="266"/>
                </a:cubicBezTo>
                <a:cubicBezTo>
                  <a:pt x="786" y="263"/>
                  <a:pt x="784" y="260"/>
                  <a:pt x="784" y="259"/>
                </a:cubicBezTo>
                <a:cubicBezTo>
                  <a:pt x="784" y="258"/>
                  <a:pt x="783" y="258"/>
                  <a:pt x="783" y="257"/>
                </a:cubicBezTo>
                <a:cubicBezTo>
                  <a:pt x="783" y="257"/>
                  <a:pt x="783" y="258"/>
                  <a:pt x="784" y="259"/>
                </a:cubicBezTo>
                <a:cubicBezTo>
                  <a:pt x="783" y="258"/>
                  <a:pt x="782" y="256"/>
                  <a:pt x="782" y="255"/>
                </a:cubicBezTo>
                <a:close/>
                <a:moveTo>
                  <a:pt x="340" y="50"/>
                </a:moveTo>
                <a:cubicBezTo>
                  <a:pt x="338" y="51"/>
                  <a:pt x="336" y="51"/>
                  <a:pt x="336" y="51"/>
                </a:cubicBezTo>
                <a:cubicBezTo>
                  <a:pt x="338" y="51"/>
                  <a:pt x="340" y="51"/>
                  <a:pt x="340" y="50"/>
                </a:cubicBezTo>
                <a:close/>
                <a:moveTo>
                  <a:pt x="236" y="74"/>
                </a:moveTo>
                <a:cubicBezTo>
                  <a:pt x="236" y="74"/>
                  <a:pt x="235" y="75"/>
                  <a:pt x="235" y="74"/>
                </a:cubicBezTo>
                <a:cubicBezTo>
                  <a:pt x="234" y="75"/>
                  <a:pt x="233" y="75"/>
                  <a:pt x="233" y="76"/>
                </a:cubicBezTo>
                <a:cubicBezTo>
                  <a:pt x="236" y="75"/>
                  <a:pt x="230" y="77"/>
                  <a:pt x="232" y="77"/>
                </a:cubicBezTo>
                <a:cubicBezTo>
                  <a:pt x="234" y="76"/>
                  <a:pt x="235" y="75"/>
                  <a:pt x="236" y="74"/>
                </a:cubicBezTo>
                <a:close/>
                <a:moveTo>
                  <a:pt x="231" y="76"/>
                </a:moveTo>
                <a:cubicBezTo>
                  <a:pt x="232" y="75"/>
                  <a:pt x="233" y="76"/>
                  <a:pt x="234" y="74"/>
                </a:cubicBezTo>
                <a:cubicBezTo>
                  <a:pt x="234" y="75"/>
                  <a:pt x="236" y="72"/>
                  <a:pt x="237" y="71"/>
                </a:cubicBezTo>
                <a:cubicBezTo>
                  <a:pt x="233" y="73"/>
                  <a:pt x="233" y="74"/>
                  <a:pt x="231" y="76"/>
                </a:cubicBezTo>
                <a:close/>
                <a:moveTo>
                  <a:pt x="162" y="116"/>
                </a:moveTo>
                <a:cubicBezTo>
                  <a:pt x="164" y="115"/>
                  <a:pt x="164" y="115"/>
                  <a:pt x="164" y="115"/>
                </a:cubicBezTo>
                <a:cubicBezTo>
                  <a:pt x="162" y="115"/>
                  <a:pt x="165" y="114"/>
                  <a:pt x="167" y="112"/>
                </a:cubicBezTo>
                <a:cubicBezTo>
                  <a:pt x="165" y="113"/>
                  <a:pt x="164" y="114"/>
                  <a:pt x="164" y="114"/>
                </a:cubicBezTo>
                <a:cubicBezTo>
                  <a:pt x="167" y="111"/>
                  <a:pt x="164" y="113"/>
                  <a:pt x="165" y="111"/>
                </a:cubicBezTo>
                <a:cubicBezTo>
                  <a:pt x="164" y="112"/>
                  <a:pt x="162" y="113"/>
                  <a:pt x="162" y="114"/>
                </a:cubicBezTo>
                <a:cubicBezTo>
                  <a:pt x="168" y="110"/>
                  <a:pt x="160" y="115"/>
                  <a:pt x="162" y="114"/>
                </a:cubicBezTo>
                <a:cubicBezTo>
                  <a:pt x="166" y="112"/>
                  <a:pt x="161" y="116"/>
                  <a:pt x="162" y="116"/>
                </a:cubicBezTo>
                <a:close/>
                <a:moveTo>
                  <a:pt x="132" y="113"/>
                </a:moveTo>
                <a:cubicBezTo>
                  <a:pt x="134" y="112"/>
                  <a:pt x="135" y="111"/>
                  <a:pt x="134" y="111"/>
                </a:cubicBezTo>
                <a:cubicBezTo>
                  <a:pt x="132" y="113"/>
                  <a:pt x="132" y="113"/>
                  <a:pt x="132" y="113"/>
                </a:cubicBezTo>
                <a:close/>
                <a:moveTo>
                  <a:pt x="788" y="254"/>
                </a:moveTo>
                <a:cubicBezTo>
                  <a:pt x="788" y="256"/>
                  <a:pt x="790" y="259"/>
                  <a:pt x="791" y="260"/>
                </a:cubicBezTo>
                <a:cubicBezTo>
                  <a:pt x="790" y="258"/>
                  <a:pt x="789" y="255"/>
                  <a:pt x="788" y="254"/>
                </a:cubicBezTo>
                <a:close/>
                <a:moveTo>
                  <a:pt x="792" y="242"/>
                </a:moveTo>
                <a:cubicBezTo>
                  <a:pt x="793" y="245"/>
                  <a:pt x="794" y="247"/>
                  <a:pt x="796" y="250"/>
                </a:cubicBezTo>
                <a:cubicBezTo>
                  <a:pt x="797" y="249"/>
                  <a:pt x="792" y="240"/>
                  <a:pt x="790" y="237"/>
                </a:cubicBezTo>
                <a:cubicBezTo>
                  <a:pt x="790" y="239"/>
                  <a:pt x="794" y="244"/>
                  <a:pt x="795" y="246"/>
                </a:cubicBezTo>
                <a:cubicBezTo>
                  <a:pt x="794" y="246"/>
                  <a:pt x="793" y="243"/>
                  <a:pt x="792" y="242"/>
                </a:cubicBezTo>
                <a:close/>
                <a:moveTo>
                  <a:pt x="787" y="245"/>
                </a:moveTo>
                <a:cubicBezTo>
                  <a:pt x="787" y="245"/>
                  <a:pt x="787" y="247"/>
                  <a:pt x="786" y="246"/>
                </a:cubicBezTo>
                <a:cubicBezTo>
                  <a:pt x="788" y="248"/>
                  <a:pt x="789" y="252"/>
                  <a:pt x="790" y="253"/>
                </a:cubicBezTo>
                <a:cubicBezTo>
                  <a:pt x="789" y="250"/>
                  <a:pt x="788" y="247"/>
                  <a:pt x="787" y="245"/>
                </a:cubicBezTo>
                <a:close/>
                <a:moveTo>
                  <a:pt x="779" y="256"/>
                </a:moveTo>
                <a:cubicBezTo>
                  <a:pt x="779" y="256"/>
                  <a:pt x="776" y="252"/>
                  <a:pt x="777" y="255"/>
                </a:cubicBezTo>
                <a:cubicBezTo>
                  <a:pt x="778" y="255"/>
                  <a:pt x="778" y="255"/>
                  <a:pt x="779" y="257"/>
                </a:cubicBezTo>
                <a:cubicBezTo>
                  <a:pt x="779" y="258"/>
                  <a:pt x="779" y="258"/>
                  <a:pt x="779" y="258"/>
                </a:cubicBezTo>
                <a:cubicBezTo>
                  <a:pt x="780" y="258"/>
                  <a:pt x="780" y="258"/>
                  <a:pt x="779" y="256"/>
                </a:cubicBezTo>
                <a:close/>
                <a:moveTo>
                  <a:pt x="785" y="244"/>
                </a:moveTo>
                <a:cubicBezTo>
                  <a:pt x="787" y="249"/>
                  <a:pt x="783" y="241"/>
                  <a:pt x="784" y="244"/>
                </a:cubicBezTo>
                <a:cubicBezTo>
                  <a:pt x="786" y="246"/>
                  <a:pt x="784" y="246"/>
                  <a:pt x="785" y="247"/>
                </a:cubicBezTo>
                <a:cubicBezTo>
                  <a:pt x="785" y="246"/>
                  <a:pt x="787" y="249"/>
                  <a:pt x="787" y="249"/>
                </a:cubicBezTo>
                <a:cubicBezTo>
                  <a:pt x="786" y="247"/>
                  <a:pt x="786" y="245"/>
                  <a:pt x="785" y="244"/>
                </a:cubicBezTo>
                <a:close/>
                <a:moveTo>
                  <a:pt x="789" y="230"/>
                </a:moveTo>
                <a:cubicBezTo>
                  <a:pt x="790" y="231"/>
                  <a:pt x="791" y="232"/>
                  <a:pt x="792" y="233"/>
                </a:cubicBezTo>
                <a:cubicBezTo>
                  <a:pt x="790" y="230"/>
                  <a:pt x="789" y="228"/>
                  <a:pt x="790" y="229"/>
                </a:cubicBezTo>
                <a:cubicBezTo>
                  <a:pt x="788" y="225"/>
                  <a:pt x="789" y="224"/>
                  <a:pt x="787" y="222"/>
                </a:cubicBezTo>
                <a:cubicBezTo>
                  <a:pt x="787" y="222"/>
                  <a:pt x="787" y="224"/>
                  <a:pt x="786" y="224"/>
                </a:cubicBezTo>
                <a:cubicBezTo>
                  <a:pt x="788" y="225"/>
                  <a:pt x="788" y="226"/>
                  <a:pt x="789" y="227"/>
                </a:cubicBezTo>
                <a:cubicBezTo>
                  <a:pt x="789" y="228"/>
                  <a:pt x="789" y="229"/>
                  <a:pt x="789" y="229"/>
                </a:cubicBezTo>
                <a:cubicBezTo>
                  <a:pt x="788" y="226"/>
                  <a:pt x="787" y="226"/>
                  <a:pt x="785" y="224"/>
                </a:cubicBezTo>
                <a:cubicBezTo>
                  <a:pt x="787" y="227"/>
                  <a:pt x="786" y="227"/>
                  <a:pt x="785" y="226"/>
                </a:cubicBezTo>
                <a:cubicBezTo>
                  <a:pt x="787" y="230"/>
                  <a:pt x="786" y="228"/>
                  <a:pt x="787" y="231"/>
                </a:cubicBezTo>
                <a:cubicBezTo>
                  <a:pt x="788" y="231"/>
                  <a:pt x="789" y="234"/>
                  <a:pt x="790" y="235"/>
                </a:cubicBezTo>
                <a:cubicBezTo>
                  <a:pt x="790" y="235"/>
                  <a:pt x="792" y="237"/>
                  <a:pt x="791" y="235"/>
                </a:cubicBezTo>
                <a:cubicBezTo>
                  <a:pt x="790" y="235"/>
                  <a:pt x="790" y="233"/>
                  <a:pt x="789" y="232"/>
                </a:cubicBezTo>
                <a:cubicBezTo>
                  <a:pt x="789" y="232"/>
                  <a:pt x="790" y="235"/>
                  <a:pt x="789" y="233"/>
                </a:cubicBezTo>
                <a:cubicBezTo>
                  <a:pt x="789" y="233"/>
                  <a:pt x="787" y="230"/>
                  <a:pt x="788" y="230"/>
                </a:cubicBezTo>
                <a:cubicBezTo>
                  <a:pt x="789" y="232"/>
                  <a:pt x="790" y="234"/>
                  <a:pt x="792" y="235"/>
                </a:cubicBezTo>
                <a:cubicBezTo>
                  <a:pt x="791" y="234"/>
                  <a:pt x="789" y="231"/>
                  <a:pt x="789" y="230"/>
                </a:cubicBezTo>
                <a:close/>
                <a:moveTo>
                  <a:pt x="788" y="235"/>
                </a:moveTo>
                <a:cubicBezTo>
                  <a:pt x="788" y="233"/>
                  <a:pt x="786" y="229"/>
                  <a:pt x="785" y="229"/>
                </a:cubicBezTo>
                <a:cubicBezTo>
                  <a:pt x="787" y="231"/>
                  <a:pt x="787" y="234"/>
                  <a:pt x="788" y="235"/>
                </a:cubicBezTo>
                <a:close/>
                <a:moveTo>
                  <a:pt x="756" y="236"/>
                </a:moveTo>
                <a:cubicBezTo>
                  <a:pt x="755" y="236"/>
                  <a:pt x="757" y="239"/>
                  <a:pt x="758" y="240"/>
                </a:cubicBezTo>
                <a:cubicBezTo>
                  <a:pt x="760" y="241"/>
                  <a:pt x="759" y="242"/>
                  <a:pt x="760" y="244"/>
                </a:cubicBezTo>
                <a:cubicBezTo>
                  <a:pt x="760" y="243"/>
                  <a:pt x="762" y="245"/>
                  <a:pt x="761" y="242"/>
                </a:cubicBezTo>
                <a:cubicBezTo>
                  <a:pt x="759" y="241"/>
                  <a:pt x="759" y="241"/>
                  <a:pt x="756" y="236"/>
                </a:cubicBezTo>
                <a:close/>
                <a:moveTo>
                  <a:pt x="780" y="220"/>
                </a:moveTo>
                <a:cubicBezTo>
                  <a:pt x="781" y="222"/>
                  <a:pt x="781" y="223"/>
                  <a:pt x="782" y="225"/>
                </a:cubicBezTo>
                <a:cubicBezTo>
                  <a:pt x="783" y="226"/>
                  <a:pt x="784" y="227"/>
                  <a:pt x="785" y="228"/>
                </a:cubicBezTo>
                <a:cubicBezTo>
                  <a:pt x="783" y="225"/>
                  <a:pt x="782" y="222"/>
                  <a:pt x="780" y="220"/>
                </a:cubicBezTo>
                <a:close/>
                <a:moveTo>
                  <a:pt x="787" y="219"/>
                </a:moveTo>
                <a:cubicBezTo>
                  <a:pt x="786" y="219"/>
                  <a:pt x="786" y="220"/>
                  <a:pt x="787" y="221"/>
                </a:cubicBezTo>
                <a:cubicBezTo>
                  <a:pt x="787" y="221"/>
                  <a:pt x="789" y="225"/>
                  <a:pt x="789" y="223"/>
                </a:cubicBezTo>
                <a:cubicBezTo>
                  <a:pt x="787" y="221"/>
                  <a:pt x="787" y="220"/>
                  <a:pt x="787" y="219"/>
                </a:cubicBezTo>
                <a:close/>
                <a:moveTo>
                  <a:pt x="781" y="226"/>
                </a:moveTo>
                <a:cubicBezTo>
                  <a:pt x="781" y="227"/>
                  <a:pt x="780" y="223"/>
                  <a:pt x="779" y="224"/>
                </a:cubicBezTo>
                <a:cubicBezTo>
                  <a:pt x="780" y="224"/>
                  <a:pt x="780" y="225"/>
                  <a:pt x="779" y="225"/>
                </a:cubicBezTo>
                <a:cubicBezTo>
                  <a:pt x="781" y="228"/>
                  <a:pt x="783" y="228"/>
                  <a:pt x="781" y="226"/>
                </a:cubicBezTo>
                <a:close/>
                <a:moveTo>
                  <a:pt x="760" y="233"/>
                </a:moveTo>
                <a:cubicBezTo>
                  <a:pt x="761" y="237"/>
                  <a:pt x="756" y="230"/>
                  <a:pt x="756" y="233"/>
                </a:cubicBezTo>
                <a:cubicBezTo>
                  <a:pt x="758" y="234"/>
                  <a:pt x="760" y="235"/>
                  <a:pt x="762" y="237"/>
                </a:cubicBezTo>
                <a:cubicBezTo>
                  <a:pt x="761" y="235"/>
                  <a:pt x="761" y="233"/>
                  <a:pt x="760" y="233"/>
                </a:cubicBezTo>
                <a:close/>
                <a:moveTo>
                  <a:pt x="754" y="232"/>
                </a:moveTo>
                <a:cubicBezTo>
                  <a:pt x="755" y="231"/>
                  <a:pt x="756" y="235"/>
                  <a:pt x="757" y="236"/>
                </a:cubicBezTo>
                <a:cubicBezTo>
                  <a:pt x="757" y="234"/>
                  <a:pt x="753" y="229"/>
                  <a:pt x="754" y="232"/>
                </a:cubicBezTo>
                <a:close/>
                <a:moveTo>
                  <a:pt x="747" y="236"/>
                </a:moveTo>
                <a:cubicBezTo>
                  <a:pt x="746" y="236"/>
                  <a:pt x="748" y="238"/>
                  <a:pt x="748" y="239"/>
                </a:cubicBezTo>
                <a:cubicBezTo>
                  <a:pt x="749" y="239"/>
                  <a:pt x="749" y="240"/>
                  <a:pt x="749" y="239"/>
                </a:cubicBezTo>
                <a:cubicBezTo>
                  <a:pt x="748" y="239"/>
                  <a:pt x="748" y="237"/>
                  <a:pt x="747" y="236"/>
                </a:cubicBezTo>
                <a:close/>
                <a:moveTo>
                  <a:pt x="753" y="170"/>
                </a:moveTo>
                <a:cubicBezTo>
                  <a:pt x="752" y="170"/>
                  <a:pt x="752" y="170"/>
                  <a:pt x="753" y="172"/>
                </a:cubicBezTo>
                <a:cubicBezTo>
                  <a:pt x="754" y="172"/>
                  <a:pt x="755" y="172"/>
                  <a:pt x="756" y="173"/>
                </a:cubicBezTo>
                <a:cubicBezTo>
                  <a:pt x="754" y="172"/>
                  <a:pt x="753" y="171"/>
                  <a:pt x="753" y="170"/>
                </a:cubicBezTo>
                <a:close/>
                <a:moveTo>
                  <a:pt x="747" y="163"/>
                </a:moveTo>
                <a:cubicBezTo>
                  <a:pt x="746" y="162"/>
                  <a:pt x="745" y="163"/>
                  <a:pt x="746" y="165"/>
                </a:cubicBezTo>
                <a:cubicBezTo>
                  <a:pt x="746" y="164"/>
                  <a:pt x="749" y="168"/>
                  <a:pt x="749" y="167"/>
                </a:cubicBezTo>
                <a:cubicBezTo>
                  <a:pt x="746" y="163"/>
                  <a:pt x="748" y="165"/>
                  <a:pt x="747" y="163"/>
                </a:cubicBezTo>
                <a:close/>
                <a:moveTo>
                  <a:pt x="726" y="156"/>
                </a:moveTo>
                <a:cubicBezTo>
                  <a:pt x="725" y="156"/>
                  <a:pt x="728" y="159"/>
                  <a:pt x="729" y="160"/>
                </a:cubicBezTo>
                <a:cubicBezTo>
                  <a:pt x="730" y="160"/>
                  <a:pt x="728" y="158"/>
                  <a:pt x="726" y="156"/>
                </a:cubicBezTo>
                <a:close/>
                <a:moveTo>
                  <a:pt x="723" y="152"/>
                </a:moveTo>
                <a:cubicBezTo>
                  <a:pt x="722" y="152"/>
                  <a:pt x="721" y="151"/>
                  <a:pt x="721" y="150"/>
                </a:cubicBezTo>
                <a:cubicBezTo>
                  <a:pt x="720" y="150"/>
                  <a:pt x="720" y="151"/>
                  <a:pt x="721" y="152"/>
                </a:cubicBezTo>
                <a:cubicBezTo>
                  <a:pt x="722" y="151"/>
                  <a:pt x="725" y="155"/>
                  <a:pt x="724" y="153"/>
                </a:cubicBezTo>
                <a:cubicBezTo>
                  <a:pt x="723" y="153"/>
                  <a:pt x="723" y="153"/>
                  <a:pt x="723" y="152"/>
                </a:cubicBezTo>
                <a:close/>
                <a:moveTo>
                  <a:pt x="726" y="146"/>
                </a:moveTo>
                <a:cubicBezTo>
                  <a:pt x="727" y="147"/>
                  <a:pt x="726" y="147"/>
                  <a:pt x="728" y="149"/>
                </a:cubicBezTo>
                <a:cubicBezTo>
                  <a:pt x="729" y="150"/>
                  <a:pt x="727" y="147"/>
                  <a:pt x="726" y="146"/>
                </a:cubicBezTo>
                <a:close/>
                <a:moveTo>
                  <a:pt x="717" y="154"/>
                </a:moveTo>
                <a:cubicBezTo>
                  <a:pt x="718" y="156"/>
                  <a:pt x="715" y="152"/>
                  <a:pt x="714" y="152"/>
                </a:cubicBezTo>
                <a:cubicBezTo>
                  <a:pt x="714" y="153"/>
                  <a:pt x="716" y="154"/>
                  <a:pt x="717" y="156"/>
                </a:cubicBezTo>
                <a:cubicBezTo>
                  <a:pt x="718" y="156"/>
                  <a:pt x="718" y="155"/>
                  <a:pt x="717" y="154"/>
                </a:cubicBezTo>
                <a:close/>
                <a:moveTo>
                  <a:pt x="723" y="138"/>
                </a:moveTo>
                <a:cubicBezTo>
                  <a:pt x="726" y="140"/>
                  <a:pt x="727" y="142"/>
                  <a:pt x="728" y="143"/>
                </a:cubicBezTo>
                <a:cubicBezTo>
                  <a:pt x="727" y="141"/>
                  <a:pt x="725" y="139"/>
                  <a:pt x="723" y="138"/>
                </a:cubicBezTo>
                <a:close/>
                <a:moveTo>
                  <a:pt x="723" y="139"/>
                </a:moveTo>
                <a:cubicBezTo>
                  <a:pt x="723" y="138"/>
                  <a:pt x="722" y="137"/>
                  <a:pt x="721" y="137"/>
                </a:cubicBezTo>
                <a:cubicBezTo>
                  <a:pt x="720" y="136"/>
                  <a:pt x="720" y="136"/>
                  <a:pt x="720" y="137"/>
                </a:cubicBezTo>
                <a:cubicBezTo>
                  <a:pt x="721" y="139"/>
                  <a:pt x="722" y="140"/>
                  <a:pt x="723" y="141"/>
                </a:cubicBezTo>
                <a:cubicBezTo>
                  <a:pt x="722" y="139"/>
                  <a:pt x="720" y="138"/>
                  <a:pt x="721" y="137"/>
                </a:cubicBezTo>
                <a:cubicBezTo>
                  <a:pt x="723" y="139"/>
                  <a:pt x="724" y="140"/>
                  <a:pt x="725" y="140"/>
                </a:cubicBezTo>
                <a:cubicBezTo>
                  <a:pt x="724" y="139"/>
                  <a:pt x="724" y="139"/>
                  <a:pt x="723" y="139"/>
                </a:cubicBezTo>
                <a:close/>
                <a:moveTo>
                  <a:pt x="722" y="140"/>
                </a:moveTo>
                <a:cubicBezTo>
                  <a:pt x="719" y="137"/>
                  <a:pt x="719" y="137"/>
                  <a:pt x="719" y="137"/>
                </a:cubicBezTo>
                <a:cubicBezTo>
                  <a:pt x="718" y="137"/>
                  <a:pt x="720" y="140"/>
                  <a:pt x="721" y="141"/>
                </a:cubicBezTo>
                <a:cubicBezTo>
                  <a:pt x="722" y="141"/>
                  <a:pt x="722" y="141"/>
                  <a:pt x="722" y="140"/>
                </a:cubicBezTo>
                <a:close/>
                <a:moveTo>
                  <a:pt x="721" y="134"/>
                </a:moveTo>
                <a:cubicBezTo>
                  <a:pt x="720" y="134"/>
                  <a:pt x="719" y="134"/>
                  <a:pt x="719" y="134"/>
                </a:cubicBezTo>
                <a:cubicBezTo>
                  <a:pt x="723" y="138"/>
                  <a:pt x="724" y="137"/>
                  <a:pt x="721" y="134"/>
                </a:cubicBezTo>
                <a:close/>
                <a:moveTo>
                  <a:pt x="714" y="136"/>
                </a:moveTo>
                <a:cubicBezTo>
                  <a:pt x="715" y="135"/>
                  <a:pt x="715" y="135"/>
                  <a:pt x="714" y="134"/>
                </a:cubicBezTo>
                <a:cubicBezTo>
                  <a:pt x="713" y="133"/>
                  <a:pt x="712" y="134"/>
                  <a:pt x="714" y="136"/>
                </a:cubicBezTo>
                <a:close/>
                <a:moveTo>
                  <a:pt x="697" y="113"/>
                </a:moveTo>
                <a:cubicBezTo>
                  <a:pt x="698" y="114"/>
                  <a:pt x="698" y="113"/>
                  <a:pt x="697" y="113"/>
                </a:cubicBezTo>
                <a:cubicBezTo>
                  <a:pt x="696" y="113"/>
                  <a:pt x="694" y="110"/>
                  <a:pt x="693" y="110"/>
                </a:cubicBezTo>
                <a:cubicBezTo>
                  <a:pt x="695" y="112"/>
                  <a:pt x="698" y="116"/>
                  <a:pt x="700" y="117"/>
                </a:cubicBezTo>
                <a:cubicBezTo>
                  <a:pt x="699" y="116"/>
                  <a:pt x="696" y="113"/>
                  <a:pt x="697" y="113"/>
                </a:cubicBezTo>
                <a:close/>
                <a:moveTo>
                  <a:pt x="662" y="153"/>
                </a:moveTo>
                <a:cubicBezTo>
                  <a:pt x="663" y="154"/>
                  <a:pt x="665" y="156"/>
                  <a:pt x="666" y="156"/>
                </a:cubicBezTo>
                <a:cubicBezTo>
                  <a:pt x="665" y="155"/>
                  <a:pt x="663" y="152"/>
                  <a:pt x="662" y="153"/>
                </a:cubicBezTo>
                <a:close/>
                <a:moveTo>
                  <a:pt x="685" y="103"/>
                </a:moveTo>
                <a:cubicBezTo>
                  <a:pt x="687" y="104"/>
                  <a:pt x="686" y="104"/>
                  <a:pt x="687" y="105"/>
                </a:cubicBezTo>
                <a:cubicBezTo>
                  <a:pt x="688" y="106"/>
                  <a:pt x="689" y="106"/>
                  <a:pt x="689" y="106"/>
                </a:cubicBezTo>
                <a:cubicBezTo>
                  <a:pt x="688" y="105"/>
                  <a:pt x="687" y="103"/>
                  <a:pt x="685" y="103"/>
                </a:cubicBezTo>
                <a:close/>
                <a:moveTo>
                  <a:pt x="599" y="49"/>
                </a:moveTo>
                <a:cubicBezTo>
                  <a:pt x="600" y="50"/>
                  <a:pt x="603" y="51"/>
                  <a:pt x="603" y="50"/>
                </a:cubicBezTo>
                <a:cubicBezTo>
                  <a:pt x="600" y="49"/>
                  <a:pt x="601" y="50"/>
                  <a:pt x="599" y="49"/>
                </a:cubicBezTo>
                <a:close/>
                <a:moveTo>
                  <a:pt x="579" y="43"/>
                </a:moveTo>
                <a:cubicBezTo>
                  <a:pt x="579" y="42"/>
                  <a:pt x="584" y="44"/>
                  <a:pt x="581" y="43"/>
                </a:cubicBezTo>
                <a:cubicBezTo>
                  <a:pt x="581" y="43"/>
                  <a:pt x="576" y="41"/>
                  <a:pt x="579" y="43"/>
                </a:cubicBezTo>
                <a:close/>
                <a:moveTo>
                  <a:pt x="568" y="37"/>
                </a:moveTo>
                <a:cubicBezTo>
                  <a:pt x="568" y="36"/>
                  <a:pt x="570" y="37"/>
                  <a:pt x="571" y="38"/>
                </a:cubicBezTo>
                <a:cubicBezTo>
                  <a:pt x="573" y="38"/>
                  <a:pt x="568" y="36"/>
                  <a:pt x="567" y="36"/>
                </a:cubicBezTo>
                <a:cubicBezTo>
                  <a:pt x="570" y="37"/>
                  <a:pt x="565" y="36"/>
                  <a:pt x="568" y="37"/>
                </a:cubicBezTo>
                <a:close/>
                <a:moveTo>
                  <a:pt x="562" y="33"/>
                </a:moveTo>
                <a:cubicBezTo>
                  <a:pt x="563" y="34"/>
                  <a:pt x="563" y="33"/>
                  <a:pt x="565" y="33"/>
                </a:cubicBezTo>
                <a:cubicBezTo>
                  <a:pt x="567" y="35"/>
                  <a:pt x="567" y="35"/>
                  <a:pt x="567" y="35"/>
                </a:cubicBezTo>
                <a:cubicBezTo>
                  <a:pt x="570" y="35"/>
                  <a:pt x="558" y="30"/>
                  <a:pt x="562" y="33"/>
                </a:cubicBezTo>
                <a:close/>
                <a:moveTo>
                  <a:pt x="533" y="22"/>
                </a:moveTo>
                <a:cubicBezTo>
                  <a:pt x="531" y="22"/>
                  <a:pt x="527" y="19"/>
                  <a:pt x="523" y="19"/>
                </a:cubicBezTo>
                <a:cubicBezTo>
                  <a:pt x="524" y="20"/>
                  <a:pt x="519" y="18"/>
                  <a:pt x="519" y="19"/>
                </a:cubicBezTo>
                <a:cubicBezTo>
                  <a:pt x="522" y="20"/>
                  <a:pt x="520" y="20"/>
                  <a:pt x="524" y="21"/>
                </a:cubicBezTo>
                <a:cubicBezTo>
                  <a:pt x="522" y="19"/>
                  <a:pt x="526" y="20"/>
                  <a:pt x="528" y="20"/>
                </a:cubicBezTo>
                <a:cubicBezTo>
                  <a:pt x="529" y="21"/>
                  <a:pt x="532" y="22"/>
                  <a:pt x="535" y="23"/>
                </a:cubicBezTo>
                <a:cubicBezTo>
                  <a:pt x="534" y="23"/>
                  <a:pt x="535" y="22"/>
                  <a:pt x="533" y="22"/>
                </a:cubicBezTo>
                <a:close/>
                <a:moveTo>
                  <a:pt x="513" y="21"/>
                </a:moveTo>
                <a:cubicBezTo>
                  <a:pt x="515" y="21"/>
                  <a:pt x="520" y="24"/>
                  <a:pt x="520" y="23"/>
                </a:cubicBezTo>
                <a:cubicBezTo>
                  <a:pt x="516" y="22"/>
                  <a:pt x="514" y="21"/>
                  <a:pt x="513" y="21"/>
                </a:cubicBezTo>
                <a:close/>
                <a:moveTo>
                  <a:pt x="499" y="13"/>
                </a:moveTo>
                <a:cubicBezTo>
                  <a:pt x="501" y="14"/>
                  <a:pt x="499" y="14"/>
                  <a:pt x="502" y="15"/>
                </a:cubicBezTo>
                <a:cubicBezTo>
                  <a:pt x="501" y="14"/>
                  <a:pt x="504" y="14"/>
                  <a:pt x="502" y="14"/>
                </a:cubicBezTo>
                <a:cubicBezTo>
                  <a:pt x="502" y="14"/>
                  <a:pt x="499" y="13"/>
                  <a:pt x="499" y="13"/>
                </a:cubicBezTo>
                <a:close/>
                <a:moveTo>
                  <a:pt x="497" y="13"/>
                </a:moveTo>
                <a:cubicBezTo>
                  <a:pt x="502" y="15"/>
                  <a:pt x="497" y="14"/>
                  <a:pt x="497" y="15"/>
                </a:cubicBezTo>
                <a:cubicBezTo>
                  <a:pt x="499" y="15"/>
                  <a:pt x="500" y="16"/>
                  <a:pt x="501" y="16"/>
                </a:cubicBezTo>
                <a:cubicBezTo>
                  <a:pt x="500" y="15"/>
                  <a:pt x="499" y="13"/>
                  <a:pt x="497" y="13"/>
                </a:cubicBezTo>
                <a:close/>
                <a:moveTo>
                  <a:pt x="494" y="15"/>
                </a:moveTo>
                <a:cubicBezTo>
                  <a:pt x="494" y="14"/>
                  <a:pt x="496" y="15"/>
                  <a:pt x="496" y="14"/>
                </a:cubicBezTo>
                <a:cubicBezTo>
                  <a:pt x="492" y="13"/>
                  <a:pt x="493" y="14"/>
                  <a:pt x="494" y="15"/>
                </a:cubicBezTo>
                <a:close/>
                <a:moveTo>
                  <a:pt x="441" y="7"/>
                </a:moveTo>
                <a:cubicBezTo>
                  <a:pt x="441" y="7"/>
                  <a:pt x="443" y="7"/>
                  <a:pt x="445" y="7"/>
                </a:cubicBezTo>
                <a:cubicBezTo>
                  <a:pt x="444" y="7"/>
                  <a:pt x="445" y="7"/>
                  <a:pt x="444" y="7"/>
                </a:cubicBezTo>
                <a:cubicBezTo>
                  <a:pt x="444" y="7"/>
                  <a:pt x="439" y="7"/>
                  <a:pt x="441" y="7"/>
                </a:cubicBezTo>
                <a:close/>
                <a:moveTo>
                  <a:pt x="436" y="6"/>
                </a:moveTo>
                <a:cubicBezTo>
                  <a:pt x="433" y="6"/>
                  <a:pt x="434" y="5"/>
                  <a:pt x="431" y="6"/>
                </a:cubicBezTo>
                <a:cubicBezTo>
                  <a:pt x="431" y="6"/>
                  <a:pt x="433" y="6"/>
                  <a:pt x="432" y="7"/>
                </a:cubicBezTo>
                <a:cubicBezTo>
                  <a:pt x="434" y="7"/>
                  <a:pt x="436" y="8"/>
                  <a:pt x="437" y="7"/>
                </a:cubicBezTo>
                <a:cubicBezTo>
                  <a:pt x="432" y="7"/>
                  <a:pt x="433" y="6"/>
                  <a:pt x="436" y="6"/>
                </a:cubicBezTo>
                <a:close/>
                <a:moveTo>
                  <a:pt x="424" y="8"/>
                </a:moveTo>
                <a:cubicBezTo>
                  <a:pt x="420" y="7"/>
                  <a:pt x="426" y="6"/>
                  <a:pt x="421" y="7"/>
                </a:cubicBezTo>
                <a:cubicBezTo>
                  <a:pt x="423" y="7"/>
                  <a:pt x="420" y="8"/>
                  <a:pt x="424" y="8"/>
                </a:cubicBezTo>
                <a:close/>
                <a:moveTo>
                  <a:pt x="415" y="4"/>
                </a:moveTo>
                <a:cubicBezTo>
                  <a:pt x="415" y="4"/>
                  <a:pt x="414" y="4"/>
                  <a:pt x="413" y="4"/>
                </a:cubicBezTo>
                <a:cubicBezTo>
                  <a:pt x="415" y="4"/>
                  <a:pt x="417" y="5"/>
                  <a:pt x="420" y="5"/>
                </a:cubicBezTo>
                <a:cubicBezTo>
                  <a:pt x="420" y="4"/>
                  <a:pt x="417" y="4"/>
                  <a:pt x="415" y="4"/>
                </a:cubicBezTo>
                <a:close/>
                <a:moveTo>
                  <a:pt x="417" y="5"/>
                </a:moveTo>
                <a:cubicBezTo>
                  <a:pt x="417" y="6"/>
                  <a:pt x="414" y="6"/>
                  <a:pt x="412" y="5"/>
                </a:cubicBezTo>
                <a:cubicBezTo>
                  <a:pt x="412" y="6"/>
                  <a:pt x="415" y="6"/>
                  <a:pt x="416" y="7"/>
                </a:cubicBezTo>
                <a:cubicBezTo>
                  <a:pt x="416" y="7"/>
                  <a:pt x="417" y="7"/>
                  <a:pt x="418" y="7"/>
                </a:cubicBezTo>
                <a:cubicBezTo>
                  <a:pt x="413" y="6"/>
                  <a:pt x="418" y="6"/>
                  <a:pt x="419" y="6"/>
                </a:cubicBezTo>
                <a:cubicBezTo>
                  <a:pt x="419" y="6"/>
                  <a:pt x="419" y="5"/>
                  <a:pt x="417" y="5"/>
                </a:cubicBezTo>
                <a:close/>
                <a:moveTo>
                  <a:pt x="412" y="4"/>
                </a:moveTo>
                <a:cubicBezTo>
                  <a:pt x="409" y="4"/>
                  <a:pt x="409" y="5"/>
                  <a:pt x="410" y="5"/>
                </a:cubicBezTo>
                <a:cubicBezTo>
                  <a:pt x="409" y="4"/>
                  <a:pt x="414" y="5"/>
                  <a:pt x="413" y="5"/>
                </a:cubicBezTo>
                <a:cubicBezTo>
                  <a:pt x="410" y="4"/>
                  <a:pt x="413" y="4"/>
                  <a:pt x="412" y="4"/>
                </a:cubicBezTo>
                <a:close/>
                <a:moveTo>
                  <a:pt x="409" y="5"/>
                </a:moveTo>
                <a:cubicBezTo>
                  <a:pt x="405" y="5"/>
                  <a:pt x="405" y="5"/>
                  <a:pt x="405" y="5"/>
                </a:cubicBezTo>
                <a:cubicBezTo>
                  <a:pt x="404" y="6"/>
                  <a:pt x="408" y="6"/>
                  <a:pt x="407" y="7"/>
                </a:cubicBezTo>
                <a:cubicBezTo>
                  <a:pt x="409" y="7"/>
                  <a:pt x="409" y="7"/>
                  <a:pt x="412" y="8"/>
                </a:cubicBezTo>
                <a:cubicBezTo>
                  <a:pt x="411" y="7"/>
                  <a:pt x="404" y="6"/>
                  <a:pt x="409" y="5"/>
                </a:cubicBezTo>
                <a:close/>
                <a:moveTo>
                  <a:pt x="391" y="7"/>
                </a:moveTo>
                <a:cubicBezTo>
                  <a:pt x="393" y="7"/>
                  <a:pt x="395" y="7"/>
                  <a:pt x="397" y="7"/>
                </a:cubicBezTo>
                <a:cubicBezTo>
                  <a:pt x="397" y="7"/>
                  <a:pt x="397" y="7"/>
                  <a:pt x="397" y="7"/>
                </a:cubicBezTo>
                <a:cubicBezTo>
                  <a:pt x="395" y="7"/>
                  <a:pt x="393" y="7"/>
                  <a:pt x="391" y="7"/>
                </a:cubicBezTo>
                <a:close/>
                <a:moveTo>
                  <a:pt x="376" y="46"/>
                </a:moveTo>
                <a:cubicBezTo>
                  <a:pt x="376" y="47"/>
                  <a:pt x="379" y="47"/>
                  <a:pt x="380" y="47"/>
                </a:cubicBezTo>
                <a:cubicBezTo>
                  <a:pt x="378" y="47"/>
                  <a:pt x="378" y="46"/>
                  <a:pt x="376" y="46"/>
                </a:cubicBezTo>
                <a:close/>
                <a:moveTo>
                  <a:pt x="354" y="47"/>
                </a:moveTo>
                <a:cubicBezTo>
                  <a:pt x="353" y="48"/>
                  <a:pt x="359" y="47"/>
                  <a:pt x="359" y="47"/>
                </a:cubicBezTo>
                <a:cubicBezTo>
                  <a:pt x="357" y="47"/>
                  <a:pt x="357" y="46"/>
                  <a:pt x="354" y="47"/>
                </a:cubicBezTo>
                <a:close/>
                <a:moveTo>
                  <a:pt x="323" y="15"/>
                </a:moveTo>
                <a:cubicBezTo>
                  <a:pt x="323" y="16"/>
                  <a:pt x="322" y="16"/>
                  <a:pt x="324" y="16"/>
                </a:cubicBezTo>
                <a:cubicBezTo>
                  <a:pt x="326" y="16"/>
                  <a:pt x="326" y="15"/>
                  <a:pt x="323" y="15"/>
                </a:cubicBezTo>
                <a:close/>
                <a:moveTo>
                  <a:pt x="325" y="47"/>
                </a:moveTo>
                <a:cubicBezTo>
                  <a:pt x="324" y="48"/>
                  <a:pt x="328" y="47"/>
                  <a:pt x="329" y="46"/>
                </a:cubicBezTo>
                <a:cubicBezTo>
                  <a:pt x="327" y="47"/>
                  <a:pt x="327" y="46"/>
                  <a:pt x="325" y="47"/>
                </a:cubicBezTo>
                <a:close/>
                <a:moveTo>
                  <a:pt x="321" y="51"/>
                </a:moveTo>
                <a:cubicBezTo>
                  <a:pt x="324" y="50"/>
                  <a:pt x="323" y="50"/>
                  <a:pt x="321" y="51"/>
                </a:cubicBezTo>
                <a:cubicBezTo>
                  <a:pt x="323" y="51"/>
                  <a:pt x="325" y="50"/>
                  <a:pt x="327" y="50"/>
                </a:cubicBezTo>
                <a:cubicBezTo>
                  <a:pt x="328" y="50"/>
                  <a:pt x="328" y="49"/>
                  <a:pt x="328" y="49"/>
                </a:cubicBezTo>
                <a:cubicBezTo>
                  <a:pt x="325" y="50"/>
                  <a:pt x="321" y="49"/>
                  <a:pt x="321" y="51"/>
                </a:cubicBezTo>
                <a:close/>
                <a:moveTo>
                  <a:pt x="316" y="18"/>
                </a:moveTo>
                <a:cubicBezTo>
                  <a:pt x="319" y="17"/>
                  <a:pt x="317" y="18"/>
                  <a:pt x="320" y="18"/>
                </a:cubicBezTo>
                <a:cubicBezTo>
                  <a:pt x="319" y="17"/>
                  <a:pt x="321" y="17"/>
                  <a:pt x="321" y="16"/>
                </a:cubicBezTo>
                <a:cubicBezTo>
                  <a:pt x="318" y="17"/>
                  <a:pt x="319" y="17"/>
                  <a:pt x="317" y="17"/>
                </a:cubicBezTo>
                <a:cubicBezTo>
                  <a:pt x="317" y="17"/>
                  <a:pt x="317" y="17"/>
                  <a:pt x="316" y="18"/>
                </a:cubicBezTo>
                <a:close/>
                <a:moveTo>
                  <a:pt x="311" y="35"/>
                </a:moveTo>
                <a:cubicBezTo>
                  <a:pt x="312" y="34"/>
                  <a:pt x="316" y="34"/>
                  <a:pt x="315" y="34"/>
                </a:cubicBezTo>
                <a:cubicBezTo>
                  <a:pt x="314" y="34"/>
                  <a:pt x="308" y="35"/>
                  <a:pt x="311" y="35"/>
                </a:cubicBezTo>
                <a:close/>
                <a:moveTo>
                  <a:pt x="314" y="49"/>
                </a:moveTo>
                <a:cubicBezTo>
                  <a:pt x="314" y="50"/>
                  <a:pt x="318" y="49"/>
                  <a:pt x="318" y="49"/>
                </a:cubicBezTo>
                <a:lnTo>
                  <a:pt x="314" y="49"/>
                </a:lnTo>
                <a:close/>
                <a:moveTo>
                  <a:pt x="308" y="47"/>
                </a:moveTo>
                <a:cubicBezTo>
                  <a:pt x="308" y="48"/>
                  <a:pt x="314" y="46"/>
                  <a:pt x="315" y="46"/>
                </a:cubicBezTo>
                <a:cubicBezTo>
                  <a:pt x="315" y="46"/>
                  <a:pt x="315" y="45"/>
                  <a:pt x="316" y="45"/>
                </a:cubicBezTo>
                <a:cubicBezTo>
                  <a:pt x="313" y="46"/>
                  <a:pt x="309" y="47"/>
                  <a:pt x="308" y="47"/>
                </a:cubicBezTo>
                <a:close/>
                <a:moveTo>
                  <a:pt x="302" y="21"/>
                </a:moveTo>
                <a:cubicBezTo>
                  <a:pt x="305" y="21"/>
                  <a:pt x="305" y="20"/>
                  <a:pt x="306" y="20"/>
                </a:cubicBezTo>
                <a:cubicBezTo>
                  <a:pt x="306" y="19"/>
                  <a:pt x="307" y="19"/>
                  <a:pt x="307" y="19"/>
                </a:cubicBezTo>
                <a:cubicBezTo>
                  <a:pt x="304" y="20"/>
                  <a:pt x="303" y="20"/>
                  <a:pt x="302" y="21"/>
                </a:cubicBezTo>
                <a:close/>
                <a:moveTo>
                  <a:pt x="314" y="52"/>
                </a:moveTo>
                <a:cubicBezTo>
                  <a:pt x="313" y="52"/>
                  <a:pt x="311" y="53"/>
                  <a:pt x="311" y="53"/>
                </a:cubicBezTo>
                <a:cubicBezTo>
                  <a:pt x="314" y="52"/>
                  <a:pt x="313" y="53"/>
                  <a:pt x="315" y="52"/>
                </a:cubicBezTo>
                <a:cubicBezTo>
                  <a:pt x="315" y="52"/>
                  <a:pt x="315" y="52"/>
                  <a:pt x="314" y="52"/>
                </a:cubicBezTo>
                <a:close/>
                <a:moveTo>
                  <a:pt x="309" y="42"/>
                </a:moveTo>
                <a:cubicBezTo>
                  <a:pt x="307" y="43"/>
                  <a:pt x="305" y="43"/>
                  <a:pt x="304" y="44"/>
                </a:cubicBezTo>
                <a:cubicBezTo>
                  <a:pt x="306" y="44"/>
                  <a:pt x="309" y="43"/>
                  <a:pt x="310" y="42"/>
                </a:cubicBezTo>
                <a:cubicBezTo>
                  <a:pt x="310" y="42"/>
                  <a:pt x="310" y="41"/>
                  <a:pt x="309" y="41"/>
                </a:cubicBezTo>
                <a:lnTo>
                  <a:pt x="309" y="42"/>
                </a:lnTo>
                <a:close/>
                <a:moveTo>
                  <a:pt x="306" y="49"/>
                </a:moveTo>
                <a:cubicBezTo>
                  <a:pt x="308" y="49"/>
                  <a:pt x="309" y="49"/>
                  <a:pt x="310" y="49"/>
                </a:cubicBezTo>
                <a:cubicBezTo>
                  <a:pt x="310" y="48"/>
                  <a:pt x="310" y="48"/>
                  <a:pt x="311" y="48"/>
                </a:cubicBezTo>
                <a:cubicBezTo>
                  <a:pt x="311" y="48"/>
                  <a:pt x="311" y="48"/>
                  <a:pt x="311" y="48"/>
                </a:cubicBezTo>
                <a:cubicBezTo>
                  <a:pt x="308" y="49"/>
                  <a:pt x="307" y="48"/>
                  <a:pt x="306" y="49"/>
                </a:cubicBezTo>
                <a:close/>
                <a:moveTo>
                  <a:pt x="306" y="51"/>
                </a:moveTo>
                <a:cubicBezTo>
                  <a:pt x="307" y="51"/>
                  <a:pt x="308" y="50"/>
                  <a:pt x="309" y="50"/>
                </a:cubicBezTo>
                <a:cubicBezTo>
                  <a:pt x="310" y="50"/>
                  <a:pt x="310" y="50"/>
                  <a:pt x="310" y="50"/>
                </a:cubicBezTo>
                <a:cubicBezTo>
                  <a:pt x="310" y="50"/>
                  <a:pt x="310" y="50"/>
                  <a:pt x="310" y="50"/>
                </a:cubicBezTo>
                <a:cubicBezTo>
                  <a:pt x="307" y="50"/>
                  <a:pt x="304" y="51"/>
                  <a:pt x="306" y="51"/>
                </a:cubicBezTo>
                <a:close/>
                <a:moveTo>
                  <a:pt x="307" y="53"/>
                </a:moveTo>
                <a:cubicBezTo>
                  <a:pt x="309" y="53"/>
                  <a:pt x="306" y="54"/>
                  <a:pt x="306" y="54"/>
                </a:cubicBezTo>
                <a:cubicBezTo>
                  <a:pt x="309" y="54"/>
                  <a:pt x="310" y="53"/>
                  <a:pt x="311" y="52"/>
                </a:cubicBezTo>
                <a:cubicBezTo>
                  <a:pt x="310" y="52"/>
                  <a:pt x="308" y="53"/>
                  <a:pt x="307" y="53"/>
                </a:cubicBezTo>
                <a:close/>
                <a:moveTo>
                  <a:pt x="308" y="54"/>
                </a:moveTo>
                <a:cubicBezTo>
                  <a:pt x="305" y="55"/>
                  <a:pt x="306" y="55"/>
                  <a:pt x="305" y="56"/>
                </a:cubicBezTo>
                <a:cubicBezTo>
                  <a:pt x="308" y="55"/>
                  <a:pt x="309" y="56"/>
                  <a:pt x="310" y="55"/>
                </a:cubicBezTo>
                <a:cubicBezTo>
                  <a:pt x="308" y="55"/>
                  <a:pt x="308" y="55"/>
                  <a:pt x="308" y="54"/>
                </a:cubicBezTo>
                <a:close/>
                <a:moveTo>
                  <a:pt x="302" y="38"/>
                </a:moveTo>
                <a:cubicBezTo>
                  <a:pt x="300" y="39"/>
                  <a:pt x="300" y="39"/>
                  <a:pt x="300" y="40"/>
                </a:cubicBezTo>
                <a:cubicBezTo>
                  <a:pt x="303" y="39"/>
                  <a:pt x="303" y="39"/>
                  <a:pt x="302" y="38"/>
                </a:cubicBezTo>
                <a:close/>
                <a:moveTo>
                  <a:pt x="301" y="46"/>
                </a:moveTo>
                <a:cubicBezTo>
                  <a:pt x="300" y="47"/>
                  <a:pt x="300" y="47"/>
                  <a:pt x="299" y="47"/>
                </a:cubicBezTo>
                <a:cubicBezTo>
                  <a:pt x="299" y="47"/>
                  <a:pt x="297" y="48"/>
                  <a:pt x="299" y="48"/>
                </a:cubicBezTo>
                <a:cubicBezTo>
                  <a:pt x="300" y="47"/>
                  <a:pt x="305" y="45"/>
                  <a:pt x="302" y="46"/>
                </a:cubicBezTo>
                <a:cubicBezTo>
                  <a:pt x="302" y="46"/>
                  <a:pt x="301" y="46"/>
                  <a:pt x="301" y="46"/>
                </a:cubicBezTo>
                <a:close/>
                <a:moveTo>
                  <a:pt x="300" y="51"/>
                </a:moveTo>
                <a:cubicBezTo>
                  <a:pt x="300" y="51"/>
                  <a:pt x="303" y="50"/>
                  <a:pt x="303" y="50"/>
                </a:cubicBezTo>
                <a:cubicBezTo>
                  <a:pt x="301" y="50"/>
                  <a:pt x="297" y="52"/>
                  <a:pt x="300" y="51"/>
                </a:cubicBezTo>
                <a:close/>
                <a:moveTo>
                  <a:pt x="296" y="41"/>
                </a:moveTo>
                <a:cubicBezTo>
                  <a:pt x="296" y="40"/>
                  <a:pt x="297" y="40"/>
                  <a:pt x="297" y="40"/>
                </a:cubicBezTo>
                <a:cubicBezTo>
                  <a:pt x="294" y="40"/>
                  <a:pt x="293" y="42"/>
                  <a:pt x="296" y="41"/>
                </a:cubicBezTo>
                <a:close/>
                <a:moveTo>
                  <a:pt x="295" y="49"/>
                </a:moveTo>
                <a:cubicBezTo>
                  <a:pt x="293" y="50"/>
                  <a:pt x="294" y="51"/>
                  <a:pt x="297" y="51"/>
                </a:cubicBezTo>
                <a:cubicBezTo>
                  <a:pt x="298" y="50"/>
                  <a:pt x="294" y="50"/>
                  <a:pt x="297" y="49"/>
                </a:cubicBezTo>
                <a:cubicBezTo>
                  <a:pt x="296" y="49"/>
                  <a:pt x="296" y="49"/>
                  <a:pt x="295" y="49"/>
                </a:cubicBezTo>
                <a:close/>
                <a:moveTo>
                  <a:pt x="296" y="54"/>
                </a:moveTo>
                <a:cubicBezTo>
                  <a:pt x="296" y="55"/>
                  <a:pt x="294" y="55"/>
                  <a:pt x="294" y="55"/>
                </a:cubicBezTo>
                <a:cubicBezTo>
                  <a:pt x="294" y="56"/>
                  <a:pt x="294" y="56"/>
                  <a:pt x="295" y="57"/>
                </a:cubicBezTo>
                <a:cubicBezTo>
                  <a:pt x="293" y="57"/>
                  <a:pt x="293" y="57"/>
                  <a:pt x="293" y="57"/>
                </a:cubicBezTo>
                <a:cubicBezTo>
                  <a:pt x="293" y="58"/>
                  <a:pt x="293" y="58"/>
                  <a:pt x="292" y="58"/>
                </a:cubicBezTo>
                <a:cubicBezTo>
                  <a:pt x="294" y="58"/>
                  <a:pt x="294" y="58"/>
                  <a:pt x="295" y="58"/>
                </a:cubicBezTo>
                <a:cubicBezTo>
                  <a:pt x="293" y="58"/>
                  <a:pt x="293" y="57"/>
                  <a:pt x="297" y="57"/>
                </a:cubicBezTo>
                <a:cubicBezTo>
                  <a:pt x="297" y="56"/>
                  <a:pt x="295" y="56"/>
                  <a:pt x="295" y="56"/>
                </a:cubicBezTo>
                <a:cubicBezTo>
                  <a:pt x="295" y="55"/>
                  <a:pt x="299" y="54"/>
                  <a:pt x="298" y="54"/>
                </a:cubicBezTo>
                <a:cubicBezTo>
                  <a:pt x="297" y="55"/>
                  <a:pt x="297" y="54"/>
                  <a:pt x="296" y="54"/>
                </a:cubicBezTo>
                <a:close/>
                <a:moveTo>
                  <a:pt x="286" y="51"/>
                </a:moveTo>
                <a:cubicBezTo>
                  <a:pt x="286" y="52"/>
                  <a:pt x="282" y="52"/>
                  <a:pt x="282" y="53"/>
                </a:cubicBezTo>
                <a:cubicBezTo>
                  <a:pt x="285" y="52"/>
                  <a:pt x="292" y="51"/>
                  <a:pt x="293" y="49"/>
                </a:cubicBezTo>
                <a:cubicBezTo>
                  <a:pt x="289" y="50"/>
                  <a:pt x="289" y="51"/>
                  <a:pt x="286" y="51"/>
                </a:cubicBezTo>
                <a:close/>
                <a:moveTo>
                  <a:pt x="287" y="58"/>
                </a:moveTo>
                <a:cubicBezTo>
                  <a:pt x="291" y="56"/>
                  <a:pt x="292" y="55"/>
                  <a:pt x="293" y="54"/>
                </a:cubicBezTo>
                <a:cubicBezTo>
                  <a:pt x="288" y="56"/>
                  <a:pt x="290" y="56"/>
                  <a:pt x="287" y="58"/>
                </a:cubicBezTo>
                <a:close/>
                <a:moveTo>
                  <a:pt x="286" y="51"/>
                </a:moveTo>
                <a:cubicBezTo>
                  <a:pt x="288" y="50"/>
                  <a:pt x="291" y="49"/>
                  <a:pt x="291" y="48"/>
                </a:cubicBezTo>
                <a:cubicBezTo>
                  <a:pt x="289" y="49"/>
                  <a:pt x="285" y="51"/>
                  <a:pt x="286" y="51"/>
                </a:cubicBezTo>
                <a:close/>
                <a:moveTo>
                  <a:pt x="288" y="60"/>
                </a:moveTo>
                <a:cubicBezTo>
                  <a:pt x="289" y="60"/>
                  <a:pt x="294" y="59"/>
                  <a:pt x="294" y="59"/>
                </a:cubicBezTo>
                <a:cubicBezTo>
                  <a:pt x="293" y="59"/>
                  <a:pt x="289" y="59"/>
                  <a:pt x="288" y="60"/>
                </a:cubicBezTo>
                <a:close/>
                <a:moveTo>
                  <a:pt x="283" y="27"/>
                </a:moveTo>
                <a:cubicBezTo>
                  <a:pt x="276" y="29"/>
                  <a:pt x="276" y="29"/>
                  <a:pt x="276" y="29"/>
                </a:cubicBezTo>
                <a:cubicBezTo>
                  <a:pt x="277" y="30"/>
                  <a:pt x="274" y="30"/>
                  <a:pt x="274" y="31"/>
                </a:cubicBezTo>
                <a:cubicBezTo>
                  <a:pt x="278" y="29"/>
                  <a:pt x="276" y="29"/>
                  <a:pt x="281" y="28"/>
                </a:cubicBezTo>
                <a:cubicBezTo>
                  <a:pt x="281" y="28"/>
                  <a:pt x="279" y="29"/>
                  <a:pt x="280" y="29"/>
                </a:cubicBezTo>
                <a:cubicBezTo>
                  <a:pt x="282" y="28"/>
                  <a:pt x="282" y="29"/>
                  <a:pt x="284" y="28"/>
                </a:cubicBezTo>
                <a:cubicBezTo>
                  <a:pt x="285" y="27"/>
                  <a:pt x="281" y="28"/>
                  <a:pt x="283" y="27"/>
                </a:cubicBezTo>
                <a:close/>
                <a:moveTo>
                  <a:pt x="291" y="52"/>
                </a:moveTo>
                <a:cubicBezTo>
                  <a:pt x="291" y="51"/>
                  <a:pt x="289" y="52"/>
                  <a:pt x="291" y="51"/>
                </a:cubicBezTo>
                <a:cubicBezTo>
                  <a:pt x="285" y="53"/>
                  <a:pt x="289" y="53"/>
                  <a:pt x="291" y="52"/>
                </a:cubicBezTo>
                <a:close/>
                <a:moveTo>
                  <a:pt x="282" y="46"/>
                </a:moveTo>
                <a:cubicBezTo>
                  <a:pt x="282" y="46"/>
                  <a:pt x="281" y="46"/>
                  <a:pt x="281" y="47"/>
                </a:cubicBezTo>
                <a:cubicBezTo>
                  <a:pt x="283" y="46"/>
                  <a:pt x="285" y="46"/>
                  <a:pt x="286" y="45"/>
                </a:cubicBezTo>
                <a:cubicBezTo>
                  <a:pt x="284" y="45"/>
                  <a:pt x="284" y="45"/>
                  <a:pt x="282" y="46"/>
                </a:cubicBezTo>
                <a:close/>
                <a:moveTo>
                  <a:pt x="275" y="46"/>
                </a:moveTo>
                <a:cubicBezTo>
                  <a:pt x="277" y="46"/>
                  <a:pt x="280" y="44"/>
                  <a:pt x="281" y="44"/>
                </a:cubicBezTo>
                <a:cubicBezTo>
                  <a:pt x="282" y="44"/>
                  <a:pt x="286" y="42"/>
                  <a:pt x="284" y="42"/>
                </a:cubicBezTo>
                <a:cubicBezTo>
                  <a:pt x="283" y="43"/>
                  <a:pt x="276" y="45"/>
                  <a:pt x="275" y="46"/>
                </a:cubicBezTo>
                <a:close/>
                <a:moveTo>
                  <a:pt x="284" y="57"/>
                </a:moveTo>
                <a:cubicBezTo>
                  <a:pt x="285" y="56"/>
                  <a:pt x="283" y="55"/>
                  <a:pt x="287" y="54"/>
                </a:cubicBezTo>
                <a:cubicBezTo>
                  <a:pt x="288" y="53"/>
                  <a:pt x="286" y="54"/>
                  <a:pt x="285" y="54"/>
                </a:cubicBezTo>
                <a:cubicBezTo>
                  <a:pt x="284" y="55"/>
                  <a:pt x="285" y="55"/>
                  <a:pt x="283" y="56"/>
                </a:cubicBezTo>
                <a:cubicBezTo>
                  <a:pt x="282" y="56"/>
                  <a:pt x="285" y="56"/>
                  <a:pt x="281" y="57"/>
                </a:cubicBezTo>
                <a:cubicBezTo>
                  <a:pt x="281" y="58"/>
                  <a:pt x="283" y="57"/>
                  <a:pt x="284" y="57"/>
                </a:cubicBezTo>
                <a:cubicBezTo>
                  <a:pt x="283" y="57"/>
                  <a:pt x="283" y="57"/>
                  <a:pt x="284" y="57"/>
                </a:cubicBezTo>
                <a:close/>
                <a:moveTo>
                  <a:pt x="279" y="43"/>
                </a:moveTo>
                <a:cubicBezTo>
                  <a:pt x="279" y="43"/>
                  <a:pt x="279" y="43"/>
                  <a:pt x="280" y="43"/>
                </a:cubicBezTo>
                <a:cubicBezTo>
                  <a:pt x="280" y="43"/>
                  <a:pt x="283" y="42"/>
                  <a:pt x="283" y="42"/>
                </a:cubicBezTo>
                <a:cubicBezTo>
                  <a:pt x="281" y="42"/>
                  <a:pt x="281" y="42"/>
                  <a:pt x="279" y="43"/>
                </a:cubicBezTo>
                <a:close/>
                <a:moveTo>
                  <a:pt x="273" y="49"/>
                </a:moveTo>
                <a:cubicBezTo>
                  <a:pt x="277" y="47"/>
                  <a:pt x="276" y="49"/>
                  <a:pt x="277" y="48"/>
                </a:cubicBezTo>
                <a:cubicBezTo>
                  <a:pt x="278" y="48"/>
                  <a:pt x="278" y="48"/>
                  <a:pt x="278" y="47"/>
                </a:cubicBezTo>
                <a:cubicBezTo>
                  <a:pt x="276" y="48"/>
                  <a:pt x="274" y="48"/>
                  <a:pt x="273" y="49"/>
                </a:cubicBezTo>
                <a:close/>
                <a:moveTo>
                  <a:pt x="274" y="62"/>
                </a:moveTo>
                <a:cubicBezTo>
                  <a:pt x="273" y="62"/>
                  <a:pt x="272" y="63"/>
                  <a:pt x="272" y="63"/>
                </a:cubicBezTo>
                <a:cubicBezTo>
                  <a:pt x="273" y="62"/>
                  <a:pt x="274" y="63"/>
                  <a:pt x="275" y="62"/>
                </a:cubicBezTo>
                <a:cubicBezTo>
                  <a:pt x="274" y="62"/>
                  <a:pt x="281" y="60"/>
                  <a:pt x="282" y="59"/>
                </a:cubicBezTo>
                <a:cubicBezTo>
                  <a:pt x="281" y="60"/>
                  <a:pt x="280" y="60"/>
                  <a:pt x="280" y="60"/>
                </a:cubicBezTo>
                <a:cubicBezTo>
                  <a:pt x="279" y="60"/>
                  <a:pt x="280" y="59"/>
                  <a:pt x="278" y="59"/>
                </a:cubicBezTo>
                <a:cubicBezTo>
                  <a:pt x="279" y="60"/>
                  <a:pt x="277" y="60"/>
                  <a:pt x="275" y="61"/>
                </a:cubicBezTo>
                <a:cubicBezTo>
                  <a:pt x="276" y="61"/>
                  <a:pt x="275" y="61"/>
                  <a:pt x="274" y="62"/>
                </a:cubicBezTo>
                <a:close/>
                <a:moveTo>
                  <a:pt x="270" y="48"/>
                </a:moveTo>
                <a:cubicBezTo>
                  <a:pt x="270" y="49"/>
                  <a:pt x="273" y="48"/>
                  <a:pt x="276" y="47"/>
                </a:cubicBezTo>
                <a:cubicBezTo>
                  <a:pt x="273" y="47"/>
                  <a:pt x="273" y="46"/>
                  <a:pt x="271" y="47"/>
                </a:cubicBezTo>
                <a:cubicBezTo>
                  <a:pt x="272" y="47"/>
                  <a:pt x="274" y="47"/>
                  <a:pt x="270" y="48"/>
                </a:cubicBezTo>
                <a:close/>
                <a:moveTo>
                  <a:pt x="276" y="60"/>
                </a:moveTo>
                <a:cubicBezTo>
                  <a:pt x="276" y="60"/>
                  <a:pt x="277" y="59"/>
                  <a:pt x="276" y="59"/>
                </a:cubicBezTo>
                <a:cubicBezTo>
                  <a:pt x="270" y="61"/>
                  <a:pt x="269" y="62"/>
                  <a:pt x="276" y="60"/>
                </a:cubicBezTo>
                <a:close/>
                <a:moveTo>
                  <a:pt x="264" y="34"/>
                </a:moveTo>
                <a:cubicBezTo>
                  <a:pt x="262" y="34"/>
                  <a:pt x="261" y="35"/>
                  <a:pt x="261" y="35"/>
                </a:cubicBezTo>
                <a:cubicBezTo>
                  <a:pt x="263" y="35"/>
                  <a:pt x="265" y="34"/>
                  <a:pt x="265" y="34"/>
                </a:cubicBezTo>
                <a:cubicBezTo>
                  <a:pt x="264" y="34"/>
                  <a:pt x="264" y="34"/>
                  <a:pt x="264" y="34"/>
                </a:cubicBezTo>
                <a:close/>
                <a:moveTo>
                  <a:pt x="248" y="40"/>
                </a:moveTo>
                <a:cubicBezTo>
                  <a:pt x="250" y="40"/>
                  <a:pt x="247" y="41"/>
                  <a:pt x="248" y="41"/>
                </a:cubicBezTo>
                <a:cubicBezTo>
                  <a:pt x="251" y="40"/>
                  <a:pt x="250" y="40"/>
                  <a:pt x="252" y="39"/>
                </a:cubicBezTo>
                <a:cubicBezTo>
                  <a:pt x="252" y="39"/>
                  <a:pt x="252" y="40"/>
                  <a:pt x="253" y="39"/>
                </a:cubicBezTo>
                <a:cubicBezTo>
                  <a:pt x="254" y="39"/>
                  <a:pt x="253" y="39"/>
                  <a:pt x="254" y="38"/>
                </a:cubicBezTo>
                <a:cubicBezTo>
                  <a:pt x="257" y="37"/>
                  <a:pt x="256" y="38"/>
                  <a:pt x="259" y="36"/>
                </a:cubicBezTo>
                <a:cubicBezTo>
                  <a:pt x="260" y="36"/>
                  <a:pt x="260" y="36"/>
                  <a:pt x="260" y="35"/>
                </a:cubicBezTo>
                <a:cubicBezTo>
                  <a:pt x="258" y="36"/>
                  <a:pt x="258" y="36"/>
                  <a:pt x="256" y="36"/>
                </a:cubicBezTo>
                <a:cubicBezTo>
                  <a:pt x="258" y="36"/>
                  <a:pt x="253" y="38"/>
                  <a:pt x="254" y="37"/>
                </a:cubicBezTo>
                <a:cubicBezTo>
                  <a:pt x="251" y="38"/>
                  <a:pt x="252" y="39"/>
                  <a:pt x="250" y="40"/>
                </a:cubicBezTo>
                <a:cubicBezTo>
                  <a:pt x="250" y="39"/>
                  <a:pt x="251" y="39"/>
                  <a:pt x="250" y="39"/>
                </a:cubicBezTo>
                <a:cubicBezTo>
                  <a:pt x="245" y="41"/>
                  <a:pt x="242" y="42"/>
                  <a:pt x="238" y="44"/>
                </a:cubicBezTo>
                <a:cubicBezTo>
                  <a:pt x="237" y="45"/>
                  <a:pt x="241" y="44"/>
                  <a:pt x="239" y="45"/>
                </a:cubicBezTo>
                <a:cubicBezTo>
                  <a:pt x="235" y="46"/>
                  <a:pt x="238" y="43"/>
                  <a:pt x="235" y="45"/>
                </a:cubicBezTo>
                <a:cubicBezTo>
                  <a:pt x="236" y="45"/>
                  <a:pt x="236" y="46"/>
                  <a:pt x="238" y="45"/>
                </a:cubicBezTo>
                <a:cubicBezTo>
                  <a:pt x="239" y="44"/>
                  <a:pt x="241" y="44"/>
                  <a:pt x="242" y="44"/>
                </a:cubicBezTo>
                <a:cubicBezTo>
                  <a:pt x="243" y="43"/>
                  <a:pt x="241" y="44"/>
                  <a:pt x="242" y="43"/>
                </a:cubicBezTo>
                <a:cubicBezTo>
                  <a:pt x="245" y="42"/>
                  <a:pt x="246" y="41"/>
                  <a:pt x="248" y="40"/>
                </a:cubicBezTo>
                <a:close/>
                <a:moveTo>
                  <a:pt x="253" y="56"/>
                </a:moveTo>
                <a:cubicBezTo>
                  <a:pt x="253" y="57"/>
                  <a:pt x="253" y="57"/>
                  <a:pt x="254" y="57"/>
                </a:cubicBezTo>
                <a:cubicBezTo>
                  <a:pt x="257" y="55"/>
                  <a:pt x="256" y="56"/>
                  <a:pt x="258" y="55"/>
                </a:cubicBezTo>
                <a:cubicBezTo>
                  <a:pt x="258" y="55"/>
                  <a:pt x="263" y="53"/>
                  <a:pt x="264" y="52"/>
                </a:cubicBezTo>
                <a:cubicBezTo>
                  <a:pt x="260" y="53"/>
                  <a:pt x="255" y="56"/>
                  <a:pt x="253" y="56"/>
                </a:cubicBezTo>
                <a:close/>
                <a:moveTo>
                  <a:pt x="264" y="64"/>
                </a:moveTo>
                <a:cubicBezTo>
                  <a:pt x="267" y="64"/>
                  <a:pt x="264" y="65"/>
                  <a:pt x="263" y="65"/>
                </a:cubicBezTo>
                <a:cubicBezTo>
                  <a:pt x="263" y="66"/>
                  <a:pt x="263" y="66"/>
                  <a:pt x="264" y="66"/>
                </a:cubicBezTo>
                <a:cubicBezTo>
                  <a:pt x="264" y="65"/>
                  <a:pt x="265" y="66"/>
                  <a:pt x="267" y="65"/>
                </a:cubicBezTo>
                <a:cubicBezTo>
                  <a:pt x="268" y="64"/>
                  <a:pt x="268" y="64"/>
                  <a:pt x="268" y="63"/>
                </a:cubicBezTo>
                <a:cubicBezTo>
                  <a:pt x="267" y="64"/>
                  <a:pt x="265" y="63"/>
                  <a:pt x="264" y="64"/>
                </a:cubicBezTo>
                <a:close/>
                <a:moveTo>
                  <a:pt x="261" y="65"/>
                </a:moveTo>
                <a:cubicBezTo>
                  <a:pt x="261" y="65"/>
                  <a:pt x="261" y="65"/>
                  <a:pt x="261" y="65"/>
                </a:cubicBezTo>
                <a:cubicBezTo>
                  <a:pt x="263" y="65"/>
                  <a:pt x="266" y="63"/>
                  <a:pt x="264" y="63"/>
                </a:cubicBezTo>
                <a:cubicBezTo>
                  <a:pt x="264" y="64"/>
                  <a:pt x="263" y="64"/>
                  <a:pt x="261" y="65"/>
                </a:cubicBezTo>
                <a:close/>
                <a:moveTo>
                  <a:pt x="253" y="68"/>
                </a:moveTo>
                <a:cubicBezTo>
                  <a:pt x="255" y="68"/>
                  <a:pt x="258" y="67"/>
                  <a:pt x="259" y="67"/>
                </a:cubicBezTo>
                <a:cubicBezTo>
                  <a:pt x="258" y="67"/>
                  <a:pt x="261" y="66"/>
                  <a:pt x="260" y="66"/>
                </a:cubicBezTo>
                <a:cubicBezTo>
                  <a:pt x="257" y="67"/>
                  <a:pt x="256" y="67"/>
                  <a:pt x="253" y="68"/>
                </a:cubicBezTo>
                <a:close/>
                <a:moveTo>
                  <a:pt x="256" y="64"/>
                </a:moveTo>
                <a:cubicBezTo>
                  <a:pt x="258" y="64"/>
                  <a:pt x="255" y="65"/>
                  <a:pt x="257" y="65"/>
                </a:cubicBezTo>
                <a:cubicBezTo>
                  <a:pt x="258" y="64"/>
                  <a:pt x="257" y="64"/>
                  <a:pt x="258" y="63"/>
                </a:cubicBezTo>
                <a:lnTo>
                  <a:pt x="256" y="64"/>
                </a:lnTo>
                <a:close/>
                <a:moveTo>
                  <a:pt x="249" y="75"/>
                </a:moveTo>
                <a:cubicBezTo>
                  <a:pt x="249" y="75"/>
                  <a:pt x="249" y="75"/>
                  <a:pt x="248" y="75"/>
                </a:cubicBezTo>
                <a:cubicBezTo>
                  <a:pt x="247" y="75"/>
                  <a:pt x="250" y="73"/>
                  <a:pt x="247" y="74"/>
                </a:cubicBezTo>
                <a:cubicBezTo>
                  <a:pt x="250" y="74"/>
                  <a:pt x="243" y="77"/>
                  <a:pt x="246" y="77"/>
                </a:cubicBezTo>
                <a:cubicBezTo>
                  <a:pt x="246" y="77"/>
                  <a:pt x="247" y="76"/>
                  <a:pt x="247" y="76"/>
                </a:cubicBezTo>
                <a:cubicBezTo>
                  <a:pt x="246" y="77"/>
                  <a:pt x="246" y="77"/>
                  <a:pt x="247" y="77"/>
                </a:cubicBezTo>
                <a:cubicBezTo>
                  <a:pt x="249" y="75"/>
                  <a:pt x="255" y="74"/>
                  <a:pt x="257" y="72"/>
                </a:cubicBezTo>
                <a:cubicBezTo>
                  <a:pt x="255" y="72"/>
                  <a:pt x="252" y="74"/>
                  <a:pt x="249" y="75"/>
                </a:cubicBezTo>
                <a:close/>
                <a:moveTo>
                  <a:pt x="248" y="62"/>
                </a:moveTo>
                <a:cubicBezTo>
                  <a:pt x="250" y="61"/>
                  <a:pt x="251" y="61"/>
                  <a:pt x="251" y="60"/>
                </a:cubicBezTo>
                <a:cubicBezTo>
                  <a:pt x="249" y="61"/>
                  <a:pt x="248" y="62"/>
                  <a:pt x="248" y="62"/>
                </a:cubicBezTo>
                <a:close/>
                <a:moveTo>
                  <a:pt x="246" y="67"/>
                </a:moveTo>
                <a:cubicBezTo>
                  <a:pt x="243" y="68"/>
                  <a:pt x="245" y="69"/>
                  <a:pt x="248" y="68"/>
                </a:cubicBezTo>
                <a:cubicBezTo>
                  <a:pt x="248" y="67"/>
                  <a:pt x="246" y="68"/>
                  <a:pt x="246" y="67"/>
                </a:cubicBezTo>
                <a:close/>
                <a:moveTo>
                  <a:pt x="244" y="65"/>
                </a:moveTo>
                <a:cubicBezTo>
                  <a:pt x="243" y="65"/>
                  <a:pt x="245" y="64"/>
                  <a:pt x="245" y="63"/>
                </a:cubicBezTo>
                <a:cubicBezTo>
                  <a:pt x="242" y="64"/>
                  <a:pt x="242" y="66"/>
                  <a:pt x="244" y="65"/>
                </a:cubicBezTo>
                <a:close/>
                <a:moveTo>
                  <a:pt x="241" y="72"/>
                </a:moveTo>
                <a:cubicBezTo>
                  <a:pt x="241" y="72"/>
                  <a:pt x="241" y="71"/>
                  <a:pt x="240" y="71"/>
                </a:cubicBezTo>
                <a:cubicBezTo>
                  <a:pt x="240" y="72"/>
                  <a:pt x="239" y="72"/>
                  <a:pt x="239" y="72"/>
                </a:cubicBezTo>
                <a:cubicBezTo>
                  <a:pt x="239" y="72"/>
                  <a:pt x="238" y="73"/>
                  <a:pt x="238" y="73"/>
                </a:cubicBezTo>
                <a:cubicBezTo>
                  <a:pt x="242" y="71"/>
                  <a:pt x="237" y="74"/>
                  <a:pt x="239" y="74"/>
                </a:cubicBezTo>
                <a:cubicBezTo>
                  <a:pt x="243" y="71"/>
                  <a:pt x="246" y="72"/>
                  <a:pt x="248" y="70"/>
                </a:cubicBezTo>
                <a:cubicBezTo>
                  <a:pt x="245" y="70"/>
                  <a:pt x="241" y="73"/>
                  <a:pt x="239" y="73"/>
                </a:cubicBezTo>
                <a:cubicBezTo>
                  <a:pt x="239" y="73"/>
                  <a:pt x="240" y="72"/>
                  <a:pt x="241" y="72"/>
                </a:cubicBezTo>
                <a:close/>
                <a:moveTo>
                  <a:pt x="239" y="71"/>
                </a:moveTo>
                <a:cubicBezTo>
                  <a:pt x="236" y="72"/>
                  <a:pt x="237" y="73"/>
                  <a:pt x="236" y="74"/>
                </a:cubicBezTo>
                <a:cubicBezTo>
                  <a:pt x="238" y="73"/>
                  <a:pt x="239" y="72"/>
                  <a:pt x="239" y="71"/>
                </a:cubicBezTo>
                <a:close/>
                <a:moveTo>
                  <a:pt x="226" y="49"/>
                </a:moveTo>
                <a:cubicBezTo>
                  <a:pt x="226" y="48"/>
                  <a:pt x="225" y="49"/>
                  <a:pt x="227" y="47"/>
                </a:cubicBezTo>
                <a:cubicBezTo>
                  <a:pt x="225" y="49"/>
                  <a:pt x="222" y="49"/>
                  <a:pt x="221" y="51"/>
                </a:cubicBezTo>
                <a:cubicBezTo>
                  <a:pt x="225" y="49"/>
                  <a:pt x="224" y="50"/>
                  <a:pt x="226" y="50"/>
                </a:cubicBezTo>
                <a:cubicBezTo>
                  <a:pt x="224" y="51"/>
                  <a:pt x="224" y="51"/>
                  <a:pt x="222" y="51"/>
                </a:cubicBezTo>
                <a:cubicBezTo>
                  <a:pt x="223" y="52"/>
                  <a:pt x="227" y="50"/>
                  <a:pt x="230" y="49"/>
                </a:cubicBezTo>
                <a:cubicBezTo>
                  <a:pt x="230" y="48"/>
                  <a:pt x="230" y="48"/>
                  <a:pt x="231" y="47"/>
                </a:cubicBezTo>
                <a:cubicBezTo>
                  <a:pt x="231" y="47"/>
                  <a:pt x="231" y="48"/>
                  <a:pt x="233" y="47"/>
                </a:cubicBezTo>
                <a:cubicBezTo>
                  <a:pt x="233" y="46"/>
                  <a:pt x="233" y="46"/>
                  <a:pt x="233" y="46"/>
                </a:cubicBezTo>
                <a:cubicBezTo>
                  <a:pt x="229" y="48"/>
                  <a:pt x="228" y="48"/>
                  <a:pt x="226" y="49"/>
                </a:cubicBezTo>
                <a:close/>
                <a:moveTo>
                  <a:pt x="235" y="57"/>
                </a:moveTo>
                <a:cubicBezTo>
                  <a:pt x="233" y="58"/>
                  <a:pt x="231" y="59"/>
                  <a:pt x="230" y="59"/>
                </a:cubicBezTo>
                <a:cubicBezTo>
                  <a:pt x="228" y="60"/>
                  <a:pt x="231" y="59"/>
                  <a:pt x="232" y="59"/>
                </a:cubicBezTo>
                <a:cubicBezTo>
                  <a:pt x="232" y="59"/>
                  <a:pt x="231" y="59"/>
                  <a:pt x="233" y="58"/>
                </a:cubicBezTo>
                <a:cubicBezTo>
                  <a:pt x="233" y="58"/>
                  <a:pt x="233" y="59"/>
                  <a:pt x="232" y="59"/>
                </a:cubicBezTo>
                <a:cubicBezTo>
                  <a:pt x="234" y="58"/>
                  <a:pt x="236" y="58"/>
                  <a:pt x="236" y="57"/>
                </a:cubicBezTo>
                <a:cubicBezTo>
                  <a:pt x="235" y="57"/>
                  <a:pt x="235" y="57"/>
                  <a:pt x="235" y="57"/>
                </a:cubicBezTo>
                <a:close/>
                <a:moveTo>
                  <a:pt x="235" y="64"/>
                </a:moveTo>
                <a:cubicBezTo>
                  <a:pt x="237" y="63"/>
                  <a:pt x="235" y="65"/>
                  <a:pt x="235" y="65"/>
                </a:cubicBezTo>
                <a:cubicBezTo>
                  <a:pt x="238" y="64"/>
                  <a:pt x="238" y="64"/>
                  <a:pt x="238" y="63"/>
                </a:cubicBezTo>
                <a:cubicBezTo>
                  <a:pt x="237" y="64"/>
                  <a:pt x="235" y="64"/>
                  <a:pt x="235" y="64"/>
                </a:cubicBezTo>
                <a:close/>
                <a:moveTo>
                  <a:pt x="230" y="61"/>
                </a:moveTo>
                <a:cubicBezTo>
                  <a:pt x="230" y="61"/>
                  <a:pt x="228" y="63"/>
                  <a:pt x="231" y="62"/>
                </a:cubicBezTo>
                <a:cubicBezTo>
                  <a:pt x="230" y="62"/>
                  <a:pt x="232" y="60"/>
                  <a:pt x="232" y="60"/>
                </a:cubicBezTo>
                <a:cubicBezTo>
                  <a:pt x="231" y="60"/>
                  <a:pt x="230" y="61"/>
                  <a:pt x="230" y="61"/>
                </a:cubicBezTo>
                <a:close/>
                <a:moveTo>
                  <a:pt x="227" y="61"/>
                </a:moveTo>
                <a:cubicBezTo>
                  <a:pt x="227" y="62"/>
                  <a:pt x="227" y="62"/>
                  <a:pt x="227" y="62"/>
                </a:cubicBezTo>
                <a:cubicBezTo>
                  <a:pt x="228" y="61"/>
                  <a:pt x="229" y="60"/>
                  <a:pt x="230" y="60"/>
                </a:cubicBezTo>
                <a:cubicBezTo>
                  <a:pt x="230" y="60"/>
                  <a:pt x="229" y="60"/>
                  <a:pt x="227" y="61"/>
                </a:cubicBezTo>
                <a:close/>
                <a:moveTo>
                  <a:pt x="225" y="71"/>
                </a:moveTo>
                <a:cubicBezTo>
                  <a:pt x="228" y="69"/>
                  <a:pt x="229" y="68"/>
                  <a:pt x="232" y="66"/>
                </a:cubicBezTo>
                <a:cubicBezTo>
                  <a:pt x="230" y="67"/>
                  <a:pt x="232" y="66"/>
                  <a:pt x="232" y="65"/>
                </a:cubicBezTo>
                <a:cubicBezTo>
                  <a:pt x="230" y="67"/>
                  <a:pt x="226" y="67"/>
                  <a:pt x="226" y="68"/>
                </a:cubicBezTo>
                <a:cubicBezTo>
                  <a:pt x="227" y="69"/>
                  <a:pt x="228" y="67"/>
                  <a:pt x="230" y="67"/>
                </a:cubicBezTo>
                <a:cubicBezTo>
                  <a:pt x="230" y="67"/>
                  <a:pt x="231" y="67"/>
                  <a:pt x="231" y="67"/>
                </a:cubicBezTo>
                <a:cubicBezTo>
                  <a:pt x="228" y="69"/>
                  <a:pt x="225" y="70"/>
                  <a:pt x="225" y="71"/>
                </a:cubicBezTo>
                <a:close/>
                <a:moveTo>
                  <a:pt x="228" y="73"/>
                </a:moveTo>
                <a:cubicBezTo>
                  <a:pt x="228" y="73"/>
                  <a:pt x="228" y="72"/>
                  <a:pt x="226" y="73"/>
                </a:cubicBezTo>
                <a:cubicBezTo>
                  <a:pt x="227" y="74"/>
                  <a:pt x="227" y="74"/>
                  <a:pt x="227" y="74"/>
                </a:cubicBezTo>
                <a:cubicBezTo>
                  <a:pt x="228" y="73"/>
                  <a:pt x="231" y="72"/>
                  <a:pt x="230" y="72"/>
                </a:cubicBezTo>
                <a:lnTo>
                  <a:pt x="228" y="73"/>
                </a:lnTo>
                <a:close/>
                <a:moveTo>
                  <a:pt x="221" y="77"/>
                </a:moveTo>
                <a:cubicBezTo>
                  <a:pt x="221" y="77"/>
                  <a:pt x="224" y="76"/>
                  <a:pt x="225" y="76"/>
                </a:cubicBezTo>
                <a:cubicBezTo>
                  <a:pt x="224" y="77"/>
                  <a:pt x="222" y="78"/>
                  <a:pt x="221" y="79"/>
                </a:cubicBezTo>
                <a:cubicBezTo>
                  <a:pt x="223" y="78"/>
                  <a:pt x="225" y="77"/>
                  <a:pt x="227" y="76"/>
                </a:cubicBezTo>
                <a:cubicBezTo>
                  <a:pt x="228" y="75"/>
                  <a:pt x="227" y="75"/>
                  <a:pt x="226" y="74"/>
                </a:cubicBezTo>
                <a:cubicBezTo>
                  <a:pt x="224" y="75"/>
                  <a:pt x="223" y="76"/>
                  <a:pt x="222" y="77"/>
                </a:cubicBezTo>
                <a:cubicBezTo>
                  <a:pt x="222" y="76"/>
                  <a:pt x="221" y="76"/>
                  <a:pt x="221" y="77"/>
                </a:cubicBezTo>
                <a:close/>
                <a:moveTo>
                  <a:pt x="224" y="73"/>
                </a:moveTo>
                <a:cubicBezTo>
                  <a:pt x="220" y="76"/>
                  <a:pt x="220" y="76"/>
                  <a:pt x="220" y="76"/>
                </a:cubicBezTo>
                <a:cubicBezTo>
                  <a:pt x="222" y="76"/>
                  <a:pt x="221" y="76"/>
                  <a:pt x="224" y="75"/>
                </a:cubicBezTo>
                <a:cubicBezTo>
                  <a:pt x="223" y="74"/>
                  <a:pt x="226" y="73"/>
                  <a:pt x="224" y="73"/>
                </a:cubicBezTo>
                <a:close/>
                <a:moveTo>
                  <a:pt x="206" y="64"/>
                </a:moveTo>
                <a:cubicBezTo>
                  <a:pt x="207" y="65"/>
                  <a:pt x="208" y="64"/>
                  <a:pt x="207" y="65"/>
                </a:cubicBezTo>
                <a:cubicBezTo>
                  <a:pt x="212" y="62"/>
                  <a:pt x="208" y="64"/>
                  <a:pt x="209" y="63"/>
                </a:cubicBezTo>
                <a:cubicBezTo>
                  <a:pt x="210" y="62"/>
                  <a:pt x="210" y="63"/>
                  <a:pt x="212" y="62"/>
                </a:cubicBezTo>
                <a:cubicBezTo>
                  <a:pt x="212" y="61"/>
                  <a:pt x="209" y="62"/>
                  <a:pt x="206" y="64"/>
                </a:cubicBezTo>
                <a:close/>
                <a:moveTo>
                  <a:pt x="197" y="73"/>
                </a:moveTo>
                <a:cubicBezTo>
                  <a:pt x="198" y="73"/>
                  <a:pt x="198" y="72"/>
                  <a:pt x="198" y="73"/>
                </a:cubicBezTo>
                <a:cubicBezTo>
                  <a:pt x="199" y="72"/>
                  <a:pt x="200" y="71"/>
                  <a:pt x="200" y="71"/>
                </a:cubicBezTo>
                <a:cubicBezTo>
                  <a:pt x="198" y="72"/>
                  <a:pt x="201" y="70"/>
                  <a:pt x="200" y="70"/>
                </a:cubicBezTo>
                <a:cubicBezTo>
                  <a:pt x="197" y="72"/>
                  <a:pt x="200" y="72"/>
                  <a:pt x="197" y="73"/>
                </a:cubicBezTo>
                <a:close/>
                <a:moveTo>
                  <a:pt x="196" y="70"/>
                </a:moveTo>
                <a:cubicBezTo>
                  <a:pt x="196" y="71"/>
                  <a:pt x="198" y="69"/>
                  <a:pt x="197" y="71"/>
                </a:cubicBezTo>
                <a:cubicBezTo>
                  <a:pt x="200" y="69"/>
                  <a:pt x="198" y="68"/>
                  <a:pt x="196" y="70"/>
                </a:cubicBezTo>
                <a:close/>
                <a:moveTo>
                  <a:pt x="191" y="75"/>
                </a:moveTo>
                <a:cubicBezTo>
                  <a:pt x="192" y="74"/>
                  <a:pt x="194" y="72"/>
                  <a:pt x="192" y="73"/>
                </a:cubicBezTo>
                <a:cubicBezTo>
                  <a:pt x="192" y="74"/>
                  <a:pt x="189" y="75"/>
                  <a:pt x="191" y="75"/>
                </a:cubicBezTo>
                <a:close/>
                <a:moveTo>
                  <a:pt x="187" y="76"/>
                </a:moveTo>
                <a:cubicBezTo>
                  <a:pt x="186" y="77"/>
                  <a:pt x="184" y="78"/>
                  <a:pt x="185" y="79"/>
                </a:cubicBezTo>
                <a:cubicBezTo>
                  <a:pt x="185" y="78"/>
                  <a:pt x="187" y="77"/>
                  <a:pt x="187" y="78"/>
                </a:cubicBezTo>
                <a:cubicBezTo>
                  <a:pt x="186" y="78"/>
                  <a:pt x="187" y="78"/>
                  <a:pt x="188" y="77"/>
                </a:cubicBezTo>
                <a:cubicBezTo>
                  <a:pt x="189" y="76"/>
                  <a:pt x="189" y="76"/>
                  <a:pt x="187" y="76"/>
                </a:cubicBezTo>
                <a:close/>
                <a:moveTo>
                  <a:pt x="186" y="75"/>
                </a:moveTo>
                <a:cubicBezTo>
                  <a:pt x="185" y="76"/>
                  <a:pt x="184" y="77"/>
                  <a:pt x="184" y="77"/>
                </a:cubicBezTo>
                <a:cubicBezTo>
                  <a:pt x="183" y="78"/>
                  <a:pt x="188" y="76"/>
                  <a:pt x="188" y="75"/>
                </a:cubicBezTo>
                <a:cubicBezTo>
                  <a:pt x="186" y="76"/>
                  <a:pt x="187" y="75"/>
                  <a:pt x="186" y="75"/>
                </a:cubicBezTo>
                <a:close/>
                <a:moveTo>
                  <a:pt x="186" y="95"/>
                </a:moveTo>
                <a:cubicBezTo>
                  <a:pt x="187" y="94"/>
                  <a:pt x="186" y="95"/>
                  <a:pt x="186" y="95"/>
                </a:cubicBezTo>
                <a:cubicBezTo>
                  <a:pt x="191" y="92"/>
                  <a:pt x="191" y="92"/>
                  <a:pt x="191" y="92"/>
                </a:cubicBezTo>
                <a:cubicBezTo>
                  <a:pt x="192" y="92"/>
                  <a:pt x="191" y="93"/>
                  <a:pt x="193" y="92"/>
                </a:cubicBezTo>
                <a:cubicBezTo>
                  <a:pt x="192" y="92"/>
                  <a:pt x="195" y="91"/>
                  <a:pt x="195" y="90"/>
                </a:cubicBezTo>
                <a:cubicBezTo>
                  <a:pt x="194" y="91"/>
                  <a:pt x="193" y="90"/>
                  <a:pt x="192" y="91"/>
                </a:cubicBezTo>
                <a:cubicBezTo>
                  <a:pt x="190" y="93"/>
                  <a:pt x="187" y="94"/>
                  <a:pt x="186" y="95"/>
                </a:cubicBezTo>
                <a:close/>
                <a:moveTo>
                  <a:pt x="178" y="81"/>
                </a:moveTo>
                <a:cubicBezTo>
                  <a:pt x="176" y="83"/>
                  <a:pt x="179" y="82"/>
                  <a:pt x="180" y="81"/>
                </a:cubicBezTo>
                <a:cubicBezTo>
                  <a:pt x="181" y="80"/>
                  <a:pt x="183" y="79"/>
                  <a:pt x="183" y="79"/>
                </a:cubicBezTo>
                <a:cubicBezTo>
                  <a:pt x="180" y="81"/>
                  <a:pt x="183" y="78"/>
                  <a:pt x="178" y="81"/>
                </a:cubicBezTo>
                <a:close/>
                <a:moveTo>
                  <a:pt x="182" y="80"/>
                </a:moveTo>
                <a:cubicBezTo>
                  <a:pt x="182" y="81"/>
                  <a:pt x="178" y="83"/>
                  <a:pt x="179" y="83"/>
                </a:cubicBezTo>
                <a:cubicBezTo>
                  <a:pt x="181" y="82"/>
                  <a:pt x="182" y="82"/>
                  <a:pt x="183" y="81"/>
                </a:cubicBezTo>
                <a:cubicBezTo>
                  <a:pt x="180" y="82"/>
                  <a:pt x="186" y="79"/>
                  <a:pt x="182" y="80"/>
                </a:cubicBezTo>
                <a:close/>
                <a:moveTo>
                  <a:pt x="182" y="82"/>
                </a:moveTo>
                <a:cubicBezTo>
                  <a:pt x="180" y="84"/>
                  <a:pt x="178" y="86"/>
                  <a:pt x="180" y="86"/>
                </a:cubicBezTo>
                <a:cubicBezTo>
                  <a:pt x="180" y="85"/>
                  <a:pt x="183" y="83"/>
                  <a:pt x="181" y="85"/>
                </a:cubicBezTo>
                <a:cubicBezTo>
                  <a:pt x="186" y="82"/>
                  <a:pt x="180" y="85"/>
                  <a:pt x="183" y="82"/>
                </a:cubicBezTo>
                <a:cubicBezTo>
                  <a:pt x="182" y="82"/>
                  <a:pt x="182" y="83"/>
                  <a:pt x="182" y="82"/>
                </a:cubicBezTo>
                <a:close/>
                <a:moveTo>
                  <a:pt x="165" y="91"/>
                </a:moveTo>
                <a:cubicBezTo>
                  <a:pt x="163" y="92"/>
                  <a:pt x="163" y="92"/>
                  <a:pt x="163" y="93"/>
                </a:cubicBezTo>
                <a:cubicBezTo>
                  <a:pt x="163" y="92"/>
                  <a:pt x="159" y="95"/>
                  <a:pt x="158" y="95"/>
                </a:cubicBezTo>
                <a:cubicBezTo>
                  <a:pt x="159" y="96"/>
                  <a:pt x="163" y="93"/>
                  <a:pt x="166" y="91"/>
                </a:cubicBezTo>
                <a:cubicBezTo>
                  <a:pt x="165" y="91"/>
                  <a:pt x="167" y="90"/>
                  <a:pt x="165" y="91"/>
                </a:cubicBezTo>
                <a:close/>
                <a:moveTo>
                  <a:pt x="167" y="91"/>
                </a:moveTo>
                <a:cubicBezTo>
                  <a:pt x="169" y="90"/>
                  <a:pt x="169" y="90"/>
                  <a:pt x="171" y="90"/>
                </a:cubicBezTo>
                <a:cubicBezTo>
                  <a:pt x="171" y="88"/>
                  <a:pt x="176" y="85"/>
                  <a:pt x="178" y="83"/>
                </a:cubicBezTo>
                <a:cubicBezTo>
                  <a:pt x="176" y="84"/>
                  <a:pt x="176" y="82"/>
                  <a:pt x="174" y="84"/>
                </a:cubicBezTo>
                <a:cubicBezTo>
                  <a:pt x="175" y="85"/>
                  <a:pt x="170" y="87"/>
                  <a:pt x="170" y="88"/>
                </a:cubicBezTo>
                <a:cubicBezTo>
                  <a:pt x="169" y="88"/>
                  <a:pt x="169" y="88"/>
                  <a:pt x="169" y="87"/>
                </a:cubicBezTo>
                <a:cubicBezTo>
                  <a:pt x="166" y="90"/>
                  <a:pt x="167" y="90"/>
                  <a:pt x="167" y="91"/>
                </a:cubicBezTo>
                <a:close/>
                <a:moveTo>
                  <a:pt x="173" y="93"/>
                </a:moveTo>
                <a:cubicBezTo>
                  <a:pt x="174" y="92"/>
                  <a:pt x="173" y="94"/>
                  <a:pt x="176" y="92"/>
                </a:cubicBezTo>
                <a:cubicBezTo>
                  <a:pt x="176" y="91"/>
                  <a:pt x="175" y="92"/>
                  <a:pt x="176" y="91"/>
                </a:cubicBezTo>
                <a:cubicBezTo>
                  <a:pt x="174" y="92"/>
                  <a:pt x="173" y="92"/>
                  <a:pt x="173" y="93"/>
                </a:cubicBezTo>
                <a:close/>
                <a:moveTo>
                  <a:pt x="174" y="104"/>
                </a:moveTo>
                <a:cubicBezTo>
                  <a:pt x="174" y="105"/>
                  <a:pt x="181" y="100"/>
                  <a:pt x="180" y="100"/>
                </a:cubicBezTo>
                <a:cubicBezTo>
                  <a:pt x="177" y="102"/>
                  <a:pt x="177" y="103"/>
                  <a:pt x="174" y="104"/>
                </a:cubicBezTo>
                <a:close/>
                <a:moveTo>
                  <a:pt x="164" y="99"/>
                </a:moveTo>
                <a:cubicBezTo>
                  <a:pt x="166" y="98"/>
                  <a:pt x="169" y="96"/>
                  <a:pt x="170" y="95"/>
                </a:cubicBezTo>
                <a:cubicBezTo>
                  <a:pt x="167" y="97"/>
                  <a:pt x="165" y="97"/>
                  <a:pt x="164" y="99"/>
                </a:cubicBezTo>
                <a:close/>
                <a:moveTo>
                  <a:pt x="159" y="99"/>
                </a:moveTo>
                <a:cubicBezTo>
                  <a:pt x="159" y="100"/>
                  <a:pt x="158" y="100"/>
                  <a:pt x="158" y="100"/>
                </a:cubicBezTo>
                <a:cubicBezTo>
                  <a:pt x="160" y="99"/>
                  <a:pt x="160" y="98"/>
                  <a:pt x="161" y="97"/>
                </a:cubicBezTo>
                <a:cubicBezTo>
                  <a:pt x="161" y="97"/>
                  <a:pt x="161" y="98"/>
                  <a:pt x="162" y="97"/>
                </a:cubicBezTo>
                <a:cubicBezTo>
                  <a:pt x="163" y="96"/>
                  <a:pt x="162" y="97"/>
                  <a:pt x="162" y="97"/>
                </a:cubicBezTo>
                <a:cubicBezTo>
                  <a:pt x="158" y="99"/>
                  <a:pt x="158" y="99"/>
                  <a:pt x="158" y="99"/>
                </a:cubicBezTo>
                <a:cubicBezTo>
                  <a:pt x="158" y="100"/>
                  <a:pt x="157" y="102"/>
                  <a:pt x="159" y="99"/>
                </a:cubicBezTo>
                <a:close/>
                <a:moveTo>
                  <a:pt x="153" y="99"/>
                </a:moveTo>
                <a:cubicBezTo>
                  <a:pt x="153" y="99"/>
                  <a:pt x="152" y="100"/>
                  <a:pt x="153" y="101"/>
                </a:cubicBezTo>
                <a:cubicBezTo>
                  <a:pt x="151" y="101"/>
                  <a:pt x="149" y="103"/>
                  <a:pt x="150" y="103"/>
                </a:cubicBezTo>
                <a:cubicBezTo>
                  <a:pt x="154" y="100"/>
                  <a:pt x="153" y="100"/>
                  <a:pt x="156" y="98"/>
                </a:cubicBezTo>
                <a:cubicBezTo>
                  <a:pt x="155" y="98"/>
                  <a:pt x="155" y="98"/>
                  <a:pt x="154" y="98"/>
                </a:cubicBezTo>
                <a:cubicBezTo>
                  <a:pt x="154" y="100"/>
                  <a:pt x="154" y="98"/>
                  <a:pt x="153" y="99"/>
                </a:cubicBezTo>
                <a:close/>
                <a:moveTo>
                  <a:pt x="160" y="120"/>
                </a:moveTo>
                <a:cubicBezTo>
                  <a:pt x="160" y="120"/>
                  <a:pt x="160" y="121"/>
                  <a:pt x="161" y="120"/>
                </a:cubicBezTo>
                <a:cubicBezTo>
                  <a:pt x="162" y="119"/>
                  <a:pt x="165" y="116"/>
                  <a:pt x="163" y="117"/>
                </a:cubicBezTo>
                <a:cubicBezTo>
                  <a:pt x="163" y="117"/>
                  <a:pt x="162" y="119"/>
                  <a:pt x="160" y="120"/>
                </a:cubicBezTo>
                <a:close/>
                <a:moveTo>
                  <a:pt x="150" y="106"/>
                </a:moveTo>
                <a:cubicBezTo>
                  <a:pt x="148" y="108"/>
                  <a:pt x="154" y="103"/>
                  <a:pt x="151" y="106"/>
                </a:cubicBezTo>
                <a:cubicBezTo>
                  <a:pt x="154" y="104"/>
                  <a:pt x="154" y="104"/>
                  <a:pt x="154" y="104"/>
                </a:cubicBezTo>
                <a:cubicBezTo>
                  <a:pt x="154" y="103"/>
                  <a:pt x="153" y="104"/>
                  <a:pt x="154" y="103"/>
                </a:cubicBezTo>
                <a:cubicBezTo>
                  <a:pt x="151" y="105"/>
                  <a:pt x="151" y="105"/>
                  <a:pt x="150" y="106"/>
                </a:cubicBezTo>
                <a:close/>
                <a:moveTo>
                  <a:pt x="146" y="105"/>
                </a:moveTo>
                <a:cubicBezTo>
                  <a:pt x="142" y="108"/>
                  <a:pt x="147" y="106"/>
                  <a:pt x="145" y="108"/>
                </a:cubicBezTo>
                <a:cubicBezTo>
                  <a:pt x="147" y="106"/>
                  <a:pt x="146" y="106"/>
                  <a:pt x="149" y="104"/>
                </a:cubicBezTo>
                <a:cubicBezTo>
                  <a:pt x="148" y="104"/>
                  <a:pt x="149" y="103"/>
                  <a:pt x="149" y="103"/>
                </a:cubicBezTo>
                <a:cubicBezTo>
                  <a:pt x="145" y="105"/>
                  <a:pt x="149" y="103"/>
                  <a:pt x="146" y="106"/>
                </a:cubicBezTo>
                <a:cubicBezTo>
                  <a:pt x="146" y="105"/>
                  <a:pt x="147" y="104"/>
                  <a:pt x="146" y="105"/>
                </a:cubicBezTo>
                <a:close/>
                <a:moveTo>
                  <a:pt x="153" y="120"/>
                </a:moveTo>
                <a:cubicBezTo>
                  <a:pt x="156" y="118"/>
                  <a:pt x="154" y="119"/>
                  <a:pt x="157" y="116"/>
                </a:cubicBezTo>
                <a:cubicBezTo>
                  <a:pt x="156" y="117"/>
                  <a:pt x="154" y="118"/>
                  <a:pt x="152" y="119"/>
                </a:cubicBezTo>
                <a:cubicBezTo>
                  <a:pt x="154" y="119"/>
                  <a:pt x="151" y="121"/>
                  <a:pt x="149" y="122"/>
                </a:cubicBezTo>
                <a:cubicBezTo>
                  <a:pt x="148" y="124"/>
                  <a:pt x="152" y="120"/>
                  <a:pt x="151" y="122"/>
                </a:cubicBezTo>
                <a:cubicBezTo>
                  <a:pt x="153" y="120"/>
                  <a:pt x="153" y="119"/>
                  <a:pt x="154" y="119"/>
                </a:cubicBezTo>
                <a:cubicBezTo>
                  <a:pt x="154" y="119"/>
                  <a:pt x="153" y="120"/>
                  <a:pt x="153" y="120"/>
                </a:cubicBezTo>
                <a:close/>
                <a:moveTo>
                  <a:pt x="136" y="117"/>
                </a:moveTo>
                <a:cubicBezTo>
                  <a:pt x="139" y="115"/>
                  <a:pt x="135" y="118"/>
                  <a:pt x="135" y="118"/>
                </a:cubicBezTo>
                <a:cubicBezTo>
                  <a:pt x="138" y="116"/>
                  <a:pt x="140" y="115"/>
                  <a:pt x="142" y="113"/>
                </a:cubicBezTo>
                <a:cubicBezTo>
                  <a:pt x="142" y="112"/>
                  <a:pt x="147" y="109"/>
                  <a:pt x="148" y="107"/>
                </a:cubicBezTo>
                <a:cubicBezTo>
                  <a:pt x="147" y="108"/>
                  <a:pt x="146" y="108"/>
                  <a:pt x="146" y="108"/>
                </a:cubicBezTo>
                <a:cubicBezTo>
                  <a:pt x="144" y="109"/>
                  <a:pt x="144" y="110"/>
                  <a:pt x="142" y="111"/>
                </a:cubicBezTo>
                <a:cubicBezTo>
                  <a:pt x="141" y="113"/>
                  <a:pt x="142" y="113"/>
                  <a:pt x="141" y="113"/>
                </a:cubicBezTo>
                <a:cubicBezTo>
                  <a:pt x="140" y="113"/>
                  <a:pt x="136" y="116"/>
                  <a:pt x="136" y="117"/>
                </a:cubicBezTo>
                <a:close/>
                <a:moveTo>
                  <a:pt x="153" y="123"/>
                </a:moveTo>
                <a:cubicBezTo>
                  <a:pt x="154" y="123"/>
                  <a:pt x="157" y="120"/>
                  <a:pt x="156" y="120"/>
                </a:cubicBezTo>
                <a:cubicBezTo>
                  <a:pt x="155" y="121"/>
                  <a:pt x="152" y="123"/>
                  <a:pt x="153" y="123"/>
                </a:cubicBezTo>
                <a:close/>
                <a:moveTo>
                  <a:pt x="137" y="109"/>
                </a:moveTo>
                <a:cubicBezTo>
                  <a:pt x="139" y="108"/>
                  <a:pt x="141" y="106"/>
                  <a:pt x="141" y="106"/>
                </a:cubicBezTo>
                <a:cubicBezTo>
                  <a:pt x="139" y="107"/>
                  <a:pt x="137" y="109"/>
                  <a:pt x="137" y="109"/>
                </a:cubicBezTo>
                <a:close/>
                <a:moveTo>
                  <a:pt x="136" y="114"/>
                </a:moveTo>
                <a:cubicBezTo>
                  <a:pt x="138" y="114"/>
                  <a:pt x="137" y="113"/>
                  <a:pt x="137" y="115"/>
                </a:cubicBezTo>
                <a:cubicBezTo>
                  <a:pt x="138" y="114"/>
                  <a:pt x="138" y="113"/>
                  <a:pt x="141" y="111"/>
                </a:cubicBezTo>
                <a:cubicBezTo>
                  <a:pt x="142" y="110"/>
                  <a:pt x="141" y="111"/>
                  <a:pt x="140" y="111"/>
                </a:cubicBezTo>
                <a:cubicBezTo>
                  <a:pt x="141" y="110"/>
                  <a:pt x="142" y="110"/>
                  <a:pt x="143" y="109"/>
                </a:cubicBezTo>
                <a:cubicBezTo>
                  <a:pt x="143" y="109"/>
                  <a:pt x="144" y="108"/>
                  <a:pt x="143" y="108"/>
                </a:cubicBezTo>
                <a:cubicBezTo>
                  <a:pt x="141" y="111"/>
                  <a:pt x="139" y="111"/>
                  <a:pt x="136" y="114"/>
                </a:cubicBezTo>
                <a:close/>
                <a:moveTo>
                  <a:pt x="142" y="117"/>
                </a:moveTo>
                <a:cubicBezTo>
                  <a:pt x="140" y="118"/>
                  <a:pt x="142" y="116"/>
                  <a:pt x="144" y="115"/>
                </a:cubicBezTo>
                <a:cubicBezTo>
                  <a:pt x="144" y="114"/>
                  <a:pt x="142" y="115"/>
                  <a:pt x="141" y="116"/>
                </a:cubicBezTo>
                <a:cubicBezTo>
                  <a:pt x="141" y="116"/>
                  <a:pt x="141" y="117"/>
                  <a:pt x="140" y="117"/>
                </a:cubicBezTo>
                <a:cubicBezTo>
                  <a:pt x="137" y="118"/>
                  <a:pt x="139" y="119"/>
                  <a:pt x="136" y="120"/>
                </a:cubicBezTo>
                <a:cubicBezTo>
                  <a:pt x="136" y="121"/>
                  <a:pt x="133" y="123"/>
                  <a:pt x="132" y="124"/>
                </a:cubicBezTo>
                <a:cubicBezTo>
                  <a:pt x="133" y="124"/>
                  <a:pt x="131" y="125"/>
                  <a:pt x="131" y="126"/>
                </a:cubicBezTo>
                <a:cubicBezTo>
                  <a:pt x="133" y="124"/>
                  <a:pt x="135" y="122"/>
                  <a:pt x="134" y="124"/>
                </a:cubicBezTo>
                <a:cubicBezTo>
                  <a:pt x="135" y="124"/>
                  <a:pt x="139" y="121"/>
                  <a:pt x="138" y="121"/>
                </a:cubicBezTo>
                <a:cubicBezTo>
                  <a:pt x="137" y="121"/>
                  <a:pt x="135" y="124"/>
                  <a:pt x="135" y="123"/>
                </a:cubicBezTo>
                <a:cubicBezTo>
                  <a:pt x="136" y="122"/>
                  <a:pt x="135" y="122"/>
                  <a:pt x="137" y="121"/>
                </a:cubicBezTo>
                <a:cubicBezTo>
                  <a:pt x="139" y="119"/>
                  <a:pt x="142" y="117"/>
                  <a:pt x="142" y="117"/>
                </a:cubicBezTo>
                <a:close/>
                <a:moveTo>
                  <a:pt x="143" y="118"/>
                </a:moveTo>
                <a:cubicBezTo>
                  <a:pt x="141" y="119"/>
                  <a:pt x="141" y="119"/>
                  <a:pt x="141" y="119"/>
                </a:cubicBezTo>
                <a:cubicBezTo>
                  <a:pt x="140" y="120"/>
                  <a:pt x="140" y="120"/>
                  <a:pt x="141" y="121"/>
                </a:cubicBezTo>
                <a:cubicBezTo>
                  <a:pt x="143" y="119"/>
                  <a:pt x="142" y="119"/>
                  <a:pt x="143" y="118"/>
                </a:cubicBezTo>
                <a:cubicBezTo>
                  <a:pt x="143" y="119"/>
                  <a:pt x="144" y="118"/>
                  <a:pt x="145" y="117"/>
                </a:cubicBezTo>
                <a:cubicBezTo>
                  <a:pt x="143" y="118"/>
                  <a:pt x="144" y="117"/>
                  <a:pt x="143" y="118"/>
                </a:cubicBezTo>
                <a:close/>
                <a:moveTo>
                  <a:pt x="146" y="128"/>
                </a:moveTo>
                <a:cubicBezTo>
                  <a:pt x="147" y="128"/>
                  <a:pt x="145" y="129"/>
                  <a:pt x="145" y="130"/>
                </a:cubicBezTo>
                <a:cubicBezTo>
                  <a:pt x="146" y="129"/>
                  <a:pt x="146" y="129"/>
                  <a:pt x="148" y="128"/>
                </a:cubicBezTo>
                <a:cubicBezTo>
                  <a:pt x="147" y="128"/>
                  <a:pt x="147" y="127"/>
                  <a:pt x="148" y="127"/>
                </a:cubicBezTo>
                <a:cubicBezTo>
                  <a:pt x="147" y="127"/>
                  <a:pt x="146" y="128"/>
                  <a:pt x="146" y="128"/>
                </a:cubicBezTo>
                <a:close/>
                <a:moveTo>
                  <a:pt x="133" y="117"/>
                </a:moveTo>
                <a:cubicBezTo>
                  <a:pt x="133" y="118"/>
                  <a:pt x="134" y="117"/>
                  <a:pt x="135" y="117"/>
                </a:cubicBezTo>
                <a:cubicBezTo>
                  <a:pt x="136" y="116"/>
                  <a:pt x="137" y="115"/>
                  <a:pt x="137" y="115"/>
                </a:cubicBezTo>
                <a:cubicBezTo>
                  <a:pt x="136" y="116"/>
                  <a:pt x="135" y="115"/>
                  <a:pt x="133" y="117"/>
                </a:cubicBezTo>
                <a:close/>
                <a:moveTo>
                  <a:pt x="144" y="129"/>
                </a:moveTo>
                <a:cubicBezTo>
                  <a:pt x="143" y="129"/>
                  <a:pt x="141" y="129"/>
                  <a:pt x="139" y="132"/>
                </a:cubicBezTo>
                <a:cubicBezTo>
                  <a:pt x="139" y="133"/>
                  <a:pt x="145" y="129"/>
                  <a:pt x="146" y="127"/>
                </a:cubicBezTo>
                <a:cubicBezTo>
                  <a:pt x="145" y="128"/>
                  <a:pt x="144" y="128"/>
                  <a:pt x="144" y="129"/>
                </a:cubicBezTo>
                <a:close/>
                <a:moveTo>
                  <a:pt x="133" y="117"/>
                </a:moveTo>
                <a:cubicBezTo>
                  <a:pt x="132" y="118"/>
                  <a:pt x="132" y="117"/>
                  <a:pt x="131" y="118"/>
                </a:cubicBezTo>
                <a:cubicBezTo>
                  <a:pt x="131" y="119"/>
                  <a:pt x="133" y="117"/>
                  <a:pt x="135" y="116"/>
                </a:cubicBezTo>
                <a:cubicBezTo>
                  <a:pt x="134" y="116"/>
                  <a:pt x="136" y="114"/>
                  <a:pt x="134" y="115"/>
                </a:cubicBezTo>
                <a:cubicBezTo>
                  <a:pt x="134" y="116"/>
                  <a:pt x="134" y="116"/>
                  <a:pt x="133" y="117"/>
                </a:cubicBezTo>
                <a:close/>
                <a:moveTo>
                  <a:pt x="138" y="122"/>
                </a:moveTo>
                <a:cubicBezTo>
                  <a:pt x="137" y="123"/>
                  <a:pt x="137" y="123"/>
                  <a:pt x="139" y="122"/>
                </a:cubicBezTo>
                <a:cubicBezTo>
                  <a:pt x="140" y="121"/>
                  <a:pt x="140" y="120"/>
                  <a:pt x="138" y="122"/>
                </a:cubicBezTo>
                <a:close/>
                <a:moveTo>
                  <a:pt x="139" y="137"/>
                </a:moveTo>
                <a:cubicBezTo>
                  <a:pt x="141" y="135"/>
                  <a:pt x="141" y="137"/>
                  <a:pt x="139" y="138"/>
                </a:cubicBezTo>
                <a:cubicBezTo>
                  <a:pt x="140" y="137"/>
                  <a:pt x="141" y="137"/>
                  <a:pt x="142" y="136"/>
                </a:cubicBezTo>
                <a:cubicBezTo>
                  <a:pt x="142" y="135"/>
                  <a:pt x="142" y="135"/>
                  <a:pt x="142" y="135"/>
                </a:cubicBezTo>
                <a:cubicBezTo>
                  <a:pt x="142" y="135"/>
                  <a:pt x="143" y="134"/>
                  <a:pt x="144" y="134"/>
                </a:cubicBezTo>
                <a:cubicBezTo>
                  <a:pt x="142" y="136"/>
                  <a:pt x="138" y="139"/>
                  <a:pt x="138" y="140"/>
                </a:cubicBezTo>
                <a:cubicBezTo>
                  <a:pt x="138" y="140"/>
                  <a:pt x="137" y="141"/>
                  <a:pt x="136" y="141"/>
                </a:cubicBezTo>
                <a:cubicBezTo>
                  <a:pt x="138" y="140"/>
                  <a:pt x="138" y="139"/>
                  <a:pt x="139" y="138"/>
                </a:cubicBezTo>
                <a:cubicBezTo>
                  <a:pt x="139" y="137"/>
                  <a:pt x="136" y="138"/>
                  <a:pt x="133" y="141"/>
                </a:cubicBezTo>
                <a:cubicBezTo>
                  <a:pt x="134" y="141"/>
                  <a:pt x="136" y="139"/>
                  <a:pt x="137" y="139"/>
                </a:cubicBezTo>
                <a:cubicBezTo>
                  <a:pt x="137" y="139"/>
                  <a:pt x="138" y="139"/>
                  <a:pt x="138" y="139"/>
                </a:cubicBezTo>
                <a:cubicBezTo>
                  <a:pt x="135" y="142"/>
                  <a:pt x="132" y="145"/>
                  <a:pt x="132" y="146"/>
                </a:cubicBezTo>
                <a:cubicBezTo>
                  <a:pt x="133" y="145"/>
                  <a:pt x="135" y="144"/>
                  <a:pt x="135" y="143"/>
                </a:cubicBezTo>
                <a:cubicBezTo>
                  <a:pt x="134" y="144"/>
                  <a:pt x="134" y="144"/>
                  <a:pt x="134" y="144"/>
                </a:cubicBezTo>
                <a:cubicBezTo>
                  <a:pt x="135" y="144"/>
                  <a:pt x="136" y="142"/>
                  <a:pt x="136" y="142"/>
                </a:cubicBezTo>
                <a:cubicBezTo>
                  <a:pt x="137" y="142"/>
                  <a:pt x="134" y="145"/>
                  <a:pt x="137" y="143"/>
                </a:cubicBezTo>
                <a:cubicBezTo>
                  <a:pt x="136" y="142"/>
                  <a:pt x="139" y="141"/>
                  <a:pt x="140" y="141"/>
                </a:cubicBezTo>
                <a:cubicBezTo>
                  <a:pt x="139" y="140"/>
                  <a:pt x="141" y="139"/>
                  <a:pt x="141" y="139"/>
                </a:cubicBezTo>
                <a:cubicBezTo>
                  <a:pt x="140" y="139"/>
                  <a:pt x="140" y="139"/>
                  <a:pt x="141" y="138"/>
                </a:cubicBezTo>
                <a:cubicBezTo>
                  <a:pt x="144" y="136"/>
                  <a:pt x="146" y="134"/>
                  <a:pt x="148" y="133"/>
                </a:cubicBezTo>
                <a:cubicBezTo>
                  <a:pt x="147" y="133"/>
                  <a:pt x="143" y="135"/>
                  <a:pt x="146" y="132"/>
                </a:cubicBezTo>
                <a:cubicBezTo>
                  <a:pt x="143" y="133"/>
                  <a:pt x="141" y="134"/>
                  <a:pt x="139" y="137"/>
                </a:cubicBezTo>
                <a:close/>
                <a:moveTo>
                  <a:pt x="142" y="131"/>
                </a:moveTo>
                <a:cubicBezTo>
                  <a:pt x="142" y="131"/>
                  <a:pt x="143" y="132"/>
                  <a:pt x="144" y="130"/>
                </a:cubicBezTo>
                <a:cubicBezTo>
                  <a:pt x="144" y="130"/>
                  <a:pt x="144" y="130"/>
                  <a:pt x="144" y="129"/>
                </a:cubicBezTo>
                <a:cubicBezTo>
                  <a:pt x="144" y="130"/>
                  <a:pt x="143" y="130"/>
                  <a:pt x="142" y="131"/>
                </a:cubicBezTo>
                <a:close/>
                <a:moveTo>
                  <a:pt x="142" y="143"/>
                </a:moveTo>
                <a:cubicBezTo>
                  <a:pt x="142" y="143"/>
                  <a:pt x="145" y="140"/>
                  <a:pt x="145" y="142"/>
                </a:cubicBezTo>
                <a:cubicBezTo>
                  <a:pt x="147" y="140"/>
                  <a:pt x="149" y="139"/>
                  <a:pt x="150" y="138"/>
                </a:cubicBezTo>
                <a:cubicBezTo>
                  <a:pt x="148" y="139"/>
                  <a:pt x="147" y="140"/>
                  <a:pt x="146" y="140"/>
                </a:cubicBezTo>
                <a:cubicBezTo>
                  <a:pt x="147" y="139"/>
                  <a:pt x="147" y="139"/>
                  <a:pt x="148" y="138"/>
                </a:cubicBezTo>
                <a:cubicBezTo>
                  <a:pt x="147" y="139"/>
                  <a:pt x="150" y="137"/>
                  <a:pt x="150" y="137"/>
                </a:cubicBezTo>
                <a:cubicBezTo>
                  <a:pt x="148" y="138"/>
                  <a:pt x="142" y="142"/>
                  <a:pt x="142" y="143"/>
                </a:cubicBezTo>
                <a:close/>
                <a:moveTo>
                  <a:pt x="125" y="125"/>
                </a:moveTo>
                <a:cubicBezTo>
                  <a:pt x="126" y="125"/>
                  <a:pt x="128" y="123"/>
                  <a:pt x="128" y="124"/>
                </a:cubicBezTo>
                <a:cubicBezTo>
                  <a:pt x="126" y="126"/>
                  <a:pt x="124" y="127"/>
                  <a:pt x="124" y="128"/>
                </a:cubicBezTo>
                <a:cubicBezTo>
                  <a:pt x="129" y="124"/>
                  <a:pt x="129" y="124"/>
                  <a:pt x="129" y="124"/>
                </a:cubicBezTo>
                <a:cubicBezTo>
                  <a:pt x="128" y="123"/>
                  <a:pt x="132" y="121"/>
                  <a:pt x="131" y="120"/>
                </a:cubicBezTo>
                <a:cubicBezTo>
                  <a:pt x="129" y="122"/>
                  <a:pt x="127" y="123"/>
                  <a:pt x="125" y="125"/>
                </a:cubicBezTo>
                <a:close/>
                <a:moveTo>
                  <a:pt x="131" y="122"/>
                </a:moveTo>
                <a:cubicBezTo>
                  <a:pt x="132" y="122"/>
                  <a:pt x="131" y="122"/>
                  <a:pt x="131" y="123"/>
                </a:cubicBezTo>
                <a:cubicBezTo>
                  <a:pt x="132" y="122"/>
                  <a:pt x="132" y="121"/>
                  <a:pt x="133" y="120"/>
                </a:cubicBezTo>
                <a:cubicBezTo>
                  <a:pt x="134" y="120"/>
                  <a:pt x="134" y="120"/>
                  <a:pt x="134" y="120"/>
                </a:cubicBezTo>
                <a:cubicBezTo>
                  <a:pt x="133" y="120"/>
                  <a:pt x="135" y="117"/>
                  <a:pt x="131" y="119"/>
                </a:cubicBezTo>
                <a:cubicBezTo>
                  <a:pt x="131" y="120"/>
                  <a:pt x="134" y="119"/>
                  <a:pt x="131" y="122"/>
                </a:cubicBezTo>
                <a:close/>
                <a:moveTo>
                  <a:pt x="139" y="130"/>
                </a:moveTo>
                <a:cubicBezTo>
                  <a:pt x="138" y="132"/>
                  <a:pt x="142" y="129"/>
                  <a:pt x="142" y="129"/>
                </a:cubicBezTo>
                <a:lnTo>
                  <a:pt x="139" y="130"/>
                </a:lnTo>
                <a:close/>
                <a:moveTo>
                  <a:pt x="133" y="129"/>
                </a:moveTo>
                <a:cubicBezTo>
                  <a:pt x="135" y="127"/>
                  <a:pt x="136" y="126"/>
                  <a:pt x="135" y="126"/>
                </a:cubicBezTo>
                <a:cubicBezTo>
                  <a:pt x="133" y="128"/>
                  <a:pt x="132" y="129"/>
                  <a:pt x="133" y="129"/>
                </a:cubicBezTo>
                <a:close/>
                <a:moveTo>
                  <a:pt x="129" y="121"/>
                </a:moveTo>
                <a:cubicBezTo>
                  <a:pt x="128" y="120"/>
                  <a:pt x="126" y="121"/>
                  <a:pt x="124" y="124"/>
                </a:cubicBezTo>
                <a:cubicBezTo>
                  <a:pt x="125" y="123"/>
                  <a:pt x="125" y="123"/>
                  <a:pt x="124" y="124"/>
                </a:cubicBezTo>
                <a:cubicBezTo>
                  <a:pt x="123" y="124"/>
                  <a:pt x="121" y="127"/>
                  <a:pt x="120" y="128"/>
                </a:cubicBezTo>
                <a:cubicBezTo>
                  <a:pt x="121" y="128"/>
                  <a:pt x="121" y="128"/>
                  <a:pt x="120" y="130"/>
                </a:cubicBezTo>
                <a:cubicBezTo>
                  <a:pt x="121" y="129"/>
                  <a:pt x="121" y="129"/>
                  <a:pt x="121" y="129"/>
                </a:cubicBezTo>
                <a:cubicBezTo>
                  <a:pt x="125" y="126"/>
                  <a:pt x="124" y="125"/>
                  <a:pt x="128" y="123"/>
                </a:cubicBezTo>
                <a:cubicBezTo>
                  <a:pt x="127" y="122"/>
                  <a:pt x="126" y="123"/>
                  <a:pt x="129" y="121"/>
                </a:cubicBezTo>
                <a:close/>
                <a:moveTo>
                  <a:pt x="129" y="131"/>
                </a:moveTo>
                <a:cubicBezTo>
                  <a:pt x="130" y="130"/>
                  <a:pt x="133" y="127"/>
                  <a:pt x="134" y="126"/>
                </a:cubicBezTo>
                <a:cubicBezTo>
                  <a:pt x="131" y="128"/>
                  <a:pt x="130" y="130"/>
                  <a:pt x="129" y="131"/>
                </a:cubicBezTo>
                <a:close/>
                <a:moveTo>
                  <a:pt x="133" y="136"/>
                </a:moveTo>
                <a:cubicBezTo>
                  <a:pt x="135" y="136"/>
                  <a:pt x="137" y="136"/>
                  <a:pt x="139" y="133"/>
                </a:cubicBezTo>
                <a:cubicBezTo>
                  <a:pt x="136" y="135"/>
                  <a:pt x="136" y="134"/>
                  <a:pt x="133" y="136"/>
                </a:cubicBezTo>
                <a:close/>
                <a:moveTo>
                  <a:pt x="124" y="131"/>
                </a:moveTo>
                <a:cubicBezTo>
                  <a:pt x="125" y="131"/>
                  <a:pt x="125" y="131"/>
                  <a:pt x="124" y="132"/>
                </a:cubicBezTo>
                <a:cubicBezTo>
                  <a:pt x="126" y="131"/>
                  <a:pt x="131" y="127"/>
                  <a:pt x="128" y="128"/>
                </a:cubicBezTo>
                <a:cubicBezTo>
                  <a:pt x="128" y="129"/>
                  <a:pt x="126" y="130"/>
                  <a:pt x="124" y="131"/>
                </a:cubicBezTo>
                <a:close/>
                <a:moveTo>
                  <a:pt x="121" y="127"/>
                </a:moveTo>
                <a:cubicBezTo>
                  <a:pt x="121" y="126"/>
                  <a:pt x="121" y="125"/>
                  <a:pt x="123" y="124"/>
                </a:cubicBezTo>
                <a:cubicBezTo>
                  <a:pt x="120" y="126"/>
                  <a:pt x="117" y="127"/>
                  <a:pt x="117" y="128"/>
                </a:cubicBezTo>
                <a:cubicBezTo>
                  <a:pt x="118" y="128"/>
                  <a:pt x="120" y="126"/>
                  <a:pt x="121" y="126"/>
                </a:cubicBezTo>
                <a:cubicBezTo>
                  <a:pt x="120" y="126"/>
                  <a:pt x="119" y="128"/>
                  <a:pt x="121" y="127"/>
                </a:cubicBezTo>
                <a:close/>
                <a:moveTo>
                  <a:pt x="120" y="131"/>
                </a:moveTo>
                <a:cubicBezTo>
                  <a:pt x="121" y="131"/>
                  <a:pt x="122" y="131"/>
                  <a:pt x="124" y="129"/>
                </a:cubicBezTo>
                <a:cubicBezTo>
                  <a:pt x="124" y="128"/>
                  <a:pt x="121" y="130"/>
                  <a:pt x="120" y="131"/>
                </a:cubicBezTo>
                <a:close/>
                <a:moveTo>
                  <a:pt x="119" y="140"/>
                </a:moveTo>
                <a:cubicBezTo>
                  <a:pt x="121" y="139"/>
                  <a:pt x="122" y="137"/>
                  <a:pt x="124" y="135"/>
                </a:cubicBezTo>
                <a:cubicBezTo>
                  <a:pt x="124" y="134"/>
                  <a:pt x="124" y="134"/>
                  <a:pt x="124" y="134"/>
                </a:cubicBezTo>
                <a:cubicBezTo>
                  <a:pt x="121" y="137"/>
                  <a:pt x="119" y="139"/>
                  <a:pt x="119" y="140"/>
                </a:cubicBezTo>
                <a:close/>
                <a:moveTo>
                  <a:pt x="117" y="131"/>
                </a:moveTo>
                <a:cubicBezTo>
                  <a:pt x="119" y="130"/>
                  <a:pt x="117" y="130"/>
                  <a:pt x="118" y="129"/>
                </a:cubicBezTo>
                <a:cubicBezTo>
                  <a:pt x="116" y="131"/>
                  <a:pt x="116" y="131"/>
                  <a:pt x="117" y="131"/>
                </a:cubicBezTo>
                <a:close/>
                <a:moveTo>
                  <a:pt x="112" y="133"/>
                </a:moveTo>
                <a:cubicBezTo>
                  <a:pt x="112" y="134"/>
                  <a:pt x="114" y="132"/>
                  <a:pt x="113" y="133"/>
                </a:cubicBezTo>
                <a:cubicBezTo>
                  <a:pt x="117" y="130"/>
                  <a:pt x="114" y="131"/>
                  <a:pt x="112" y="133"/>
                </a:cubicBezTo>
                <a:close/>
                <a:moveTo>
                  <a:pt x="117" y="138"/>
                </a:moveTo>
                <a:cubicBezTo>
                  <a:pt x="116" y="140"/>
                  <a:pt x="113" y="143"/>
                  <a:pt x="114" y="143"/>
                </a:cubicBezTo>
                <a:cubicBezTo>
                  <a:pt x="117" y="140"/>
                  <a:pt x="116" y="140"/>
                  <a:pt x="119" y="137"/>
                </a:cubicBezTo>
                <a:cubicBezTo>
                  <a:pt x="118" y="138"/>
                  <a:pt x="118" y="137"/>
                  <a:pt x="117" y="138"/>
                </a:cubicBezTo>
                <a:close/>
                <a:moveTo>
                  <a:pt x="114" y="157"/>
                </a:moveTo>
                <a:cubicBezTo>
                  <a:pt x="112" y="158"/>
                  <a:pt x="113" y="158"/>
                  <a:pt x="111" y="158"/>
                </a:cubicBezTo>
                <a:cubicBezTo>
                  <a:pt x="113" y="158"/>
                  <a:pt x="109" y="161"/>
                  <a:pt x="109" y="161"/>
                </a:cubicBezTo>
                <a:cubicBezTo>
                  <a:pt x="111" y="159"/>
                  <a:pt x="109" y="160"/>
                  <a:pt x="108" y="161"/>
                </a:cubicBezTo>
                <a:cubicBezTo>
                  <a:pt x="108" y="162"/>
                  <a:pt x="107" y="163"/>
                  <a:pt x="107" y="164"/>
                </a:cubicBezTo>
                <a:cubicBezTo>
                  <a:pt x="105" y="166"/>
                  <a:pt x="105" y="164"/>
                  <a:pt x="102" y="167"/>
                </a:cubicBezTo>
                <a:cubicBezTo>
                  <a:pt x="102" y="169"/>
                  <a:pt x="103" y="167"/>
                  <a:pt x="104" y="167"/>
                </a:cubicBezTo>
                <a:cubicBezTo>
                  <a:pt x="103" y="168"/>
                  <a:pt x="102" y="168"/>
                  <a:pt x="101" y="169"/>
                </a:cubicBezTo>
                <a:cubicBezTo>
                  <a:pt x="103" y="169"/>
                  <a:pt x="106" y="166"/>
                  <a:pt x="107" y="164"/>
                </a:cubicBezTo>
                <a:cubicBezTo>
                  <a:pt x="106" y="167"/>
                  <a:pt x="101" y="172"/>
                  <a:pt x="99" y="173"/>
                </a:cubicBezTo>
                <a:cubicBezTo>
                  <a:pt x="99" y="173"/>
                  <a:pt x="99" y="175"/>
                  <a:pt x="98" y="175"/>
                </a:cubicBezTo>
                <a:cubicBezTo>
                  <a:pt x="98" y="175"/>
                  <a:pt x="99" y="175"/>
                  <a:pt x="98" y="175"/>
                </a:cubicBezTo>
                <a:cubicBezTo>
                  <a:pt x="99" y="175"/>
                  <a:pt x="98" y="175"/>
                  <a:pt x="99" y="175"/>
                </a:cubicBezTo>
                <a:cubicBezTo>
                  <a:pt x="99" y="175"/>
                  <a:pt x="100" y="174"/>
                  <a:pt x="100" y="174"/>
                </a:cubicBezTo>
                <a:cubicBezTo>
                  <a:pt x="100" y="174"/>
                  <a:pt x="100" y="174"/>
                  <a:pt x="100" y="174"/>
                </a:cubicBezTo>
                <a:cubicBezTo>
                  <a:pt x="101" y="172"/>
                  <a:pt x="101" y="172"/>
                  <a:pt x="101" y="172"/>
                </a:cubicBezTo>
                <a:cubicBezTo>
                  <a:pt x="102" y="172"/>
                  <a:pt x="103" y="171"/>
                  <a:pt x="104" y="170"/>
                </a:cubicBezTo>
                <a:cubicBezTo>
                  <a:pt x="103" y="170"/>
                  <a:pt x="106" y="168"/>
                  <a:pt x="106" y="167"/>
                </a:cubicBezTo>
                <a:cubicBezTo>
                  <a:pt x="108" y="166"/>
                  <a:pt x="114" y="158"/>
                  <a:pt x="117" y="157"/>
                </a:cubicBezTo>
                <a:cubicBezTo>
                  <a:pt x="117" y="157"/>
                  <a:pt x="116" y="157"/>
                  <a:pt x="117" y="156"/>
                </a:cubicBezTo>
                <a:cubicBezTo>
                  <a:pt x="119" y="155"/>
                  <a:pt x="120" y="153"/>
                  <a:pt x="123" y="151"/>
                </a:cubicBezTo>
                <a:cubicBezTo>
                  <a:pt x="122" y="150"/>
                  <a:pt x="125" y="150"/>
                  <a:pt x="126" y="148"/>
                </a:cubicBezTo>
                <a:cubicBezTo>
                  <a:pt x="126" y="148"/>
                  <a:pt x="127" y="147"/>
                  <a:pt x="126" y="147"/>
                </a:cubicBezTo>
                <a:cubicBezTo>
                  <a:pt x="123" y="150"/>
                  <a:pt x="122" y="148"/>
                  <a:pt x="120" y="151"/>
                </a:cubicBezTo>
                <a:cubicBezTo>
                  <a:pt x="121" y="150"/>
                  <a:pt x="120" y="153"/>
                  <a:pt x="119" y="153"/>
                </a:cubicBezTo>
                <a:cubicBezTo>
                  <a:pt x="119" y="152"/>
                  <a:pt x="117" y="155"/>
                  <a:pt x="116" y="155"/>
                </a:cubicBezTo>
                <a:cubicBezTo>
                  <a:pt x="117" y="154"/>
                  <a:pt x="118" y="153"/>
                  <a:pt x="118" y="152"/>
                </a:cubicBezTo>
                <a:cubicBezTo>
                  <a:pt x="117" y="154"/>
                  <a:pt x="116" y="154"/>
                  <a:pt x="116" y="154"/>
                </a:cubicBezTo>
                <a:cubicBezTo>
                  <a:pt x="116" y="154"/>
                  <a:pt x="117" y="153"/>
                  <a:pt x="117" y="153"/>
                </a:cubicBezTo>
                <a:cubicBezTo>
                  <a:pt x="115" y="155"/>
                  <a:pt x="115" y="155"/>
                  <a:pt x="114" y="157"/>
                </a:cubicBezTo>
                <a:close/>
                <a:moveTo>
                  <a:pt x="119" y="151"/>
                </a:moveTo>
                <a:cubicBezTo>
                  <a:pt x="120" y="150"/>
                  <a:pt x="121" y="149"/>
                  <a:pt x="121" y="148"/>
                </a:cubicBezTo>
                <a:cubicBezTo>
                  <a:pt x="120" y="149"/>
                  <a:pt x="119" y="149"/>
                  <a:pt x="118" y="151"/>
                </a:cubicBezTo>
                <a:cubicBezTo>
                  <a:pt x="118" y="152"/>
                  <a:pt x="119" y="150"/>
                  <a:pt x="120" y="150"/>
                </a:cubicBezTo>
                <a:cubicBezTo>
                  <a:pt x="119" y="151"/>
                  <a:pt x="118" y="152"/>
                  <a:pt x="119" y="151"/>
                </a:cubicBezTo>
                <a:close/>
                <a:moveTo>
                  <a:pt x="124" y="159"/>
                </a:moveTo>
                <a:cubicBezTo>
                  <a:pt x="125" y="159"/>
                  <a:pt x="128" y="159"/>
                  <a:pt x="128" y="157"/>
                </a:cubicBezTo>
                <a:cubicBezTo>
                  <a:pt x="125" y="160"/>
                  <a:pt x="127" y="156"/>
                  <a:pt x="124" y="159"/>
                </a:cubicBezTo>
                <a:close/>
                <a:moveTo>
                  <a:pt x="112" y="142"/>
                </a:moveTo>
                <a:cubicBezTo>
                  <a:pt x="110" y="143"/>
                  <a:pt x="109" y="144"/>
                  <a:pt x="109" y="145"/>
                </a:cubicBezTo>
                <a:cubicBezTo>
                  <a:pt x="110" y="145"/>
                  <a:pt x="111" y="143"/>
                  <a:pt x="112" y="142"/>
                </a:cubicBezTo>
                <a:cubicBezTo>
                  <a:pt x="112" y="143"/>
                  <a:pt x="112" y="143"/>
                  <a:pt x="113" y="142"/>
                </a:cubicBezTo>
                <a:cubicBezTo>
                  <a:pt x="113" y="142"/>
                  <a:pt x="112" y="142"/>
                  <a:pt x="112" y="142"/>
                </a:cubicBezTo>
                <a:close/>
                <a:moveTo>
                  <a:pt x="114" y="170"/>
                </a:moveTo>
                <a:cubicBezTo>
                  <a:pt x="115" y="170"/>
                  <a:pt x="118" y="166"/>
                  <a:pt x="117" y="166"/>
                </a:cubicBezTo>
                <a:cubicBezTo>
                  <a:pt x="115" y="168"/>
                  <a:pt x="116" y="167"/>
                  <a:pt x="114" y="170"/>
                </a:cubicBezTo>
                <a:close/>
                <a:moveTo>
                  <a:pt x="88" y="182"/>
                </a:moveTo>
                <a:cubicBezTo>
                  <a:pt x="88" y="182"/>
                  <a:pt x="89" y="182"/>
                  <a:pt x="89" y="181"/>
                </a:cubicBezTo>
                <a:cubicBezTo>
                  <a:pt x="88" y="181"/>
                  <a:pt x="88" y="182"/>
                  <a:pt x="88" y="182"/>
                </a:cubicBezTo>
                <a:close/>
                <a:moveTo>
                  <a:pt x="108" y="144"/>
                </a:moveTo>
                <a:cubicBezTo>
                  <a:pt x="106" y="144"/>
                  <a:pt x="109" y="142"/>
                  <a:pt x="108" y="142"/>
                </a:cubicBezTo>
                <a:cubicBezTo>
                  <a:pt x="107" y="142"/>
                  <a:pt x="103" y="145"/>
                  <a:pt x="103" y="145"/>
                </a:cubicBezTo>
                <a:cubicBezTo>
                  <a:pt x="105" y="144"/>
                  <a:pt x="106" y="145"/>
                  <a:pt x="107" y="144"/>
                </a:cubicBezTo>
                <a:cubicBezTo>
                  <a:pt x="109" y="143"/>
                  <a:pt x="109" y="143"/>
                  <a:pt x="110" y="141"/>
                </a:cubicBezTo>
                <a:cubicBezTo>
                  <a:pt x="110" y="141"/>
                  <a:pt x="110" y="141"/>
                  <a:pt x="110" y="141"/>
                </a:cubicBezTo>
                <a:cubicBezTo>
                  <a:pt x="107" y="143"/>
                  <a:pt x="110" y="142"/>
                  <a:pt x="108" y="144"/>
                </a:cubicBezTo>
                <a:close/>
                <a:moveTo>
                  <a:pt x="802" y="247"/>
                </a:moveTo>
                <a:cubicBezTo>
                  <a:pt x="799" y="242"/>
                  <a:pt x="799" y="242"/>
                  <a:pt x="799" y="242"/>
                </a:cubicBezTo>
                <a:cubicBezTo>
                  <a:pt x="798" y="242"/>
                  <a:pt x="801" y="247"/>
                  <a:pt x="801" y="246"/>
                </a:cubicBezTo>
                <a:cubicBezTo>
                  <a:pt x="801" y="247"/>
                  <a:pt x="801" y="247"/>
                  <a:pt x="801" y="247"/>
                </a:cubicBezTo>
                <a:cubicBezTo>
                  <a:pt x="800" y="244"/>
                  <a:pt x="802" y="246"/>
                  <a:pt x="802" y="247"/>
                </a:cubicBezTo>
                <a:close/>
                <a:moveTo>
                  <a:pt x="596" y="44"/>
                </a:moveTo>
                <a:cubicBezTo>
                  <a:pt x="592" y="42"/>
                  <a:pt x="592" y="42"/>
                  <a:pt x="592" y="42"/>
                </a:cubicBezTo>
                <a:cubicBezTo>
                  <a:pt x="592" y="43"/>
                  <a:pt x="593" y="43"/>
                  <a:pt x="594" y="44"/>
                </a:cubicBezTo>
                <a:cubicBezTo>
                  <a:pt x="591" y="43"/>
                  <a:pt x="597" y="45"/>
                  <a:pt x="596" y="44"/>
                </a:cubicBezTo>
                <a:close/>
                <a:moveTo>
                  <a:pt x="493" y="9"/>
                </a:moveTo>
                <a:cubicBezTo>
                  <a:pt x="495" y="10"/>
                  <a:pt x="500" y="11"/>
                  <a:pt x="502" y="11"/>
                </a:cubicBezTo>
                <a:cubicBezTo>
                  <a:pt x="500" y="10"/>
                  <a:pt x="492" y="9"/>
                  <a:pt x="493" y="9"/>
                </a:cubicBezTo>
                <a:close/>
                <a:moveTo>
                  <a:pt x="467" y="5"/>
                </a:moveTo>
                <a:cubicBezTo>
                  <a:pt x="469" y="5"/>
                  <a:pt x="477" y="7"/>
                  <a:pt x="475" y="6"/>
                </a:cubicBezTo>
                <a:cubicBezTo>
                  <a:pt x="473" y="6"/>
                  <a:pt x="466" y="4"/>
                  <a:pt x="466" y="5"/>
                </a:cubicBezTo>
                <a:cubicBezTo>
                  <a:pt x="467" y="6"/>
                  <a:pt x="469" y="7"/>
                  <a:pt x="470" y="6"/>
                </a:cubicBezTo>
                <a:cubicBezTo>
                  <a:pt x="469" y="6"/>
                  <a:pt x="468" y="6"/>
                  <a:pt x="467" y="5"/>
                </a:cubicBezTo>
                <a:close/>
                <a:moveTo>
                  <a:pt x="411" y="0"/>
                </a:moveTo>
                <a:cubicBezTo>
                  <a:pt x="410" y="0"/>
                  <a:pt x="406" y="0"/>
                  <a:pt x="404" y="1"/>
                </a:cubicBezTo>
                <a:cubicBezTo>
                  <a:pt x="407" y="1"/>
                  <a:pt x="411" y="1"/>
                  <a:pt x="414" y="1"/>
                </a:cubicBezTo>
                <a:cubicBezTo>
                  <a:pt x="413" y="1"/>
                  <a:pt x="411" y="1"/>
                  <a:pt x="412" y="1"/>
                </a:cubicBezTo>
                <a:cubicBezTo>
                  <a:pt x="413" y="1"/>
                  <a:pt x="417" y="0"/>
                  <a:pt x="415" y="0"/>
                </a:cubicBezTo>
                <a:cubicBezTo>
                  <a:pt x="415" y="1"/>
                  <a:pt x="413" y="0"/>
                  <a:pt x="411" y="0"/>
                </a:cubicBezTo>
                <a:close/>
                <a:moveTo>
                  <a:pt x="394" y="50"/>
                </a:moveTo>
                <a:cubicBezTo>
                  <a:pt x="394" y="49"/>
                  <a:pt x="401" y="50"/>
                  <a:pt x="399" y="50"/>
                </a:cubicBezTo>
                <a:cubicBezTo>
                  <a:pt x="399" y="49"/>
                  <a:pt x="391" y="49"/>
                  <a:pt x="394" y="50"/>
                </a:cubicBezTo>
                <a:close/>
                <a:moveTo>
                  <a:pt x="388" y="50"/>
                </a:moveTo>
                <a:cubicBezTo>
                  <a:pt x="389" y="50"/>
                  <a:pt x="391" y="51"/>
                  <a:pt x="393" y="50"/>
                </a:cubicBezTo>
                <a:cubicBezTo>
                  <a:pt x="384" y="50"/>
                  <a:pt x="379" y="50"/>
                  <a:pt x="376" y="50"/>
                </a:cubicBezTo>
                <a:cubicBezTo>
                  <a:pt x="379" y="50"/>
                  <a:pt x="373" y="51"/>
                  <a:pt x="376" y="51"/>
                </a:cubicBezTo>
                <a:cubicBezTo>
                  <a:pt x="378" y="50"/>
                  <a:pt x="383" y="51"/>
                  <a:pt x="382" y="50"/>
                </a:cubicBezTo>
                <a:cubicBezTo>
                  <a:pt x="383" y="50"/>
                  <a:pt x="386" y="50"/>
                  <a:pt x="388" y="50"/>
                </a:cubicBezTo>
                <a:close/>
                <a:moveTo>
                  <a:pt x="350" y="7"/>
                </a:moveTo>
                <a:cubicBezTo>
                  <a:pt x="351" y="6"/>
                  <a:pt x="358" y="6"/>
                  <a:pt x="359" y="6"/>
                </a:cubicBezTo>
                <a:cubicBezTo>
                  <a:pt x="355" y="6"/>
                  <a:pt x="351" y="7"/>
                  <a:pt x="349" y="7"/>
                </a:cubicBezTo>
                <a:cubicBezTo>
                  <a:pt x="350" y="7"/>
                  <a:pt x="350" y="7"/>
                  <a:pt x="350" y="7"/>
                </a:cubicBezTo>
                <a:cubicBezTo>
                  <a:pt x="350" y="7"/>
                  <a:pt x="349" y="7"/>
                  <a:pt x="350" y="7"/>
                </a:cubicBezTo>
                <a:close/>
                <a:moveTo>
                  <a:pt x="350" y="8"/>
                </a:moveTo>
                <a:cubicBezTo>
                  <a:pt x="350" y="8"/>
                  <a:pt x="350" y="8"/>
                  <a:pt x="351" y="7"/>
                </a:cubicBezTo>
                <a:cubicBezTo>
                  <a:pt x="348" y="8"/>
                  <a:pt x="348" y="7"/>
                  <a:pt x="347" y="7"/>
                </a:cubicBezTo>
                <a:cubicBezTo>
                  <a:pt x="346" y="8"/>
                  <a:pt x="345" y="8"/>
                  <a:pt x="343" y="8"/>
                </a:cubicBezTo>
                <a:cubicBezTo>
                  <a:pt x="342" y="8"/>
                  <a:pt x="336" y="8"/>
                  <a:pt x="335" y="9"/>
                </a:cubicBezTo>
                <a:cubicBezTo>
                  <a:pt x="336" y="9"/>
                  <a:pt x="337" y="9"/>
                  <a:pt x="337" y="9"/>
                </a:cubicBezTo>
                <a:cubicBezTo>
                  <a:pt x="334" y="10"/>
                  <a:pt x="330" y="9"/>
                  <a:pt x="327" y="11"/>
                </a:cubicBezTo>
                <a:cubicBezTo>
                  <a:pt x="331" y="11"/>
                  <a:pt x="333" y="10"/>
                  <a:pt x="336" y="10"/>
                </a:cubicBezTo>
                <a:cubicBezTo>
                  <a:pt x="336" y="9"/>
                  <a:pt x="337" y="9"/>
                  <a:pt x="339" y="9"/>
                </a:cubicBezTo>
                <a:cubicBezTo>
                  <a:pt x="339" y="9"/>
                  <a:pt x="336" y="9"/>
                  <a:pt x="337" y="10"/>
                </a:cubicBezTo>
                <a:cubicBezTo>
                  <a:pt x="342" y="9"/>
                  <a:pt x="350" y="9"/>
                  <a:pt x="351" y="8"/>
                </a:cubicBezTo>
                <a:cubicBezTo>
                  <a:pt x="350" y="8"/>
                  <a:pt x="350" y="8"/>
                  <a:pt x="350" y="8"/>
                </a:cubicBezTo>
                <a:close/>
                <a:moveTo>
                  <a:pt x="314" y="14"/>
                </a:moveTo>
                <a:cubicBezTo>
                  <a:pt x="315" y="14"/>
                  <a:pt x="322" y="13"/>
                  <a:pt x="320" y="13"/>
                </a:cubicBezTo>
                <a:cubicBezTo>
                  <a:pt x="317" y="14"/>
                  <a:pt x="316" y="13"/>
                  <a:pt x="314" y="14"/>
                </a:cubicBezTo>
                <a:close/>
                <a:moveTo>
                  <a:pt x="241" y="77"/>
                </a:moveTo>
                <a:cubicBezTo>
                  <a:pt x="240" y="77"/>
                  <a:pt x="241" y="75"/>
                  <a:pt x="240" y="76"/>
                </a:cubicBezTo>
                <a:cubicBezTo>
                  <a:pt x="240" y="76"/>
                  <a:pt x="238" y="77"/>
                  <a:pt x="238" y="77"/>
                </a:cubicBezTo>
                <a:cubicBezTo>
                  <a:pt x="238" y="77"/>
                  <a:pt x="238" y="77"/>
                  <a:pt x="237" y="77"/>
                </a:cubicBezTo>
                <a:cubicBezTo>
                  <a:pt x="237" y="78"/>
                  <a:pt x="238" y="77"/>
                  <a:pt x="238" y="77"/>
                </a:cubicBezTo>
                <a:cubicBezTo>
                  <a:pt x="236" y="79"/>
                  <a:pt x="236" y="78"/>
                  <a:pt x="235" y="79"/>
                </a:cubicBezTo>
                <a:cubicBezTo>
                  <a:pt x="236" y="79"/>
                  <a:pt x="240" y="77"/>
                  <a:pt x="241" y="77"/>
                </a:cubicBezTo>
                <a:close/>
                <a:moveTo>
                  <a:pt x="232" y="80"/>
                </a:moveTo>
                <a:cubicBezTo>
                  <a:pt x="232" y="81"/>
                  <a:pt x="233" y="81"/>
                  <a:pt x="228" y="83"/>
                </a:cubicBezTo>
                <a:cubicBezTo>
                  <a:pt x="231" y="83"/>
                  <a:pt x="236" y="79"/>
                  <a:pt x="241" y="77"/>
                </a:cubicBezTo>
                <a:cubicBezTo>
                  <a:pt x="238" y="78"/>
                  <a:pt x="235" y="79"/>
                  <a:pt x="232" y="80"/>
                </a:cubicBezTo>
                <a:close/>
                <a:moveTo>
                  <a:pt x="222" y="84"/>
                </a:moveTo>
                <a:cubicBezTo>
                  <a:pt x="220" y="86"/>
                  <a:pt x="220" y="87"/>
                  <a:pt x="223" y="86"/>
                </a:cubicBezTo>
                <a:cubicBezTo>
                  <a:pt x="221" y="87"/>
                  <a:pt x="219" y="89"/>
                  <a:pt x="217" y="89"/>
                </a:cubicBezTo>
                <a:cubicBezTo>
                  <a:pt x="217" y="88"/>
                  <a:pt x="219" y="88"/>
                  <a:pt x="219" y="87"/>
                </a:cubicBezTo>
                <a:cubicBezTo>
                  <a:pt x="217" y="88"/>
                  <a:pt x="213" y="90"/>
                  <a:pt x="213" y="91"/>
                </a:cubicBezTo>
                <a:cubicBezTo>
                  <a:pt x="218" y="88"/>
                  <a:pt x="214" y="91"/>
                  <a:pt x="215" y="91"/>
                </a:cubicBezTo>
                <a:cubicBezTo>
                  <a:pt x="219" y="89"/>
                  <a:pt x="219" y="89"/>
                  <a:pt x="219" y="89"/>
                </a:cubicBezTo>
                <a:cubicBezTo>
                  <a:pt x="219" y="88"/>
                  <a:pt x="224" y="86"/>
                  <a:pt x="226" y="84"/>
                </a:cubicBezTo>
                <a:cubicBezTo>
                  <a:pt x="222" y="86"/>
                  <a:pt x="223" y="85"/>
                  <a:pt x="222" y="84"/>
                </a:cubicBezTo>
                <a:close/>
                <a:moveTo>
                  <a:pt x="214" y="101"/>
                </a:moveTo>
                <a:cubicBezTo>
                  <a:pt x="214" y="103"/>
                  <a:pt x="210" y="104"/>
                  <a:pt x="207" y="106"/>
                </a:cubicBezTo>
                <a:cubicBezTo>
                  <a:pt x="211" y="104"/>
                  <a:pt x="216" y="101"/>
                  <a:pt x="220" y="99"/>
                </a:cubicBezTo>
                <a:cubicBezTo>
                  <a:pt x="219" y="99"/>
                  <a:pt x="215" y="102"/>
                  <a:pt x="215" y="101"/>
                </a:cubicBezTo>
                <a:cubicBezTo>
                  <a:pt x="219" y="99"/>
                  <a:pt x="223" y="98"/>
                  <a:pt x="226" y="95"/>
                </a:cubicBezTo>
                <a:cubicBezTo>
                  <a:pt x="223" y="97"/>
                  <a:pt x="219" y="98"/>
                  <a:pt x="214" y="101"/>
                </a:cubicBezTo>
                <a:close/>
                <a:moveTo>
                  <a:pt x="211" y="86"/>
                </a:moveTo>
                <a:cubicBezTo>
                  <a:pt x="213" y="83"/>
                  <a:pt x="216" y="83"/>
                  <a:pt x="217" y="81"/>
                </a:cubicBezTo>
                <a:cubicBezTo>
                  <a:pt x="214" y="83"/>
                  <a:pt x="214" y="82"/>
                  <a:pt x="210" y="84"/>
                </a:cubicBezTo>
                <a:cubicBezTo>
                  <a:pt x="210" y="85"/>
                  <a:pt x="208" y="86"/>
                  <a:pt x="211" y="86"/>
                </a:cubicBezTo>
                <a:close/>
                <a:moveTo>
                  <a:pt x="210" y="82"/>
                </a:moveTo>
                <a:cubicBezTo>
                  <a:pt x="211" y="82"/>
                  <a:pt x="207" y="83"/>
                  <a:pt x="208" y="84"/>
                </a:cubicBezTo>
                <a:cubicBezTo>
                  <a:pt x="211" y="83"/>
                  <a:pt x="211" y="82"/>
                  <a:pt x="213" y="80"/>
                </a:cubicBezTo>
                <a:cubicBezTo>
                  <a:pt x="214" y="80"/>
                  <a:pt x="214" y="81"/>
                  <a:pt x="215" y="80"/>
                </a:cubicBezTo>
                <a:cubicBezTo>
                  <a:pt x="216" y="79"/>
                  <a:pt x="212" y="81"/>
                  <a:pt x="210" y="82"/>
                </a:cubicBezTo>
                <a:close/>
                <a:moveTo>
                  <a:pt x="203" y="100"/>
                </a:moveTo>
                <a:cubicBezTo>
                  <a:pt x="201" y="100"/>
                  <a:pt x="199" y="102"/>
                  <a:pt x="199" y="102"/>
                </a:cubicBezTo>
                <a:cubicBezTo>
                  <a:pt x="201" y="100"/>
                  <a:pt x="205" y="97"/>
                  <a:pt x="207" y="96"/>
                </a:cubicBezTo>
                <a:cubicBezTo>
                  <a:pt x="207" y="96"/>
                  <a:pt x="213" y="92"/>
                  <a:pt x="212" y="92"/>
                </a:cubicBezTo>
                <a:cubicBezTo>
                  <a:pt x="211" y="93"/>
                  <a:pt x="207" y="95"/>
                  <a:pt x="207" y="96"/>
                </a:cubicBezTo>
                <a:cubicBezTo>
                  <a:pt x="204" y="97"/>
                  <a:pt x="201" y="100"/>
                  <a:pt x="197" y="101"/>
                </a:cubicBezTo>
                <a:cubicBezTo>
                  <a:pt x="197" y="102"/>
                  <a:pt x="198" y="101"/>
                  <a:pt x="196" y="103"/>
                </a:cubicBezTo>
                <a:cubicBezTo>
                  <a:pt x="192" y="104"/>
                  <a:pt x="183" y="110"/>
                  <a:pt x="180" y="114"/>
                </a:cubicBezTo>
                <a:cubicBezTo>
                  <a:pt x="175" y="115"/>
                  <a:pt x="167" y="123"/>
                  <a:pt x="160" y="128"/>
                </a:cubicBezTo>
                <a:cubicBezTo>
                  <a:pt x="161" y="128"/>
                  <a:pt x="163" y="127"/>
                  <a:pt x="161" y="129"/>
                </a:cubicBezTo>
                <a:cubicBezTo>
                  <a:pt x="164" y="127"/>
                  <a:pt x="163" y="126"/>
                  <a:pt x="165" y="125"/>
                </a:cubicBezTo>
                <a:cubicBezTo>
                  <a:pt x="166" y="125"/>
                  <a:pt x="167" y="124"/>
                  <a:pt x="165" y="127"/>
                </a:cubicBezTo>
                <a:cubicBezTo>
                  <a:pt x="167" y="125"/>
                  <a:pt x="166" y="126"/>
                  <a:pt x="168" y="125"/>
                </a:cubicBezTo>
                <a:cubicBezTo>
                  <a:pt x="168" y="124"/>
                  <a:pt x="169" y="122"/>
                  <a:pt x="167" y="123"/>
                </a:cubicBezTo>
                <a:cubicBezTo>
                  <a:pt x="172" y="119"/>
                  <a:pt x="174" y="119"/>
                  <a:pt x="177" y="116"/>
                </a:cubicBezTo>
                <a:cubicBezTo>
                  <a:pt x="176" y="117"/>
                  <a:pt x="178" y="116"/>
                  <a:pt x="179" y="115"/>
                </a:cubicBezTo>
                <a:cubicBezTo>
                  <a:pt x="179" y="115"/>
                  <a:pt x="178" y="115"/>
                  <a:pt x="179" y="114"/>
                </a:cubicBezTo>
                <a:cubicBezTo>
                  <a:pt x="183" y="113"/>
                  <a:pt x="189" y="107"/>
                  <a:pt x="193" y="105"/>
                </a:cubicBezTo>
                <a:cubicBezTo>
                  <a:pt x="193" y="105"/>
                  <a:pt x="192" y="105"/>
                  <a:pt x="194" y="104"/>
                </a:cubicBezTo>
                <a:cubicBezTo>
                  <a:pt x="193" y="106"/>
                  <a:pt x="196" y="103"/>
                  <a:pt x="198" y="102"/>
                </a:cubicBezTo>
                <a:cubicBezTo>
                  <a:pt x="198" y="103"/>
                  <a:pt x="189" y="108"/>
                  <a:pt x="194" y="106"/>
                </a:cubicBezTo>
                <a:cubicBezTo>
                  <a:pt x="192" y="107"/>
                  <a:pt x="190" y="108"/>
                  <a:pt x="190" y="108"/>
                </a:cubicBezTo>
                <a:cubicBezTo>
                  <a:pt x="194" y="106"/>
                  <a:pt x="190" y="109"/>
                  <a:pt x="189" y="110"/>
                </a:cubicBezTo>
                <a:cubicBezTo>
                  <a:pt x="194" y="107"/>
                  <a:pt x="196" y="106"/>
                  <a:pt x="200" y="103"/>
                </a:cubicBezTo>
                <a:cubicBezTo>
                  <a:pt x="201" y="103"/>
                  <a:pt x="200" y="103"/>
                  <a:pt x="201" y="102"/>
                </a:cubicBezTo>
                <a:cubicBezTo>
                  <a:pt x="202" y="102"/>
                  <a:pt x="205" y="100"/>
                  <a:pt x="205" y="99"/>
                </a:cubicBezTo>
                <a:cubicBezTo>
                  <a:pt x="207" y="98"/>
                  <a:pt x="210" y="96"/>
                  <a:pt x="210" y="97"/>
                </a:cubicBezTo>
                <a:cubicBezTo>
                  <a:pt x="212" y="96"/>
                  <a:pt x="213" y="96"/>
                  <a:pt x="213" y="95"/>
                </a:cubicBezTo>
                <a:cubicBezTo>
                  <a:pt x="211" y="96"/>
                  <a:pt x="215" y="94"/>
                  <a:pt x="214" y="94"/>
                </a:cubicBezTo>
                <a:cubicBezTo>
                  <a:pt x="213" y="95"/>
                  <a:pt x="213" y="94"/>
                  <a:pt x="211" y="95"/>
                </a:cubicBezTo>
                <a:cubicBezTo>
                  <a:pt x="211" y="96"/>
                  <a:pt x="207" y="98"/>
                  <a:pt x="205" y="99"/>
                </a:cubicBezTo>
                <a:cubicBezTo>
                  <a:pt x="205" y="99"/>
                  <a:pt x="202" y="101"/>
                  <a:pt x="202" y="101"/>
                </a:cubicBezTo>
                <a:cubicBezTo>
                  <a:pt x="200" y="101"/>
                  <a:pt x="205" y="99"/>
                  <a:pt x="203" y="100"/>
                </a:cubicBezTo>
                <a:close/>
                <a:moveTo>
                  <a:pt x="201" y="82"/>
                </a:moveTo>
                <a:cubicBezTo>
                  <a:pt x="203" y="81"/>
                  <a:pt x="203" y="82"/>
                  <a:pt x="205" y="81"/>
                </a:cubicBezTo>
                <a:cubicBezTo>
                  <a:pt x="205" y="80"/>
                  <a:pt x="206" y="80"/>
                  <a:pt x="205" y="79"/>
                </a:cubicBezTo>
                <a:cubicBezTo>
                  <a:pt x="203" y="80"/>
                  <a:pt x="202" y="81"/>
                  <a:pt x="201" y="82"/>
                </a:cubicBezTo>
                <a:close/>
                <a:moveTo>
                  <a:pt x="192" y="82"/>
                </a:moveTo>
                <a:cubicBezTo>
                  <a:pt x="192" y="81"/>
                  <a:pt x="194" y="80"/>
                  <a:pt x="194" y="80"/>
                </a:cubicBezTo>
                <a:cubicBezTo>
                  <a:pt x="192" y="80"/>
                  <a:pt x="187" y="84"/>
                  <a:pt x="190" y="83"/>
                </a:cubicBezTo>
                <a:cubicBezTo>
                  <a:pt x="192" y="81"/>
                  <a:pt x="191" y="83"/>
                  <a:pt x="191" y="83"/>
                </a:cubicBezTo>
                <a:cubicBezTo>
                  <a:pt x="192" y="83"/>
                  <a:pt x="194" y="82"/>
                  <a:pt x="195" y="81"/>
                </a:cubicBezTo>
                <a:cubicBezTo>
                  <a:pt x="195" y="81"/>
                  <a:pt x="195" y="82"/>
                  <a:pt x="195" y="82"/>
                </a:cubicBezTo>
                <a:cubicBezTo>
                  <a:pt x="197" y="81"/>
                  <a:pt x="197" y="81"/>
                  <a:pt x="197" y="81"/>
                </a:cubicBezTo>
                <a:cubicBezTo>
                  <a:pt x="197" y="80"/>
                  <a:pt x="197" y="80"/>
                  <a:pt x="197" y="80"/>
                </a:cubicBezTo>
                <a:cubicBezTo>
                  <a:pt x="194" y="82"/>
                  <a:pt x="193" y="81"/>
                  <a:pt x="192" y="82"/>
                </a:cubicBezTo>
                <a:close/>
                <a:moveTo>
                  <a:pt x="196" y="84"/>
                </a:moveTo>
                <a:cubicBezTo>
                  <a:pt x="193" y="86"/>
                  <a:pt x="192" y="85"/>
                  <a:pt x="192" y="85"/>
                </a:cubicBezTo>
                <a:cubicBezTo>
                  <a:pt x="192" y="86"/>
                  <a:pt x="191" y="86"/>
                  <a:pt x="191" y="87"/>
                </a:cubicBezTo>
                <a:cubicBezTo>
                  <a:pt x="193" y="86"/>
                  <a:pt x="192" y="87"/>
                  <a:pt x="194" y="87"/>
                </a:cubicBezTo>
                <a:cubicBezTo>
                  <a:pt x="196" y="86"/>
                  <a:pt x="195" y="86"/>
                  <a:pt x="197" y="85"/>
                </a:cubicBezTo>
                <a:cubicBezTo>
                  <a:pt x="198" y="84"/>
                  <a:pt x="195" y="86"/>
                  <a:pt x="195" y="85"/>
                </a:cubicBezTo>
                <a:cubicBezTo>
                  <a:pt x="195" y="85"/>
                  <a:pt x="198" y="82"/>
                  <a:pt x="196" y="83"/>
                </a:cubicBezTo>
                <a:cubicBezTo>
                  <a:pt x="196" y="83"/>
                  <a:pt x="196" y="83"/>
                  <a:pt x="196" y="84"/>
                </a:cubicBezTo>
                <a:close/>
                <a:moveTo>
                  <a:pt x="187" y="104"/>
                </a:moveTo>
                <a:cubicBezTo>
                  <a:pt x="188" y="103"/>
                  <a:pt x="188" y="105"/>
                  <a:pt x="192" y="103"/>
                </a:cubicBezTo>
                <a:cubicBezTo>
                  <a:pt x="192" y="102"/>
                  <a:pt x="190" y="103"/>
                  <a:pt x="190" y="103"/>
                </a:cubicBezTo>
                <a:cubicBezTo>
                  <a:pt x="192" y="102"/>
                  <a:pt x="193" y="101"/>
                  <a:pt x="194" y="99"/>
                </a:cubicBezTo>
                <a:cubicBezTo>
                  <a:pt x="195" y="100"/>
                  <a:pt x="195" y="100"/>
                  <a:pt x="195" y="100"/>
                </a:cubicBezTo>
                <a:cubicBezTo>
                  <a:pt x="197" y="98"/>
                  <a:pt x="198" y="98"/>
                  <a:pt x="201" y="96"/>
                </a:cubicBezTo>
                <a:cubicBezTo>
                  <a:pt x="200" y="96"/>
                  <a:pt x="201" y="94"/>
                  <a:pt x="200" y="95"/>
                </a:cubicBezTo>
                <a:cubicBezTo>
                  <a:pt x="196" y="97"/>
                  <a:pt x="191" y="101"/>
                  <a:pt x="189" y="102"/>
                </a:cubicBezTo>
                <a:cubicBezTo>
                  <a:pt x="188" y="103"/>
                  <a:pt x="191" y="102"/>
                  <a:pt x="188" y="103"/>
                </a:cubicBezTo>
                <a:cubicBezTo>
                  <a:pt x="188" y="103"/>
                  <a:pt x="187" y="104"/>
                  <a:pt x="187" y="104"/>
                </a:cubicBezTo>
                <a:close/>
                <a:moveTo>
                  <a:pt x="198" y="107"/>
                </a:moveTo>
                <a:cubicBezTo>
                  <a:pt x="200" y="106"/>
                  <a:pt x="201" y="105"/>
                  <a:pt x="202" y="105"/>
                </a:cubicBezTo>
                <a:cubicBezTo>
                  <a:pt x="201" y="105"/>
                  <a:pt x="199" y="106"/>
                  <a:pt x="198" y="106"/>
                </a:cubicBezTo>
                <a:cubicBezTo>
                  <a:pt x="200" y="105"/>
                  <a:pt x="200" y="104"/>
                  <a:pt x="202" y="103"/>
                </a:cubicBezTo>
                <a:cubicBezTo>
                  <a:pt x="201" y="104"/>
                  <a:pt x="203" y="102"/>
                  <a:pt x="205" y="102"/>
                </a:cubicBezTo>
                <a:cubicBezTo>
                  <a:pt x="204" y="101"/>
                  <a:pt x="200" y="104"/>
                  <a:pt x="197" y="105"/>
                </a:cubicBezTo>
                <a:cubicBezTo>
                  <a:pt x="199" y="105"/>
                  <a:pt x="196" y="108"/>
                  <a:pt x="198" y="107"/>
                </a:cubicBezTo>
                <a:close/>
                <a:moveTo>
                  <a:pt x="186" y="99"/>
                </a:moveTo>
                <a:cubicBezTo>
                  <a:pt x="183" y="101"/>
                  <a:pt x="173" y="108"/>
                  <a:pt x="182" y="103"/>
                </a:cubicBezTo>
                <a:cubicBezTo>
                  <a:pt x="183" y="101"/>
                  <a:pt x="187" y="99"/>
                  <a:pt x="183" y="102"/>
                </a:cubicBezTo>
                <a:cubicBezTo>
                  <a:pt x="186" y="100"/>
                  <a:pt x="187" y="99"/>
                  <a:pt x="188" y="98"/>
                </a:cubicBezTo>
                <a:cubicBezTo>
                  <a:pt x="187" y="99"/>
                  <a:pt x="187" y="98"/>
                  <a:pt x="186" y="99"/>
                </a:cubicBezTo>
                <a:close/>
                <a:moveTo>
                  <a:pt x="169" y="89"/>
                </a:moveTo>
                <a:cubicBezTo>
                  <a:pt x="171" y="89"/>
                  <a:pt x="178" y="83"/>
                  <a:pt x="174" y="85"/>
                </a:cubicBezTo>
                <a:cubicBezTo>
                  <a:pt x="174" y="86"/>
                  <a:pt x="171" y="88"/>
                  <a:pt x="169" y="89"/>
                </a:cubicBezTo>
                <a:close/>
                <a:moveTo>
                  <a:pt x="182" y="123"/>
                </a:moveTo>
                <a:cubicBezTo>
                  <a:pt x="187" y="120"/>
                  <a:pt x="189" y="118"/>
                  <a:pt x="195" y="114"/>
                </a:cubicBezTo>
                <a:cubicBezTo>
                  <a:pt x="194" y="115"/>
                  <a:pt x="195" y="113"/>
                  <a:pt x="194" y="114"/>
                </a:cubicBezTo>
                <a:cubicBezTo>
                  <a:pt x="194" y="114"/>
                  <a:pt x="191" y="117"/>
                  <a:pt x="189" y="118"/>
                </a:cubicBezTo>
                <a:cubicBezTo>
                  <a:pt x="190" y="117"/>
                  <a:pt x="190" y="117"/>
                  <a:pt x="190" y="116"/>
                </a:cubicBezTo>
                <a:cubicBezTo>
                  <a:pt x="188" y="118"/>
                  <a:pt x="186" y="120"/>
                  <a:pt x="183" y="121"/>
                </a:cubicBezTo>
                <a:cubicBezTo>
                  <a:pt x="184" y="121"/>
                  <a:pt x="184" y="120"/>
                  <a:pt x="183" y="121"/>
                </a:cubicBezTo>
                <a:cubicBezTo>
                  <a:pt x="183" y="121"/>
                  <a:pt x="182" y="123"/>
                  <a:pt x="182" y="123"/>
                </a:cubicBezTo>
                <a:close/>
                <a:moveTo>
                  <a:pt x="178" y="110"/>
                </a:moveTo>
                <a:cubicBezTo>
                  <a:pt x="180" y="109"/>
                  <a:pt x="180" y="109"/>
                  <a:pt x="180" y="109"/>
                </a:cubicBezTo>
                <a:cubicBezTo>
                  <a:pt x="178" y="111"/>
                  <a:pt x="182" y="109"/>
                  <a:pt x="182" y="108"/>
                </a:cubicBezTo>
                <a:cubicBezTo>
                  <a:pt x="181" y="108"/>
                  <a:pt x="179" y="109"/>
                  <a:pt x="178" y="110"/>
                </a:cubicBezTo>
                <a:close/>
                <a:moveTo>
                  <a:pt x="178" y="117"/>
                </a:moveTo>
                <a:cubicBezTo>
                  <a:pt x="177" y="118"/>
                  <a:pt x="176" y="118"/>
                  <a:pt x="175" y="120"/>
                </a:cubicBezTo>
                <a:cubicBezTo>
                  <a:pt x="176" y="119"/>
                  <a:pt x="176" y="119"/>
                  <a:pt x="177" y="119"/>
                </a:cubicBezTo>
                <a:cubicBezTo>
                  <a:pt x="178" y="118"/>
                  <a:pt x="182" y="116"/>
                  <a:pt x="181" y="116"/>
                </a:cubicBezTo>
                <a:cubicBezTo>
                  <a:pt x="177" y="119"/>
                  <a:pt x="181" y="114"/>
                  <a:pt x="178" y="117"/>
                </a:cubicBezTo>
                <a:close/>
                <a:moveTo>
                  <a:pt x="164" y="122"/>
                </a:moveTo>
                <a:cubicBezTo>
                  <a:pt x="169" y="117"/>
                  <a:pt x="172" y="117"/>
                  <a:pt x="177" y="112"/>
                </a:cubicBezTo>
                <a:cubicBezTo>
                  <a:pt x="174" y="114"/>
                  <a:pt x="176" y="112"/>
                  <a:pt x="174" y="113"/>
                </a:cubicBezTo>
                <a:cubicBezTo>
                  <a:pt x="171" y="116"/>
                  <a:pt x="165" y="119"/>
                  <a:pt x="164" y="122"/>
                </a:cubicBezTo>
                <a:close/>
                <a:moveTo>
                  <a:pt x="159" y="111"/>
                </a:moveTo>
                <a:cubicBezTo>
                  <a:pt x="160" y="110"/>
                  <a:pt x="164" y="108"/>
                  <a:pt x="164" y="107"/>
                </a:cubicBezTo>
                <a:cubicBezTo>
                  <a:pt x="162" y="109"/>
                  <a:pt x="158" y="112"/>
                  <a:pt x="159" y="111"/>
                </a:cubicBezTo>
                <a:close/>
                <a:moveTo>
                  <a:pt x="170" y="123"/>
                </a:moveTo>
                <a:cubicBezTo>
                  <a:pt x="172" y="122"/>
                  <a:pt x="175" y="118"/>
                  <a:pt x="172" y="121"/>
                </a:cubicBezTo>
                <a:cubicBezTo>
                  <a:pt x="172" y="121"/>
                  <a:pt x="173" y="120"/>
                  <a:pt x="173" y="121"/>
                </a:cubicBezTo>
                <a:cubicBezTo>
                  <a:pt x="172" y="121"/>
                  <a:pt x="168" y="124"/>
                  <a:pt x="170" y="123"/>
                </a:cubicBezTo>
                <a:close/>
                <a:moveTo>
                  <a:pt x="125" y="113"/>
                </a:moveTo>
                <a:cubicBezTo>
                  <a:pt x="123" y="114"/>
                  <a:pt x="123" y="114"/>
                  <a:pt x="123" y="114"/>
                </a:cubicBezTo>
                <a:cubicBezTo>
                  <a:pt x="123" y="115"/>
                  <a:pt x="122" y="116"/>
                  <a:pt x="123" y="115"/>
                </a:cubicBezTo>
                <a:cubicBezTo>
                  <a:pt x="125" y="114"/>
                  <a:pt x="125" y="114"/>
                  <a:pt x="125" y="113"/>
                </a:cubicBezTo>
                <a:cubicBezTo>
                  <a:pt x="125" y="113"/>
                  <a:pt x="126" y="113"/>
                  <a:pt x="126" y="112"/>
                </a:cubicBezTo>
                <a:cubicBezTo>
                  <a:pt x="125" y="113"/>
                  <a:pt x="125" y="113"/>
                  <a:pt x="125" y="113"/>
                </a:cubicBezTo>
                <a:close/>
                <a:moveTo>
                  <a:pt x="107" y="138"/>
                </a:moveTo>
                <a:cubicBezTo>
                  <a:pt x="106" y="138"/>
                  <a:pt x="106" y="138"/>
                  <a:pt x="105" y="139"/>
                </a:cubicBezTo>
                <a:cubicBezTo>
                  <a:pt x="105" y="138"/>
                  <a:pt x="107" y="136"/>
                  <a:pt x="107" y="136"/>
                </a:cubicBezTo>
                <a:cubicBezTo>
                  <a:pt x="105" y="138"/>
                  <a:pt x="104" y="139"/>
                  <a:pt x="102" y="141"/>
                </a:cubicBezTo>
                <a:cubicBezTo>
                  <a:pt x="104" y="141"/>
                  <a:pt x="106" y="140"/>
                  <a:pt x="108" y="139"/>
                </a:cubicBezTo>
                <a:cubicBezTo>
                  <a:pt x="104" y="141"/>
                  <a:pt x="110" y="134"/>
                  <a:pt x="107" y="137"/>
                </a:cubicBezTo>
                <a:cubicBezTo>
                  <a:pt x="107" y="137"/>
                  <a:pt x="107" y="137"/>
                  <a:pt x="107" y="138"/>
                </a:cubicBezTo>
                <a:close/>
                <a:moveTo>
                  <a:pt x="128" y="160"/>
                </a:moveTo>
                <a:cubicBezTo>
                  <a:pt x="127" y="161"/>
                  <a:pt x="126" y="161"/>
                  <a:pt x="126" y="161"/>
                </a:cubicBezTo>
                <a:cubicBezTo>
                  <a:pt x="125" y="163"/>
                  <a:pt x="128" y="160"/>
                  <a:pt x="128" y="162"/>
                </a:cubicBezTo>
                <a:cubicBezTo>
                  <a:pt x="127" y="163"/>
                  <a:pt x="126" y="164"/>
                  <a:pt x="125" y="164"/>
                </a:cubicBezTo>
                <a:cubicBezTo>
                  <a:pt x="125" y="165"/>
                  <a:pt x="128" y="162"/>
                  <a:pt x="129" y="162"/>
                </a:cubicBezTo>
                <a:cubicBezTo>
                  <a:pt x="128" y="162"/>
                  <a:pt x="127" y="163"/>
                  <a:pt x="127" y="163"/>
                </a:cubicBezTo>
                <a:cubicBezTo>
                  <a:pt x="131" y="161"/>
                  <a:pt x="128" y="162"/>
                  <a:pt x="131" y="159"/>
                </a:cubicBezTo>
                <a:cubicBezTo>
                  <a:pt x="130" y="159"/>
                  <a:pt x="127" y="162"/>
                  <a:pt x="128" y="160"/>
                </a:cubicBezTo>
                <a:close/>
                <a:moveTo>
                  <a:pt x="95" y="148"/>
                </a:moveTo>
                <a:cubicBezTo>
                  <a:pt x="95" y="148"/>
                  <a:pt x="96" y="148"/>
                  <a:pt x="96" y="148"/>
                </a:cubicBezTo>
                <a:cubicBezTo>
                  <a:pt x="94" y="149"/>
                  <a:pt x="94" y="150"/>
                  <a:pt x="94" y="150"/>
                </a:cubicBezTo>
                <a:cubicBezTo>
                  <a:pt x="98" y="147"/>
                  <a:pt x="99" y="145"/>
                  <a:pt x="101" y="143"/>
                </a:cubicBezTo>
                <a:cubicBezTo>
                  <a:pt x="102" y="143"/>
                  <a:pt x="102" y="142"/>
                  <a:pt x="102" y="141"/>
                </a:cubicBezTo>
                <a:cubicBezTo>
                  <a:pt x="100" y="143"/>
                  <a:pt x="97" y="147"/>
                  <a:pt x="95" y="148"/>
                </a:cubicBezTo>
                <a:close/>
                <a:moveTo>
                  <a:pt x="110" y="169"/>
                </a:moveTo>
                <a:cubicBezTo>
                  <a:pt x="110" y="169"/>
                  <a:pt x="111" y="169"/>
                  <a:pt x="111" y="169"/>
                </a:cubicBezTo>
                <a:cubicBezTo>
                  <a:pt x="110" y="170"/>
                  <a:pt x="109" y="171"/>
                  <a:pt x="109" y="171"/>
                </a:cubicBezTo>
                <a:cubicBezTo>
                  <a:pt x="112" y="168"/>
                  <a:pt x="113" y="166"/>
                  <a:pt x="114" y="165"/>
                </a:cubicBezTo>
                <a:cubicBezTo>
                  <a:pt x="114" y="165"/>
                  <a:pt x="114" y="165"/>
                  <a:pt x="114" y="165"/>
                </a:cubicBezTo>
                <a:cubicBezTo>
                  <a:pt x="112" y="167"/>
                  <a:pt x="111" y="169"/>
                  <a:pt x="110" y="169"/>
                </a:cubicBezTo>
                <a:close/>
                <a:moveTo>
                  <a:pt x="91" y="154"/>
                </a:moveTo>
                <a:cubicBezTo>
                  <a:pt x="92" y="155"/>
                  <a:pt x="92" y="155"/>
                  <a:pt x="92" y="155"/>
                </a:cubicBezTo>
                <a:cubicBezTo>
                  <a:pt x="94" y="153"/>
                  <a:pt x="93" y="153"/>
                  <a:pt x="94" y="152"/>
                </a:cubicBezTo>
                <a:cubicBezTo>
                  <a:pt x="94" y="152"/>
                  <a:pt x="94" y="152"/>
                  <a:pt x="95" y="152"/>
                </a:cubicBezTo>
                <a:cubicBezTo>
                  <a:pt x="95" y="152"/>
                  <a:pt x="95" y="151"/>
                  <a:pt x="95" y="151"/>
                </a:cubicBezTo>
                <a:cubicBezTo>
                  <a:pt x="94" y="151"/>
                  <a:pt x="94" y="151"/>
                  <a:pt x="94" y="152"/>
                </a:cubicBezTo>
                <a:cubicBezTo>
                  <a:pt x="93" y="153"/>
                  <a:pt x="93" y="153"/>
                  <a:pt x="91" y="154"/>
                </a:cubicBezTo>
                <a:close/>
                <a:moveTo>
                  <a:pt x="92" y="162"/>
                </a:moveTo>
                <a:cubicBezTo>
                  <a:pt x="94" y="162"/>
                  <a:pt x="97" y="157"/>
                  <a:pt x="99" y="155"/>
                </a:cubicBezTo>
                <a:cubicBezTo>
                  <a:pt x="96" y="158"/>
                  <a:pt x="95" y="159"/>
                  <a:pt x="92" y="162"/>
                </a:cubicBezTo>
                <a:close/>
                <a:moveTo>
                  <a:pt x="88" y="161"/>
                </a:moveTo>
                <a:cubicBezTo>
                  <a:pt x="87" y="161"/>
                  <a:pt x="87" y="161"/>
                  <a:pt x="87" y="161"/>
                </a:cubicBezTo>
                <a:cubicBezTo>
                  <a:pt x="87" y="161"/>
                  <a:pt x="87" y="161"/>
                  <a:pt x="87" y="161"/>
                </a:cubicBezTo>
                <a:cubicBezTo>
                  <a:pt x="87" y="162"/>
                  <a:pt x="87" y="162"/>
                  <a:pt x="87" y="162"/>
                </a:cubicBezTo>
                <a:cubicBezTo>
                  <a:pt x="87" y="162"/>
                  <a:pt x="87" y="162"/>
                  <a:pt x="87" y="162"/>
                </a:cubicBezTo>
                <a:cubicBezTo>
                  <a:pt x="87" y="162"/>
                  <a:pt x="87" y="163"/>
                  <a:pt x="87" y="163"/>
                </a:cubicBezTo>
                <a:cubicBezTo>
                  <a:pt x="87" y="163"/>
                  <a:pt x="87" y="162"/>
                  <a:pt x="87" y="162"/>
                </a:cubicBezTo>
                <a:cubicBezTo>
                  <a:pt x="87" y="162"/>
                  <a:pt x="87" y="162"/>
                  <a:pt x="88" y="161"/>
                </a:cubicBezTo>
                <a:cubicBezTo>
                  <a:pt x="89" y="160"/>
                  <a:pt x="89" y="160"/>
                  <a:pt x="89" y="160"/>
                </a:cubicBezTo>
                <a:cubicBezTo>
                  <a:pt x="88" y="162"/>
                  <a:pt x="90" y="159"/>
                  <a:pt x="91" y="158"/>
                </a:cubicBezTo>
                <a:cubicBezTo>
                  <a:pt x="91" y="157"/>
                  <a:pt x="93" y="157"/>
                  <a:pt x="94" y="156"/>
                </a:cubicBezTo>
                <a:cubicBezTo>
                  <a:pt x="92" y="156"/>
                  <a:pt x="90" y="158"/>
                  <a:pt x="88" y="161"/>
                </a:cubicBezTo>
                <a:close/>
                <a:moveTo>
                  <a:pt x="106" y="176"/>
                </a:moveTo>
                <a:cubicBezTo>
                  <a:pt x="106" y="177"/>
                  <a:pt x="105" y="177"/>
                  <a:pt x="105" y="178"/>
                </a:cubicBezTo>
                <a:cubicBezTo>
                  <a:pt x="104" y="178"/>
                  <a:pt x="104" y="178"/>
                  <a:pt x="104" y="178"/>
                </a:cubicBezTo>
                <a:cubicBezTo>
                  <a:pt x="104" y="179"/>
                  <a:pt x="103" y="179"/>
                  <a:pt x="103" y="180"/>
                </a:cubicBezTo>
                <a:cubicBezTo>
                  <a:pt x="104" y="179"/>
                  <a:pt x="104" y="180"/>
                  <a:pt x="104" y="179"/>
                </a:cubicBezTo>
                <a:cubicBezTo>
                  <a:pt x="105" y="179"/>
                  <a:pt x="105" y="180"/>
                  <a:pt x="106" y="179"/>
                </a:cubicBezTo>
                <a:cubicBezTo>
                  <a:pt x="105" y="179"/>
                  <a:pt x="105" y="179"/>
                  <a:pt x="105" y="179"/>
                </a:cubicBezTo>
                <a:cubicBezTo>
                  <a:pt x="105" y="178"/>
                  <a:pt x="105" y="179"/>
                  <a:pt x="106" y="178"/>
                </a:cubicBezTo>
                <a:cubicBezTo>
                  <a:pt x="105" y="179"/>
                  <a:pt x="108" y="175"/>
                  <a:pt x="108" y="175"/>
                </a:cubicBezTo>
                <a:cubicBezTo>
                  <a:pt x="108" y="175"/>
                  <a:pt x="108" y="175"/>
                  <a:pt x="109" y="175"/>
                </a:cubicBezTo>
                <a:cubicBezTo>
                  <a:pt x="108" y="175"/>
                  <a:pt x="107" y="175"/>
                  <a:pt x="106" y="176"/>
                </a:cubicBezTo>
                <a:close/>
                <a:moveTo>
                  <a:pt x="109" y="180"/>
                </a:moveTo>
                <a:cubicBezTo>
                  <a:pt x="108" y="180"/>
                  <a:pt x="108" y="180"/>
                  <a:pt x="108" y="180"/>
                </a:cubicBezTo>
                <a:cubicBezTo>
                  <a:pt x="108" y="181"/>
                  <a:pt x="108" y="181"/>
                  <a:pt x="108" y="181"/>
                </a:cubicBezTo>
                <a:cubicBezTo>
                  <a:pt x="107" y="181"/>
                  <a:pt x="107" y="181"/>
                  <a:pt x="107" y="181"/>
                </a:cubicBezTo>
                <a:cubicBezTo>
                  <a:pt x="107" y="181"/>
                  <a:pt x="107" y="181"/>
                  <a:pt x="107" y="181"/>
                </a:cubicBezTo>
                <a:cubicBezTo>
                  <a:pt x="106" y="182"/>
                  <a:pt x="106" y="183"/>
                  <a:pt x="105" y="184"/>
                </a:cubicBezTo>
                <a:cubicBezTo>
                  <a:pt x="106" y="184"/>
                  <a:pt x="107" y="183"/>
                  <a:pt x="107" y="182"/>
                </a:cubicBezTo>
                <a:cubicBezTo>
                  <a:pt x="108" y="182"/>
                  <a:pt x="108" y="182"/>
                  <a:pt x="108" y="182"/>
                </a:cubicBezTo>
                <a:cubicBezTo>
                  <a:pt x="108" y="182"/>
                  <a:pt x="108" y="182"/>
                  <a:pt x="110" y="180"/>
                </a:cubicBezTo>
                <a:cubicBezTo>
                  <a:pt x="110" y="180"/>
                  <a:pt x="109" y="180"/>
                  <a:pt x="109" y="180"/>
                </a:cubicBezTo>
                <a:close/>
                <a:moveTo>
                  <a:pt x="88" y="171"/>
                </a:moveTo>
                <a:cubicBezTo>
                  <a:pt x="89" y="170"/>
                  <a:pt x="88" y="170"/>
                  <a:pt x="88" y="170"/>
                </a:cubicBezTo>
                <a:cubicBezTo>
                  <a:pt x="89" y="171"/>
                  <a:pt x="90" y="169"/>
                  <a:pt x="90" y="169"/>
                </a:cubicBezTo>
                <a:cubicBezTo>
                  <a:pt x="90" y="169"/>
                  <a:pt x="90" y="168"/>
                  <a:pt x="89" y="169"/>
                </a:cubicBezTo>
                <a:cubicBezTo>
                  <a:pt x="89" y="169"/>
                  <a:pt x="88" y="170"/>
                  <a:pt x="88" y="171"/>
                </a:cubicBezTo>
                <a:close/>
                <a:moveTo>
                  <a:pt x="98" y="180"/>
                </a:moveTo>
                <a:cubicBezTo>
                  <a:pt x="99" y="179"/>
                  <a:pt x="99" y="180"/>
                  <a:pt x="100" y="180"/>
                </a:cubicBezTo>
                <a:cubicBezTo>
                  <a:pt x="99" y="179"/>
                  <a:pt x="98" y="179"/>
                  <a:pt x="98" y="180"/>
                </a:cubicBezTo>
                <a:close/>
                <a:moveTo>
                  <a:pt x="102" y="183"/>
                </a:moveTo>
                <a:cubicBezTo>
                  <a:pt x="102" y="182"/>
                  <a:pt x="101" y="182"/>
                  <a:pt x="102" y="182"/>
                </a:cubicBezTo>
                <a:cubicBezTo>
                  <a:pt x="102" y="182"/>
                  <a:pt x="102" y="183"/>
                  <a:pt x="102" y="182"/>
                </a:cubicBezTo>
                <a:cubicBezTo>
                  <a:pt x="102" y="182"/>
                  <a:pt x="101" y="182"/>
                  <a:pt x="101" y="182"/>
                </a:cubicBezTo>
                <a:cubicBezTo>
                  <a:pt x="102" y="182"/>
                  <a:pt x="101" y="183"/>
                  <a:pt x="102" y="183"/>
                </a:cubicBezTo>
                <a:close/>
                <a:moveTo>
                  <a:pt x="102" y="191"/>
                </a:moveTo>
                <a:cubicBezTo>
                  <a:pt x="102" y="191"/>
                  <a:pt x="104" y="189"/>
                  <a:pt x="104" y="188"/>
                </a:cubicBezTo>
                <a:cubicBezTo>
                  <a:pt x="103" y="187"/>
                  <a:pt x="103" y="186"/>
                  <a:pt x="102" y="187"/>
                </a:cubicBezTo>
                <a:cubicBezTo>
                  <a:pt x="104" y="188"/>
                  <a:pt x="101" y="190"/>
                  <a:pt x="102" y="191"/>
                </a:cubicBezTo>
                <a:close/>
                <a:moveTo>
                  <a:pt x="100" y="187"/>
                </a:moveTo>
                <a:cubicBezTo>
                  <a:pt x="100" y="187"/>
                  <a:pt x="99" y="187"/>
                  <a:pt x="100" y="187"/>
                </a:cubicBezTo>
                <a:cubicBezTo>
                  <a:pt x="100" y="187"/>
                  <a:pt x="101" y="187"/>
                  <a:pt x="101" y="187"/>
                </a:cubicBezTo>
                <a:cubicBezTo>
                  <a:pt x="100" y="187"/>
                  <a:pt x="100" y="187"/>
                  <a:pt x="100" y="187"/>
                </a:cubicBezTo>
                <a:close/>
                <a:moveTo>
                  <a:pt x="99" y="192"/>
                </a:moveTo>
                <a:cubicBezTo>
                  <a:pt x="97" y="193"/>
                  <a:pt x="94" y="197"/>
                  <a:pt x="94" y="198"/>
                </a:cubicBezTo>
                <a:cubicBezTo>
                  <a:pt x="95" y="197"/>
                  <a:pt x="96" y="196"/>
                  <a:pt x="97" y="194"/>
                </a:cubicBezTo>
                <a:cubicBezTo>
                  <a:pt x="97" y="195"/>
                  <a:pt x="97" y="195"/>
                  <a:pt x="97" y="194"/>
                </a:cubicBezTo>
                <a:cubicBezTo>
                  <a:pt x="98" y="192"/>
                  <a:pt x="101" y="192"/>
                  <a:pt x="102" y="189"/>
                </a:cubicBezTo>
                <a:cubicBezTo>
                  <a:pt x="101" y="189"/>
                  <a:pt x="101" y="190"/>
                  <a:pt x="101" y="190"/>
                </a:cubicBezTo>
                <a:cubicBezTo>
                  <a:pt x="100" y="189"/>
                  <a:pt x="102" y="189"/>
                  <a:pt x="102" y="188"/>
                </a:cubicBezTo>
                <a:cubicBezTo>
                  <a:pt x="100" y="189"/>
                  <a:pt x="100" y="191"/>
                  <a:pt x="98" y="191"/>
                </a:cubicBezTo>
                <a:cubicBezTo>
                  <a:pt x="99" y="191"/>
                  <a:pt x="99" y="192"/>
                  <a:pt x="99" y="192"/>
                </a:cubicBezTo>
                <a:close/>
                <a:moveTo>
                  <a:pt x="95" y="191"/>
                </a:moveTo>
                <a:cubicBezTo>
                  <a:pt x="96" y="191"/>
                  <a:pt x="95" y="192"/>
                  <a:pt x="96" y="192"/>
                </a:cubicBezTo>
                <a:cubicBezTo>
                  <a:pt x="96" y="191"/>
                  <a:pt x="98" y="191"/>
                  <a:pt x="97" y="190"/>
                </a:cubicBezTo>
                <a:cubicBezTo>
                  <a:pt x="98" y="190"/>
                  <a:pt x="98" y="189"/>
                  <a:pt x="98" y="189"/>
                </a:cubicBezTo>
                <a:cubicBezTo>
                  <a:pt x="98" y="189"/>
                  <a:pt x="97" y="189"/>
                  <a:pt x="98" y="189"/>
                </a:cubicBezTo>
                <a:cubicBezTo>
                  <a:pt x="98" y="189"/>
                  <a:pt x="99" y="189"/>
                  <a:pt x="100" y="188"/>
                </a:cubicBezTo>
                <a:cubicBezTo>
                  <a:pt x="99" y="187"/>
                  <a:pt x="99" y="187"/>
                  <a:pt x="99" y="187"/>
                </a:cubicBezTo>
                <a:cubicBezTo>
                  <a:pt x="98" y="187"/>
                  <a:pt x="99" y="188"/>
                  <a:pt x="98" y="188"/>
                </a:cubicBezTo>
                <a:cubicBezTo>
                  <a:pt x="98" y="187"/>
                  <a:pt x="96" y="189"/>
                  <a:pt x="97" y="190"/>
                </a:cubicBezTo>
                <a:cubicBezTo>
                  <a:pt x="96" y="190"/>
                  <a:pt x="96" y="190"/>
                  <a:pt x="96" y="190"/>
                </a:cubicBezTo>
                <a:cubicBezTo>
                  <a:pt x="96" y="190"/>
                  <a:pt x="97" y="190"/>
                  <a:pt x="96" y="191"/>
                </a:cubicBezTo>
                <a:cubicBezTo>
                  <a:pt x="96" y="190"/>
                  <a:pt x="96" y="190"/>
                  <a:pt x="96" y="190"/>
                </a:cubicBezTo>
                <a:cubicBezTo>
                  <a:pt x="96" y="191"/>
                  <a:pt x="96" y="191"/>
                  <a:pt x="95" y="191"/>
                </a:cubicBezTo>
                <a:close/>
                <a:moveTo>
                  <a:pt x="85" y="191"/>
                </a:moveTo>
                <a:cubicBezTo>
                  <a:pt x="85" y="194"/>
                  <a:pt x="82" y="195"/>
                  <a:pt x="81" y="197"/>
                </a:cubicBezTo>
                <a:cubicBezTo>
                  <a:pt x="82" y="198"/>
                  <a:pt x="82" y="197"/>
                  <a:pt x="82" y="197"/>
                </a:cubicBezTo>
                <a:cubicBezTo>
                  <a:pt x="84" y="195"/>
                  <a:pt x="85" y="193"/>
                  <a:pt x="87" y="192"/>
                </a:cubicBezTo>
                <a:cubicBezTo>
                  <a:pt x="87" y="192"/>
                  <a:pt x="87" y="193"/>
                  <a:pt x="88" y="193"/>
                </a:cubicBezTo>
                <a:cubicBezTo>
                  <a:pt x="88" y="193"/>
                  <a:pt x="89" y="191"/>
                  <a:pt x="90" y="191"/>
                </a:cubicBezTo>
                <a:cubicBezTo>
                  <a:pt x="89" y="190"/>
                  <a:pt x="89" y="190"/>
                  <a:pt x="89" y="190"/>
                </a:cubicBezTo>
                <a:cubicBezTo>
                  <a:pt x="89" y="191"/>
                  <a:pt x="88" y="193"/>
                  <a:pt x="87" y="192"/>
                </a:cubicBezTo>
                <a:cubicBezTo>
                  <a:pt x="87" y="191"/>
                  <a:pt x="88" y="190"/>
                  <a:pt x="89" y="189"/>
                </a:cubicBezTo>
                <a:cubicBezTo>
                  <a:pt x="88" y="189"/>
                  <a:pt x="88" y="188"/>
                  <a:pt x="87" y="189"/>
                </a:cubicBezTo>
                <a:cubicBezTo>
                  <a:pt x="88" y="189"/>
                  <a:pt x="87" y="190"/>
                  <a:pt x="88" y="190"/>
                </a:cubicBezTo>
                <a:cubicBezTo>
                  <a:pt x="87" y="190"/>
                  <a:pt x="88" y="190"/>
                  <a:pt x="87" y="190"/>
                </a:cubicBezTo>
                <a:cubicBezTo>
                  <a:pt x="86" y="190"/>
                  <a:pt x="86" y="192"/>
                  <a:pt x="85" y="191"/>
                </a:cubicBezTo>
                <a:cubicBezTo>
                  <a:pt x="86" y="191"/>
                  <a:pt x="86" y="191"/>
                  <a:pt x="86" y="191"/>
                </a:cubicBezTo>
                <a:cubicBezTo>
                  <a:pt x="85" y="191"/>
                  <a:pt x="86" y="191"/>
                  <a:pt x="85" y="191"/>
                </a:cubicBezTo>
                <a:close/>
                <a:moveTo>
                  <a:pt x="94" y="201"/>
                </a:moveTo>
                <a:cubicBezTo>
                  <a:pt x="95" y="200"/>
                  <a:pt x="94" y="199"/>
                  <a:pt x="95" y="200"/>
                </a:cubicBezTo>
                <a:cubicBezTo>
                  <a:pt x="95" y="199"/>
                  <a:pt x="95" y="199"/>
                  <a:pt x="96" y="199"/>
                </a:cubicBezTo>
                <a:cubicBezTo>
                  <a:pt x="94" y="198"/>
                  <a:pt x="94" y="200"/>
                  <a:pt x="94" y="201"/>
                </a:cubicBezTo>
                <a:close/>
                <a:moveTo>
                  <a:pt x="93" y="198"/>
                </a:moveTo>
                <a:cubicBezTo>
                  <a:pt x="93" y="199"/>
                  <a:pt x="93" y="199"/>
                  <a:pt x="92" y="199"/>
                </a:cubicBezTo>
                <a:cubicBezTo>
                  <a:pt x="93" y="200"/>
                  <a:pt x="91" y="200"/>
                  <a:pt x="92" y="200"/>
                </a:cubicBezTo>
                <a:cubicBezTo>
                  <a:pt x="92" y="199"/>
                  <a:pt x="94" y="199"/>
                  <a:pt x="93" y="198"/>
                </a:cubicBezTo>
                <a:close/>
                <a:moveTo>
                  <a:pt x="91" y="201"/>
                </a:moveTo>
                <a:cubicBezTo>
                  <a:pt x="91" y="202"/>
                  <a:pt x="91" y="201"/>
                  <a:pt x="90" y="201"/>
                </a:cubicBezTo>
                <a:cubicBezTo>
                  <a:pt x="90" y="202"/>
                  <a:pt x="91" y="202"/>
                  <a:pt x="91" y="202"/>
                </a:cubicBezTo>
                <a:cubicBezTo>
                  <a:pt x="91" y="202"/>
                  <a:pt x="91" y="202"/>
                  <a:pt x="91" y="203"/>
                </a:cubicBezTo>
                <a:cubicBezTo>
                  <a:pt x="91" y="202"/>
                  <a:pt x="92" y="202"/>
                  <a:pt x="91" y="202"/>
                </a:cubicBezTo>
                <a:cubicBezTo>
                  <a:pt x="92" y="201"/>
                  <a:pt x="92" y="202"/>
                  <a:pt x="92" y="201"/>
                </a:cubicBezTo>
                <a:cubicBezTo>
                  <a:pt x="92" y="201"/>
                  <a:pt x="92" y="201"/>
                  <a:pt x="92" y="201"/>
                </a:cubicBezTo>
                <a:cubicBezTo>
                  <a:pt x="92" y="200"/>
                  <a:pt x="92" y="201"/>
                  <a:pt x="93" y="201"/>
                </a:cubicBezTo>
                <a:cubicBezTo>
                  <a:pt x="93" y="200"/>
                  <a:pt x="93" y="200"/>
                  <a:pt x="93" y="200"/>
                </a:cubicBezTo>
                <a:cubicBezTo>
                  <a:pt x="92" y="199"/>
                  <a:pt x="92" y="201"/>
                  <a:pt x="91" y="201"/>
                </a:cubicBezTo>
                <a:close/>
                <a:moveTo>
                  <a:pt x="87" y="202"/>
                </a:moveTo>
                <a:cubicBezTo>
                  <a:pt x="87" y="203"/>
                  <a:pt x="86" y="204"/>
                  <a:pt x="86" y="205"/>
                </a:cubicBezTo>
                <a:cubicBezTo>
                  <a:pt x="88" y="203"/>
                  <a:pt x="89" y="204"/>
                  <a:pt x="90" y="205"/>
                </a:cubicBezTo>
                <a:cubicBezTo>
                  <a:pt x="89" y="204"/>
                  <a:pt x="90" y="204"/>
                  <a:pt x="90" y="204"/>
                </a:cubicBezTo>
                <a:cubicBezTo>
                  <a:pt x="90" y="204"/>
                  <a:pt x="89" y="204"/>
                  <a:pt x="89" y="203"/>
                </a:cubicBezTo>
                <a:cubicBezTo>
                  <a:pt x="89" y="204"/>
                  <a:pt x="89" y="203"/>
                  <a:pt x="88" y="203"/>
                </a:cubicBezTo>
                <a:cubicBezTo>
                  <a:pt x="88" y="203"/>
                  <a:pt x="88" y="203"/>
                  <a:pt x="88" y="203"/>
                </a:cubicBezTo>
                <a:cubicBezTo>
                  <a:pt x="88" y="203"/>
                  <a:pt x="88" y="203"/>
                  <a:pt x="88" y="203"/>
                </a:cubicBezTo>
                <a:cubicBezTo>
                  <a:pt x="88" y="203"/>
                  <a:pt x="88" y="202"/>
                  <a:pt x="89" y="202"/>
                </a:cubicBezTo>
                <a:cubicBezTo>
                  <a:pt x="87" y="202"/>
                  <a:pt x="88" y="201"/>
                  <a:pt x="87" y="202"/>
                </a:cubicBezTo>
                <a:close/>
                <a:moveTo>
                  <a:pt x="64" y="186"/>
                </a:moveTo>
                <a:cubicBezTo>
                  <a:pt x="65" y="186"/>
                  <a:pt x="65" y="186"/>
                  <a:pt x="65" y="186"/>
                </a:cubicBezTo>
                <a:cubicBezTo>
                  <a:pt x="65" y="186"/>
                  <a:pt x="65" y="186"/>
                  <a:pt x="65" y="186"/>
                </a:cubicBezTo>
                <a:cubicBezTo>
                  <a:pt x="65" y="186"/>
                  <a:pt x="65" y="186"/>
                  <a:pt x="65" y="186"/>
                </a:cubicBezTo>
                <a:cubicBezTo>
                  <a:pt x="65" y="186"/>
                  <a:pt x="65" y="186"/>
                  <a:pt x="65" y="186"/>
                </a:cubicBezTo>
                <a:cubicBezTo>
                  <a:pt x="65" y="186"/>
                  <a:pt x="64" y="186"/>
                  <a:pt x="64" y="186"/>
                </a:cubicBezTo>
                <a:close/>
                <a:moveTo>
                  <a:pt x="86" y="208"/>
                </a:moveTo>
                <a:cubicBezTo>
                  <a:pt x="86" y="208"/>
                  <a:pt x="86" y="207"/>
                  <a:pt x="86" y="207"/>
                </a:cubicBezTo>
                <a:cubicBezTo>
                  <a:pt x="85" y="207"/>
                  <a:pt x="87" y="207"/>
                  <a:pt x="87" y="206"/>
                </a:cubicBezTo>
                <a:cubicBezTo>
                  <a:pt x="86" y="206"/>
                  <a:pt x="85" y="208"/>
                  <a:pt x="86" y="208"/>
                </a:cubicBezTo>
                <a:close/>
                <a:moveTo>
                  <a:pt x="84" y="206"/>
                </a:moveTo>
                <a:cubicBezTo>
                  <a:pt x="84" y="206"/>
                  <a:pt x="84" y="207"/>
                  <a:pt x="85" y="206"/>
                </a:cubicBezTo>
                <a:cubicBezTo>
                  <a:pt x="84" y="206"/>
                  <a:pt x="84" y="205"/>
                  <a:pt x="84" y="206"/>
                </a:cubicBezTo>
                <a:cubicBezTo>
                  <a:pt x="84" y="206"/>
                  <a:pt x="83" y="205"/>
                  <a:pt x="84" y="206"/>
                </a:cubicBezTo>
                <a:close/>
                <a:moveTo>
                  <a:pt x="79" y="215"/>
                </a:moveTo>
                <a:cubicBezTo>
                  <a:pt x="79" y="215"/>
                  <a:pt x="79" y="215"/>
                  <a:pt x="80" y="215"/>
                </a:cubicBezTo>
                <a:cubicBezTo>
                  <a:pt x="80" y="214"/>
                  <a:pt x="82" y="213"/>
                  <a:pt x="81" y="212"/>
                </a:cubicBezTo>
                <a:cubicBezTo>
                  <a:pt x="81" y="212"/>
                  <a:pt x="81" y="212"/>
                  <a:pt x="81" y="212"/>
                </a:cubicBezTo>
                <a:cubicBezTo>
                  <a:pt x="81" y="212"/>
                  <a:pt x="80" y="212"/>
                  <a:pt x="80" y="212"/>
                </a:cubicBezTo>
                <a:cubicBezTo>
                  <a:pt x="81" y="212"/>
                  <a:pt x="81" y="212"/>
                  <a:pt x="81" y="213"/>
                </a:cubicBezTo>
                <a:cubicBezTo>
                  <a:pt x="80" y="212"/>
                  <a:pt x="80" y="213"/>
                  <a:pt x="80" y="212"/>
                </a:cubicBezTo>
                <a:cubicBezTo>
                  <a:pt x="79" y="212"/>
                  <a:pt x="79" y="212"/>
                  <a:pt x="79" y="213"/>
                </a:cubicBezTo>
                <a:cubicBezTo>
                  <a:pt x="79" y="214"/>
                  <a:pt x="77" y="216"/>
                  <a:pt x="76" y="217"/>
                </a:cubicBezTo>
                <a:cubicBezTo>
                  <a:pt x="77" y="217"/>
                  <a:pt x="77" y="216"/>
                  <a:pt x="77" y="217"/>
                </a:cubicBezTo>
                <a:cubicBezTo>
                  <a:pt x="77" y="217"/>
                  <a:pt x="77" y="217"/>
                  <a:pt x="77" y="217"/>
                </a:cubicBezTo>
                <a:cubicBezTo>
                  <a:pt x="77" y="217"/>
                  <a:pt x="78" y="216"/>
                  <a:pt x="79" y="216"/>
                </a:cubicBezTo>
                <a:cubicBezTo>
                  <a:pt x="78" y="216"/>
                  <a:pt x="78" y="215"/>
                  <a:pt x="78" y="215"/>
                </a:cubicBezTo>
                <a:cubicBezTo>
                  <a:pt x="79" y="215"/>
                  <a:pt x="78" y="215"/>
                  <a:pt x="79" y="215"/>
                </a:cubicBezTo>
                <a:cubicBezTo>
                  <a:pt x="79" y="215"/>
                  <a:pt x="79" y="215"/>
                  <a:pt x="79" y="215"/>
                </a:cubicBezTo>
                <a:close/>
                <a:moveTo>
                  <a:pt x="74" y="207"/>
                </a:moveTo>
                <a:cubicBezTo>
                  <a:pt x="73" y="207"/>
                  <a:pt x="73" y="208"/>
                  <a:pt x="72" y="207"/>
                </a:cubicBezTo>
                <a:cubicBezTo>
                  <a:pt x="71" y="209"/>
                  <a:pt x="70" y="210"/>
                  <a:pt x="69" y="210"/>
                </a:cubicBezTo>
                <a:cubicBezTo>
                  <a:pt x="68" y="211"/>
                  <a:pt x="69" y="210"/>
                  <a:pt x="69" y="211"/>
                </a:cubicBezTo>
                <a:cubicBezTo>
                  <a:pt x="68" y="211"/>
                  <a:pt x="69" y="212"/>
                  <a:pt x="68" y="212"/>
                </a:cubicBezTo>
                <a:cubicBezTo>
                  <a:pt x="69" y="212"/>
                  <a:pt x="69" y="211"/>
                  <a:pt x="68" y="211"/>
                </a:cubicBezTo>
                <a:cubicBezTo>
                  <a:pt x="68" y="212"/>
                  <a:pt x="67" y="212"/>
                  <a:pt x="68" y="213"/>
                </a:cubicBezTo>
                <a:cubicBezTo>
                  <a:pt x="68" y="213"/>
                  <a:pt x="68" y="213"/>
                  <a:pt x="68" y="213"/>
                </a:cubicBezTo>
                <a:cubicBezTo>
                  <a:pt x="69" y="212"/>
                  <a:pt x="69" y="213"/>
                  <a:pt x="69" y="214"/>
                </a:cubicBezTo>
                <a:cubicBezTo>
                  <a:pt x="70" y="213"/>
                  <a:pt x="70" y="211"/>
                  <a:pt x="71" y="211"/>
                </a:cubicBezTo>
                <a:cubicBezTo>
                  <a:pt x="70" y="211"/>
                  <a:pt x="70" y="212"/>
                  <a:pt x="70" y="212"/>
                </a:cubicBezTo>
                <a:cubicBezTo>
                  <a:pt x="71" y="212"/>
                  <a:pt x="71" y="212"/>
                  <a:pt x="71" y="212"/>
                </a:cubicBezTo>
                <a:cubicBezTo>
                  <a:pt x="71" y="213"/>
                  <a:pt x="70" y="213"/>
                  <a:pt x="71" y="214"/>
                </a:cubicBezTo>
                <a:cubicBezTo>
                  <a:pt x="69" y="213"/>
                  <a:pt x="70" y="215"/>
                  <a:pt x="69" y="216"/>
                </a:cubicBezTo>
                <a:cubicBezTo>
                  <a:pt x="68" y="217"/>
                  <a:pt x="66" y="218"/>
                  <a:pt x="67" y="219"/>
                </a:cubicBezTo>
                <a:cubicBezTo>
                  <a:pt x="65" y="219"/>
                  <a:pt x="64" y="222"/>
                  <a:pt x="62" y="223"/>
                </a:cubicBezTo>
                <a:cubicBezTo>
                  <a:pt x="63" y="223"/>
                  <a:pt x="62" y="223"/>
                  <a:pt x="63" y="223"/>
                </a:cubicBezTo>
                <a:cubicBezTo>
                  <a:pt x="63" y="223"/>
                  <a:pt x="62" y="225"/>
                  <a:pt x="63" y="225"/>
                </a:cubicBezTo>
                <a:cubicBezTo>
                  <a:pt x="63" y="224"/>
                  <a:pt x="63" y="223"/>
                  <a:pt x="64" y="223"/>
                </a:cubicBezTo>
                <a:cubicBezTo>
                  <a:pt x="64" y="221"/>
                  <a:pt x="67" y="221"/>
                  <a:pt x="67" y="219"/>
                </a:cubicBezTo>
                <a:cubicBezTo>
                  <a:pt x="68" y="218"/>
                  <a:pt x="68" y="218"/>
                  <a:pt x="69" y="217"/>
                </a:cubicBezTo>
                <a:cubicBezTo>
                  <a:pt x="69" y="217"/>
                  <a:pt x="68" y="217"/>
                  <a:pt x="69" y="216"/>
                </a:cubicBezTo>
                <a:cubicBezTo>
                  <a:pt x="70" y="217"/>
                  <a:pt x="69" y="216"/>
                  <a:pt x="69" y="216"/>
                </a:cubicBezTo>
                <a:cubicBezTo>
                  <a:pt x="70" y="216"/>
                  <a:pt x="73" y="213"/>
                  <a:pt x="72" y="212"/>
                </a:cubicBezTo>
                <a:cubicBezTo>
                  <a:pt x="73" y="212"/>
                  <a:pt x="73" y="212"/>
                  <a:pt x="73" y="212"/>
                </a:cubicBezTo>
                <a:cubicBezTo>
                  <a:pt x="73" y="211"/>
                  <a:pt x="73" y="210"/>
                  <a:pt x="72" y="210"/>
                </a:cubicBezTo>
                <a:cubicBezTo>
                  <a:pt x="73" y="210"/>
                  <a:pt x="73" y="210"/>
                  <a:pt x="73" y="211"/>
                </a:cubicBezTo>
                <a:cubicBezTo>
                  <a:pt x="72" y="210"/>
                  <a:pt x="72" y="211"/>
                  <a:pt x="72" y="211"/>
                </a:cubicBezTo>
                <a:cubicBezTo>
                  <a:pt x="72" y="210"/>
                  <a:pt x="72" y="209"/>
                  <a:pt x="72" y="209"/>
                </a:cubicBezTo>
                <a:cubicBezTo>
                  <a:pt x="72" y="210"/>
                  <a:pt x="71" y="210"/>
                  <a:pt x="71" y="210"/>
                </a:cubicBezTo>
                <a:cubicBezTo>
                  <a:pt x="72" y="210"/>
                  <a:pt x="71" y="209"/>
                  <a:pt x="72" y="209"/>
                </a:cubicBezTo>
                <a:cubicBezTo>
                  <a:pt x="73" y="209"/>
                  <a:pt x="72" y="207"/>
                  <a:pt x="74" y="208"/>
                </a:cubicBezTo>
                <a:cubicBezTo>
                  <a:pt x="74" y="208"/>
                  <a:pt x="74" y="207"/>
                  <a:pt x="74" y="207"/>
                </a:cubicBezTo>
                <a:close/>
                <a:moveTo>
                  <a:pt x="64" y="211"/>
                </a:moveTo>
                <a:cubicBezTo>
                  <a:pt x="66" y="211"/>
                  <a:pt x="67" y="206"/>
                  <a:pt x="68" y="207"/>
                </a:cubicBezTo>
                <a:cubicBezTo>
                  <a:pt x="68" y="206"/>
                  <a:pt x="70" y="205"/>
                  <a:pt x="69" y="204"/>
                </a:cubicBezTo>
                <a:cubicBezTo>
                  <a:pt x="68" y="206"/>
                  <a:pt x="66" y="208"/>
                  <a:pt x="64" y="211"/>
                </a:cubicBezTo>
                <a:close/>
                <a:moveTo>
                  <a:pt x="73" y="215"/>
                </a:moveTo>
                <a:cubicBezTo>
                  <a:pt x="73" y="215"/>
                  <a:pt x="74" y="214"/>
                  <a:pt x="73" y="214"/>
                </a:cubicBezTo>
                <a:cubicBezTo>
                  <a:pt x="73" y="215"/>
                  <a:pt x="72" y="214"/>
                  <a:pt x="72" y="215"/>
                </a:cubicBezTo>
                <a:cubicBezTo>
                  <a:pt x="72" y="215"/>
                  <a:pt x="71" y="215"/>
                  <a:pt x="71" y="217"/>
                </a:cubicBezTo>
                <a:cubicBezTo>
                  <a:pt x="71" y="217"/>
                  <a:pt x="71" y="217"/>
                  <a:pt x="71" y="217"/>
                </a:cubicBezTo>
                <a:cubicBezTo>
                  <a:pt x="72" y="217"/>
                  <a:pt x="73" y="215"/>
                  <a:pt x="74" y="216"/>
                </a:cubicBezTo>
                <a:cubicBezTo>
                  <a:pt x="74" y="216"/>
                  <a:pt x="74" y="215"/>
                  <a:pt x="75" y="215"/>
                </a:cubicBezTo>
                <a:cubicBezTo>
                  <a:pt x="74" y="214"/>
                  <a:pt x="74" y="214"/>
                  <a:pt x="74" y="213"/>
                </a:cubicBezTo>
                <a:cubicBezTo>
                  <a:pt x="75" y="213"/>
                  <a:pt x="75" y="212"/>
                  <a:pt x="76" y="212"/>
                </a:cubicBezTo>
                <a:cubicBezTo>
                  <a:pt x="75" y="212"/>
                  <a:pt x="76" y="211"/>
                  <a:pt x="76" y="211"/>
                </a:cubicBezTo>
                <a:cubicBezTo>
                  <a:pt x="75" y="211"/>
                  <a:pt x="74" y="213"/>
                  <a:pt x="73" y="214"/>
                </a:cubicBezTo>
                <a:cubicBezTo>
                  <a:pt x="74" y="214"/>
                  <a:pt x="74" y="215"/>
                  <a:pt x="73" y="215"/>
                </a:cubicBezTo>
                <a:close/>
                <a:moveTo>
                  <a:pt x="74" y="210"/>
                </a:moveTo>
                <a:cubicBezTo>
                  <a:pt x="74" y="210"/>
                  <a:pt x="74" y="210"/>
                  <a:pt x="74" y="210"/>
                </a:cubicBezTo>
                <a:cubicBezTo>
                  <a:pt x="75" y="211"/>
                  <a:pt x="75" y="211"/>
                  <a:pt x="75" y="211"/>
                </a:cubicBezTo>
                <a:cubicBezTo>
                  <a:pt x="75" y="210"/>
                  <a:pt x="75" y="210"/>
                  <a:pt x="75" y="210"/>
                </a:cubicBezTo>
                <a:cubicBezTo>
                  <a:pt x="75" y="210"/>
                  <a:pt x="75" y="210"/>
                  <a:pt x="75" y="210"/>
                </a:cubicBezTo>
                <a:cubicBezTo>
                  <a:pt x="75" y="210"/>
                  <a:pt x="74" y="210"/>
                  <a:pt x="74" y="210"/>
                </a:cubicBezTo>
                <a:close/>
                <a:moveTo>
                  <a:pt x="48" y="194"/>
                </a:moveTo>
                <a:cubicBezTo>
                  <a:pt x="47" y="194"/>
                  <a:pt x="49" y="193"/>
                  <a:pt x="48" y="193"/>
                </a:cubicBezTo>
                <a:cubicBezTo>
                  <a:pt x="47" y="193"/>
                  <a:pt x="47" y="195"/>
                  <a:pt x="48" y="194"/>
                </a:cubicBezTo>
                <a:close/>
                <a:moveTo>
                  <a:pt x="75" y="220"/>
                </a:moveTo>
                <a:cubicBezTo>
                  <a:pt x="76" y="219"/>
                  <a:pt x="77" y="219"/>
                  <a:pt x="77" y="217"/>
                </a:cubicBezTo>
                <a:cubicBezTo>
                  <a:pt x="76" y="218"/>
                  <a:pt x="75" y="219"/>
                  <a:pt x="75" y="220"/>
                </a:cubicBezTo>
                <a:close/>
                <a:moveTo>
                  <a:pt x="39" y="198"/>
                </a:moveTo>
                <a:cubicBezTo>
                  <a:pt x="39" y="199"/>
                  <a:pt x="39" y="198"/>
                  <a:pt x="39" y="199"/>
                </a:cubicBezTo>
                <a:cubicBezTo>
                  <a:pt x="40" y="199"/>
                  <a:pt x="40" y="198"/>
                  <a:pt x="40" y="198"/>
                </a:cubicBezTo>
                <a:cubicBezTo>
                  <a:pt x="40" y="198"/>
                  <a:pt x="39" y="198"/>
                  <a:pt x="39" y="198"/>
                </a:cubicBezTo>
                <a:close/>
                <a:moveTo>
                  <a:pt x="67" y="230"/>
                </a:moveTo>
                <a:cubicBezTo>
                  <a:pt x="68" y="230"/>
                  <a:pt x="68" y="229"/>
                  <a:pt x="67" y="229"/>
                </a:cubicBezTo>
                <a:cubicBezTo>
                  <a:pt x="67" y="229"/>
                  <a:pt x="66" y="229"/>
                  <a:pt x="67" y="230"/>
                </a:cubicBezTo>
                <a:cubicBezTo>
                  <a:pt x="67" y="230"/>
                  <a:pt x="67" y="230"/>
                  <a:pt x="67" y="230"/>
                </a:cubicBezTo>
                <a:cubicBezTo>
                  <a:pt x="68" y="230"/>
                  <a:pt x="71" y="228"/>
                  <a:pt x="70" y="227"/>
                </a:cubicBezTo>
                <a:cubicBezTo>
                  <a:pt x="70" y="228"/>
                  <a:pt x="69" y="228"/>
                  <a:pt x="68" y="228"/>
                </a:cubicBezTo>
                <a:cubicBezTo>
                  <a:pt x="68" y="228"/>
                  <a:pt x="67" y="228"/>
                  <a:pt x="68" y="227"/>
                </a:cubicBezTo>
                <a:cubicBezTo>
                  <a:pt x="67" y="228"/>
                  <a:pt x="67" y="229"/>
                  <a:pt x="68" y="229"/>
                </a:cubicBezTo>
                <a:cubicBezTo>
                  <a:pt x="68" y="229"/>
                  <a:pt x="68" y="229"/>
                  <a:pt x="68" y="230"/>
                </a:cubicBezTo>
                <a:cubicBezTo>
                  <a:pt x="68" y="229"/>
                  <a:pt x="67" y="230"/>
                  <a:pt x="67" y="230"/>
                </a:cubicBezTo>
                <a:close/>
                <a:moveTo>
                  <a:pt x="57" y="232"/>
                </a:moveTo>
                <a:cubicBezTo>
                  <a:pt x="56" y="231"/>
                  <a:pt x="57" y="233"/>
                  <a:pt x="56" y="233"/>
                </a:cubicBezTo>
                <a:cubicBezTo>
                  <a:pt x="56" y="233"/>
                  <a:pt x="57" y="233"/>
                  <a:pt x="57" y="232"/>
                </a:cubicBezTo>
                <a:cubicBezTo>
                  <a:pt x="57" y="231"/>
                  <a:pt x="60" y="229"/>
                  <a:pt x="61" y="228"/>
                </a:cubicBezTo>
                <a:cubicBezTo>
                  <a:pt x="60" y="228"/>
                  <a:pt x="60" y="227"/>
                  <a:pt x="60" y="227"/>
                </a:cubicBezTo>
                <a:cubicBezTo>
                  <a:pt x="61" y="227"/>
                  <a:pt x="62" y="226"/>
                  <a:pt x="62" y="226"/>
                </a:cubicBezTo>
                <a:cubicBezTo>
                  <a:pt x="61" y="226"/>
                  <a:pt x="61" y="226"/>
                  <a:pt x="60" y="226"/>
                </a:cubicBezTo>
                <a:cubicBezTo>
                  <a:pt x="61" y="226"/>
                  <a:pt x="61" y="227"/>
                  <a:pt x="61" y="227"/>
                </a:cubicBezTo>
                <a:cubicBezTo>
                  <a:pt x="59" y="228"/>
                  <a:pt x="58" y="230"/>
                  <a:pt x="57" y="232"/>
                </a:cubicBezTo>
                <a:close/>
                <a:moveTo>
                  <a:pt x="66" y="232"/>
                </a:moveTo>
                <a:cubicBezTo>
                  <a:pt x="67" y="232"/>
                  <a:pt x="65" y="232"/>
                  <a:pt x="65" y="231"/>
                </a:cubicBezTo>
                <a:cubicBezTo>
                  <a:pt x="66" y="232"/>
                  <a:pt x="64" y="232"/>
                  <a:pt x="64" y="233"/>
                </a:cubicBezTo>
                <a:cubicBezTo>
                  <a:pt x="65" y="233"/>
                  <a:pt x="65" y="233"/>
                  <a:pt x="66" y="233"/>
                </a:cubicBezTo>
                <a:cubicBezTo>
                  <a:pt x="65" y="232"/>
                  <a:pt x="65" y="233"/>
                  <a:pt x="65" y="233"/>
                </a:cubicBezTo>
                <a:cubicBezTo>
                  <a:pt x="65" y="232"/>
                  <a:pt x="65" y="232"/>
                  <a:pt x="66" y="232"/>
                </a:cubicBezTo>
                <a:cubicBezTo>
                  <a:pt x="66" y="232"/>
                  <a:pt x="66" y="232"/>
                  <a:pt x="66" y="233"/>
                </a:cubicBezTo>
                <a:cubicBezTo>
                  <a:pt x="67" y="232"/>
                  <a:pt x="68" y="232"/>
                  <a:pt x="67" y="231"/>
                </a:cubicBezTo>
                <a:cubicBezTo>
                  <a:pt x="67" y="231"/>
                  <a:pt x="67" y="232"/>
                  <a:pt x="66" y="232"/>
                </a:cubicBezTo>
                <a:close/>
                <a:moveTo>
                  <a:pt x="50" y="233"/>
                </a:moveTo>
                <a:cubicBezTo>
                  <a:pt x="50" y="232"/>
                  <a:pt x="50" y="232"/>
                  <a:pt x="50" y="232"/>
                </a:cubicBezTo>
                <a:cubicBezTo>
                  <a:pt x="49" y="233"/>
                  <a:pt x="49" y="233"/>
                  <a:pt x="49" y="233"/>
                </a:cubicBezTo>
                <a:cubicBezTo>
                  <a:pt x="49" y="233"/>
                  <a:pt x="49" y="233"/>
                  <a:pt x="49" y="233"/>
                </a:cubicBezTo>
                <a:cubicBezTo>
                  <a:pt x="48" y="233"/>
                  <a:pt x="48" y="234"/>
                  <a:pt x="47" y="235"/>
                </a:cubicBezTo>
                <a:cubicBezTo>
                  <a:pt x="48" y="233"/>
                  <a:pt x="49" y="231"/>
                  <a:pt x="50" y="229"/>
                </a:cubicBezTo>
                <a:cubicBezTo>
                  <a:pt x="52" y="228"/>
                  <a:pt x="53" y="226"/>
                  <a:pt x="55" y="224"/>
                </a:cubicBezTo>
                <a:cubicBezTo>
                  <a:pt x="55" y="225"/>
                  <a:pt x="54" y="226"/>
                  <a:pt x="53" y="227"/>
                </a:cubicBezTo>
                <a:cubicBezTo>
                  <a:pt x="52" y="228"/>
                  <a:pt x="53" y="228"/>
                  <a:pt x="52" y="229"/>
                </a:cubicBezTo>
                <a:cubicBezTo>
                  <a:pt x="52" y="229"/>
                  <a:pt x="52" y="230"/>
                  <a:pt x="52" y="229"/>
                </a:cubicBezTo>
                <a:cubicBezTo>
                  <a:pt x="52" y="231"/>
                  <a:pt x="50" y="232"/>
                  <a:pt x="50" y="233"/>
                </a:cubicBezTo>
                <a:close/>
                <a:moveTo>
                  <a:pt x="51" y="231"/>
                </a:moveTo>
                <a:cubicBezTo>
                  <a:pt x="51" y="231"/>
                  <a:pt x="50" y="231"/>
                  <a:pt x="50" y="231"/>
                </a:cubicBezTo>
                <a:cubicBezTo>
                  <a:pt x="50" y="232"/>
                  <a:pt x="50" y="232"/>
                  <a:pt x="51" y="231"/>
                </a:cubicBezTo>
                <a:close/>
                <a:moveTo>
                  <a:pt x="47" y="227"/>
                </a:moveTo>
                <a:cubicBezTo>
                  <a:pt x="47" y="226"/>
                  <a:pt x="48" y="225"/>
                  <a:pt x="48" y="225"/>
                </a:cubicBezTo>
                <a:cubicBezTo>
                  <a:pt x="47" y="225"/>
                  <a:pt x="47" y="225"/>
                  <a:pt x="47" y="225"/>
                </a:cubicBezTo>
                <a:cubicBezTo>
                  <a:pt x="48" y="226"/>
                  <a:pt x="46" y="226"/>
                  <a:pt x="47" y="227"/>
                </a:cubicBezTo>
                <a:close/>
                <a:moveTo>
                  <a:pt x="64" y="239"/>
                </a:moveTo>
                <a:cubicBezTo>
                  <a:pt x="64" y="238"/>
                  <a:pt x="65" y="238"/>
                  <a:pt x="64" y="238"/>
                </a:cubicBezTo>
                <a:cubicBezTo>
                  <a:pt x="64" y="238"/>
                  <a:pt x="64" y="238"/>
                  <a:pt x="64" y="238"/>
                </a:cubicBezTo>
                <a:cubicBezTo>
                  <a:pt x="65" y="238"/>
                  <a:pt x="63" y="239"/>
                  <a:pt x="64" y="239"/>
                </a:cubicBezTo>
                <a:close/>
                <a:moveTo>
                  <a:pt x="54" y="231"/>
                </a:moveTo>
                <a:cubicBezTo>
                  <a:pt x="53" y="232"/>
                  <a:pt x="53" y="232"/>
                  <a:pt x="53" y="232"/>
                </a:cubicBezTo>
                <a:cubicBezTo>
                  <a:pt x="53" y="231"/>
                  <a:pt x="53" y="231"/>
                  <a:pt x="53" y="231"/>
                </a:cubicBezTo>
                <a:cubicBezTo>
                  <a:pt x="53" y="231"/>
                  <a:pt x="52" y="231"/>
                  <a:pt x="52" y="231"/>
                </a:cubicBezTo>
                <a:cubicBezTo>
                  <a:pt x="52" y="232"/>
                  <a:pt x="53" y="232"/>
                  <a:pt x="52" y="232"/>
                </a:cubicBezTo>
                <a:cubicBezTo>
                  <a:pt x="51" y="232"/>
                  <a:pt x="51" y="234"/>
                  <a:pt x="50" y="235"/>
                </a:cubicBezTo>
                <a:cubicBezTo>
                  <a:pt x="50" y="235"/>
                  <a:pt x="51" y="236"/>
                  <a:pt x="51" y="235"/>
                </a:cubicBezTo>
                <a:cubicBezTo>
                  <a:pt x="52" y="235"/>
                  <a:pt x="50" y="235"/>
                  <a:pt x="51" y="235"/>
                </a:cubicBezTo>
                <a:cubicBezTo>
                  <a:pt x="51" y="235"/>
                  <a:pt x="52" y="235"/>
                  <a:pt x="52" y="234"/>
                </a:cubicBezTo>
                <a:cubicBezTo>
                  <a:pt x="51" y="234"/>
                  <a:pt x="51" y="234"/>
                  <a:pt x="51" y="233"/>
                </a:cubicBezTo>
                <a:cubicBezTo>
                  <a:pt x="52" y="233"/>
                  <a:pt x="52" y="232"/>
                  <a:pt x="53" y="232"/>
                </a:cubicBezTo>
                <a:cubicBezTo>
                  <a:pt x="53" y="232"/>
                  <a:pt x="53" y="233"/>
                  <a:pt x="53" y="233"/>
                </a:cubicBezTo>
                <a:cubicBezTo>
                  <a:pt x="54" y="232"/>
                  <a:pt x="54" y="231"/>
                  <a:pt x="53" y="231"/>
                </a:cubicBezTo>
                <a:cubicBezTo>
                  <a:pt x="53" y="231"/>
                  <a:pt x="54" y="231"/>
                  <a:pt x="54" y="231"/>
                </a:cubicBezTo>
                <a:close/>
                <a:moveTo>
                  <a:pt x="53" y="236"/>
                </a:moveTo>
                <a:cubicBezTo>
                  <a:pt x="54" y="237"/>
                  <a:pt x="51" y="238"/>
                  <a:pt x="52" y="239"/>
                </a:cubicBezTo>
                <a:cubicBezTo>
                  <a:pt x="53" y="237"/>
                  <a:pt x="55" y="235"/>
                  <a:pt x="56" y="233"/>
                </a:cubicBezTo>
                <a:cubicBezTo>
                  <a:pt x="55" y="234"/>
                  <a:pt x="55" y="235"/>
                  <a:pt x="54" y="235"/>
                </a:cubicBezTo>
                <a:cubicBezTo>
                  <a:pt x="54" y="236"/>
                  <a:pt x="54" y="236"/>
                  <a:pt x="54" y="235"/>
                </a:cubicBezTo>
                <a:cubicBezTo>
                  <a:pt x="54" y="236"/>
                  <a:pt x="53" y="237"/>
                  <a:pt x="53" y="236"/>
                </a:cubicBezTo>
                <a:close/>
                <a:moveTo>
                  <a:pt x="59" y="240"/>
                </a:moveTo>
                <a:cubicBezTo>
                  <a:pt x="59" y="240"/>
                  <a:pt x="60" y="240"/>
                  <a:pt x="60" y="240"/>
                </a:cubicBezTo>
                <a:cubicBezTo>
                  <a:pt x="60" y="239"/>
                  <a:pt x="60" y="240"/>
                  <a:pt x="59" y="239"/>
                </a:cubicBezTo>
                <a:cubicBezTo>
                  <a:pt x="60" y="239"/>
                  <a:pt x="59" y="239"/>
                  <a:pt x="59" y="239"/>
                </a:cubicBezTo>
                <a:cubicBezTo>
                  <a:pt x="60" y="240"/>
                  <a:pt x="59" y="240"/>
                  <a:pt x="59" y="240"/>
                </a:cubicBezTo>
                <a:close/>
                <a:moveTo>
                  <a:pt x="46" y="234"/>
                </a:moveTo>
                <a:cubicBezTo>
                  <a:pt x="47" y="234"/>
                  <a:pt x="47" y="233"/>
                  <a:pt x="47" y="233"/>
                </a:cubicBezTo>
                <a:cubicBezTo>
                  <a:pt x="46" y="234"/>
                  <a:pt x="46" y="232"/>
                  <a:pt x="46" y="233"/>
                </a:cubicBezTo>
                <a:cubicBezTo>
                  <a:pt x="46" y="233"/>
                  <a:pt x="46" y="233"/>
                  <a:pt x="46" y="233"/>
                </a:cubicBezTo>
                <a:cubicBezTo>
                  <a:pt x="46" y="233"/>
                  <a:pt x="46" y="234"/>
                  <a:pt x="46" y="234"/>
                </a:cubicBezTo>
                <a:close/>
                <a:moveTo>
                  <a:pt x="48" y="236"/>
                </a:moveTo>
                <a:cubicBezTo>
                  <a:pt x="48" y="237"/>
                  <a:pt x="49" y="237"/>
                  <a:pt x="49" y="238"/>
                </a:cubicBezTo>
                <a:cubicBezTo>
                  <a:pt x="49" y="237"/>
                  <a:pt x="51" y="237"/>
                  <a:pt x="51" y="236"/>
                </a:cubicBezTo>
                <a:cubicBezTo>
                  <a:pt x="50" y="236"/>
                  <a:pt x="50" y="236"/>
                  <a:pt x="49" y="237"/>
                </a:cubicBezTo>
                <a:cubicBezTo>
                  <a:pt x="49" y="236"/>
                  <a:pt x="50" y="236"/>
                  <a:pt x="49" y="235"/>
                </a:cubicBezTo>
                <a:cubicBezTo>
                  <a:pt x="49" y="236"/>
                  <a:pt x="49" y="236"/>
                  <a:pt x="48" y="236"/>
                </a:cubicBezTo>
                <a:close/>
                <a:moveTo>
                  <a:pt x="24" y="224"/>
                </a:moveTo>
                <a:cubicBezTo>
                  <a:pt x="24" y="223"/>
                  <a:pt x="24" y="224"/>
                  <a:pt x="25" y="223"/>
                </a:cubicBezTo>
                <a:cubicBezTo>
                  <a:pt x="24" y="223"/>
                  <a:pt x="24" y="223"/>
                  <a:pt x="23" y="223"/>
                </a:cubicBezTo>
                <a:cubicBezTo>
                  <a:pt x="24" y="224"/>
                  <a:pt x="24" y="223"/>
                  <a:pt x="24" y="224"/>
                </a:cubicBezTo>
                <a:cubicBezTo>
                  <a:pt x="24" y="224"/>
                  <a:pt x="24" y="224"/>
                  <a:pt x="24" y="224"/>
                </a:cubicBezTo>
                <a:close/>
                <a:moveTo>
                  <a:pt x="17" y="230"/>
                </a:moveTo>
                <a:cubicBezTo>
                  <a:pt x="18" y="228"/>
                  <a:pt x="19" y="228"/>
                  <a:pt x="19" y="227"/>
                </a:cubicBezTo>
                <a:cubicBezTo>
                  <a:pt x="19" y="227"/>
                  <a:pt x="16" y="229"/>
                  <a:pt x="17" y="230"/>
                </a:cubicBezTo>
                <a:close/>
                <a:moveTo>
                  <a:pt x="45" y="246"/>
                </a:moveTo>
                <a:cubicBezTo>
                  <a:pt x="45" y="246"/>
                  <a:pt x="46" y="247"/>
                  <a:pt x="46" y="247"/>
                </a:cubicBezTo>
                <a:cubicBezTo>
                  <a:pt x="45" y="247"/>
                  <a:pt x="45" y="248"/>
                  <a:pt x="45" y="248"/>
                </a:cubicBezTo>
                <a:cubicBezTo>
                  <a:pt x="46" y="248"/>
                  <a:pt x="46" y="247"/>
                  <a:pt x="47" y="247"/>
                </a:cubicBezTo>
                <a:cubicBezTo>
                  <a:pt x="47" y="247"/>
                  <a:pt x="47" y="247"/>
                  <a:pt x="47" y="247"/>
                </a:cubicBezTo>
                <a:cubicBezTo>
                  <a:pt x="46" y="247"/>
                  <a:pt x="46" y="245"/>
                  <a:pt x="45" y="246"/>
                </a:cubicBezTo>
                <a:close/>
                <a:moveTo>
                  <a:pt x="19" y="231"/>
                </a:moveTo>
                <a:cubicBezTo>
                  <a:pt x="19" y="231"/>
                  <a:pt x="18" y="231"/>
                  <a:pt x="18" y="231"/>
                </a:cubicBezTo>
                <a:cubicBezTo>
                  <a:pt x="19" y="232"/>
                  <a:pt x="19" y="230"/>
                  <a:pt x="18" y="230"/>
                </a:cubicBezTo>
                <a:cubicBezTo>
                  <a:pt x="18" y="231"/>
                  <a:pt x="19" y="230"/>
                  <a:pt x="19" y="231"/>
                </a:cubicBezTo>
                <a:close/>
                <a:moveTo>
                  <a:pt x="18" y="232"/>
                </a:moveTo>
                <a:cubicBezTo>
                  <a:pt x="18" y="234"/>
                  <a:pt x="17" y="234"/>
                  <a:pt x="17" y="235"/>
                </a:cubicBezTo>
                <a:cubicBezTo>
                  <a:pt x="17" y="235"/>
                  <a:pt x="17" y="234"/>
                  <a:pt x="18" y="234"/>
                </a:cubicBezTo>
                <a:cubicBezTo>
                  <a:pt x="18" y="233"/>
                  <a:pt x="19" y="232"/>
                  <a:pt x="18" y="232"/>
                </a:cubicBezTo>
                <a:cubicBezTo>
                  <a:pt x="17" y="232"/>
                  <a:pt x="18" y="233"/>
                  <a:pt x="18" y="232"/>
                </a:cubicBezTo>
                <a:close/>
                <a:moveTo>
                  <a:pt x="4" y="256"/>
                </a:moveTo>
                <a:cubicBezTo>
                  <a:pt x="5" y="255"/>
                  <a:pt x="5" y="254"/>
                  <a:pt x="6" y="253"/>
                </a:cubicBezTo>
                <a:cubicBezTo>
                  <a:pt x="5" y="254"/>
                  <a:pt x="4" y="255"/>
                  <a:pt x="4" y="256"/>
                </a:cubicBezTo>
                <a:close/>
                <a:moveTo>
                  <a:pt x="5" y="258"/>
                </a:moveTo>
                <a:cubicBezTo>
                  <a:pt x="6" y="257"/>
                  <a:pt x="6" y="258"/>
                  <a:pt x="6" y="257"/>
                </a:cubicBezTo>
                <a:cubicBezTo>
                  <a:pt x="6" y="257"/>
                  <a:pt x="6" y="256"/>
                  <a:pt x="6" y="257"/>
                </a:cubicBezTo>
                <a:cubicBezTo>
                  <a:pt x="6" y="257"/>
                  <a:pt x="6" y="257"/>
                  <a:pt x="6" y="257"/>
                </a:cubicBezTo>
                <a:cubicBezTo>
                  <a:pt x="5" y="257"/>
                  <a:pt x="5" y="257"/>
                  <a:pt x="5" y="258"/>
                </a:cubicBezTo>
                <a:close/>
                <a:moveTo>
                  <a:pt x="810" y="264"/>
                </a:moveTo>
                <a:cubicBezTo>
                  <a:pt x="810" y="263"/>
                  <a:pt x="808" y="261"/>
                  <a:pt x="809" y="261"/>
                </a:cubicBezTo>
                <a:cubicBezTo>
                  <a:pt x="810" y="263"/>
                  <a:pt x="809" y="259"/>
                  <a:pt x="809" y="258"/>
                </a:cubicBezTo>
                <a:cubicBezTo>
                  <a:pt x="810" y="258"/>
                  <a:pt x="811" y="261"/>
                  <a:pt x="811" y="261"/>
                </a:cubicBezTo>
                <a:cubicBezTo>
                  <a:pt x="809" y="256"/>
                  <a:pt x="809" y="255"/>
                  <a:pt x="807" y="251"/>
                </a:cubicBezTo>
                <a:cubicBezTo>
                  <a:pt x="808" y="254"/>
                  <a:pt x="807" y="252"/>
                  <a:pt x="806" y="253"/>
                </a:cubicBezTo>
                <a:cubicBezTo>
                  <a:pt x="806" y="253"/>
                  <a:pt x="807" y="260"/>
                  <a:pt x="805" y="261"/>
                </a:cubicBezTo>
                <a:cubicBezTo>
                  <a:pt x="805" y="261"/>
                  <a:pt x="804" y="259"/>
                  <a:pt x="804" y="259"/>
                </a:cubicBezTo>
                <a:cubicBezTo>
                  <a:pt x="803" y="261"/>
                  <a:pt x="804" y="266"/>
                  <a:pt x="801" y="262"/>
                </a:cubicBezTo>
                <a:cubicBezTo>
                  <a:pt x="805" y="271"/>
                  <a:pt x="805" y="267"/>
                  <a:pt x="806" y="266"/>
                </a:cubicBezTo>
                <a:cubicBezTo>
                  <a:pt x="806" y="266"/>
                  <a:pt x="810" y="269"/>
                  <a:pt x="808" y="265"/>
                </a:cubicBezTo>
                <a:cubicBezTo>
                  <a:pt x="809" y="266"/>
                  <a:pt x="810" y="269"/>
                  <a:pt x="810" y="268"/>
                </a:cubicBezTo>
                <a:cubicBezTo>
                  <a:pt x="811" y="267"/>
                  <a:pt x="808" y="263"/>
                  <a:pt x="810" y="264"/>
                </a:cubicBezTo>
                <a:close/>
                <a:moveTo>
                  <a:pt x="440" y="4"/>
                </a:moveTo>
                <a:cubicBezTo>
                  <a:pt x="437" y="3"/>
                  <a:pt x="437" y="4"/>
                  <a:pt x="434" y="4"/>
                </a:cubicBezTo>
                <a:cubicBezTo>
                  <a:pt x="434" y="3"/>
                  <a:pt x="433" y="3"/>
                  <a:pt x="433" y="3"/>
                </a:cubicBezTo>
                <a:cubicBezTo>
                  <a:pt x="435" y="3"/>
                  <a:pt x="437" y="3"/>
                  <a:pt x="438" y="2"/>
                </a:cubicBezTo>
                <a:cubicBezTo>
                  <a:pt x="434" y="2"/>
                  <a:pt x="429" y="3"/>
                  <a:pt x="425" y="3"/>
                </a:cubicBezTo>
                <a:cubicBezTo>
                  <a:pt x="428" y="3"/>
                  <a:pt x="433" y="4"/>
                  <a:pt x="437" y="4"/>
                </a:cubicBezTo>
                <a:cubicBezTo>
                  <a:pt x="436" y="4"/>
                  <a:pt x="434" y="4"/>
                  <a:pt x="434" y="4"/>
                </a:cubicBezTo>
                <a:cubicBezTo>
                  <a:pt x="439" y="4"/>
                  <a:pt x="441" y="4"/>
                  <a:pt x="443" y="5"/>
                </a:cubicBezTo>
                <a:cubicBezTo>
                  <a:pt x="442" y="4"/>
                  <a:pt x="446" y="5"/>
                  <a:pt x="446" y="5"/>
                </a:cubicBezTo>
                <a:cubicBezTo>
                  <a:pt x="444" y="4"/>
                  <a:pt x="444" y="5"/>
                  <a:pt x="440" y="4"/>
                </a:cubicBezTo>
                <a:close/>
                <a:moveTo>
                  <a:pt x="399" y="5"/>
                </a:moveTo>
                <a:cubicBezTo>
                  <a:pt x="398" y="4"/>
                  <a:pt x="401" y="4"/>
                  <a:pt x="398" y="4"/>
                </a:cubicBezTo>
                <a:cubicBezTo>
                  <a:pt x="393" y="5"/>
                  <a:pt x="386" y="4"/>
                  <a:pt x="382" y="5"/>
                </a:cubicBezTo>
                <a:cubicBezTo>
                  <a:pt x="385" y="5"/>
                  <a:pt x="389" y="5"/>
                  <a:pt x="390" y="6"/>
                </a:cubicBezTo>
                <a:cubicBezTo>
                  <a:pt x="395" y="5"/>
                  <a:pt x="398" y="6"/>
                  <a:pt x="400" y="5"/>
                </a:cubicBezTo>
                <a:lnTo>
                  <a:pt x="399" y="5"/>
                </a:lnTo>
                <a:close/>
                <a:moveTo>
                  <a:pt x="142" y="101"/>
                </a:moveTo>
                <a:cubicBezTo>
                  <a:pt x="142" y="102"/>
                  <a:pt x="141" y="103"/>
                  <a:pt x="143" y="102"/>
                </a:cubicBezTo>
                <a:cubicBezTo>
                  <a:pt x="147" y="98"/>
                  <a:pt x="152" y="95"/>
                  <a:pt x="156" y="91"/>
                </a:cubicBezTo>
                <a:cubicBezTo>
                  <a:pt x="154" y="92"/>
                  <a:pt x="153" y="93"/>
                  <a:pt x="152" y="94"/>
                </a:cubicBezTo>
                <a:cubicBezTo>
                  <a:pt x="153" y="93"/>
                  <a:pt x="154" y="92"/>
                  <a:pt x="154" y="91"/>
                </a:cubicBezTo>
                <a:cubicBezTo>
                  <a:pt x="149" y="95"/>
                  <a:pt x="141" y="101"/>
                  <a:pt x="134" y="107"/>
                </a:cubicBezTo>
                <a:cubicBezTo>
                  <a:pt x="135" y="107"/>
                  <a:pt x="140" y="103"/>
                  <a:pt x="142" y="101"/>
                </a:cubicBezTo>
                <a:close/>
                <a:moveTo>
                  <a:pt x="84" y="158"/>
                </a:moveTo>
                <a:cubicBezTo>
                  <a:pt x="84" y="159"/>
                  <a:pt x="84" y="160"/>
                  <a:pt x="83" y="160"/>
                </a:cubicBezTo>
                <a:cubicBezTo>
                  <a:pt x="83" y="161"/>
                  <a:pt x="83" y="162"/>
                  <a:pt x="84" y="161"/>
                </a:cubicBezTo>
                <a:cubicBezTo>
                  <a:pt x="84" y="161"/>
                  <a:pt x="84" y="161"/>
                  <a:pt x="84" y="161"/>
                </a:cubicBezTo>
                <a:cubicBezTo>
                  <a:pt x="84" y="160"/>
                  <a:pt x="84" y="160"/>
                  <a:pt x="84" y="160"/>
                </a:cubicBezTo>
                <a:cubicBezTo>
                  <a:pt x="85" y="160"/>
                  <a:pt x="84" y="161"/>
                  <a:pt x="85" y="161"/>
                </a:cubicBezTo>
                <a:cubicBezTo>
                  <a:pt x="85" y="160"/>
                  <a:pt x="86" y="160"/>
                  <a:pt x="85" y="160"/>
                </a:cubicBezTo>
                <a:cubicBezTo>
                  <a:pt x="85" y="160"/>
                  <a:pt x="85" y="160"/>
                  <a:pt x="85" y="160"/>
                </a:cubicBezTo>
                <a:cubicBezTo>
                  <a:pt x="85" y="160"/>
                  <a:pt x="85" y="159"/>
                  <a:pt x="85" y="159"/>
                </a:cubicBezTo>
                <a:cubicBezTo>
                  <a:pt x="85" y="159"/>
                  <a:pt x="86" y="159"/>
                  <a:pt x="87" y="158"/>
                </a:cubicBezTo>
                <a:cubicBezTo>
                  <a:pt x="85" y="159"/>
                  <a:pt x="86" y="157"/>
                  <a:pt x="84" y="158"/>
                </a:cubicBezTo>
                <a:close/>
                <a:moveTo>
                  <a:pt x="103" y="180"/>
                </a:moveTo>
                <a:cubicBezTo>
                  <a:pt x="102" y="180"/>
                  <a:pt x="102" y="181"/>
                  <a:pt x="102" y="181"/>
                </a:cubicBezTo>
                <a:cubicBezTo>
                  <a:pt x="102" y="181"/>
                  <a:pt x="103" y="181"/>
                  <a:pt x="103" y="181"/>
                </a:cubicBezTo>
                <a:cubicBezTo>
                  <a:pt x="103" y="181"/>
                  <a:pt x="102" y="181"/>
                  <a:pt x="103" y="182"/>
                </a:cubicBezTo>
                <a:cubicBezTo>
                  <a:pt x="103" y="182"/>
                  <a:pt x="103" y="181"/>
                  <a:pt x="104" y="181"/>
                </a:cubicBezTo>
                <a:cubicBezTo>
                  <a:pt x="103" y="182"/>
                  <a:pt x="103" y="182"/>
                  <a:pt x="103" y="183"/>
                </a:cubicBezTo>
                <a:cubicBezTo>
                  <a:pt x="103" y="182"/>
                  <a:pt x="104" y="182"/>
                  <a:pt x="104" y="181"/>
                </a:cubicBezTo>
                <a:cubicBezTo>
                  <a:pt x="103" y="182"/>
                  <a:pt x="104" y="180"/>
                  <a:pt x="103" y="180"/>
                </a:cubicBezTo>
                <a:close/>
                <a:moveTo>
                  <a:pt x="77" y="160"/>
                </a:moveTo>
                <a:cubicBezTo>
                  <a:pt x="79" y="161"/>
                  <a:pt x="79" y="158"/>
                  <a:pt x="80" y="158"/>
                </a:cubicBezTo>
                <a:cubicBezTo>
                  <a:pt x="80" y="157"/>
                  <a:pt x="80" y="157"/>
                  <a:pt x="80" y="157"/>
                </a:cubicBezTo>
                <a:cubicBezTo>
                  <a:pt x="79" y="157"/>
                  <a:pt x="78" y="159"/>
                  <a:pt x="77" y="160"/>
                </a:cubicBezTo>
                <a:close/>
                <a:moveTo>
                  <a:pt x="81" y="163"/>
                </a:moveTo>
                <a:cubicBezTo>
                  <a:pt x="81" y="163"/>
                  <a:pt x="81" y="164"/>
                  <a:pt x="81" y="164"/>
                </a:cubicBezTo>
                <a:cubicBezTo>
                  <a:pt x="81" y="164"/>
                  <a:pt x="80" y="165"/>
                  <a:pt x="80" y="165"/>
                </a:cubicBezTo>
                <a:cubicBezTo>
                  <a:pt x="82" y="164"/>
                  <a:pt x="83" y="163"/>
                  <a:pt x="83" y="162"/>
                </a:cubicBezTo>
                <a:cubicBezTo>
                  <a:pt x="83" y="161"/>
                  <a:pt x="83" y="161"/>
                  <a:pt x="82" y="161"/>
                </a:cubicBezTo>
                <a:cubicBezTo>
                  <a:pt x="81" y="161"/>
                  <a:pt x="82" y="163"/>
                  <a:pt x="81" y="163"/>
                </a:cubicBezTo>
                <a:close/>
                <a:moveTo>
                  <a:pt x="95" y="192"/>
                </a:moveTo>
                <a:cubicBezTo>
                  <a:pt x="95" y="192"/>
                  <a:pt x="95" y="192"/>
                  <a:pt x="94" y="192"/>
                </a:cubicBezTo>
                <a:cubicBezTo>
                  <a:pt x="94" y="192"/>
                  <a:pt x="94" y="193"/>
                  <a:pt x="94" y="193"/>
                </a:cubicBezTo>
                <a:cubicBezTo>
                  <a:pt x="93" y="193"/>
                  <a:pt x="93" y="194"/>
                  <a:pt x="94" y="194"/>
                </a:cubicBezTo>
                <a:cubicBezTo>
                  <a:pt x="93" y="194"/>
                  <a:pt x="91" y="196"/>
                  <a:pt x="91" y="197"/>
                </a:cubicBezTo>
                <a:cubicBezTo>
                  <a:pt x="91" y="197"/>
                  <a:pt x="91" y="197"/>
                  <a:pt x="91" y="197"/>
                </a:cubicBezTo>
                <a:cubicBezTo>
                  <a:pt x="91" y="198"/>
                  <a:pt x="90" y="198"/>
                  <a:pt x="90" y="199"/>
                </a:cubicBezTo>
                <a:cubicBezTo>
                  <a:pt x="91" y="197"/>
                  <a:pt x="92" y="197"/>
                  <a:pt x="93" y="197"/>
                </a:cubicBezTo>
                <a:cubicBezTo>
                  <a:pt x="93" y="197"/>
                  <a:pt x="93" y="197"/>
                  <a:pt x="93" y="196"/>
                </a:cubicBezTo>
                <a:cubicBezTo>
                  <a:pt x="93" y="196"/>
                  <a:pt x="94" y="195"/>
                  <a:pt x="94" y="195"/>
                </a:cubicBezTo>
                <a:cubicBezTo>
                  <a:pt x="94" y="195"/>
                  <a:pt x="94" y="195"/>
                  <a:pt x="94" y="196"/>
                </a:cubicBezTo>
                <a:cubicBezTo>
                  <a:pt x="95" y="194"/>
                  <a:pt x="95" y="192"/>
                  <a:pt x="96" y="193"/>
                </a:cubicBezTo>
                <a:cubicBezTo>
                  <a:pt x="96" y="193"/>
                  <a:pt x="96" y="193"/>
                  <a:pt x="96" y="193"/>
                </a:cubicBezTo>
                <a:cubicBezTo>
                  <a:pt x="97" y="193"/>
                  <a:pt x="97" y="193"/>
                  <a:pt x="97" y="192"/>
                </a:cubicBezTo>
                <a:cubicBezTo>
                  <a:pt x="96" y="193"/>
                  <a:pt x="97" y="192"/>
                  <a:pt x="96" y="192"/>
                </a:cubicBezTo>
                <a:cubicBezTo>
                  <a:pt x="96" y="193"/>
                  <a:pt x="96" y="192"/>
                  <a:pt x="95" y="192"/>
                </a:cubicBezTo>
                <a:close/>
                <a:moveTo>
                  <a:pt x="65" y="175"/>
                </a:moveTo>
                <a:cubicBezTo>
                  <a:pt x="64" y="175"/>
                  <a:pt x="64" y="175"/>
                  <a:pt x="63" y="175"/>
                </a:cubicBezTo>
                <a:cubicBezTo>
                  <a:pt x="63" y="175"/>
                  <a:pt x="63" y="175"/>
                  <a:pt x="63" y="176"/>
                </a:cubicBezTo>
                <a:cubicBezTo>
                  <a:pt x="64" y="176"/>
                  <a:pt x="64" y="176"/>
                  <a:pt x="64" y="177"/>
                </a:cubicBezTo>
                <a:cubicBezTo>
                  <a:pt x="65" y="175"/>
                  <a:pt x="66" y="175"/>
                  <a:pt x="67" y="173"/>
                </a:cubicBezTo>
                <a:cubicBezTo>
                  <a:pt x="65" y="173"/>
                  <a:pt x="66" y="174"/>
                  <a:pt x="65" y="175"/>
                </a:cubicBezTo>
                <a:close/>
                <a:moveTo>
                  <a:pt x="45" y="240"/>
                </a:moveTo>
                <a:cubicBezTo>
                  <a:pt x="46" y="241"/>
                  <a:pt x="46" y="241"/>
                  <a:pt x="46" y="241"/>
                </a:cubicBezTo>
                <a:cubicBezTo>
                  <a:pt x="45" y="241"/>
                  <a:pt x="45" y="242"/>
                  <a:pt x="44" y="243"/>
                </a:cubicBezTo>
                <a:cubicBezTo>
                  <a:pt x="44" y="243"/>
                  <a:pt x="43" y="243"/>
                  <a:pt x="43" y="243"/>
                </a:cubicBezTo>
                <a:cubicBezTo>
                  <a:pt x="43" y="244"/>
                  <a:pt x="43" y="244"/>
                  <a:pt x="42" y="245"/>
                </a:cubicBezTo>
                <a:cubicBezTo>
                  <a:pt x="43" y="245"/>
                  <a:pt x="43" y="245"/>
                  <a:pt x="44" y="244"/>
                </a:cubicBezTo>
                <a:cubicBezTo>
                  <a:pt x="44" y="244"/>
                  <a:pt x="44" y="244"/>
                  <a:pt x="44" y="244"/>
                </a:cubicBezTo>
                <a:cubicBezTo>
                  <a:pt x="44" y="244"/>
                  <a:pt x="45" y="243"/>
                  <a:pt x="45" y="244"/>
                </a:cubicBezTo>
                <a:cubicBezTo>
                  <a:pt x="45" y="241"/>
                  <a:pt x="47" y="241"/>
                  <a:pt x="48" y="239"/>
                </a:cubicBezTo>
                <a:cubicBezTo>
                  <a:pt x="47" y="238"/>
                  <a:pt x="48" y="238"/>
                  <a:pt x="48" y="237"/>
                </a:cubicBezTo>
                <a:cubicBezTo>
                  <a:pt x="47" y="238"/>
                  <a:pt x="47" y="240"/>
                  <a:pt x="45" y="240"/>
                </a:cubicBezTo>
                <a:close/>
                <a:moveTo>
                  <a:pt x="820" y="180"/>
                </a:moveTo>
                <a:cubicBezTo>
                  <a:pt x="820" y="181"/>
                  <a:pt x="820" y="181"/>
                  <a:pt x="820" y="181"/>
                </a:cubicBezTo>
                <a:cubicBezTo>
                  <a:pt x="821" y="181"/>
                  <a:pt x="820" y="180"/>
                  <a:pt x="820" y="180"/>
                </a:cubicBezTo>
                <a:close/>
                <a:moveTo>
                  <a:pt x="866" y="171"/>
                </a:moveTo>
                <a:cubicBezTo>
                  <a:pt x="865" y="171"/>
                  <a:pt x="865" y="172"/>
                  <a:pt x="865" y="172"/>
                </a:cubicBezTo>
                <a:cubicBezTo>
                  <a:pt x="865" y="172"/>
                  <a:pt x="866" y="172"/>
                  <a:pt x="866" y="171"/>
                </a:cubicBezTo>
                <a:close/>
                <a:moveTo>
                  <a:pt x="867" y="170"/>
                </a:moveTo>
                <a:cubicBezTo>
                  <a:pt x="867" y="170"/>
                  <a:pt x="866" y="171"/>
                  <a:pt x="866" y="171"/>
                </a:cubicBezTo>
                <a:cubicBezTo>
                  <a:pt x="867" y="171"/>
                  <a:pt x="867" y="170"/>
                  <a:pt x="867" y="170"/>
                </a:cubicBezTo>
                <a:close/>
                <a:moveTo>
                  <a:pt x="861" y="164"/>
                </a:moveTo>
                <a:cubicBezTo>
                  <a:pt x="861" y="164"/>
                  <a:pt x="861" y="165"/>
                  <a:pt x="861" y="165"/>
                </a:cubicBezTo>
                <a:cubicBezTo>
                  <a:pt x="861" y="164"/>
                  <a:pt x="861" y="164"/>
                  <a:pt x="861" y="164"/>
                </a:cubicBezTo>
                <a:close/>
                <a:moveTo>
                  <a:pt x="868" y="162"/>
                </a:moveTo>
                <a:cubicBezTo>
                  <a:pt x="868" y="163"/>
                  <a:pt x="868" y="163"/>
                  <a:pt x="868" y="164"/>
                </a:cubicBezTo>
                <a:cubicBezTo>
                  <a:pt x="868" y="163"/>
                  <a:pt x="868" y="162"/>
                  <a:pt x="868" y="162"/>
                </a:cubicBezTo>
                <a:close/>
                <a:moveTo>
                  <a:pt x="837" y="147"/>
                </a:moveTo>
                <a:cubicBezTo>
                  <a:pt x="837" y="148"/>
                  <a:pt x="837" y="150"/>
                  <a:pt x="836" y="151"/>
                </a:cubicBezTo>
                <a:cubicBezTo>
                  <a:pt x="837" y="150"/>
                  <a:pt x="837" y="148"/>
                  <a:pt x="837" y="147"/>
                </a:cubicBezTo>
                <a:close/>
                <a:moveTo>
                  <a:pt x="852" y="150"/>
                </a:moveTo>
                <a:cubicBezTo>
                  <a:pt x="852" y="149"/>
                  <a:pt x="852" y="149"/>
                  <a:pt x="852" y="149"/>
                </a:cubicBezTo>
                <a:cubicBezTo>
                  <a:pt x="852" y="148"/>
                  <a:pt x="853" y="145"/>
                  <a:pt x="852" y="146"/>
                </a:cubicBezTo>
                <a:cubicBezTo>
                  <a:pt x="852" y="147"/>
                  <a:pt x="851" y="150"/>
                  <a:pt x="851" y="151"/>
                </a:cubicBezTo>
                <a:cubicBezTo>
                  <a:pt x="852" y="151"/>
                  <a:pt x="852" y="150"/>
                  <a:pt x="852" y="150"/>
                </a:cubicBezTo>
                <a:close/>
                <a:moveTo>
                  <a:pt x="857" y="134"/>
                </a:moveTo>
                <a:cubicBezTo>
                  <a:pt x="857" y="134"/>
                  <a:pt x="857" y="134"/>
                  <a:pt x="857" y="134"/>
                </a:cubicBezTo>
                <a:cubicBezTo>
                  <a:pt x="857" y="135"/>
                  <a:pt x="857" y="135"/>
                  <a:pt x="857" y="135"/>
                </a:cubicBezTo>
                <a:lnTo>
                  <a:pt x="857" y="134"/>
                </a:lnTo>
                <a:close/>
                <a:moveTo>
                  <a:pt x="855" y="121"/>
                </a:moveTo>
                <a:cubicBezTo>
                  <a:pt x="855" y="119"/>
                  <a:pt x="855" y="121"/>
                  <a:pt x="855" y="122"/>
                </a:cubicBezTo>
                <a:cubicBezTo>
                  <a:pt x="854" y="122"/>
                  <a:pt x="855" y="122"/>
                  <a:pt x="855" y="122"/>
                </a:cubicBezTo>
                <a:cubicBezTo>
                  <a:pt x="854" y="123"/>
                  <a:pt x="853" y="126"/>
                  <a:pt x="854" y="127"/>
                </a:cubicBezTo>
                <a:cubicBezTo>
                  <a:pt x="854" y="125"/>
                  <a:pt x="855" y="123"/>
                  <a:pt x="855" y="121"/>
                </a:cubicBezTo>
                <a:close/>
                <a:moveTo>
                  <a:pt x="861" y="127"/>
                </a:moveTo>
                <a:cubicBezTo>
                  <a:pt x="861" y="127"/>
                  <a:pt x="861" y="128"/>
                  <a:pt x="861" y="128"/>
                </a:cubicBezTo>
                <a:cubicBezTo>
                  <a:pt x="862" y="128"/>
                  <a:pt x="862" y="127"/>
                  <a:pt x="861" y="127"/>
                </a:cubicBezTo>
                <a:close/>
                <a:moveTo>
                  <a:pt x="843" y="120"/>
                </a:moveTo>
                <a:cubicBezTo>
                  <a:pt x="843" y="121"/>
                  <a:pt x="842" y="121"/>
                  <a:pt x="842" y="122"/>
                </a:cubicBezTo>
                <a:cubicBezTo>
                  <a:pt x="843" y="121"/>
                  <a:pt x="843" y="120"/>
                  <a:pt x="843" y="120"/>
                </a:cubicBezTo>
                <a:close/>
                <a:moveTo>
                  <a:pt x="859" y="124"/>
                </a:moveTo>
                <a:cubicBezTo>
                  <a:pt x="859" y="125"/>
                  <a:pt x="859" y="126"/>
                  <a:pt x="859" y="126"/>
                </a:cubicBezTo>
                <a:cubicBezTo>
                  <a:pt x="859" y="125"/>
                  <a:pt x="860" y="124"/>
                  <a:pt x="859" y="124"/>
                </a:cubicBezTo>
                <a:close/>
                <a:moveTo>
                  <a:pt x="862" y="124"/>
                </a:moveTo>
                <a:cubicBezTo>
                  <a:pt x="862" y="124"/>
                  <a:pt x="861" y="125"/>
                  <a:pt x="862" y="126"/>
                </a:cubicBezTo>
                <a:cubicBezTo>
                  <a:pt x="862" y="125"/>
                  <a:pt x="862" y="124"/>
                  <a:pt x="862" y="124"/>
                </a:cubicBezTo>
                <a:close/>
                <a:moveTo>
                  <a:pt x="839" y="118"/>
                </a:moveTo>
                <a:cubicBezTo>
                  <a:pt x="839" y="118"/>
                  <a:pt x="839" y="119"/>
                  <a:pt x="839" y="119"/>
                </a:cubicBezTo>
                <a:cubicBezTo>
                  <a:pt x="839" y="119"/>
                  <a:pt x="839" y="118"/>
                  <a:pt x="839" y="118"/>
                </a:cubicBezTo>
                <a:close/>
                <a:moveTo>
                  <a:pt x="844" y="116"/>
                </a:moveTo>
                <a:cubicBezTo>
                  <a:pt x="843" y="117"/>
                  <a:pt x="843" y="119"/>
                  <a:pt x="843" y="119"/>
                </a:cubicBezTo>
                <a:cubicBezTo>
                  <a:pt x="843" y="118"/>
                  <a:pt x="844" y="117"/>
                  <a:pt x="844" y="116"/>
                </a:cubicBezTo>
                <a:close/>
                <a:moveTo>
                  <a:pt x="862" y="120"/>
                </a:moveTo>
                <a:cubicBezTo>
                  <a:pt x="862" y="121"/>
                  <a:pt x="861" y="122"/>
                  <a:pt x="862" y="123"/>
                </a:cubicBezTo>
                <a:cubicBezTo>
                  <a:pt x="862" y="122"/>
                  <a:pt x="863" y="121"/>
                  <a:pt x="862" y="120"/>
                </a:cubicBezTo>
                <a:close/>
                <a:moveTo>
                  <a:pt x="855" y="118"/>
                </a:moveTo>
                <a:cubicBezTo>
                  <a:pt x="855" y="118"/>
                  <a:pt x="855" y="119"/>
                  <a:pt x="855" y="119"/>
                </a:cubicBezTo>
                <a:cubicBezTo>
                  <a:pt x="855" y="119"/>
                  <a:pt x="856" y="118"/>
                  <a:pt x="855" y="118"/>
                </a:cubicBezTo>
                <a:close/>
                <a:moveTo>
                  <a:pt x="858" y="117"/>
                </a:moveTo>
                <a:cubicBezTo>
                  <a:pt x="857" y="117"/>
                  <a:pt x="857" y="118"/>
                  <a:pt x="857" y="118"/>
                </a:cubicBezTo>
                <a:cubicBezTo>
                  <a:pt x="857" y="118"/>
                  <a:pt x="858" y="117"/>
                  <a:pt x="858" y="117"/>
                </a:cubicBezTo>
                <a:close/>
                <a:moveTo>
                  <a:pt x="860" y="116"/>
                </a:moveTo>
                <a:cubicBezTo>
                  <a:pt x="860" y="116"/>
                  <a:pt x="860" y="116"/>
                  <a:pt x="860" y="116"/>
                </a:cubicBezTo>
                <a:cubicBezTo>
                  <a:pt x="859" y="115"/>
                  <a:pt x="859" y="117"/>
                  <a:pt x="859" y="117"/>
                </a:cubicBezTo>
                <a:cubicBezTo>
                  <a:pt x="860" y="117"/>
                  <a:pt x="859" y="117"/>
                  <a:pt x="860" y="116"/>
                </a:cubicBezTo>
                <a:close/>
                <a:moveTo>
                  <a:pt x="849" y="110"/>
                </a:moveTo>
                <a:cubicBezTo>
                  <a:pt x="848" y="113"/>
                  <a:pt x="849" y="111"/>
                  <a:pt x="849" y="110"/>
                </a:cubicBezTo>
                <a:close/>
                <a:moveTo>
                  <a:pt x="845" y="105"/>
                </a:moveTo>
                <a:cubicBezTo>
                  <a:pt x="844" y="106"/>
                  <a:pt x="844" y="106"/>
                  <a:pt x="844" y="107"/>
                </a:cubicBezTo>
                <a:cubicBezTo>
                  <a:pt x="844" y="107"/>
                  <a:pt x="845" y="105"/>
                  <a:pt x="845" y="105"/>
                </a:cubicBezTo>
                <a:close/>
                <a:moveTo>
                  <a:pt x="844" y="105"/>
                </a:moveTo>
                <a:cubicBezTo>
                  <a:pt x="843" y="105"/>
                  <a:pt x="843" y="106"/>
                  <a:pt x="843" y="106"/>
                </a:cubicBezTo>
                <a:lnTo>
                  <a:pt x="844" y="105"/>
                </a:lnTo>
                <a:close/>
                <a:moveTo>
                  <a:pt x="836" y="101"/>
                </a:moveTo>
                <a:cubicBezTo>
                  <a:pt x="836" y="102"/>
                  <a:pt x="836" y="102"/>
                  <a:pt x="836" y="102"/>
                </a:cubicBezTo>
                <a:cubicBezTo>
                  <a:pt x="836" y="102"/>
                  <a:pt x="836" y="101"/>
                  <a:pt x="836" y="101"/>
                </a:cubicBezTo>
                <a:close/>
                <a:moveTo>
                  <a:pt x="838" y="98"/>
                </a:moveTo>
                <a:cubicBezTo>
                  <a:pt x="839" y="95"/>
                  <a:pt x="838" y="96"/>
                  <a:pt x="838" y="98"/>
                </a:cubicBezTo>
                <a:close/>
                <a:moveTo>
                  <a:pt x="828" y="135"/>
                </a:moveTo>
                <a:cubicBezTo>
                  <a:pt x="828" y="136"/>
                  <a:pt x="828" y="137"/>
                  <a:pt x="827" y="137"/>
                </a:cubicBezTo>
                <a:cubicBezTo>
                  <a:pt x="828" y="138"/>
                  <a:pt x="828" y="138"/>
                  <a:pt x="828" y="138"/>
                </a:cubicBezTo>
                <a:cubicBezTo>
                  <a:pt x="828" y="137"/>
                  <a:pt x="829" y="136"/>
                  <a:pt x="828" y="135"/>
                </a:cubicBezTo>
                <a:close/>
                <a:moveTo>
                  <a:pt x="846" y="121"/>
                </a:moveTo>
                <a:cubicBezTo>
                  <a:pt x="847" y="121"/>
                  <a:pt x="846" y="122"/>
                  <a:pt x="846" y="123"/>
                </a:cubicBezTo>
                <a:cubicBezTo>
                  <a:pt x="847" y="121"/>
                  <a:pt x="848" y="117"/>
                  <a:pt x="848" y="115"/>
                </a:cubicBezTo>
                <a:cubicBezTo>
                  <a:pt x="848" y="117"/>
                  <a:pt x="846" y="118"/>
                  <a:pt x="847" y="119"/>
                </a:cubicBezTo>
                <a:cubicBezTo>
                  <a:pt x="847" y="119"/>
                  <a:pt x="847" y="119"/>
                  <a:pt x="847" y="118"/>
                </a:cubicBezTo>
                <a:cubicBezTo>
                  <a:pt x="846" y="119"/>
                  <a:pt x="846" y="120"/>
                  <a:pt x="846" y="121"/>
                </a:cubicBezTo>
                <a:cubicBezTo>
                  <a:pt x="846" y="121"/>
                  <a:pt x="846" y="120"/>
                  <a:pt x="846" y="120"/>
                </a:cubicBezTo>
                <a:cubicBezTo>
                  <a:pt x="846" y="121"/>
                  <a:pt x="845" y="121"/>
                  <a:pt x="845" y="121"/>
                </a:cubicBezTo>
                <a:cubicBezTo>
                  <a:pt x="846" y="122"/>
                  <a:pt x="846" y="121"/>
                  <a:pt x="846" y="121"/>
                </a:cubicBezTo>
                <a:close/>
                <a:moveTo>
                  <a:pt x="860" y="122"/>
                </a:moveTo>
                <a:cubicBezTo>
                  <a:pt x="860" y="122"/>
                  <a:pt x="859" y="123"/>
                  <a:pt x="860" y="123"/>
                </a:cubicBezTo>
                <a:cubicBezTo>
                  <a:pt x="860" y="123"/>
                  <a:pt x="860" y="123"/>
                  <a:pt x="860" y="123"/>
                </a:cubicBezTo>
                <a:cubicBezTo>
                  <a:pt x="859" y="124"/>
                  <a:pt x="860" y="122"/>
                  <a:pt x="860" y="122"/>
                </a:cubicBezTo>
                <a:close/>
                <a:moveTo>
                  <a:pt x="861" y="115"/>
                </a:moveTo>
                <a:cubicBezTo>
                  <a:pt x="861" y="115"/>
                  <a:pt x="861" y="115"/>
                  <a:pt x="861" y="115"/>
                </a:cubicBezTo>
                <a:cubicBezTo>
                  <a:pt x="862" y="117"/>
                  <a:pt x="859" y="120"/>
                  <a:pt x="860" y="122"/>
                </a:cubicBezTo>
                <a:cubicBezTo>
                  <a:pt x="860" y="118"/>
                  <a:pt x="862" y="115"/>
                  <a:pt x="862" y="112"/>
                </a:cubicBezTo>
                <a:cubicBezTo>
                  <a:pt x="862" y="112"/>
                  <a:pt x="862" y="111"/>
                  <a:pt x="862" y="111"/>
                </a:cubicBezTo>
                <a:cubicBezTo>
                  <a:pt x="862" y="110"/>
                  <a:pt x="864" y="107"/>
                  <a:pt x="863" y="106"/>
                </a:cubicBezTo>
                <a:cubicBezTo>
                  <a:pt x="863" y="107"/>
                  <a:pt x="862" y="108"/>
                  <a:pt x="862" y="110"/>
                </a:cubicBezTo>
                <a:cubicBezTo>
                  <a:pt x="861" y="109"/>
                  <a:pt x="861" y="109"/>
                  <a:pt x="861" y="109"/>
                </a:cubicBezTo>
                <a:cubicBezTo>
                  <a:pt x="862" y="111"/>
                  <a:pt x="861" y="114"/>
                  <a:pt x="861" y="115"/>
                </a:cubicBezTo>
                <a:close/>
                <a:moveTo>
                  <a:pt x="842" y="104"/>
                </a:moveTo>
                <a:cubicBezTo>
                  <a:pt x="842" y="105"/>
                  <a:pt x="842" y="105"/>
                  <a:pt x="842" y="106"/>
                </a:cubicBezTo>
                <a:cubicBezTo>
                  <a:pt x="843" y="105"/>
                  <a:pt x="842" y="104"/>
                  <a:pt x="842" y="104"/>
                </a:cubicBezTo>
                <a:close/>
                <a:moveTo>
                  <a:pt x="707" y="252"/>
                </a:moveTo>
                <a:cubicBezTo>
                  <a:pt x="708" y="252"/>
                  <a:pt x="709" y="252"/>
                  <a:pt x="710" y="253"/>
                </a:cubicBezTo>
                <a:cubicBezTo>
                  <a:pt x="710" y="254"/>
                  <a:pt x="709" y="255"/>
                  <a:pt x="710" y="256"/>
                </a:cubicBezTo>
                <a:cubicBezTo>
                  <a:pt x="712" y="257"/>
                  <a:pt x="715" y="253"/>
                  <a:pt x="715" y="256"/>
                </a:cubicBezTo>
                <a:cubicBezTo>
                  <a:pt x="717" y="258"/>
                  <a:pt x="720" y="259"/>
                  <a:pt x="723" y="259"/>
                </a:cubicBezTo>
                <a:cubicBezTo>
                  <a:pt x="725" y="260"/>
                  <a:pt x="726" y="261"/>
                  <a:pt x="728" y="262"/>
                </a:cubicBezTo>
                <a:cubicBezTo>
                  <a:pt x="730" y="262"/>
                  <a:pt x="733" y="262"/>
                  <a:pt x="734" y="263"/>
                </a:cubicBezTo>
                <a:cubicBezTo>
                  <a:pt x="736" y="263"/>
                  <a:pt x="737" y="264"/>
                  <a:pt x="739" y="265"/>
                </a:cubicBezTo>
                <a:cubicBezTo>
                  <a:pt x="744" y="267"/>
                  <a:pt x="749" y="267"/>
                  <a:pt x="753" y="269"/>
                </a:cubicBezTo>
                <a:cubicBezTo>
                  <a:pt x="756" y="269"/>
                  <a:pt x="760" y="271"/>
                  <a:pt x="762" y="272"/>
                </a:cubicBezTo>
                <a:cubicBezTo>
                  <a:pt x="765" y="272"/>
                  <a:pt x="768" y="274"/>
                  <a:pt x="771" y="275"/>
                </a:cubicBezTo>
                <a:cubicBezTo>
                  <a:pt x="772" y="275"/>
                  <a:pt x="774" y="275"/>
                  <a:pt x="776" y="276"/>
                </a:cubicBezTo>
                <a:cubicBezTo>
                  <a:pt x="776" y="276"/>
                  <a:pt x="777" y="276"/>
                  <a:pt x="777" y="276"/>
                </a:cubicBezTo>
                <a:cubicBezTo>
                  <a:pt x="779" y="277"/>
                  <a:pt x="781" y="277"/>
                  <a:pt x="782" y="277"/>
                </a:cubicBezTo>
                <a:cubicBezTo>
                  <a:pt x="784" y="278"/>
                  <a:pt x="785" y="279"/>
                  <a:pt x="787" y="279"/>
                </a:cubicBezTo>
                <a:cubicBezTo>
                  <a:pt x="789" y="280"/>
                  <a:pt x="792" y="281"/>
                  <a:pt x="795" y="281"/>
                </a:cubicBezTo>
                <a:cubicBezTo>
                  <a:pt x="796" y="282"/>
                  <a:pt x="798" y="282"/>
                  <a:pt x="799" y="282"/>
                </a:cubicBezTo>
                <a:cubicBezTo>
                  <a:pt x="800" y="283"/>
                  <a:pt x="800" y="283"/>
                  <a:pt x="801" y="283"/>
                </a:cubicBezTo>
                <a:cubicBezTo>
                  <a:pt x="802" y="283"/>
                  <a:pt x="802" y="283"/>
                  <a:pt x="802" y="283"/>
                </a:cubicBezTo>
                <a:cubicBezTo>
                  <a:pt x="803" y="284"/>
                  <a:pt x="803" y="284"/>
                  <a:pt x="803" y="284"/>
                </a:cubicBezTo>
                <a:cubicBezTo>
                  <a:pt x="803" y="284"/>
                  <a:pt x="803" y="284"/>
                  <a:pt x="803" y="284"/>
                </a:cubicBezTo>
                <a:cubicBezTo>
                  <a:pt x="803" y="284"/>
                  <a:pt x="803" y="284"/>
                  <a:pt x="803" y="284"/>
                </a:cubicBezTo>
                <a:cubicBezTo>
                  <a:pt x="804" y="285"/>
                  <a:pt x="805" y="284"/>
                  <a:pt x="806" y="285"/>
                </a:cubicBezTo>
                <a:cubicBezTo>
                  <a:pt x="807" y="285"/>
                  <a:pt x="808" y="286"/>
                  <a:pt x="809" y="287"/>
                </a:cubicBezTo>
                <a:cubicBezTo>
                  <a:pt x="810" y="286"/>
                  <a:pt x="811" y="287"/>
                  <a:pt x="812" y="288"/>
                </a:cubicBezTo>
                <a:cubicBezTo>
                  <a:pt x="813" y="288"/>
                  <a:pt x="813" y="288"/>
                  <a:pt x="813" y="288"/>
                </a:cubicBezTo>
                <a:cubicBezTo>
                  <a:pt x="813" y="288"/>
                  <a:pt x="813" y="287"/>
                  <a:pt x="813" y="287"/>
                </a:cubicBezTo>
                <a:cubicBezTo>
                  <a:pt x="813" y="287"/>
                  <a:pt x="813" y="287"/>
                  <a:pt x="813" y="286"/>
                </a:cubicBezTo>
                <a:cubicBezTo>
                  <a:pt x="813" y="286"/>
                  <a:pt x="813" y="286"/>
                  <a:pt x="813" y="286"/>
                </a:cubicBezTo>
                <a:cubicBezTo>
                  <a:pt x="813" y="285"/>
                  <a:pt x="813" y="285"/>
                  <a:pt x="813" y="284"/>
                </a:cubicBezTo>
                <a:cubicBezTo>
                  <a:pt x="813" y="282"/>
                  <a:pt x="813" y="282"/>
                  <a:pt x="813" y="282"/>
                </a:cubicBezTo>
                <a:cubicBezTo>
                  <a:pt x="813" y="282"/>
                  <a:pt x="812" y="281"/>
                  <a:pt x="812" y="280"/>
                </a:cubicBezTo>
                <a:cubicBezTo>
                  <a:pt x="812" y="280"/>
                  <a:pt x="813" y="280"/>
                  <a:pt x="813" y="279"/>
                </a:cubicBezTo>
                <a:cubicBezTo>
                  <a:pt x="813" y="279"/>
                  <a:pt x="812" y="279"/>
                  <a:pt x="812" y="279"/>
                </a:cubicBezTo>
                <a:cubicBezTo>
                  <a:pt x="812" y="278"/>
                  <a:pt x="812" y="278"/>
                  <a:pt x="812" y="278"/>
                </a:cubicBezTo>
                <a:cubicBezTo>
                  <a:pt x="812" y="277"/>
                  <a:pt x="812" y="277"/>
                  <a:pt x="812" y="277"/>
                </a:cubicBezTo>
                <a:cubicBezTo>
                  <a:pt x="812" y="276"/>
                  <a:pt x="812" y="276"/>
                  <a:pt x="812" y="275"/>
                </a:cubicBezTo>
                <a:cubicBezTo>
                  <a:pt x="813" y="270"/>
                  <a:pt x="813" y="265"/>
                  <a:pt x="813" y="259"/>
                </a:cubicBezTo>
                <a:cubicBezTo>
                  <a:pt x="813" y="254"/>
                  <a:pt x="813" y="250"/>
                  <a:pt x="813" y="245"/>
                </a:cubicBezTo>
                <a:cubicBezTo>
                  <a:pt x="815" y="226"/>
                  <a:pt x="815" y="226"/>
                  <a:pt x="815" y="226"/>
                </a:cubicBezTo>
                <a:cubicBezTo>
                  <a:pt x="815" y="219"/>
                  <a:pt x="816" y="212"/>
                  <a:pt x="817" y="206"/>
                </a:cubicBezTo>
                <a:cubicBezTo>
                  <a:pt x="817" y="206"/>
                  <a:pt x="818" y="205"/>
                  <a:pt x="818" y="205"/>
                </a:cubicBezTo>
                <a:cubicBezTo>
                  <a:pt x="818" y="204"/>
                  <a:pt x="817" y="204"/>
                  <a:pt x="818" y="204"/>
                </a:cubicBezTo>
                <a:cubicBezTo>
                  <a:pt x="818" y="203"/>
                  <a:pt x="818" y="203"/>
                  <a:pt x="818" y="203"/>
                </a:cubicBezTo>
                <a:cubicBezTo>
                  <a:pt x="819" y="197"/>
                  <a:pt x="820" y="192"/>
                  <a:pt x="822" y="186"/>
                </a:cubicBezTo>
                <a:cubicBezTo>
                  <a:pt x="822" y="185"/>
                  <a:pt x="822" y="186"/>
                  <a:pt x="822" y="186"/>
                </a:cubicBezTo>
                <a:cubicBezTo>
                  <a:pt x="823" y="183"/>
                  <a:pt x="824" y="178"/>
                  <a:pt x="825" y="175"/>
                </a:cubicBezTo>
                <a:cubicBezTo>
                  <a:pt x="825" y="173"/>
                  <a:pt x="825" y="171"/>
                  <a:pt x="826" y="170"/>
                </a:cubicBezTo>
                <a:cubicBezTo>
                  <a:pt x="826" y="169"/>
                  <a:pt x="825" y="169"/>
                  <a:pt x="825" y="169"/>
                </a:cubicBezTo>
                <a:cubicBezTo>
                  <a:pt x="826" y="169"/>
                  <a:pt x="826" y="169"/>
                  <a:pt x="826" y="169"/>
                </a:cubicBezTo>
                <a:cubicBezTo>
                  <a:pt x="826" y="167"/>
                  <a:pt x="826" y="167"/>
                  <a:pt x="826" y="167"/>
                </a:cubicBezTo>
                <a:cubicBezTo>
                  <a:pt x="827" y="164"/>
                  <a:pt x="828" y="160"/>
                  <a:pt x="829" y="156"/>
                </a:cubicBezTo>
                <a:cubicBezTo>
                  <a:pt x="829" y="155"/>
                  <a:pt x="829" y="155"/>
                  <a:pt x="829" y="154"/>
                </a:cubicBezTo>
                <a:cubicBezTo>
                  <a:pt x="830" y="154"/>
                  <a:pt x="830" y="154"/>
                  <a:pt x="829" y="153"/>
                </a:cubicBezTo>
                <a:cubicBezTo>
                  <a:pt x="829" y="153"/>
                  <a:pt x="830" y="151"/>
                  <a:pt x="830" y="152"/>
                </a:cubicBezTo>
                <a:cubicBezTo>
                  <a:pt x="830" y="151"/>
                  <a:pt x="830" y="152"/>
                  <a:pt x="830" y="152"/>
                </a:cubicBezTo>
                <a:cubicBezTo>
                  <a:pt x="831" y="151"/>
                  <a:pt x="831" y="149"/>
                  <a:pt x="831" y="147"/>
                </a:cubicBezTo>
                <a:cubicBezTo>
                  <a:pt x="831" y="146"/>
                  <a:pt x="832" y="144"/>
                  <a:pt x="833" y="142"/>
                </a:cubicBezTo>
                <a:cubicBezTo>
                  <a:pt x="833" y="144"/>
                  <a:pt x="833" y="146"/>
                  <a:pt x="835" y="147"/>
                </a:cubicBezTo>
                <a:cubicBezTo>
                  <a:pt x="836" y="145"/>
                  <a:pt x="836" y="141"/>
                  <a:pt x="837" y="140"/>
                </a:cubicBezTo>
                <a:cubicBezTo>
                  <a:pt x="838" y="135"/>
                  <a:pt x="839" y="130"/>
                  <a:pt x="840" y="125"/>
                </a:cubicBezTo>
                <a:cubicBezTo>
                  <a:pt x="840" y="124"/>
                  <a:pt x="840" y="124"/>
                  <a:pt x="840" y="124"/>
                </a:cubicBezTo>
                <a:cubicBezTo>
                  <a:pt x="842" y="119"/>
                  <a:pt x="842" y="114"/>
                  <a:pt x="844" y="108"/>
                </a:cubicBezTo>
                <a:cubicBezTo>
                  <a:pt x="842" y="119"/>
                  <a:pt x="839" y="128"/>
                  <a:pt x="838" y="138"/>
                </a:cubicBezTo>
                <a:cubicBezTo>
                  <a:pt x="837" y="140"/>
                  <a:pt x="836" y="146"/>
                  <a:pt x="835" y="150"/>
                </a:cubicBezTo>
                <a:cubicBezTo>
                  <a:pt x="835" y="152"/>
                  <a:pt x="836" y="153"/>
                  <a:pt x="838" y="152"/>
                </a:cubicBezTo>
                <a:cubicBezTo>
                  <a:pt x="840" y="150"/>
                  <a:pt x="839" y="147"/>
                  <a:pt x="840" y="145"/>
                </a:cubicBezTo>
                <a:cubicBezTo>
                  <a:pt x="841" y="145"/>
                  <a:pt x="841" y="144"/>
                  <a:pt x="842" y="145"/>
                </a:cubicBezTo>
                <a:cubicBezTo>
                  <a:pt x="842" y="150"/>
                  <a:pt x="840" y="156"/>
                  <a:pt x="840" y="160"/>
                </a:cubicBezTo>
                <a:cubicBezTo>
                  <a:pt x="840" y="161"/>
                  <a:pt x="840" y="162"/>
                  <a:pt x="840" y="163"/>
                </a:cubicBezTo>
                <a:cubicBezTo>
                  <a:pt x="840" y="163"/>
                  <a:pt x="840" y="164"/>
                  <a:pt x="841" y="164"/>
                </a:cubicBezTo>
                <a:cubicBezTo>
                  <a:pt x="841" y="164"/>
                  <a:pt x="841" y="164"/>
                  <a:pt x="842" y="164"/>
                </a:cubicBezTo>
                <a:cubicBezTo>
                  <a:pt x="842" y="159"/>
                  <a:pt x="846" y="156"/>
                  <a:pt x="846" y="151"/>
                </a:cubicBezTo>
                <a:cubicBezTo>
                  <a:pt x="847" y="150"/>
                  <a:pt x="848" y="149"/>
                  <a:pt x="849" y="149"/>
                </a:cubicBezTo>
                <a:cubicBezTo>
                  <a:pt x="849" y="147"/>
                  <a:pt x="850" y="145"/>
                  <a:pt x="850" y="143"/>
                </a:cubicBezTo>
                <a:cubicBezTo>
                  <a:pt x="850" y="142"/>
                  <a:pt x="850" y="142"/>
                  <a:pt x="850" y="142"/>
                </a:cubicBezTo>
                <a:cubicBezTo>
                  <a:pt x="851" y="137"/>
                  <a:pt x="851" y="133"/>
                  <a:pt x="853" y="129"/>
                </a:cubicBezTo>
                <a:cubicBezTo>
                  <a:pt x="853" y="133"/>
                  <a:pt x="852" y="136"/>
                  <a:pt x="851" y="140"/>
                </a:cubicBezTo>
                <a:cubicBezTo>
                  <a:pt x="851" y="140"/>
                  <a:pt x="852" y="141"/>
                  <a:pt x="852" y="141"/>
                </a:cubicBezTo>
                <a:cubicBezTo>
                  <a:pt x="851" y="144"/>
                  <a:pt x="850" y="149"/>
                  <a:pt x="849" y="152"/>
                </a:cubicBezTo>
                <a:cubicBezTo>
                  <a:pt x="850" y="153"/>
                  <a:pt x="851" y="153"/>
                  <a:pt x="851" y="152"/>
                </a:cubicBezTo>
                <a:cubicBezTo>
                  <a:pt x="851" y="152"/>
                  <a:pt x="851" y="153"/>
                  <a:pt x="851" y="153"/>
                </a:cubicBezTo>
                <a:cubicBezTo>
                  <a:pt x="851" y="153"/>
                  <a:pt x="851" y="153"/>
                  <a:pt x="852" y="153"/>
                </a:cubicBezTo>
                <a:cubicBezTo>
                  <a:pt x="851" y="155"/>
                  <a:pt x="851" y="155"/>
                  <a:pt x="851" y="157"/>
                </a:cubicBezTo>
                <a:cubicBezTo>
                  <a:pt x="851" y="158"/>
                  <a:pt x="851" y="158"/>
                  <a:pt x="852" y="158"/>
                </a:cubicBezTo>
                <a:cubicBezTo>
                  <a:pt x="852" y="156"/>
                  <a:pt x="853" y="155"/>
                  <a:pt x="853" y="153"/>
                </a:cubicBezTo>
                <a:cubicBezTo>
                  <a:pt x="853" y="152"/>
                  <a:pt x="853" y="151"/>
                  <a:pt x="853" y="151"/>
                </a:cubicBezTo>
                <a:cubicBezTo>
                  <a:pt x="853" y="150"/>
                  <a:pt x="853" y="150"/>
                  <a:pt x="854" y="150"/>
                </a:cubicBezTo>
                <a:cubicBezTo>
                  <a:pt x="854" y="149"/>
                  <a:pt x="853" y="149"/>
                  <a:pt x="853" y="148"/>
                </a:cubicBezTo>
                <a:cubicBezTo>
                  <a:pt x="853" y="148"/>
                  <a:pt x="854" y="148"/>
                  <a:pt x="854" y="147"/>
                </a:cubicBezTo>
                <a:cubicBezTo>
                  <a:pt x="855" y="145"/>
                  <a:pt x="854" y="143"/>
                  <a:pt x="855" y="141"/>
                </a:cubicBezTo>
                <a:cubicBezTo>
                  <a:pt x="855" y="140"/>
                  <a:pt x="856" y="139"/>
                  <a:pt x="857" y="137"/>
                </a:cubicBezTo>
                <a:cubicBezTo>
                  <a:pt x="857" y="138"/>
                  <a:pt x="856" y="139"/>
                  <a:pt x="856" y="140"/>
                </a:cubicBezTo>
                <a:cubicBezTo>
                  <a:pt x="855" y="144"/>
                  <a:pt x="856" y="148"/>
                  <a:pt x="855" y="151"/>
                </a:cubicBezTo>
                <a:cubicBezTo>
                  <a:pt x="856" y="152"/>
                  <a:pt x="856" y="151"/>
                  <a:pt x="857" y="151"/>
                </a:cubicBezTo>
                <a:cubicBezTo>
                  <a:pt x="857" y="150"/>
                  <a:pt x="857" y="149"/>
                  <a:pt x="857" y="148"/>
                </a:cubicBezTo>
                <a:cubicBezTo>
                  <a:pt x="857" y="148"/>
                  <a:pt x="857" y="149"/>
                  <a:pt x="857" y="148"/>
                </a:cubicBezTo>
                <a:cubicBezTo>
                  <a:pt x="857" y="146"/>
                  <a:pt x="857" y="144"/>
                  <a:pt x="858" y="141"/>
                </a:cubicBezTo>
                <a:cubicBezTo>
                  <a:pt x="858" y="141"/>
                  <a:pt x="858" y="140"/>
                  <a:pt x="859" y="141"/>
                </a:cubicBezTo>
                <a:cubicBezTo>
                  <a:pt x="859" y="140"/>
                  <a:pt x="859" y="140"/>
                  <a:pt x="860" y="140"/>
                </a:cubicBezTo>
                <a:cubicBezTo>
                  <a:pt x="860" y="139"/>
                  <a:pt x="859" y="140"/>
                  <a:pt x="859" y="140"/>
                </a:cubicBezTo>
                <a:cubicBezTo>
                  <a:pt x="860" y="139"/>
                  <a:pt x="859" y="138"/>
                  <a:pt x="860" y="138"/>
                </a:cubicBezTo>
                <a:cubicBezTo>
                  <a:pt x="860" y="134"/>
                  <a:pt x="861" y="132"/>
                  <a:pt x="861" y="128"/>
                </a:cubicBezTo>
                <a:cubicBezTo>
                  <a:pt x="861" y="131"/>
                  <a:pt x="861" y="134"/>
                  <a:pt x="860" y="137"/>
                </a:cubicBezTo>
                <a:cubicBezTo>
                  <a:pt x="860" y="138"/>
                  <a:pt x="861" y="137"/>
                  <a:pt x="861" y="138"/>
                </a:cubicBezTo>
                <a:cubicBezTo>
                  <a:pt x="861" y="139"/>
                  <a:pt x="860" y="139"/>
                  <a:pt x="860" y="140"/>
                </a:cubicBezTo>
                <a:cubicBezTo>
                  <a:pt x="860" y="141"/>
                  <a:pt x="860" y="142"/>
                  <a:pt x="860" y="143"/>
                </a:cubicBezTo>
                <a:cubicBezTo>
                  <a:pt x="860" y="144"/>
                  <a:pt x="859" y="145"/>
                  <a:pt x="859" y="146"/>
                </a:cubicBezTo>
                <a:cubicBezTo>
                  <a:pt x="860" y="147"/>
                  <a:pt x="860" y="148"/>
                  <a:pt x="860" y="149"/>
                </a:cubicBezTo>
                <a:cubicBezTo>
                  <a:pt x="860" y="150"/>
                  <a:pt x="860" y="149"/>
                  <a:pt x="860" y="150"/>
                </a:cubicBezTo>
                <a:cubicBezTo>
                  <a:pt x="861" y="151"/>
                  <a:pt x="861" y="150"/>
                  <a:pt x="862" y="150"/>
                </a:cubicBezTo>
                <a:cubicBezTo>
                  <a:pt x="862" y="151"/>
                  <a:pt x="861" y="150"/>
                  <a:pt x="861" y="151"/>
                </a:cubicBezTo>
                <a:cubicBezTo>
                  <a:pt x="861" y="151"/>
                  <a:pt x="861" y="152"/>
                  <a:pt x="862" y="152"/>
                </a:cubicBezTo>
                <a:cubicBezTo>
                  <a:pt x="861" y="154"/>
                  <a:pt x="861" y="155"/>
                  <a:pt x="861" y="157"/>
                </a:cubicBezTo>
                <a:cubicBezTo>
                  <a:pt x="861" y="157"/>
                  <a:pt x="861" y="156"/>
                  <a:pt x="861" y="157"/>
                </a:cubicBezTo>
                <a:cubicBezTo>
                  <a:pt x="861" y="157"/>
                  <a:pt x="861" y="160"/>
                  <a:pt x="861" y="160"/>
                </a:cubicBezTo>
                <a:cubicBezTo>
                  <a:pt x="861" y="162"/>
                  <a:pt x="861" y="163"/>
                  <a:pt x="860" y="165"/>
                </a:cubicBezTo>
                <a:cubicBezTo>
                  <a:pt x="860" y="166"/>
                  <a:pt x="861" y="165"/>
                  <a:pt x="861" y="166"/>
                </a:cubicBezTo>
                <a:cubicBezTo>
                  <a:pt x="861" y="167"/>
                  <a:pt x="861" y="168"/>
                  <a:pt x="860" y="169"/>
                </a:cubicBezTo>
                <a:cubicBezTo>
                  <a:pt x="861" y="170"/>
                  <a:pt x="861" y="172"/>
                  <a:pt x="860" y="173"/>
                </a:cubicBezTo>
                <a:cubicBezTo>
                  <a:pt x="861" y="173"/>
                  <a:pt x="861" y="172"/>
                  <a:pt x="862" y="172"/>
                </a:cubicBezTo>
                <a:cubicBezTo>
                  <a:pt x="862" y="172"/>
                  <a:pt x="861" y="173"/>
                  <a:pt x="861" y="174"/>
                </a:cubicBezTo>
                <a:cubicBezTo>
                  <a:pt x="861" y="178"/>
                  <a:pt x="862" y="181"/>
                  <a:pt x="861" y="186"/>
                </a:cubicBezTo>
                <a:cubicBezTo>
                  <a:pt x="861" y="187"/>
                  <a:pt x="862" y="187"/>
                  <a:pt x="861" y="188"/>
                </a:cubicBezTo>
                <a:cubicBezTo>
                  <a:pt x="861" y="188"/>
                  <a:pt x="862" y="188"/>
                  <a:pt x="862" y="188"/>
                </a:cubicBezTo>
                <a:cubicBezTo>
                  <a:pt x="862" y="190"/>
                  <a:pt x="860" y="196"/>
                  <a:pt x="862" y="198"/>
                </a:cubicBezTo>
                <a:cubicBezTo>
                  <a:pt x="861" y="198"/>
                  <a:pt x="861" y="197"/>
                  <a:pt x="861" y="198"/>
                </a:cubicBezTo>
                <a:cubicBezTo>
                  <a:pt x="861" y="199"/>
                  <a:pt x="860" y="200"/>
                  <a:pt x="861" y="201"/>
                </a:cubicBezTo>
                <a:cubicBezTo>
                  <a:pt x="861" y="204"/>
                  <a:pt x="860" y="206"/>
                  <a:pt x="861" y="208"/>
                </a:cubicBezTo>
                <a:cubicBezTo>
                  <a:pt x="860" y="209"/>
                  <a:pt x="860" y="210"/>
                  <a:pt x="860" y="210"/>
                </a:cubicBezTo>
                <a:cubicBezTo>
                  <a:pt x="860" y="211"/>
                  <a:pt x="860" y="213"/>
                  <a:pt x="860" y="214"/>
                </a:cubicBezTo>
                <a:cubicBezTo>
                  <a:pt x="859" y="231"/>
                  <a:pt x="857" y="248"/>
                  <a:pt x="857" y="264"/>
                </a:cubicBezTo>
                <a:cubicBezTo>
                  <a:pt x="856" y="268"/>
                  <a:pt x="857" y="273"/>
                  <a:pt x="857" y="277"/>
                </a:cubicBezTo>
                <a:cubicBezTo>
                  <a:pt x="857" y="277"/>
                  <a:pt x="857" y="277"/>
                  <a:pt x="857" y="278"/>
                </a:cubicBezTo>
                <a:cubicBezTo>
                  <a:pt x="857" y="279"/>
                  <a:pt x="857" y="279"/>
                  <a:pt x="857" y="279"/>
                </a:cubicBezTo>
                <a:cubicBezTo>
                  <a:pt x="857" y="280"/>
                  <a:pt x="857" y="281"/>
                  <a:pt x="857" y="282"/>
                </a:cubicBezTo>
                <a:cubicBezTo>
                  <a:pt x="857" y="291"/>
                  <a:pt x="857" y="302"/>
                  <a:pt x="859" y="311"/>
                </a:cubicBezTo>
                <a:cubicBezTo>
                  <a:pt x="858" y="317"/>
                  <a:pt x="860" y="324"/>
                  <a:pt x="860" y="331"/>
                </a:cubicBezTo>
                <a:cubicBezTo>
                  <a:pt x="860" y="334"/>
                  <a:pt x="860" y="336"/>
                  <a:pt x="860" y="339"/>
                </a:cubicBezTo>
                <a:cubicBezTo>
                  <a:pt x="861" y="340"/>
                  <a:pt x="861" y="342"/>
                  <a:pt x="861" y="343"/>
                </a:cubicBezTo>
                <a:cubicBezTo>
                  <a:pt x="861" y="345"/>
                  <a:pt x="861" y="347"/>
                  <a:pt x="861" y="349"/>
                </a:cubicBezTo>
                <a:cubicBezTo>
                  <a:pt x="861" y="350"/>
                  <a:pt x="861" y="350"/>
                  <a:pt x="861" y="350"/>
                </a:cubicBezTo>
                <a:cubicBezTo>
                  <a:pt x="861" y="351"/>
                  <a:pt x="861" y="351"/>
                  <a:pt x="861" y="351"/>
                </a:cubicBezTo>
                <a:cubicBezTo>
                  <a:pt x="861" y="351"/>
                  <a:pt x="861" y="351"/>
                  <a:pt x="861" y="351"/>
                </a:cubicBezTo>
                <a:cubicBezTo>
                  <a:pt x="861" y="351"/>
                  <a:pt x="860" y="350"/>
                  <a:pt x="860" y="350"/>
                </a:cubicBezTo>
                <a:cubicBezTo>
                  <a:pt x="859" y="350"/>
                  <a:pt x="858" y="350"/>
                  <a:pt x="857" y="349"/>
                </a:cubicBezTo>
                <a:cubicBezTo>
                  <a:pt x="854" y="349"/>
                  <a:pt x="853" y="349"/>
                  <a:pt x="851" y="348"/>
                </a:cubicBezTo>
                <a:cubicBezTo>
                  <a:pt x="843" y="346"/>
                  <a:pt x="834" y="342"/>
                  <a:pt x="826" y="340"/>
                </a:cubicBezTo>
                <a:cubicBezTo>
                  <a:pt x="824" y="340"/>
                  <a:pt x="821" y="338"/>
                  <a:pt x="819" y="338"/>
                </a:cubicBezTo>
                <a:cubicBezTo>
                  <a:pt x="818" y="338"/>
                  <a:pt x="817" y="338"/>
                  <a:pt x="816" y="337"/>
                </a:cubicBezTo>
                <a:cubicBezTo>
                  <a:pt x="812" y="336"/>
                  <a:pt x="807" y="334"/>
                  <a:pt x="803" y="334"/>
                </a:cubicBezTo>
                <a:cubicBezTo>
                  <a:pt x="801" y="333"/>
                  <a:pt x="799" y="332"/>
                  <a:pt x="797" y="331"/>
                </a:cubicBezTo>
                <a:cubicBezTo>
                  <a:pt x="794" y="331"/>
                  <a:pt x="792" y="330"/>
                  <a:pt x="790" y="330"/>
                </a:cubicBezTo>
                <a:cubicBezTo>
                  <a:pt x="789" y="329"/>
                  <a:pt x="788" y="329"/>
                  <a:pt x="788" y="329"/>
                </a:cubicBezTo>
                <a:cubicBezTo>
                  <a:pt x="787" y="329"/>
                  <a:pt x="787" y="329"/>
                  <a:pt x="786" y="328"/>
                </a:cubicBezTo>
                <a:cubicBezTo>
                  <a:pt x="783" y="328"/>
                  <a:pt x="779" y="327"/>
                  <a:pt x="776" y="325"/>
                </a:cubicBezTo>
                <a:cubicBezTo>
                  <a:pt x="775" y="325"/>
                  <a:pt x="775" y="325"/>
                  <a:pt x="775" y="326"/>
                </a:cubicBezTo>
                <a:cubicBezTo>
                  <a:pt x="773" y="324"/>
                  <a:pt x="770" y="325"/>
                  <a:pt x="768" y="324"/>
                </a:cubicBezTo>
                <a:cubicBezTo>
                  <a:pt x="767" y="324"/>
                  <a:pt x="767" y="324"/>
                  <a:pt x="767" y="324"/>
                </a:cubicBezTo>
                <a:cubicBezTo>
                  <a:pt x="766" y="323"/>
                  <a:pt x="765" y="323"/>
                  <a:pt x="763" y="323"/>
                </a:cubicBezTo>
                <a:cubicBezTo>
                  <a:pt x="759" y="321"/>
                  <a:pt x="755" y="321"/>
                  <a:pt x="751" y="319"/>
                </a:cubicBezTo>
                <a:cubicBezTo>
                  <a:pt x="749" y="320"/>
                  <a:pt x="746" y="319"/>
                  <a:pt x="744" y="318"/>
                </a:cubicBezTo>
                <a:cubicBezTo>
                  <a:pt x="743" y="318"/>
                  <a:pt x="743" y="319"/>
                  <a:pt x="742" y="318"/>
                </a:cubicBezTo>
                <a:cubicBezTo>
                  <a:pt x="741" y="318"/>
                  <a:pt x="741" y="318"/>
                  <a:pt x="741" y="318"/>
                </a:cubicBezTo>
                <a:cubicBezTo>
                  <a:pt x="740" y="318"/>
                  <a:pt x="740" y="318"/>
                  <a:pt x="739" y="318"/>
                </a:cubicBezTo>
                <a:cubicBezTo>
                  <a:pt x="738" y="317"/>
                  <a:pt x="738" y="317"/>
                  <a:pt x="737" y="316"/>
                </a:cubicBezTo>
                <a:cubicBezTo>
                  <a:pt x="736" y="316"/>
                  <a:pt x="736" y="317"/>
                  <a:pt x="735" y="316"/>
                </a:cubicBezTo>
                <a:cubicBezTo>
                  <a:pt x="734" y="316"/>
                  <a:pt x="733" y="315"/>
                  <a:pt x="733" y="315"/>
                </a:cubicBezTo>
                <a:cubicBezTo>
                  <a:pt x="731" y="315"/>
                  <a:pt x="729" y="316"/>
                  <a:pt x="727" y="314"/>
                </a:cubicBezTo>
                <a:cubicBezTo>
                  <a:pt x="725" y="314"/>
                  <a:pt x="724" y="313"/>
                  <a:pt x="722" y="313"/>
                </a:cubicBezTo>
                <a:cubicBezTo>
                  <a:pt x="721" y="313"/>
                  <a:pt x="720" y="313"/>
                  <a:pt x="719" y="313"/>
                </a:cubicBezTo>
                <a:cubicBezTo>
                  <a:pt x="718" y="313"/>
                  <a:pt x="718" y="313"/>
                  <a:pt x="717" y="313"/>
                </a:cubicBezTo>
                <a:cubicBezTo>
                  <a:pt x="715" y="312"/>
                  <a:pt x="713" y="313"/>
                  <a:pt x="711" y="311"/>
                </a:cubicBezTo>
                <a:cubicBezTo>
                  <a:pt x="708" y="312"/>
                  <a:pt x="703" y="309"/>
                  <a:pt x="701" y="311"/>
                </a:cubicBezTo>
                <a:cubicBezTo>
                  <a:pt x="701" y="312"/>
                  <a:pt x="700" y="313"/>
                  <a:pt x="699" y="313"/>
                </a:cubicBezTo>
                <a:cubicBezTo>
                  <a:pt x="698" y="313"/>
                  <a:pt x="698" y="312"/>
                  <a:pt x="697" y="311"/>
                </a:cubicBezTo>
                <a:cubicBezTo>
                  <a:pt x="696" y="311"/>
                  <a:pt x="693" y="310"/>
                  <a:pt x="692" y="310"/>
                </a:cubicBezTo>
                <a:cubicBezTo>
                  <a:pt x="691" y="310"/>
                  <a:pt x="691" y="311"/>
                  <a:pt x="690" y="311"/>
                </a:cubicBezTo>
                <a:cubicBezTo>
                  <a:pt x="689" y="311"/>
                  <a:pt x="688" y="309"/>
                  <a:pt x="687" y="309"/>
                </a:cubicBezTo>
                <a:cubicBezTo>
                  <a:pt x="686" y="309"/>
                  <a:pt x="685" y="310"/>
                  <a:pt x="684" y="310"/>
                </a:cubicBezTo>
                <a:cubicBezTo>
                  <a:pt x="683" y="309"/>
                  <a:pt x="682" y="308"/>
                  <a:pt x="682" y="307"/>
                </a:cubicBezTo>
                <a:cubicBezTo>
                  <a:pt x="682" y="307"/>
                  <a:pt x="682" y="307"/>
                  <a:pt x="681" y="307"/>
                </a:cubicBezTo>
                <a:cubicBezTo>
                  <a:pt x="680" y="305"/>
                  <a:pt x="677" y="304"/>
                  <a:pt x="674" y="304"/>
                </a:cubicBezTo>
                <a:cubicBezTo>
                  <a:pt x="674" y="303"/>
                  <a:pt x="673" y="303"/>
                  <a:pt x="673" y="303"/>
                </a:cubicBezTo>
                <a:cubicBezTo>
                  <a:pt x="670" y="302"/>
                  <a:pt x="668" y="299"/>
                  <a:pt x="666" y="296"/>
                </a:cubicBezTo>
                <a:cubicBezTo>
                  <a:pt x="666" y="296"/>
                  <a:pt x="665" y="296"/>
                  <a:pt x="665" y="295"/>
                </a:cubicBezTo>
                <a:cubicBezTo>
                  <a:pt x="664" y="294"/>
                  <a:pt x="664" y="293"/>
                  <a:pt x="663" y="292"/>
                </a:cubicBezTo>
                <a:cubicBezTo>
                  <a:pt x="663" y="291"/>
                  <a:pt x="662" y="291"/>
                  <a:pt x="662" y="290"/>
                </a:cubicBezTo>
                <a:cubicBezTo>
                  <a:pt x="662" y="288"/>
                  <a:pt x="661" y="287"/>
                  <a:pt x="660" y="286"/>
                </a:cubicBezTo>
                <a:cubicBezTo>
                  <a:pt x="660" y="285"/>
                  <a:pt x="659" y="284"/>
                  <a:pt x="659" y="283"/>
                </a:cubicBezTo>
                <a:cubicBezTo>
                  <a:pt x="658" y="281"/>
                  <a:pt x="659" y="279"/>
                  <a:pt x="658" y="277"/>
                </a:cubicBezTo>
                <a:cubicBezTo>
                  <a:pt x="659" y="274"/>
                  <a:pt x="659" y="271"/>
                  <a:pt x="660" y="267"/>
                </a:cubicBezTo>
                <a:cubicBezTo>
                  <a:pt x="660" y="267"/>
                  <a:pt x="659" y="267"/>
                  <a:pt x="660" y="266"/>
                </a:cubicBezTo>
                <a:cubicBezTo>
                  <a:pt x="661" y="265"/>
                  <a:pt x="661" y="263"/>
                  <a:pt x="662" y="261"/>
                </a:cubicBezTo>
                <a:cubicBezTo>
                  <a:pt x="663" y="261"/>
                  <a:pt x="663" y="260"/>
                  <a:pt x="664" y="260"/>
                </a:cubicBezTo>
                <a:cubicBezTo>
                  <a:pt x="665" y="259"/>
                  <a:pt x="665" y="258"/>
                  <a:pt x="666" y="257"/>
                </a:cubicBezTo>
                <a:cubicBezTo>
                  <a:pt x="670" y="256"/>
                  <a:pt x="673" y="253"/>
                  <a:pt x="677" y="251"/>
                </a:cubicBezTo>
                <a:cubicBezTo>
                  <a:pt x="677" y="251"/>
                  <a:pt x="678" y="251"/>
                  <a:pt x="678" y="251"/>
                </a:cubicBezTo>
                <a:cubicBezTo>
                  <a:pt x="680" y="250"/>
                  <a:pt x="682" y="250"/>
                  <a:pt x="684" y="249"/>
                </a:cubicBezTo>
                <a:cubicBezTo>
                  <a:pt x="685" y="248"/>
                  <a:pt x="687" y="249"/>
                  <a:pt x="689" y="249"/>
                </a:cubicBezTo>
                <a:cubicBezTo>
                  <a:pt x="690" y="249"/>
                  <a:pt x="690" y="248"/>
                  <a:pt x="692" y="249"/>
                </a:cubicBezTo>
                <a:cubicBezTo>
                  <a:pt x="693" y="249"/>
                  <a:pt x="695" y="248"/>
                  <a:pt x="696" y="248"/>
                </a:cubicBezTo>
                <a:cubicBezTo>
                  <a:pt x="698" y="248"/>
                  <a:pt x="700" y="249"/>
                  <a:pt x="701" y="250"/>
                </a:cubicBezTo>
                <a:cubicBezTo>
                  <a:pt x="702" y="250"/>
                  <a:pt x="703" y="249"/>
                  <a:pt x="704" y="250"/>
                </a:cubicBezTo>
                <a:cubicBezTo>
                  <a:pt x="705" y="250"/>
                  <a:pt x="706" y="252"/>
                  <a:pt x="707" y="252"/>
                </a:cubicBezTo>
                <a:close/>
                <a:moveTo>
                  <a:pt x="858" y="156"/>
                </a:moveTo>
                <a:cubicBezTo>
                  <a:pt x="858" y="156"/>
                  <a:pt x="858" y="156"/>
                  <a:pt x="858" y="156"/>
                </a:cubicBezTo>
                <a:cubicBezTo>
                  <a:pt x="858" y="157"/>
                  <a:pt x="859" y="156"/>
                  <a:pt x="858" y="156"/>
                </a:cubicBezTo>
                <a:close/>
                <a:moveTo>
                  <a:pt x="859" y="156"/>
                </a:moveTo>
                <a:cubicBezTo>
                  <a:pt x="860" y="155"/>
                  <a:pt x="859" y="154"/>
                  <a:pt x="860" y="152"/>
                </a:cubicBezTo>
                <a:cubicBezTo>
                  <a:pt x="859" y="152"/>
                  <a:pt x="859" y="152"/>
                  <a:pt x="860" y="151"/>
                </a:cubicBezTo>
                <a:cubicBezTo>
                  <a:pt x="859" y="150"/>
                  <a:pt x="860" y="148"/>
                  <a:pt x="858" y="148"/>
                </a:cubicBezTo>
                <a:cubicBezTo>
                  <a:pt x="858" y="149"/>
                  <a:pt x="858" y="150"/>
                  <a:pt x="857" y="151"/>
                </a:cubicBezTo>
                <a:cubicBezTo>
                  <a:pt x="857" y="151"/>
                  <a:pt x="858" y="151"/>
                  <a:pt x="858" y="151"/>
                </a:cubicBezTo>
                <a:cubicBezTo>
                  <a:pt x="858" y="152"/>
                  <a:pt x="858" y="154"/>
                  <a:pt x="858" y="156"/>
                </a:cubicBezTo>
                <a:cubicBezTo>
                  <a:pt x="858" y="156"/>
                  <a:pt x="858" y="155"/>
                  <a:pt x="859" y="156"/>
                </a:cubicBezTo>
                <a:close/>
              </a:path>
            </a:pathLst>
          </a:custGeom>
          <a:solidFill>
            <a:srgbClr val="EF9032"/>
          </a:solidFill>
          <a:ln>
            <a:noFill/>
          </a:ln>
        </p:spPr>
        <p:txBody>
          <a:bodyPr vert="horz" wrap="square" lIns="91416" tIns="45708" rIns="91416" bIns="45708" numCol="1" anchor="t" anchorCtr="0" compatLnSpc="1">
            <a:prstTxWarp prst="textNoShape">
              <a:avLst/>
            </a:prstTxWarp>
          </a:bodyPr>
          <a:lstStyle/>
          <a:p>
            <a:pPr defTabSz="1218938"/>
            <a:endParaRPr lang="en-US" sz="2399">
              <a:solidFill>
                <a:prstClr val="black"/>
              </a:solidFill>
            </a:endParaRPr>
          </a:p>
        </p:txBody>
      </p:sp>
    </p:spTree>
    <p:extLst>
      <p:ext uri="{BB962C8B-B14F-4D97-AF65-F5344CB8AC3E}">
        <p14:creationId xmlns:p14="http://schemas.microsoft.com/office/powerpoint/2010/main" val="169546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1" grpId="0" animBg="1"/>
      <p:bldP spid="12" grpId="0" animBg="1"/>
      <p:bldP spid="1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4630400" cy="8229600"/>
          </a:xfrm>
          <a:prstGeom prst="rect">
            <a:avLst/>
          </a:prstGeom>
          <a:solidFill>
            <a:srgbClr val="0065CE"/>
          </a:solidFill>
          <a:ln>
            <a:noFill/>
          </a:ln>
        </p:spPr>
        <p:style>
          <a:lnRef idx="0">
            <a:schemeClr val="accent1"/>
          </a:lnRef>
          <a:fillRef idx="1">
            <a:schemeClr val="accent1"/>
          </a:fillRef>
          <a:effectRef idx="0">
            <a:schemeClr val="accent1"/>
          </a:effectRef>
          <a:fontRef idx="minor">
            <a:schemeClr val="lt1"/>
          </a:fontRef>
        </p:style>
        <p:txBody>
          <a:bodyPr rtlCol="0" anchor="ctr"/>
          <a:lstStyle/>
          <a:p>
            <a:pPr algn="ctr"/>
            <a:endParaRPr lang="it-IT"/>
          </a:p>
        </p:txBody>
      </p:sp>
      <p:sp>
        <p:nvSpPr>
          <p:cNvPr id="9" name="Title 1"/>
          <p:cNvSpPr>
            <a:spLocks noGrp="1"/>
          </p:cNvSpPr>
          <p:nvPr>
            <p:ph type="title" idx="4294967295"/>
          </p:nvPr>
        </p:nvSpPr>
        <p:spPr>
          <a:xfrm>
            <a:off x="402432" y="1018456"/>
            <a:ext cx="13825536" cy="1152128"/>
          </a:xfrm>
          <a:prstGeom prst="rect">
            <a:avLst/>
          </a:prstGeom>
        </p:spPr>
        <p:txBody>
          <a:bodyPr>
            <a:normAutofit fontScale="90000"/>
          </a:bodyPr>
          <a:lstStyle/>
          <a:p>
            <a:r>
              <a:rPr lang="it-IT" sz="40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DICHIARAZIONI RELATIVE ALL’ABILITAZIONE/SPECIALIZZAZIONE CONSEGUITA</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br>
              <a:rPr lang="it-IT" sz="4000" dirty="0"/>
            </a:br>
            <a:endParaRPr lang="it-IT" sz="4000" dirty="0">
              <a:solidFill>
                <a:schemeClr val="bg1"/>
              </a:solidFill>
              <a:latin typeface="Titillium Web" panose="00000500000000000000" pitchFamily="2" charset="0"/>
            </a:endParaRPr>
          </a:p>
        </p:txBody>
      </p:sp>
      <p:pic>
        <p:nvPicPr>
          <p:cNvPr id="6" name="Picture 5" descr="A picture containing drawing&#10;&#10;Description automatically generated">
            <a:extLst>
              <a:ext uri="{FF2B5EF4-FFF2-40B4-BE49-F238E27FC236}">
                <a16:creationId xmlns:a16="http://schemas.microsoft.com/office/drawing/2014/main" id="{382611A4-7C89-44F7-8660-96EB3FA22FF2}"/>
              </a:ext>
            </a:extLst>
          </p:cNvPr>
          <p:cNvPicPr>
            <a:picLocks noChangeAspect="1"/>
          </p:cNvPicPr>
          <p:nvPr/>
        </p:nvPicPr>
        <p:blipFill>
          <a:blip r:embed="rId3">
            <a:alphaModFix amt="26000"/>
            <a:extLst>
              <a:ext uri="{BEBA8EAE-BF5A-486C-A8C5-ECC9F3942E4B}">
                <a14:imgProps xmlns:a14="http://schemas.microsoft.com/office/drawing/2010/main">
                  <a14:imgLayer r:embed="rId4">
                    <a14:imgEffect>
                      <a14:sharpenSoften amount="-100000"/>
                    </a14:imgEffect>
                  </a14:imgLayer>
                </a14:imgProps>
              </a:ext>
            </a:extLst>
          </a:blip>
          <a:stretch>
            <a:fillRect/>
          </a:stretch>
        </p:blipFill>
        <p:spPr>
          <a:xfrm>
            <a:off x="4650905" y="1557606"/>
            <a:ext cx="10322396" cy="7235326"/>
          </a:xfrm>
          <a:prstGeom prst="rect">
            <a:avLst/>
          </a:prstGeom>
        </p:spPr>
      </p:pic>
    </p:spTree>
    <p:extLst>
      <p:ext uri="{BB962C8B-B14F-4D97-AF65-F5344CB8AC3E}">
        <p14:creationId xmlns:p14="http://schemas.microsoft.com/office/powerpoint/2010/main" val="32602612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
          <p:cNvSpPr txBox="1">
            <a:spLocks/>
          </p:cNvSpPr>
          <p:nvPr/>
        </p:nvSpPr>
        <p:spPr>
          <a:xfrm>
            <a:off x="685800" y="228443"/>
            <a:ext cx="13258800" cy="801068"/>
          </a:xfrm>
          <a:prstGeom prst="rect">
            <a:avLst/>
          </a:prstGeom>
        </p:spPr>
        <p:txBody>
          <a:bodyPr vert="horz" lIns="0" tIns="0" rIns="0" bIns="0" rtlCol="0" anchor="t" anchorCtr="0">
            <a:normAutofit lnSpcReduction="10000"/>
          </a:bodyPr>
          <a:lstStyle>
            <a:lvl1pPr>
              <a:lnSpc>
                <a:spcPct val="85000"/>
              </a:lnSpc>
              <a:spcBef>
                <a:spcPct val="0"/>
              </a:spcBef>
              <a:buNone/>
              <a:defRPr sz="3200" b="1">
                <a:solidFill>
                  <a:srgbClr val="002060"/>
                </a:solidFill>
                <a:latin typeface="Titillium Web" panose="00000500000000000000" pitchFamily="2" charset="0"/>
                <a:ea typeface="+mj-ea"/>
                <a:cs typeface="+mj-cs"/>
              </a:defRPr>
            </a:lvl1pPr>
          </a:lstStyle>
          <a:p>
            <a:r>
              <a:rPr lang="it-IT" dirty="0"/>
              <a:t>DICHIARAZIONI RELATIVE ALL’ABILITAZIONE/SPECIALIZZAZIONE </a:t>
            </a:r>
          </a:p>
          <a:p>
            <a:r>
              <a:rPr lang="it-IT" dirty="0"/>
              <a:t>CONSEGUITA</a:t>
            </a:r>
          </a:p>
        </p:txBody>
      </p:sp>
      <p:sp>
        <p:nvSpPr>
          <p:cNvPr id="20" name="Rectangle 19">
            <a:extLst>
              <a:ext uri="{FF2B5EF4-FFF2-40B4-BE49-F238E27FC236}">
                <a16:creationId xmlns:a16="http://schemas.microsoft.com/office/drawing/2014/main" id="{FC0A3085-4E39-4FE3-BA98-E5BE27E66382}"/>
              </a:ext>
            </a:extLst>
          </p:cNvPr>
          <p:cNvSpPr/>
          <p:nvPr/>
        </p:nvSpPr>
        <p:spPr>
          <a:xfrm>
            <a:off x="0" y="867097"/>
            <a:ext cx="7282052" cy="72008"/>
          </a:xfrm>
          <a:prstGeom prst="rect">
            <a:avLst/>
          </a:prstGeom>
          <a:gradFill flip="none" rotWithShape="1">
            <a:gsLst>
              <a:gs pos="0">
                <a:srgbClr val="0070C0"/>
              </a:gs>
              <a:gs pos="100000">
                <a:schemeClr val="bg1"/>
              </a:gs>
            </a:gsLst>
            <a:lin ang="0" scaled="1"/>
            <a:tileRect/>
          </a:gradFill>
          <a:ln>
            <a:noFill/>
          </a:ln>
        </p:spPr>
        <p:style>
          <a:lnRef idx="0">
            <a:schemeClr val="accent1"/>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F0A2C46B-AA2D-4A75-AFD6-463F30D6228B}"/>
              </a:ext>
            </a:extLst>
          </p:cNvPr>
          <p:cNvPicPr>
            <a:picLocks noChangeAspect="1"/>
          </p:cNvPicPr>
          <p:nvPr/>
        </p:nvPicPr>
        <p:blipFill>
          <a:blip r:embed="rId3"/>
          <a:stretch>
            <a:fillRect/>
          </a:stretch>
        </p:blipFill>
        <p:spPr>
          <a:xfrm>
            <a:off x="3687851" y="1244903"/>
            <a:ext cx="7188402" cy="5785966"/>
          </a:xfrm>
          <a:prstGeom prst="rect">
            <a:avLst/>
          </a:prstGeom>
        </p:spPr>
      </p:pic>
      <p:sp>
        <p:nvSpPr>
          <p:cNvPr id="9" name="TextBox 8">
            <a:extLst>
              <a:ext uri="{FF2B5EF4-FFF2-40B4-BE49-F238E27FC236}">
                <a16:creationId xmlns:a16="http://schemas.microsoft.com/office/drawing/2014/main" id="{5196DD39-9C76-4B93-935A-B3943C390FE7}"/>
              </a:ext>
            </a:extLst>
          </p:cNvPr>
          <p:cNvSpPr txBox="1"/>
          <p:nvPr/>
        </p:nvSpPr>
        <p:spPr>
          <a:xfrm>
            <a:off x="474440" y="1936314"/>
            <a:ext cx="2664296" cy="2123658"/>
          </a:xfrm>
          <a:prstGeom prst="rect">
            <a:avLst/>
          </a:prstGeom>
          <a:solidFill>
            <a:schemeClr val="accent3">
              <a:lumMod val="20000"/>
              <a:lumOff val="80000"/>
            </a:schemeClr>
          </a:solidFill>
          <a:ln>
            <a:solidFill>
              <a:srgbClr val="F3ECDF"/>
            </a:solidFill>
          </a:ln>
          <a:effectLst>
            <a:outerShdw blurRad="50800" dist="38100" dir="2700000" algn="tl" rotWithShape="0">
              <a:prstClr val="black">
                <a:alpha val="40000"/>
              </a:prstClr>
            </a:outerShdw>
          </a:effectLst>
        </p:spPr>
        <p:txBody>
          <a:bodyPr wrap="square" lIns="182880" tIns="91440" rIns="182880" bIns="91440" rtlCol="0" anchor="ctr">
            <a:spAutoFit/>
          </a:bodyPr>
          <a:lstStyle>
            <a:defPPr>
              <a:defRPr lang="en-US"/>
            </a:defPPr>
            <a:lvl1pPr algn="ctr">
              <a:defRPr sz="1400">
                <a:solidFill>
                  <a:srgbClr val="821F00"/>
                </a:solidFill>
                <a:latin typeface="Titillium Web" panose="00000500000000000000" pitchFamily="2" charset="0"/>
              </a:defRPr>
            </a:lvl1pPr>
          </a:lstStyle>
          <a:p>
            <a:r>
              <a:rPr lang="it-IT" dirty="0"/>
              <a:t>Nella sezione ‘</a:t>
            </a:r>
            <a:r>
              <a:rPr lang="it-IT" b="1" dirty="0"/>
              <a:t>Dichiarazioni relative all’abilitazione/specializzazione conseguita</a:t>
            </a:r>
            <a:r>
              <a:rPr lang="it-IT" dirty="0"/>
              <a:t>’ è possibile inserire la dichiarazione relativa all’abilitazione della graduatoria di interesse, tra quelle di II fascia, riscontrate nella domanda </a:t>
            </a:r>
          </a:p>
        </p:txBody>
      </p:sp>
      <p:sp>
        <p:nvSpPr>
          <p:cNvPr id="8" name="Freeform 19">
            <a:extLst>
              <a:ext uri="{FF2B5EF4-FFF2-40B4-BE49-F238E27FC236}">
                <a16:creationId xmlns:a16="http://schemas.microsoft.com/office/drawing/2014/main" id="{F80208B1-9C8C-46B2-8428-DBFDA6D79B18}"/>
              </a:ext>
            </a:extLst>
          </p:cNvPr>
          <p:cNvSpPr>
            <a:spLocks noChangeAspect="1" noEditPoints="1"/>
          </p:cNvSpPr>
          <p:nvPr/>
        </p:nvSpPr>
        <p:spPr bwMode="auto">
          <a:xfrm rot="1108003" flipV="1">
            <a:off x="1283105" y="4192012"/>
            <a:ext cx="2729652" cy="464054"/>
          </a:xfrm>
          <a:custGeom>
            <a:avLst/>
            <a:gdLst>
              <a:gd name="T0" fmla="*/ 715 w 868"/>
              <a:gd name="T1" fmla="*/ 128 h 351"/>
              <a:gd name="T2" fmla="*/ 363 w 868"/>
              <a:gd name="T3" fmla="*/ 50 h 351"/>
              <a:gd name="T4" fmla="*/ 226 w 868"/>
              <a:gd name="T5" fmla="*/ 94 h 351"/>
              <a:gd name="T6" fmla="*/ 155 w 868"/>
              <a:gd name="T7" fmla="*/ 112 h 351"/>
              <a:gd name="T8" fmla="*/ 111 w 868"/>
              <a:gd name="T9" fmla="*/ 138 h 351"/>
              <a:gd name="T10" fmla="*/ 85 w 868"/>
              <a:gd name="T11" fmla="*/ 163 h 351"/>
              <a:gd name="T12" fmla="*/ 104 w 868"/>
              <a:gd name="T13" fmla="*/ 185 h 351"/>
              <a:gd name="T14" fmla="*/ 69 w 868"/>
              <a:gd name="T15" fmla="*/ 174 h 351"/>
              <a:gd name="T16" fmla="*/ 92 w 868"/>
              <a:gd name="T17" fmla="*/ 203 h 351"/>
              <a:gd name="T18" fmla="*/ 66 w 868"/>
              <a:gd name="T19" fmla="*/ 192 h 351"/>
              <a:gd name="T20" fmla="*/ 75 w 868"/>
              <a:gd name="T21" fmla="*/ 207 h 351"/>
              <a:gd name="T22" fmla="*/ 72 w 868"/>
              <a:gd name="T23" fmla="*/ 224 h 351"/>
              <a:gd name="T24" fmla="*/ 64 w 868"/>
              <a:gd name="T25" fmla="*/ 228 h 351"/>
              <a:gd name="T26" fmla="*/ 29 w 868"/>
              <a:gd name="T27" fmla="*/ 217 h 351"/>
              <a:gd name="T28" fmla="*/ 31 w 868"/>
              <a:gd name="T29" fmla="*/ 228 h 351"/>
              <a:gd name="T30" fmla="*/ 53 w 868"/>
              <a:gd name="T31" fmla="*/ 253 h 351"/>
              <a:gd name="T32" fmla="*/ 36 w 868"/>
              <a:gd name="T33" fmla="*/ 257 h 351"/>
              <a:gd name="T34" fmla="*/ 774 w 868"/>
              <a:gd name="T35" fmla="*/ 258 h 351"/>
              <a:gd name="T36" fmla="*/ 640 w 868"/>
              <a:gd name="T37" fmla="*/ 136 h 351"/>
              <a:gd name="T38" fmla="*/ 376 w 868"/>
              <a:gd name="T39" fmla="*/ 47 h 351"/>
              <a:gd name="T40" fmla="*/ 235 w 868"/>
              <a:gd name="T41" fmla="*/ 76 h 351"/>
              <a:gd name="T42" fmla="*/ 221 w 868"/>
              <a:gd name="T43" fmla="*/ 70 h 351"/>
              <a:gd name="T44" fmla="*/ 180 w 868"/>
              <a:gd name="T45" fmla="*/ 89 h 351"/>
              <a:gd name="T46" fmla="*/ 168 w 868"/>
              <a:gd name="T47" fmla="*/ 110 h 351"/>
              <a:gd name="T48" fmla="*/ 140 w 868"/>
              <a:gd name="T49" fmla="*/ 145 h 351"/>
              <a:gd name="T50" fmla="*/ 81 w 868"/>
              <a:gd name="T51" fmla="*/ 192 h 351"/>
              <a:gd name="T52" fmla="*/ 126 w 868"/>
              <a:gd name="T53" fmla="*/ 134 h 351"/>
              <a:gd name="T54" fmla="*/ 253 w 868"/>
              <a:gd name="T55" fmla="*/ 36 h 351"/>
              <a:gd name="T56" fmla="*/ 399 w 868"/>
              <a:gd name="T57" fmla="*/ 2 h 351"/>
              <a:gd name="T58" fmla="*/ 510 w 868"/>
              <a:gd name="T59" fmla="*/ 14 h 351"/>
              <a:gd name="T60" fmla="*/ 732 w 868"/>
              <a:gd name="T61" fmla="*/ 145 h 351"/>
              <a:gd name="T62" fmla="*/ 794 w 868"/>
              <a:gd name="T63" fmla="*/ 260 h 351"/>
              <a:gd name="T64" fmla="*/ 787 w 868"/>
              <a:gd name="T65" fmla="*/ 222 h 351"/>
              <a:gd name="T66" fmla="*/ 721 w 868"/>
              <a:gd name="T67" fmla="*/ 150 h 351"/>
              <a:gd name="T68" fmla="*/ 533 w 868"/>
              <a:gd name="T69" fmla="*/ 22 h 351"/>
              <a:gd name="T70" fmla="*/ 380 w 868"/>
              <a:gd name="T71" fmla="*/ 47 h 351"/>
              <a:gd name="T72" fmla="*/ 307 w 868"/>
              <a:gd name="T73" fmla="*/ 53 h 351"/>
              <a:gd name="T74" fmla="*/ 281 w 868"/>
              <a:gd name="T75" fmla="*/ 47 h 351"/>
              <a:gd name="T76" fmla="*/ 242 w 868"/>
              <a:gd name="T77" fmla="*/ 43 h 351"/>
              <a:gd name="T78" fmla="*/ 222 w 868"/>
              <a:gd name="T79" fmla="*/ 51 h 351"/>
              <a:gd name="T80" fmla="*/ 197 w 868"/>
              <a:gd name="T81" fmla="*/ 73 h 351"/>
              <a:gd name="T82" fmla="*/ 164 w 868"/>
              <a:gd name="T83" fmla="*/ 99 h 351"/>
              <a:gd name="T84" fmla="*/ 142 w 868"/>
              <a:gd name="T85" fmla="*/ 117 h 351"/>
              <a:gd name="T86" fmla="*/ 141 w 868"/>
              <a:gd name="T87" fmla="*/ 138 h 351"/>
              <a:gd name="T88" fmla="*/ 124 w 868"/>
              <a:gd name="T89" fmla="*/ 129 h 351"/>
              <a:gd name="T90" fmla="*/ 113 w 868"/>
              <a:gd name="T91" fmla="*/ 142 h 351"/>
              <a:gd name="T92" fmla="*/ 337 w 868"/>
              <a:gd name="T93" fmla="*/ 9 h 351"/>
              <a:gd name="T94" fmla="*/ 168 w 868"/>
              <a:gd name="T95" fmla="*/ 125 h 351"/>
              <a:gd name="T96" fmla="*/ 197 w 868"/>
              <a:gd name="T97" fmla="*/ 105 h 351"/>
              <a:gd name="T98" fmla="*/ 131 w 868"/>
              <a:gd name="T99" fmla="*/ 159 h 351"/>
              <a:gd name="T100" fmla="*/ 88 w 868"/>
              <a:gd name="T101" fmla="*/ 171 h 351"/>
              <a:gd name="T102" fmla="*/ 85 w 868"/>
              <a:gd name="T103" fmla="*/ 191 h 351"/>
              <a:gd name="T104" fmla="*/ 79 w 868"/>
              <a:gd name="T105" fmla="*/ 215 h 351"/>
              <a:gd name="T106" fmla="*/ 48 w 868"/>
              <a:gd name="T107" fmla="*/ 193 h 351"/>
              <a:gd name="T108" fmla="*/ 64 w 868"/>
              <a:gd name="T109" fmla="*/ 238 h 351"/>
              <a:gd name="T110" fmla="*/ 17 w 868"/>
              <a:gd name="T111" fmla="*/ 235 h 351"/>
              <a:gd name="T112" fmla="*/ 87 w 868"/>
              <a:gd name="T113" fmla="*/ 158 h 351"/>
              <a:gd name="T114" fmla="*/ 865 w 868"/>
              <a:gd name="T115" fmla="*/ 172 h 351"/>
              <a:gd name="T116" fmla="*/ 859 w 868"/>
              <a:gd name="T117" fmla="*/ 117 h 351"/>
              <a:gd name="T118" fmla="*/ 782 w 868"/>
              <a:gd name="T119" fmla="*/ 277 h 351"/>
              <a:gd name="T120" fmla="*/ 841 w 868"/>
              <a:gd name="T121" fmla="*/ 164 h 351"/>
              <a:gd name="T122" fmla="*/ 861 w 868"/>
              <a:gd name="T123" fmla="*/ 201 h 351"/>
              <a:gd name="T124" fmla="*/ 666 w 868"/>
              <a:gd name="T125" fmla="*/ 296 h 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68" h="351">
                <a:moveTo>
                  <a:pt x="813" y="278"/>
                </a:moveTo>
                <a:cubicBezTo>
                  <a:pt x="812" y="276"/>
                  <a:pt x="811" y="275"/>
                  <a:pt x="812" y="275"/>
                </a:cubicBezTo>
                <a:cubicBezTo>
                  <a:pt x="813" y="277"/>
                  <a:pt x="813" y="278"/>
                  <a:pt x="813" y="278"/>
                </a:cubicBezTo>
                <a:close/>
                <a:moveTo>
                  <a:pt x="812" y="266"/>
                </a:moveTo>
                <a:cubicBezTo>
                  <a:pt x="813" y="269"/>
                  <a:pt x="814" y="269"/>
                  <a:pt x="814" y="271"/>
                </a:cubicBezTo>
                <a:cubicBezTo>
                  <a:pt x="813" y="267"/>
                  <a:pt x="813" y="271"/>
                  <a:pt x="813" y="270"/>
                </a:cubicBezTo>
                <a:cubicBezTo>
                  <a:pt x="815" y="276"/>
                  <a:pt x="814" y="270"/>
                  <a:pt x="815" y="272"/>
                </a:cubicBezTo>
                <a:cubicBezTo>
                  <a:pt x="814" y="268"/>
                  <a:pt x="813" y="267"/>
                  <a:pt x="812" y="266"/>
                </a:cubicBezTo>
                <a:close/>
                <a:moveTo>
                  <a:pt x="781" y="282"/>
                </a:moveTo>
                <a:cubicBezTo>
                  <a:pt x="782" y="285"/>
                  <a:pt x="783" y="285"/>
                  <a:pt x="784" y="284"/>
                </a:cubicBezTo>
                <a:cubicBezTo>
                  <a:pt x="782" y="282"/>
                  <a:pt x="782" y="282"/>
                  <a:pt x="781" y="282"/>
                </a:cubicBezTo>
                <a:close/>
                <a:moveTo>
                  <a:pt x="798" y="267"/>
                </a:moveTo>
                <a:cubicBezTo>
                  <a:pt x="798" y="268"/>
                  <a:pt x="801" y="272"/>
                  <a:pt x="801" y="272"/>
                </a:cubicBezTo>
                <a:cubicBezTo>
                  <a:pt x="801" y="269"/>
                  <a:pt x="799" y="267"/>
                  <a:pt x="798" y="267"/>
                </a:cubicBezTo>
                <a:close/>
                <a:moveTo>
                  <a:pt x="791" y="270"/>
                </a:moveTo>
                <a:cubicBezTo>
                  <a:pt x="791" y="272"/>
                  <a:pt x="793" y="275"/>
                  <a:pt x="793" y="276"/>
                </a:cubicBezTo>
                <a:cubicBezTo>
                  <a:pt x="793" y="274"/>
                  <a:pt x="791" y="271"/>
                  <a:pt x="791" y="270"/>
                </a:cubicBezTo>
                <a:close/>
                <a:moveTo>
                  <a:pt x="789" y="269"/>
                </a:moveTo>
                <a:cubicBezTo>
                  <a:pt x="788" y="269"/>
                  <a:pt x="791" y="272"/>
                  <a:pt x="790" y="273"/>
                </a:cubicBezTo>
                <a:cubicBezTo>
                  <a:pt x="789" y="270"/>
                  <a:pt x="788" y="270"/>
                  <a:pt x="787" y="270"/>
                </a:cubicBezTo>
                <a:cubicBezTo>
                  <a:pt x="789" y="273"/>
                  <a:pt x="790" y="274"/>
                  <a:pt x="791" y="276"/>
                </a:cubicBezTo>
                <a:cubicBezTo>
                  <a:pt x="792" y="276"/>
                  <a:pt x="792" y="274"/>
                  <a:pt x="793" y="276"/>
                </a:cubicBezTo>
                <a:cubicBezTo>
                  <a:pt x="792" y="273"/>
                  <a:pt x="791" y="272"/>
                  <a:pt x="789" y="269"/>
                </a:cubicBezTo>
                <a:close/>
                <a:moveTo>
                  <a:pt x="801" y="266"/>
                </a:moveTo>
                <a:cubicBezTo>
                  <a:pt x="800" y="266"/>
                  <a:pt x="800" y="268"/>
                  <a:pt x="801" y="271"/>
                </a:cubicBezTo>
                <a:cubicBezTo>
                  <a:pt x="802" y="271"/>
                  <a:pt x="801" y="267"/>
                  <a:pt x="801" y="266"/>
                </a:cubicBezTo>
                <a:close/>
                <a:moveTo>
                  <a:pt x="799" y="270"/>
                </a:moveTo>
                <a:cubicBezTo>
                  <a:pt x="799" y="270"/>
                  <a:pt x="798" y="270"/>
                  <a:pt x="798" y="269"/>
                </a:cubicBezTo>
                <a:cubicBezTo>
                  <a:pt x="797" y="269"/>
                  <a:pt x="797" y="270"/>
                  <a:pt x="798" y="272"/>
                </a:cubicBezTo>
                <a:cubicBezTo>
                  <a:pt x="798" y="271"/>
                  <a:pt x="800" y="273"/>
                  <a:pt x="799" y="270"/>
                </a:cubicBezTo>
                <a:close/>
                <a:moveTo>
                  <a:pt x="770" y="269"/>
                </a:moveTo>
                <a:cubicBezTo>
                  <a:pt x="771" y="271"/>
                  <a:pt x="772" y="272"/>
                  <a:pt x="773" y="272"/>
                </a:cubicBezTo>
                <a:cubicBezTo>
                  <a:pt x="772" y="270"/>
                  <a:pt x="771" y="269"/>
                  <a:pt x="770" y="269"/>
                </a:cubicBezTo>
                <a:close/>
                <a:moveTo>
                  <a:pt x="807" y="248"/>
                </a:moveTo>
                <a:cubicBezTo>
                  <a:pt x="808" y="250"/>
                  <a:pt x="810" y="253"/>
                  <a:pt x="810" y="252"/>
                </a:cubicBezTo>
                <a:cubicBezTo>
                  <a:pt x="809" y="249"/>
                  <a:pt x="808" y="247"/>
                  <a:pt x="807" y="248"/>
                </a:cubicBezTo>
                <a:close/>
                <a:moveTo>
                  <a:pt x="802" y="246"/>
                </a:moveTo>
                <a:cubicBezTo>
                  <a:pt x="803" y="247"/>
                  <a:pt x="803" y="248"/>
                  <a:pt x="804" y="251"/>
                </a:cubicBezTo>
                <a:cubicBezTo>
                  <a:pt x="805" y="251"/>
                  <a:pt x="803" y="245"/>
                  <a:pt x="802" y="246"/>
                </a:cubicBezTo>
                <a:close/>
                <a:moveTo>
                  <a:pt x="805" y="245"/>
                </a:moveTo>
                <a:cubicBezTo>
                  <a:pt x="803" y="240"/>
                  <a:pt x="804" y="239"/>
                  <a:pt x="802" y="235"/>
                </a:cubicBezTo>
                <a:cubicBezTo>
                  <a:pt x="800" y="234"/>
                  <a:pt x="796" y="236"/>
                  <a:pt x="801" y="245"/>
                </a:cubicBezTo>
                <a:cubicBezTo>
                  <a:pt x="801" y="242"/>
                  <a:pt x="806" y="248"/>
                  <a:pt x="805" y="245"/>
                </a:cubicBezTo>
                <a:close/>
                <a:moveTo>
                  <a:pt x="759" y="246"/>
                </a:moveTo>
                <a:cubicBezTo>
                  <a:pt x="759" y="247"/>
                  <a:pt x="758" y="246"/>
                  <a:pt x="758" y="246"/>
                </a:cubicBezTo>
                <a:cubicBezTo>
                  <a:pt x="759" y="248"/>
                  <a:pt x="760" y="248"/>
                  <a:pt x="759" y="248"/>
                </a:cubicBezTo>
                <a:cubicBezTo>
                  <a:pt x="760" y="250"/>
                  <a:pt x="760" y="250"/>
                  <a:pt x="761" y="250"/>
                </a:cubicBezTo>
                <a:cubicBezTo>
                  <a:pt x="759" y="248"/>
                  <a:pt x="760" y="248"/>
                  <a:pt x="759" y="246"/>
                </a:cubicBezTo>
                <a:close/>
                <a:moveTo>
                  <a:pt x="766" y="178"/>
                </a:moveTo>
                <a:cubicBezTo>
                  <a:pt x="766" y="178"/>
                  <a:pt x="766" y="178"/>
                  <a:pt x="767" y="180"/>
                </a:cubicBezTo>
                <a:cubicBezTo>
                  <a:pt x="767" y="180"/>
                  <a:pt x="768" y="181"/>
                  <a:pt x="768" y="181"/>
                </a:cubicBezTo>
                <a:cubicBezTo>
                  <a:pt x="767" y="179"/>
                  <a:pt x="768" y="180"/>
                  <a:pt x="766" y="178"/>
                </a:cubicBezTo>
                <a:close/>
                <a:moveTo>
                  <a:pt x="756" y="167"/>
                </a:moveTo>
                <a:cubicBezTo>
                  <a:pt x="757" y="168"/>
                  <a:pt x="758" y="169"/>
                  <a:pt x="757" y="169"/>
                </a:cubicBezTo>
                <a:cubicBezTo>
                  <a:pt x="762" y="175"/>
                  <a:pt x="758" y="167"/>
                  <a:pt x="756" y="167"/>
                </a:cubicBezTo>
                <a:close/>
                <a:moveTo>
                  <a:pt x="713" y="128"/>
                </a:moveTo>
                <a:cubicBezTo>
                  <a:pt x="713" y="127"/>
                  <a:pt x="714" y="127"/>
                  <a:pt x="715" y="128"/>
                </a:cubicBezTo>
                <a:cubicBezTo>
                  <a:pt x="712" y="125"/>
                  <a:pt x="710" y="125"/>
                  <a:pt x="713" y="128"/>
                </a:cubicBezTo>
                <a:close/>
                <a:moveTo>
                  <a:pt x="640" y="70"/>
                </a:moveTo>
                <a:cubicBezTo>
                  <a:pt x="634" y="64"/>
                  <a:pt x="636" y="68"/>
                  <a:pt x="640" y="70"/>
                </a:cubicBezTo>
                <a:close/>
                <a:moveTo>
                  <a:pt x="545" y="23"/>
                </a:moveTo>
                <a:cubicBezTo>
                  <a:pt x="544" y="24"/>
                  <a:pt x="548" y="25"/>
                  <a:pt x="549" y="24"/>
                </a:cubicBezTo>
                <a:cubicBezTo>
                  <a:pt x="546" y="24"/>
                  <a:pt x="547" y="24"/>
                  <a:pt x="545" y="23"/>
                </a:cubicBezTo>
                <a:close/>
                <a:moveTo>
                  <a:pt x="539" y="20"/>
                </a:moveTo>
                <a:cubicBezTo>
                  <a:pt x="539" y="20"/>
                  <a:pt x="538" y="20"/>
                  <a:pt x="538" y="20"/>
                </a:cubicBezTo>
                <a:cubicBezTo>
                  <a:pt x="540" y="21"/>
                  <a:pt x="543" y="22"/>
                  <a:pt x="543" y="21"/>
                </a:cubicBezTo>
                <a:cubicBezTo>
                  <a:pt x="540" y="20"/>
                  <a:pt x="540" y="21"/>
                  <a:pt x="539" y="20"/>
                </a:cubicBezTo>
                <a:close/>
                <a:moveTo>
                  <a:pt x="530" y="17"/>
                </a:moveTo>
                <a:cubicBezTo>
                  <a:pt x="529" y="18"/>
                  <a:pt x="534" y="19"/>
                  <a:pt x="534" y="18"/>
                </a:cubicBezTo>
                <a:lnTo>
                  <a:pt x="530" y="17"/>
                </a:lnTo>
                <a:close/>
                <a:moveTo>
                  <a:pt x="524" y="16"/>
                </a:moveTo>
                <a:cubicBezTo>
                  <a:pt x="524" y="16"/>
                  <a:pt x="522" y="16"/>
                  <a:pt x="522" y="17"/>
                </a:cubicBezTo>
                <a:cubicBezTo>
                  <a:pt x="524" y="17"/>
                  <a:pt x="527" y="18"/>
                  <a:pt x="529" y="18"/>
                </a:cubicBezTo>
                <a:cubicBezTo>
                  <a:pt x="528" y="17"/>
                  <a:pt x="526" y="17"/>
                  <a:pt x="524" y="16"/>
                </a:cubicBezTo>
                <a:close/>
                <a:moveTo>
                  <a:pt x="498" y="10"/>
                </a:moveTo>
                <a:cubicBezTo>
                  <a:pt x="501" y="10"/>
                  <a:pt x="502" y="10"/>
                  <a:pt x="503" y="10"/>
                </a:cubicBezTo>
                <a:cubicBezTo>
                  <a:pt x="502" y="10"/>
                  <a:pt x="498" y="9"/>
                  <a:pt x="498" y="10"/>
                </a:cubicBezTo>
                <a:close/>
                <a:moveTo>
                  <a:pt x="467" y="7"/>
                </a:moveTo>
                <a:cubicBezTo>
                  <a:pt x="468" y="7"/>
                  <a:pt x="473" y="8"/>
                  <a:pt x="473" y="7"/>
                </a:cubicBezTo>
                <a:cubicBezTo>
                  <a:pt x="470" y="7"/>
                  <a:pt x="467" y="6"/>
                  <a:pt x="467" y="7"/>
                </a:cubicBezTo>
                <a:close/>
                <a:moveTo>
                  <a:pt x="443" y="52"/>
                </a:moveTo>
                <a:cubicBezTo>
                  <a:pt x="443" y="52"/>
                  <a:pt x="443" y="52"/>
                  <a:pt x="443" y="53"/>
                </a:cubicBezTo>
                <a:cubicBezTo>
                  <a:pt x="445" y="53"/>
                  <a:pt x="444" y="54"/>
                  <a:pt x="447" y="54"/>
                </a:cubicBezTo>
                <a:cubicBezTo>
                  <a:pt x="446" y="53"/>
                  <a:pt x="446" y="53"/>
                  <a:pt x="448" y="53"/>
                </a:cubicBezTo>
                <a:cubicBezTo>
                  <a:pt x="447" y="52"/>
                  <a:pt x="446" y="52"/>
                  <a:pt x="443" y="52"/>
                </a:cubicBezTo>
                <a:close/>
                <a:moveTo>
                  <a:pt x="435" y="51"/>
                </a:moveTo>
                <a:cubicBezTo>
                  <a:pt x="435" y="52"/>
                  <a:pt x="430" y="51"/>
                  <a:pt x="431" y="51"/>
                </a:cubicBezTo>
                <a:cubicBezTo>
                  <a:pt x="432" y="51"/>
                  <a:pt x="436" y="52"/>
                  <a:pt x="437" y="52"/>
                </a:cubicBezTo>
                <a:cubicBezTo>
                  <a:pt x="435" y="52"/>
                  <a:pt x="437" y="51"/>
                  <a:pt x="435" y="51"/>
                </a:cubicBezTo>
                <a:close/>
                <a:moveTo>
                  <a:pt x="402" y="50"/>
                </a:moveTo>
                <a:cubicBezTo>
                  <a:pt x="404" y="50"/>
                  <a:pt x="406" y="50"/>
                  <a:pt x="406" y="49"/>
                </a:cubicBezTo>
                <a:cubicBezTo>
                  <a:pt x="404" y="49"/>
                  <a:pt x="402" y="49"/>
                  <a:pt x="402" y="50"/>
                </a:cubicBezTo>
                <a:close/>
                <a:moveTo>
                  <a:pt x="391" y="1"/>
                </a:moveTo>
                <a:cubicBezTo>
                  <a:pt x="391" y="2"/>
                  <a:pt x="395" y="2"/>
                  <a:pt x="397" y="2"/>
                </a:cubicBezTo>
                <a:cubicBezTo>
                  <a:pt x="397" y="2"/>
                  <a:pt x="395" y="2"/>
                  <a:pt x="395" y="3"/>
                </a:cubicBezTo>
                <a:cubicBezTo>
                  <a:pt x="396" y="3"/>
                  <a:pt x="397" y="3"/>
                  <a:pt x="398" y="3"/>
                </a:cubicBezTo>
                <a:cubicBezTo>
                  <a:pt x="397" y="2"/>
                  <a:pt x="401" y="4"/>
                  <a:pt x="402" y="3"/>
                </a:cubicBezTo>
                <a:cubicBezTo>
                  <a:pt x="400" y="2"/>
                  <a:pt x="396" y="3"/>
                  <a:pt x="399" y="2"/>
                </a:cubicBezTo>
                <a:cubicBezTo>
                  <a:pt x="393" y="2"/>
                  <a:pt x="395" y="1"/>
                  <a:pt x="391" y="1"/>
                </a:cubicBezTo>
                <a:close/>
                <a:moveTo>
                  <a:pt x="394" y="3"/>
                </a:moveTo>
                <a:cubicBezTo>
                  <a:pt x="391" y="3"/>
                  <a:pt x="389" y="3"/>
                  <a:pt x="388" y="3"/>
                </a:cubicBezTo>
                <a:cubicBezTo>
                  <a:pt x="391" y="3"/>
                  <a:pt x="394" y="4"/>
                  <a:pt x="395" y="3"/>
                </a:cubicBezTo>
                <a:cubicBezTo>
                  <a:pt x="394" y="3"/>
                  <a:pt x="394" y="3"/>
                  <a:pt x="394" y="3"/>
                </a:cubicBezTo>
                <a:close/>
                <a:moveTo>
                  <a:pt x="384" y="2"/>
                </a:moveTo>
                <a:cubicBezTo>
                  <a:pt x="386" y="2"/>
                  <a:pt x="388" y="2"/>
                  <a:pt x="389" y="2"/>
                </a:cubicBezTo>
                <a:cubicBezTo>
                  <a:pt x="387" y="2"/>
                  <a:pt x="384" y="2"/>
                  <a:pt x="384" y="2"/>
                </a:cubicBezTo>
                <a:close/>
                <a:moveTo>
                  <a:pt x="371" y="5"/>
                </a:moveTo>
                <a:cubicBezTo>
                  <a:pt x="370" y="6"/>
                  <a:pt x="367" y="6"/>
                  <a:pt x="365" y="6"/>
                </a:cubicBezTo>
                <a:cubicBezTo>
                  <a:pt x="367" y="7"/>
                  <a:pt x="377" y="6"/>
                  <a:pt x="377" y="5"/>
                </a:cubicBezTo>
                <a:cubicBezTo>
                  <a:pt x="374" y="5"/>
                  <a:pt x="374" y="5"/>
                  <a:pt x="371" y="5"/>
                </a:cubicBezTo>
                <a:close/>
                <a:moveTo>
                  <a:pt x="364" y="51"/>
                </a:moveTo>
                <a:cubicBezTo>
                  <a:pt x="364" y="52"/>
                  <a:pt x="367" y="51"/>
                  <a:pt x="370" y="51"/>
                </a:cubicBezTo>
                <a:cubicBezTo>
                  <a:pt x="370" y="51"/>
                  <a:pt x="366" y="51"/>
                  <a:pt x="364" y="51"/>
                </a:cubicBezTo>
                <a:close/>
                <a:moveTo>
                  <a:pt x="363" y="50"/>
                </a:moveTo>
                <a:cubicBezTo>
                  <a:pt x="365" y="49"/>
                  <a:pt x="366" y="49"/>
                  <a:pt x="367" y="49"/>
                </a:cubicBezTo>
                <a:cubicBezTo>
                  <a:pt x="365" y="48"/>
                  <a:pt x="363" y="49"/>
                  <a:pt x="363" y="50"/>
                </a:cubicBezTo>
                <a:close/>
                <a:moveTo>
                  <a:pt x="326" y="13"/>
                </a:moveTo>
                <a:cubicBezTo>
                  <a:pt x="327" y="12"/>
                  <a:pt x="332" y="11"/>
                  <a:pt x="333" y="11"/>
                </a:cubicBezTo>
                <a:cubicBezTo>
                  <a:pt x="329" y="11"/>
                  <a:pt x="328" y="12"/>
                  <a:pt x="326" y="13"/>
                </a:cubicBezTo>
                <a:close/>
                <a:moveTo>
                  <a:pt x="321" y="10"/>
                </a:moveTo>
                <a:cubicBezTo>
                  <a:pt x="322" y="11"/>
                  <a:pt x="325" y="10"/>
                  <a:pt x="329" y="9"/>
                </a:cubicBezTo>
                <a:cubicBezTo>
                  <a:pt x="329" y="9"/>
                  <a:pt x="329" y="9"/>
                  <a:pt x="328" y="9"/>
                </a:cubicBezTo>
                <a:cubicBezTo>
                  <a:pt x="326" y="10"/>
                  <a:pt x="323" y="10"/>
                  <a:pt x="321" y="10"/>
                </a:cubicBezTo>
                <a:close/>
                <a:moveTo>
                  <a:pt x="322" y="58"/>
                </a:moveTo>
                <a:cubicBezTo>
                  <a:pt x="323" y="58"/>
                  <a:pt x="326" y="58"/>
                  <a:pt x="328" y="58"/>
                </a:cubicBezTo>
                <a:cubicBezTo>
                  <a:pt x="327" y="57"/>
                  <a:pt x="325" y="57"/>
                  <a:pt x="322" y="58"/>
                </a:cubicBezTo>
                <a:close/>
                <a:moveTo>
                  <a:pt x="313" y="59"/>
                </a:moveTo>
                <a:cubicBezTo>
                  <a:pt x="314" y="60"/>
                  <a:pt x="309" y="60"/>
                  <a:pt x="309" y="61"/>
                </a:cubicBezTo>
                <a:cubicBezTo>
                  <a:pt x="311" y="61"/>
                  <a:pt x="312" y="61"/>
                  <a:pt x="316" y="60"/>
                </a:cubicBezTo>
                <a:cubicBezTo>
                  <a:pt x="315" y="60"/>
                  <a:pt x="316" y="59"/>
                  <a:pt x="313" y="59"/>
                </a:cubicBezTo>
                <a:close/>
                <a:moveTo>
                  <a:pt x="286" y="24"/>
                </a:moveTo>
                <a:cubicBezTo>
                  <a:pt x="286" y="24"/>
                  <a:pt x="280" y="25"/>
                  <a:pt x="280" y="26"/>
                </a:cubicBezTo>
                <a:cubicBezTo>
                  <a:pt x="281" y="26"/>
                  <a:pt x="280" y="26"/>
                  <a:pt x="281" y="26"/>
                </a:cubicBezTo>
                <a:cubicBezTo>
                  <a:pt x="282" y="26"/>
                  <a:pt x="284" y="25"/>
                  <a:pt x="285" y="24"/>
                </a:cubicBezTo>
                <a:cubicBezTo>
                  <a:pt x="285" y="25"/>
                  <a:pt x="286" y="25"/>
                  <a:pt x="287" y="25"/>
                </a:cubicBezTo>
                <a:cubicBezTo>
                  <a:pt x="290" y="24"/>
                  <a:pt x="290" y="24"/>
                  <a:pt x="294" y="23"/>
                </a:cubicBezTo>
                <a:cubicBezTo>
                  <a:pt x="293" y="22"/>
                  <a:pt x="293" y="22"/>
                  <a:pt x="293" y="22"/>
                </a:cubicBezTo>
                <a:cubicBezTo>
                  <a:pt x="290" y="23"/>
                  <a:pt x="288" y="23"/>
                  <a:pt x="286" y="24"/>
                </a:cubicBezTo>
                <a:close/>
                <a:moveTo>
                  <a:pt x="287" y="68"/>
                </a:moveTo>
                <a:cubicBezTo>
                  <a:pt x="289" y="67"/>
                  <a:pt x="289" y="67"/>
                  <a:pt x="289" y="66"/>
                </a:cubicBezTo>
                <a:cubicBezTo>
                  <a:pt x="287" y="67"/>
                  <a:pt x="287" y="67"/>
                  <a:pt x="287" y="68"/>
                </a:cubicBezTo>
                <a:close/>
                <a:moveTo>
                  <a:pt x="237" y="80"/>
                </a:moveTo>
                <a:cubicBezTo>
                  <a:pt x="236" y="81"/>
                  <a:pt x="235" y="83"/>
                  <a:pt x="230" y="86"/>
                </a:cubicBezTo>
                <a:cubicBezTo>
                  <a:pt x="227" y="86"/>
                  <a:pt x="224" y="88"/>
                  <a:pt x="221" y="89"/>
                </a:cubicBezTo>
                <a:cubicBezTo>
                  <a:pt x="221" y="89"/>
                  <a:pt x="221" y="90"/>
                  <a:pt x="220" y="91"/>
                </a:cubicBezTo>
                <a:cubicBezTo>
                  <a:pt x="219" y="91"/>
                  <a:pt x="215" y="92"/>
                  <a:pt x="215" y="93"/>
                </a:cubicBezTo>
                <a:cubicBezTo>
                  <a:pt x="217" y="93"/>
                  <a:pt x="218" y="93"/>
                  <a:pt x="220" y="92"/>
                </a:cubicBezTo>
                <a:cubicBezTo>
                  <a:pt x="222" y="91"/>
                  <a:pt x="219" y="91"/>
                  <a:pt x="221" y="90"/>
                </a:cubicBezTo>
                <a:cubicBezTo>
                  <a:pt x="227" y="88"/>
                  <a:pt x="233" y="84"/>
                  <a:pt x="238" y="81"/>
                </a:cubicBezTo>
                <a:cubicBezTo>
                  <a:pt x="237" y="81"/>
                  <a:pt x="237" y="81"/>
                  <a:pt x="236" y="81"/>
                </a:cubicBezTo>
                <a:cubicBezTo>
                  <a:pt x="239" y="80"/>
                  <a:pt x="241" y="79"/>
                  <a:pt x="242" y="78"/>
                </a:cubicBezTo>
                <a:cubicBezTo>
                  <a:pt x="239" y="79"/>
                  <a:pt x="238" y="79"/>
                  <a:pt x="237" y="80"/>
                </a:cubicBezTo>
                <a:close/>
                <a:moveTo>
                  <a:pt x="228" y="79"/>
                </a:moveTo>
                <a:cubicBezTo>
                  <a:pt x="228" y="80"/>
                  <a:pt x="230" y="79"/>
                  <a:pt x="228" y="80"/>
                </a:cubicBezTo>
                <a:cubicBezTo>
                  <a:pt x="228" y="80"/>
                  <a:pt x="224" y="82"/>
                  <a:pt x="224" y="81"/>
                </a:cubicBezTo>
                <a:cubicBezTo>
                  <a:pt x="219" y="84"/>
                  <a:pt x="214" y="86"/>
                  <a:pt x="212" y="89"/>
                </a:cubicBezTo>
                <a:cubicBezTo>
                  <a:pt x="217" y="86"/>
                  <a:pt x="220" y="83"/>
                  <a:pt x="224" y="82"/>
                </a:cubicBezTo>
                <a:cubicBezTo>
                  <a:pt x="224" y="82"/>
                  <a:pt x="222" y="83"/>
                  <a:pt x="223" y="83"/>
                </a:cubicBezTo>
                <a:cubicBezTo>
                  <a:pt x="226" y="82"/>
                  <a:pt x="228" y="80"/>
                  <a:pt x="232" y="79"/>
                </a:cubicBezTo>
                <a:cubicBezTo>
                  <a:pt x="231" y="78"/>
                  <a:pt x="231" y="78"/>
                  <a:pt x="228" y="79"/>
                </a:cubicBezTo>
                <a:close/>
                <a:moveTo>
                  <a:pt x="209" y="55"/>
                </a:moveTo>
                <a:cubicBezTo>
                  <a:pt x="212" y="54"/>
                  <a:pt x="215" y="52"/>
                  <a:pt x="216" y="50"/>
                </a:cubicBezTo>
                <a:cubicBezTo>
                  <a:pt x="212" y="52"/>
                  <a:pt x="211" y="53"/>
                  <a:pt x="209" y="55"/>
                </a:cubicBezTo>
                <a:close/>
                <a:moveTo>
                  <a:pt x="220" y="66"/>
                </a:moveTo>
                <a:cubicBezTo>
                  <a:pt x="223" y="64"/>
                  <a:pt x="220" y="67"/>
                  <a:pt x="223" y="65"/>
                </a:cubicBezTo>
                <a:cubicBezTo>
                  <a:pt x="224" y="64"/>
                  <a:pt x="223" y="65"/>
                  <a:pt x="223" y="64"/>
                </a:cubicBezTo>
                <a:cubicBezTo>
                  <a:pt x="222" y="65"/>
                  <a:pt x="220" y="65"/>
                  <a:pt x="220" y="66"/>
                </a:cubicBezTo>
                <a:close/>
                <a:moveTo>
                  <a:pt x="217" y="67"/>
                </a:moveTo>
                <a:cubicBezTo>
                  <a:pt x="214" y="69"/>
                  <a:pt x="216" y="70"/>
                  <a:pt x="219" y="67"/>
                </a:cubicBezTo>
                <a:cubicBezTo>
                  <a:pt x="214" y="69"/>
                  <a:pt x="222" y="65"/>
                  <a:pt x="217" y="67"/>
                </a:cubicBezTo>
                <a:close/>
                <a:moveTo>
                  <a:pt x="226" y="94"/>
                </a:moveTo>
                <a:cubicBezTo>
                  <a:pt x="225" y="94"/>
                  <a:pt x="224" y="95"/>
                  <a:pt x="224" y="96"/>
                </a:cubicBezTo>
                <a:cubicBezTo>
                  <a:pt x="226" y="94"/>
                  <a:pt x="226" y="95"/>
                  <a:pt x="228" y="94"/>
                </a:cubicBezTo>
                <a:cubicBezTo>
                  <a:pt x="228" y="93"/>
                  <a:pt x="227" y="94"/>
                  <a:pt x="226" y="94"/>
                </a:cubicBezTo>
                <a:close/>
                <a:moveTo>
                  <a:pt x="216" y="80"/>
                </a:moveTo>
                <a:cubicBezTo>
                  <a:pt x="215" y="80"/>
                  <a:pt x="213" y="82"/>
                  <a:pt x="211" y="82"/>
                </a:cubicBezTo>
                <a:cubicBezTo>
                  <a:pt x="211" y="83"/>
                  <a:pt x="214" y="82"/>
                  <a:pt x="216" y="80"/>
                </a:cubicBezTo>
                <a:close/>
                <a:moveTo>
                  <a:pt x="206" y="79"/>
                </a:moveTo>
                <a:cubicBezTo>
                  <a:pt x="206" y="79"/>
                  <a:pt x="208" y="78"/>
                  <a:pt x="207" y="79"/>
                </a:cubicBezTo>
                <a:cubicBezTo>
                  <a:pt x="209" y="77"/>
                  <a:pt x="210" y="78"/>
                  <a:pt x="212" y="75"/>
                </a:cubicBezTo>
                <a:cubicBezTo>
                  <a:pt x="210" y="76"/>
                  <a:pt x="208" y="77"/>
                  <a:pt x="206" y="79"/>
                </a:cubicBezTo>
                <a:close/>
                <a:moveTo>
                  <a:pt x="192" y="65"/>
                </a:moveTo>
                <a:cubicBezTo>
                  <a:pt x="191" y="66"/>
                  <a:pt x="190" y="67"/>
                  <a:pt x="190" y="67"/>
                </a:cubicBezTo>
                <a:cubicBezTo>
                  <a:pt x="193" y="65"/>
                  <a:pt x="197" y="64"/>
                  <a:pt x="198" y="63"/>
                </a:cubicBezTo>
                <a:cubicBezTo>
                  <a:pt x="194" y="64"/>
                  <a:pt x="195" y="64"/>
                  <a:pt x="192" y="65"/>
                </a:cubicBezTo>
                <a:close/>
                <a:moveTo>
                  <a:pt x="208" y="90"/>
                </a:moveTo>
                <a:cubicBezTo>
                  <a:pt x="207" y="91"/>
                  <a:pt x="206" y="91"/>
                  <a:pt x="206" y="92"/>
                </a:cubicBezTo>
                <a:cubicBezTo>
                  <a:pt x="207" y="91"/>
                  <a:pt x="206" y="93"/>
                  <a:pt x="209" y="91"/>
                </a:cubicBezTo>
                <a:cubicBezTo>
                  <a:pt x="210" y="90"/>
                  <a:pt x="208" y="91"/>
                  <a:pt x="208" y="90"/>
                </a:cubicBezTo>
                <a:close/>
                <a:moveTo>
                  <a:pt x="207" y="101"/>
                </a:moveTo>
                <a:cubicBezTo>
                  <a:pt x="208" y="101"/>
                  <a:pt x="212" y="98"/>
                  <a:pt x="214" y="97"/>
                </a:cubicBezTo>
                <a:cubicBezTo>
                  <a:pt x="211" y="99"/>
                  <a:pt x="207" y="101"/>
                  <a:pt x="207" y="101"/>
                </a:cubicBezTo>
                <a:close/>
                <a:moveTo>
                  <a:pt x="190" y="86"/>
                </a:moveTo>
                <a:cubicBezTo>
                  <a:pt x="191" y="85"/>
                  <a:pt x="196" y="82"/>
                  <a:pt x="196" y="82"/>
                </a:cubicBezTo>
                <a:cubicBezTo>
                  <a:pt x="194" y="83"/>
                  <a:pt x="192" y="85"/>
                  <a:pt x="190" y="86"/>
                </a:cubicBezTo>
                <a:close/>
                <a:moveTo>
                  <a:pt x="198" y="111"/>
                </a:moveTo>
                <a:cubicBezTo>
                  <a:pt x="199" y="112"/>
                  <a:pt x="204" y="109"/>
                  <a:pt x="205" y="107"/>
                </a:cubicBezTo>
                <a:cubicBezTo>
                  <a:pt x="203" y="109"/>
                  <a:pt x="201" y="110"/>
                  <a:pt x="198" y="111"/>
                </a:cubicBezTo>
                <a:close/>
                <a:moveTo>
                  <a:pt x="185" y="86"/>
                </a:moveTo>
                <a:cubicBezTo>
                  <a:pt x="185" y="86"/>
                  <a:pt x="189" y="84"/>
                  <a:pt x="188" y="84"/>
                </a:cubicBezTo>
                <a:cubicBezTo>
                  <a:pt x="184" y="85"/>
                  <a:pt x="184" y="87"/>
                  <a:pt x="183" y="89"/>
                </a:cubicBezTo>
                <a:cubicBezTo>
                  <a:pt x="184" y="88"/>
                  <a:pt x="184" y="88"/>
                  <a:pt x="184" y="88"/>
                </a:cubicBezTo>
                <a:cubicBezTo>
                  <a:pt x="187" y="87"/>
                  <a:pt x="190" y="84"/>
                  <a:pt x="188" y="84"/>
                </a:cubicBezTo>
                <a:cubicBezTo>
                  <a:pt x="188" y="84"/>
                  <a:pt x="186" y="86"/>
                  <a:pt x="185" y="86"/>
                </a:cubicBezTo>
                <a:close/>
                <a:moveTo>
                  <a:pt x="175" y="77"/>
                </a:moveTo>
                <a:cubicBezTo>
                  <a:pt x="177" y="75"/>
                  <a:pt x="182" y="73"/>
                  <a:pt x="180" y="73"/>
                </a:cubicBezTo>
                <a:cubicBezTo>
                  <a:pt x="179" y="75"/>
                  <a:pt x="174" y="76"/>
                  <a:pt x="175" y="77"/>
                </a:cubicBezTo>
                <a:close/>
                <a:moveTo>
                  <a:pt x="186" y="115"/>
                </a:moveTo>
                <a:cubicBezTo>
                  <a:pt x="187" y="115"/>
                  <a:pt x="191" y="112"/>
                  <a:pt x="191" y="111"/>
                </a:cubicBezTo>
                <a:cubicBezTo>
                  <a:pt x="190" y="112"/>
                  <a:pt x="187" y="113"/>
                  <a:pt x="186" y="115"/>
                </a:cubicBezTo>
                <a:close/>
                <a:moveTo>
                  <a:pt x="177" y="93"/>
                </a:moveTo>
                <a:cubicBezTo>
                  <a:pt x="170" y="97"/>
                  <a:pt x="177" y="95"/>
                  <a:pt x="177" y="93"/>
                </a:cubicBezTo>
                <a:close/>
                <a:moveTo>
                  <a:pt x="183" y="114"/>
                </a:moveTo>
                <a:cubicBezTo>
                  <a:pt x="185" y="113"/>
                  <a:pt x="188" y="111"/>
                  <a:pt x="188" y="110"/>
                </a:cubicBezTo>
                <a:cubicBezTo>
                  <a:pt x="185" y="112"/>
                  <a:pt x="184" y="113"/>
                  <a:pt x="183" y="114"/>
                </a:cubicBezTo>
                <a:close/>
                <a:moveTo>
                  <a:pt x="158" y="89"/>
                </a:moveTo>
                <a:cubicBezTo>
                  <a:pt x="160" y="88"/>
                  <a:pt x="165" y="84"/>
                  <a:pt x="163" y="85"/>
                </a:cubicBezTo>
                <a:cubicBezTo>
                  <a:pt x="163" y="85"/>
                  <a:pt x="157" y="89"/>
                  <a:pt x="158" y="89"/>
                </a:cubicBezTo>
                <a:close/>
                <a:moveTo>
                  <a:pt x="166" y="104"/>
                </a:moveTo>
                <a:cubicBezTo>
                  <a:pt x="168" y="103"/>
                  <a:pt x="170" y="102"/>
                  <a:pt x="171" y="101"/>
                </a:cubicBezTo>
                <a:cubicBezTo>
                  <a:pt x="169" y="103"/>
                  <a:pt x="166" y="103"/>
                  <a:pt x="166" y="104"/>
                </a:cubicBezTo>
                <a:close/>
                <a:moveTo>
                  <a:pt x="172" y="122"/>
                </a:moveTo>
                <a:cubicBezTo>
                  <a:pt x="172" y="122"/>
                  <a:pt x="176" y="120"/>
                  <a:pt x="176" y="120"/>
                </a:cubicBezTo>
                <a:cubicBezTo>
                  <a:pt x="175" y="120"/>
                  <a:pt x="175" y="120"/>
                  <a:pt x="172" y="122"/>
                </a:cubicBezTo>
                <a:close/>
                <a:moveTo>
                  <a:pt x="142" y="97"/>
                </a:moveTo>
                <a:cubicBezTo>
                  <a:pt x="145" y="95"/>
                  <a:pt x="147" y="93"/>
                  <a:pt x="148" y="92"/>
                </a:cubicBezTo>
                <a:cubicBezTo>
                  <a:pt x="146" y="93"/>
                  <a:pt x="142" y="96"/>
                  <a:pt x="142" y="97"/>
                </a:cubicBezTo>
                <a:close/>
                <a:moveTo>
                  <a:pt x="155" y="112"/>
                </a:moveTo>
                <a:cubicBezTo>
                  <a:pt x="155" y="112"/>
                  <a:pt x="156" y="111"/>
                  <a:pt x="156" y="111"/>
                </a:cubicBezTo>
                <a:cubicBezTo>
                  <a:pt x="155" y="112"/>
                  <a:pt x="156" y="112"/>
                  <a:pt x="157" y="111"/>
                </a:cubicBezTo>
                <a:cubicBezTo>
                  <a:pt x="157" y="111"/>
                  <a:pt x="158" y="110"/>
                  <a:pt x="158" y="109"/>
                </a:cubicBezTo>
                <a:cubicBezTo>
                  <a:pt x="157" y="110"/>
                  <a:pt x="155" y="111"/>
                  <a:pt x="155" y="112"/>
                </a:cubicBezTo>
                <a:close/>
                <a:moveTo>
                  <a:pt x="164" y="129"/>
                </a:moveTo>
                <a:cubicBezTo>
                  <a:pt x="165" y="128"/>
                  <a:pt x="170" y="125"/>
                  <a:pt x="169" y="124"/>
                </a:cubicBezTo>
                <a:cubicBezTo>
                  <a:pt x="167" y="126"/>
                  <a:pt x="165" y="127"/>
                  <a:pt x="164" y="129"/>
                </a:cubicBezTo>
                <a:close/>
                <a:moveTo>
                  <a:pt x="153" y="112"/>
                </a:moveTo>
                <a:cubicBezTo>
                  <a:pt x="155" y="111"/>
                  <a:pt x="158" y="109"/>
                  <a:pt x="157" y="109"/>
                </a:cubicBezTo>
                <a:cubicBezTo>
                  <a:pt x="154" y="110"/>
                  <a:pt x="154" y="111"/>
                  <a:pt x="153" y="112"/>
                </a:cubicBezTo>
                <a:close/>
                <a:moveTo>
                  <a:pt x="164" y="125"/>
                </a:moveTo>
                <a:cubicBezTo>
                  <a:pt x="165" y="124"/>
                  <a:pt x="167" y="122"/>
                  <a:pt x="167" y="122"/>
                </a:cubicBezTo>
                <a:cubicBezTo>
                  <a:pt x="166" y="122"/>
                  <a:pt x="162" y="125"/>
                  <a:pt x="164" y="125"/>
                </a:cubicBezTo>
                <a:close/>
                <a:moveTo>
                  <a:pt x="162" y="131"/>
                </a:moveTo>
                <a:cubicBezTo>
                  <a:pt x="162" y="131"/>
                  <a:pt x="161" y="132"/>
                  <a:pt x="161" y="133"/>
                </a:cubicBezTo>
                <a:cubicBezTo>
                  <a:pt x="164" y="130"/>
                  <a:pt x="164" y="130"/>
                  <a:pt x="164" y="130"/>
                </a:cubicBezTo>
                <a:cubicBezTo>
                  <a:pt x="162" y="131"/>
                  <a:pt x="170" y="126"/>
                  <a:pt x="167" y="127"/>
                </a:cubicBezTo>
                <a:cubicBezTo>
                  <a:pt x="165" y="129"/>
                  <a:pt x="163" y="130"/>
                  <a:pt x="162" y="131"/>
                </a:cubicBezTo>
                <a:close/>
                <a:moveTo>
                  <a:pt x="153" y="115"/>
                </a:moveTo>
                <a:cubicBezTo>
                  <a:pt x="153" y="115"/>
                  <a:pt x="154" y="114"/>
                  <a:pt x="153" y="114"/>
                </a:cubicBezTo>
                <a:cubicBezTo>
                  <a:pt x="149" y="118"/>
                  <a:pt x="155" y="114"/>
                  <a:pt x="153" y="116"/>
                </a:cubicBezTo>
                <a:cubicBezTo>
                  <a:pt x="155" y="115"/>
                  <a:pt x="155" y="115"/>
                  <a:pt x="155" y="115"/>
                </a:cubicBezTo>
                <a:cubicBezTo>
                  <a:pt x="155" y="115"/>
                  <a:pt x="155" y="114"/>
                  <a:pt x="155" y="114"/>
                </a:cubicBezTo>
                <a:cubicBezTo>
                  <a:pt x="154" y="115"/>
                  <a:pt x="153" y="115"/>
                  <a:pt x="153" y="115"/>
                </a:cubicBezTo>
                <a:close/>
                <a:moveTo>
                  <a:pt x="132" y="105"/>
                </a:moveTo>
                <a:cubicBezTo>
                  <a:pt x="135" y="103"/>
                  <a:pt x="140" y="99"/>
                  <a:pt x="140" y="98"/>
                </a:cubicBezTo>
                <a:cubicBezTo>
                  <a:pt x="136" y="101"/>
                  <a:pt x="133" y="104"/>
                  <a:pt x="132" y="105"/>
                </a:cubicBezTo>
                <a:close/>
                <a:moveTo>
                  <a:pt x="158" y="134"/>
                </a:moveTo>
                <a:cubicBezTo>
                  <a:pt x="159" y="132"/>
                  <a:pt x="163" y="130"/>
                  <a:pt x="163" y="130"/>
                </a:cubicBezTo>
                <a:cubicBezTo>
                  <a:pt x="161" y="131"/>
                  <a:pt x="157" y="133"/>
                  <a:pt x="158" y="134"/>
                </a:cubicBezTo>
                <a:close/>
                <a:moveTo>
                  <a:pt x="149" y="141"/>
                </a:moveTo>
                <a:cubicBezTo>
                  <a:pt x="151" y="141"/>
                  <a:pt x="153" y="139"/>
                  <a:pt x="153" y="138"/>
                </a:cubicBezTo>
                <a:cubicBezTo>
                  <a:pt x="154" y="138"/>
                  <a:pt x="157" y="136"/>
                  <a:pt x="158" y="135"/>
                </a:cubicBezTo>
                <a:cubicBezTo>
                  <a:pt x="155" y="136"/>
                  <a:pt x="151" y="139"/>
                  <a:pt x="149" y="141"/>
                </a:cubicBezTo>
                <a:close/>
                <a:moveTo>
                  <a:pt x="132" y="110"/>
                </a:moveTo>
                <a:cubicBezTo>
                  <a:pt x="132" y="108"/>
                  <a:pt x="128" y="112"/>
                  <a:pt x="127" y="113"/>
                </a:cubicBezTo>
                <a:cubicBezTo>
                  <a:pt x="126" y="114"/>
                  <a:pt x="128" y="114"/>
                  <a:pt x="129" y="112"/>
                </a:cubicBezTo>
                <a:cubicBezTo>
                  <a:pt x="129" y="111"/>
                  <a:pt x="131" y="110"/>
                  <a:pt x="131" y="110"/>
                </a:cubicBezTo>
                <a:cubicBezTo>
                  <a:pt x="131" y="110"/>
                  <a:pt x="131" y="110"/>
                  <a:pt x="132" y="110"/>
                </a:cubicBezTo>
                <a:close/>
                <a:moveTo>
                  <a:pt x="137" y="153"/>
                </a:moveTo>
                <a:cubicBezTo>
                  <a:pt x="139" y="150"/>
                  <a:pt x="143" y="148"/>
                  <a:pt x="143" y="147"/>
                </a:cubicBezTo>
                <a:cubicBezTo>
                  <a:pt x="140" y="149"/>
                  <a:pt x="138" y="151"/>
                  <a:pt x="137" y="153"/>
                </a:cubicBezTo>
                <a:close/>
                <a:moveTo>
                  <a:pt x="105" y="131"/>
                </a:moveTo>
                <a:cubicBezTo>
                  <a:pt x="110" y="128"/>
                  <a:pt x="114" y="123"/>
                  <a:pt x="118" y="120"/>
                </a:cubicBezTo>
                <a:cubicBezTo>
                  <a:pt x="117" y="119"/>
                  <a:pt x="117" y="119"/>
                  <a:pt x="117" y="119"/>
                </a:cubicBezTo>
                <a:cubicBezTo>
                  <a:pt x="113" y="123"/>
                  <a:pt x="107" y="128"/>
                  <a:pt x="105" y="131"/>
                </a:cubicBezTo>
                <a:close/>
                <a:moveTo>
                  <a:pt x="144" y="153"/>
                </a:moveTo>
                <a:cubicBezTo>
                  <a:pt x="144" y="154"/>
                  <a:pt x="143" y="155"/>
                  <a:pt x="143" y="155"/>
                </a:cubicBezTo>
                <a:cubicBezTo>
                  <a:pt x="146" y="153"/>
                  <a:pt x="146" y="153"/>
                  <a:pt x="146" y="153"/>
                </a:cubicBezTo>
                <a:cubicBezTo>
                  <a:pt x="145" y="153"/>
                  <a:pt x="146" y="152"/>
                  <a:pt x="144" y="153"/>
                </a:cubicBezTo>
                <a:close/>
                <a:moveTo>
                  <a:pt x="124" y="137"/>
                </a:moveTo>
                <a:cubicBezTo>
                  <a:pt x="125" y="137"/>
                  <a:pt x="126" y="136"/>
                  <a:pt x="126" y="136"/>
                </a:cubicBezTo>
                <a:cubicBezTo>
                  <a:pt x="125" y="136"/>
                  <a:pt x="123" y="138"/>
                  <a:pt x="122" y="139"/>
                </a:cubicBezTo>
                <a:cubicBezTo>
                  <a:pt x="121" y="140"/>
                  <a:pt x="121" y="140"/>
                  <a:pt x="122" y="140"/>
                </a:cubicBezTo>
                <a:cubicBezTo>
                  <a:pt x="124" y="138"/>
                  <a:pt x="123" y="138"/>
                  <a:pt x="124" y="137"/>
                </a:cubicBezTo>
                <a:close/>
                <a:moveTo>
                  <a:pt x="112" y="136"/>
                </a:moveTo>
                <a:cubicBezTo>
                  <a:pt x="109" y="139"/>
                  <a:pt x="114" y="135"/>
                  <a:pt x="111" y="138"/>
                </a:cubicBezTo>
                <a:cubicBezTo>
                  <a:pt x="113" y="136"/>
                  <a:pt x="113" y="136"/>
                  <a:pt x="115" y="135"/>
                </a:cubicBezTo>
                <a:cubicBezTo>
                  <a:pt x="115" y="135"/>
                  <a:pt x="116" y="134"/>
                  <a:pt x="115" y="134"/>
                </a:cubicBezTo>
                <a:cubicBezTo>
                  <a:pt x="113" y="136"/>
                  <a:pt x="114" y="134"/>
                  <a:pt x="112" y="136"/>
                </a:cubicBezTo>
                <a:close/>
                <a:moveTo>
                  <a:pt x="125" y="156"/>
                </a:moveTo>
                <a:cubicBezTo>
                  <a:pt x="126" y="156"/>
                  <a:pt x="128" y="154"/>
                  <a:pt x="129" y="152"/>
                </a:cubicBezTo>
                <a:cubicBezTo>
                  <a:pt x="128" y="153"/>
                  <a:pt x="126" y="154"/>
                  <a:pt x="125" y="156"/>
                </a:cubicBezTo>
                <a:close/>
                <a:moveTo>
                  <a:pt x="113" y="150"/>
                </a:moveTo>
                <a:cubicBezTo>
                  <a:pt x="117" y="147"/>
                  <a:pt x="116" y="148"/>
                  <a:pt x="120" y="145"/>
                </a:cubicBezTo>
                <a:cubicBezTo>
                  <a:pt x="118" y="145"/>
                  <a:pt x="121" y="143"/>
                  <a:pt x="120" y="143"/>
                </a:cubicBezTo>
                <a:cubicBezTo>
                  <a:pt x="119" y="145"/>
                  <a:pt x="113" y="149"/>
                  <a:pt x="113" y="150"/>
                </a:cubicBezTo>
                <a:close/>
                <a:moveTo>
                  <a:pt x="112" y="138"/>
                </a:moveTo>
                <a:cubicBezTo>
                  <a:pt x="110" y="140"/>
                  <a:pt x="110" y="138"/>
                  <a:pt x="108" y="140"/>
                </a:cubicBezTo>
                <a:cubicBezTo>
                  <a:pt x="107" y="142"/>
                  <a:pt x="109" y="140"/>
                  <a:pt x="110" y="141"/>
                </a:cubicBezTo>
                <a:cubicBezTo>
                  <a:pt x="111" y="140"/>
                  <a:pt x="114" y="137"/>
                  <a:pt x="112" y="138"/>
                </a:cubicBezTo>
                <a:close/>
                <a:moveTo>
                  <a:pt x="96" y="141"/>
                </a:moveTo>
                <a:cubicBezTo>
                  <a:pt x="99" y="138"/>
                  <a:pt x="99" y="138"/>
                  <a:pt x="99" y="138"/>
                </a:cubicBezTo>
                <a:cubicBezTo>
                  <a:pt x="98" y="137"/>
                  <a:pt x="98" y="137"/>
                  <a:pt x="98" y="137"/>
                </a:cubicBezTo>
                <a:cubicBezTo>
                  <a:pt x="96" y="139"/>
                  <a:pt x="97" y="139"/>
                  <a:pt x="96" y="141"/>
                </a:cubicBezTo>
                <a:close/>
                <a:moveTo>
                  <a:pt x="119" y="170"/>
                </a:moveTo>
                <a:cubicBezTo>
                  <a:pt x="119" y="171"/>
                  <a:pt x="120" y="168"/>
                  <a:pt x="120" y="169"/>
                </a:cubicBezTo>
                <a:cubicBezTo>
                  <a:pt x="121" y="168"/>
                  <a:pt x="125" y="165"/>
                  <a:pt x="123" y="166"/>
                </a:cubicBezTo>
                <a:cubicBezTo>
                  <a:pt x="121" y="168"/>
                  <a:pt x="121" y="168"/>
                  <a:pt x="119" y="170"/>
                </a:cubicBezTo>
                <a:close/>
                <a:moveTo>
                  <a:pt x="111" y="161"/>
                </a:moveTo>
                <a:cubicBezTo>
                  <a:pt x="113" y="159"/>
                  <a:pt x="114" y="159"/>
                  <a:pt x="115" y="158"/>
                </a:cubicBezTo>
                <a:cubicBezTo>
                  <a:pt x="114" y="158"/>
                  <a:pt x="115" y="157"/>
                  <a:pt x="114" y="157"/>
                </a:cubicBezTo>
                <a:cubicBezTo>
                  <a:pt x="113" y="159"/>
                  <a:pt x="111" y="160"/>
                  <a:pt x="111" y="161"/>
                </a:cubicBezTo>
                <a:close/>
                <a:moveTo>
                  <a:pt x="85" y="151"/>
                </a:moveTo>
                <a:cubicBezTo>
                  <a:pt x="83" y="153"/>
                  <a:pt x="82" y="154"/>
                  <a:pt x="81" y="155"/>
                </a:cubicBezTo>
                <a:cubicBezTo>
                  <a:pt x="81" y="156"/>
                  <a:pt x="81" y="156"/>
                  <a:pt x="81" y="156"/>
                </a:cubicBezTo>
                <a:cubicBezTo>
                  <a:pt x="81" y="156"/>
                  <a:pt x="81" y="156"/>
                  <a:pt x="81" y="156"/>
                </a:cubicBezTo>
                <a:cubicBezTo>
                  <a:pt x="82" y="156"/>
                  <a:pt x="82" y="156"/>
                  <a:pt x="82" y="156"/>
                </a:cubicBezTo>
                <a:cubicBezTo>
                  <a:pt x="83" y="155"/>
                  <a:pt x="83" y="155"/>
                  <a:pt x="83" y="155"/>
                </a:cubicBezTo>
                <a:cubicBezTo>
                  <a:pt x="84" y="154"/>
                  <a:pt x="85" y="152"/>
                  <a:pt x="86" y="151"/>
                </a:cubicBezTo>
                <a:cubicBezTo>
                  <a:pt x="89" y="149"/>
                  <a:pt x="91" y="146"/>
                  <a:pt x="93" y="143"/>
                </a:cubicBezTo>
                <a:cubicBezTo>
                  <a:pt x="90" y="146"/>
                  <a:pt x="87" y="149"/>
                  <a:pt x="85" y="151"/>
                </a:cubicBezTo>
                <a:close/>
                <a:moveTo>
                  <a:pt x="88" y="156"/>
                </a:moveTo>
                <a:cubicBezTo>
                  <a:pt x="90" y="154"/>
                  <a:pt x="91" y="154"/>
                  <a:pt x="93" y="152"/>
                </a:cubicBezTo>
                <a:cubicBezTo>
                  <a:pt x="93" y="151"/>
                  <a:pt x="93" y="150"/>
                  <a:pt x="94" y="149"/>
                </a:cubicBezTo>
                <a:cubicBezTo>
                  <a:pt x="91" y="152"/>
                  <a:pt x="87" y="156"/>
                  <a:pt x="88" y="156"/>
                </a:cubicBezTo>
                <a:close/>
                <a:moveTo>
                  <a:pt x="86" y="154"/>
                </a:moveTo>
                <a:cubicBezTo>
                  <a:pt x="88" y="153"/>
                  <a:pt x="87" y="154"/>
                  <a:pt x="89" y="152"/>
                </a:cubicBezTo>
                <a:cubicBezTo>
                  <a:pt x="89" y="152"/>
                  <a:pt x="89" y="152"/>
                  <a:pt x="90" y="151"/>
                </a:cubicBezTo>
                <a:cubicBezTo>
                  <a:pt x="89" y="151"/>
                  <a:pt x="89" y="151"/>
                  <a:pt x="90" y="151"/>
                </a:cubicBezTo>
                <a:cubicBezTo>
                  <a:pt x="90" y="150"/>
                  <a:pt x="90" y="150"/>
                  <a:pt x="90" y="150"/>
                </a:cubicBezTo>
                <a:cubicBezTo>
                  <a:pt x="89" y="152"/>
                  <a:pt x="86" y="154"/>
                  <a:pt x="86" y="154"/>
                </a:cubicBezTo>
                <a:close/>
                <a:moveTo>
                  <a:pt x="96" y="160"/>
                </a:moveTo>
                <a:cubicBezTo>
                  <a:pt x="96" y="161"/>
                  <a:pt x="94" y="163"/>
                  <a:pt x="94" y="164"/>
                </a:cubicBezTo>
                <a:cubicBezTo>
                  <a:pt x="96" y="162"/>
                  <a:pt x="96" y="161"/>
                  <a:pt x="98" y="160"/>
                </a:cubicBezTo>
                <a:cubicBezTo>
                  <a:pt x="97" y="159"/>
                  <a:pt x="97" y="160"/>
                  <a:pt x="96" y="160"/>
                </a:cubicBezTo>
                <a:close/>
                <a:moveTo>
                  <a:pt x="95" y="158"/>
                </a:moveTo>
                <a:cubicBezTo>
                  <a:pt x="95" y="158"/>
                  <a:pt x="95" y="158"/>
                  <a:pt x="95" y="158"/>
                </a:cubicBezTo>
                <a:cubicBezTo>
                  <a:pt x="93" y="159"/>
                  <a:pt x="94" y="159"/>
                  <a:pt x="92" y="160"/>
                </a:cubicBezTo>
                <a:cubicBezTo>
                  <a:pt x="93" y="161"/>
                  <a:pt x="93" y="161"/>
                  <a:pt x="93" y="161"/>
                </a:cubicBezTo>
                <a:cubicBezTo>
                  <a:pt x="94" y="159"/>
                  <a:pt x="94" y="160"/>
                  <a:pt x="95" y="158"/>
                </a:cubicBezTo>
                <a:close/>
                <a:moveTo>
                  <a:pt x="85" y="163"/>
                </a:moveTo>
                <a:cubicBezTo>
                  <a:pt x="86" y="162"/>
                  <a:pt x="86" y="162"/>
                  <a:pt x="86" y="162"/>
                </a:cubicBezTo>
                <a:cubicBezTo>
                  <a:pt x="86" y="162"/>
                  <a:pt x="85" y="162"/>
                  <a:pt x="85" y="163"/>
                </a:cubicBezTo>
                <a:close/>
                <a:moveTo>
                  <a:pt x="91" y="167"/>
                </a:moveTo>
                <a:cubicBezTo>
                  <a:pt x="91" y="167"/>
                  <a:pt x="91" y="167"/>
                  <a:pt x="91" y="168"/>
                </a:cubicBezTo>
                <a:cubicBezTo>
                  <a:pt x="92" y="168"/>
                  <a:pt x="92" y="168"/>
                  <a:pt x="92" y="167"/>
                </a:cubicBezTo>
                <a:cubicBezTo>
                  <a:pt x="92" y="167"/>
                  <a:pt x="92" y="167"/>
                  <a:pt x="92" y="167"/>
                </a:cubicBezTo>
                <a:cubicBezTo>
                  <a:pt x="92" y="167"/>
                  <a:pt x="91" y="166"/>
                  <a:pt x="91" y="167"/>
                </a:cubicBezTo>
                <a:close/>
                <a:moveTo>
                  <a:pt x="101" y="179"/>
                </a:moveTo>
                <a:cubicBezTo>
                  <a:pt x="101" y="179"/>
                  <a:pt x="101" y="179"/>
                  <a:pt x="102" y="180"/>
                </a:cubicBezTo>
                <a:cubicBezTo>
                  <a:pt x="102" y="179"/>
                  <a:pt x="102" y="178"/>
                  <a:pt x="103" y="178"/>
                </a:cubicBezTo>
                <a:cubicBezTo>
                  <a:pt x="103" y="178"/>
                  <a:pt x="103" y="178"/>
                  <a:pt x="103" y="177"/>
                </a:cubicBezTo>
                <a:cubicBezTo>
                  <a:pt x="102" y="178"/>
                  <a:pt x="102" y="178"/>
                  <a:pt x="101" y="179"/>
                </a:cubicBezTo>
                <a:close/>
                <a:moveTo>
                  <a:pt x="111" y="187"/>
                </a:moveTo>
                <a:cubicBezTo>
                  <a:pt x="111" y="188"/>
                  <a:pt x="112" y="187"/>
                  <a:pt x="112" y="187"/>
                </a:cubicBezTo>
                <a:cubicBezTo>
                  <a:pt x="111" y="187"/>
                  <a:pt x="112" y="187"/>
                  <a:pt x="112" y="186"/>
                </a:cubicBezTo>
                <a:cubicBezTo>
                  <a:pt x="111" y="186"/>
                  <a:pt x="112" y="187"/>
                  <a:pt x="111" y="187"/>
                </a:cubicBezTo>
                <a:close/>
                <a:moveTo>
                  <a:pt x="100" y="178"/>
                </a:moveTo>
                <a:cubicBezTo>
                  <a:pt x="100" y="179"/>
                  <a:pt x="101" y="179"/>
                  <a:pt x="101" y="178"/>
                </a:cubicBezTo>
                <a:cubicBezTo>
                  <a:pt x="101" y="178"/>
                  <a:pt x="101" y="178"/>
                  <a:pt x="101" y="178"/>
                </a:cubicBezTo>
                <a:cubicBezTo>
                  <a:pt x="101" y="178"/>
                  <a:pt x="101" y="178"/>
                  <a:pt x="101" y="178"/>
                </a:cubicBezTo>
                <a:cubicBezTo>
                  <a:pt x="101" y="178"/>
                  <a:pt x="100" y="178"/>
                  <a:pt x="100" y="178"/>
                </a:cubicBezTo>
                <a:close/>
                <a:moveTo>
                  <a:pt x="101" y="180"/>
                </a:moveTo>
                <a:cubicBezTo>
                  <a:pt x="101" y="179"/>
                  <a:pt x="101" y="181"/>
                  <a:pt x="102" y="180"/>
                </a:cubicBezTo>
                <a:cubicBezTo>
                  <a:pt x="102" y="180"/>
                  <a:pt x="101" y="179"/>
                  <a:pt x="101" y="179"/>
                </a:cubicBezTo>
                <a:cubicBezTo>
                  <a:pt x="101" y="179"/>
                  <a:pt x="100" y="180"/>
                  <a:pt x="101" y="180"/>
                </a:cubicBezTo>
                <a:close/>
                <a:moveTo>
                  <a:pt x="76" y="157"/>
                </a:moveTo>
                <a:cubicBezTo>
                  <a:pt x="76" y="157"/>
                  <a:pt x="77" y="156"/>
                  <a:pt x="76" y="156"/>
                </a:cubicBezTo>
                <a:cubicBezTo>
                  <a:pt x="76" y="156"/>
                  <a:pt x="76" y="157"/>
                  <a:pt x="76" y="157"/>
                </a:cubicBezTo>
                <a:close/>
                <a:moveTo>
                  <a:pt x="99" y="179"/>
                </a:moveTo>
                <a:cubicBezTo>
                  <a:pt x="99" y="178"/>
                  <a:pt x="100" y="180"/>
                  <a:pt x="100" y="179"/>
                </a:cubicBezTo>
                <a:cubicBezTo>
                  <a:pt x="99" y="179"/>
                  <a:pt x="100" y="179"/>
                  <a:pt x="100" y="178"/>
                </a:cubicBezTo>
                <a:cubicBezTo>
                  <a:pt x="100" y="178"/>
                  <a:pt x="99" y="179"/>
                  <a:pt x="99" y="179"/>
                </a:cubicBezTo>
                <a:close/>
                <a:moveTo>
                  <a:pt x="104" y="186"/>
                </a:moveTo>
                <a:cubicBezTo>
                  <a:pt x="105" y="185"/>
                  <a:pt x="105" y="185"/>
                  <a:pt x="105" y="185"/>
                </a:cubicBezTo>
                <a:cubicBezTo>
                  <a:pt x="105" y="184"/>
                  <a:pt x="104" y="185"/>
                  <a:pt x="104" y="186"/>
                </a:cubicBezTo>
                <a:close/>
                <a:moveTo>
                  <a:pt x="100" y="181"/>
                </a:moveTo>
                <a:cubicBezTo>
                  <a:pt x="100" y="181"/>
                  <a:pt x="100" y="181"/>
                  <a:pt x="100" y="181"/>
                </a:cubicBezTo>
                <a:cubicBezTo>
                  <a:pt x="100" y="181"/>
                  <a:pt x="100" y="181"/>
                  <a:pt x="100" y="181"/>
                </a:cubicBezTo>
                <a:cubicBezTo>
                  <a:pt x="100" y="181"/>
                  <a:pt x="101" y="181"/>
                  <a:pt x="101" y="181"/>
                </a:cubicBezTo>
                <a:cubicBezTo>
                  <a:pt x="100" y="181"/>
                  <a:pt x="100" y="180"/>
                  <a:pt x="100" y="181"/>
                </a:cubicBezTo>
                <a:close/>
                <a:moveTo>
                  <a:pt x="108" y="192"/>
                </a:moveTo>
                <a:cubicBezTo>
                  <a:pt x="108" y="191"/>
                  <a:pt x="109" y="190"/>
                  <a:pt x="109" y="190"/>
                </a:cubicBezTo>
                <a:cubicBezTo>
                  <a:pt x="108" y="191"/>
                  <a:pt x="107" y="191"/>
                  <a:pt x="108" y="192"/>
                </a:cubicBezTo>
                <a:close/>
                <a:moveTo>
                  <a:pt x="76" y="161"/>
                </a:moveTo>
                <a:cubicBezTo>
                  <a:pt x="76" y="161"/>
                  <a:pt x="77" y="162"/>
                  <a:pt x="77" y="161"/>
                </a:cubicBezTo>
                <a:cubicBezTo>
                  <a:pt x="77" y="161"/>
                  <a:pt x="77" y="161"/>
                  <a:pt x="77" y="161"/>
                </a:cubicBezTo>
                <a:cubicBezTo>
                  <a:pt x="77" y="161"/>
                  <a:pt x="78" y="161"/>
                  <a:pt x="77" y="161"/>
                </a:cubicBezTo>
                <a:cubicBezTo>
                  <a:pt x="77" y="161"/>
                  <a:pt x="77" y="161"/>
                  <a:pt x="76" y="161"/>
                </a:cubicBezTo>
                <a:close/>
                <a:moveTo>
                  <a:pt x="99" y="182"/>
                </a:moveTo>
                <a:cubicBezTo>
                  <a:pt x="99" y="182"/>
                  <a:pt x="99" y="182"/>
                  <a:pt x="99" y="182"/>
                </a:cubicBezTo>
                <a:cubicBezTo>
                  <a:pt x="100" y="182"/>
                  <a:pt x="100" y="182"/>
                  <a:pt x="100" y="181"/>
                </a:cubicBezTo>
                <a:cubicBezTo>
                  <a:pt x="99" y="181"/>
                  <a:pt x="99" y="182"/>
                  <a:pt x="99" y="182"/>
                </a:cubicBezTo>
                <a:close/>
                <a:moveTo>
                  <a:pt x="102" y="184"/>
                </a:moveTo>
                <a:cubicBezTo>
                  <a:pt x="102" y="184"/>
                  <a:pt x="102" y="185"/>
                  <a:pt x="102" y="185"/>
                </a:cubicBezTo>
                <a:cubicBezTo>
                  <a:pt x="102" y="185"/>
                  <a:pt x="102" y="185"/>
                  <a:pt x="102" y="185"/>
                </a:cubicBezTo>
                <a:cubicBezTo>
                  <a:pt x="102" y="185"/>
                  <a:pt x="103" y="185"/>
                  <a:pt x="103" y="184"/>
                </a:cubicBezTo>
                <a:cubicBezTo>
                  <a:pt x="103" y="185"/>
                  <a:pt x="102" y="184"/>
                  <a:pt x="102" y="184"/>
                </a:cubicBezTo>
                <a:close/>
                <a:moveTo>
                  <a:pt x="103" y="187"/>
                </a:moveTo>
                <a:cubicBezTo>
                  <a:pt x="104" y="186"/>
                  <a:pt x="104" y="186"/>
                  <a:pt x="104" y="185"/>
                </a:cubicBezTo>
                <a:cubicBezTo>
                  <a:pt x="104" y="186"/>
                  <a:pt x="103" y="186"/>
                  <a:pt x="103" y="187"/>
                </a:cubicBezTo>
                <a:close/>
                <a:moveTo>
                  <a:pt x="99" y="185"/>
                </a:moveTo>
                <a:cubicBezTo>
                  <a:pt x="99" y="185"/>
                  <a:pt x="100" y="185"/>
                  <a:pt x="100" y="185"/>
                </a:cubicBezTo>
                <a:cubicBezTo>
                  <a:pt x="100" y="185"/>
                  <a:pt x="101" y="185"/>
                  <a:pt x="101" y="186"/>
                </a:cubicBezTo>
                <a:cubicBezTo>
                  <a:pt x="102" y="186"/>
                  <a:pt x="100" y="184"/>
                  <a:pt x="102" y="184"/>
                </a:cubicBezTo>
                <a:cubicBezTo>
                  <a:pt x="101" y="184"/>
                  <a:pt x="101" y="184"/>
                  <a:pt x="101" y="183"/>
                </a:cubicBezTo>
                <a:cubicBezTo>
                  <a:pt x="100" y="184"/>
                  <a:pt x="99" y="184"/>
                  <a:pt x="99" y="185"/>
                </a:cubicBezTo>
                <a:close/>
                <a:moveTo>
                  <a:pt x="84" y="169"/>
                </a:moveTo>
                <a:cubicBezTo>
                  <a:pt x="84" y="169"/>
                  <a:pt x="85" y="169"/>
                  <a:pt x="85" y="168"/>
                </a:cubicBezTo>
                <a:cubicBezTo>
                  <a:pt x="85" y="169"/>
                  <a:pt x="84" y="169"/>
                  <a:pt x="84" y="169"/>
                </a:cubicBezTo>
                <a:close/>
                <a:moveTo>
                  <a:pt x="97" y="181"/>
                </a:moveTo>
                <a:cubicBezTo>
                  <a:pt x="98" y="181"/>
                  <a:pt x="97" y="182"/>
                  <a:pt x="98" y="182"/>
                </a:cubicBezTo>
                <a:cubicBezTo>
                  <a:pt x="98" y="181"/>
                  <a:pt x="98" y="181"/>
                  <a:pt x="98" y="181"/>
                </a:cubicBezTo>
                <a:cubicBezTo>
                  <a:pt x="98" y="181"/>
                  <a:pt x="98" y="181"/>
                  <a:pt x="97" y="181"/>
                </a:cubicBezTo>
                <a:close/>
                <a:moveTo>
                  <a:pt x="105" y="194"/>
                </a:moveTo>
                <a:cubicBezTo>
                  <a:pt x="106" y="194"/>
                  <a:pt x="106" y="192"/>
                  <a:pt x="107" y="192"/>
                </a:cubicBezTo>
                <a:cubicBezTo>
                  <a:pt x="107" y="192"/>
                  <a:pt x="107" y="192"/>
                  <a:pt x="107" y="192"/>
                </a:cubicBezTo>
                <a:cubicBezTo>
                  <a:pt x="106" y="192"/>
                  <a:pt x="105" y="193"/>
                  <a:pt x="105" y="194"/>
                </a:cubicBezTo>
                <a:close/>
                <a:moveTo>
                  <a:pt x="91" y="184"/>
                </a:moveTo>
                <a:cubicBezTo>
                  <a:pt x="92" y="184"/>
                  <a:pt x="91" y="185"/>
                  <a:pt x="91" y="185"/>
                </a:cubicBezTo>
                <a:cubicBezTo>
                  <a:pt x="92" y="185"/>
                  <a:pt x="92" y="184"/>
                  <a:pt x="93" y="184"/>
                </a:cubicBezTo>
                <a:cubicBezTo>
                  <a:pt x="92" y="184"/>
                  <a:pt x="92" y="184"/>
                  <a:pt x="92" y="183"/>
                </a:cubicBezTo>
                <a:cubicBezTo>
                  <a:pt x="92" y="184"/>
                  <a:pt x="92" y="184"/>
                  <a:pt x="91" y="184"/>
                </a:cubicBezTo>
                <a:close/>
                <a:moveTo>
                  <a:pt x="72" y="169"/>
                </a:moveTo>
                <a:cubicBezTo>
                  <a:pt x="73" y="170"/>
                  <a:pt x="73" y="170"/>
                  <a:pt x="73" y="170"/>
                </a:cubicBezTo>
                <a:cubicBezTo>
                  <a:pt x="73" y="169"/>
                  <a:pt x="75" y="168"/>
                  <a:pt x="74" y="167"/>
                </a:cubicBezTo>
                <a:cubicBezTo>
                  <a:pt x="73" y="168"/>
                  <a:pt x="73" y="169"/>
                  <a:pt x="72" y="169"/>
                </a:cubicBezTo>
                <a:close/>
                <a:moveTo>
                  <a:pt x="74" y="170"/>
                </a:moveTo>
                <a:cubicBezTo>
                  <a:pt x="75" y="170"/>
                  <a:pt x="76" y="169"/>
                  <a:pt x="76" y="168"/>
                </a:cubicBezTo>
                <a:cubicBezTo>
                  <a:pt x="75" y="169"/>
                  <a:pt x="74" y="170"/>
                  <a:pt x="74" y="170"/>
                </a:cubicBezTo>
                <a:close/>
                <a:moveTo>
                  <a:pt x="88" y="184"/>
                </a:moveTo>
                <a:cubicBezTo>
                  <a:pt x="89" y="185"/>
                  <a:pt x="89" y="185"/>
                  <a:pt x="89" y="185"/>
                </a:cubicBezTo>
                <a:cubicBezTo>
                  <a:pt x="90" y="184"/>
                  <a:pt x="90" y="184"/>
                  <a:pt x="90" y="183"/>
                </a:cubicBezTo>
                <a:cubicBezTo>
                  <a:pt x="90" y="183"/>
                  <a:pt x="89" y="184"/>
                  <a:pt x="88" y="184"/>
                </a:cubicBezTo>
                <a:close/>
                <a:moveTo>
                  <a:pt x="71" y="168"/>
                </a:moveTo>
                <a:cubicBezTo>
                  <a:pt x="71" y="168"/>
                  <a:pt x="71" y="167"/>
                  <a:pt x="71" y="167"/>
                </a:cubicBezTo>
                <a:cubicBezTo>
                  <a:pt x="71" y="167"/>
                  <a:pt x="71" y="168"/>
                  <a:pt x="71" y="168"/>
                </a:cubicBezTo>
                <a:close/>
                <a:moveTo>
                  <a:pt x="89" y="187"/>
                </a:moveTo>
                <a:cubicBezTo>
                  <a:pt x="90" y="188"/>
                  <a:pt x="90" y="187"/>
                  <a:pt x="90" y="187"/>
                </a:cubicBezTo>
                <a:cubicBezTo>
                  <a:pt x="91" y="187"/>
                  <a:pt x="91" y="186"/>
                  <a:pt x="91" y="186"/>
                </a:cubicBezTo>
                <a:cubicBezTo>
                  <a:pt x="90" y="186"/>
                  <a:pt x="90" y="187"/>
                  <a:pt x="89" y="186"/>
                </a:cubicBezTo>
                <a:cubicBezTo>
                  <a:pt x="89" y="186"/>
                  <a:pt x="90" y="187"/>
                  <a:pt x="89" y="187"/>
                </a:cubicBezTo>
                <a:close/>
                <a:moveTo>
                  <a:pt x="84" y="182"/>
                </a:moveTo>
                <a:cubicBezTo>
                  <a:pt x="84" y="182"/>
                  <a:pt x="85" y="180"/>
                  <a:pt x="84" y="180"/>
                </a:cubicBezTo>
                <a:cubicBezTo>
                  <a:pt x="84" y="181"/>
                  <a:pt x="83" y="181"/>
                  <a:pt x="84" y="182"/>
                </a:cubicBezTo>
                <a:close/>
                <a:moveTo>
                  <a:pt x="72" y="173"/>
                </a:moveTo>
                <a:cubicBezTo>
                  <a:pt x="72" y="173"/>
                  <a:pt x="73" y="173"/>
                  <a:pt x="73" y="173"/>
                </a:cubicBezTo>
                <a:cubicBezTo>
                  <a:pt x="73" y="173"/>
                  <a:pt x="73" y="173"/>
                  <a:pt x="73" y="172"/>
                </a:cubicBezTo>
                <a:cubicBezTo>
                  <a:pt x="72" y="172"/>
                  <a:pt x="75" y="172"/>
                  <a:pt x="74" y="171"/>
                </a:cubicBezTo>
                <a:cubicBezTo>
                  <a:pt x="73" y="171"/>
                  <a:pt x="73" y="172"/>
                  <a:pt x="72" y="173"/>
                </a:cubicBezTo>
                <a:close/>
                <a:moveTo>
                  <a:pt x="97" y="197"/>
                </a:moveTo>
                <a:cubicBezTo>
                  <a:pt x="98" y="196"/>
                  <a:pt x="99" y="195"/>
                  <a:pt x="99" y="194"/>
                </a:cubicBezTo>
                <a:cubicBezTo>
                  <a:pt x="99" y="195"/>
                  <a:pt x="97" y="195"/>
                  <a:pt x="97" y="197"/>
                </a:cubicBezTo>
                <a:close/>
                <a:moveTo>
                  <a:pt x="69" y="174"/>
                </a:moveTo>
                <a:cubicBezTo>
                  <a:pt x="70" y="173"/>
                  <a:pt x="71" y="172"/>
                  <a:pt x="72" y="171"/>
                </a:cubicBezTo>
                <a:cubicBezTo>
                  <a:pt x="72" y="170"/>
                  <a:pt x="72" y="170"/>
                  <a:pt x="72" y="170"/>
                </a:cubicBezTo>
                <a:cubicBezTo>
                  <a:pt x="71" y="172"/>
                  <a:pt x="69" y="172"/>
                  <a:pt x="69" y="174"/>
                </a:cubicBezTo>
                <a:close/>
                <a:moveTo>
                  <a:pt x="91" y="189"/>
                </a:moveTo>
                <a:cubicBezTo>
                  <a:pt x="91" y="189"/>
                  <a:pt x="92" y="189"/>
                  <a:pt x="91" y="188"/>
                </a:cubicBezTo>
                <a:cubicBezTo>
                  <a:pt x="91" y="189"/>
                  <a:pt x="90" y="189"/>
                  <a:pt x="91" y="189"/>
                </a:cubicBezTo>
                <a:close/>
                <a:moveTo>
                  <a:pt x="69" y="171"/>
                </a:moveTo>
                <a:cubicBezTo>
                  <a:pt x="69" y="170"/>
                  <a:pt x="70" y="169"/>
                  <a:pt x="70" y="169"/>
                </a:cubicBezTo>
                <a:cubicBezTo>
                  <a:pt x="69" y="169"/>
                  <a:pt x="68" y="170"/>
                  <a:pt x="69" y="171"/>
                </a:cubicBezTo>
                <a:close/>
                <a:moveTo>
                  <a:pt x="67" y="172"/>
                </a:moveTo>
                <a:cubicBezTo>
                  <a:pt x="68" y="173"/>
                  <a:pt x="68" y="172"/>
                  <a:pt x="68" y="171"/>
                </a:cubicBezTo>
                <a:lnTo>
                  <a:pt x="67" y="172"/>
                </a:lnTo>
                <a:close/>
                <a:moveTo>
                  <a:pt x="96" y="198"/>
                </a:moveTo>
                <a:cubicBezTo>
                  <a:pt x="97" y="198"/>
                  <a:pt x="97" y="197"/>
                  <a:pt x="97" y="197"/>
                </a:cubicBezTo>
                <a:cubicBezTo>
                  <a:pt x="96" y="197"/>
                  <a:pt x="96" y="198"/>
                  <a:pt x="96" y="198"/>
                </a:cubicBezTo>
                <a:close/>
                <a:moveTo>
                  <a:pt x="75" y="181"/>
                </a:moveTo>
                <a:cubicBezTo>
                  <a:pt x="76" y="181"/>
                  <a:pt x="77" y="180"/>
                  <a:pt x="76" y="180"/>
                </a:cubicBezTo>
                <a:cubicBezTo>
                  <a:pt x="76" y="180"/>
                  <a:pt x="75" y="181"/>
                  <a:pt x="75" y="181"/>
                </a:cubicBezTo>
                <a:close/>
                <a:moveTo>
                  <a:pt x="90" y="195"/>
                </a:moveTo>
                <a:cubicBezTo>
                  <a:pt x="91" y="196"/>
                  <a:pt x="91" y="194"/>
                  <a:pt x="92" y="194"/>
                </a:cubicBezTo>
                <a:cubicBezTo>
                  <a:pt x="92" y="194"/>
                  <a:pt x="92" y="194"/>
                  <a:pt x="91" y="193"/>
                </a:cubicBezTo>
                <a:cubicBezTo>
                  <a:pt x="91" y="194"/>
                  <a:pt x="91" y="195"/>
                  <a:pt x="90" y="195"/>
                </a:cubicBezTo>
                <a:close/>
                <a:moveTo>
                  <a:pt x="65" y="173"/>
                </a:moveTo>
                <a:cubicBezTo>
                  <a:pt x="66" y="173"/>
                  <a:pt x="66" y="172"/>
                  <a:pt x="66" y="172"/>
                </a:cubicBezTo>
                <a:cubicBezTo>
                  <a:pt x="66" y="172"/>
                  <a:pt x="65" y="173"/>
                  <a:pt x="65" y="173"/>
                </a:cubicBezTo>
                <a:close/>
                <a:moveTo>
                  <a:pt x="67" y="176"/>
                </a:moveTo>
                <a:cubicBezTo>
                  <a:pt x="68" y="177"/>
                  <a:pt x="69" y="175"/>
                  <a:pt x="68" y="175"/>
                </a:cubicBezTo>
                <a:cubicBezTo>
                  <a:pt x="68" y="176"/>
                  <a:pt x="67" y="176"/>
                  <a:pt x="67" y="176"/>
                </a:cubicBezTo>
                <a:close/>
                <a:moveTo>
                  <a:pt x="70" y="178"/>
                </a:moveTo>
                <a:cubicBezTo>
                  <a:pt x="70" y="179"/>
                  <a:pt x="70" y="178"/>
                  <a:pt x="70" y="177"/>
                </a:cubicBezTo>
                <a:cubicBezTo>
                  <a:pt x="70" y="177"/>
                  <a:pt x="70" y="178"/>
                  <a:pt x="70" y="178"/>
                </a:cubicBezTo>
                <a:close/>
                <a:moveTo>
                  <a:pt x="88" y="196"/>
                </a:moveTo>
                <a:cubicBezTo>
                  <a:pt x="89" y="196"/>
                  <a:pt x="90" y="195"/>
                  <a:pt x="89" y="194"/>
                </a:cubicBezTo>
                <a:cubicBezTo>
                  <a:pt x="89" y="196"/>
                  <a:pt x="87" y="195"/>
                  <a:pt x="88" y="196"/>
                </a:cubicBezTo>
                <a:close/>
                <a:moveTo>
                  <a:pt x="63" y="174"/>
                </a:moveTo>
                <a:cubicBezTo>
                  <a:pt x="63" y="174"/>
                  <a:pt x="63" y="174"/>
                  <a:pt x="63" y="174"/>
                </a:cubicBezTo>
                <a:cubicBezTo>
                  <a:pt x="64" y="174"/>
                  <a:pt x="64" y="173"/>
                  <a:pt x="64" y="172"/>
                </a:cubicBezTo>
                <a:cubicBezTo>
                  <a:pt x="64" y="172"/>
                  <a:pt x="64" y="173"/>
                  <a:pt x="63" y="174"/>
                </a:cubicBezTo>
                <a:close/>
                <a:moveTo>
                  <a:pt x="87" y="195"/>
                </a:moveTo>
                <a:cubicBezTo>
                  <a:pt x="87" y="194"/>
                  <a:pt x="87" y="194"/>
                  <a:pt x="88" y="194"/>
                </a:cubicBezTo>
                <a:cubicBezTo>
                  <a:pt x="87" y="193"/>
                  <a:pt x="87" y="193"/>
                  <a:pt x="87" y="193"/>
                </a:cubicBezTo>
                <a:cubicBezTo>
                  <a:pt x="87" y="194"/>
                  <a:pt x="86" y="194"/>
                  <a:pt x="87" y="195"/>
                </a:cubicBezTo>
                <a:close/>
                <a:moveTo>
                  <a:pt x="89" y="196"/>
                </a:moveTo>
                <a:cubicBezTo>
                  <a:pt x="89" y="196"/>
                  <a:pt x="90" y="197"/>
                  <a:pt x="90" y="197"/>
                </a:cubicBezTo>
                <a:cubicBezTo>
                  <a:pt x="90" y="196"/>
                  <a:pt x="90" y="196"/>
                  <a:pt x="89" y="196"/>
                </a:cubicBezTo>
                <a:close/>
                <a:moveTo>
                  <a:pt x="70" y="180"/>
                </a:moveTo>
                <a:cubicBezTo>
                  <a:pt x="70" y="180"/>
                  <a:pt x="70" y="180"/>
                  <a:pt x="70" y="179"/>
                </a:cubicBezTo>
                <a:cubicBezTo>
                  <a:pt x="70" y="179"/>
                  <a:pt x="69" y="179"/>
                  <a:pt x="69" y="180"/>
                </a:cubicBezTo>
                <a:cubicBezTo>
                  <a:pt x="69" y="180"/>
                  <a:pt x="69" y="180"/>
                  <a:pt x="70" y="180"/>
                </a:cubicBezTo>
                <a:close/>
                <a:moveTo>
                  <a:pt x="63" y="175"/>
                </a:moveTo>
                <a:cubicBezTo>
                  <a:pt x="62" y="175"/>
                  <a:pt x="61" y="176"/>
                  <a:pt x="61" y="177"/>
                </a:cubicBezTo>
                <a:cubicBezTo>
                  <a:pt x="62" y="177"/>
                  <a:pt x="63" y="175"/>
                  <a:pt x="63" y="174"/>
                </a:cubicBezTo>
                <a:cubicBezTo>
                  <a:pt x="63" y="174"/>
                  <a:pt x="63" y="175"/>
                  <a:pt x="63" y="175"/>
                </a:cubicBezTo>
                <a:close/>
                <a:moveTo>
                  <a:pt x="88" y="201"/>
                </a:moveTo>
                <a:cubicBezTo>
                  <a:pt x="88" y="202"/>
                  <a:pt x="88" y="202"/>
                  <a:pt x="89" y="202"/>
                </a:cubicBezTo>
                <a:cubicBezTo>
                  <a:pt x="89" y="201"/>
                  <a:pt x="89" y="201"/>
                  <a:pt x="90" y="200"/>
                </a:cubicBezTo>
                <a:cubicBezTo>
                  <a:pt x="90" y="200"/>
                  <a:pt x="90" y="200"/>
                  <a:pt x="90" y="199"/>
                </a:cubicBezTo>
                <a:cubicBezTo>
                  <a:pt x="90" y="199"/>
                  <a:pt x="90" y="199"/>
                  <a:pt x="90" y="199"/>
                </a:cubicBezTo>
                <a:cubicBezTo>
                  <a:pt x="89" y="200"/>
                  <a:pt x="89" y="201"/>
                  <a:pt x="88" y="201"/>
                </a:cubicBezTo>
                <a:close/>
                <a:moveTo>
                  <a:pt x="92" y="203"/>
                </a:moveTo>
                <a:cubicBezTo>
                  <a:pt x="92" y="203"/>
                  <a:pt x="93" y="202"/>
                  <a:pt x="93" y="202"/>
                </a:cubicBezTo>
                <a:cubicBezTo>
                  <a:pt x="92" y="202"/>
                  <a:pt x="92" y="202"/>
                  <a:pt x="92" y="203"/>
                </a:cubicBezTo>
                <a:close/>
                <a:moveTo>
                  <a:pt x="62" y="177"/>
                </a:moveTo>
                <a:cubicBezTo>
                  <a:pt x="62" y="177"/>
                  <a:pt x="63" y="177"/>
                  <a:pt x="63" y="176"/>
                </a:cubicBezTo>
                <a:cubicBezTo>
                  <a:pt x="62" y="176"/>
                  <a:pt x="62" y="177"/>
                  <a:pt x="62" y="177"/>
                </a:cubicBezTo>
                <a:close/>
                <a:moveTo>
                  <a:pt x="62" y="177"/>
                </a:moveTo>
                <a:cubicBezTo>
                  <a:pt x="62" y="178"/>
                  <a:pt x="63" y="178"/>
                  <a:pt x="63" y="178"/>
                </a:cubicBezTo>
                <a:cubicBezTo>
                  <a:pt x="63" y="177"/>
                  <a:pt x="63" y="177"/>
                  <a:pt x="62" y="177"/>
                </a:cubicBezTo>
                <a:close/>
                <a:moveTo>
                  <a:pt x="90" y="205"/>
                </a:moveTo>
                <a:cubicBezTo>
                  <a:pt x="90" y="205"/>
                  <a:pt x="92" y="204"/>
                  <a:pt x="91" y="203"/>
                </a:cubicBezTo>
                <a:cubicBezTo>
                  <a:pt x="91" y="203"/>
                  <a:pt x="90" y="204"/>
                  <a:pt x="90" y="205"/>
                </a:cubicBezTo>
                <a:close/>
                <a:moveTo>
                  <a:pt x="89" y="203"/>
                </a:moveTo>
                <a:cubicBezTo>
                  <a:pt x="90" y="204"/>
                  <a:pt x="91" y="202"/>
                  <a:pt x="90" y="202"/>
                </a:cubicBezTo>
                <a:cubicBezTo>
                  <a:pt x="90" y="203"/>
                  <a:pt x="90" y="203"/>
                  <a:pt x="89" y="203"/>
                </a:cubicBezTo>
                <a:close/>
                <a:moveTo>
                  <a:pt x="78" y="193"/>
                </a:moveTo>
                <a:cubicBezTo>
                  <a:pt x="76" y="194"/>
                  <a:pt x="79" y="195"/>
                  <a:pt x="78" y="196"/>
                </a:cubicBezTo>
                <a:cubicBezTo>
                  <a:pt x="79" y="196"/>
                  <a:pt x="80" y="194"/>
                  <a:pt x="80" y="194"/>
                </a:cubicBezTo>
                <a:cubicBezTo>
                  <a:pt x="79" y="195"/>
                  <a:pt x="78" y="194"/>
                  <a:pt x="78" y="193"/>
                </a:cubicBezTo>
                <a:close/>
                <a:moveTo>
                  <a:pt x="70" y="188"/>
                </a:moveTo>
                <a:cubicBezTo>
                  <a:pt x="69" y="188"/>
                  <a:pt x="70" y="188"/>
                  <a:pt x="69" y="188"/>
                </a:cubicBezTo>
                <a:cubicBezTo>
                  <a:pt x="69" y="189"/>
                  <a:pt x="67" y="189"/>
                  <a:pt x="68" y="190"/>
                </a:cubicBezTo>
                <a:cubicBezTo>
                  <a:pt x="68" y="189"/>
                  <a:pt x="70" y="190"/>
                  <a:pt x="70" y="188"/>
                </a:cubicBezTo>
                <a:cubicBezTo>
                  <a:pt x="70" y="188"/>
                  <a:pt x="70" y="188"/>
                  <a:pt x="70" y="188"/>
                </a:cubicBezTo>
                <a:close/>
                <a:moveTo>
                  <a:pt x="66" y="185"/>
                </a:moveTo>
                <a:cubicBezTo>
                  <a:pt x="65" y="185"/>
                  <a:pt x="65" y="185"/>
                  <a:pt x="66" y="186"/>
                </a:cubicBezTo>
                <a:cubicBezTo>
                  <a:pt x="66" y="185"/>
                  <a:pt x="66" y="184"/>
                  <a:pt x="66" y="185"/>
                </a:cubicBezTo>
                <a:close/>
                <a:moveTo>
                  <a:pt x="79" y="199"/>
                </a:moveTo>
                <a:cubicBezTo>
                  <a:pt x="80" y="199"/>
                  <a:pt x="81" y="198"/>
                  <a:pt x="81" y="198"/>
                </a:cubicBezTo>
                <a:cubicBezTo>
                  <a:pt x="80" y="198"/>
                  <a:pt x="79" y="199"/>
                  <a:pt x="79" y="199"/>
                </a:cubicBezTo>
                <a:close/>
                <a:moveTo>
                  <a:pt x="84" y="202"/>
                </a:moveTo>
                <a:cubicBezTo>
                  <a:pt x="85" y="202"/>
                  <a:pt x="85" y="201"/>
                  <a:pt x="85" y="201"/>
                </a:cubicBezTo>
                <a:cubicBezTo>
                  <a:pt x="84" y="201"/>
                  <a:pt x="84" y="202"/>
                  <a:pt x="84" y="202"/>
                </a:cubicBezTo>
                <a:close/>
                <a:moveTo>
                  <a:pt x="58" y="182"/>
                </a:moveTo>
                <a:cubicBezTo>
                  <a:pt x="58" y="183"/>
                  <a:pt x="60" y="181"/>
                  <a:pt x="59" y="181"/>
                </a:cubicBezTo>
                <a:cubicBezTo>
                  <a:pt x="59" y="181"/>
                  <a:pt x="57" y="182"/>
                  <a:pt x="58" y="182"/>
                </a:cubicBezTo>
                <a:close/>
                <a:moveTo>
                  <a:pt x="76" y="197"/>
                </a:moveTo>
                <a:cubicBezTo>
                  <a:pt x="77" y="198"/>
                  <a:pt x="78" y="196"/>
                  <a:pt x="77" y="197"/>
                </a:cubicBezTo>
                <a:cubicBezTo>
                  <a:pt x="77" y="197"/>
                  <a:pt x="76" y="197"/>
                  <a:pt x="76" y="197"/>
                </a:cubicBezTo>
                <a:close/>
                <a:moveTo>
                  <a:pt x="68" y="191"/>
                </a:moveTo>
                <a:cubicBezTo>
                  <a:pt x="68" y="191"/>
                  <a:pt x="68" y="191"/>
                  <a:pt x="69" y="191"/>
                </a:cubicBezTo>
                <a:cubicBezTo>
                  <a:pt x="68" y="191"/>
                  <a:pt x="69" y="190"/>
                  <a:pt x="69" y="190"/>
                </a:cubicBezTo>
                <a:cubicBezTo>
                  <a:pt x="68" y="190"/>
                  <a:pt x="68" y="191"/>
                  <a:pt x="68" y="191"/>
                </a:cubicBezTo>
                <a:close/>
                <a:moveTo>
                  <a:pt x="69" y="194"/>
                </a:moveTo>
                <a:cubicBezTo>
                  <a:pt x="70" y="195"/>
                  <a:pt x="70" y="194"/>
                  <a:pt x="71" y="194"/>
                </a:cubicBezTo>
                <a:cubicBezTo>
                  <a:pt x="70" y="193"/>
                  <a:pt x="71" y="193"/>
                  <a:pt x="70" y="193"/>
                </a:cubicBezTo>
                <a:cubicBezTo>
                  <a:pt x="70" y="193"/>
                  <a:pt x="70" y="194"/>
                  <a:pt x="69" y="194"/>
                </a:cubicBezTo>
                <a:close/>
                <a:moveTo>
                  <a:pt x="64" y="195"/>
                </a:moveTo>
                <a:cubicBezTo>
                  <a:pt x="64" y="194"/>
                  <a:pt x="64" y="195"/>
                  <a:pt x="64" y="194"/>
                </a:cubicBezTo>
                <a:cubicBezTo>
                  <a:pt x="65" y="193"/>
                  <a:pt x="65" y="191"/>
                  <a:pt x="67" y="190"/>
                </a:cubicBezTo>
                <a:cubicBezTo>
                  <a:pt x="67" y="191"/>
                  <a:pt x="67" y="192"/>
                  <a:pt x="68" y="191"/>
                </a:cubicBezTo>
                <a:cubicBezTo>
                  <a:pt x="67" y="193"/>
                  <a:pt x="66" y="194"/>
                  <a:pt x="65" y="195"/>
                </a:cubicBezTo>
                <a:cubicBezTo>
                  <a:pt x="65" y="194"/>
                  <a:pt x="66" y="194"/>
                  <a:pt x="66" y="193"/>
                </a:cubicBezTo>
                <a:cubicBezTo>
                  <a:pt x="65" y="192"/>
                  <a:pt x="65" y="195"/>
                  <a:pt x="64" y="195"/>
                </a:cubicBezTo>
                <a:cubicBezTo>
                  <a:pt x="64" y="195"/>
                  <a:pt x="64" y="195"/>
                  <a:pt x="64" y="195"/>
                </a:cubicBezTo>
                <a:close/>
                <a:moveTo>
                  <a:pt x="66" y="192"/>
                </a:moveTo>
                <a:cubicBezTo>
                  <a:pt x="66" y="192"/>
                  <a:pt x="68" y="192"/>
                  <a:pt x="67" y="191"/>
                </a:cubicBezTo>
                <a:cubicBezTo>
                  <a:pt x="67" y="192"/>
                  <a:pt x="66" y="192"/>
                  <a:pt x="66" y="192"/>
                </a:cubicBezTo>
                <a:close/>
                <a:moveTo>
                  <a:pt x="68" y="196"/>
                </a:moveTo>
                <a:cubicBezTo>
                  <a:pt x="69" y="196"/>
                  <a:pt x="69" y="195"/>
                  <a:pt x="69" y="195"/>
                </a:cubicBezTo>
                <a:cubicBezTo>
                  <a:pt x="69" y="195"/>
                  <a:pt x="68" y="196"/>
                  <a:pt x="68" y="196"/>
                </a:cubicBezTo>
                <a:close/>
                <a:moveTo>
                  <a:pt x="81" y="205"/>
                </a:moveTo>
                <a:cubicBezTo>
                  <a:pt x="81" y="206"/>
                  <a:pt x="80" y="206"/>
                  <a:pt x="80" y="207"/>
                </a:cubicBezTo>
                <a:cubicBezTo>
                  <a:pt x="81" y="207"/>
                  <a:pt x="81" y="206"/>
                  <a:pt x="81" y="205"/>
                </a:cubicBezTo>
                <a:close/>
                <a:moveTo>
                  <a:pt x="85" y="210"/>
                </a:moveTo>
                <a:cubicBezTo>
                  <a:pt x="85" y="211"/>
                  <a:pt x="84" y="211"/>
                  <a:pt x="84" y="213"/>
                </a:cubicBezTo>
                <a:cubicBezTo>
                  <a:pt x="84" y="212"/>
                  <a:pt x="87" y="210"/>
                  <a:pt x="86" y="210"/>
                </a:cubicBezTo>
                <a:cubicBezTo>
                  <a:pt x="86" y="210"/>
                  <a:pt x="85" y="210"/>
                  <a:pt x="85" y="210"/>
                </a:cubicBezTo>
                <a:close/>
                <a:moveTo>
                  <a:pt x="81" y="210"/>
                </a:moveTo>
                <a:cubicBezTo>
                  <a:pt x="82" y="210"/>
                  <a:pt x="83" y="209"/>
                  <a:pt x="83" y="207"/>
                </a:cubicBezTo>
                <a:cubicBezTo>
                  <a:pt x="82" y="208"/>
                  <a:pt x="81" y="209"/>
                  <a:pt x="81" y="210"/>
                </a:cubicBezTo>
                <a:close/>
                <a:moveTo>
                  <a:pt x="67" y="196"/>
                </a:moveTo>
                <a:cubicBezTo>
                  <a:pt x="67" y="195"/>
                  <a:pt x="67" y="195"/>
                  <a:pt x="67" y="195"/>
                </a:cubicBezTo>
                <a:cubicBezTo>
                  <a:pt x="66" y="194"/>
                  <a:pt x="67" y="195"/>
                  <a:pt x="67" y="196"/>
                </a:cubicBezTo>
                <a:close/>
                <a:moveTo>
                  <a:pt x="54" y="186"/>
                </a:moveTo>
                <a:cubicBezTo>
                  <a:pt x="55" y="186"/>
                  <a:pt x="55" y="186"/>
                  <a:pt x="55" y="186"/>
                </a:cubicBezTo>
                <a:cubicBezTo>
                  <a:pt x="55" y="186"/>
                  <a:pt x="55" y="187"/>
                  <a:pt x="55" y="187"/>
                </a:cubicBezTo>
                <a:cubicBezTo>
                  <a:pt x="56" y="186"/>
                  <a:pt x="55" y="186"/>
                  <a:pt x="55" y="186"/>
                </a:cubicBezTo>
                <a:cubicBezTo>
                  <a:pt x="55" y="185"/>
                  <a:pt x="55" y="186"/>
                  <a:pt x="54" y="186"/>
                </a:cubicBezTo>
                <a:cubicBezTo>
                  <a:pt x="54" y="186"/>
                  <a:pt x="54" y="186"/>
                  <a:pt x="54" y="186"/>
                </a:cubicBezTo>
                <a:close/>
                <a:moveTo>
                  <a:pt x="63" y="194"/>
                </a:moveTo>
                <a:cubicBezTo>
                  <a:pt x="63" y="194"/>
                  <a:pt x="64" y="194"/>
                  <a:pt x="64" y="193"/>
                </a:cubicBezTo>
                <a:cubicBezTo>
                  <a:pt x="63" y="193"/>
                  <a:pt x="62" y="194"/>
                  <a:pt x="63" y="194"/>
                </a:cubicBezTo>
                <a:close/>
                <a:moveTo>
                  <a:pt x="68" y="198"/>
                </a:moveTo>
                <a:cubicBezTo>
                  <a:pt x="68" y="197"/>
                  <a:pt x="68" y="197"/>
                  <a:pt x="68" y="197"/>
                </a:cubicBezTo>
                <a:cubicBezTo>
                  <a:pt x="68" y="197"/>
                  <a:pt x="67" y="198"/>
                  <a:pt x="68" y="198"/>
                </a:cubicBezTo>
                <a:close/>
                <a:moveTo>
                  <a:pt x="68" y="200"/>
                </a:moveTo>
                <a:cubicBezTo>
                  <a:pt x="69" y="201"/>
                  <a:pt x="69" y="200"/>
                  <a:pt x="70" y="200"/>
                </a:cubicBezTo>
                <a:cubicBezTo>
                  <a:pt x="70" y="200"/>
                  <a:pt x="70" y="199"/>
                  <a:pt x="70" y="199"/>
                </a:cubicBezTo>
                <a:cubicBezTo>
                  <a:pt x="70" y="199"/>
                  <a:pt x="70" y="199"/>
                  <a:pt x="70" y="198"/>
                </a:cubicBezTo>
                <a:cubicBezTo>
                  <a:pt x="69" y="199"/>
                  <a:pt x="69" y="200"/>
                  <a:pt x="68" y="200"/>
                </a:cubicBezTo>
                <a:close/>
                <a:moveTo>
                  <a:pt x="53" y="186"/>
                </a:moveTo>
                <a:cubicBezTo>
                  <a:pt x="53" y="185"/>
                  <a:pt x="54" y="185"/>
                  <a:pt x="53" y="184"/>
                </a:cubicBezTo>
                <a:cubicBezTo>
                  <a:pt x="53" y="184"/>
                  <a:pt x="53" y="185"/>
                  <a:pt x="53" y="186"/>
                </a:cubicBezTo>
                <a:close/>
                <a:moveTo>
                  <a:pt x="66" y="197"/>
                </a:moveTo>
                <a:cubicBezTo>
                  <a:pt x="67" y="196"/>
                  <a:pt x="66" y="197"/>
                  <a:pt x="66" y="196"/>
                </a:cubicBezTo>
                <a:cubicBezTo>
                  <a:pt x="66" y="196"/>
                  <a:pt x="66" y="197"/>
                  <a:pt x="66" y="197"/>
                </a:cubicBezTo>
                <a:close/>
                <a:moveTo>
                  <a:pt x="71" y="202"/>
                </a:moveTo>
                <a:cubicBezTo>
                  <a:pt x="71" y="202"/>
                  <a:pt x="72" y="202"/>
                  <a:pt x="72" y="201"/>
                </a:cubicBezTo>
                <a:cubicBezTo>
                  <a:pt x="71" y="201"/>
                  <a:pt x="70" y="202"/>
                  <a:pt x="71" y="202"/>
                </a:cubicBezTo>
                <a:close/>
                <a:moveTo>
                  <a:pt x="60" y="193"/>
                </a:moveTo>
                <a:cubicBezTo>
                  <a:pt x="61" y="193"/>
                  <a:pt x="61" y="193"/>
                  <a:pt x="61" y="194"/>
                </a:cubicBezTo>
                <a:cubicBezTo>
                  <a:pt x="61" y="193"/>
                  <a:pt x="61" y="194"/>
                  <a:pt x="61" y="194"/>
                </a:cubicBezTo>
                <a:cubicBezTo>
                  <a:pt x="61" y="194"/>
                  <a:pt x="62" y="193"/>
                  <a:pt x="61" y="193"/>
                </a:cubicBezTo>
                <a:cubicBezTo>
                  <a:pt x="61" y="193"/>
                  <a:pt x="61" y="193"/>
                  <a:pt x="60" y="193"/>
                </a:cubicBezTo>
                <a:close/>
                <a:moveTo>
                  <a:pt x="54" y="191"/>
                </a:moveTo>
                <a:cubicBezTo>
                  <a:pt x="55" y="191"/>
                  <a:pt x="56" y="190"/>
                  <a:pt x="56" y="189"/>
                </a:cubicBezTo>
                <a:cubicBezTo>
                  <a:pt x="55" y="189"/>
                  <a:pt x="54" y="190"/>
                  <a:pt x="54" y="191"/>
                </a:cubicBezTo>
                <a:close/>
                <a:moveTo>
                  <a:pt x="76" y="210"/>
                </a:moveTo>
                <a:cubicBezTo>
                  <a:pt x="77" y="209"/>
                  <a:pt x="78" y="209"/>
                  <a:pt x="78" y="208"/>
                </a:cubicBezTo>
                <a:cubicBezTo>
                  <a:pt x="78" y="208"/>
                  <a:pt x="76" y="210"/>
                  <a:pt x="76" y="210"/>
                </a:cubicBezTo>
                <a:close/>
                <a:moveTo>
                  <a:pt x="75" y="208"/>
                </a:moveTo>
                <a:cubicBezTo>
                  <a:pt x="75" y="208"/>
                  <a:pt x="75" y="208"/>
                  <a:pt x="75" y="208"/>
                </a:cubicBezTo>
                <a:cubicBezTo>
                  <a:pt x="75" y="208"/>
                  <a:pt x="75" y="207"/>
                  <a:pt x="75" y="207"/>
                </a:cubicBezTo>
                <a:cubicBezTo>
                  <a:pt x="75" y="207"/>
                  <a:pt x="75" y="207"/>
                  <a:pt x="75" y="207"/>
                </a:cubicBezTo>
                <a:cubicBezTo>
                  <a:pt x="74" y="207"/>
                  <a:pt x="75" y="207"/>
                  <a:pt x="74" y="208"/>
                </a:cubicBezTo>
                <a:lnTo>
                  <a:pt x="75" y="208"/>
                </a:lnTo>
                <a:close/>
                <a:moveTo>
                  <a:pt x="74" y="206"/>
                </a:moveTo>
                <a:cubicBezTo>
                  <a:pt x="73" y="207"/>
                  <a:pt x="73" y="205"/>
                  <a:pt x="73" y="206"/>
                </a:cubicBezTo>
                <a:cubicBezTo>
                  <a:pt x="73" y="206"/>
                  <a:pt x="72" y="207"/>
                  <a:pt x="73" y="207"/>
                </a:cubicBezTo>
                <a:cubicBezTo>
                  <a:pt x="73" y="207"/>
                  <a:pt x="73" y="207"/>
                  <a:pt x="73" y="207"/>
                </a:cubicBezTo>
                <a:cubicBezTo>
                  <a:pt x="73" y="207"/>
                  <a:pt x="73" y="207"/>
                  <a:pt x="73" y="207"/>
                </a:cubicBezTo>
                <a:cubicBezTo>
                  <a:pt x="74" y="207"/>
                  <a:pt x="74" y="206"/>
                  <a:pt x="74" y="206"/>
                </a:cubicBezTo>
                <a:close/>
                <a:moveTo>
                  <a:pt x="50" y="189"/>
                </a:moveTo>
                <a:cubicBezTo>
                  <a:pt x="51" y="190"/>
                  <a:pt x="52" y="189"/>
                  <a:pt x="51" y="188"/>
                </a:cubicBezTo>
                <a:cubicBezTo>
                  <a:pt x="51" y="189"/>
                  <a:pt x="51" y="189"/>
                  <a:pt x="50" y="189"/>
                </a:cubicBezTo>
                <a:close/>
                <a:moveTo>
                  <a:pt x="53" y="192"/>
                </a:moveTo>
                <a:cubicBezTo>
                  <a:pt x="54" y="193"/>
                  <a:pt x="54" y="192"/>
                  <a:pt x="54" y="192"/>
                </a:cubicBezTo>
                <a:cubicBezTo>
                  <a:pt x="54" y="192"/>
                  <a:pt x="54" y="191"/>
                  <a:pt x="54" y="191"/>
                </a:cubicBezTo>
                <a:lnTo>
                  <a:pt x="53" y="192"/>
                </a:lnTo>
                <a:close/>
                <a:moveTo>
                  <a:pt x="73" y="209"/>
                </a:moveTo>
                <a:cubicBezTo>
                  <a:pt x="73" y="209"/>
                  <a:pt x="73" y="210"/>
                  <a:pt x="73" y="209"/>
                </a:cubicBezTo>
                <a:cubicBezTo>
                  <a:pt x="73" y="209"/>
                  <a:pt x="74" y="210"/>
                  <a:pt x="74" y="209"/>
                </a:cubicBezTo>
                <a:cubicBezTo>
                  <a:pt x="74" y="209"/>
                  <a:pt x="74" y="208"/>
                  <a:pt x="74" y="208"/>
                </a:cubicBezTo>
                <a:cubicBezTo>
                  <a:pt x="73" y="209"/>
                  <a:pt x="73" y="208"/>
                  <a:pt x="73" y="208"/>
                </a:cubicBezTo>
                <a:cubicBezTo>
                  <a:pt x="73" y="208"/>
                  <a:pt x="73" y="209"/>
                  <a:pt x="73" y="209"/>
                </a:cubicBezTo>
                <a:cubicBezTo>
                  <a:pt x="73" y="209"/>
                  <a:pt x="73" y="209"/>
                  <a:pt x="73" y="209"/>
                </a:cubicBezTo>
                <a:close/>
                <a:moveTo>
                  <a:pt x="49" y="190"/>
                </a:moveTo>
                <a:cubicBezTo>
                  <a:pt x="49" y="190"/>
                  <a:pt x="50" y="189"/>
                  <a:pt x="50" y="189"/>
                </a:cubicBezTo>
                <a:cubicBezTo>
                  <a:pt x="50" y="189"/>
                  <a:pt x="49" y="190"/>
                  <a:pt x="49" y="190"/>
                </a:cubicBezTo>
                <a:close/>
                <a:moveTo>
                  <a:pt x="52" y="194"/>
                </a:moveTo>
                <a:cubicBezTo>
                  <a:pt x="53" y="194"/>
                  <a:pt x="54" y="193"/>
                  <a:pt x="53" y="192"/>
                </a:cubicBezTo>
                <a:cubicBezTo>
                  <a:pt x="53" y="193"/>
                  <a:pt x="52" y="193"/>
                  <a:pt x="52" y="194"/>
                </a:cubicBezTo>
                <a:close/>
                <a:moveTo>
                  <a:pt x="66" y="205"/>
                </a:moveTo>
                <a:cubicBezTo>
                  <a:pt x="66" y="205"/>
                  <a:pt x="67" y="204"/>
                  <a:pt x="67" y="204"/>
                </a:cubicBezTo>
                <a:cubicBezTo>
                  <a:pt x="67" y="204"/>
                  <a:pt x="67" y="204"/>
                  <a:pt x="67" y="204"/>
                </a:cubicBezTo>
                <a:cubicBezTo>
                  <a:pt x="67" y="204"/>
                  <a:pt x="66" y="205"/>
                  <a:pt x="66" y="205"/>
                </a:cubicBezTo>
                <a:close/>
                <a:moveTo>
                  <a:pt x="58" y="198"/>
                </a:moveTo>
                <a:cubicBezTo>
                  <a:pt x="57" y="198"/>
                  <a:pt x="57" y="197"/>
                  <a:pt x="57" y="197"/>
                </a:cubicBezTo>
                <a:cubicBezTo>
                  <a:pt x="56" y="197"/>
                  <a:pt x="57" y="198"/>
                  <a:pt x="58" y="198"/>
                </a:cubicBezTo>
                <a:close/>
                <a:moveTo>
                  <a:pt x="50" y="197"/>
                </a:moveTo>
                <a:cubicBezTo>
                  <a:pt x="51" y="196"/>
                  <a:pt x="51" y="195"/>
                  <a:pt x="52" y="195"/>
                </a:cubicBezTo>
                <a:cubicBezTo>
                  <a:pt x="52" y="194"/>
                  <a:pt x="52" y="194"/>
                  <a:pt x="52" y="194"/>
                </a:cubicBezTo>
                <a:cubicBezTo>
                  <a:pt x="51" y="195"/>
                  <a:pt x="50" y="196"/>
                  <a:pt x="50" y="197"/>
                </a:cubicBezTo>
                <a:close/>
                <a:moveTo>
                  <a:pt x="79" y="218"/>
                </a:moveTo>
                <a:cubicBezTo>
                  <a:pt x="80" y="219"/>
                  <a:pt x="80" y="218"/>
                  <a:pt x="80" y="218"/>
                </a:cubicBezTo>
                <a:cubicBezTo>
                  <a:pt x="80" y="218"/>
                  <a:pt x="80" y="218"/>
                  <a:pt x="79" y="218"/>
                </a:cubicBezTo>
                <a:close/>
                <a:moveTo>
                  <a:pt x="45" y="192"/>
                </a:moveTo>
                <a:cubicBezTo>
                  <a:pt x="45" y="192"/>
                  <a:pt x="47" y="192"/>
                  <a:pt x="46" y="191"/>
                </a:cubicBezTo>
                <a:cubicBezTo>
                  <a:pt x="46" y="192"/>
                  <a:pt x="45" y="191"/>
                  <a:pt x="45" y="192"/>
                </a:cubicBezTo>
                <a:close/>
                <a:moveTo>
                  <a:pt x="42" y="196"/>
                </a:moveTo>
                <a:cubicBezTo>
                  <a:pt x="44" y="196"/>
                  <a:pt x="43" y="194"/>
                  <a:pt x="45" y="193"/>
                </a:cubicBezTo>
                <a:cubicBezTo>
                  <a:pt x="44" y="193"/>
                  <a:pt x="44" y="193"/>
                  <a:pt x="44" y="193"/>
                </a:cubicBezTo>
                <a:cubicBezTo>
                  <a:pt x="44" y="194"/>
                  <a:pt x="42" y="194"/>
                  <a:pt x="42" y="196"/>
                </a:cubicBezTo>
                <a:close/>
                <a:moveTo>
                  <a:pt x="49" y="199"/>
                </a:moveTo>
                <a:cubicBezTo>
                  <a:pt x="49" y="198"/>
                  <a:pt x="50" y="198"/>
                  <a:pt x="49" y="197"/>
                </a:cubicBezTo>
                <a:cubicBezTo>
                  <a:pt x="49" y="198"/>
                  <a:pt x="48" y="198"/>
                  <a:pt x="49" y="199"/>
                </a:cubicBezTo>
                <a:close/>
                <a:moveTo>
                  <a:pt x="67" y="214"/>
                </a:moveTo>
                <a:cubicBezTo>
                  <a:pt x="67" y="214"/>
                  <a:pt x="66" y="215"/>
                  <a:pt x="67" y="215"/>
                </a:cubicBezTo>
                <a:cubicBezTo>
                  <a:pt x="66" y="214"/>
                  <a:pt x="68" y="214"/>
                  <a:pt x="68" y="214"/>
                </a:cubicBezTo>
                <a:cubicBezTo>
                  <a:pt x="67" y="214"/>
                  <a:pt x="67" y="214"/>
                  <a:pt x="67" y="214"/>
                </a:cubicBezTo>
                <a:close/>
                <a:moveTo>
                  <a:pt x="72" y="224"/>
                </a:moveTo>
                <a:cubicBezTo>
                  <a:pt x="72" y="224"/>
                  <a:pt x="74" y="222"/>
                  <a:pt x="74" y="221"/>
                </a:cubicBezTo>
                <a:cubicBezTo>
                  <a:pt x="74" y="222"/>
                  <a:pt x="72" y="224"/>
                  <a:pt x="72" y="224"/>
                </a:cubicBezTo>
                <a:close/>
                <a:moveTo>
                  <a:pt x="59" y="212"/>
                </a:moveTo>
                <a:cubicBezTo>
                  <a:pt x="59" y="211"/>
                  <a:pt x="61" y="211"/>
                  <a:pt x="61" y="211"/>
                </a:cubicBezTo>
                <a:cubicBezTo>
                  <a:pt x="60" y="211"/>
                  <a:pt x="59" y="211"/>
                  <a:pt x="59" y="212"/>
                </a:cubicBezTo>
                <a:close/>
                <a:moveTo>
                  <a:pt x="71" y="219"/>
                </a:moveTo>
                <a:cubicBezTo>
                  <a:pt x="71" y="219"/>
                  <a:pt x="70" y="219"/>
                  <a:pt x="70" y="218"/>
                </a:cubicBezTo>
                <a:cubicBezTo>
                  <a:pt x="70" y="219"/>
                  <a:pt x="70" y="219"/>
                  <a:pt x="71" y="219"/>
                </a:cubicBezTo>
                <a:close/>
                <a:moveTo>
                  <a:pt x="41" y="197"/>
                </a:moveTo>
                <a:cubicBezTo>
                  <a:pt x="42" y="198"/>
                  <a:pt x="42" y="197"/>
                  <a:pt x="42" y="196"/>
                </a:cubicBezTo>
                <a:cubicBezTo>
                  <a:pt x="42" y="196"/>
                  <a:pt x="42" y="196"/>
                  <a:pt x="41" y="197"/>
                </a:cubicBezTo>
                <a:close/>
                <a:moveTo>
                  <a:pt x="57" y="214"/>
                </a:moveTo>
                <a:cubicBezTo>
                  <a:pt x="57" y="214"/>
                  <a:pt x="57" y="214"/>
                  <a:pt x="57" y="215"/>
                </a:cubicBezTo>
                <a:cubicBezTo>
                  <a:pt x="58" y="214"/>
                  <a:pt x="58" y="214"/>
                  <a:pt x="58" y="213"/>
                </a:cubicBezTo>
                <a:cubicBezTo>
                  <a:pt x="58" y="214"/>
                  <a:pt x="58" y="214"/>
                  <a:pt x="57" y="214"/>
                </a:cubicBezTo>
                <a:close/>
                <a:moveTo>
                  <a:pt x="62" y="219"/>
                </a:moveTo>
                <a:cubicBezTo>
                  <a:pt x="62" y="218"/>
                  <a:pt x="62" y="218"/>
                  <a:pt x="62" y="218"/>
                </a:cubicBezTo>
                <a:cubicBezTo>
                  <a:pt x="61" y="218"/>
                  <a:pt x="61" y="218"/>
                  <a:pt x="62" y="219"/>
                </a:cubicBezTo>
                <a:close/>
                <a:moveTo>
                  <a:pt x="62" y="219"/>
                </a:moveTo>
                <a:cubicBezTo>
                  <a:pt x="62" y="220"/>
                  <a:pt x="63" y="220"/>
                  <a:pt x="63" y="220"/>
                </a:cubicBezTo>
                <a:cubicBezTo>
                  <a:pt x="63" y="220"/>
                  <a:pt x="62" y="219"/>
                  <a:pt x="62" y="219"/>
                </a:cubicBezTo>
                <a:close/>
                <a:moveTo>
                  <a:pt x="43" y="206"/>
                </a:moveTo>
                <a:cubicBezTo>
                  <a:pt x="43" y="205"/>
                  <a:pt x="44" y="204"/>
                  <a:pt x="43" y="204"/>
                </a:cubicBezTo>
                <a:cubicBezTo>
                  <a:pt x="42" y="205"/>
                  <a:pt x="42" y="205"/>
                  <a:pt x="43" y="206"/>
                </a:cubicBezTo>
                <a:close/>
                <a:moveTo>
                  <a:pt x="59" y="218"/>
                </a:moveTo>
                <a:cubicBezTo>
                  <a:pt x="60" y="219"/>
                  <a:pt x="60" y="218"/>
                  <a:pt x="60" y="217"/>
                </a:cubicBezTo>
                <a:cubicBezTo>
                  <a:pt x="60" y="217"/>
                  <a:pt x="59" y="218"/>
                  <a:pt x="59" y="218"/>
                </a:cubicBezTo>
                <a:close/>
                <a:moveTo>
                  <a:pt x="57" y="218"/>
                </a:moveTo>
                <a:cubicBezTo>
                  <a:pt x="57" y="217"/>
                  <a:pt x="58" y="217"/>
                  <a:pt x="58" y="216"/>
                </a:cubicBezTo>
                <a:cubicBezTo>
                  <a:pt x="58" y="216"/>
                  <a:pt x="57" y="217"/>
                  <a:pt x="57" y="218"/>
                </a:cubicBezTo>
                <a:close/>
                <a:moveTo>
                  <a:pt x="64" y="226"/>
                </a:moveTo>
                <a:cubicBezTo>
                  <a:pt x="65" y="225"/>
                  <a:pt x="66" y="225"/>
                  <a:pt x="66" y="224"/>
                </a:cubicBezTo>
                <a:cubicBezTo>
                  <a:pt x="66" y="224"/>
                  <a:pt x="66" y="224"/>
                  <a:pt x="66" y="223"/>
                </a:cubicBezTo>
                <a:cubicBezTo>
                  <a:pt x="65" y="224"/>
                  <a:pt x="64" y="225"/>
                  <a:pt x="64" y="226"/>
                </a:cubicBezTo>
                <a:close/>
                <a:moveTo>
                  <a:pt x="49" y="214"/>
                </a:moveTo>
                <a:cubicBezTo>
                  <a:pt x="50" y="214"/>
                  <a:pt x="51" y="213"/>
                  <a:pt x="51" y="212"/>
                </a:cubicBezTo>
                <a:cubicBezTo>
                  <a:pt x="50" y="213"/>
                  <a:pt x="49" y="213"/>
                  <a:pt x="49" y="214"/>
                </a:cubicBezTo>
                <a:close/>
                <a:moveTo>
                  <a:pt x="57" y="221"/>
                </a:moveTo>
                <a:cubicBezTo>
                  <a:pt x="58" y="220"/>
                  <a:pt x="59" y="220"/>
                  <a:pt x="59" y="219"/>
                </a:cubicBezTo>
                <a:cubicBezTo>
                  <a:pt x="58" y="219"/>
                  <a:pt x="56" y="220"/>
                  <a:pt x="57" y="221"/>
                </a:cubicBezTo>
                <a:close/>
                <a:moveTo>
                  <a:pt x="41" y="208"/>
                </a:moveTo>
                <a:cubicBezTo>
                  <a:pt x="41" y="208"/>
                  <a:pt x="41" y="207"/>
                  <a:pt x="41" y="207"/>
                </a:cubicBezTo>
                <a:cubicBezTo>
                  <a:pt x="41" y="207"/>
                  <a:pt x="40" y="208"/>
                  <a:pt x="41" y="208"/>
                </a:cubicBezTo>
                <a:close/>
                <a:moveTo>
                  <a:pt x="62" y="226"/>
                </a:moveTo>
                <a:cubicBezTo>
                  <a:pt x="62" y="225"/>
                  <a:pt x="63" y="225"/>
                  <a:pt x="62" y="224"/>
                </a:cubicBezTo>
                <a:cubicBezTo>
                  <a:pt x="62" y="225"/>
                  <a:pt x="61" y="225"/>
                  <a:pt x="62" y="226"/>
                </a:cubicBezTo>
                <a:close/>
                <a:moveTo>
                  <a:pt x="53" y="219"/>
                </a:moveTo>
                <a:cubicBezTo>
                  <a:pt x="54" y="219"/>
                  <a:pt x="54" y="220"/>
                  <a:pt x="55" y="219"/>
                </a:cubicBezTo>
                <a:cubicBezTo>
                  <a:pt x="54" y="219"/>
                  <a:pt x="54" y="218"/>
                  <a:pt x="53" y="219"/>
                </a:cubicBezTo>
                <a:close/>
                <a:moveTo>
                  <a:pt x="68" y="232"/>
                </a:moveTo>
                <a:cubicBezTo>
                  <a:pt x="69" y="233"/>
                  <a:pt x="70" y="231"/>
                  <a:pt x="69" y="231"/>
                </a:cubicBezTo>
                <a:cubicBezTo>
                  <a:pt x="69" y="231"/>
                  <a:pt x="69" y="232"/>
                  <a:pt x="68" y="232"/>
                </a:cubicBezTo>
                <a:close/>
                <a:moveTo>
                  <a:pt x="55" y="224"/>
                </a:moveTo>
                <a:cubicBezTo>
                  <a:pt x="56" y="223"/>
                  <a:pt x="57" y="222"/>
                  <a:pt x="57" y="221"/>
                </a:cubicBezTo>
                <a:cubicBezTo>
                  <a:pt x="56" y="222"/>
                  <a:pt x="56" y="223"/>
                  <a:pt x="55" y="224"/>
                </a:cubicBezTo>
                <a:close/>
                <a:moveTo>
                  <a:pt x="62" y="228"/>
                </a:moveTo>
                <a:cubicBezTo>
                  <a:pt x="63" y="228"/>
                  <a:pt x="63" y="228"/>
                  <a:pt x="64" y="228"/>
                </a:cubicBezTo>
                <a:cubicBezTo>
                  <a:pt x="63" y="227"/>
                  <a:pt x="64" y="227"/>
                  <a:pt x="63" y="226"/>
                </a:cubicBezTo>
                <a:cubicBezTo>
                  <a:pt x="63" y="227"/>
                  <a:pt x="62" y="228"/>
                  <a:pt x="62" y="228"/>
                </a:cubicBezTo>
                <a:close/>
                <a:moveTo>
                  <a:pt x="53" y="220"/>
                </a:moveTo>
                <a:cubicBezTo>
                  <a:pt x="53" y="220"/>
                  <a:pt x="54" y="219"/>
                  <a:pt x="53" y="219"/>
                </a:cubicBezTo>
                <a:cubicBezTo>
                  <a:pt x="52" y="221"/>
                  <a:pt x="51" y="222"/>
                  <a:pt x="53" y="220"/>
                </a:cubicBezTo>
                <a:close/>
                <a:moveTo>
                  <a:pt x="47" y="216"/>
                </a:moveTo>
                <a:cubicBezTo>
                  <a:pt x="47" y="217"/>
                  <a:pt x="46" y="217"/>
                  <a:pt x="47" y="218"/>
                </a:cubicBezTo>
                <a:cubicBezTo>
                  <a:pt x="47" y="217"/>
                  <a:pt x="47" y="217"/>
                  <a:pt x="48" y="217"/>
                </a:cubicBezTo>
                <a:cubicBezTo>
                  <a:pt x="48" y="216"/>
                  <a:pt x="48" y="216"/>
                  <a:pt x="47" y="216"/>
                </a:cubicBezTo>
                <a:close/>
                <a:moveTo>
                  <a:pt x="59" y="227"/>
                </a:moveTo>
                <a:cubicBezTo>
                  <a:pt x="59" y="227"/>
                  <a:pt x="59" y="227"/>
                  <a:pt x="59" y="228"/>
                </a:cubicBezTo>
                <a:cubicBezTo>
                  <a:pt x="59" y="227"/>
                  <a:pt x="60" y="227"/>
                  <a:pt x="60" y="226"/>
                </a:cubicBezTo>
                <a:cubicBezTo>
                  <a:pt x="60" y="227"/>
                  <a:pt x="59" y="226"/>
                  <a:pt x="59" y="227"/>
                </a:cubicBezTo>
                <a:close/>
                <a:moveTo>
                  <a:pt x="57" y="227"/>
                </a:moveTo>
                <a:cubicBezTo>
                  <a:pt x="57" y="227"/>
                  <a:pt x="59" y="226"/>
                  <a:pt x="58" y="226"/>
                </a:cubicBezTo>
                <a:cubicBezTo>
                  <a:pt x="58" y="226"/>
                  <a:pt x="57" y="226"/>
                  <a:pt x="57" y="227"/>
                </a:cubicBezTo>
                <a:close/>
                <a:moveTo>
                  <a:pt x="51" y="223"/>
                </a:moveTo>
                <a:cubicBezTo>
                  <a:pt x="51" y="222"/>
                  <a:pt x="52" y="222"/>
                  <a:pt x="52" y="221"/>
                </a:cubicBezTo>
                <a:cubicBezTo>
                  <a:pt x="51" y="222"/>
                  <a:pt x="51" y="222"/>
                  <a:pt x="51" y="223"/>
                </a:cubicBezTo>
                <a:close/>
                <a:moveTo>
                  <a:pt x="33" y="211"/>
                </a:moveTo>
                <a:cubicBezTo>
                  <a:pt x="34" y="212"/>
                  <a:pt x="35" y="210"/>
                  <a:pt x="35" y="209"/>
                </a:cubicBezTo>
                <a:cubicBezTo>
                  <a:pt x="34" y="210"/>
                  <a:pt x="34" y="211"/>
                  <a:pt x="33" y="211"/>
                </a:cubicBezTo>
                <a:close/>
                <a:moveTo>
                  <a:pt x="40" y="214"/>
                </a:moveTo>
                <a:cubicBezTo>
                  <a:pt x="40" y="214"/>
                  <a:pt x="41" y="214"/>
                  <a:pt x="40" y="213"/>
                </a:cubicBezTo>
                <a:cubicBezTo>
                  <a:pt x="40" y="213"/>
                  <a:pt x="39" y="214"/>
                  <a:pt x="40" y="214"/>
                </a:cubicBezTo>
                <a:close/>
                <a:moveTo>
                  <a:pt x="35" y="215"/>
                </a:moveTo>
                <a:cubicBezTo>
                  <a:pt x="36" y="215"/>
                  <a:pt x="37" y="214"/>
                  <a:pt x="37" y="213"/>
                </a:cubicBezTo>
                <a:cubicBezTo>
                  <a:pt x="36" y="214"/>
                  <a:pt x="35" y="215"/>
                  <a:pt x="35" y="215"/>
                </a:cubicBezTo>
                <a:close/>
                <a:moveTo>
                  <a:pt x="48" y="223"/>
                </a:moveTo>
                <a:cubicBezTo>
                  <a:pt x="49" y="223"/>
                  <a:pt x="49" y="222"/>
                  <a:pt x="48" y="222"/>
                </a:cubicBezTo>
                <a:cubicBezTo>
                  <a:pt x="48" y="222"/>
                  <a:pt x="48" y="223"/>
                  <a:pt x="48" y="223"/>
                </a:cubicBezTo>
                <a:close/>
                <a:moveTo>
                  <a:pt x="38" y="217"/>
                </a:moveTo>
                <a:cubicBezTo>
                  <a:pt x="38" y="217"/>
                  <a:pt x="39" y="216"/>
                  <a:pt x="39" y="215"/>
                </a:cubicBezTo>
                <a:lnTo>
                  <a:pt x="38" y="217"/>
                </a:lnTo>
                <a:close/>
                <a:moveTo>
                  <a:pt x="43" y="223"/>
                </a:moveTo>
                <a:cubicBezTo>
                  <a:pt x="43" y="223"/>
                  <a:pt x="45" y="222"/>
                  <a:pt x="44" y="221"/>
                </a:cubicBezTo>
                <a:cubicBezTo>
                  <a:pt x="44" y="222"/>
                  <a:pt x="42" y="223"/>
                  <a:pt x="43" y="223"/>
                </a:cubicBezTo>
                <a:close/>
                <a:moveTo>
                  <a:pt x="62" y="237"/>
                </a:moveTo>
                <a:cubicBezTo>
                  <a:pt x="62" y="237"/>
                  <a:pt x="63" y="236"/>
                  <a:pt x="62" y="235"/>
                </a:cubicBezTo>
                <a:cubicBezTo>
                  <a:pt x="62" y="236"/>
                  <a:pt x="61" y="237"/>
                  <a:pt x="62" y="237"/>
                </a:cubicBezTo>
                <a:close/>
                <a:moveTo>
                  <a:pt x="30" y="213"/>
                </a:moveTo>
                <a:cubicBezTo>
                  <a:pt x="30" y="212"/>
                  <a:pt x="31" y="212"/>
                  <a:pt x="30" y="211"/>
                </a:cubicBezTo>
                <a:cubicBezTo>
                  <a:pt x="30" y="212"/>
                  <a:pt x="29" y="212"/>
                  <a:pt x="30" y="213"/>
                </a:cubicBezTo>
                <a:close/>
                <a:moveTo>
                  <a:pt x="49" y="228"/>
                </a:moveTo>
                <a:cubicBezTo>
                  <a:pt x="50" y="229"/>
                  <a:pt x="50" y="227"/>
                  <a:pt x="50" y="228"/>
                </a:cubicBezTo>
                <a:cubicBezTo>
                  <a:pt x="51" y="227"/>
                  <a:pt x="51" y="227"/>
                  <a:pt x="51" y="227"/>
                </a:cubicBezTo>
                <a:cubicBezTo>
                  <a:pt x="51" y="227"/>
                  <a:pt x="51" y="227"/>
                  <a:pt x="51" y="227"/>
                </a:cubicBezTo>
                <a:cubicBezTo>
                  <a:pt x="50" y="228"/>
                  <a:pt x="49" y="227"/>
                  <a:pt x="49" y="228"/>
                </a:cubicBezTo>
                <a:close/>
                <a:moveTo>
                  <a:pt x="44" y="225"/>
                </a:moveTo>
                <a:cubicBezTo>
                  <a:pt x="44" y="224"/>
                  <a:pt x="45" y="224"/>
                  <a:pt x="44" y="223"/>
                </a:cubicBezTo>
                <a:cubicBezTo>
                  <a:pt x="44" y="224"/>
                  <a:pt x="44" y="224"/>
                  <a:pt x="44" y="225"/>
                </a:cubicBezTo>
                <a:close/>
                <a:moveTo>
                  <a:pt x="64" y="238"/>
                </a:moveTo>
                <a:cubicBezTo>
                  <a:pt x="63" y="238"/>
                  <a:pt x="63" y="239"/>
                  <a:pt x="63" y="239"/>
                </a:cubicBezTo>
                <a:cubicBezTo>
                  <a:pt x="64" y="239"/>
                  <a:pt x="64" y="239"/>
                  <a:pt x="64" y="238"/>
                </a:cubicBezTo>
                <a:close/>
                <a:moveTo>
                  <a:pt x="29" y="217"/>
                </a:moveTo>
                <a:cubicBezTo>
                  <a:pt x="30" y="217"/>
                  <a:pt x="30" y="216"/>
                  <a:pt x="30" y="215"/>
                </a:cubicBezTo>
                <a:cubicBezTo>
                  <a:pt x="30" y="216"/>
                  <a:pt x="29" y="216"/>
                  <a:pt x="29" y="217"/>
                </a:cubicBezTo>
                <a:close/>
                <a:moveTo>
                  <a:pt x="55" y="237"/>
                </a:moveTo>
                <a:cubicBezTo>
                  <a:pt x="55" y="236"/>
                  <a:pt x="56" y="236"/>
                  <a:pt x="56" y="235"/>
                </a:cubicBezTo>
                <a:cubicBezTo>
                  <a:pt x="55" y="235"/>
                  <a:pt x="55" y="236"/>
                  <a:pt x="55" y="237"/>
                </a:cubicBezTo>
                <a:close/>
                <a:moveTo>
                  <a:pt x="47" y="231"/>
                </a:moveTo>
                <a:cubicBezTo>
                  <a:pt x="47" y="232"/>
                  <a:pt x="48" y="230"/>
                  <a:pt x="48" y="230"/>
                </a:cubicBezTo>
                <a:cubicBezTo>
                  <a:pt x="47" y="230"/>
                  <a:pt x="47" y="230"/>
                  <a:pt x="47" y="231"/>
                </a:cubicBezTo>
                <a:close/>
                <a:moveTo>
                  <a:pt x="61" y="240"/>
                </a:moveTo>
                <a:cubicBezTo>
                  <a:pt x="62" y="240"/>
                  <a:pt x="61" y="240"/>
                  <a:pt x="61" y="239"/>
                </a:cubicBezTo>
                <a:cubicBezTo>
                  <a:pt x="61" y="240"/>
                  <a:pt x="61" y="240"/>
                  <a:pt x="61" y="240"/>
                </a:cubicBezTo>
                <a:close/>
                <a:moveTo>
                  <a:pt x="34" y="223"/>
                </a:moveTo>
                <a:cubicBezTo>
                  <a:pt x="34" y="222"/>
                  <a:pt x="35" y="222"/>
                  <a:pt x="35" y="221"/>
                </a:cubicBezTo>
                <a:cubicBezTo>
                  <a:pt x="34" y="221"/>
                  <a:pt x="33" y="222"/>
                  <a:pt x="34" y="223"/>
                </a:cubicBezTo>
                <a:close/>
                <a:moveTo>
                  <a:pt x="26" y="217"/>
                </a:moveTo>
                <a:cubicBezTo>
                  <a:pt x="26" y="217"/>
                  <a:pt x="27" y="217"/>
                  <a:pt x="26" y="216"/>
                </a:cubicBezTo>
                <a:cubicBezTo>
                  <a:pt x="26" y="217"/>
                  <a:pt x="26" y="217"/>
                  <a:pt x="26" y="217"/>
                </a:cubicBezTo>
                <a:close/>
                <a:moveTo>
                  <a:pt x="32" y="222"/>
                </a:moveTo>
                <a:cubicBezTo>
                  <a:pt x="33" y="222"/>
                  <a:pt x="33" y="222"/>
                  <a:pt x="33" y="221"/>
                </a:cubicBezTo>
                <a:cubicBezTo>
                  <a:pt x="32" y="221"/>
                  <a:pt x="32" y="222"/>
                  <a:pt x="32" y="222"/>
                </a:cubicBezTo>
                <a:close/>
                <a:moveTo>
                  <a:pt x="27" y="218"/>
                </a:moveTo>
                <a:cubicBezTo>
                  <a:pt x="27" y="219"/>
                  <a:pt x="26" y="220"/>
                  <a:pt x="27" y="221"/>
                </a:cubicBezTo>
                <a:cubicBezTo>
                  <a:pt x="27" y="220"/>
                  <a:pt x="27" y="220"/>
                  <a:pt x="28" y="219"/>
                </a:cubicBezTo>
                <a:cubicBezTo>
                  <a:pt x="28" y="219"/>
                  <a:pt x="28" y="218"/>
                  <a:pt x="27" y="218"/>
                </a:cubicBezTo>
                <a:close/>
                <a:moveTo>
                  <a:pt x="32" y="225"/>
                </a:moveTo>
                <a:cubicBezTo>
                  <a:pt x="33" y="224"/>
                  <a:pt x="33" y="224"/>
                  <a:pt x="34" y="223"/>
                </a:cubicBezTo>
                <a:cubicBezTo>
                  <a:pt x="33" y="223"/>
                  <a:pt x="33" y="223"/>
                  <a:pt x="33" y="223"/>
                </a:cubicBezTo>
                <a:cubicBezTo>
                  <a:pt x="32" y="223"/>
                  <a:pt x="32" y="224"/>
                  <a:pt x="32" y="225"/>
                </a:cubicBezTo>
                <a:close/>
                <a:moveTo>
                  <a:pt x="23" y="221"/>
                </a:moveTo>
                <a:cubicBezTo>
                  <a:pt x="24" y="220"/>
                  <a:pt x="25" y="219"/>
                  <a:pt x="26" y="217"/>
                </a:cubicBezTo>
                <a:cubicBezTo>
                  <a:pt x="25" y="219"/>
                  <a:pt x="24" y="220"/>
                  <a:pt x="23" y="221"/>
                </a:cubicBezTo>
                <a:close/>
                <a:moveTo>
                  <a:pt x="57" y="242"/>
                </a:moveTo>
                <a:cubicBezTo>
                  <a:pt x="58" y="243"/>
                  <a:pt x="58" y="243"/>
                  <a:pt x="58" y="243"/>
                </a:cubicBezTo>
                <a:cubicBezTo>
                  <a:pt x="59" y="243"/>
                  <a:pt x="58" y="242"/>
                  <a:pt x="58" y="241"/>
                </a:cubicBezTo>
                <a:lnTo>
                  <a:pt x="57" y="242"/>
                </a:lnTo>
                <a:close/>
                <a:moveTo>
                  <a:pt x="25" y="220"/>
                </a:moveTo>
                <a:cubicBezTo>
                  <a:pt x="26" y="220"/>
                  <a:pt x="26" y="219"/>
                  <a:pt x="26" y="218"/>
                </a:cubicBezTo>
                <a:cubicBezTo>
                  <a:pt x="26" y="218"/>
                  <a:pt x="25" y="219"/>
                  <a:pt x="25" y="220"/>
                </a:cubicBezTo>
                <a:close/>
                <a:moveTo>
                  <a:pt x="44" y="234"/>
                </a:moveTo>
                <a:cubicBezTo>
                  <a:pt x="44" y="234"/>
                  <a:pt x="45" y="233"/>
                  <a:pt x="45" y="233"/>
                </a:cubicBezTo>
                <a:cubicBezTo>
                  <a:pt x="44" y="233"/>
                  <a:pt x="43" y="233"/>
                  <a:pt x="44" y="234"/>
                </a:cubicBezTo>
                <a:close/>
                <a:moveTo>
                  <a:pt x="49" y="243"/>
                </a:moveTo>
                <a:cubicBezTo>
                  <a:pt x="50" y="242"/>
                  <a:pt x="52" y="240"/>
                  <a:pt x="52" y="239"/>
                </a:cubicBezTo>
                <a:cubicBezTo>
                  <a:pt x="51" y="241"/>
                  <a:pt x="49" y="241"/>
                  <a:pt x="49" y="243"/>
                </a:cubicBezTo>
                <a:close/>
                <a:moveTo>
                  <a:pt x="31" y="225"/>
                </a:moveTo>
                <a:cubicBezTo>
                  <a:pt x="32" y="225"/>
                  <a:pt x="31" y="226"/>
                  <a:pt x="31" y="226"/>
                </a:cubicBezTo>
                <a:cubicBezTo>
                  <a:pt x="32" y="226"/>
                  <a:pt x="32" y="226"/>
                  <a:pt x="32" y="225"/>
                </a:cubicBezTo>
                <a:cubicBezTo>
                  <a:pt x="32" y="225"/>
                  <a:pt x="32" y="225"/>
                  <a:pt x="31" y="225"/>
                </a:cubicBezTo>
                <a:close/>
                <a:moveTo>
                  <a:pt x="42" y="242"/>
                </a:moveTo>
                <a:cubicBezTo>
                  <a:pt x="43" y="241"/>
                  <a:pt x="45" y="239"/>
                  <a:pt x="46" y="236"/>
                </a:cubicBezTo>
                <a:cubicBezTo>
                  <a:pt x="46" y="237"/>
                  <a:pt x="46" y="238"/>
                  <a:pt x="47" y="237"/>
                </a:cubicBezTo>
                <a:cubicBezTo>
                  <a:pt x="47" y="236"/>
                  <a:pt x="46" y="236"/>
                  <a:pt x="46" y="235"/>
                </a:cubicBezTo>
                <a:cubicBezTo>
                  <a:pt x="45" y="238"/>
                  <a:pt x="42" y="240"/>
                  <a:pt x="42" y="242"/>
                </a:cubicBezTo>
                <a:close/>
                <a:moveTo>
                  <a:pt x="23" y="220"/>
                </a:moveTo>
                <a:cubicBezTo>
                  <a:pt x="23" y="220"/>
                  <a:pt x="22" y="220"/>
                  <a:pt x="23" y="219"/>
                </a:cubicBezTo>
                <a:cubicBezTo>
                  <a:pt x="22" y="219"/>
                  <a:pt x="22" y="219"/>
                  <a:pt x="22" y="219"/>
                </a:cubicBezTo>
                <a:cubicBezTo>
                  <a:pt x="22" y="219"/>
                  <a:pt x="22" y="221"/>
                  <a:pt x="23" y="220"/>
                </a:cubicBezTo>
                <a:close/>
                <a:moveTo>
                  <a:pt x="30" y="227"/>
                </a:moveTo>
                <a:cubicBezTo>
                  <a:pt x="30" y="227"/>
                  <a:pt x="30" y="227"/>
                  <a:pt x="31" y="228"/>
                </a:cubicBezTo>
                <a:cubicBezTo>
                  <a:pt x="31" y="227"/>
                  <a:pt x="31" y="227"/>
                  <a:pt x="31" y="227"/>
                </a:cubicBezTo>
                <a:cubicBezTo>
                  <a:pt x="31" y="226"/>
                  <a:pt x="32" y="227"/>
                  <a:pt x="31" y="226"/>
                </a:cubicBezTo>
                <a:cubicBezTo>
                  <a:pt x="31" y="226"/>
                  <a:pt x="31" y="226"/>
                  <a:pt x="30" y="227"/>
                </a:cubicBezTo>
                <a:close/>
                <a:moveTo>
                  <a:pt x="31" y="230"/>
                </a:moveTo>
                <a:cubicBezTo>
                  <a:pt x="32" y="229"/>
                  <a:pt x="33" y="228"/>
                  <a:pt x="33" y="228"/>
                </a:cubicBezTo>
                <a:cubicBezTo>
                  <a:pt x="32" y="228"/>
                  <a:pt x="31" y="229"/>
                  <a:pt x="31" y="230"/>
                </a:cubicBezTo>
                <a:close/>
                <a:moveTo>
                  <a:pt x="57" y="246"/>
                </a:moveTo>
                <a:cubicBezTo>
                  <a:pt x="57" y="246"/>
                  <a:pt x="57" y="246"/>
                  <a:pt x="58" y="246"/>
                </a:cubicBezTo>
                <a:cubicBezTo>
                  <a:pt x="57" y="246"/>
                  <a:pt x="57" y="246"/>
                  <a:pt x="57" y="246"/>
                </a:cubicBezTo>
                <a:close/>
                <a:moveTo>
                  <a:pt x="21" y="224"/>
                </a:moveTo>
                <a:cubicBezTo>
                  <a:pt x="22" y="224"/>
                  <a:pt x="22" y="223"/>
                  <a:pt x="22" y="223"/>
                </a:cubicBezTo>
                <a:cubicBezTo>
                  <a:pt x="22" y="223"/>
                  <a:pt x="21" y="224"/>
                  <a:pt x="21" y="224"/>
                </a:cubicBezTo>
                <a:close/>
                <a:moveTo>
                  <a:pt x="52" y="249"/>
                </a:moveTo>
                <a:cubicBezTo>
                  <a:pt x="52" y="249"/>
                  <a:pt x="52" y="249"/>
                  <a:pt x="51" y="249"/>
                </a:cubicBezTo>
                <a:cubicBezTo>
                  <a:pt x="52" y="250"/>
                  <a:pt x="52" y="249"/>
                  <a:pt x="52" y="250"/>
                </a:cubicBezTo>
                <a:cubicBezTo>
                  <a:pt x="53" y="248"/>
                  <a:pt x="53" y="248"/>
                  <a:pt x="54" y="247"/>
                </a:cubicBezTo>
                <a:cubicBezTo>
                  <a:pt x="53" y="247"/>
                  <a:pt x="52" y="248"/>
                  <a:pt x="52" y="249"/>
                </a:cubicBezTo>
                <a:close/>
                <a:moveTo>
                  <a:pt x="29" y="230"/>
                </a:moveTo>
                <a:cubicBezTo>
                  <a:pt x="29" y="230"/>
                  <a:pt x="29" y="230"/>
                  <a:pt x="29" y="230"/>
                </a:cubicBezTo>
                <a:cubicBezTo>
                  <a:pt x="29" y="229"/>
                  <a:pt x="28" y="230"/>
                  <a:pt x="29" y="230"/>
                </a:cubicBezTo>
                <a:close/>
                <a:moveTo>
                  <a:pt x="54" y="249"/>
                </a:moveTo>
                <a:cubicBezTo>
                  <a:pt x="55" y="250"/>
                  <a:pt x="54" y="251"/>
                  <a:pt x="55" y="250"/>
                </a:cubicBezTo>
                <a:cubicBezTo>
                  <a:pt x="56" y="251"/>
                  <a:pt x="55" y="250"/>
                  <a:pt x="55" y="251"/>
                </a:cubicBezTo>
                <a:cubicBezTo>
                  <a:pt x="56" y="251"/>
                  <a:pt x="56" y="250"/>
                  <a:pt x="56" y="250"/>
                </a:cubicBezTo>
                <a:cubicBezTo>
                  <a:pt x="55" y="249"/>
                  <a:pt x="55" y="249"/>
                  <a:pt x="54" y="249"/>
                </a:cubicBezTo>
                <a:close/>
                <a:moveTo>
                  <a:pt x="47" y="245"/>
                </a:moveTo>
                <a:cubicBezTo>
                  <a:pt x="47" y="246"/>
                  <a:pt x="46" y="246"/>
                  <a:pt x="47" y="246"/>
                </a:cubicBezTo>
                <a:cubicBezTo>
                  <a:pt x="48" y="245"/>
                  <a:pt x="48" y="245"/>
                  <a:pt x="48" y="245"/>
                </a:cubicBezTo>
                <a:cubicBezTo>
                  <a:pt x="48" y="245"/>
                  <a:pt x="47" y="245"/>
                  <a:pt x="47" y="245"/>
                </a:cubicBezTo>
                <a:close/>
                <a:moveTo>
                  <a:pt x="28" y="231"/>
                </a:moveTo>
                <a:cubicBezTo>
                  <a:pt x="28" y="232"/>
                  <a:pt x="27" y="232"/>
                  <a:pt x="27" y="233"/>
                </a:cubicBezTo>
                <a:cubicBezTo>
                  <a:pt x="28" y="232"/>
                  <a:pt x="28" y="231"/>
                  <a:pt x="28" y="231"/>
                </a:cubicBezTo>
                <a:cubicBezTo>
                  <a:pt x="28" y="231"/>
                  <a:pt x="28" y="230"/>
                  <a:pt x="28" y="231"/>
                </a:cubicBezTo>
                <a:close/>
                <a:moveTo>
                  <a:pt x="28" y="235"/>
                </a:moveTo>
                <a:cubicBezTo>
                  <a:pt x="29" y="234"/>
                  <a:pt x="30" y="233"/>
                  <a:pt x="29" y="232"/>
                </a:cubicBezTo>
                <a:cubicBezTo>
                  <a:pt x="29" y="233"/>
                  <a:pt x="29" y="234"/>
                  <a:pt x="28" y="235"/>
                </a:cubicBezTo>
                <a:close/>
                <a:moveTo>
                  <a:pt x="48" y="247"/>
                </a:moveTo>
                <a:cubicBezTo>
                  <a:pt x="48" y="248"/>
                  <a:pt x="49" y="248"/>
                  <a:pt x="49" y="248"/>
                </a:cubicBezTo>
                <a:cubicBezTo>
                  <a:pt x="49" y="248"/>
                  <a:pt x="49" y="248"/>
                  <a:pt x="49" y="248"/>
                </a:cubicBezTo>
                <a:cubicBezTo>
                  <a:pt x="49" y="248"/>
                  <a:pt x="49" y="247"/>
                  <a:pt x="48" y="247"/>
                </a:cubicBezTo>
                <a:close/>
                <a:moveTo>
                  <a:pt x="17" y="226"/>
                </a:moveTo>
                <a:cubicBezTo>
                  <a:pt x="17" y="226"/>
                  <a:pt x="17" y="227"/>
                  <a:pt x="17" y="227"/>
                </a:cubicBezTo>
                <a:cubicBezTo>
                  <a:pt x="17" y="226"/>
                  <a:pt x="18" y="227"/>
                  <a:pt x="18" y="227"/>
                </a:cubicBezTo>
                <a:cubicBezTo>
                  <a:pt x="18" y="226"/>
                  <a:pt x="17" y="226"/>
                  <a:pt x="17" y="225"/>
                </a:cubicBezTo>
                <a:lnTo>
                  <a:pt x="17" y="226"/>
                </a:lnTo>
                <a:close/>
                <a:moveTo>
                  <a:pt x="41" y="244"/>
                </a:moveTo>
                <a:cubicBezTo>
                  <a:pt x="41" y="244"/>
                  <a:pt x="42" y="243"/>
                  <a:pt x="41" y="243"/>
                </a:cubicBezTo>
                <a:cubicBezTo>
                  <a:pt x="40" y="245"/>
                  <a:pt x="39" y="245"/>
                  <a:pt x="41" y="244"/>
                </a:cubicBezTo>
                <a:close/>
                <a:moveTo>
                  <a:pt x="50" y="252"/>
                </a:moveTo>
                <a:cubicBezTo>
                  <a:pt x="50" y="251"/>
                  <a:pt x="51" y="252"/>
                  <a:pt x="51" y="252"/>
                </a:cubicBezTo>
                <a:cubicBezTo>
                  <a:pt x="50" y="252"/>
                  <a:pt x="51" y="251"/>
                  <a:pt x="51" y="250"/>
                </a:cubicBezTo>
                <a:cubicBezTo>
                  <a:pt x="51" y="252"/>
                  <a:pt x="49" y="251"/>
                  <a:pt x="50" y="252"/>
                </a:cubicBezTo>
                <a:close/>
                <a:moveTo>
                  <a:pt x="42" y="245"/>
                </a:moveTo>
                <a:cubicBezTo>
                  <a:pt x="42" y="246"/>
                  <a:pt x="42" y="246"/>
                  <a:pt x="43" y="246"/>
                </a:cubicBezTo>
                <a:cubicBezTo>
                  <a:pt x="43" y="245"/>
                  <a:pt x="42" y="245"/>
                  <a:pt x="42" y="245"/>
                </a:cubicBezTo>
                <a:close/>
                <a:moveTo>
                  <a:pt x="53" y="255"/>
                </a:moveTo>
                <a:cubicBezTo>
                  <a:pt x="53" y="254"/>
                  <a:pt x="54" y="254"/>
                  <a:pt x="53" y="253"/>
                </a:cubicBezTo>
                <a:cubicBezTo>
                  <a:pt x="53" y="254"/>
                  <a:pt x="52" y="254"/>
                  <a:pt x="53" y="255"/>
                </a:cubicBezTo>
                <a:close/>
                <a:moveTo>
                  <a:pt x="40" y="247"/>
                </a:moveTo>
                <a:cubicBezTo>
                  <a:pt x="41" y="247"/>
                  <a:pt x="42" y="246"/>
                  <a:pt x="41" y="246"/>
                </a:cubicBezTo>
                <a:lnTo>
                  <a:pt x="40" y="247"/>
                </a:lnTo>
                <a:close/>
                <a:moveTo>
                  <a:pt x="43" y="248"/>
                </a:moveTo>
                <a:cubicBezTo>
                  <a:pt x="44" y="249"/>
                  <a:pt x="44" y="249"/>
                  <a:pt x="44" y="249"/>
                </a:cubicBezTo>
                <a:cubicBezTo>
                  <a:pt x="44" y="248"/>
                  <a:pt x="43" y="248"/>
                  <a:pt x="43" y="248"/>
                </a:cubicBezTo>
                <a:close/>
                <a:moveTo>
                  <a:pt x="15" y="234"/>
                </a:moveTo>
                <a:cubicBezTo>
                  <a:pt x="15" y="233"/>
                  <a:pt x="15" y="233"/>
                  <a:pt x="15" y="232"/>
                </a:cubicBezTo>
                <a:cubicBezTo>
                  <a:pt x="15" y="233"/>
                  <a:pt x="15" y="233"/>
                  <a:pt x="15" y="233"/>
                </a:cubicBezTo>
                <a:cubicBezTo>
                  <a:pt x="16" y="234"/>
                  <a:pt x="16" y="234"/>
                  <a:pt x="16" y="234"/>
                </a:cubicBezTo>
                <a:cubicBezTo>
                  <a:pt x="17" y="232"/>
                  <a:pt x="17" y="233"/>
                  <a:pt x="18" y="231"/>
                </a:cubicBezTo>
                <a:cubicBezTo>
                  <a:pt x="18" y="231"/>
                  <a:pt x="17" y="231"/>
                  <a:pt x="17" y="230"/>
                </a:cubicBezTo>
                <a:cubicBezTo>
                  <a:pt x="17" y="230"/>
                  <a:pt x="17" y="231"/>
                  <a:pt x="17" y="230"/>
                </a:cubicBezTo>
                <a:cubicBezTo>
                  <a:pt x="17" y="232"/>
                  <a:pt x="16" y="232"/>
                  <a:pt x="15" y="234"/>
                </a:cubicBezTo>
                <a:close/>
                <a:moveTo>
                  <a:pt x="51" y="255"/>
                </a:moveTo>
                <a:cubicBezTo>
                  <a:pt x="51" y="256"/>
                  <a:pt x="50" y="257"/>
                  <a:pt x="51" y="257"/>
                </a:cubicBezTo>
                <a:cubicBezTo>
                  <a:pt x="51" y="256"/>
                  <a:pt x="52" y="256"/>
                  <a:pt x="52" y="255"/>
                </a:cubicBezTo>
                <a:cubicBezTo>
                  <a:pt x="51" y="255"/>
                  <a:pt x="51" y="255"/>
                  <a:pt x="51" y="255"/>
                </a:cubicBezTo>
                <a:close/>
                <a:moveTo>
                  <a:pt x="20" y="235"/>
                </a:moveTo>
                <a:cubicBezTo>
                  <a:pt x="19" y="235"/>
                  <a:pt x="19" y="236"/>
                  <a:pt x="19" y="236"/>
                </a:cubicBezTo>
                <a:cubicBezTo>
                  <a:pt x="20" y="236"/>
                  <a:pt x="20" y="236"/>
                  <a:pt x="20" y="236"/>
                </a:cubicBezTo>
                <a:cubicBezTo>
                  <a:pt x="20" y="236"/>
                  <a:pt x="21" y="235"/>
                  <a:pt x="21" y="235"/>
                </a:cubicBezTo>
                <a:cubicBezTo>
                  <a:pt x="20" y="235"/>
                  <a:pt x="20" y="236"/>
                  <a:pt x="20" y="235"/>
                </a:cubicBezTo>
                <a:close/>
                <a:moveTo>
                  <a:pt x="21" y="238"/>
                </a:moveTo>
                <a:cubicBezTo>
                  <a:pt x="21" y="237"/>
                  <a:pt x="22" y="237"/>
                  <a:pt x="22" y="236"/>
                </a:cubicBezTo>
                <a:cubicBezTo>
                  <a:pt x="21" y="236"/>
                  <a:pt x="21" y="237"/>
                  <a:pt x="21" y="238"/>
                </a:cubicBezTo>
                <a:close/>
                <a:moveTo>
                  <a:pt x="17" y="236"/>
                </a:moveTo>
                <a:cubicBezTo>
                  <a:pt x="18" y="236"/>
                  <a:pt x="18" y="235"/>
                  <a:pt x="18" y="235"/>
                </a:cubicBezTo>
                <a:cubicBezTo>
                  <a:pt x="18" y="235"/>
                  <a:pt x="17" y="236"/>
                  <a:pt x="17" y="236"/>
                </a:cubicBezTo>
                <a:close/>
                <a:moveTo>
                  <a:pt x="23" y="243"/>
                </a:moveTo>
                <a:cubicBezTo>
                  <a:pt x="24" y="243"/>
                  <a:pt x="25" y="241"/>
                  <a:pt x="26" y="240"/>
                </a:cubicBezTo>
                <a:cubicBezTo>
                  <a:pt x="25" y="240"/>
                  <a:pt x="25" y="240"/>
                  <a:pt x="25" y="240"/>
                </a:cubicBezTo>
                <a:cubicBezTo>
                  <a:pt x="24" y="241"/>
                  <a:pt x="24" y="242"/>
                  <a:pt x="23" y="243"/>
                </a:cubicBezTo>
                <a:close/>
                <a:moveTo>
                  <a:pt x="17" y="238"/>
                </a:moveTo>
                <a:cubicBezTo>
                  <a:pt x="17" y="237"/>
                  <a:pt x="18" y="237"/>
                  <a:pt x="18" y="236"/>
                </a:cubicBezTo>
                <a:cubicBezTo>
                  <a:pt x="17" y="236"/>
                  <a:pt x="16" y="237"/>
                  <a:pt x="17" y="238"/>
                </a:cubicBezTo>
                <a:close/>
                <a:moveTo>
                  <a:pt x="35" y="251"/>
                </a:moveTo>
                <a:cubicBezTo>
                  <a:pt x="35" y="252"/>
                  <a:pt x="36" y="250"/>
                  <a:pt x="36" y="250"/>
                </a:cubicBezTo>
                <a:lnTo>
                  <a:pt x="35" y="251"/>
                </a:lnTo>
                <a:close/>
                <a:moveTo>
                  <a:pt x="38" y="255"/>
                </a:moveTo>
                <a:cubicBezTo>
                  <a:pt x="39" y="254"/>
                  <a:pt x="39" y="254"/>
                  <a:pt x="39" y="254"/>
                </a:cubicBezTo>
                <a:cubicBezTo>
                  <a:pt x="39" y="254"/>
                  <a:pt x="38" y="254"/>
                  <a:pt x="38" y="255"/>
                </a:cubicBezTo>
                <a:close/>
                <a:moveTo>
                  <a:pt x="12" y="236"/>
                </a:moveTo>
                <a:cubicBezTo>
                  <a:pt x="12" y="236"/>
                  <a:pt x="12" y="237"/>
                  <a:pt x="12" y="237"/>
                </a:cubicBezTo>
                <a:cubicBezTo>
                  <a:pt x="13" y="236"/>
                  <a:pt x="13" y="236"/>
                  <a:pt x="13" y="236"/>
                </a:cubicBezTo>
                <a:cubicBezTo>
                  <a:pt x="13" y="236"/>
                  <a:pt x="12" y="236"/>
                  <a:pt x="12" y="236"/>
                </a:cubicBezTo>
                <a:close/>
                <a:moveTo>
                  <a:pt x="38" y="253"/>
                </a:moveTo>
                <a:cubicBezTo>
                  <a:pt x="36" y="252"/>
                  <a:pt x="36" y="252"/>
                  <a:pt x="36" y="252"/>
                </a:cubicBezTo>
                <a:cubicBezTo>
                  <a:pt x="36" y="253"/>
                  <a:pt x="37" y="254"/>
                  <a:pt x="38" y="253"/>
                </a:cubicBezTo>
                <a:close/>
                <a:moveTo>
                  <a:pt x="12" y="239"/>
                </a:moveTo>
                <a:cubicBezTo>
                  <a:pt x="13" y="238"/>
                  <a:pt x="13" y="238"/>
                  <a:pt x="13" y="238"/>
                </a:cubicBezTo>
                <a:cubicBezTo>
                  <a:pt x="13" y="238"/>
                  <a:pt x="13" y="239"/>
                  <a:pt x="13" y="238"/>
                </a:cubicBezTo>
                <a:cubicBezTo>
                  <a:pt x="12" y="238"/>
                  <a:pt x="14" y="237"/>
                  <a:pt x="13" y="237"/>
                </a:cubicBezTo>
                <a:cubicBezTo>
                  <a:pt x="12" y="237"/>
                  <a:pt x="12" y="238"/>
                  <a:pt x="12" y="239"/>
                </a:cubicBezTo>
                <a:close/>
                <a:moveTo>
                  <a:pt x="35" y="256"/>
                </a:moveTo>
                <a:cubicBezTo>
                  <a:pt x="35" y="256"/>
                  <a:pt x="36" y="257"/>
                  <a:pt x="36" y="257"/>
                </a:cubicBezTo>
                <a:cubicBezTo>
                  <a:pt x="36" y="256"/>
                  <a:pt x="35" y="256"/>
                  <a:pt x="35" y="256"/>
                </a:cubicBezTo>
                <a:close/>
                <a:moveTo>
                  <a:pt x="27" y="255"/>
                </a:moveTo>
                <a:cubicBezTo>
                  <a:pt x="27" y="255"/>
                  <a:pt x="28" y="254"/>
                  <a:pt x="28" y="254"/>
                </a:cubicBezTo>
                <a:cubicBezTo>
                  <a:pt x="27" y="254"/>
                  <a:pt x="27" y="254"/>
                  <a:pt x="27" y="255"/>
                </a:cubicBezTo>
                <a:close/>
                <a:moveTo>
                  <a:pt x="8" y="244"/>
                </a:moveTo>
                <a:cubicBezTo>
                  <a:pt x="7" y="244"/>
                  <a:pt x="7" y="244"/>
                  <a:pt x="7" y="244"/>
                </a:cubicBezTo>
                <a:cubicBezTo>
                  <a:pt x="8" y="245"/>
                  <a:pt x="8" y="243"/>
                  <a:pt x="7" y="243"/>
                </a:cubicBezTo>
                <a:cubicBezTo>
                  <a:pt x="7" y="243"/>
                  <a:pt x="7" y="243"/>
                  <a:pt x="8" y="244"/>
                </a:cubicBezTo>
                <a:close/>
                <a:moveTo>
                  <a:pt x="6" y="247"/>
                </a:moveTo>
                <a:cubicBezTo>
                  <a:pt x="7" y="248"/>
                  <a:pt x="9" y="244"/>
                  <a:pt x="8" y="244"/>
                </a:cubicBezTo>
                <a:cubicBezTo>
                  <a:pt x="7" y="245"/>
                  <a:pt x="7" y="246"/>
                  <a:pt x="6" y="247"/>
                </a:cubicBezTo>
                <a:close/>
                <a:moveTo>
                  <a:pt x="11" y="248"/>
                </a:moveTo>
                <a:cubicBezTo>
                  <a:pt x="12" y="248"/>
                  <a:pt x="12" y="247"/>
                  <a:pt x="11" y="247"/>
                </a:cubicBezTo>
                <a:cubicBezTo>
                  <a:pt x="11" y="247"/>
                  <a:pt x="11" y="248"/>
                  <a:pt x="11" y="248"/>
                </a:cubicBezTo>
                <a:close/>
                <a:moveTo>
                  <a:pt x="32" y="264"/>
                </a:moveTo>
                <a:cubicBezTo>
                  <a:pt x="33" y="264"/>
                  <a:pt x="33" y="264"/>
                  <a:pt x="33" y="263"/>
                </a:cubicBezTo>
                <a:cubicBezTo>
                  <a:pt x="32" y="263"/>
                  <a:pt x="32" y="263"/>
                  <a:pt x="32" y="264"/>
                </a:cubicBezTo>
                <a:close/>
                <a:moveTo>
                  <a:pt x="10" y="250"/>
                </a:moveTo>
                <a:cubicBezTo>
                  <a:pt x="10" y="250"/>
                  <a:pt x="11" y="249"/>
                  <a:pt x="11" y="249"/>
                </a:cubicBezTo>
                <a:cubicBezTo>
                  <a:pt x="10" y="248"/>
                  <a:pt x="10" y="248"/>
                  <a:pt x="10" y="248"/>
                </a:cubicBezTo>
                <a:cubicBezTo>
                  <a:pt x="10" y="249"/>
                  <a:pt x="9" y="249"/>
                  <a:pt x="10" y="250"/>
                </a:cubicBezTo>
                <a:close/>
                <a:moveTo>
                  <a:pt x="7" y="252"/>
                </a:moveTo>
                <a:cubicBezTo>
                  <a:pt x="7" y="251"/>
                  <a:pt x="9" y="249"/>
                  <a:pt x="8" y="248"/>
                </a:cubicBezTo>
                <a:cubicBezTo>
                  <a:pt x="8" y="249"/>
                  <a:pt x="6" y="251"/>
                  <a:pt x="7" y="252"/>
                </a:cubicBezTo>
                <a:close/>
                <a:moveTo>
                  <a:pt x="3" y="247"/>
                </a:moveTo>
                <a:cubicBezTo>
                  <a:pt x="3" y="246"/>
                  <a:pt x="4" y="246"/>
                  <a:pt x="4" y="246"/>
                </a:cubicBezTo>
                <a:cubicBezTo>
                  <a:pt x="3" y="246"/>
                  <a:pt x="2" y="246"/>
                  <a:pt x="3" y="247"/>
                </a:cubicBezTo>
                <a:close/>
                <a:moveTo>
                  <a:pt x="0" y="255"/>
                </a:moveTo>
                <a:cubicBezTo>
                  <a:pt x="1" y="253"/>
                  <a:pt x="3" y="253"/>
                  <a:pt x="2" y="251"/>
                </a:cubicBezTo>
                <a:cubicBezTo>
                  <a:pt x="2" y="253"/>
                  <a:pt x="0" y="254"/>
                  <a:pt x="0" y="255"/>
                </a:cubicBezTo>
                <a:close/>
                <a:moveTo>
                  <a:pt x="30" y="271"/>
                </a:moveTo>
                <a:cubicBezTo>
                  <a:pt x="30" y="271"/>
                  <a:pt x="31" y="271"/>
                  <a:pt x="31" y="271"/>
                </a:cubicBezTo>
                <a:cubicBezTo>
                  <a:pt x="31" y="271"/>
                  <a:pt x="30" y="270"/>
                  <a:pt x="30" y="271"/>
                </a:cubicBezTo>
                <a:close/>
                <a:moveTo>
                  <a:pt x="34" y="274"/>
                </a:moveTo>
                <a:cubicBezTo>
                  <a:pt x="35" y="275"/>
                  <a:pt x="34" y="275"/>
                  <a:pt x="35" y="275"/>
                </a:cubicBezTo>
                <a:cubicBezTo>
                  <a:pt x="36" y="275"/>
                  <a:pt x="35" y="275"/>
                  <a:pt x="35" y="274"/>
                </a:cubicBezTo>
                <a:cubicBezTo>
                  <a:pt x="35" y="274"/>
                  <a:pt x="35" y="274"/>
                  <a:pt x="34" y="274"/>
                </a:cubicBezTo>
                <a:close/>
                <a:moveTo>
                  <a:pt x="3" y="254"/>
                </a:moveTo>
                <a:cubicBezTo>
                  <a:pt x="2" y="254"/>
                  <a:pt x="2" y="254"/>
                  <a:pt x="2" y="253"/>
                </a:cubicBezTo>
                <a:cubicBezTo>
                  <a:pt x="2" y="254"/>
                  <a:pt x="2" y="254"/>
                  <a:pt x="2" y="254"/>
                </a:cubicBezTo>
                <a:cubicBezTo>
                  <a:pt x="2" y="254"/>
                  <a:pt x="4" y="254"/>
                  <a:pt x="3" y="253"/>
                </a:cubicBezTo>
                <a:lnTo>
                  <a:pt x="3" y="254"/>
                </a:lnTo>
                <a:close/>
                <a:moveTo>
                  <a:pt x="27" y="271"/>
                </a:moveTo>
                <a:cubicBezTo>
                  <a:pt x="27" y="271"/>
                  <a:pt x="27" y="272"/>
                  <a:pt x="28" y="271"/>
                </a:cubicBezTo>
                <a:cubicBezTo>
                  <a:pt x="28" y="271"/>
                  <a:pt x="27" y="270"/>
                  <a:pt x="27" y="271"/>
                </a:cubicBezTo>
                <a:close/>
                <a:moveTo>
                  <a:pt x="31" y="278"/>
                </a:moveTo>
                <a:cubicBezTo>
                  <a:pt x="31" y="277"/>
                  <a:pt x="30" y="277"/>
                  <a:pt x="30" y="276"/>
                </a:cubicBezTo>
                <a:cubicBezTo>
                  <a:pt x="30" y="277"/>
                  <a:pt x="31" y="277"/>
                  <a:pt x="31" y="278"/>
                </a:cubicBezTo>
                <a:close/>
                <a:moveTo>
                  <a:pt x="31" y="281"/>
                </a:moveTo>
                <a:cubicBezTo>
                  <a:pt x="32" y="281"/>
                  <a:pt x="32" y="281"/>
                  <a:pt x="32" y="281"/>
                </a:cubicBezTo>
                <a:cubicBezTo>
                  <a:pt x="32" y="280"/>
                  <a:pt x="32" y="280"/>
                  <a:pt x="33" y="280"/>
                </a:cubicBezTo>
                <a:cubicBezTo>
                  <a:pt x="33" y="280"/>
                  <a:pt x="33" y="279"/>
                  <a:pt x="33" y="279"/>
                </a:cubicBezTo>
                <a:cubicBezTo>
                  <a:pt x="32" y="280"/>
                  <a:pt x="32" y="281"/>
                  <a:pt x="31" y="281"/>
                </a:cubicBezTo>
                <a:close/>
                <a:moveTo>
                  <a:pt x="782" y="255"/>
                </a:moveTo>
                <a:cubicBezTo>
                  <a:pt x="781" y="255"/>
                  <a:pt x="779" y="253"/>
                  <a:pt x="779" y="256"/>
                </a:cubicBezTo>
                <a:cubicBezTo>
                  <a:pt x="781" y="259"/>
                  <a:pt x="782" y="261"/>
                  <a:pt x="783" y="263"/>
                </a:cubicBezTo>
                <a:cubicBezTo>
                  <a:pt x="781" y="263"/>
                  <a:pt x="777" y="259"/>
                  <a:pt x="774" y="258"/>
                </a:cubicBezTo>
                <a:cubicBezTo>
                  <a:pt x="775" y="259"/>
                  <a:pt x="777" y="263"/>
                  <a:pt x="778" y="264"/>
                </a:cubicBezTo>
                <a:cubicBezTo>
                  <a:pt x="779" y="267"/>
                  <a:pt x="779" y="268"/>
                  <a:pt x="780" y="271"/>
                </a:cubicBezTo>
                <a:cubicBezTo>
                  <a:pt x="779" y="271"/>
                  <a:pt x="779" y="271"/>
                  <a:pt x="779" y="272"/>
                </a:cubicBezTo>
                <a:cubicBezTo>
                  <a:pt x="776" y="269"/>
                  <a:pt x="775" y="267"/>
                  <a:pt x="772" y="264"/>
                </a:cubicBezTo>
                <a:cubicBezTo>
                  <a:pt x="771" y="262"/>
                  <a:pt x="772" y="262"/>
                  <a:pt x="771" y="260"/>
                </a:cubicBezTo>
                <a:cubicBezTo>
                  <a:pt x="770" y="259"/>
                  <a:pt x="767" y="254"/>
                  <a:pt x="766" y="252"/>
                </a:cubicBezTo>
                <a:cubicBezTo>
                  <a:pt x="766" y="254"/>
                  <a:pt x="763" y="249"/>
                  <a:pt x="762" y="246"/>
                </a:cubicBezTo>
                <a:cubicBezTo>
                  <a:pt x="763" y="250"/>
                  <a:pt x="761" y="249"/>
                  <a:pt x="764" y="255"/>
                </a:cubicBezTo>
                <a:cubicBezTo>
                  <a:pt x="763" y="252"/>
                  <a:pt x="764" y="254"/>
                  <a:pt x="765" y="256"/>
                </a:cubicBezTo>
                <a:cubicBezTo>
                  <a:pt x="765" y="257"/>
                  <a:pt x="765" y="255"/>
                  <a:pt x="765" y="255"/>
                </a:cubicBezTo>
                <a:cubicBezTo>
                  <a:pt x="766" y="256"/>
                  <a:pt x="766" y="257"/>
                  <a:pt x="766" y="258"/>
                </a:cubicBezTo>
                <a:cubicBezTo>
                  <a:pt x="767" y="259"/>
                  <a:pt x="768" y="260"/>
                  <a:pt x="770" y="260"/>
                </a:cubicBezTo>
                <a:cubicBezTo>
                  <a:pt x="770" y="262"/>
                  <a:pt x="771" y="264"/>
                  <a:pt x="772" y="267"/>
                </a:cubicBezTo>
                <a:cubicBezTo>
                  <a:pt x="771" y="267"/>
                  <a:pt x="768" y="261"/>
                  <a:pt x="769" y="264"/>
                </a:cubicBezTo>
                <a:cubicBezTo>
                  <a:pt x="768" y="262"/>
                  <a:pt x="766" y="259"/>
                  <a:pt x="766" y="260"/>
                </a:cubicBezTo>
                <a:cubicBezTo>
                  <a:pt x="766" y="259"/>
                  <a:pt x="764" y="256"/>
                  <a:pt x="764" y="255"/>
                </a:cubicBezTo>
                <a:cubicBezTo>
                  <a:pt x="763" y="254"/>
                  <a:pt x="762" y="254"/>
                  <a:pt x="761" y="253"/>
                </a:cubicBezTo>
                <a:cubicBezTo>
                  <a:pt x="761" y="252"/>
                  <a:pt x="762" y="253"/>
                  <a:pt x="762" y="252"/>
                </a:cubicBezTo>
                <a:cubicBezTo>
                  <a:pt x="762" y="251"/>
                  <a:pt x="761" y="249"/>
                  <a:pt x="761" y="249"/>
                </a:cubicBezTo>
                <a:cubicBezTo>
                  <a:pt x="757" y="243"/>
                  <a:pt x="757" y="246"/>
                  <a:pt x="752" y="241"/>
                </a:cubicBezTo>
                <a:cubicBezTo>
                  <a:pt x="752" y="241"/>
                  <a:pt x="755" y="244"/>
                  <a:pt x="755" y="245"/>
                </a:cubicBezTo>
                <a:cubicBezTo>
                  <a:pt x="755" y="246"/>
                  <a:pt x="755" y="245"/>
                  <a:pt x="755" y="244"/>
                </a:cubicBezTo>
                <a:cubicBezTo>
                  <a:pt x="755" y="244"/>
                  <a:pt x="755" y="246"/>
                  <a:pt x="756" y="246"/>
                </a:cubicBezTo>
                <a:cubicBezTo>
                  <a:pt x="757" y="248"/>
                  <a:pt x="756" y="247"/>
                  <a:pt x="757" y="249"/>
                </a:cubicBezTo>
                <a:cubicBezTo>
                  <a:pt x="755" y="246"/>
                  <a:pt x="755" y="248"/>
                  <a:pt x="753" y="248"/>
                </a:cubicBezTo>
                <a:cubicBezTo>
                  <a:pt x="752" y="245"/>
                  <a:pt x="751" y="244"/>
                  <a:pt x="750" y="245"/>
                </a:cubicBezTo>
                <a:cubicBezTo>
                  <a:pt x="748" y="242"/>
                  <a:pt x="747" y="243"/>
                  <a:pt x="745" y="239"/>
                </a:cubicBezTo>
                <a:cubicBezTo>
                  <a:pt x="744" y="239"/>
                  <a:pt x="744" y="239"/>
                  <a:pt x="744" y="239"/>
                </a:cubicBezTo>
                <a:cubicBezTo>
                  <a:pt x="743" y="237"/>
                  <a:pt x="741" y="236"/>
                  <a:pt x="739" y="233"/>
                </a:cubicBezTo>
                <a:cubicBezTo>
                  <a:pt x="739" y="232"/>
                  <a:pt x="739" y="231"/>
                  <a:pt x="740" y="231"/>
                </a:cubicBezTo>
                <a:cubicBezTo>
                  <a:pt x="741" y="233"/>
                  <a:pt x="741" y="234"/>
                  <a:pt x="742" y="234"/>
                </a:cubicBezTo>
                <a:cubicBezTo>
                  <a:pt x="742" y="234"/>
                  <a:pt x="741" y="231"/>
                  <a:pt x="743" y="234"/>
                </a:cubicBezTo>
                <a:cubicBezTo>
                  <a:pt x="743" y="233"/>
                  <a:pt x="742" y="232"/>
                  <a:pt x="741" y="231"/>
                </a:cubicBezTo>
                <a:cubicBezTo>
                  <a:pt x="740" y="230"/>
                  <a:pt x="741" y="231"/>
                  <a:pt x="740" y="231"/>
                </a:cubicBezTo>
                <a:cubicBezTo>
                  <a:pt x="739" y="227"/>
                  <a:pt x="737" y="229"/>
                  <a:pt x="736" y="226"/>
                </a:cubicBezTo>
                <a:cubicBezTo>
                  <a:pt x="736" y="227"/>
                  <a:pt x="735" y="226"/>
                  <a:pt x="733" y="224"/>
                </a:cubicBezTo>
                <a:cubicBezTo>
                  <a:pt x="734" y="226"/>
                  <a:pt x="737" y="229"/>
                  <a:pt x="738" y="231"/>
                </a:cubicBezTo>
                <a:cubicBezTo>
                  <a:pt x="735" y="229"/>
                  <a:pt x="728" y="217"/>
                  <a:pt x="726" y="218"/>
                </a:cubicBezTo>
                <a:cubicBezTo>
                  <a:pt x="724" y="215"/>
                  <a:pt x="723" y="213"/>
                  <a:pt x="721" y="210"/>
                </a:cubicBezTo>
                <a:cubicBezTo>
                  <a:pt x="715" y="205"/>
                  <a:pt x="707" y="195"/>
                  <a:pt x="698" y="186"/>
                </a:cubicBezTo>
                <a:cubicBezTo>
                  <a:pt x="698" y="186"/>
                  <a:pt x="701" y="188"/>
                  <a:pt x="700" y="188"/>
                </a:cubicBezTo>
                <a:cubicBezTo>
                  <a:pt x="696" y="184"/>
                  <a:pt x="693" y="182"/>
                  <a:pt x="688" y="177"/>
                </a:cubicBezTo>
                <a:cubicBezTo>
                  <a:pt x="689" y="178"/>
                  <a:pt x="690" y="178"/>
                  <a:pt x="690" y="177"/>
                </a:cubicBezTo>
                <a:cubicBezTo>
                  <a:pt x="689" y="176"/>
                  <a:pt x="689" y="176"/>
                  <a:pt x="689" y="176"/>
                </a:cubicBezTo>
                <a:cubicBezTo>
                  <a:pt x="687" y="174"/>
                  <a:pt x="689" y="177"/>
                  <a:pt x="688" y="177"/>
                </a:cubicBezTo>
                <a:cubicBezTo>
                  <a:pt x="686" y="175"/>
                  <a:pt x="687" y="175"/>
                  <a:pt x="686" y="174"/>
                </a:cubicBezTo>
                <a:cubicBezTo>
                  <a:pt x="684" y="172"/>
                  <a:pt x="686" y="174"/>
                  <a:pt x="684" y="173"/>
                </a:cubicBezTo>
                <a:cubicBezTo>
                  <a:pt x="683" y="172"/>
                  <a:pt x="682" y="169"/>
                  <a:pt x="681" y="170"/>
                </a:cubicBezTo>
                <a:cubicBezTo>
                  <a:pt x="680" y="169"/>
                  <a:pt x="681" y="169"/>
                  <a:pt x="681" y="169"/>
                </a:cubicBezTo>
                <a:cubicBezTo>
                  <a:pt x="680" y="168"/>
                  <a:pt x="679" y="168"/>
                  <a:pt x="678" y="168"/>
                </a:cubicBezTo>
                <a:cubicBezTo>
                  <a:pt x="676" y="165"/>
                  <a:pt x="672" y="163"/>
                  <a:pt x="672" y="161"/>
                </a:cubicBezTo>
                <a:cubicBezTo>
                  <a:pt x="670" y="160"/>
                  <a:pt x="662" y="154"/>
                  <a:pt x="657" y="149"/>
                </a:cubicBezTo>
                <a:cubicBezTo>
                  <a:pt x="660" y="152"/>
                  <a:pt x="654" y="146"/>
                  <a:pt x="654" y="146"/>
                </a:cubicBezTo>
                <a:cubicBezTo>
                  <a:pt x="653" y="145"/>
                  <a:pt x="653" y="145"/>
                  <a:pt x="652" y="145"/>
                </a:cubicBezTo>
                <a:cubicBezTo>
                  <a:pt x="648" y="142"/>
                  <a:pt x="644" y="139"/>
                  <a:pt x="645" y="138"/>
                </a:cubicBezTo>
                <a:cubicBezTo>
                  <a:pt x="641" y="135"/>
                  <a:pt x="641" y="135"/>
                  <a:pt x="641" y="135"/>
                </a:cubicBezTo>
                <a:cubicBezTo>
                  <a:pt x="642" y="137"/>
                  <a:pt x="641" y="136"/>
                  <a:pt x="640" y="136"/>
                </a:cubicBezTo>
                <a:cubicBezTo>
                  <a:pt x="637" y="133"/>
                  <a:pt x="636" y="133"/>
                  <a:pt x="633" y="130"/>
                </a:cubicBezTo>
                <a:cubicBezTo>
                  <a:pt x="633" y="130"/>
                  <a:pt x="632" y="129"/>
                  <a:pt x="633" y="129"/>
                </a:cubicBezTo>
                <a:cubicBezTo>
                  <a:pt x="629" y="126"/>
                  <a:pt x="631" y="129"/>
                  <a:pt x="629" y="128"/>
                </a:cubicBezTo>
                <a:cubicBezTo>
                  <a:pt x="628" y="126"/>
                  <a:pt x="625" y="124"/>
                  <a:pt x="622" y="123"/>
                </a:cubicBezTo>
                <a:cubicBezTo>
                  <a:pt x="626" y="124"/>
                  <a:pt x="620" y="120"/>
                  <a:pt x="618" y="120"/>
                </a:cubicBezTo>
                <a:cubicBezTo>
                  <a:pt x="618" y="120"/>
                  <a:pt x="620" y="122"/>
                  <a:pt x="621" y="122"/>
                </a:cubicBezTo>
                <a:cubicBezTo>
                  <a:pt x="623" y="124"/>
                  <a:pt x="615" y="119"/>
                  <a:pt x="617" y="119"/>
                </a:cubicBezTo>
                <a:cubicBezTo>
                  <a:pt x="614" y="117"/>
                  <a:pt x="614" y="117"/>
                  <a:pt x="614" y="117"/>
                </a:cubicBezTo>
                <a:cubicBezTo>
                  <a:pt x="613" y="116"/>
                  <a:pt x="614" y="118"/>
                  <a:pt x="611" y="116"/>
                </a:cubicBezTo>
                <a:cubicBezTo>
                  <a:pt x="611" y="116"/>
                  <a:pt x="613" y="116"/>
                  <a:pt x="612" y="115"/>
                </a:cubicBezTo>
                <a:cubicBezTo>
                  <a:pt x="610" y="114"/>
                  <a:pt x="612" y="116"/>
                  <a:pt x="610" y="115"/>
                </a:cubicBezTo>
                <a:cubicBezTo>
                  <a:pt x="607" y="112"/>
                  <a:pt x="602" y="111"/>
                  <a:pt x="596" y="106"/>
                </a:cubicBezTo>
                <a:cubicBezTo>
                  <a:pt x="596" y="106"/>
                  <a:pt x="595" y="106"/>
                  <a:pt x="595" y="105"/>
                </a:cubicBezTo>
                <a:cubicBezTo>
                  <a:pt x="594" y="105"/>
                  <a:pt x="594" y="105"/>
                  <a:pt x="594" y="106"/>
                </a:cubicBezTo>
                <a:cubicBezTo>
                  <a:pt x="587" y="101"/>
                  <a:pt x="583" y="99"/>
                  <a:pt x="576" y="95"/>
                </a:cubicBezTo>
                <a:cubicBezTo>
                  <a:pt x="573" y="94"/>
                  <a:pt x="576" y="96"/>
                  <a:pt x="575" y="96"/>
                </a:cubicBezTo>
                <a:cubicBezTo>
                  <a:pt x="575" y="95"/>
                  <a:pt x="571" y="94"/>
                  <a:pt x="571" y="94"/>
                </a:cubicBezTo>
                <a:cubicBezTo>
                  <a:pt x="568" y="92"/>
                  <a:pt x="566" y="90"/>
                  <a:pt x="562" y="88"/>
                </a:cubicBezTo>
                <a:cubicBezTo>
                  <a:pt x="555" y="85"/>
                  <a:pt x="548" y="82"/>
                  <a:pt x="540" y="79"/>
                </a:cubicBezTo>
                <a:cubicBezTo>
                  <a:pt x="540" y="78"/>
                  <a:pt x="540" y="78"/>
                  <a:pt x="540" y="78"/>
                </a:cubicBezTo>
                <a:cubicBezTo>
                  <a:pt x="537" y="77"/>
                  <a:pt x="535" y="76"/>
                  <a:pt x="533" y="75"/>
                </a:cubicBezTo>
                <a:cubicBezTo>
                  <a:pt x="530" y="74"/>
                  <a:pt x="529" y="74"/>
                  <a:pt x="526" y="73"/>
                </a:cubicBezTo>
                <a:cubicBezTo>
                  <a:pt x="526" y="72"/>
                  <a:pt x="526" y="72"/>
                  <a:pt x="526" y="72"/>
                </a:cubicBezTo>
                <a:cubicBezTo>
                  <a:pt x="521" y="71"/>
                  <a:pt x="517" y="70"/>
                  <a:pt x="514" y="68"/>
                </a:cubicBezTo>
                <a:cubicBezTo>
                  <a:pt x="510" y="68"/>
                  <a:pt x="504" y="65"/>
                  <a:pt x="502" y="64"/>
                </a:cubicBezTo>
                <a:cubicBezTo>
                  <a:pt x="500" y="63"/>
                  <a:pt x="502" y="65"/>
                  <a:pt x="502" y="65"/>
                </a:cubicBezTo>
                <a:cubicBezTo>
                  <a:pt x="497" y="64"/>
                  <a:pt x="493" y="62"/>
                  <a:pt x="488" y="60"/>
                </a:cubicBezTo>
                <a:cubicBezTo>
                  <a:pt x="485" y="60"/>
                  <a:pt x="481" y="60"/>
                  <a:pt x="480" y="59"/>
                </a:cubicBezTo>
                <a:cubicBezTo>
                  <a:pt x="483" y="59"/>
                  <a:pt x="485" y="60"/>
                  <a:pt x="484" y="59"/>
                </a:cubicBezTo>
                <a:cubicBezTo>
                  <a:pt x="482" y="58"/>
                  <a:pt x="480" y="59"/>
                  <a:pt x="480" y="58"/>
                </a:cubicBezTo>
                <a:cubicBezTo>
                  <a:pt x="479" y="58"/>
                  <a:pt x="479" y="58"/>
                  <a:pt x="479" y="59"/>
                </a:cubicBezTo>
                <a:cubicBezTo>
                  <a:pt x="474" y="58"/>
                  <a:pt x="470" y="57"/>
                  <a:pt x="468" y="56"/>
                </a:cubicBezTo>
                <a:cubicBezTo>
                  <a:pt x="466" y="56"/>
                  <a:pt x="469" y="57"/>
                  <a:pt x="464" y="56"/>
                </a:cubicBezTo>
                <a:cubicBezTo>
                  <a:pt x="465" y="55"/>
                  <a:pt x="461" y="54"/>
                  <a:pt x="459" y="54"/>
                </a:cubicBezTo>
                <a:cubicBezTo>
                  <a:pt x="459" y="54"/>
                  <a:pt x="459" y="54"/>
                  <a:pt x="458" y="54"/>
                </a:cubicBezTo>
                <a:cubicBezTo>
                  <a:pt x="458" y="54"/>
                  <a:pt x="459" y="54"/>
                  <a:pt x="461" y="54"/>
                </a:cubicBezTo>
                <a:cubicBezTo>
                  <a:pt x="461" y="53"/>
                  <a:pt x="460" y="53"/>
                  <a:pt x="458" y="53"/>
                </a:cubicBezTo>
                <a:cubicBezTo>
                  <a:pt x="457" y="53"/>
                  <a:pt x="456" y="53"/>
                  <a:pt x="456" y="54"/>
                </a:cubicBezTo>
                <a:cubicBezTo>
                  <a:pt x="453" y="53"/>
                  <a:pt x="452" y="52"/>
                  <a:pt x="450" y="52"/>
                </a:cubicBezTo>
                <a:cubicBezTo>
                  <a:pt x="448" y="51"/>
                  <a:pt x="451" y="52"/>
                  <a:pt x="450" y="52"/>
                </a:cubicBezTo>
                <a:cubicBezTo>
                  <a:pt x="442" y="51"/>
                  <a:pt x="434" y="51"/>
                  <a:pt x="428" y="49"/>
                </a:cubicBezTo>
                <a:cubicBezTo>
                  <a:pt x="426" y="49"/>
                  <a:pt x="429" y="50"/>
                  <a:pt x="427" y="50"/>
                </a:cubicBezTo>
                <a:cubicBezTo>
                  <a:pt x="424" y="50"/>
                  <a:pt x="424" y="49"/>
                  <a:pt x="426" y="49"/>
                </a:cubicBezTo>
                <a:cubicBezTo>
                  <a:pt x="426" y="48"/>
                  <a:pt x="425" y="49"/>
                  <a:pt x="423" y="48"/>
                </a:cubicBezTo>
                <a:cubicBezTo>
                  <a:pt x="423" y="49"/>
                  <a:pt x="423" y="49"/>
                  <a:pt x="423" y="49"/>
                </a:cubicBezTo>
                <a:cubicBezTo>
                  <a:pt x="416" y="48"/>
                  <a:pt x="410" y="48"/>
                  <a:pt x="402" y="48"/>
                </a:cubicBezTo>
                <a:cubicBezTo>
                  <a:pt x="404" y="47"/>
                  <a:pt x="401" y="47"/>
                  <a:pt x="397" y="47"/>
                </a:cubicBezTo>
                <a:cubicBezTo>
                  <a:pt x="397" y="46"/>
                  <a:pt x="397" y="46"/>
                  <a:pt x="397" y="46"/>
                </a:cubicBezTo>
                <a:cubicBezTo>
                  <a:pt x="394" y="47"/>
                  <a:pt x="393" y="46"/>
                  <a:pt x="391" y="46"/>
                </a:cubicBezTo>
                <a:cubicBezTo>
                  <a:pt x="389" y="46"/>
                  <a:pt x="395" y="47"/>
                  <a:pt x="393" y="48"/>
                </a:cubicBezTo>
                <a:cubicBezTo>
                  <a:pt x="390" y="47"/>
                  <a:pt x="390" y="47"/>
                  <a:pt x="388" y="47"/>
                </a:cubicBezTo>
                <a:cubicBezTo>
                  <a:pt x="386" y="47"/>
                  <a:pt x="388" y="47"/>
                  <a:pt x="388" y="48"/>
                </a:cubicBezTo>
                <a:cubicBezTo>
                  <a:pt x="385" y="48"/>
                  <a:pt x="385" y="47"/>
                  <a:pt x="382" y="48"/>
                </a:cubicBezTo>
                <a:cubicBezTo>
                  <a:pt x="382" y="47"/>
                  <a:pt x="383" y="47"/>
                  <a:pt x="384" y="47"/>
                </a:cubicBezTo>
                <a:cubicBezTo>
                  <a:pt x="383" y="47"/>
                  <a:pt x="380" y="48"/>
                  <a:pt x="380" y="47"/>
                </a:cubicBezTo>
                <a:cubicBezTo>
                  <a:pt x="379" y="47"/>
                  <a:pt x="380" y="48"/>
                  <a:pt x="377" y="48"/>
                </a:cubicBezTo>
                <a:cubicBezTo>
                  <a:pt x="376" y="47"/>
                  <a:pt x="377" y="47"/>
                  <a:pt x="376" y="47"/>
                </a:cubicBezTo>
                <a:cubicBezTo>
                  <a:pt x="375" y="47"/>
                  <a:pt x="371" y="48"/>
                  <a:pt x="375" y="48"/>
                </a:cubicBezTo>
                <a:cubicBezTo>
                  <a:pt x="374" y="48"/>
                  <a:pt x="373" y="49"/>
                  <a:pt x="371" y="49"/>
                </a:cubicBezTo>
                <a:cubicBezTo>
                  <a:pt x="372" y="48"/>
                  <a:pt x="370" y="48"/>
                  <a:pt x="371" y="47"/>
                </a:cubicBezTo>
                <a:cubicBezTo>
                  <a:pt x="370" y="47"/>
                  <a:pt x="367" y="48"/>
                  <a:pt x="368" y="47"/>
                </a:cubicBezTo>
                <a:cubicBezTo>
                  <a:pt x="365" y="48"/>
                  <a:pt x="363" y="48"/>
                  <a:pt x="361" y="48"/>
                </a:cubicBezTo>
                <a:cubicBezTo>
                  <a:pt x="361" y="47"/>
                  <a:pt x="362" y="47"/>
                  <a:pt x="363" y="47"/>
                </a:cubicBezTo>
                <a:cubicBezTo>
                  <a:pt x="363" y="47"/>
                  <a:pt x="361" y="47"/>
                  <a:pt x="359" y="47"/>
                </a:cubicBezTo>
                <a:cubicBezTo>
                  <a:pt x="358" y="48"/>
                  <a:pt x="355" y="48"/>
                  <a:pt x="351" y="48"/>
                </a:cubicBezTo>
                <a:cubicBezTo>
                  <a:pt x="351" y="49"/>
                  <a:pt x="354" y="48"/>
                  <a:pt x="354" y="49"/>
                </a:cubicBezTo>
                <a:cubicBezTo>
                  <a:pt x="350" y="50"/>
                  <a:pt x="351" y="49"/>
                  <a:pt x="348" y="49"/>
                </a:cubicBezTo>
                <a:cubicBezTo>
                  <a:pt x="350" y="50"/>
                  <a:pt x="344" y="50"/>
                  <a:pt x="342" y="50"/>
                </a:cubicBezTo>
                <a:cubicBezTo>
                  <a:pt x="340" y="50"/>
                  <a:pt x="343" y="50"/>
                  <a:pt x="341" y="51"/>
                </a:cubicBezTo>
                <a:cubicBezTo>
                  <a:pt x="336" y="52"/>
                  <a:pt x="334" y="52"/>
                  <a:pt x="332" y="51"/>
                </a:cubicBezTo>
                <a:cubicBezTo>
                  <a:pt x="334" y="50"/>
                  <a:pt x="335" y="51"/>
                  <a:pt x="335" y="51"/>
                </a:cubicBezTo>
                <a:cubicBezTo>
                  <a:pt x="336" y="51"/>
                  <a:pt x="336" y="51"/>
                  <a:pt x="336" y="51"/>
                </a:cubicBezTo>
                <a:cubicBezTo>
                  <a:pt x="336" y="50"/>
                  <a:pt x="334" y="51"/>
                  <a:pt x="335" y="50"/>
                </a:cubicBezTo>
                <a:cubicBezTo>
                  <a:pt x="331" y="51"/>
                  <a:pt x="331" y="51"/>
                  <a:pt x="331" y="52"/>
                </a:cubicBezTo>
                <a:cubicBezTo>
                  <a:pt x="330" y="51"/>
                  <a:pt x="326" y="51"/>
                  <a:pt x="326" y="52"/>
                </a:cubicBezTo>
                <a:cubicBezTo>
                  <a:pt x="323" y="53"/>
                  <a:pt x="325" y="52"/>
                  <a:pt x="326" y="51"/>
                </a:cubicBezTo>
                <a:cubicBezTo>
                  <a:pt x="326" y="51"/>
                  <a:pt x="322" y="52"/>
                  <a:pt x="321" y="53"/>
                </a:cubicBezTo>
                <a:cubicBezTo>
                  <a:pt x="321" y="53"/>
                  <a:pt x="322" y="53"/>
                  <a:pt x="323" y="53"/>
                </a:cubicBezTo>
                <a:cubicBezTo>
                  <a:pt x="321" y="53"/>
                  <a:pt x="315" y="54"/>
                  <a:pt x="316" y="55"/>
                </a:cubicBezTo>
                <a:cubicBezTo>
                  <a:pt x="314" y="56"/>
                  <a:pt x="314" y="55"/>
                  <a:pt x="312" y="55"/>
                </a:cubicBezTo>
                <a:cubicBezTo>
                  <a:pt x="313" y="55"/>
                  <a:pt x="314" y="54"/>
                  <a:pt x="315" y="54"/>
                </a:cubicBezTo>
                <a:cubicBezTo>
                  <a:pt x="317" y="53"/>
                  <a:pt x="317" y="53"/>
                  <a:pt x="320" y="52"/>
                </a:cubicBezTo>
                <a:cubicBezTo>
                  <a:pt x="319" y="52"/>
                  <a:pt x="314" y="54"/>
                  <a:pt x="313" y="54"/>
                </a:cubicBezTo>
                <a:cubicBezTo>
                  <a:pt x="310" y="54"/>
                  <a:pt x="314" y="54"/>
                  <a:pt x="312" y="55"/>
                </a:cubicBezTo>
                <a:cubicBezTo>
                  <a:pt x="308" y="56"/>
                  <a:pt x="308" y="56"/>
                  <a:pt x="304" y="57"/>
                </a:cubicBezTo>
                <a:cubicBezTo>
                  <a:pt x="305" y="57"/>
                  <a:pt x="307" y="57"/>
                  <a:pt x="307" y="56"/>
                </a:cubicBezTo>
                <a:cubicBezTo>
                  <a:pt x="305" y="56"/>
                  <a:pt x="302" y="58"/>
                  <a:pt x="302" y="58"/>
                </a:cubicBezTo>
                <a:cubicBezTo>
                  <a:pt x="299" y="59"/>
                  <a:pt x="304" y="57"/>
                  <a:pt x="301" y="58"/>
                </a:cubicBezTo>
                <a:cubicBezTo>
                  <a:pt x="301" y="57"/>
                  <a:pt x="304" y="57"/>
                  <a:pt x="303" y="57"/>
                </a:cubicBezTo>
                <a:cubicBezTo>
                  <a:pt x="303" y="57"/>
                  <a:pt x="298" y="58"/>
                  <a:pt x="297" y="58"/>
                </a:cubicBezTo>
                <a:cubicBezTo>
                  <a:pt x="298" y="59"/>
                  <a:pt x="301" y="57"/>
                  <a:pt x="301" y="58"/>
                </a:cubicBezTo>
                <a:cubicBezTo>
                  <a:pt x="296" y="59"/>
                  <a:pt x="295" y="60"/>
                  <a:pt x="292" y="60"/>
                </a:cubicBezTo>
                <a:cubicBezTo>
                  <a:pt x="290" y="61"/>
                  <a:pt x="289" y="61"/>
                  <a:pt x="289" y="62"/>
                </a:cubicBezTo>
                <a:cubicBezTo>
                  <a:pt x="288" y="62"/>
                  <a:pt x="283" y="62"/>
                  <a:pt x="283" y="63"/>
                </a:cubicBezTo>
                <a:cubicBezTo>
                  <a:pt x="279" y="65"/>
                  <a:pt x="279" y="64"/>
                  <a:pt x="276" y="65"/>
                </a:cubicBezTo>
                <a:cubicBezTo>
                  <a:pt x="274" y="66"/>
                  <a:pt x="277" y="66"/>
                  <a:pt x="276" y="66"/>
                </a:cubicBezTo>
                <a:cubicBezTo>
                  <a:pt x="273" y="67"/>
                  <a:pt x="273" y="67"/>
                  <a:pt x="273" y="67"/>
                </a:cubicBezTo>
                <a:cubicBezTo>
                  <a:pt x="275" y="65"/>
                  <a:pt x="264" y="71"/>
                  <a:pt x="260" y="71"/>
                </a:cubicBezTo>
                <a:cubicBezTo>
                  <a:pt x="259" y="72"/>
                  <a:pt x="259" y="72"/>
                  <a:pt x="259" y="73"/>
                </a:cubicBezTo>
                <a:cubicBezTo>
                  <a:pt x="257" y="73"/>
                  <a:pt x="254" y="74"/>
                  <a:pt x="253" y="75"/>
                </a:cubicBezTo>
                <a:cubicBezTo>
                  <a:pt x="253" y="75"/>
                  <a:pt x="253" y="75"/>
                  <a:pt x="253" y="74"/>
                </a:cubicBezTo>
                <a:cubicBezTo>
                  <a:pt x="248" y="77"/>
                  <a:pt x="246" y="78"/>
                  <a:pt x="239" y="81"/>
                </a:cubicBezTo>
                <a:cubicBezTo>
                  <a:pt x="240" y="80"/>
                  <a:pt x="244" y="78"/>
                  <a:pt x="245" y="78"/>
                </a:cubicBezTo>
                <a:cubicBezTo>
                  <a:pt x="244" y="78"/>
                  <a:pt x="244" y="76"/>
                  <a:pt x="243" y="77"/>
                </a:cubicBezTo>
                <a:cubicBezTo>
                  <a:pt x="243" y="77"/>
                  <a:pt x="242" y="76"/>
                  <a:pt x="243" y="75"/>
                </a:cubicBezTo>
                <a:cubicBezTo>
                  <a:pt x="244" y="75"/>
                  <a:pt x="244" y="75"/>
                  <a:pt x="245" y="75"/>
                </a:cubicBezTo>
                <a:cubicBezTo>
                  <a:pt x="247" y="74"/>
                  <a:pt x="243" y="74"/>
                  <a:pt x="246" y="73"/>
                </a:cubicBezTo>
                <a:cubicBezTo>
                  <a:pt x="245" y="73"/>
                  <a:pt x="244" y="74"/>
                  <a:pt x="243" y="75"/>
                </a:cubicBezTo>
                <a:cubicBezTo>
                  <a:pt x="243" y="73"/>
                  <a:pt x="250" y="71"/>
                  <a:pt x="252" y="71"/>
                </a:cubicBezTo>
                <a:cubicBezTo>
                  <a:pt x="254" y="70"/>
                  <a:pt x="251" y="70"/>
                  <a:pt x="254" y="69"/>
                </a:cubicBezTo>
                <a:cubicBezTo>
                  <a:pt x="247" y="70"/>
                  <a:pt x="242" y="74"/>
                  <a:pt x="237" y="76"/>
                </a:cubicBezTo>
                <a:cubicBezTo>
                  <a:pt x="236" y="76"/>
                  <a:pt x="237" y="76"/>
                  <a:pt x="237" y="76"/>
                </a:cubicBezTo>
                <a:cubicBezTo>
                  <a:pt x="235" y="77"/>
                  <a:pt x="233" y="78"/>
                  <a:pt x="233" y="78"/>
                </a:cubicBezTo>
                <a:cubicBezTo>
                  <a:pt x="234" y="77"/>
                  <a:pt x="235" y="77"/>
                  <a:pt x="235" y="76"/>
                </a:cubicBezTo>
                <a:cubicBezTo>
                  <a:pt x="232" y="77"/>
                  <a:pt x="234" y="77"/>
                  <a:pt x="231" y="78"/>
                </a:cubicBezTo>
                <a:cubicBezTo>
                  <a:pt x="229" y="78"/>
                  <a:pt x="231" y="77"/>
                  <a:pt x="227" y="79"/>
                </a:cubicBezTo>
                <a:cubicBezTo>
                  <a:pt x="227" y="78"/>
                  <a:pt x="230" y="77"/>
                  <a:pt x="231" y="76"/>
                </a:cubicBezTo>
                <a:cubicBezTo>
                  <a:pt x="229" y="77"/>
                  <a:pt x="228" y="77"/>
                  <a:pt x="224" y="79"/>
                </a:cubicBezTo>
                <a:cubicBezTo>
                  <a:pt x="227" y="76"/>
                  <a:pt x="236" y="73"/>
                  <a:pt x="233" y="72"/>
                </a:cubicBezTo>
                <a:cubicBezTo>
                  <a:pt x="233" y="72"/>
                  <a:pt x="231" y="72"/>
                  <a:pt x="231" y="72"/>
                </a:cubicBezTo>
                <a:cubicBezTo>
                  <a:pt x="229" y="73"/>
                  <a:pt x="233" y="72"/>
                  <a:pt x="230" y="73"/>
                </a:cubicBezTo>
                <a:cubicBezTo>
                  <a:pt x="230" y="73"/>
                  <a:pt x="232" y="73"/>
                  <a:pt x="232" y="73"/>
                </a:cubicBezTo>
                <a:cubicBezTo>
                  <a:pt x="227" y="76"/>
                  <a:pt x="222" y="80"/>
                  <a:pt x="219" y="80"/>
                </a:cubicBezTo>
                <a:cubicBezTo>
                  <a:pt x="223" y="79"/>
                  <a:pt x="216" y="80"/>
                  <a:pt x="222" y="77"/>
                </a:cubicBezTo>
                <a:cubicBezTo>
                  <a:pt x="221" y="76"/>
                  <a:pt x="216" y="78"/>
                  <a:pt x="218" y="76"/>
                </a:cubicBezTo>
                <a:cubicBezTo>
                  <a:pt x="217" y="77"/>
                  <a:pt x="210" y="80"/>
                  <a:pt x="210" y="82"/>
                </a:cubicBezTo>
                <a:cubicBezTo>
                  <a:pt x="205" y="84"/>
                  <a:pt x="210" y="81"/>
                  <a:pt x="203" y="85"/>
                </a:cubicBezTo>
                <a:cubicBezTo>
                  <a:pt x="207" y="83"/>
                  <a:pt x="205" y="85"/>
                  <a:pt x="206" y="85"/>
                </a:cubicBezTo>
                <a:cubicBezTo>
                  <a:pt x="203" y="87"/>
                  <a:pt x="205" y="85"/>
                  <a:pt x="204" y="85"/>
                </a:cubicBezTo>
                <a:cubicBezTo>
                  <a:pt x="202" y="86"/>
                  <a:pt x="201" y="88"/>
                  <a:pt x="199" y="88"/>
                </a:cubicBezTo>
                <a:cubicBezTo>
                  <a:pt x="199" y="89"/>
                  <a:pt x="199" y="89"/>
                  <a:pt x="198" y="89"/>
                </a:cubicBezTo>
                <a:cubicBezTo>
                  <a:pt x="200" y="89"/>
                  <a:pt x="202" y="86"/>
                  <a:pt x="203" y="86"/>
                </a:cubicBezTo>
                <a:cubicBezTo>
                  <a:pt x="204" y="87"/>
                  <a:pt x="202" y="88"/>
                  <a:pt x="201" y="88"/>
                </a:cubicBezTo>
                <a:cubicBezTo>
                  <a:pt x="201" y="89"/>
                  <a:pt x="205" y="87"/>
                  <a:pt x="202" y="89"/>
                </a:cubicBezTo>
                <a:cubicBezTo>
                  <a:pt x="202" y="89"/>
                  <a:pt x="204" y="88"/>
                  <a:pt x="205" y="87"/>
                </a:cubicBezTo>
                <a:cubicBezTo>
                  <a:pt x="203" y="89"/>
                  <a:pt x="198" y="91"/>
                  <a:pt x="198" y="92"/>
                </a:cubicBezTo>
                <a:cubicBezTo>
                  <a:pt x="198" y="92"/>
                  <a:pt x="198" y="91"/>
                  <a:pt x="195" y="93"/>
                </a:cubicBezTo>
                <a:cubicBezTo>
                  <a:pt x="195" y="92"/>
                  <a:pt x="196" y="92"/>
                  <a:pt x="197" y="91"/>
                </a:cubicBezTo>
                <a:cubicBezTo>
                  <a:pt x="196" y="91"/>
                  <a:pt x="194" y="92"/>
                  <a:pt x="192" y="94"/>
                </a:cubicBezTo>
                <a:cubicBezTo>
                  <a:pt x="191" y="94"/>
                  <a:pt x="190" y="94"/>
                  <a:pt x="190" y="93"/>
                </a:cubicBezTo>
                <a:cubicBezTo>
                  <a:pt x="187" y="95"/>
                  <a:pt x="190" y="94"/>
                  <a:pt x="187" y="96"/>
                </a:cubicBezTo>
                <a:cubicBezTo>
                  <a:pt x="189" y="94"/>
                  <a:pt x="184" y="97"/>
                  <a:pt x="184" y="96"/>
                </a:cubicBezTo>
                <a:cubicBezTo>
                  <a:pt x="182" y="98"/>
                  <a:pt x="180" y="99"/>
                  <a:pt x="179" y="100"/>
                </a:cubicBezTo>
                <a:cubicBezTo>
                  <a:pt x="179" y="99"/>
                  <a:pt x="179" y="98"/>
                  <a:pt x="181" y="98"/>
                </a:cubicBezTo>
                <a:cubicBezTo>
                  <a:pt x="184" y="96"/>
                  <a:pt x="180" y="98"/>
                  <a:pt x="180" y="97"/>
                </a:cubicBezTo>
                <a:cubicBezTo>
                  <a:pt x="184" y="95"/>
                  <a:pt x="186" y="93"/>
                  <a:pt x="191" y="90"/>
                </a:cubicBezTo>
                <a:cubicBezTo>
                  <a:pt x="188" y="92"/>
                  <a:pt x="189" y="92"/>
                  <a:pt x="192" y="90"/>
                </a:cubicBezTo>
                <a:cubicBezTo>
                  <a:pt x="194" y="88"/>
                  <a:pt x="194" y="88"/>
                  <a:pt x="198" y="86"/>
                </a:cubicBezTo>
                <a:cubicBezTo>
                  <a:pt x="200" y="85"/>
                  <a:pt x="196" y="86"/>
                  <a:pt x="200" y="84"/>
                </a:cubicBezTo>
                <a:cubicBezTo>
                  <a:pt x="199" y="85"/>
                  <a:pt x="204" y="82"/>
                  <a:pt x="204" y="84"/>
                </a:cubicBezTo>
                <a:cubicBezTo>
                  <a:pt x="204" y="84"/>
                  <a:pt x="206" y="83"/>
                  <a:pt x="208" y="82"/>
                </a:cubicBezTo>
                <a:cubicBezTo>
                  <a:pt x="208" y="81"/>
                  <a:pt x="209" y="81"/>
                  <a:pt x="209" y="81"/>
                </a:cubicBezTo>
                <a:cubicBezTo>
                  <a:pt x="209" y="80"/>
                  <a:pt x="205" y="82"/>
                  <a:pt x="207" y="82"/>
                </a:cubicBezTo>
                <a:cubicBezTo>
                  <a:pt x="205" y="83"/>
                  <a:pt x="203" y="84"/>
                  <a:pt x="203" y="83"/>
                </a:cubicBezTo>
                <a:cubicBezTo>
                  <a:pt x="206" y="81"/>
                  <a:pt x="206" y="81"/>
                  <a:pt x="206" y="81"/>
                </a:cubicBezTo>
                <a:cubicBezTo>
                  <a:pt x="206" y="81"/>
                  <a:pt x="205" y="82"/>
                  <a:pt x="206" y="82"/>
                </a:cubicBezTo>
                <a:cubicBezTo>
                  <a:pt x="208" y="81"/>
                  <a:pt x="207" y="81"/>
                  <a:pt x="207" y="80"/>
                </a:cubicBezTo>
                <a:cubicBezTo>
                  <a:pt x="208" y="79"/>
                  <a:pt x="209" y="80"/>
                  <a:pt x="210" y="79"/>
                </a:cubicBezTo>
                <a:cubicBezTo>
                  <a:pt x="212" y="78"/>
                  <a:pt x="209" y="81"/>
                  <a:pt x="213" y="79"/>
                </a:cubicBezTo>
                <a:cubicBezTo>
                  <a:pt x="215" y="78"/>
                  <a:pt x="214" y="77"/>
                  <a:pt x="216" y="77"/>
                </a:cubicBezTo>
                <a:cubicBezTo>
                  <a:pt x="218" y="75"/>
                  <a:pt x="218" y="73"/>
                  <a:pt x="217" y="73"/>
                </a:cubicBezTo>
                <a:cubicBezTo>
                  <a:pt x="216" y="74"/>
                  <a:pt x="216" y="74"/>
                  <a:pt x="213" y="75"/>
                </a:cubicBezTo>
                <a:cubicBezTo>
                  <a:pt x="213" y="74"/>
                  <a:pt x="213" y="74"/>
                  <a:pt x="213" y="74"/>
                </a:cubicBezTo>
                <a:cubicBezTo>
                  <a:pt x="219" y="70"/>
                  <a:pt x="218" y="72"/>
                  <a:pt x="221" y="70"/>
                </a:cubicBezTo>
                <a:cubicBezTo>
                  <a:pt x="222" y="70"/>
                  <a:pt x="220" y="71"/>
                  <a:pt x="219" y="72"/>
                </a:cubicBezTo>
                <a:cubicBezTo>
                  <a:pt x="218" y="73"/>
                  <a:pt x="221" y="71"/>
                  <a:pt x="219" y="73"/>
                </a:cubicBezTo>
                <a:cubicBezTo>
                  <a:pt x="219" y="73"/>
                  <a:pt x="223" y="71"/>
                  <a:pt x="222" y="72"/>
                </a:cubicBezTo>
                <a:cubicBezTo>
                  <a:pt x="224" y="71"/>
                  <a:pt x="221" y="72"/>
                  <a:pt x="221" y="71"/>
                </a:cubicBezTo>
                <a:cubicBezTo>
                  <a:pt x="224" y="70"/>
                  <a:pt x="221" y="70"/>
                  <a:pt x="224" y="68"/>
                </a:cubicBezTo>
                <a:cubicBezTo>
                  <a:pt x="224" y="68"/>
                  <a:pt x="224" y="68"/>
                  <a:pt x="224" y="68"/>
                </a:cubicBezTo>
                <a:cubicBezTo>
                  <a:pt x="223" y="68"/>
                  <a:pt x="223" y="69"/>
                  <a:pt x="221" y="70"/>
                </a:cubicBezTo>
                <a:cubicBezTo>
                  <a:pt x="224" y="66"/>
                  <a:pt x="231" y="66"/>
                  <a:pt x="235" y="63"/>
                </a:cubicBezTo>
                <a:cubicBezTo>
                  <a:pt x="234" y="63"/>
                  <a:pt x="233" y="64"/>
                  <a:pt x="234" y="62"/>
                </a:cubicBezTo>
                <a:cubicBezTo>
                  <a:pt x="231" y="63"/>
                  <a:pt x="234" y="63"/>
                  <a:pt x="231" y="64"/>
                </a:cubicBezTo>
                <a:cubicBezTo>
                  <a:pt x="233" y="63"/>
                  <a:pt x="232" y="63"/>
                  <a:pt x="234" y="61"/>
                </a:cubicBezTo>
                <a:cubicBezTo>
                  <a:pt x="236" y="60"/>
                  <a:pt x="235" y="61"/>
                  <a:pt x="234" y="61"/>
                </a:cubicBezTo>
                <a:cubicBezTo>
                  <a:pt x="235" y="61"/>
                  <a:pt x="236" y="61"/>
                  <a:pt x="236" y="62"/>
                </a:cubicBezTo>
                <a:cubicBezTo>
                  <a:pt x="239" y="60"/>
                  <a:pt x="239" y="60"/>
                  <a:pt x="241" y="59"/>
                </a:cubicBezTo>
                <a:cubicBezTo>
                  <a:pt x="240" y="60"/>
                  <a:pt x="244" y="58"/>
                  <a:pt x="245" y="58"/>
                </a:cubicBezTo>
                <a:cubicBezTo>
                  <a:pt x="248" y="57"/>
                  <a:pt x="244" y="57"/>
                  <a:pt x="247" y="57"/>
                </a:cubicBezTo>
                <a:cubicBezTo>
                  <a:pt x="249" y="55"/>
                  <a:pt x="249" y="56"/>
                  <a:pt x="249" y="56"/>
                </a:cubicBezTo>
                <a:cubicBezTo>
                  <a:pt x="248" y="58"/>
                  <a:pt x="246" y="58"/>
                  <a:pt x="244" y="59"/>
                </a:cubicBezTo>
                <a:cubicBezTo>
                  <a:pt x="245" y="59"/>
                  <a:pt x="246" y="59"/>
                  <a:pt x="244" y="61"/>
                </a:cubicBezTo>
                <a:cubicBezTo>
                  <a:pt x="244" y="61"/>
                  <a:pt x="245" y="60"/>
                  <a:pt x="245" y="61"/>
                </a:cubicBezTo>
                <a:cubicBezTo>
                  <a:pt x="245" y="60"/>
                  <a:pt x="245" y="60"/>
                  <a:pt x="246" y="59"/>
                </a:cubicBezTo>
                <a:cubicBezTo>
                  <a:pt x="247" y="59"/>
                  <a:pt x="248" y="59"/>
                  <a:pt x="248" y="59"/>
                </a:cubicBezTo>
                <a:cubicBezTo>
                  <a:pt x="250" y="58"/>
                  <a:pt x="245" y="59"/>
                  <a:pt x="246" y="59"/>
                </a:cubicBezTo>
                <a:cubicBezTo>
                  <a:pt x="248" y="57"/>
                  <a:pt x="253" y="56"/>
                  <a:pt x="253" y="55"/>
                </a:cubicBezTo>
                <a:cubicBezTo>
                  <a:pt x="255" y="54"/>
                  <a:pt x="255" y="55"/>
                  <a:pt x="257" y="55"/>
                </a:cubicBezTo>
                <a:cubicBezTo>
                  <a:pt x="257" y="54"/>
                  <a:pt x="264" y="50"/>
                  <a:pt x="267" y="50"/>
                </a:cubicBezTo>
                <a:cubicBezTo>
                  <a:pt x="271" y="49"/>
                  <a:pt x="268" y="48"/>
                  <a:pt x="268" y="48"/>
                </a:cubicBezTo>
                <a:cubicBezTo>
                  <a:pt x="266" y="49"/>
                  <a:pt x="263" y="49"/>
                  <a:pt x="263" y="50"/>
                </a:cubicBezTo>
                <a:cubicBezTo>
                  <a:pt x="263" y="50"/>
                  <a:pt x="265" y="50"/>
                  <a:pt x="266" y="49"/>
                </a:cubicBezTo>
                <a:cubicBezTo>
                  <a:pt x="263" y="51"/>
                  <a:pt x="256" y="53"/>
                  <a:pt x="253" y="55"/>
                </a:cubicBezTo>
                <a:cubicBezTo>
                  <a:pt x="253" y="54"/>
                  <a:pt x="252" y="54"/>
                  <a:pt x="254" y="53"/>
                </a:cubicBezTo>
                <a:cubicBezTo>
                  <a:pt x="256" y="52"/>
                  <a:pt x="258" y="52"/>
                  <a:pt x="258" y="51"/>
                </a:cubicBezTo>
                <a:cubicBezTo>
                  <a:pt x="261" y="50"/>
                  <a:pt x="259" y="52"/>
                  <a:pt x="257" y="52"/>
                </a:cubicBezTo>
                <a:cubicBezTo>
                  <a:pt x="261" y="51"/>
                  <a:pt x="263" y="49"/>
                  <a:pt x="267" y="48"/>
                </a:cubicBezTo>
                <a:cubicBezTo>
                  <a:pt x="262" y="49"/>
                  <a:pt x="253" y="52"/>
                  <a:pt x="247" y="55"/>
                </a:cubicBezTo>
                <a:cubicBezTo>
                  <a:pt x="244" y="56"/>
                  <a:pt x="242" y="56"/>
                  <a:pt x="242" y="55"/>
                </a:cubicBezTo>
                <a:cubicBezTo>
                  <a:pt x="240" y="56"/>
                  <a:pt x="242" y="56"/>
                  <a:pt x="242" y="57"/>
                </a:cubicBezTo>
                <a:cubicBezTo>
                  <a:pt x="240" y="57"/>
                  <a:pt x="241" y="58"/>
                  <a:pt x="239" y="58"/>
                </a:cubicBezTo>
                <a:cubicBezTo>
                  <a:pt x="238" y="58"/>
                  <a:pt x="240" y="57"/>
                  <a:pt x="239" y="57"/>
                </a:cubicBezTo>
                <a:cubicBezTo>
                  <a:pt x="238" y="57"/>
                  <a:pt x="236" y="58"/>
                  <a:pt x="234" y="59"/>
                </a:cubicBezTo>
                <a:cubicBezTo>
                  <a:pt x="233" y="60"/>
                  <a:pt x="235" y="59"/>
                  <a:pt x="234" y="60"/>
                </a:cubicBezTo>
                <a:cubicBezTo>
                  <a:pt x="236" y="59"/>
                  <a:pt x="235" y="59"/>
                  <a:pt x="235" y="59"/>
                </a:cubicBezTo>
                <a:cubicBezTo>
                  <a:pt x="237" y="57"/>
                  <a:pt x="237" y="58"/>
                  <a:pt x="239" y="58"/>
                </a:cubicBezTo>
                <a:cubicBezTo>
                  <a:pt x="238" y="59"/>
                  <a:pt x="227" y="63"/>
                  <a:pt x="229" y="64"/>
                </a:cubicBezTo>
                <a:cubicBezTo>
                  <a:pt x="228" y="64"/>
                  <a:pt x="227" y="64"/>
                  <a:pt x="226" y="64"/>
                </a:cubicBezTo>
                <a:cubicBezTo>
                  <a:pt x="229" y="61"/>
                  <a:pt x="225" y="63"/>
                  <a:pt x="223" y="62"/>
                </a:cubicBezTo>
                <a:cubicBezTo>
                  <a:pt x="222" y="63"/>
                  <a:pt x="222" y="63"/>
                  <a:pt x="220" y="64"/>
                </a:cubicBezTo>
                <a:cubicBezTo>
                  <a:pt x="220" y="64"/>
                  <a:pt x="221" y="63"/>
                  <a:pt x="221" y="63"/>
                </a:cubicBezTo>
                <a:cubicBezTo>
                  <a:pt x="216" y="65"/>
                  <a:pt x="222" y="64"/>
                  <a:pt x="217" y="66"/>
                </a:cubicBezTo>
                <a:cubicBezTo>
                  <a:pt x="217" y="65"/>
                  <a:pt x="218" y="65"/>
                  <a:pt x="218" y="64"/>
                </a:cubicBezTo>
                <a:cubicBezTo>
                  <a:pt x="213" y="68"/>
                  <a:pt x="214" y="68"/>
                  <a:pt x="210" y="70"/>
                </a:cubicBezTo>
                <a:cubicBezTo>
                  <a:pt x="209" y="69"/>
                  <a:pt x="209" y="69"/>
                  <a:pt x="209" y="69"/>
                </a:cubicBezTo>
                <a:cubicBezTo>
                  <a:pt x="209" y="69"/>
                  <a:pt x="207" y="71"/>
                  <a:pt x="205" y="72"/>
                </a:cubicBezTo>
                <a:cubicBezTo>
                  <a:pt x="205" y="72"/>
                  <a:pt x="207" y="72"/>
                  <a:pt x="204" y="74"/>
                </a:cubicBezTo>
                <a:cubicBezTo>
                  <a:pt x="204" y="73"/>
                  <a:pt x="205" y="72"/>
                  <a:pt x="203" y="73"/>
                </a:cubicBezTo>
                <a:cubicBezTo>
                  <a:pt x="201" y="75"/>
                  <a:pt x="199" y="76"/>
                  <a:pt x="198" y="77"/>
                </a:cubicBezTo>
                <a:cubicBezTo>
                  <a:pt x="199" y="76"/>
                  <a:pt x="202" y="75"/>
                  <a:pt x="198" y="78"/>
                </a:cubicBezTo>
                <a:cubicBezTo>
                  <a:pt x="199" y="78"/>
                  <a:pt x="201" y="77"/>
                  <a:pt x="203" y="75"/>
                </a:cubicBezTo>
                <a:cubicBezTo>
                  <a:pt x="203" y="76"/>
                  <a:pt x="196" y="80"/>
                  <a:pt x="194" y="81"/>
                </a:cubicBezTo>
                <a:cubicBezTo>
                  <a:pt x="197" y="79"/>
                  <a:pt x="196" y="79"/>
                  <a:pt x="197" y="77"/>
                </a:cubicBezTo>
                <a:cubicBezTo>
                  <a:pt x="194" y="79"/>
                  <a:pt x="195" y="78"/>
                  <a:pt x="192" y="80"/>
                </a:cubicBezTo>
                <a:cubicBezTo>
                  <a:pt x="191" y="80"/>
                  <a:pt x="192" y="80"/>
                  <a:pt x="192" y="81"/>
                </a:cubicBezTo>
                <a:cubicBezTo>
                  <a:pt x="187" y="83"/>
                  <a:pt x="184" y="85"/>
                  <a:pt x="179" y="89"/>
                </a:cubicBezTo>
                <a:cubicBezTo>
                  <a:pt x="179" y="89"/>
                  <a:pt x="180" y="89"/>
                  <a:pt x="180" y="89"/>
                </a:cubicBezTo>
                <a:cubicBezTo>
                  <a:pt x="181" y="88"/>
                  <a:pt x="181" y="88"/>
                  <a:pt x="183" y="87"/>
                </a:cubicBezTo>
                <a:cubicBezTo>
                  <a:pt x="182" y="88"/>
                  <a:pt x="182" y="89"/>
                  <a:pt x="182" y="90"/>
                </a:cubicBezTo>
                <a:cubicBezTo>
                  <a:pt x="179" y="91"/>
                  <a:pt x="178" y="93"/>
                  <a:pt x="177" y="92"/>
                </a:cubicBezTo>
                <a:cubicBezTo>
                  <a:pt x="176" y="94"/>
                  <a:pt x="174" y="95"/>
                  <a:pt x="172" y="96"/>
                </a:cubicBezTo>
                <a:cubicBezTo>
                  <a:pt x="171" y="96"/>
                  <a:pt x="173" y="94"/>
                  <a:pt x="173" y="94"/>
                </a:cubicBezTo>
                <a:cubicBezTo>
                  <a:pt x="169" y="96"/>
                  <a:pt x="172" y="96"/>
                  <a:pt x="171" y="97"/>
                </a:cubicBezTo>
                <a:cubicBezTo>
                  <a:pt x="171" y="97"/>
                  <a:pt x="172" y="96"/>
                  <a:pt x="173" y="95"/>
                </a:cubicBezTo>
                <a:cubicBezTo>
                  <a:pt x="173" y="96"/>
                  <a:pt x="169" y="100"/>
                  <a:pt x="173" y="97"/>
                </a:cubicBezTo>
                <a:cubicBezTo>
                  <a:pt x="171" y="99"/>
                  <a:pt x="166" y="102"/>
                  <a:pt x="166" y="101"/>
                </a:cubicBezTo>
                <a:cubicBezTo>
                  <a:pt x="169" y="98"/>
                  <a:pt x="167" y="98"/>
                  <a:pt x="169" y="97"/>
                </a:cubicBezTo>
                <a:cubicBezTo>
                  <a:pt x="168" y="96"/>
                  <a:pt x="165" y="99"/>
                  <a:pt x="163" y="101"/>
                </a:cubicBezTo>
                <a:cubicBezTo>
                  <a:pt x="163" y="101"/>
                  <a:pt x="162" y="101"/>
                  <a:pt x="162" y="101"/>
                </a:cubicBezTo>
                <a:cubicBezTo>
                  <a:pt x="162" y="101"/>
                  <a:pt x="163" y="100"/>
                  <a:pt x="163" y="100"/>
                </a:cubicBezTo>
                <a:cubicBezTo>
                  <a:pt x="163" y="100"/>
                  <a:pt x="162" y="100"/>
                  <a:pt x="161" y="101"/>
                </a:cubicBezTo>
                <a:cubicBezTo>
                  <a:pt x="162" y="102"/>
                  <a:pt x="162" y="102"/>
                  <a:pt x="158" y="102"/>
                </a:cubicBezTo>
                <a:cubicBezTo>
                  <a:pt x="157" y="104"/>
                  <a:pt x="161" y="102"/>
                  <a:pt x="157" y="105"/>
                </a:cubicBezTo>
                <a:cubicBezTo>
                  <a:pt x="157" y="104"/>
                  <a:pt x="155" y="105"/>
                  <a:pt x="154" y="106"/>
                </a:cubicBezTo>
                <a:cubicBezTo>
                  <a:pt x="157" y="105"/>
                  <a:pt x="154" y="107"/>
                  <a:pt x="154" y="107"/>
                </a:cubicBezTo>
                <a:cubicBezTo>
                  <a:pt x="152" y="109"/>
                  <a:pt x="153" y="108"/>
                  <a:pt x="151" y="109"/>
                </a:cubicBezTo>
                <a:cubicBezTo>
                  <a:pt x="151" y="109"/>
                  <a:pt x="153" y="108"/>
                  <a:pt x="152" y="108"/>
                </a:cubicBezTo>
                <a:cubicBezTo>
                  <a:pt x="152" y="108"/>
                  <a:pt x="152" y="108"/>
                  <a:pt x="151" y="108"/>
                </a:cubicBezTo>
                <a:cubicBezTo>
                  <a:pt x="150" y="109"/>
                  <a:pt x="151" y="109"/>
                  <a:pt x="150" y="110"/>
                </a:cubicBezTo>
                <a:cubicBezTo>
                  <a:pt x="150" y="111"/>
                  <a:pt x="153" y="108"/>
                  <a:pt x="150" y="111"/>
                </a:cubicBezTo>
                <a:cubicBezTo>
                  <a:pt x="151" y="111"/>
                  <a:pt x="154" y="109"/>
                  <a:pt x="154" y="108"/>
                </a:cubicBezTo>
                <a:cubicBezTo>
                  <a:pt x="154" y="109"/>
                  <a:pt x="156" y="108"/>
                  <a:pt x="156" y="108"/>
                </a:cubicBezTo>
                <a:cubicBezTo>
                  <a:pt x="154" y="110"/>
                  <a:pt x="154" y="109"/>
                  <a:pt x="153" y="110"/>
                </a:cubicBezTo>
                <a:cubicBezTo>
                  <a:pt x="152" y="111"/>
                  <a:pt x="149" y="113"/>
                  <a:pt x="149" y="114"/>
                </a:cubicBezTo>
                <a:cubicBezTo>
                  <a:pt x="150" y="113"/>
                  <a:pt x="153" y="110"/>
                  <a:pt x="154" y="111"/>
                </a:cubicBezTo>
                <a:cubicBezTo>
                  <a:pt x="151" y="113"/>
                  <a:pt x="152" y="113"/>
                  <a:pt x="153" y="113"/>
                </a:cubicBezTo>
                <a:cubicBezTo>
                  <a:pt x="153" y="113"/>
                  <a:pt x="152" y="113"/>
                  <a:pt x="152" y="113"/>
                </a:cubicBezTo>
                <a:cubicBezTo>
                  <a:pt x="152" y="113"/>
                  <a:pt x="152" y="114"/>
                  <a:pt x="152" y="114"/>
                </a:cubicBezTo>
                <a:cubicBezTo>
                  <a:pt x="150" y="114"/>
                  <a:pt x="153" y="111"/>
                  <a:pt x="149" y="114"/>
                </a:cubicBezTo>
                <a:cubicBezTo>
                  <a:pt x="149" y="116"/>
                  <a:pt x="146" y="119"/>
                  <a:pt x="150" y="117"/>
                </a:cubicBezTo>
                <a:cubicBezTo>
                  <a:pt x="149" y="118"/>
                  <a:pt x="149" y="118"/>
                  <a:pt x="149" y="118"/>
                </a:cubicBezTo>
                <a:cubicBezTo>
                  <a:pt x="147" y="120"/>
                  <a:pt x="146" y="119"/>
                  <a:pt x="147" y="118"/>
                </a:cubicBezTo>
                <a:cubicBezTo>
                  <a:pt x="144" y="118"/>
                  <a:pt x="140" y="124"/>
                  <a:pt x="138" y="124"/>
                </a:cubicBezTo>
                <a:cubicBezTo>
                  <a:pt x="139" y="124"/>
                  <a:pt x="136" y="126"/>
                  <a:pt x="136" y="127"/>
                </a:cubicBezTo>
                <a:cubicBezTo>
                  <a:pt x="137" y="127"/>
                  <a:pt x="140" y="125"/>
                  <a:pt x="143" y="122"/>
                </a:cubicBezTo>
                <a:cubicBezTo>
                  <a:pt x="143" y="122"/>
                  <a:pt x="143" y="122"/>
                  <a:pt x="143" y="122"/>
                </a:cubicBezTo>
                <a:cubicBezTo>
                  <a:pt x="144" y="121"/>
                  <a:pt x="142" y="123"/>
                  <a:pt x="144" y="123"/>
                </a:cubicBezTo>
                <a:cubicBezTo>
                  <a:pt x="142" y="122"/>
                  <a:pt x="139" y="127"/>
                  <a:pt x="138" y="126"/>
                </a:cubicBezTo>
                <a:cubicBezTo>
                  <a:pt x="135" y="128"/>
                  <a:pt x="135" y="129"/>
                  <a:pt x="134" y="130"/>
                </a:cubicBezTo>
                <a:cubicBezTo>
                  <a:pt x="137" y="129"/>
                  <a:pt x="137" y="128"/>
                  <a:pt x="139" y="127"/>
                </a:cubicBezTo>
                <a:cubicBezTo>
                  <a:pt x="139" y="128"/>
                  <a:pt x="140" y="127"/>
                  <a:pt x="139" y="128"/>
                </a:cubicBezTo>
                <a:cubicBezTo>
                  <a:pt x="140" y="128"/>
                  <a:pt x="141" y="127"/>
                  <a:pt x="141" y="127"/>
                </a:cubicBezTo>
                <a:cubicBezTo>
                  <a:pt x="142" y="126"/>
                  <a:pt x="142" y="126"/>
                  <a:pt x="142" y="126"/>
                </a:cubicBezTo>
                <a:cubicBezTo>
                  <a:pt x="143" y="125"/>
                  <a:pt x="144" y="125"/>
                  <a:pt x="146" y="123"/>
                </a:cubicBezTo>
                <a:cubicBezTo>
                  <a:pt x="147" y="121"/>
                  <a:pt x="151" y="120"/>
                  <a:pt x="154" y="116"/>
                </a:cubicBezTo>
                <a:cubicBezTo>
                  <a:pt x="159" y="114"/>
                  <a:pt x="160" y="110"/>
                  <a:pt x="162" y="111"/>
                </a:cubicBezTo>
                <a:cubicBezTo>
                  <a:pt x="165" y="107"/>
                  <a:pt x="169" y="106"/>
                  <a:pt x="173" y="103"/>
                </a:cubicBezTo>
                <a:cubicBezTo>
                  <a:pt x="175" y="101"/>
                  <a:pt x="172" y="103"/>
                  <a:pt x="174" y="102"/>
                </a:cubicBezTo>
                <a:cubicBezTo>
                  <a:pt x="175" y="101"/>
                  <a:pt x="176" y="101"/>
                  <a:pt x="178" y="100"/>
                </a:cubicBezTo>
                <a:cubicBezTo>
                  <a:pt x="174" y="104"/>
                  <a:pt x="169" y="106"/>
                  <a:pt x="163" y="111"/>
                </a:cubicBezTo>
                <a:cubicBezTo>
                  <a:pt x="166" y="111"/>
                  <a:pt x="178" y="99"/>
                  <a:pt x="183" y="98"/>
                </a:cubicBezTo>
                <a:cubicBezTo>
                  <a:pt x="183" y="98"/>
                  <a:pt x="180" y="101"/>
                  <a:pt x="183" y="99"/>
                </a:cubicBezTo>
                <a:cubicBezTo>
                  <a:pt x="183" y="100"/>
                  <a:pt x="177" y="103"/>
                  <a:pt x="177" y="104"/>
                </a:cubicBezTo>
                <a:cubicBezTo>
                  <a:pt x="173" y="106"/>
                  <a:pt x="172" y="108"/>
                  <a:pt x="168" y="110"/>
                </a:cubicBezTo>
                <a:cubicBezTo>
                  <a:pt x="168" y="111"/>
                  <a:pt x="168" y="111"/>
                  <a:pt x="168" y="111"/>
                </a:cubicBezTo>
                <a:cubicBezTo>
                  <a:pt x="170" y="109"/>
                  <a:pt x="173" y="108"/>
                  <a:pt x="176" y="106"/>
                </a:cubicBezTo>
                <a:cubicBezTo>
                  <a:pt x="175" y="107"/>
                  <a:pt x="175" y="107"/>
                  <a:pt x="176" y="107"/>
                </a:cubicBezTo>
                <a:cubicBezTo>
                  <a:pt x="173" y="109"/>
                  <a:pt x="173" y="109"/>
                  <a:pt x="169" y="112"/>
                </a:cubicBezTo>
                <a:cubicBezTo>
                  <a:pt x="168" y="112"/>
                  <a:pt x="168" y="112"/>
                  <a:pt x="168" y="112"/>
                </a:cubicBezTo>
                <a:cubicBezTo>
                  <a:pt x="166" y="114"/>
                  <a:pt x="163" y="116"/>
                  <a:pt x="159" y="119"/>
                </a:cubicBezTo>
                <a:cubicBezTo>
                  <a:pt x="160" y="120"/>
                  <a:pt x="165" y="115"/>
                  <a:pt x="166" y="114"/>
                </a:cubicBezTo>
                <a:cubicBezTo>
                  <a:pt x="167" y="114"/>
                  <a:pt x="166" y="114"/>
                  <a:pt x="166" y="114"/>
                </a:cubicBezTo>
                <a:cubicBezTo>
                  <a:pt x="164" y="116"/>
                  <a:pt x="168" y="113"/>
                  <a:pt x="168" y="114"/>
                </a:cubicBezTo>
                <a:cubicBezTo>
                  <a:pt x="169" y="112"/>
                  <a:pt x="172" y="111"/>
                  <a:pt x="175" y="108"/>
                </a:cubicBezTo>
                <a:cubicBezTo>
                  <a:pt x="175" y="109"/>
                  <a:pt x="174" y="110"/>
                  <a:pt x="174" y="110"/>
                </a:cubicBezTo>
                <a:cubicBezTo>
                  <a:pt x="176" y="108"/>
                  <a:pt x="181" y="104"/>
                  <a:pt x="183" y="104"/>
                </a:cubicBezTo>
                <a:cubicBezTo>
                  <a:pt x="185" y="102"/>
                  <a:pt x="189" y="100"/>
                  <a:pt x="190" y="98"/>
                </a:cubicBezTo>
                <a:cubicBezTo>
                  <a:pt x="191" y="98"/>
                  <a:pt x="196" y="95"/>
                  <a:pt x="199" y="93"/>
                </a:cubicBezTo>
                <a:cubicBezTo>
                  <a:pt x="199" y="93"/>
                  <a:pt x="198" y="94"/>
                  <a:pt x="198" y="94"/>
                </a:cubicBezTo>
                <a:cubicBezTo>
                  <a:pt x="203" y="90"/>
                  <a:pt x="208" y="88"/>
                  <a:pt x="215" y="83"/>
                </a:cubicBezTo>
                <a:cubicBezTo>
                  <a:pt x="214" y="84"/>
                  <a:pt x="214" y="85"/>
                  <a:pt x="215" y="84"/>
                </a:cubicBezTo>
                <a:cubicBezTo>
                  <a:pt x="218" y="83"/>
                  <a:pt x="214" y="85"/>
                  <a:pt x="215" y="85"/>
                </a:cubicBezTo>
                <a:cubicBezTo>
                  <a:pt x="212" y="86"/>
                  <a:pt x="211" y="87"/>
                  <a:pt x="208" y="88"/>
                </a:cubicBezTo>
                <a:cubicBezTo>
                  <a:pt x="206" y="89"/>
                  <a:pt x="209" y="88"/>
                  <a:pt x="209" y="89"/>
                </a:cubicBezTo>
                <a:cubicBezTo>
                  <a:pt x="204" y="91"/>
                  <a:pt x="202" y="93"/>
                  <a:pt x="200" y="95"/>
                </a:cubicBezTo>
                <a:cubicBezTo>
                  <a:pt x="198" y="95"/>
                  <a:pt x="196" y="97"/>
                  <a:pt x="194" y="98"/>
                </a:cubicBezTo>
                <a:cubicBezTo>
                  <a:pt x="193" y="99"/>
                  <a:pt x="193" y="99"/>
                  <a:pt x="193" y="99"/>
                </a:cubicBezTo>
                <a:cubicBezTo>
                  <a:pt x="190" y="100"/>
                  <a:pt x="188" y="102"/>
                  <a:pt x="184" y="105"/>
                </a:cubicBezTo>
                <a:cubicBezTo>
                  <a:pt x="184" y="104"/>
                  <a:pt x="184" y="104"/>
                  <a:pt x="184" y="104"/>
                </a:cubicBezTo>
                <a:cubicBezTo>
                  <a:pt x="183" y="105"/>
                  <a:pt x="182" y="106"/>
                  <a:pt x="182" y="106"/>
                </a:cubicBezTo>
                <a:cubicBezTo>
                  <a:pt x="182" y="106"/>
                  <a:pt x="175" y="111"/>
                  <a:pt x="170" y="115"/>
                </a:cubicBezTo>
                <a:cubicBezTo>
                  <a:pt x="170" y="115"/>
                  <a:pt x="170" y="115"/>
                  <a:pt x="170" y="115"/>
                </a:cubicBezTo>
                <a:cubicBezTo>
                  <a:pt x="164" y="119"/>
                  <a:pt x="167" y="119"/>
                  <a:pt x="161" y="123"/>
                </a:cubicBezTo>
                <a:cubicBezTo>
                  <a:pt x="162" y="123"/>
                  <a:pt x="161" y="124"/>
                  <a:pt x="162" y="123"/>
                </a:cubicBezTo>
                <a:cubicBezTo>
                  <a:pt x="161" y="124"/>
                  <a:pt x="156" y="128"/>
                  <a:pt x="156" y="128"/>
                </a:cubicBezTo>
                <a:cubicBezTo>
                  <a:pt x="155" y="128"/>
                  <a:pt x="156" y="129"/>
                  <a:pt x="155" y="130"/>
                </a:cubicBezTo>
                <a:cubicBezTo>
                  <a:pt x="152" y="130"/>
                  <a:pt x="154" y="128"/>
                  <a:pt x="154" y="127"/>
                </a:cubicBezTo>
                <a:cubicBezTo>
                  <a:pt x="151" y="129"/>
                  <a:pt x="154" y="128"/>
                  <a:pt x="151" y="131"/>
                </a:cubicBezTo>
                <a:cubicBezTo>
                  <a:pt x="151" y="131"/>
                  <a:pt x="152" y="130"/>
                  <a:pt x="152" y="131"/>
                </a:cubicBezTo>
                <a:cubicBezTo>
                  <a:pt x="149" y="133"/>
                  <a:pt x="150" y="133"/>
                  <a:pt x="148" y="135"/>
                </a:cubicBezTo>
                <a:cubicBezTo>
                  <a:pt x="146" y="136"/>
                  <a:pt x="146" y="137"/>
                  <a:pt x="145" y="138"/>
                </a:cubicBezTo>
                <a:cubicBezTo>
                  <a:pt x="145" y="137"/>
                  <a:pt x="145" y="137"/>
                  <a:pt x="142" y="139"/>
                </a:cubicBezTo>
                <a:cubicBezTo>
                  <a:pt x="140" y="141"/>
                  <a:pt x="144" y="138"/>
                  <a:pt x="143" y="139"/>
                </a:cubicBezTo>
                <a:cubicBezTo>
                  <a:pt x="142" y="140"/>
                  <a:pt x="139" y="142"/>
                  <a:pt x="141" y="141"/>
                </a:cubicBezTo>
                <a:cubicBezTo>
                  <a:pt x="141" y="141"/>
                  <a:pt x="139" y="143"/>
                  <a:pt x="139" y="142"/>
                </a:cubicBezTo>
                <a:cubicBezTo>
                  <a:pt x="138" y="144"/>
                  <a:pt x="137" y="145"/>
                  <a:pt x="135" y="148"/>
                </a:cubicBezTo>
                <a:cubicBezTo>
                  <a:pt x="139" y="145"/>
                  <a:pt x="143" y="141"/>
                  <a:pt x="147" y="137"/>
                </a:cubicBezTo>
                <a:cubicBezTo>
                  <a:pt x="149" y="137"/>
                  <a:pt x="147" y="138"/>
                  <a:pt x="149" y="137"/>
                </a:cubicBezTo>
                <a:cubicBezTo>
                  <a:pt x="151" y="135"/>
                  <a:pt x="151" y="135"/>
                  <a:pt x="151" y="134"/>
                </a:cubicBezTo>
                <a:cubicBezTo>
                  <a:pt x="154" y="132"/>
                  <a:pt x="152" y="134"/>
                  <a:pt x="151" y="135"/>
                </a:cubicBezTo>
                <a:cubicBezTo>
                  <a:pt x="152" y="135"/>
                  <a:pt x="154" y="133"/>
                  <a:pt x="156" y="132"/>
                </a:cubicBezTo>
                <a:cubicBezTo>
                  <a:pt x="153" y="132"/>
                  <a:pt x="159" y="128"/>
                  <a:pt x="161" y="127"/>
                </a:cubicBezTo>
                <a:cubicBezTo>
                  <a:pt x="163" y="125"/>
                  <a:pt x="159" y="129"/>
                  <a:pt x="157" y="130"/>
                </a:cubicBezTo>
                <a:cubicBezTo>
                  <a:pt x="159" y="130"/>
                  <a:pt x="156" y="132"/>
                  <a:pt x="156" y="133"/>
                </a:cubicBezTo>
                <a:cubicBezTo>
                  <a:pt x="155" y="134"/>
                  <a:pt x="150" y="138"/>
                  <a:pt x="150" y="139"/>
                </a:cubicBezTo>
                <a:cubicBezTo>
                  <a:pt x="148" y="140"/>
                  <a:pt x="146" y="141"/>
                  <a:pt x="145" y="143"/>
                </a:cubicBezTo>
                <a:cubicBezTo>
                  <a:pt x="144" y="143"/>
                  <a:pt x="145" y="143"/>
                  <a:pt x="145" y="142"/>
                </a:cubicBezTo>
                <a:cubicBezTo>
                  <a:pt x="144" y="145"/>
                  <a:pt x="143" y="144"/>
                  <a:pt x="141" y="145"/>
                </a:cubicBezTo>
                <a:cubicBezTo>
                  <a:pt x="139" y="147"/>
                  <a:pt x="142" y="145"/>
                  <a:pt x="142" y="146"/>
                </a:cubicBezTo>
                <a:cubicBezTo>
                  <a:pt x="140" y="147"/>
                  <a:pt x="141" y="147"/>
                  <a:pt x="139" y="148"/>
                </a:cubicBezTo>
                <a:cubicBezTo>
                  <a:pt x="138" y="148"/>
                  <a:pt x="138" y="147"/>
                  <a:pt x="140" y="145"/>
                </a:cubicBezTo>
                <a:cubicBezTo>
                  <a:pt x="140" y="145"/>
                  <a:pt x="139" y="145"/>
                  <a:pt x="139" y="145"/>
                </a:cubicBezTo>
                <a:cubicBezTo>
                  <a:pt x="137" y="148"/>
                  <a:pt x="135" y="150"/>
                  <a:pt x="136" y="151"/>
                </a:cubicBezTo>
                <a:cubicBezTo>
                  <a:pt x="134" y="153"/>
                  <a:pt x="135" y="151"/>
                  <a:pt x="133" y="152"/>
                </a:cubicBezTo>
                <a:cubicBezTo>
                  <a:pt x="133" y="153"/>
                  <a:pt x="134" y="153"/>
                  <a:pt x="131" y="156"/>
                </a:cubicBezTo>
                <a:cubicBezTo>
                  <a:pt x="131" y="155"/>
                  <a:pt x="131" y="155"/>
                  <a:pt x="130" y="155"/>
                </a:cubicBezTo>
                <a:cubicBezTo>
                  <a:pt x="130" y="156"/>
                  <a:pt x="129" y="157"/>
                  <a:pt x="129" y="158"/>
                </a:cubicBezTo>
                <a:cubicBezTo>
                  <a:pt x="125" y="161"/>
                  <a:pt x="122" y="164"/>
                  <a:pt x="119" y="167"/>
                </a:cubicBezTo>
                <a:cubicBezTo>
                  <a:pt x="118" y="168"/>
                  <a:pt x="118" y="168"/>
                  <a:pt x="118" y="168"/>
                </a:cubicBezTo>
                <a:cubicBezTo>
                  <a:pt x="116" y="169"/>
                  <a:pt x="117" y="169"/>
                  <a:pt x="115" y="171"/>
                </a:cubicBezTo>
                <a:cubicBezTo>
                  <a:pt x="113" y="171"/>
                  <a:pt x="111" y="174"/>
                  <a:pt x="109" y="175"/>
                </a:cubicBezTo>
                <a:cubicBezTo>
                  <a:pt x="110" y="174"/>
                  <a:pt x="110" y="174"/>
                  <a:pt x="110" y="173"/>
                </a:cubicBezTo>
                <a:cubicBezTo>
                  <a:pt x="114" y="170"/>
                  <a:pt x="118" y="163"/>
                  <a:pt x="121" y="162"/>
                </a:cubicBezTo>
                <a:cubicBezTo>
                  <a:pt x="125" y="157"/>
                  <a:pt x="129" y="153"/>
                  <a:pt x="133" y="151"/>
                </a:cubicBezTo>
                <a:cubicBezTo>
                  <a:pt x="134" y="150"/>
                  <a:pt x="134" y="149"/>
                  <a:pt x="134" y="149"/>
                </a:cubicBezTo>
                <a:cubicBezTo>
                  <a:pt x="134" y="148"/>
                  <a:pt x="130" y="152"/>
                  <a:pt x="130" y="150"/>
                </a:cubicBezTo>
                <a:cubicBezTo>
                  <a:pt x="131" y="150"/>
                  <a:pt x="131" y="150"/>
                  <a:pt x="131" y="150"/>
                </a:cubicBezTo>
                <a:cubicBezTo>
                  <a:pt x="133" y="149"/>
                  <a:pt x="133" y="148"/>
                  <a:pt x="135" y="147"/>
                </a:cubicBezTo>
                <a:cubicBezTo>
                  <a:pt x="126" y="153"/>
                  <a:pt x="125" y="155"/>
                  <a:pt x="119" y="161"/>
                </a:cubicBezTo>
                <a:cubicBezTo>
                  <a:pt x="118" y="160"/>
                  <a:pt x="122" y="157"/>
                  <a:pt x="123" y="155"/>
                </a:cubicBezTo>
                <a:cubicBezTo>
                  <a:pt x="121" y="157"/>
                  <a:pt x="123" y="155"/>
                  <a:pt x="121" y="156"/>
                </a:cubicBezTo>
                <a:cubicBezTo>
                  <a:pt x="121" y="155"/>
                  <a:pt x="123" y="153"/>
                  <a:pt x="123" y="153"/>
                </a:cubicBezTo>
                <a:cubicBezTo>
                  <a:pt x="125" y="151"/>
                  <a:pt x="125" y="153"/>
                  <a:pt x="123" y="155"/>
                </a:cubicBezTo>
                <a:cubicBezTo>
                  <a:pt x="123" y="155"/>
                  <a:pt x="127" y="151"/>
                  <a:pt x="125" y="153"/>
                </a:cubicBezTo>
                <a:cubicBezTo>
                  <a:pt x="128" y="151"/>
                  <a:pt x="128" y="151"/>
                  <a:pt x="131" y="148"/>
                </a:cubicBezTo>
                <a:cubicBezTo>
                  <a:pt x="132" y="145"/>
                  <a:pt x="130" y="145"/>
                  <a:pt x="125" y="149"/>
                </a:cubicBezTo>
                <a:cubicBezTo>
                  <a:pt x="120" y="156"/>
                  <a:pt x="111" y="162"/>
                  <a:pt x="106" y="170"/>
                </a:cubicBezTo>
                <a:cubicBezTo>
                  <a:pt x="104" y="170"/>
                  <a:pt x="103" y="171"/>
                  <a:pt x="102" y="172"/>
                </a:cubicBezTo>
                <a:cubicBezTo>
                  <a:pt x="101" y="173"/>
                  <a:pt x="100" y="174"/>
                  <a:pt x="100" y="174"/>
                </a:cubicBezTo>
                <a:cubicBezTo>
                  <a:pt x="100" y="175"/>
                  <a:pt x="100" y="175"/>
                  <a:pt x="99" y="176"/>
                </a:cubicBezTo>
                <a:cubicBezTo>
                  <a:pt x="100" y="176"/>
                  <a:pt x="100" y="176"/>
                  <a:pt x="100" y="175"/>
                </a:cubicBezTo>
                <a:cubicBezTo>
                  <a:pt x="101" y="176"/>
                  <a:pt x="99" y="176"/>
                  <a:pt x="100" y="177"/>
                </a:cubicBezTo>
                <a:cubicBezTo>
                  <a:pt x="99" y="176"/>
                  <a:pt x="98" y="175"/>
                  <a:pt x="97" y="175"/>
                </a:cubicBezTo>
                <a:cubicBezTo>
                  <a:pt x="97" y="175"/>
                  <a:pt x="97" y="176"/>
                  <a:pt x="97" y="176"/>
                </a:cubicBezTo>
                <a:cubicBezTo>
                  <a:pt x="97" y="175"/>
                  <a:pt x="96" y="177"/>
                  <a:pt x="96" y="176"/>
                </a:cubicBezTo>
                <a:cubicBezTo>
                  <a:pt x="97" y="175"/>
                  <a:pt x="97" y="174"/>
                  <a:pt x="98" y="175"/>
                </a:cubicBezTo>
                <a:cubicBezTo>
                  <a:pt x="98" y="174"/>
                  <a:pt x="97" y="174"/>
                  <a:pt x="98" y="174"/>
                </a:cubicBezTo>
                <a:cubicBezTo>
                  <a:pt x="97" y="173"/>
                  <a:pt x="96" y="175"/>
                  <a:pt x="95" y="176"/>
                </a:cubicBezTo>
                <a:cubicBezTo>
                  <a:pt x="95" y="176"/>
                  <a:pt x="95" y="177"/>
                  <a:pt x="94" y="177"/>
                </a:cubicBezTo>
                <a:cubicBezTo>
                  <a:pt x="95" y="178"/>
                  <a:pt x="95" y="177"/>
                  <a:pt x="96" y="177"/>
                </a:cubicBezTo>
                <a:cubicBezTo>
                  <a:pt x="95" y="178"/>
                  <a:pt x="95" y="178"/>
                  <a:pt x="94" y="178"/>
                </a:cubicBezTo>
                <a:cubicBezTo>
                  <a:pt x="94" y="179"/>
                  <a:pt x="95" y="179"/>
                  <a:pt x="95" y="179"/>
                </a:cubicBezTo>
                <a:cubicBezTo>
                  <a:pt x="94" y="179"/>
                  <a:pt x="92" y="179"/>
                  <a:pt x="92" y="180"/>
                </a:cubicBezTo>
                <a:cubicBezTo>
                  <a:pt x="92" y="180"/>
                  <a:pt x="92" y="180"/>
                  <a:pt x="93" y="180"/>
                </a:cubicBezTo>
                <a:cubicBezTo>
                  <a:pt x="93" y="180"/>
                  <a:pt x="93" y="181"/>
                  <a:pt x="93" y="181"/>
                </a:cubicBezTo>
                <a:cubicBezTo>
                  <a:pt x="92" y="181"/>
                  <a:pt x="92" y="180"/>
                  <a:pt x="92" y="181"/>
                </a:cubicBezTo>
                <a:cubicBezTo>
                  <a:pt x="91" y="181"/>
                  <a:pt x="92" y="181"/>
                  <a:pt x="92" y="181"/>
                </a:cubicBezTo>
                <a:cubicBezTo>
                  <a:pt x="92" y="182"/>
                  <a:pt x="91" y="181"/>
                  <a:pt x="91" y="182"/>
                </a:cubicBezTo>
                <a:cubicBezTo>
                  <a:pt x="90" y="182"/>
                  <a:pt x="90" y="183"/>
                  <a:pt x="89" y="183"/>
                </a:cubicBezTo>
                <a:cubicBezTo>
                  <a:pt x="89" y="183"/>
                  <a:pt x="90" y="182"/>
                  <a:pt x="90" y="183"/>
                </a:cubicBezTo>
                <a:cubicBezTo>
                  <a:pt x="89" y="183"/>
                  <a:pt x="89" y="183"/>
                  <a:pt x="88" y="183"/>
                </a:cubicBezTo>
                <a:cubicBezTo>
                  <a:pt x="87" y="184"/>
                  <a:pt x="88" y="184"/>
                  <a:pt x="88" y="184"/>
                </a:cubicBezTo>
                <a:cubicBezTo>
                  <a:pt x="87" y="184"/>
                  <a:pt x="87" y="186"/>
                  <a:pt x="86" y="186"/>
                </a:cubicBezTo>
                <a:cubicBezTo>
                  <a:pt x="86" y="186"/>
                  <a:pt x="86" y="186"/>
                  <a:pt x="86" y="186"/>
                </a:cubicBezTo>
                <a:cubicBezTo>
                  <a:pt x="86" y="186"/>
                  <a:pt x="86" y="186"/>
                  <a:pt x="85" y="186"/>
                </a:cubicBezTo>
                <a:cubicBezTo>
                  <a:pt x="85" y="186"/>
                  <a:pt x="86" y="186"/>
                  <a:pt x="86" y="186"/>
                </a:cubicBezTo>
                <a:cubicBezTo>
                  <a:pt x="84" y="188"/>
                  <a:pt x="83" y="190"/>
                  <a:pt x="81" y="192"/>
                </a:cubicBezTo>
                <a:cubicBezTo>
                  <a:pt x="81" y="192"/>
                  <a:pt x="81" y="192"/>
                  <a:pt x="81" y="192"/>
                </a:cubicBezTo>
                <a:cubicBezTo>
                  <a:pt x="81" y="193"/>
                  <a:pt x="82" y="192"/>
                  <a:pt x="81" y="193"/>
                </a:cubicBezTo>
                <a:cubicBezTo>
                  <a:pt x="81" y="193"/>
                  <a:pt x="81" y="193"/>
                  <a:pt x="81" y="193"/>
                </a:cubicBezTo>
                <a:cubicBezTo>
                  <a:pt x="80" y="193"/>
                  <a:pt x="80" y="194"/>
                  <a:pt x="80" y="193"/>
                </a:cubicBezTo>
                <a:cubicBezTo>
                  <a:pt x="79" y="193"/>
                  <a:pt x="81" y="192"/>
                  <a:pt x="80" y="192"/>
                </a:cubicBezTo>
                <a:cubicBezTo>
                  <a:pt x="80" y="191"/>
                  <a:pt x="80" y="192"/>
                  <a:pt x="80" y="192"/>
                </a:cubicBezTo>
                <a:cubicBezTo>
                  <a:pt x="79" y="191"/>
                  <a:pt x="80" y="191"/>
                  <a:pt x="81" y="190"/>
                </a:cubicBezTo>
                <a:cubicBezTo>
                  <a:pt x="81" y="191"/>
                  <a:pt x="80" y="191"/>
                  <a:pt x="81" y="191"/>
                </a:cubicBezTo>
                <a:cubicBezTo>
                  <a:pt x="81" y="191"/>
                  <a:pt x="82" y="191"/>
                  <a:pt x="82" y="190"/>
                </a:cubicBezTo>
                <a:cubicBezTo>
                  <a:pt x="82" y="190"/>
                  <a:pt x="81" y="191"/>
                  <a:pt x="81" y="190"/>
                </a:cubicBezTo>
                <a:cubicBezTo>
                  <a:pt x="81" y="189"/>
                  <a:pt x="82" y="190"/>
                  <a:pt x="82" y="190"/>
                </a:cubicBezTo>
                <a:cubicBezTo>
                  <a:pt x="83" y="189"/>
                  <a:pt x="82" y="189"/>
                  <a:pt x="81" y="189"/>
                </a:cubicBezTo>
                <a:cubicBezTo>
                  <a:pt x="81" y="189"/>
                  <a:pt x="81" y="190"/>
                  <a:pt x="81" y="190"/>
                </a:cubicBezTo>
                <a:cubicBezTo>
                  <a:pt x="80" y="190"/>
                  <a:pt x="82" y="188"/>
                  <a:pt x="82" y="188"/>
                </a:cubicBezTo>
                <a:cubicBezTo>
                  <a:pt x="83" y="188"/>
                  <a:pt x="82" y="189"/>
                  <a:pt x="82" y="189"/>
                </a:cubicBezTo>
                <a:cubicBezTo>
                  <a:pt x="83" y="189"/>
                  <a:pt x="83" y="188"/>
                  <a:pt x="83" y="189"/>
                </a:cubicBezTo>
                <a:cubicBezTo>
                  <a:pt x="83" y="188"/>
                  <a:pt x="83" y="188"/>
                  <a:pt x="83" y="187"/>
                </a:cubicBezTo>
                <a:cubicBezTo>
                  <a:pt x="86" y="183"/>
                  <a:pt x="86" y="183"/>
                  <a:pt x="86" y="183"/>
                </a:cubicBezTo>
                <a:cubicBezTo>
                  <a:pt x="86" y="184"/>
                  <a:pt x="86" y="183"/>
                  <a:pt x="87" y="184"/>
                </a:cubicBezTo>
                <a:cubicBezTo>
                  <a:pt x="87" y="183"/>
                  <a:pt x="87" y="183"/>
                  <a:pt x="86" y="183"/>
                </a:cubicBezTo>
                <a:cubicBezTo>
                  <a:pt x="87" y="183"/>
                  <a:pt x="86" y="182"/>
                  <a:pt x="87" y="182"/>
                </a:cubicBezTo>
                <a:cubicBezTo>
                  <a:pt x="87" y="182"/>
                  <a:pt x="87" y="182"/>
                  <a:pt x="87" y="183"/>
                </a:cubicBezTo>
                <a:cubicBezTo>
                  <a:pt x="88" y="182"/>
                  <a:pt x="87" y="182"/>
                  <a:pt x="87" y="182"/>
                </a:cubicBezTo>
                <a:cubicBezTo>
                  <a:pt x="89" y="179"/>
                  <a:pt x="92" y="175"/>
                  <a:pt x="95" y="172"/>
                </a:cubicBezTo>
                <a:cubicBezTo>
                  <a:pt x="95" y="172"/>
                  <a:pt x="95" y="172"/>
                  <a:pt x="95" y="172"/>
                </a:cubicBezTo>
                <a:cubicBezTo>
                  <a:pt x="95" y="172"/>
                  <a:pt x="95" y="171"/>
                  <a:pt x="95" y="171"/>
                </a:cubicBezTo>
                <a:cubicBezTo>
                  <a:pt x="95" y="170"/>
                  <a:pt x="95" y="171"/>
                  <a:pt x="95" y="171"/>
                </a:cubicBezTo>
                <a:cubicBezTo>
                  <a:pt x="95" y="171"/>
                  <a:pt x="95" y="171"/>
                  <a:pt x="95" y="170"/>
                </a:cubicBezTo>
                <a:cubicBezTo>
                  <a:pt x="94" y="170"/>
                  <a:pt x="94" y="170"/>
                  <a:pt x="94" y="171"/>
                </a:cubicBezTo>
                <a:cubicBezTo>
                  <a:pt x="93" y="170"/>
                  <a:pt x="94" y="169"/>
                  <a:pt x="95" y="169"/>
                </a:cubicBezTo>
                <a:cubicBezTo>
                  <a:pt x="95" y="169"/>
                  <a:pt x="94" y="169"/>
                  <a:pt x="95" y="170"/>
                </a:cubicBezTo>
                <a:cubicBezTo>
                  <a:pt x="95" y="170"/>
                  <a:pt x="95" y="169"/>
                  <a:pt x="95" y="169"/>
                </a:cubicBezTo>
                <a:cubicBezTo>
                  <a:pt x="96" y="170"/>
                  <a:pt x="95" y="170"/>
                  <a:pt x="95" y="170"/>
                </a:cubicBezTo>
                <a:cubicBezTo>
                  <a:pt x="96" y="170"/>
                  <a:pt x="96" y="170"/>
                  <a:pt x="96" y="170"/>
                </a:cubicBezTo>
                <a:cubicBezTo>
                  <a:pt x="96" y="168"/>
                  <a:pt x="103" y="164"/>
                  <a:pt x="102" y="163"/>
                </a:cubicBezTo>
                <a:cubicBezTo>
                  <a:pt x="105" y="161"/>
                  <a:pt x="102" y="163"/>
                  <a:pt x="105" y="161"/>
                </a:cubicBezTo>
                <a:cubicBezTo>
                  <a:pt x="107" y="157"/>
                  <a:pt x="113" y="152"/>
                  <a:pt x="118" y="147"/>
                </a:cubicBezTo>
                <a:cubicBezTo>
                  <a:pt x="116" y="151"/>
                  <a:pt x="121" y="145"/>
                  <a:pt x="123" y="143"/>
                </a:cubicBezTo>
                <a:cubicBezTo>
                  <a:pt x="123" y="143"/>
                  <a:pt x="123" y="143"/>
                  <a:pt x="123" y="143"/>
                </a:cubicBezTo>
                <a:cubicBezTo>
                  <a:pt x="124" y="142"/>
                  <a:pt x="124" y="143"/>
                  <a:pt x="126" y="141"/>
                </a:cubicBezTo>
                <a:cubicBezTo>
                  <a:pt x="124" y="141"/>
                  <a:pt x="130" y="137"/>
                  <a:pt x="128" y="138"/>
                </a:cubicBezTo>
                <a:cubicBezTo>
                  <a:pt x="129" y="136"/>
                  <a:pt x="131" y="136"/>
                  <a:pt x="131" y="136"/>
                </a:cubicBezTo>
                <a:cubicBezTo>
                  <a:pt x="132" y="135"/>
                  <a:pt x="131" y="135"/>
                  <a:pt x="131" y="135"/>
                </a:cubicBezTo>
                <a:cubicBezTo>
                  <a:pt x="133" y="134"/>
                  <a:pt x="133" y="133"/>
                  <a:pt x="136" y="131"/>
                </a:cubicBezTo>
                <a:cubicBezTo>
                  <a:pt x="135" y="132"/>
                  <a:pt x="136" y="132"/>
                  <a:pt x="137" y="131"/>
                </a:cubicBezTo>
                <a:cubicBezTo>
                  <a:pt x="141" y="128"/>
                  <a:pt x="136" y="130"/>
                  <a:pt x="139" y="128"/>
                </a:cubicBezTo>
                <a:cubicBezTo>
                  <a:pt x="138" y="128"/>
                  <a:pt x="136" y="130"/>
                  <a:pt x="135" y="130"/>
                </a:cubicBezTo>
                <a:cubicBezTo>
                  <a:pt x="134" y="131"/>
                  <a:pt x="134" y="132"/>
                  <a:pt x="134" y="132"/>
                </a:cubicBezTo>
                <a:cubicBezTo>
                  <a:pt x="130" y="134"/>
                  <a:pt x="128" y="137"/>
                  <a:pt x="123" y="141"/>
                </a:cubicBezTo>
                <a:cubicBezTo>
                  <a:pt x="122" y="141"/>
                  <a:pt x="121" y="143"/>
                  <a:pt x="122" y="141"/>
                </a:cubicBezTo>
                <a:cubicBezTo>
                  <a:pt x="121" y="142"/>
                  <a:pt x="120" y="143"/>
                  <a:pt x="117" y="145"/>
                </a:cubicBezTo>
                <a:cubicBezTo>
                  <a:pt x="121" y="141"/>
                  <a:pt x="127" y="135"/>
                  <a:pt x="130" y="134"/>
                </a:cubicBezTo>
                <a:cubicBezTo>
                  <a:pt x="131" y="133"/>
                  <a:pt x="130" y="132"/>
                  <a:pt x="131" y="132"/>
                </a:cubicBezTo>
                <a:cubicBezTo>
                  <a:pt x="129" y="133"/>
                  <a:pt x="130" y="133"/>
                  <a:pt x="128" y="135"/>
                </a:cubicBezTo>
                <a:cubicBezTo>
                  <a:pt x="131" y="131"/>
                  <a:pt x="126" y="134"/>
                  <a:pt x="127" y="132"/>
                </a:cubicBezTo>
                <a:cubicBezTo>
                  <a:pt x="125" y="133"/>
                  <a:pt x="125" y="133"/>
                  <a:pt x="125" y="133"/>
                </a:cubicBezTo>
                <a:cubicBezTo>
                  <a:pt x="124" y="134"/>
                  <a:pt x="127" y="133"/>
                  <a:pt x="125" y="135"/>
                </a:cubicBezTo>
                <a:cubicBezTo>
                  <a:pt x="126" y="134"/>
                  <a:pt x="126" y="134"/>
                  <a:pt x="126" y="134"/>
                </a:cubicBezTo>
                <a:cubicBezTo>
                  <a:pt x="113" y="146"/>
                  <a:pt x="113" y="146"/>
                  <a:pt x="113" y="146"/>
                </a:cubicBezTo>
                <a:cubicBezTo>
                  <a:pt x="112" y="146"/>
                  <a:pt x="112" y="146"/>
                  <a:pt x="113" y="145"/>
                </a:cubicBezTo>
                <a:cubicBezTo>
                  <a:pt x="111" y="147"/>
                  <a:pt x="111" y="147"/>
                  <a:pt x="111" y="147"/>
                </a:cubicBezTo>
                <a:cubicBezTo>
                  <a:pt x="111" y="148"/>
                  <a:pt x="112" y="146"/>
                  <a:pt x="113" y="146"/>
                </a:cubicBezTo>
                <a:cubicBezTo>
                  <a:pt x="113" y="147"/>
                  <a:pt x="111" y="147"/>
                  <a:pt x="110" y="148"/>
                </a:cubicBezTo>
                <a:cubicBezTo>
                  <a:pt x="106" y="153"/>
                  <a:pt x="106" y="153"/>
                  <a:pt x="106" y="153"/>
                </a:cubicBezTo>
                <a:cubicBezTo>
                  <a:pt x="106" y="150"/>
                  <a:pt x="103" y="155"/>
                  <a:pt x="100" y="157"/>
                </a:cubicBezTo>
                <a:cubicBezTo>
                  <a:pt x="101" y="156"/>
                  <a:pt x="104" y="154"/>
                  <a:pt x="104" y="152"/>
                </a:cubicBezTo>
                <a:cubicBezTo>
                  <a:pt x="108" y="149"/>
                  <a:pt x="109" y="148"/>
                  <a:pt x="111" y="145"/>
                </a:cubicBezTo>
                <a:cubicBezTo>
                  <a:pt x="110" y="145"/>
                  <a:pt x="109" y="147"/>
                  <a:pt x="108" y="148"/>
                </a:cubicBezTo>
                <a:cubicBezTo>
                  <a:pt x="108" y="145"/>
                  <a:pt x="106" y="148"/>
                  <a:pt x="103" y="152"/>
                </a:cubicBezTo>
                <a:cubicBezTo>
                  <a:pt x="105" y="150"/>
                  <a:pt x="103" y="150"/>
                  <a:pt x="101" y="151"/>
                </a:cubicBezTo>
                <a:cubicBezTo>
                  <a:pt x="103" y="149"/>
                  <a:pt x="103" y="149"/>
                  <a:pt x="104" y="149"/>
                </a:cubicBezTo>
                <a:cubicBezTo>
                  <a:pt x="105" y="148"/>
                  <a:pt x="105" y="147"/>
                  <a:pt x="107" y="145"/>
                </a:cubicBezTo>
                <a:cubicBezTo>
                  <a:pt x="108" y="144"/>
                  <a:pt x="108" y="146"/>
                  <a:pt x="109" y="144"/>
                </a:cubicBezTo>
                <a:cubicBezTo>
                  <a:pt x="111" y="142"/>
                  <a:pt x="109" y="141"/>
                  <a:pt x="113" y="139"/>
                </a:cubicBezTo>
                <a:cubicBezTo>
                  <a:pt x="113" y="139"/>
                  <a:pt x="111" y="141"/>
                  <a:pt x="111" y="141"/>
                </a:cubicBezTo>
                <a:cubicBezTo>
                  <a:pt x="114" y="139"/>
                  <a:pt x="114" y="138"/>
                  <a:pt x="113" y="138"/>
                </a:cubicBezTo>
                <a:cubicBezTo>
                  <a:pt x="115" y="136"/>
                  <a:pt x="115" y="137"/>
                  <a:pt x="115" y="137"/>
                </a:cubicBezTo>
                <a:cubicBezTo>
                  <a:pt x="115" y="136"/>
                  <a:pt x="118" y="134"/>
                  <a:pt x="118" y="133"/>
                </a:cubicBezTo>
                <a:cubicBezTo>
                  <a:pt x="118" y="133"/>
                  <a:pt x="116" y="134"/>
                  <a:pt x="115" y="135"/>
                </a:cubicBezTo>
                <a:cubicBezTo>
                  <a:pt x="116" y="134"/>
                  <a:pt x="116" y="134"/>
                  <a:pt x="117" y="132"/>
                </a:cubicBezTo>
                <a:cubicBezTo>
                  <a:pt x="115" y="134"/>
                  <a:pt x="115" y="134"/>
                  <a:pt x="116" y="132"/>
                </a:cubicBezTo>
                <a:cubicBezTo>
                  <a:pt x="115" y="132"/>
                  <a:pt x="115" y="132"/>
                  <a:pt x="115" y="132"/>
                </a:cubicBezTo>
                <a:cubicBezTo>
                  <a:pt x="114" y="133"/>
                  <a:pt x="113" y="134"/>
                  <a:pt x="112" y="135"/>
                </a:cubicBezTo>
                <a:cubicBezTo>
                  <a:pt x="111" y="136"/>
                  <a:pt x="112" y="134"/>
                  <a:pt x="109" y="137"/>
                </a:cubicBezTo>
                <a:cubicBezTo>
                  <a:pt x="111" y="135"/>
                  <a:pt x="109" y="136"/>
                  <a:pt x="110" y="134"/>
                </a:cubicBezTo>
                <a:cubicBezTo>
                  <a:pt x="112" y="133"/>
                  <a:pt x="110" y="133"/>
                  <a:pt x="111" y="133"/>
                </a:cubicBezTo>
                <a:cubicBezTo>
                  <a:pt x="112" y="131"/>
                  <a:pt x="115" y="128"/>
                  <a:pt x="116" y="127"/>
                </a:cubicBezTo>
                <a:cubicBezTo>
                  <a:pt x="118" y="126"/>
                  <a:pt x="119" y="125"/>
                  <a:pt x="120" y="126"/>
                </a:cubicBezTo>
                <a:cubicBezTo>
                  <a:pt x="121" y="125"/>
                  <a:pt x="121" y="124"/>
                  <a:pt x="121" y="124"/>
                </a:cubicBezTo>
                <a:cubicBezTo>
                  <a:pt x="121" y="124"/>
                  <a:pt x="119" y="125"/>
                  <a:pt x="119" y="124"/>
                </a:cubicBezTo>
                <a:cubicBezTo>
                  <a:pt x="122" y="121"/>
                  <a:pt x="125" y="119"/>
                  <a:pt x="126" y="117"/>
                </a:cubicBezTo>
                <a:cubicBezTo>
                  <a:pt x="127" y="116"/>
                  <a:pt x="127" y="116"/>
                  <a:pt x="128" y="116"/>
                </a:cubicBezTo>
                <a:cubicBezTo>
                  <a:pt x="142" y="104"/>
                  <a:pt x="148" y="99"/>
                  <a:pt x="162" y="88"/>
                </a:cubicBezTo>
                <a:cubicBezTo>
                  <a:pt x="163" y="89"/>
                  <a:pt x="163" y="89"/>
                  <a:pt x="164" y="88"/>
                </a:cubicBezTo>
                <a:cubicBezTo>
                  <a:pt x="166" y="86"/>
                  <a:pt x="163" y="88"/>
                  <a:pt x="163" y="88"/>
                </a:cubicBezTo>
                <a:cubicBezTo>
                  <a:pt x="175" y="79"/>
                  <a:pt x="184" y="73"/>
                  <a:pt x="197" y="65"/>
                </a:cubicBezTo>
                <a:cubicBezTo>
                  <a:pt x="197" y="65"/>
                  <a:pt x="196" y="65"/>
                  <a:pt x="195" y="66"/>
                </a:cubicBezTo>
                <a:cubicBezTo>
                  <a:pt x="196" y="65"/>
                  <a:pt x="197" y="65"/>
                  <a:pt x="199" y="63"/>
                </a:cubicBezTo>
                <a:cubicBezTo>
                  <a:pt x="199" y="64"/>
                  <a:pt x="199" y="64"/>
                  <a:pt x="201" y="63"/>
                </a:cubicBezTo>
                <a:cubicBezTo>
                  <a:pt x="202" y="63"/>
                  <a:pt x="201" y="62"/>
                  <a:pt x="201" y="62"/>
                </a:cubicBezTo>
                <a:cubicBezTo>
                  <a:pt x="203" y="61"/>
                  <a:pt x="203" y="61"/>
                  <a:pt x="203" y="62"/>
                </a:cubicBezTo>
                <a:cubicBezTo>
                  <a:pt x="207" y="60"/>
                  <a:pt x="211" y="58"/>
                  <a:pt x="214" y="56"/>
                </a:cubicBezTo>
                <a:cubicBezTo>
                  <a:pt x="213" y="56"/>
                  <a:pt x="212" y="57"/>
                  <a:pt x="210" y="57"/>
                </a:cubicBezTo>
                <a:cubicBezTo>
                  <a:pt x="214" y="54"/>
                  <a:pt x="214" y="57"/>
                  <a:pt x="222" y="53"/>
                </a:cubicBezTo>
                <a:cubicBezTo>
                  <a:pt x="222" y="52"/>
                  <a:pt x="218" y="54"/>
                  <a:pt x="217" y="54"/>
                </a:cubicBezTo>
                <a:cubicBezTo>
                  <a:pt x="219" y="52"/>
                  <a:pt x="216" y="54"/>
                  <a:pt x="216" y="53"/>
                </a:cubicBezTo>
                <a:cubicBezTo>
                  <a:pt x="215" y="53"/>
                  <a:pt x="214" y="54"/>
                  <a:pt x="214" y="54"/>
                </a:cubicBezTo>
                <a:cubicBezTo>
                  <a:pt x="212" y="54"/>
                  <a:pt x="215" y="53"/>
                  <a:pt x="210" y="56"/>
                </a:cubicBezTo>
                <a:cubicBezTo>
                  <a:pt x="211" y="54"/>
                  <a:pt x="217" y="52"/>
                  <a:pt x="219" y="50"/>
                </a:cubicBezTo>
                <a:cubicBezTo>
                  <a:pt x="220" y="50"/>
                  <a:pt x="219" y="51"/>
                  <a:pt x="221" y="50"/>
                </a:cubicBezTo>
                <a:cubicBezTo>
                  <a:pt x="227" y="46"/>
                  <a:pt x="237" y="41"/>
                  <a:pt x="245" y="39"/>
                </a:cubicBezTo>
                <a:cubicBezTo>
                  <a:pt x="246" y="40"/>
                  <a:pt x="242" y="40"/>
                  <a:pt x="241" y="41"/>
                </a:cubicBezTo>
                <a:cubicBezTo>
                  <a:pt x="242" y="41"/>
                  <a:pt x="244" y="40"/>
                  <a:pt x="245" y="40"/>
                </a:cubicBezTo>
                <a:cubicBezTo>
                  <a:pt x="247" y="39"/>
                  <a:pt x="249" y="39"/>
                  <a:pt x="254" y="37"/>
                </a:cubicBezTo>
                <a:cubicBezTo>
                  <a:pt x="252" y="37"/>
                  <a:pt x="247" y="38"/>
                  <a:pt x="253" y="36"/>
                </a:cubicBezTo>
                <a:cubicBezTo>
                  <a:pt x="252" y="36"/>
                  <a:pt x="250" y="37"/>
                  <a:pt x="251" y="36"/>
                </a:cubicBezTo>
                <a:cubicBezTo>
                  <a:pt x="252" y="36"/>
                  <a:pt x="254" y="35"/>
                  <a:pt x="255" y="35"/>
                </a:cubicBezTo>
                <a:cubicBezTo>
                  <a:pt x="257" y="35"/>
                  <a:pt x="255" y="34"/>
                  <a:pt x="258" y="33"/>
                </a:cubicBezTo>
                <a:cubicBezTo>
                  <a:pt x="259" y="34"/>
                  <a:pt x="259" y="34"/>
                  <a:pt x="259" y="34"/>
                </a:cubicBezTo>
                <a:cubicBezTo>
                  <a:pt x="263" y="32"/>
                  <a:pt x="265" y="32"/>
                  <a:pt x="267" y="31"/>
                </a:cubicBezTo>
                <a:cubicBezTo>
                  <a:pt x="273" y="28"/>
                  <a:pt x="273" y="30"/>
                  <a:pt x="279" y="27"/>
                </a:cubicBezTo>
                <a:cubicBezTo>
                  <a:pt x="280" y="27"/>
                  <a:pt x="279" y="27"/>
                  <a:pt x="279" y="28"/>
                </a:cubicBezTo>
                <a:cubicBezTo>
                  <a:pt x="282" y="27"/>
                  <a:pt x="285" y="26"/>
                  <a:pt x="285" y="25"/>
                </a:cubicBezTo>
                <a:cubicBezTo>
                  <a:pt x="288" y="26"/>
                  <a:pt x="294" y="23"/>
                  <a:pt x="301" y="22"/>
                </a:cubicBezTo>
                <a:cubicBezTo>
                  <a:pt x="301" y="21"/>
                  <a:pt x="301" y="21"/>
                  <a:pt x="301" y="21"/>
                </a:cubicBezTo>
                <a:cubicBezTo>
                  <a:pt x="301" y="21"/>
                  <a:pt x="297" y="22"/>
                  <a:pt x="296" y="22"/>
                </a:cubicBezTo>
                <a:cubicBezTo>
                  <a:pt x="298" y="21"/>
                  <a:pt x="297" y="22"/>
                  <a:pt x="298" y="21"/>
                </a:cubicBezTo>
                <a:cubicBezTo>
                  <a:pt x="301" y="20"/>
                  <a:pt x="301" y="20"/>
                  <a:pt x="301" y="20"/>
                </a:cubicBezTo>
                <a:cubicBezTo>
                  <a:pt x="301" y="20"/>
                  <a:pt x="297" y="21"/>
                  <a:pt x="297" y="21"/>
                </a:cubicBezTo>
                <a:cubicBezTo>
                  <a:pt x="300" y="19"/>
                  <a:pt x="301" y="19"/>
                  <a:pt x="305" y="18"/>
                </a:cubicBezTo>
                <a:cubicBezTo>
                  <a:pt x="305" y="19"/>
                  <a:pt x="307" y="18"/>
                  <a:pt x="306" y="19"/>
                </a:cubicBezTo>
                <a:cubicBezTo>
                  <a:pt x="308" y="18"/>
                  <a:pt x="309" y="17"/>
                  <a:pt x="309" y="18"/>
                </a:cubicBezTo>
                <a:cubicBezTo>
                  <a:pt x="316" y="16"/>
                  <a:pt x="316" y="16"/>
                  <a:pt x="322" y="15"/>
                </a:cubicBezTo>
                <a:cubicBezTo>
                  <a:pt x="325" y="15"/>
                  <a:pt x="325" y="14"/>
                  <a:pt x="327" y="13"/>
                </a:cubicBezTo>
                <a:cubicBezTo>
                  <a:pt x="329" y="12"/>
                  <a:pt x="329" y="13"/>
                  <a:pt x="330" y="13"/>
                </a:cubicBezTo>
                <a:cubicBezTo>
                  <a:pt x="332" y="13"/>
                  <a:pt x="332" y="12"/>
                  <a:pt x="334" y="12"/>
                </a:cubicBezTo>
                <a:cubicBezTo>
                  <a:pt x="336" y="12"/>
                  <a:pt x="338" y="11"/>
                  <a:pt x="338" y="12"/>
                </a:cubicBezTo>
                <a:cubicBezTo>
                  <a:pt x="337" y="12"/>
                  <a:pt x="338" y="12"/>
                  <a:pt x="337" y="12"/>
                </a:cubicBezTo>
                <a:cubicBezTo>
                  <a:pt x="337" y="12"/>
                  <a:pt x="336" y="12"/>
                  <a:pt x="336" y="12"/>
                </a:cubicBezTo>
                <a:cubicBezTo>
                  <a:pt x="336" y="13"/>
                  <a:pt x="340" y="11"/>
                  <a:pt x="341" y="12"/>
                </a:cubicBezTo>
                <a:cubicBezTo>
                  <a:pt x="343" y="12"/>
                  <a:pt x="337" y="12"/>
                  <a:pt x="340" y="11"/>
                </a:cubicBezTo>
                <a:cubicBezTo>
                  <a:pt x="342" y="11"/>
                  <a:pt x="342" y="11"/>
                  <a:pt x="342" y="11"/>
                </a:cubicBezTo>
                <a:cubicBezTo>
                  <a:pt x="344" y="11"/>
                  <a:pt x="344" y="11"/>
                  <a:pt x="345" y="11"/>
                </a:cubicBezTo>
                <a:cubicBezTo>
                  <a:pt x="346" y="10"/>
                  <a:pt x="340" y="11"/>
                  <a:pt x="342" y="10"/>
                </a:cubicBezTo>
                <a:cubicBezTo>
                  <a:pt x="347" y="10"/>
                  <a:pt x="347" y="10"/>
                  <a:pt x="347" y="10"/>
                </a:cubicBezTo>
                <a:cubicBezTo>
                  <a:pt x="347" y="9"/>
                  <a:pt x="347" y="9"/>
                  <a:pt x="345" y="9"/>
                </a:cubicBezTo>
                <a:cubicBezTo>
                  <a:pt x="349" y="8"/>
                  <a:pt x="350" y="10"/>
                  <a:pt x="354" y="10"/>
                </a:cubicBezTo>
                <a:cubicBezTo>
                  <a:pt x="356" y="10"/>
                  <a:pt x="358" y="9"/>
                  <a:pt x="360" y="9"/>
                </a:cubicBezTo>
                <a:cubicBezTo>
                  <a:pt x="361" y="9"/>
                  <a:pt x="359" y="9"/>
                  <a:pt x="361" y="9"/>
                </a:cubicBezTo>
                <a:cubicBezTo>
                  <a:pt x="360" y="9"/>
                  <a:pt x="359" y="9"/>
                  <a:pt x="358" y="9"/>
                </a:cubicBezTo>
                <a:cubicBezTo>
                  <a:pt x="355" y="8"/>
                  <a:pt x="363" y="8"/>
                  <a:pt x="360" y="8"/>
                </a:cubicBezTo>
                <a:cubicBezTo>
                  <a:pt x="361" y="7"/>
                  <a:pt x="362" y="9"/>
                  <a:pt x="364" y="8"/>
                </a:cubicBezTo>
                <a:cubicBezTo>
                  <a:pt x="367" y="8"/>
                  <a:pt x="362" y="8"/>
                  <a:pt x="363" y="7"/>
                </a:cubicBezTo>
                <a:cubicBezTo>
                  <a:pt x="364" y="7"/>
                  <a:pt x="365" y="7"/>
                  <a:pt x="365" y="7"/>
                </a:cubicBezTo>
                <a:cubicBezTo>
                  <a:pt x="366" y="7"/>
                  <a:pt x="367" y="8"/>
                  <a:pt x="367" y="8"/>
                </a:cubicBezTo>
                <a:cubicBezTo>
                  <a:pt x="367" y="9"/>
                  <a:pt x="370" y="8"/>
                  <a:pt x="371" y="9"/>
                </a:cubicBezTo>
                <a:cubicBezTo>
                  <a:pt x="374" y="8"/>
                  <a:pt x="371" y="8"/>
                  <a:pt x="372" y="8"/>
                </a:cubicBezTo>
                <a:cubicBezTo>
                  <a:pt x="372" y="7"/>
                  <a:pt x="371" y="8"/>
                  <a:pt x="371" y="8"/>
                </a:cubicBezTo>
                <a:cubicBezTo>
                  <a:pt x="371" y="7"/>
                  <a:pt x="379" y="9"/>
                  <a:pt x="381" y="7"/>
                </a:cubicBezTo>
                <a:cubicBezTo>
                  <a:pt x="384" y="7"/>
                  <a:pt x="386" y="8"/>
                  <a:pt x="390" y="7"/>
                </a:cubicBezTo>
                <a:cubicBezTo>
                  <a:pt x="390" y="7"/>
                  <a:pt x="389" y="7"/>
                  <a:pt x="390" y="7"/>
                </a:cubicBezTo>
                <a:cubicBezTo>
                  <a:pt x="387" y="6"/>
                  <a:pt x="389" y="6"/>
                  <a:pt x="386" y="5"/>
                </a:cubicBezTo>
                <a:cubicBezTo>
                  <a:pt x="388" y="6"/>
                  <a:pt x="389" y="7"/>
                  <a:pt x="391" y="6"/>
                </a:cubicBezTo>
                <a:cubicBezTo>
                  <a:pt x="392" y="6"/>
                  <a:pt x="392" y="7"/>
                  <a:pt x="394" y="7"/>
                </a:cubicBezTo>
                <a:cubicBezTo>
                  <a:pt x="395" y="7"/>
                  <a:pt x="395" y="6"/>
                  <a:pt x="395" y="6"/>
                </a:cubicBezTo>
                <a:cubicBezTo>
                  <a:pt x="396" y="6"/>
                  <a:pt x="399" y="6"/>
                  <a:pt x="397" y="6"/>
                </a:cubicBezTo>
                <a:cubicBezTo>
                  <a:pt x="401" y="5"/>
                  <a:pt x="402" y="7"/>
                  <a:pt x="401" y="7"/>
                </a:cubicBezTo>
                <a:cubicBezTo>
                  <a:pt x="408" y="7"/>
                  <a:pt x="400" y="5"/>
                  <a:pt x="400" y="4"/>
                </a:cubicBezTo>
                <a:cubicBezTo>
                  <a:pt x="402" y="5"/>
                  <a:pt x="404" y="4"/>
                  <a:pt x="401" y="4"/>
                </a:cubicBezTo>
                <a:cubicBezTo>
                  <a:pt x="406" y="3"/>
                  <a:pt x="402" y="5"/>
                  <a:pt x="407" y="5"/>
                </a:cubicBezTo>
                <a:cubicBezTo>
                  <a:pt x="411" y="4"/>
                  <a:pt x="406" y="3"/>
                  <a:pt x="410" y="3"/>
                </a:cubicBezTo>
                <a:cubicBezTo>
                  <a:pt x="408" y="2"/>
                  <a:pt x="400" y="3"/>
                  <a:pt x="399" y="2"/>
                </a:cubicBezTo>
                <a:cubicBezTo>
                  <a:pt x="400" y="1"/>
                  <a:pt x="404" y="2"/>
                  <a:pt x="404" y="2"/>
                </a:cubicBezTo>
                <a:cubicBezTo>
                  <a:pt x="407" y="2"/>
                  <a:pt x="407" y="1"/>
                  <a:pt x="412" y="2"/>
                </a:cubicBezTo>
                <a:cubicBezTo>
                  <a:pt x="411" y="2"/>
                  <a:pt x="413" y="2"/>
                  <a:pt x="412" y="3"/>
                </a:cubicBezTo>
                <a:cubicBezTo>
                  <a:pt x="415" y="3"/>
                  <a:pt x="415" y="1"/>
                  <a:pt x="419" y="1"/>
                </a:cubicBezTo>
                <a:cubicBezTo>
                  <a:pt x="417" y="2"/>
                  <a:pt x="416" y="2"/>
                  <a:pt x="421" y="2"/>
                </a:cubicBezTo>
                <a:cubicBezTo>
                  <a:pt x="420" y="3"/>
                  <a:pt x="417" y="3"/>
                  <a:pt x="417" y="2"/>
                </a:cubicBezTo>
                <a:cubicBezTo>
                  <a:pt x="416" y="2"/>
                  <a:pt x="416" y="3"/>
                  <a:pt x="415" y="3"/>
                </a:cubicBezTo>
                <a:cubicBezTo>
                  <a:pt x="414" y="3"/>
                  <a:pt x="417" y="3"/>
                  <a:pt x="417" y="4"/>
                </a:cubicBezTo>
                <a:cubicBezTo>
                  <a:pt x="419" y="4"/>
                  <a:pt x="418" y="3"/>
                  <a:pt x="416" y="3"/>
                </a:cubicBezTo>
                <a:cubicBezTo>
                  <a:pt x="417" y="3"/>
                  <a:pt x="421" y="3"/>
                  <a:pt x="421" y="4"/>
                </a:cubicBezTo>
                <a:cubicBezTo>
                  <a:pt x="418" y="4"/>
                  <a:pt x="427" y="5"/>
                  <a:pt x="424" y="5"/>
                </a:cubicBezTo>
                <a:cubicBezTo>
                  <a:pt x="427" y="5"/>
                  <a:pt x="427" y="6"/>
                  <a:pt x="430" y="6"/>
                </a:cubicBezTo>
                <a:cubicBezTo>
                  <a:pt x="426" y="5"/>
                  <a:pt x="427" y="5"/>
                  <a:pt x="425" y="4"/>
                </a:cubicBezTo>
                <a:cubicBezTo>
                  <a:pt x="426" y="4"/>
                  <a:pt x="428" y="4"/>
                  <a:pt x="430" y="4"/>
                </a:cubicBezTo>
                <a:cubicBezTo>
                  <a:pt x="427" y="4"/>
                  <a:pt x="430" y="4"/>
                  <a:pt x="428" y="4"/>
                </a:cubicBezTo>
                <a:cubicBezTo>
                  <a:pt x="429" y="5"/>
                  <a:pt x="432" y="5"/>
                  <a:pt x="433" y="5"/>
                </a:cubicBezTo>
                <a:cubicBezTo>
                  <a:pt x="434" y="5"/>
                  <a:pt x="431" y="5"/>
                  <a:pt x="431" y="4"/>
                </a:cubicBezTo>
                <a:cubicBezTo>
                  <a:pt x="432" y="4"/>
                  <a:pt x="438" y="5"/>
                  <a:pt x="438" y="5"/>
                </a:cubicBezTo>
                <a:cubicBezTo>
                  <a:pt x="442" y="6"/>
                  <a:pt x="445" y="6"/>
                  <a:pt x="453" y="7"/>
                </a:cubicBezTo>
                <a:cubicBezTo>
                  <a:pt x="453" y="7"/>
                  <a:pt x="452" y="7"/>
                  <a:pt x="451" y="7"/>
                </a:cubicBezTo>
                <a:cubicBezTo>
                  <a:pt x="451" y="7"/>
                  <a:pt x="453" y="7"/>
                  <a:pt x="453" y="7"/>
                </a:cubicBezTo>
                <a:cubicBezTo>
                  <a:pt x="452" y="8"/>
                  <a:pt x="450" y="7"/>
                  <a:pt x="447" y="6"/>
                </a:cubicBezTo>
                <a:cubicBezTo>
                  <a:pt x="447" y="7"/>
                  <a:pt x="447" y="7"/>
                  <a:pt x="447" y="7"/>
                </a:cubicBezTo>
                <a:cubicBezTo>
                  <a:pt x="448" y="7"/>
                  <a:pt x="453" y="8"/>
                  <a:pt x="453" y="9"/>
                </a:cubicBezTo>
                <a:cubicBezTo>
                  <a:pt x="454" y="8"/>
                  <a:pt x="456" y="7"/>
                  <a:pt x="453" y="6"/>
                </a:cubicBezTo>
                <a:cubicBezTo>
                  <a:pt x="454" y="6"/>
                  <a:pt x="457" y="7"/>
                  <a:pt x="455" y="6"/>
                </a:cubicBezTo>
                <a:cubicBezTo>
                  <a:pt x="456" y="6"/>
                  <a:pt x="458" y="7"/>
                  <a:pt x="460" y="7"/>
                </a:cubicBezTo>
                <a:cubicBezTo>
                  <a:pt x="460" y="7"/>
                  <a:pt x="459" y="7"/>
                  <a:pt x="458" y="6"/>
                </a:cubicBezTo>
                <a:cubicBezTo>
                  <a:pt x="460" y="6"/>
                  <a:pt x="465" y="7"/>
                  <a:pt x="465" y="6"/>
                </a:cubicBezTo>
                <a:cubicBezTo>
                  <a:pt x="466" y="7"/>
                  <a:pt x="466" y="7"/>
                  <a:pt x="465" y="7"/>
                </a:cubicBezTo>
                <a:cubicBezTo>
                  <a:pt x="466" y="7"/>
                  <a:pt x="469" y="8"/>
                  <a:pt x="468" y="8"/>
                </a:cubicBezTo>
                <a:cubicBezTo>
                  <a:pt x="466" y="8"/>
                  <a:pt x="466" y="8"/>
                  <a:pt x="463" y="7"/>
                </a:cubicBezTo>
                <a:cubicBezTo>
                  <a:pt x="463" y="8"/>
                  <a:pt x="464" y="8"/>
                  <a:pt x="464" y="8"/>
                </a:cubicBezTo>
                <a:cubicBezTo>
                  <a:pt x="468" y="9"/>
                  <a:pt x="467" y="8"/>
                  <a:pt x="470" y="9"/>
                </a:cubicBezTo>
                <a:cubicBezTo>
                  <a:pt x="470" y="8"/>
                  <a:pt x="473" y="8"/>
                  <a:pt x="477" y="9"/>
                </a:cubicBezTo>
                <a:cubicBezTo>
                  <a:pt x="476" y="10"/>
                  <a:pt x="474" y="9"/>
                  <a:pt x="471" y="9"/>
                </a:cubicBezTo>
                <a:cubicBezTo>
                  <a:pt x="472" y="9"/>
                  <a:pt x="472" y="10"/>
                  <a:pt x="472" y="10"/>
                </a:cubicBezTo>
                <a:cubicBezTo>
                  <a:pt x="473" y="10"/>
                  <a:pt x="475" y="10"/>
                  <a:pt x="476" y="10"/>
                </a:cubicBezTo>
                <a:cubicBezTo>
                  <a:pt x="478" y="10"/>
                  <a:pt x="478" y="11"/>
                  <a:pt x="478" y="11"/>
                </a:cubicBezTo>
                <a:cubicBezTo>
                  <a:pt x="479" y="11"/>
                  <a:pt x="481" y="11"/>
                  <a:pt x="483" y="12"/>
                </a:cubicBezTo>
                <a:cubicBezTo>
                  <a:pt x="483" y="11"/>
                  <a:pt x="484" y="11"/>
                  <a:pt x="482" y="11"/>
                </a:cubicBezTo>
                <a:cubicBezTo>
                  <a:pt x="483" y="10"/>
                  <a:pt x="485" y="11"/>
                  <a:pt x="484" y="12"/>
                </a:cubicBezTo>
                <a:cubicBezTo>
                  <a:pt x="485" y="12"/>
                  <a:pt x="486" y="11"/>
                  <a:pt x="487" y="12"/>
                </a:cubicBezTo>
                <a:cubicBezTo>
                  <a:pt x="487" y="12"/>
                  <a:pt x="485" y="10"/>
                  <a:pt x="490" y="11"/>
                </a:cubicBezTo>
                <a:cubicBezTo>
                  <a:pt x="490" y="10"/>
                  <a:pt x="485" y="10"/>
                  <a:pt x="484" y="9"/>
                </a:cubicBezTo>
                <a:cubicBezTo>
                  <a:pt x="482" y="9"/>
                  <a:pt x="481" y="9"/>
                  <a:pt x="482" y="9"/>
                </a:cubicBezTo>
                <a:cubicBezTo>
                  <a:pt x="480" y="9"/>
                  <a:pt x="481" y="9"/>
                  <a:pt x="478" y="8"/>
                </a:cubicBezTo>
                <a:cubicBezTo>
                  <a:pt x="478" y="8"/>
                  <a:pt x="482" y="9"/>
                  <a:pt x="481" y="7"/>
                </a:cubicBezTo>
                <a:cubicBezTo>
                  <a:pt x="484" y="8"/>
                  <a:pt x="482" y="8"/>
                  <a:pt x="482" y="8"/>
                </a:cubicBezTo>
                <a:cubicBezTo>
                  <a:pt x="486" y="9"/>
                  <a:pt x="486" y="9"/>
                  <a:pt x="489" y="9"/>
                </a:cubicBezTo>
                <a:cubicBezTo>
                  <a:pt x="489" y="9"/>
                  <a:pt x="487" y="9"/>
                  <a:pt x="487" y="8"/>
                </a:cubicBezTo>
                <a:cubicBezTo>
                  <a:pt x="491" y="9"/>
                  <a:pt x="493" y="10"/>
                  <a:pt x="496" y="11"/>
                </a:cubicBezTo>
                <a:cubicBezTo>
                  <a:pt x="495" y="11"/>
                  <a:pt x="495" y="10"/>
                  <a:pt x="495" y="11"/>
                </a:cubicBezTo>
                <a:cubicBezTo>
                  <a:pt x="496" y="11"/>
                  <a:pt x="499" y="12"/>
                  <a:pt x="499" y="11"/>
                </a:cubicBezTo>
                <a:cubicBezTo>
                  <a:pt x="500" y="12"/>
                  <a:pt x="500" y="12"/>
                  <a:pt x="501" y="13"/>
                </a:cubicBezTo>
                <a:cubicBezTo>
                  <a:pt x="505" y="13"/>
                  <a:pt x="510" y="15"/>
                  <a:pt x="512" y="16"/>
                </a:cubicBezTo>
                <a:cubicBezTo>
                  <a:pt x="514" y="17"/>
                  <a:pt x="512" y="15"/>
                  <a:pt x="510" y="14"/>
                </a:cubicBezTo>
                <a:cubicBezTo>
                  <a:pt x="510" y="14"/>
                  <a:pt x="516" y="16"/>
                  <a:pt x="514" y="16"/>
                </a:cubicBezTo>
                <a:cubicBezTo>
                  <a:pt x="516" y="17"/>
                  <a:pt x="519" y="18"/>
                  <a:pt x="520" y="18"/>
                </a:cubicBezTo>
                <a:cubicBezTo>
                  <a:pt x="519" y="17"/>
                  <a:pt x="518" y="17"/>
                  <a:pt x="517" y="17"/>
                </a:cubicBezTo>
                <a:cubicBezTo>
                  <a:pt x="520" y="17"/>
                  <a:pt x="527" y="19"/>
                  <a:pt x="532" y="21"/>
                </a:cubicBezTo>
                <a:cubicBezTo>
                  <a:pt x="529" y="19"/>
                  <a:pt x="537" y="22"/>
                  <a:pt x="537" y="22"/>
                </a:cubicBezTo>
                <a:cubicBezTo>
                  <a:pt x="539" y="22"/>
                  <a:pt x="538" y="23"/>
                  <a:pt x="540" y="23"/>
                </a:cubicBezTo>
                <a:cubicBezTo>
                  <a:pt x="539" y="23"/>
                  <a:pt x="538" y="23"/>
                  <a:pt x="536" y="22"/>
                </a:cubicBezTo>
                <a:cubicBezTo>
                  <a:pt x="536" y="23"/>
                  <a:pt x="543" y="25"/>
                  <a:pt x="545" y="25"/>
                </a:cubicBezTo>
                <a:cubicBezTo>
                  <a:pt x="545" y="25"/>
                  <a:pt x="542" y="25"/>
                  <a:pt x="540" y="24"/>
                </a:cubicBezTo>
                <a:cubicBezTo>
                  <a:pt x="543" y="24"/>
                  <a:pt x="547" y="25"/>
                  <a:pt x="551" y="27"/>
                </a:cubicBezTo>
                <a:cubicBezTo>
                  <a:pt x="551" y="27"/>
                  <a:pt x="550" y="27"/>
                  <a:pt x="552" y="28"/>
                </a:cubicBezTo>
                <a:cubicBezTo>
                  <a:pt x="551" y="28"/>
                  <a:pt x="549" y="26"/>
                  <a:pt x="549" y="27"/>
                </a:cubicBezTo>
                <a:cubicBezTo>
                  <a:pt x="550" y="28"/>
                  <a:pt x="552" y="28"/>
                  <a:pt x="552" y="29"/>
                </a:cubicBezTo>
                <a:cubicBezTo>
                  <a:pt x="554" y="30"/>
                  <a:pt x="550" y="28"/>
                  <a:pt x="551" y="29"/>
                </a:cubicBezTo>
                <a:cubicBezTo>
                  <a:pt x="555" y="29"/>
                  <a:pt x="555" y="30"/>
                  <a:pt x="558" y="30"/>
                </a:cubicBezTo>
                <a:cubicBezTo>
                  <a:pt x="562" y="32"/>
                  <a:pt x="569" y="34"/>
                  <a:pt x="569" y="35"/>
                </a:cubicBezTo>
                <a:cubicBezTo>
                  <a:pt x="571" y="36"/>
                  <a:pt x="570" y="35"/>
                  <a:pt x="571" y="35"/>
                </a:cubicBezTo>
                <a:cubicBezTo>
                  <a:pt x="572" y="36"/>
                  <a:pt x="575" y="37"/>
                  <a:pt x="573" y="37"/>
                </a:cubicBezTo>
                <a:cubicBezTo>
                  <a:pt x="575" y="38"/>
                  <a:pt x="575" y="38"/>
                  <a:pt x="577" y="39"/>
                </a:cubicBezTo>
                <a:cubicBezTo>
                  <a:pt x="577" y="39"/>
                  <a:pt x="575" y="39"/>
                  <a:pt x="576" y="39"/>
                </a:cubicBezTo>
                <a:cubicBezTo>
                  <a:pt x="578" y="40"/>
                  <a:pt x="578" y="39"/>
                  <a:pt x="579" y="39"/>
                </a:cubicBezTo>
                <a:cubicBezTo>
                  <a:pt x="579" y="38"/>
                  <a:pt x="576" y="38"/>
                  <a:pt x="576" y="38"/>
                </a:cubicBezTo>
                <a:cubicBezTo>
                  <a:pt x="576" y="37"/>
                  <a:pt x="580" y="39"/>
                  <a:pt x="579" y="39"/>
                </a:cubicBezTo>
                <a:cubicBezTo>
                  <a:pt x="581" y="40"/>
                  <a:pt x="581" y="40"/>
                  <a:pt x="583" y="40"/>
                </a:cubicBezTo>
                <a:cubicBezTo>
                  <a:pt x="586" y="42"/>
                  <a:pt x="586" y="42"/>
                  <a:pt x="589" y="44"/>
                </a:cubicBezTo>
                <a:cubicBezTo>
                  <a:pt x="587" y="43"/>
                  <a:pt x="587" y="42"/>
                  <a:pt x="586" y="42"/>
                </a:cubicBezTo>
                <a:cubicBezTo>
                  <a:pt x="585" y="40"/>
                  <a:pt x="593" y="44"/>
                  <a:pt x="594" y="45"/>
                </a:cubicBezTo>
                <a:cubicBezTo>
                  <a:pt x="594" y="45"/>
                  <a:pt x="591" y="43"/>
                  <a:pt x="590" y="43"/>
                </a:cubicBezTo>
                <a:cubicBezTo>
                  <a:pt x="592" y="45"/>
                  <a:pt x="596" y="46"/>
                  <a:pt x="598" y="48"/>
                </a:cubicBezTo>
                <a:cubicBezTo>
                  <a:pt x="600" y="49"/>
                  <a:pt x="597" y="46"/>
                  <a:pt x="599" y="47"/>
                </a:cubicBezTo>
                <a:cubicBezTo>
                  <a:pt x="600" y="48"/>
                  <a:pt x="601" y="49"/>
                  <a:pt x="603" y="50"/>
                </a:cubicBezTo>
                <a:cubicBezTo>
                  <a:pt x="603" y="50"/>
                  <a:pt x="606" y="52"/>
                  <a:pt x="606" y="51"/>
                </a:cubicBezTo>
                <a:cubicBezTo>
                  <a:pt x="612" y="54"/>
                  <a:pt x="615" y="56"/>
                  <a:pt x="620" y="59"/>
                </a:cubicBezTo>
                <a:cubicBezTo>
                  <a:pt x="619" y="58"/>
                  <a:pt x="619" y="59"/>
                  <a:pt x="619" y="59"/>
                </a:cubicBezTo>
                <a:cubicBezTo>
                  <a:pt x="624" y="60"/>
                  <a:pt x="634" y="67"/>
                  <a:pt x="640" y="71"/>
                </a:cubicBezTo>
                <a:cubicBezTo>
                  <a:pt x="642" y="72"/>
                  <a:pt x="641" y="71"/>
                  <a:pt x="643" y="73"/>
                </a:cubicBezTo>
                <a:cubicBezTo>
                  <a:pt x="643" y="73"/>
                  <a:pt x="643" y="73"/>
                  <a:pt x="644" y="73"/>
                </a:cubicBezTo>
                <a:cubicBezTo>
                  <a:pt x="644" y="73"/>
                  <a:pt x="643" y="72"/>
                  <a:pt x="642" y="72"/>
                </a:cubicBezTo>
                <a:cubicBezTo>
                  <a:pt x="645" y="73"/>
                  <a:pt x="651" y="78"/>
                  <a:pt x="653" y="78"/>
                </a:cubicBezTo>
                <a:cubicBezTo>
                  <a:pt x="655" y="80"/>
                  <a:pt x="658" y="83"/>
                  <a:pt x="661" y="84"/>
                </a:cubicBezTo>
                <a:cubicBezTo>
                  <a:pt x="665" y="87"/>
                  <a:pt x="675" y="94"/>
                  <a:pt x="680" y="98"/>
                </a:cubicBezTo>
                <a:cubicBezTo>
                  <a:pt x="680" y="98"/>
                  <a:pt x="679" y="97"/>
                  <a:pt x="679" y="98"/>
                </a:cubicBezTo>
                <a:cubicBezTo>
                  <a:pt x="681" y="99"/>
                  <a:pt x="682" y="100"/>
                  <a:pt x="684" y="102"/>
                </a:cubicBezTo>
                <a:cubicBezTo>
                  <a:pt x="685" y="102"/>
                  <a:pt x="683" y="101"/>
                  <a:pt x="684" y="101"/>
                </a:cubicBezTo>
                <a:cubicBezTo>
                  <a:pt x="688" y="104"/>
                  <a:pt x="693" y="109"/>
                  <a:pt x="699" y="114"/>
                </a:cubicBezTo>
                <a:cubicBezTo>
                  <a:pt x="698" y="114"/>
                  <a:pt x="698" y="114"/>
                  <a:pt x="699" y="115"/>
                </a:cubicBezTo>
                <a:cubicBezTo>
                  <a:pt x="701" y="117"/>
                  <a:pt x="702" y="118"/>
                  <a:pt x="703" y="118"/>
                </a:cubicBezTo>
                <a:cubicBezTo>
                  <a:pt x="705" y="120"/>
                  <a:pt x="704" y="119"/>
                  <a:pt x="705" y="120"/>
                </a:cubicBezTo>
                <a:cubicBezTo>
                  <a:pt x="707" y="122"/>
                  <a:pt x="704" y="119"/>
                  <a:pt x="705" y="119"/>
                </a:cubicBezTo>
                <a:cubicBezTo>
                  <a:pt x="707" y="121"/>
                  <a:pt x="707" y="121"/>
                  <a:pt x="709" y="123"/>
                </a:cubicBezTo>
                <a:cubicBezTo>
                  <a:pt x="705" y="121"/>
                  <a:pt x="715" y="129"/>
                  <a:pt x="718" y="132"/>
                </a:cubicBezTo>
                <a:cubicBezTo>
                  <a:pt x="716" y="131"/>
                  <a:pt x="717" y="131"/>
                  <a:pt x="716" y="129"/>
                </a:cubicBezTo>
                <a:cubicBezTo>
                  <a:pt x="716" y="129"/>
                  <a:pt x="717" y="130"/>
                  <a:pt x="717" y="130"/>
                </a:cubicBezTo>
                <a:cubicBezTo>
                  <a:pt x="722" y="135"/>
                  <a:pt x="722" y="134"/>
                  <a:pt x="723" y="137"/>
                </a:cubicBezTo>
                <a:cubicBezTo>
                  <a:pt x="724" y="138"/>
                  <a:pt x="723" y="136"/>
                  <a:pt x="724" y="136"/>
                </a:cubicBezTo>
                <a:cubicBezTo>
                  <a:pt x="727" y="139"/>
                  <a:pt x="727" y="140"/>
                  <a:pt x="728" y="141"/>
                </a:cubicBezTo>
                <a:cubicBezTo>
                  <a:pt x="729" y="142"/>
                  <a:pt x="732" y="144"/>
                  <a:pt x="732" y="145"/>
                </a:cubicBezTo>
                <a:cubicBezTo>
                  <a:pt x="732" y="146"/>
                  <a:pt x="735" y="148"/>
                  <a:pt x="734" y="148"/>
                </a:cubicBezTo>
                <a:cubicBezTo>
                  <a:pt x="736" y="149"/>
                  <a:pt x="736" y="149"/>
                  <a:pt x="737" y="150"/>
                </a:cubicBezTo>
                <a:cubicBezTo>
                  <a:pt x="738" y="150"/>
                  <a:pt x="735" y="148"/>
                  <a:pt x="734" y="147"/>
                </a:cubicBezTo>
                <a:cubicBezTo>
                  <a:pt x="736" y="147"/>
                  <a:pt x="734" y="144"/>
                  <a:pt x="736" y="144"/>
                </a:cubicBezTo>
                <a:cubicBezTo>
                  <a:pt x="739" y="150"/>
                  <a:pt x="741" y="155"/>
                  <a:pt x="745" y="161"/>
                </a:cubicBezTo>
                <a:cubicBezTo>
                  <a:pt x="747" y="163"/>
                  <a:pt x="742" y="157"/>
                  <a:pt x="747" y="162"/>
                </a:cubicBezTo>
                <a:cubicBezTo>
                  <a:pt x="747" y="161"/>
                  <a:pt x="745" y="159"/>
                  <a:pt x="746" y="160"/>
                </a:cubicBezTo>
                <a:cubicBezTo>
                  <a:pt x="744" y="157"/>
                  <a:pt x="744" y="158"/>
                  <a:pt x="743" y="156"/>
                </a:cubicBezTo>
                <a:cubicBezTo>
                  <a:pt x="743" y="156"/>
                  <a:pt x="745" y="158"/>
                  <a:pt x="746" y="159"/>
                </a:cubicBezTo>
                <a:cubicBezTo>
                  <a:pt x="746" y="159"/>
                  <a:pt x="745" y="156"/>
                  <a:pt x="747" y="158"/>
                </a:cubicBezTo>
                <a:cubicBezTo>
                  <a:pt x="746" y="156"/>
                  <a:pt x="744" y="153"/>
                  <a:pt x="745" y="154"/>
                </a:cubicBezTo>
                <a:cubicBezTo>
                  <a:pt x="747" y="156"/>
                  <a:pt x="748" y="158"/>
                  <a:pt x="749" y="159"/>
                </a:cubicBezTo>
                <a:cubicBezTo>
                  <a:pt x="749" y="160"/>
                  <a:pt x="752" y="165"/>
                  <a:pt x="750" y="164"/>
                </a:cubicBezTo>
                <a:cubicBezTo>
                  <a:pt x="752" y="166"/>
                  <a:pt x="751" y="167"/>
                  <a:pt x="751" y="167"/>
                </a:cubicBezTo>
                <a:cubicBezTo>
                  <a:pt x="753" y="170"/>
                  <a:pt x="756" y="173"/>
                  <a:pt x="757" y="174"/>
                </a:cubicBezTo>
                <a:cubicBezTo>
                  <a:pt x="757" y="173"/>
                  <a:pt x="755" y="172"/>
                  <a:pt x="754" y="170"/>
                </a:cubicBezTo>
                <a:cubicBezTo>
                  <a:pt x="754" y="168"/>
                  <a:pt x="759" y="172"/>
                  <a:pt x="756" y="168"/>
                </a:cubicBezTo>
                <a:cubicBezTo>
                  <a:pt x="757" y="169"/>
                  <a:pt x="757" y="170"/>
                  <a:pt x="759" y="173"/>
                </a:cubicBezTo>
                <a:cubicBezTo>
                  <a:pt x="759" y="174"/>
                  <a:pt x="757" y="173"/>
                  <a:pt x="760" y="177"/>
                </a:cubicBezTo>
                <a:cubicBezTo>
                  <a:pt x="759" y="176"/>
                  <a:pt x="759" y="175"/>
                  <a:pt x="758" y="175"/>
                </a:cubicBezTo>
                <a:cubicBezTo>
                  <a:pt x="760" y="177"/>
                  <a:pt x="760" y="179"/>
                  <a:pt x="762" y="181"/>
                </a:cubicBezTo>
                <a:cubicBezTo>
                  <a:pt x="762" y="182"/>
                  <a:pt x="762" y="181"/>
                  <a:pt x="764" y="182"/>
                </a:cubicBezTo>
                <a:cubicBezTo>
                  <a:pt x="765" y="184"/>
                  <a:pt x="766" y="187"/>
                  <a:pt x="767" y="186"/>
                </a:cubicBezTo>
                <a:cubicBezTo>
                  <a:pt x="768" y="186"/>
                  <a:pt x="765" y="183"/>
                  <a:pt x="764" y="182"/>
                </a:cubicBezTo>
                <a:cubicBezTo>
                  <a:pt x="762" y="178"/>
                  <a:pt x="767" y="183"/>
                  <a:pt x="764" y="178"/>
                </a:cubicBezTo>
                <a:cubicBezTo>
                  <a:pt x="766" y="180"/>
                  <a:pt x="766" y="181"/>
                  <a:pt x="766" y="179"/>
                </a:cubicBezTo>
                <a:cubicBezTo>
                  <a:pt x="767" y="180"/>
                  <a:pt x="768" y="181"/>
                  <a:pt x="768" y="181"/>
                </a:cubicBezTo>
                <a:cubicBezTo>
                  <a:pt x="770" y="185"/>
                  <a:pt x="768" y="190"/>
                  <a:pt x="774" y="194"/>
                </a:cubicBezTo>
                <a:cubicBezTo>
                  <a:pt x="773" y="192"/>
                  <a:pt x="774" y="192"/>
                  <a:pt x="776" y="194"/>
                </a:cubicBezTo>
                <a:cubicBezTo>
                  <a:pt x="775" y="192"/>
                  <a:pt x="774" y="188"/>
                  <a:pt x="776" y="190"/>
                </a:cubicBezTo>
                <a:cubicBezTo>
                  <a:pt x="782" y="200"/>
                  <a:pt x="774" y="198"/>
                  <a:pt x="781" y="209"/>
                </a:cubicBezTo>
                <a:cubicBezTo>
                  <a:pt x="782" y="211"/>
                  <a:pt x="782" y="210"/>
                  <a:pt x="784" y="211"/>
                </a:cubicBezTo>
                <a:cubicBezTo>
                  <a:pt x="782" y="207"/>
                  <a:pt x="785" y="207"/>
                  <a:pt x="785" y="203"/>
                </a:cubicBezTo>
                <a:cubicBezTo>
                  <a:pt x="789" y="210"/>
                  <a:pt x="784" y="206"/>
                  <a:pt x="788" y="212"/>
                </a:cubicBezTo>
                <a:cubicBezTo>
                  <a:pt x="786" y="212"/>
                  <a:pt x="788" y="216"/>
                  <a:pt x="786" y="217"/>
                </a:cubicBezTo>
                <a:cubicBezTo>
                  <a:pt x="787" y="218"/>
                  <a:pt x="788" y="218"/>
                  <a:pt x="789" y="220"/>
                </a:cubicBezTo>
                <a:cubicBezTo>
                  <a:pt x="788" y="220"/>
                  <a:pt x="787" y="218"/>
                  <a:pt x="787" y="219"/>
                </a:cubicBezTo>
                <a:cubicBezTo>
                  <a:pt x="788" y="221"/>
                  <a:pt x="789" y="223"/>
                  <a:pt x="791" y="226"/>
                </a:cubicBezTo>
                <a:cubicBezTo>
                  <a:pt x="793" y="227"/>
                  <a:pt x="790" y="222"/>
                  <a:pt x="793" y="224"/>
                </a:cubicBezTo>
                <a:cubicBezTo>
                  <a:pt x="792" y="220"/>
                  <a:pt x="793" y="220"/>
                  <a:pt x="795" y="221"/>
                </a:cubicBezTo>
                <a:cubicBezTo>
                  <a:pt x="798" y="227"/>
                  <a:pt x="796" y="231"/>
                  <a:pt x="795" y="230"/>
                </a:cubicBezTo>
                <a:cubicBezTo>
                  <a:pt x="795" y="231"/>
                  <a:pt x="796" y="233"/>
                  <a:pt x="796" y="234"/>
                </a:cubicBezTo>
                <a:cubicBezTo>
                  <a:pt x="793" y="231"/>
                  <a:pt x="796" y="239"/>
                  <a:pt x="792" y="235"/>
                </a:cubicBezTo>
                <a:cubicBezTo>
                  <a:pt x="794" y="238"/>
                  <a:pt x="793" y="237"/>
                  <a:pt x="792" y="236"/>
                </a:cubicBezTo>
                <a:cubicBezTo>
                  <a:pt x="794" y="240"/>
                  <a:pt x="794" y="243"/>
                  <a:pt x="797" y="248"/>
                </a:cubicBezTo>
                <a:cubicBezTo>
                  <a:pt x="797" y="246"/>
                  <a:pt x="797" y="245"/>
                  <a:pt x="799" y="248"/>
                </a:cubicBezTo>
                <a:cubicBezTo>
                  <a:pt x="799" y="247"/>
                  <a:pt x="798" y="246"/>
                  <a:pt x="798" y="245"/>
                </a:cubicBezTo>
                <a:cubicBezTo>
                  <a:pt x="798" y="244"/>
                  <a:pt x="799" y="247"/>
                  <a:pt x="800" y="247"/>
                </a:cubicBezTo>
                <a:cubicBezTo>
                  <a:pt x="800" y="246"/>
                  <a:pt x="799" y="246"/>
                  <a:pt x="798" y="244"/>
                </a:cubicBezTo>
                <a:cubicBezTo>
                  <a:pt x="799" y="244"/>
                  <a:pt x="800" y="246"/>
                  <a:pt x="800" y="246"/>
                </a:cubicBezTo>
                <a:cubicBezTo>
                  <a:pt x="802" y="250"/>
                  <a:pt x="800" y="249"/>
                  <a:pt x="801" y="252"/>
                </a:cubicBezTo>
                <a:cubicBezTo>
                  <a:pt x="799" y="250"/>
                  <a:pt x="800" y="252"/>
                  <a:pt x="799" y="251"/>
                </a:cubicBezTo>
                <a:cubicBezTo>
                  <a:pt x="800" y="252"/>
                  <a:pt x="801" y="254"/>
                  <a:pt x="802" y="256"/>
                </a:cubicBezTo>
                <a:cubicBezTo>
                  <a:pt x="800" y="254"/>
                  <a:pt x="800" y="256"/>
                  <a:pt x="799" y="255"/>
                </a:cubicBezTo>
                <a:cubicBezTo>
                  <a:pt x="799" y="256"/>
                  <a:pt x="800" y="257"/>
                  <a:pt x="800" y="258"/>
                </a:cubicBezTo>
                <a:cubicBezTo>
                  <a:pt x="798" y="257"/>
                  <a:pt x="797" y="261"/>
                  <a:pt x="794" y="257"/>
                </a:cubicBezTo>
                <a:cubicBezTo>
                  <a:pt x="794" y="258"/>
                  <a:pt x="795" y="260"/>
                  <a:pt x="794" y="260"/>
                </a:cubicBezTo>
                <a:cubicBezTo>
                  <a:pt x="792" y="255"/>
                  <a:pt x="791" y="256"/>
                  <a:pt x="790" y="256"/>
                </a:cubicBezTo>
                <a:cubicBezTo>
                  <a:pt x="792" y="259"/>
                  <a:pt x="794" y="261"/>
                  <a:pt x="795" y="265"/>
                </a:cubicBezTo>
                <a:cubicBezTo>
                  <a:pt x="793" y="262"/>
                  <a:pt x="795" y="266"/>
                  <a:pt x="793" y="262"/>
                </a:cubicBezTo>
                <a:cubicBezTo>
                  <a:pt x="792" y="267"/>
                  <a:pt x="790" y="268"/>
                  <a:pt x="787" y="266"/>
                </a:cubicBezTo>
                <a:cubicBezTo>
                  <a:pt x="786" y="263"/>
                  <a:pt x="784" y="260"/>
                  <a:pt x="784" y="259"/>
                </a:cubicBezTo>
                <a:cubicBezTo>
                  <a:pt x="784" y="258"/>
                  <a:pt x="783" y="258"/>
                  <a:pt x="783" y="257"/>
                </a:cubicBezTo>
                <a:cubicBezTo>
                  <a:pt x="783" y="257"/>
                  <a:pt x="783" y="258"/>
                  <a:pt x="784" y="259"/>
                </a:cubicBezTo>
                <a:cubicBezTo>
                  <a:pt x="783" y="258"/>
                  <a:pt x="782" y="256"/>
                  <a:pt x="782" y="255"/>
                </a:cubicBezTo>
                <a:close/>
                <a:moveTo>
                  <a:pt x="340" y="50"/>
                </a:moveTo>
                <a:cubicBezTo>
                  <a:pt x="338" y="51"/>
                  <a:pt x="336" y="51"/>
                  <a:pt x="336" y="51"/>
                </a:cubicBezTo>
                <a:cubicBezTo>
                  <a:pt x="338" y="51"/>
                  <a:pt x="340" y="51"/>
                  <a:pt x="340" y="50"/>
                </a:cubicBezTo>
                <a:close/>
                <a:moveTo>
                  <a:pt x="236" y="74"/>
                </a:moveTo>
                <a:cubicBezTo>
                  <a:pt x="236" y="74"/>
                  <a:pt x="235" y="75"/>
                  <a:pt x="235" y="74"/>
                </a:cubicBezTo>
                <a:cubicBezTo>
                  <a:pt x="234" y="75"/>
                  <a:pt x="233" y="75"/>
                  <a:pt x="233" y="76"/>
                </a:cubicBezTo>
                <a:cubicBezTo>
                  <a:pt x="236" y="75"/>
                  <a:pt x="230" y="77"/>
                  <a:pt x="232" y="77"/>
                </a:cubicBezTo>
                <a:cubicBezTo>
                  <a:pt x="234" y="76"/>
                  <a:pt x="235" y="75"/>
                  <a:pt x="236" y="74"/>
                </a:cubicBezTo>
                <a:close/>
                <a:moveTo>
                  <a:pt x="231" y="76"/>
                </a:moveTo>
                <a:cubicBezTo>
                  <a:pt x="232" y="75"/>
                  <a:pt x="233" y="76"/>
                  <a:pt x="234" y="74"/>
                </a:cubicBezTo>
                <a:cubicBezTo>
                  <a:pt x="234" y="75"/>
                  <a:pt x="236" y="72"/>
                  <a:pt x="237" y="71"/>
                </a:cubicBezTo>
                <a:cubicBezTo>
                  <a:pt x="233" y="73"/>
                  <a:pt x="233" y="74"/>
                  <a:pt x="231" y="76"/>
                </a:cubicBezTo>
                <a:close/>
                <a:moveTo>
                  <a:pt x="162" y="116"/>
                </a:moveTo>
                <a:cubicBezTo>
                  <a:pt x="164" y="115"/>
                  <a:pt x="164" y="115"/>
                  <a:pt x="164" y="115"/>
                </a:cubicBezTo>
                <a:cubicBezTo>
                  <a:pt x="162" y="115"/>
                  <a:pt x="165" y="114"/>
                  <a:pt x="167" y="112"/>
                </a:cubicBezTo>
                <a:cubicBezTo>
                  <a:pt x="165" y="113"/>
                  <a:pt x="164" y="114"/>
                  <a:pt x="164" y="114"/>
                </a:cubicBezTo>
                <a:cubicBezTo>
                  <a:pt x="167" y="111"/>
                  <a:pt x="164" y="113"/>
                  <a:pt x="165" y="111"/>
                </a:cubicBezTo>
                <a:cubicBezTo>
                  <a:pt x="164" y="112"/>
                  <a:pt x="162" y="113"/>
                  <a:pt x="162" y="114"/>
                </a:cubicBezTo>
                <a:cubicBezTo>
                  <a:pt x="168" y="110"/>
                  <a:pt x="160" y="115"/>
                  <a:pt x="162" y="114"/>
                </a:cubicBezTo>
                <a:cubicBezTo>
                  <a:pt x="166" y="112"/>
                  <a:pt x="161" y="116"/>
                  <a:pt x="162" y="116"/>
                </a:cubicBezTo>
                <a:close/>
                <a:moveTo>
                  <a:pt x="132" y="113"/>
                </a:moveTo>
                <a:cubicBezTo>
                  <a:pt x="134" y="112"/>
                  <a:pt x="135" y="111"/>
                  <a:pt x="134" y="111"/>
                </a:cubicBezTo>
                <a:cubicBezTo>
                  <a:pt x="132" y="113"/>
                  <a:pt x="132" y="113"/>
                  <a:pt x="132" y="113"/>
                </a:cubicBezTo>
                <a:close/>
                <a:moveTo>
                  <a:pt x="788" y="254"/>
                </a:moveTo>
                <a:cubicBezTo>
                  <a:pt x="788" y="256"/>
                  <a:pt x="790" y="259"/>
                  <a:pt x="791" y="260"/>
                </a:cubicBezTo>
                <a:cubicBezTo>
                  <a:pt x="790" y="258"/>
                  <a:pt x="789" y="255"/>
                  <a:pt x="788" y="254"/>
                </a:cubicBezTo>
                <a:close/>
                <a:moveTo>
                  <a:pt x="792" y="242"/>
                </a:moveTo>
                <a:cubicBezTo>
                  <a:pt x="793" y="245"/>
                  <a:pt x="794" y="247"/>
                  <a:pt x="796" y="250"/>
                </a:cubicBezTo>
                <a:cubicBezTo>
                  <a:pt x="797" y="249"/>
                  <a:pt x="792" y="240"/>
                  <a:pt x="790" y="237"/>
                </a:cubicBezTo>
                <a:cubicBezTo>
                  <a:pt x="790" y="239"/>
                  <a:pt x="794" y="244"/>
                  <a:pt x="795" y="246"/>
                </a:cubicBezTo>
                <a:cubicBezTo>
                  <a:pt x="794" y="246"/>
                  <a:pt x="793" y="243"/>
                  <a:pt x="792" y="242"/>
                </a:cubicBezTo>
                <a:close/>
                <a:moveTo>
                  <a:pt x="787" y="245"/>
                </a:moveTo>
                <a:cubicBezTo>
                  <a:pt x="787" y="245"/>
                  <a:pt x="787" y="247"/>
                  <a:pt x="786" y="246"/>
                </a:cubicBezTo>
                <a:cubicBezTo>
                  <a:pt x="788" y="248"/>
                  <a:pt x="789" y="252"/>
                  <a:pt x="790" y="253"/>
                </a:cubicBezTo>
                <a:cubicBezTo>
                  <a:pt x="789" y="250"/>
                  <a:pt x="788" y="247"/>
                  <a:pt x="787" y="245"/>
                </a:cubicBezTo>
                <a:close/>
                <a:moveTo>
                  <a:pt x="779" y="256"/>
                </a:moveTo>
                <a:cubicBezTo>
                  <a:pt x="779" y="256"/>
                  <a:pt x="776" y="252"/>
                  <a:pt x="777" y="255"/>
                </a:cubicBezTo>
                <a:cubicBezTo>
                  <a:pt x="778" y="255"/>
                  <a:pt x="778" y="255"/>
                  <a:pt x="779" y="257"/>
                </a:cubicBezTo>
                <a:cubicBezTo>
                  <a:pt x="779" y="258"/>
                  <a:pt x="779" y="258"/>
                  <a:pt x="779" y="258"/>
                </a:cubicBezTo>
                <a:cubicBezTo>
                  <a:pt x="780" y="258"/>
                  <a:pt x="780" y="258"/>
                  <a:pt x="779" y="256"/>
                </a:cubicBezTo>
                <a:close/>
                <a:moveTo>
                  <a:pt x="785" y="244"/>
                </a:moveTo>
                <a:cubicBezTo>
                  <a:pt x="787" y="249"/>
                  <a:pt x="783" y="241"/>
                  <a:pt x="784" y="244"/>
                </a:cubicBezTo>
                <a:cubicBezTo>
                  <a:pt x="786" y="246"/>
                  <a:pt x="784" y="246"/>
                  <a:pt x="785" y="247"/>
                </a:cubicBezTo>
                <a:cubicBezTo>
                  <a:pt x="785" y="246"/>
                  <a:pt x="787" y="249"/>
                  <a:pt x="787" y="249"/>
                </a:cubicBezTo>
                <a:cubicBezTo>
                  <a:pt x="786" y="247"/>
                  <a:pt x="786" y="245"/>
                  <a:pt x="785" y="244"/>
                </a:cubicBezTo>
                <a:close/>
                <a:moveTo>
                  <a:pt x="789" y="230"/>
                </a:moveTo>
                <a:cubicBezTo>
                  <a:pt x="790" y="231"/>
                  <a:pt x="791" y="232"/>
                  <a:pt x="792" y="233"/>
                </a:cubicBezTo>
                <a:cubicBezTo>
                  <a:pt x="790" y="230"/>
                  <a:pt x="789" y="228"/>
                  <a:pt x="790" y="229"/>
                </a:cubicBezTo>
                <a:cubicBezTo>
                  <a:pt x="788" y="225"/>
                  <a:pt x="789" y="224"/>
                  <a:pt x="787" y="222"/>
                </a:cubicBezTo>
                <a:cubicBezTo>
                  <a:pt x="787" y="222"/>
                  <a:pt x="787" y="224"/>
                  <a:pt x="786" y="224"/>
                </a:cubicBezTo>
                <a:cubicBezTo>
                  <a:pt x="788" y="225"/>
                  <a:pt x="788" y="226"/>
                  <a:pt x="789" y="227"/>
                </a:cubicBezTo>
                <a:cubicBezTo>
                  <a:pt x="789" y="228"/>
                  <a:pt x="789" y="229"/>
                  <a:pt x="789" y="229"/>
                </a:cubicBezTo>
                <a:cubicBezTo>
                  <a:pt x="788" y="226"/>
                  <a:pt x="787" y="226"/>
                  <a:pt x="785" y="224"/>
                </a:cubicBezTo>
                <a:cubicBezTo>
                  <a:pt x="787" y="227"/>
                  <a:pt x="786" y="227"/>
                  <a:pt x="785" y="226"/>
                </a:cubicBezTo>
                <a:cubicBezTo>
                  <a:pt x="787" y="230"/>
                  <a:pt x="786" y="228"/>
                  <a:pt x="787" y="231"/>
                </a:cubicBezTo>
                <a:cubicBezTo>
                  <a:pt x="788" y="231"/>
                  <a:pt x="789" y="234"/>
                  <a:pt x="790" y="235"/>
                </a:cubicBezTo>
                <a:cubicBezTo>
                  <a:pt x="790" y="235"/>
                  <a:pt x="792" y="237"/>
                  <a:pt x="791" y="235"/>
                </a:cubicBezTo>
                <a:cubicBezTo>
                  <a:pt x="790" y="235"/>
                  <a:pt x="790" y="233"/>
                  <a:pt x="789" y="232"/>
                </a:cubicBezTo>
                <a:cubicBezTo>
                  <a:pt x="789" y="232"/>
                  <a:pt x="790" y="235"/>
                  <a:pt x="789" y="233"/>
                </a:cubicBezTo>
                <a:cubicBezTo>
                  <a:pt x="789" y="233"/>
                  <a:pt x="787" y="230"/>
                  <a:pt x="788" y="230"/>
                </a:cubicBezTo>
                <a:cubicBezTo>
                  <a:pt x="789" y="232"/>
                  <a:pt x="790" y="234"/>
                  <a:pt x="792" y="235"/>
                </a:cubicBezTo>
                <a:cubicBezTo>
                  <a:pt x="791" y="234"/>
                  <a:pt x="789" y="231"/>
                  <a:pt x="789" y="230"/>
                </a:cubicBezTo>
                <a:close/>
                <a:moveTo>
                  <a:pt x="788" y="235"/>
                </a:moveTo>
                <a:cubicBezTo>
                  <a:pt x="788" y="233"/>
                  <a:pt x="786" y="229"/>
                  <a:pt x="785" y="229"/>
                </a:cubicBezTo>
                <a:cubicBezTo>
                  <a:pt x="787" y="231"/>
                  <a:pt x="787" y="234"/>
                  <a:pt x="788" y="235"/>
                </a:cubicBezTo>
                <a:close/>
                <a:moveTo>
                  <a:pt x="756" y="236"/>
                </a:moveTo>
                <a:cubicBezTo>
                  <a:pt x="755" y="236"/>
                  <a:pt x="757" y="239"/>
                  <a:pt x="758" y="240"/>
                </a:cubicBezTo>
                <a:cubicBezTo>
                  <a:pt x="760" y="241"/>
                  <a:pt x="759" y="242"/>
                  <a:pt x="760" y="244"/>
                </a:cubicBezTo>
                <a:cubicBezTo>
                  <a:pt x="760" y="243"/>
                  <a:pt x="762" y="245"/>
                  <a:pt x="761" y="242"/>
                </a:cubicBezTo>
                <a:cubicBezTo>
                  <a:pt x="759" y="241"/>
                  <a:pt x="759" y="241"/>
                  <a:pt x="756" y="236"/>
                </a:cubicBezTo>
                <a:close/>
                <a:moveTo>
                  <a:pt x="780" y="220"/>
                </a:moveTo>
                <a:cubicBezTo>
                  <a:pt x="781" y="222"/>
                  <a:pt x="781" y="223"/>
                  <a:pt x="782" y="225"/>
                </a:cubicBezTo>
                <a:cubicBezTo>
                  <a:pt x="783" y="226"/>
                  <a:pt x="784" y="227"/>
                  <a:pt x="785" y="228"/>
                </a:cubicBezTo>
                <a:cubicBezTo>
                  <a:pt x="783" y="225"/>
                  <a:pt x="782" y="222"/>
                  <a:pt x="780" y="220"/>
                </a:cubicBezTo>
                <a:close/>
                <a:moveTo>
                  <a:pt x="787" y="219"/>
                </a:moveTo>
                <a:cubicBezTo>
                  <a:pt x="786" y="219"/>
                  <a:pt x="786" y="220"/>
                  <a:pt x="787" y="221"/>
                </a:cubicBezTo>
                <a:cubicBezTo>
                  <a:pt x="787" y="221"/>
                  <a:pt x="789" y="225"/>
                  <a:pt x="789" y="223"/>
                </a:cubicBezTo>
                <a:cubicBezTo>
                  <a:pt x="787" y="221"/>
                  <a:pt x="787" y="220"/>
                  <a:pt x="787" y="219"/>
                </a:cubicBezTo>
                <a:close/>
                <a:moveTo>
                  <a:pt x="781" y="226"/>
                </a:moveTo>
                <a:cubicBezTo>
                  <a:pt x="781" y="227"/>
                  <a:pt x="780" y="223"/>
                  <a:pt x="779" y="224"/>
                </a:cubicBezTo>
                <a:cubicBezTo>
                  <a:pt x="780" y="224"/>
                  <a:pt x="780" y="225"/>
                  <a:pt x="779" y="225"/>
                </a:cubicBezTo>
                <a:cubicBezTo>
                  <a:pt x="781" y="228"/>
                  <a:pt x="783" y="228"/>
                  <a:pt x="781" y="226"/>
                </a:cubicBezTo>
                <a:close/>
                <a:moveTo>
                  <a:pt x="760" y="233"/>
                </a:moveTo>
                <a:cubicBezTo>
                  <a:pt x="761" y="237"/>
                  <a:pt x="756" y="230"/>
                  <a:pt x="756" y="233"/>
                </a:cubicBezTo>
                <a:cubicBezTo>
                  <a:pt x="758" y="234"/>
                  <a:pt x="760" y="235"/>
                  <a:pt x="762" y="237"/>
                </a:cubicBezTo>
                <a:cubicBezTo>
                  <a:pt x="761" y="235"/>
                  <a:pt x="761" y="233"/>
                  <a:pt x="760" y="233"/>
                </a:cubicBezTo>
                <a:close/>
                <a:moveTo>
                  <a:pt x="754" y="232"/>
                </a:moveTo>
                <a:cubicBezTo>
                  <a:pt x="755" y="231"/>
                  <a:pt x="756" y="235"/>
                  <a:pt x="757" y="236"/>
                </a:cubicBezTo>
                <a:cubicBezTo>
                  <a:pt x="757" y="234"/>
                  <a:pt x="753" y="229"/>
                  <a:pt x="754" y="232"/>
                </a:cubicBezTo>
                <a:close/>
                <a:moveTo>
                  <a:pt x="747" y="236"/>
                </a:moveTo>
                <a:cubicBezTo>
                  <a:pt x="746" y="236"/>
                  <a:pt x="748" y="238"/>
                  <a:pt x="748" y="239"/>
                </a:cubicBezTo>
                <a:cubicBezTo>
                  <a:pt x="749" y="239"/>
                  <a:pt x="749" y="240"/>
                  <a:pt x="749" y="239"/>
                </a:cubicBezTo>
                <a:cubicBezTo>
                  <a:pt x="748" y="239"/>
                  <a:pt x="748" y="237"/>
                  <a:pt x="747" y="236"/>
                </a:cubicBezTo>
                <a:close/>
                <a:moveTo>
                  <a:pt x="753" y="170"/>
                </a:moveTo>
                <a:cubicBezTo>
                  <a:pt x="752" y="170"/>
                  <a:pt x="752" y="170"/>
                  <a:pt x="753" y="172"/>
                </a:cubicBezTo>
                <a:cubicBezTo>
                  <a:pt x="754" y="172"/>
                  <a:pt x="755" y="172"/>
                  <a:pt x="756" y="173"/>
                </a:cubicBezTo>
                <a:cubicBezTo>
                  <a:pt x="754" y="172"/>
                  <a:pt x="753" y="171"/>
                  <a:pt x="753" y="170"/>
                </a:cubicBezTo>
                <a:close/>
                <a:moveTo>
                  <a:pt x="747" y="163"/>
                </a:moveTo>
                <a:cubicBezTo>
                  <a:pt x="746" y="162"/>
                  <a:pt x="745" y="163"/>
                  <a:pt x="746" y="165"/>
                </a:cubicBezTo>
                <a:cubicBezTo>
                  <a:pt x="746" y="164"/>
                  <a:pt x="749" y="168"/>
                  <a:pt x="749" y="167"/>
                </a:cubicBezTo>
                <a:cubicBezTo>
                  <a:pt x="746" y="163"/>
                  <a:pt x="748" y="165"/>
                  <a:pt x="747" y="163"/>
                </a:cubicBezTo>
                <a:close/>
                <a:moveTo>
                  <a:pt x="726" y="156"/>
                </a:moveTo>
                <a:cubicBezTo>
                  <a:pt x="725" y="156"/>
                  <a:pt x="728" y="159"/>
                  <a:pt x="729" y="160"/>
                </a:cubicBezTo>
                <a:cubicBezTo>
                  <a:pt x="730" y="160"/>
                  <a:pt x="728" y="158"/>
                  <a:pt x="726" y="156"/>
                </a:cubicBezTo>
                <a:close/>
                <a:moveTo>
                  <a:pt x="723" y="152"/>
                </a:moveTo>
                <a:cubicBezTo>
                  <a:pt x="722" y="152"/>
                  <a:pt x="721" y="151"/>
                  <a:pt x="721" y="150"/>
                </a:cubicBezTo>
                <a:cubicBezTo>
                  <a:pt x="720" y="150"/>
                  <a:pt x="720" y="151"/>
                  <a:pt x="721" y="152"/>
                </a:cubicBezTo>
                <a:cubicBezTo>
                  <a:pt x="722" y="151"/>
                  <a:pt x="725" y="155"/>
                  <a:pt x="724" y="153"/>
                </a:cubicBezTo>
                <a:cubicBezTo>
                  <a:pt x="723" y="153"/>
                  <a:pt x="723" y="153"/>
                  <a:pt x="723" y="152"/>
                </a:cubicBezTo>
                <a:close/>
                <a:moveTo>
                  <a:pt x="726" y="146"/>
                </a:moveTo>
                <a:cubicBezTo>
                  <a:pt x="727" y="147"/>
                  <a:pt x="726" y="147"/>
                  <a:pt x="728" y="149"/>
                </a:cubicBezTo>
                <a:cubicBezTo>
                  <a:pt x="729" y="150"/>
                  <a:pt x="727" y="147"/>
                  <a:pt x="726" y="146"/>
                </a:cubicBezTo>
                <a:close/>
                <a:moveTo>
                  <a:pt x="717" y="154"/>
                </a:moveTo>
                <a:cubicBezTo>
                  <a:pt x="718" y="156"/>
                  <a:pt x="715" y="152"/>
                  <a:pt x="714" y="152"/>
                </a:cubicBezTo>
                <a:cubicBezTo>
                  <a:pt x="714" y="153"/>
                  <a:pt x="716" y="154"/>
                  <a:pt x="717" y="156"/>
                </a:cubicBezTo>
                <a:cubicBezTo>
                  <a:pt x="718" y="156"/>
                  <a:pt x="718" y="155"/>
                  <a:pt x="717" y="154"/>
                </a:cubicBezTo>
                <a:close/>
                <a:moveTo>
                  <a:pt x="723" y="138"/>
                </a:moveTo>
                <a:cubicBezTo>
                  <a:pt x="726" y="140"/>
                  <a:pt x="727" y="142"/>
                  <a:pt x="728" y="143"/>
                </a:cubicBezTo>
                <a:cubicBezTo>
                  <a:pt x="727" y="141"/>
                  <a:pt x="725" y="139"/>
                  <a:pt x="723" y="138"/>
                </a:cubicBezTo>
                <a:close/>
                <a:moveTo>
                  <a:pt x="723" y="139"/>
                </a:moveTo>
                <a:cubicBezTo>
                  <a:pt x="723" y="138"/>
                  <a:pt x="722" y="137"/>
                  <a:pt x="721" y="137"/>
                </a:cubicBezTo>
                <a:cubicBezTo>
                  <a:pt x="720" y="136"/>
                  <a:pt x="720" y="136"/>
                  <a:pt x="720" y="137"/>
                </a:cubicBezTo>
                <a:cubicBezTo>
                  <a:pt x="721" y="139"/>
                  <a:pt x="722" y="140"/>
                  <a:pt x="723" y="141"/>
                </a:cubicBezTo>
                <a:cubicBezTo>
                  <a:pt x="722" y="139"/>
                  <a:pt x="720" y="138"/>
                  <a:pt x="721" y="137"/>
                </a:cubicBezTo>
                <a:cubicBezTo>
                  <a:pt x="723" y="139"/>
                  <a:pt x="724" y="140"/>
                  <a:pt x="725" y="140"/>
                </a:cubicBezTo>
                <a:cubicBezTo>
                  <a:pt x="724" y="139"/>
                  <a:pt x="724" y="139"/>
                  <a:pt x="723" y="139"/>
                </a:cubicBezTo>
                <a:close/>
                <a:moveTo>
                  <a:pt x="722" y="140"/>
                </a:moveTo>
                <a:cubicBezTo>
                  <a:pt x="719" y="137"/>
                  <a:pt x="719" y="137"/>
                  <a:pt x="719" y="137"/>
                </a:cubicBezTo>
                <a:cubicBezTo>
                  <a:pt x="718" y="137"/>
                  <a:pt x="720" y="140"/>
                  <a:pt x="721" y="141"/>
                </a:cubicBezTo>
                <a:cubicBezTo>
                  <a:pt x="722" y="141"/>
                  <a:pt x="722" y="141"/>
                  <a:pt x="722" y="140"/>
                </a:cubicBezTo>
                <a:close/>
                <a:moveTo>
                  <a:pt x="721" y="134"/>
                </a:moveTo>
                <a:cubicBezTo>
                  <a:pt x="720" y="134"/>
                  <a:pt x="719" y="134"/>
                  <a:pt x="719" y="134"/>
                </a:cubicBezTo>
                <a:cubicBezTo>
                  <a:pt x="723" y="138"/>
                  <a:pt x="724" y="137"/>
                  <a:pt x="721" y="134"/>
                </a:cubicBezTo>
                <a:close/>
                <a:moveTo>
                  <a:pt x="714" y="136"/>
                </a:moveTo>
                <a:cubicBezTo>
                  <a:pt x="715" y="135"/>
                  <a:pt x="715" y="135"/>
                  <a:pt x="714" y="134"/>
                </a:cubicBezTo>
                <a:cubicBezTo>
                  <a:pt x="713" y="133"/>
                  <a:pt x="712" y="134"/>
                  <a:pt x="714" y="136"/>
                </a:cubicBezTo>
                <a:close/>
                <a:moveTo>
                  <a:pt x="697" y="113"/>
                </a:moveTo>
                <a:cubicBezTo>
                  <a:pt x="698" y="114"/>
                  <a:pt x="698" y="113"/>
                  <a:pt x="697" y="113"/>
                </a:cubicBezTo>
                <a:cubicBezTo>
                  <a:pt x="696" y="113"/>
                  <a:pt x="694" y="110"/>
                  <a:pt x="693" y="110"/>
                </a:cubicBezTo>
                <a:cubicBezTo>
                  <a:pt x="695" y="112"/>
                  <a:pt x="698" y="116"/>
                  <a:pt x="700" y="117"/>
                </a:cubicBezTo>
                <a:cubicBezTo>
                  <a:pt x="699" y="116"/>
                  <a:pt x="696" y="113"/>
                  <a:pt x="697" y="113"/>
                </a:cubicBezTo>
                <a:close/>
                <a:moveTo>
                  <a:pt x="662" y="153"/>
                </a:moveTo>
                <a:cubicBezTo>
                  <a:pt x="663" y="154"/>
                  <a:pt x="665" y="156"/>
                  <a:pt x="666" y="156"/>
                </a:cubicBezTo>
                <a:cubicBezTo>
                  <a:pt x="665" y="155"/>
                  <a:pt x="663" y="152"/>
                  <a:pt x="662" y="153"/>
                </a:cubicBezTo>
                <a:close/>
                <a:moveTo>
                  <a:pt x="685" y="103"/>
                </a:moveTo>
                <a:cubicBezTo>
                  <a:pt x="687" y="104"/>
                  <a:pt x="686" y="104"/>
                  <a:pt x="687" y="105"/>
                </a:cubicBezTo>
                <a:cubicBezTo>
                  <a:pt x="688" y="106"/>
                  <a:pt x="689" y="106"/>
                  <a:pt x="689" y="106"/>
                </a:cubicBezTo>
                <a:cubicBezTo>
                  <a:pt x="688" y="105"/>
                  <a:pt x="687" y="103"/>
                  <a:pt x="685" y="103"/>
                </a:cubicBezTo>
                <a:close/>
                <a:moveTo>
                  <a:pt x="599" y="49"/>
                </a:moveTo>
                <a:cubicBezTo>
                  <a:pt x="600" y="50"/>
                  <a:pt x="603" y="51"/>
                  <a:pt x="603" y="50"/>
                </a:cubicBezTo>
                <a:cubicBezTo>
                  <a:pt x="600" y="49"/>
                  <a:pt x="601" y="50"/>
                  <a:pt x="599" y="49"/>
                </a:cubicBezTo>
                <a:close/>
                <a:moveTo>
                  <a:pt x="579" y="43"/>
                </a:moveTo>
                <a:cubicBezTo>
                  <a:pt x="579" y="42"/>
                  <a:pt x="584" y="44"/>
                  <a:pt x="581" y="43"/>
                </a:cubicBezTo>
                <a:cubicBezTo>
                  <a:pt x="581" y="43"/>
                  <a:pt x="576" y="41"/>
                  <a:pt x="579" y="43"/>
                </a:cubicBezTo>
                <a:close/>
                <a:moveTo>
                  <a:pt x="568" y="37"/>
                </a:moveTo>
                <a:cubicBezTo>
                  <a:pt x="568" y="36"/>
                  <a:pt x="570" y="37"/>
                  <a:pt x="571" y="38"/>
                </a:cubicBezTo>
                <a:cubicBezTo>
                  <a:pt x="573" y="38"/>
                  <a:pt x="568" y="36"/>
                  <a:pt x="567" y="36"/>
                </a:cubicBezTo>
                <a:cubicBezTo>
                  <a:pt x="570" y="37"/>
                  <a:pt x="565" y="36"/>
                  <a:pt x="568" y="37"/>
                </a:cubicBezTo>
                <a:close/>
                <a:moveTo>
                  <a:pt x="562" y="33"/>
                </a:moveTo>
                <a:cubicBezTo>
                  <a:pt x="563" y="34"/>
                  <a:pt x="563" y="33"/>
                  <a:pt x="565" y="33"/>
                </a:cubicBezTo>
                <a:cubicBezTo>
                  <a:pt x="567" y="35"/>
                  <a:pt x="567" y="35"/>
                  <a:pt x="567" y="35"/>
                </a:cubicBezTo>
                <a:cubicBezTo>
                  <a:pt x="570" y="35"/>
                  <a:pt x="558" y="30"/>
                  <a:pt x="562" y="33"/>
                </a:cubicBezTo>
                <a:close/>
                <a:moveTo>
                  <a:pt x="533" y="22"/>
                </a:moveTo>
                <a:cubicBezTo>
                  <a:pt x="531" y="22"/>
                  <a:pt x="527" y="19"/>
                  <a:pt x="523" y="19"/>
                </a:cubicBezTo>
                <a:cubicBezTo>
                  <a:pt x="524" y="20"/>
                  <a:pt x="519" y="18"/>
                  <a:pt x="519" y="19"/>
                </a:cubicBezTo>
                <a:cubicBezTo>
                  <a:pt x="522" y="20"/>
                  <a:pt x="520" y="20"/>
                  <a:pt x="524" y="21"/>
                </a:cubicBezTo>
                <a:cubicBezTo>
                  <a:pt x="522" y="19"/>
                  <a:pt x="526" y="20"/>
                  <a:pt x="528" y="20"/>
                </a:cubicBezTo>
                <a:cubicBezTo>
                  <a:pt x="529" y="21"/>
                  <a:pt x="532" y="22"/>
                  <a:pt x="535" y="23"/>
                </a:cubicBezTo>
                <a:cubicBezTo>
                  <a:pt x="534" y="23"/>
                  <a:pt x="535" y="22"/>
                  <a:pt x="533" y="22"/>
                </a:cubicBezTo>
                <a:close/>
                <a:moveTo>
                  <a:pt x="513" y="21"/>
                </a:moveTo>
                <a:cubicBezTo>
                  <a:pt x="515" y="21"/>
                  <a:pt x="520" y="24"/>
                  <a:pt x="520" y="23"/>
                </a:cubicBezTo>
                <a:cubicBezTo>
                  <a:pt x="516" y="22"/>
                  <a:pt x="514" y="21"/>
                  <a:pt x="513" y="21"/>
                </a:cubicBezTo>
                <a:close/>
                <a:moveTo>
                  <a:pt x="499" y="13"/>
                </a:moveTo>
                <a:cubicBezTo>
                  <a:pt x="501" y="14"/>
                  <a:pt x="499" y="14"/>
                  <a:pt x="502" y="15"/>
                </a:cubicBezTo>
                <a:cubicBezTo>
                  <a:pt x="501" y="14"/>
                  <a:pt x="504" y="14"/>
                  <a:pt x="502" y="14"/>
                </a:cubicBezTo>
                <a:cubicBezTo>
                  <a:pt x="502" y="14"/>
                  <a:pt x="499" y="13"/>
                  <a:pt x="499" y="13"/>
                </a:cubicBezTo>
                <a:close/>
                <a:moveTo>
                  <a:pt x="497" y="13"/>
                </a:moveTo>
                <a:cubicBezTo>
                  <a:pt x="502" y="15"/>
                  <a:pt x="497" y="14"/>
                  <a:pt x="497" y="15"/>
                </a:cubicBezTo>
                <a:cubicBezTo>
                  <a:pt x="499" y="15"/>
                  <a:pt x="500" y="16"/>
                  <a:pt x="501" y="16"/>
                </a:cubicBezTo>
                <a:cubicBezTo>
                  <a:pt x="500" y="15"/>
                  <a:pt x="499" y="13"/>
                  <a:pt x="497" y="13"/>
                </a:cubicBezTo>
                <a:close/>
                <a:moveTo>
                  <a:pt x="494" y="15"/>
                </a:moveTo>
                <a:cubicBezTo>
                  <a:pt x="494" y="14"/>
                  <a:pt x="496" y="15"/>
                  <a:pt x="496" y="14"/>
                </a:cubicBezTo>
                <a:cubicBezTo>
                  <a:pt x="492" y="13"/>
                  <a:pt x="493" y="14"/>
                  <a:pt x="494" y="15"/>
                </a:cubicBezTo>
                <a:close/>
                <a:moveTo>
                  <a:pt x="441" y="7"/>
                </a:moveTo>
                <a:cubicBezTo>
                  <a:pt x="441" y="7"/>
                  <a:pt x="443" y="7"/>
                  <a:pt x="445" y="7"/>
                </a:cubicBezTo>
                <a:cubicBezTo>
                  <a:pt x="444" y="7"/>
                  <a:pt x="445" y="7"/>
                  <a:pt x="444" y="7"/>
                </a:cubicBezTo>
                <a:cubicBezTo>
                  <a:pt x="444" y="7"/>
                  <a:pt x="439" y="7"/>
                  <a:pt x="441" y="7"/>
                </a:cubicBezTo>
                <a:close/>
                <a:moveTo>
                  <a:pt x="436" y="6"/>
                </a:moveTo>
                <a:cubicBezTo>
                  <a:pt x="433" y="6"/>
                  <a:pt x="434" y="5"/>
                  <a:pt x="431" y="6"/>
                </a:cubicBezTo>
                <a:cubicBezTo>
                  <a:pt x="431" y="6"/>
                  <a:pt x="433" y="6"/>
                  <a:pt x="432" y="7"/>
                </a:cubicBezTo>
                <a:cubicBezTo>
                  <a:pt x="434" y="7"/>
                  <a:pt x="436" y="8"/>
                  <a:pt x="437" y="7"/>
                </a:cubicBezTo>
                <a:cubicBezTo>
                  <a:pt x="432" y="7"/>
                  <a:pt x="433" y="6"/>
                  <a:pt x="436" y="6"/>
                </a:cubicBezTo>
                <a:close/>
                <a:moveTo>
                  <a:pt x="424" y="8"/>
                </a:moveTo>
                <a:cubicBezTo>
                  <a:pt x="420" y="7"/>
                  <a:pt x="426" y="6"/>
                  <a:pt x="421" y="7"/>
                </a:cubicBezTo>
                <a:cubicBezTo>
                  <a:pt x="423" y="7"/>
                  <a:pt x="420" y="8"/>
                  <a:pt x="424" y="8"/>
                </a:cubicBezTo>
                <a:close/>
                <a:moveTo>
                  <a:pt x="415" y="4"/>
                </a:moveTo>
                <a:cubicBezTo>
                  <a:pt x="415" y="4"/>
                  <a:pt x="414" y="4"/>
                  <a:pt x="413" y="4"/>
                </a:cubicBezTo>
                <a:cubicBezTo>
                  <a:pt x="415" y="4"/>
                  <a:pt x="417" y="5"/>
                  <a:pt x="420" y="5"/>
                </a:cubicBezTo>
                <a:cubicBezTo>
                  <a:pt x="420" y="4"/>
                  <a:pt x="417" y="4"/>
                  <a:pt x="415" y="4"/>
                </a:cubicBezTo>
                <a:close/>
                <a:moveTo>
                  <a:pt x="417" y="5"/>
                </a:moveTo>
                <a:cubicBezTo>
                  <a:pt x="417" y="6"/>
                  <a:pt x="414" y="6"/>
                  <a:pt x="412" y="5"/>
                </a:cubicBezTo>
                <a:cubicBezTo>
                  <a:pt x="412" y="6"/>
                  <a:pt x="415" y="6"/>
                  <a:pt x="416" y="7"/>
                </a:cubicBezTo>
                <a:cubicBezTo>
                  <a:pt x="416" y="7"/>
                  <a:pt x="417" y="7"/>
                  <a:pt x="418" y="7"/>
                </a:cubicBezTo>
                <a:cubicBezTo>
                  <a:pt x="413" y="6"/>
                  <a:pt x="418" y="6"/>
                  <a:pt x="419" y="6"/>
                </a:cubicBezTo>
                <a:cubicBezTo>
                  <a:pt x="419" y="6"/>
                  <a:pt x="419" y="5"/>
                  <a:pt x="417" y="5"/>
                </a:cubicBezTo>
                <a:close/>
                <a:moveTo>
                  <a:pt x="412" y="4"/>
                </a:moveTo>
                <a:cubicBezTo>
                  <a:pt x="409" y="4"/>
                  <a:pt x="409" y="5"/>
                  <a:pt x="410" y="5"/>
                </a:cubicBezTo>
                <a:cubicBezTo>
                  <a:pt x="409" y="4"/>
                  <a:pt x="414" y="5"/>
                  <a:pt x="413" y="5"/>
                </a:cubicBezTo>
                <a:cubicBezTo>
                  <a:pt x="410" y="4"/>
                  <a:pt x="413" y="4"/>
                  <a:pt x="412" y="4"/>
                </a:cubicBezTo>
                <a:close/>
                <a:moveTo>
                  <a:pt x="409" y="5"/>
                </a:moveTo>
                <a:cubicBezTo>
                  <a:pt x="405" y="5"/>
                  <a:pt x="405" y="5"/>
                  <a:pt x="405" y="5"/>
                </a:cubicBezTo>
                <a:cubicBezTo>
                  <a:pt x="404" y="6"/>
                  <a:pt x="408" y="6"/>
                  <a:pt x="407" y="7"/>
                </a:cubicBezTo>
                <a:cubicBezTo>
                  <a:pt x="409" y="7"/>
                  <a:pt x="409" y="7"/>
                  <a:pt x="412" y="8"/>
                </a:cubicBezTo>
                <a:cubicBezTo>
                  <a:pt x="411" y="7"/>
                  <a:pt x="404" y="6"/>
                  <a:pt x="409" y="5"/>
                </a:cubicBezTo>
                <a:close/>
                <a:moveTo>
                  <a:pt x="391" y="7"/>
                </a:moveTo>
                <a:cubicBezTo>
                  <a:pt x="393" y="7"/>
                  <a:pt x="395" y="7"/>
                  <a:pt x="397" y="7"/>
                </a:cubicBezTo>
                <a:cubicBezTo>
                  <a:pt x="397" y="7"/>
                  <a:pt x="397" y="7"/>
                  <a:pt x="397" y="7"/>
                </a:cubicBezTo>
                <a:cubicBezTo>
                  <a:pt x="395" y="7"/>
                  <a:pt x="393" y="7"/>
                  <a:pt x="391" y="7"/>
                </a:cubicBezTo>
                <a:close/>
                <a:moveTo>
                  <a:pt x="376" y="46"/>
                </a:moveTo>
                <a:cubicBezTo>
                  <a:pt x="376" y="47"/>
                  <a:pt x="379" y="47"/>
                  <a:pt x="380" y="47"/>
                </a:cubicBezTo>
                <a:cubicBezTo>
                  <a:pt x="378" y="47"/>
                  <a:pt x="378" y="46"/>
                  <a:pt x="376" y="46"/>
                </a:cubicBezTo>
                <a:close/>
                <a:moveTo>
                  <a:pt x="354" y="47"/>
                </a:moveTo>
                <a:cubicBezTo>
                  <a:pt x="353" y="48"/>
                  <a:pt x="359" y="47"/>
                  <a:pt x="359" y="47"/>
                </a:cubicBezTo>
                <a:cubicBezTo>
                  <a:pt x="357" y="47"/>
                  <a:pt x="357" y="46"/>
                  <a:pt x="354" y="47"/>
                </a:cubicBezTo>
                <a:close/>
                <a:moveTo>
                  <a:pt x="323" y="15"/>
                </a:moveTo>
                <a:cubicBezTo>
                  <a:pt x="323" y="16"/>
                  <a:pt x="322" y="16"/>
                  <a:pt x="324" y="16"/>
                </a:cubicBezTo>
                <a:cubicBezTo>
                  <a:pt x="326" y="16"/>
                  <a:pt x="326" y="15"/>
                  <a:pt x="323" y="15"/>
                </a:cubicBezTo>
                <a:close/>
                <a:moveTo>
                  <a:pt x="325" y="47"/>
                </a:moveTo>
                <a:cubicBezTo>
                  <a:pt x="324" y="48"/>
                  <a:pt x="328" y="47"/>
                  <a:pt x="329" y="46"/>
                </a:cubicBezTo>
                <a:cubicBezTo>
                  <a:pt x="327" y="47"/>
                  <a:pt x="327" y="46"/>
                  <a:pt x="325" y="47"/>
                </a:cubicBezTo>
                <a:close/>
                <a:moveTo>
                  <a:pt x="321" y="51"/>
                </a:moveTo>
                <a:cubicBezTo>
                  <a:pt x="324" y="50"/>
                  <a:pt x="323" y="50"/>
                  <a:pt x="321" y="51"/>
                </a:cubicBezTo>
                <a:cubicBezTo>
                  <a:pt x="323" y="51"/>
                  <a:pt x="325" y="50"/>
                  <a:pt x="327" y="50"/>
                </a:cubicBezTo>
                <a:cubicBezTo>
                  <a:pt x="328" y="50"/>
                  <a:pt x="328" y="49"/>
                  <a:pt x="328" y="49"/>
                </a:cubicBezTo>
                <a:cubicBezTo>
                  <a:pt x="325" y="50"/>
                  <a:pt x="321" y="49"/>
                  <a:pt x="321" y="51"/>
                </a:cubicBezTo>
                <a:close/>
                <a:moveTo>
                  <a:pt x="316" y="18"/>
                </a:moveTo>
                <a:cubicBezTo>
                  <a:pt x="319" y="17"/>
                  <a:pt x="317" y="18"/>
                  <a:pt x="320" y="18"/>
                </a:cubicBezTo>
                <a:cubicBezTo>
                  <a:pt x="319" y="17"/>
                  <a:pt x="321" y="17"/>
                  <a:pt x="321" y="16"/>
                </a:cubicBezTo>
                <a:cubicBezTo>
                  <a:pt x="318" y="17"/>
                  <a:pt x="319" y="17"/>
                  <a:pt x="317" y="17"/>
                </a:cubicBezTo>
                <a:cubicBezTo>
                  <a:pt x="317" y="17"/>
                  <a:pt x="317" y="17"/>
                  <a:pt x="316" y="18"/>
                </a:cubicBezTo>
                <a:close/>
                <a:moveTo>
                  <a:pt x="311" y="35"/>
                </a:moveTo>
                <a:cubicBezTo>
                  <a:pt x="312" y="34"/>
                  <a:pt x="316" y="34"/>
                  <a:pt x="315" y="34"/>
                </a:cubicBezTo>
                <a:cubicBezTo>
                  <a:pt x="314" y="34"/>
                  <a:pt x="308" y="35"/>
                  <a:pt x="311" y="35"/>
                </a:cubicBezTo>
                <a:close/>
                <a:moveTo>
                  <a:pt x="314" y="49"/>
                </a:moveTo>
                <a:cubicBezTo>
                  <a:pt x="314" y="50"/>
                  <a:pt x="318" y="49"/>
                  <a:pt x="318" y="49"/>
                </a:cubicBezTo>
                <a:lnTo>
                  <a:pt x="314" y="49"/>
                </a:lnTo>
                <a:close/>
                <a:moveTo>
                  <a:pt x="308" y="47"/>
                </a:moveTo>
                <a:cubicBezTo>
                  <a:pt x="308" y="48"/>
                  <a:pt x="314" y="46"/>
                  <a:pt x="315" y="46"/>
                </a:cubicBezTo>
                <a:cubicBezTo>
                  <a:pt x="315" y="46"/>
                  <a:pt x="315" y="45"/>
                  <a:pt x="316" y="45"/>
                </a:cubicBezTo>
                <a:cubicBezTo>
                  <a:pt x="313" y="46"/>
                  <a:pt x="309" y="47"/>
                  <a:pt x="308" y="47"/>
                </a:cubicBezTo>
                <a:close/>
                <a:moveTo>
                  <a:pt x="302" y="21"/>
                </a:moveTo>
                <a:cubicBezTo>
                  <a:pt x="305" y="21"/>
                  <a:pt x="305" y="20"/>
                  <a:pt x="306" y="20"/>
                </a:cubicBezTo>
                <a:cubicBezTo>
                  <a:pt x="306" y="19"/>
                  <a:pt x="307" y="19"/>
                  <a:pt x="307" y="19"/>
                </a:cubicBezTo>
                <a:cubicBezTo>
                  <a:pt x="304" y="20"/>
                  <a:pt x="303" y="20"/>
                  <a:pt x="302" y="21"/>
                </a:cubicBezTo>
                <a:close/>
                <a:moveTo>
                  <a:pt x="314" y="52"/>
                </a:moveTo>
                <a:cubicBezTo>
                  <a:pt x="313" y="52"/>
                  <a:pt x="311" y="53"/>
                  <a:pt x="311" y="53"/>
                </a:cubicBezTo>
                <a:cubicBezTo>
                  <a:pt x="314" y="52"/>
                  <a:pt x="313" y="53"/>
                  <a:pt x="315" y="52"/>
                </a:cubicBezTo>
                <a:cubicBezTo>
                  <a:pt x="315" y="52"/>
                  <a:pt x="315" y="52"/>
                  <a:pt x="314" y="52"/>
                </a:cubicBezTo>
                <a:close/>
                <a:moveTo>
                  <a:pt x="309" y="42"/>
                </a:moveTo>
                <a:cubicBezTo>
                  <a:pt x="307" y="43"/>
                  <a:pt x="305" y="43"/>
                  <a:pt x="304" y="44"/>
                </a:cubicBezTo>
                <a:cubicBezTo>
                  <a:pt x="306" y="44"/>
                  <a:pt x="309" y="43"/>
                  <a:pt x="310" y="42"/>
                </a:cubicBezTo>
                <a:cubicBezTo>
                  <a:pt x="310" y="42"/>
                  <a:pt x="310" y="41"/>
                  <a:pt x="309" y="41"/>
                </a:cubicBezTo>
                <a:lnTo>
                  <a:pt x="309" y="42"/>
                </a:lnTo>
                <a:close/>
                <a:moveTo>
                  <a:pt x="306" y="49"/>
                </a:moveTo>
                <a:cubicBezTo>
                  <a:pt x="308" y="49"/>
                  <a:pt x="309" y="49"/>
                  <a:pt x="310" y="49"/>
                </a:cubicBezTo>
                <a:cubicBezTo>
                  <a:pt x="310" y="48"/>
                  <a:pt x="310" y="48"/>
                  <a:pt x="311" y="48"/>
                </a:cubicBezTo>
                <a:cubicBezTo>
                  <a:pt x="311" y="48"/>
                  <a:pt x="311" y="48"/>
                  <a:pt x="311" y="48"/>
                </a:cubicBezTo>
                <a:cubicBezTo>
                  <a:pt x="308" y="49"/>
                  <a:pt x="307" y="48"/>
                  <a:pt x="306" y="49"/>
                </a:cubicBezTo>
                <a:close/>
                <a:moveTo>
                  <a:pt x="306" y="51"/>
                </a:moveTo>
                <a:cubicBezTo>
                  <a:pt x="307" y="51"/>
                  <a:pt x="308" y="50"/>
                  <a:pt x="309" y="50"/>
                </a:cubicBezTo>
                <a:cubicBezTo>
                  <a:pt x="310" y="50"/>
                  <a:pt x="310" y="50"/>
                  <a:pt x="310" y="50"/>
                </a:cubicBezTo>
                <a:cubicBezTo>
                  <a:pt x="310" y="50"/>
                  <a:pt x="310" y="50"/>
                  <a:pt x="310" y="50"/>
                </a:cubicBezTo>
                <a:cubicBezTo>
                  <a:pt x="307" y="50"/>
                  <a:pt x="304" y="51"/>
                  <a:pt x="306" y="51"/>
                </a:cubicBezTo>
                <a:close/>
                <a:moveTo>
                  <a:pt x="307" y="53"/>
                </a:moveTo>
                <a:cubicBezTo>
                  <a:pt x="309" y="53"/>
                  <a:pt x="306" y="54"/>
                  <a:pt x="306" y="54"/>
                </a:cubicBezTo>
                <a:cubicBezTo>
                  <a:pt x="309" y="54"/>
                  <a:pt x="310" y="53"/>
                  <a:pt x="311" y="52"/>
                </a:cubicBezTo>
                <a:cubicBezTo>
                  <a:pt x="310" y="52"/>
                  <a:pt x="308" y="53"/>
                  <a:pt x="307" y="53"/>
                </a:cubicBezTo>
                <a:close/>
                <a:moveTo>
                  <a:pt x="308" y="54"/>
                </a:moveTo>
                <a:cubicBezTo>
                  <a:pt x="305" y="55"/>
                  <a:pt x="306" y="55"/>
                  <a:pt x="305" y="56"/>
                </a:cubicBezTo>
                <a:cubicBezTo>
                  <a:pt x="308" y="55"/>
                  <a:pt x="309" y="56"/>
                  <a:pt x="310" y="55"/>
                </a:cubicBezTo>
                <a:cubicBezTo>
                  <a:pt x="308" y="55"/>
                  <a:pt x="308" y="55"/>
                  <a:pt x="308" y="54"/>
                </a:cubicBezTo>
                <a:close/>
                <a:moveTo>
                  <a:pt x="302" y="38"/>
                </a:moveTo>
                <a:cubicBezTo>
                  <a:pt x="300" y="39"/>
                  <a:pt x="300" y="39"/>
                  <a:pt x="300" y="40"/>
                </a:cubicBezTo>
                <a:cubicBezTo>
                  <a:pt x="303" y="39"/>
                  <a:pt x="303" y="39"/>
                  <a:pt x="302" y="38"/>
                </a:cubicBezTo>
                <a:close/>
                <a:moveTo>
                  <a:pt x="301" y="46"/>
                </a:moveTo>
                <a:cubicBezTo>
                  <a:pt x="300" y="47"/>
                  <a:pt x="300" y="47"/>
                  <a:pt x="299" y="47"/>
                </a:cubicBezTo>
                <a:cubicBezTo>
                  <a:pt x="299" y="47"/>
                  <a:pt x="297" y="48"/>
                  <a:pt x="299" y="48"/>
                </a:cubicBezTo>
                <a:cubicBezTo>
                  <a:pt x="300" y="47"/>
                  <a:pt x="305" y="45"/>
                  <a:pt x="302" y="46"/>
                </a:cubicBezTo>
                <a:cubicBezTo>
                  <a:pt x="302" y="46"/>
                  <a:pt x="301" y="46"/>
                  <a:pt x="301" y="46"/>
                </a:cubicBezTo>
                <a:close/>
                <a:moveTo>
                  <a:pt x="300" y="51"/>
                </a:moveTo>
                <a:cubicBezTo>
                  <a:pt x="300" y="51"/>
                  <a:pt x="303" y="50"/>
                  <a:pt x="303" y="50"/>
                </a:cubicBezTo>
                <a:cubicBezTo>
                  <a:pt x="301" y="50"/>
                  <a:pt x="297" y="52"/>
                  <a:pt x="300" y="51"/>
                </a:cubicBezTo>
                <a:close/>
                <a:moveTo>
                  <a:pt x="296" y="41"/>
                </a:moveTo>
                <a:cubicBezTo>
                  <a:pt x="296" y="40"/>
                  <a:pt x="297" y="40"/>
                  <a:pt x="297" y="40"/>
                </a:cubicBezTo>
                <a:cubicBezTo>
                  <a:pt x="294" y="40"/>
                  <a:pt x="293" y="42"/>
                  <a:pt x="296" y="41"/>
                </a:cubicBezTo>
                <a:close/>
                <a:moveTo>
                  <a:pt x="295" y="49"/>
                </a:moveTo>
                <a:cubicBezTo>
                  <a:pt x="293" y="50"/>
                  <a:pt x="294" y="51"/>
                  <a:pt x="297" y="51"/>
                </a:cubicBezTo>
                <a:cubicBezTo>
                  <a:pt x="298" y="50"/>
                  <a:pt x="294" y="50"/>
                  <a:pt x="297" y="49"/>
                </a:cubicBezTo>
                <a:cubicBezTo>
                  <a:pt x="296" y="49"/>
                  <a:pt x="296" y="49"/>
                  <a:pt x="295" y="49"/>
                </a:cubicBezTo>
                <a:close/>
                <a:moveTo>
                  <a:pt x="296" y="54"/>
                </a:moveTo>
                <a:cubicBezTo>
                  <a:pt x="296" y="55"/>
                  <a:pt x="294" y="55"/>
                  <a:pt x="294" y="55"/>
                </a:cubicBezTo>
                <a:cubicBezTo>
                  <a:pt x="294" y="56"/>
                  <a:pt x="294" y="56"/>
                  <a:pt x="295" y="57"/>
                </a:cubicBezTo>
                <a:cubicBezTo>
                  <a:pt x="293" y="57"/>
                  <a:pt x="293" y="57"/>
                  <a:pt x="293" y="57"/>
                </a:cubicBezTo>
                <a:cubicBezTo>
                  <a:pt x="293" y="58"/>
                  <a:pt x="293" y="58"/>
                  <a:pt x="292" y="58"/>
                </a:cubicBezTo>
                <a:cubicBezTo>
                  <a:pt x="294" y="58"/>
                  <a:pt x="294" y="58"/>
                  <a:pt x="295" y="58"/>
                </a:cubicBezTo>
                <a:cubicBezTo>
                  <a:pt x="293" y="58"/>
                  <a:pt x="293" y="57"/>
                  <a:pt x="297" y="57"/>
                </a:cubicBezTo>
                <a:cubicBezTo>
                  <a:pt x="297" y="56"/>
                  <a:pt x="295" y="56"/>
                  <a:pt x="295" y="56"/>
                </a:cubicBezTo>
                <a:cubicBezTo>
                  <a:pt x="295" y="55"/>
                  <a:pt x="299" y="54"/>
                  <a:pt x="298" y="54"/>
                </a:cubicBezTo>
                <a:cubicBezTo>
                  <a:pt x="297" y="55"/>
                  <a:pt x="297" y="54"/>
                  <a:pt x="296" y="54"/>
                </a:cubicBezTo>
                <a:close/>
                <a:moveTo>
                  <a:pt x="286" y="51"/>
                </a:moveTo>
                <a:cubicBezTo>
                  <a:pt x="286" y="52"/>
                  <a:pt x="282" y="52"/>
                  <a:pt x="282" y="53"/>
                </a:cubicBezTo>
                <a:cubicBezTo>
                  <a:pt x="285" y="52"/>
                  <a:pt x="292" y="51"/>
                  <a:pt x="293" y="49"/>
                </a:cubicBezTo>
                <a:cubicBezTo>
                  <a:pt x="289" y="50"/>
                  <a:pt x="289" y="51"/>
                  <a:pt x="286" y="51"/>
                </a:cubicBezTo>
                <a:close/>
                <a:moveTo>
                  <a:pt x="287" y="58"/>
                </a:moveTo>
                <a:cubicBezTo>
                  <a:pt x="291" y="56"/>
                  <a:pt x="292" y="55"/>
                  <a:pt x="293" y="54"/>
                </a:cubicBezTo>
                <a:cubicBezTo>
                  <a:pt x="288" y="56"/>
                  <a:pt x="290" y="56"/>
                  <a:pt x="287" y="58"/>
                </a:cubicBezTo>
                <a:close/>
                <a:moveTo>
                  <a:pt x="286" y="51"/>
                </a:moveTo>
                <a:cubicBezTo>
                  <a:pt x="288" y="50"/>
                  <a:pt x="291" y="49"/>
                  <a:pt x="291" y="48"/>
                </a:cubicBezTo>
                <a:cubicBezTo>
                  <a:pt x="289" y="49"/>
                  <a:pt x="285" y="51"/>
                  <a:pt x="286" y="51"/>
                </a:cubicBezTo>
                <a:close/>
                <a:moveTo>
                  <a:pt x="288" y="60"/>
                </a:moveTo>
                <a:cubicBezTo>
                  <a:pt x="289" y="60"/>
                  <a:pt x="294" y="59"/>
                  <a:pt x="294" y="59"/>
                </a:cubicBezTo>
                <a:cubicBezTo>
                  <a:pt x="293" y="59"/>
                  <a:pt x="289" y="59"/>
                  <a:pt x="288" y="60"/>
                </a:cubicBezTo>
                <a:close/>
                <a:moveTo>
                  <a:pt x="283" y="27"/>
                </a:moveTo>
                <a:cubicBezTo>
                  <a:pt x="276" y="29"/>
                  <a:pt x="276" y="29"/>
                  <a:pt x="276" y="29"/>
                </a:cubicBezTo>
                <a:cubicBezTo>
                  <a:pt x="277" y="30"/>
                  <a:pt x="274" y="30"/>
                  <a:pt x="274" y="31"/>
                </a:cubicBezTo>
                <a:cubicBezTo>
                  <a:pt x="278" y="29"/>
                  <a:pt x="276" y="29"/>
                  <a:pt x="281" y="28"/>
                </a:cubicBezTo>
                <a:cubicBezTo>
                  <a:pt x="281" y="28"/>
                  <a:pt x="279" y="29"/>
                  <a:pt x="280" y="29"/>
                </a:cubicBezTo>
                <a:cubicBezTo>
                  <a:pt x="282" y="28"/>
                  <a:pt x="282" y="29"/>
                  <a:pt x="284" y="28"/>
                </a:cubicBezTo>
                <a:cubicBezTo>
                  <a:pt x="285" y="27"/>
                  <a:pt x="281" y="28"/>
                  <a:pt x="283" y="27"/>
                </a:cubicBezTo>
                <a:close/>
                <a:moveTo>
                  <a:pt x="291" y="52"/>
                </a:moveTo>
                <a:cubicBezTo>
                  <a:pt x="291" y="51"/>
                  <a:pt x="289" y="52"/>
                  <a:pt x="291" y="51"/>
                </a:cubicBezTo>
                <a:cubicBezTo>
                  <a:pt x="285" y="53"/>
                  <a:pt x="289" y="53"/>
                  <a:pt x="291" y="52"/>
                </a:cubicBezTo>
                <a:close/>
                <a:moveTo>
                  <a:pt x="282" y="46"/>
                </a:moveTo>
                <a:cubicBezTo>
                  <a:pt x="282" y="46"/>
                  <a:pt x="281" y="46"/>
                  <a:pt x="281" y="47"/>
                </a:cubicBezTo>
                <a:cubicBezTo>
                  <a:pt x="283" y="46"/>
                  <a:pt x="285" y="46"/>
                  <a:pt x="286" y="45"/>
                </a:cubicBezTo>
                <a:cubicBezTo>
                  <a:pt x="284" y="45"/>
                  <a:pt x="284" y="45"/>
                  <a:pt x="282" y="46"/>
                </a:cubicBezTo>
                <a:close/>
                <a:moveTo>
                  <a:pt x="275" y="46"/>
                </a:moveTo>
                <a:cubicBezTo>
                  <a:pt x="277" y="46"/>
                  <a:pt x="280" y="44"/>
                  <a:pt x="281" y="44"/>
                </a:cubicBezTo>
                <a:cubicBezTo>
                  <a:pt x="282" y="44"/>
                  <a:pt x="286" y="42"/>
                  <a:pt x="284" y="42"/>
                </a:cubicBezTo>
                <a:cubicBezTo>
                  <a:pt x="283" y="43"/>
                  <a:pt x="276" y="45"/>
                  <a:pt x="275" y="46"/>
                </a:cubicBezTo>
                <a:close/>
                <a:moveTo>
                  <a:pt x="284" y="57"/>
                </a:moveTo>
                <a:cubicBezTo>
                  <a:pt x="285" y="56"/>
                  <a:pt x="283" y="55"/>
                  <a:pt x="287" y="54"/>
                </a:cubicBezTo>
                <a:cubicBezTo>
                  <a:pt x="288" y="53"/>
                  <a:pt x="286" y="54"/>
                  <a:pt x="285" y="54"/>
                </a:cubicBezTo>
                <a:cubicBezTo>
                  <a:pt x="284" y="55"/>
                  <a:pt x="285" y="55"/>
                  <a:pt x="283" y="56"/>
                </a:cubicBezTo>
                <a:cubicBezTo>
                  <a:pt x="282" y="56"/>
                  <a:pt x="285" y="56"/>
                  <a:pt x="281" y="57"/>
                </a:cubicBezTo>
                <a:cubicBezTo>
                  <a:pt x="281" y="58"/>
                  <a:pt x="283" y="57"/>
                  <a:pt x="284" y="57"/>
                </a:cubicBezTo>
                <a:cubicBezTo>
                  <a:pt x="283" y="57"/>
                  <a:pt x="283" y="57"/>
                  <a:pt x="284" y="57"/>
                </a:cubicBezTo>
                <a:close/>
                <a:moveTo>
                  <a:pt x="279" y="43"/>
                </a:moveTo>
                <a:cubicBezTo>
                  <a:pt x="279" y="43"/>
                  <a:pt x="279" y="43"/>
                  <a:pt x="280" y="43"/>
                </a:cubicBezTo>
                <a:cubicBezTo>
                  <a:pt x="280" y="43"/>
                  <a:pt x="283" y="42"/>
                  <a:pt x="283" y="42"/>
                </a:cubicBezTo>
                <a:cubicBezTo>
                  <a:pt x="281" y="42"/>
                  <a:pt x="281" y="42"/>
                  <a:pt x="279" y="43"/>
                </a:cubicBezTo>
                <a:close/>
                <a:moveTo>
                  <a:pt x="273" y="49"/>
                </a:moveTo>
                <a:cubicBezTo>
                  <a:pt x="277" y="47"/>
                  <a:pt x="276" y="49"/>
                  <a:pt x="277" y="48"/>
                </a:cubicBezTo>
                <a:cubicBezTo>
                  <a:pt x="278" y="48"/>
                  <a:pt x="278" y="48"/>
                  <a:pt x="278" y="47"/>
                </a:cubicBezTo>
                <a:cubicBezTo>
                  <a:pt x="276" y="48"/>
                  <a:pt x="274" y="48"/>
                  <a:pt x="273" y="49"/>
                </a:cubicBezTo>
                <a:close/>
                <a:moveTo>
                  <a:pt x="274" y="62"/>
                </a:moveTo>
                <a:cubicBezTo>
                  <a:pt x="273" y="62"/>
                  <a:pt x="272" y="63"/>
                  <a:pt x="272" y="63"/>
                </a:cubicBezTo>
                <a:cubicBezTo>
                  <a:pt x="273" y="62"/>
                  <a:pt x="274" y="63"/>
                  <a:pt x="275" y="62"/>
                </a:cubicBezTo>
                <a:cubicBezTo>
                  <a:pt x="274" y="62"/>
                  <a:pt x="281" y="60"/>
                  <a:pt x="282" y="59"/>
                </a:cubicBezTo>
                <a:cubicBezTo>
                  <a:pt x="281" y="60"/>
                  <a:pt x="280" y="60"/>
                  <a:pt x="280" y="60"/>
                </a:cubicBezTo>
                <a:cubicBezTo>
                  <a:pt x="279" y="60"/>
                  <a:pt x="280" y="59"/>
                  <a:pt x="278" y="59"/>
                </a:cubicBezTo>
                <a:cubicBezTo>
                  <a:pt x="279" y="60"/>
                  <a:pt x="277" y="60"/>
                  <a:pt x="275" y="61"/>
                </a:cubicBezTo>
                <a:cubicBezTo>
                  <a:pt x="276" y="61"/>
                  <a:pt x="275" y="61"/>
                  <a:pt x="274" y="62"/>
                </a:cubicBezTo>
                <a:close/>
                <a:moveTo>
                  <a:pt x="270" y="48"/>
                </a:moveTo>
                <a:cubicBezTo>
                  <a:pt x="270" y="49"/>
                  <a:pt x="273" y="48"/>
                  <a:pt x="276" y="47"/>
                </a:cubicBezTo>
                <a:cubicBezTo>
                  <a:pt x="273" y="47"/>
                  <a:pt x="273" y="46"/>
                  <a:pt x="271" y="47"/>
                </a:cubicBezTo>
                <a:cubicBezTo>
                  <a:pt x="272" y="47"/>
                  <a:pt x="274" y="47"/>
                  <a:pt x="270" y="48"/>
                </a:cubicBezTo>
                <a:close/>
                <a:moveTo>
                  <a:pt x="276" y="60"/>
                </a:moveTo>
                <a:cubicBezTo>
                  <a:pt x="276" y="60"/>
                  <a:pt x="277" y="59"/>
                  <a:pt x="276" y="59"/>
                </a:cubicBezTo>
                <a:cubicBezTo>
                  <a:pt x="270" y="61"/>
                  <a:pt x="269" y="62"/>
                  <a:pt x="276" y="60"/>
                </a:cubicBezTo>
                <a:close/>
                <a:moveTo>
                  <a:pt x="264" y="34"/>
                </a:moveTo>
                <a:cubicBezTo>
                  <a:pt x="262" y="34"/>
                  <a:pt x="261" y="35"/>
                  <a:pt x="261" y="35"/>
                </a:cubicBezTo>
                <a:cubicBezTo>
                  <a:pt x="263" y="35"/>
                  <a:pt x="265" y="34"/>
                  <a:pt x="265" y="34"/>
                </a:cubicBezTo>
                <a:cubicBezTo>
                  <a:pt x="264" y="34"/>
                  <a:pt x="264" y="34"/>
                  <a:pt x="264" y="34"/>
                </a:cubicBezTo>
                <a:close/>
                <a:moveTo>
                  <a:pt x="248" y="40"/>
                </a:moveTo>
                <a:cubicBezTo>
                  <a:pt x="250" y="40"/>
                  <a:pt x="247" y="41"/>
                  <a:pt x="248" y="41"/>
                </a:cubicBezTo>
                <a:cubicBezTo>
                  <a:pt x="251" y="40"/>
                  <a:pt x="250" y="40"/>
                  <a:pt x="252" y="39"/>
                </a:cubicBezTo>
                <a:cubicBezTo>
                  <a:pt x="252" y="39"/>
                  <a:pt x="252" y="40"/>
                  <a:pt x="253" y="39"/>
                </a:cubicBezTo>
                <a:cubicBezTo>
                  <a:pt x="254" y="39"/>
                  <a:pt x="253" y="39"/>
                  <a:pt x="254" y="38"/>
                </a:cubicBezTo>
                <a:cubicBezTo>
                  <a:pt x="257" y="37"/>
                  <a:pt x="256" y="38"/>
                  <a:pt x="259" y="36"/>
                </a:cubicBezTo>
                <a:cubicBezTo>
                  <a:pt x="260" y="36"/>
                  <a:pt x="260" y="36"/>
                  <a:pt x="260" y="35"/>
                </a:cubicBezTo>
                <a:cubicBezTo>
                  <a:pt x="258" y="36"/>
                  <a:pt x="258" y="36"/>
                  <a:pt x="256" y="36"/>
                </a:cubicBezTo>
                <a:cubicBezTo>
                  <a:pt x="258" y="36"/>
                  <a:pt x="253" y="38"/>
                  <a:pt x="254" y="37"/>
                </a:cubicBezTo>
                <a:cubicBezTo>
                  <a:pt x="251" y="38"/>
                  <a:pt x="252" y="39"/>
                  <a:pt x="250" y="40"/>
                </a:cubicBezTo>
                <a:cubicBezTo>
                  <a:pt x="250" y="39"/>
                  <a:pt x="251" y="39"/>
                  <a:pt x="250" y="39"/>
                </a:cubicBezTo>
                <a:cubicBezTo>
                  <a:pt x="245" y="41"/>
                  <a:pt x="242" y="42"/>
                  <a:pt x="238" y="44"/>
                </a:cubicBezTo>
                <a:cubicBezTo>
                  <a:pt x="237" y="45"/>
                  <a:pt x="241" y="44"/>
                  <a:pt x="239" y="45"/>
                </a:cubicBezTo>
                <a:cubicBezTo>
                  <a:pt x="235" y="46"/>
                  <a:pt x="238" y="43"/>
                  <a:pt x="235" y="45"/>
                </a:cubicBezTo>
                <a:cubicBezTo>
                  <a:pt x="236" y="45"/>
                  <a:pt x="236" y="46"/>
                  <a:pt x="238" y="45"/>
                </a:cubicBezTo>
                <a:cubicBezTo>
                  <a:pt x="239" y="44"/>
                  <a:pt x="241" y="44"/>
                  <a:pt x="242" y="44"/>
                </a:cubicBezTo>
                <a:cubicBezTo>
                  <a:pt x="243" y="43"/>
                  <a:pt x="241" y="44"/>
                  <a:pt x="242" y="43"/>
                </a:cubicBezTo>
                <a:cubicBezTo>
                  <a:pt x="245" y="42"/>
                  <a:pt x="246" y="41"/>
                  <a:pt x="248" y="40"/>
                </a:cubicBezTo>
                <a:close/>
                <a:moveTo>
                  <a:pt x="253" y="56"/>
                </a:moveTo>
                <a:cubicBezTo>
                  <a:pt x="253" y="57"/>
                  <a:pt x="253" y="57"/>
                  <a:pt x="254" y="57"/>
                </a:cubicBezTo>
                <a:cubicBezTo>
                  <a:pt x="257" y="55"/>
                  <a:pt x="256" y="56"/>
                  <a:pt x="258" y="55"/>
                </a:cubicBezTo>
                <a:cubicBezTo>
                  <a:pt x="258" y="55"/>
                  <a:pt x="263" y="53"/>
                  <a:pt x="264" y="52"/>
                </a:cubicBezTo>
                <a:cubicBezTo>
                  <a:pt x="260" y="53"/>
                  <a:pt x="255" y="56"/>
                  <a:pt x="253" y="56"/>
                </a:cubicBezTo>
                <a:close/>
                <a:moveTo>
                  <a:pt x="264" y="64"/>
                </a:moveTo>
                <a:cubicBezTo>
                  <a:pt x="267" y="64"/>
                  <a:pt x="264" y="65"/>
                  <a:pt x="263" y="65"/>
                </a:cubicBezTo>
                <a:cubicBezTo>
                  <a:pt x="263" y="66"/>
                  <a:pt x="263" y="66"/>
                  <a:pt x="264" y="66"/>
                </a:cubicBezTo>
                <a:cubicBezTo>
                  <a:pt x="264" y="65"/>
                  <a:pt x="265" y="66"/>
                  <a:pt x="267" y="65"/>
                </a:cubicBezTo>
                <a:cubicBezTo>
                  <a:pt x="268" y="64"/>
                  <a:pt x="268" y="64"/>
                  <a:pt x="268" y="63"/>
                </a:cubicBezTo>
                <a:cubicBezTo>
                  <a:pt x="267" y="64"/>
                  <a:pt x="265" y="63"/>
                  <a:pt x="264" y="64"/>
                </a:cubicBezTo>
                <a:close/>
                <a:moveTo>
                  <a:pt x="261" y="65"/>
                </a:moveTo>
                <a:cubicBezTo>
                  <a:pt x="261" y="65"/>
                  <a:pt x="261" y="65"/>
                  <a:pt x="261" y="65"/>
                </a:cubicBezTo>
                <a:cubicBezTo>
                  <a:pt x="263" y="65"/>
                  <a:pt x="266" y="63"/>
                  <a:pt x="264" y="63"/>
                </a:cubicBezTo>
                <a:cubicBezTo>
                  <a:pt x="264" y="64"/>
                  <a:pt x="263" y="64"/>
                  <a:pt x="261" y="65"/>
                </a:cubicBezTo>
                <a:close/>
                <a:moveTo>
                  <a:pt x="253" y="68"/>
                </a:moveTo>
                <a:cubicBezTo>
                  <a:pt x="255" y="68"/>
                  <a:pt x="258" y="67"/>
                  <a:pt x="259" y="67"/>
                </a:cubicBezTo>
                <a:cubicBezTo>
                  <a:pt x="258" y="67"/>
                  <a:pt x="261" y="66"/>
                  <a:pt x="260" y="66"/>
                </a:cubicBezTo>
                <a:cubicBezTo>
                  <a:pt x="257" y="67"/>
                  <a:pt x="256" y="67"/>
                  <a:pt x="253" y="68"/>
                </a:cubicBezTo>
                <a:close/>
                <a:moveTo>
                  <a:pt x="256" y="64"/>
                </a:moveTo>
                <a:cubicBezTo>
                  <a:pt x="258" y="64"/>
                  <a:pt x="255" y="65"/>
                  <a:pt x="257" y="65"/>
                </a:cubicBezTo>
                <a:cubicBezTo>
                  <a:pt x="258" y="64"/>
                  <a:pt x="257" y="64"/>
                  <a:pt x="258" y="63"/>
                </a:cubicBezTo>
                <a:lnTo>
                  <a:pt x="256" y="64"/>
                </a:lnTo>
                <a:close/>
                <a:moveTo>
                  <a:pt x="249" y="75"/>
                </a:moveTo>
                <a:cubicBezTo>
                  <a:pt x="249" y="75"/>
                  <a:pt x="249" y="75"/>
                  <a:pt x="248" y="75"/>
                </a:cubicBezTo>
                <a:cubicBezTo>
                  <a:pt x="247" y="75"/>
                  <a:pt x="250" y="73"/>
                  <a:pt x="247" y="74"/>
                </a:cubicBezTo>
                <a:cubicBezTo>
                  <a:pt x="250" y="74"/>
                  <a:pt x="243" y="77"/>
                  <a:pt x="246" y="77"/>
                </a:cubicBezTo>
                <a:cubicBezTo>
                  <a:pt x="246" y="77"/>
                  <a:pt x="247" y="76"/>
                  <a:pt x="247" y="76"/>
                </a:cubicBezTo>
                <a:cubicBezTo>
                  <a:pt x="246" y="77"/>
                  <a:pt x="246" y="77"/>
                  <a:pt x="247" y="77"/>
                </a:cubicBezTo>
                <a:cubicBezTo>
                  <a:pt x="249" y="75"/>
                  <a:pt x="255" y="74"/>
                  <a:pt x="257" y="72"/>
                </a:cubicBezTo>
                <a:cubicBezTo>
                  <a:pt x="255" y="72"/>
                  <a:pt x="252" y="74"/>
                  <a:pt x="249" y="75"/>
                </a:cubicBezTo>
                <a:close/>
                <a:moveTo>
                  <a:pt x="248" y="62"/>
                </a:moveTo>
                <a:cubicBezTo>
                  <a:pt x="250" y="61"/>
                  <a:pt x="251" y="61"/>
                  <a:pt x="251" y="60"/>
                </a:cubicBezTo>
                <a:cubicBezTo>
                  <a:pt x="249" y="61"/>
                  <a:pt x="248" y="62"/>
                  <a:pt x="248" y="62"/>
                </a:cubicBezTo>
                <a:close/>
                <a:moveTo>
                  <a:pt x="246" y="67"/>
                </a:moveTo>
                <a:cubicBezTo>
                  <a:pt x="243" y="68"/>
                  <a:pt x="245" y="69"/>
                  <a:pt x="248" y="68"/>
                </a:cubicBezTo>
                <a:cubicBezTo>
                  <a:pt x="248" y="67"/>
                  <a:pt x="246" y="68"/>
                  <a:pt x="246" y="67"/>
                </a:cubicBezTo>
                <a:close/>
                <a:moveTo>
                  <a:pt x="244" y="65"/>
                </a:moveTo>
                <a:cubicBezTo>
                  <a:pt x="243" y="65"/>
                  <a:pt x="245" y="64"/>
                  <a:pt x="245" y="63"/>
                </a:cubicBezTo>
                <a:cubicBezTo>
                  <a:pt x="242" y="64"/>
                  <a:pt x="242" y="66"/>
                  <a:pt x="244" y="65"/>
                </a:cubicBezTo>
                <a:close/>
                <a:moveTo>
                  <a:pt x="241" y="72"/>
                </a:moveTo>
                <a:cubicBezTo>
                  <a:pt x="241" y="72"/>
                  <a:pt x="241" y="71"/>
                  <a:pt x="240" y="71"/>
                </a:cubicBezTo>
                <a:cubicBezTo>
                  <a:pt x="240" y="72"/>
                  <a:pt x="239" y="72"/>
                  <a:pt x="239" y="72"/>
                </a:cubicBezTo>
                <a:cubicBezTo>
                  <a:pt x="239" y="72"/>
                  <a:pt x="238" y="73"/>
                  <a:pt x="238" y="73"/>
                </a:cubicBezTo>
                <a:cubicBezTo>
                  <a:pt x="242" y="71"/>
                  <a:pt x="237" y="74"/>
                  <a:pt x="239" y="74"/>
                </a:cubicBezTo>
                <a:cubicBezTo>
                  <a:pt x="243" y="71"/>
                  <a:pt x="246" y="72"/>
                  <a:pt x="248" y="70"/>
                </a:cubicBezTo>
                <a:cubicBezTo>
                  <a:pt x="245" y="70"/>
                  <a:pt x="241" y="73"/>
                  <a:pt x="239" y="73"/>
                </a:cubicBezTo>
                <a:cubicBezTo>
                  <a:pt x="239" y="73"/>
                  <a:pt x="240" y="72"/>
                  <a:pt x="241" y="72"/>
                </a:cubicBezTo>
                <a:close/>
                <a:moveTo>
                  <a:pt x="239" y="71"/>
                </a:moveTo>
                <a:cubicBezTo>
                  <a:pt x="236" y="72"/>
                  <a:pt x="237" y="73"/>
                  <a:pt x="236" y="74"/>
                </a:cubicBezTo>
                <a:cubicBezTo>
                  <a:pt x="238" y="73"/>
                  <a:pt x="239" y="72"/>
                  <a:pt x="239" y="71"/>
                </a:cubicBezTo>
                <a:close/>
                <a:moveTo>
                  <a:pt x="226" y="49"/>
                </a:moveTo>
                <a:cubicBezTo>
                  <a:pt x="226" y="48"/>
                  <a:pt x="225" y="49"/>
                  <a:pt x="227" y="47"/>
                </a:cubicBezTo>
                <a:cubicBezTo>
                  <a:pt x="225" y="49"/>
                  <a:pt x="222" y="49"/>
                  <a:pt x="221" y="51"/>
                </a:cubicBezTo>
                <a:cubicBezTo>
                  <a:pt x="225" y="49"/>
                  <a:pt x="224" y="50"/>
                  <a:pt x="226" y="50"/>
                </a:cubicBezTo>
                <a:cubicBezTo>
                  <a:pt x="224" y="51"/>
                  <a:pt x="224" y="51"/>
                  <a:pt x="222" y="51"/>
                </a:cubicBezTo>
                <a:cubicBezTo>
                  <a:pt x="223" y="52"/>
                  <a:pt x="227" y="50"/>
                  <a:pt x="230" y="49"/>
                </a:cubicBezTo>
                <a:cubicBezTo>
                  <a:pt x="230" y="48"/>
                  <a:pt x="230" y="48"/>
                  <a:pt x="231" y="47"/>
                </a:cubicBezTo>
                <a:cubicBezTo>
                  <a:pt x="231" y="47"/>
                  <a:pt x="231" y="48"/>
                  <a:pt x="233" y="47"/>
                </a:cubicBezTo>
                <a:cubicBezTo>
                  <a:pt x="233" y="46"/>
                  <a:pt x="233" y="46"/>
                  <a:pt x="233" y="46"/>
                </a:cubicBezTo>
                <a:cubicBezTo>
                  <a:pt x="229" y="48"/>
                  <a:pt x="228" y="48"/>
                  <a:pt x="226" y="49"/>
                </a:cubicBezTo>
                <a:close/>
                <a:moveTo>
                  <a:pt x="235" y="57"/>
                </a:moveTo>
                <a:cubicBezTo>
                  <a:pt x="233" y="58"/>
                  <a:pt x="231" y="59"/>
                  <a:pt x="230" y="59"/>
                </a:cubicBezTo>
                <a:cubicBezTo>
                  <a:pt x="228" y="60"/>
                  <a:pt x="231" y="59"/>
                  <a:pt x="232" y="59"/>
                </a:cubicBezTo>
                <a:cubicBezTo>
                  <a:pt x="232" y="59"/>
                  <a:pt x="231" y="59"/>
                  <a:pt x="233" y="58"/>
                </a:cubicBezTo>
                <a:cubicBezTo>
                  <a:pt x="233" y="58"/>
                  <a:pt x="233" y="59"/>
                  <a:pt x="232" y="59"/>
                </a:cubicBezTo>
                <a:cubicBezTo>
                  <a:pt x="234" y="58"/>
                  <a:pt x="236" y="58"/>
                  <a:pt x="236" y="57"/>
                </a:cubicBezTo>
                <a:cubicBezTo>
                  <a:pt x="235" y="57"/>
                  <a:pt x="235" y="57"/>
                  <a:pt x="235" y="57"/>
                </a:cubicBezTo>
                <a:close/>
                <a:moveTo>
                  <a:pt x="235" y="64"/>
                </a:moveTo>
                <a:cubicBezTo>
                  <a:pt x="237" y="63"/>
                  <a:pt x="235" y="65"/>
                  <a:pt x="235" y="65"/>
                </a:cubicBezTo>
                <a:cubicBezTo>
                  <a:pt x="238" y="64"/>
                  <a:pt x="238" y="64"/>
                  <a:pt x="238" y="63"/>
                </a:cubicBezTo>
                <a:cubicBezTo>
                  <a:pt x="237" y="64"/>
                  <a:pt x="235" y="64"/>
                  <a:pt x="235" y="64"/>
                </a:cubicBezTo>
                <a:close/>
                <a:moveTo>
                  <a:pt x="230" y="61"/>
                </a:moveTo>
                <a:cubicBezTo>
                  <a:pt x="230" y="61"/>
                  <a:pt x="228" y="63"/>
                  <a:pt x="231" y="62"/>
                </a:cubicBezTo>
                <a:cubicBezTo>
                  <a:pt x="230" y="62"/>
                  <a:pt x="232" y="60"/>
                  <a:pt x="232" y="60"/>
                </a:cubicBezTo>
                <a:cubicBezTo>
                  <a:pt x="231" y="60"/>
                  <a:pt x="230" y="61"/>
                  <a:pt x="230" y="61"/>
                </a:cubicBezTo>
                <a:close/>
                <a:moveTo>
                  <a:pt x="227" y="61"/>
                </a:moveTo>
                <a:cubicBezTo>
                  <a:pt x="227" y="62"/>
                  <a:pt x="227" y="62"/>
                  <a:pt x="227" y="62"/>
                </a:cubicBezTo>
                <a:cubicBezTo>
                  <a:pt x="228" y="61"/>
                  <a:pt x="229" y="60"/>
                  <a:pt x="230" y="60"/>
                </a:cubicBezTo>
                <a:cubicBezTo>
                  <a:pt x="230" y="60"/>
                  <a:pt x="229" y="60"/>
                  <a:pt x="227" y="61"/>
                </a:cubicBezTo>
                <a:close/>
                <a:moveTo>
                  <a:pt x="225" y="71"/>
                </a:moveTo>
                <a:cubicBezTo>
                  <a:pt x="228" y="69"/>
                  <a:pt x="229" y="68"/>
                  <a:pt x="232" y="66"/>
                </a:cubicBezTo>
                <a:cubicBezTo>
                  <a:pt x="230" y="67"/>
                  <a:pt x="232" y="66"/>
                  <a:pt x="232" y="65"/>
                </a:cubicBezTo>
                <a:cubicBezTo>
                  <a:pt x="230" y="67"/>
                  <a:pt x="226" y="67"/>
                  <a:pt x="226" y="68"/>
                </a:cubicBezTo>
                <a:cubicBezTo>
                  <a:pt x="227" y="69"/>
                  <a:pt x="228" y="67"/>
                  <a:pt x="230" y="67"/>
                </a:cubicBezTo>
                <a:cubicBezTo>
                  <a:pt x="230" y="67"/>
                  <a:pt x="231" y="67"/>
                  <a:pt x="231" y="67"/>
                </a:cubicBezTo>
                <a:cubicBezTo>
                  <a:pt x="228" y="69"/>
                  <a:pt x="225" y="70"/>
                  <a:pt x="225" y="71"/>
                </a:cubicBezTo>
                <a:close/>
                <a:moveTo>
                  <a:pt x="228" y="73"/>
                </a:moveTo>
                <a:cubicBezTo>
                  <a:pt x="228" y="73"/>
                  <a:pt x="228" y="72"/>
                  <a:pt x="226" y="73"/>
                </a:cubicBezTo>
                <a:cubicBezTo>
                  <a:pt x="227" y="74"/>
                  <a:pt x="227" y="74"/>
                  <a:pt x="227" y="74"/>
                </a:cubicBezTo>
                <a:cubicBezTo>
                  <a:pt x="228" y="73"/>
                  <a:pt x="231" y="72"/>
                  <a:pt x="230" y="72"/>
                </a:cubicBezTo>
                <a:lnTo>
                  <a:pt x="228" y="73"/>
                </a:lnTo>
                <a:close/>
                <a:moveTo>
                  <a:pt x="221" y="77"/>
                </a:moveTo>
                <a:cubicBezTo>
                  <a:pt x="221" y="77"/>
                  <a:pt x="224" y="76"/>
                  <a:pt x="225" y="76"/>
                </a:cubicBezTo>
                <a:cubicBezTo>
                  <a:pt x="224" y="77"/>
                  <a:pt x="222" y="78"/>
                  <a:pt x="221" y="79"/>
                </a:cubicBezTo>
                <a:cubicBezTo>
                  <a:pt x="223" y="78"/>
                  <a:pt x="225" y="77"/>
                  <a:pt x="227" y="76"/>
                </a:cubicBezTo>
                <a:cubicBezTo>
                  <a:pt x="228" y="75"/>
                  <a:pt x="227" y="75"/>
                  <a:pt x="226" y="74"/>
                </a:cubicBezTo>
                <a:cubicBezTo>
                  <a:pt x="224" y="75"/>
                  <a:pt x="223" y="76"/>
                  <a:pt x="222" y="77"/>
                </a:cubicBezTo>
                <a:cubicBezTo>
                  <a:pt x="222" y="76"/>
                  <a:pt x="221" y="76"/>
                  <a:pt x="221" y="77"/>
                </a:cubicBezTo>
                <a:close/>
                <a:moveTo>
                  <a:pt x="224" y="73"/>
                </a:moveTo>
                <a:cubicBezTo>
                  <a:pt x="220" y="76"/>
                  <a:pt x="220" y="76"/>
                  <a:pt x="220" y="76"/>
                </a:cubicBezTo>
                <a:cubicBezTo>
                  <a:pt x="222" y="76"/>
                  <a:pt x="221" y="76"/>
                  <a:pt x="224" y="75"/>
                </a:cubicBezTo>
                <a:cubicBezTo>
                  <a:pt x="223" y="74"/>
                  <a:pt x="226" y="73"/>
                  <a:pt x="224" y="73"/>
                </a:cubicBezTo>
                <a:close/>
                <a:moveTo>
                  <a:pt x="206" y="64"/>
                </a:moveTo>
                <a:cubicBezTo>
                  <a:pt x="207" y="65"/>
                  <a:pt x="208" y="64"/>
                  <a:pt x="207" y="65"/>
                </a:cubicBezTo>
                <a:cubicBezTo>
                  <a:pt x="212" y="62"/>
                  <a:pt x="208" y="64"/>
                  <a:pt x="209" y="63"/>
                </a:cubicBezTo>
                <a:cubicBezTo>
                  <a:pt x="210" y="62"/>
                  <a:pt x="210" y="63"/>
                  <a:pt x="212" y="62"/>
                </a:cubicBezTo>
                <a:cubicBezTo>
                  <a:pt x="212" y="61"/>
                  <a:pt x="209" y="62"/>
                  <a:pt x="206" y="64"/>
                </a:cubicBezTo>
                <a:close/>
                <a:moveTo>
                  <a:pt x="197" y="73"/>
                </a:moveTo>
                <a:cubicBezTo>
                  <a:pt x="198" y="73"/>
                  <a:pt x="198" y="72"/>
                  <a:pt x="198" y="73"/>
                </a:cubicBezTo>
                <a:cubicBezTo>
                  <a:pt x="199" y="72"/>
                  <a:pt x="200" y="71"/>
                  <a:pt x="200" y="71"/>
                </a:cubicBezTo>
                <a:cubicBezTo>
                  <a:pt x="198" y="72"/>
                  <a:pt x="201" y="70"/>
                  <a:pt x="200" y="70"/>
                </a:cubicBezTo>
                <a:cubicBezTo>
                  <a:pt x="197" y="72"/>
                  <a:pt x="200" y="72"/>
                  <a:pt x="197" y="73"/>
                </a:cubicBezTo>
                <a:close/>
                <a:moveTo>
                  <a:pt x="196" y="70"/>
                </a:moveTo>
                <a:cubicBezTo>
                  <a:pt x="196" y="71"/>
                  <a:pt x="198" y="69"/>
                  <a:pt x="197" y="71"/>
                </a:cubicBezTo>
                <a:cubicBezTo>
                  <a:pt x="200" y="69"/>
                  <a:pt x="198" y="68"/>
                  <a:pt x="196" y="70"/>
                </a:cubicBezTo>
                <a:close/>
                <a:moveTo>
                  <a:pt x="191" y="75"/>
                </a:moveTo>
                <a:cubicBezTo>
                  <a:pt x="192" y="74"/>
                  <a:pt x="194" y="72"/>
                  <a:pt x="192" y="73"/>
                </a:cubicBezTo>
                <a:cubicBezTo>
                  <a:pt x="192" y="74"/>
                  <a:pt x="189" y="75"/>
                  <a:pt x="191" y="75"/>
                </a:cubicBezTo>
                <a:close/>
                <a:moveTo>
                  <a:pt x="187" y="76"/>
                </a:moveTo>
                <a:cubicBezTo>
                  <a:pt x="186" y="77"/>
                  <a:pt x="184" y="78"/>
                  <a:pt x="185" y="79"/>
                </a:cubicBezTo>
                <a:cubicBezTo>
                  <a:pt x="185" y="78"/>
                  <a:pt x="187" y="77"/>
                  <a:pt x="187" y="78"/>
                </a:cubicBezTo>
                <a:cubicBezTo>
                  <a:pt x="186" y="78"/>
                  <a:pt x="187" y="78"/>
                  <a:pt x="188" y="77"/>
                </a:cubicBezTo>
                <a:cubicBezTo>
                  <a:pt x="189" y="76"/>
                  <a:pt x="189" y="76"/>
                  <a:pt x="187" y="76"/>
                </a:cubicBezTo>
                <a:close/>
                <a:moveTo>
                  <a:pt x="186" y="75"/>
                </a:moveTo>
                <a:cubicBezTo>
                  <a:pt x="185" y="76"/>
                  <a:pt x="184" y="77"/>
                  <a:pt x="184" y="77"/>
                </a:cubicBezTo>
                <a:cubicBezTo>
                  <a:pt x="183" y="78"/>
                  <a:pt x="188" y="76"/>
                  <a:pt x="188" y="75"/>
                </a:cubicBezTo>
                <a:cubicBezTo>
                  <a:pt x="186" y="76"/>
                  <a:pt x="187" y="75"/>
                  <a:pt x="186" y="75"/>
                </a:cubicBezTo>
                <a:close/>
                <a:moveTo>
                  <a:pt x="186" y="95"/>
                </a:moveTo>
                <a:cubicBezTo>
                  <a:pt x="187" y="94"/>
                  <a:pt x="186" y="95"/>
                  <a:pt x="186" y="95"/>
                </a:cubicBezTo>
                <a:cubicBezTo>
                  <a:pt x="191" y="92"/>
                  <a:pt x="191" y="92"/>
                  <a:pt x="191" y="92"/>
                </a:cubicBezTo>
                <a:cubicBezTo>
                  <a:pt x="192" y="92"/>
                  <a:pt x="191" y="93"/>
                  <a:pt x="193" y="92"/>
                </a:cubicBezTo>
                <a:cubicBezTo>
                  <a:pt x="192" y="92"/>
                  <a:pt x="195" y="91"/>
                  <a:pt x="195" y="90"/>
                </a:cubicBezTo>
                <a:cubicBezTo>
                  <a:pt x="194" y="91"/>
                  <a:pt x="193" y="90"/>
                  <a:pt x="192" y="91"/>
                </a:cubicBezTo>
                <a:cubicBezTo>
                  <a:pt x="190" y="93"/>
                  <a:pt x="187" y="94"/>
                  <a:pt x="186" y="95"/>
                </a:cubicBezTo>
                <a:close/>
                <a:moveTo>
                  <a:pt x="178" y="81"/>
                </a:moveTo>
                <a:cubicBezTo>
                  <a:pt x="176" y="83"/>
                  <a:pt x="179" y="82"/>
                  <a:pt x="180" y="81"/>
                </a:cubicBezTo>
                <a:cubicBezTo>
                  <a:pt x="181" y="80"/>
                  <a:pt x="183" y="79"/>
                  <a:pt x="183" y="79"/>
                </a:cubicBezTo>
                <a:cubicBezTo>
                  <a:pt x="180" y="81"/>
                  <a:pt x="183" y="78"/>
                  <a:pt x="178" y="81"/>
                </a:cubicBezTo>
                <a:close/>
                <a:moveTo>
                  <a:pt x="182" y="80"/>
                </a:moveTo>
                <a:cubicBezTo>
                  <a:pt x="182" y="81"/>
                  <a:pt x="178" y="83"/>
                  <a:pt x="179" y="83"/>
                </a:cubicBezTo>
                <a:cubicBezTo>
                  <a:pt x="181" y="82"/>
                  <a:pt x="182" y="82"/>
                  <a:pt x="183" y="81"/>
                </a:cubicBezTo>
                <a:cubicBezTo>
                  <a:pt x="180" y="82"/>
                  <a:pt x="186" y="79"/>
                  <a:pt x="182" y="80"/>
                </a:cubicBezTo>
                <a:close/>
                <a:moveTo>
                  <a:pt x="182" y="82"/>
                </a:moveTo>
                <a:cubicBezTo>
                  <a:pt x="180" y="84"/>
                  <a:pt x="178" y="86"/>
                  <a:pt x="180" y="86"/>
                </a:cubicBezTo>
                <a:cubicBezTo>
                  <a:pt x="180" y="85"/>
                  <a:pt x="183" y="83"/>
                  <a:pt x="181" y="85"/>
                </a:cubicBezTo>
                <a:cubicBezTo>
                  <a:pt x="186" y="82"/>
                  <a:pt x="180" y="85"/>
                  <a:pt x="183" y="82"/>
                </a:cubicBezTo>
                <a:cubicBezTo>
                  <a:pt x="182" y="82"/>
                  <a:pt x="182" y="83"/>
                  <a:pt x="182" y="82"/>
                </a:cubicBezTo>
                <a:close/>
                <a:moveTo>
                  <a:pt x="165" y="91"/>
                </a:moveTo>
                <a:cubicBezTo>
                  <a:pt x="163" y="92"/>
                  <a:pt x="163" y="92"/>
                  <a:pt x="163" y="93"/>
                </a:cubicBezTo>
                <a:cubicBezTo>
                  <a:pt x="163" y="92"/>
                  <a:pt x="159" y="95"/>
                  <a:pt x="158" y="95"/>
                </a:cubicBezTo>
                <a:cubicBezTo>
                  <a:pt x="159" y="96"/>
                  <a:pt x="163" y="93"/>
                  <a:pt x="166" y="91"/>
                </a:cubicBezTo>
                <a:cubicBezTo>
                  <a:pt x="165" y="91"/>
                  <a:pt x="167" y="90"/>
                  <a:pt x="165" y="91"/>
                </a:cubicBezTo>
                <a:close/>
                <a:moveTo>
                  <a:pt x="167" y="91"/>
                </a:moveTo>
                <a:cubicBezTo>
                  <a:pt x="169" y="90"/>
                  <a:pt x="169" y="90"/>
                  <a:pt x="171" y="90"/>
                </a:cubicBezTo>
                <a:cubicBezTo>
                  <a:pt x="171" y="88"/>
                  <a:pt x="176" y="85"/>
                  <a:pt x="178" y="83"/>
                </a:cubicBezTo>
                <a:cubicBezTo>
                  <a:pt x="176" y="84"/>
                  <a:pt x="176" y="82"/>
                  <a:pt x="174" y="84"/>
                </a:cubicBezTo>
                <a:cubicBezTo>
                  <a:pt x="175" y="85"/>
                  <a:pt x="170" y="87"/>
                  <a:pt x="170" y="88"/>
                </a:cubicBezTo>
                <a:cubicBezTo>
                  <a:pt x="169" y="88"/>
                  <a:pt x="169" y="88"/>
                  <a:pt x="169" y="87"/>
                </a:cubicBezTo>
                <a:cubicBezTo>
                  <a:pt x="166" y="90"/>
                  <a:pt x="167" y="90"/>
                  <a:pt x="167" y="91"/>
                </a:cubicBezTo>
                <a:close/>
                <a:moveTo>
                  <a:pt x="173" y="93"/>
                </a:moveTo>
                <a:cubicBezTo>
                  <a:pt x="174" y="92"/>
                  <a:pt x="173" y="94"/>
                  <a:pt x="176" y="92"/>
                </a:cubicBezTo>
                <a:cubicBezTo>
                  <a:pt x="176" y="91"/>
                  <a:pt x="175" y="92"/>
                  <a:pt x="176" y="91"/>
                </a:cubicBezTo>
                <a:cubicBezTo>
                  <a:pt x="174" y="92"/>
                  <a:pt x="173" y="92"/>
                  <a:pt x="173" y="93"/>
                </a:cubicBezTo>
                <a:close/>
                <a:moveTo>
                  <a:pt x="174" y="104"/>
                </a:moveTo>
                <a:cubicBezTo>
                  <a:pt x="174" y="105"/>
                  <a:pt x="181" y="100"/>
                  <a:pt x="180" y="100"/>
                </a:cubicBezTo>
                <a:cubicBezTo>
                  <a:pt x="177" y="102"/>
                  <a:pt x="177" y="103"/>
                  <a:pt x="174" y="104"/>
                </a:cubicBezTo>
                <a:close/>
                <a:moveTo>
                  <a:pt x="164" y="99"/>
                </a:moveTo>
                <a:cubicBezTo>
                  <a:pt x="166" y="98"/>
                  <a:pt x="169" y="96"/>
                  <a:pt x="170" y="95"/>
                </a:cubicBezTo>
                <a:cubicBezTo>
                  <a:pt x="167" y="97"/>
                  <a:pt x="165" y="97"/>
                  <a:pt x="164" y="99"/>
                </a:cubicBezTo>
                <a:close/>
                <a:moveTo>
                  <a:pt x="159" y="99"/>
                </a:moveTo>
                <a:cubicBezTo>
                  <a:pt x="159" y="100"/>
                  <a:pt x="158" y="100"/>
                  <a:pt x="158" y="100"/>
                </a:cubicBezTo>
                <a:cubicBezTo>
                  <a:pt x="160" y="99"/>
                  <a:pt x="160" y="98"/>
                  <a:pt x="161" y="97"/>
                </a:cubicBezTo>
                <a:cubicBezTo>
                  <a:pt x="161" y="97"/>
                  <a:pt x="161" y="98"/>
                  <a:pt x="162" y="97"/>
                </a:cubicBezTo>
                <a:cubicBezTo>
                  <a:pt x="163" y="96"/>
                  <a:pt x="162" y="97"/>
                  <a:pt x="162" y="97"/>
                </a:cubicBezTo>
                <a:cubicBezTo>
                  <a:pt x="158" y="99"/>
                  <a:pt x="158" y="99"/>
                  <a:pt x="158" y="99"/>
                </a:cubicBezTo>
                <a:cubicBezTo>
                  <a:pt x="158" y="100"/>
                  <a:pt x="157" y="102"/>
                  <a:pt x="159" y="99"/>
                </a:cubicBezTo>
                <a:close/>
                <a:moveTo>
                  <a:pt x="153" y="99"/>
                </a:moveTo>
                <a:cubicBezTo>
                  <a:pt x="153" y="99"/>
                  <a:pt x="152" y="100"/>
                  <a:pt x="153" y="101"/>
                </a:cubicBezTo>
                <a:cubicBezTo>
                  <a:pt x="151" y="101"/>
                  <a:pt x="149" y="103"/>
                  <a:pt x="150" y="103"/>
                </a:cubicBezTo>
                <a:cubicBezTo>
                  <a:pt x="154" y="100"/>
                  <a:pt x="153" y="100"/>
                  <a:pt x="156" y="98"/>
                </a:cubicBezTo>
                <a:cubicBezTo>
                  <a:pt x="155" y="98"/>
                  <a:pt x="155" y="98"/>
                  <a:pt x="154" y="98"/>
                </a:cubicBezTo>
                <a:cubicBezTo>
                  <a:pt x="154" y="100"/>
                  <a:pt x="154" y="98"/>
                  <a:pt x="153" y="99"/>
                </a:cubicBezTo>
                <a:close/>
                <a:moveTo>
                  <a:pt x="160" y="120"/>
                </a:moveTo>
                <a:cubicBezTo>
                  <a:pt x="160" y="120"/>
                  <a:pt x="160" y="121"/>
                  <a:pt x="161" y="120"/>
                </a:cubicBezTo>
                <a:cubicBezTo>
                  <a:pt x="162" y="119"/>
                  <a:pt x="165" y="116"/>
                  <a:pt x="163" y="117"/>
                </a:cubicBezTo>
                <a:cubicBezTo>
                  <a:pt x="163" y="117"/>
                  <a:pt x="162" y="119"/>
                  <a:pt x="160" y="120"/>
                </a:cubicBezTo>
                <a:close/>
                <a:moveTo>
                  <a:pt x="150" y="106"/>
                </a:moveTo>
                <a:cubicBezTo>
                  <a:pt x="148" y="108"/>
                  <a:pt x="154" y="103"/>
                  <a:pt x="151" y="106"/>
                </a:cubicBezTo>
                <a:cubicBezTo>
                  <a:pt x="154" y="104"/>
                  <a:pt x="154" y="104"/>
                  <a:pt x="154" y="104"/>
                </a:cubicBezTo>
                <a:cubicBezTo>
                  <a:pt x="154" y="103"/>
                  <a:pt x="153" y="104"/>
                  <a:pt x="154" y="103"/>
                </a:cubicBezTo>
                <a:cubicBezTo>
                  <a:pt x="151" y="105"/>
                  <a:pt x="151" y="105"/>
                  <a:pt x="150" y="106"/>
                </a:cubicBezTo>
                <a:close/>
                <a:moveTo>
                  <a:pt x="146" y="105"/>
                </a:moveTo>
                <a:cubicBezTo>
                  <a:pt x="142" y="108"/>
                  <a:pt x="147" y="106"/>
                  <a:pt x="145" y="108"/>
                </a:cubicBezTo>
                <a:cubicBezTo>
                  <a:pt x="147" y="106"/>
                  <a:pt x="146" y="106"/>
                  <a:pt x="149" y="104"/>
                </a:cubicBezTo>
                <a:cubicBezTo>
                  <a:pt x="148" y="104"/>
                  <a:pt x="149" y="103"/>
                  <a:pt x="149" y="103"/>
                </a:cubicBezTo>
                <a:cubicBezTo>
                  <a:pt x="145" y="105"/>
                  <a:pt x="149" y="103"/>
                  <a:pt x="146" y="106"/>
                </a:cubicBezTo>
                <a:cubicBezTo>
                  <a:pt x="146" y="105"/>
                  <a:pt x="147" y="104"/>
                  <a:pt x="146" y="105"/>
                </a:cubicBezTo>
                <a:close/>
                <a:moveTo>
                  <a:pt x="153" y="120"/>
                </a:moveTo>
                <a:cubicBezTo>
                  <a:pt x="156" y="118"/>
                  <a:pt x="154" y="119"/>
                  <a:pt x="157" y="116"/>
                </a:cubicBezTo>
                <a:cubicBezTo>
                  <a:pt x="156" y="117"/>
                  <a:pt x="154" y="118"/>
                  <a:pt x="152" y="119"/>
                </a:cubicBezTo>
                <a:cubicBezTo>
                  <a:pt x="154" y="119"/>
                  <a:pt x="151" y="121"/>
                  <a:pt x="149" y="122"/>
                </a:cubicBezTo>
                <a:cubicBezTo>
                  <a:pt x="148" y="124"/>
                  <a:pt x="152" y="120"/>
                  <a:pt x="151" y="122"/>
                </a:cubicBezTo>
                <a:cubicBezTo>
                  <a:pt x="153" y="120"/>
                  <a:pt x="153" y="119"/>
                  <a:pt x="154" y="119"/>
                </a:cubicBezTo>
                <a:cubicBezTo>
                  <a:pt x="154" y="119"/>
                  <a:pt x="153" y="120"/>
                  <a:pt x="153" y="120"/>
                </a:cubicBezTo>
                <a:close/>
                <a:moveTo>
                  <a:pt x="136" y="117"/>
                </a:moveTo>
                <a:cubicBezTo>
                  <a:pt x="139" y="115"/>
                  <a:pt x="135" y="118"/>
                  <a:pt x="135" y="118"/>
                </a:cubicBezTo>
                <a:cubicBezTo>
                  <a:pt x="138" y="116"/>
                  <a:pt x="140" y="115"/>
                  <a:pt x="142" y="113"/>
                </a:cubicBezTo>
                <a:cubicBezTo>
                  <a:pt x="142" y="112"/>
                  <a:pt x="147" y="109"/>
                  <a:pt x="148" y="107"/>
                </a:cubicBezTo>
                <a:cubicBezTo>
                  <a:pt x="147" y="108"/>
                  <a:pt x="146" y="108"/>
                  <a:pt x="146" y="108"/>
                </a:cubicBezTo>
                <a:cubicBezTo>
                  <a:pt x="144" y="109"/>
                  <a:pt x="144" y="110"/>
                  <a:pt x="142" y="111"/>
                </a:cubicBezTo>
                <a:cubicBezTo>
                  <a:pt x="141" y="113"/>
                  <a:pt x="142" y="113"/>
                  <a:pt x="141" y="113"/>
                </a:cubicBezTo>
                <a:cubicBezTo>
                  <a:pt x="140" y="113"/>
                  <a:pt x="136" y="116"/>
                  <a:pt x="136" y="117"/>
                </a:cubicBezTo>
                <a:close/>
                <a:moveTo>
                  <a:pt x="153" y="123"/>
                </a:moveTo>
                <a:cubicBezTo>
                  <a:pt x="154" y="123"/>
                  <a:pt x="157" y="120"/>
                  <a:pt x="156" y="120"/>
                </a:cubicBezTo>
                <a:cubicBezTo>
                  <a:pt x="155" y="121"/>
                  <a:pt x="152" y="123"/>
                  <a:pt x="153" y="123"/>
                </a:cubicBezTo>
                <a:close/>
                <a:moveTo>
                  <a:pt x="137" y="109"/>
                </a:moveTo>
                <a:cubicBezTo>
                  <a:pt x="139" y="108"/>
                  <a:pt x="141" y="106"/>
                  <a:pt x="141" y="106"/>
                </a:cubicBezTo>
                <a:cubicBezTo>
                  <a:pt x="139" y="107"/>
                  <a:pt x="137" y="109"/>
                  <a:pt x="137" y="109"/>
                </a:cubicBezTo>
                <a:close/>
                <a:moveTo>
                  <a:pt x="136" y="114"/>
                </a:moveTo>
                <a:cubicBezTo>
                  <a:pt x="138" y="114"/>
                  <a:pt x="137" y="113"/>
                  <a:pt x="137" y="115"/>
                </a:cubicBezTo>
                <a:cubicBezTo>
                  <a:pt x="138" y="114"/>
                  <a:pt x="138" y="113"/>
                  <a:pt x="141" y="111"/>
                </a:cubicBezTo>
                <a:cubicBezTo>
                  <a:pt x="142" y="110"/>
                  <a:pt x="141" y="111"/>
                  <a:pt x="140" y="111"/>
                </a:cubicBezTo>
                <a:cubicBezTo>
                  <a:pt x="141" y="110"/>
                  <a:pt x="142" y="110"/>
                  <a:pt x="143" y="109"/>
                </a:cubicBezTo>
                <a:cubicBezTo>
                  <a:pt x="143" y="109"/>
                  <a:pt x="144" y="108"/>
                  <a:pt x="143" y="108"/>
                </a:cubicBezTo>
                <a:cubicBezTo>
                  <a:pt x="141" y="111"/>
                  <a:pt x="139" y="111"/>
                  <a:pt x="136" y="114"/>
                </a:cubicBezTo>
                <a:close/>
                <a:moveTo>
                  <a:pt x="142" y="117"/>
                </a:moveTo>
                <a:cubicBezTo>
                  <a:pt x="140" y="118"/>
                  <a:pt x="142" y="116"/>
                  <a:pt x="144" y="115"/>
                </a:cubicBezTo>
                <a:cubicBezTo>
                  <a:pt x="144" y="114"/>
                  <a:pt x="142" y="115"/>
                  <a:pt x="141" y="116"/>
                </a:cubicBezTo>
                <a:cubicBezTo>
                  <a:pt x="141" y="116"/>
                  <a:pt x="141" y="117"/>
                  <a:pt x="140" y="117"/>
                </a:cubicBezTo>
                <a:cubicBezTo>
                  <a:pt x="137" y="118"/>
                  <a:pt x="139" y="119"/>
                  <a:pt x="136" y="120"/>
                </a:cubicBezTo>
                <a:cubicBezTo>
                  <a:pt x="136" y="121"/>
                  <a:pt x="133" y="123"/>
                  <a:pt x="132" y="124"/>
                </a:cubicBezTo>
                <a:cubicBezTo>
                  <a:pt x="133" y="124"/>
                  <a:pt x="131" y="125"/>
                  <a:pt x="131" y="126"/>
                </a:cubicBezTo>
                <a:cubicBezTo>
                  <a:pt x="133" y="124"/>
                  <a:pt x="135" y="122"/>
                  <a:pt x="134" y="124"/>
                </a:cubicBezTo>
                <a:cubicBezTo>
                  <a:pt x="135" y="124"/>
                  <a:pt x="139" y="121"/>
                  <a:pt x="138" y="121"/>
                </a:cubicBezTo>
                <a:cubicBezTo>
                  <a:pt x="137" y="121"/>
                  <a:pt x="135" y="124"/>
                  <a:pt x="135" y="123"/>
                </a:cubicBezTo>
                <a:cubicBezTo>
                  <a:pt x="136" y="122"/>
                  <a:pt x="135" y="122"/>
                  <a:pt x="137" y="121"/>
                </a:cubicBezTo>
                <a:cubicBezTo>
                  <a:pt x="139" y="119"/>
                  <a:pt x="142" y="117"/>
                  <a:pt x="142" y="117"/>
                </a:cubicBezTo>
                <a:close/>
                <a:moveTo>
                  <a:pt x="143" y="118"/>
                </a:moveTo>
                <a:cubicBezTo>
                  <a:pt x="141" y="119"/>
                  <a:pt x="141" y="119"/>
                  <a:pt x="141" y="119"/>
                </a:cubicBezTo>
                <a:cubicBezTo>
                  <a:pt x="140" y="120"/>
                  <a:pt x="140" y="120"/>
                  <a:pt x="141" y="121"/>
                </a:cubicBezTo>
                <a:cubicBezTo>
                  <a:pt x="143" y="119"/>
                  <a:pt x="142" y="119"/>
                  <a:pt x="143" y="118"/>
                </a:cubicBezTo>
                <a:cubicBezTo>
                  <a:pt x="143" y="119"/>
                  <a:pt x="144" y="118"/>
                  <a:pt x="145" y="117"/>
                </a:cubicBezTo>
                <a:cubicBezTo>
                  <a:pt x="143" y="118"/>
                  <a:pt x="144" y="117"/>
                  <a:pt x="143" y="118"/>
                </a:cubicBezTo>
                <a:close/>
                <a:moveTo>
                  <a:pt x="146" y="128"/>
                </a:moveTo>
                <a:cubicBezTo>
                  <a:pt x="147" y="128"/>
                  <a:pt x="145" y="129"/>
                  <a:pt x="145" y="130"/>
                </a:cubicBezTo>
                <a:cubicBezTo>
                  <a:pt x="146" y="129"/>
                  <a:pt x="146" y="129"/>
                  <a:pt x="148" y="128"/>
                </a:cubicBezTo>
                <a:cubicBezTo>
                  <a:pt x="147" y="128"/>
                  <a:pt x="147" y="127"/>
                  <a:pt x="148" y="127"/>
                </a:cubicBezTo>
                <a:cubicBezTo>
                  <a:pt x="147" y="127"/>
                  <a:pt x="146" y="128"/>
                  <a:pt x="146" y="128"/>
                </a:cubicBezTo>
                <a:close/>
                <a:moveTo>
                  <a:pt x="133" y="117"/>
                </a:moveTo>
                <a:cubicBezTo>
                  <a:pt x="133" y="118"/>
                  <a:pt x="134" y="117"/>
                  <a:pt x="135" y="117"/>
                </a:cubicBezTo>
                <a:cubicBezTo>
                  <a:pt x="136" y="116"/>
                  <a:pt x="137" y="115"/>
                  <a:pt x="137" y="115"/>
                </a:cubicBezTo>
                <a:cubicBezTo>
                  <a:pt x="136" y="116"/>
                  <a:pt x="135" y="115"/>
                  <a:pt x="133" y="117"/>
                </a:cubicBezTo>
                <a:close/>
                <a:moveTo>
                  <a:pt x="144" y="129"/>
                </a:moveTo>
                <a:cubicBezTo>
                  <a:pt x="143" y="129"/>
                  <a:pt x="141" y="129"/>
                  <a:pt x="139" y="132"/>
                </a:cubicBezTo>
                <a:cubicBezTo>
                  <a:pt x="139" y="133"/>
                  <a:pt x="145" y="129"/>
                  <a:pt x="146" y="127"/>
                </a:cubicBezTo>
                <a:cubicBezTo>
                  <a:pt x="145" y="128"/>
                  <a:pt x="144" y="128"/>
                  <a:pt x="144" y="129"/>
                </a:cubicBezTo>
                <a:close/>
                <a:moveTo>
                  <a:pt x="133" y="117"/>
                </a:moveTo>
                <a:cubicBezTo>
                  <a:pt x="132" y="118"/>
                  <a:pt x="132" y="117"/>
                  <a:pt x="131" y="118"/>
                </a:cubicBezTo>
                <a:cubicBezTo>
                  <a:pt x="131" y="119"/>
                  <a:pt x="133" y="117"/>
                  <a:pt x="135" y="116"/>
                </a:cubicBezTo>
                <a:cubicBezTo>
                  <a:pt x="134" y="116"/>
                  <a:pt x="136" y="114"/>
                  <a:pt x="134" y="115"/>
                </a:cubicBezTo>
                <a:cubicBezTo>
                  <a:pt x="134" y="116"/>
                  <a:pt x="134" y="116"/>
                  <a:pt x="133" y="117"/>
                </a:cubicBezTo>
                <a:close/>
                <a:moveTo>
                  <a:pt x="138" y="122"/>
                </a:moveTo>
                <a:cubicBezTo>
                  <a:pt x="137" y="123"/>
                  <a:pt x="137" y="123"/>
                  <a:pt x="139" y="122"/>
                </a:cubicBezTo>
                <a:cubicBezTo>
                  <a:pt x="140" y="121"/>
                  <a:pt x="140" y="120"/>
                  <a:pt x="138" y="122"/>
                </a:cubicBezTo>
                <a:close/>
                <a:moveTo>
                  <a:pt x="139" y="137"/>
                </a:moveTo>
                <a:cubicBezTo>
                  <a:pt x="141" y="135"/>
                  <a:pt x="141" y="137"/>
                  <a:pt x="139" y="138"/>
                </a:cubicBezTo>
                <a:cubicBezTo>
                  <a:pt x="140" y="137"/>
                  <a:pt x="141" y="137"/>
                  <a:pt x="142" y="136"/>
                </a:cubicBezTo>
                <a:cubicBezTo>
                  <a:pt x="142" y="135"/>
                  <a:pt x="142" y="135"/>
                  <a:pt x="142" y="135"/>
                </a:cubicBezTo>
                <a:cubicBezTo>
                  <a:pt x="142" y="135"/>
                  <a:pt x="143" y="134"/>
                  <a:pt x="144" y="134"/>
                </a:cubicBezTo>
                <a:cubicBezTo>
                  <a:pt x="142" y="136"/>
                  <a:pt x="138" y="139"/>
                  <a:pt x="138" y="140"/>
                </a:cubicBezTo>
                <a:cubicBezTo>
                  <a:pt x="138" y="140"/>
                  <a:pt x="137" y="141"/>
                  <a:pt x="136" y="141"/>
                </a:cubicBezTo>
                <a:cubicBezTo>
                  <a:pt x="138" y="140"/>
                  <a:pt x="138" y="139"/>
                  <a:pt x="139" y="138"/>
                </a:cubicBezTo>
                <a:cubicBezTo>
                  <a:pt x="139" y="137"/>
                  <a:pt x="136" y="138"/>
                  <a:pt x="133" y="141"/>
                </a:cubicBezTo>
                <a:cubicBezTo>
                  <a:pt x="134" y="141"/>
                  <a:pt x="136" y="139"/>
                  <a:pt x="137" y="139"/>
                </a:cubicBezTo>
                <a:cubicBezTo>
                  <a:pt x="137" y="139"/>
                  <a:pt x="138" y="139"/>
                  <a:pt x="138" y="139"/>
                </a:cubicBezTo>
                <a:cubicBezTo>
                  <a:pt x="135" y="142"/>
                  <a:pt x="132" y="145"/>
                  <a:pt x="132" y="146"/>
                </a:cubicBezTo>
                <a:cubicBezTo>
                  <a:pt x="133" y="145"/>
                  <a:pt x="135" y="144"/>
                  <a:pt x="135" y="143"/>
                </a:cubicBezTo>
                <a:cubicBezTo>
                  <a:pt x="134" y="144"/>
                  <a:pt x="134" y="144"/>
                  <a:pt x="134" y="144"/>
                </a:cubicBezTo>
                <a:cubicBezTo>
                  <a:pt x="135" y="144"/>
                  <a:pt x="136" y="142"/>
                  <a:pt x="136" y="142"/>
                </a:cubicBezTo>
                <a:cubicBezTo>
                  <a:pt x="137" y="142"/>
                  <a:pt x="134" y="145"/>
                  <a:pt x="137" y="143"/>
                </a:cubicBezTo>
                <a:cubicBezTo>
                  <a:pt x="136" y="142"/>
                  <a:pt x="139" y="141"/>
                  <a:pt x="140" y="141"/>
                </a:cubicBezTo>
                <a:cubicBezTo>
                  <a:pt x="139" y="140"/>
                  <a:pt x="141" y="139"/>
                  <a:pt x="141" y="139"/>
                </a:cubicBezTo>
                <a:cubicBezTo>
                  <a:pt x="140" y="139"/>
                  <a:pt x="140" y="139"/>
                  <a:pt x="141" y="138"/>
                </a:cubicBezTo>
                <a:cubicBezTo>
                  <a:pt x="144" y="136"/>
                  <a:pt x="146" y="134"/>
                  <a:pt x="148" y="133"/>
                </a:cubicBezTo>
                <a:cubicBezTo>
                  <a:pt x="147" y="133"/>
                  <a:pt x="143" y="135"/>
                  <a:pt x="146" y="132"/>
                </a:cubicBezTo>
                <a:cubicBezTo>
                  <a:pt x="143" y="133"/>
                  <a:pt x="141" y="134"/>
                  <a:pt x="139" y="137"/>
                </a:cubicBezTo>
                <a:close/>
                <a:moveTo>
                  <a:pt x="142" y="131"/>
                </a:moveTo>
                <a:cubicBezTo>
                  <a:pt x="142" y="131"/>
                  <a:pt x="143" y="132"/>
                  <a:pt x="144" y="130"/>
                </a:cubicBezTo>
                <a:cubicBezTo>
                  <a:pt x="144" y="130"/>
                  <a:pt x="144" y="130"/>
                  <a:pt x="144" y="129"/>
                </a:cubicBezTo>
                <a:cubicBezTo>
                  <a:pt x="144" y="130"/>
                  <a:pt x="143" y="130"/>
                  <a:pt x="142" y="131"/>
                </a:cubicBezTo>
                <a:close/>
                <a:moveTo>
                  <a:pt x="142" y="143"/>
                </a:moveTo>
                <a:cubicBezTo>
                  <a:pt x="142" y="143"/>
                  <a:pt x="145" y="140"/>
                  <a:pt x="145" y="142"/>
                </a:cubicBezTo>
                <a:cubicBezTo>
                  <a:pt x="147" y="140"/>
                  <a:pt x="149" y="139"/>
                  <a:pt x="150" y="138"/>
                </a:cubicBezTo>
                <a:cubicBezTo>
                  <a:pt x="148" y="139"/>
                  <a:pt x="147" y="140"/>
                  <a:pt x="146" y="140"/>
                </a:cubicBezTo>
                <a:cubicBezTo>
                  <a:pt x="147" y="139"/>
                  <a:pt x="147" y="139"/>
                  <a:pt x="148" y="138"/>
                </a:cubicBezTo>
                <a:cubicBezTo>
                  <a:pt x="147" y="139"/>
                  <a:pt x="150" y="137"/>
                  <a:pt x="150" y="137"/>
                </a:cubicBezTo>
                <a:cubicBezTo>
                  <a:pt x="148" y="138"/>
                  <a:pt x="142" y="142"/>
                  <a:pt x="142" y="143"/>
                </a:cubicBezTo>
                <a:close/>
                <a:moveTo>
                  <a:pt x="125" y="125"/>
                </a:moveTo>
                <a:cubicBezTo>
                  <a:pt x="126" y="125"/>
                  <a:pt x="128" y="123"/>
                  <a:pt x="128" y="124"/>
                </a:cubicBezTo>
                <a:cubicBezTo>
                  <a:pt x="126" y="126"/>
                  <a:pt x="124" y="127"/>
                  <a:pt x="124" y="128"/>
                </a:cubicBezTo>
                <a:cubicBezTo>
                  <a:pt x="129" y="124"/>
                  <a:pt x="129" y="124"/>
                  <a:pt x="129" y="124"/>
                </a:cubicBezTo>
                <a:cubicBezTo>
                  <a:pt x="128" y="123"/>
                  <a:pt x="132" y="121"/>
                  <a:pt x="131" y="120"/>
                </a:cubicBezTo>
                <a:cubicBezTo>
                  <a:pt x="129" y="122"/>
                  <a:pt x="127" y="123"/>
                  <a:pt x="125" y="125"/>
                </a:cubicBezTo>
                <a:close/>
                <a:moveTo>
                  <a:pt x="131" y="122"/>
                </a:moveTo>
                <a:cubicBezTo>
                  <a:pt x="132" y="122"/>
                  <a:pt x="131" y="122"/>
                  <a:pt x="131" y="123"/>
                </a:cubicBezTo>
                <a:cubicBezTo>
                  <a:pt x="132" y="122"/>
                  <a:pt x="132" y="121"/>
                  <a:pt x="133" y="120"/>
                </a:cubicBezTo>
                <a:cubicBezTo>
                  <a:pt x="134" y="120"/>
                  <a:pt x="134" y="120"/>
                  <a:pt x="134" y="120"/>
                </a:cubicBezTo>
                <a:cubicBezTo>
                  <a:pt x="133" y="120"/>
                  <a:pt x="135" y="117"/>
                  <a:pt x="131" y="119"/>
                </a:cubicBezTo>
                <a:cubicBezTo>
                  <a:pt x="131" y="120"/>
                  <a:pt x="134" y="119"/>
                  <a:pt x="131" y="122"/>
                </a:cubicBezTo>
                <a:close/>
                <a:moveTo>
                  <a:pt x="139" y="130"/>
                </a:moveTo>
                <a:cubicBezTo>
                  <a:pt x="138" y="132"/>
                  <a:pt x="142" y="129"/>
                  <a:pt x="142" y="129"/>
                </a:cubicBezTo>
                <a:lnTo>
                  <a:pt x="139" y="130"/>
                </a:lnTo>
                <a:close/>
                <a:moveTo>
                  <a:pt x="133" y="129"/>
                </a:moveTo>
                <a:cubicBezTo>
                  <a:pt x="135" y="127"/>
                  <a:pt x="136" y="126"/>
                  <a:pt x="135" y="126"/>
                </a:cubicBezTo>
                <a:cubicBezTo>
                  <a:pt x="133" y="128"/>
                  <a:pt x="132" y="129"/>
                  <a:pt x="133" y="129"/>
                </a:cubicBezTo>
                <a:close/>
                <a:moveTo>
                  <a:pt x="129" y="121"/>
                </a:moveTo>
                <a:cubicBezTo>
                  <a:pt x="128" y="120"/>
                  <a:pt x="126" y="121"/>
                  <a:pt x="124" y="124"/>
                </a:cubicBezTo>
                <a:cubicBezTo>
                  <a:pt x="125" y="123"/>
                  <a:pt x="125" y="123"/>
                  <a:pt x="124" y="124"/>
                </a:cubicBezTo>
                <a:cubicBezTo>
                  <a:pt x="123" y="124"/>
                  <a:pt x="121" y="127"/>
                  <a:pt x="120" y="128"/>
                </a:cubicBezTo>
                <a:cubicBezTo>
                  <a:pt x="121" y="128"/>
                  <a:pt x="121" y="128"/>
                  <a:pt x="120" y="130"/>
                </a:cubicBezTo>
                <a:cubicBezTo>
                  <a:pt x="121" y="129"/>
                  <a:pt x="121" y="129"/>
                  <a:pt x="121" y="129"/>
                </a:cubicBezTo>
                <a:cubicBezTo>
                  <a:pt x="125" y="126"/>
                  <a:pt x="124" y="125"/>
                  <a:pt x="128" y="123"/>
                </a:cubicBezTo>
                <a:cubicBezTo>
                  <a:pt x="127" y="122"/>
                  <a:pt x="126" y="123"/>
                  <a:pt x="129" y="121"/>
                </a:cubicBezTo>
                <a:close/>
                <a:moveTo>
                  <a:pt x="129" y="131"/>
                </a:moveTo>
                <a:cubicBezTo>
                  <a:pt x="130" y="130"/>
                  <a:pt x="133" y="127"/>
                  <a:pt x="134" y="126"/>
                </a:cubicBezTo>
                <a:cubicBezTo>
                  <a:pt x="131" y="128"/>
                  <a:pt x="130" y="130"/>
                  <a:pt x="129" y="131"/>
                </a:cubicBezTo>
                <a:close/>
                <a:moveTo>
                  <a:pt x="133" y="136"/>
                </a:moveTo>
                <a:cubicBezTo>
                  <a:pt x="135" y="136"/>
                  <a:pt x="137" y="136"/>
                  <a:pt x="139" y="133"/>
                </a:cubicBezTo>
                <a:cubicBezTo>
                  <a:pt x="136" y="135"/>
                  <a:pt x="136" y="134"/>
                  <a:pt x="133" y="136"/>
                </a:cubicBezTo>
                <a:close/>
                <a:moveTo>
                  <a:pt x="124" y="131"/>
                </a:moveTo>
                <a:cubicBezTo>
                  <a:pt x="125" y="131"/>
                  <a:pt x="125" y="131"/>
                  <a:pt x="124" y="132"/>
                </a:cubicBezTo>
                <a:cubicBezTo>
                  <a:pt x="126" y="131"/>
                  <a:pt x="131" y="127"/>
                  <a:pt x="128" y="128"/>
                </a:cubicBezTo>
                <a:cubicBezTo>
                  <a:pt x="128" y="129"/>
                  <a:pt x="126" y="130"/>
                  <a:pt x="124" y="131"/>
                </a:cubicBezTo>
                <a:close/>
                <a:moveTo>
                  <a:pt x="121" y="127"/>
                </a:moveTo>
                <a:cubicBezTo>
                  <a:pt x="121" y="126"/>
                  <a:pt x="121" y="125"/>
                  <a:pt x="123" y="124"/>
                </a:cubicBezTo>
                <a:cubicBezTo>
                  <a:pt x="120" y="126"/>
                  <a:pt x="117" y="127"/>
                  <a:pt x="117" y="128"/>
                </a:cubicBezTo>
                <a:cubicBezTo>
                  <a:pt x="118" y="128"/>
                  <a:pt x="120" y="126"/>
                  <a:pt x="121" y="126"/>
                </a:cubicBezTo>
                <a:cubicBezTo>
                  <a:pt x="120" y="126"/>
                  <a:pt x="119" y="128"/>
                  <a:pt x="121" y="127"/>
                </a:cubicBezTo>
                <a:close/>
                <a:moveTo>
                  <a:pt x="120" y="131"/>
                </a:moveTo>
                <a:cubicBezTo>
                  <a:pt x="121" y="131"/>
                  <a:pt x="122" y="131"/>
                  <a:pt x="124" y="129"/>
                </a:cubicBezTo>
                <a:cubicBezTo>
                  <a:pt x="124" y="128"/>
                  <a:pt x="121" y="130"/>
                  <a:pt x="120" y="131"/>
                </a:cubicBezTo>
                <a:close/>
                <a:moveTo>
                  <a:pt x="119" y="140"/>
                </a:moveTo>
                <a:cubicBezTo>
                  <a:pt x="121" y="139"/>
                  <a:pt x="122" y="137"/>
                  <a:pt x="124" y="135"/>
                </a:cubicBezTo>
                <a:cubicBezTo>
                  <a:pt x="124" y="134"/>
                  <a:pt x="124" y="134"/>
                  <a:pt x="124" y="134"/>
                </a:cubicBezTo>
                <a:cubicBezTo>
                  <a:pt x="121" y="137"/>
                  <a:pt x="119" y="139"/>
                  <a:pt x="119" y="140"/>
                </a:cubicBezTo>
                <a:close/>
                <a:moveTo>
                  <a:pt x="117" y="131"/>
                </a:moveTo>
                <a:cubicBezTo>
                  <a:pt x="119" y="130"/>
                  <a:pt x="117" y="130"/>
                  <a:pt x="118" y="129"/>
                </a:cubicBezTo>
                <a:cubicBezTo>
                  <a:pt x="116" y="131"/>
                  <a:pt x="116" y="131"/>
                  <a:pt x="117" y="131"/>
                </a:cubicBezTo>
                <a:close/>
                <a:moveTo>
                  <a:pt x="112" y="133"/>
                </a:moveTo>
                <a:cubicBezTo>
                  <a:pt x="112" y="134"/>
                  <a:pt x="114" y="132"/>
                  <a:pt x="113" y="133"/>
                </a:cubicBezTo>
                <a:cubicBezTo>
                  <a:pt x="117" y="130"/>
                  <a:pt x="114" y="131"/>
                  <a:pt x="112" y="133"/>
                </a:cubicBezTo>
                <a:close/>
                <a:moveTo>
                  <a:pt x="117" y="138"/>
                </a:moveTo>
                <a:cubicBezTo>
                  <a:pt x="116" y="140"/>
                  <a:pt x="113" y="143"/>
                  <a:pt x="114" y="143"/>
                </a:cubicBezTo>
                <a:cubicBezTo>
                  <a:pt x="117" y="140"/>
                  <a:pt x="116" y="140"/>
                  <a:pt x="119" y="137"/>
                </a:cubicBezTo>
                <a:cubicBezTo>
                  <a:pt x="118" y="138"/>
                  <a:pt x="118" y="137"/>
                  <a:pt x="117" y="138"/>
                </a:cubicBezTo>
                <a:close/>
                <a:moveTo>
                  <a:pt x="114" y="157"/>
                </a:moveTo>
                <a:cubicBezTo>
                  <a:pt x="112" y="158"/>
                  <a:pt x="113" y="158"/>
                  <a:pt x="111" y="158"/>
                </a:cubicBezTo>
                <a:cubicBezTo>
                  <a:pt x="113" y="158"/>
                  <a:pt x="109" y="161"/>
                  <a:pt x="109" y="161"/>
                </a:cubicBezTo>
                <a:cubicBezTo>
                  <a:pt x="111" y="159"/>
                  <a:pt x="109" y="160"/>
                  <a:pt x="108" y="161"/>
                </a:cubicBezTo>
                <a:cubicBezTo>
                  <a:pt x="108" y="162"/>
                  <a:pt x="107" y="163"/>
                  <a:pt x="107" y="164"/>
                </a:cubicBezTo>
                <a:cubicBezTo>
                  <a:pt x="105" y="166"/>
                  <a:pt x="105" y="164"/>
                  <a:pt x="102" y="167"/>
                </a:cubicBezTo>
                <a:cubicBezTo>
                  <a:pt x="102" y="169"/>
                  <a:pt x="103" y="167"/>
                  <a:pt x="104" y="167"/>
                </a:cubicBezTo>
                <a:cubicBezTo>
                  <a:pt x="103" y="168"/>
                  <a:pt x="102" y="168"/>
                  <a:pt x="101" y="169"/>
                </a:cubicBezTo>
                <a:cubicBezTo>
                  <a:pt x="103" y="169"/>
                  <a:pt x="106" y="166"/>
                  <a:pt x="107" y="164"/>
                </a:cubicBezTo>
                <a:cubicBezTo>
                  <a:pt x="106" y="167"/>
                  <a:pt x="101" y="172"/>
                  <a:pt x="99" y="173"/>
                </a:cubicBezTo>
                <a:cubicBezTo>
                  <a:pt x="99" y="173"/>
                  <a:pt x="99" y="175"/>
                  <a:pt x="98" y="175"/>
                </a:cubicBezTo>
                <a:cubicBezTo>
                  <a:pt x="98" y="175"/>
                  <a:pt x="99" y="175"/>
                  <a:pt x="98" y="175"/>
                </a:cubicBezTo>
                <a:cubicBezTo>
                  <a:pt x="99" y="175"/>
                  <a:pt x="98" y="175"/>
                  <a:pt x="99" y="175"/>
                </a:cubicBezTo>
                <a:cubicBezTo>
                  <a:pt x="99" y="175"/>
                  <a:pt x="100" y="174"/>
                  <a:pt x="100" y="174"/>
                </a:cubicBezTo>
                <a:cubicBezTo>
                  <a:pt x="100" y="174"/>
                  <a:pt x="100" y="174"/>
                  <a:pt x="100" y="174"/>
                </a:cubicBezTo>
                <a:cubicBezTo>
                  <a:pt x="101" y="172"/>
                  <a:pt x="101" y="172"/>
                  <a:pt x="101" y="172"/>
                </a:cubicBezTo>
                <a:cubicBezTo>
                  <a:pt x="102" y="172"/>
                  <a:pt x="103" y="171"/>
                  <a:pt x="104" y="170"/>
                </a:cubicBezTo>
                <a:cubicBezTo>
                  <a:pt x="103" y="170"/>
                  <a:pt x="106" y="168"/>
                  <a:pt x="106" y="167"/>
                </a:cubicBezTo>
                <a:cubicBezTo>
                  <a:pt x="108" y="166"/>
                  <a:pt x="114" y="158"/>
                  <a:pt x="117" y="157"/>
                </a:cubicBezTo>
                <a:cubicBezTo>
                  <a:pt x="117" y="157"/>
                  <a:pt x="116" y="157"/>
                  <a:pt x="117" y="156"/>
                </a:cubicBezTo>
                <a:cubicBezTo>
                  <a:pt x="119" y="155"/>
                  <a:pt x="120" y="153"/>
                  <a:pt x="123" y="151"/>
                </a:cubicBezTo>
                <a:cubicBezTo>
                  <a:pt x="122" y="150"/>
                  <a:pt x="125" y="150"/>
                  <a:pt x="126" y="148"/>
                </a:cubicBezTo>
                <a:cubicBezTo>
                  <a:pt x="126" y="148"/>
                  <a:pt x="127" y="147"/>
                  <a:pt x="126" y="147"/>
                </a:cubicBezTo>
                <a:cubicBezTo>
                  <a:pt x="123" y="150"/>
                  <a:pt x="122" y="148"/>
                  <a:pt x="120" y="151"/>
                </a:cubicBezTo>
                <a:cubicBezTo>
                  <a:pt x="121" y="150"/>
                  <a:pt x="120" y="153"/>
                  <a:pt x="119" y="153"/>
                </a:cubicBezTo>
                <a:cubicBezTo>
                  <a:pt x="119" y="152"/>
                  <a:pt x="117" y="155"/>
                  <a:pt x="116" y="155"/>
                </a:cubicBezTo>
                <a:cubicBezTo>
                  <a:pt x="117" y="154"/>
                  <a:pt x="118" y="153"/>
                  <a:pt x="118" y="152"/>
                </a:cubicBezTo>
                <a:cubicBezTo>
                  <a:pt x="117" y="154"/>
                  <a:pt x="116" y="154"/>
                  <a:pt x="116" y="154"/>
                </a:cubicBezTo>
                <a:cubicBezTo>
                  <a:pt x="116" y="154"/>
                  <a:pt x="117" y="153"/>
                  <a:pt x="117" y="153"/>
                </a:cubicBezTo>
                <a:cubicBezTo>
                  <a:pt x="115" y="155"/>
                  <a:pt x="115" y="155"/>
                  <a:pt x="114" y="157"/>
                </a:cubicBezTo>
                <a:close/>
                <a:moveTo>
                  <a:pt x="119" y="151"/>
                </a:moveTo>
                <a:cubicBezTo>
                  <a:pt x="120" y="150"/>
                  <a:pt x="121" y="149"/>
                  <a:pt x="121" y="148"/>
                </a:cubicBezTo>
                <a:cubicBezTo>
                  <a:pt x="120" y="149"/>
                  <a:pt x="119" y="149"/>
                  <a:pt x="118" y="151"/>
                </a:cubicBezTo>
                <a:cubicBezTo>
                  <a:pt x="118" y="152"/>
                  <a:pt x="119" y="150"/>
                  <a:pt x="120" y="150"/>
                </a:cubicBezTo>
                <a:cubicBezTo>
                  <a:pt x="119" y="151"/>
                  <a:pt x="118" y="152"/>
                  <a:pt x="119" y="151"/>
                </a:cubicBezTo>
                <a:close/>
                <a:moveTo>
                  <a:pt x="124" y="159"/>
                </a:moveTo>
                <a:cubicBezTo>
                  <a:pt x="125" y="159"/>
                  <a:pt x="128" y="159"/>
                  <a:pt x="128" y="157"/>
                </a:cubicBezTo>
                <a:cubicBezTo>
                  <a:pt x="125" y="160"/>
                  <a:pt x="127" y="156"/>
                  <a:pt x="124" y="159"/>
                </a:cubicBezTo>
                <a:close/>
                <a:moveTo>
                  <a:pt x="112" y="142"/>
                </a:moveTo>
                <a:cubicBezTo>
                  <a:pt x="110" y="143"/>
                  <a:pt x="109" y="144"/>
                  <a:pt x="109" y="145"/>
                </a:cubicBezTo>
                <a:cubicBezTo>
                  <a:pt x="110" y="145"/>
                  <a:pt x="111" y="143"/>
                  <a:pt x="112" y="142"/>
                </a:cubicBezTo>
                <a:cubicBezTo>
                  <a:pt x="112" y="143"/>
                  <a:pt x="112" y="143"/>
                  <a:pt x="113" y="142"/>
                </a:cubicBezTo>
                <a:cubicBezTo>
                  <a:pt x="113" y="142"/>
                  <a:pt x="112" y="142"/>
                  <a:pt x="112" y="142"/>
                </a:cubicBezTo>
                <a:close/>
                <a:moveTo>
                  <a:pt x="114" y="170"/>
                </a:moveTo>
                <a:cubicBezTo>
                  <a:pt x="115" y="170"/>
                  <a:pt x="118" y="166"/>
                  <a:pt x="117" y="166"/>
                </a:cubicBezTo>
                <a:cubicBezTo>
                  <a:pt x="115" y="168"/>
                  <a:pt x="116" y="167"/>
                  <a:pt x="114" y="170"/>
                </a:cubicBezTo>
                <a:close/>
                <a:moveTo>
                  <a:pt x="88" y="182"/>
                </a:moveTo>
                <a:cubicBezTo>
                  <a:pt x="88" y="182"/>
                  <a:pt x="89" y="182"/>
                  <a:pt x="89" y="181"/>
                </a:cubicBezTo>
                <a:cubicBezTo>
                  <a:pt x="88" y="181"/>
                  <a:pt x="88" y="182"/>
                  <a:pt x="88" y="182"/>
                </a:cubicBezTo>
                <a:close/>
                <a:moveTo>
                  <a:pt x="108" y="144"/>
                </a:moveTo>
                <a:cubicBezTo>
                  <a:pt x="106" y="144"/>
                  <a:pt x="109" y="142"/>
                  <a:pt x="108" y="142"/>
                </a:cubicBezTo>
                <a:cubicBezTo>
                  <a:pt x="107" y="142"/>
                  <a:pt x="103" y="145"/>
                  <a:pt x="103" y="145"/>
                </a:cubicBezTo>
                <a:cubicBezTo>
                  <a:pt x="105" y="144"/>
                  <a:pt x="106" y="145"/>
                  <a:pt x="107" y="144"/>
                </a:cubicBezTo>
                <a:cubicBezTo>
                  <a:pt x="109" y="143"/>
                  <a:pt x="109" y="143"/>
                  <a:pt x="110" y="141"/>
                </a:cubicBezTo>
                <a:cubicBezTo>
                  <a:pt x="110" y="141"/>
                  <a:pt x="110" y="141"/>
                  <a:pt x="110" y="141"/>
                </a:cubicBezTo>
                <a:cubicBezTo>
                  <a:pt x="107" y="143"/>
                  <a:pt x="110" y="142"/>
                  <a:pt x="108" y="144"/>
                </a:cubicBezTo>
                <a:close/>
                <a:moveTo>
                  <a:pt x="802" y="247"/>
                </a:moveTo>
                <a:cubicBezTo>
                  <a:pt x="799" y="242"/>
                  <a:pt x="799" y="242"/>
                  <a:pt x="799" y="242"/>
                </a:cubicBezTo>
                <a:cubicBezTo>
                  <a:pt x="798" y="242"/>
                  <a:pt x="801" y="247"/>
                  <a:pt x="801" y="246"/>
                </a:cubicBezTo>
                <a:cubicBezTo>
                  <a:pt x="801" y="247"/>
                  <a:pt x="801" y="247"/>
                  <a:pt x="801" y="247"/>
                </a:cubicBezTo>
                <a:cubicBezTo>
                  <a:pt x="800" y="244"/>
                  <a:pt x="802" y="246"/>
                  <a:pt x="802" y="247"/>
                </a:cubicBezTo>
                <a:close/>
                <a:moveTo>
                  <a:pt x="596" y="44"/>
                </a:moveTo>
                <a:cubicBezTo>
                  <a:pt x="592" y="42"/>
                  <a:pt x="592" y="42"/>
                  <a:pt x="592" y="42"/>
                </a:cubicBezTo>
                <a:cubicBezTo>
                  <a:pt x="592" y="43"/>
                  <a:pt x="593" y="43"/>
                  <a:pt x="594" y="44"/>
                </a:cubicBezTo>
                <a:cubicBezTo>
                  <a:pt x="591" y="43"/>
                  <a:pt x="597" y="45"/>
                  <a:pt x="596" y="44"/>
                </a:cubicBezTo>
                <a:close/>
                <a:moveTo>
                  <a:pt x="493" y="9"/>
                </a:moveTo>
                <a:cubicBezTo>
                  <a:pt x="495" y="10"/>
                  <a:pt x="500" y="11"/>
                  <a:pt x="502" y="11"/>
                </a:cubicBezTo>
                <a:cubicBezTo>
                  <a:pt x="500" y="10"/>
                  <a:pt x="492" y="9"/>
                  <a:pt x="493" y="9"/>
                </a:cubicBezTo>
                <a:close/>
                <a:moveTo>
                  <a:pt x="467" y="5"/>
                </a:moveTo>
                <a:cubicBezTo>
                  <a:pt x="469" y="5"/>
                  <a:pt x="477" y="7"/>
                  <a:pt x="475" y="6"/>
                </a:cubicBezTo>
                <a:cubicBezTo>
                  <a:pt x="473" y="6"/>
                  <a:pt x="466" y="4"/>
                  <a:pt x="466" y="5"/>
                </a:cubicBezTo>
                <a:cubicBezTo>
                  <a:pt x="467" y="6"/>
                  <a:pt x="469" y="7"/>
                  <a:pt x="470" y="6"/>
                </a:cubicBezTo>
                <a:cubicBezTo>
                  <a:pt x="469" y="6"/>
                  <a:pt x="468" y="6"/>
                  <a:pt x="467" y="5"/>
                </a:cubicBezTo>
                <a:close/>
                <a:moveTo>
                  <a:pt x="411" y="0"/>
                </a:moveTo>
                <a:cubicBezTo>
                  <a:pt x="410" y="0"/>
                  <a:pt x="406" y="0"/>
                  <a:pt x="404" y="1"/>
                </a:cubicBezTo>
                <a:cubicBezTo>
                  <a:pt x="407" y="1"/>
                  <a:pt x="411" y="1"/>
                  <a:pt x="414" y="1"/>
                </a:cubicBezTo>
                <a:cubicBezTo>
                  <a:pt x="413" y="1"/>
                  <a:pt x="411" y="1"/>
                  <a:pt x="412" y="1"/>
                </a:cubicBezTo>
                <a:cubicBezTo>
                  <a:pt x="413" y="1"/>
                  <a:pt x="417" y="0"/>
                  <a:pt x="415" y="0"/>
                </a:cubicBezTo>
                <a:cubicBezTo>
                  <a:pt x="415" y="1"/>
                  <a:pt x="413" y="0"/>
                  <a:pt x="411" y="0"/>
                </a:cubicBezTo>
                <a:close/>
                <a:moveTo>
                  <a:pt x="394" y="50"/>
                </a:moveTo>
                <a:cubicBezTo>
                  <a:pt x="394" y="49"/>
                  <a:pt x="401" y="50"/>
                  <a:pt x="399" y="50"/>
                </a:cubicBezTo>
                <a:cubicBezTo>
                  <a:pt x="399" y="49"/>
                  <a:pt x="391" y="49"/>
                  <a:pt x="394" y="50"/>
                </a:cubicBezTo>
                <a:close/>
                <a:moveTo>
                  <a:pt x="388" y="50"/>
                </a:moveTo>
                <a:cubicBezTo>
                  <a:pt x="389" y="50"/>
                  <a:pt x="391" y="51"/>
                  <a:pt x="393" y="50"/>
                </a:cubicBezTo>
                <a:cubicBezTo>
                  <a:pt x="384" y="50"/>
                  <a:pt x="379" y="50"/>
                  <a:pt x="376" y="50"/>
                </a:cubicBezTo>
                <a:cubicBezTo>
                  <a:pt x="379" y="50"/>
                  <a:pt x="373" y="51"/>
                  <a:pt x="376" y="51"/>
                </a:cubicBezTo>
                <a:cubicBezTo>
                  <a:pt x="378" y="50"/>
                  <a:pt x="383" y="51"/>
                  <a:pt x="382" y="50"/>
                </a:cubicBezTo>
                <a:cubicBezTo>
                  <a:pt x="383" y="50"/>
                  <a:pt x="386" y="50"/>
                  <a:pt x="388" y="50"/>
                </a:cubicBezTo>
                <a:close/>
                <a:moveTo>
                  <a:pt x="350" y="7"/>
                </a:moveTo>
                <a:cubicBezTo>
                  <a:pt x="351" y="6"/>
                  <a:pt x="358" y="6"/>
                  <a:pt x="359" y="6"/>
                </a:cubicBezTo>
                <a:cubicBezTo>
                  <a:pt x="355" y="6"/>
                  <a:pt x="351" y="7"/>
                  <a:pt x="349" y="7"/>
                </a:cubicBezTo>
                <a:cubicBezTo>
                  <a:pt x="350" y="7"/>
                  <a:pt x="350" y="7"/>
                  <a:pt x="350" y="7"/>
                </a:cubicBezTo>
                <a:cubicBezTo>
                  <a:pt x="350" y="7"/>
                  <a:pt x="349" y="7"/>
                  <a:pt x="350" y="7"/>
                </a:cubicBezTo>
                <a:close/>
                <a:moveTo>
                  <a:pt x="350" y="8"/>
                </a:moveTo>
                <a:cubicBezTo>
                  <a:pt x="350" y="8"/>
                  <a:pt x="350" y="8"/>
                  <a:pt x="351" y="7"/>
                </a:cubicBezTo>
                <a:cubicBezTo>
                  <a:pt x="348" y="8"/>
                  <a:pt x="348" y="7"/>
                  <a:pt x="347" y="7"/>
                </a:cubicBezTo>
                <a:cubicBezTo>
                  <a:pt x="346" y="8"/>
                  <a:pt x="345" y="8"/>
                  <a:pt x="343" y="8"/>
                </a:cubicBezTo>
                <a:cubicBezTo>
                  <a:pt x="342" y="8"/>
                  <a:pt x="336" y="8"/>
                  <a:pt x="335" y="9"/>
                </a:cubicBezTo>
                <a:cubicBezTo>
                  <a:pt x="336" y="9"/>
                  <a:pt x="337" y="9"/>
                  <a:pt x="337" y="9"/>
                </a:cubicBezTo>
                <a:cubicBezTo>
                  <a:pt x="334" y="10"/>
                  <a:pt x="330" y="9"/>
                  <a:pt x="327" y="11"/>
                </a:cubicBezTo>
                <a:cubicBezTo>
                  <a:pt x="331" y="11"/>
                  <a:pt x="333" y="10"/>
                  <a:pt x="336" y="10"/>
                </a:cubicBezTo>
                <a:cubicBezTo>
                  <a:pt x="336" y="9"/>
                  <a:pt x="337" y="9"/>
                  <a:pt x="339" y="9"/>
                </a:cubicBezTo>
                <a:cubicBezTo>
                  <a:pt x="339" y="9"/>
                  <a:pt x="336" y="9"/>
                  <a:pt x="337" y="10"/>
                </a:cubicBezTo>
                <a:cubicBezTo>
                  <a:pt x="342" y="9"/>
                  <a:pt x="350" y="9"/>
                  <a:pt x="351" y="8"/>
                </a:cubicBezTo>
                <a:cubicBezTo>
                  <a:pt x="350" y="8"/>
                  <a:pt x="350" y="8"/>
                  <a:pt x="350" y="8"/>
                </a:cubicBezTo>
                <a:close/>
                <a:moveTo>
                  <a:pt x="314" y="14"/>
                </a:moveTo>
                <a:cubicBezTo>
                  <a:pt x="315" y="14"/>
                  <a:pt x="322" y="13"/>
                  <a:pt x="320" y="13"/>
                </a:cubicBezTo>
                <a:cubicBezTo>
                  <a:pt x="317" y="14"/>
                  <a:pt x="316" y="13"/>
                  <a:pt x="314" y="14"/>
                </a:cubicBezTo>
                <a:close/>
                <a:moveTo>
                  <a:pt x="241" y="77"/>
                </a:moveTo>
                <a:cubicBezTo>
                  <a:pt x="240" y="77"/>
                  <a:pt x="241" y="75"/>
                  <a:pt x="240" y="76"/>
                </a:cubicBezTo>
                <a:cubicBezTo>
                  <a:pt x="240" y="76"/>
                  <a:pt x="238" y="77"/>
                  <a:pt x="238" y="77"/>
                </a:cubicBezTo>
                <a:cubicBezTo>
                  <a:pt x="238" y="77"/>
                  <a:pt x="238" y="77"/>
                  <a:pt x="237" y="77"/>
                </a:cubicBezTo>
                <a:cubicBezTo>
                  <a:pt x="237" y="78"/>
                  <a:pt x="238" y="77"/>
                  <a:pt x="238" y="77"/>
                </a:cubicBezTo>
                <a:cubicBezTo>
                  <a:pt x="236" y="79"/>
                  <a:pt x="236" y="78"/>
                  <a:pt x="235" y="79"/>
                </a:cubicBezTo>
                <a:cubicBezTo>
                  <a:pt x="236" y="79"/>
                  <a:pt x="240" y="77"/>
                  <a:pt x="241" y="77"/>
                </a:cubicBezTo>
                <a:close/>
                <a:moveTo>
                  <a:pt x="232" y="80"/>
                </a:moveTo>
                <a:cubicBezTo>
                  <a:pt x="232" y="81"/>
                  <a:pt x="233" y="81"/>
                  <a:pt x="228" y="83"/>
                </a:cubicBezTo>
                <a:cubicBezTo>
                  <a:pt x="231" y="83"/>
                  <a:pt x="236" y="79"/>
                  <a:pt x="241" y="77"/>
                </a:cubicBezTo>
                <a:cubicBezTo>
                  <a:pt x="238" y="78"/>
                  <a:pt x="235" y="79"/>
                  <a:pt x="232" y="80"/>
                </a:cubicBezTo>
                <a:close/>
                <a:moveTo>
                  <a:pt x="222" y="84"/>
                </a:moveTo>
                <a:cubicBezTo>
                  <a:pt x="220" y="86"/>
                  <a:pt x="220" y="87"/>
                  <a:pt x="223" y="86"/>
                </a:cubicBezTo>
                <a:cubicBezTo>
                  <a:pt x="221" y="87"/>
                  <a:pt x="219" y="89"/>
                  <a:pt x="217" y="89"/>
                </a:cubicBezTo>
                <a:cubicBezTo>
                  <a:pt x="217" y="88"/>
                  <a:pt x="219" y="88"/>
                  <a:pt x="219" y="87"/>
                </a:cubicBezTo>
                <a:cubicBezTo>
                  <a:pt x="217" y="88"/>
                  <a:pt x="213" y="90"/>
                  <a:pt x="213" y="91"/>
                </a:cubicBezTo>
                <a:cubicBezTo>
                  <a:pt x="218" y="88"/>
                  <a:pt x="214" y="91"/>
                  <a:pt x="215" y="91"/>
                </a:cubicBezTo>
                <a:cubicBezTo>
                  <a:pt x="219" y="89"/>
                  <a:pt x="219" y="89"/>
                  <a:pt x="219" y="89"/>
                </a:cubicBezTo>
                <a:cubicBezTo>
                  <a:pt x="219" y="88"/>
                  <a:pt x="224" y="86"/>
                  <a:pt x="226" y="84"/>
                </a:cubicBezTo>
                <a:cubicBezTo>
                  <a:pt x="222" y="86"/>
                  <a:pt x="223" y="85"/>
                  <a:pt x="222" y="84"/>
                </a:cubicBezTo>
                <a:close/>
                <a:moveTo>
                  <a:pt x="214" y="101"/>
                </a:moveTo>
                <a:cubicBezTo>
                  <a:pt x="214" y="103"/>
                  <a:pt x="210" y="104"/>
                  <a:pt x="207" y="106"/>
                </a:cubicBezTo>
                <a:cubicBezTo>
                  <a:pt x="211" y="104"/>
                  <a:pt x="216" y="101"/>
                  <a:pt x="220" y="99"/>
                </a:cubicBezTo>
                <a:cubicBezTo>
                  <a:pt x="219" y="99"/>
                  <a:pt x="215" y="102"/>
                  <a:pt x="215" y="101"/>
                </a:cubicBezTo>
                <a:cubicBezTo>
                  <a:pt x="219" y="99"/>
                  <a:pt x="223" y="98"/>
                  <a:pt x="226" y="95"/>
                </a:cubicBezTo>
                <a:cubicBezTo>
                  <a:pt x="223" y="97"/>
                  <a:pt x="219" y="98"/>
                  <a:pt x="214" y="101"/>
                </a:cubicBezTo>
                <a:close/>
                <a:moveTo>
                  <a:pt x="211" y="86"/>
                </a:moveTo>
                <a:cubicBezTo>
                  <a:pt x="213" y="83"/>
                  <a:pt x="216" y="83"/>
                  <a:pt x="217" y="81"/>
                </a:cubicBezTo>
                <a:cubicBezTo>
                  <a:pt x="214" y="83"/>
                  <a:pt x="214" y="82"/>
                  <a:pt x="210" y="84"/>
                </a:cubicBezTo>
                <a:cubicBezTo>
                  <a:pt x="210" y="85"/>
                  <a:pt x="208" y="86"/>
                  <a:pt x="211" y="86"/>
                </a:cubicBezTo>
                <a:close/>
                <a:moveTo>
                  <a:pt x="210" y="82"/>
                </a:moveTo>
                <a:cubicBezTo>
                  <a:pt x="211" y="82"/>
                  <a:pt x="207" y="83"/>
                  <a:pt x="208" y="84"/>
                </a:cubicBezTo>
                <a:cubicBezTo>
                  <a:pt x="211" y="83"/>
                  <a:pt x="211" y="82"/>
                  <a:pt x="213" y="80"/>
                </a:cubicBezTo>
                <a:cubicBezTo>
                  <a:pt x="214" y="80"/>
                  <a:pt x="214" y="81"/>
                  <a:pt x="215" y="80"/>
                </a:cubicBezTo>
                <a:cubicBezTo>
                  <a:pt x="216" y="79"/>
                  <a:pt x="212" y="81"/>
                  <a:pt x="210" y="82"/>
                </a:cubicBezTo>
                <a:close/>
                <a:moveTo>
                  <a:pt x="203" y="100"/>
                </a:moveTo>
                <a:cubicBezTo>
                  <a:pt x="201" y="100"/>
                  <a:pt x="199" y="102"/>
                  <a:pt x="199" y="102"/>
                </a:cubicBezTo>
                <a:cubicBezTo>
                  <a:pt x="201" y="100"/>
                  <a:pt x="205" y="97"/>
                  <a:pt x="207" y="96"/>
                </a:cubicBezTo>
                <a:cubicBezTo>
                  <a:pt x="207" y="96"/>
                  <a:pt x="213" y="92"/>
                  <a:pt x="212" y="92"/>
                </a:cubicBezTo>
                <a:cubicBezTo>
                  <a:pt x="211" y="93"/>
                  <a:pt x="207" y="95"/>
                  <a:pt x="207" y="96"/>
                </a:cubicBezTo>
                <a:cubicBezTo>
                  <a:pt x="204" y="97"/>
                  <a:pt x="201" y="100"/>
                  <a:pt x="197" y="101"/>
                </a:cubicBezTo>
                <a:cubicBezTo>
                  <a:pt x="197" y="102"/>
                  <a:pt x="198" y="101"/>
                  <a:pt x="196" y="103"/>
                </a:cubicBezTo>
                <a:cubicBezTo>
                  <a:pt x="192" y="104"/>
                  <a:pt x="183" y="110"/>
                  <a:pt x="180" y="114"/>
                </a:cubicBezTo>
                <a:cubicBezTo>
                  <a:pt x="175" y="115"/>
                  <a:pt x="167" y="123"/>
                  <a:pt x="160" y="128"/>
                </a:cubicBezTo>
                <a:cubicBezTo>
                  <a:pt x="161" y="128"/>
                  <a:pt x="163" y="127"/>
                  <a:pt x="161" y="129"/>
                </a:cubicBezTo>
                <a:cubicBezTo>
                  <a:pt x="164" y="127"/>
                  <a:pt x="163" y="126"/>
                  <a:pt x="165" y="125"/>
                </a:cubicBezTo>
                <a:cubicBezTo>
                  <a:pt x="166" y="125"/>
                  <a:pt x="167" y="124"/>
                  <a:pt x="165" y="127"/>
                </a:cubicBezTo>
                <a:cubicBezTo>
                  <a:pt x="167" y="125"/>
                  <a:pt x="166" y="126"/>
                  <a:pt x="168" y="125"/>
                </a:cubicBezTo>
                <a:cubicBezTo>
                  <a:pt x="168" y="124"/>
                  <a:pt x="169" y="122"/>
                  <a:pt x="167" y="123"/>
                </a:cubicBezTo>
                <a:cubicBezTo>
                  <a:pt x="172" y="119"/>
                  <a:pt x="174" y="119"/>
                  <a:pt x="177" y="116"/>
                </a:cubicBezTo>
                <a:cubicBezTo>
                  <a:pt x="176" y="117"/>
                  <a:pt x="178" y="116"/>
                  <a:pt x="179" y="115"/>
                </a:cubicBezTo>
                <a:cubicBezTo>
                  <a:pt x="179" y="115"/>
                  <a:pt x="178" y="115"/>
                  <a:pt x="179" y="114"/>
                </a:cubicBezTo>
                <a:cubicBezTo>
                  <a:pt x="183" y="113"/>
                  <a:pt x="189" y="107"/>
                  <a:pt x="193" y="105"/>
                </a:cubicBezTo>
                <a:cubicBezTo>
                  <a:pt x="193" y="105"/>
                  <a:pt x="192" y="105"/>
                  <a:pt x="194" y="104"/>
                </a:cubicBezTo>
                <a:cubicBezTo>
                  <a:pt x="193" y="106"/>
                  <a:pt x="196" y="103"/>
                  <a:pt x="198" y="102"/>
                </a:cubicBezTo>
                <a:cubicBezTo>
                  <a:pt x="198" y="103"/>
                  <a:pt x="189" y="108"/>
                  <a:pt x="194" y="106"/>
                </a:cubicBezTo>
                <a:cubicBezTo>
                  <a:pt x="192" y="107"/>
                  <a:pt x="190" y="108"/>
                  <a:pt x="190" y="108"/>
                </a:cubicBezTo>
                <a:cubicBezTo>
                  <a:pt x="194" y="106"/>
                  <a:pt x="190" y="109"/>
                  <a:pt x="189" y="110"/>
                </a:cubicBezTo>
                <a:cubicBezTo>
                  <a:pt x="194" y="107"/>
                  <a:pt x="196" y="106"/>
                  <a:pt x="200" y="103"/>
                </a:cubicBezTo>
                <a:cubicBezTo>
                  <a:pt x="201" y="103"/>
                  <a:pt x="200" y="103"/>
                  <a:pt x="201" y="102"/>
                </a:cubicBezTo>
                <a:cubicBezTo>
                  <a:pt x="202" y="102"/>
                  <a:pt x="205" y="100"/>
                  <a:pt x="205" y="99"/>
                </a:cubicBezTo>
                <a:cubicBezTo>
                  <a:pt x="207" y="98"/>
                  <a:pt x="210" y="96"/>
                  <a:pt x="210" y="97"/>
                </a:cubicBezTo>
                <a:cubicBezTo>
                  <a:pt x="212" y="96"/>
                  <a:pt x="213" y="96"/>
                  <a:pt x="213" y="95"/>
                </a:cubicBezTo>
                <a:cubicBezTo>
                  <a:pt x="211" y="96"/>
                  <a:pt x="215" y="94"/>
                  <a:pt x="214" y="94"/>
                </a:cubicBezTo>
                <a:cubicBezTo>
                  <a:pt x="213" y="95"/>
                  <a:pt x="213" y="94"/>
                  <a:pt x="211" y="95"/>
                </a:cubicBezTo>
                <a:cubicBezTo>
                  <a:pt x="211" y="96"/>
                  <a:pt x="207" y="98"/>
                  <a:pt x="205" y="99"/>
                </a:cubicBezTo>
                <a:cubicBezTo>
                  <a:pt x="205" y="99"/>
                  <a:pt x="202" y="101"/>
                  <a:pt x="202" y="101"/>
                </a:cubicBezTo>
                <a:cubicBezTo>
                  <a:pt x="200" y="101"/>
                  <a:pt x="205" y="99"/>
                  <a:pt x="203" y="100"/>
                </a:cubicBezTo>
                <a:close/>
                <a:moveTo>
                  <a:pt x="201" y="82"/>
                </a:moveTo>
                <a:cubicBezTo>
                  <a:pt x="203" y="81"/>
                  <a:pt x="203" y="82"/>
                  <a:pt x="205" y="81"/>
                </a:cubicBezTo>
                <a:cubicBezTo>
                  <a:pt x="205" y="80"/>
                  <a:pt x="206" y="80"/>
                  <a:pt x="205" y="79"/>
                </a:cubicBezTo>
                <a:cubicBezTo>
                  <a:pt x="203" y="80"/>
                  <a:pt x="202" y="81"/>
                  <a:pt x="201" y="82"/>
                </a:cubicBezTo>
                <a:close/>
                <a:moveTo>
                  <a:pt x="192" y="82"/>
                </a:moveTo>
                <a:cubicBezTo>
                  <a:pt x="192" y="81"/>
                  <a:pt x="194" y="80"/>
                  <a:pt x="194" y="80"/>
                </a:cubicBezTo>
                <a:cubicBezTo>
                  <a:pt x="192" y="80"/>
                  <a:pt x="187" y="84"/>
                  <a:pt x="190" y="83"/>
                </a:cubicBezTo>
                <a:cubicBezTo>
                  <a:pt x="192" y="81"/>
                  <a:pt x="191" y="83"/>
                  <a:pt x="191" y="83"/>
                </a:cubicBezTo>
                <a:cubicBezTo>
                  <a:pt x="192" y="83"/>
                  <a:pt x="194" y="82"/>
                  <a:pt x="195" y="81"/>
                </a:cubicBezTo>
                <a:cubicBezTo>
                  <a:pt x="195" y="81"/>
                  <a:pt x="195" y="82"/>
                  <a:pt x="195" y="82"/>
                </a:cubicBezTo>
                <a:cubicBezTo>
                  <a:pt x="197" y="81"/>
                  <a:pt x="197" y="81"/>
                  <a:pt x="197" y="81"/>
                </a:cubicBezTo>
                <a:cubicBezTo>
                  <a:pt x="197" y="80"/>
                  <a:pt x="197" y="80"/>
                  <a:pt x="197" y="80"/>
                </a:cubicBezTo>
                <a:cubicBezTo>
                  <a:pt x="194" y="82"/>
                  <a:pt x="193" y="81"/>
                  <a:pt x="192" y="82"/>
                </a:cubicBezTo>
                <a:close/>
                <a:moveTo>
                  <a:pt x="196" y="84"/>
                </a:moveTo>
                <a:cubicBezTo>
                  <a:pt x="193" y="86"/>
                  <a:pt x="192" y="85"/>
                  <a:pt x="192" y="85"/>
                </a:cubicBezTo>
                <a:cubicBezTo>
                  <a:pt x="192" y="86"/>
                  <a:pt x="191" y="86"/>
                  <a:pt x="191" y="87"/>
                </a:cubicBezTo>
                <a:cubicBezTo>
                  <a:pt x="193" y="86"/>
                  <a:pt x="192" y="87"/>
                  <a:pt x="194" y="87"/>
                </a:cubicBezTo>
                <a:cubicBezTo>
                  <a:pt x="196" y="86"/>
                  <a:pt x="195" y="86"/>
                  <a:pt x="197" y="85"/>
                </a:cubicBezTo>
                <a:cubicBezTo>
                  <a:pt x="198" y="84"/>
                  <a:pt x="195" y="86"/>
                  <a:pt x="195" y="85"/>
                </a:cubicBezTo>
                <a:cubicBezTo>
                  <a:pt x="195" y="85"/>
                  <a:pt x="198" y="82"/>
                  <a:pt x="196" y="83"/>
                </a:cubicBezTo>
                <a:cubicBezTo>
                  <a:pt x="196" y="83"/>
                  <a:pt x="196" y="83"/>
                  <a:pt x="196" y="84"/>
                </a:cubicBezTo>
                <a:close/>
                <a:moveTo>
                  <a:pt x="187" y="104"/>
                </a:moveTo>
                <a:cubicBezTo>
                  <a:pt x="188" y="103"/>
                  <a:pt x="188" y="105"/>
                  <a:pt x="192" y="103"/>
                </a:cubicBezTo>
                <a:cubicBezTo>
                  <a:pt x="192" y="102"/>
                  <a:pt x="190" y="103"/>
                  <a:pt x="190" y="103"/>
                </a:cubicBezTo>
                <a:cubicBezTo>
                  <a:pt x="192" y="102"/>
                  <a:pt x="193" y="101"/>
                  <a:pt x="194" y="99"/>
                </a:cubicBezTo>
                <a:cubicBezTo>
                  <a:pt x="195" y="100"/>
                  <a:pt x="195" y="100"/>
                  <a:pt x="195" y="100"/>
                </a:cubicBezTo>
                <a:cubicBezTo>
                  <a:pt x="197" y="98"/>
                  <a:pt x="198" y="98"/>
                  <a:pt x="201" y="96"/>
                </a:cubicBezTo>
                <a:cubicBezTo>
                  <a:pt x="200" y="96"/>
                  <a:pt x="201" y="94"/>
                  <a:pt x="200" y="95"/>
                </a:cubicBezTo>
                <a:cubicBezTo>
                  <a:pt x="196" y="97"/>
                  <a:pt x="191" y="101"/>
                  <a:pt x="189" y="102"/>
                </a:cubicBezTo>
                <a:cubicBezTo>
                  <a:pt x="188" y="103"/>
                  <a:pt x="191" y="102"/>
                  <a:pt x="188" y="103"/>
                </a:cubicBezTo>
                <a:cubicBezTo>
                  <a:pt x="188" y="103"/>
                  <a:pt x="187" y="104"/>
                  <a:pt x="187" y="104"/>
                </a:cubicBezTo>
                <a:close/>
                <a:moveTo>
                  <a:pt x="198" y="107"/>
                </a:moveTo>
                <a:cubicBezTo>
                  <a:pt x="200" y="106"/>
                  <a:pt x="201" y="105"/>
                  <a:pt x="202" y="105"/>
                </a:cubicBezTo>
                <a:cubicBezTo>
                  <a:pt x="201" y="105"/>
                  <a:pt x="199" y="106"/>
                  <a:pt x="198" y="106"/>
                </a:cubicBezTo>
                <a:cubicBezTo>
                  <a:pt x="200" y="105"/>
                  <a:pt x="200" y="104"/>
                  <a:pt x="202" y="103"/>
                </a:cubicBezTo>
                <a:cubicBezTo>
                  <a:pt x="201" y="104"/>
                  <a:pt x="203" y="102"/>
                  <a:pt x="205" y="102"/>
                </a:cubicBezTo>
                <a:cubicBezTo>
                  <a:pt x="204" y="101"/>
                  <a:pt x="200" y="104"/>
                  <a:pt x="197" y="105"/>
                </a:cubicBezTo>
                <a:cubicBezTo>
                  <a:pt x="199" y="105"/>
                  <a:pt x="196" y="108"/>
                  <a:pt x="198" y="107"/>
                </a:cubicBezTo>
                <a:close/>
                <a:moveTo>
                  <a:pt x="186" y="99"/>
                </a:moveTo>
                <a:cubicBezTo>
                  <a:pt x="183" y="101"/>
                  <a:pt x="173" y="108"/>
                  <a:pt x="182" y="103"/>
                </a:cubicBezTo>
                <a:cubicBezTo>
                  <a:pt x="183" y="101"/>
                  <a:pt x="187" y="99"/>
                  <a:pt x="183" y="102"/>
                </a:cubicBezTo>
                <a:cubicBezTo>
                  <a:pt x="186" y="100"/>
                  <a:pt x="187" y="99"/>
                  <a:pt x="188" y="98"/>
                </a:cubicBezTo>
                <a:cubicBezTo>
                  <a:pt x="187" y="99"/>
                  <a:pt x="187" y="98"/>
                  <a:pt x="186" y="99"/>
                </a:cubicBezTo>
                <a:close/>
                <a:moveTo>
                  <a:pt x="169" y="89"/>
                </a:moveTo>
                <a:cubicBezTo>
                  <a:pt x="171" y="89"/>
                  <a:pt x="178" y="83"/>
                  <a:pt x="174" y="85"/>
                </a:cubicBezTo>
                <a:cubicBezTo>
                  <a:pt x="174" y="86"/>
                  <a:pt x="171" y="88"/>
                  <a:pt x="169" y="89"/>
                </a:cubicBezTo>
                <a:close/>
                <a:moveTo>
                  <a:pt x="182" y="123"/>
                </a:moveTo>
                <a:cubicBezTo>
                  <a:pt x="187" y="120"/>
                  <a:pt x="189" y="118"/>
                  <a:pt x="195" y="114"/>
                </a:cubicBezTo>
                <a:cubicBezTo>
                  <a:pt x="194" y="115"/>
                  <a:pt x="195" y="113"/>
                  <a:pt x="194" y="114"/>
                </a:cubicBezTo>
                <a:cubicBezTo>
                  <a:pt x="194" y="114"/>
                  <a:pt x="191" y="117"/>
                  <a:pt x="189" y="118"/>
                </a:cubicBezTo>
                <a:cubicBezTo>
                  <a:pt x="190" y="117"/>
                  <a:pt x="190" y="117"/>
                  <a:pt x="190" y="116"/>
                </a:cubicBezTo>
                <a:cubicBezTo>
                  <a:pt x="188" y="118"/>
                  <a:pt x="186" y="120"/>
                  <a:pt x="183" y="121"/>
                </a:cubicBezTo>
                <a:cubicBezTo>
                  <a:pt x="184" y="121"/>
                  <a:pt x="184" y="120"/>
                  <a:pt x="183" y="121"/>
                </a:cubicBezTo>
                <a:cubicBezTo>
                  <a:pt x="183" y="121"/>
                  <a:pt x="182" y="123"/>
                  <a:pt x="182" y="123"/>
                </a:cubicBezTo>
                <a:close/>
                <a:moveTo>
                  <a:pt x="178" y="110"/>
                </a:moveTo>
                <a:cubicBezTo>
                  <a:pt x="180" y="109"/>
                  <a:pt x="180" y="109"/>
                  <a:pt x="180" y="109"/>
                </a:cubicBezTo>
                <a:cubicBezTo>
                  <a:pt x="178" y="111"/>
                  <a:pt x="182" y="109"/>
                  <a:pt x="182" y="108"/>
                </a:cubicBezTo>
                <a:cubicBezTo>
                  <a:pt x="181" y="108"/>
                  <a:pt x="179" y="109"/>
                  <a:pt x="178" y="110"/>
                </a:cubicBezTo>
                <a:close/>
                <a:moveTo>
                  <a:pt x="178" y="117"/>
                </a:moveTo>
                <a:cubicBezTo>
                  <a:pt x="177" y="118"/>
                  <a:pt x="176" y="118"/>
                  <a:pt x="175" y="120"/>
                </a:cubicBezTo>
                <a:cubicBezTo>
                  <a:pt x="176" y="119"/>
                  <a:pt x="176" y="119"/>
                  <a:pt x="177" y="119"/>
                </a:cubicBezTo>
                <a:cubicBezTo>
                  <a:pt x="178" y="118"/>
                  <a:pt x="182" y="116"/>
                  <a:pt x="181" y="116"/>
                </a:cubicBezTo>
                <a:cubicBezTo>
                  <a:pt x="177" y="119"/>
                  <a:pt x="181" y="114"/>
                  <a:pt x="178" y="117"/>
                </a:cubicBezTo>
                <a:close/>
                <a:moveTo>
                  <a:pt x="164" y="122"/>
                </a:moveTo>
                <a:cubicBezTo>
                  <a:pt x="169" y="117"/>
                  <a:pt x="172" y="117"/>
                  <a:pt x="177" y="112"/>
                </a:cubicBezTo>
                <a:cubicBezTo>
                  <a:pt x="174" y="114"/>
                  <a:pt x="176" y="112"/>
                  <a:pt x="174" y="113"/>
                </a:cubicBezTo>
                <a:cubicBezTo>
                  <a:pt x="171" y="116"/>
                  <a:pt x="165" y="119"/>
                  <a:pt x="164" y="122"/>
                </a:cubicBezTo>
                <a:close/>
                <a:moveTo>
                  <a:pt x="159" y="111"/>
                </a:moveTo>
                <a:cubicBezTo>
                  <a:pt x="160" y="110"/>
                  <a:pt x="164" y="108"/>
                  <a:pt x="164" y="107"/>
                </a:cubicBezTo>
                <a:cubicBezTo>
                  <a:pt x="162" y="109"/>
                  <a:pt x="158" y="112"/>
                  <a:pt x="159" y="111"/>
                </a:cubicBezTo>
                <a:close/>
                <a:moveTo>
                  <a:pt x="170" y="123"/>
                </a:moveTo>
                <a:cubicBezTo>
                  <a:pt x="172" y="122"/>
                  <a:pt x="175" y="118"/>
                  <a:pt x="172" y="121"/>
                </a:cubicBezTo>
                <a:cubicBezTo>
                  <a:pt x="172" y="121"/>
                  <a:pt x="173" y="120"/>
                  <a:pt x="173" y="121"/>
                </a:cubicBezTo>
                <a:cubicBezTo>
                  <a:pt x="172" y="121"/>
                  <a:pt x="168" y="124"/>
                  <a:pt x="170" y="123"/>
                </a:cubicBezTo>
                <a:close/>
                <a:moveTo>
                  <a:pt x="125" y="113"/>
                </a:moveTo>
                <a:cubicBezTo>
                  <a:pt x="123" y="114"/>
                  <a:pt x="123" y="114"/>
                  <a:pt x="123" y="114"/>
                </a:cubicBezTo>
                <a:cubicBezTo>
                  <a:pt x="123" y="115"/>
                  <a:pt x="122" y="116"/>
                  <a:pt x="123" y="115"/>
                </a:cubicBezTo>
                <a:cubicBezTo>
                  <a:pt x="125" y="114"/>
                  <a:pt x="125" y="114"/>
                  <a:pt x="125" y="113"/>
                </a:cubicBezTo>
                <a:cubicBezTo>
                  <a:pt x="125" y="113"/>
                  <a:pt x="126" y="113"/>
                  <a:pt x="126" y="112"/>
                </a:cubicBezTo>
                <a:cubicBezTo>
                  <a:pt x="125" y="113"/>
                  <a:pt x="125" y="113"/>
                  <a:pt x="125" y="113"/>
                </a:cubicBezTo>
                <a:close/>
                <a:moveTo>
                  <a:pt x="107" y="138"/>
                </a:moveTo>
                <a:cubicBezTo>
                  <a:pt x="106" y="138"/>
                  <a:pt x="106" y="138"/>
                  <a:pt x="105" y="139"/>
                </a:cubicBezTo>
                <a:cubicBezTo>
                  <a:pt x="105" y="138"/>
                  <a:pt x="107" y="136"/>
                  <a:pt x="107" y="136"/>
                </a:cubicBezTo>
                <a:cubicBezTo>
                  <a:pt x="105" y="138"/>
                  <a:pt x="104" y="139"/>
                  <a:pt x="102" y="141"/>
                </a:cubicBezTo>
                <a:cubicBezTo>
                  <a:pt x="104" y="141"/>
                  <a:pt x="106" y="140"/>
                  <a:pt x="108" y="139"/>
                </a:cubicBezTo>
                <a:cubicBezTo>
                  <a:pt x="104" y="141"/>
                  <a:pt x="110" y="134"/>
                  <a:pt x="107" y="137"/>
                </a:cubicBezTo>
                <a:cubicBezTo>
                  <a:pt x="107" y="137"/>
                  <a:pt x="107" y="137"/>
                  <a:pt x="107" y="138"/>
                </a:cubicBezTo>
                <a:close/>
                <a:moveTo>
                  <a:pt x="128" y="160"/>
                </a:moveTo>
                <a:cubicBezTo>
                  <a:pt x="127" y="161"/>
                  <a:pt x="126" y="161"/>
                  <a:pt x="126" y="161"/>
                </a:cubicBezTo>
                <a:cubicBezTo>
                  <a:pt x="125" y="163"/>
                  <a:pt x="128" y="160"/>
                  <a:pt x="128" y="162"/>
                </a:cubicBezTo>
                <a:cubicBezTo>
                  <a:pt x="127" y="163"/>
                  <a:pt x="126" y="164"/>
                  <a:pt x="125" y="164"/>
                </a:cubicBezTo>
                <a:cubicBezTo>
                  <a:pt x="125" y="165"/>
                  <a:pt x="128" y="162"/>
                  <a:pt x="129" y="162"/>
                </a:cubicBezTo>
                <a:cubicBezTo>
                  <a:pt x="128" y="162"/>
                  <a:pt x="127" y="163"/>
                  <a:pt x="127" y="163"/>
                </a:cubicBezTo>
                <a:cubicBezTo>
                  <a:pt x="131" y="161"/>
                  <a:pt x="128" y="162"/>
                  <a:pt x="131" y="159"/>
                </a:cubicBezTo>
                <a:cubicBezTo>
                  <a:pt x="130" y="159"/>
                  <a:pt x="127" y="162"/>
                  <a:pt x="128" y="160"/>
                </a:cubicBezTo>
                <a:close/>
                <a:moveTo>
                  <a:pt x="95" y="148"/>
                </a:moveTo>
                <a:cubicBezTo>
                  <a:pt x="95" y="148"/>
                  <a:pt x="96" y="148"/>
                  <a:pt x="96" y="148"/>
                </a:cubicBezTo>
                <a:cubicBezTo>
                  <a:pt x="94" y="149"/>
                  <a:pt x="94" y="150"/>
                  <a:pt x="94" y="150"/>
                </a:cubicBezTo>
                <a:cubicBezTo>
                  <a:pt x="98" y="147"/>
                  <a:pt x="99" y="145"/>
                  <a:pt x="101" y="143"/>
                </a:cubicBezTo>
                <a:cubicBezTo>
                  <a:pt x="102" y="143"/>
                  <a:pt x="102" y="142"/>
                  <a:pt x="102" y="141"/>
                </a:cubicBezTo>
                <a:cubicBezTo>
                  <a:pt x="100" y="143"/>
                  <a:pt x="97" y="147"/>
                  <a:pt x="95" y="148"/>
                </a:cubicBezTo>
                <a:close/>
                <a:moveTo>
                  <a:pt x="110" y="169"/>
                </a:moveTo>
                <a:cubicBezTo>
                  <a:pt x="110" y="169"/>
                  <a:pt x="111" y="169"/>
                  <a:pt x="111" y="169"/>
                </a:cubicBezTo>
                <a:cubicBezTo>
                  <a:pt x="110" y="170"/>
                  <a:pt x="109" y="171"/>
                  <a:pt x="109" y="171"/>
                </a:cubicBezTo>
                <a:cubicBezTo>
                  <a:pt x="112" y="168"/>
                  <a:pt x="113" y="166"/>
                  <a:pt x="114" y="165"/>
                </a:cubicBezTo>
                <a:cubicBezTo>
                  <a:pt x="114" y="165"/>
                  <a:pt x="114" y="165"/>
                  <a:pt x="114" y="165"/>
                </a:cubicBezTo>
                <a:cubicBezTo>
                  <a:pt x="112" y="167"/>
                  <a:pt x="111" y="169"/>
                  <a:pt x="110" y="169"/>
                </a:cubicBezTo>
                <a:close/>
                <a:moveTo>
                  <a:pt x="91" y="154"/>
                </a:moveTo>
                <a:cubicBezTo>
                  <a:pt x="92" y="155"/>
                  <a:pt x="92" y="155"/>
                  <a:pt x="92" y="155"/>
                </a:cubicBezTo>
                <a:cubicBezTo>
                  <a:pt x="94" y="153"/>
                  <a:pt x="93" y="153"/>
                  <a:pt x="94" y="152"/>
                </a:cubicBezTo>
                <a:cubicBezTo>
                  <a:pt x="94" y="152"/>
                  <a:pt x="94" y="152"/>
                  <a:pt x="95" y="152"/>
                </a:cubicBezTo>
                <a:cubicBezTo>
                  <a:pt x="95" y="152"/>
                  <a:pt x="95" y="151"/>
                  <a:pt x="95" y="151"/>
                </a:cubicBezTo>
                <a:cubicBezTo>
                  <a:pt x="94" y="151"/>
                  <a:pt x="94" y="151"/>
                  <a:pt x="94" y="152"/>
                </a:cubicBezTo>
                <a:cubicBezTo>
                  <a:pt x="93" y="153"/>
                  <a:pt x="93" y="153"/>
                  <a:pt x="91" y="154"/>
                </a:cubicBezTo>
                <a:close/>
                <a:moveTo>
                  <a:pt x="92" y="162"/>
                </a:moveTo>
                <a:cubicBezTo>
                  <a:pt x="94" y="162"/>
                  <a:pt x="97" y="157"/>
                  <a:pt x="99" y="155"/>
                </a:cubicBezTo>
                <a:cubicBezTo>
                  <a:pt x="96" y="158"/>
                  <a:pt x="95" y="159"/>
                  <a:pt x="92" y="162"/>
                </a:cubicBezTo>
                <a:close/>
                <a:moveTo>
                  <a:pt x="88" y="161"/>
                </a:moveTo>
                <a:cubicBezTo>
                  <a:pt x="87" y="161"/>
                  <a:pt x="87" y="161"/>
                  <a:pt x="87" y="161"/>
                </a:cubicBezTo>
                <a:cubicBezTo>
                  <a:pt x="87" y="161"/>
                  <a:pt x="87" y="161"/>
                  <a:pt x="87" y="161"/>
                </a:cubicBezTo>
                <a:cubicBezTo>
                  <a:pt x="87" y="162"/>
                  <a:pt x="87" y="162"/>
                  <a:pt x="87" y="162"/>
                </a:cubicBezTo>
                <a:cubicBezTo>
                  <a:pt x="87" y="162"/>
                  <a:pt x="87" y="162"/>
                  <a:pt x="87" y="162"/>
                </a:cubicBezTo>
                <a:cubicBezTo>
                  <a:pt x="87" y="162"/>
                  <a:pt x="87" y="163"/>
                  <a:pt x="87" y="163"/>
                </a:cubicBezTo>
                <a:cubicBezTo>
                  <a:pt x="87" y="163"/>
                  <a:pt x="87" y="162"/>
                  <a:pt x="87" y="162"/>
                </a:cubicBezTo>
                <a:cubicBezTo>
                  <a:pt x="87" y="162"/>
                  <a:pt x="87" y="162"/>
                  <a:pt x="88" y="161"/>
                </a:cubicBezTo>
                <a:cubicBezTo>
                  <a:pt x="89" y="160"/>
                  <a:pt x="89" y="160"/>
                  <a:pt x="89" y="160"/>
                </a:cubicBezTo>
                <a:cubicBezTo>
                  <a:pt x="88" y="162"/>
                  <a:pt x="90" y="159"/>
                  <a:pt x="91" y="158"/>
                </a:cubicBezTo>
                <a:cubicBezTo>
                  <a:pt x="91" y="157"/>
                  <a:pt x="93" y="157"/>
                  <a:pt x="94" y="156"/>
                </a:cubicBezTo>
                <a:cubicBezTo>
                  <a:pt x="92" y="156"/>
                  <a:pt x="90" y="158"/>
                  <a:pt x="88" y="161"/>
                </a:cubicBezTo>
                <a:close/>
                <a:moveTo>
                  <a:pt x="106" y="176"/>
                </a:moveTo>
                <a:cubicBezTo>
                  <a:pt x="106" y="177"/>
                  <a:pt x="105" y="177"/>
                  <a:pt x="105" y="178"/>
                </a:cubicBezTo>
                <a:cubicBezTo>
                  <a:pt x="104" y="178"/>
                  <a:pt x="104" y="178"/>
                  <a:pt x="104" y="178"/>
                </a:cubicBezTo>
                <a:cubicBezTo>
                  <a:pt x="104" y="179"/>
                  <a:pt x="103" y="179"/>
                  <a:pt x="103" y="180"/>
                </a:cubicBezTo>
                <a:cubicBezTo>
                  <a:pt x="104" y="179"/>
                  <a:pt x="104" y="180"/>
                  <a:pt x="104" y="179"/>
                </a:cubicBezTo>
                <a:cubicBezTo>
                  <a:pt x="105" y="179"/>
                  <a:pt x="105" y="180"/>
                  <a:pt x="106" y="179"/>
                </a:cubicBezTo>
                <a:cubicBezTo>
                  <a:pt x="105" y="179"/>
                  <a:pt x="105" y="179"/>
                  <a:pt x="105" y="179"/>
                </a:cubicBezTo>
                <a:cubicBezTo>
                  <a:pt x="105" y="178"/>
                  <a:pt x="105" y="179"/>
                  <a:pt x="106" y="178"/>
                </a:cubicBezTo>
                <a:cubicBezTo>
                  <a:pt x="105" y="179"/>
                  <a:pt x="108" y="175"/>
                  <a:pt x="108" y="175"/>
                </a:cubicBezTo>
                <a:cubicBezTo>
                  <a:pt x="108" y="175"/>
                  <a:pt x="108" y="175"/>
                  <a:pt x="109" y="175"/>
                </a:cubicBezTo>
                <a:cubicBezTo>
                  <a:pt x="108" y="175"/>
                  <a:pt x="107" y="175"/>
                  <a:pt x="106" y="176"/>
                </a:cubicBezTo>
                <a:close/>
                <a:moveTo>
                  <a:pt x="109" y="180"/>
                </a:moveTo>
                <a:cubicBezTo>
                  <a:pt x="108" y="180"/>
                  <a:pt x="108" y="180"/>
                  <a:pt x="108" y="180"/>
                </a:cubicBezTo>
                <a:cubicBezTo>
                  <a:pt x="108" y="181"/>
                  <a:pt x="108" y="181"/>
                  <a:pt x="108" y="181"/>
                </a:cubicBezTo>
                <a:cubicBezTo>
                  <a:pt x="107" y="181"/>
                  <a:pt x="107" y="181"/>
                  <a:pt x="107" y="181"/>
                </a:cubicBezTo>
                <a:cubicBezTo>
                  <a:pt x="107" y="181"/>
                  <a:pt x="107" y="181"/>
                  <a:pt x="107" y="181"/>
                </a:cubicBezTo>
                <a:cubicBezTo>
                  <a:pt x="106" y="182"/>
                  <a:pt x="106" y="183"/>
                  <a:pt x="105" y="184"/>
                </a:cubicBezTo>
                <a:cubicBezTo>
                  <a:pt x="106" y="184"/>
                  <a:pt x="107" y="183"/>
                  <a:pt x="107" y="182"/>
                </a:cubicBezTo>
                <a:cubicBezTo>
                  <a:pt x="108" y="182"/>
                  <a:pt x="108" y="182"/>
                  <a:pt x="108" y="182"/>
                </a:cubicBezTo>
                <a:cubicBezTo>
                  <a:pt x="108" y="182"/>
                  <a:pt x="108" y="182"/>
                  <a:pt x="110" y="180"/>
                </a:cubicBezTo>
                <a:cubicBezTo>
                  <a:pt x="110" y="180"/>
                  <a:pt x="109" y="180"/>
                  <a:pt x="109" y="180"/>
                </a:cubicBezTo>
                <a:close/>
                <a:moveTo>
                  <a:pt x="88" y="171"/>
                </a:moveTo>
                <a:cubicBezTo>
                  <a:pt x="89" y="170"/>
                  <a:pt x="88" y="170"/>
                  <a:pt x="88" y="170"/>
                </a:cubicBezTo>
                <a:cubicBezTo>
                  <a:pt x="89" y="171"/>
                  <a:pt x="90" y="169"/>
                  <a:pt x="90" y="169"/>
                </a:cubicBezTo>
                <a:cubicBezTo>
                  <a:pt x="90" y="169"/>
                  <a:pt x="90" y="168"/>
                  <a:pt x="89" y="169"/>
                </a:cubicBezTo>
                <a:cubicBezTo>
                  <a:pt x="89" y="169"/>
                  <a:pt x="88" y="170"/>
                  <a:pt x="88" y="171"/>
                </a:cubicBezTo>
                <a:close/>
                <a:moveTo>
                  <a:pt x="98" y="180"/>
                </a:moveTo>
                <a:cubicBezTo>
                  <a:pt x="99" y="179"/>
                  <a:pt x="99" y="180"/>
                  <a:pt x="100" y="180"/>
                </a:cubicBezTo>
                <a:cubicBezTo>
                  <a:pt x="99" y="179"/>
                  <a:pt x="98" y="179"/>
                  <a:pt x="98" y="180"/>
                </a:cubicBezTo>
                <a:close/>
                <a:moveTo>
                  <a:pt x="102" y="183"/>
                </a:moveTo>
                <a:cubicBezTo>
                  <a:pt x="102" y="182"/>
                  <a:pt x="101" y="182"/>
                  <a:pt x="102" y="182"/>
                </a:cubicBezTo>
                <a:cubicBezTo>
                  <a:pt x="102" y="182"/>
                  <a:pt x="102" y="183"/>
                  <a:pt x="102" y="182"/>
                </a:cubicBezTo>
                <a:cubicBezTo>
                  <a:pt x="102" y="182"/>
                  <a:pt x="101" y="182"/>
                  <a:pt x="101" y="182"/>
                </a:cubicBezTo>
                <a:cubicBezTo>
                  <a:pt x="102" y="182"/>
                  <a:pt x="101" y="183"/>
                  <a:pt x="102" y="183"/>
                </a:cubicBezTo>
                <a:close/>
                <a:moveTo>
                  <a:pt x="102" y="191"/>
                </a:moveTo>
                <a:cubicBezTo>
                  <a:pt x="102" y="191"/>
                  <a:pt x="104" y="189"/>
                  <a:pt x="104" y="188"/>
                </a:cubicBezTo>
                <a:cubicBezTo>
                  <a:pt x="103" y="187"/>
                  <a:pt x="103" y="186"/>
                  <a:pt x="102" y="187"/>
                </a:cubicBezTo>
                <a:cubicBezTo>
                  <a:pt x="104" y="188"/>
                  <a:pt x="101" y="190"/>
                  <a:pt x="102" y="191"/>
                </a:cubicBezTo>
                <a:close/>
                <a:moveTo>
                  <a:pt x="100" y="187"/>
                </a:moveTo>
                <a:cubicBezTo>
                  <a:pt x="100" y="187"/>
                  <a:pt x="99" y="187"/>
                  <a:pt x="100" y="187"/>
                </a:cubicBezTo>
                <a:cubicBezTo>
                  <a:pt x="100" y="187"/>
                  <a:pt x="101" y="187"/>
                  <a:pt x="101" y="187"/>
                </a:cubicBezTo>
                <a:cubicBezTo>
                  <a:pt x="100" y="187"/>
                  <a:pt x="100" y="187"/>
                  <a:pt x="100" y="187"/>
                </a:cubicBezTo>
                <a:close/>
                <a:moveTo>
                  <a:pt x="99" y="192"/>
                </a:moveTo>
                <a:cubicBezTo>
                  <a:pt x="97" y="193"/>
                  <a:pt x="94" y="197"/>
                  <a:pt x="94" y="198"/>
                </a:cubicBezTo>
                <a:cubicBezTo>
                  <a:pt x="95" y="197"/>
                  <a:pt x="96" y="196"/>
                  <a:pt x="97" y="194"/>
                </a:cubicBezTo>
                <a:cubicBezTo>
                  <a:pt x="97" y="195"/>
                  <a:pt x="97" y="195"/>
                  <a:pt x="97" y="194"/>
                </a:cubicBezTo>
                <a:cubicBezTo>
                  <a:pt x="98" y="192"/>
                  <a:pt x="101" y="192"/>
                  <a:pt x="102" y="189"/>
                </a:cubicBezTo>
                <a:cubicBezTo>
                  <a:pt x="101" y="189"/>
                  <a:pt x="101" y="190"/>
                  <a:pt x="101" y="190"/>
                </a:cubicBezTo>
                <a:cubicBezTo>
                  <a:pt x="100" y="189"/>
                  <a:pt x="102" y="189"/>
                  <a:pt x="102" y="188"/>
                </a:cubicBezTo>
                <a:cubicBezTo>
                  <a:pt x="100" y="189"/>
                  <a:pt x="100" y="191"/>
                  <a:pt x="98" y="191"/>
                </a:cubicBezTo>
                <a:cubicBezTo>
                  <a:pt x="99" y="191"/>
                  <a:pt x="99" y="192"/>
                  <a:pt x="99" y="192"/>
                </a:cubicBezTo>
                <a:close/>
                <a:moveTo>
                  <a:pt x="95" y="191"/>
                </a:moveTo>
                <a:cubicBezTo>
                  <a:pt x="96" y="191"/>
                  <a:pt x="95" y="192"/>
                  <a:pt x="96" y="192"/>
                </a:cubicBezTo>
                <a:cubicBezTo>
                  <a:pt x="96" y="191"/>
                  <a:pt x="98" y="191"/>
                  <a:pt x="97" y="190"/>
                </a:cubicBezTo>
                <a:cubicBezTo>
                  <a:pt x="98" y="190"/>
                  <a:pt x="98" y="189"/>
                  <a:pt x="98" y="189"/>
                </a:cubicBezTo>
                <a:cubicBezTo>
                  <a:pt x="98" y="189"/>
                  <a:pt x="97" y="189"/>
                  <a:pt x="98" y="189"/>
                </a:cubicBezTo>
                <a:cubicBezTo>
                  <a:pt x="98" y="189"/>
                  <a:pt x="99" y="189"/>
                  <a:pt x="100" y="188"/>
                </a:cubicBezTo>
                <a:cubicBezTo>
                  <a:pt x="99" y="187"/>
                  <a:pt x="99" y="187"/>
                  <a:pt x="99" y="187"/>
                </a:cubicBezTo>
                <a:cubicBezTo>
                  <a:pt x="98" y="187"/>
                  <a:pt x="99" y="188"/>
                  <a:pt x="98" y="188"/>
                </a:cubicBezTo>
                <a:cubicBezTo>
                  <a:pt x="98" y="187"/>
                  <a:pt x="96" y="189"/>
                  <a:pt x="97" y="190"/>
                </a:cubicBezTo>
                <a:cubicBezTo>
                  <a:pt x="96" y="190"/>
                  <a:pt x="96" y="190"/>
                  <a:pt x="96" y="190"/>
                </a:cubicBezTo>
                <a:cubicBezTo>
                  <a:pt x="96" y="190"/>
                  <a:pt x="97" y="190"/>
                  <a:pt x="96" y="191"/>
                </a:cubicBezTo>
                <a:cubicBezTo>
                  <a:pt x="96" y="190"/>
                  <a:pt x="96" y="190"/>
                  <a:pt x="96" y="190"/>
                </a:cubicBezTo>
                <a:cubicBezTo>
                  <a:pt x="96" y="191"/>
                  <a:pt x="96" y="191"/>
                  <a:pt x="95" y="191"/>
                </a:cubicBezTo>
                <a:close/>
                <a:moveTo>
                  <a:pt x="85" y="191"/>
                </a:moveTo>
                <a:cubicBezTo>
                  <a:pt x="85" y="194"/>
                  <a:pt x="82" y="195"/>
                  <a:pt x="81" y="197"/>
                </a:cubicBezTo>
                <a:cubicBezTo>
                  <a:pt x="82" y="198"/>
                  <a:pt x="82" y="197"/>
                  <a:pt x="82" y="197"/>
                </a:cubicBezTo>
                <a:cubicBezTo>
                  <a:pt x="84" y="195"/>
                  <a:pt x="85" y="193"/>
                  <a:pt x="87" y="192"/>
                </a:cubicBezTo>
                <a:cubicBezTo>
                  <a:pt x="87" y="192"/>
                  <a:pt x="87" y="193"/>
                  <a:pt x="88" y="193"/>
                </a:cubicBezTo>
                <a:cubicBezTo>
                  <a:pt x="88" y="193"/>
                  <a:pt x="89" y="191"/>
                  <a:pt x="90" y="191"/>
                </a:cubicBezTo>
                <a:cubicBezTo>
                  <a:pt x="89" y="190"/>
                  <a:pt x="89" y="190"/>
                  <a:pt x="89" y="190"/>
                </a:cubicBezTo>
                <a:cubicBezTo>
                  <a:pt x="89" y="191"/>
                  <a:pt x="88" y="193"/>
                  <a:pt x="87" y="192"/>
                </a:cubicBezTo>
                <a:cubicBezTo>
                  <a:pt x="87" y="191"/>
                  <a:pt x="88" y="190"/>
                  <a:pt x="89" y="189"/>
                </a:cubicBezTo>
                <a:cubicBezTo>
                  <a:pt x="88" y="189"/>
                  <a:pt x="88" y="188"/>
                  <a:pt x="87" y="189"/>
                </a:cubicBezTo>
                <a:cubicBezTo>
                  <a:pt x="88" y="189"/>
                  <a:pt x="87" y="190"/>
                  <a:pt x="88" y="190"/>
                </a:cubicBezTo>
                <a:cubicBezTo>
                  <a:pt x="87" y="190"/>
                  <a:pt x="88" y="190"/>
                  <a:pt x="87" y="190"/>
                </a:cubicBezTo>
                <a:cubicBezTo>
                  <a:pt x="86" y="190"/>
                  <a:pt x="86" y="192"/>
                  <a:pt x="85" y="191"/>
                </a:cubicBezTo>
                <a:cubicBezTo>
                  <a:pt x="86" y="191"/>
                  <a:pt x="86" y="191"/>
                  <a:pt x="86" y="191"/>
                </a:cubicBezTo>
                <a:cubicBezTo>
                  <a:pt x="85" y="191"/>
                  <a:pt x="86" y="191"/>
                  <a:pt x="85" y="191"/>
                </a:cubicBezTo>
                <a:close/>
                <a:moveTo>
                  <a:pt x="94" y="201"/>
                </a:moveTo>
                <a:cubicBezTo>
                  <a:pt x="95" y="200"/>
                  <a:pt x="94" y="199"/>
                  <a:pt x="95" y="200"/>
                </a:cubicBezTo>
                <a:cubicBezTo>
                  <a:pt x="95" y="199"/>
                  <a:pt x="95" y="199"/>
                  <a:pt x="96" y="199"/>
                </a:cubicBezTo>
                <a:cubicBezTo>
                  <a:pt x="94" y="198"/>
                  <a:pt x="94" y="200"/>
                  <a:pt x="94" y="201"/>
                </a:cubicBezTo>
                <a:close/>
                <a:moveTo>
                  <a:pt x="93" y="198"/>
                </a:moveTo>
                <a:cubicBezTo>
                  <a:pt x="93" y="199"/>
                  <a:pt x="93" y="199"/>
                  <a:pt x="92" y="199"/>
                </a:cubicBezTo>
                <a:cubicBezTo>
                  <a:pt x="93" y="200"/>
                  <a:pt x="91" y="200"/>
                  <a:pt x="92" y="200"/>
                </a:cubicBezTo>
                <a:cubicBezTo>
                  <a:pt x="92" y="199"/>
                  <a:pt x="94" y="199"/>
                  <a:pt x="93" y="198"/>
                </a:cubicBezTo>
                <a:close/>
                <a:moveTo>
                  <a:pt x="91" y="201"/>
                </a:moveTo>
                <a:cubicBezTo>
                  <a:pt x="91" y="202"/>
                  <a:pt x="91" y="201"/>
                  <a:pt x="90" y="201"/>
                </a:cubicBezTo>
                <a:cubicBezTo>
                  <a:pt x="90" y="202"/>
                  <a:pt x="91" y="202"/>
                  <a:pt x="91" y="202"/>
                </a:cubicBezTo>
                <a:cubicBezTo>
                  <a:pt x="91" y="202"/>
                  <a:pt x="91" y="202"/>
                  <a:pt x="91" y="203"/>
                </a:cubicBezTo>
                <a:cubicBezTo>
                  <a:pt x="91" y="202"/>
                  <a:pt x="92" y="202"/>
                  <a:pt x="91" y="202"/>
                </a:cubicBezTo>
                <a:cubicBezTo>
                  <a:pt x="92" y="201"/>
                  <a:pt x="92" y="202"/>
                  <a:pt x="92" y="201"/>
                </a:cubicBezTo>
                <a:cubicBezTo>
                  <a:pt x="92" y="201"/>
                  <a:pt x="92" y="201"/>
                  <a:pt x="92" y="201"/>
                </a:cubicBezTo>
                <a:cubicBezTo>
                  <a:pt x="92" y="200"/>
                  <a:pt x="92" y="201"/>
                  <a:pt x="93" y="201"/>
                </a:cubicBezTo>
                <a:cubicBezTo>
                  <a:pt x="93" y="200"/>
                  <a:pt x="93" y="200"/>
                  <a:pt x="93" y="200"/>
                </a:cubicBezTo>
                <a:cubicBezTo>
                  <a:pt x="92" y="199"/>
                  <a:pt x="92" y="201"/>
                  <a:pt x="91" y="201"/>
                </a:cubicBezTo>
                <a:close/>
                <a:moveTo>
                  <a:pt x="87" y="202"/>
                </a:moveTo>
                <a:cubicBezTo>
                  <a:pt x="87" y="203"/>
                  <a:pt x="86" y="204"/>
                  <a:pt x="86" y="205"/>
                </a:cubicBezTo>
                <a:cubicBezTo>
                  <a:pt x="88" y="203"/>
                  <a:pt x="89" y="204"/>
                  <a:pt x="90" y="205"/>
                </a:cubicBezTo>
                <a:cubicBezTo>
                  <a:pt x="89" y="204"/>
                  <a:pt x="90" y="204"/>
                  <a:pt x="90" y="204"/>
                </a:cubicBezTo>
                <a:cubicBezTo>
                  <a:pt x="90" y="204"/>
                  <a:pt x="89" y="204"/>
                  <a:pt x="89" y="203"/>
                </a:cubicBezTo>
                <a:cubicBezTo>
                  <a:pt x="89" y="204"/>
                  <a:pt x="89" y="203"/>
                  <a:pt x="88" y="203"/>
                </a:cubicBezTo>
                <a:cubicBezTo>
                  <a:pt x="88" y="203"/>
                  <a:pt x="88" y="203"/>
                  <a:pt x="88" y="203"/>
                </a:cubicBezTo>
                <a:cubicBezTo>
                  <a:pt x="88" y="203"/>
                  <a:pt x="88" y="203"/>
                  <a:pt x="88" y="203"/>
                </a:cubicBezTo>
                <a:cubicBezTo>
                  <a:pt x="88" y="203"/>
                  <a:pt x="88" y="202"/>
                  <a:pt x="89" y="202"/>
                </a:cubicBezTo>
                <a:cubicBezTo>
                  <a:pt x="87" y="202"/>
                  <a:pt x="88" y="201"/>
                  <a:pt x="87" y="202"/>
                </a:cubicBezTo>
                <a:close/>
                <a:moveTo>
                  <a:pt x="64" y="186"/>
                </a:moveTo>
                <a:cubicBezTo>
                  <a:pt x="65" y="186"/>
                  <a:pt x="65" y="186"/>
                  <a:pt x="65" y="186"/>
                </a:cubicBezTo>
                <a:cubicBezTo>
                  <a:pt x="65" y="186"/>
                  <a:pt x="65" y="186"/>
                  <a:pt x="65" y="186"/>
                </a:cubicBezTo>
                <a:cubicBezTo>
                  <a:pt x="65" y="186"/>
                  <a:pt x="65" y="186"/>
                  <a:pt x="65" y="186"/>
                </a:cubicBezTo>
                <a:cubicBezTo>
                  <a:pt x="65" y="186"/>
                  <a:pt x="65" y="186"/>
                  <a:pt x="65" y="186"/>
                </a:cubicBezTo>
                <a:cubicBezTo>
                  <a:pt x="65" y="186"/>
                  <a:pt x="64" y="186"/>
                  <a:pt x="64" y="186"/>
                </a:cubicBezTo>
                <a:close/>
                <a:moveTo>
                  <a:pt x="86" y="208"/>
                </a:moveTo>
                <a:cubicBezTo>
                  <a:pt x="86" y="208"/>
                  <a:pt x="86" y="207"/>
                  <a:pt x="86" y="207"/>
                </a:cubicBezTo>
                <a:cubicBezTo>
                  <a:pt x="85" y="207"/>
                  <a:pt x="87" y="207"/>
                  <a:pt x="87" y="206"/>
                </a:cubicBezTo>
                <a:cubicBezTo>
                  <a:pt x="86" y="206"/>
                  <a:pt x="85" y="208"/>
                  <a:pt x="86" y="208"/>
                </a:cubicBezTo>
                <a:close/>
                <a:moveTo>
                  <a:pt x="84" y="206"/>
                </a:moveTo>
                <a:cubicBezTo>
                  <a:pt x="84" y="206"/>
                  <a:pt x="84" y="207"/>
                  <a:pt x="85" y="206"/>
                </a:cubicBezTo>
                <a:cubicBezTo>
                  <a:pt x="84" y="206"/>
                  <a:pt x="84" y="205"/>
                  <a:pt x="84" y="206"/>
                </a:cubicBezTo>
                <a:cubicBezTo>
                  <a:pt x="84" y="206"/>
                  <a:pt x="83" y="205"/>
                  <a:pt x="84" y="206"/>
                </a:cubicBezTo>
                <a:close/>
                <a:moveTo>
                  <a:pt x="79" y="215"/>
                </a:moveTo>
                <a:cubicBezTo>
                  <a:pt x="79" y="215"/>
                  <a:pt x="79" y="215"/>
                  <a:pt x="80" y="215"/>
                </a:cubicBezTo>
                <a:cubicBezTo>
                  <a:pt x="80" y="214"/>
                  <a:pt x="82" y="213"/>
                  <a:pt x="81" y="212"/>
                </a:cubicBezTo>
                <a:cubicBezTo>
                  <a:pt x="81" y="212"/>
                  <a:pt x="81" y="212"/>
                  <a:pt x="81" y="212"/>
                </a:cubicBezTo>
                <a:cubicBezTo>
                  <a:pt x="81" y="212"/>
                  <a:pt x="80" y="212"/>
                  <a:pt x="80" y="212"/>
                </a:cubicBezTo>
                <a:cubicBezTo>
                  <a:pt x="81" y="212"/>
                  <a:pt x="81" y="212"/>
                  <a:pt x="81" y="213"/>
                </a:cubicBezTo>
                <a:cubicBezTo>
                  <a:pt x="80" y="212"/>
                  <a:pt x="80" y="213"/>
                  <a:pt x="80" y="212"/>
                </a:cubicBezTo>
                <a:cubicBezTo>
                  <a:pt x="79" y="212"/>
                  <a:pt x="79" y="212"/>
                  <a:pt x="79" y="213"/>
                </a:cubicBezTo>
                <a:cubicBezTo>
                  <a:pt x="79" y="214"/>
                  <a:pt x="77" y="216"/>
                  <a:pt x="76" y="217"/>
                </a:cubicBezTo>
                <a:cubicBezTo>
                  <a:pt x="77" y="217"/>
                  <a:pt x="77" y="216"/>
                  <a:pt x="77" y="217"/>
                </a:cubicBezTo>
                <a:cubicBezTo>
                  <a:pt x="77" y="217"/>
                  <a:pt x="77" y="217"/>
                  <a:pt x="77" y="217"/>
                </a:cubicBezTo>
                <a:cubicBezTo>
                  <a:pt x="77" y="217"/>
                  <a:pt x="78" y="216"/>
                  <a:pt x="79" y="216"/>
                </a:cubicBezTo>
                <a:cubicBezTo>
                  <a:pt x="78" y="216"/>
                  <a:pt x="78" y="215"/>
                  <a:pt x="78" y="215"/>
                </a:cubicBezTo>
                <a:cubicBezTo>
                  <a:pt x="79" y="215"/>
                  <a:pt x="78" y="215"/>
                  <a:pt x="79" y="215"/>
                </a:cubicBezTo>
                <a:cubicBezTo>
                  <a:pt x="79" y="215"/>
                  <a:pt x="79" y="215"/>
                  <a:pt x="79" y="215"/>
                </a:cubicBezTo>
                <a:close/>
                <a:moveTo>
                  <a:pt x="74" y="207"/>
                </a:moveTo>
                <a:cubicBezTo>
                  <a:pt x="73" y="207"/>
                  <a:pt x="73" y="208"/>
                  <a:pt x="72" y="207"/>
                </a:cubicBezTo>
                <a:cubicBezTo>
                  <a:pt x="71" y="209"/>
                  <a:pt x="70" y="210"/>
                  <a:pt x="69" y="210"/>
                </a:cubicBezTo>
                <a:cubicBezTo>
                  <a:pt x="68" y="211"/>
                  <a:pt x="69" y="210"/>
                  <a:pt x="69" y="211"/>
                </a:cubicBezTo>
                <a:cubicBezTo>
                  <a:pt x="68" y="211"/>
                  <a:pt x="69" y="212"/>
                  <a:pt x="68" y="212"/>
                </a:cubicBezTo>
                <a:cubicBezTo>
                  <a:pt x="69" y="212"/>
                  <a:pt x="69" y="211"/>
                  <a:pt x="68" y="211"/>
                </a:cubicBezTo>
                <a:cubicBezTo>
                  <a:pt x="68" y="212"/>
                  <a:pt x="67" y="212"/>
                  <a:pt x="68" y="213"/>
                </a:cubicBezTo>
                <a:cubicBezTo>
                  <a:pt x="68" y="213"/>
                  <a:pt x="68" y="213"/>
                  <a:pt x="68" y="213"/>
                </a:cubicBezTo>
                <a:cubicBezTo>
                  <a:pt x="69" y="212"/>
                  <a:pt x="69" y="213"/>
                  <a:pt x="69" y="214"/>
                </a:cubicBezTo>
                <a:cubicBezTo>
                  <a:pt x="70" y="213"/>
                  <a:pt x="70" y="211"/>
                  <a:pt x="71" y="211"/>
                </a:cubicBezTo>
                <a:cubicBezTo>
                  <a:pt x="70" y="211"/>
                  <a:pt x="70" y="212"/>
                  <a:pt x="70" y="212"/>
                </a:cubicBezTo>
                <a:cubicBezTo>
                  <a:pt x="71" y="212"/>
                  <a:pt x="71" y="212"/>
                  <a:pt x="71" y="212"/>
                </a:cubicBezTo>
                <a:cubicBezTo>
                  <a:pt x="71" y="213"/>
                  <a:pt x="70" y="213"/>
                  <a:pt x="71" y="214"/>
                </a:cubicBezTo>
                <a:cubicBezTo>
                  <a:pt x="69" y="213"/>
                  <a:pt x="70" y="215"/>
                  <a:pt x="69" y="216"/>
                </a:cubicBezTo>
                <a:cubicBezTo>
                  <a:pt x="68" y="217"/>
                  <a:pt x="66" y="218"/>
                  <a:pt x="67" y="219"/>
                </a:cubicBezTo>
                <a:cubicBezTo>
                  <a:pt x="65" y="219"/>
                  <a:pt x="64" y="222"/>
                  <a:pt x="62" y="223"/>
                </a:cubicBezTo>
                <a:cubicBezTo>
                  <a:pt x="63" y="223"/>
                  <a:pt x="62" y="223"/>
                  <a:pt x="63" y="223"/>
                </a:cubicBezTo>
                <a:cubicBezTo>
                  <a:pt x="63" y="223"/>
                  <a:pt x="62" y="225"/>
                  <a:pt x="63" y="225"/>
                </a:cubicBezTo>
                <a:cubicBezTo>
                  <a:pt x="63" y="224"/>
                  <a:pt x="63" y="223"/>
                  <a:pt x="64" y="223"/>
                </a:cubicBezTo>
                <a:cubicBezTo>
                  <a:pt x="64" y="221"/>
                  <a:pt x="67" y="221"/>
                  <a:pt x="67" y="219"/>
                </a:cubicBezTo>
                <a:cubicBezTo>
                  <a:pt x="68" y="218"/>
                  <a:pt x="68" y="218"/>
                  <a:pt x="69" y="217"/>
                </a:cubicBezTo>
                <a:cubicBezTo>
                  <a:pt x="69" y="217"/>
                  <a:pt x="68" y="217"/>
                  <a:pt x="69" y="216"/>
                </a:cubicBezTo>
                <a:cubicBezTo>
                  <a:pt x="70" y="217"/>
                  <a:pt x="69" y="216"/>
                  <a:pt x="69" y="216"/>
                </a:cubicBezTo>
                <a:cubicBezTo>
                  <a:pt x="70" y="216"/>
                  <a:pt x="73" y="213"/>
                  <a:pt x="72" y="212"/>
                </a:cubicBezTo>
                <a:cubicBezTo>
                  <a:pt x="73" y="212"/>
                  <a:pt x="73" y="212"/>
                  <a:pt x="73" y="212"/>
                </a:cubicBezTo>
                <a:cubicBezTo>
                  <a:pt x="73" y="211"/>
                  <a:pt x="73" y="210"/>
                  <a:pt x="72" y="210"/>
                </a:cubicBezTo>
                <a:cubicBezTo>
                  <a:pt x="73" y="210"/>
                  <a:pt x="73" y="210"/>
                  <a:pt x="73" y="211"/>
                </a:cubicBezTo>
                <a:cubicBezTo>
                  <a:pt x="72" y="210"/>
                  <a:pt x="72" y="211"/>
                  <a:pt x="72" y="211"/>
                </a:cubicBezTo>
                <a:cubicBezTo>
                  <a:pt x="72" y="210"/>
                  <a:pt x="72" y="209"/>
                  <a:pt x="72" y="209"/>
                </a:cubicBezTo>
                <a:cubicBezTo>
                  <a:pt x="72" y="210"/>
                  <a:pt x="71" y="210"/>
                  <a:pt x="71" y="210"/>
                </a:cubicBezTo>
                <a:cubicBezTo>
                  <a:pt x="72" y="210"/>
                  <a:pt x="71" y="209"/>
                  <a:pt x="72" y="209"/>
                </a:cubicBezTo>
                <a:cubicBezTo>
                  <a:pt x="73" y="209"/>
                  <a:pt x="72" y="207"/>
                  <a:pt x="74" y="208"/>
                </a:cubicBezTo>
                <a:cubicBezTo>
                  <a:pt x="74" y="208"/>
                  <a:pt x="74" y="207"/>
                  <a:pt x="74" y="207"/>
                </a:cubicBezTo>
                <a:close/>
                <a:moveTo>
                  <a:pt x="64" y="211"/>
                </a:moveTo>
                <a:cubicBezTo>
                  <a:pt x="66" y="211"/>
                  <a:pt x="67" y="206"/>
                  <a:pt x="68" y="207"/>
                </a:cubicBezTo>
                <a:cubicBezTo>
                  <a:pt x="68" y="206"/>
                  <a:pt x="70" y="205"/>
                  <a:pt x="69" y="204"/>
                </a:cubicBezTo>
                <a:cubicBezTo>
                  <a:pt x="68" y="206"/>
                  <a:pt x="66" y="208"/>
                  <a:pt x="64" y="211"/>
                </a:cubicBezTo>
                <a:close/>
                <a:moveTo>
                  <a:pt x="73" y="215"/>
                </a:moveTo>
                <a:cubicBezTo>
                  <a:pt x="73" y="215"/>
                  <a:pt x="74" y="214"/>
                  <a:pt x="73" y="214"/>
                </a:cubicBezTo>
                <a:cubicBezTo>
                  <a:pt x="73" y="215"/>
                  <a:pt x="72" y="214"/>
                  <a:pt x="72" y="215"/>
                </a:cubicBezTo>
                <a:cubicBezTo>
                  <a:pt x="72" y="215"/>
                  <a:pt x="71" y="215"/>
                  <a:pt x="71" y="217"/>
                </a:cubicBezTo>
                <a:cubicBezTo>
                  <a:pt x="71" y="217"/>
                  <a:pt x="71" y="217"/>
                  <a:pt x="71" y="217"/>
                </a:cubicBezTo>
                <a:cubicBezTo>
                  <a:pt x="72" y="217"/>
                  <a:pt x="73" y="215"/>
                  <a:pt x="74" y="216"/>
                </a:cubicBezTo>
                <a:cubicBezTo>
                  <a:pt x="74" y="216"/>
                  <a:pt x="74" y="215"/>
                  <a:pt x="75" y="215"/>
                </a:cubicBezTo>
                <a:cubicBezTo>
                  <a:pt x="74" y="214"/>
                  <a:pt x="74" y="214"/>
                  <a:pt x="74" y="213"/>
                </a:cubicBezTo>
                <a:cubicBezTo>
                  <a:pt x="75" y="213"/>
                  <a:pt x="75" y="212"/>
                  <a:pt x="76" y="212"/>
                </a:cubicBezTo>
                <a:cubicBezTo>
                  <a:pt x="75" y="212"/>
                  <a:pt x="76" y="211"/>
                  <a:pt x="76" y="211"/>
                </a:cubicBezTo>
                <a:cubicBezTo>
                  <a:pt x="75" y="211"/>
                  <a:pt x="74" y="213"/>
                  <a:pt x="73" y="214"/>
                </a:cubicBezTo>
                <a:cubicBezTo>
                  <a:pt x="74" y="214"/>
                  <a:pt x="74" y="215"/>
                  <a:pt x="73" y="215"/>
                </a:cubicBezTo>
                <a:close/>
                <a:moveTo>
                  <a:pt x="74" y="210"/>
                </a:moveTo>
                <a:cubicBezTo>
                  <a:pt x="74" y="210"/>
                  <a:pt x="74" y="210"/>
                  <a:pt x="74" y="210"/>
                </a:cubicBezTo>
                <a:cubicBezTo>
                  <a:pt x="75" y="211"/>
                  <a:pt x="75" y="211"/>
                  <a:pt x="75" y="211"/>
                </a:cubicBezTo>
                <a:cubicBezTo>
                  <a:pt x="75" y="210"/>
                  <a:pt x="75" y="210"/>
                  <a:pt x="75" y="210"/>
                </a:cubicBezTo>
                <a:cubicBezTo>
                  <a:pt x="75" y="210"/>
                  <a:pt x="75" y="210"/>
                  <a:pt x="75" y="210"/>
                </a:cubicBezTo>
                <a:cubicBezTo>
                  <a:pt x="75" y="210"/>
                  <a:pt x="74" y="210"/>
                  <a:pt x="74" y="210"/>
                </a:cubicBezTo>
                <a:close/>
                <a:moveTo>
                  <a:pt x="48" y="194"/>
                </a:moveTo>
                <a:cubicBezTo>
                  <a:pt x="47" y="194"/>
                  <a:pt x="49" y="193"/>
                  <a:pt x="48" y="193"/>
                </a:cubicBezTo>
                <a:cubicBezTo>
                  <a:pt x="47" y="193"/>
                  <a:pt x="47" y="195"/>
                  <a:pt x="48" y="194"/>
                </a:cubicBezTo>
                <a:close/>
                <a:moveTo>
                  <a:pt x="75" y="220"/>
                </a:moveTo>
                <a:cubicBezTo>
                  <a:pt x="76" y="219"/>
                  <a:pt x="77" y="219"/>
                  <a:pt x="77" y="217"/>
                </a:cubicBezTo>
                <a:cubicBezTo>
                  <a:pt x="76" y="218"/>
                  <a:pt x="75" y="219"/>
                  <a:pt x="75" y="220"/>
                </a:cubicBezTo>
                <a:close/>
                <a:moveTo>
                  <a:pt x="39" y="198"/>
                </a:moveTo>
                <a:cubicBezTo>
                  <a:pt x="39" y="199"/>
                  <a:pt x="39" y="198"/>
                  <a:pt x="39" y="199"/>
                </a:cubicBezTo>
                <a:cubicBezTo>
                  <a:pt x="40" y="199"/>
                  <a:pt x="40" y="198"/>
                  <a:pt x="40" y="198"/>
                </a:cubicBezTo>
                <a:cubicBezTo>
                  <a:pt x="40" y="198"/>
                  <a:pt x="39" y="198"/>
                  <a:pt x="39" y="198"/>
                </a:cubicBezTo>
                <a:close/>
                <a:moveTo>
                  <a:pt x="67" y="230"/>
                </a:moveTo>
                <a:cubicBezTo>
                  <a:pt x="68" y="230"/>
                  <a:pt x="68" y="229"/>
                  <a:pt x="67" y="229"/>
                </a:cubicBezTo>
                <a:cubicBezTo>
                  <a:pt x="67" y="229"/>
                  <a:pt x="66" y="229"/>
                  <a:pt x="67" y="230"/>
                </a:cubicBezTo>
                <a:cubicBezTo>
                  <a:pt x="67" y="230"/>
                  <a:pt x="67" y="230"/>
                  <a:pt x="67" y="230"/>
                </a:cubicBezTo>
                <a:cubicBezTo>
                  <a:pt x="68" y="230"/>
                  <a:pt x="71" y="228"/>
                  <a:pt x="70" y="227"/>
                </a:cubicBezTo>
                <a:cubicBezTo>
                  <a:pt x="70" y="228"/>
                  <a:pt x="69" y="228"/>
                  <a:pt x="68" y="228"/>
                </a:cubicBezTo>
                <a:cubicBezTo>
                  <a:pt x="68" y="228"/>
                  <a:pt x="67" y="228"/>
                  <a:pt x="68" y="227"/>
                </a:cubicBezTo>
                <a:cubicBezTo>
                  <a:pt x="67" y="228"/>
                  <a:pt x="67" y="229"/>
                  <a:pt x="68" y="229"/>
                </a:cubicBezTo>
                <a:cubicBezTo>
                  <a:pt x="68" y="229"/>
                  <a:pt x="68" y="229"/>
                  <a:pt x="68" y="230"/>
                </a:cubicBezTo>
                <a:cubicBezTo>
                  <a:pt x="68" y="229"/>
                  <a:pt x="67" y="230"/>
                  <a:pt x="67" y="230"/>
                </a:cubicBezTo>
                <a:close/>
                <a:moveTo>
                  <a:pt x="57" y="232"/>
                </a:moveTo>
                <a:cubicBezTo>
                  <a:pt x="56" y="231"/>
                  <a:pt x="57" y="233"/>
                  <a:pt x="56" y="233"/>
                </a:cubicBezTo>
                <a:cubicBezTo>
                  <a:pt x="56" y="233"/>
                  <a:pt x="57" y="233"/>
                  <a:pt x="57" y="232"/>
                </a:cubicBezTo>
                <a:cubicBezTo>
                  <a:pt x="57" y="231"/>
                  <a:pt x="60" y="229"/>
                  <a:pt x="61" y="228"/>
                </a:cubicBezTo>
                <a:cubicBezTo>
                  <a:pt x="60" y="228"/>
                  <a:pt x="60" y="227"/>
                  <a:pt x="60" y="227"/>
                </a:cubicBezTo>
                <a:cubicBezTo>
                  <a:pt x="61" y="227"/>
                  <a:pt x="62" y="226"/>
                  <a:pt x="62" y="226"/>
                </a:cubicBezTo>
                <a:cubicBezTo>
                  <a:pt x="61" y="226"/>
                  <a:pt x="61" y="226"/>
                  <a:pt x="60" y="226"/>
                </a:cubicBezTo>
                <a:cubicBezTo>
                  <a:pt x="61" y="226"/>
                  <a:pt x="61" y="227"/>
                  <a:pt x="61" y="227"/>
                </a:cubicBezTo>
                <a:cubicBezTo>
                  <a:pt x="59" y="228"/>
                  <a:pt x="58" y="230"/>
                  <a:pt x="57" y="232"/>
                </a:cubicBezTo>
                <a:close/>
                <a:moveTo>
                  <a:pt x="66" y="232"/>
                </a:moveTo>
                <a:cubicBezTo>
                  <a:pt x="67" y="232"/>
                  <a:pt x="65" y="232"/>
                  <a:pt x="65" y="231"/>
                </a:cubicBezTo>
                <a:cubicBezTo>
                  <a:pt x="66" y="232"/>
                  <a:pt x="64" y="232"/>
                  <a:pt x="64" y="233"/>
                </a:cubicBezTo>
                <a:cubicBezTo>
                  <a:pt x="65" y="233"/>
                  <a:pt x="65" y="233"/>
                  <a:pt x="66" y="233"/>
                </a:cubicBezTo>
                <a:cubicBezTo>
                  <a:pt x="65" y="232"/>
                  <a:pt x="65" y="233"/>
                  <a:pt x="65" y="233"/>
                </a:cubicBezTo>
                <a:cubicBezTo>
                  <a:pt x="65" y="232"/>
                  <a:pt x="65" y="232"/>
                  <a:pt x="66" y="232"/>
                </a:cubicBezTo>
                <a:cubicBezTo>
                  <a:pt x="66" y="232"/>
                  <a:pt x="66" y="232"/>
                  <a:pt x="66" y="233"/>
                </a:cubicBezTo>
                <a:cubicBezTo>
                  <a:pt x="67" y="232"/>
                  <a:pt x="68" y="232"/>
                  <a:pt x="67" y="231"/>
                </a:cubicBezTo>
                <a:cubicBezTo>
                  <a:pt x="67" y="231"/>
                  <a:pt x="67" y="232"/>
                  <a:pt x="66" y="232"/>
                </a:cubicBezTo>
                <a:close/>
                <a:moveTo>
                  <a:pt x="50" y="233"/>
                </a:moveTo>
                <a:cubicBezTo>
                  <a:pt x="50" y="232"/>
                  <a:pt x="50" y="232"/>
                  <a:pt x="50" y="232"/>
                </a:cubicBezTo>
                <a:cubicBezTo>
                  <a:pt x="49" y="233"/>
                  <a:pt x="49" y="233"/>
                  <a:pt x="49" y="233"/>
                </a:cubicBezTo>
                <a:cubicBezTo>
                  <a:pt x="49" y="233"/>
                  <a:pt x="49" y="233"/>
                  <a:pt x="49" y="233"/>
                </a:cubicBezTo>
                <a:cubicBezTo>
                  <a:pt x="48" y="233"/>
                  <a:pt x="48" y="234"/>
                  <a:pt x="47" y="235"/>
                </a:cubicBezTo>
                <a:cubicBezTo>
                  <a:pt x="48" y="233"/>
                  <a:pt x="49" y="231"/>
                  <a:pt x="50" y="229"/>
                </a:cubicBezTo>
                <a:cubicBezTo>
                  <a:pt x="52" y="228"/>
                  <a:pt x="53" y="226"/>
                  <a:pt x="55" y="224"/>
                </a:cubicBezTo>
                <a:cubicBezTo>
                  <a:pt x="55" y="225"/>
                  <a:pt x="54" y="226"/>
                  <a:pt x="53" y="227"/>
                </a:cubicBezTo>
                <a:cubicBezTo>
                  <a:pt x="52" y="228"/>
                  <a:pt x="53" y="228"/>
                  <a:pt x="52" y="229"/>
                </a:cubicBezTo>
                <a:cubicBezTo>
                  <a:pt x="52" y="229"/>
                  <a:pt x="52" y="230"/>
                  <a:pt x="52" y="229"/>
                </a:cubicBezTo>
                <a:cubicBezTo>
                  <a:pt x="52" y="231"/>
                  <a:pt x="50" y="232"/>
                  <a:pt x="50" y="233"/>
                </a:cubicBezTo>
                <a:close/>
                <a:moveTo>
                  <a:pt x="51" y="231"/>
                </a:moveTo>
                <a:cubicBezTo>
                  <a:pt x="51" y="231"/>
                  <a:pt x="50" y="231"/>
                  <a:pt x="50" y="231"/>
                </a:cubicBezTo>
                <a:cubicBezTo>
                  <a:pt x="50" y="232"/>
                  <a:pt x="50" y="232"/>
                  <a:pt x="51" y="231"/>
                </a:cubicBezTo>
                <a:close/>
                <a:moveTo>
                  <a:pt x="47" y="227"/>
                </a:moveTo>
                <a:cubicBezTo>
                  <a:pt x="47" y="226"/>
                  <a:pt x="48" y="225"/>
                  <a:pt x="48" y="225"/>
                </a:cubicBezTo>
                <a:cubicBezTo>
                  <a:pt x="47" y="225"/>
                  <a:pt x="47" y="225"/>
                  <a:pt x="47" y="225"/>
                </a:cubicBezTo>
                <a:cubicBezTo>
                  <a:pt x="48" y="226"/>
                  <a:pt x="46" y="226"/>
                  <a:pt x="47" y="227"/>
                </a:cubicBezTo>
                <a:close/>
                <a:moveTo>
                  <a:pt x="64" y="239"/>
                </a:moveTo>
                <a:cubicBezTo>
                  <a:pt x="64" y="238"/>
                  <a:pt x="65" y="238"/>
                  <a:pt x="64" y="238"/>
                </a:cubicBezTo>
                <a:cubicBezTo>
                  <a:pt x="64" y="238"/>
                  <a:pt x="64" y="238"/>
                  <a:pt x="64" y="238"/>
                </a:cubicBezTo>
                <a:cubicBezTo>
                  <a:pt x="65" y="238"/>
                  <a:pt x="63" y="239"/>
                  <a:pt x="64" y="239"/>
                </a:cubicBezTo>
                <a:close/>
                <a:moveTo>
                  <a:pt x="54" y="231"/>
                </a:moveTo>
                <a:cubicBezTo>
                  <a:pt x="53" y="232"/>
                  <a:pt x="53" y="232"/>
                  <a:pt x="53" y="232"/>
                </a:cubicBezTo>
                <a:cubicBezTo>
                  <a:pt x="53" y="231"/>
                  <a:pt x="53" y="231"/>
                  <a:pt x="53" y="231"/>
                </a:cubicBezTo>
                <a:cubicBezTo>
                  <a:pt x="53" y="231"/>
                  <a:pt x="52" y="231"/>
                  <a:pt x="52" y="231"/>
                </a:cubicBezTo>
                <a:cubicBezTo>
                  <a:pt x="52" y="232"/>
                  <a:pt x="53" y="232"/>
                  <a:pt x="52" y="232"/>
                </a:cubicBezTo>
                <a:cubicBezTo>
                  <a:pt x="51" y="232"/>
                  <a:pt x="51" y="234"/>
                  <a:pt x="50" y="235"/>
                </a:cubicBezTo>
                <a:cubicBezTo>
                  <a:pt x="50" y="235"/>
                  <a:pt x="51" y="236"/>
                  <a:pt x="51" y="235"/>
                </a:cubicBezTo>
                <a:cubicBezTo>
                  <a:pt x="52" y="235"/>
                  <a:pt x="50" y="235"/>
                  <a:pt x="51" y="235"/>
                </a:cubicBezTo>
                <a:cubicBezTo>
                  <a:pt x="51" y="235"/>
                  <a:pt x="52" y="235"/>
                  <a:pt x="52" y="234"/>
                </a:cubicBezTo>
                <a:cubicBezTo>
                  <a:pt x="51" y="234"/>
                  <a:pt x="51" y="234"/>
                  <a:pt x="51" y="233"/>
                </a:cubicBezTo>
                <a:cubicBezTo>
                  <a:pt x="52" y="233"/>
                  <a:pt x="52" y="232"/>
                  <a:pt x="53" y="232"/>
                </a:cubicBezTo>
                <a:cubicBezTo>
                  <a:pt x="53" y="232"/>
                  <a:pt x="53" y="233"/>
                  <a:pt x="53" y="233"/>
                </a:cubicBezTo>
                <a:cubicBezTo>
                  <a:pt x="54" y="232"/>
                  <a:pt x="54" y="231"/>
                  <a:pt x="53" y="231"/>
                </a:cubicBezTo>
                <a:cubicBezTo>
                  <a:pt x="53" y="231"/>
                  <a:pt x="54" y="231"/>
                  <a:pt x="54" y="231"/>
                </a:cubicBezTo>
                <a:close/>
                <a:moveTo>
                  <a:pt x="53" y="236"/>
                </a:moveTo>
                <a:cubicBezTo>
                  <a:pt x="54" y="237"/>
                  <a:pt x="51" y="238"/>
                  <a:pt x="52" y="239"/>
                </a:cubicBezTo>
                <a:cubicBezTo>
                  <a:pt x="53" y="237"/>
                  <a:pt x="55" y="235"/>
                  <a:pt x="56" y="233"/>
                </a:cubicBezTo>
                <a:cubicBezTo>
                  <a:pt x="55" y="234"/>
                  <a:pt x="55" y="235"/>
                  <a:pt x="54" y="235"/>
                </a:cubicBezTo>
                <a:cubicBezTo>
                  <a:pt x="54" y="236"/>
                  <a:pt x="54" y="236"/>
                  <a:pt x="54" y="235"/>
                </a:cubicBezTo>
                <a:cubicBezTo>
                  <a:pt x="54" y="236"/>
                  <a:pt x="53" y="237"/>
                  <a:pt x="53" y="236"/>
                </a:cubicBezTo>
                <a:close/>
                <a:moveTo>
                  <a:pt x="59" y="240"/>
                </a:moveTo>
                <a:cubicBezTo>
                  <a:pt x="59" y="240"/>
                  <a:pt x="60" y="240"/>
                  <a:pt x="60" y="240"/>
                </a:cubicBezTo>
                <a:cubicBezTo>
                  <a:pt x="60" y="239"/>
                  <a:pt x="60" y="240"/>
                  <a:pt x="59" y="239"/>
                </a:cubicBezTo>
                <a:cubicBezTo>
                  <a:pt x="60" y="239"/>
                  <a:pt x="59" y="239"/>
                  <a:pt x="59" y="239"/>
                </a:cubicBezTo>
                <a:cubicBezTo>
                  <a:pt x="60" y="240"/>
                  <a:pt x="59" y="240"/>
                  <a:pt x="59" y="240"/>
                </a:cubicBezTo>
                <a:close/>
                <a:moveTo>
                  <a:pt x="46" y="234"/>
                </a:moveTo>
                <a:cubicBezTo>
                  <a:pt x="47" y="234"/>
                  <a:pt x="47" y="233"/>
                  <a:pt x="47" y="233"/>
                </a:cubicBezTo>
                <a:cubicBezTo>
                  <a:pt x="46" y="234"/>
                  <a:pt x="46" y="232"/>
                  <a:pt x="46" y="233"/>
                </a:cubicBezTo>
                <a:cubicBezTo>
                  <a:pt x="46" y="233"/>
                  <a:pt x="46" y="233"/>
                  <a:pt x="46" y="233"/>
                </a:cubicBezTo>
                <a:cubicBezTo>
                  <a:pt x="46" y="233"/>
                  <a:pt x="46" y="234"/>
                  <a:pt x="46" y="234"/>
                </a:cubicBezTo>
                <a:close/>
                <a:moveTo>
                  <a:pt x="48" y="236"/>
                </a:moveTo>
                <a:cubicBezTo>
                  <a:pt x="48" y="237"/>
                  <a:pt x="49" y="237"/>
                  <a:pt x="49" y="238"/>
                </a:cubicBezTo>
                <a:cubicBezTo>
                  <a:pt x="49" y="237"/>
                  <a:pt x="51" y="237"/>
                  <a:pt x="51" y="236"/>
                </a:cubicBezTo>
                <a:cubicBezTo>
                  <a:pt x="50" y="236"/>
                  <a:pt x="50" y="236"/>
                  <a:pt x="49" y="237"/>
                </a:cubicBezTo>
                <a:cubicBezTo>
                  <a:pt x="49" y="236"/>
                  <a:pt x="50" y="236"/>
                  <a:pt x="49" y="235"/>
                </a:cubicBezTo>
                <a:cubicBezTo>
                  <a:pt x="49" y="236"/>
                  <a:pt x="49" y="236"/>
                  <a:pt x="48" y="236"/>
                </a:cubicBezTo>
                <a:close/>
                <a:moveTo>
                  <a:pt x="24" y="224"/>
                </a:moveTo>
                <a:cubicBezTo>
                  <a:pt x="24" y="223"/>
                  <a:pt x="24" y="224"/>
                  <a:pt x="25" y="223"/>
                </a:cubicBezTo>
                <a:cubicBezTo>
                  <a:pt x="24" y="223"/>
                  <a:pt x="24" y="223"/>
                  <a:pt x="23" y="223"/>
                </a:cubicBezTo>
                <a:cubicBezTo>
                  <a:pt x="24" y="224"/>
                  <a:pt x="24" y="223"/>
                  <a:pt x="24" y="224"/>
                </a:cubicBezTo>
                <a:cubicBezTo>
                  <a:pt x="24" y="224"/>
                  <a:pt x="24" y="224"/>
                  <a:pt x="24" y="224"/>
                </a:cubicBezTo>
                <a:close/>
                <a:moveTo>
                  <a:pt x="17" y="230"/>
                </a:moveTo>
                <a:cubicBezTo>
                  <a:pt x="18" y="228"/>
                  <a:pt x="19" y="228"/>
                  <a:pt x="19" y="227"/>
                </a:cubicBezTo>
                <a:cubicBezTo>
                  <a:pt x="19" y="227"/>
                  <a:pt x="16" y="229"/>
                  <a:pt x="17" y="230"/>
                </a:cubicBezTo>
                <a:close/>
                <a:moveTo>
                  <a:pt x="45" y="246"/>
                </a:moveTo>
                <a:cubicBezTo>
                  <a:pt x="45" y="246"/>
                  <a:pt x="46" y="247"/>
                  <a:pt x="46" y="247"/>
                </a:cubicBezTo>
                <a:cubicBezTo>
                  <a:pt x="45" y="247"/>
                  <a:pt x="45" y="248"/>
                  <a:pt x="45" y="248"/>
                </a:cubicBezTo>
                <a:cubicBezTo>
                  <a:pt x="46" y="248"/>
                  <a:pt x="46" y="247"/>
                  <a:pt x="47" y="247"/>
                </a:cubicBezTo>
                <a:cubicBezTo>
                  <a:pt x="47" y="247"/>
                  <a:pt x="47" y="247"/>
                  <a:pt x="47" y="247"/>
                </a:cubicBezTo>
                <a:cubicBezTo>
                  <a:pt x="46" y="247"/>
                  <a:pt x="46" y="245"/>
                  <a:pt x="45" y="246"/>
                </a:cubicBezTo>
                <a:close/>
                <a:moveTo>
                  <a:pt x="19" y="231"/>
                </a:moveTo>
                <a:cubicBezTo>
                  <a:pt x="19" y="231"/>
                  <a:pt x="18" y="231"/>
                  <a:pt x="18" y="231"/>
                </a:cubicBezTo>
                <a:cubicBezTo>
                  <a:pt x="19" y="232"/>
                  <a:pt x="19" y="230"/>
                  <a:pt x="18" y="230"/>
                </a:cubicBezTo>
                <a:cubicBezTo>
                  <a:pt x="18" y="231"/>
                  <a:pt x="19" y="230"/>
                  <a:pt x="19" y="231"/>
                </a:cubicBezTo>
                <a:close/>
                <a:moveTo>
                  <a:pt x="18" y="232"/>
                </a:moveTo>
                <a:cubicBezTo>
                  <a:pt x="18" y="234"/>
                  <a:pt x="17" y="234"/>
                  <a:pt x="17" y="235"/>
                </a:cubicBezTo>
                <a:cubicBezTo>
                  <a:pt x="17" y="235"/>
                  <a:pt x="17" y="234"/>
                  <a:pt x="18" y="234"/>
                </a:cubicBezTo>
                <a:cubicBezTo>
                  <a:pt x="18" y="233"/>
                  <a:pt x="19" y="232"/>
                  <a:pt x="18" y="232"/>
                </a:cubicBezTo>
                <a:cubicBezTo>
                  <a:pt x="17" y="232"/>
                  <a:pt x="18" y="233"/>
                  <a:pt x="18" y="232"/>
                </a:cubicBezTo>
                <a:close/>
                <a:moveTo>
                  <a:pt x="4" y="256"/>
                </a:moveTo>
                <a:cubicBezTo>
                  <a:pt x="5" y="255"/>
                  <a:pt x="5" y="254"/>
                  <a:pt x="6" y="253"/>
                </a:cubicBezTo>
                <a:cubicBezTo>
                  <a:pt x="5" y="254"/>
                  <a:pt x="4" y="255"/>
                  <a:pt x="4" y="256"/>
                </a:cubicBezTo>
                <a:close/>
                <a:moveTo>
                  <a:pt x="5" y="258"/>
                </a:moveTo>
                <a:cubicBezTo>
                  <a:pt x="6" y="257"/>
                  <a:pt x="6" y="258"/>
                  <a:pt x="6" y="257"/>
                </a:cubicBezTo>
                <a:cubicBezTo>
                  <a:pt x="6" y="257"/>
                  <a:pt x="6" y="256"/>
                  <a:pt x="6" y="257"/>
                </a:cubicBezTo>
                <a:cubicBezTo>
                  <a:pt x="6" y="257"/>
                  <a:pt x="6" y="257"/>
                  <a:pt x="6" y="257"/>
                </a:cubicBezTo>
                <a:cubicBezTo>
                  <a:pt x="5" y="257"/>
                  <a:pt x="5" y="257"/>
                  <a:pt x="5" y="258"/>
                </a:cubicBezTo>
                <a:close/>
                <a:moveTo>
                  <a:pt x="810" y="264"/>
                </a:moveTo>
                <a:cubicBezTo>
                  <a:pt x="810" y="263"/>
                  <a:pt x="808" y="261"/>
                  <a:pt x="809" y="261"/>
                </a:cubicBezTo>
                <a:cubicBezTo>
                  <a:pt x="810" y="263"/>
                  <a:pt x="809" y="259"/>
                  <a:pt x="809" y="258"/>
                </a:cubicBezTo>
                <a:cubicBezTo>
                  <a:pt x="810" y="258"/>
                  <a:pt x="811" y="261"/>
                  <a:pt x="811" y="261"/>
                </a:cubicBezTo>
                <a:cubicBezTo>
                  <a:pt x="809" y="256"/>
                  <a:pt x="809" y="255"/>
                  <a:pt x="807" y="251"/>
                </a:cubicBezTo>
                <a:cubicBezTo>
                  <a:pt x="808" y="254"/>
                  <a:pt x="807" y="252"/>
                  <a:pt x="806" y="253"/>
                </a:cubicBezTo>
                <a:cubicBezTo>
                  <a:pt x="806" y="253"/>
                  <a:pt x="807" y="260"/>
                  <a:pt x="805" y="261"/>
                </a:cubicBezTo>
                <a:cubicBezTo>
                  <a:pt x="805" y="261"/>
                  <a:pt x="804" y="259"/>
                  <a:pt x="804" y="259"/>
                </a:cubicBezTo>
                <a:cubicBezTo>
                  <a:pt x="803" y="261"/>
                  <a:pt x="804" y="266"/>
                  <a:pt x="801" y="262"/>
                </a:cubicBezTo>
                <a:cubicBezTo>
                  <a:pt x="805" y="271"/>
                  <a:pt x="805" y="267"/>
                  <a:pt x="806" y="266"/>
                </a:cubicBezTo>
                <a:cubicBezTo>
                  <a:pt x="806" y="266"/>
                  <a:pt x="810" y="269"/>
                  <a:pt x="808" y="265"/>
                </a:cubicBezTo>
                <a:cubicBezTo>
                  <a:pt x="809" y="266"/>
                  <a:pt x="810" y="269"/>
                  <a:pt x="810" y="268"/>
                </a:cubicBezTo>
                <a:cubicBezTo>
                  <a:pt x="811" y="267"/>
                  <a:pt x="808" y="263"/>
                  <a:pt x="810" y="264"/>
                </a:cubicBezTo>
                <a:close/>
                <a:moveTo>
                  <a:pt x="440" y="4"/>
                </a:moveTo>
                <a:cubicBezTo>
                  <a:pt x="437" y="3"/>
                  <a:pt x="437" y="4"/>
                  <a:pt x="434" y="4"/>
                </a:cubicBezTo>
                <a:cubicBezTo>
                  <a:pt x="434" y="3"/>
                  <a:pt x="433" y="3"/>
                  <a:pt x="433" y="3"/>
                </a:cubicBezTo>
                <a:cubicBezTo>
                  <a:pt x="435" y="3"/>
                  <a:pt x="437" y="3"/>
                  <a:pt x="438" y="2"/>
                </a:cubicBezTo>
                <a:cubicBezTo>
                  <a:pt x="434" y="2"/>
                  <a:pt x="429" y="3"/>
                  <a:pt x="425" y="3"/>
                </a:cubicBezTo>
                <a:cubicBezTo>
                  <a:pt x="428" y="3"/>
                  <a:pt x="433" y="4"/>
                  <a:pt x="437" y="4"/>
                </a:cubicBezTo>
                <a:cubicBezTo>
                  <a:pt x="436" y="4"/>
                  <a:pt x="434" y="4"/>
                  <a:pt x="434" y="4"/>
                </a:cubicBezTo>
                <a:cubicBezTo>
                  <a:pt x="439" y="4"/>
                  <a:pt x="441" y="4"/>
                  <a:pt x="443" y="5"/>
                </a:cubicBezTo>
                <a:cubicBezTo>
                  <a:pt x="442" y="4"/>
                  <a:pt x="446" y="5"/>
                  <a:pt x="446" y="5"/>
                </a:cubicBezTo>
                <a:cubicBezTo>
                  <a:pt x="444" y="4"/>
                  <a:pt x="444" y="5"/>
                  <a:pt x="440" y="4"/>
                </a:cubicBezTo>
                <a:close/>
                <a:moveTo>
                  <a:pt x="399" y="5"/>
                </a:moveTo>
                <a:cubicBezTo>
                  <a:pt x="398" y="4"/>
                  <a:pt x="401" y="4"/>
                  <a:pt x="398" y="4"/>
                </a:cubicBezTo>
                <a:cubicBezTo>
                  <a:pt x="393" y="5"/>
                  <a:pt x="386" y="4"/>
                  <a:pt x="382" y="5"/>
                </a:cubicBezTo>
                <a:cubicBezTo>
                  <a:pt x="385" y="5"/>
                  <a:pt x="389" y="5"/>
                  <a:pt x="390" y="6"/>
                </a:cubicBezTo>
                <a:cubicBezTo>
                  <a:pt x="395" y="5"/>
                  <a:pt x="398" y="6"/>
                  <a:pt x="400" y="5"/>
                </a:cubicBezTo>
                <a:lnTo>
                  <a:pt x="399" y="5"/>
                </a:lnTo>
                <a:close/>
                <a:moveTo>
                  <a:pt x="142" y="101"/>
                </a:moveTo>
                <a:cubicBezTo>
                  <a:pt x="142" y="102"/>
                  <a:pt x="141" y="103"/>
                  <a:pt x="143" y="102"/>
                </a:cubicBezTo>
                <a:cubicBezTo>
                  <a:pt x="147" y="98"/>
                  <a:pt x="152" y="95"/>
                  <a:pt x="156" y="91"/>
                </a:cubicBezTo>
                <a:cubicBezTo>
                  <a:pt x="154" y="92"/>
                  <a:pt x="153" y="93"/>
                  <a:pt x="152" y="94"/>
                </a:cubicBezTo>
                <a:cubicBezTo>
                  <a:pt x="153" y="93"/>
                  <a:pt x="154" y="92"/>
                  <a:pt x="154" y="91"/>
                </a:cubicBezTo>
                <a:cubicBezTo>
                  <a:pt x="149" y="95"/>
                  <a:pt x="141" y="101"/>
                  <a:pt x="134" y="107"/>
                </a:cubicBezTo>
                <a:cubicBezTo>
                  <a:pt x="135" y="107"/>
                  <a:pt x="140" y="103"/>
                  <a:pt x="142" y="101"/>
                </a:cubicBezTo>
                <a:close/>
                <a:moveTo>
                  <a:pt x="84" y="158"/>
                </a:moveTo>
                <a:cubicBezTo>
                  <a:pt x="84" y="159"/>
                  <a:pt x="84" y="160"/>
                  <a:pt x="83" y="160"/>
                </a:cubicBezTo>
                <a:cubicBezTo>
                  <a:pt x="83" y="161"/>
                  <a:pt x="83" y="162"/>
                  <a:pt x="84" y="161"/>
                </a:cubicBezTo>
                <a:cubicBezTo>
                  <a:pt x="84" y="161"/>
                  <a:pt x="84" y="161"/>
                  <a:pt x="84" y="161"/>
                </a:cubicBezTo>
                <a:cubicBezTo>
                  <a:pt x="84" y="160"/>
                  <a:pt x="84" y="160"/>
                  <a:pt x="84" y="160"/>
                </a:cubicBezTo>
                <a:cubicBezTo>
                  <a:pt x="85" y="160"/>
                  <a:pt x="84" y="161"/>
                  <a:pt x="85" y="161"/>
                </a:cubicBezTo>
                <a:cubicBezTo>
                  <a:pt x="85" y="160"/>
                  <a:pt x="86" y="160"/>
                  <a:pt x="85" y="160"/>
                </a:cubicBezTo>
                <a:cubicBezTo>
                  <a:pt x="85" y="160"/>
                  <a:pt x="85" y="160"/>
                  <a:pt x="85" y="160"/>
                </a:cubicBezTo>
                <a:cubicBezTo>
                  <a:pt x="85" y="160"/>
                  <a:pt x="85" y="159"/>
                  <a:pt x="85" y="159"/>
                </a:cubicBezTo>
                <a:cubicBezTo>
                  <a:pt x="85" y="159"/>
                  <a:pt x="86" y="159"/>
                  <a:pt x="87" y="158"/>
                </a:cubicBezTo>
                <a:cubicBezTo>
                  <a:pt x="85" y="159"/>
                  <a:pt x="86" y="157"/>
                  <a:pt x="84" y="158"/>
                </a:cubicBezTo>
                <a:close/>
                <a:moveTo>
                  <a:pt x="103" y="180"/>
                </a:moveTo>
                <a:cubicBezTo>
                  <a:pt x="102" y="180"/>
                  <a:pt x="102" y="181"/>
                  <a:pt x="102" y="181"/>
                </a:cubicBezTo>
                <a:cubicBezTo>
                  <a:pt x="102" y="181"/>
                  <a:pt x="103" y="181"/>
                  <a:pt x="103" y="181"/>
                </a:cubicBezTo>
                <a:cubicBezTo>
                  <a:pt x="103" y="181"/>
                  <a:pt x="102" y="181"/>
                  <a:pt x="103" y="182"/>
                </a:cubicBezTo>
                <a:cubicBezTo>
                  <a:pt x="103" y="182"/>
                  <a:pt x="103" y="181"/>
                  <a:pt x="104" y="181"/>
                </a:cubicBezTo>
                <a:cubicBezTo>
                  <a:pt x="103" y="182"/>
                  <a:pt x="103" y="182"/>
                  <a:pt x="103" y="183"/>
                </a:cubicBezTo>
                <a:cubicBezTo>
                  <a:pt x="103" y="182"/>
                  <a:pt x="104" y="182"/>
                  <a:pt x="104" y="181"/>
                </a:cubicBezTo>
                <a:cubicBezTo>
                  <a:pt x="103" y="182"/>
                  <a:pt x="104" y="180"/>
                  <a:pt x="103" y="180"/>
                </a:cubicBezTo>
                <a:close/>
                <a:moveTo>
                  <a:pt x="77" y="160"/>
                </a:moveTo>
                <a:cubicBezTo>
                  <a:pt x="79" y="161"/>
                  <a:pt x="79" y="158"/>
                  <a:pt x="80" y="158"/>
                </a:cubicBezTo>
                <a:cubicBezTo>
                  <a:pt x="80" y="157"/>
                  <a:pt x="80" y="157"/>
                  <a:pt x="80" y="157"/>
                </a:cubicBezTo>
                <a:cubicBezTo>
                  <a:pt x="79" y="157"/>
                  <a:pt x="78" y="159"/>
                  <a:pt x="77" y="160"/>
                </a:cubicBezTo>
                <a:close/>
                <a:moveTo>
                  <a:pt x="81" y="163"/>
                </a:moveTo>
                <a:cubicBezTo>
                  <a:pt x="81" y="163"/>
                  <a:pt x="81" y="164"/>
                  <a:pt x="81" y="164"/>
                </a:cubicBezTo>
                <a:cubicBezTo>
                  <a:pt x="81" y="164"/>
                  <a:pt x="80" y="165"/>
                  <a:pt x="80" y="165"/>
                </a:cubicBezTo>
                <a:cubicBezTo>
                  <a:pt x="82" y="164"/>
                  <a:pt x="83" y="163"/>
                  <a:pt x="83" y="162"/>
                </a:cubicBezTo>
                <a:cubicBezTo>
                  <a:pt x="83" y="161"/>
                  <a:pt x="83" y="161"/>
                  <a:pt x="82" y="161"/>
                </a:cubicBezTo>
                <a:cubicBezTo>
                  <a:pt x="81" y="161"/>
                  <a:pt x="82" y="163"/>
                  <a:pt x="81" y="163"/>
                </a:cubicBezTo>
                <a:close/>
                <a:moveTo>
                  <a:pt x="95" y="192"/>
                </a:moveTo>
                <a:cubicBezTo>
                  <a:pt x="95" y="192"/>
                  <a:pt x="95" y="192"/>
                  <a:pt x="94" y="192"/>
                </a:cubicBezTo>
                <a:cubicBezTo>
                  <a:pt x="94" y="192"/>
                  <a:pt x="94" y="193"/>
                  <a:pt x="94" y="193"/>
                </a:cubicBezTo>
                <a:cubicBezTo>
                  <a:pt x="93" y="193"/>
                  <a:pt x="93" y="194"/>
                  <a:pt x="94" y="194"/>
                </a:cubicBezTo>
                <a:cubicBezTo>
                  <a:pt x="93" y="194"/>
                  <a:pt x="91" y="196"/>
                  <a:pt x="91" y="197"/>
                </a:cubicBezTo>
                <a:cubicBezTo>
                  <a:pt x="91" y="197"/>
                  <a:pt x="91" y="197"/>
                  <a:pt x="91" y="197"/>
                </a:cubicBezTo>
                <a:cubicBezTo>
                  <a:pt x="91" y="198"/>
                  <a:pt x="90" y="198"/>
                  <a:pt x="90" y="199"/>
                </a:cubicBezTo>
                <a:cubicBezTo>
                  <a:pt x="91" y="197"/>
                  <a:pt x="92" y="197"/>
                  <a:pt x="93" y="197"/>
                </a:cubicBezTo>
                <a:cubicBezTo>
                  <a:pt x="93" y="197"/>
                  <a:pt x="93" y="197"/>
                  <a:pt x="93" y="196"/>
                </a:cubicBezTo>
                <a:cubicBezTo>
                  <a:pt x="93" y="196"/>
                  <a:pt x="94" y="195"/>
                  <a:pt x="94" y="195"/>
                </a:cubicBezTo>
                <a:cubicBezTo>
                  <a:pt x="94" y="195"/>
                  <a:pt x="94" y="195"/>
                  <a:pt x="94" y="196"/>
                </a:cubicBezTo>
                <a:cubicBezTo>
                  <a:pt x="95" y="194"/>
                  <a:pt x="95" y="192"/>
                  <a:pt x="96" y="193"/>
                </a:cubicBezTo>
                <a:cubicBezTo>
                  <a:pt x="96" y="193"/>
                  <a:pt x="96" y="193"/>
                  <a:pt x="96" y="193"/>
                </a:cubicBezTo>
                <a:cubicBezTo>
                  <a:pt x="97" y="193"/>
                  <a:pt x="97" y="193"/>
                  <a:pt x="97" y="192"/>
                </a:cubicBezTo>
                <a:cubicBezTo>
                  <a:pt x="96" y="193"/>
                  <a:pt x="97" y="192"/>
                  <a:pt x="96" y="192"/>
                </a:cubicBezTo>
                <a:cubicBezTo>
                  <a:pt x="96" y="193"/>
                  <a:pt x="96" y="192"/>
                  <a:pt x="95" y="192"/>
                </a:cubicBezTo>
                <a:close/>
                <a:moveTo>
                  <a:pt x="65" y="175"/>
                </a:moveTo>
                <a:cubicBezTo>
                  <a:pt x="64" y="175"/>
                  <a:pt x="64" y="175"/>
                  <a:pt x="63" y="175"/>
                </a:cubicBezTo>
                <a:cubicBezTo>
                  <a:pt x="63" y="175"/>
                  <a:pt x="63" y="175"/>
                  <a:pt x="63" y="176"/>
                </a:cubicBezTo>
                <a:cubicBezTo>
                  <a:pt x="64" y="176"/>
                  <a:pt x="64" y="176"/>
                  <a:pt x="64" y="177"/>
                </a:cubicBezTo>
                <a:cubicBezTo>
                  <a:pt x="65" y="175"/>
                  <a:pt x="66" y="175"/>
                  <a:pt x="67" y="173"/>
                </a:cubicBezTo>
                <a:cubicBezTo>
                  <a:pt x="65" y="173"/>
                  <a:pt x="66" y="174"/>
                  <a:pt x="65" y="175"/>
                </a:cubicBezTo>
                <a:close/>
                <a:moveTo>
                  <a:pt x="45" y="240"/>
                </a:moveTo>
                <a:cubicBezTo>
                  <a:pt x="46" y="241"/>
                  <a:pt x="46" y="241"/>
                  <a:pt x="46" y="241"/>
                </a:cubicBezTo>
                <a:cubicBezTo>
                  <a:pt x="45" y="241"/>
                  <a:pt x="45" y="242"/>
                  <a:pt x="44" y="243"/>
                </a:cubicBezTo>
                <a:cubicBezTo>
                  <a:pt x="44" y="243"/>
                  <a:pt x="43" y="243"/>
                  <a:pt x="43" y="243"/>
                </a:cubicBezTo>
                <a:cubicBezTo>
                  <a:pt x="43" y="244"/>
                  <a:pt x="43" y="244"/>
                  <a:pt x="42" y="245"/>
                </a:cubicBezTo>
                <a:cubicBezTo>
                  <a:pt x="43" y="245"/>
                  <a:pt x="43" y="245"/>
                  <a:pt x="44" y="244"/>
                </a:cubicBezTo>
                <a:cubicBezTo>
                  <a:pt x="44" y="244"/>
                  <a:pt x="44" y="244"/>
                  <a:pt x="44" y="244"/>
                </a:cubicBezTo>
                <a:cubicBezTo>
                  <a:pt x="44" y="244"/>
                  <a:pt x="45" y="243"/>
                  <a:pt x="45" y="244"/>
                </a:cubicBezTo>
                <a:cubicBezTo>
                  <a:pt x="45" y="241"/>
                  <a:pt x="47" y="241"/>
                  <a:pt x="48" y="239"/>
                </a:cubicBezTo>
                <a:cubicBezTo>
                  <a:pt x="47" y="238"/>
                  <a:pt x="48" y="238"/>
                  <a:pt x="48" y="237"/>
                </a:cubicBezTo>
                <a:cubicBezTo>
                  <a:pt x="47" y="238"/>
                  <a:pt x="47" y="240"/>
                  <a:pt x="45" y="240"/>
                </a:cubicBezTo>
                <a:close/>
                <a:moveTo>
                  <a:pt x="820" y="180"/>
                </a:moveTo>
                <a:cubicBezTo>
                  <a:pt x="820" y="181"/>
                  <a:pt x="820" y="181"/>
                  <a:pt x="820" y="181"/>
                </a:cubicBezTo>
                <a:cubicBezTo>
                  <a:pt x="821" y="181"/>
                  <a:pt x="820" y="180"/>
                  <a:pt x="820" y="180"/>
                </a:cubicBezTo>
                <a:close/>
                <a:moveTo>
                  <a:pt x="866" y="171"/>
                </a:moveTo>
                <a:cubicBezTo>
                  <a:pt x="865" y="171"/>
                  <a:pt x="865" y="172"/>
                  <a:pt x="865" y="172"/>
                </a:cubicBezTo>
                <a:cubicBezTo>
                  <a:pt x="865" y="172"/>
                  <a:pt x="866" y="172"/>
                  <a:pt x="866" y="171"/>
                </a:cubicBezTo>
                <a:close/>
                <a:moveTo>
                  <a:pt x="867" y="170"/>
                </a:moveTo>
                <a:cubicBezTo>
                  <a:pt x="867" y="170"/>
                  <a:pt x="866" y="171"/>
                  <a:pt x="866" y="171"/>
                </a:cubicBezTo>
                <a:cubicBezTo>
                  <a:pt x="867" y="171"/>
                  <a:pt x="867" y="170"/>
                  <a:pt x="867" y="170"/>
                </a:cubicBezTo>
                <a:close/>
                <a:moveTo>
                  <a:pt x="861" y="164"/>
                </a:moveTo>
                <a:cubicBezTo>
                  <a:pt x="861" y="164"/>
                  <a:pt x="861" y="165"/>
                  <a:pt x="861" y="165"/>
                </a:cubicBezTo>
                <a:cubicBezTo>
                  <a:pt x="861" y="164"/>
                  <a:pt x="861" y="164"/>
                  <a:pt x="861" y="164"/>
                </a:cubicBezTo>
                <a:close/>
                <a:moveTo>
                  <a:pt x="868" y="162"/>
                </a:moveTo>
                <a:cubicBezTo>
                  <a:pt x="868" y="163"/>
                  <a:pt x="868" y="163"/>
                  <a:pt x="868" y="164"/>
                </a:cubicBezTo>
                <a:cubicBezTo>
                  <a:pt x="868" y="163"/>
                  <a:pt x="868" y="162"/>
                  <a:pt x="868" y="162"/>
                </a:cubicBezTo>
                <a:close/>
                <a:moveTo>
                  <a:pt x="837" y="147"/>
                </a:moveTo>
                <a:cubicBezTo>
                  <a:pt x="837" y="148"/>
                  <a:pt x="837" y="150"/>
                  <a:pt x="836" y="151"/>
                </a:cubicBezTo>
                <a:cubicBezTo>
                  <a:pt x="837" y="150"/>
                  <a:pt x="837" y="148"/>
                  <a:pt x="837" y="147"/>
                </a:cubicBezTo>
                <a:close/>
                <a:moveTo>
                  <a:pt x="852" y="150"/>
                </a:moveTo>
                <a:cubicBezTo>
                  <a:pt x="852" y="149"/>
                  <a:pt x="852" y="149"/>
                  <a:pt x="852" y="149"/>
                </a:cubicBezTo>
                <a:cubicBezTo>
                  <a:pt x="852" y="148"/>
                  <a:pt x="853" y="145"/>
                  <a:pt x="852" y="146"/>
                </a:cubicBezTo>
                <a:cubicBezTo>
                  <a:pt x="852" y="147"/>
                  <a:pt x="851" y="150"/>
                  <a:pt x="851" y="151"/>
                </a:cubicBezTo>
                <a:cubicBezTo>
                  <a:pt x="852" y="151"/>
                  <a:pt x="852" y="150"/>
                  <a:pt x="852" y="150"/>
                </a:cubicBezTo>
                <a:close/>
                <a:moveTo>
                  <a:pt x="857" y="134"/>
                </a:moveTo>
                <a:cubicBezTo>
                  <a:pt x="857" y="134"/>
                  <a:pt x="857" y="134"/>
                  <a:pt x="857" y="134"/>
                </a:cubicBezTo>
                <a:cubicBezTo>
                  <a:pt x="857" y="135"/>
                  <a:pt x="857" y="135"/>
                  <a:pt x="857" y="135"/>
                </a:cubicBezTo>
                <a:lnTo>
                  <a:pt x="857" y="134"/>
                </a:lnTo>
                <a:close/>
                <a:moveTo>
                  <a:pt x="855" y="121"/>
                </a:moveTo>
                <a:cubicBezTo>
                  <a:pt x="855" y="119"/>
                  <a:pt x="855" y="121"/>
                  <a:pt x="855" y="122"/>
                </a:cubicBezTo>
                <a:cubicBezTo>
                  <a:pt x="854" y="122"/>
                  <a:pt x="855" y="122"/>
                  <a:pt x="855" y="122"/>
                </a:cubicBezTo>
                <a:cubicBezTo>
                  <a:pt x="854" y="123"/>
                  <a:pt x="853" y="126"/>
                  <a:pt x="854" y="127"/>
                </a:cubicBezTo>
                <a:cubicBezTo>
                  <a:pt x="854" y="125"/>
                  <a:pt x="855" y="123"/>
                  <a:pt x="855" y="121"/>
                </a:cubicBezTo>
                <a:close/>
                <a:moveTo>
                  <a:pt x="861" y="127"/>
                </a:moveTo>
                <a:cubicBezTo>
                  <a:pt x="861" y="127"/>
                  <a:pt x="861" y="128"/>
                  <a:pt x="861" y="128"/>
                </a:cubicBezTo>
                <a:cubicBezTo>
                  <a:pt x="862" y="128"/>
                  <a:pt x="862" y="127"/>
                  <a:pt x="861" y="127"/>
                </a:cubicBezTo>
                <a:close/>
                <a:moveTo>
                  <a:pt x="843" y="120"/>
                </a:moveTo>
                <a:cubicBezTo>
                  <a:pt x="843" y="121"/>
                  <a:pt x="842" y="121"/>
                  <a:pt x="842" y="122"/>
                </a:cubicBezTo>
                <a:cubicBezTo>
                  <a:pt x="843" y="121"/>
                  <a:pt x="843" y="120"/>
                  <a:pt x="843" y="120"/>
                </a:cubicBezTo>
                <a:close/>
                <a:moveTo>
                  <a:pt x="859" y="124"/>
                </a:moveTo>
                <a:cubicBezTo>
                  <a:pt x="859" y="125"/>
                  <a:pt x="859" y="126"/>
                  <a:pt x="859" y="126"/>
                </a:cubicBezTo>
                <a:cubicBezTo>
                  <a:pt x="859" y="125"/>
                  <a:pt x="860" y="124"/>
                  <a:pt x="859" y="124"/>
                </a:cubicBezTo>
                <a:close/>
                <a:moveTo>
                  <a:pt x="862" y="124"/>
                </a:moveTo>
                <a:cubicBezTo>
                  <a:pt x="862" y="124"/>
                  <a:pt x="861" y="125"/>
                  <a:pt x="862" y="126"/>
                </a:cubicBezTo>
                <a:cubicBezTo>
                  <a:pt x="862" y="125"/>
                  <a:pt x="862" y="124"/>
                  <a:pt x="862" y="124"/>
                </a:cubicBezTo>
                <a:close/>
                <a:moveTo>
                  <a:pt x="839" y="118"/>
                </a:moveTo>
                <a:cubicBezTo>
                  <a:pt x="839" y="118"/>
                  <a:pt x="839" y="119"/>
                  <a:pt x="839" y="119"/>
                </a:cubicBezTo>
                <a:cubicBezTo>
                  <a:pt x="839" y="119"/>
                  <a:pt x="839" y="118"/>
                  <a:pt x="839" y="118"/>
                </a:cubicBezTo>
                <a:close/>
                <a:moveTo>
                  <a:pt x="844" y="116"/>
                </a:moveTo>
                <a:cubicBezTo>
                  <a:pt x="843" y="117"/>
                  <a:pt x="843" y="119"/>
                  <a:pt x="843" y="119"/>
                </a:cubicBezTo>
                <a:cubicBezTo>
                  <a:pt x="843" y="118"/>
                  <a:pt x="844" y="117"/>
                  <a:pt x="844" y="116"/>
                </a:cubicBezTo>
                <a:close/>
                <a:moveTo>
                  <a:pt x="862" y="120"/>
                </a:moveTo>
                <a:cubicBezTo>
                  <a:pt x="862" y="121"/>
                  <a:pt x="861" y="122"/>
                  <a:pt x="862" y="123"/>
                </a:cubicBezTo>
                <a:cubicBezTo>
                  <a:pt x="862" y="122"/>
                  <a:pt x="863" y="121"/>
                  <a:pt x="862" y="120"/>
                </a:cubicBezTo>
                <a:close/>
                <a:moveTo>
                  <a:pt x="855" y="118"/>
                </a:moveTo>
                <a:cubicBezTo>
                  <a:pt x="855" y="118"/>
                  <a:pt x="855" y="119"/>
                  <a:pt x="855" y="119"/>
                </a:cubicBezTo>
                <a:cubicBezTo>
                  <a:pt x="855" y="119"/>
                  <a:pt x="856" y="118"/>
                  <a:pt x="855" y="118"/>
                </a:cubicBezTo>
                <a:close/>
                <a:moveTo>
                  <a:pt x="858" y="117"/>
                </a:moveTo>
                <a:cubicBezTo>
                  <a:pt x="857" y="117"/>
                  <a:pt x="857" y="118"/>
                  <a:pt x="857" y="118"/>
                </a:cubicBezTo>
                <a:cubicBezTo>
                  <a:pt x="857" y="118"/>
                  <a:pt x="858" y="117"/>
                  <a:pt x="858" y="117"/>
                </a:cubicBezTo>
                <a:close/>
                <a:moveTo>
                  <a:pt x="860" y="116"/>
                </a:moveTo>
                <a:cubicBezTo>
                  <a:pt x="860" y="116"/>
                  <a:pt x="860" y="116"/>
                  <a:pt x="860" y="116"/>
                </a:cubicBezTo>
                <a:cubicBezTo>
                  <a:pt x="859" y="115"/>
                  <a:pt x="859" y="117"/>
                  <a:pt x="859" y="117"/>
                </a:cubicBezTo>
                <a:cubicBezTo>
                  <a:pt x="860" y="117"/>
                  <a:pt x="859" y="117"/>
                  <a:pt x="860" y="116"/>
                </a:cubicBezTo>
                <a:close/>
                <a:moveTo>
                  <a:pt x="849" y="110"/>
                </a:moveTo>
                <a:cubicBezTo>
                  <a:pt x="848" y="113"/>
                  <a:pt x="849" y="111"/>
                  <a:pt x="849" y="110"/>
                </a:cubicBezTo>
                <a:close/>
                <a:moveTo>
                  <a:pt x="845" y="105"/>
                </a:moveTo>
                <a:cubicBezTo>
                  <a:pt x="844" y="106"/>
                  <a:pt x="844" y="106"/>
                  <a:pt x="844" y="107"/>
                </a:cubicBezTo>
                <a:cubicBezTo>
                  <a:pt x="844" y="107"/>
                  <a:pt x="845" y="105"/>
                  <a:pt x="845" y="105"/>
                </a:cubicBezTo>
                <a:close/>
                <a:moveTo>
                  <a:pt x="844" y="105"/>
                </a:moveTo>
                <a:cubicBezTo>
                  <a:pt x="843" y="105"/>
                  <a:pt x="843" y="106"/>
                  <a:pt x="843" y="106"/>
                </a:cubicBezTo>
                <a:lnTo>
                  <a:pt x="844" y="105"/>
                </a:lnTo>
                <a:close/>
                <a:moveTo>
                  <a:pt x="836" y="101"/>
                </a:moveTo>
                <a:cubicBezTo>
                  <a:pt x="836" y="102"/>
                  <a:pt x="836" y="102"/>
                  <a:pt x="836" y="102"/>
                </a:cubicBezTo>
                <a:cubicBezTo>
                  <a:pt x="836" y="102"/>
                  <a:pt x="836" y="101"/>
                  <a:pt x="836" y="101"/>
                </a:cubicBezTo>
                <a:close/>
                <a:moveTo>
                  <a:pt x="838" y="98"/>
                </a:moveTo>
                <a:cubicBezTo>
                  <a:pt x="839" y="95"/>
                  <a:pt x="838" y="96"/>
                  <a:pt x="838" y="98"/>
                </a:cubicBezTo>
                <a:close/>
                <a:moveTo>
                  <a:pt x="828" y="135"/>
                </a:moveTo>
                <a:cubicBezTo>
                  <a:pt x="828" y="136"/>
                  <a:pt x="828" y="137"/>
                  <a:pt x="827" y="137"/>
                </a:cubicBezTo>
                <a:cubicBezTo>
                  <a:pt x="828" y="138"/>
                  <a:pt x="828" y="138"/>
                  <a:pt x="828" y="138"/>
                </a:cubicBezTo>
                <a:cubicBezTo>
                  <a:pt x="828" y="137"/>
                  <a:pt x="829" y="136"/>
                  <a:pt x="828" y="135"/>
                </a:cubicBezTo>
                <a:close/>
                <a:moveTo>
                  <a:pt x="846" y="121"/>
                </a:moveTo>
                <a:cubicBezTo>
                  <a:pt x="847" y="121"/>
                  <a:pt x="846" y="122"/>
                  <a:pt x="846" y="123"/>
                </a:cubicBezTo>
                <a:cubicBezTo>
                  <a:pt x="847" y="121"/>
                  <a:pt x="848" y="117"/>
                  <a:pt x="848" y="115"/>
                </a:cubicBezTo>
                <a:cubicBezTo>
                  <a:pt x="848" y="117"/>
                  <a:pt x="846" y="118"/>
                  <a:pt x="847" y="119"/>
                </a:cubicBezTo>
                <a:cubicBezTo>
                  <a:pt x="847" y="119"/>
                  <a:pt x="847" y="119"/>
                  <a:pt x="847" y="118"/>
                </a:cubicBezTo>
                <a:cubicBezTo>
                  <a:pt x="846" y="119"/>
                  <a:pt x="846" y="120"/>
                  <a:pt x="846" y="121"/>
                </a:cubicBezTo>
                <a:cubicBezTo>
                  <a:pt x="846" y="121"/>
                  <a:pt x="846" y="120"/>
                  <a:pt x="846" y="120"/>
                </a:cubicBezTo>
                <a:cubicBezTo>
                  <a:pt x="846" y="121"/>
                  <a:pt x="845" y="121"/>
                  <a:pt x="845" y="121"/>
                </a:cubicBezTo>
                <a:cubicBezTo>
                  <a:pt x="846" y="122"/>
                  <a:pt x="846" y="121"/>
                  <a:pt x="846" y="121"/>
                </a:cubicBezTo>
                <a:close/>
                <a:moveTo>
                  <a:pt x="860" y="122"/>
                </a:moveTo>
                <a:cubicBezTo>
                  <a:pt x="860" y="122"/>
                  <a:pt x="859" y="123"/>
                  <a:pt x="860" y="123"/>
                </a:cubicBezTo>
                <a:cubicBezTo>
                  <a:pt x="860" y="123"/>
                  <a:pt x="860" y="123"/>
                  <a:pt x="860" y="123"/>
                </a:cubicBezTo>
                <a:cubicBezTo>
                  <a:pt x="859" y="124"/>
                  <a:pt x="860" y="122"/>
                  <a:pt x="860" y="122"/>
                </a:cubicBezTo>
                <a:close/>
                <a:moveTo>
                  <a:pt x="861" y="115"/>
                </a:moveTo>
                <a:cubicBezTo>
                  <a:pt x="861" y="115"/>
                  <a:pt x="861" y="115"/>
                  <a:pt x="861" y="115"/>
                </a:cubicBezTo>
                <a:cubicBezTo>
                  <a:pt x="862" y="117"/>
                  <a:pt x="859" y="120"/>
                  <a:pt x="860" y="122"/>
                </a:cubicBezTo>
                <a:cubicBezTo>
                  <a:pt x="860" y="118"/>
                  <a:pt x="862" y="115"/>
                  <a:pt x="862" y="112"/>
                </a:cubicBezTo>
                <a:cubicBezTo>
                  <a:pt x="862" y="112"/>
                  <a:pt x="862" y="111"/>
                  <a:pt x="862" y="111"/>
                </a:cubicBezTo>
                <a:cubicBezTo>
                  <a:pt x="862" y="110"/>
                  <a:pt x="864" y="107"/>
                  <a:pt x="863" y="106"/>
                </a:cubicBezTo>
                <a:cubicBezTo>
                  <a:pt x="863" y="107"/>
                  <a:pt x="862" y="108"/>
                  <a:pt x="862" y="110"/>
                </a:cubicBezTo>
                <a:cubicBezTo>
                  <a:pt x="861" y="109"/>
                  <a:pt x="861" y="109"/>
                  <a:pt x="861" y="109"/>
                </a:cubicBezTo>
                <a:cubicBezTo>
                  <a:pt x="862" y="111"/>
                  <a:pt x="861" y="114"/>
                  <a:pt x="861" y="115"/>
                </a:cubicBezTo>
                <a:close/>
                <a:moveTo>
                  <a:pt x="842" y="104"/>
                </a:moveTo>
                <a:cubicBezTo>
                  <a:pt x="842" y="105"/>
                  <a:pt x="842" y="105"/>
                  <a:pt x="842" y="106"/>
                </a:cubicBezTo>
                <a:cubicBezTo>
                  <a:pt x="843" y="105"/>
                  <a:pt x="842" y="104"/>
                  <a:pt x="842" y="104"/>
                </a:cubicBezTo>
                <a:close/>
                <a:moveTo>
                  <a:pt x="707" y="252"/>
                </a:moveTo>
                <a:cubicBezTo>
                  <a:pt x="708" y="252"/>
                  <a:pt x="709" y="252"/>
                  <a:pt x="710" y="253"/>
                </a:cubicBezTo>
                <a:cubicBezTo>
                  <a:pt x="710" y="254"/>
                  <a:pt x="709" y="255"/>
                  <a:pt x="710" y="256"/>
                </a:cubicBezTo>
                <a:cubicBezTo>
                  <a:pt x="712" y="257"/>
                  <a:pt x="715" y="253"/>
                  <a:pt x="715" y="256"/>
                </a:cubicBezTo>
                <a:cubicBezTo>
                  <a:pt x="717" y="258"/>
                  <a:pt x="720" y="259"/>
                  <a:pt x="723" y="259"/>
                </a:cubicBezTo>
                <a:cubicBezTo>
                  <a:pt x="725" y="260"/>
                  <a:pt x="726" y="261"/>
                  <a:pt x="728" y="262"/>
                </a:cubicBezTo>
                <a:cubicBezTo>
                  <a:pt x="730" y="262"/>
                  <a:pt x="733" y="262"/>
                  <a:pt x="734" y="263"/>
                </a:cubicBezTo>
                <a:cubicBezTo>
                  <a:pt x="736" y="263"/>
                  <a:pt x="737" y="264"/>
                  <a:pt x="739" y="265"/>
                </a:cubicBezTo>
                <a:cubicBezTo>
                  <a:pt x="744" y="267"/>
                  <a:pt x="749" y="267"/>
                  <a:pt x="753" y="269"/>
                </a:cubicBezTo>
                <a:cubicBezTo>
                  <a:pt x="756" y="269"/>
                  <a:pt x="760" y="271"/>
                  <a:pt x="762" y="272"/>
                </a:cubicBezTo>
                <a:cubicBezTo>
                  <a:pt x="765" y="272"/>
                  <a:pt x="768" y="274"/>
                  <a:pt x="771" y="275"/>
                </a:cubicBezTo>
                <a:cubicBezTo>
                  <a:pt x="772" y="275"/>
                  <a:pt x="774" y="275"/>
                  <a:pt x="776" y="276"/>
                </a:cubicBezTo>
                <a:cubicBezTo>
                  <a:pt x="776" y="276"/>
                  <a:pt x="777" y="276"/>
                  <a:pt x="777" y="276"/>
                </a:cubicBezTo>
                <a:cubicBezTo>
                  <a:pt x="779" y="277"/>
                  <a:pt x="781" y="277"/>
                  <a:pt x="782" y="277"/>
                </a:cubicBezTo>
                <a:cubicBezTo>
                  <a:pt x="784" y="278"/>
                  <a:pt x="785" y="279"/>
                  <a:pt x="787" y="279"/>
                </a:cubicBezTo>
                <a:cubicBezTo>
                  <a:pt x="789" y="280"/>
                  <a:pt x="792" y="281"/>
                  <a:pt x="795" y="281"/>
                </a:cubicBezTo>
                <a:cubicBezTo>
                  <a:pt x="796" y="282"/>
                  <a:pt x="798" y="282"/>
                  <a:pt x="799" y="282"/>
                </a:cubicBezTo>
                <a:cubicBezTo>
                  <a:pt x="800" y="283"/>
                  <a:pt x="800" y="283"/>
                  <a:pt x="801" y="283"/>
                </a:cubicBezTo>
                <a:cubicBezTo>
                  <a:pt x="802" y="283"/>
                  <a:pt x="802" y="283"/>
                  <a:pt x="802" y="283"/>
                </a:cubicBezTo>
                <a:cubicBezTo>
                  <a:pt x="803" y="284"/>
                  <a:pt x="803" y="284"/>
                  <a:pt x="803" y="284"/>
                </a:cubicBezTo>
                <a:cubicBezTo>
                  <a:pt x="803" y="284"/>
                  <a:pt x="803" y="284"/>
                  <a:pt x="803" y="284"/>
                </a:cubicBezTo>
                <a:cubicBezTo>
                  <a:pt x="803" y="284"/>
                  <a:pt x="803" y="284"/>
                  <a:pt x="803" y="284"/>
                </a:cubicBezTo>
                <a:cubicBezTo>
                  <a:pt x="804" y="285"/>
                  <a:pt x="805" y="284"/>
                  <a:pt x="806" y="285"/>
                </a:cubicBezTo>
                <a:cubicBezTo>
                  <a:pt x="807" y="285"/>
                  <a:pt x="808" y="286"/>
                  <a:pt x="809" y="287"/>
                </a:cubicBezTo>
                <a:cubicBezTo>
                  <a:pt x="810" y="286"/>
                  <a:pt x="811" y="287"/>
                  <a:pt x="812" y="288"/>
                </a:cubicBezTo>
                <a:cubicBezTo>
                  <a:pt x="813" y="288"/>
                  <a:pt x="813" y="288"/>
                  <a:pt x="813" y="288"/>
                </a:cubicBezTo>
                <a:cubicBezTo>
                  <a:pt x="813" y="288"/>
                  <a:pt x="813" y="287"/>
                  <a:pt x="813" y="287"/>
                </a:cubicBezTo>
                <a:cubicBezTo>
                  <a:pt x="813" y="287"/>
                  <a:pt x="813" y="287"/>
                  <a:pt x="813" y="286"/>
                </a:cubicBezTo>
                <a:cubicBezTo>
                  <a:pt x="813" y="286"/>
                  <a:pt x="813" y="286"/>
                  <a:pt x="813" y="286"/>
                </a:cubicBezTo>
                <a:cubicBezTo>
                  <a:pt x="813" y="285"/>
                  <a:pt x="813" y="285"/>
                  <a:pt x="813" y="284"/>
                </a:cubicBezTo>
                <a:cubicBezTo>
                  <a:pt x="813" y="282"/>
                  <a:pt x="813" y="282"/>
                  <a:pt x="813" y="282"/>
                </a:cubicBezTo>
                <a:cubicBezTo>
                  <a:pt x="813" y="282"/>
                  <a:pt x="812" y="281"/>
                  <a:pt x="812" y="280"/>
                </a:cubicBezTo>
                <a:cubicBezTo>
                  <a:pt x="812" y="280"/>
                  <a:pt x="813" y="280"/>
                  <a:pt x="813" y="279"/>
                </a:cubicBezTo>
                <a:cubicBezTo>
                  <a:pt x="813" y="279"/>
                  <a:pt x="812" y="279"/>
                  <a:pt x="812" y="279"/>
                </a:cubicBezTo>
                <a:cubicBezTo>
                  <a:pt x="812" y="278"/>
                  <a:pt x="812" y="278"/>
                  <a:pt x="812" y="278"/>
                </a:cubicBezTo>
                <a:cubicBezTo>
                  <a:pt x="812" y="277"/>
                  <a:pt x="812" y="277"/>
                  <a:pt x="812" y="277"/>
                </a:cubicBezTo>
                <a:cubicBezTo>
                  <a:pt x="812" y="276"/>
                  <a:pt x="812" y="276"/>
                  <a:pt x="812" y="275"/>
                </a:cubicBezTo>
                <a:cubicBezTo>
                  <a:pt x="813" y="270"/>
                  <a:pt x="813" y="265"/>
                  <a:pt x="813" y="259"/>
                </a:cubicBezTo>
                <a:cubicBezTo>
                  <a:pt x="813" y="254"/>
                  <a:pt x="813" y="250"/>
                  <a:pt x="813" y="245"/>
                </a:cubicBezTo>
                <a:cubicBezTo>
                  <a:pt x="815" y="226"/>
                  <a:pt x="815" y="226"/>
                  <a:pt x="815" y="226"/>
                </a:cubicBezTo>
                <a:cubicBezTo>
                  <a:pt x="815" y="219"/>
                  <a:pt x="816" y="212"/>
                  <a:pt x="817" y="206"/>
                </a:cubicBezTo>
                <a:cubicBezTo>
                  <a:pt x="817" y="206"/>
                  <a:pt x="818" y="205"/>
                  <a:pt x="818" y="205"/>
                </a:cubicBezTo>
                <a:cubicBezTo>
                  <a:pt x="818" y="204"/>
                  <a:pt x="817" y="204"/>
                  <a:pt x="818" y="204"/>
                </a:cubicBezTo>
                <a:cubicBezTo>
                  <a:pt x="818" y="203"/>
                  <a:pt x="818" y="203"/>
                  <a:pt x="818" y="203"/>
                </a:cubicBezTo>
                <a:cubicBezTo>
                  <a:pt x="819" y="197"/>
                  <a:pt x="820" y="192"/>
                  <a:pt x="822" y="186"/>
                </a:cubicBezTo>
                <a:cubicBezTo>
                  <a:pt x="822" y="185"/>
                  <a:pt x="822" y="186"/>
                  <a:pt x="822" y="186"/>
                </a:cubicBezTo>
                <a:cubicBezTo>
                  <a:pt x="823" y="183"/>
                  <a:pt x="824" y="178"/>
                  <a:pt x="825" y="175"/>
                </a:cubicBezTo>
                <a:cubicBezTo>
                  <a:pt x="825" y="173"/>
                  <a:pt x="825" y="171"/>
                  <a:pt x="826" y="170"/>
                </a:cubicBezTo>
                <a:cubicBezTo>
                  <a:pt x="826" y="169"/>
                  <a:pt x="825" y="169"/>
                  <a:pt x="825" y="169"/>
                </a:cubicBezTo>
                <a:cubicBezTo>
                  <a:pt x="826" y="169"/>
                  <a:pt x="826" y="169"/>
                  <a:pt x="826" y="169"/>
                </a:cubicBezTo>
                <a:cubicBezTo>
                  <a:pt x="826" y="167"/>
                  <a:pt x="826" y="167"/>
                  <a:pt x="826" y="167"/>
                </a:cubicBezTo>
                <a:cubicBezTo>
                  <a:pt x="827" y="164"/>
                  <a:pt x="828" y="160"/>
                  <a:pt x="829" y="156"/>
                </a:cubicBezTo>
                <a:cubicBezTo>
                  <a:pt x="829" y="155"/>
                  <a:pt x="829" y="155"/>
                  <a:pt x="829" y="154"/>
                </a:cubicBezTo>
                <a:cubicBezTo>
                  <a:pt x="830" y="154"/>
                  <a:pt x="830" y="154"/>
                  <a:pt x="829" y="153"/>
                </a:cubicBezTo>
                <a:cubicBezTo>
                  <a:pt x="829" y="153"/>
                  <a:pt x="830" y="151"/>
                  <a:pt x="830" y="152"/>
                </a:cubicBezTo>
                <a:cubicBezTo>
                  <a:pt x="830" y="151"/>
                  <a:pt x="830" y="152"/>
                  <a:pt x="830" y="152"/>
                </a:cubicBezTo>
                <a:cubicBezTo>
                  <a:pt x="831" y="151"/>
                  <a:pt x="831" y="149"/>
                  <a:pt x="831" y="147"/>
                </a:cubicBezTo>
                <a:cubicBezTo>
                  <a:pt x="831" y="146"/>
                  <a:pt x="832" y="144"/>
                  <a:pt x="833" y="142"/>
                </a:cubicBezTo>
                <a:cubicBezTo>
                  <a:pt x="833" y="144"/>
                  <a:pt x="833" y="146"/>
                  <a:pt x="835" y="147"/>
                </a:cubicBezTo>
                <a:cubicBezTo>
                  <a:pt x="836" y="145"/>
                  <a:pt x="836" y="141"/>
                  <a:pt x="837" y="140"/>
                </a:cubicBezTo>
                <a:cubicBezTo>
                  <a:pt x="838" y="135"/>
                  <a:pt x="839" y="130"/>
                  <a:pt x="840" y="125"/>
                </a:cubicBezTo>
                <a:cubicBezTo>
                  <a:pt x="840" y="124"/>
                  <a:pt x="840" y="124"/>
                  <a:pt x="840" y="124"/>
                </a:cubicBezTo>
                <a:cubicBezTo>
                  <a:pt x="842" y="119"/>
                  <a:pt x="842" y="114"/>
                  <a:pt x="844" y="108"/>
                </a:cubicBezTo>
                <a:cubicBezTo>
                  <a:pt x="842" y="119"/>
                  <a:pt x="839" y="128"/>
                  <a:pt x="838" y="138"/>
                </a:cubicBezTo>
                <a:cubicBezTo>
                  <a:pt x="837" y="140"/>
                  <a:pt x="836" y="146"/>
                  <a:pt x="835" y="150"/>
                </a:cubicBezTo>
                <a:cubicBezTo>
                  <a:pt x="835" y="152"/>
                  <a:pt x="836" y="153"/>
                  <a:pt x="838" y="152"/>
                </a:cubicBezTo>
                <a:cubicBezTo>
                  <a:pt x="840" y="150"/>
                  <a:pt x="839" y="147"/>
                  <a:pt x="840" y="145"/>
                </a:cubicBezTo>
                <a:cubicBezTo>
                  <a:pt x="841" y="145"/>
                  <a:pt x="841" y="144"/>
                  <a:pt x="842" y="145"/>
                </a:cubicBezTo>
                <a:cubicBezTo>
                  <a:pt x="842" y="150"/>
                  <a:pt x="840" y="156"/>
                  <a:pt x="840" y="160"/>
                </a:cubicBezTo>
                <a:cubicBezTo>
                  <a:pt x="840" y="161"/>
                  <a:pt x="840" y="162"/>
                  <a:pt x="840" y="163"/>
                </a:cubicBezTo>
                <a:cubicBezTo>
                  <a:pt x="840" y="163"/>
                  <a:pt x="840" y="164"/>
                  <a:pt x="841" y="164"/>
                </a:cubicBezTo>
                <a:cubicBezTo>
                  <a:pt x="841" y="164"/>
                  <a:pt x="841" y="164"/>
                  <a:pt x="842" y="164"/>
                </a:cubicBezTo>
                <a:cubicBezTo>
                  <a:pt x="842" y="159"/>
                  <a:pt x="846" y="156"/>
                  <a:pt x="846" y="151"/>
                </a:cubicBezTo>
                <a:cubicBezTo>
                  <a:pt x="847" y="150"/>
                  <a:pt x="848" y="149"/>
                  <a:pt x="849" y="149"/>
                </a:cubicBezTo>
                <a:cubicBezTo>
                  <a:pt x="849" y="147"/>
                  <a:pt x="850" y="145"/>
                  <a:pt x="850" y="143"/>
                </a:cubicBezTo>
                <a:cubicBezTo>
                  <a:pt x="850" y="142"/>
                  <a:pt x="850" y="142"/>
                  <a:pt x="850" y="142"/>
                </a:cubicBezTo>
                <a:cubicBezTo>
                  <a:pt x="851" y="137"/>
                  <a:pt x="851" y="133"/>
                  <a:pt x="853" y="129"/>
                </a:cubicBezTo>
                <a:cubicBezTo>
                  <a:pt x="853" y="133"/>
                  <a:pt x="852" y="136"/>
                  <a:pt x="851" y="140"/>
                </a:cubicBezTo>
                <a:cubicBezTo>
                  <a:pt x="851" y="140"/>
                  <a:pt x="852" y="141"/>
                  <a:pt x="852" y="141"/>
                </a:cubicBezTo>
                <a:cubicBezTo>
                  <a:pt x="851" y="144"/>
                  <a:pt x="850" y="149"/>
                  <a:pt x="849" y="152"/>
                </a:cubicBezTo>
                <a:cubicBezTo>
                  <a:pt x="850" y="153"/>
                  <a:pt x="851" y="153"/>
                  <a:pt x="851" y="152"/>
                </a:cubicBezTo>
                <a:cubicBezTo>
                  <a:pt x="851" y="152"/>
                  <a:pt x="851" y="153"/>
                  <a:pt x="851" y="153"/>
                </a:cubicBezTo>
                <a:cubicBezTo>
                  <a:pt x="851" y="153"/>
                  <a:pt x="851" y="153"/>
                  <a:pt x="852" y="153"/>
                </a:cubicBezTo>
                <a:cubicBezTo>
                  <a:pt x="851" y="155"/>
                  <a:pt x="851" y="155"/>
                  <a:pt x="851" y="157"/>
                </a:cubicBezTo>
                <a:cubicBezTo>
                  <a:pt x="851" y="158"/>
                  <a:pt x="851" y="158"/>
                  <a:pt x="852" y="158"/>
                </a:cubicBezTo>
                <a:cubicBezTo>
                  <a:pt x="852" y="156"/>
                  <a:pt x="853" y="155"/>
                  <a:pt x="853" y="153"/>
                </a:cubicBezTo>
                <a:cubicBezTo>
                  <a:pt x="853" y="152"/>
                  <a:pt x="853" y="151"/>
                  <a:pt x="853" y="151"/>
                </a:cubicBezTo>
                <a:cubicBezTo>
                  <a:pt x="853" y="150"/>
                  <a:pt x="853" y="150"/>
                  <a:pt x="854" y="150"/>
                </a:cubicBezTo>
                <a:cubicBezTo>
                  <a:pt x="854" y="149"/>
                  <a:pt x="853" y="149"/>
                  <a:pt x="853" y="148"/>
                </a:cubicBezTo>
                <a:cubicBezTo>
                  <a:pt x="853" y="148"/>
                  <a:pt x="854" y="148"/>
                  <a:pt x="854" y="147"/>
                </a:cubicBezTo>
                <a:cubicBezTo>
                  <a:pt x="855" y="145"/>
                  <a:pt x="854" y="143"/>
                  <a:pt x="855" y="141"/>
                </a:cubicBezTo>
                <a:cubicBezTo>
                  <a:pt x="855" y="140"/>
                  <a:pt x="856" y="139"/>
                  <a:pt x="857" y="137"/>
                </a:cubicBezTo>
                <a:cubicBezTo>
                  <a:pt x="857" y="138"/>
                  <a:pt x="856" y="139"/>
                  <a:pt x="856" y="140"/>
                </a:cubicBezTo>
                <a:cubicBezTo>
                  <a:pt x="855" y="144"/>
                  <a:pt x="856" y="148"/>
                  <a:pt x="855" y="151"/>
                </a:cubicBezTo>
                <a:cubicBezTo>
                  <a:pt x="856" y="152"/>
                  <a:pt x="856" y="151"/>
                  <a:pt x="857" y="151"/>
                </a:cubicBezTo>
                <a:cubicBezTo>
                  <a:pt x="857" y="150"/>
                  <a:pt x="857" y="149"/>
                  <a:pt x="857" y="148"/>
                </a:cubicBezTo>
                <a:cubicBezTo>
                  <a:pt x="857" y="148"/>
                  <a:pt x="857" y="149"/>
                  <a:pt x="857" y="148"/>
                </a:cubicBezTo>
                <a:cubicBezTo>
                  <a:pt x="857" y="146"/>
                  <a:pt x="857" y="144"/>
                  <a:pt x="858" y="141"/>
                </a:cubicBezTo>
                <a:cubicBezTo>
                  <a:pt x="858" y="141"/>
                  <a:pt x="858" y="140"/>
                  <a:pt x="859" y="141"/>
                </a:cubicBezTo>
                <a:cubicBezTo>
                  <a:pt x="859" y="140"/>
                  <a:pt x="859" y="140"/>
                  <a:pt x="860" y="140"/>
                </a:cubicBezTo>
                <a:cubicBezTo>
                  <a:pt x="860" y="139"/>
                  <a:pt x="859" y="140"/>
                  <a:pt x="859" y="140"/>
                </a:cubicBezTo>
                <a:cubicBezTo>
                  <a:pt x="860" y="139"/>
                  <a:pt x="859" y="138"/>
                  <a:pt x="860" y="138"/>
                </a:cubicBezTo>
                <a:cubicBezTo>
                  <a:pt x="860" y="134"/>
                  <a:pt x="861" y="132"/>
                  <a:pt x="861" y="128"/>
                </a:cubicBezTo>
                <a:cubicBezTo>
                  <a:pt x="861" y="131"/>
                  <a:pt x="861" y="134"/>
                  <a:pt x="860" y="137"/>
                </a:cubicBezTo>
                <a:cubicBezTo>
                  <a:pt x="860" y="138"/>
                  <a:pt x="861" y="137"/>
                  <a:pt x="861" y="138"/>
                </a:cubicBezTo>
                <a:cubicBezTo>
                  <a:pt x="861" y="139"/>
                  <a:pt x="860" y="139"/>
                  <a:pt x="860" y="140"/>
                </a:cubicBezTo>
                <a:cubicBezTo>
                  <a:pt x="860" y="141"/>
                  <a:pt x="860" y="142"/>
                  <a:pt x="860" y="143"/>
                </a:cubicBezTo>
                <a:cubicBezTo>
                  <a:pt x="860" y="144"/>
                  <a:pt x="859" y="145"/>
                  <a:pt x="859" y="146"/>
                </a:cubicBezTo>
                <a:cubicBezTo>
                  <a:pt x="860" y="147"/>
                  <a:pt x="860" y="148"/>
                  <a:pt x="860" y="149"/>
                </a:cubicBezTo>
                <a:cubicBezTo>
                  <a:pt x="860" y="150"/>
                  <a:pt x="860" y="149"/>
                  <a:pt x="860" y="150"/>
                </a:cubicBezTo>
                <a:cubicBezTo>
                  <a:pt x="861" y="151"/>
                  <a:pt x="861" y="150"/>
                  <a:pt x="862" y="150"/>
                </a:cubicBezTo>
                <a:cubicBezTo>
                  <a:pt x="862" y="151"/>
                  <a:pt x="861" y="150"/>
                  <a:pt x="861" y="151"/>
                </a:cubicBezTo>
                <a:cubicBezTo>
                  <a:pt x="861" y="151"/>
                  <a:pt x="861" y="152"/>
                  <a:pt x="862" y="152"/>
                </a:cubicBezTo>
                <a:cubicBezTo>
                  <a:pt x="861" y="154"/>
                  <a:pt x="861" y="155"/>
                  <a:pt x="861" y="157"/>
                </a:cubicBezTo>
                <a:cubicBezTo>
                  <a:pt x="861" y="157"/>
                  <a:pt x="861" y="156"/>
                  <a:pt x="861" y="157"/>
                </a:cubicBezTo>
                <a:cubicBezTo>
                  <a:pt x="861" y="157"/>
                  <a:pt x="861" y="160"/>
                  <a:pt x="861" y="160"/>
                </a:cubicBezTo>
                <a:cubicBezTo>
                  <a:pt x="861" y="162"/>
                  <a:pt x="861" y="163"/>
                  <a:pt x="860" y="165"/>
                </a:cubicBezTo>
                <a:cubicBezTo>
                  <a:pt x="860" y="166"/>
                  <a:pt x="861" y="165"/>
                  <a:pt x="861" y="166"/>
                </a:cubicBezTo>
                <a:cubicBezTo>
                  <a:pt x="861" y="167"/>
                  <a:pt x="861" y="168"/>
                  <a:pt x="860" y="169"/>
                </a:cubicBezTo>
                <a:cubicBezTo>
                  <a:pt x="861" y="170"/>
                  <a:pt x="861" y="172"/>
                  <a:pt x="860" y="173"/>
                </a:cubicBezTo>
                <a:cubicBezTo>
                  <a:pt x="861" y="173"/>
                  <a:pt x="861" y="172"/>
                  <a:pt x="862" y="172"/>
                </a:cubicBezTo>
                <a:cubicBezTo>
                  <a:pt x="862" y="172"/>
                  <a:pt x="861" y="173"/>
                  <a:pt x="861" y="174"/>
                </a:cubicBezTo>
                <a:cubicBezTo>
                  <a:pt x="861" y="178"/>
                  <a:pt x="862" y="181"/>
                  <a:pt x="861" y="186"/>
                </a:cubicBezTo>
                <a:cubicBezTo>
                  <a:pt x="861" y="187"/>
                  <a:pt x="862" y="187"/>
                  <a:pt x="861" y="188"/>
                </a:cubicBezTo>
                <a:cubicBezTo>
                  <a:pt x="861" y="188"/>
                  <a:pt x="862" y="188"/>
                  <a:pt x="862" y="188"/>
                </a:cubicBezTo>
                <a:cubicBezTo>
                  <a:pt x="862" y="190"/>
                  <a:pt x="860" y="196"/>
                  <a:pt x="862" y="198"/>
                </a:cubicBezTo>
                <a:cubicBezTo>
                  <a:pt x="861" y="198"/>
                  <a:pt x="861" y="197"/>
                  <a:pt x="861" y="198"/>
                </a:cubicBezTo>
                <a:cubicBezTo>
                  <a:pt x="861" y="199"/>
                  <a:pt x="860" y="200"/>
                  <a:pt x="861" y="201"/>
                </a:cubicBezTo>
                <a:cubicBezTo>
                  <a:pt x="861" y="204"/>
                  <a:pt x="860" y="206"/>
                  <a:pt x="861" y="208"/>
                </a:cubicBezTo>
                <a:cubicBezTo>
                  <a:pt x="860" y="209"/>
                  <a:pt x="860" y="210"/>
                  <a:pt x="860" y="210"/>
                </a:cubicBezTo>
                <a:cubicBezTo>
                  <a:pt x="860" y="211"/>
                  <a:pt x="860" y="213"/>
                  <a:pt x="860" y="214"/>
                </a:cubicBezTo>
                <a:cubicBezTo>
                  <a:pt x="859" y="231"/>
                  <a:pt x="857" y="248"/>
                  <a:pt x="857" y="264"/>
                </a:cubicBezTo>
                <a:cubicBezTo>
                  <a:pt x="856" y="268"/>
                  <a:pt x="857" y="273"/>
                  <a:pt x="857" y="277"/>
                </a:cubicBezTo>
                <a:cubicBezTo>
                  <a:pt x="857" y="277"/>
                  <a:pt x="857" y="277"/>
                  <a:pt x="857" y="278"/>
                </a:cubicBezTo>
                <a:cubicBezTo>
                  <a:pt x="857" y="279"/>
                  <a:pt x="857" y="279"/>
                  <a:pt x="857" y="279"/>
                </a:cubicBezTo>
                <a:cubicBezTo>
                  <a:pt x="857" y="280"/>
                  <a:pt x="857" y="281"/>
                  <a:pt x="857" y="282"/>
                </a:cubicBezTo>
                <a:cubicBezTo>
                  <a:pt x="857" y="291"/>
                  <a:pt x="857" y="302"/>
                  <a:pt x="859" y="311"/>
                </a:cubicBezTo>
                <a:cubicBezTo>
                  <a:pt x="858" y="317"/>
                  <a:pt x="860" y="324"/>
                  <a:pt x="860" y="331"/>
                </a:cubicBezTo>
                <a:cubicBezTo>
                  <a:pt x="860" y="334"/>
                  <a:pt x="860" y="336"/>
                  <a:pt x="860" y="339"/>
                </a:cubicBezTo>
                <a:cubicBezTo>
                  <a:pt x="861" y="340"/>
                  <a:pt x="861" y="342"/>
                  <a:pt x="861" y="343"/>
                </a:cubicBezTo>
                <a:cubicBezTo>
                  <a:pt x="861" y="345"/>
                  <a:pt x="861" y="347"/>
                  <a:pt x="861" y="349"/>
                </a:cubicBezTo>
                <a:cubicBezTo>
                  <a:pt x="861" y="350"/>
                  <a:pt x="861" y="350"/>
                  <a:pt x="861" y="350"/>
                </a:cubicBezTo>
                <a:cubicBezTo>
                  <a:pt x="861" y="351"/>
                  <a:pt x="861" y="351"/>
                  <a:pt x="861" y="351"/>
                </a:cubicBezTo>
                <a:cubicBezTo>
                  <a:pt x="861" y="351"/>
                  <a:pt x="861" y="351"/>
                  <a:pt x="861" y="351"/>
                </a:cubicBezTo>
                <a:cubicBezTo>
                  <a:pt x="861" y="351"/>
                  <a:pt x="860" y="350"/>
                  <a:pt x="860" y="350"/>
                </a:cubicBezTo>
                <a:cubicBezTo>
                  <a:pt x="859" y="350"/>
                  <a:pt x="858" y="350"/>
                  <a:pt x="857" y="349"/>
                </a:cubicBezTo>
                <a:cubicBezTo>
                  <a:pt x="854" y="349"/>
                  <a:pt x="853" y="349"/>
                  <a:pt x="851" y="348"/>
                </a:cubicBezTo>
                <a:cubicBezTo>
                  <a:pt x="843" y="346"/>
                  <a:pt x="834" y="342"/>
                  <a:pt x="826" y="340"/>
                </a:cubicBezTo>
                <a:cubicBezTo>
                  <a:pt x="824" y="340"/>
                  <a:pt x="821" y="338"/>
                  <a:pt x="819" y="338"/>
                </a:cubicBezTo>
                <a:cubicBezTo>
                  <a:pt x="818" y="338"/>
                  <a:pt x="817" y="338"/>
                  <a:pt x="816" y="337"/>
                </a:cubicBezTo>
                <a:cubicBezTo>
                  <a:pt x="812" y="336"/>
                  <a:pt x="807" y="334"/>
                  <a:pt x="803" y="334"/>
                </a:cubicBezTo>
                <a:cubicBezTo>
                  <a:pt x="801" y="333"/>
                  <a:pt x="799" y="332"/>
                  <a:pt x="797" y="331"/>
                </a:cubicBezTo>
                <a:cubicBezTo>
                  <a:pt x="794" y="331"/>
                  <a:pt x="792" y="330"/>
                  <a:pt x="790" y="330"/>
                </a:cubicBezTo>
                <a:cubicBezTo>
                  <a:pt x="789" y="329"/>
                  <a:pt x="788" y="329"/>
                  <a:pt x="788" y="329"/>
                </a:cubicBezTo>
                <a:cubicBezTo>
                  <a:pt x="787" y="329"/>
                  <a:pt x="787" y="329"/>
                  <a:pt x="786" y="328"/>
                </a:cubicBezTo>
                <a:cubicBezTo>
                  <a:pt x="783" y="328"/>
                  <a:pt x="779" y="327"/>
                  <a:pt x="776" y="325"/>
                </a:cubicBezTo>
                <a:cubicBezTo>
                  <a:pt x="775" y="325"/>
                  <a:pt x="775" y="325"/>
                  <a:pt x="775" y="326"/>
                </a:cubicBezTo>
                <a:cubicBezTo>
                  <a:pt x="773" y="324"/>
                  <a:pt x="770" y="325"/>
                  <a:pt x="768" y="324"/>
                </a:cubicBezTo>
                <a:cubicBezTo>
                  <a:pt x="767" y="324"/>
                  <a:pt x="767" y="324"/>
                  <a:pt x="767" y="324"/>
                </a:cubicBezTo>
                <a:cubicBezTo>
                  <a:pt x="766" y="323"/>
                  <a:pt x="765" y="323"/>
                  <a:pt x="763" y="323"/>
                </a:cubicBezTo>
                <a:cubicBezTo>
                  <a:pt x="759" y="321"/>
                  <a:pt x="755" y="321"/>
                  <a:pt x="751" y="319"/>
                </a:cubicBezTo>
                <a:cubicBezTo>
                  <a:pt x="749" y="320"/>
                  <a:pt x="746" y="319"/>
                  <a:pt x="744" y="318"/>
                </a:cubicBezTo>
                <a:cubicBezTo>
                  <a:pt x="743" y="318"/>
                  <a:pt x="743" y="319"/>
                  <a:pt x="742" y="318"/>
                </a:cubicBezTo>
                <a:cubicBezTo>
                  <a:pt x="741" y="318"/>
                  <a:pt x="741" y="318"/>
                  <a:pt x="741" y="318"/>
                </a:cubicBezTo>
                <a:cubicBezTo>
                  <a:pt x="740" y="318"/>
                  <a:pt x="740" y="318"/>
                  <a:pt x="739" y="318"/>
                </a:cubicBezTo>
                <a:cubicBezTo>
                  <a:pt x="738" y="317"/>
                  <a:pt x="738" y="317"/>
                  <a:pt x="737" y="316"/>
                </a:cubicBezTo>
                <a:cubicBezTo>
                  <a:pt x="736" y="316"/>
                  <a:pt x="736" y="317"/>
                  <a:pt x="735" y="316"/>
                </a:cubicBezTo>
                <a:cubicBezTo>
                  <a:pt x="734" y="316"/>
                  <a:pt x="733" y="315"/>
                  <a:pt x="733" y="315"/>
                </a:cubicBezTo>
                <a:cubicBezTo>
                  <a:pt x="731" y="315"/>
                  <a:pt x="729" y="316"/>
                  <a:pt x="727" y="314"/>
                </a:cubicBezTo>
                <a:cubicBezTo>
                  <a:pt x="725" y="314"/>
                  <a:pt x="724" y="313"/>
                  <a:pt x="722" y="313"/>
                </a:cubicBezTo>
                <a:cubicBezTo>
                  <a:pt x="721" y="313"/>
                  <a:pt x="720" y="313"/>
                  <a:pt x="719" y="313"/>
                </a:cubicBezTo>
                <a:cubicBezTo>
                  <a:pt x="718" y="313"/>
                  <a:pt x="718" y="313"/>
                  <a:pt x="717" y="313"/>
                </a:cubicBezTo>
                <a:cubicBezTo>
                  <a:pt x="715" y="312"/>
                  <a:pt x="713" y="313"/>
                  <a:pt x="711" y="311"/>
                </a:cubicBezTo>
                <a:cubicBezTo>
                  <a:pt x="708" y="312"/>
                  <a:pt x="703" y="309"/>
                  <a:pt x="701" y="311"/>
                </a:cubicBezTo>
                <a:cubicBezTo>
                  <a:pt x="701" y="312"/>
                  <a:pt x="700" y="313"/>
                  <a:pt x="699" y="313"/>
                </a:cubicBezTo>
                <a:cubicBezTo>
                  <a:pt x="698" y="313"/>
                  <a:pt x="698" y="312"/>
                  <a:pt x="697" y="311"/>
                </a:cubicBezTo>
                <a:cubicBezTo>
                  <a:pt x="696" y="311"/>
                  <a:pt x="693" y="310"/>
                  <a:pt x="692" y="310"/>
                </a:cubicBezTo>
                <a:cubicBezTo>
                  <a:pt x="691" y="310"/>
                  <a:pt x="691" y="311"/>
                  <a:pt x="690" y="311"/>
                </a:cubicBezTo>
                <a:cubicBezTo>
                  <a:pt x="689" y="311"/>
                  <a:pt x="688" y="309"/>
                  <a:pt x="687" y="309"/>
                </a:cubicBezTo>
                <a:cubicBezTo>
                  <a:pt x="686" y="309"/>
                  <a:pt x="685" y="310"/>
                  <a:pt x="684" y="310"/>
                </a:cubicBezTo>
                <a:cubicBezTo>
                  <a:pt x="683" y="309"/>
                  <a:pt x="682" y="308"/>
                  <a:pt x="682" y="307"/>
                </a:cubicBezTo>
                <a:cubicBezTo>
                  <a:pt x="682" y="307"/>
                  <a:pt x="682" y="307"/>
                  <a:pt x="681" y="307"/>
                </a:cubicBezTo>
                <a:cubicBezTo>
                  <a:pt x="680" y="305"/>
                  <a:pt x="677" y="304"/>
                  <a:pt x="674" y="304"/>
                </a:cubicBezTo>
                <a:cubicBezTo>
                  <a:pt x="674" y="303"/>
                  <a:pt x="673" y="303"/>
                  <a:pt x="673" y="303"/>
                </a:cubicBezTo>
                <a:cubicBezTo>
                  <a:pt x="670" y="302"/>
                  <a:pt x="668" y="299"/>
                  <a:pt x="666" y="296"/>
                </a:cubicBezTo>
                <a:cubicBezTo>
                  <a:pt x="666" y="296"/>
                  <a:pt x="665" y="296"/>
                  <a:pt x="665" y="295"/>
                </a:cubicBezTo>
                <a:cubicBezTo>
                  <a:pt x="664" y="294"/>
                  <a:pt x="664" y="293"/>
                  <a:pt x="663" y="292"/>
                </a:cubicBezTo>
                <a:cubicBezTo>
                  <a:pt x="663" y="291"/>
                  <a:pt x="662" y="291"/>
                  <a:pt x="662" y="290"/>
                </a:cubicBezTo>
                <a:cubicBezTo>
                  <a:pt x="662" y="288"/>
                  <a:pt x="661" y="287"/>
                  <a:pt x="660" y="286"/>
                </a:cubicBezTo>
                <a:cubicBezTo>
                  <a:pt x="660" y="285"/>
                  <a:pt x="659" y="284"/>
                  <a:pt x="659" y="283"/>
                </a:cubicBezTo>
                <a:cubicBezTo>
                  <a:pt x="658" y="281"/>
                  <a:pt x="659" y="279"/>
                  <a:pt x="658" y="277"/>
                </a:cubicBezTo>
                <a:cubicBezTo>
                  <a:pt x="659" y="274"/>
                  <a:pt x="659" y="271"/>
                  <a:pt x="660" y="267"/>
                </a:cubicBezTo>
                <a:cubicBezTo>
                  <a:pt x="660" y="267"/>
                  <a:pt x="659" y="267"/>
                  <a:pt x="660" y="266"/>
                </a:cubicBezTo>
                <a:cubicBezTo>
                  <a:pt x="661" y="265"/>
                  <a:pt x="661" y="263"/>
                  <a:pt x="662" y="261"/>
                </a:cubicBezTo>
                <a:cubicBezTo>
                  <a:pt x="663" y="261"/>
                  <a:pt x="663" y="260"/>
                  <a:pt x="664" y="260"/>
                </a:cubicBezTo>
                <a:cubicBezTo>
                  <a:pt x="665" y="259"/>
                  <a:pt x="665" y="258"/>
                  <a:pt x="666" y="257"/>
                </a:cubicBezTo>
                <a:cubicBezTo>
                  <a:pt x="670" y="256"/>
                  <a:pt x="673" y="253"/>
                  <a:pt x="677" y="251"/>
                </a:cubicBezTo>
                <a:cubicBezTo>
                  <a:pt x="677" y="251"/>
                  <a:pt x="678" y="251"/>
                  <a:pt x="678" y="251"/>
                </a:cubicBezTo>
                <a:cubicBezTo>
                  <a:pt x="680" y="250"/>
                  <a:pt x="682" y="250"/>
                  <a:pt x="684" y="249"/>
                </a:cubicBezTo>
                <a:cubicBezTo>
                  <a:pt x="685" y="248"/>
                  <a:pt x="687" y="249"/>
                  <a:pt x="689" y="249"/>
                </a:cubicBezTo>
                <a:cubicBezTo>
                  <a:pt x="690" y="249"/>
                  <a:pt x="690" y="248"/>
                  <a:pt x="692" y="249"/>
                </a:cubicBezTo>
                <a:cubicBezTo>
                  <a:pt x="693" y="249"/>
                  <a:pt x="695" y="248"/>
                  <a:pt x="696" y="248"/>
                </a:cubicBezTo>
                <a:cubicBezTo>
                  <a:pt x="698" y="248"/>
                  <a:pt x="700" y="249"/>
                  <a:pt x="701" y="250"/>
                </a:cubicBezTo>
                <a:cubicBezTo>
                  <a:pt x="702" y="250"/>
                  <a:pt x="703" y="249"/>
                  <a:pt x="704" y="250"/>
                </a:cubicBezTo>
                <a:cubicBezTo>
                  <a:pt x="705" y="250"/>
                  <a:pt x="706" y="252"/>
                  <a:pt x="707" y="252"/>
                </a:cubicBezTo>
                <a:close/>
                <a:moveTo>
                  <a:pt x="858" y="156"/>
                </a:moveTo>
                <a:cubicBezTo>
                  <a:pt x="858" y="156"/>
                  <a:pt x="858" y="156"/>
                  <a:pt x="858" y="156"/>
                </a:cubicBezTo>
                <a:cubicBezTo>
                  <a:pt x="858" y="157"/>
                  <a:pt x="859" y="156"/>
                  <a:pt x="858" y="156"/>
                </a:cubicBezTo>
                <a:close/>
                <a:moveTo>
                  <a:pt x="859" y="156"/>
                </a:moveTo>
                <a:cubicBezTo>
                  <a:pt x="860" y="155"/>
                  <a:pt x="859" y="154"/>
                  <a:pt x="860" y="152"/>
                </a:cubicBezTo>
                <a:cubicBezTo>
                  <a:pt x="859" y="152"/>
                  <a:pt x="859" y="152"/>
                  <a:pt x="860" y="151"/>
                </a:cubicBezTo>
                <a:cubicBezTo>
                  <a:pt x="859" y="150"/>
                  <a:pt x="860" y="148"/>
                  <a:pt x="858" y="148"/>
                </a:cubicBezTo>
                <a:cubicBezTo>
                  <a:pt x="858" y="149"/>
                  <a:pt x="858" y="150"/>
                  <a:pt x="857" y="151"/>
                </a:cubicBezTo>
                <a:cubicBezTo>
                  <a:pt x="857" y="151"/>
                  <a:pt x="858" y="151"/>
                  <a:pt x="858" y="151"/>
                </a:cubicBezTo>
                <a:cubicBezTo>
                  <a:pt x="858" y="152"/>
                  <a:pt x="858" y="154"/>
                  <a:pt x="858" y="156"/>
                </a:cubicBezTo>
                <a:cubicBezTo>
                  <a:pt x="858" y="156"/>
                  <a:pt x="858" y="155"/>
                  <a:pt x="859" y="156"/>
                </a:cubicBezTo>
                <a:close/>
              </a:path>
            </a:pathLst>
          </a:custGeom>
          <a:solidFill>
            <a:srgbClr val="EF9032"/>
          </a:solidFill>
          <a:ln>
            <a:noFill/>
          </a:ln>
        </p:spPr>
        <p:txBody>
          <a:bodyPr vert="horz" wrap="square" lIns="91416" tIns="45708" rIns="91416" bIns="45708" numCol="1" anchor="t" anchorCtr="0" compatLnSpc="1">
            <a:prstTxWarp prst="textNoShape">
              <a:avLst/>
            </a:prstTxWarp>
          </a:bodyPr>
          <a:lstStyle/>
          <a:p>
            <a:pPr defTabSz="1218987"/>
            <a:endParaRPr lang="en-US" sz="2399" dirty="0">
              <a:solidFill>
                <a:prstClr val="black"/>
              </a:solidFill>
            </a:endParaRPr>
          </a:p>
        </p:txBody>
      </p:sp>
      <p:sp>
        <p:nvSpPr>
          <p:cNvPr id="14" name="TextBox 13">
            <a:extLst>
              <a:ext uri="{FF2B5EF4-FFF2-40B4-BE49-F238E27FC236}">
                <a16:creationId xmlns:a16="http://schemas.microsoft.com/office/drawing/2014/main" id="{41F66EA4-2DBD-431D-AE15-9241E39BDDB9}"/>
              </a:ext>
            </a:extLst>
          </p:cNvPr>
          <p:cNvSpPr txBox="1"/>
          <p:nvPr/>
        </p:nvSpPr>
        <p:spPr>
          <a:xfrm>
            <a:off x="10339536" y="2660529"/>
            <a:ext cx="3994807" cy="1692771"/>
          </a:xfrm>
          <a:prstGeom prst="rect">
            <a:avLst/>
          </a:prstGeom>
          <a:solidFill>
            <a:schemeClr val="accent3">
              <a:lumMod val="20000"/>
              <a:lumOff val="80000"/>
            </a:schemeClr>
          </a:solidFill>
          <a:ln>
            <a:solidFill>
              <a:srgbClr val="F3ECDF"/>
            </a:solidFill>
          </a:ln>
          <a:effectLst>
            <a:outerShdw blurRad="50800" dist="38100" dir="2700000" algn="tl" rotWithShape="0">
              <a:prstClr val="black">
                <a:alpha val="40000"/>
              </a:prstClr>
            </a:outerShdw>
          </a:effectLst>
        </p:spPr>
        <p:txBody>
          <a:bodyPr wrap="square" lIns="182880" tIns="91440" rIns="182880" bIns="91440" rtlCol="0" anchor="ctr">
            <a:spAutoFit/>
          </a:bodyPr>
          <a:lstStyle>
            <a:defPPr>
              <a:defRPr lang="en-US"/>
            </a:defPPr>
            <a:lvl1pPr algn="ctr">
              <a:defRPr sz="1400">
                <a:solidFill>
                  <a:srgbClr val="821F00"/>
                </a:solidFill>
                <a:latin typeface="Titillium Web" panose="00000500000000000000" pitchFamily="2" charset="0"/>
              </a:defRPr>
            </a:lvl1pPr>
          </a:lstStyle>
          <a:p>
            <a:r>
              <a:rPr lang="it-IT" dirty="0"/>
              <a:t>Per accedere alla sezione, cliccare su </a:t>
            </a:r>
            <a:r>
              <a:rPr lang="it-IT" b="1" dirty="0"/>
              <a:t>«Azioni disponibili» </a:t>
            </a:r>
            <a:r>
              <a:rPr lang="it-IT" dirty="0"/>
              <a:t>in corrispondenza della voce </a:t>
            </a:r>
            <a:r>
              <a:rPr lang="it-IT" b="1" dirty="0"/>
              <a:t>«Dichiarazioni relative all’abilitazione/specializzazione conseguita» </a:t>
            </a:r>
            <a:r>
              <a:rPr lang="it-IT" dirty="0"/>
              <a:t>e successivamente su </a:t>
            </a:r>
            <a:r>
              <a:rPr lang="it-IT" b="1" dirty="0"/>
              <a:t>«Accedi»</a:t>
            </a:r>
            <a:r>
              <a:rPr lang="it-IT" dirty="0"/>
              <a:t>.</a:t>
            </a:r>
          </a:p>
          <a:p>
            <a:r>
              <a:rPr lang="it-IT" dirty="0"/>
              <a:t>Verrà visualizzata la schermata per inserire i dati del conseguimento </a:t>
            </a:r>
          </a:p>
        </p:txBody>
      </p:sp>
      <p:pic>
        <p:nvPicPr>
          <p:cNvPr id="15" name="Picture 14">
            <a:extLst>
              <a:ext uri="{FF2B5EF4-FFF2-40B4-BE49-F238E27FC236}">
                <a16:creationId xmlns:a16="http://schemas.microsoft.com/office/drawing/2014/main" id="{0EFBCDF1-3DE9-4D29-8D70-EAD573EA14D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35280" y="4624784"/>
            <a:ext cx="560659" cy="560659"/>
          </a:xfrm>
          <a:prstGeom prst="rect">
            <a:avLst/>
          </a:prstGeom>
        </p:spPr>
      </p:pic>
      <p:sp>
        <p:nvSpPr>
          <p:cNvPr id="16" name="Freeform 19">
            <a:extLst>
              <a:ext uri="{FF2B5EF4-FFF2-40B4-BE49-F238E27FC236}">
                <a16:creationId xmlns:a16="http://schemas.microsoft.com/office/drawing/2014/main" id="{4ED87571-67BE-42A1-8EA5-C04A8A8EDF4A}"/>
              </a:ext>
            </a:extLst>
          </p:cNvPr>
          <p:cNvSpPr>
            <a:spLocks noChangeAspect="1" noEditPoints="1"/>
          </p:cNvSpPr>
          <p:nvPr/>
        </p:nvSpPr>
        <p:spPr bwMode="auto">
          <a:xfrm rot="20544253" flipV="1">
            <a:off x="8344501" y="3913407"/>
            <a:ext cx="2297668" cy="692986"/>
          </a:xfrm>
          <a:custGeom>
            <a:avLst/>
            <a:gdLst>
              <a:gd name="T0" fmla="*/ 715 w 868"/>
              <a:gd name="T1" fmla="*/ 128 h 351"/>
              <a:gd name="T2" fmla="*/ 363 w 868"/>
              <a:gd name="T3" fmla="*/ 50 h 351"/>
              <a:gd name="T4" fmla="*/ 226 w 868"/>
              <a:gd name="T5" fmla="*/ 94 h 351"/>
              <a:gd name="T6" fmla="*/ 155 w 868"/>
              <a:gd name="T7" fmla="*/ 112 h 351"/>
              <a:gd name="T8" fmla="*/ 111 w 868"/>
              <a:gd name="T9" fmla="*/ 138 h 351"/>
              <a:gd name="T10" fmla="*/ 85 w 868"/>
              <a:gd name="T11" fmla="*/ 163 h 351"/>
              <a:gd name="T12" fmla="*/ 104 w 868"/>
              <a:gd name="T13" fmla="*/ 185 h 351"/>
              <a:gd name="T14" fmla="*/ 69 w 868"/>
              <a:gd name="T15" fmla="*/ 174 h 351"/>
              <a:gd name="T16" fmla="*/ 92 w 868"/>
              <a:gd name="T17" fmla="*/ 203 h 351"/>
              <a:gd name="T18" fmla="*/ 66 w 868"/>
              <a:gd name="T19" fmla="*/ 192 h 351"/>
              <a:gd name="T20" fmla="*/ 75 w 868"/>
              <a:gd name="T21" fmla="*/ 207 h 351"/>
              <a:gd name="T22" fmla="*/ 72 w 868"/>
              <a:gd name="T23" fmla="*/ 224 h 351"/>
              <a:gd name="T24" fmla="*/ 64 w 868"/>
              <a:gd name="T25" fmla="*/ 228 h 351"/>
              <a:gd name="T26" fmla="*/ 29 w 868"/>
              <a:gd name="T27" fmla="*/ 217 h 351"/>
              <a:gd name="T28" fmla="*/ 31 w 868"/>
              <a:gd name="T29" fmla="*/ 228 h 351"/>
              <a:gd name="T30" fmla="*/ 53 w 868"/>
              <a:gd name="T31" fmla="*/ 253 h 351"/>
              <a:gd name="T32" fmla="*/ 36 w 868"/>
              <a:gd name="T33" fmla="*/ 257 h 351"/>
              <a:gd name="T34" fmla="*/ 774 w 868"/>
              <a:gd name="T35" fmla="*/ 258 h 351"/>
              <a:gd name="T36" fmla="*/ 640 w 868"/>
              <a:gd name="T37" fmla="*/ 136 h 351"/>
              <a:gd name="T38" fmla="*/ 376 w 868"/>
              <a:gd name="T39" fmla="*/ 47 h 351"/>
              <a:gd name="T40" fmla="*/ 235 w 868"/>
              <a:gd name="T41" fmla="*/ 76 h 351"/>
              <a:gd name="T42" fmla="*/ 221 w 868"/>
              <a:gd name="T43" fmla="*/ 70 h 351"/>
              <a:gd name="T44" fmla="*/ 180 w 868"/>
              <a:gd name="T45" fmla="*/ 89 h 351"/>
              <a:gd name="T46" fmla="*/ 168 w 868"/>
              <a:gd name="T47" fmla="*/ 110 h 351"/>
              <a:gd name="T48" fmla="*/ 140 w 868"/>
              <a:gd name="T49" fmla="*/ 145 h 351"/>
              <a:gd name="T50" fmla="*/ 81 w 868"/>
              <a:gd name="T51" fmla="*/ 192 h 351"/>
              <a:gd name="T52" fmla="*/ 126 w 868"/>
              <a:gd name="T53" fmla="*/ 134 h 351"/>
              <a:gd name="T54" fmla="*/ 253 w 868"/>
              <a:gd name="T55" fmla="*/ 36 h 351"/>
              <a:gd name="T56" fmla="*/ 399 w 868"/>
              <a:gd name="T57" fmla="*/ 2 h 351"/>
              <a:gd name="T58" fmla="*/ 510 w 868"/>
              <a:gd name="T59" fmla="*/ 14 h 351"/>
              <a:gd name="T60" fmla="*/ 732 w 868"/>
              <a:gd name="T61" fmla="*/ 145 h 351"/>
              <a:gd name="T62" fmla="*/ 794 w 868"/>
              <a:gd name="T63" fmla="*/ 260 h 351"/>
              <a:gd name="T64" fmla="*/ 787 w 868"/>
              <a:gd name="T65" fmla="*/ 222 h 351"/>
              <a:gd name="T66" fmla="*/ 721 w 868"/>
              <a:gd name="T67" fmla="*/ 150 h 351"/>
              <a:gd name="T68" fmla="*/ 533 w 868"/>
              <a:gd name="T69" fmla="*/ 22 h 351"/>
              <a:gd name="T70" fmla="*/ 380 w 868"/>
              <a:gd name="T71" fmla="*/ 47 h 351"/>
              <a:gd name="T72" fmla="*/ 307 w 868"/>
              <a:gd name="T73" fmla="*/ 53 h 351"/>
              <a:gd name="T74" fmla="*/ 281 w 868"/>
              <a:gd name="T75" fmla="*/ 47 h 351"/>
              <a:gd name="T76" fmla="*/ 242 w 868"/>
              <a:gd name="T77" fmla="*/ 43 h 351"/>
              <a:gd name="T78" fmla="*/ 222 w 868"/>
              <a:gd name="T79" fmla="*/ 51 h 351"/>
              <a:gd name="T80" fmla="*/ 197 w 868"/>
              <a:gd name="T81" fmla="*/ 73 h 351"/>
              <a:gd name="T82" fmla="*/ 164 w 868"/>
              <a:gd name="T83" fmla="*/ 99 h 351"/>
              <a:gd name="T84" fmla="*/ 142 w 868"/>
              <a:gd name="T85" fmla="*/ 117 h 351"/>
              <a:gd name="T86" fmla="*/ 141 w 868"/>
              <a:gd name="T87" fmla="*/ 138 h 351"/>
              <a:gd name="T88" fmla="*/ 124 w 868"/>
              <a:gd name="T89" fmla="*/ 129 h 351"/>
              <a:gd name="T90" fmla="*/ 113 w 868"/>
              <a:gd name="T91" fmla="*/ 142 h 351"/>
              <a:gd name="T92" fmla="*/ 337 w 868"/>
              <a:gd name="T93" fmla="*/ 9 h 351"/>
              <a:gd name="T94" fmla="*/ 168 w 868"/>
              <a:gd name="T95" fmla="*/ 125 h 351"/>
              <a:gd name="T96" fmla="*/ 197 w 868"/>
              <a:gd name="T97" fmla="*/ 105 h 351"/>
              <a:gd name="T98" fmla="*/ 131 w 868"/>
              <a:gd name="T99" fmla="*/ 159 h 351"/>
              <a:gd name="T100" fmla="*/ 88 w 868"/>
              <a:gd name="T101" fmla="*/ 171 h 351"/>
              <a:gd name="T102" fmla="*/ 85 w 868"/>
              <a:gd name="T103" fmla="*/ 191 h 351"/>
              <a:gd name="T104" fmla="*/ 79 w 868"/>
              <a:gd name="T105" fmla="*/ 215 h 351"/>
              <a:gd name="T106" fmla="*/ 48 w 868"/>
              <a:gd name="T107" fmla="*/ 193 h 351"/>
              <a:gd name="T108" fmla="*/ 64 w 868"/>
              <a:gd name="T109" fmla="*/ 238 h 351"/>
              <a:gd name="T110" fmla="*/ 17 w 868"/>
              <a:gd name="T111" fmla="*/ 235 h 351"/>
              <a:gd name="T112" fmla="*/ 87 w 868"/>
              <a:gd name="T113" fmla="*/ 158 h 351"/>
              <a:gd name="T114" fmla="*/ 865 w 868"/>
              <a:gd name="T115" fmla="*/ 172 h 351"/>
              <a:gd name="T116" fmla="*/ 859 w 868"/>
              <a:gd name="T117" fmla="*/ 117 h 351"/>
              <a:gd name="T118" fmla="*/ 782 w 868"/>
              <a:gd name="T119" fmla="*/ 277 h 351"/>
              <a:gd name="T120" fmla="*/ 841 w 868"/>
              <a:gd name="T121" fmla="*/ 164 h 351"/>
              <a:gd name="T122" fmla="*/ 861 w 868"/>
              <a:gd name="T123" fmla="*/ 201 h 351"/>
              <a:gd name="T124" fmla="*/ 666 w 868"/>
              <a:gd name="T125" fmla="*/ 296 h 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68" h="351">
                <a:moveTo>
                  <a:pt x="813" y="278"/>
                </a:moveTo>
                <a:cubicBezTo>
                  <a:pt x="812" y="276"/>
                  <a:pt x="811" y="275"/>
                  <a:pt x="812" y="275"/>
                </a:cubicBezTo>
                <a:cubicBezTo>
                  <a:pt x="813" y="277"/>
                  <a:pt x="813" y="278"/>
                  <a:pt x="813" y="278"/>
                </a:cubicBezTo>
                <a:close/>
                <a:moveTo>
                  <a:pt x="812" y="266"/>
                </a:moveTo>
                <a:cubicBezTo>
                  <a:pt x="813" y="269"/>
                  <a:pt x="814" y="269"/>
                  <a:pt x="814" y="271"/>
                </a:cubicBezTo>
                <a:cubicBezTo>
                  <a:pt x="813" y="267"/>
                  <a:pt x="813" y="271"/>
                  <a:pt x="813" y="270"/>
                </a:cubicBezTo>
                <a:cubicBezTo>
                  <a:pt x="815" y="276"/>
                  <a:pt x="814" y="270"/>
                  <a:pt x="815" y="272"/>
                </a:cubicBezTo>
                <a:cubicBezTo>
                  <a:pt x="814" y="268"/>
                  <a:pt x="813" y="267"/>
                  <a:pt x="812" y="266"/>
                </a:cubicBezTo>
                <a:close/>
                <a:moveTo>
                  <a:pt x="781" y="282"/>
                </a:moveTo>
                <a:cubicBezTo>
                  <a:pt x="782" y="285"/>
                  <a:pt x="783" y="285"/>
                  <a:pt x="784" y="284"/>
                </a:cubicBezTo>
                <a:cubicBezTo>
                  <a:pt x="782" y="282"/>
                  <a:pt x="782" y="282"/>
                  <a:pt x="781" y="282"/>
                </a:cubicBezTo>
                <a:close/>
                <a:moveTo>
                  <a:pt x="798" y="267"/>
                </a:moveTo>
                <a:cubicBezTo>
                  <a:pt x="798" y="268"/>
                  <a:pt x="801" y="272"/>
                  <a:pt x="801" y="272"/>
                </a:cubicBezTo>
                <a:cubicBezTo>
                  <a:pt x="801" y="269"/>
                  <a:pt x="799" y="267"/>
                  <a:pt x="798" y="267"/>
                </a:cubicBezTo>
                <a:close/>
                <a:moveTo>
                  <a:pt x="791" y="270"/>
                </a:moveTo>
                <a:cubicBezTo>
                  <a:pt x="791" y="272"/>
                  <a:pt x="793" y="275"/>
                  <a:pt x="793" y="276"/>
                </a:cubicBezTo>
                <a:cubicBezTo>
                  <a:pt x="793" y="274"/>
                  <a:pt x="791" y="271"/>
                  <a:pt x="791" y="270"/>
                </a:cubicBezTo>
                <a:close/>
                <a:moveTo>
                  <a:pt x="789" y="269"/>
                </a:moveTo>
                <a:cubicBezTo>
                  <a:pt x="788" y="269"/>
                  <a:pt x="791" y="272"/>
                  <a:pt x="790" y="273"/>
                </a:cubicBezTo>
                <a:cubicBezTo>
                  <a:pt x="789" y="270"/>
                  <a:pt x="788" y="270"/>
                  <a:pt x="787" y="270"/>
                </a:cubicBezTo>
                <a:cubicBezTo>
                  <a:pt x="789" y="273"/>
                  <a:pt x="790" y="274"/>
                  <a:pt x="791" y="276"/>
                </a:cubicBezTo>
                <a:cubicBezTo>
                  <a:pt x="792" y="276"/>
                  <a:pt x="792" y="274"/>
                  <a:pt x="793" y="276"/>
                </a:cubicBezTo>
                <a:cubicBezTo>
                  <a:pt x="792" y="273"/>
                  <a:pt x="791" y="272"/>
                  <a:pt x="789" y="269"/>
                </a:cubicBezTo>
                <a:close/>
                <a:moveTo>
                  <a:pt x="801" y="266"/>
                </a:moveTo>
                <a:cubicBezTo>
                  <a:pt x="800" y="266"/>
                  <a:pt x="800" y="268"/>
                  <a:pt x="801" y="271"/>
                </a:cubicBezTo>
                <a:cubicBezTo>
                  <a:pt x="802" y="271"/>
                  <a:pt x="801" y="267"/>
                  <a:pt x="801" y="266"/>
                </a:cubicBezTo>
                <a:close/>
                <a:moveTo>
                  <a:pt x="799" y="270"/>
                </a:moveTo>
                <a:cubicBezTo>
                  <a:pt x="799" y="270"/>
                  <a:pt x="798" y="270"/>
                  <a:pt x="798" y="269"/>
                </a:cubicBezTo>
                <a:cubicBezTo>
                  <a:pt x="797" y="269"/>
                  <a:pt x="797" y="270"/>
                  <a:pt x="798" y="272"/>
                </a:cubicBezTo>
                <a:cubicBezTo>
                  <a:pt x="798" y="271"/>
                  <a:pt x="800" y="273"/>
                  <a:pt x="799" y="270"/>
                </a:cubicBezTo>
                <a:close/>
                <a:moveTo>
                  <a:pt x="770" y="269"/>
                </a:moveTo>
                <a:cubicBezTo>
                  <a:pt x="771" y="271"/>
                  <a:pt x="772" y="272"/>
                  <a:pt x="773" y="272"/>
                </a:cubicBezTo>
                <a:cubicBezTo>
                  <a:pt x="772" y="270"/>
                  <a:pt x="771" y="269"/>
                  <a:pt x="770" y="269"/>
                </a:cubicBezTo>
                <a:close/>
                <a:moveTo>
                  <a:pt x="807" y="248"/>
                </a:moveTo>
                <a:cubicBezTo>
                  <a:pt x="808" y="250"/>
                  <a:pt x="810" y="253"/>
                  <a:pt x="810" y="252"/>
                </a:cubicBezTo>
                <a:cubicBezTo>
                  <a:pt x="809" y="249"/>
                  <a:pt x="808" y="247"/>
                  <a:pt x="807" y="248"/>
                </a:cubicBezTo>
                <a:close/>
                <a:moveTo>
                  <a:pt x="802" y="246"/>
                </a:moveTo>
                <a:cubicBezTo>
                  <a:pt x="803" y="247"/>
                  <a:pt x="803" y="248"/>
                  <a:pt x="804" y="251"/>
                </a:cubicBezTo>
                <a:cubicBezTo>
                  <a:pt x="805" y="251"/>
                  <a:pt x="803" y="245"/>
                  <a:pt x="802" y="246"/>
                </a:cubicBezTo>
                <a:close/>
                <a:moveTo>
                  <a:pt x="805" y="245"/>
                </a:moveTo>
                <a:cubicBezTo>
                  <a:pt x="803" y="240"/>
                  <a:pt x="804" y="239"/>
                  <a:pt x="802" y="235"/>
                </a:cubicBezTo>
                <a:cubicBezTo>
                  <a:pt x="800" y="234"/>
                  <a:pt x="796" y="236"/>
                  <a:pt x="801" y="245"/>
                </a:cubicBezTo>
                <a:cubicBezTo>
                  <a:pt x="801" y="242"/>
                  <a:pt x="806" y="248"/>
                  <a:pt x="805" y="245"/>
                </a:cubicBezTo>
                <a:close/>
                <a:moveTo>
                  <a:pt x="759" y="246"/>
                </a:moveTo>
                <a:cubicBezTo>
                  <a:pt x="759" y="247"/>
                  <a:pt x="758" y="246"/>
                  <a:pt x="758" y="246"/>
                </a:cubicBezTo>
                <a:cubicBezTo>
                  <a:pt x="759" y="248"/>
                  <a:pt x="760" y="248"/>
                  <a:pt x="759" y="248"/>
                </a:cubicBezTo>
                <a:cubicBezTo>
                  <a:pt x="760" y="250"/>
                  <a:pt x="760" y="250"/>
                  <a:pt x="761" y="250"/>
                </a:cubicBezTo>
                <a:cubicBezTo>
                  <a:pt x="759" y="248"/>
                  <a:pt x="760" y="248"/>
                  <a:pt x="759" y="246"/>
                </a:cubicBezTo>
                <a:close/>
                <a:moveTo>
                  <a:pt x="766" y="178"/>
                </a:moveTo>
                <a:cubicBezTo>
                  <a:pt x="766" y="178"/>
                  <a:pt x="766" y="178"/>
                  <a:pt x="767" y="180"/>
                </a:cubicBezTo>
                <a:cubicBezTo>
                  <a:pt x="767" y="180"/>
                  <a:pt x="768" y="181"/>
                  <a:pt x="768" y="181"/>
                </a:cubicBezTo>
                <a:cubicBezTo>
                  <a:pt x="767" y="179"/>
                  <a:pt x="768" y="180"/>
                  <a:pt x="766" y="178"/>
                </a:cubicBezTo>
                <a:close/>
                <a:moveTo>
                  <a:pt x="756" y="167"/>
                </a:moveTo>
                <a:cubicBezTo>
                  <a:pt x="757" y="168"/>
                  <a:pt x="758" y="169"/>
                  <a:pt x="757" y="169"/>
                </a:cubicBezTo>
                <a:cubicBezTo>
                  <a:pt x="762" y="175"/>
                  <a:pt x="758" y="167"/>
                  <a:pt x="756" y="167"/>
                </a:cubicBezTo>
                <a:close/>
                <a:moveTo>
                  <a:pt x="713" y="128"/>
                </a:moveTo>
                <a:cubicBezTo>
                  <a:pt x="713" y="127"/>
                  <a:pt x="714" y="127"/>
                  <a:pt x="715" y="128"/>
                </a:cubicBezTo>
                <a:cubicBezTo>
                  <a:pt x="712" y="125"/>
                  <a:pt x="710" y="125"/>
                  <a:pt x="713" y="128"/>
                </a:cubicBezTo>
                <a:close/>
                <a:moveTo>
                  <a:pt x="640" y="70"/>
                </a:moveTo>
                <a:cubicBezTo>
                  <a:pt x="634" y="64"/>
                  <a:pt x="636" y="68"/>
                  <a:pt x="640" y="70"/>
                </a:cubicBezTo>
                <a:close/>
                <a:moveTo>
                  <a:pt x="545" y="23"/>
                </a:moveTo>
                <a:cubicBezTo>
                  <a:pt x="544" y="24"/>
                  <a:pt x="548" y="25"/>
                  <a:pt x="549" y="24"/>
                </a:cubicBezTo>
                <a:cubicBezTo>
                  <a:pt x="546" y="24"/>
                  <a:pt x="547" y="24"/>
                  <a:pt x="545" y="23"/>
                </a:cubicBezTo>
                <a:close/>
                <a:moveTo>
                  <a:pt x="539" y="20"/>
                </a:moveTo>
                <a:cubicBezTo>
                  <a:pt x="539" y="20"/>
                  <a:pt x="538" y="20"/>
                  <a:pt x="538" y="20"/>
                </a:cubicBezTo>
                <a:cubicBezTo>
                  <a:pt x="540" y="21"/>
                  <a:pt x="543" y="22"/>
                  <a:pt x="543" y="21"/>
                </a:cubicBezTo>
                <a:cubicBezTo>
                  <a:pt x="540" y="20"/>
                  <a:pt x="540" y="21"/>
                  <a:pt x="539" y="20"/>
                </a:cubicBezTo>
                <a:close/>
                <a:moveTo>
                  <a:pt x="530" y="17"/>
                </a:moveTo>
                <a:cubicBezTo>
                  <a:pt x="529" y="18"/>
                  <a:pt x="534" y="19"/>
                  <a:pt x="534" y="18"/>
                </a:cubicBezTo>
                <a:lnTo>
                  <a:pt x="530" y="17"/>
                </a:lnTo>
                <a:close/>
                <a:moveTo>
                  <a:pt x="524" y="16"/>
                </a:moveTo>
                <a:cubicBezTo>
                  <a:pt x="524" y="16"/>
                  <a:pt x="522" y="16"/>
                  <a:pt x="522" y="17"/>
                </a:cubicBezTo>
                <a:cubicBezTo>
                  <a:pt x="524" y="17"/>
                  <a:pt x="527" y="18"/>
                  <a:pt x="529" y="18"/>
                </a:cubicBezTo>
                <a:cubicBezTo>
                  <a:pt x="528" y="17"/>
                  <a:pt x="526" y="17"/>
                  <a:pt x="524" y="16"/>
                </a:cubicBezTo>
                <a:close/>
                <a:moveTo>
                  <a:pt x="498" y="10"/>
                </a:moveTo>
                <a:cubicBezTo>
                  <a:pt x="501" y="10"/>
                  <a:pt x="502" y="10"/>
                  <a:pt x="503" y="10"/>
                </a:cubicBezTo>
                <a:cubicBezTo>
                  <a:pt x="502" y="10"/>
                  <a:pt x="498" y="9"/>
                  <a:pt x="498" y="10"/>
                </a:cubicBezTo>
                <a:close/>
                <a:moveTo>
                  <a:pt x="467" y="7"/>
                </a:moveTo>
                <a:cubicBezTo>
                  <a:pt x="468" y="7"/>
                  <a:pt x="473" y="8"/>
                  <a:pt x="473" y="7"/>
                </a:cubicBezTo>
                <a:cubicBezTo>
                  <a:pt x="470" y="7"/>
                  <a:pt x="467" y="6"/>
                  <a:pt x="467" y="7"/>
                </a:cubicBezTo>
                <a:close/>
                <a:moveTo>
                  <a:pt x="443" y="52"/>
                </a:moveTo>
                <a:cubicBezTo>
                  <a:pt x="443" y="52"/>
                  <a:pt x="443" y="52"/>
                  <a:pt x="443" y="53"/>
                </a:cubicBezTo>
                <a:cubicBezTo>
                  <a:pt x="445" y="53"/>
                  <a:pt x="444" y="54"/>
                  <a:pt x="447" y="54"/>
                </a:cubicBezTo>
                <a:cubicBezTo>
                  <a:pt x="446" y="53"/>
                  <a:pt x="446" y="53"/>
                  <a:pt x="448" y="53"/>
                </a:cubicBezTo>
                <a:cubicBezTo>
                  <a:pt x="447" y="52"/>
                  <a:pt x="446" y="52"/>
                  <a:pt x="443" y="52"/>
                </a:cubicBezTo>
                <a:close/>
                <a:moveTo>
                  <a:pt x="435" y="51"/>
                </a:moveTo>
                <a:cubicBezTo>
                  <a:pt x="435" y="52"/>
                  <a:pt x="430" y="51"/>
                  <a:pt x="431" y="51"/>
                </a:cubicBezTo>
                <a:cubicBezTo>
                  <a:pt x="432" y="51"/>
                  <a:pt x="436" y="52"/>
                  <a:pt x="437" y="52"/>
                </a:cubicBezTo>
                <a:cubicBezTo>
                  <a:pt x="435" y="52"/>
                  <a:pt x="437" y="51"/>
                  <a:pt x="435" y="51"/>
                </a:cubicBezTo>
                <a:close/>
                <a:moveTo>
                  <a:pt x="402" y="50"/>
                </a:moveTo>
                <a:cubicBezTo>
                  <a:pt x="404" y="50"/>
                  <a:pt x="406" y="50"/>
                  <a:pt x="406" y="49"/>
                </a:cubicBezTo>
                <a:cubicBezTo>
                  <a:pt x="404" y="49"/>
                  <a:pt x="402" y="49"/>
                  <a:pt x="402" y="50"/>
                </a:cubicBezTo>
                <a:close/>
                <a:moveTo>
                  <a:pt x="391" y="1"/>
                </a:moveTo>
                <a:cubicBezTo>
                  <a:pt x="391" y="2"/>
                  <a:pt x="395" y="2"/>
                  <a:pt x="397" y="2"/>
                </a:cubicBezTo>
                <a:cubicBezTo>
                  <a:pt x="397" y="2"/>
                  <a:pt x="395" y="2"/>
                  <a:pt x="395" y="3"/>
                </a:cubicBezTo>
                <a:cubicBezTo>
                  <a:pt x="396" y="3"/>
                  <a:pt x="397" y="3"/>
                  <a:pt x="398" y="3"/>
                </a:cubicBezTo>
                <a:cubicBezTo>
                  <a:pt x="397" y="2"/>
                  <a:pt x="401" y="4"/>
                  <a:pt x="402" y="3"/>
                </a:cubicBezTo>
                <a:cubicBezTo>
                  <a:pt x="400" y="2"/>
                  <a:pt x="396" y="3"/>
                  <a:pt x="399" y="2"/>
                </a:cubicBezTo>
                <a:cubicBezTo>
                  <a:pt x="393" y="2"/>
                  <a:pt x="395" y="1"/>
                  <a:pt x="391" y="1"/>
                </a:cubicBezTo>
                <a:close/>
                <a:moveTo>
                  <a:pt x="394" y="3"/>
                </a:moveTo>
                <a:cubicBezTo>
                  <a:pt x="391" y="3"/>
                  <a:pt x="389" y="3"/>
                  <a:pt x="388" y="3"/>
                </a:cubicBezTo>
                <a:cubicBezTo>
                  <a:pt x="391" y="3"/>
                  <a:pt x="394" y="4"/>
                  <a:pt x="395" y="3"/>
                </a:cubicBezTo>
                <a:cubicBezTo>
                  <a:pt x="394" y="3"/>
                  <a:pt x="394" y="3"/>
                  <a:pt x="394" y="3"/>
                </a:cubicBezTo>
                <a:close/>
                <a:moveTo>
                  <a:pt x="384" y="2"/>
                </a:moveTo>
                <a:cubicBezTo>
                  <a:pt x="386" y="2"/>
                  <a:pt x="388" y="2"/>
                  <a:pt x="389" y="2"/>
                </a:cubicBezTo>
                <a:cubicBezTo>
                  <a:pt x="387" y="2"/>
                  <a:pt x="384" y="2"/>
                  <a:pt x="384" y="2"/>
                </a:cubicBezTo>
                <a:close/>
                <a:moveTo>
                  <a:pt x="371" y="5"/>
                </a:moveTo>
                <a:cubicBezTo>
                  <a:pt x="370" y="6"/>
                  <a:pt x="367" y="6"/>
                  <a:pt x="365" y="6"/>
                </a:cubicBezTo>
                <a:cubicBezTo>
                  <a:pt x="367" y="7"/>
                  <a:pt x="377" y="6"/>
                  <a:pt x="377" y="5"/>
                </a:cubicBezTo>
                <a:cubicBezTo>
                  <a:pt x="374" y="5"/>
                  <a:pt x="374" y="5"/>
                  <a:pt x="371" y="5"/>
                </a:cubicBezTo>
                <a:close/>
                <a:moveTo>
                  <a:pt x="364" y="51"/>
                </a:moveTo>
                <a:cubicBezTo>
                  <a:pt x="364" y="52"/>
                  <a:pt x="367" y="51"/>
                  <a:pt x="370" y="51"/>
                </a:cubicBezTo>
                <a:cubicBezTo>
                  <a:pt x="370" y="51"/>
                  <a:pt x="366" y="51"/>
                  <a:pt x="364" y="51"/>
                </a:cubicBezTo>
                <a:close/>
                <a:moveTo>
                  <a:pt x="363" y="50"/>
                </a:moveTo>
                <a:cubicBezTo>
                  <a:pt x="365" y="49"/>
                  <a:pt x="366" y="49"/>
                  <a:pt x="367" y="49"/>
                </a:cubicBezTo>
                <a:cubicBezTo>
                  <a:pt x="365" y="48"/>
                  <a:pt x="363" y="49"/>
                  <a:pt x="363" y="50"/>
                </a:cubicBezTo>
                <a:close/>
                <a:moveTo>
                  <a:pt x="326" y="13"/>
                </a:moveTo>
                <a:cubicBezTo>
                  <a:pt x="327" y="12"/>
                  <a:pt x="332" y="11"/>
                  <a:pt x="333" y="11"/>
                </a:cubicBezTo>
                <a:cubicBezTo>
                  <a:pt x="329" y="11"/>
                  <a:pt x="328" y="12"/>
                  <a:pt x="326" y="13"/>
                </a:cubicBezTo>
                <a:close/>
                <a:moveTo>
                  <a:pt x="321" y="10"/>
                </a:moveTo>
                <a:cubicBezTo>
                  <a:pt x="322" y="11"/>
                  <a:pt x="325" y="10"/>
                  <a:pt x="329" y="9"/>
                </a:cubicBezTo>
                <a:cubicBezTo>
                  <a:pt x="329" y="9"/>
                  <a:pt x="329" y="9"/>
                  <a:pt x="328" y="9"/>
                </a:cubicBezTo>
                <a:cubicBezTo>
                  <a:pt x="326" y="10"/>
                  <a:pt x="323" y="10"/>
                  <a:pt x="321" y="10"/>
                </a:cubicBezTo>
                <a:close/>
                <a:moveTo>
                  <a:pt x="322" y="58"/>
                </a:moveTo>
                <a:cubicBezTo>
                  <a:pt x="323" y="58"/>
                  <a:pt x="326" y="58"/>
                  <a:pt x="328" y="58"/>
                </a:cubicBezTo>
                <a:cubicBezTo>
                  <a:pt x="327" y="57"/>
                  <a:pt x="325" y="57"/>
                  <a:pt x="322" y="58"/>
                </a:cubicBezTo>
                <a:close/>
                <a:moveTo>
                  <a:pt x="313" y="59"/>
                </a:moveTo>
                <a:cubicBezTo>
                  <a:pt x="314" y="60"/>
                  <a:pt x="309" y="60"/>
                  <a:pt x="309" y="61"/>
                </a:cubicBezTo>
                <a:cubicBezTo>
                  <a:pt x="311" y="61"/>
                  <a:pt x="312" y="61"/>
                  <a:pt x="316" y="60"/>
                </a:cubicBezTo>
                <a:cubicBezTo>
                  <a:pt x="315" y="60"/>
                  <a:pt x="316" y="59"/>
                  <a:pt x="313" y="59"/>
                </a:cubicBezTo>
                <a:close/>
                <a:moveTo>
                  <a:pt x="286" y="24"/>
                </a:moveTo>
                <a:cubicBezTo>
                  <a:pt x="286" y="24"/>
                  <a:pt x="280" y="25"/>
                  <a:pt x="280" y="26"/>
                </a:cubicBezTo>
                <a:cubicBezTo>
                  <a:pt x="281" y="26"/>
                  <a:pt x="280" y="26"/>
                  <a:pt x="281" y="26"/>
                </a:cubicBezTo>
                <a:cubicBezTo>
                  <a:pt x="282" y="26"/>
                  <a:pt x="284" y="25"/>
                  <a:pt x="285" y="24"/>
                </a:cubicBezTo>
                <a:cubicBezTo>
                  <a:pt x="285" y="25"/>
                  <a:pt x="286" y="25"/>
                  <a:pt x="287" y="25"/>
                </a:cubicBezTo>
                <a:cubicBezTo>
                  <a:pt x="290" y="24"/>
                  <a:pt x="290" y="24"/>
                  <a:pt x="294" y="23"/>
                </a:cubicBezTo>
                <a:cubicBezTo>
                  <a:pt x="293" y="22"/>
                  <a:pt x="293" y="22"/>
                  <a:pt x="293" y="22"/>
                </a:cubicBezTo>
                <a:cubicBezTo>
                  <a:pt x="290" y="23"/>
                  <a:pt x="288" y="23"/>
                  <a:pt x="286" y="24"/>
                </a:cubicBezTo>
                <a:close/>
                <a:moveTo>
                  <a:pt x="287" y="68"/>
                </a:moveTo>
                <a:cubicBezTo>
                  <a:pt x="289" y="67"/>
                  <a:pt x="289" y="67"/>
                  <a:pt x="289" y="66"/>
                </a:cubicBezTo>
                <a:cubicBezTo>
                  <a:pt x="287" y="67"/>
                  <a:pt x="287" y="67"/>
                  <a:pt x="287" y="68"/>
                </a:cubicBezTo>
                <a:close/>
                <a:moveTo>
                  <a:pt x="237" y="80"/>
                </a:moveTo>
                <a:cubicBezTo>
                  <a:pt x="236" y="81"/>
                  <a:pt x="235" y="83"/>
                  <a:pt x="230" y="86"/>
                </a:cubicBezTo>
                <a:cubicBezTo>
                  <a:pt x="227" y="86"/>
                  <a:pt x="224" y="88"/>
                  <a:pt x="221" y="89"/>
                </a:cubicBezTo>
                <a:cubicBezTo>
                  <a:pt x="221" y="89"/>
                  <a:pt x="221" y="90"/>
                  <a:pt x="220" y="91"/>
                </a:cubicBezTo>
                <a:cubicBezTo>
                  <a:pt x="219" y="91"/>
                  <a:pt x="215" y="92"/>
                  <a:pt x="215" y="93"/>
                </a:cubicBezTo>
                <a:cubicBezTo>
                  <a:pt x="217" y="93"/>
                  <a:pt x="218" y="93"/>
                  <a:pt x="220" y="92"/>
                </a:cubicBezTo>
                <a:cubicBezTo>
                  <a:pt x="222" y="91"/>
                  <a:pt x="219" y="91"/>
                  <a:pt x="221" y="90"/>
                </a:cubicBezTo>
                <a:cubicBezTo>
                  <a:pt x="227" y="88"/>
                  <a:pt x="233" y="84"/>
                  <a:pt x="238" y="81"/>
                </a:cubicBezTo>
                <a:cubicBezTo>
                  <a:pt x="237" y="81"/>
                  <a:pt x="237" y="81"/>
                  <a:pt x="236" y="81"/>
                </a:cubicBezTo>
                <a:cubicBezTo>
                  <a:pt x="239" y="80"/>
                  <a:pt x="241" y="79"/>
                  <a:pt x="242" y="78"/>
                </a:cubicBezTo>
                <a:cubicBezTo>
                  <a:pt x="239" y="79"/>
                  <a:pt x="238" y="79"/>
                  <a:pt x="237" y="80"/>
                </a:cubicBezTo>
                <a:close/>
                <a:moveTo>
                  <a:pt x="228" y="79"/>
                </a:moveTo>
                <a:cubicBezTo>
                  <a:pt x="228" y="80"/>
                  <a:pt x="230" y="79"/>
                  <a:pt x="228" y="80"/>
                </a:cubicBezTo>
                <a:cubicBezTo>
                  <a:pt x="228" y="80"/>
                  <a:pt x="224" y="82"/>
                  <a:pt x="224" y="81"/>
                </a:cubicBezTo>
                <a:cubicBezTo>
                  <a:pt x="219" y="84"/>
                  <a:pt x="214" y="86"/>
                  <a:pt x="212" y="89"/>
                </a:cubicBezTo>
                <a:cubicBezTo>
                  <a:pt x="217" y="86"/>
                  <a:pt x="220" y="83"/>
                  <a:pt x="224" y="82"/>
                </a:cubicBezTo>
                <a:cubicBezTo>
                  <a:pt x="224" y="82"/>
                  <a:pt x="222" y="83"/>
                  <a:pt x="223" y="83"/>
                </a:cubicBezTo>
                <a:cubicBezTo>
                  <a:pt x="226" y="82"/>
                  <a:pt x="228" y="80"/>
                  <a:pt x="232" y="79"/>
                </a:cubicBezTo>
                <a:cubicBezTo>
                  <a:pt x="231" y="78"/>
                  <a:pt x="231" y="78"/>
                  <a:pt x="228" y="79"/>
                </a:cubicBezTo>
                <a:close/>
                <a:moveTo>
                  <a:pt x="209" y="55"/>
                </a:moveTo>
                <a:cubicBezTo>
                  <a:pt x="212" y="54"/>
                  <a:pt x="215" y="52"/>
                  <a:pt x="216" y="50"/>
                </a:cubicBezTo>
                <a:cubicBezTo>
                  <a:pt x="212" y="52"/>
                  <a:pt x="211" y="53"/>
                  <a:pt x="209" y="55"/>
                </a:cubicBezTo>
                <a:close/>
                <a:moveTo>
                  <a:pt x="220" y="66"/>
                </a:moveTo>
                <a:cubicBezTo>
                  <a:pt x="223" y="64"/>
                  <a:pt x="220" y="67"/>
                  <a:pt x="223" y="65"/>
                </a:cubicBezTo>
                <a:cubicBezTo>
                  <a:pt x="224" y="64"/>
                  <a:pt x="223" y="65"/>
                  <a:pt x="223" y="64"/>
                </a:cubicBezTo>
                <a:cubicBezTo>
                  <a:pt x="222" y="65"/>
                  <a:pt x="220" y="65"/>
                  <a:pt x="220" y="66"/>
                </a:cubicBezTo>
                <a:close/>
                <a:moveTo>
                  <a:pt x="217" y="67"/>
                </a:moveTo>
                <a:cubicBezTo>
                  <a:pt x="214" y="69"/>
                  <a:pt x="216" y="70"/>
                  <a:pt x="219" y="67"/>
                </a:cubicBezTo>
                <a:cubicBezTo>
                  <a:pt x="214" y="69"/>
                  <a:pt x="222" y="65"/>
                  <a:pt x="217" y="67"/>
                </a:cubicBezTo>
                <a:close/>
                <a:moveTo>
                  <a:pt x="226" y="94"/>
                </a:moveTo>
                <a:cubicBezTo>
                  <a:pt x="225" y="94"/>
                  <a:pt x="224" y="95"/>
                  <a:pt x="224" y="96"/>
                </a:cubicBezTo>
                <a:cubicBezTo>
                  <a:pt x="226" y="94"/>
                  <a:pt x="226" y="95"/>
                  <a:pt x="228" y="94"/>
                </a:cubicBezTo>
                <a:cubicBezTo>
                  <a:pt x="228" y="93"/>
                  <a:pt x="227" y="94"/>
                  <a:pt x="226" y="94"/>
                </a:cubicBezTo>
                <a:close/>
                <a:moveTo>
                  <a:pt x="216" y="80"/>
                </a:moveTo>
                <a:cubicBezTo>
                  <a:pt x="215" y="80"/>
                  <a:pt x="213" y="82"/>
                  <a:pt x="211" y="82"/>
                </a:cubicBezTo>
                <a:cubicBezTo>
                  <a:pt x="211" y="83"/>
                  <a:pt x="214" y="82"/>
                  <a:pt x="216" y="80"/>
                </a:cubicBezTo>
                <a:close/>
                <a:moveTo>
                  <a:pt x="206" y="79"/>
                </a:moveTo>
                <a:cubicBezTo>
                  <a:pt x="206" y="79"/>
                  <a:pt x="208" y="78"/>
                  <a:pt x="207" y="79"/>
                </a:cubicBezTo>
                <a:cubicBezTo>
                  <a:pt x="209" y="77"/>
                  <a:pt x="210" y="78"/>
                  <a:pt x="212" y="75"/>
                </a:cubicBezTo>
                <a:cubicBezTo>
                  <a:pt x="210" y="76"/>
                  <a:pt x="208" y="77"/>
                  <a:pt x="206" y="79"/>
                </a:cubicBezTo>
                <a:close/>
                <a:moveTo>
                  <a:pt x="192" y="65"/>
                </a:moveTo>
                <a:cubicBezTo>
                  <a:pt x="191" y="66"/>
                  <a:pt x="190" y="67"/>
                  <a:pt x="190" y="67"/>
                </a:cubicBezTo>
                <a:cubicBezTo>
                  <a:pt x="193" y="65"/>
                  <a:pt x="197" y="64"/>
                  <a:pt x="198" y="63"/>
                </a:cubicBezTo>
                <a:cubicBezTo>
                  <a:pt x="194" y="64"/>
                  <a:pt x="195" y="64"/>
                  <a:pt x="192" y="65"/>
                </a:cubicBezTo>
                <a:close/>
                <a:moveTo>
                  <a:pt x="208" y="90"/>
                </a:moveTo>
                <a:cubicBezTo>
                  <a:pt x="207" y="91"/>
                  <a:pt x="206" y="91"/>
                  <a:pt x="206" y="92"/>
                </a:cubicBezTo>
                <a:cubicBezTo>
                  <a:pt x="207" y="91"/>
                  <a:pt x="206" y="93"/>
                  <a:pt x="209" y="91"/>
                </a:cubicBezTo>
                <a:cubicBezTo>
                  <a:pt x="210" y="90"/>
                  <a:pt x="208" y="91"/>
                  <a:pt x="208" y="90"/>
                </a:cubicBezTo>
                <a:close/>
                <a:moveTo>
                  <a:pt x="207" y="101"/>
                </a:moveTo>
                <a:cubicBezTo>
                  <a:pt x="208" y="101"/>
                  <a:pt x="212" y="98"/>
                  <a:pt x="214" y="97"/>
                </a:cubicBezTo>
                <a:cubicBezTo>
                  <a:pt x="211" y="99"/>
                  <a:pt x="207" y="101"/>
                  <a:pt x="207" y="101"/>
                </a:cubicBezTo>
                <a:close/>
                <a:moveTo>
                  <a:pt x="190" y="86"/>
                </a:moveTo>
                <a:cubicBezTo>
                  <a:pt x="191" y="85"/>
                  <a:pt x="196" y="82"/>
                  <a:pt x="196" y="82"/>
                </a:cubicBezTo>
                <a:cubicBezTo>
                  <a:pt x="194" y="83"/>
                  <a:pt x="192" y="85"/>
                  <a:pt x="190" y="86"/>
                </a:cubicBezTo>
                <a:close/>
                <a:moveTo>
                  <a:pt x="198" y="111"/>
                </a:moveTo>
                <a:cubicBezTo>
                  <a:pt x="199" y="112"/>
                  <a:pt x="204" y="109"/>
                  <a:pt x="205" y="107"/>
                </a:cubicBezTo>
                <a:cubicBezTo>
                  <a:pt x="203" y="109"/>
                  <a:pt x="201" y="110"/>
                  <a:pt x="198" y="111"/>
                </a:cubicBezTo>
                <a:close/>
                <a:moveTo>
                  <a:pt x="185" y="86"/>
                </a:moveTo>
                <a:cubicBezTo>
                  <a:pt x="185" y="86"/>
                  <a:pt x="189" y="84"/>
                  <a:pt x="188" y="84"/>
                </a:cubicBezTo>
                <a:cubicBezTo>
                  <a:pt x="184" y="85"/>
                  <a:pt x="184" y="87"/>
                  <a:pt x="183" y="89"/>
                </a:cubicBezTo>
                <a:cubicBezTo>
                  <a:pt x="184" y="88"/>
                  <a:pt x="184" y="88"/>
                  <a:pt x="184" y="88"/>
                </a:cubicBezTo>
                <a:cubicBezTo>
                  <a:pt x="187" y="87"/>
                  <a:pt x="190" y="84"/>
                  <a:pt x="188" y="84"/>
                </a:cubicBezTo>
                <a:cubicBezTo>
                  <a:pt x="188" y="84"/>
                  <a:pt x="186" y="86"/>
                  <a:pt x="185" y="86"/>
                </a:cubicBezTo>
                <a:close/>
                <a:moveTo>
                  <a:pt x="175" y="77"/>
                </a:moveTo>
                <a:cubicBezTo>
                  <a:pt x="177" y="75"/>
                  <a:pt x="182" y="73"/>
                  <a:pt x="180" y="73"/>
                </a:cubicBezTo>
                <a:cubicBezTo>
                  <a:pt x="179" y="75"/>
                  <a:pt x="174" y="76"/>
                  <a:pt x="175" y="77"/>
                </a:cubicBezTo>
                <a:close/>
                <a:moveTo>
                  <a:pt x="186" y="115"/>
                </a:moveTo>
                <a:cubicBezTo>
                  <a:pt x="187" y="115"/>
                  <a:pt x="191" y="112"/>
                  <a:pt x="191" y="111"/>
                </a:cubicBezTo>
                <a:cubicBezTo>
                  <a:pt x="190" y="112"/>
                  <a:pt x="187" y="113"/>
                  <a:pt x="186" y="115"/>
                </a:cubicBezTo>
                <a:close/>
                <a:moveTo>
                  <a:pt x="177" y="93"/>
                </a:moveTo>
                <a:cubicBezTo>
                  <a:pt x="170" y="97"/>
                  <a:pt x="177" y="95"/>
                  <a:pt x="177" y="93"/>
                </a:cubicBezTo>
                <a:close/>
                <a:moveTo>
                  <a:pt x="183" y="114"/>
                </a:moveTo>
                <a:cubicBezTo>
                  <a:pt x="185" y="113"/>
                  <a:pt x="188" y="111"/>
                  <a:pt x="188" y="110"/>
                </a:cubicBezTo>
                <a:cubicBezTo>
                  <a:pt x="185" y="112"/>
                  <a:pt x="184" y="113"/>
                  <a:pt x="183" y="114"/>
                </a:cubicBezTo>
                <a:close/>
                <a:moveTo>
                  <a:pt x="158" y="89"/>
                </a:moveTo>
                <a:cubicBezTo>
                  <a:pt x="160" y="88"/>
                  <a:pt x="165" y="84"/>
                  <a:pt x="163" y="85"/>
                </a:cubicBezTo>
                <a:cubicBezTo>
                  <a:pt x="163" y="85"/>
                  <a:pt x="157" y="89"/>
                  <a:pt x="158" y="89"/>
                </a:cubicBezTo>
                <a:close/>
                <a:moveTo>
                  <a:pt x="166" y="104"/>
                </a:moveTo>
                <a:cubicBezTo>
                  <a:pt x="168" y="103"/>
                  <a:pt x="170" y="102"/>
                  <a:pt x="171" y="101"/>
                </a:cubicBezTo>
                <a:cubicBezTo>
                  <a:pt x="169" y="103"/>
                  <a:pt x="166" y="103"/>
                  <a:pt x="166" y="104"/>
                </a:cubicBezTo>
                <a:close/>
                <a:moveTo>
                  <a:pt x="172" y="122"/>
                </a:moveTo>
                <a:cubicBezTo>
                  <a:pt x="172" y="122"/>
                  <a:pt x="176" y="120"/>
                  <a:pt x="176" y="120"/>
                </a:cubicBezTo>
                <a:cubicBezTo>
                  <a:pt x="175" y="120"/>
                  <a:pt x="175" y="120"/>
                  <a:pt x="172" y="122"/>
                </a:cubicBezTo>
                <a:close/>
                <a:moveTo>
                  <a:pt x="142" y="97"/>
                </a:moveTo>
                <a:cubicBezTo>
                  <a:pt x="145" y="95"/>
                  <a:pt x="147" y="93"/>
                  <a:pt x="148" y="92"/>
                </a:cubicBezTo>
                <a:cubicBezTo>
                  <a:pt x="146" y="93"/>
                  <a:pt x="142" y="96"/>
                  <a:pt x="142" y="97"/>
                </a:cubicBezTo>
                <a:close/>
                <a:moveTo>
                  <a:pt x="155" y="112"/>
                </a:moveTo>
                <a:cubicBezTo>
                  <a:pt x="155" y="112"/>
                  <a:pt x="156" y="111"/>
                  <a:pt x="156" y="111"/>
                </a:cubicBezTo>
                <a:cubicBezTo>
                  <a:pt x="155" y="112"/>
                  <a:pt x="156" y="112"/>
                  <a:pt x="157" y="111"/>
                </a:cubicBezTo>
                <a:cubicBezTo>
                  <a:pt x="157" y="111"/>
                  <a:pt x="158" y="110"/>
                  <a:pt x="158" y="109"/>
                </a:cubicBezTo>
                <a:cubicBezTo>
                  <a:pt x="157" y="110"/>
                  <a:pt x="155" y="111"/>
                  <a:pt x="155" y="112"/>
                </a:cubicBezTo>
                <a:close/>
                <a:moveTo>
                  <a:pt x="164" y="129"/>
                </a:moveTo>
                <a:cubicBezTo>
                  <a:pt x="165" y="128"/>
                  <a:pt x="170" y="125"/>
                  <a:pt x="169" y="124"/>
                </a:cubicBezTo>
                <a:cubicBezTo>
                  <a:pt x="167" y="126"/>
                  <a:pt x="165" y="127"/>
                  <a:pt x="164" y="129"/>
                </a:cubicBezTo>
                <a:close/>
                <a:moveTo>
                  <a:pt x="153" y="112"/>
                </a:moveTo>
                <a:cubicBezTo>
                  <a:pt x="155" y="111"/>
                  <a:pt x="158" y="109"/>
                  <a:pt x="157" y="109"/>
                </a:cubicBezTo>
                <a:cubicBezTo>
                  <a:pt x="154" y="110"/>
                  <a:pt x="154" y="111"/>
                  <a:pt x="153" y="112"/>
                </a:cubicBezTo>
                <a:close/>
                <a:moveTo>
                  <a:pt x="164" y="125"/>
                </a:moveTo>
                <a:cubicBezTo>
                  <a:pt x="165" y="124"/>
                  <a:pt x="167" y="122"/>
                  <a:pt x="167" y="122"/>
                </a:cubicBezTo>
                <a:cubicBezTo>
                  <a:pt x="166" y="122"/>
                  <a:pt x="162" y="125"/>
                  <a:pt x="164" y="125"/>
                </a:cubicBezTo>
                <a:close/>
                <a:moveTo>
                  <a:pt x="162" y="131"/>
                </a:moveTo>
                <a:cubicBezTo>
                  <a:pt x="162" y="131"/>
                  <a:pt x="161" y="132"/>
                  <a:pt x="161" y="133"/>
                </a:cubicBezTo>
                <a:cubicBezTo>
                  <a:pt x="164" y="130"/>
                  <a:pt x="164" y="130"/>
                  <a:pt x="164" y="130"/>
                </a:cubicBezTo>
                <a:cubicBezTo>
                  <a:pt x="162" y="131"/>
                  <a:pt x="170" y="126"/>
                  <a:pt x="167" y="127"/>
                </a:cubicBezTo>
                <a:cubicBezTo>
                  <a:pt x="165" y="129"/>
                  <a:pt x="163" y="130"/>
                  <a:pt x="162" y="131"/>
                </a:cubicBezTo>
                <a:close/>
                <a:moveTo>
                  <a:pt x="153" y="115"/>
                </a:moveTo>
                <a:cubicBezTo>
                  <a:pt x="153" y="115"/>
                  <a:pt x="154" y="114"/>
                  <a:pt x="153" y="114"/>
                </a:cubicBezTo>
                <a:cubicBezTo>
                  <a:pt x="149" y="118"/>
                  <a:pt x="155" y="114"/>
                  <a:pt x="153" y="116"/>
                </a:cubicBezTo>
                <a:cubicBezTo>
                  <a:pt x="155" y="115"/>
                  <a:pt x="155" y="115"/>
                  <a:pt x="155" y="115"/>
                </a:cubicBezTo>
                <a:cubicBezTo>
                  <a:pt x="155" y="115"/>
                  <a:pt x="155" y="114"/>
                  <a:pt x="155" y="114"/>
                </a:cubicBezTo>
                <a:cubicBezTo>
                  <a:pt x="154" y="115"/>
                  <a:pt x="153" y="115"/>
                  <a:pt x="153" y="115"/>
                </a:cubicBezTo>
                <a:close/>
                <a:moveTo>
                  <a:pt x="132" y="105"/>
                </a:moveTo>
                <a:cubicBezTo>
                  <a:pt x="135" y="103"/>
                  <a:pt x="140" y="99"/>
                  <a:pt x="140" y="98"/>
                </a:cubicBezTo>
                <a:cubicBezTo>
                  <a:pt x="136" y="101"/>
                  <a:pt x="133" y="104"/>
                  <a:pt x="132" y="105"/>
                </a:cubicBezTo>
                <a:close/>
                <a:moveTo>
                  <a:pt x="158" y="134"/>
                </a:moveTo>
                <a:cubicBezTo>
                  <a:pt x="159" y="132"/>
                  <a:pt x="163" y="130"/>
                  <a:pt x="163" y="130"/>
                </a:cubicBezTo>
                <a:cubicBezTo>
                  <a:pt x="161" y="131"/>
                  <a:pt x="157" y="133"/>
                  <a:pt x="158" y="134"/>
                </a:cubicBezTo>
                <a:close/>
                <a:moveTo>
                  <a:pt x="149" y="141"/>
                </a:moveTo>
                <a:cubicBezTo>
                  <a:pt x="151" y="141"/>
                  <a:pt x="153" y="139"/>
                  <a:pt x="153" y="138"/>
                </a:cubicBezTo>
                <a:cubicBezTo>
                  <a:pt x="154" y="138"/>
                  <a:pt x="157" y="136"/>
                  <a:pt x="158" y="135"/>
                </a:cubicBezTo>
                <a:cubicBezTo>
                  <a:pt x="155" y="136"/>
                  <a:pt x="151" y="139"/>
                  <a:pt x="149" y="141"/>
                </a:cubicBezTo>
                <a:close/>
                <a:moveTo>
                  <a:pt x="132" y="110"/>
                </a:moveTo>
                <a:cubicBezTo>
                  <a:pt x="132" y="108"/>
                  <a:pt x="128" y="112"/>
                  <a:pt x="127" y="113"/>
                </a:cubicBezTo>
                <a:cubicBezTo>
                  <a:pt x="126" y="114"/>
                  <a:pt x="128" y="114"/>
                  <a:pt x="129" y="112"/>
                </a:cubicBezTo>
                <a:cubicBezTo>
                  <a:pt x="129" y="111"/>
                  <a:pt x="131" y="110"/>
                  <a:pt x="131" y="110"/>
                </a:cubicBezTo>
                <a:cubicBezTo>
                  <a:pt x="131" y="110"/>
                  <a:pt x="131" y="110"/>
                  <a:pt x="132" y="110"/>
                </a:cubicBezTo>
                <a:close/>
                <a:moveTo>
                  <a:pt x="137" y="153"/>
                </a:moveTo>
                <a:cubicBezTo>
                  <a:pt x="139" y="150"/>
                  <a:pt x="143" y="148"/>
                  <a:pt x="143" y="147"/>
                </a:cubicBezTo>
                <a:cubicBezTo>
                  <a:pt x="140" y="149"/>
                  <a:pt x="138" y="151"/>
                  <a:pt x="137" y="153"/>
                </a:cubicBezTo>
                <a:close/>
                <a:moveTo>
                  <a:pt x="105" y="131"/>
                </a:moveTo>
                <a:cubicBezTo>
                  <a:pt x="110" y="128"/>
                  <a:pt x="114" y="123"/>
                  <a:pt x="118" y="120"/>
                </a:cubicBezTo>
                <a:cubicBezTo>
                  <a:pt x="117" y="119"/>
                  <a:pt x="117" y="119"/>
                  <a:pt x="117" y="119"/>
                </a:cubicBezTo>
                <a:cubicBezTo>
                  <a:pt x="113" y="123"/>
                  <a:pt x="107" y="128"/>
                  <a:pt x="105" y="131"/>
                </a:cubicBezTo>
                <a:close/>
                <a:moveTo>
                  <a:pt x="144" y="153"/>
                </a:moveTo>
                <a:cubicBezTo>
                  <a:pt x="144" y="154"/>
                  <a:pt x="143" y="155"/>
                  <a:pt x="143" y="155"/>
                </a:cubicBezTo>
                <a:cubicBezTo>
                  <a:pt x="146" y="153"/>
                  <a:pt x="146" y="153"/>
                  <a:pt x="146" y="153"/>
                </a:cubicBezTo>
                <a:cubicBezTo>
                  <a:pt x="145" y="153"/>
                  <a:pt x="146" y="152"/>
                  <a:pt x="144" y="153"/>
                </a:cubicBezTo>
                <a:close/>
                <a:moveTo>
                  <a:pt x="124" y="137"/>
                </a:moveTo>
                <a:cubicBezTo>
                  <a:pt x="125" y="137"/>
                  <a:pt x="126" y="136"/>
                  <a:pt x="126" y="136"/>
                </a:cubicBezTo>
                <a:cubicBezTo>
                  <a:pt x="125" y="136"/>
                  <a:pt x="123" y="138"/>
                  <a:pt x="122" y="139"/>
                </a:cubicBezTo>
                <a:cubicBezTo>
                  <a:pt x="121" y="140"/>
                  <a:pt x="121" y="140"/>
                  <a:pt x="122" y="140"/>
                </a:cubicBezTo>
                <a:cubicBezTo>
                  <a:pt x="124" y="138"/>
                  <a:pt x="123" y="138"/>
                  <a:pt x="124" y="137"/>
                </a:cubicBezTo>
                <a:close/>
                <a:moveTo>
                  <a:pt x="112" y="136"/>
                </a:moveTo>
                <a:cubicBezTo>
                  <a:pt x="109" y="139"/>
                  <a:pt x="114" y="135"/>
                  <a:pt x="111" y="138"/>
                </a:cubicBezTo>
                <a:cubicBezTo>
                  <a:pt x="113" y="136"/>
                  <a:pt x="113" y="136"/>
                  <a:pt x="115" y="135"/>
                </a:cubicBezTo>
                <a:cubicBezTo>
                  <a:pt x="115" y="135"/>
                  <a:pt x="116" y="134"/>
                  <a:pt x="115" y="134"/>
                </a:cubicBezTo>
                <a:cubicBezTo>
                  <a:pt x="113" y="136"/>
                  <a:pt x="114" y="134"/>
                  <a:pt x="112" y="136"/>
                </a:cubicBezTo>
                <a:close/>
                <a:moveTo>
                  <a:pt x="125" y="156"/>
                </a:moveTo>
                <a:cubicBezTo>
                  <a:pt x="126" y="156"/>
                  <a:pt x="128" y="154"/>
                  <a:pt x="129" y="152"/>
                </a:cubicBezTo>
                <a:cubicBezTo>
                  <a:pt x="128" y="153"/>
                  <a:pt x="126" y="154"/>
                  <a:pt x="125" y="156"/>
                </a:cubicBezTo>
                <a:close/>
                <a:moveTo>
                  <a:pt x="113" y="150"/>
                </a:moveTo>
                <a:cubicBezTo>
                  <a:pt x="117" y="147"/>
                  <a:pt x="116" y="148"/>
                  <a:pt x="120" y="145"/>
                </a:cubicBezTo>
                <a:cubicBezTo>
                  <a:pt x="118" y="145"/>
                  <a:pt x="121" y="143"/>
                  <a:pt x="120" y="143"/>
                </a:cubicBezTo>
                <a:cubicBezTo>
                  <a:pt x="119" y="145"/>
                  <a:pt x="113" y="149"/>
                  <a:pt x="113" y="150"/>
                </a:cubicBezTo>
                <a:close/>
                <a:moveTo>
                  <a:pt x="112" y="138"/>
                </a:moveTo>
                <a:cubicBezTo>
                  <a:pt x="110" y="140"/>
                  <a:pt x="110" y="138"/>
                  <a:pt x="108" y="140"/>
                </a:cubicBezTo>
                <a:cubicBezTo>
                  <a:pt x="107" y="142"/>
                  <a:pt x="109" y="140"/>
                  <a:pt x="110" y="141"/>
                </a:cubicBezTo>
                <a:cubicBezTo>
                  <a:pt x="111" y="140"/>
                  <a:pt x="114" y="137"/>
                  <a:pt x="112" y="138"/>
                </a:cubicBezTo>
                <a:close/>
                <a:moveTo>
                  <a:pt x="96" y="141"/>
                </a:moveTo>
                <a:cubicBezTo>
                  <a:pt x="99" y="138"/>
                  <a:pt x="99" y="138"/>
                  <a:pt x="99" y="138"/>
                </a:cubicBezTo>
                <a:cubicBezTo>
                  <a:pt x="98" y="137"/>
                  <a:pt x="98" y="137"/>
                  <a:pt x="98" y="137"/>
                </a:cubicBezTo>
                <a:cubicBezTo>
                  <a:pt x="96" y="139"/>
                  <a:pt x="97" y="139"/>
                  <a:pt x="96" y="141"/>
                </a:cubicBezTo>
                <a:close/>
                <a:moveTo>
                  <a:pt x="119" y="170"/>
                </a:moveTo>
                <a:cubicBezTo>
                  <a:pt x="119" y="171"/>
                  <a:pt x="120" y="168"/>
                  <a:pt x="120" y="169"/>
                </a:cubicBezTo>
                <a:cubicBezTo>
                  <a:pt x="121" y="168"/>
                  <a:pt x="125" y="165"/>
                  <a:pt x="123" y="166"/>
                </a:cubicBezTo>
                <a:cubicBezTo>
                  <a:pt x="121" y="168"/>
                  <a:pt x="121" y="168"/>
                  <a:pt x="119" y="170"/>
                </a:cubicBezTo>
                <a:close/>
                <a:moveTo>
                  <a:pt x="111" y="161"/>
                </a:moveTo>
                <a:cubicBezTo>
                  <a:pt x="113" y="159"/>
                  <a:pt x="114" y="159"/>
                  <a:pt x="115" y="158"/>
                </a:cubicBezTo>
                <a:cubicBezTo>
                  <a:pt x="114" y="158"/>
                  <a:pt x="115" y="157"/>
                  <a:pt x="114" y="157"/>
                </a:cubicBezTo>
                <a:cubicBezTo>
                  <a:pt x="113" y="159"/>
                  <a:pt x="111" y="160"/>
                  <a:pt x="111" y="161"/>
                </a:cubicBezTo>
                <a:close/>
                <a:moveTo>
                  <a:pt x="85" y="151"/>
                </a:moveTo>
                <a:cubicBezTo>
                  <a:pt x="83" y="153"/>
                  <a:pt x="82" y="154"/>
                  <a:pt x="81" y="155"/>
                </a:cubicBezTo>
                <a:cubicBezTo>
                  <a:pt x="81" y="156"/>
                  <a:pt x="81" y="156"/>
                  <a:pt x="81" y="156"/>
                </a:cubicBezTo>
                <a:cubicBezTo>
                  <a:pt x="81" y="156"/>
                  <a:pt x="81" y="156"/>
                  <a:pt x="81" y="156"/>
                </a:cubicBezTo>
                <a:cubicBezTo>
                  <a:pt x="82" y="156"/>
                  <a:pt x="82" y="156"/>
                  <a:pt x="82" y="156"/>
                </a:cubicBezTo>
                <a:cubicBezTo>
                  <a:pt x="83" y="155"/>
                  <a:pt x="83" y="155"/>
                  <a:pt x="83" y="155"/>
                </a:cubicBezTo>
                <a:cubicBezTo>
                  <a:pt x="84" y="154"/>
                  <a:pt x="85" y="152"/>
                  <a:pt x="86" y="151"/>
                </a:cubicBezTo>
                <a:cubicBezTo>
                  <a:pt x="89" y="149"/>
                  <a:pt x="91" y="146"/>
                  <a:pt x="93" y="143"/>
                </a:cubicBezTo>
                <a:cubicBezTo>
                  <a:pt x="90" y="146"/>
                  <a:pt x="87" y="149"/>
                  <a:pt x="85" y="151"/>
                </a:cubicBezTo>
                <a:close/>
                <a:moveTo>
                  <a:pt x="88" y="156"/>
                </a:moveTo>
                <a:cubicBezTo>
                  <a:pt x="90" y="154"/>
                  <a:pt x="91" y="154"/>
                  <a:pt x="93" y="152"/>
                </a:cubicBezTo>
                <a:cubicBezTo>
                  <a:pt x="93" y="151"/>
                  <a:pt x="93" y="150"/>
                  <a:pt x="94" y="149"/>
                </a:cubicBezTo>
                <a:cubicBezTo>
                  <a:pt x="91" y="152"/>
                  <a:pt x="87" y="156"/>
                  <a:pt x="88" y="156"/>
                </a:cubicBezTo>
                <a:close/>
                <a:moveTo>
                  <a:pt x="86" y="154"/>
                </a:moveTo>
                <a:cubicBezTo>
                  <a:pt x="88" y="153"/>
                  <a:pt x="87" y="154"/>
                  <a:pt x="89" y="152"/>
                </a:cubicBezTo>
                <a:cubicBezTo>
                  <a:pt x="89" y="152"/>
                  <a:pt x="89" y="152"/>
                  <a:pt x="90" y="151"/>
                </a:cubicBezTo>
                <a:cubicBezTo>
                  <a:pt x="89" y="151"/>
                  <a:pt x="89" y="151"/>
                  <a:pt x="90" y="151"/>
                </a:cubicBezTo>
                <a:cubicBezTo>
                  <a:pt x="90" y="150"/>
                  <a:pt x="90" y="150"/>
                  <a:pt x="90" y="150"/>
                </a:cubicBezTo>
                <a:cubicBezTo>
                  <a:pt x="89" y="152"/>
                  <a:pt x="86" y="154"/>
                  <a:pt x="86" y="154"/>
                </a:cubicBezTo>
                <a:close/>
                <a:moveTo>
                  <a:pt x="96" y="160"/>
                </a:moveTo>
                <a:cubicBezTo>
                  <a:pt x="96" y="161"/>
                  <a:pt x="94" y="163"/>
                  <a:pt x="94" y="164"/>
                </a:cubicBezTo>
                <a:cubicBezTo>
                  <a:pt x="96" y="162"/>
                  <a:pt x="96" y="161"/>
                  <a:pt x="98" y="160"/>
                </a:cubicBezTo>
                <a:cubicBezTo>
                  <a:pt x="97" y="159"/>
                  <a:pt x="97" y="160"/>
                  <a:pt x="96" y="160"/>
                </a:cubicBezTo>
                <a:close/>
                <a:moveTo>
                  <a:pt x="95" y="158"/>
                </a:moveTo>
                <a:cubicBezTo>
                  <a:pt x="95" y="158"/>
                  <a:pt x="95" y="158"/>
                  <a:pt x="95" y="158"/>
                </a:cubicBezTo>
                <a:cubicBezTo>
                  <a:pt x="93" y="159"/>
                  <a:pt x="94" y="159"/>
                  <a:pt x="92" y="160"/>
                </a:cubicBezTo>
                <a:cubicBezTo>
                  <a:pt x="93" y="161"/>
                  <a:pt x="93" y="161"/>
                  <a:pt x="93" y="161"/>
                </a:cubicBezTo>
                <a:cubicBezTo>
                  <a:pt x="94" y="159"/>
                  <a:pt x="94" y="160"/>
                  <a:pt x="95" y="158"/>
                </a:cubicBezTo>
                <a:close/>
                <a:moveTo>
                  <a:pt x="85" y="163"/>
                </a:moveTo>
                <a:cubicBezTo>
                  <a:pt x="86" y="162"/>
                  <a:pt x="86" y="162"/>
                  <a:pt x="86" y="162"/>
                </a:cubicBezTo>
                <a:cubicBezTo>
                  <a:pt x="86" y="162"/>
                  <a:pt x="85" y="162"/>
                  <a:pt x="85" y="163"/>
                </a:cubicBezTo>
                <a:close/>
                <a:moveTo>
                  <a:pt x="91" y="167"/>
                </a:moveTo>
                <a:cubicBezTo>
                  <a:pt x="91" y="167"/>
                  <a:pt x="91" y="167"/>
                  <a:pt x="91" y="168"/>
                </a:cubicBezTo>
                <a:cubicBezTo>
                  <a:pt x="92" y="168"/>
                  <a:pt x="92" y="168"/>
                  <a:pt x="92" y="167"/>
                </a:cubicBezTo>
                <a:cubicBezTo>
                  <a:pt x="92" y="167"/>
                  <a:pt x="92" y="167"/>
                  <a:pt x="92" y="167"/>
                </a:cubicBezTo>
                <a:cubicBezTo>
                  <a:pt x="92" y="167"/>
                  <a:pt x="91" y="166"/>
                  <a:pt x="91" y="167"/>
                </a:cubicBezTo>
                <a:close/>
                <a:moveTo>
                  <a:pt x="101" y="179"/>
                </a:moveTo>
                <a:cubicBezTo>
                  <a:pt x="101" y="179"/>
                  <a:pt x="101" y="179"/>
                  <a:pt x="102" y="180"/>
                </a:cubicBezTo>
                <a:cubicBezTo>
                  <a:pt x="102" y="179"/>
                  <a:pt x="102" y="178"/>
                  <a:pt x="103" y="178"/>
                </a:cubicBezTo>
                <a:cubicBezTo>
                  <a:pt x="103" y="178"/>
                  <a:pt x="103" y="178"/>
                  <a:pt x="103" y="177"/>
                </a:cubicBezTo>
                <a:cubicBezTo>
                  <a:pt x="102" y="178"/>
                  <a:pt x="102" y="178"/>
                  <a:pt x="101" y="179"/>
                </a:cubicBezTo>
                <a:close/>
                <a:moveTo>
                  <a:pt x="111" y="187"/>
                </a:moveTo>
                <a:cubicBezTo>
                  <a:pt x="111" y="188"/>
                  <a:pt x="112" y="187"/>
                  <a:pt x="112" y="187"/>
                </a:cubicBezTo>
                <a:cubicBezTo>
                  <a:pt x="111" y="187"/>
                  <a:pt x="112" y="187"/>
                  <a:pt x="112" y="186"/>
                </a:cubicBezTo>
                <a:cubicBezTo>
                  <a:pt x="111" y="186"/>
                  <a:pt x="112" y="187"/>
                  <a:pt x="111" y="187"/>
                </a:cubicBezTo>
                <a:close/>
                <a:moveTo>
                  <a:pt x="100" y="178"/>
                </a:moveTo>
                <a:cubicBezTo>
                  <a:pt x="100" y="179"/>
                  <a:pt x="101" y="179"/>
                  <a:pt x="101" y="178"/>
                </a:cubicBezTo>
                <a:cubicBezTo>
                  <a:pt x="101" y="178"/>
                  <a:pt x="101" y="178"/>
                  <a:pt x="101" y="178"/>
                </a:cubicBezTo>
                <a:cubicBezTo>
                  <a:pt x="101" y="178"/>
                  <a:pt x="101" y="178"/>
                  <a:pt x="101" y="178"/>
                </a:cubicBezTo>
                <a:cubicBezTo>
                  <a:pt x="101" y="178"/>
                  <a:pt x="100" y="178"/>
                  <a:pt x="100" y="178"/>
                </a:cubicBezTo>
                <a:close/>
                <a:moveTo>
                  <a:pt x="101" y="180"/>
                </a:moveTo>
                <a:cubicBezTo>
                  <a:pt x="101" y="179"/>
                  <a:pt x="101" y="181"/>
                  <a:pt x="102" y="180"/>
                </a:cubicBezTo>
                <a:cubicBezTo>
                  <a:pt x="102" y="180"/>
                  <a:pt x="101" y="179"/>
                  <a:pt x="101" y="179"/>
                </a:cubicBezTo>
                <a:cubicBezTo>
                  <a:pt x="101" y="179"/>
                  <a:pt x="100" y="180"/>
                  <a:pt x="101" y="180"/>
                </a:cubicBezTo>
                <a:close/>
                <a:moveTo>
                  <a:pt x="76" y="157"/>
                </a:moveTo>
                <a:cubicBezTo>
                  <a:pt x="76" y="157"/>
                  <a:pt x="77" y="156"/>
                  <a:pt x="76" y="156"/>
                </a:cubicBezTo>
                <a:cubicBezTo>
                  <a:pt x="76" y="156"/>
                  <a:pt x="76" y="157"/>
                  <a:pt x="76" y="157"/>
                </a:cubicBezTo>
                <a:close/>
                <a:moveTo>
                  <a:pt x="99" y="179"/>
                </a:moveTo>
                <a:cubicBezTo>
                  <a:pt x="99" y="178"/>
                  <a:pt x="100" y="180"/>
                  <a:pt x="100" y="179"/>
                </a:cubicBezTo>
                <a:cubicBezTo>
                  <a:pt x="99" y="179"/>
                  <a:pt x="100" y="179"/>
                  <a:pt x="100" y="178"/>
                </a:cubicBezTo>
                <a:cubicBezTo>
                  <a:pt x="100" y="178"/>
                  <a:pt x="99" y="179"/>
                  <a:pt x="99" y="179"/>
                </a:cubicBezTo>
                <a:close/>
                <a:moveTo>
                  <a:pt x="104" y="186"/>
                </a:moveTo>
                <a:cubicBezTo>
                  <a:pt x="105" y="185"/>
                  <a:pt x="105" y="185"/>
                  <a:pt x="105" y="185"/>
                </a:cubicBezTo>
                <a:cubicBezTo>
                  <a:pt x="105" y="184"/>
                  <a:pt x="104" y="185"/>
                  <a:pt x="104" y="186"/>
                </a:cubicBezTo>
                <a:close/>
                <a:moveTo>
                  <a:pt x="100" y="181"/>
                </a:moveTo>
                <a:cubicBezTo>
                  <a:pt x="100" y="181"/>
                  <a:pt x="100" y="181"/>
                  <a:pt x="100" y="181"/>
                </a:cubicBezTo>
                <a:cubicBezTo>
                  <a:pt x="100" y="181"/>
                  <a:pt x="100" y="181"/>
                  <a:pt x="100" y="181"/>
                </a:cubicBezTo>
                <a:cubicBezTo>
                  <a:pt x="100" y="181"/>
                  <a:pt x="101" y="181"/>
                  <a:pt x="101" y="181"/>
                </a:cubicBezTo>
                <a:cubicBezTo>
                  <a:pt x="100" y="181"/>
                  <a:pt x="100" y="180"/>
                  <a:pt x="100" y="181"/>
                </a:cubicBezTo>
                <a:close/>
                <a:moveTo>
                  <a:pt x="108" y="192"/>
                </a:moveTo>
                <a:cubicBezTo>
                  <a:pt x="108" y="191"/>
                  <a:pt x="109" y="190"/>
                  <a:pt x="109" y="190"/>
                </a:cubicBezTo>
                <a:cubicBezTo>
                  <a:pt x="108" y="191"/>
                  <a:pt x="107" y="191"/>
                  <a:pt x="108" y="192"/>
                </a:cubicBezTo>
                <a:close/>
                <a:moveTo>
                  <a:pt x="76" y="161"/>
                </a:moveTo>
                <a:cubicBezTo>
                  <a:pt x="76" y="161"/>
                  <a:pt x="77" y="162"/>
                  <a:pt x="77" y="161"/>
                </a:cubicBezTo>
                <a:cubicBezTo>
                  <a:pt x="77" y="161"/>
                  <a:pt x="77" y="161"/>
                  <a:pt x="77" y="161"/>
                </a:cubicBezTo>
                <a:cubicBezTo>
                  <a:pt x="77" y="161"/>
                  <a:pt x="78" y="161"/>
                  <a:pt x="77" y="161"/>
                </a:cubicBezTo>
                <a:cubicBezTo>
                  <a:pt x="77" y="161"/>
                  <a:pt x="77" y="161"/>
                  <a:pt x="76" y="161"/>
                </a:cubicBezTo>
                <a:close/>
                <a:moveTo>
                  <a:pt x="99" y="182"/>
                </a:moveTo>
                <a:cubicBezTo>
                  <a:pt x="99" y="182"/>
                  <a:pt x="99" y="182"/>
                  <a:pt x="99" y="182"/>
                </a:cubicBezTo>
                <a:cubicBezTo>
                  <a:pt x="100" y="182"/>
                  <a:pt x="100" y="182"/>
                  <a:pt x="100" y="181"/>
                </a:cubicBezTo>
                <a:cubicBezTo>
                  <a:pt x="99" y="181"/>
                  <a:pt x="99" y="182"/>
                  <a:pt x="99" y="182"/>
                </a:cubicBezTo>
                <a:close/>
                <a:moveTo>
                  <a:pt x="102" y="184"/>
                </a:moveTo>
                <a:cubicBezTo>
                  <a:pt x="102" y="184"/>
                  <a:pt x="102" y="185"/>
                  <a:pt x="102" y="185"/>
                </a:cubicBezTo>
                <a:cubicBezTo>
                  <a:pt x="102" y="185"/>
                  <a:pt x="102" y="185"/>
                  <a:pt x="102" y="185"/>
                </a:cubicBezTo>
                <a:cubicBezTo>
                  <a:pt x="102" y="185"/>
                  <a:pt x="103" y="185"/>
                  <a:pt x="103" y="184"/>
                </a:cubicBezTo>
                <a:cubicBezTo>
                  <a:pt x="103" y="185"/>
                  <a:pt x="102" y="184"/>
                  <a:pt x="102" y="184"/>
                </a:cubicBezTo>
                <a:close/>
                <a:moveTo>
                  <a:pt x="103" y="187"/>
                </a:moveTo>
                <a:cubicBezTo>
                  <a:pt x="104" y="186"/>
                  <a:pt x="104" y="186"/>
                  <a:pt x="104" y="185"/>
                </a:cubicBezTo>
                <a:cubicBezTo>
                  <a:pt x="104" y="186"/>
                  <a:pt x="103" y="186"/>
                  <a:pt x="103" y="187"/>
                </a:cubicBezTo>
                <a:close/>
                <a:moveTo>
                  <a:pt x="99" y="185"/>
                </a:moveTo>
                <a:cubicBezTo>
                  <a:pt x="99" y="185"/>
                  <a:pt x="100" y="185"/>
                  <a:pt x="100" y="185"/>
                </a:cubicBezTo>
                <a:cubicBezTo>
                  <a:pt x="100" y="185"/>
                  <a:pt x="101" y="185"/>
                  <a:pt x="101" y="186"/>
                </a:cubicBezTo>
                <a:cubicBezTo>
                  <a:pt x="102" y="186"/>
                  <a:pt x="100" y="184"/>
                  <a:pt x="102" y="184"/>
                </a:cubicBezTo>
                <a:cubicBezTo>
                  <a:pt x="101" y="184"/>
                  <a:pt x="101" y="184"/>
                  <a:pt x="101" y="183"/>
                </a:cubicBezTo>
                <a:cubicBezTo>
                  <a:pt x="100" y="184"/>
                  <a:pt x="99" y="184"/>
                  <a:pt x="99" y="185"/>
                </a:cubicBezTo>
                <a:close/>
                <a:moveTo>
                  <a:pt x="84" y="169"/>
                </a:moveTo>
                <a:cubicBezTo>
                  <a:pt x="84" y="169"/>
                  <a:pt x="85" y="169"/>
                  <a:pt x="85" y="168"/>
                </a:cubicBezTo>
                <a:cubicBezTo>
                  <a:pt x="85" y="169"/>
                  <a:pt x="84" y="169"/>
                  <a:pt x="84" y="169"/>
                </a:cubicBezTo>
                <a:close/>
                <a:moveTo>
                  <a:pt x="97" y="181"/>
                </a:moveTo>
                <a:cubicBezTo>
                  <a:pt x="98" y="181"/>
                  <a:pt x="97" y="182"/>
                  <a:pt x="98" y="182"/>
                </a:cubicBezTo>
                <a:cubicBezTo>
                  <a:pt x="98" y="181"/>
                  <a:pt x="98" y="181"/>
                  <a:pt x="98" y="181"/>
                </a:cubicBezTo>
                <a:cubicBezTo>
                  <a:pt x="98" y="181"/>
                  <a:pt x="98" y="181"/>
                  <a:pt x="97" y="181"/>
                </a:cubicBezTo>
                <a:close/>
                <a:moveTo>
                  <a:pt x="105" y="194"/>
                </a:moveTo>
                <a:cubicBezTo>
                  <a:pt x="106" y="194"/>
                  <a:pt x="106" y="192"/>
                  <a:pt x="107" y="192"/>
                </a:cubicBezTo>
                <a:cubicBezTo>
                  <a:pt x="107" y="192"/>
                  <a:pt x="107" y="192"/>
                  <a:pt x="107" y="192"/>
                </a:cubicBezTo>
                <a:cubicBezTo>
                  <a:pt x="106" y="192"/>
                  <a:pt x="105" y="193"/>
                  <a:pt x="105" y="194"/>
                </a:cubicBezTo>
                <a:close/>
                <a:moveTo>
                  <a:pt x="91" y="184"/>
                </a:moveTo>
                <a:cubicBezTo>
                  <a:pt x="92" y="184"/>
                  <a:pt x="91" y="185"/>
                  <a:pt x="91" y="185"/>
                </a:cubicBezTo>
                <a:cubicBezTo>
                  <a:pt x="92" y="185"/>
                  <a:pt x="92" y="184"/>
                  <a:pt x="93" y="184"/>
                </a:cubicBezTo>
                <a:cubicBezTo>
                  <a:pt x="92" y="184"/>
                  <a:pt x="92" y="184"/>
                  <a:pt x="92" y="183"/>
                </a:cubicBezTo>
                <a:cubicBezTo>
                  <a:pt x="92" y="184"/>
                  <a:pt x="92" y="184"/>
                  <a:pt x="91" y="184"/>
                </a:cubicBezTo>
                <a:close/>
                <a:moveTo>
                  <a:pt x="72" y="169"/>
                </a:moveTo>
                <a:cubicBezTo>
                  <a:pt x="73" y="170"/>
                  <a:pt x="73" y="170"/>
                  <a:pt x="73" y="170"/>
                </a:cubicBezTo>
                <a:cubicBezTo>
                  <a:pt x="73" y="169"/>
                  <a:pt x="75" y="168"/>
                  <a:pt x="74" y="167"/>
                </a:cubicBezTo>
                <a:cubicBezTo>
                  <a:pt x="73" y="168"/>
                  <a:pt x="73" y="169"/>
                  <a:pt x="72" y="169"/>
                </a:cubicBezTo>
                <a:close/>
                <a:moveTo>
                  <a:pt x="74" y="170"/>
                </a:moveTo>
                <a:cubicBezTo>
                  <a:pt x="75" y="170"/>
                  <a:pt x="76" y="169"/>
                  <a:pt x="76" y="168"/>
                </a:cubicBezTo>
                <a:cubicBezTo>
                  <a:pt x="75" y="169"/>
                  <a:pt x="74" y="170"/>
                  <a:pt x="74" y="170"/>
                </a:cubicBezTo>
                <a:close/>
                <a:moveTo>
                  <a:pt x="88" y="184"/>
                </a:moveTo>
                <a:cubicBezTo>
                  <a:pt x="89" y="185"/>
                  <a:pt x="89" y="185"/>
                  <a:pt x="89" y="185"/>
                </a:cubicBezTo>
                <a:cubicBezTo>
                  <a:pt x="90" y="184"/>
                  <a:pt x="90" y="184"/>
                  <a:pt x="90" y="183"/>
                </a:cubicBezTo>
                <a:cubicBezTo>
                  <a:pt x="90" y="183"/>
                  <a:pt x="89" y="184"/>
                  <a:pt x="88" y="184"/>
                </a:cubicBezTo>
                <a:close/>
                <a:moveTo>
                  <a:pt x="71" y="168"/>
                </a:moveTo>
                <a:cubicBezTo>
                  <a:pt x="71" y="168"/>
                  <a:pt x="71" y="167"/>
                  <a:pt x="71" y="167"/>
                </a:cubicBezTo>
                <a:cubicBezTo>
                  <a:pt x="71" y="167"/>
                  <a:pt x="71" y="168"/>
                  <a:pt x="71" y="168"/>
                </a:cubicBezTo>
                <a:close/>
                <a:moveTo>
                  <a:pt x="89" y="187"/>
                </a:moveTo>
                <a:cubicBezTo>
                  <a:pt x="90" y="188"/>
                  <a:pt x="90" y="187"/>
                  <a:pt x="90" y="187"/>
                </a:cubicBezTo>
                <a:cubicBezTo>
                  <a:pt x="91" y="187"/>
                  <a:pt x="91" y="186"/>
                  <a:pt x="91" y="186"/>
                </a:cubicBezTo>
                <a:cubicBezTo>
                  <a:pt x="90" y="186"/>
                  <a:pt x="90" y="187"/>
                  <a:pt x="89" y="186"/>
                </a:cubicBezTo>
                <a:cubicBezTo>
                  <a:pt x="89" y="186"/>
                  <a:pt x="90" y="187"/>
                  <a:pt x="89" y="187"/>
                </a:cubicBezTo>
                <a:close/>
                <a:moveTo>
                  <a:pt x="84" y="182"/>
                </a:moveTo>
                <a:cubicBezTo>
                  <a:pt x="84" y="182"/>
                  <a:pt x="85" y="180"/>
                  <a:pt x="84" y="180"/>
                </a:cubicBezTo>
                <a:cubicBezTo>
                  <a:pt x="84" y="181"/>
                  <a:pt x="83" y="181"/>
                  <a:pt x="84" y="182"/>
                </a:cubicBezTo>
                <a:close/>
                <a:moveTo>
                  <a:pt x="72" y="173"/>
                </a:moveTo>
                <a:cubicBezTo>
                  <a:pt x="72" y="173"/>
                  <a:pt x="73" y="173"/>
                  <a:pt x="73" y="173"/>
                </a:cubicBezTo>
                <a:cubicBezTo>
                  <a:pt x="73" y="173"/>
                  <a:pt x="73" y="173"/>
                  <a:pt x="73" y="172"/>
                </a:cubicBezTo>
                <a:cubicBezTo>
                  <a:pt x="72" y="172"/>
                  <a:pt x="75" y="172"/>
                  <a:pt x="74" y="171"/>
                </a:cubicBezTo>
                <a:cubicBezTo>
                  <a:pt x="73" y="171"/>
                  <a:pt x="73" y="172"/>
                  <a:pt x="72" y="173"/>
                </a:cubicBezTo>
                <a:close/>
                <a:moveTo>
                  <a:pt x="97" y="197"/>
                </a:moveTo>
                <a:cubicBezTo>
                  <a:pt x="98" y="196"/>
                  <a:pt x="99" y="195"/>
                  <a:pt x="99" y="194"/>
                </a:cubicBezTo>
                <a:cubicBezTo>
                  <a:pt x="99" y="195"/>
                  <a:pt x="97" y="195"/>
                  <a:pt x="97" y="197"/>
                </a:cubicBezTo>
                <a:close/>
                <a:moveTo>
                  <a:pt x="69" y="174"/>
                </a:moveTo>
                <a:cubicBezTo>
                  <a:pt x="70" y="173"/>
                  <a:pt x="71" y="172"/>
                  <a:pt x="72" y="171"/>
                </a:cubicBezTo>
                <a:cubicBezTo>
                  <a:pt x="72" y="170"/>
                  <a:pt x="72" y="170"/>
                  <a:pt x="72" y="170"/>
                </a:cubicBezTo>
                <a:cubicBezTo>
                  <a:pt x="71" y="172"/>
                  <a:pt x="69" y="172"/>
                  <a:pt x="69" y="174"/>
                </a:cubicBezTo>
                <a:close/>
                <a:moveTo>
                  <a:pt x="91" y="189"/>
                </a:moveTo>
                <a:cubicBezTo>
                  <a:pt x="91" y="189"/>
                  <a:pt x="92" y="189"/>
                  <a:pt x="91" y="188"/>
                </a:cubicBezTo>
                <a:cubicBezTo>
                  <a:pt x="91" y="189"/>
                  <a:pt x="90" y="189"/>
                  <a:pt x="91" y="189"/>
                </a:cubicBezTo>
                <a:close/>
                <a:moveTo>
                  <a:pt x="69" y="171"/>
                </a:moveTo>
                <a:cubicBezTo>
                  <a:pt x="69" y="170"/>
                  <a:pt x="70" y="169"/>
                  <a:pt x="70" y="169"/>
                </a:cubicBezTo>
                <a:cubicBezTo>
                  <a:pt x="69" y="169"/>
                  <a:pt x="68" y="170"/>
                  <a:pt x="69" y="171"/>
                </a:cubicBezTo>
                <a:close/>
                <a:moveTo>
                  <a:pt x="67" y="172"/>
                </a:moveTo>
                <a:cubicBezTo>
                  <a:pt x="68" y="173"/>
                  <a:pt x="68" y="172"/>
                  <a:pt x="68" y="171"/>
                </a:cubicBezTo>
                <a:lnTo>
                  <a:pt x="67" y="172"/>
                </a:lnTo>
                <a:close/>
                <a:moveTo>
                  <a:pt x="96" y="198"/>
                </a:moveTo>
                <a:cubicBezTo>
                  <a:pt x="97" y="198"/>
                  <a:pt x="97" y="197"/>
                  <a:pt x="97" y="197"/>
                </a:cubicBezTo>
                <a:cubicBezTo>
                  <a:pt x="96" y="197"/>
                  <a:pt x="96" y="198"/>
                  <a:pt x="96" y="198"/>
                </a:cubicBezTo>
                <a:close/>
                <a:moveTo>
                  <a:pt x="75" y="181"/>
                </a:moveTo>
                <a:cubicBezTo>
                  <a:pt x="76" y="181"/>
                  <a:pt x="77" y="180"/>
                  <a:pt x="76" y="180"/>
                </a:cubicBezTo>
                <a:cubicBezTo>
                  <a:pt x="76" y="180"/>
                  <a:pt x="75" y="181"/>
                  <a:pt x="75" y="181"/>
                </a:cubicBezTo>
                <a:close/>
                <a:moveTo>
                  <a:pt x="90" y="195"/>
                </a:moveTo>
                <a:cubicBezTo>
                  <a:pt x="91" y="196"/>
                  <a:pt x="91" y="194"/>
                  <a:pt x="92" y="194"/>
                </a:cubicBezTo>
                <a:cubicBezTo>
                  <a:pt x="92" y="194"/>
                  <a:pt x="92" y="194"/>
                  <a:pt x="91" y="193"/>
                </a:cubicBezTo>
                <a:cubicBezTo>
                  <a:pt x="91" y="194"/>
                  <a:pt x="91" y="195"/>
                  <a:pt x="90" y="195"/>
                </a:cubicBezTo>
                <a:close/>
                <a:moveTo>
                  <a:pt x="65" y="173"/>
                </a:moveTo>
                <a:cubicBezTo>
                  <a:pt x="66" y="173"/>
                  <a:pt x="66" y="172"/>
                  <a:pt x="66" y="172"/>
                </a:cubicBezTo>
                <a:cubicBezTo>
                  <a:pt x="66" y="172"/>
                  <a:pt x="65" y="173"/>
                  <a:pt x="65" y="173"/>
                </a:cubicBezTo>
                <a:close/>
                <a:moveTo>
                  <a:pt x="67" y="176"/>
                </a:moveTo>
                <a:cubicBezTo>
                  <a:pt x="68" y="177"/>
                  <a:pt x="69" y="175"/>
                  <a:pt x="68" y="175"/>
                </a:cubicBezTo>
                <a:cubicBezTo>
                  <a:pt x="68" y="176"/>
                  <a:pt x="67" y="176"/>
                  <a:pt x="67" y="176"/>
                </a:cubicBezTo>
                <a:close/>
                <a:moveTo>
                  <a:pt x="70" y="178"/>
                </a:moveTo>
                <a:cubicBezTo>
                  <a:pt x="70" y="179"/>
                  <a:pt x="70" y="178"/>
                  <a:pt x="70" y="177"/>
                </a:cubicBezTo>
                <a:cubicBezTo>
                  <a:pt x="70" y="177"/>
                  <a:pt x="70" y="178"/>
                  <a:pt x="70" y="178"/>
                </a:cubicBezTo>
                <a:close/>
                <a:moveTo>
                  <a:pt x="88" y="196"/>
                </a:moveTo>
                <a:cubicBezTo>
                  <a:pt x="89" y="196"/>
                  <a:pt x="90" y="195"/>
                  <a:pt x="89" y="194"/>
                </a:cubicBezTo>
                <a:cubicBezTo>
                  <a:pt x="89" y="196"/>
                  <a:pt x="87" y="195"/>
                  <a:pt x="88" y="196"/>
                </a:cubicBezTo>
                <a:close/>
                <a:moveTo>
                  <a:pt x="63" y="174"/>
                </a:moveTo>
                <a:cubicBezTo>
                  <a:pt x="63" y="174"/>
                  <a:pt x="63" y="174"/>
                  <a:pt x="63" y="174"/>
                </a:cubicBezTo>
                <a:cubicBezTo>
                  <a:pt x="64" y="174"/>
                  <a:pt x="64" y="173"/>
                  <a:pt x="64" y="172"/>
                </a:cubicBezTo>
                <a:cubicBezTo>
                  <a:pt x="64" y="172"/>
                  <a:pt x="64" y="173"/>
                  <a:pt x="63" y="174"/>
                </a:cubicBezTo>
                <a:close/>
                <a:moveTo>
                  <a:pt x="87" y="195"/>
                </a:moveTo>
                <a:cubicBezTo>
                  <a:pt x="87" y="194"/>
                  <a:pt x="87" y="194"/>
                  <a:pt x="88" y="194"/>
                </a:cubicBezTo>
                <a:cubicBezTo>
                  <a:pt x="87" y="193"/>
                  <a:pt x="87" y="193"/>
                  <a:pt x="87" y="193"/>
                </a:cubicBezTo>
                <a:cubicBezTo>
                  <a:pt x="87" y="194"/>
                  <a:pt x="86" y="194"/>
                  <a:pt x="87" y="195"/>
                </a:cubicBezTo>
                <a:close/>
                <a:moveTo>
                  <a:pt x="89" y="196"/>
                </a:moveTo>
                <a:cubicBezTo>
                  <a:pt x="89" y="196"/>
                  <a:pt x="90" y="197"/>
                  <a:pt x="90" y="197"/>
                </a:cubicBezTo>
                <a:cubicBezTo>
                  <a:pt x="90" y="196"/>
                  <a:pt x="90" y="196"/>
                  <a:pt x="89" y="196"/>
                </a:cubicBezTo>
                <a:close/>
                <a:moveTo>
                  <a:pt x="70" y="180"/>
                </a:moveTo>
                <a:cubicBezTo>
                  <a:pt x="70" y="180"/>
                  <a:pt x="70" y="180"/>
                  <a:pt x="70" y="179"/>
                </a:cubicBezTo>
                <a:cubicBezTo>
                  <a:pt x="70" y="179"/>
                  <a:pt x="69" y="179"/>
                  <a:pt x="69" y="180"/>
                </a:cubicBezTo>
                <a:cubicBezTo>
                  <a:pt x="69" y="180"/>
                  <a:pt x="69" y="180"/>
                  <a:pt x="70" y="180"/>
                </a:cubicBezTo>
                <a:close/>
                <a:moveTo>
                  <a:pt x="63" y="175"/>
                </a:moveTo>
                <a:cubicBezTo>
                  <a:pt x="62" y="175"/>
                  <a:pt x="61" y="176"/>
                  <a:pt x="61" y="177"/>
                </a:cubicBezTo>
                <a:cubicBezTo>
                  <a:pt x="62" y="177"/>
                  <a:pt x="63" y="175"/>
                  <a:pt x="63" y="174"/>
                </a:cubicBezTo>
                <a:cubicBezTo>
                  <a:pt x="63" y="174"/>
                  <a:pt x="63" y="175"/>
                  <a:pt x="63" y="175"/>
                </a:cubicBezTo>
                <a:close/>
                <a:moveTo>
                  <a:pt x="88" y="201"/>
                </a:moveTo>
                <a:cubicBezTo>
                  <a:pt x="88" y="202"/>
                  <a:pt x="88" y="202"/>
                  <a:pt x="89" y="202"/>
                </a:cubicBezTo>
                <a:cubicBezTo>
                  <a:pt x="89" y="201"/>
                  <a:pt x="89" y="201"/>
                  <a:pt x="90" y="200"/>
                </a:cubicBezTo>
                <a:cubicBezTo>
                  <a:pt x="90" y="200"/>
                  <a:pt x="90" y="200"/>
                  <a:pt x="90" y="199"/>
                </a:cubicBezTo>
                <a:cubicBezTo>
                  <a:pt x="90" y="199"/>
                  <a:pt x="90" y="199"/>
                  <a:pt x="90" y="199"/>
                </a:cubicBezTo>
                <a:cubicBezTo>
                  <a:pt x="89" y="200"/>
                  <a:pt x="89" y="201"/>
                  <a:pt x="88" y="201"/>
                </a:cubicBezTo>
                <a:close/>
                <a:moveTo>
                  <a:pt x="92" y="203"/>
                </a:moveTo>
                <a:cubicBezTo>
                  <a:pt x="92" y="203"/>
                  <a:pt x="93" y="202"/>
                  <a:pt x="93" y="202"/>
                </a:cubicBezTo>
                <a:cubicBezTo>
                  <a:pt x="92" y="202"/>
                  <a:pt x="92" y="202"/>
                  <a:pt x="92" y="203"/>
                </a:cubicBezTo>
                <a:close/>
                <a:moveTo>
                  <a:pt x="62" y="177"/>
                </a:moveTo>
                <a:cubicBezTo>
                  <a:pt x="62" y="177"/>
                  <a:pt x="63" y="177"/>
                  <a:pt x="63" y="176"/>
                </a:cubicBezTo>
                <a:cubicBezTo>
                  <a:pt x="62" y="176"/>
                  <a:pt x="62" y="177"/>
                  <a:pt x="62" y="177"/>
                </a:cubicBezTo>
                <a:close/>
                <a:moveTo>
                  <a:pt x="62" y="177"/>
                </a:moveTo>
                <a:cubicBezTo>
                  <a:pt x="62" y="178"/>
                  <a:pt x="63" y="178"/>
                  <a:pt x="63" y="178"/>
                </a:cubicBezTo>
                <a:cubicBezTo>
                  <a:pt x="63" y="177"/>
                  <a:pt x="63" y="177"/>
                  <a:pt x="62" y="177"/>
                </a:cubicBezTo>
                <a:close/>
                <a:moveTo>
                  <a:pt x="90" y="205"/>
                </a:moveTo>
                <a:cubicBezTo>
                  <a:pt x="90" y="205"/>
                  <a:pt x="92" y="204"/>
                  <a:pt x="91" y="203"/>
                </a:cubicBezTo>
                <a:cubicBezTo>
                  <a:pt x="91" y="203"/>
                  <a:pt x="90" y="204"/>
                  <a:pt x="90" y="205"/>
                </a:cubicBezTo>
                <a:close/>
                <a:moveTo>
                  <a:pt x="89" y="203"/>
                </a:moveTo>
                <a:cubicBezTo>
                  <a:pt x="90" y="204"/>
                  <a:pt x="91" y="202"/>
                  <a:pt x="90" y="202"/>
                </a:cubicBezTo>
                <a:cubicBezTo>
                  <a:pt x="90" y="203"/>
                  <a:pt x="90" y="203"/>
                  <a:pt x="89" y="203"/>
                </a:cubicBezTo>
                <a:close/>
                <a:moveTo>
                  <a:pt x="78" y="193"/>
                </a:moveTo>
                <a:cubicBezTo>
                  <a:pt x="76" y="194"/>
                  <a:pt x="79" y="195"/>
                  <a:pt x="78" y="196"/>
                </a:cubicBezTo>
                <a:cubicBezTo>
                  <a:pt x="79" y="196"/>
                  <a:pt x="80" y="194"/>
                  <a:pt x="80" y="194"/>
                </a:cubicBezTo>
                <a:cubicBezTo>
                  <a:pt x="79" y="195"/>
                  <a:pt x="78" y="194"/>
                  <a:pt x="78" y="193"/>
                </a:cubicBezTo>
                <a:close/>
                <a:moveTo>
                  <a:pt x="70" y="188"/>
                </a:moveTo>
                <a:cubicBezTo>
                  <a:pt x="69" y="188"/>
                  <a:pt x="70" y="188"/>
                  <a:pt x="69" y="188"/>
                </a:cubicBezTo>
                <a:cubicBezTo>
                  <a:pt x="69" y="189"/>
                  <a:pt x="67" y="189"/>
                  <a:pt x="68" y="190"/>
                </a:cubicBezTo>
                <a:cubicBezTo>
                  <a:pt x="68" y="189"/>
                  <a:pt x="70" y="190"/>
                  <a:pt x="70" y="188"/>
                </a:cubicBezTo>
                <a:cubicBezTo>
                  <a:pt x="70" y="188"/>
                  <a:pt x="70" y="188"/>
                  <a:pt x="70" y="188"/>
                </a:cubicBezTo>
                <a:close/>
                <a:moveTo>
                  <a:pt x="66" y="185"/>
                </a:moveTo>
                <a:cubicBezTo>
                  <a:pt x="65" y="185"/>
                  <a:pt x="65" y="185"/>
                  <a:pt x="66" y="186"/>
                </a:cubicBezTo>
                <a:cubicBezTo>
                  <a:pt x="66" y="185"/>
                  <a:pt x="66" y="184"/>
                  <a:pt x="66" y="185"/>
                </a:cubicBezTo>
                <a:close/>
                <a:moveTo>
                  <a:pt x="79" y="199"/>
                </a:moveTo>
                <a:cubicBezTo>
                  <a:pt x="80" y="199"/>
                  <a:pt x="81" y="198"/>
                  <a:pt x="81" y="198"/>
                </a:cubicBezTo>
                <a:cubicBezTo>
                  <a:pt x="80" y="198"/>
                  <a:pt x="79" y="199"/>
                  <a:pt x="79" y="199"/>
                </a:cubicBezTo>
                <a:close/>
                <a:moveTo>
                  <a:pt x="84" y="202"/>
                </a:moveTo>
                <a:cubicBezTo>
                  <a:pt x="85" y="202"/>
                  <a:pt x="85" y="201"/>
                  <a:pt x="85" y="201"/>
                </a:cubicBezTo>
                <a:cubicBezTo>
                  <a:pt x="84" y="201"/>
                  <a:pt x="84" y="202"/>
                  <a:pt x="84" y="202"/>
                </a:cubicBezTo>
                <a:close/>
                <a:moveTo>
                  <a:pt x="58" y="182"/>
                </a:moveTo>
                <a:cubicBezTo>
                  <a:pt x="58" y="183"/>
                  <a:pt x="60" y="181"/>
                  <a:pt x="59" y="181"/>
                </a:cubicBezTo>
                <a:cubicBezTo>
                  <a:pt x="59" y="181"/>
                  <a:pt x="57" y="182"/>
                  <a:pt x="58" y="182"/>
                </a:cubicBezTo>
                <a:close/>
                <a:moveTo>
                  <a:pt x="76" y="197"/>
                </a:moveTo>
                <a:cubicBezTo>
                  <a:pt x="77" y="198"/>
                  <a:pt x="78" y="196"/>
                  <a:pt x="77" y="197"/>
                </a:cubicBezTo>
                <a:cubicBezTo>
                  <a:pt x="77" y="197"/>
                  <a:pt x="76" y="197"/>
                  <a:pt x="76" y="197"/>
                </a:cubicBezTo>
                <a:close/>
                <a:moveTo>
                  <a:pt x="68" y="191"/>
                </a:moveTo>
                <a:cubicBezTo>
                  <a:pt x="68" y="191"/>
                  <a:pt x="68" y="191"/>
                  <a:pt x="69" y="191"/>
                </a:cubicBezTo>
                <a:cubicBezTo>
                  <a:pt x="68" y="191"/>
                  <a:pt x="69" y="190"/>
                  <a:pt x="69" y="190"/>
                </a:cubicBezTo>
                <a:cubicBezTo>
                  <a:pt x="68" y="190"/>
                  <a:pt x="68" y="191"/>
                  <a:pt x="68" y="191"/>
                </a:cubicBezTo>
                <a:close/>
                <a:moveTo>
                  <a:pt x="69" y="194"/>
                </a:moveTo>
                <a:cubicBezTo>
                  <a:pt x="70" y="195"/>
                  <a:pt x="70" y="194"/>
                  <a:pt x="71" y="194"/>
                </a:cubicBezTo>
                <a:cubicBezTo>
                  <a:pt x="70" y="193"/>
                  <a:pt x="71" y="193"/>
                  <a:pt x="70" y="193"/>
                </a:cubicBezTo>
                <a:cubicBezTo>
                  <a:pt x="70" y="193"/>
                  <a:pt x="70" y="194"/>
                  <a:pt x="69" y="194"/>
                </a:cubicBezTo>
                <a:close/>
                <a:moveTo>
                  <a:pt x="64" y="195"/>
                </a:moveTo>
                <a:cubicBezTo>
                  <a:pt x="64" y="194"/>
                  <a:pt x="64" y="195"/>
                  <a:pt x="64" y="194"/>
                </a:cubicBezTo>
                <a:cubicBezTo>
                  <a:pt x="65" y="193"/>
                  <a:pt x="65" y="191"/>
                  <a:pt x="67" y="190"/>
                </a:cubicBezTo>
                <a:cubicBezTo>
                  <a:pt x="67" y="191"/>
                  <a:pt x="67" y="192"/>
                  <a:pt x="68" y="191"/>
                </a:cubicBezTo>
                <a:cubicBezTo>
                  <a:pt x="67" y="193"/>
                  <a:pt x="66" y="194"/>
                  <a:pt x="65" y="195"/>
                </a:cubicBezTo>
                <a:cubicBezTo>
                  <a:pt x="65" y="194"/>
                  <a:pt x="66" y="194"/>
                  <a:pt x="66" y="193"/>
                </a:cubicBezTo>
                <a:cubicBezTo>
                  <a:pt x="65" y="192"/>
                  <a:pt x="65" y="195"/>
                  <a:pt x="64" y="195"/>
                </a:cubicBezTo>
                <a:cubicBezTo>
                  <a:pt x="64" y="195"/>
                  <a:pt x="64" y="195"/>
                  <a:pt x="64" y="195"/>
                </a:cubicBezTo>
                <a:close/>
                <a:moveTo>
                  <a:pt x="66" y="192"/>
                </a:moveTo>
                <a:cubicBezTo>
                  <a:pt x="66" y="192"/>
                  <a:pt x="68" y="192"/>
                  <a:pt x="67" y="191"/>
                </a:cubicBezTo>
                <a:cubicBezTo>
                  <a:pt x="67" y="192"/>
                  <a:pt x="66" y="192"/>
                  <a:pt x="66" y="192"/>
                </a:cubicBezTo>
                <a:close/>
                <a:moveTo>
                  <a:pt x="68" y="196"/>
                </a:moveTo>
                <a:cubicBezTo>
                  <a:pt x="69" y="196"/>
                  <a:pt x="69" y="195"/>
                  <a:pt x="69" y="195"/>
                </a:cubicBezTo>
                <a:cubicBezTo>
                  <a:pt x="69" y="195"/>
                  <a:pt x="68" y="196"/>
                  <a:pt x="68" y="196"/>
                </a:cubicBezTo>
                <a:close/>
                <a:moveTo>
                  <a:pt x="81" y="205"/>
                </a:moveTo>
                <a:cubicBezTo>
                  <a:pt x="81" y="206"/>
                  <a:pt x="80" y="206"/>
                  <a:pt x="80" y="207"/>
                </a:cubicBezTo>
                <a:cubicBezTo>
                  <a:pt x="81" y="207"/>
                  <a:pt x="81" y="206"/>
                  <a:pt x="81" y="205"/>
                </a:cubicBezTo>
                <a:close/>
                <a:moveTo>
                  <a:pt x="85" y="210"/>
                </a:moveTo>
                <a:cubicBezTo>
                  <a:pt x="85" y="211"/>
                  <a:pt x="84" y="211"/>
                  <a:pt x="84" y="213"/>
                </a:cubicBezTo>
                <a:cubicBezTo>
                  <a:pt x="84" y="212"/>
                  <a:pt x="87" y="210"/>
                  <a:pt x="86" y="210"/>
                </a:cubicBezTo>
                <a:cubicBezTo>
                  <a:pt x="86" y="210"/>
                  <a:pt x="85" y="210"/>
                  <a:pt x="85" y="210"/>
                </a:cubicBezTo>
                <a:close/>
                <a:moveTo>
                  <a:pt x="81" y="210"/>
                </a:moveTo>
                <a:cubicBezTo>
                  <a:pt x="82" y="210"/>
                  <a:pt x="83" y="209"/>
                  <a:pt x="83" y="207"/>
                </a:cubicBezTo>
                <a:cubicBezTo>
                  <a:pt x="82" y="208"/>
                  <a:pt x="81" y="209"/>
                  <a:pt x="81" y="210"/>
                </a:cubicBezTo>
                <a:close/>
                <a:moveTo>
                  <a:pt x="67" y="196"/>
                </a:moveTo>
                <a:cubicBezTo>
                  <a:pt x="67" y="195"/>
                  <a:pt x="67" y="195"/>
                  <a:pt x="67" y="195"/>
                </a:cubicBezTo>
                <a:cubicBezTo>
                  <a:pt x="66" y="194"/>
                  <a:pt x="67" y="195"/>
                  <a:pt x="67" y="196"/>
                </a:cubicBezTo>
                <a:close/>
                <a:moveTo>
                  <a:pt x="54" y="186"/>
                </a:moveTo>
                <a:cubicBezTo>
                  <a:pt x="55" y="186"/>
                  <a:pt x="55" y="186"/>
                  <a:pt x="55" y="186"/>
                </a:cubicBezTo>
                <a:cubicBezTo>
                  <a:pt x="55" y="186"/>
                  <a:pt x="55" y="187"/>
                  <a:pt x="55" y="187"/>
                </a:cubicBezTo>
                <a:cubicBezTo>
                  <a:pt x="56" y="186"/>
                  <a:pt x="55" y="186"/>
                  <a:pt x="55" y="186"/>
                </a:cubicBezTo>
                <a:cubicBezTo>
                  <a:pt x="55" y="185"/>
                  <a:pt x="55" y="186"/>
                  <a:pt x="54" y="186"/>
                </a:cubicBezTo>
                <a:cubicBezTo>
                  <a:pt x="54" y="186"/>
                  <a:pt x="54" y="186"/>
                  <a:pt x="54" y="186"/>
                </a:cubicBezTo>
                <a:close/>
                <a:moveTo>
                  <a:pt x="63" y="194"/>
                </a:moveTo>
                <a:cubicBezTo>
                  <a:pt x="63" y="194"/>
                  <a:pt x="64" y="194"/>
                  <a:pt x="64" y="193"/>
                </a:cubicBezTo>
                <a:cubicBezTo>
                  <a:pt x="63" y="193"/>
                  <a:pt x="62" y="194"/>
                  <a:pt x="63" y="194"/>
                </a:cubicBezTo>
                <a:close/>
                <a:moveTo>
                  <a:pt x="68" y="198"/>
                </a:moveTo>
                <a:cubicBezTo>
                  <a:pt x="68" y="197"/>
                  <a:pt x="68" y="197"/>
                  <a:pt x="68" y="197"/>
                </a:cubicBezTo>
                <a:cubicBezTo>
                  <a:pt x="68" y="197"/>
                  <a:pt x="67" y="198"/>
                  <a:pt x="68" y="198"/>
                </a:cubicBezTo>
                <a:close/>
                <a:moveTo>
                  <a:pt x="68" y="200"/>
                </a:moveTo>
                <a:cubicBezTo>
                  <a:pt x="69" y="201"/>
                  <a:pt x="69" y="200"/>
                  <a:pt x="70" y="200"/>
                </a:cubicBezTo>
                <a:cubicBezTo>
                  <a:pt x="70" y="200"/>
                  <a:pt x="70" y="199"/>
                  <a:pt x="70" y="199"/>
                </a:cubicBezTo>
                <a:cubicBezTo>
                  <a:pt x="70" y="199"/>
                  <a:pt x="70" y="199"/>
                  <a:pt x="70" y="198"/>
                </a:cubicBezTo>
                <a:cubicBezTo>
                  <a:pt x="69" y="199"/>
                  <a:pt x="69" y="200"/>
                  <a:pt x="68" y="200"/>
                </a:cubicBezTo>
                <a:close/>
                <a:moveTo>
                  <a:pt x="53" y="186"/>
                </a:moveTo>
                <a:cubicBezTo>
                  <a:pt x="53" y="185"/>
                  <a:pt x="54" y="185"/>
                  <a:pt x="53" y="184"/>
                </a:cubicBezTo>
                <a:cubicBezTo>
                  <a:pt x="53" y="184"/>
                  <a:pt x="53" y="185"/>
                  <a:pt x="53" y="186"/>
                </a:cubicBezTo>
                <a:close/>
                <a:moveTo>
                  <a:pt x="66" y="197"/>
                </a:moveTo>
                <a:cubicBezTo>
                  <a:pt x="67" y="196"/>
                  <a:pt x="66" y="197"/>
                  <a:pt x="66" y="196"/>
                </a:cubicBezTo>
                <a:cubicBezTo>
                  <a:pt x="66" y="196"/>
                  <a:pt x="66" y="197"/>
                  <a:pt x="66" y="197"/>
                </a:cubicBezTo>
                <a:close/>
                <a:moveTo>
                  <a:pt x="71" y="202"/>
                </a:moveTo>
                <a:cubicBezTo>
                  <a:pt x="71" y="202"/>
                  <a:pt x="72" y="202"/>
                  <a:pt x="72" y="201"/>
                </a:cubicBezTo>
                <a:cubicBezTo>
                  <a:pt x="71" y="201"/>
                  <a:pt x="70" y="202"/>
                  <a:pt x="71" y="202"/>
                </a:cubicBezTo>
                <a:close/>
                <a:moveTo>
                  <a:pt x="60" y="193"/>
                </a:moveTo>
                <a:cubicBezTo>
                  <a:pt x="61" y="193"/>
                  <a:pt x="61" y="193"/>
                  <a:pt x="61" y="194"/>
                </a:cubicBezTo>
                <a:cubicBezTo>
                  <a:pt x="61" y="193"/>
                  <a:pt x="61" y="194"/>
                  <a:pt x="61" y="194"/>
                </a:cubicBezTo>
                <a:cubicBezTo>
                  <a:pt x="61" y="194"/>
                  <a:pt x="62" y="193"/>
                  <a:pt x="61" y="193"/>
                </a:cubicBezTo>
                <a:cubicBezTo>
                  <a:pt x="61" y="193"/>
                  <a:pt x="61" y="193"/>
                  <a:pt x="60" y="193"/>
                </a:cubicBezTo>
                <a:close/>
                <a:moveTo>
                  <a:pt x="54" y="191"/>
                </a:moveTo>
                <a:cubicBezTo>
                  <a:pt x="55" y="191"/>
                  <a:pt x="56" y="190"/>
                  <a:pt x="56" y="189"/>
                </a:cubicBezTo>
                <a:cubicBezTo>
                  <a:pt x="55" y="189"/>
                  <a:pt x="54" y="190"/>
                  <a:pt x="54" y="191"/>
                </a:cubicBezTo>
                <a:close/>
                <a:moveTo>
                  <a:pt x="76" y="210"/>
                </a:moveTo>
                <a:cubicBezTo>
                  <a:pt x="77" y="209"/>
                  <a:pt x="78" y="209"/>
                  <a:pt x="78" y="208"/>
                </a:cubicBezTo>
                <a:cubicBezTo>
                  <a:pt x="78" y="208"/>
                  <a:pt x="76" y="210"/>
                  <a:pt x="76" y="210"/>
                </a:cubicBezTo>
                <a:close/>
                <a:moveTo>
                  <a:pt x="75" y="208"/>
                </a:moveTo>
                <a:cubicBezTo>
                  <a:pt x="75" y="208"/>
                  <a:pt x="75" y="208"/>
                  <a:pt x="75" y="208"/>
                </a:cubicBezTo>
                <a:cubicBezTo>
                  <a:pt x="75" y="208"/>
                  <a:pt x="75" y="207"/>
                  <a:pt x="75" y="207"/>
                </a:cubicBezTo>
                <a:cubicBezTo>
                  <a:pt x="75" y="207"/>
                  <a:pt x="75" y="207"/>
                  <a:pt x="75" y="207"/>
                </a:cubicBezTo>
                <a:cubicBezTo>
                  <a:pt x="74" y="207"/>
                  <a:pt x="75" y="207"/>
                  <a:pt x="74" y="208"/>
                </a:cubicBezTo>
                <a:lnTo>
                  <a:pt x="75" y="208"/>
                </a:lnTo>
                <a:close/>
                <a:moveTo>
                  <a:pt x="74" y="206"/>
                </a:moveTo>
                <a:cubicBezTo>
                  <a:pt x="73" y="207"/>
                  <a:pt x="73" y="205"/>
                  <a:pt x="73" y="206"/>
                </a:cubicBezTo>
                <a:cubicBezTo>
                  <a:pt x="73" y="206"/>
                  <a:pt x="72" y="207"/>
                  <a:pt x="73" y="207"/>
                </a:cubicBezTo>
                <a:cubicBezTo>
                  <a:pt x="73" y="207"/>
                  <a:pt x="73" y="207"/>
                  <a:pt x="73" y="207"/>
                </a:cubicBezTo>
                <a:cubicBezTo>
                  <a:pt x="73" y="207"/>
                  <a:pt x="73" y="207"/>
                  <a:pt x="73" y="207"/>
                </a:cubicBezTo>
                <a:cubicBezTo>
                  <a:pt x="74" y="207"/>
                  <a:pt x="74" y="206"/>
                  <a:pt x="74" y="206"/>
                </a:cubicBezTo>
                <a:close/>
                <a:moveTo>
                  <a:pt x="50" y="189"/>
                </a:moveTo>
                <a:cubicBezTo>
                  <a:pt x="51" y="190"/>
                  <a:pt x="52" y="189"/>
                  <a:pt x="51" y="188"/>
                </a:cubicBezTo>
                <a:cubicBezTo>
                  <a:pt x="51" y="189"/>
                  <a:pt x="51" y="189"/>
                  <a:pt x="50" y="189"/>
                </a:cubicBezTo>
                <a:close/>
                <a:moveTo>
                  <a:pt x="53" y="192"/>
                </a:moveTo>
                <a:cubicBezTo>
                  <a:pt x="54" y="193"/>
                  <a:pt x="54" y="192"/>
                  <a:pt x="54" y="192"/>
                </a:cubicBezTo>
                <a:cubicBezTo>
                  <a:pt x="54" y="192"/>
                  <a:pt x="54" y="191"/>
                  <a:pt x="54" y="191"/>
                </a:cubicBezTo>
                <a:lnTo>
                  <a:pt x="53" y="192"/>
                </a:lnTo>
                <a:close/>
                <a:moveTo>
                  <a:pt x="73" y="209"/>
                </a:moveTo>
                <a:cubicBezTo>
                  <a:pt x="73" y="209"/>
                  <a:pt x="73" y="210"/>
                  <a:pt x="73" y="209"/>
                </a:cubicBezTo>
                <a:cubicBezTo>
                  <a:pt x="73" y="209"/>
                  <a:pt x="74" y="210"/>
                  <a:pt x="74" y="209"/>
                </a:cubicBezTo>
                <a:cubicBezTo>
                  <a:pt x="74" y="209"/>
                  <a:pt x="74" y="208"/>
                  <a:pt x="74" y="208"/>
                </a:cubicBezTo>
                <a:cubicBezTo>
                  <a:pt x="73" y="209"/>
                  <a:pt x="73" y="208"/>
                  <a:pt x="73" y="208"/>
                </a:cubicBezTo>
                <a:cubicBezTo>
                  <a:pt x="73" y="208"/>
                  <a:pt x="73" y="209"/>
                  <a:pt x="73" y="209"/>
                </a:cubicBezTo>
                <a:cubicBezTo>
                  <a:pt x="73" y="209"/>
                  <a:pt x="73" y="209"/>
                  <a:pt x="73" y="209"/>
                </a:cubicBezTo>
                <a:close/>
                <a:moveTo>
                  <a:pt x="49" y="190"/>
                </a:moveTo>
                <a:cubicBezTo>
                  <a:pt x="49" y="190"/>
                  <a:pt x="50" y="189"/>
                  <a:pt x="50" y="189"/>
                </a:cubicBezTo>
                <a:cubicBezTo>
                  <a:pt x="50" y="189"/>
                  <a:pt x="49" y="190"/>
                  <a:pt x="49" y="190"/>
                </a:cubicBezTo>
                <a:close/>
                <a:moveTo>
                  <a:pt x="52" y="194"/>
                </a:moveTo>
                <a:cubicBezTo>
                  <a:pt x="53" y="194"/>
                  <a:pt x="54" y="193"/>
                  <a:pt x="53" y="192"/>
                </a:cubicBezTo>
                <a:cubicBezTo>
                  <a:pt x="53" y="193"/>
                  <a:pt x="52" y="193"/>
                  <a:pt x="52" y="194"/>
                </a:cubicBezTo>
                <a:close/>
                <a:moveTo>
                  <a:pt x="66" y="205"/>
                </a:moveTo>
                <a:cubicBezTo>
                  <a:pt x="66" y="205"/>
                  <a:pt x="67" y="204"/>
                  <a:pt x="67" y="204"/>
                </a:cubicBezTo>
                <a:cubicBezTo>
                  <a:pt x="67" y="204"/>
                  <a:pt x="67" y="204"/>
                  <a:pt x="67" y="204"/>
                </a:cubicBezTo>
                <a:cubicBezTo>
                  <a:pt x="67" y="204"/>
                  <a:pt x="66" y="205"/>
                  <a:pt x="66" y="205"/>
                </a:cubicBezTo>
                <a:close/>
                <a:moveTo>
                  <a:pt x="58" y="198"/>
                </a:moveTo>
                <a:cubicBezTo>
                  <a:pt x="57" y="198"/>
                  <a:pt x="57" y="197"/>
                  <a:pt x="57" y="197"/>
                </a:cubicBezTo>
                <a:cubicBezTo>
                  <a:pt x="56" y="197"/>
                  <a:pt x="57" y="198"/>
                  <a:pt x="58" y="198"/>
                </a:cubicBezTo>
                <a:close/>
                <a:moveTo>
                  <a:pt x="50" y="197"/>
                </a:moveTo>
                <a:cubicBezTo>
                  <a:pt x="51" y="196"/>
                  <a:pt x="51" y="195"/>
                  <a:pt x="52" y="195"/>
                </a:cubicBezTo>
                <a:cubicBezTo>
                  <a:pt x="52" y="194"/>
                  <a:pt x="52" y="194"/>
                  <a:pt x="52" y="194"/>
                </a:cubicBezTo>
                <a:cubicBezTo>
                  <a:pt x="51" y="195"/>
                  <a:pt x="50" y="196"/>
                  <a:pt x="50" y="197"/>
                </a:cubicBezTo>
                <a:close/>
                <a:moveTo>
                  <a:pt x="79" y="218"/>
                </a:moveTo>
                <a:cubicBezTo>
                  <a:pt x="80" y="219"/>
                  <a:pt x="80" y="218"/>
                  <a:pt x="80" y="218"/>
                </a:cubicBezTo>
                <a:cubicBezTo>
                  <a:pt x="80" y="218"/>
                  <a:pt x="80" y="218"/>
                  <a:pt x="79" y="218"/>
                </a:cubicBezTo>
                <a:close/>
                <a:moveTo>
                  <a:pt x="45" y="192"/>
                </a:moveTo>
                <a:cubicBezTo>
                  <a:pt x="45" y="192"/>
                  <a:pt x="47" y="192"/>
                  <a:pt x="46" y="191"/>
                </a:cubicBezTo>
                <a:cubicBezTo>
                  <a:pt x="46" y="192"/>
                  <a:pt x="45" y="191"/>
                  <a:pt x="45" y="192"/>
                </a:cubicBezTo>
                <a:close/>
                <a:moveTo>
                  <a:pt x="42" y="196"/>
                </a:moveTo>
                <a:cubicBezTo>
                  <a:pt x="44" y="196"/>
                  <a:pt x="43" y="194"/>
                  <a:pt x="45" y="193"/>
                </a:cubicBezTo>
                <a:cubicBezTo>
                  <a:pt x="44" y="193"/>
                  <a:pt x="44" y="193"/>
                  <a:pt x="44" y="193"/>
                </a:cubicBezTo>
                <a:cubicBezTo>
                  <a:pt x="44" y="194"/>
                  <a:pt x="42" y="194"/>
                  <a:pt x="42" y="196"/>
                </a:cubicBezTo>
                <a:close/>
                <a:moveTo>
                  <a:pt x="49" y="199"/>
                </a:moveTo>
                <a:cubicBezTo>
                  <a:pt x="49" y="198"/>
                  <a:pt x="50" y="198"/>
                  <a:pt x="49" y="197"/>
                </a:cubicBezTo>
                <a:cubicBezTo>
                  <a:pt x="49" y="198"/>
                  <a:pt x="48" y="198"/>
                  <a:pt x="49" y="199"/>
                </a:cubicBezTo>
                <a:close/>
                <a:moveTo>
                  <a:pt x="67" y="214"/>
                </a:moveTo>
                <a:cubicBezTo>
                  <a:pt x="67" y="214"/>
                  <a:pt x="66" y="215"/>
                  <a:pt x="67" y="215"/>
                </a:cubicBezTo>
                <a:cubicBezTo>
                  <a:pt x="66" y="214"/>
                  <a:pt x="68" y="214"/>
                  <a:pt x="68" y="214"/>
                </a:cubicBezTo>
                <a:cubicBezTo>
                  <a:pt x="67" y="214"/>
                  <a:pt x="67" y="214"/>
                  <a:pt x="67" y="214"/>
                </a:cubicBezTo>
                <a:close/>
                <a:moveTo>
                  <a:pt x="72" y="224"/>
                </a:moveTo>
                <a:cubicBezTo>
                  <a:pt x="72" y="224"/>
                  <a:pt x="74" y="222"/>
                  <a:pt x="74" y="221"/>
                </a:cubicBezTo>
                <a:cubicBezTo>
                  <a:pt x="74" y="222"/>
                  <a:pt x="72" y="224"/>
                  <a:pt x="72" y="224"/>
                </a:cubicBezTo>
                <a:close/>
                <a:moveTo>
                  <a:pt x="59" y="212"/>
                </a:moveTo>
                <a:cubicBezTo>
                  <a:pt x="59" y="211"/>
                  <a:pt x="61" y="211"/>
                  <a:pt x="61" y="211"/>
                </a:cubicBezTo>
                <a:cubicBezTo>
                  <a:pt x="60" y="211"/>
                  <a:pt x="59" y="211"/>
                  <a:pt x="59" y="212"/>
                </a:cubicBezTo>
                <a:close/>
                <a:moveTo>
                  <a:pt x="71" y="219"/>
                </a:moveTo>
                <a:cubicBezTo>
                  <a:pt x="71" y="219"/>
                  <a:pt x="70" y="219"/>
                  <a:pt x="70" y="218"/>
                </a:cubicBezTo>
                <a:cubicBezTo>
                  <a:pt x="70" y="219"/>
                  <a:pt x="70" y="219"/>
                  <a:pt x="71" y="219"/>
                </a:cubicBezTo>
                <a:close/>
                <a:moveTo>
                  <a:pt x="41" y="197"/>
                </a:moveTo>
                <a:cubicBezTo>
                  <a:pt x="42" y="198"/>
                  <a:pt x="42" y="197"/>
                  <a:pt x="42" y="196"/>
                </a:cubicBezTo>
                <a:cubicBezTo>
                  <a:pt x="42" y="196"/>
                  <a:pt x="42" y="196"/>
                  <a:pt x="41" y="197"/>
                </a:cubicBezTo>
                <a:close/>
                <a:moveTo>
                  <a:pt x="57" y="214"/>
                </a:moveTo>
                <a:cubicBezTo>
                  <a:pt x="57" y="214"/>
                  <a:pt x="57" y="214"/>
                  <a:pt x="57" y="215"/>
                </a:cubicBezTo>
                <a:cubicBezTo>
                  <a:pt x="58" y="214"/>
                  <a:pt x="58" y="214"/>
                  <a:pt x="58" y="213"/>
                </a:cubicBezTo>
                <a:cubicBezTo>
                  <a:pt x="58" y="214"/>
                  <a:pt x="58" y="214"/>
                  <a:pt x="57" y="214"/>
                </a:cubicBezTo>
                <a:close/>
                <a:moveTo>
                  <a:pt x="62" y="219"/>
                </a:moveTo>
                <a:cubicBezTo>
                  <a:pt x="62" y="218"/>
                  <a:pt x="62" y="218"/>
                  <a:pt x="62" y="218"/>
                </a:cubicBezTo>
                <a:cubicBezTo>
                  <a:pt x="61" y="218"/>
                  <a:pt x="61" y="218"/>
                  <a:pt x="62" y="219"/>
                </a:cubicBezTo>
                <a:close/>
                <a:moveTo>
                  <a:pt x="62" y="219"/>
                </a:moveTo>
                <a:cubicBezTo>
                  <a:pt x="62" y="220"/>
                  <a:pt x="63" y="220"/>
                  <a:pt x="63" y="220"/>
                </a:cubicBezTo>
                <a:cubicBezTo>
                  <a:pt x="63" y="220"/>
                  <a:pt x="62" y="219"/>
                  <a:pt x="62" y="219"/>
                </a:cubicBezTo>
                <a:close/>
                <a:moveTo>
                  <a:pt x="43" y="206"/>
                </a:moveTo>
                <a:cubicBezTo>
                  <a:pt x="43" y="205"/>
                  <a:pt x="44" y="204"/>
                  <a:pt x="43" y="204"/>
                </a:cubicBezTo>
                <a:cubicBezTo>
                  <a:pt x="42" y="205"/>
                  <a:pt x="42" y="205"/>
                  <a:pt x="43" y="206"/>
                </a:cubicBezTo>
                <a:close/>
                <a:moveTo>
                  <a:pt x="59" y="218"/>
                </a:moveTo>
                <a:cubicBezTo>
                  <a:pt x="60" y="219"/>
                  <a:pt x="60" y="218"/>
                  <a:pt x="60" y="217"/>
                </a:cubicBezTo>
                <a:cubicBezTo>
                  <a:pt x="60" y="217"/>
                  <a:pt x="59" y="218"/>
                  <a:pt x="59" y="218"/>
                </a:cubicBezTo>
                <a:close/>
                <a:moveTo>
                  <a:pt x="57" y="218"/>
                </a:moveTo>
                <a:cubicBezTo>
                  <a:pt x="57" y="217"/>
                  <a:pt x="58" y="217"/>
                  <a:pt x="58" y="216"/>
                </a:cubicBezTo>
                <a:cubicBezTo>
                  <a:pt x="58" y="216"/>
                  <a:pt x="57" y="217"/>
                  <a:pt x="57" y="218"/>
                </a:cubicBezTo>
                <a:close/>
                <a:moveTo>
                  <a:pt x="64" y="226"/>
                </a:moveTo>
                <a:cubicBezTo>
                  <a:pt x="65" y="225"/>
                  <a:pt x="66" y="225"/>
                  <a:pt x="66" y="224"/>
                </a:cubicBezTo>
                <a:cubicBezTo>
                  <a:pt x="66" y="224"/>
                  <a:pt x="66" y="224"/>
                  <a:pt x="66" y="223"/>
                </a:cubicBezTo>
                <a:cubicBezTo>
                  <a:pt x="65" y="224"/>
                  <a:pt x="64" y="225"/>
                  <a:pt x="64" y="226"/>
                </a:cubicBezTo>
                <a:close/>
                <a:moveTo>
                  <a:pt x="49" y="214"/>
                </a:moveTo>
                <a:cubicBezTo>
                  <a:pt x="50" y="214"/>
                  <a:pt x="51" y="213"/>
                  <a:pt x="51" y="212"/>
                </a:cubicBezTo>
                <a:cubicBezTo>
                  <a:pt x="50" y="213"/>
                  <a:pt x="49" y="213"/>
                  <a:pt x="49" y="214"/>
                </a:cubicBezTo>
                <a:close/>
                <a:moveTo>
                  <a:pt x="57" y="221"/>
                </a:moveTo>
                <a:cubicBezTo>
                  <a:pt x="58" y="220"/>
                  <a:pt x="59" y="220"/>
                  <a:pt x="59" y="219"/>
                </a:cubicBezTo>
                <a:cubicBezTo>
                  <a:pt x="58" y="219"/>
                  <a:pt x="56" y="220"/>
                  <a:pt x="57" y="221"/>
                </a:cubicBezTo>
                <a:close/>
                <a:moveTo>
                  <a:pt x="41" y="208"/>
                </a:moveTo>
                <a:cubicBezTo>
                  <a:pt x="41" y="208"/>
                  <a:pt x="41" y="207"/>
                  <a:pt x="41" y="207"/>
                </a:cubicBezTo>
                <a:cubicBezTo>
                  <a:pt x="41" y="207"/>
                  <a:pt x="40" y="208"/>
                  <a:pt x="41" y="208"/>
                </a:cubicBezTo>
                <a:close/>
                <a:moveTo>
                  <a:pt x="62" y="226"/>
                </a:moveTo>
                <a:cubicBezTo>
                  <a:pt x="62" y="225"/>
                  <a:pt x="63" y="225"/>
                  <a:pt x="62" y="224"/>
                </a:cubicBezTo>
                <a:cubicBezTo>
                  <a:pt x="62" y="225"/>
                  <a:pt x="61" y="225"/>
                  <a:pt x="62" y="226"/>
                </a:cubicBezTo>
                <a:close/>
                <a:moveTo>
                  <a:pt x="53" y="219"/>
                </a:moveTo>
                <a:cubicBezTo>
                  <a:pt x="54" y="219"/>
                  <a:pt x="54" y="220"/>
                  <a:pt x="55" y="219"/>
                </a:cubicBezTo>
                <a:cubicBezTo>
                  <a:pt x="54" y="219"/>
                  <a:pt x="54" y="218"/>
                  <a:pt x="53" y="219"/>
                </a:cubicBezTo>
                <a:close/>
                <a:moveTo>
                  <a:pt x="68" y="232"/>
                </a:moveTo>
                <a:cubicBezTo>
                  <a:pt x="69" y="233"/>
                  <a:pt x="70" y="231"/>
                  <a:pt x="69" y="231"/>
                </a:cubicBezTo>
                <a:cubicBezTo>
                  <a:pt x="69" y="231"/>
                  <a:pt x="69" y="232"/>
                  <a:pt x="68" y="232"/>
                </a:cubicBezTo>
                <a:close/>
                <a:moveTo>
                  <a:pt x="55" y="224"/>
                </a:moveTo>
                <a:cubicBezTo>
                  <a:pt x="56" y="223"/>
                  <a:pt x="57" y="222"/>
                  <a:pt x="57" y="221"/>
                </a:cubicBezTo>
                <a:cubicBezTo>
                  <a:pt x="56" y="222"/>
                  <a:pt x="56" y="223"/>
                  <a:pt x="55" y="224"/>
                </a:cubicBezTo>
                <a:close/>
                <a:moveTo>
                  <a:pt x="62" y="228"/>
                </a:moveTo>
                <a:cubicBezTo>
                  <a:pt x="63" y="228"/>
                  <a:pt x="63" y="228"/>
                  <a:pt x="64" y="228"/>
                </a:cubicBezTo>
                <a:cubicBezTo>
                  <a:pt x="63" y="227"/>
                  <a:pt x="64" y="227"/>
                  <a:pt x="63" y="226"/>
                </a:cubicBezTo>
                <a:cubicBezTo>
                  <a:pt x="63" y="227"/>
                  <a:pt x="62" y="228"/>
                  <a:pt x="62" y="228"/>
                </a:cubicBezTo>
                <a:close/>
                <a:moveTo>
                  <a:pt x="53" y="220"/>
                </a:moveTo>
                <a:cubicBezTo>
                  <a:pt x="53" y="220"/>
                  <a:pt x="54" y="219"/>
                  <a:pt x="53" y="219"/>
                </a:cubicBezTo>
                <a:cubicBezTo>
                  <a:pt x="52" y="221"/>
                  <a:pt x="51" y="222"/>
                  <a:pt x="53" y="220"/>
                </a:cubicBezTo>
                <a:close/>
                <a:moveTo>
                  <a:pt x="47" y="216"/>
                </a:moveTo>
                <a:cubicBezTo>
                  <a:pt x="47" y="217"/>
                  <a:pt x="46" y="217"/>
                  <a:pt x="47" y="218"/>
                </a:cubicBezTo>
                <a:cubicBezTo>
                  <a:pt x="47" y="217"/>
                  <a:pt x="47" y="217"/>
                  <a:pt x="48" y="217"/>
                </a:cubicBezTo>
                <a:cubicBezTo>
                  <a:pt x="48" y="216"/>
                  <a:pt x="48" y="216"/>
                  <a:pt x="47" y="216"/>
                </a:cubicBezTo>
                <a:close/>
                <a:moveTo>
                  <a:pt x="59" y="227"/>
                </a:moveTo>
                <a:cubicBezTo>
                  <a:pt x="59" y="227"/>
                  <a:pt x="59" y="227"/>
                  <a:pt x="59" y="228"/>
                </a:cubicBezTo>
                <a:cubicBezTo>
                  <a:pt x="59" y="227"/>
                  <a:pt x="60" y="227"/>
                  <a:pt x="60" y="226"/>
                </a:cubicBezTo>
                <a:cubicBezTo>
                  <a:pt x="60" y="227"/>
                  <a:pt x="59" y="226"/>
                  <a:pt x="59" y="227"/>
                </a:cubicBezTo>
                <a:close/>
                <a:moveTo>
                  <a:pt x="57" y="227"/>
                </a:moveTo>
                <a:cubicBezTo>
                  <a:pt x="57" y="227"/>
                  <a:pt x="59" y="226"/>
                  <a:pt x="58" y="226"/>
                </a:cubicBezTo>
                <a:cubicBezTo>
                  <a:pt x="58" y="226"/>
                  <a:pt x="57" y="226"/>
                  <a:pt x="57" y="227"/>
                </a:cubicBezTo>
                <a:close/>
                <a:moveTo>
                  <a:pt x="51" y="223"/>
                </a:moveTo>
                <a:cubicBezTo>
                  <a:pt x="51" y="222"/>
                  <a:pt x="52" y="222"/>
                  <a:pt x="52" y="221"/>
                </a:cubicBezTo>
                <a:cubicBezTo>
                  <a:pt x="51" y="222"/>
                  <a:pt x="51" y="222"/>
                  <a:pt x="51" y="223"/>
                </a:cubicBezTo>
                <a:close/>
                <a:moveTo>
                  <a:pt x="33" y="211"/>
                </a:moveTo>
                <a:cubicBezTo>
                  <a:pt x="34" y="212"/>
                  <a:pt x="35" y="210"/>
                  <a:pt x="35" y="209"/>
                </a:cubicBezTo>
                <a:cubicBezTo>
                  <a:pt x="34" y="210"/>
                  <a:pt x="34" y="211"/>
                  <a:pt x="33" y="211"/>
                </a:cubicBezTo>
                <a:close/>
                <a:moveTo>
                  <a:pt x="40" y="214"/>
                </a:moveTo>
                <a:cubicBezTo>
                  <a:pt x="40" y="214"/>
                  <a:pt x="41" y="214"/>
                  <a:pt x="40" y="213"/>
                </a:cubicBezTo>
                <a:cubicBezTo>
                  <a:pt x="40" y="213"/>
                  <a:pt x="39" y="214"/>
                  <a:pt x="40" y="214"/>
                </a:cubicBezTo>
                <a:close/>
                <a:moveTo>
                  <a:pt x="35" y="215"/>
                </a:moveTo>
                <a:cubicBezTo>
                  <a:pt x="36" y="215"/>
                  <a:pt x="37" y="214"/>
                  <a:pt x="37" y="213"/>
                </a:cubicBezTo>
                <a:cubicBezTo>
                  <a:pt x="36" y="214"/>
                  <a:pt x="35" y="215"/>
                  <a:pt x="35" y="215"/>
                </a:cubicBezTo>
                <a:close/>
                <a:moveTo>
                  <a:pt x="48" y="223"/>
                </a:moveTo>
                <a:cubicBezTo>
                  <a:pt x="49" y="223"/>
                  <a:pt x="49" y="222"/>
                  <a:pt x="48" y="222"/>
                </a:cubicBezTo>
                <a:cubicBezTo>
                  <a:pt x="48" y="222"/>
                  <a:pt x="48" y="223"/>
                  <a:pt x="48" y="223"/>
                </a:cubicBezTo>
                <a:close/>
                <a:moveTo>
                  <a:pt x="38" y="217"/>
                </a:moveTo>
                <a:cubicBezTo>
                  <a:pt x="38" y="217"/>
                  <a:pt x="39" y="216"/>
                  <a:pt x="39" y="215"/>
                </a:cubicBezTo>
                <a:lnTo>
                  <a:pt x="38" y="217"/>
                </a:lnTo>
                <a:close/>
                <a:moveTo>
                  <a:pt x="43" y="223"/>
                </a:moveTo>
                <a:cubicBezTo>
                  <a:pt x="43" y="223"/>
                  <a:pt x="45" y="222"/>
                  <a:pt x="44" y="221"/>
                </a:cubicBezTo>
                <a:cubicBezTo>
                  <a:pt x="44" y="222"/>
                  <a:pt x="42" y="223"/>
                  <a:pt x="43" y="223"/>
                </a:cubicBezTo>
                <a:close/>
                <a:moveTo>
                  <a:pt x="62" y="237"/>
                </a:moveTo>
                <a:cubicBezTo>
                  <a:pt x="62" y="237"/>
                  <a:pt x="63" y="236"/>
                  <a:pt x="62" y="235"/>
                </a:cubicBezTo>
                <a:cubicBezTo>
                  <a:pt x="62" y="236"/>
                  <a:pt x="61" y="237"/>
                  <a:pt x="62" y="237"/>
                </a:cubicBezTo>
                <a:close/>
                <a:moveTo>
                  <a:pt x="30" y="213"/>
                </a:moveTo>
                <a:cubicBezTo>
                  <a:pt x="30" y="212"/>
                  <a:pt x="31" y="212"/>
                  <a:pt x="30" y="211"/>
                </a:cubicBezTo>
                <a:cubicBezTo>
                  <a:pt x="30" y="212"/>
                  <a:pt x="29" y="212"/>
                  <a:pt x="30" y="213"/>
                </a:cubicBezTo>
                <a:close/>
                <a:moveTo>
                  <a:pt x="49" y="228"/>
                </a:moveTo>
                <a:cubicBezTo>
                  <a:pt x="50" y="229"/>
                  <a:pt x="50" y="227"/>
                  <a:pt x="50" y="228"/>
                </a:cubicBezTo>
                <a:cubicBezTo>
                  <a:pt x="51" y="227"/>
                  <a:pt x="51" y="227"/>
                  <a:pt x="51" y="227"/>
                </a:cubicBezTo>
                <a:cubicBezTo>
                  <a:pt x="51" y="227"/>
                  <a:pt x="51" y="227"/>
                  <a:pt x="51" y="227"/>
                </a:cubicBezTo>
                <a:cubicBezTo>
                  <a:pt x="50" y="228"/>
                  <a:pt x="49" y="227"/>
                  <a:pt x="49" y="228"/>
                </a:cubicBezTo>
                <a:close/>
                <a:moveTo>
                  <a:pt x="44" y="225"/>
                </a:moveTo>
                <a:cubicBezTo>
                  <a:pt x="44" y="224"/>
                  <a:pt x="45" y="224"/>
                  <a:pt x="44" y="223"/>
                </a:cubicBezTo>
                <a:cubicBezTo>
                  <a:pt x="44" y="224"/>
                  <a:pt x="44" y="224"/>
                  <a:pt x="44" y="225"/>
                </a:cubicBezTo>
                <a:close/>
                <a:moveTo>
                  <a:pt x="64" y="238"/>
                </a:moveTo>
                <a:cubicBezTo>
                  <a:pt x="63" y="238"/>
                  <a:pt x="63" y="239"/>
                  <a:pt x="63" y="239"/>
                </a:cubicBezTo>
                <a:cubicBezTo>
                  <a:pt x="64" y="239"/>
                  <a:pt x="64" y="239"/>
                  <a:pt x="64" y="238"/>
                </a:cubicBezTo>
                <a:close/>
                <a:moveTo>
                  <a:pt x="29" y="217"/>
                </a:moveTo>
                <a:cubicBezTo>
                  <a:pt x="30" y="217"/>
                  <a:pt x="30" y="216"/>
                  <a:pt x="30" y="215"/>
                </a:cubicBezTo>
                <a:cubicBezTo>
                  <a:pt x="30" y="216"/>
                  <a:pt x="29" y="216"/>
                  <a:pt x="29" y="217"/>
                </a:cubicBezTo>
                <a:close/>
                <a:moveTo>
                  <a:pt x="55" y="237"/>
                </a:moveTo>
                <a:cubicBezTo>
                  <a:pt x="55" y="236"/>
                  <a:pt x="56" y="236"/>
                  <a:pt x="56" y="235"/>
                </a:cubicBezTo>
                <a:cubicBezTo>
                  <a:pt x="55" y="235"/>
                  <a:pt x="55" y="236"/>
                  <a:pt x="55" y="237"/>
                </a:cubicBezTo>
                <a:close/>
                <a:moveTo>
                  <a:pt x="47" y="231"/>
                </a:moveTo>
                <a:cubicBezTo>
                  <a:pt x="47" y="232"/>
                  <a:pt x="48" y="230"/>
                  <a:pt x="48" y="230"/>
                </a:cubicBezTo>
                <a:cubicBezTo>
                  <a:pt x="47" y="230"/>
                  <a:pt x="47" y="230"/>
                  <a:pt x="47" y="231"/>
                </a:cubicBezTo>
                <a:close/>
                <a:moveTo>
                  <a:pt x="61" y="240"/>
                </a:moveTo>
                <a:cubicBezTo>
                  <a:pt x="62" y="240"/>
                  <a:pt x="61" y="240"/>
                  <a:pt x="61" y="239"/>
                </a:cubicBezTo>
                <a:cubicBezTo>
                  <a:pt x="61" y="240"/>
                  <a:pt x="61" y="240"/>
                  <a:pt x="61" y="240"/>
                </a:cubicBezTo>
                <a:close/>
                <a:moveTo>
                  <a:pt x="34" y="223"/>
                </a:moveTo>
                <a:cubicBezTo>
                  <a:pt x="34" y="222"/>
                  <a:pt x="35" y="222"/>
                  <a:pt x="35" y="221"/>
                </a:cubicBezTo>
                <a:cubicBezTo>
                  <a:pt x="34" y="221"/>
                  <a:pt x="33" y="222"/>
                  <a:pt x="34" y="223"/>
                </a:cubicBezTo>
                <a:close/>
                <a:moveTo>
                  <a:pt x="26" y="217"/>
                </a:moveTo>
                <a:cubicBezTo>
                  <a:pt x="26" y="217"/>
                  <a:pt x="27" y="217"/>
                  <a:pt x="26" y="216"/>
                </a:cubicBezTo>
                <a:cubicBezTo>
                  <a:pt x="26" y="217"/>
                  <a:pt x="26" y="217"/>
                  <a:pt x="26" y="217"/>
                </a:cubicBezTo>
                <a:close/>
                <a:moveTo>
                  <a:pt x="32" y="222"/>
                </a:moveTo>
                <a:cubicBezTo>
                  <a:pt x="33" y="222"/>
                  <a:pt x="33" y="222"/>
                  <a:pt x="33" y="221"/>
                </a:cubicBezTo>
                <a:cubicBezTo>
                  <a:pt x="32" y="221"/>
                  <a:pt x="32" y="222"/>
                  <a:pt x="32" y="222"/>
                </a:cubicBezTo>
                <a:close/>
                <a:moveTo>
                  <a:pt x="27" y="218"/>
                </a:moveTo>
                <a:cubicBezTo>
                  <a:pt x="27" y="219"/>
                  <a:pt x="26" y="220"/>
                  <a:pt x="27" y="221"/>
                </a:cubicBezTo>
                <a:cubicBezTo>
                  <a:pt x="27" y="220"/>
                  <a:pt x="27" y="220"/>
                  <a:pt x="28" y="219"/>
                </a:cubicBezTo>
                <a:cubicBezTo>
                  <a:pt x="28" y="219"/>
                  <a:pt x="28" y="218"/>
                  <a:pt x="27" y="218"/>
                </a:cubicBezTo>
                <a:close/>
                <a:moveTo>
                  <a:pt x="32" y="225"/>
                </a:moveTo>
                <a:cubicBezTo>
                  <a:pt x="33" y="224"/>
                  <a:pt x="33" y="224"/>
                  <a:pt x="34" y="223"/>
                </a:cubicBezTo>
                <a:cubicBezTo>
                  <a:pt x="33" y="223"/>
                  <a:pt x="33" y="223"/>
                  <a:pt x="33" y="223"/>
                </a:cubicBezTo>
                <a:cubicBezTo>
                  <a:pt x="32" y="223"/>
                  <a:pt x="32" y="224"/>
                  <a:pt x="32" y="225"/>
                </a:cubicBezTo>
                <a:close/>
                <a:moveTo>
                  <a:pt x="23" y="221"/>
                </a:moveTo>
                <a:cubicBezTo>
                  <a:pt x="24" y="220"/>
                  <a:pt x="25" y="219"/>
                  <a:pt x="26" y="217"/>
                </a:cubicBezTo>
                <a:cubicBezTo>
                  <a:pt x="25" y="219"/>
                  <a:pt x="24" y="220"/>
                  <a:pt x="23" y="221"/>
                </a:cubicBezTo>
                <a:close/>
                <a:moveTo>
                  <a:pt x="57" y="242"/>
                </a:moveTo>
                <a:cubicBezTo>
                  <a:pt x="58" y="243"/>
                  <a:pt x="58" y="243"/>
                  <a:pt x="58" y="243"/>
                </a:cubicBezTo>
                <a:cubicBezTo>
                  <a:pt x="59" y="243"/>
                  <a:pt x="58" y="242"/>
                  <a:pt x="58" y="241"/>
                </a:cubicBezTo>
                <a:lnTo>
                  <a:pt x="57" y="242"/>
                </a:lnTo>
                <a:close/>
                <a:moveTo>
                  <a:pt x="25" y="220"/>
                </a:moveTo>
                <a:cubicBezTo>
                  <a:pt x="26" y="220"/>
                  <a:pt x="26" y="219"/>
                  <a:pt x="26" y="218"/>
                </a:cubicBezTo>
                <a:cubicBezTo>
                  <a:pt x="26" y="218"/>
                  <a:pt x="25" y="219"/>
                  <a:pt x="25" y="220"/>
                </a:cubicBezTo>
                <a:close/>
                <a:moveTo>
                  <a:pt x="44" y="234"/>
                </a:moveTo>
                <a:cubicBezTo>
                  <a:pt x="44" y="234"/>
                  <a:pt x="45" y="233"/>
                  <a:pt x="45" y="233"/>
                </a:cubicBezTo>
                <a:cubicBezTo>
                  <a:pt x="44" y="233"/>
                  <a:pt x="43" y="233"/>
                  <a:pt x="44" y="234"/>
                </a:cubicBezTo>
                <a:close/>
                <a:moveTo>
                  <a:pt x="49" y="243"/>
                </a:moveTo>
                <a:cubicBezTo>
                  <a:pt x="50" y="242"/>
                  <a:pt x="52" y="240"/>
                  <a:pt x="52" y="239"/>
                </a:cubicBezTo>
                <a:cubicBezTo>
                  <a:pt x="51" y="241"/>
                  <a:pt x="49" y="241"/>
                  <a:pt x="49" y="243"/>
                </a:cubicBezTo>
                <a:close/>
                <a:moveTo>
                  <a:pt x="31" y="225"/>
                </a:moveTo>
                <a:cubicBezTo>
                  <a:pt x="32" y="225"/>
                  <a:pt x="31" y="226"/>
                  <a:pt x="31" y="226"/>
                </a:cubicBezTo>
                <a:cubicBezTo>
                  <a:pt x="32" y="226"/>
                  <a:pt x="32" y="226"/>
                  <a:pt x="32" y="225"/>
                </a:cubicBezTo>
                <a:cubicBezTo>
                  <a:pt x="32" y="225"/>
                  <a:pt x="32" y="225"/>
                  <a:pt x="31" y="225"/>
                </a:cubicBezTo>
                <a:close/>
                <a:moveTo>
                  <a:pt x="42" y="242"/>
                </a:moveTo>
                <a:cubicBezTo>
                  <a:pt x="43" y="241"/>
                  <a:pt x="45" y="239"/>
                  <a:pt x="46" y="236"/>
                </a:cubicBezTo>
                <a:cubicBezTo>
                  <a:pt x="46" y="237"/>
                  <a:pt x="46" y="238"/>
                  <a:pt x="47" y="237"/>
                </a:cubicBezTo>
                <a:cubicBezTo>
                  <a:pt x="47" y="236"/>
                  <a:pt x="46" y="236"/>
                  <a:pt x="46" y="235"/>
                </a:cubicBezTo>
                <a:cubicBezTo>
                  <a:pt x="45" y="238"/>
                  <a:pt x="42" y="240"/>
                  <a:pt x="42" y="242"/>
                </a:cubicBezTo>
                <a:close/>
                <a:moveTo>
                  <a:pt x="23" y="220"/>
                </a:moveTo>
                <a:cubicBezTo>
                  <a:pt x="23" y="220"/>
                  <a:pt x="22" y="220"/>
                  <a:pt x="23" y="219"/>
                </a:cubicBezTo>
                <a:cubicBezTo>
                  <a:pt x="22" y="219"/>
                  <a:pt x="22" y="219"/>
                  <a:pt x="22" y="219"/>
                </a:cubicBezTo>
                <a:cubicBezTo>
                  <a:pt x="22" y="219"/>
                  <a:pt x="22" y="221"/>
                  <a:pt x="23" y="220"/>
                </a:cubicBezTo>
                <a:close/>
                <a:moveTo>
                  <a:pt x="30" y="227"/>
                </a:moveTo>
                <a:cubicBezTo>
                  <a:pt x="30" y="227"/>
                  <a:pt x="30" y="227"/>
                  <a:pt x="31" y="228"/>
                </a:cubicBezTo>
                <a:cubicBezTo>
                  <a:pt x="31" y="227"/>
                  <a:pt x="31" y="227"/>
                  <a:pt x="31" y="227"/>
                </a:cubicBezTo>
                <a:cubicBezTo>
                  <a:pt x="31" y="226"/>
                  <a:pt x="32" y="227"/>
                  <a:pt x="31" y="226"/>
                </a:cubicBezTo>
                <a:cubicBezTo>
                  <a:pt x="31" y="226"/>
                  <a:pt x="31" y="226"/>
                  <a:pt x="30" y="227"/>
                </a:cubicBezTo>
                <a:close/>
                <a:moveTo>
                  <a:pt x="31" y="230"/>
                </a:moveTo>
                <a:cubicBezTo>
                  <a:pt x="32" y="229"/>
                  <a:pt x="33" y="228"/>
                  <a:pt x="33" y="228"/>
                </a:cubicBezTo>
                <a:cubicBezTo>
                  <a:pt x="32" y="228"/>
                  <a:pt x="31" y="229"/>
                  <a:pt x="31" y="230"/>
                </a:cubicBezTo>
                <a:close/>
                <a:moveTo>
                  <a:pt x="57" y="246"/>
                </a:moveTo>
                <a:cubicBezTo>
                  <a:pt x="57" y="246"/>
                  <a:pt x="57" y="246"/>
                  <a:pt x="58" y="246"/>
                </a:cubicBezTo>
                <a:cubicBezTo>
                  <a:pt x="57" y="246"/>
                  <a:pt x="57" y="246"/>
                  <a:pt x="57" y="246"/>
                </a:cubicBezTo>
                <a:close/>
                <a:moveTo>
                  <a:pt x="21" y="224"/>
                </a:moveTo>
                <a:cubicBezTo>
                  <a:pt x="22" y="224"/>
                  <a:pt x="22" y="223"/>
                  <a:pt x="22" y="223"/>
                </a:cubicBezTo>
                <a:cubicBezTo>
                  <a:pt x="22" y="223"/>
                  <a:pt x="21" y="224"/>
                  <a:pt x="21" y="224"/>
                </a:cubicBezTo>
                <a:close/>
                <a:moveTo>
                  <a:pt x="52" y="249"/>
                </a:moveTo>
                <a:cubicBezTo>
                  <a:pt x="52" y="249"/>
                  <a:pt x="52" y="249"/>
                  <a:pt x="51" y="249"/>
                </a:cubicBezTo>
                <a:cubicBezTo>
                  <a:pt x="52" y="250"/>
                  <a:pt x="52" y="249"/>
                  <a:pt x="52" y="250"/>
                </a:cubicBezTo>
                <a:cubicBezTo>
                  <a:pt x="53" y="248"/>
                  <a:pt x="53" y="248"/>
                  <a:pt x="54" y="247"/>
                </a:cubicBezTo>
                <a:cubicBezTo>
                  <a:pt x="53" y="247"/>
                  <a:pt x="52" y="248"/>
                  <a:pt x="52" y="249"/>
                </a:cubicBezTo>
                <a:close/>
                <a:moveTo>
                  <a:pt x="29" y="230"/>
                </a:moveTo>
                <a:cubicBezTo>
                  <a:pt x="29" y="230"/>
                  <a:pt x="29" y="230"/>
                  <a:pt x="29" y="230"/>
                </a:cubicBezTo>
                <a:cubicBezTo>
                  <a:pt x="29" y="229"/>
                  <a:pt x="28" y="230"/>
                  <a:pt x="29" y="230"/>
                </a:cubicBezTo>
                <a:close/>
                <a:moveTo>
                  <a:pt x="54" y="249"/>
                </a:moveTo>
                <a:cubicBezTo>
                  <a:pt x="55" y="250"/>
                  <a:pt x="54" y="251"/>
                  <a:pt x="55" y="250"/>
                </a:cubicBezTo>
                <a:cubicBezTo>
                  <a:pt x="56" y="251"/>
                  <a:pt x="55" y="250"/>
                  <a:pt x="55" y="251"/>
                </a:cubicBezTo>
                <a:cubicBezTo>
                  <a:pt x="56" y="251"/>
                  <a:pt x="56" y="250"/>
                  <a:pt x="56" y="250"/>
                </a:cubicBezTo>
                <a:cubicBezTo>
                  <a:pt x="55" y="249"/>
                  <a:pt x="55" y="249"/>
                  <a:pt x="54" y="249"/>
                </a:cubicBezTo>
                <a:close/>
                <a:moveTo>
                  <a:pt x="47" y="245"/>
                </a:moveTo>
                <a:cubicBezTo>
                  <a:pt x="47" y="246"/>
                  <a:pt x="46" y="246"/>
                  <a:pt x="47" y="246"/>
                </a:cubicBezTo>
                <a:cubicBezTo>
                  <a:pt x="48" y="245"/>
                  <a:pt x="48" y="245"/>
                  <a:pt x="48" y="245"/>
                </a:cubicBezTo>
                <a:cubicBezTo>
                  <a:pt x="48" y="245"/>
                  <a:pt x="47" y="245"/>
                  <a:pt x="47" y="245"/>
                </a:cubicBezTo>
                <a:close/>
                <a:moveTo>
                  <a:pt x="28" y="231"/>
                </a:moveTo>
                <a:cubicBezTo>
                  <a:pt x="28" y="232"/>
                  <a:pt x="27" y="232"/>
                  <a:pt x="27" y="233"/>
                </a:cubicBezTo>
                <a:cubicBezTo>
                  <a:pt x="28" y="232"/>
                  <a:pt x="28" y="231"/>
                  <a:pt x="28" y="231"/>
                </a:cubicBezTo>
                <a:cubicBezTo>
                  <a:pt x="28" y="231"/>
                  <a:pt x="28" y="230"/>
                  <a:pt x="28" y="231"/>
                </a:cubicBezTo>
                <a:close/>
                <a:moveTo>
                  <a:pt x="28" y="235"/>
                </a:moveTo>
                <a:cubicBezTo>
                  <a:pt x="29" y="234"/>
                  <a:pt x="30" y="233"/>
                  <a:pt x="29" y="232"/>
                </a:cubicBezTo>
                <a:cubicBezTo>
                  <a:pt x="29" y="233"/>
                  <a:pt x="29" y="234"/>
                  <a:pt x="28" y="235"/>
                </a:cubicBezTo>
                <a:close/>
                <a:moveTo>
                  <a:pt x="48" y="247"/>
                </a:moveTo>
                <a:cubicBezTo>
                  <a:pt x="48" y="248"/>
                  <a:pt x="49" y="248"/>
                  <a:pt x="49" y="248"/>
                </a:cubicBezTo>
                <a:cubicBezTo>
                  <a:pt x="49" y="248"/>
                  <a:pt x="49" y="248"/>
                  <a:pt x="49" y="248"/>
                </a:cubicBezTo>
                <a:cubicBezTo>
                  <a:pt x="49" y="248"/>
                  <a:pt x="49" y="247"/>
                  <a:pt x="48" y="247"/>
                </a:cubicBezTo>
                <a:close/>
                <a:moveTo>
                  <a:pt x="17" y="226"/>
                </a:moveTo>
                <a:cubicBezTo>
                  <a:pt x="17" y="226"/>
                  <a:pt x="17" y="227"/>
                  <a:pt x="17" y="227"/>
                </a:cubicBezTo>
                <a:cubicBezTo>
                  <a:pt x="17" y="226"/>
                  <a:pt x="18" y="227"/>
                  <a:pt x="18" y="227"/>
                </a:cubicBezTo>
                <a:cubicBezTo>
                  <a:pt x="18" y="226"/>
                  <a:pt x="17" y="226"/>
                  <a:pt x="17" y="225"/>
                </a:cubicBezTo>
                <a:lnTo>
                  <a:pt x="17" y="226"/>
                </a:lnTo>
                <a:close/>
                <a:moveTo>
                  <a:pt x="41" y="244"/>
                </a:moveTo>
                <a:cubicBezTo>
                  <a:pt x="41" y="244"/>
                  <a:pt x="42" y="243"/>
                  <a:pt x="41" y="243"/>
                </a:cubicBezTo>
                <a:cubicBezTo>
                  <a:pt x="40" y="245"/>
                  <a:pt x="39" y="245"/>
                  <a:pt x="41" y="244"/>
                </a:cubicBezTo>
                <a:close/>
                <a:moveTo>
                  <a:pt x="50" y="252"/>
                </a:moveTo>
                <a:cubicBezTo>
                  <a:pt x="50" y="251"/>
                  <a:pt x="51" y="252"/>
                  <a:pt x="51" y="252"/>
                </a:cubicBezTo>
                <a:cubicBezTo>
                  <a:pt x="50" y="252"/>
                  <a:pt x="51" y="251"/>
                  <a:pt x="51" y="250"/>
                </a:cubicBezTo>
                <a:cubicBezTo>
                  <a:pt x="51" y="252"/>
                  <a:pt x="49" y="251"/>
                  <a:pt x="50" y="252"/>
                </a:cubicBezTo>
                <a:close/>
                <a:moveTo>
                  <a:pt x="42" y="245"/>
                </a:moveTo>
                <a:cubicBezTo>
                  <a:pt x="42" y="246"/>
                  <a:pt x="42" y="246"/>
                  <a:pt x="43" y="246"/>
                </a:cubicBezTo>
                <a:cubicBezTo>
                  <a:pt x="43" y="245"/>
                  <a:pt x="42" y="245"/>
                  <a:pt x="42" y="245"/>
                </a:cubicBezTo>
                <a:close/>
                <a:moveTo>
                  <a:pt x="53" y="255"/>
                </a:moveTo>
                <a:cubicBezTo>
                  <a:pt x="53" y="254"/>
                  <a:pt x="54" y="254"/>
                  <a:pt x="53" y="253"/>
                </a:cubicBezTo>
                <a:cubicBezTo>
                  <a:pt x="53" y="254"/>
                  <a:pt x="52" y="254"/>
                  <a:pt x="53" y="255"/>
                </a:cubicBezTo>
                <a:close/>
                <a:moveTo>
                  <a:pt x="40" y="247"/>
                </a:moveTo>
                <a:cubicBezTo>
                  <a:pt x="41" y="247"/>
                  <a:pt x="42" y="246"/>
                  <a:pt x="41" y="246"/>
                </a:cubicBezTo>
                <a:lnTo>
                  <a:pt x="40" y="247"/>
                </a:lnTo>
                <a:close/>
                <a:moveTo>
                  <a:pt x="43" y="248"/>
                </a:moveTo>
                <a:cubicBezTo>
                  <a:pt x="44" y="249"/>
                  <a:pt x="44" y="249"/>
                  <a:pt x="44" y="249"/>
                </a:cubicBezTo>
                <a:cubicBezTo>
                  <a:pt x="44" y="248"/>
                  <a:pt x="43" y="248"/>
                  <a:pt x="43" y="248"/>
                </a:cubicBezTo>
                <a:close/>
                <a:moveTo>
                  <a:pt x="15" y="234"/>
                </a:moveTo>
                <a:cubicBezTo>
                  <a:pt x="15" y="233"/>
                  <a:pt x="15" y="233"/>
                  <a:pt x="15" y="232"/>
                </a:cubicBezTo>
                <a:cubicBezTo>
                  <a:pt x="15" y="233"/>
                  <a:pt x="15" y="233"/>
                  <a:pt x="15" y="233"/>
                </a:cubicBezTo>
                <a:cubicBezTo>
                  <a:pt x="16" y="234"/>
                  <a:pt x="16" y="234"/>
                  <a:pt x="16" y="234"/>
                </a:cubicBezTo>
                <a:cubicBezTo>
                  <a:pt x="17" y="232"/>
                  <a:pt x="17" y="233"/>
                  <a:pt x="18" y="231"/>
                </a:cubicBezTo>
                <a:cubicBezTo>
                  <a:pt x="18" y="231"/>
                  <a:pt x="17" y="231"/>
                  <a:pt x="17" y="230"/>
                </a:cubicBezTo>
                <a:cubicBezTo>
                  <a:pt x="17" y="230"/>
                  <a:pt x="17" y="231"/>
                  <a:pt x="17" y="230"/>
                </a:cubicBezTo>
                <a:cubicBezTo>
                  <a:pt x="17" y="232"/>
                  <a:pt x="16" y="232"/>
                  <a:pt x="15" y="234"/>
                </a:cubicBezTo>
                <a:close/>
                <a:moveTo>
                  <a:pt x="51" y="255"/>
                </a:moveTo>
                <a:cubicBezTo>
                  <a:pt x="51" y="256"/>
                  <a:pt x="50" y="257"/>
                  <a:pt x="51" y="257"/>
                </a:cubicBezTo>
                <a:cubicBezTo>
                  <a:pt x="51" y="256"/>
                  <a:pt x="52" y="256"/>
                  <a:pt x="52" y="255"/>
                </a:cubicBezTo>
                <a:cubicBezTo>
                  <a:pt x="51" y="255"/>
                  <a:pt x="51" y="255"/>
                  <a:pt x="51" y="255"/>
                </a:cubicBezTo>
                <a:close/>
                <a:moveTo>
                  <a:pt x="20" y="235"/>
                </a:moveTo>
                <a:cubicBezTo>
                  <a:pt x="19" y="235"/>
                  <a:pt x="19" y="236"/>
                  <a:pt x="19" y="236"/>
                </a:cubicBezTo>
                <a:cubicBezTo>
                  <a:pt x="20" y="236"/>
                  <a:pt x="20" y="236"/>
                  <a:pt x="20" y="236"/>
                </a:cubicBezTo>
                <a:cubicBezTo>
                  <a:pt x="20" y="236"/>
                  <a:pt x="21" y="235"/>
                  <a:pt x="21" y="235"/>
                </a:cubicBezTo>
                <a:cubicBezTo>
                  <a:pt x="20" y="235"/>
                  <a:pt x="20" y="236"/>
                  <a:pt x="20" y="235"/>
                </a:cubicBezTo>
                <a:close/>
                <a:moveTo>
                  <a:pt x="21" y="238"/>
                </a:moveTo>
                <a:cubicBezTo>
                  <a:pt x="21" y="237"/>
                  <a:pt x="22" y="237"/>
                  <a:pt x="22" y="236"/>
                </a:cubicBezTo>
                <a:cubicBezTo>
                  <a:pt x="21" y="236"/>
                  <a:pt x="21" y="237"/>
                  <a:pt x="21" y="238"/>
                </a:cubicBezTo>
                <a:close/>
                <a:moveTo>
                  <a:pt x="17" y="236"/>
                </a:moveTo>
                <a:cubicBezTo>
                  <a:pt x="18" y="236"/>
                  <a:pt x="18" y="235"/>
                  <a:pt x="18" y="235"/>
                </a:cubicBezTo>
                <a:cubicBezTo>
                  <a:pt x="18" y="235"/>
                  <a:pt x="17" y="236"/>
                  <a:pt x="17" y="236"/>
                </a:cubicBezTo>
                <a:close/>
                <a:moveTo>
                  <a:pt x="23" y="243"/>
                </a:moveTo>
                <a:cubicBezTo>
                  <a:pt x="24" y="243"/>
                  <a:pt x="25" y="241"/>
                  <a:pt x="26" y="240"/>
                </a:cubicBezTo>
                <a:cubicBezTo>
                  <a:pt x="25" y="240"/>
                  <a:pt x="25" y="240"/>
                  <a:pt x="25" y="240"/>
                </a:cubicBezTo>
                <a:cubicBezTo>
                  <a:pt x="24" y="241"/>
                  <a:pt x="24" y="242"/>
                  <a:pt x="23" y="243"/>
                </a:cubicBezTo>
                <a:close/>
                <a:moveTo>
                  <a:pt x="17" y="238"/>
                </a:moveTo>
                <a:cubicBezTo>
                  <a:pt x="17" y="237"/>
                  <a:pt x="18" y="237"/>
                  <a:pt x="18" y="236"/>
                </a:cubicBezTo>
                <a:cubicBezTo>
                  <a:pt x="17" y="236"/>
                  <a:pt x="16" y="237"/>
                  <a:pt x="17" y="238"/>
                </a:cubicBezTo>
                <a:close/>
                <a:moveTo>
                  <a:pt x="35" y="251"/>
                </a:moveTo>
                <a:cubicBezTo>
                  <a:pt x="35" y="252"/>
                  <a:pt x="36" y="250"/>
                  <a:pt x="36" y="250"/>
                </a:cubicBezTo>
                <a:lnTo>
                  <a:pt x="35" y="251"/>
                </a:lnTo>
                <a:close/>
                <a:moveTo>
                  <a:pt x="38" y="255"/>
                </a:moveTo>
                <a:cubicBezTo>
                  <a:pt x="39" y="254"/>
                  <a:pt x="39" y="254"/>
                  <a:pt x="39" y="254"/>
                </a:cubicBezTo>
                <a:cubicBezTo>
                  <a:pt x="39" y="254"/>
                  <a:pt x="38" y="254"/>
                  <a:pt x="38" y="255"/>
                </a:cubicBezTo>
                <a:close/>
                <a:moveTo>
                  <a:pt x="12" y="236"/>
                </a:moveTo>
                <a:cubicBezTo>
                  <a:pt x="12" y="236"/>
                  <a:pt x="12" y="237"/>
                  <a:pt x="12" y="237"/>
                </a:cubicBezTo>
                <a:cubicBezTo>
                  <a:pt x="13" y="236"/>
                  <a:pt x="13" y="236"/>
                  <a:pt x="13" y="236"/>
                </a:cubicBezTo>
                <a:cubicBezTo>
                  <a:pt x="13" y="236"/>
                  <a:pt x="12" y="236"/>
                  <a:pt x="12" y="236"/>
                </a:cubicBezTo>
                <a:close/>
                <a:moveTo>
                  <a:pt x="38" y="253"/>
                </a:moveTo>
                <a:cubicBezTo>
                  <a:pt x="36" y="252"/>
                  <a:pt x="36" y="252"/>
                  <a:pt x="36" y="252"/>
                </a:cubicBezTo>
                <a:cubicBezTo>
                  <a:pt x="36" y="253"/>
                  <a:pt x="37" y="254"/>
                  <a:pt x="38" y="253"/>
                </a:cubicBezTo>
                <a:close/>
                <a:moveTo>
                  <a:pt x="12" y="239"/>
                </a:moveTo>
                <a:cubicBezTo>
                  <a:pt x="13" y="238"/>
                  <a:pt x="13" y="238"/>
                  <a:pt x="13" y="238"/>
                </a:cubicBezTo>
                <a:cubicBezTo>
                  <a:pt x="13" y="238"/>
                  <a:pt x="13" y="239"/>
                  <a:pt x="13" y="238"/>
                </a:cubicBezTo>
                <a:cubicBezTo>
                  <a:pt x="12" y="238"/>
                  <a:pt x="14" y="237"/>
                  <a:pt x="13" y="237"/>
                </a:cubicBezTo>
                <a:cubicBezTo>
                  <a:pt x="12" y="237"/>
                  <a:pt x="12" y="238"/>
                  <a:pt x="12" y="239"/>
                </a:cubicBezTo>
                <a:close/>
                <a:moveTo>
                  <a:pt x="35" y="256"/>
                </a:moveTo>
                <a:cubicBezTo>
                  <a:pt x="35" y="256"/>
                  <a:pt x="36" y="257"/>
                  <a:pt x="36" y="257"/>
                </a:cubicBezTo>
                <a:cubicBezTo>
                  <a:pt x="36" y="256"/>
                  <a:pt x="35" y="256"/>
                  <a:pt x="35" y="256"/>
                </a:cubicBezTo>
                <a:close/>
                <a:moveTo>
                  <a:pt x="27" y="255"/>
                </a:moveTo>
                <a:cubicBezTo>
                  <a:pt x="27" y="255"/>
                  <a:pt x="28" y="254"/>
                  <a:pt x="28" y="254"/>
                </a:cubicBezTo>
                <a:cubicBezTo>
                  <a:pt x="27" y="254"/>
                  <a:pt x="27" y="254"/>
                  <a:pt x="27" y="255"/>
                </a:cubicBezTo>
                <a:close/>
                <a:moveTo>
                  <a:pt x="8" y="244"/>
                </a:moveTo>
                <a:cubicBezTo>
                  <a:pt x="7" y="244"/>
                  <a:pt x="7" y="244"/>
                  <a:pt x="7" y="244"/>
                </a:cubicBezTo>
                <a:cubicBezTo>
                  <a:pt x="8" y="245"/>
                  <a:pt x="8" y="243"/>
                  <a:pt x="7" y="243"/>
                </a:cubicBezTo>
                <a:cubicBezTo>
                  <a:pt x="7" y="243"/>
                  <a:pt x="7" y="243"/>
                  <a:pt x="8" y="244"/>
                </a:cubicBezTo>
                <a:close/>
                <a:moveTo>
                  <a:pt x="6" y="247"/>
                </a:moveTo>
                <a:cubicBezTo>
                  <a:pt x="7" y="248"/>
                  <a:pt x="9" y="244"/>
                  <a:pt x="8" y="244"/>
                </a:cubicBezTo>
                <a:cubicBezTo>
                  <a:pt x="7" y="245"/>
                  <a:pt x="7" y="246"/>
                  <a:pt x="6" y="247"/>
                </a:cubicBezTo>
                <a:close/>
                <a:moveTo>
                  <a:pt x="11" y="248"/>
                </a:moveTo>
                <a:cubicBezTo>
                  <a:pt x="12" y="248"/>
                  <a:pt x="12" y="247"/>
                  <a:pt x="11" y="247"/>
                </a:cubicBezTo>
                <a:cubicBezTo>
                  <a:pt x="11" y="247"/>
                  <a:pt x="11" y="248"/>
                  <a:pt x="11" y="248"/>
                </a:cubicBezTo>
                <a:close/>
                <a:moveTo>
                  <a:pt x="32" y="264"/>
                </a:moveTo>
                <a:cubicBezTo>
                  <a:pt x="33" y="264"/>
                  <a:pt x="33" y="264"/>
                  <a:pt x="33" y="263"/>
                </a:cubicBezTo>
                <a:cubicBezTo>
                  <a:pt x="32" y="263"/>
                  <a:pt x="32" y="263"/>
                  <a:pt x="32" y="264"/>
                </a:cubicBezTo>
                <a:close/>
                <a:moveTo>
                  <a:pt x="10" y="250"/>
                </a:moveTo>
                <a:cubicBezTo>
                  <a:pt x="10" y="250"/>
                  <a:pt x="11" y="249"/>
                  <a:pt x="11" y="249"/>
                </a:cubicBezTo>
                <a:cubicBezTo>
                  <a:pt x="10" y="248"/>
                  <a:pt x="10" y="248"/>
                  <a:pt x="10" y="248"/>
                </a:cubicBezTo>
                <a:cubicBezTo>
                  <a:pt x="10" y="249"/>
                  <a:pt x="9" y="249"/>
                  <a:pt x="10" y="250"/>
                </a:cubicBezTo>
                <a:close/>
                <a:moveTo>
                  <a:pt x="7" y="252"/>
                </a:moveTo>
                <a:cubicBezTo>
                  <a:pt x="7" y="251"/>
                  <a:pt x="9" y="249"/>
                  <a:pt x="8" y="248"/>
                </a:cubicBezTo>
                <a:cubicBezTo>
                  <a:pt x="8" y="249"/>
                  <a:pt x="6" y="251"/>
                  <a:pt x="7" y="252"/>
                </a:cubicBezTo>
                <a:close/>
                <a:moveTo>
                  <a:pt x="3" y="247"/>
                </a:moveTo>
                <a:cubicBezTo>
                  <a:pt x="3" y="246"/>
                  <a:pt x="4" y="246"/>
                  <a:pt x="4" y="246"/>
                </a:cubicBezTo>
                <a:cubicBezTo>
                  <a:pt x="3" y="246"/>
                  <a:pt x="2" y="246"/>
                  <a:pt x="3" y="247"/>
                </a:cubicBezTo>
                <a:close/>
                <a:moveTo>
                  <a:pt x="0" y="255"/>
                </a:moveTo>
                <a:cubicBezTo>
                  <a:pt x="1" y="253"/>
                  <a:pt x="3" y="253"/>
                  <a:pt x="2" y="251"/>
                </a:cubicBezTo>
                <a:cubicBezTo>
                  <a:pt x="2" y="253"/>
                  <a:pt x="0" y="254"/>
                  <a:pt x="0" y="255"/>
                </a:cubicBezTo>
                <a:close/>
                <a:moveTo>
                  <a:pt x="30" y="271"/>
                </a:moveTo>
                <a:cubicBezTo>
                  <a:pt x="30" y="271"/>
                  <a:pt x="31" y="271"/>
                  <a:pt x="31" y="271"/>
                </a:cubicBezTo>
                <a:cubicBezTo>
                  <a:pt x="31" y="271"/>
                  <a:pt x="30" y="270"/>
                  <a:pt x="30" y="271"/>
                </a:cubicBezTo>
                <a:close/>
                <a:moveTo>
                  <a:pt x="34" y="274"/>
                </a:moveTo>
                <a:cubicBezTo>
                  <a:pt x="35" y="275"/>
                  <a:pt x="34" y="275"/>
                  <a:pt x="35" y="275"/>
                </a:cubicBezTo>
                <a:cubicBezTo>
                  <a:pt x="36" y="275"/>
                  <a:pt x="35" y="275"/>
                  <a:pt x="35" y="274"/>
                </a:cubicBezTo>
                <a:cubicBezTo>
                  <a:pt x="35" y="274"/>
                  <a:pt x="35" y="274"/>
                  <a:pt x="34" y="274"/>
                </a:cubicBezTo>
                <a:close/>
                <a:moveTo>
                  <a:pt x="3" y="254"/>
                </a:moveTo>
                <a:cubicBezTo>
                  <a:pt x="2" y="254"/>
                  <a:pt x="2" y="254"/>
                  <a:pt x="2" y="253"/>
                </a:cubicBezTo>
                <a:cubicBezTo>
                  <a:pt x="2" y="254"/>
                  <a:pt x="2" y="254"/>
                  <a:pt x="2" y="254"/>
                </a:cubicBezTo>
                <a:cubicBezTo>
                  <a:pt x="2" y="254"/>
                  <a:pt x="4" y="254"/>
                  <a:pt x="3" y="253"/>
                </a:cubicBezTo>
                <a:lnTo>
                  <a:pt x="3" y="254"/>
                </a:lnTo>
                <a:close/>
                <a:moveTo>
                  <a:pt x="27" y="271"/>
                </a:moveTo>
                <a:cubicBezTo>
                  <a:pt x="27" y="271"/>
                  <a:pt x="27" y="272"/>
                  <a:pt x="28" y="271"/>
                </a:cubicBezTo>
                <a:cubicBezTo>
                  <a:pt x="28" y="271"/>
                  <a:pt x="27" y="270"/>
                  <a:pt x="27" y="271"/>
                </a:cubicBezTo>
                <a:close/>
                <a:moveTo>
                  <a:pt x="31" y="278"/>
                </a:moveTo>
                <a:cubicBezTo>
                  <a:pt x="31" y="277"/>
                  <a:pt x="30" y="277"/>
                  <a:pt x="30" y="276"/>
                </a:cubicBezTo>
                <a:cubicBezTo>
                  <a:pt x="30" y="277"/>
                  <a:pt x="31" y="277"/>
                  <a:pt x="31" y="278"/>
                </a:cubicBezTo>
                <a:close/>
                <a:moveTo>
                  <a:pt x="31" y="281"/>
                </a:moveTo>
                <a:cubicBezTo>
                  <a:pt x="32" y="281"/>
                  <a:pt x="32" y="281"/>
                  <a:pt x="32" y="281"/>
                </a:cubicBezTo>
                <a:cubicBezTo>
                  <a:pt x="32" y="280"/>
                  <a:pt x="32" y="280"/>
                  <a:pt x="33" y="280"/>
                </a:cubicBezTo>
                <a:cubicBezTo>
                  <a:pt x="33" y="280"/>
                  <a:pt x="33" y="279"/>
                  <a:pt x="33" y="279"/>
                </a:cubicBezTo>
                <a:cubicBezTo>
                  <a:pt x="32" y="280"/>
                  <a:pt x="32" y="281"/>
                  <a:pt x="31" y="281"/>
                </a:cubicBezTo>
                <a:close/>
                <a:moveTo>
                  <a:pt x="782" y="255"/>
                </a:moveTo>
                <a:cubicBezTo>
                  <a:pt x="781" y="255"/>
                  <a:pt x="779" y="253"/>
                  <a:pt x="779" y="256"/>
                </a:cubicBezTo>
                <a:cubicBezTo>
                  <a:pt x="781" y="259"/>
                  <a:pt x="782" y="261"/>
                  <a:pt x="783" y="263"/>
                </a:cubicBezTo>
                <a:cubicBezTo>
                  <a:pt x="781" y="263"/>
                  <a:pt x="777" y="259"/>
                  <a:pt x="774" y="258"/>
                </a:cubicBezTo>
                <a:cubicBezTo>
                  <a:pt x="775" y="259"/>
                  <a:pt x="777" y="263"/>
                  <a:pt x="778" y="264"/>
                </a:cubicBezTo>
                <a:cubicBezTo>
                  <a:pt x="779" y="267"/>
                  <a:pt x="779" y="268"/>
                  <a:pt x="780" y="271"/>
                </a:cubicBezTo>
                <a:cubicBezTo>
                  <a:pt x="779" y="271"/>
                  <a:pt x="779" y="271"/>
                  <a:pt x="779" y="272"/>
                </a:cubicBezTo>
                <a:cubicBezTo>
                  <a:pt x="776" y="269"/>
                  <a:pt x="775" y="267"/>
                  <a:pt x="772" y="264"/>
                </a:cubicBezTo>
                <a:cubicBezTo>
                  <a:pt x="771" y="262"/>
                  <a:pt x="772" y="262"/>
                  <a:pt x="771" y="260"/>
                </a:cubicBezTo>
                <a:cubicBezTo>
                  <a:pt x="770" y="259"/>
                  <a:pt x="767" y="254"/>
                  <a:pt x="766" y="252"/>
                </a:cubicBezTo>
                <a:cubicBezTo>
                  <a:pt x="766" y="254"/>
                  <a:pt x="763" y="249"/>
                  <a:pt x="762" y="246"/>
                </a:cubicBezTo>
                <a:cubicBezTo>
                  <a:pt x="763" y="250"/>
                  <a:pt x="761" y="249"/>
                  <a:pt x="764" y="255"/>
                </a:cubicBezTo>
                <a:cubicBezTo>
                  <a:pt x="763" y="252"/>
                  <a:pt x="764" y="254"/>
                  <a:pt x="765" y="256"/>
                </a:cubicBezTo>
                <a:cubicBezTo>
                  <a:pt x="765" y="257"/>
                  <a:pt x="765" y="255"/>
                  <a:pt x="765" y="255"/>
                </a:cubicBezTo>
                <a:cubicBezTo>
                  <a:pt x="766" y="256"/>
                  <a:pt x="766" y="257"/>
                  <a:pt x="766" y="258"/>
                </a:cubicBezTo>
                <a:cubicBezTo>
                  <a:pt x="767" y="259"/>
                  <a:pt x="768" y="260"/>
                  <a:pt x="770" y="260"/>
                </a:cubicBezTo>
                <a:cubicBezTo>
                  <a:pt x="770" y="262"/>
                  <a:pt x="771" y="264"/>
                  <a:pt x="772" y="267"/>
                </a:cubicBezTo>
                <a:cubicBezTo>
                  <a:pt x="771" y="267"/>
                  <a:pt x="768" y="261"/>
                  <a:pt x="769" y="264"/>
                </a:cubicBezTo>
                <a:cubicBezTo>
                  <a:pt x="768" y="262"/>
                  <a:pt x="766" y="259"/>
                  <a:pt x="766" y="260"/>
                </a:cubicBezTo>
                <a:cubicBezTo>
                  <a:pt x="766" y="259"/>
                  <a:pt x="764" y="256"/>
                  <a:pt x="764" y="255"/>
                </a:cubicBezTo>
                <a:cubicBezTo>
                  <a:pt x="763" y="254"/>
                  <a:pt x="762" y="254"/>
                  <a:pt x="761" y="253"/>
                </a:cubicBezTo>
                <a:cubicBezTo>
                  <a:pt x="761" y="252"/>
                  <a:pt x="762" y="253"/>
                  <a:pt x="762" y="252"/>
                </a:cubicBezTo>
                <a:cubicBezTo>
                  <a:pt x="762" y="251"/>
                  <a:pt x="761" y="249"/>
                  <a:pt x="761" y="249"/>
                </a:cubicBezTo>
                <a:cubicBezTo>
                  <a:pt x="757" y="243"/>
                  <a:pt x="757" y="246"/>
                  <a:pt x="752" y="241"/>
                </a:cubicBezTo>
                <a:cubicBezTo>
                  <a:pt x="752" y="241"/>
                  <a:pt x="755" y="244"/>
                  <a:pt x="755" y="245"/>
                </a:cubicBezTo>
                <a:cubicBezTo>
                  <a:pt x="755" y="246"/>
                  <a:pt x="755" y="245"/>
                  <a:pt x="755" y="244"/>
                </a:cubicBezTo>
                <a:cubicBezTo>
                  <a:pt x="755" y="244"/>
                  <a:pt x="755" y="246"/>
                  <a:pt x="756" y="246"/>
                </a:cubicBezTo>
                <a:cubicBezTo>
                  <a:pt x="757" y="248"/>
                  <a:pt x="756" y="247"/>
                  <a:pt x="757" y="249"/>
                </a:cubicBezTo>
                <a:cubicBezTo>
                  <a:pt x="755" y="246"/>
                  <a:pt x="755" y="248"/>
                  <a:pt x="753" y="248"/>
                </a:cubicBezTo>
                <a:cubicBezTo>
                  <a:pt x="752" y="245"/>
                  <a:pt x="751" y="244"/>
                  <a:pt x="750" y="245"/>
                </a:cubicBezTo>
                <a:cubicBezTo>
                  <a:pt x="748" y="242"/>
                  <a:pt x="747" y="243"/>
                  <a:pt x="745" y="239"/>
                </a:cubicBezTo>
                <a:cubicBezTo>
                  <a:pt x="744" y="239"/>
                  <a:pt x="744" y="239"/>
                  <a:pt x="744" y="239"/>
                </a:cubicBezTo>
                <a:cubicBezTo>
                  <a:pt x="743" y="237"/>
                  <a:pt x="741" y="236"/>
                  <a:pt x="739" y="233"/>
                </a:cubicBezTo>
                <a:cubicBezTo>
                  <a:pt x="739" y="232"/>
                  <a:pt x="739" y="231"/>
                  <a:pt x="740" y="231"/>
                </a:cubicBezTo>
                <a:cubicBezTo>
                  <a:pt x="741" y="233"/>
                  <a:pt x="741" y="234"/>
                  <a:pt x="742" y="234"/>
                </a:cubicBezTo>
                <a:cubicBezTo>
                  <a:pt x="742" y="234"/>
                  <a:pt x="741" y="231"/>
                  <a:pt x="743" y="234"/>
                </a:cubicBezTo>
                <a:cubicBezTo>
                  <a:pt x="743" y="233"/>
                  <a:pt x="742" y="232"/>
                  <a:pt x="741" y="231"/>
                </a:cubicBezTo>
                <a:cubicBezTo>
                  <a:pt x="740" y="230"/>
                  <a:pt x="741" y="231"/>
                  <a:pt x="740" y="231"/>
                </a:cubicBezTo>
                <a:cubicBezTo>
                  <a:pt x="739" y="227"/>
                  <a:pt x="737" y="229"/>
                  <a:pt x="736" y="226"/>
                </a:cubicBezTo>
                <a:cubicBezTo>
                  <a:pt x="736" y="227"/>
                  <a:pt x="735" y="226"/>
                  <a:pt x="733" y="224"/>
                </a:cubicBezTo>
                <a:cubicBezTo>
                  <a:pt x="734" y="226"/>
                  <a:pt x="737" y="229"/>
                  <a:pt x="738" y="231"/>
                </a:cubicBezTo>
                <a:cubicBezTo>
                  <a:pt x="735" y="229"/>
                  <a:pt x="728" y="217"/>
                  <a:pt x="726" y="218"/>
                </a:cubicBezTo>
                <a:cubicBezTo>
                  <a:pt x="724" y="215"/>
                  <a:pt x="723" y="213"/>
                  <a:pt x="721" y="210"/>
                </a:cubicBezTo>
                <a:cubicBezTo>
                  <a:pt x="715" y="205"/>
                  <a:pt x="707" y="195"/>
                  <a:pt x="698" y="186"/>
                </a:cubicBezTo>
                <a:cubicBezTo>
                  <a:pt x="698" y="186"/>
                  <a:pt x="701" y="188"/>
                  <a:pt x="700" y="188"/>
                </a:cubicBezTo>
                <a:cubicBezTo>
                  <a:pt x="696" y="184"/>
                  <a:pt x="693" y="182"/>
                  <a:pt x="688" y="177"/>
                </a:cubicBezTo>
                <a:cubicBezTo>
                  <a:pt x="689" y="178"/>
                  <a:pt x="690" y="178"/>
                  <a:pt x="690" y="177"/>
                </a:cubicBezTo>
                <a:cubicBezTo>
                  <a:pt x="689" y="176"/>
                  <a:pt x="689" y="176"/>
                  <a:pt x="689" y="176"/>
                </a:cubicBezTo>
                <a:cubicBezTo>
                  <a:pt x="687" y="174"/>
                  <a:pt x="689" y="177"/>
                  <a:pt x="688" y="177"/>
                </a:cubicBezTo>
                <a:cubicBezTo>
                  <a:pt x="686" y="175"/>
                  <a:pt x="687" y="175"/>
                  <a:pt x="686" y="174"/>
                </a:cubicBezTo>
                <a:cubicBezTo>
                  <a:pt x="684" y="172"/>
                  <a:pt x="686" y="174"/>
                  <a:pt x="684" y="173"/>
                </a:cubicBezTo>
                <a:cubicBezTo>
                  <a:pt x="683" y="172"/>
                  <a:pt x="682" y="169"/>
                  <a:pt x="681" y="170"/>
                </a:cubicBezTo>
                <a:cubicBezTo>
                  <a:pt x="680" y="169"/>
                  <a:pt x="681" y="169"/>
                  <a:pt x="681" y="169"/>
                </a:cubicBezTo>
                <a:cubicBezTo>
                  <a:pt x="680" y="168"/>
                  <a:pt x="679" y="168"/>
                  <a:pt x="678" y="168"/>
                </a:cubicBezTo>
                <a:cubicBezTo>
                  <a:pt x="676" y="165"/>
                  <a:pt x="672" y="163"/>
                  <a:pt x="672" y="161"/>
                </a:cubicBezTo>
                <a:cubicBezTo>
                  <a:pt x="670" y="160"/>
                  <a:pt x="662" y="154"/>
                  <a:pt x="657" y="149"/>
                </a:cubicBezTo>
                <a:cubicBezTo>
                  <a:pt x="660" y="152"/>
                  <a:pt x="654" y="146"/>
                  <a:pt x="654" y="146"/>
                </a:cubicBezTo>
                <a:cubicBezTo>
                  <a:pt x="653" y="145"/>
                  <a:pt x="653" y="145"/>
                  <a:pt x="652" y="145"/>
                </a:cubicBezTo>
                <a:cubicBezTo>
                  <a:pt x="648" y="142"/>
                  <a:pt x="644" y="139"/>
                  <a:pt x="645" y="138"/>
                </a:cubicBezTo>
                <a:cubicBezTo>
                  <a:pt x="641" y="135"/>
                  <a:pt x="641" y="135"/>
                  <a:pt x="641" y="135"/>
                </a:cubicBezTo>
                <a:cubicBezTo>
                  <a:pt x="642" y="137"/>
                  <a:pt x="641" y="136"/>
                  <a:pt x="640" y="136"/>
                </a:cubicBezTo>
                <a:cubicBezTo>
                  <a:pt x="637" y="133"/>
                  <a:pt x="636" y="133"/>
                  <a:pt x="633" y="130"/>
                </a:cubicBezTo>
                <a:cubicBezTo>
                  <a:pt x="633" y="130"/>
                  <a:pt x="632" y="129"/>
                  <a:pt x="633" y="129"/>
                </a:cubicBezTo>
                <a:cubicBezTo>
                  <a:pt x="629" y="126"/>
                  <a:pt x="631" y="129"/>
                  <a:pt x="629" y="128"/>
                </a:cubicBezTo>
                <a:cubicBezTo>
                  <a:pt x="628" y="126"/>
                  <a:pt x="625" y="124"/>
                  <a:pt x="622" y="123"/>
                </a:cubicBezTo>
                <a:cubicBezTo>
                  <a:pt x="626" y="124"/>
                  <a:pt x="620" y="120"/>
                  <a:pt x="618" y="120"/>
                </a:cubicBezTo>
                <a:cubicBezTo>
                  <a:pt x="618" y="120"/>
                  <a:pt x="620" y="122"/>
                  <a:pt x="621" y="122"/>
                </a:cubicBezTo>
                <a:cubicBezTo>
                  <a:pt x="623" y="124"/>
                  <a:pt x="615" y="119"/>
                  <a:pt x="617" y="119"/>
                </a:cubicBezTo>
                <a:cubicBezTo>
                  <a:pt x="614" y="117"/>
                  <a:pt x="614" y="117"/>
                  <a:pt x="614" y="117"/>
                </a:cubicBezTo>
                <a:cubicBezTo>
                  <a:pt x="613" y="116"/>
                  <a:pt x="614" y="118"/>
                  <a:pt x="611" y="116"/>
                </a:cubicBezTo>
                <a:cubicBezTo>
                  <a:pt x="611" y="116"/>
                  <a:pt x="613" y="116"/>
                  <a:pt x="612" y="115"/>
                </a:cubicBezTo>
                <a:cubicBezTo>
                  <a:pt x="610" y="114"/>
                  <a:pt x="612" y="116"/>
                  <a:pt x="610" y="115"/>
                </a:cubicBezTo>
                <a:cubicBezTo>
                  <a:pt x="607" y="112"/>
                  <a:pt x="602" y="111"/>
                  <a:pt x="596" y="106"/>
                </a:cubicBezTo>
                <a:cubicBezTo>
                  <a:pt x="596" y="106"/>
                  <a:pt x="595" y="106"/>
                  <a:pt x="595" y="105"/>
                </a:cubicBezTo>
                <a:cubicBezTo>
                  <a:pt x="594" y="105"/>
                  <a:pt x="594" y="105"/>
                  <a:pt x="594" y="106"/>
                </a:cubicBezTo>
                <a:cubicBezTo>
                  <a:pt x="587" y="101"/>
                  <a:pt x="583" y="99"/>
                  <a:pt x="576" y="95"/>
                </a:cubicBezTo>
                <a:cubicBezTo>
                  <a:pt x="573" y="94"/>
                  <a:pt x="576" y="96"/>
                  <a:pt x="575" y="96"/>
                </a:cubicBezTo>
                <a:cubicBezTo>
                  <a:pt x="575" y="95"/>
                  <a:pt x="571" y="94"/>
                  <a:pt x="571" y="94"/>
                </a:cubicBezTo>
                <a:cubicBezTo>
                  <a:pt x="568" y="92"/>
                  <a:pt x="566" y="90"/>
                  <a:pt x="562" y="88"/>
                </a:cubicBezTo>
                <a:cubicBezTo>
                  <a:pt x="555" y="85"/>
                  <a:pt x="548" y="82"/>
                  <a:pt x="540" y="79"/>
                </a:cubicBezTo>
                <a:cubicBezTo>
                  <a:pt x="540" y="78"/>
                  <a:pt x="540" y="78"/>
                  <a:pt x="540" y="78"/>
                </a:cubicBezTo>
                <a:cubicBezTo>
                  <a:pt x="537" y="77"/>
                  <a:pt x="535" y="76"/>
                  <a:pt x="533" y="75"/>
                </a:cubicBezTo>
                <a:cubicBezTo>
                  <a:pt x="530" y="74"/>
                  <a:pt x="529" y="74"/>
                  <a:pt x="526" y="73"/>
                </a:cubicBezTo>
                <a:cubicBezTo>
                  <a:pt x="526" y="72"/>
                  <a:pt x="526" y="72"/>
                  <a:pt x="526" y="72"/>
                </a:cubicBezTo>
                <a:cubicBezTo>
                  <a:pt x="521" y="71"/>
                  <a:pt x="517" y="70"/>
                  <a:pt x="514" y="68"/>
                </a:cubicBezTo>
                <a:cubicBezTo>
                  <a:pt x="510" y="68"/>
                  <a:pt x="504" y="65"/>
                  <a:pt x="502" y="64"/>
                </a:cubicBezTo>
                <a:cubicBezTo>
                  <a:pt x="500" y="63"/>
                  <a:pt x="502" y="65"/>
                  <a:pt x="502" y="65"/>
                </a:cubicBezTo>
                <a:cubicBezTo>
                  <a:pt x="497" y="64"/>
                  <a:pt x="493" y="62"/>
                  <a:pt x="488" y="60"/>
                </a:cubicBezTo>
                <a:cubicBezTo>
                  <a:pt x="485" y="60"/>
                  <a:pt x="481" y="60"/>
                  <a:pt x="480" y="59"/>
                </a:cubicBezTo>
                <a:cubicBezTo>
                  <a:pt x="483" y="59"/>
                  <a:pt x="485" y="60"/>
                  <a:pt x="484" y="59"/>
                </a:cubicBezTo>
                <a:cubicBezTo>
                  <a:pt x="482" y="58"/>
                  <a:pt x="480" y="59"/>
                  <a:pt x="480" y="58"/>
                </a:cubicBezTo>
                <a:cubicBezTo>
                  <a:pt x="479" y="58"/>
                  <a:pt x="479" y="58"/>
                  <a:pt x="479" y="59"/>
                </a:cubicBezTo>
                <a:cubicBezTo>
                  <a:pt x="474" y="58"/>
                  <a:pt x="470" y="57"/>
                  <a:pt x="468" y="56"/>
                </a:cubicBezTo>
                <a:cubicBezTo>
                  <a:pt x="466" y="56"/>
                  <a:pt x="469" y="57"/>
                  <a:pt x="464" y="56"/>
                </a:cubicBezTo>
                <a:cubicBezTo>
                  <a:pt x="465" y="55"/>
                  <a:pt x="461" y="54"/>
                  <a:pt x="459" y="54"/>
                </a:cubicBezTo>
                <a:cubicBezTo>
                  <a:pt x="459" y="54"/>
                  <a:pt x="459" y="54"/>
                  <a:pt x="458" y="54"/>
                </a:cubicBezTo>
                <a:cubicBezTo>
                  <a:pt x="458" y="54"/>
                  <a:pt x="459" y="54"/>
                  <a:pt x="461" y="54"/>
                </a:cubicBezTo>
                <a:cubicBezTo>
                  <a:pt x="461" y="53"/>
                  <a:pt x="460" y="53"/>
                  <a:pt x="458" y="53"/>
                </a:cubicBezTo>
                <a:cubicBezTo>
                  <a:pt x="457" y="53"/>
                  <a:pt x="456" y="53"/>
                  <a:pt x="456" y="54"/>
                </a:cubicBezTo>
                <a:cubicBezTo>
                  <a:pt x="453" y="53"/>
                  <a:pt x="452" y="52"/>
                  <a:pt x="450" y="52"/>
                </a:cubicBezTo>
                <a:cubicBezTo>
                  <a:pt x="448" y="51"/>
                  <a:pt x="451" y="52"/>
                  <a:pt x="450" y="52"/>
                </a:cubicBezTo>
                <a:cubicBezTo>
                  <a:pt x="442" y="51"/>
                  <a:pt x="434" y="51"/>
                  <a:pt x="428" y="49"/>
                </a:cubicBezTo>
                <a:cubicBezTo>
                  <a:pt x="426" y="49"/>
                  <a:pt x="429" y="50"/>
                  <a:pt x="427" y="50"/>
                </a:cubicBezTo>
                <a:cubicBezTo>
                  <a:pt x="424" y="50"/>
                  <a:pt x="424" y="49"/>
                  <a:pt x="426" y="49"/>
                </a:cubicBezTo>
                <a:cubicBezTo>
                  <a:pt x="426" y="48"/>
                  <a:pt x="425" y="49"/>
                  <a:pt x="423" y="48"/>
                </a:cubicBezTo>
                <a:cubicBezTo>
                  <a:pt x="423" y="49"/>
                  <a:pt x="423" y="49"/>
                  <a:pt x="423" y="49"/>
                </a:cubicBezTo>
                <a:cubicBezTo>
                  <a:pt x="416" y="48"/>
                  <a:pt x="410" y="48"/>
                  <a:pt x="402" y="48"/>
                </a:cubicBezTo>
                <a:cubicBezTo>
                  <a:pt x="404" y="47"/>
                  <a:pt x="401" y="47"/>
                  <a:pt x="397" y="47"/>
                </a:cubicBezTo>
                <a:cubicBezTo>
                  <a:pt x="397" y="46"/>
                  <a:pt x="397" y="46"/>
                  <a:pt x="397" y="46"/>
                </a:cubicBezTo>
                <a:cubicBezTo>
                  <a:pt x="394" y="47"/>
                  <a:pt x="393" y="46"/>
                  <a:pt x="391" y="46"/>
                </a:cubicBezTo>
                <a:cubicBezTo>
                  <a:pt x="389" y="46"/>
                  <a:pt x="395" y="47"/>
                  <a:pt x="393" y="48"/>
                </a:cubicBezTo>
                <a:cubicBezTo>
                  <a:pt x="390" y="47"/>
                  <a:pt x="390" y="47"/>
                  <a:pt x="388" y="47"/>
                </a:cubicBezTo>
                <a:cubicBezTo>
                  <a:pt x="386" y="47"/>
                  <a:pt x="388" y="47"/>
                  <a:pt x="388" y="48"/>
                </a:cubicBezTo>
                <a:cubicBezTo>
                  <a:pt x="385" y="48"/>
                  <a:pt x="385" y="47"/>
                  <a:pt x="382" y="48"/>
                </a:cubicBezTo>
                <a:cubicBezTo>
                  <a:pt x="382" y="47"/>
                  <a:pt x="383" y="47"/>
                  <a:pt x="384" y="47"/>
                </a:cubicBezTo>
                <a:cubicBezTo>
                  <a:pt x="383" y="47"/>
                  <a:pt x="380" y="48"/>
                  <a:pt x="380" y="47"/>
                </a:cubicBezTo>
                <a:cubicBezTo>
                  <a:pt x="379" y="47"/>
                  <a:pt x="380" y="48"/>
                  <a:pt x="377" y="48"/>
                </a:cubicBezTo>
                <a:cubicBezTo>
                  <a:pt x="376" y="47"/>
                  <a:pt x="377" y="47"/>
                  <a:pt x="376" y="47"/>
                </a:cubicBezTo>
                <a:cubicBezTo>
                  <a:pt x="375" y="47"/>
                  <a:pt x="371" y="48"/>
                  <a:pt x="375" y="48"/>
                </a:cubicBezTo>
                <a:cubicBezTo>
                  <a:pt x="374" y="48"/>
                  <a:pt x="373" y="49"/>
                  <a:pt x="371" y="49"/>
                </a:cubicBezTo>
                <a:cubicBezTo>
                  <a:pt x="372" y="48"/>
                  <a:pt x="370" y="48"/>
                  <a:pt x="371" y="47"/>
                </a:cubicBezTo>
                <a:cubicBezTo>
                  <a:pt x="370" y="47"/>
                  <a:pt x="367" y="48"/>
                  <a:pt x="368" y="47"/>
                </a:cubicBezTo>
                <a:cubicBezTo>
                  <a:pt x="365" y="48"/>
                  <a:pt x="363" y="48"/>
                  <a:pt x="361" y="48"/>
                </a:cubicBezTo>
                <a:cubicBezTo>
                  <a:pt x="361" y="47"/>
                  <a:pt x="362" y="47"/>
                  <a:pt x="363" y="47"/>
                </a:cubicBezTo>
                <a:cubicBezTo>
                  <a:pt x="363" y="47"/>
                  <a:pt x="361" y="47"/>
                  <a:pt x="359" y="47"/>
                </a:cubicBezTo>
                <a:cubicBezTo>
                  <a:pt x="358" y="48"/>
                  <a:pt x="355" y="48"/>
                  <a:pt x="351" y="48"/>
                </a:cubicBezTo>
                <a:cubicBezTo>
                  <a:pt x="351" y="49"/>
                  <a:pt x="354" y="48"/>
                  <a:pt x="354" y="49"/>
                </a:cubicBezTo>
                <a:cubicBezTo>
                  <a:pt x="350" y="50"/>
                  <a:pt x="351" y="49"/>
                  <a:pt x="348" y="49"/>
                </a:cubicBezTo>
                <a:cubicBezTo>
                  <a:pt x="350" y="50"/>
                  <a:pt x="344" y="50"/>
                  <a:pt x="342" y="50"/>
                </a:cubicBezTo>
                <a:cubicBezTo>
                  <a:pt x="340" y="50"/>
                  <a:pt x="343" y="50"/>
                  <a:pt x="341" y="51"/>
                </a:cubicBezTo>
                <a:cubicBezTo>
                  <a:pt x="336" y="52"/>
                  <a:pt x="334" y="52"/>
                  <a:pt x="332" y="51"/>
                </a:cubicBezTo>
                <a:cubicBezTo>
                  <a:pt x="334" y="50"/>
                  <a:pt x="335" y="51"/>
                  <a:pt x="335" y="51"/>
                </a:cubicBezTo>
                <a:cubicBezTo>
                  <a:pt x="336" y="51"/>
                  <a:pt x="336" y="51"/>
                  <a:pt x="336" y="51"/>
                </a:cubicBezTo>
                <a:cubicBezTo>
                  <a:pt x="336" y="50"/>
                  <a:pt x="334" y="51"/>
                  <a:pt x="335" y="50"/>
                </a:cubicBezTo>
                <a:cubicBezTo>
                  <a:pt x="331" y="51"/>
                  <a:pt x="331" y="51"/>
                  <a:pt x="331" y="52"/>
                </a:cubicBezTo>
                <a:cubicBezTo>
                  <a:pt x="330" y="51"/>
                  <a:pt x="326" y="51"/>
                  <a:pt x="326" y="52"/>
                </a:cubicBezTo>
                <a:cubicBezTo>
                  <a:pt x="323" y="53"/>
                  <a:pt x="325" y="52"/>
                  <a:pt x="326" y="51"/>
                </a:cubicBezTo>
                <a:cubicBezTo>
                  <a:pt x="326" y="51"/>
                  <a:pt x="322" y="52"/>
                  <a:pt x="321" y="53"/>
                </a:cubicBezTo>
                <a:cubicBezTo>
                  <a:pt x="321" y="53"/>
                  <a:pt x="322" y="53"/>
                  <a:pt x="323" y="53"/>
                </a:cubicBezTo>
                <a:cubicBezTo>
                  <a:pt x="321" y="53"/>
                  <a:pt x="315" y="54"/>
                  <a:pt x="316" y="55"/>
                </a:cubicBezTo>
                <a:cubicBezTo>
                  <a:pt x="314" y="56"/>
                  <a:pt x="314" y="55"/>
                  <a:pt x="312" y="55"/>
                </a:cubicBezTo>
                <a:cubicBezTo>
                  <a:pt x="313" y="55"/>
                  <a:pt x="314" y="54"/>
                  <a:pt x="315" y="54"/>
                </a:cubicBezTo>
                <a:cubicBezTo>
                  <a:pt x="317" y="53"/>
                  <a:pt x="317" y="53"/>
                  <a:pt x="320" y="52"/>
                </a:cubicBezTo>
                <a:cubicBezTo>
                  <a:pt x="319" y="52"/>
                  <a:pt x="314" y="54"/>
                  <a:pt x="313" y="54"/>
                </a:cubicBezTo>
                <a:cubicBezTo>
                  <a:pt x="310" y="54"/>
                  <a:pt x="314" y="54"/>
                  <a:pt x="312" y="55"/>
                </a:cubicBezTo>
                <a:cubicBezTo>
                  <a:pt x="308" y="56"/>
                  <a:pt x="308" y="56"/>
                  <a:pt x="304" y="57"/>
                </a:cubicBezTo>
                <a:cubicBezTo>
                  <a:pt x="305" y="57"/>
                  <a:pt x="307" y="57"/>
                  <a:pt x="307" y="56"/>
                </a:cubicBezTo>
                <a:cubicBezTo>
                  <a:pt x="305" y="56"/>
                  <a:pt x="302" y="58"/>
                  <a:pt x="302" y="58"/>
                </a:cubicBezTo>
                <a:cubicBezTo>
                  <a:pt x="299" y="59"/>
                  <a:pt x="304" y="57"/>
                  <a:pt x="301" y="58"/>
                </a:cubicBezTo>
                <a:cubicBezTo>
                  <a:pt x="301" y="57"/>
                  <a:pt x="304" y="57"/>
                  <a:pt x="303" y="57"/>
                </a:cubicBezTo>
                <a:cubicBezTo>
                  <a:pt x="303" y="57"/>
                  <a:pt x="298" y="58"/>
                  <a:pt x="297" y="58"/>
                </a:cubicBezTo>
                <a:cubicBezTo>
                  <a:pt x="298" y="59"/>
                  <a:pt x="301" y="57"/>
                  <a:pt x="301" y="58"/>
                </a:cubicBezTo>
                <a:cubicBezTo>
                  <a:pt x="296" y="59"/>
                  <a:pt x="295" y="60"/>
                  <a:pt x="292" y="60"/>
                </a:cubicBezTo>
                <a:cubicBezTo>
                  <a:pt x="290" y="61"/>
                  <a:pt x="289" y="61"/>
                  <a:pt x="289" y="62"/>
                </a:cubicBezTo>
                <a:cubicBezTo>
                  <a:pt x="288" y="62"/>
                  <a:pt x="283" y="62"/>
                  <a:pt x="283" y="63"/>
                </a:cubicBezTo>
                <a:cubicBezTo>
                  <a:pt x="279" y="65"/>
                  <a:pt x="279" y="64"/>
                  <a:pt x="276" y="65"/>
                </a:cubicBezTo>
                <a:cubicBezTo>
                  <a:pt x="274" y="66"/>
                  <a:pt x="277" y="66"/>
                  <a:pt x="276" y="66"/>
                </a:cubicBezTo>
                <a:cubicBezTo>
                  <a:pt x="273" y="67"/>
                  <a:pt x="273" y="67"/>
                  <a:pt x="273" y="67"/>
                </a:cubicBezTo>
                <a:cubicBezTo>
                  <a:pt x="275" y="65"/>
                  <a:pt x="264" y="71"/>
                  <a:pt x="260" y="71"/>
                </a:cubicBezTo>
                <a:cubicBezTo>
                  <a:pt x="259" y="72"/>
                  <a:pt x="259" y="72"/>
                  <a:pt x="259" y="73"/>
                </a:cubicBezTo>
                <a:cubicBezTo>
                  <a:pt x="257" y="73"/>
                  <a:pt x="254" y="74"/>
                  <a:pt x="253" y="75"/>
                </a:cubicBezTo>
                <a:cubicBezTo>
                  <a:pt x="253" y="75"/>
                  <a:pt x="253" y="75"/>
                  <a:pt x="253" y="74"/>
                </a:cubicBezTo>
                <a:cubicBezTo>
                  <a:pt x="248" y="77"/>
                  <a:pt x="246" y="78"/>
                  <a:pt x="239" y="81"/>
                </a:cubicBezTo>
                <a:cubicBezTo>
                  <a:pt x="240" y="80"/>
                  <a:pt x="244" y="78"/>
                  <a:pt x="245" y="78"/>
                </a:cubicBezTo>
                <a:cubicBezTo>
                  <a:pt x="244" y="78"/>
                  <a:pt x="244" y="76"/>
                  <a:pt x="243" y="77"/>
                </a:cubicBezTo>
                <a:cubicBezTo>
                  <a:pt x="243" y="77"/>
                  <a:pt x="242" y="76"/>
                  <a:pt x="243" y="75"/>
                </a:cubicBezTo>
                <a:cubicBezTo>
                  <a:pt x="244" y="75"/>
                  <a:pt x="244" y="75"/>
                  <a:pt x="245" y="75"/>
                </a:cubicBezTo>
                <a:cubicBezTo>
                  <a:pt x="247" y="74"/>
                  <a:pt x="243" y="74"/>
                  <a:pt x="246" y="73"/>
                </a:cubicBezTo>
                <a:cubicBezTo>
                  <a:pt x="245" y="73"/>
                  <a:pt x="244" y="74"/>
                  <a:pt x="243" y="75"/>
                </a:cubicBezTo>
                <a:cubicBezTo>
                  <a:pt x="243" y="73"/>
                  <a:pt x="250" y="71"/>
                  <a:pt x="252" y="71"/>
                </a:cubicBezTo>
                <a:cubicBezTo>
                  <a:pt x="254" y="70"/>
                  <a:pt x="251" y="70"/>
                  <a:pt x="254" y="69"/>
                </a:cubicBezTo>
                <a:cubicBezTo>
                  <a:pt x="247" y="70"/>
                  <a:pt x="242" y="74"/>
                  <a:pt x="237" y="76"/>
                </a:cubicBezTo>
                <a:cubicBezTo>
                  <a:pt x="236" y="76"/>
                  <a:pt x="237" y="76"/>
                  <a:pt x="237" y="76"/>
                </a:cubicBezTo>
                <a:cubicBezTo>
                  <a:pt x="235" y="77"/>
                  <a:pt x="233" y="78"/>
                  <a:pt x="233" y="78"/>
                </a:cubicBezTo>
                <a:cubicBezTo>
                  <a:pt x="234" y="77"/>
                  <a:pt x="235" y="77"/>
                  <a:pt x="235" y="76"/>
                </a:cubicBezTo>
                <a:cubicBezTo>
                  <a:pt x="232" y="77"/>
                  <a:pt x="234" y="77"/>
                  <a:pt x="231" y="78"/>
                </a:cubicBezTo>
                <a:cubicBezTo>
                  <a:pt x="229" y="78"/>
                  <a:pt x="231" y="77"/>
                  <a:pt x="227" y="79"/>
                </a:cubicBezTo>
                <a:cubicBezTo>
                  <a:pt x="227" y="78"/>
                  <a:pt x="230" y="77"/>
                  <a:pt x="231" y="76"/>
                </a:cubicBezTo>
                <a:cubicBezTo>
                  <a:pt x="229" y="77"/>
                  <a:pt x="228" y="77"/>
                  <a:pt x="224" y="79"/>
                </a:cubicBezTo>
                <a:cubicBezTo>
                  <a:pt x="227" y="76"/>
                  <a:pt x="236" y="73"/>
                  <a:pt x="233" y="72"/>
                </a:cubicBezTo>
                <a:cubicBezTo>
                  <a:pt x="233" y="72"/>
                  <a:pt x="231" y="72"/>
                  <a:pt x="231" y="72"/>
                </a:cubicBezTo>
                <a:cubicBezTo>
                  <a:pt x="229" y="73"/>
                  <a:pt x="233" y="72"/>
                  <a:pt x="230" y="73"/>
                </a:cubicBezTo>
                <a:cubicBezTo>
                  <a:pt x="230" y="73"/>
                  <a:pt x="232" y="73"/>
                  <a:pt x="232" y="73"/>
                </a:cubicBezTo>
                <a:cubicBezTo>
                  <a:pt x="227" y="76"/>
                  <a:pt x="222" y="80"/>
                  <a:pt x="219" y="80"/>
                </a:cubicBezTo>
                <a:cubicBezTo>
                  <a:pt x="223" y="79"/>
                  <a:pt x="216" y="80"/>
                  <a:pt x="222" y="77"/>
                </a:cubicBezTo>
                <a:cubicBezTo>
                  <a:pt x="221" y="76"/>
                  <a:pt x="216" y="78"/>
                  <a:pt x="218" y="76"/>
                </a:cubicBezTo>
                <a:cubicBezTo>
                  <a:pt x="217" y="77"/>
                  <a:pt x="210" y="80"/>
                  <a:pt x="210" y="82"/>
                </a:cubicBezTo>
                <a:cubicBezTo>
                  <a:pt x="205" y="84"/>
                  <a:pt x="210" y="81"/>
                  <a:pt x="203" y="85"/>
                </a:cubicBezTo>
                <a:cubicBezTo>
                  <a:pt x="207" y="83"/>
                  <a:pt x="205" y="85"/>
                  <a:pt x="206" y="85"/>
                </a:cubicBezTo>
                <a:cubicBezTo>
                  <a:pt x="203" y="87"/>
                  <a:pt x="205" y="85"/>
                  <a:pt x="204" y="85"/>
                </a:cubicBezTo>
                <a:cubicBezTo>
                  <a:pt x="202" y="86"/>
                  <a:pt x="201" y="88"/>
                  <a:pt x="199" y="88"/>
                </a:cubicBezTo>
                <a:cubicBezTo>
                  <a:pt x="199" y="89"/>
                  <a:pt x="199" y="89"/>
                  <a:pt x="198" y="89"/>
                </a:cubicBezTo>
                <a:cubicBezTo>
                  <a:pt x="200" y="89"/>
                  <a:pt x="202" y="86"/>
                  <a:pt x="203" y="86"/>
                </a:cubicBezTo>
                <a:cubicBezTo>
                  <a:pt x="204" y="87"/>
                  <a:pt x="202" y="88"/>
                  <a:pt x="201" y="88"/>
                </a:cubicBezTo>
                <a:cubicBezTo>
                  <a:pt x="201" y="89"/>
                  <a:pt x="205" y="87"/>
                  <a:pt x="202" y="89"/>
                </a:cubicBezTo>
                <a:cubicBezTo>
                  <a:pt x="202" y="89"/>
                  <a:pt x="204" y="88"/>
                  <a:pt x="205" y="87"/>
                </a:cubicBezTo>
                <a:cubicBezTo>
                  <a:pt x="203" y="89"/>
                  <a:pt x="198" y="91"/>
                  <a:pt x="198" y="92"/>
                </a:cubicBezTo>
                <a:cubicBezTo>
                  <a:pt x="198" y="92"/>
                  <a:pt x="198" y="91"/>
                  <a:pt x="195" y="93"/>
                </a:cubicBezTo>
                <a:cubicBezTo>
                  <a:pt x="195" y="92"/>
                  <a:pt x="196" y="92"/>
                  <a:pt x="197" y="91"/>
                </a:cubicBezTo>
                <a:cubicBezTo>
                  <a:pt x="196" y="91"/>
                  <a:pt x="194" y="92"/>
                  <a:pt x="192" y="94"/>
                </a:cubicBezTo>
                <a:cubicBezTo>
                  <a:pt x="191" y="94"/>
                  <a:pt x="190" y="94"/>
                  <a:pt x="190" y="93"/>
                </a:cubicBezTo>
                <a:cubicBezTo>
                  <a:pt x="187" y="95"/>
                  <a:pt x="190" y="94"/>
                  <a:pt x="187" y="96"/>
                </a:cubicBezTo>
                <a:cubicBezTo>
                  <a:pt x="189" y="94"/>
                  <a:pt x="184" y="97"/>
                  <a:pt x="184" y="96"/>
                </a:cubicBezTo>
                <a:cubicBezTo>
                  <a:pt x="182" y="98"/>
                  <a:pt x="180" y="99"/>
                  <a:pt x="179" y="100"/>
                </a:cubicBezTo>
                <a:cubicBezTo>
                  <a:pt x="179" y="99"/>
                  <a:pt x="179" y="98"/>
                  <a:pt x="181" y="98"/>
                </a:cubicBezTo>
                <a:cubicBezTo>
                  <a:pt x="184" y="96"/>
                  <a:pt x="180" y="98"/>
                  <a:pt x="180" y="97"/>
                </a:cubicBezTo>
                <a:cubicBezTo>
                  <a:pt x="184" y="95"/>
                  <a:pt x="186" y="93"/>
                  <a:pt x="191" y="90"/>
                </a:cubicBezTo>
                <a:cubicBezTo>
                  <a:pt x="188" y="92"/>
                  <a:pt x="189" y="92"/>
                  <a:pt x="192" y="90"/>
                </a:cubicBezTo>
                <a:cubicBezTo>
                  <a:pt x="194" y="88"/>
                  <a:pt x="194" y="88"/>
                  <a:pt x="198" y="86"/>
                </a:cubicBezTo>
                <a:cubicBezTo>
                  <a:pt x="200" y="85"/>
                  <a:pt x="196" y="86"/>
                  <a:pt x="200" y="84"/>
                </a:cubicBezTo>
                <a:cubicBezTo>
                  <a:pt x="199" y="85"/>
                  <a:pt x="204" y="82"/>
                  <a:pt x="204" y="84"/>
                </a:cubicBezTo>
                <a:cubicBezTo>
                  <a:pt x="204" y="84"/>
                  <a:pt x="206" y="83"/>
                  <a:pt x="208" y="82"/>
                </a:cubicBezTo>
                <a:cubicBezTo>
                  <a:pt x="208" y="81"/>
                  <a:pt x="209" y="81"/>
                  <a:pt x="209" y="81"/>
                </a:cubicBezTo>
                <a:cubicBezTo>
                  <a:pt x="209" y="80"/>
                  <a:pt x="205" y="82"/>
                  <a:pt x="207" y="82"/>
                </a:cubicBezTo>
                <a:cubicBezTo>
                  <a:pt x="205" y="83"/>
                  <a:pt x="203" y="84"/>
                  <a:pt x="203" y="83"/>
                </a:cubicBezTo>
                <a:cubicBezTo>
                  <a:pt x="206" y="81"/>
                  <a:pt x="206" y="81"/>
                  <a:pt x="206" y="81"/>
                </a:cubicBezTo>
                <a:cubicBezTo>
                  <a:pt x="206" y="81"/>
                  <a:pt x="205" y="82"/>
                  <a:pt x="206" y="82"/>
                </a:cubicBezTo>
                <a:cubicBezTo>
                  <a:pt x="208" y="81"/>
                  <a:pt x="207" y="81"/>
                  <a:pt x="207" y="80"/>
                </a:cubicBezTo>
                <a:cubicBezTo>
                  <a:pt x="208" y="79"/>
                  <a:pt x="209" y="80"/>
                  <a:pt x="210" y="79"/>
                </a:cubicBezTo>
                <a:cubicBezTo>
                  <a:pt x="212" y="78"/>
                  <a:pt x="209" y="81"/>
                  <a:pt x="213" y="79"/>
                </a:cubicBezTo>
                <a:cubicBezTo>
                  <a:pt x="215" y="78"/>
                  <a:pt x="214" y="77"/>
                  <a:pt x="216" y="77"/>
                </a:cubicBezTo>
                <a:cubicBezTo>
                  <a:pt x="218" y="75"/>
                  <a:pt x="218" y="73"/>
                  <a:pt x="217" y="73"/>
                </a:cubicBezTo>
                <a:cubicBezTo>
                  <a:pt x="216" y="74"/>
                  <a:pt x="216" y="74"/>
                  <a:pt x="213" y="75"/>
                </a:cubicBezTo>
                <a:cubicBezTo>
                  <a:pt x="213" y="74"/>
                  <a:pt x="213" y="74"/>
                  <a:pt x="213" y="74"/>
                </a:cubicBezTo>
                <a:cubicBezTo>
                  <a:pt x="219" y="70"/>
                  <a:pt x="218" y="72"/>
                  <a:pt x="221" y="70"/>
                </a:cubicBezTo>
                <a:cubicBezTo>
                  <a:pt x="222" y="70"/>
                  <a:pt x="220" y="71"/>
                  <a:pt x="219" y="72"/>
                </a:cubicBezTo>
                <a:cubicBezTo>
                  <a:pt x="218" y="73"/>
                  <a:pt x="221" y="71"/>
                  <a:pt x="219" y="73"/>
                </a:cubicBezTo>
                <a:cubicBezTo>
                  <a:pt x="219" y="73"/>
                  <a:pt x="223" y="71"/>
                  <a:pt x="222" y="72"/>
                </a:cubicBezTo>
                <a:cubicBezTo>
                  <a:pt x="224" y="71"/>
                  <a:pt x="221" y="72"/>
                  <a:pt x="221" y="71"/>
                </a:cubicBezTo>
                <a:cubicBezTo>
                  <a:pt x="224" y="70"/>
                  <a:pt x="221" y="70"/>
                  <a:pt x="224" y="68"/>
                </a:cubicBezTo>
                <a:cubicBezTo>
                  <a:pt x="224" y="68"/>
                  <a:pt x="224" y="68"/>
                  <a:pt x="224" y="68"/>
                </a:cubicBezTo>
                <a:cubicBezTo>
                  <a:pt x="223" y="68"/>
                  <a:pt x="223" y="69"/>
                  <a:pt x="221" y="70"/>
                </a:cubicBezTo>
                <a:cubicBezTo>
                  <a:pt x="224" y="66"/>
                  <a:pt x="231" y="66"/>
                  <a:pt x="235" y="63"/>
                </a:cubicBezTo>
                <a:cubicBezTo>
                  <a:pt x="234" y="63"/>
                  <a:pt x="233" y="64"/>
                  <a:pt x="234" y="62"/>
                </a:cubicBezTo>
                <a:cubicBezTo>
                  <a:pt x="231" y="63"/>
                  <a:pt x="234" y="63"/>
                  <a:pt x="231" y="64"/>
                </a:cubicBezTo>
                <a:cubicBezTo>
                  <a:pt x="233" y="63"/>
                  <a:pt x="232" y="63"/>
                  <a:pt x="234" y="61"/>
                </a:cubicBezTo>
                <a:cubicBezTo>
                  <a:pt x="236" y="60"/>
                  <a:pt x="235" y="61"/>
                  <a:pt x="234" y="61"/>
                </a:cubicBezTo>
                <a:cubicBezTo>
                  <a:pt x="235" y="61"/>
                  <a:pt x="236" y="61"/>
                  <a:pt x="236" y="62"/>
                </a:cubicBezTo>
                <a:cubicBezTo>
                  <a:pt x="239" y="60"/>
                  <a:pt x="239" y="60"/>
                  <a:pt x="241" y="59"/>
                </a:cubicBezTo>
                <a:cubicBezTo>
                  <a:pt x="240" y="60"/>
                  <a:pt x="244" y="58"/>
                  <a:pt x="245" y="58"/>
                </a:cubicBezTo>
                <a:cubicBezTo>
                  <a:pt x="248" y="57"/>
                  <a:pt x="244" y="57"/>
                  <a:pt x="247" y="57"/>
                </a:cubicBezTo>
                <a:cubicBezTo>
                  <a:pt x="249" y="55"/>
                  <a:pt x="249" y="56"/>
                  <a:pt x="249" y="56"/>
                </a:cubicBezTo>
                <a:cubicBezTo>
                  <a:pt x="248" y="58"/>
                  <a:pt x="246" y="58"/>
                  <a:pt x="244" y="59"/>
                </a:cubicBezTo>
                <a:cubicBezTo>
                  <a:pt x="245" y="59"/>
                  <a:pt x="246" y="59"/>
                  <a:pt x="244" y="61"/>
                </a:cubicBezTo>
                <a:cubicBezTo>
                  <a:pt x="244" y="61"/>
                  <a:pt x="245" y="60"/>
                  <a:pt x="245" y="61"/>
                </a:cubicBezTo>
                <a:cubicBezTo>
                  <a:pt x="245" y="60"/>
                  <a:pt x="245" y="60"/>
                  <a:pt x="246" y="59"/>
                </a:cubicBezTo>
                <a:cubicBezTo>
                  <a:pt x="247" y="59"/>
                  <a:pt x="248" y="59"/>
                  <a:pt x="248" y="59"/>
                </a:cubicBezTo>
                <a:cubicBezTo>
                  <a:pt x="250" y="58"/>
                  <a:pt x="245" y="59"/>
                  <a:pt x="246" y="59"/>
                </a:cubicBezTo>
                <a:cubicBezTo>
                  <a:pt x="248" y="57"/>
                  <a:pt x="253" y="56"/>
                  <a:pt x="253" y="55"/>
                </a:cubicBezTo>
                <a:cubicBezTo>
                  <a:pt x="255" y="54"/>
                  <a:pt x="255" y="55"/>
                  <a:pt x="257" y="55"/>
                </a:cubicBezTo>
                <a:cubicBezTo>
                  <a:pt x="257" y="54"/>
                  <a:pt x="264" y="50"/>
                  <a:pt x="267" y="50"/>
                </a:cubicBezTo>
                <a:cubicBezTo>
                  <a:pt x="271" y="49"/>
                  <a:pt x="268" y="48"/>
                  <a:pt x="268" y="48"/>
                </a:cubicBezTo>
                <a:cubicBezTo>
                  <a:pt x="266" y="49"/>
                  <a:pt x="263" y="49"/>
                  <a:pt x="263" y="50"/>
                </a:cubicBezTo>
                <a:cubicBezTo>
                  <a:pt x="263" y="50"/>
                  <a:pt x="265" y="50"/>
                  <a:pt x="266" y="49"/>
                </a:cubicBezTo>
                <a:cubicBezTo>
                  <a:pt x="263" y="51"/>
                  <a:pt x="256" y="53"/>
                  <a:pt x="253" y="55"/>
                </a:cubicBezTo>
                <a:cubicBezTo>
                  <a:pt x="253" y="54"/>
                  <a:pt x="252" y="54"/>
                  <a:pt x="254" y="53"/>
                </a:cubicBezTo>
                <a:cubicBezTo>
                  <a:pt x="256" y="52"/>
                  <a:pt x="258" y="52"/>
                  <a:pt x="258" y="51"/>
                </a:cubicBezTo>
                <a:cubicBezTo>
                  <a:pt x="261" y="50"/>
                  <a:pt x="259" y="52"/>
                  <a:pt x="257" y="52"/>
                </a:cubicBezTo>
                <a:cubicBezTo>
                  <a:pt x="261" y="51"/>
                  <a:pt x="263" y="49"/>
                  <a:pt x="267" y="48"/>
                </a:cubicBezTo>
                <a:cubicBezTo>
                  <a:pt x="262" y="49"/>
                  <a:pt x="253" y="52"/>
                  <a:pt x="247" y="55"/>
                </a:cubicBezTo>
                <a:cubicBezTo>
                  <a:pt x="244" y="56"/>
                  <a:pt x="242" y="56"/>
                  <a:pt x="242" y="55"/>
                </a:cubicBezTo>
                <a:cubicBezTo>
                  <a:pt x="240" y="56"/>
                  <a:pt x="242" y="56"/>
                  <a:pt x="242" y="57"/>
                </a:cubicBezTo>
                <a:cubicBezTo>
                  <a:pt x="240" y="57"/>
                  <a:pt x="241" y="58"/>
                  <a:pt x="239" y="58"/>
                </a:cubicBezTo>
                <a:cubicBezTo>
                  <a:pt x="238" y="58"/>
                  <a:pt x="240" y="57"/>
                  <a:pt x="239" y="57"/>
                </a:cubicBezTo>
                <a:cubicBezTo>
                  <a:pt x="238" y="57"/>
                  <a:pt x="236" y="58"/>
                  <a:pt x="234" y="59"/>
                </a:cubicBezTo>
                <a:cubicBezTo>
                  <a:pt x="233" y="60"/>
                  <a:pt x="235" y="59"/>
                  <a:pt x="234" y="60"/>
                </a:cubicBezTo>
                <a:cubicBezTo>
                  <a:pt x="236" y="59"/>
                  <a:pt x="235" y="59"/>
                  <a:pt x="235" y="59"/>
                </a:cubicBezTo>
                <a:cubicBezTo>
                  <a:pt x="237" y="57"/>
                  <a:pt x="237" y="58"/>
                  <a:pt x="239" y="58"/>
                </a:cubicBezTo>
                <a:cubicBezTo>
                  <a:pt x="238" y="59"/>
                  <a:pt x="227" y="63"/>
                  <a:pt x="229" y="64"/>
                </a:cubicBezTo>
                <a:cubicBezTo>
                  <a:pt x="228" y="64"/>
                  <a:pt x="227" y="64"/>
                  <a:pt x="226" y="64"/>
                </a:cubicBezTo>
                <a:cubicBezTo>
                  <a:pt x="229" y="61"/>
                  <a:pt x="225" y="63"/>
                  <a:pt x="223" y="62"/>
                </a:cubicBezTo>
                <a:cubicBezTo>
                  <a:pt x="222" y="63"/>
                  <a:pt x="222" y="63"/>
                  <a:pt x="220" y="64"/>
                </a:cubicBezTo>
                <a:cubicBezTo>
                  <a:pt x="220" y="64"/>
                  <a:pt x="221" y="63"/>
                  <a:pt x="221" y="63"/>
                </a:cubicBezTo>
                <a:cubicBezTo>
                  <a:pt x="216" y="65"/>
                  <a:pt x="222" y="64"/>
                  <a:pt x="217" y="66"/>
                </a:cubicBezTo>
                <a:cubicBezTo>
                  <a:pt x="217" y="65"/>
                  <a:pt x="218" y="65"/>
                  <a:pt x="218" y="64"/>
                </a:cubicBezTo>
                <a:cubicBezTo>
                  <a:pt x="213" y="68"/>
                  <a:pt x="214" y="68"/>
                  <a:pt x="210" y="70"/>
                </a:cubicBezTo>
                <a:cubicBezTo>
                  <a:pt x="209" y="69"/>
                  <a:pt x="209" y="69"/>
                  <a:pt x="209" y="69"/>
                </a:cubicBezTo>
                <a:cubicBezTo>
                  <a:pt x="209" y="69"/>
                  <a:pt x="207" y="71"/>
                  <a:pt x="205" y="72"/>
                </a:cubicBezTo>
                <a:cubicBezTo>
                  <a:pt x="205" y="72"/>
                  <a:pt x="207" y="72"/>
                  <a:pt x="204" y="74"/>
                </a:cubicBezTo>
                <a:cubicBezTo>
                  <a:pt x="204" y="73"/>
                  <a:pt x="205" y="72"/>
                  <a:pt x="203" y="73"/>
                </a:cubicBezTo>
                <a:cubicBezTo>
                  <a:pt x="201" y="75"/>
                  <a:pt x="199" y="76"/>
                  <a:pt x="198" y="77"/>
                </a:cubicBezTo>
                <a:cubicBezTo>
                  <a:pt x="199" y="76"/>
                  <a:pt x="202" y="75"/>
                  <a:pt x="198" y="78"/>
                </a:cubicBezTo>
                <a:cubicBezTo>
                  <a:pt x="199" y="78"/>
                  <a:pt x="201" y="77"/>
                  <a:pt x="203" y="75"/>
                </a:cubicBezTo>
                <a:cubicBezTo>
                  <a:pt x="203" y="76"/>
                  <a:pt x="196" y="80"/>
                  <a:pt x="194" y="81"/>
                </a:cubicBezTo>
                <a:cubicBezTo>
                  <a:pt x="197" y="79"/>
                  <a:pt x="196" y="79"/>
                  <a:pt x="197" y="77"/>
                </a:cubicBezTo>
                <a:cubicBezTo>
                  <a:pt x="194" y="79"/>
                  <a:pt x="195" y="78"/>
                  <a:pt x="192" y="80"/>
                </a:cubicBezTo>
                <a:cubicBezTo>
                  <a:pt x="191" y="80"/>
                  <a:pt x="192" y="80"/>
                  <a:pt x="192" y="81"/>
                </a:cubicBezTo>
                <a:cubicBezTo>
                  <a:pt x="187" y="83"/>
                  <a:pt x="184" y="85"/>
                  <a:pt x="179" y="89"/>
                </a:cubicBezTo>
                <a:cubicBezTo>
                  <a:pt x="179" y="89"/>
                  <a:pt x="180" y="89"/>
                  <a:pt x="180" y="89"/>
                </a:cubicBezTo>
                <a:cubicBezTo>
                  <a:pt x="181" y="88"/>
                  <a:pt x="181" y="88"/>
                  <a:pt x="183" y="87"/>
                </a:cubicBezTo>
                <a:cubicBezTo>
                  <a:pt x="182" y="88"/>
                  <a:pt x="182" y="89"/>
                  <a:pt x="182" y="90"/>
                </a:cubicBezTo>
                <a:cubicBezTo>
                  <a:pt x="179" y="91"/>
                  <a:pt x="178" y="93"/>
                  <a:pt x="177" y="92"/>
                </a:cubicBezTo>
                <a:cubicBezTo>
                  <a:pt x="176" y="94"/>
                  <a:pt x="174" y="95"/>
                  <a:pt x="172" y="96"/>
                </a:cubicBezTo>
                <a:cubicBezTo>
                  <a:pt x="171" y="96"/>
                  <a:pt x="173" y="94"/>
                  <a:pt x="173" y="94"/>
                </a:cubicBezTo>
                <a:cubicBezTo>
                  <a:pt x="169" y="96"/>
                  <a:pt x="172" y="96"/>
                  <a:pt x="171" y="97"/>
                </a:cubicBezTo>
                <a:cubicBezTo>
                  <a:pt x="171" y="97"/>
                  <a:pt x="172" y="96"/>
                  <a:pt x="173" y="95"/>
                </a:cubicBezTo>
                <a:cubicBezTo>
                  <a:pt x="173" y="96"/>
                  <a:pt x="169" y="100"/>
                  <a:pt x="173" y="97"/>
                </a:cubicBezTo>
                <a:cubicBezTo>
                  <a:pt x="171" y="99"/>
                  <a:pt x="166" y="102"/>
                  <a:pt x="166" y="101"/>
                </a:cubicBezTo>
                <a:cubicBezTo>
                  <a:pt x="169" y="98"/>
                  <a:pt x="167" y="98"/>
                  <a:pt x="169" y="97"/>
                </a:cubicBezTo>
                <a:cubicBezTo>
                  <a:pt x="168" y="96"/>
                  <a:pt x="165" y="99"/>
                  <a:pt x="163" y="101"/>
                </a:cubicBezTo>
                <a:cubicBezTo>
                  <a:pt x="163" y="101"/>
                  <a:pt x="162" y="101"/>
                  <a:pt x="162" y="101"/>
                </a:cubicBezTo>
                <a:cubicBezTo>
                  <a:pt x="162" y="101"/>
                  <a:pt x="163" y="100"/>
                  <a:pt x="163" y="100"/>
                </a:cubicBezTo>
                <a:cubicBezTo>
                  <a:pt x="163" y="100"/>
                  <a:pt x="162" y="100"/>
                  <a:pt x="161" y="101"/>
                </a:cubicBezTo>
                <a:cubicBezTo>
                  <a:pt x="162" y="102"/>
                  <a:pt x="162" y="102"/>
                  <a:pt x="158" y="102"/>
                </a:cubicBezTo>
                <a:cubicBezTo>
                  <a:pt x="157" y="104"/>
                  <a:pt x="161" y="102"/>
                  <a:pt x="157" y="105"/>
                </a:cubicBezTo>
                <a:cubicBezTo>
                  <a:pt x="157" y="104"/>
                  <a:pt x="155" y="105"/>
                  <a:pt x="154" y="106"/>
                </a:cubicBezTo>
                <a:cubicBezTo>
                  <a:pt x="157" y="105"/>
                  <a:pt x="154" y="107"/>
                  <a:pt x="154" y="107"/>
                </a:cubicBezTo>
                <a:cubicBezTo>
                  <a:pt x="152" y="109"/>
                  <a:pt x="153" y="108"/>
                  <a:pt x="151" y="109"/>
                </a:cubicBezTo>
                <a:cubicBezTo>
                  <a:pt x="151" y="109"/>
                  <a:pt x="153" y="108"/>
                  <a:pt x="152" y="108"/>
                </a:cubicBezTo>
                <a:cubicBezTo>
                  <a:pt x="152" y="108"/>
                  <a:pt x="152" y="108"/>
                  <a:pt x="151" y="108"/>
                </a:cubicBezTo>
                <a:cubicBezTo>
                  <a:pt x="150" y="109"/>
                  <a:pt x="151" y="109"/>
                  <a:pt x="150" y="110"/>
                </a:cubicBezTo>
                <a:cubicBezTo>
                  <a:pt x="150" y="111"/>
                  <a:pt x="153" y="108"/>
                  <a:pt x="150" y="111"/>
                </a:cubicBezTo>
                <a:cubicBezTo>
                  <a:pt x="151" y="111"/>
                  <a:pt x="154" y="109"/>
                  <a:pt x="154" y="108"/>
                </a:cubicBezTo>
                <a:cubicBezTo>
                  <a:pt x="154" y="109"/>
                  <a:pt x="156" y="108"/>
                  <a:pt x="156" y="108"/>
                </a:cubicBezTo>
                <a:cubicBezTo>
                  <a:pt x="154" y="110"/>
                  <a:pt x="154" y="109"/>
                  <a:pt x="153" y="110"/>
                </a:cubicBezTo>
                <a:cubicBezTo>
                  <a:pt x="152" y="111"/>
                  <a:pt x="149" y="113"/>
                  <a:pt x="149" y="114"/>
                </a:cubicBezTo>
                <a:cubicBezTo>
                  <a:pt x="150" y="113"/>
                  <a:pt x="153" y="110"/>
                  <a:pt x="154" y="111"/>
                </a:cubicBezTo>
                <a:cubicBezTo>
                  <a:pt x="151" y="113"/>
                  <a:pt x="152" y="113"/>
                  <a:pt x="153" y="113"/>
                </a:cubicBezTo>
                <a:cubicBezTo>
                  <a:pt x="153" y="113"/>
                  <a:pt x="152" y="113"/>
                  <a:pt x="152" y="113"/>
                </a:cubicBezTo>
                <a:cubicBezTo>
                  <a:pt x="152" y="113"/>
                  <a:pt x="152" y="114"/>
                  <a:pt x="152" y="114"/>
                </a:cubicBezTo>
                <a:cubicBezTo>
                  <a:pt x="150" y="114"/>
                  <a:pt x="153" y="111"/>
                  <a:pt x="149" y="114"/>
                </a:cubicBezTo>
                <a:cubicBezTo>
                  <a:pt x="149" y="116"/>
                  <a:pt x="146" y="119"/>
                  <a:pt x="150" y="117"/>
                </a:cubicBezTo>
                <a:cubicBezTo>
                  <a:pt x="149" y="118"/>
                  <a:pt x="149" y="118"/>
                  <a:pt x="149" y="118"/>
                </a:cubicBezTo>
                <a:cubicBezTo>
                  <a:pt x="147" y="120"/>
                  <a:pt x="146" y="119"/>
                  <a:pt x="147" y="118"/>
                </a:cubicBezTo>
                <a:cubicBezTo>
                  <a:pt x="144" y="118"/>
                  <a:pt x="140" y="124"/>
                  <a:pt x="138" y="124"/>
                </a:cubicBezTo>
                <a:cubicBezTo>
                  <a:pt x="139" y="124"/>
                  <a:pt x="136" y="126"/>
                  <a:pt x="136" y="127"/>
                </a:cubicBezTo>
                <a:cubicBezTo>
                  <a:pt x="137" y="127"/>
                  <a:pt x="140" y="125"/>
                  <a:pt x="143" y="122"/>
                </a:cubicBezTo>
                <a:cubicBezTo>
                  <a:pt x="143" y="122"/>
                  <a:pt x="143" y="122"/>
                  <a:pt x="143" y="122"/>
                </a:cubicBezTo>
                <a:cubicBezTo>
                  <a:pt x="144" y="121"/>
                  <a:pt x="142" y="123"/>
                  <a:pt x="144" y="123"/>
                </a:cubicBezTo>
                <a:cubicBezTo>
                  <a:pt x="142" y="122"/>
                  <a:pt x="139" y="127"/>
                  <a:pt x="138" y="126"/>
                </a:cubicBezTo>
                <a:cubicBezTo>
                  <a:pt x="135" y="128"/>
                  <a:pt x="135" y="129"/>
                  <a:pt x="134" y="130"/>
                </a:cubicBezTo>
                <a:cubicBezTo>
                  <a:pt x="137" y="129"/>
                  <a:pt x="137" y="128"/>
                  <a:pt x="139" y="127"/>
                </a:cubicBezTo>
                <a:cubicBezTo>
                  <a:pt x="139" y="128"/>
                  <a:pt x="140" y="127"/>
                  <a:pt x="139" y="128"/>
                </a:cubicBezTo>
                <a:cubicBezTo>
                  <a:pt x="140" y="128"/>
                  <a:pt x="141" y="127"/>
                  <a:pt x="141" y="127"/>
                </a:cubicBezTo>
                <a:cubicBezTo>
                  <a:pt x="142" y="126"/>
                  <a:pt x="142" y="126"/>
                  <a:pt x="142" y="126"/>
                </a:cubicBezTo>
                <a:cubicBezTo>
                  <a:pt x="143" y="125"/>
                  <a:pt x="144" y="125"/>
                  <a:pt x="146" y="123"/>
                </a:cubicBezTo>
                <a:cubicBezTo>
                  <a:pt x="147" y="121"/>
                  <a:pt x="151" y="120"/>
                  <a:pt x="154" y="116"/>
                </a:cubicBezTo>
                <a:cubicBezTo>
                  <a:pt x="159" y="114"/>
                  <a:pt x="160" y="110"/>
                  <a:pt x="162" y="111"/>
                </a:cubicBezTo>
                <a:cubicBezTo>
                  <a:pt x="165" y="107"/>
                  <a:pt x="169" y="106"/>
                  <a:pt x="173" y="103"/>
                </a:cubicBezTo>
                <a:cubicBezTo>
                  <a:pt x="175" y="101"/>
                  <a:pt x="172" y="103"/>
                  <a:pt x="174" y="102"/>
                </a:cubicBezTo>
                <a:cubicBezTo>
                  <a:pt x="175" y="101"/>
                  <a:pt x="176" y="101"/>
                  <a:pt x="178" y="100"/>
                </a:cubicBezTo>
                <a:cubicBezTo>
                  <a:pt x="174" y="104"/>
                  <a:pt x="169" y="106"/>
                  <a:pt x="163" y="111"/>
                </a:cubicBezTo>
                <a:cubicBezTo>
                  <a:pt x="166" y="111"/>
                  <a:pt x="178" y="99"/>
                  <a:pt x="183" y="98"/>
                </a:cubicBezTo>
                <a:cubicBezTo>
                  <a:pt x="183" y="98"/>
                  <a:pt x="180" y="101"/>
                  <a:pt x="183" y="99"/>
                </a:cubicBezTo>
                <a:cubicBezTo>
                  <a:pt x="183" y="100"/>
                  <a:pt x="177" y="103"/>
                  <a:pt x="177" y="104"/>
                </a:cubicBezTo>
                <a:cubicBezTo>
                  <a:pt x="173" y="106"/>
                  <a:pt x="172" y="108"/>
                  <a:pt x="168" y="110"/>
                </a:cubicBezTo>
                <a:cubicBezTo>
                  <a:pt x="168" y="111"/>
                  <a:pt x="168" y="111"/>
                  <a:pt x="168" y="111"/>
                </a:cubicBezTo>
                <a:cubicBezTo>
                  <a:pt x="170" y="109"/>
                  <a:pt x="173" y="108"/>
                  <a:pt x="176" y="106"/>
                </a:cubicBezTo>
                <a:cubicBezTo>
                  <a:pt x="175" y="107"/>
                  <a:pt x="175" y="107"/>
                  <a:pt x="176" y="107"/>
                </a:cubicBezTo>
                <a:cubicBezTo>
                  <a:pt x="173" y="109"/>
                  <a:pt x="173" y="109"/>
                  <a:pt x="169" y="112"/>
                </a:cubicBezTo>
                <a:cubicBezTo>
                  <a:pt x="168" y="112"/>
                  <a:pt x="168" y="112"/>
                  <a:pt x="168" y="112"/>
                </a:cubicBezTo>
                <a:cubicBezTo>
                  <a:pt x="166" y="114"/>
                  <a:pt x="163" y="116"/>
                  <a:pt x="159" y="119"/>
                </a:cubicBezTo>
                <a:cubicBezTo>
                  <a:pt x="160" y="120"/>
                  <a:pt x="165" y="115"/>
                  <a:pt x="166" y="114"/>
                </a:cubicBezTo>
                <a:cubicBezTo>
                  <a:pt x="167" y="114"/>
                  <a:pt x="166" y="114"/>
                  <a:pt x="166" y="114"/>
                </a:cubicBezTo>
                <a:cubicBezTo>
                  <a:pt x="164" y="116"/>
                  <a:pt x="168" y="113"/>
                  <a:pt x="168" y="114"/>
                </a:cubicBezTo>
                <a:cubicBezTo>
                  <a:pt x="169" y="112"/>
                  <a:pt x="172" y="111"/>
                  <a:pt x="175" y="108"/>
                </a:cubicBezTo>
                <a:cubicBezTo>
                  <a:pt x="175" y="109"/>
                  <a:pt x="174" y="110"/>
                  <a:pt x="174" y="110"/>
                </a:cubicBezTo>
                <a:cubicBezTo>
                  <a:pt x="176" y="108"/>
                  <a:pt x="181" y="104"/>
                  <a:pt x="183" y="104"/>
                </a:cubicBezTo>
                <a:cubicBezTo>
                  <a:pt x="185" y="102"/>
                  <a:pt x="189" y="100"/>
                  <a:pt x="190" y="98"/>
                </a:cubicBezTo>
                <a:cubicBezTo>
                  <a:pt x="191" y="98"/>
                  <a:pt x="196" y="95"/>
                  <a:pt x="199" y="93"/>
                </a:cubicBezTo>
                <a:cubicBezTo>
                  <a:pt x="199" y="93"/>
                  <a:pt x="198" y="94"/>
                  <a:pt x="198" y="94"/>
                </a:cubicBezTo>
                <a:cubicBezTo>
                  <a:pt x="203" y="90"/>
                  <a:pt x="208" y="88"/>
                  <a:pt x="215" y="83"/>
                </a:cubicBezTo>
                <a:cubicBezTo>
                  <a:pt x="214" y="84"/>
                  <a:pt x="214" y="85"/>
                  <a:pt x="215" y="84"/>
                </a:cubicBezTo>
                <a:cubicBezTo>
                  <a:pt x="218" y="83"/>
                  <a:pt x="214" y="85"/>
                  <a:pt x="215" y="85"/>
                </a:cubicBezTo>
                <a:cubicBezTo>
                  <a:pt x="212" y="86"/>
                  <a:pt x="211" y="87"/>
                  <a:pt x="208" y="88"/>
                </a:cubicBezTo>
                <a:cubicBezTo>
                  <a:pt x="206" y="89"/>
                  <a:pt x="209" y="88"/>
                  <a:pt x="209" y="89"/>
                </a:cubicBezTo>
                <a:cubicBezTo>
                  <a:pt x="204" y="91"/>
                  <a:pt x="202" y="93"/>
                  <a:pt x="200" y="95"/>
                </a:cubicBezTo>
                <a:cubicBezTo>
                  <a:pt x="198" y="95"/>
                  <a:pt x="196" y="97"/>
                  <a:pt x="194" y="98"/>
                </a:cubicBezTo>
                <a:cubicBezTo>
                  <a:pt x="193" y="99"/>
                  <a:pt x="193" y="99"/>
                  <a:pt x="193" y="99"/>
                </a:cubicBezTo>
                <a:cubicBezTo>
                  <a:pt x="190" y="100"/>
                  <a:pt x="188" y="102"/>
                  <a:pt x="184" y="105"/>
                </a:cubicBezTo>
                <a:cubicBezTo>
                  <a:pt x="184" y="104"/>
                  <a:pt x="184" y="104"/>
                  <a:pt x="184" y="104"/>
                </a:cubicBezTo>
                <a:cubicBezTo>
                  <a:pt x="183" y="105"/>
                  <a:pt x="182" y="106"/>
                  <a:pt x="182" y="106"/>
                </a:cubicBezTo>
                <a:cubicBezTo>
                  <a:pt x="182" y="106"/>
                  <a:pt x="175" y="111"/>
                  <a:pt x="170" y="115"/>
                </a:cubicBezTo>
                <a:cubicBezTo>
                  <a:pt x="170" y="115"/>
                  <a:pt x="170" y="115"/>
                  <a:pt x="170" y="115"/>
                </a:cubicBezTo>
                <a:cubicBezTo>
                  <a:pt x="164" y="119"/>
                  <a:pt x="167" y="119"/>
                  <a:pt x="161" y="123"/>
                </a:cubicBezTo>
                <a:cubicBezTo>
                  <a:pt x="162" y="123"/>
                  <a:pt x="161" y="124"/>
                  <a:pt x="162" y="123"/>
                </a:cubicBezTo>
                <a:cubicBezTo>
                  <a:pt x="161" y="124"/>
                  <a:pt x="156" y="128"/>
                  <a:pt x="156" y="128"/>
                </a:cubicBezTo>
                <a:cubicBezTo>
                  <a:pt x="155" y="128"/>
                  <a:pt x="156" y="129"/>
                  <a:pt x="155" y="130"/>
                </a:cubicBezTo>
                <a:cubicBezTo>
                  <a:pt x="152" y="130"/>
                  <a:pt x="154" y="128"/>
                  <a:pt x="154" y="127"/>
                </a:cubicBezTo>
                <a:cubicBezTo>
                  <a:pt x="151" y="129"/>
                  <a:pt x="154" y="128"/>
                  <a:pt x="151" y="131"/>
                </a:cubicBezTo>
                <a:cubicBezTo>
                  <a:pt x="151" y="131"/>
                  <a:pt x="152" y="130"/>
                  <a:pt x="152" y="131"/>
                </a:cubicBezTo>
                <a:cubicBezTo>
                  <a:pt x="149" y="133"/>
                  <a:pt x="150" y="133"/>
                  <a:pt x="148" y="135"/>
                </a:cubicBezTo>
                <a:cubicBezTo>
                  <a:pt x="146" y="136"/>
                  <a:pt x="146" y="137"/>
                  <a:pt x="145" y="138"/>
                </a:cubicBezTo>
                <a:cubicBezTo>
                  <a:pt x="145" y="137"/>
                  <a:pt x="145" y="137"/>
                  <a:pt x="142" y="139"/>
                </a:cubicBezTo>
                <a:cubicBezTo>
                  <a:pt x="140" y="141"/>
                  <a:pt x="144" y="138"/>
                  <a:pt x="143" y="139"/>
                </a:cubicBezTo>
                <a:cubicBezTo>
                  <a:pt x="142" y="140"/>
                  <a:pt x="139" y="142"/>
                  <a:pt x="141" y="141"/>
                </a:cubicBezTo>
                <a:cubicBezTo>
                  <a:pt x="141" y="141"/>
                  <a:pt x="139" y="143"/>
                  <a:pt x="139" y="142"/>
                </a:cubicBezTo>
                <a:cubicBezTo>
                  <a:pt x="138" y="144"/>
                  <a:pt x="137" y="145"/>
                  <a:pt x="135" y="148"/>
                </a:cubicBezTo>
                <a:cubicBezTo>
                  <a:pt x="139" y="145"/>
                  <a:pt x="143" y="141"/>
                  <a:pt x="147" y="137"/>
                </a:cubicBezTo>
                <a:cubicBezTo>
                  <a:pt x="149" y="137"/>
                  <a:pt x="147" y="138"/>
                  <a:pt x="149" y="137"/>
                </a:cubicBezTo>
                <a:cubicBezTo>
                  <a:pt x="151" y="135"/>
                  <a:pt x="151" y="135"/>
                  <a:pt x="151" y="134"/>
                </a:cubicBezTo>
                <a:cubicBezTo>
                  <a:pt x="154" y="132"/>
                  <a:pt x="152" y="134"/>
                  <a:pt x="151" y="135"/>
                </a:cubicBezTo>
                <a:cubicBezTo>
                  <a:pt x="152" y="135"/>
                  <a:pt x="154" y="133"/>
                  <a:pt x="156" y="132"/>
                </a:cubicBezTo>
                <a:cubicBezTo>
                  <a:pt x="153" y="132"/>
                  <a:pt x="159" y="128"/>
                  <a:pt x="161" y="127"/>
                </a:cubicBezTo>
                <a:cubicBezTo>
                  <a:pt x="163" y="125"/>
                  <a:pt x="159" y="129"/>
                  <a:pt x="157" y="130"/>
                </a:cubicBezTo>
                <a:cubicBezTo>
                  <a:pt x="159" y="130"/>
                  <a:pt x="156" y="132"/>
                  <a:pt x="156" y="133"/>
                </a:cubicBezTo>
                <a:cubicBezTo>
                  <a:pt x="155" y="134"/>
                  <a:pt x="150" y="138"/>
                  <a:pt x="150" y="139"/>
                </a:cubicBezTo>
                <a:cubicBezTo>
                  <a:pt x="148" y="140"/>
                  <a:pt x="146" y="141"/>
                  <a:pt x="145" y="143"/>
                </a:cubicBezTo>
                <a:cubicBezTo>
                  <a:pt x="144" y="143"/>
                  <a:pt x="145" y="143"/>
                  <a:pt x="145" y="142"/>
                </a:cubicBezTo>
                <a:cubicBezTo>
                  <a:pt x="144" y="145"/>
                  <a:pt x="143" y="144"/>
                  <a:pt x="141" y="145"/>
                </a:cubicBezTo>
                <a:cubicBezTo>
                  <a:pt x="139" y="147"/>
                  <a:pt x="142" y="145"/>
                  <a:pt x="142" y="146"/>
                </a:cubicBezTo>
                <a:cubicBezTo>
                  <a:pt x="140" y="147"/>
                  <a:pt x="141" y="147"/>
                  <a:pt x="139" y="148"/>
                </a:cubicBezTo>
                <a:cubicBezTo>
                  <a:pt x="138" y="148"/>
                  <a:pt x="138" y="147"/>
                  <a:pt x="140" y="145"/>
                </a:cubicBezTo>
                <a:cubicBezTo>
                  <a:pt x="140" y="145"/>
                  <a:pt x="139" y="145"/>
                  <a:pt x="139" y="145"/>
                </a:cubicBezTo>
                <a:cubicBezTo>
                  <a:pt x="137" y="148"/>
                  <a:pt x="135" y="150"/>
                  <a:pt x="136" y="151"/>
                </a:cubicBezTo>
                <a:cubicBezTo>
                  <a:pt x="134" y="153"/>
                  <a:pt x="135" y="151"/>
                  <a:pt x="133" y="152"/>
                </a:cubicBezTo>
                <a:cubicBezTo>
                  <a:pt x="133" y="153"/>
                  <a:pt x="134" y="153"/>
                  <a:pt x="131" y="156"/>
                </a:cubicBezTo>
                <a:cubicBezTo>
                  <a:pt x="131" y="155"/>
                  <a:pt x="131" y="155"/>
                  <a:pt x="130" y="155"/>
                </a:cubicBezTo>
                <a:cubicBezTo>
                  <a:pt x="130" y="156"/>
                  <a:pt x="129" y="157"/>
                  <a:pt x="129" y="158"/>
                </a:cubicBezTo>
                <a:cubicBezTo>
                  <a:pt x="125" y="161"/>
                  <a:pt x="122" y="164"/>
                  <a:pt x="119" y="167"/>
                </a:cubicBezTo>
                <a:cubicBezTo>
                  <a:pt x="118" y="168"/>
                  <a:pt x="118" y="168"/>
                  <a:pt x="118" y="168"/>
                </a:cubicBezTo>
                <a:cubicBezTo>
                  <a:pt x="116" y="169"/>
                  <a:pt x="117" y="169"/>
                  <a:pt x="115" y="171"/>
                </a:cubicBezTo>
                <a:cubicBezTo>
                  <a:pt x="113" y="171"/>
                  <a:pt x="111" y="174"/>
                  <a:pt x="109" y="175"/>
                </a:cubicBezTo>
                <a:cubicBezTo>
                  <a:pt x="110" y="174"/>
                  <a:pt x="110" y="174"/>
                  <a:pt x="110" y="173"/>
                </a:cubicBezTo>
                <a:cubicBezTo>
                  <a:pt x="114" y="170"/>
                  <a:pt x="118" y="163"/>
                  <a:pt x="121" y="162"/>
                </a:cubicBezTo>
                <a:cubicBezTo>
                  <a:pt x="125" y="157"/>
                  <a:pt x="129" y="153"/>
                  <a:pt x="133" y="151"/>
                </a:cubicBezTo>
                <a:cubicBezTo>
                  <a:pt x="134" y="150"/>
                  <a:pt x="134" y="149"/>
                  <a:pt x="134" y="149"/>
                </a:cubicBezTo>
                <a:cubicBezTo>
                  <a:pt x="134" y="148"/>
                  <a:pt x="130" y="152"/>
                  <a:pt x="130" y="150"/>
                </a:cubicBezTo>
                <a:cubicBezTo>
                  <a:pt x="131" y="150"/>
                  <a:pt x="131" y="150"/>
                  <a:pt x="131" y="150"/>
                </a:cubicBezTo>
                <a:cubicBezTo>
                  <a:pt x="133" y="149"/>
                  <a:pt x="133" y="148"/>
                  <a:pt x="135" y="147"/>
                </a:cubicBezTo>
                <a:cubicBezTo>
                  <a:pt x="126" y="153"/>
                  <a:pt x="125" y="155"/>
                  <a:pt x="119" y="161"/>
                </a:cubicBezTo>
                <a:cubicBezTo>
                  <a:pt x="118" y="160"/>
                  <a:pt x="122" y="157"/>
                  <a:pt x="123" y="155"/>
                </a:cubicBezTo>
                <a:cubicBezTo>
                  <a:pt x="121" y="157"/>
                  <a:pt x="123" y="155"/>
                  <a:pt x="121" y="156"/>
                </a:cubicBezTo>
                <a:cubicBezTo>
                  <a:pt x="121" y="155"/>
                  <a:pt x="123" y="153"/>
                  <a:pt x="123" y="153"/>
                </a:cubicBezTo>
                <a:cubicBezTo>
                  <a:pt x="125" y="151"/>
                  <a:pt x="125" y="153"/>
                  <a:pt x="123" y="155"/>
                </a:cubicBezTo>
                <a:cubicBezTo>
                  <a:pt x="123" y="155"/>
                  <a:pt x="127" y="151"/>
                  <a:pt x="125" y="153"/>
                </a:cubicBezTo>
                <a:cubicBezTo>
                  <a:pt x="128" y="151"/>
                  <a:pt x="128" y="151"/>
                  <a:pt x="131" y="148"/>
                </a:cubicBezTo>
                <a:cubicBezTo>
                  <a:pt x="132" y="145"/>
                  <a:pt x="130" y="145"/>
                  <a:pt x="125" y="149"/>
                </a:cubicBezTo>
                <a:cubicBezTo>
                  <a:pt x="120" y="156"/>
                  <a:pt x="111" y="162"/>
                  <a:pt x="106" y="170"/>
                </a:cubicBezTo>
                <a:cubicBezTo>
                  <a:pt x="104" y="170"/>
                  <a:pt x="103" y="171"/>
                  <a:pt x="102" y="172"/>
                </a:cubicBezTo>
                <a:cubicBezTo>
                  <a:pt x="101" y="173"/>
                  <a:pt x="100" y="174"/>
                  <a:pt x="100" y="174"/>
                </a:cubicBezTo>
                <a:cubicBezTo>
                  <a:pt x="100" y="175"/>
                  <a:pt x="100" y="175"/>
                  <a:pt x="99" y="176"/>
                </a:cubicBezTo>
                <a:cubicBezTo>
                  <a:pt x="100" y="176"/>
                  <a:pt x="100" y="176"/>
                  <a:pt x="100" y="175"/>
                </a:cubicBezTo>
                <a:cubicBezTo>
                  <a:pt x="101" y="176"/>
                  <a:pt x="99" y="176"/>
                  <a:pt x="100" y="177"/>
                </a:cubicBezTo>
                <a:cubicBezTo>
                  <a:pt x="99" y="176"/>
                  <a:pt x="98" y="175"/>
                  <a:pt x="97" y="175"/>
                </a:cubicBezTo>
                <a:cubicBezTo>
                  <a:pt x="97" y="175"/>
                  <a:pt x="97" y="176"/>
                  <a:pt x="97" y="176"/>
                </a:cubicBezTo>
                <a:cubicBezTo>
                  <a:pt x="97" y="175"/>
                  <a:pt x="96" y="177"/>
                  <a:pt x="96" y="176"/>
                </a:cubicBezTo>
                <a:cubicBezTo>
                  <a:pt x="97" y="175"/>
                  <a:pt x="97" y="174"/>
                  <a:pt x="98" y="175"/>
                </a:cubicBezTo>
                <a:cubicBezTo>
                  <a:pt x="98" y="174"/>
                  <a:pt x="97" y="174"/>
                  <a:pt x="98" y="174"/>
                </a:cubicBezTo>
                <a:cubicBezTo>
                  <a:pt x="97" y="173"/>
                  <a:pt x="96" y="175"/>
                  <a:pt x="95" y="176"/>
                </a:cubicBezTo>
                <a:cubicBezTo>
                  <a:pt x="95" y="176"/>
                  <a:pt x="95" y="177"/>
                  <a:pt x="94" y="177"/>
                </a:cubicBezTo>
                <a:cubicBezTo>
                  <a:pt x="95" y="178"/>
                  <a:pt x="95" y="177"/>
                  <a:pt x="96" y="177"/>
                </a:cubicBezTo>
                <a:cubicBezTo>
                  <a:pt x="95" y="178"/>
                  <a:pt x="95" y="178"/>
                  <a:pt x="94" y="178"/>
                </a:cubicBezTo>
                <a:cubicBezTo>
                  <a:pt x="94" y="179"/>
                  <a:pt x="95" y="179"/>
                  <a:pt x="95" y="179"/>
                </a:cubicBezTo>
                <a:cubicBezTo>
                  <a:pt x="94" y="179"/>
                  <a:pt x="92" y="179"/>
                  <a:pt x="92" y="180"/>
                </a:cubicBezTo>
                <a:cubicBezTo>
                  <a:pt x="92" y="180"/>
                  <a:pt x="92" y="180"/>
                  <a:pt x="93" y="180"/>
                </a:cubicBezTo>
                <a:cubicBezTo>
                  <a:pt x="93" y="180"/>
                  <a:pt x="93" y="181"/>
                  <a:pt x="93" y="181"/>
                </a:cubicBezTo>
                <a:cubicBezTo>
                  <a:pt x="92" y="181"/>
                  <a:pt x="92" y="180"/>
                  <a:pt x="92" y="181"/>
                </a:cubicBezTo>
                <a:cubicBezTo>
                  <a:pt x="91" y="181"/>
                  <a:pt x="92" y="181"/>
                  <a:pt x="92" y="181"/>
                </a:cubicBezTo>
                <a:cubicBezTo>
                  <a:pt x="92" y="182"/>
                  <a:pt x="91" y="181"/>
                  <a:pt x="91" y="182"/>
                </a:cubicBezTo>
                <a:cubicBezTo>
                  <a:pt x="90" y="182"/>
                  <a:pt x="90" y="183"/>
                  <a:pt x="89" y="183"/>
                </a:cubicBezTo>
                <a:cubicBezTo>
                  <a:pt x="89" y="183"/>
                  <a:pt x="90" y="182"/>
                  <a:pt x="90" y="183"/>
                </a:cubicBezTo>
                <a:cubicBezTo>
                  <a:pt x="89" y="183"/>
                  <a:pt x="89" y="183"/>
                  <a:pt x="88" y="183"/>
                </a:cubicBezTo>
                <a:cubicBezTo>
                  <a:pt x="87" y="184"/>
                  <a:pt x="88" y="184"/>
                  <a:pt x="88" y="184"/>
                </a:cubicBezTo>
                <a:cubicBezTo>
                  <a:pt x="87" y="184"/>
                  <a:pt x="87" y="186"/>
                  <a:pt x="86" y="186"/>
                </a:cubicBezTo>
                <a:cubicBezTo>
                  <a:pt x="86" y="186"/>
                  <a:pt x="86" y="186"/>
                  <a:pt x="86" y="186"/>
                </a:cubicBezTo>
                <a:cubicBezTo>
                  <a:pt x="86" y="186"/>
                  <a:pt x="86" y="186"/>
                  <a:pt x="85" y="186"/>
                </a:cubicBezTo>
                <a:cubicBezTo>
                  <a:pt x="85" y="186"/>
                  <a:pt x="86" y="186"/>
                  <a:pt x="86" y="186"/>
                </a:cubicBezTo>
                <a:cubicBezTo>
                  <a:pt x="84" y="188"/>
                  <a:pt x="83" y="190"/>
                  <a:pt x="81" y="192"/>
                </a:cubicBezTo>
                <a:cubicBezTo>
                  <a:pt x="81" y="192"/>
                  <a:pt x="81" y="192"/>
                  <a:pt x="81" y="192"/>
                </a:cubicBezTo>
                <a:cubicBezTo>
                  <a:pt x="81" y="193"/>
                  <a:pt x="82" y="192"/>
                  <a:pt x="81" y="193"/>
                </a:cubicBezTo>
                <a:cubicBezTo>
                  <a:pt x="81" y="193"/>
                  <a:pt x="81" y="193"/>
                  <a:pt x="81" y="193"/>
                </a:cubicBezTo>
                <a:cubicBezTo>
                  <a:pt x="80" y="193"/>
                  <a:pt x="80" y="194"/>
                  <a:pt x="80" y="193"/>
                </a:cubicBezTo>
                <a:cubicBezTo>
                  <a:pt x="79" y="193"/>
                  <a:pt x="81" y="192"/>
                  <a:pt x="80" y="192"/>
                </a:cubicBezTo>
                <a:cubicBezTo>
                  <a:pt x="80" y="191"/>
                  <a:pt x="80" y="192"/>
                  <a:pt x="80" y="192"/>
                </a:cubicBezTo>
                <a:cubicBezTo>
                  <a:pt x="79" y="191"/>
                  <a:pt x="80" y="191"/>
                  <a:pt x="81" y="190"/>
                </a:cubicBezTo>
                <a:cubicBezTo>
                  <a:pt x="81" y="191"/>
                  <a:pt x="80" y="191"/>
                  <a:pt x="81" y="191"/>
                </a:cubicBezTo>
                <a:cubicBezTo>
                  <a:pt x="81" y="191"/>
                  <a:pt x="82" y="191"/>
                  <a:pt x="82" y="190"/>
                </a:cubicBezTo>
                <a:cubicBezTo>
                  <a:pt x="82" y="190"/>
                  <a:pt x="81" y="191"/>
                  <a:pt x="81" y="190"/>
                </a:cubicBezTo>
                <a:cubicBezTo>
                  <a:pt x="81" y="189"/>
                  <a:pt x="82" y="190"/>
                  <a:pt x="82" y="190"/>
                </a:cubicBezTo>
                <a:cubicBezTo>
                  <a:pt x="83" y="189"/>
                  <a:pt x="82" y="189"/>
                  <a:pt x="81" y="189"/>
                </a:cubicBezTo>
                <a:cubicBezTo>
                  <a:pt x="81" y="189"/>
                  <a:pt x="81" y="190"/>
                  <a:pt x="81" y="190"/>
                </a:cubicBezTo>
                <a:cubicBezTo>
                  <a:pt x="80" y="190"/>
                  <a:pt x="82" y="188"/>
                  <a:pt x="82" y="188"/>
                </a:cubicBezTo>
                <a:cubicBezTo>
                  <a:pt x="83" y="188"/>
                  <a:pt x="82" y="189"/>
                  <a:pt x="82" y="189"/>
                </a:cubicBezTo>
                <a:cubicBezTo>
                  <a:pt x="83" y="189"/>
                  <a:pt x="83" y="188"/>
                  <a:pt x="83" y="189"/>
                </a:cubicBezTo>
                <a:cubicBezTo>
                  <a:pt x="83" y="188"/>
                  <a:pt x="83" y="188"/>
                  <a:pt x="83" y="187"/>
                </a:cubicBezTo>
                <a:cubicBezTo>
                  <a:pt x="86" y="183"/>
                  <a:pt x="86" y="183"/>
                  <a:pt x="86" y="183"/>
                </a:cubicBezTo>
                <a:cubicBezTo>
                  <a:pt x="86" y="184"/>
                  <a:pt x="86" y="183"/>
                  <a:pt x="87" y="184"/>
                </a:cubicBezTo>
                <a:cubicBezTo>
                  <a:pt x="87" y="183"/>
                  <a:pt x="87" y="183"/>
                  <a:pt x="86" y="183"/>
                </a:cubicBezTo>
                <a:cubicBezTo>
                  <a:pt x="87" y="183"/>
                  <a:pt x="86" y="182"/>
                  <a:pt x="87" y="182"/>
                </a:cubicBezTo>
                <a:cubicBezTo>
                  <a:pt x="87" y="182"/>
                  <a:pt x="87" y="182"/>
                  <a:pt x="87" y="183"/>
                </a:cubicBezTo>
                <a:cubicBezTo>
                  <a:pt x="88" y="182"/>
                  <a:pt x="87" y="182"/>
                  <a:pt x="87" y="182"/>
                </a:cubicBezTo>
                <a:cubicBezTo>
                  <a:pt x="89" y="179"/>
                  <a:pt x="92" y="175"/>
                  <a:pt x="95" y="172"/>
                </a:cubicBezTo>
                <a:cubicBezTo>
                  <a:pt x="95" y="172"/>
                  <a:pt x="95" y="172"/>
                  <a:pt x="95" y="172"/>
                </a:cubicBezTo>
                <a:cubicBezTo>
                  <a:pt x="95" y="172"/>
                  <a:pt x="95" y="171"/>
                  <a:pt x="95" y="171"/>
                </a:cubicBezTo>
                <a:cubicBezTo>
                  <a:pt x="95" y="170"/>
                  <a:pt x="95" y="171"/>
                  <a:pt x="95" y="171"/>
                </a:cubicBezTo>
                <a:cubicBezTo>
                  <a:pt x="95" y="171"/>
                  <a:pt x="95" y="171"/>
                  <a:pt x="95" y="170"/>
                </a:cubicBezTo>
                <a:cubicBezTo>
                  <a:pt x="94" y="170"/>
                  <a:pt x="94" y="170"/>
                  <a:pt x="94" y="171"/>
                </a:cubicBezTo>
                <a:cubicBezTo>
                  <a:pt x="93" y="170"/>
                  <a:pt x="94" y="169"/>
                  <a:pt x="95" y="169"/>
                </a:cubicBezTo>
                <a:cubicBezTo>
                  <a:pt x="95" y="169"/>
                  <a:pt x="94" y="169"/>
                  <a:pt x="95" y="170"/>
                </a:cubicBezTo>
                <a:cubicBezTo>
                  <a:pt x="95" y="170"/>
                  <a:pt x="95" y="169"/>
                  <a:pt x="95" y="169"/>
                </a:cubicBezTo>
                <a:cubicBezTo>
                  <a:pt x="96" y="170"/>
                  <a:pt x="95" y="170"/>
                  <a:pt x="95" y="170"/>
                </a:cubicBezTo>
                <a:cubicBezTo>
                  <a:pt x="96" y="170"/>
                  <a:pt x="96" y="170"/>
                  <a:pt x="96" y="170"/>
                </a:cubicBezTo>
                <a:cubicBezTo>
                  <a:pt x="96" y="168"/>
                  <a:pt x="103" y="164"/>
                  <a:pt x="102" y="163"/>
                </a:cubicBezTo>
                <a:cubicBezTo>
                  <a:pt x="105" y="161"/>
                  <a:pt x="102" y="163"/>
                  <a:pt x="105" y="161"/>
                </a:cubicBezTo>
                <a:cubicBezTo>
                  <a:pt x="107" y="157"/>
                  <a:pt x="113" y="152"/>
                  <a:pt x="118" y="147"/>
                </a:cubicBezTo>
                <a:cubicBezTo>
                  <a:pt x="116" y="151"/>
                  <a:pt x="121" y="145"/>
                  <a:pt x="123" y="143"/>
                </a:cubicBezTo>
                <a:cubicBezTo>
                  <a:pt x="123" y="143"/>
                  <a:pt x="123" y="143"/>
                  <a:pt x="123" y="143"/>
                </a:cubicBezTo>
                <a:cubicBezTo>
                  <a:pt x="124" y="142"/>
                  <a:pt x="124" y="143"/>
                  <a:pt x="126" y="141"/>
                </a:cubicBezTo>
                <a:cubicBezTo>
                  <a:pt x="124" y="141"/>
                  <a:pt x="130" y="137"/>
                  <a:pt x="128" y="138"/>
                </a:cubicBezTo>
                <a:cubicBezTo>
                  <a:pt x="129" y="136"/>
                  <a:pt x="131" y="136"/>
                  <a:pt x="131" y="136"/>
                </a:cubicBezTo>
                <a:cubicBezTo>
                  <a:pt x="132" y="135"/>
                  <a:pt x="131" y="135"/>
                  <a:pt x="131" y="135"/>
                </a:cubicBezTo>
                <a:cubicBezTo>
                  <a:pt x="133" y="134"/>
                  <a:pt x="133" y="133"/>
                  <a:pt x="136" y="131"/>
                </a:cubicBezTo>
                <a:cubicBezTo>
                  <a:pt x="135" y="132"/>
                  <a:pt x="136" y="132"/>
                  <a:pt x="137" y="131"/>
                </a:cubicBezTo>
                <a:cubicBezTo>
                  <a:pt x="141" y="128"/>
                  <a:pt x="136" y="130"/>
                  <a:pt x="139" y="128"/>
                </a:cubicBezTo>
                <a:cubicBezTo>
                  <a:pt x="138" y="128"/>
                  <a:pt x="136" y="130"/>
                  <a:pt x="135" y="130"/>
                </a:cubicBezTo>
                <a:cubicBezTo>
                  <a:pt x="134" y="131"/>
                  <a:pt x="134" y="132"/>
                  <a:pt x="134" y="132"/>
                </a:cubicBezTo>
                <a:cubicBezTo>
                  <a:pt x="130" y="134"/>
                  <a:pt x="128" y="137"/>
                  <a:pt x="123" y="141"/>
                </a:cubicBezTo>
                <a:cubicBezTo>
                  <a:pt x="122" y="141"/>
                  <a:pt x="121" y="143"/>
                  <a:pt x="122" y="141"/>
                </a:cubicBezTo>
                <a:cubicBezTo>
                  <a:pt x="121" y="142"/>
                  <a:pt x="120" y="143"/>
                  <a:pt x="117" y="145"/>
                </a:cubicBezTo>
                <a:cubicBezTo>
                  <a:pt x="121" y="141"/>
                  <a:pt x="127" y="135"/>
                  <a:pt x="130" y="134"/>
                </a:cubicBezTo>
                <a:cubicBezTo>
                  <a:pt x="131" y="133"/>
                  <a:pt x="130" y="132"/>
                  <a:pt x="131" y="132"/>
                </a:cubicBezTo>
                <a:cubicBezTo>
                  <a:pt x="129" y="133"/>
                  <a:pt x="130" y="133"/>
                  <a:pt x="128" y="135"/>
                </a:cubicBezTo>
                <a:cubicBezTo>
                  <a:pt x="131" y="131"/>
                  <a:pt x="126" y="134"/>
                  <a:pt x="127" y="132"/>
                </a:cubicBezTo>
                <a:cubicBezTo>
                  <a:pt x="125" y="133"/>
                  <a:pt x="125" y="133"/>
                  <a:pt x="125" y="133"/>
                </a:cubicBezTo>
                <a:cubicBezTo>
                  <a:pt x="124" y="134"/>
                  <a:pt x="127" y="133"/>
                  <a:pt x="125" y="135"/>
                </a:cubicBezTo>
                <a:cubicBezTo>
                  <a:pt x="126" y="134"/>
                  <a:pt x="126" y="134"/>
                  <a:pt x="126" y="134"/>
                </a:cubicBezTo>
                <a:cubicBezTo>
                  <a:pt x="113" y="146"/>
                  <a:pt x="113" y="146"/>
                  <a:pt x="113" y="146"/>
                </a:cubicBezTo>
                <a:cubicBezTo>
                  <a:pt x="112" y="146"/>
                  <a:pt x="112" y="146"/>
                  <a:pt x="113" y="145"/>
                </a:cubicBezTo>
                <a:cubicBezTo>
                  <a:pt x="111" y="147"/>
                  <a:pt x="111" y="147"/>
                  <a:pt x="111" y="147"/>
                </a:cubicBezTo>
                <a:cubicBezTo>
                  <a:pt x="111" y="148"/>
                  <a:pt x="112" y="146"/>
                  <a:pt x="113" y="146"/>
                </a:cubicBezTo>
                <a:cubicBezTo>
                  <a:pt x="113" y="147"/>
                  <a:pt x="111" y="147"/>
                  <a:pt x="110" y="148"/>
                </a:cubicBezTo>
                <a:cubicBezTo>
                  <a:pt x="106" y="153"/>
                  <a:pt x="106" y="153"/>
                  <a:pt x="106" y="153"/>
                </a:cubicBezTo>
                <a:cubicBezTo>
                  <a:pt x="106" y="150"/>
                  <a:pt x="103" y="155"/>
                  <a:pt x="100" y="157"/>
                </a:cubicBezTo>
                <a:cubicBezTo>
                  <a:pt x="101" y="156"/>
                  <a:pt x="104" y="154"/>
                  <a:pt x="104" y="152"/>
                </a:cubicBezTo>
                <a:cubicBezTo>
                  <a:pt x="108" y="149"/>
                  <a:pt x="109" y="148"/>
                  <a:pt x="111" y="145"/>
                </a:cubicBezTo>
                <a:cubicBezTo>
                  <a:pt x="110" y="145"/>
                  <a:pt x="109" y="147"/>
                  <a:pt x="108" y="148"/>
                </a:cubicBezTo>
                <a:cubicBezTo>
                  <a:pt x="108" y="145"/>
                  <a:pt x="106" y="148"/>
                  <a:pt x="103" y="152"/>
                </a:cubicBezTo>
                <a:cubicBezTo>
                  <a:pt x="105" y="150"/>
                  <a:pt x="103" y="150"/>
                  <a:pt x="101" y="151"/>
                </a:cubicBezTo>
                <a:cubicBezTo>
                  <a:pt x="103" y="149"/>
                  <a:pt x="103" y="149"/>
                  <a:pt x="104" y="149"/>
                </a:cubicBezTo>
                <a:cubicBezTo>
                  <a:pt x="105" y="148"/>
                  <a:pt x="105" y="147"/>
                  <a:pt x="107" y="145"/>
                </a:cubicBezTo>
                <a:cubicBezTo>
                  <a:pt x="108" y="144"/>
                  <a:pt x="108" y="146"/>
                  <a:pt x="109" y="144"/>
                </a:cubicBezTo>
                <a:cubicBezTo>
                  <a:pt x="111" y="142"/>
                  <a:pt x="109" y="141"/>
                  <a:pt x="113" y="139"/>
                </a:cubicBezTo>
                <a:cubicBezTo>
                  <a:pt x="113" y="139"/>
                  <a:pt x="111" y="141"/>
                  <a:pt x="111" y="141"/>
                </a:cubicBezTo>
                <a:cubicBezTo>
                  <a:pt x="114" y="139"/>
                  <a:pt x="114" y="138"/>
                  <a:pt x="113" y="138"/>
                </a:cubicBezTo>
                <a:cubicBezTo>
                  <a:pt x="115" y="136"/>
                  <a:pt x="115" y="137"/>
                  <a:pt x="115" y="137"/>
                </a:cubicBezTo>
                <a:cubicBezTo>
                  <a:pt x="115" y="136"/>
                  <a:pt x="118" y="134"/>
                  <a:pt x="118" y="133"/>
                </a:cubicBezTo>
                <a:cubicBezTo>
                  <a:pt x="118" y="133"/>
                  <a:pt x="116" y="134"/>
                  <a:pt x="115" y="135"/>
                </a:cubicBezTo>
                <a:cubicBezTo>
                  <a:pt x="116" y="134"/>
                  <a:pt x="116" y="134"/>
                  <a:pt x="117" y="132"/>
                </a:cubicBezTo>
                <a:cubicBezTo>
                  <a:pt x="115" y="134"/>
                  <a:pt x="115" y="134"/>
                  <a:pt x="116" y="132"/>
                </a:cubicBezTo>
                <a:cubicBezTo>
                  <a:pt x="115" y="132"/>
                  <a:pt x="115" y="132"/>
                  <a:pt x="115" y="132"/>
                </a:cubicBezTo>
                <a:cubicBezTo>
                  <a:pt x="114" y="133"/>
                  <a:pt x="113" y="134"/>
                  <a:pt x="112" y="135"/>
                </a:cubicBezTo>
                <a:cubicBezTo>
                  <a:pt x="111" y="136"/>
                  <a:pt x="112" y="134"/>
                  <a:pt x="109" y="137"/>
                </a:cubicBezTo>
                <a:cubicBezTo>
                  <a:pt x="111" y="135"/>
                  <a:pt x="109" y="136"/>
                  <a:pt x="110" y="134"/>
                </a:cubicBezTo>
                <a:cubicBezTo>
                  <a:pt x="112" y="133"/>
                  <a:pt x="110" y="133"/>
                  <a:pt x="111" y="133"/>
                </a:cubicBezTo>
                <a:cubicBezTo>
                  <a:pt x="112" y="131"/>
                  <a:pt x="115" y="128"/>
                  <a:pt x="116" y="127"/>
                </a:cubicBezTo>
                <a:cubicBezTo>
                  <a:pt x="118" y="126"/>
                  <a:pt x="119" y="125"/>
                  <a:pt x="120" y="126"/>
                </a:cubicBezTo>
                <a:cubicBezTo>
                  <a:pt x="121" y="125"/>
                  <a:pt x="121" y="124"/>
                  <a:pt x="121" y="124"/>
                </a:cubicBezTo>
                <a:cubicBezTo>
                  <a:pt x="121" y="124"/>
                  <a:pt x="119" y="125"/>
                  <a:pt x="119" y="124"/>
                </a:cubicBezTo>
                <a:cubicBezTo>
                  <a:pt x="122" y="121"/>
                  <a:pt x="125" y="119"/>
                  <a:pt x="126" y="117"/>
                </a:cubicBezTo>
                <a:cubicBezTo>
                  <a:pt x="127" y="116"/>
                  <a:pt x="127" y="116"/>
                  <a:pt x="128" y="116"/>
                </a:cubicBezTo>
                <a:cubicBezTo>
                  <a:pt x="142" y="104"/>
                  <a:pt x="148" y="99"/>
                  <a:pt x="162" y="88"/>
                </a:cubicBezTo>
                <a:cubicBezTo>
                  <a:pt x="163" y="89"/>
                  <a:pt x="163" y="89"/>
                  <a:pt x="164" y="88"/>
                </a:cubicBezTo>
                <a:cubicBezTo>
                  <a:pt x="166" y="86"/>
                  <a:pt x="163" y="88"/>
                  <a:pt x="163" y="88"/>
                </a:cubicBezTo>
                <a:cubicBezTo>
                  <a:pt x="175" y="79"/>
                  <a:pt x="184" y="73"/>
                  <a:pt x="197" y="65"/>
                </a:cubicBezTo>
                <a:cubicBezTo>
                  <a:pt x="197" y="65"/>
                  <a:pt x="196" y="65"/>
                  <a:pt x="195" y="66"/>
                </a:cubicBezTo>
                <a:cubicBezTo>
                  <a:pt x="196" y="65"/>
                  <a:pt x="197" y="65"/>
                  <a:pt x="199" y="63"/>
                </a:cubicBezTo>
                <a:cubicBezTo>
                  <a:pt x="199" y="64"/>
                  <a:pt x="199" y="64"/>
                  <a:pt x="201" y="63"/>
                </a:cubicBezTo>
                <a:cubicBezTo>
                  <a:pt x="202" y="63"/>
                  <a:pt x="201" y="62"/>
                  <a:pt x="201" y="62"/>
                </a:cubicBezTo>
                <a:cubicBezTo>
                  <a:pt x="203" y="61"/>
                  <a:pt x="203" y="61"/>
                  <a:pt x="203" y="62"/>
                </a:cubicBezTo>
                <a:cubicBezTo>
                  <a:pt x="207" y="60"/>
                  <a:pt x="211" y="58"/>
                  <a:pt x="214" y="56"/>
                </a:cubicBezTo>
                <a:cubicBezTo>
                  <a:pt x="213" y="56"/>
                  <a:pt x="212" y="57"/>
                  <a:pt x="210" y="57"/>
                </a:cubicBezTo>
                <a:cubicBezTo>
                  <a:pt x="214" y="54"/>
                  <a:pt x="214" y="57"/>
                  <a:pt x="222" y="53"/>
                </a:cubicBezTo>
                <a:cubicBezTo>
                  <a:pt x="222" y="52"/>
                  <a:pt x="218" y="54"/>
                  <a:pt x="217" y="54"/>
                </a:cubicBezTo>
                <a:cubicBezTo>
                  <a:pt x="219" y="52"/>
                  <a:pt x="216" y="54"/>
                  <a:pt x="216" y="53"/>
                </a:cubicBezTo>
                <a:cubicBezTo>
                  <a:pt x="215" y="53"/>
                  <a:pt x="214" y="54"/>
                  <a:pt x="214" y="54"/>
                </a:cubicBezTo>
                <a:cubicBezTo>
                  <a:pt x="212" y="54"/>
                  <a:pt x="215" y="53"/>
                  <a:pt x="210" y="56"/>
                </a:cubicBezTo>
                <a:cubicBezTo>
                  <a:pt x="211" y="54"/>
                  <a:pt x="217" y="52"/>
                  <a:pt x="219" y="50"/>
                </a:cubicBezTo>
                <a:cubicBezTo>
                  <a:pt x="220" y="50"/>
                  <a:pt x="219" y="51"/>
                  <a:pt x="221" y="50"/>
                </a:cubicBezTo>
                <a:cubicBezTo>
                  <a:pt x="227" y="46"/>
                  <a:pt x="237" y="41"/>
                  <a:pt x="245" y="39"/>
                </a:cubicBezTo>
                <a:cubicBezTo>
                  <a:pt x="246" y="40"/>
                  <a:pt x="242" y="40"/>
                  <a:pt x="241" y="41"/>
                </a:cubicBezTo>
                <a:cubicBezTo>
                  <a:pt x="242" y="41"/>
                  <a:pt x="244" y="40"/>
                  <a:pt x="245" y="40"/>
                </a:cubicBezTo>
                <a:cubicBezTo>
                  <a:pt x="247" y="39"/>
                  <a:pt x="249" y="39"/>
                  <a:pt x="254" y="37"/>
                </a:cubicBezTo>
                <a:cubicBezTo>
                  <a:pt x="252" y="37"/>
                  <a:pt x="247" y="38"/>
                  <a:pt x="253" y="36"/>
                </a:cubicBezTo>
                <a:cubicBezTo>
                  <a:pt x="252" y="36"/>
                  <a:pt x="250" y="37"/>
                  <a:pt x="251" y="36"/>
                </a:cubicBezTo>
                <a:cubicBezTo>
                  <a:pt x="252" y="36"/>
                  <a:pt x="254" y="35"/>
                  <a:pt x="255" y="35"/>
                </a:cubicBezTo>
                <a:cubicBezTo>
                  <a:pt x="257" y="35"/>
                  <a:pt x="255" y="34"/>
                  <a:pt x="258" y="33"/>
                </a:cubicBezTo>
                <a:cubicBezTo>
                  <a:pt x="259" y="34"/>
                  <a:pt x="259" y="34"/>
                  <a:pt x="259" y="34"/>
                </a:cubicBezTo>
                <a:cubicBezTo>
                  <a:pt x="263" y="32"/>
                  <a:pt x="265" y="32"/>
                  <a:pt x="267" y="31"/>
                </a:cubicBezTo>
                <a:cubicBezTo>
                  <a:pt x="273" y="28"/>
                  <a:pt x="273" y="30"/>
                  <a:pt x="279" y="27"/>
                </a:cubicBezTo>
                <a:cubicBezTo>
                  <a:pt x="280" y="27"/>
                  <a:pt x="279" y="27"/>
                  <a:pt x="279" y="28"/>
                </a:cubicBezTo>
                <a:cubicBezTo>
                  <a:pt x="282" y="27"/>
                  <a:pt x="285" y="26"/>
                  <a:pt x="285" y="25"/>
                </a:cubicBezTo>
                <a:cubicBezTo>
                  <a:pt x="288" y="26"/>
                  <a:pt x="294" y="23"/>
                  <a:pt x="301" y="22"/>
                </a:cubicBezTo>
                <a:cubicBezTo>
                  <a:pt x="301" y="21"/>
                  <a:pt x="301" y="21"/>
                  <a:pt x="301" y="21"/>
                </a:cubicBezTo>
                <a:cubicBezTo>
                  <a:pt x="301" y="21"/>
                  <a:pt x="297" y="22"/>
                  <a:pt x="296" y="22"/>
                </a:cubicBezTo>
                <a:cubicBezTo>
                  <a:pt x="298" y="21"/>
                  <a:pt x="297" y="22"/>
                  <a:pt x="298" y="21"/>
                </a:cubicBezTo>
                <a:cubicBezTo>
                  <a:pt x="301" y="20"/>
                  <a:pt x="301" y="20"/>
                  <a:pt x="301" y="20"/>
                </a:cubicBezTo>
                <a:cubicBezTo>
                  <a:pt x="301" y="20"/>
                  <a:pt x="297" y="21"/>
                  <a:pt x="297" y="21"/>
                </a:cubicBezTo>
                <a:cubicBezTo>
                  <a:pt x="300" y="19"/>
                  <a:pt x="301" y="19"/>
                  <a:pt x="305" y="18"/>
                </a:cubicBezTo>
                <a:cubicBezTo>
                  <a:pt x="305" y="19"/>
                  <a:pt x="307" y="18"/>
                  <a:pt x="306" y="19"/>
                </a:cubicBezTo>
                <a:cubicBezTo>
                  <a:pt x="308" y="18"/>
                  <a:pt x="309" y="17"/>
                  <a:pt x="309" y="18"/>
                </a:cubicBezTo>
                <a:cubicBezTo>
                  <a:pt x="316" y="16"/>
                  <a:pt x="316" y="16"/>
                  <a:pt x="322" y="15"/>
                </a:cubicBezTo>
                <a:cubicBezTo>
                  <a:pt x="325" y="15"/>
                  <a:pt x="325" y="14"/>
                  <a:pt x="327" y="13"/>
                </a:cubicBezTo>
                <a:cubicBezTo>
                  <a:pt x="329" y="12"/>
                  <a:pt x="329" y="13"/>
                  <a:pt x="330" y="13"/>
                </a:cubicBezTo>
                <a:cubicBezTo>
                  <a:pt x="332" y="13"/>
                  <a:pt x="332" y="12"/>
                  <a:pt x="334" y="12"/>
                </a:cubicBezTo>
                <a:cubicBezTo>
                  <a:pt x="336" y="12"/>
                  <a:pt x="338" y="11"/>
                  <a:pt x="338" y="12"/>
                </a:cubicBezTo>
                <a:cubicBezTo>
                  <a:pt x="337" y="12"/>
                  <a:pt x="338" y="12"/>
                  <a:pt x="337" y="12"/>
                </a:cubicBezTo>
                <a:cubicBezTo>
                  <a:pt x="337" y="12"/>
                  <a:pt x="336" y="12"/>
                  <a:pt x="336" y="12"/>
                </a:cubicBezTo>
                <a:cubicBezTo>
                  <a:pt x="336" y="13"/>
                  <a:pt x="340" y="11"/>
                  <a:pt x="341" y="12"/>
                </a:cubicBezTo>
                <a:cubicBezTo>
                  <a:pt x="343" y="12"/>
                  <a:pt x="337" y="12"/>
                  <a:pt x="340" y="11"/>
                </a:cubicBezTo>
                <a:cubicBezTo>
                  <a:pt x="342" y="11"/>
                  <a:pt x="342" y="11"/>
                  <a:pt x="342" y="11"/>
                </a:cubicBezTo>
                <a:cubicBezTo>
                  <a:pt x="344" y="11"/>
                  <a:pt x="344" y="11"/>
                  <a:pt x="345" y="11"/>
                </a:cubicBezTo>
                <a:cubicBezTo>
                  <a:pt x="346" y="10"/>
                  <a:pt x="340" y="11"/>
                  <a:pt x="342" y="10"/>
                </a:cubicBezTo>
                <a:cubicBezTo>
                  <a:pt x="347" y="10"/>
                  <a:pt x="347" y="10"/>
                  <a:pt x="347" y="10"/>
                </a:cubicBezTo>
                <a:cubicBezTo>
                  <a:pt x="347" y="9"/>
                  <a:pt x="347" y="9"/>
                  <a:pt x="345" y="9"/>
                </a:cubicBezTo>
                <a:cubicBezTo>
                  <a:pt x="349" y="8"/>
                  <a:pt x="350" y="10"/>
                  <a:pt x="354" y="10"/>
                </a:cubicBezTo>
                <a:cubicBezTo>
                  <a:pt x="356" y="10"/>
                  <a:pt x="358" y="9"/>
                  <a:pt x="360" y="9"/>
                </a:cubicBezTo>
                <a:cubicBezTo>
                  <a:pt x="361" y="9"/>
                  <a:pt x="359" y="9"/>
                  <a:pt x="361" y="9"/>
                </a:cubicBezTo>
                <a:cubicBezTo>
                  <a:pt x="360" y="9"/>
                  <a:pt x="359" y="9"/>
                  <a:pt x="358" y="9"/>
                </a:cubicBezTo>
                <a:cubicBezTo>
                  <a:pt x="355" y="8"/>
                  <a:pt x="363" y="8"/>
                  <a:pt x="360" y="8"/>
                </a:cubicBezTo>
                <a:cubicBezTo>
                  <a:pt x="361" y="7"/>
                  <a:pt x="362" y="9"/>
                  <a:pt x="364" y="8"/>
                </a:cubicBezTo>
                <a:cubicBezTo>
                  <a:pt x="367" y="8"/>
                  <a:pt x="362" y="8"/>
                  <a:pt x="363" y="7"/>
                </a:cubicBezTo>
                <a:cubicBezTo>
                  <a:pt x="364" y="7"/>
                  <a:pt x="365" y="7"/>
                  <a:pt x="365" y="7"/>
                </a:cubicBezTo>
                <a:cubicBezTo>
                  <a:pt x="366" y="7"/>
                  <a:pt x="367" y="8"/>
                  <a:pt x="367" y="8"/>
                </a:cubicBezTo>
                <a:cubicBezTo>
                  <a:pt x="367" y="9"/>
                  <a:pt x="370" y="8"/>
                  <a:pt x="371" y="9"/>
                </a:cubicBezTo>
                <a:cubicBezTo>
                  <a:pt x="374" y="8"/>
                  <a:pt x="371" y="8"/>
                  <a:pt x="372" y="8"/>
                </a:cubicBezTo>
                <a:cubicBezTo>
                  <a:pt x="372" y="7"/>
                  <a:pt x="371" y="8"/>
                  <a:pt x="371" y="8"/>
                </a:cubicBezTo>
                <a:cubicBezTo>
                  <a:pt x="371" y="7"/>
                  <a:pt x="379" y="9"/>
                  <a:pt x="381" y="7"/>
                </a:cubicBezTo>
                <a:cubicBezTo>
                  <a:pt x="384" y="7"/>
                  <a:pt x="386" y="8"/>
                  <a:pt x="390" y="7"/>
                </a:cubicBezTo>
                <a:cubicBezTo>
                  <a:pt x="390" y="7"/>
                  <a:pt x="389" y="7"/>
                  <a:pt x="390" y="7"/>
                </a:cubicBezTo>
                <a:cubicBezTo>
                  <a:pt x="387" y="6"/>
                  <a:pt x="389" y="6"/>
                  <a:pt x="386" y="5"/>
                </a:cubicBezTo>
                <a:cubicBezTo>
                  <a:pt x="388" y="6"/>
                  <a:pt x="389" y="7"/>
                  <a:pt x="391" y="6"/>
                </a:cubicBezTo>
                <a:cubicBezTo>
                  <a:pt x="392" y="6"/>
                  <a:pt x="392" y="7"/>
                  <a:pt x="394" y="7"/>
                </a:cubicBezTo>
                <a:cubicBezTo>
                  <a:pt x="395" y="7"/>
                  <a:pt x="395" y="6"/>
                  <a:pt x="395" y="6"/>
                </a:cubicBezTo>
                <a:cubicBezTo>
                  <a:pt x="396" y="6"/>
                  <a:pt x="399" y="6"/>
                  <a:pt x="397" y="6"/>
                </a:cubicBezTo>
                <a:cubicBezTo>
                  <a:pt x="401" y="5"/>
                  <a:pt x="402" y="7"/>
                  <a:pt x="401" y="7"/>
                </a:cubicBezTo>
                <a:cubicBezTo>
                  <a:pt x="408" y="7"/>
                  <a:pt x="400" y="5"/>
                  <a:pt x="400" y="4"/>
                </a:cubicBezTo>
                <a:cubicBezTo>
                  <a:pt x="402" y="5"/>
                  <a:pt x="404" y="4"/>
                  <a:pt x="401" y="4"/>
                </a:cubicBezTo>
                <a:cubicBezTo>
                  <a:pt x="406" y="3"/>
                  <a:pt x="402" y="5"/>
                  <a:pt x="407" y="5"/>
                </a:cubicBezTo>
                <a:cubicBezTo>
                  <a:pt x="411" y="4"/>
                  <a:pt x="406" y="3"/>
                  <a:pt x="410" y="3"/>
                </a:cubicBezTo>
                <a:cubicBezTo>
                  <a:pt x="408" y="2"/>
                  <a:pt x="400" y="3"/>
                  <a:pt x="399" y="2"/>
                </a:cubicBezTo>
                <a:cubicBezTo>
                  <a:pt x="400" y="1"/>
                  <a:pt x="404" y="2"/>
                  <a:pt x="404" y="2"/>
                </a:cubicBezTo>
                <a:cubicBezTo>
                  <a:pt x="407" y="2"/>
                  <a:pt x="407" y="1"/>
                  <a:pt x="412" y="2"/>
                </a:cubicBezTo>
                <a:cubicBezTo>
                  <a:pt x="411" y="2"/>
                  <a:pt x="413" y="2"/>
                  <a:pt x="412" y="3"/>
                </a:cubicBezTo>
                <a:cubicBezTo>
                  <a:pt x="415" y="3"/>
                  <a:pt x="415" y="1"/>
                  <a:pt x="419" y="1"/>
                </a:cubicBezTo>
                <a:cubicBezTo>
                  <a:pt x="417" y="2"/>
                  <a:pt x="416" y="2"/>
                  <a:pt x="421" y="2"/>
                </a:cubicBezTo>
                <a:cubicBezTo>
                  <a:pt x="420" y="3"/>
                  <a:pt x="417" y="3"/>
                  <a:pt x="417" y="2"/>
                </a:cubicBezTo>
                <a:cubicBezTo>
                  <a:pt x="416" y="2"/>
                  <a:pt x="416" y="3"/>
                  <a:pt x="415" y="3"/>
                </a:cubicBezTo>
                <a:cubicBezTo>
                  <a:pt x="414" y="3"/>
                  <a:pt x="417" y="3"/>
                  <a:pt x="417" y="4"/>
                </a:cubicBezTo>
                <a:cubicBezTo>
                  <a:pt x="419" y="4"/>
                  <a:pt x="418" y="3"/>
                  <a:pt x="416" y="3"/>
                </a:cubicBezTo>
                <a:cubicBezTo>
                  <a:pt x="417" y="3"/>
                  <a:pt x="421" y="3"/>
                  <a:pt x="421" y="4"/>
                </a:cubicBezTo>
                <a:cubicBezTo>
                  <a:pt x="418" y="4"/>
                  <a:pt x="427" y="5"/>
                  <a:pt x="424" y="5"/>
                </a:cubicBezTo>
                <a:cubicBezTo>
                  <a:pt x="427" y="5"/>
                  <a:pt x="427" y="6"/>
                  <a:pt x="430" y="6"/>
                </a:cubicBezTo>
                <a:cubicBezTo>
                  <a:pt x="426" y="5"/>
                  <a:pt x="427" y="5"/>
                  <a:pt x="425" y="4"/>
                </a:cubicBezTo>
                <a:cubicBezTo>
                  <a:pt x="426" y="4"/>
                  <a:pt x="428" y="4"/>
                  <a:pt x="430" y="4"/>
                </a:cubicBezTo>
                <a:cubicBezTo>
                  <a:pt x="427" y="4"/>
                  <a:pt x="430" y="4"/>
                  <a:pt x="428" y="4"/>
                </a:cubicBezTo>
                <a:cubicBezTo>
                  <a:pt x="429" y="5"/>
                  <a:pt x="432" y="5"/>
                  <a:pt x="433" y="5"/>
                </a:cubicBezTo>
                <a:cubicBezTo>
                  <a:pt x="434" y="5"/>
                  <a:pt x="431" y="5"/>
                  <a:pt x="431" y="4"/>
                </a:cubicBezTo>
                <a:cubicBezTo>
                  <a:pt x="432" y="4"/>
                  <a:pt x="438" y="5"/>
                  <a:pt x="438" y="5"/>
                </a:cubicBezTo>
                <a:cubicBezTo>
                  <a:pt x="442" y="6"/>
                  <a:pt x="445" y="6"/>
                  <a:pt x="453" y="7"/>
                </a:cubicBezTo>
                <a:cubicBezTo>
                  <a:pt x="453" y="7"/>
                  <a:pt x="452" y="7"/>
                  <a:pt x="451" y="7"/>
                </a:cubicBezTo>
                <a:cubicBezTo>
                  <a:pt x="451" y="7"/>
                  <a:pt x="453" y="7"/>
                  <a:pt x="453" y="7"/>
                </a:cubicBezTo>
                <a:cubicBezTo>
                  <a:pt x="452" y="8"/>
                  <a:pt x="450" y="7"/>
                  <a:pt x="447" y="6"/>
                </a:cubicBezTo>
                <a:cubicBezTo>
                  <a:pt x="447" y="7"/>
                  <a:pt x="447" y="7"/>
                  <a:pt x="447" y="7"/>
                </a:cubicBezTo>
                <a:cubicBezTo>
                  <a:pt x="448" y="7"/>
                  <a:pt x="453" y="8"/>
                  <a:pt x="453" y="9"/>
                </a:cubicBezTo>
                <a:cubicBezTo>
                  <a:pt x="454" y="8"/>
                  <a:pt x="456" y="7"/>
                  <a:pt x="453" y="6"/>
                </a:cubicBezTo>
                <a:cubicBezTo>
                  <a:pt x="454" y="6"/>
                  <a:pt x="457" y="7"/>
                  <a:pt x="455" y="6"/>
                </a:cubicBezTo>
                <a:cubicBezTo>
                  <a:pt x="456" y="6"/>
                  <a:pt x="458" y="7"/>
                  <a:pt x="460" y="7"/>
                </a:cubicBezTo>
                <a:cubicBezTo>
                  <a:pt x="460" y="7"/>
                  <a:pt x="459" y="7"/>
                  <a:pt x="458" y="6"/>
                </a:cubicBezTo>
                <a:cubicBezTo>
                  <a:pt x="460" y="6"/>
                  <a:pt x="465" y="7"/>
                  <a:pt x="465" y="6"/>
                </a:cubicBezTo>
                <a:cubicBezTo>
                  <a:pt x="466" y="7"/>
                  <a:pt x="466" y="7"/>
                  <a:pt x="465" y="7"/>
                </a:cubicBezTo>
                <a:cubicBezTo>
                  <a:pt x="466" y="7"/>
                  <a:pt x="469" y="8"/>
                  <a:pt x="468" y="8"/>
                </a:cubicBezTo>
                <a:cubicBezTo>
                  <a:pt x="466" y="8"/>
                  <a:pt x="466" y="8"/>
                  <a:pt x="463" y="7"/>
                </a:cubicBezTo>
                <a:cubicBezTo>
                  <a:pt x="463" y="8"/>
                  <a:pt x="464" y="8"/>
                  <a:pt x="464" y="8"/>
                </a:cubicBezTo>
                <a:cubicBezTo>
                  <a:pt x="468" y="9"/>
                  <a:pt x="467" y="8"/>
                  <a:pt x="470" y="9"/>
                </a:cubicBezTo>
                <a:cubicBezTo>
                  <a:pt x="470" y="8"/>
                  <a:pt x="473" y="8"/>
                  <a:pt x="477" y="9"/>
                </a:cubicBezTo>
                <a:cubicBezTo>
                  <a:pt x="476" y="10"/>
                  <a:pt x="474" y="9"/>
                  <a:pt x="471" y="9"/>
                </a:cubicBezTo>
                <a:cubicBezTo>
                  <a:pt x="472" y="9"/>
                  <a:pt x="472" y="10"/>
                  <a:pt x="472" y="10"/>
                </a:cubicBezTo>
                <a:cubicBezTo>
                  <a:pt x="473" y="10"/>
                  <a:pt x="475" y="10"/>
                  <a:pt x="476" y="10"/>
                </a:cubicBezTo>
                <a:cubicBezTo>
                  <a:pt x="478" y="10"/>
                  <a:pt x="478" y="11"/>
                  <a:pt x="478" y="11"/>
                </a:cubicBezTo>
                <a:cubicBezTo>
                  <a:pt x="479" y="11"/>
                  <a:pt x="481" y="11"/>
                  <a:pt x="483" y="12"/>
                </a:cubicBezTo>
                <a:cubicBezTo>
                  <a:pt x="483" y="11"/>
                  <a:pt x="484" y="11"/>
                  <a:pt x="482" y="11"/>
                </a:cubicBezTo>
                <a:cubicBezTo>
                  <a:pt x="483" y="10"/>
                  <a:pt x="485" y="11"/>
                  <a:pt x="484" y="12"/>
                </a:cubicBezTo>
                <a:cubicBezTo>
                  <a:pt x="485" y="12"/>
                  <a:pt x="486" y="11"/>
                  <a:pt x="487" y="12"/>
                </a:cubicBezTo>
                <a:cubicBezTo>
                  <a:pt x="487" y="12"/>
                  <a:pt x="485" y="10"/>
                  <a:pt x="490" y="11"/>
                </a:cubicBezTo>
                <a:cubicBezTo>
                  <a:pt x="490" y="10"/>
                  <a:pt x="485" y="10"/>
                  <a:pt x="484" y="9"/>
                </a:cubicBezTo>
                <a:cubicBezTo>
                  <a:pt x="482" y="9"/>
                  <a:pt x="481" y="9"/>
                  <a:pt x="482" y="9"/>
                </a:cubicBezTo>
                <a:cubicBezTo>
                  <a:pt x="480" y="9"/>
                  <a:pt x="481" y="9"/>
                  <a:pt x="478" y="8"/>
                </a:cubicBezTo>
                <a:cubicBezTo>
                  <a:pt x="478" y="8"/>
                  <a:pt x="482" y="9"/>
                  <a:pt x="481" y="7"/>
                </a:cubicBezTo>
                <a:cubicBezTo>
                  <a:pt x="484" y="8"/>
                  <a:pt x="482" y="8"/>
                  <a:pt x="482" y="8"/>
                </a:cubicBezTo>
                <a:cubicBezTo>
                  <a:pt x="486" y="9"/>
                  <a:pt x="486" y="9"/>
                  <a:pt x="489" y="9"/>
                </a:cubicBezTo>
                <a:cubicBezTo>
                  <a:pt x="489" y="9"/>
                  <a:pt x="487" y="9"/>
                  <a:pt x="487" y="8"/>
                </a:cubicBezTo>
                <a:cubicBezTo>
                  <a:pt x="491" y="9"/>
                  <a:pt x="493" y="10"/>
                  <a:pt x="496" y="11"/>
                </a:cubicBezTo>
                <a:cubicBezTo>
                  <a:pt x="495" y="11"/>
                  <a:pt x="495" y="10"/>
                  <a:pt x="495" y="11"/>
                </a:cubicBezTo>
                <a:cubicBezTo>
                  <a:pt x="496" y="11"/>
                  <a:pt x="499" y="12"/>
                  <a:pt x="499" y="11"/>
                </a:cubicBezTo>
                <a:cubicBezTo>
                  <a:pt x="500" y="12"/>
                  <a:pt x="500" y="12"/>
                  <a:pt x="501" y="13"/>
                </a:cubicBezTo>
                <a:cubicBezTo>
                  <a:pt x="505" y="13"/>
                  <a:pt x="510" y="15"/>
                  <a:pt x="512" y="16"/>
                </a:cubicBezTo>
                <a:cubicBezTo>
                  <a:pt x="514" y="17"/>
                  <a:pt x="512" y="15"/>
                  <a:pt x="510" y="14"/>
                </a:cubicBezTo>
                <a:cubicBezTo>
                  <a:pt x="510" y="14"/>
                  <a:pt x="516" y="16"/>
                  <a:pt x="514" y="16"/>
                </a:cubicBezTo>
                <a:cubicBezTo>
                  <a:pt x="516" y="17"/>
                  <a:pt x="519" y="18"/>
                  <a:pt x="520" y="18"/>
                </a:cubicBezTo>
                <a:cubicBezTo>
                  <a:pt x="519" y="17"/>
                  <a:pt x="518" y="17"/>
                  <a:pt x="517" y="17"/>
                </a:cubicBezTo>
                <a:cubicBezTo>
                  <a:pt x="520" y="17"/>
                  <a:pt x="527" y="19"/>
                  <a:pt x="532" y="21"/>
                </a:cubicBezTo>
                <a:cubicBezTo>
                  <a:pt x="529" y="19"/>
                  <a:pt x="537" y="22"/>
                  <a:pt x="537" y="22"/>
                </a:cubicBezTo>
                <a:cubicBezTo>
                  <a:pt x="539" y="22"/>
                  <a:pt x="538" y="23"/>
                  <a:pt x="540" y="23"/>
                </a:cubicBezTo>
                <a:cubicBezTo>
                  <a:pt x="539" y="23"/>
                  <a:pt x="538" y="23"/>
                  <a:pt x="536" y="22"/>
                </a:cubicBezTo>
                <a:cubicBezTo>
                  <a:pt x="536" y="23"/>
                  <a:pt x="543" y="25"/>
                  <a:pt x="545" y="25"/>
                </a:cubicBezTo>
                <a:cubicBezTo>
                  <a:pt x="545" y="25"/>
                  <a:pt x="542" y="25"/>
                  <a:pt x="540" y="24"/>
                </a:cubicBezTo>
                <a:cubicBezTo>
                  <a:pt x="543" y="24"/>
                  <a:pt x="547" y="25"/>
                  <a:pt x="551" y="27"/>
                </a:cubicBezTo>
                <a:cubicBezTo>
                  <a:pt x="551" y="27"/>
                  <a:pt x="550" y="27"/>
                  <a:pt x="552" y="28"/>
                </a:cubicBezTo>
                <a:cubicBezTo>
                  <a:pt x="551" y="28"/>
                  <a:pt x="549" y="26"/>
                  <a:pt x="549" y="27"/>
                </a:cubicBezTo>
                <a:cubicBezTo>
                  <a:pt x="550" y="28"/>
                  <a:pt x="552" y="28"/>
                  <a:pt x="552" y="29"/>
                </a:cubicBezTo>
                <a:cubicBezTo>
                  <a:pt x="554" y="30"/>
                  <a:pt x="550" y="28"/>
                  <a:pt x="551" y="29"/>
                </a:cubicBezTo>
                <a:cubicBezTo>
                  <a:pt x="555" y="29"/>
                  <a:pt x="555" y="30"/>
                  <a:pt x="558" y="30"/>
                </a:cubicBezTo>
                <a:cubicBezTo>
                  <a:pt x="562" y="32"/>
                  <a:pt x="569" y="34"/>
                  <a:pt x="569" y="35"/>
                </a:cubicBezTo>
                <a:cubicBezTo>
                  <a:pt x="571" y="36"/>
                  <a:pt x="570" y="35"/>
                  <a:pt x="571" y="35"/>
                </a:cubicBezTo>
                <a:cubicBezTo>
                  <a:pt x="572" y="36"/>
                  <a:pt x="575" y="37"/>
                  <a:pt x="573" y="37"/>
                </a:cubicBezTo>
                <a:cubicBezTo>
                  <a:pt x="575" y="38"/>
                  <a:pt x="575" y="38"/>
                  <a:pt x="577" y="39"/>
                </a:cubicBezTo>
                <a:cubicBezTo>
                  <a:pt x="577" y="39"/>
                  <a:pt x="575" y="39"/>
                  <a:pt x="576" y="39"/>
                </a:cubicBezTo>
                <a:cubicBezTo>
                  <a:pt x="578" y="40"/>
                  <a:pt x="578" y="39"/>
                  <a:pt x="579" y="39"/>
                </a:cubicBezTo>
                <a:cubicBezTo>
                  <a:pt x="579" y="38"/>
                  <a:pt x="576" y="38"/>
                  <a:pt x="576" y="38"/>
                </a:cubicBezTo>
                <a:cubicBezTo>
                  <a:pt x="576" y="37"/>
                  <a:pt x="580" y="39"/>
                  <a:pt x="579" y="39"/>
                </a:cubicBezTo>
                <a:cubicBezTo>
                  <a:pt x="581" y="40"/>
                  <a:pt x="581" y="40"/>
                  <a:pt x="583" y="40"/>
                </a:cubicBezTo>
                <a:cubicBezTo>
                  <a:pt x="586" y="42"/>
                  <a:pt x="586" y="42"/>
                  <a:pt x="589" y="44"/>
                </a:cubicBezTo>
                <a:cubicBezTo>
                  <a:pt x="587" y="43"/>
                  <a:pt x="587" y="42"/>
                  <a:pt x="586" y="42"/>
                </a:cubicBezTo>
                <a:cubicBezTo>
                  <a:pt x="585" y="40"/>
                  <a:pt x="593" y="44"/>
                  <a:pt x="594" y="45"/>
                </a:cubicBezTo>
                <a:cubicBezTo>
                  <a:pt x="594" y="45"/>
                  <a:pt x="591" y="43"/>
                  <a:pt x="590" y="43"/>
                </a:cubicBezTo>
                <a:cubicBezTo>
                  <a:pt x="592" y="45"/>
                  <a:pt x="596" y="46"/>
                  <a:pt x="598" y="48"/>
                </a:cubicBezTo>
                <a:cubicBezTo>
                  <a:pt x="600" y="49"/>
                  <a:pt x="597" y="46"/>
                  <a:pt x="599" y="47"/>
                </a:cubicBezTo>
                <a:cubicBezTo>
                  <a:pt x="600" y="48"/>
                  <a:pt x="601" y="49"/>
                  <a:pt x="603" y="50"/>
                </a:cubicBezTo>
                <a:cubicBezTo>
                  <a:pt x="603" y="50"/>
                  <a:pt x="606" y="52"/>
                  <a:pt x="606" y="51"/>
                </a:cubicBezTo>
                <a:cubicBezTo>
                  <a:pt x="612" y="54"/>
                  <a:pt x="615" y="56"/>
                  <a:pt x="620" y="59"/>
                </a:cubicBezTo>
                <a:cubicBezTo>
                  <a:pt x="619" y="58"/>
                  <a:pt x="619" y="59"/>
                  <a:pt x="619" y="59"/>
                </a:cubicBezTo>
                <a:cubicBezTo>
                  <a:pt x="624" y="60"/>
                  <a:pt x="634" y="67"/>
                  <a:pt x="640" y="71"/>
                </a:cubicBezTo>
                <a:cubicBezTo>
                  <a:pt x="642" y="72"/>
                  <a:pt x="641" y="71"/>
                  <a:pt x="643" y="73"/>
                </a:cubicBezTo>
                <a:cubicBezTo>
                  <a:pt x="643" y="73"/>
                  <a:pt x="643" y="73"/>
                  <a:pt x="644" y="73"/>
                </a:cubicBezTo>
                <a:cubicBezTo>
                  <a:pt x="644" y="73"/>
                  <a:pt x="643" y="72"/>
                  <a:pt x="642" y="72"/>
                </a:cubicBezTo>
                <a:cubicBezTo>
                  <a:pt x="645" y="73"/>
                  <a:pt x="651" y="78"/>
                  <a:pt x="653" y="78"/>
                </a:cubicBezTo>
                <a:cubicBezTo>
                  <a:pt x="655" y="80"/>
                  <a:pt x="658" y="83"/>
                  <a:pt x="661" y="84"/>
                </a:cubicBezTo>
                <a:cubicBezTo>
                  <a:pt x="665" y="87"/>
                  <a:pt x="675" y="94"/>
                  <a:pt x="680" y="98"/>
                </a:cubicBezTo>
                <a:cubicBezTo>
                  <a:pt x="680" y="98"/>
                  <a:pt x="679" y="97"/>
                  <a:pt x="679" y="98"/>
                </a:cubicBezTo>
                <a:cubicBezTo>
                  <a:pt x="681" y="99"/>
                  <a:pt x="682" y="100"/>
                  <a:pt x="684" y="102"/>
                </a:cubicBezTo>
                <a:cubicBezTo>
                  <a:pt x="685" y="102"/>
                  <a:pt x="683" y="101"/>
                  <a:pt x="684" y="101"/>
                </a:cubicBezTo>
                <a:cubicBezTo>
                  <a:pt x="688" y="104"/>
                  <a:pt x="693" y="109"/>
                  <a:pt x="699" y="114"/>
                </a:cubicBezTo>
                <a:cubicBezTo>
                  <a:pt x="698" y="114"/>
                  <a:pt x="698" y="114"/>
                  <a:pt x="699" y="115"/>
                </a:cubicBezTo>
                <a:cubicBezTo>
                  <a:pt x="701" y="117"/>
                  <a:pt x="702" y="118"/>
                  <a:pt x="703" y="118"/>
                </a:cubicBezTo>
                <a:cubicBezTo>
                  <a:pt x="705" y="120"/>
                  <a:pt x="704" y="119"/>
                  <a:pt x="705" y="120"/>
                </a:cubicBezTo>
                <a:cubicBezTo>
                  <a:pt x="707" y="122"/>
                  <a:pt x="704" y="119"/>
                  <a:pt x="705" y="119"/>
                </a:cubicBezTo>
                <a:cubicBezTo>
                  <a:pt x="707" y="121"/>
                  <a:pt x="707" y="121"/>
                  <a:pt x="709" y="123"/>
                </a:cubicBezTo>
                <a:cubicBezTo>
                  <a:pt x="705" y="121"/>
                  <a:pt x="715" y="129"/>
                  <a:pt x="718" y="132"/>
                </a:cubicBezTo>
                <a:cubicBezTo>
                  <a:pt x="716" y="131"/>
                  <a:pt x="717" y="131"/>
                  <a:pt x="716" y="129"/>
                </a:cubicBezTo>
                <a:cubicBezTo>
                  <a:pt x="716" y="129"/>
                  <a:pt x="717" y="130"/>
                  <a:pt x="717" y="130"/>
                </a:cubicBezTo>
                <a:cubicBezTo>
                  <a:pt x="722" y="135"/>
                  <a:pt x="722" y="134"/>
                  <a:pt x="723" y="137"/>
                </a:cubicBezTo>
                <a:cubicBezTo>
                  <a:pt x="724" y="138"/>
                  <a:pt x="723" y="136"/>
                  <a:pt x="724" y="136"/>
                </a:cubicBezTo>
                <a:cubicBezTo>
                  <a:pt x="727" y="139"/>
                  <a:pt x="727" y="140"/>
                  <a:pt x="728" y="141"/>
                </a:cubicBezTo>
                <a:cubicBezTo>
                  <a:pt x="729" y="142"/>
                  <a:pt x="732" y="144"/>
                  <a:pt x="732" y="145"/>
                </a:cubicBezTo>
                <a:cubicBezTo>
                  <a:pt x="732" y="146"/>
                  <a:pt x="735" y="148"/>
                  <a:pt x="734" y="148"/>
                </a:cubicBezTo>
                <a:cubicBezTo>
                  <a:pt x="736" y="149"/>
                  <a:pt x="736" y="149"/>
                  <a:pt x="737" y="150"/>
                </a:cubicBezTo>
                <a:cubicBezTo>
                  <a:pt x="738" y="150"/>
                  <a:pt x="735" y="148"/>
                  <a:pt x="734" y="147"/>
                </a:cubicBezTo>
                <a:cubicBezTo>
                  <a:pt x="736" y="147"/>
                  <a:pt x="734" y="144"/>
                  <a:pt x="736" y="144"/>
                </a:cubicBezTo>
                <a:cubicBezTo>
                  <a:pt x="739" y="150"/>
                  <a:pt x="741" y="155"/>
                  <a:pt x="745" y="161"/>
                </a:cubicBezTo>
                <a:cubicBezTo>
                  <a:pt x="747" y="163"/>
                  <a:pt x="742" y="157"/>
                  <a:pt x="747" y="162"/>
                </a:cubicBezTo>
                <a:cubicBezTo>
                  <a:pt x="747" y="161"/>
                  <a:pt x="745" y="159"/>
                  <a:pt x="746" y="160"/>
                </a:cubicBezTo>
                <a:cubicBezTo>
                  <a:pt x="744" y="157"/>
                  <a:pt x="744" y="158"/>
                  <a:pt x="743" y="156"/>
                </a:cubicBezTo>
                <a:cubicBezTo>
                  <a:pt x="743" y="156"/>
                  <a:pt x="745" y="158"/>
                  <a:pt x="746" y="159"/>
                </a:cubicBezTo>
                <a:cubicBezTo>
                  <a:pt x="746" y="159"/>
                  <a:pt x="745" y="156"/>
                  <a:pt x="747" y="158"/>
                </a:cubicBezTo>
                <a:cubicBezTo>
                  <a:pt x="746" y="156"/>
                  <a:pt x="744" y="153"/>
                  <a:pt x="745" y="154"/>
                </a:cubicBezTo>
                <a:cubicBezTo>
                  <a:pt x="747" y="156"/>
                  <a:pt x="748" y="158"/>
                  <a:pt x="749" y="159"/>
                </a:cubicBezTo>
                <a:cubicBezTo>
                  <a:pt x="749" y="160"/>
                  <a:pt x="752" y="165"/>
                  <a:pt x="750" y="164"/>
                </a:cubicBezTo>
                <a:cubicBezTo>
                  <a:pt x="752" y="166"/>
                  <a:pt x="751" y="167"/>
                  <a:pt x="751" y="167"/>
                </a:cubicBezTo>
                <a:cubicBezTo>
                  <a:pt x="753" y="170"/>
                  <a:pt x="756" y="173"/>
                  <a:pt x="757" y="174"/>
                </a:cubicBezTo>
                <a:cubicBezTo>
                  <a:pt x="757" y="173"/>
                  <a:pt x="755" y="172"/>
                  <a:pt x="754" y="170"/>
                </a:cubicBezTo>
                <a:cubicBezTo>
                  <a:pt x="754" y="168"/>
                  <a:pt x="759" y="172"/>
                  <a:pt x="756" y="168"/>
                </a:cubicBezTo>
                <a:cubicBezTo>
                  <a:pt x="757" y="169"/>
                  <a:pt x="757" y="170"/>
                  <a:pt x="759" y="173"/>
                </a:cubicBezTo>
                <a:cubicBezTo>
                  <a:pt x="759" y="174"/>
                  <a:pt x="757" y="173"/>
                  <a:pt x="760" y="177"/>
                </a:cubicBezTo>
                <a:cubicBezTo>
                  <a:pt x="759" y="176"/>
                  <a:pt x="759" y="175"/>
                  <a:pt x="758" y="175"/>
                </a:cubicBezTo>
                <a:cubicBezTo>
                  <a:pt x="760" y="177"/>
                  <a:pt x="760" y="179"/>
                  <a:pt x="762" y="181"/>
                </a:cubicBezTo>
                <a:cubicBezTo>
                  <a:pt x="762" y="182"/>
                  <a:pt x="762" y="181"/>
                  <a:pt x="764" y="182"/>
                </a:cubicBezTo>
                <a:cubicBezTo>
                  <a:pt x="765" y="184"/>
                  <a:pt x="766" y="187"/>
                  <a:pt x="767" y="186"/>
                </a:cubicBezTo>
                <a:cubicBezTo>
                  <a:pt x="768" y="186"/>
                  <a:pt x="765" y="183"/>
                  <a:pt x="764" y="182"/>
                </a:cubicBezTo>
                <a:cubicBezTo>
                  <a:pt x="762" y="178"/>
                  <a:pt x="767" y="183"/>
                  <a:pt x="764" y="178"/>
                </a:cubicBezTo>
                <a:cubicBezTo>
                  <a:pt x="766" y="180"/>
                  <a:pt x="766" y="181"/>
                  <a:pt x="766" y="179"/>
                </a:cubicBezTo>
                <a:cubicBezTo>
                  <a:pt x="767" y="180"/>
                  <a:pt x="768" y="181"/>
                  <a:pt x="768" y="181"/>
                </a:cubicBezTo>
                <a:cubicBezTo>
                  <a:pt x="770" y="185"/>
                  <a:pt x="768" y="190"/>
                  <a:pt x="774" y="194"/>
                </a:cubicBezTo>
                <a:cubicBezTo>
                  <a:pt x="773" y="192"/>
                  <a:pt x="774" y="192"/>
                  <a:pt x="776" y="194"/>
                </a:cubicBezTo>
                <a:cubicBezTo>
                  <a:pt x="775" y="192"/>
                  <a:pt x="774" y="188"/>
                  <a:pt x="776" y="190"/>
                </a:cubicBezTo>
                <a:cubicBezTo>
                  <a:pt x="782" y="200"/>
                  <a:pt x="774" y="198"/>
                  <a:pt x="781" y="209"/>
                </a:cubicBezTo>
                <a:cubicBezTo>
                  <a:pt x="782" y="211"/>
                  <a:pt x="782" y="210"/>
                  <a:pt x="784" y="211"/>
                </a:cubicBezTo>
                <a:cubicBezTo>
                  <a:pt x="782" y="207"/>
                  <a:pt x="785" y="207"/>
                  <a:pt x="785" y="203"/>
                </a:cubicBezTo>
                <a:cubicBezTo>
                  <a:pt x="789" y="210"/>
                  <a:pt x="784" y="206"/>
                  <a:pt x="788" y="212"/>
                </a:cubicBezTo>
                <a:cubicBezTo>
                  <a:pt x="786" y="212"/>
                  <a:pt x="788" y="216"/>
                  <a:pt x="786" y="217"/>
                </a:cubicBezTo>
                <a:cubicBezTo>
                  <a:pt x="787" y="218"/>
                  <a:pt x="788" y="218"/>
                  <a:pt x="789" y="220"/>
                </a:cubicBezTo>
                <a:cubicBezTo>
                  <a:pt x="788" y="220"/>
                  <a:pt x="787" y="218"/>
                  <a:pt x="787" y="219"/>
                </a:cubicBezTo>
                <a:cubicBezTo>
                  <a:pt x="788" y="221"/>
                  <a:pt x="789" y="223"/>
                  <a:pt x="791" y="226"/>
                </a:cubicBezTo>
                <a:cubicBezTo>
                  <a:pt x="793" y="227"/>
                  <a:pt x="790" y="222"/>
                  <a:pt x="793" y="224"/>
                </a:cubicBezTo>
                <a:cubicBezTo>
                  <a:pt x="792" y="220"/>
                  <a:pt x="793" y="220"/>
                  <a:pt x="795" y="221"/>
                </a:cubicBezTo>
                <a:cubicBezTo>
                  <a:pt x="798" y="227"/>
                  <a:pt x="796" y="231"/>
                  <a:pt x="795" y="230"/>
                </a:cubicBezTo>
                <a:cubicBezTo>
                  <a:pt x="795" y="231"/>
                  <a:pt x="796" y="233"/>
                  <a:pt x="796" y="234"/>
                </a:cubicBezTo>
                <a:cubicBezTo>
                  <a:pt x="793" y="231"/>
                  <a:pt x="796" y="239"/>
                  <a:pt x="792" y="235"/>
                </a:cubicBezTo>
                <a:cubicBezTo>
                  <a:pt x="794" y="238"/>
                  <a:pt x="793" y="237"/>
                  <a:pt x="792" y="236"/>
                </a:cubicBezTo>
                <a:cubicBezTo>
                  <a:pt x="794" y="240"/>
                  <a:pt x="794" y="243"/>
                  <a:pt x="797" y="248"/>
                </a:cubicBezTo>
                <a:cubicBezTo>
                  <a:pt x="797" y="246"/>
                  <a:pt x="797" y="245"/>
                  <a:pt x="799" y="248"/>
                </a:cubicBezTo>
                <a:cubicBezTo>
                  <a:pt x="799" y="247"/>
                  <a:pt x="798" y="246"/>
                  <a:pt x="798" y="245"/>
                </a:cubicBezTo>
                <a:cubicBezTo>
                  <a:pt x="798" y="244"/>
                  <a:pt x="799" y="247"/>
                  <a:pt x="800" y="247"/>
                </a:cubicBezTo>
                <a:cubicBezTo>
                  <a:pt x="800" y="246"/>
                  <a:pt x="799" y="246"/>
                  <a:pt x="798" y="244"/>
                </a:cubicBezTo>
                <a:cubicBezTo>
                  <a:pt x="799" y="244"/>
                  <a:pt x="800" y="246"/>
                  <a:pt x="800" y="246"/>
                </a:cubicBezTo>
                <a:cubicBezTo>
                  <a:pt x="802" y="250"/>
                  <a:pt x="800" y="249"/>
                  <a:pt x="801" y="252"/>
                </a:cubicBezTo>
                <a:cubicBezTo>
                  <a:pt x="799" y="250"/>
                  <a:pt x="800" y="252"/>
                  <a:pt x="799" y="251"/>
                </a:cubicBezTo>
                <a:cubicBezTo>
                  <a:pt x="800" y="252"/>
                  <a:pt x="801" y="254"/>
                  <a:pt x="802" y="256"/>
                </a:cubicBezTo>
                <a:cubicBezTo>
                  <a:pt x="800" y="254"/>
                  <a:pt x="800" y="256"/>
                  <a:pt x="799" y="255"/>
                </a:cubicBezTo>
                <a:cubicBezTo>
                  <a:pt x="799" y="256"/>
                  <a:pt x="800" y="257"/>
                  <a:pt x="800" y="258"/>
                </a:cubicBezTo>
                <a:cubicBezTo>
                  <a:pt x="798" y="257"/>
                  <a:pt x="797" y="261"/>
                  <a:pt x="794" y="257"/>
                </a:cubicBezTo>
                <a:cubicBezTo>
                  <a:pt x="794" y="258"/>
                  <a:pt x="795" y="260"/>
                  <a:pt x="794" y="260"/>
                </a:cubicBezTo>
                <a:cubicBezTo>
                  <a:pt x="792" y="255"/>
                  <a:pt x="791" y="256"/>
                  <a:pt x="790" y="256"/>
                </a:cubicBezTo>
                <a:cubicBezTo>
                  <a:pt x="792" y="259"/>
                  <a:pt x="794" y="261"/>
                  <a:pt x="795" y="265"/>
                </a:cubicBezTo>
                <a:cubicBezTo>
                  <a:pt x="793" y="262"/>
                  <a:pt x="795" y="266"/>
                  <a:pt x="793" y="262"/>
                </a:cubicBezTo>
                <a:cubicBezTo>
                  <a:pt x="792" y="267"/>
                  <a:pt x="790" y="268"/>
                  <a:pt x="787" y="266"/>
                </a:cubicBezTo>
                <a:cubicBezTo>
                  <a:pt x="786" y="263"/>
                  <a:pt x="784" y="260"/>
                  <a:pt x="784" y="259"/>
                </a:cubicBezTo>
                <a:cubicBezTo>
                  <a:pt x="784" y="258"/>
                  <a:pt x="783" y="258"/>
                  <a:pt x="783" y="257"/>
                </a:cubicBezTo>
                <a:cubicBezTo>
                  <a:pt x="783" y="257"/>
                  <a:pt x="783" y="258"/>
                  <a:pt x="784" y="259"/>
                </a:cubicBezTo>
                <a:cubicBezTo>
                  <a:pt x="783" y="258"/>
                  <a:pt x="782" y="256"/>
                  <a:pt x="782" y="255"/>
                </a:cubicBezTo>
                <a:close/>
                <a:moveTo>
                  <a:pt x="340" y="50"/>
                </a:moveTo>
                <a:cubicBezTo>
                  <a:pt x="338" y="51"/>
                  <a:pt x="336" y="51"/>
                  <a:pt x="336" y="51"/>
                </a:cubicBezTo>
                <a:cubicBezTo>
                  <a:pt x="338" y="51"/>
                  <a:pt x="340" y="51"/>
                  <a:pt x="340" y="50"/>
                </a:cubicBezTo>
                <a:close/>
                <a:moveTo>
                  <a:pt x="236" y="74"/>
                </a:moveTo>
                <a:cubicBezTo>
                  <a:pt x="236" y="74"/>
                  <a:pt x="235" y="75"/>
                  <a:pt x="235" y="74"/>
                </a:cubicBezTo>
                <a:cubicBezTo>
                  <a:pt x="234" y="75"/>
                  <a:pt x="233" y="75"/>
                  <a:pt x="233" y="76"/>
                </a:cubicBezTo>
                <a:cubicBezTo>
                  <a:pt x="236" y="75"/>
                  <a:pt x="230" y="77"/>
                  <a:pt x="232" y="77"/>
                </a:cubicBezTo>
                <a:cubicBezTo>
                  <a:pt x="234" y="76"/>
                  <a:pt x="235" y="75"/>
                  <a:pt x="236" y="74"/>
                </a:cubicBezTo>
                <a:close/>
                <a:moveTo>
                  <a:pt x="231" y="76"/>
                </a:moveTo>
                <a:cubicBezTo>
                  <a:pt x="232" y="75"/>
                  <a:pt x="233" y="76"/>
                  <a:pt x="234" y="74"/>
                </a:cubicBezTo>
                <a:cubicBezTo>
                  <a:pt x="234" y="75"/>
                  <a:pt x="236" y="72"/>
                  <a:pt x="237" y="71"/>
                </a:cubicBezTo>
                <a:cubicBezTo>
                  <a:pt x="233" y="73"/>
                  <a:pt x="233" y="74"/>
                  <a:pt x="231" y="76"/>
                </a:cubicBezTo>
                <a:close/>
                <a:moveTo>
                  <a:pt x="162" y="116"/>
                </a:moveTo>
                <a:cubicBezTo>
                  <a:pt x="164" y="115"/>
                  <a:pt x="164" y="115"/>
                  <a:pt x="164" y="115"/>
                </a:cubicBezTo>
                <a:cubicBezTo>
                  <a:pt x="162" y="115"/>
                  <a:pt x="165" y="114"/>
                  <a:pt x="167" y="112"/>
                </a:cubicBezTo>
                <a:cubicBezTo>
                  <a:pt x="165" y="113"/>
                  <a:pt x="164" y="114"/>
                  <a:pt x="164" y="114"/>
                </a:cubicBezTo>
                <a:cubicBezTo>
                  <a:pt x="167" y="111"/>
                  <a:pt x="164" y="113"/>
                  <a:pt x="165" y="111"/>
                </a:cubicBezTo>
                <a:cubicBezTo>
                  <a:pt x="164" y="112"/>
                  <a:pt x="162" y="113"/>
                  <a:pt x="162" y="114"/>
                </a:cubicBezTo>
                <a:cubicBezTo>
                  <a:pt x="168" y="110"/>
                  <a:pt x="160" y="115"/>
                  <a:pt x="162" y="114"/>
                </a:cubicBezTo>
                <a:cubicBezTo>
                  <a:pt x="166" y="112"/>
                  <a:pt x="161" y="116"/>
                  <a:pt x="162" y="116"/>
                </a:cubicBezTo>
                <a:close/>
                <a:moveTo>
                  <a:pt x="132" y="113"/>
                </a:moveTo>
                <a:cubicBezTo>
                  <a:pt x="134" y="112"/>
                  <a:pt x="135" y="111"/>
                  <a:pt x="134" y="111"/>
                </a:cubicBezTo>
                <a:cubicBezTo>
                  <a:pt x="132" y="113"/>
                  <a:pt x="132" y="113"/>
                  <a:pt x="132" y="113"/>
                </a:cubicBezTo>
                <a:close/>
                <a:moveTo>
                  <a:pt x="788" y="254"/>
                </a:moveTo>
                <a:cubicBezTo>
                  <a:pt x="788" y="256"/>
                  <a:pt x="790" y="259"/>
                  <a:pt x="791" y="260"/>
                </a:cubicBezTo>
                <a:cubicBezTo>
                  <a:pt x="790" y="258"/>
                  <a:pt x="789" y="255"/>
                  <a:pt x="788" y="254"/>
                </a:cubicBezTo>
                <a:close/>
                <a:moveTo>
                  <a:pt x="792" y="242"/>
                </a:moveTo>
                <a:cubicBezTo>
                  <a:pt x="793" y="245"/>
                  <a:pt x="794" y="247"/>
                  <a:pt x="796" y="250"/>
                </a:cubicBezTo>
                <a:cubicBezTo>
                  <a:pt x="797" y="249"/>
                  <a:pt x="792" y="240"/>
                  <a:pt x="790" y="237"/>
                </a:cubicBezTo>
                <a:cubicBezTo>
                  <a:pt x="790" y="239"/>
                  <a:pt x="794" y="244"/>
                  <a:pt x="795" y="246"/>
                </a:cubicBezTo>
                <a:cubicBezTo>
                  <a:pt x="794" y="246"/>
                  <a:pt x="793" y="243"/>
                  <a:pt x="792" y="242"/>
                </a:cubicBezTo>
                <a:close/>
                <a:moveTo>
                  <a:pt x="787" y="245"/>
                </a:moveTo>
                <a:cubicBezTo>
                  <a:pt x="787" y="245"/>
                  <a:pt x="787" y="247"/>
                  <a:pt x="786" y="246"/>
                </a:cubicBezTo>
                <a:cubicBezTo>
                  <a:pt x="788" y="248"/>
                  <a:pt x="789" y="252"/>
                  <a:pt x="790" y="253"/>
                </a:cubicBezTo>
                <a:cubicBezTo>
                  <a:pt x="789" y="250"/>
                  <a:pt x="788" y="247"/>
                  <a:pt x="787" y="245"/>
                </a:cubicBezTo>
                <a:close/>
                <a:moveTo>
                  <a:pt x="779" y="256"/>
                </a:moveTo>
                <a:cubicBezTo>
                  <a:pt x="779" y="256"/>
                  <a:pt x="776" y="252"/>
                  <a:pt x="777" y="255"/>
                </a:cubicBezTo>
                <a:cubicBezTo>
                  <a:pt x="778" y="255"/>
                  <a:pt x="778" y="255"/>
                  <a:pt x="779" y="257"/>
                </a:cubicBezTo>
                <a:cubicBezTo>
                  <a:pt x="779" y="258"/>
                  <a:pt x="779" y="258"/>
                  <a:pt x="779" y="258"/>
                </a:cubicBezTo>
                <a:cubicBezTo>
                  <a:pt x="780" y="258"/>
                  <a:pt x="780" y="258"/>
                  <a:pt x="779" y="256"/>
                </a:cubicBezTo>
                <a:close/>
                <a:moveTo>
                  <a:pt x="785" y="244"/>
                </a:moveTo>
                <a:cubicBezTo>
                  <a:pt x="787" y="249"/>
                  <a:pt x="783" y="241"/>
                  <a:pt x="784" y="244"/>
                </a:cubicBezTo>
                <a:cubicBezTo>
                  <a:pt x="786" y="246"/>
                  <a:pt x="784" y="246"/>
                  <a:pt x="785" y="247"/>
                </a:cubicBezTo>
                <a:cubicBezTo>
                  <a:pt x="785" y="246"/>
                  <a:pt x="787" y="249"/>
                  <a:pt x="787" y="249"/>
                </a:cubicBezTo>
                <a:cubicBezTo>
                  <a:pt x="786" y="247"/>
                  <a:pt x="786" y="245"/>
                  <a:pt x="785" y="244"/>
                </a:cubicBezTo>
                <a:close/>
                <a:moveTo>
                  <a:pt x="789" y="230"/>
                </a:moveTo>
                <a:cubicBezTo>
                  <a:pt x="790" y="231"/>
                  <a:pt x="791" y="232"/>
                  <a:pt x="792" y="233"/>
                </a:cubicBezTo>
                <a:cubicBezTo>
                  <a:pt x="790" y="230"/>
                  <a:pt x="789" y="228"/>
                  <a:pt x="790" y="229"/>
                </a:cubicBezTo>
                <a:cubicBezTo>
                  <a:pt x="788" y="225"/>
                  <a:pt x="789" y="224"/>
                  <a:pt x="787" y="222"/>
                </a:cubicBezTo>
                <a:cubicBezTo>
                  <a:pt x="787" y="222"/>
                  <a:pt x="787" y="224"/>
                  <a:pt x="786" y="224"/>
                </a:cubicBezTo>
                <a:cubicBezTo>
                  <a:pt x="788" y="225"/>
                  <a:pt x="788" y="226"/>
                  <a:pt x="789" y="227"/>
                </a:cubicBezTo>
                <a:cubicBezTo>
                  <a:pt x="789" y="228"/>
                  <a:pt x="789" y="229"/>
                  <a:pt x="789" y="229"/>
                </a:cubicBezTo>
                <a:cubicBezTo>
                  <a:pt x="788" y="226"/>
                  <a:pt x="787" y="226"/>
                  <a:pt x="785" y="224"/>
                </a:cubicBezTo>
                <a:cubicBezTo>
                  <a:pt x="787" y="227"/>
                  <a:pt x="786" y="227"/>
                  <a:pt x="785" y="226"/>
                </a:cubicBezTo>
                <a:cubicBezTo>
                  <a:pt x="787" y="230"/>
                  <a:pt x="786" y="228"/>
                  <a:pt x="787" y="231"/>
                </a:cubicBezTo>
                <a:cubicBezTo>
                  <a:pt x="788" y="231"/>
                  <a:pt x="789" y="234"/>
                  <a:pt x="790" y="235"/>
                </a:cubicBezTo>
                <a:cubicBezTo>
                  <a:pt x="790" y="235"/>
                  <a:pt x="792" y="237"/>
                  <a:pt x="791" y="235"/>
                </a:cubicBezTo>
                <a:cubicBezTo>
                  <a:pt x="790" y="235"/>
                  <a:pt x="790" y="233"/>
                  <a:pt x="789" y="232"/>
                </a:cubicBezTo>
                <a:cubicBezTo>
                  <a:pt x="789" y="232"/>
                  <a:pt x="790" y="235"/>
                  <a:pt x="789" y="233"/>
                </a:cubicBezTo>
                <a:cubicBezTo>
                  <a:pt x="789" y="233"/>
                  <a:pt x="787" y="230"/>
                  <a:pt x="788" y="230"/>
                </a:cubicBezTo>
                <a:cubicBezTo>
                  <a:pt x="789" y="232"/>
                  <a:pt x="790" y="234"/>
                  <a:pt x="792" y="235"/>
                </a:cubicBezTo>
                <a:cubicBezTo>
                  <a:pt x="791" y="234"/>
                  <a:pt x="789" y="231"/>
                  <a:pt x="789" y="230"/>
                </a:cubicBezTo>
                <a:close/>
                <a:moveTo>
                  <a:pt x="788" y="235"/>
                </a:moveTo>
                <a:cubicBezTo>
                  <a:pt x="788" y="233"/>
                  <a:pt x="786" y="229"/>
                  <a:pt x="785" y="229"/>
                </a:cubicBezTo>
                <a:cubicBezTo>
                  <a:pt x="787" y="231"/>
                  <a:pt x="787" y="234"/>
                  <a:pt x="788" y="235"/>
                </a:cubicBezTo>
                <a:close/>
                <a:moveTo>
                  <a:pt x="756" y="236"/>
                </a:moveTo>
                <a:cubicBezTo>
                  <a:pt x="755" y="236"/>
                  <a:pt x="757" y="239"/>
                  <a:pt x="758" y="240"/>
                </a:cubicBezTo>
                <a:cubicBezTo>
                  <a:pt x="760" y="241"/>
                  <a:pt x="759" y="242"/>
                  <a:pt x="760" y="244"/>
                </a:cubicBezTo>
                <a:cubicBezTo>
                  <a:pt x="760" y="243"/>
                  <a:pt x="762" y="245"/>
                  <a:pt x="761" y="242"/>
                </a:cubicBezTo>
                <a:cubicBezTo>
                  <a:pt x="759" y="241"/>
                  <a:pt x="759" y="241"/>
                  <a:pt x="756" y="236"/>
                </a:cubicBezTo>
                <a:close/>
                <a:moveTo>
                  <a:pt x="780" y="220"/>
                </a:moveTo>
                <a:cubicBezTo>
                  <a:pt x="781" y="222"/>
                  <a:pt x="781" y="223"/>
                  <a:pt x="782" y="225"/>
                </a:cubicBezTo>
                <a:cubicBezTo>
                  <a:pt x="783" y="226"/>
                  <a:pt x="784" y="227"/>
                  <a:pt x="785" y="228"/>
                </a:cubicBezTo>
                <a:cubicBezTo>
                  <a:pt x="783" y="225"/>
                  <a:pt x="782" y="222"/>
                  <a:pt x="780" y="220"/>
                </a:cubicBezTo>
                <a:close/>
                <a:moveTo>
                  <a:pt x="787" y="219"/>
                </a:moveTo>
                <a:cubicBezTo>
                  <a:pt x="786" y="219"/>
                  <a:pt x="786" y="220"/>
                  <a:pt x="787" y="221"/>
                </a:cubicBezTo>
                <a:cubicBezTo>
                  <a:pt x="787" y="221"/>
                  <a:pt x="789" y="225"/>
                  <a:pt x="789" y="223"/>
                </a:cubicBezTo>
                <a:cubicBezTo>
                  <a:pt x="787" y="221"/>
                  <a:pt x="787" y="220"/>
                  <a:pt x="787" y="219"/>
                </a:cubicBezTo>
                <a:close/>
                <a:moveTo>
                  <a:pt x="781" y="226"/>
                </a:moveTo>
                <a:cubicBezTo>
                  <a:pt x="781" y="227"/>
                  <a:pt x="780" y="223"/>
                  <a:pt x="779" y="224"/>
                </a:cubicBezTo>
                <a:cubicBezTo>
                  <a:pt x="780" y="224"/>
                  <a:pt x="780" y="225"/>
                  <a:pt x="779" y="225"/>
                </a:cubicBezTo>
                <a:cubicBezTo>
                  <a:pt x="781" y="228"/>
                  <a:pt x="783" y="228"/>
                  <a:pt x="781" y="226"/>
                </a:cubicBezTo>
                <a:close/>
                <a:moveTo>
                  <a:pt x="760" y="233"/>
                </a:moveTo>
                <a:cubicBezTo>
                  <a:pt x="761" y="237"/>
                  <a:pt x="756" y="230"/>
                  <a:pt x="756" y="233"/>
                </a:cubicBezTo>
                <a:cubicBezTo>
                  <a:pt x="758" y="234"/>
                  <a:pt x="760" y="235"/>
                  <a:pt x="762" y="237"/>
                </a:cubicBezTo>
                <a:cubicBezTo>
                  <a:pt x="761" y="235"/>
                  <a:pt x="761" y="233"/>
                  <a:pt x="760" y="233"/>
                </a:cubicBezTo>
                <a:close/>
                <a:moveTo>
                  <a:pt x="754" y="232"/>
                </a:moveTo>
                <a:cubicBezTo>
                  <a:pt x="755" y="231"/>
                  <a:pt x="756" y="235"/>
                  <a:pt x="757" y="236"/>
                </a:cubicBezTo>
                <a:cubicBezTo>
                  <a:pt x="757" y="234"/>
                  <a:pt x="753" y="229"/>
                  <a:pt x="754" y="232"/>
                </a:cubicBezTo>
                <a:close/>
                <a:moveTo>
                  <a:pt x="747" y="236"/>
                </a:moveTo>
                <a:cubicBezTo>
                  <a:pt x="746" y="236"/>
                  <a:pt x="748" y="238"/>
                  <a:pt x="748" y="239"/>
                </a:cubicBezTo>
                <a:cubicBezTo>
                  <a:pt x="749" y="239"/>
                  <a:pt x="749" y="240"/>
                  <a:pt x="749" y="239"/>
                </a:cubicBezTo>
                <a:cubicBezTo>
                  <a:pt x="748" y="239"/>
                  <a:pt x="748" y="237"/>
                  <a:pt x="747" y="236"/>
                </a:cubicBezTo>
                <a:close/>
                <a:moveTo>
                  <a:pt x="753" y="170"/>
                </a:moveTo>
                <a:cubicBezTo>
                  <a:pt x="752" y="170"/>
                  <a:pt x="752" y="170"/>
                  <a:pt x="753" y="172"/>
                </a:cubicBezTo>
                <a:cubicBezTo>
                  <a:pt x="754" y="172"/>
                  <a:pt x="755" y="172"/>
                  <a:pt x="756" y="173"/>
                </a:cubicBezTo>
                <a:cubicBezTo>
                  <a:pt x="754" y="172"/>
                  <a:pt x="753" y="171"/>
                  <a:pt x="753" y="170"/>
                </a:cubicBezTo>
                <a:close/>
                <a:moveTo>
                  <a:pt x="747" y="163"/>
                </a:moveTo>
                <a:cubicBezTo>
                  <a:pt x="746" y="162"/>
                  <a:pt x="745" y="163"/>
                  <a:pt x="746" y="165"/>
                </a:cubicBezTo>
                <a:cubicBezTo>
                  <a:pt x="746" y="164"/>
                  <a:pt x="749" y="168"/>
                  <a:pt x="749" y="167"/>
                </a:cubicBezTo>
                <a:cubicBezTo>
                  <a:pt x="746" y="163"/>
                  <a:pt x="748" y="165"/>
                  <a:pt x="747" y="163"/>
                </a:cubicBezTo>
                <a:close/>
                <a:moveTo>
                  <a:pt x="726" y="156"/>
                </a:moveTo>
                <a:cubicBezTo>
                  <a:pt x="725" y="156"/>
                  <a:pt x="728" y="159"/>
                  <a:pt x="729" y="160"/>
                </a:cubicBezTo>
                <a:cubicBezTo>
                  <a:pt x="730" y="160"/>
                  <a:pt x="728" y="158"/>
                  <a:pt x="726" y="156"/>
                </a:cubicBezTo>
                <a:close/>
                <a:moveTo>
                  <a:pt x="723" y="152"/>
                </a:moveTo>
                <a:cubicBezTo>
                  <a:pt x="722" y="152"/>
                  <a:pt x="721" y="151"/>
                  <a:pt x="721" y="150"/>
                </a:cubicBezTo>
                <a:cubicBezTo>
                  <a:pt x="720" y="150"/>
                  <a:pt x="720" y="151"/>
                  <a:pt x="721" y="152"/>
                </a:cubicBezTo>
                <a:cubicBezTo>
                  <a:pt x="722" y="151"/>
                  <a:pt x="725" y="155"/>
                  <a:pt x="724" y="153"/>
                </a:cubicBezTo>
                <a:cubicBezTo>
                  <a:pt x="723" y="153"/>
                  <a:pt x="723" y="153"/>
                  <a:pt x="723" y="152"/>
                </a:cubicBezTo>
                <a:close/>
                <a:moveTo>
                  <a:pt x="726" y="146"/>
                </a:moveTo>
                <a:cubicBezTo>
                  <a:pt x="727" y="147"/>
                  <a:pt x="726" y="147"/>
                  <a:pt x="728" y="149"/>
                </a:cubicBezTo>
                <a:cubicBezTo>
                  <a:pt x="729" y="150"/>
                  <a:pt x="727" y="147"/>
                  <a:pt x="726" y="146"/>
                </a:cubicBezTo>
                <a:close/>
                <a:moveTo>
                  <a:pt x="717" y="154"/>
                </a:moveTo>
                <a:cubicBezTo>
                  <a:pt x="718" y="156"/>
                  <a:pt x="715" y="152"/>
                  <a:pt x="714" y="152"/>
                </a:cubicBezTo>
                <a:cubicBezTo>
                  <a:pt x="714" y="153"/>
                  <a:pt x="716" y="154"/>
                  <a:pt x="717" y="156"/>
                </a:cubicBezTo>
                <a:cubicBezTo>
                  <a:pt x="718" y="156"/>
                  <a:pt x="718" y="155"/>
                  <a:pt x="717" y="154"/>
                </a:cubicBezTo>
                <a:close/>
                <a:moveTo>
                  <a:pt x="723" y="138"/>
                </a:moveTo>
                <a:cubicBezTo>
                  <a:pt x="726" y="140"/>
                  <a:pt x="727" y="142"/>
                  <a:pt x="728" y="143"/>
                </a:cubicBezTo>
                <a:cubicBezTo>
                  <a:pt x="727" y="141"/>
                  <a:pt x="725" y="139"/>
                  <a:pt x="723" y="138"/>
                </a:cubicBezTo>
                <a:close/>
                <a:moveTo>
                  <a:pt x="723" y="139"/>
                </a:moveTo>
                <a:cubicBezTo>
                  <a:pt x="723" y="138"/>
                  <a:pt x="722" y="137"/>
                  <a:pt x="721" y="137"/>
                </a:cubicBezTo>
                <a:cubicBezTo>
                  <a:pt x="720" y="136"/>
                  <a:pt x="720" y="136"/>
                  <a:pt x="720" y="137"/>
                </a:cubicBezTo>
                <a:cubicBezTo>
                  <a:pt x="721" y="139"/>
                  <a:pt x="722" y="140"/>
                  <a:pt x="723" y="141"/>
                </a:cubicBezTo>
                <a:cubicBezTo>
                  <a:pt x="722" y="139"/>
                  <a:pt x="720" y="138"/>
                  <a:pt x="721" y="137"/>
                </a:cubicBezTo>
                <a:cubicBezTo>
                  <a:pt x="723" y="139"/>
                  <a:pt x="724" y="140"/>
                  <a:pt x="725" y="140"/>
                </a:cubicBezTo>
                <a:cubicBezTo>
                  <a:pt x="724" y="139"/>
                  <a:pt x="724" y="139"/>
                  <a:pt x="723" y="139"/>
                </a:cubicBezTo>
                <a:close/>
                <a:moveTo>
                  <a:pt x="722" y="140"/>
                </a:moveTo>
                <a:cubicBezTo>
                  <a:pt x="719" y="137"/>
                  <a:pt x="719" y="137"/>
                  <a:pt x="719" y="137"/>
                </a:cubicBezTo>
                <a:cubicBezTo>
                  <a:pt x="718" y="137"/>
                  <a:pt x="720" y="140"/>
                  <a:pt x="721" y="141"/>
                </a:cubicBezTo>
                <a:cubicBezTo>
                  <a:pt x="722" y="141"/>
                  <a:pt x="722" y="141"/>
                  <a:pt x="722" y="140"/>
                </a:cubicBezTo>
                <a:close/>
                <a:moveTo>
                  <a:pt x="721" y="134"/>
                </a:moveTo>
                <a:cubicBezTo>
                  <a:pt x="720" y="134"/>
                  <a:pt x="719" y="134"/>
                  <a:pt x="719" y="134"/>
                </a:cubicBezTo>
                <a:cubicBezTo>
                  <a:pt x="723" y="138"/>
                  <a:pt x="724" y="137"/>
                  <a:pt x="721" y="134"/>
                </a:cubicBezTo>
                <a:close/>
                <a:moveTo>
                  <a:pt x="714" y="136"/>
                </a:moveTo>
                <a:cubicBezTo>
                  <a:pt x="715" y="135"/>
                  <a:pt x="715" y="135"/>
                  <a:pt x="714" y="134"/>
                </a:cubicBezTo>
                <a:cubicBezTo>
                  <a:pt x="713" y="133"/>
                  <a:pt x="712" y="134"/>
                  <a:pt x="714" y="136"/>
                </a:cubicBezTo>
                <a:close/>
                <a:moveTo>
                  <a:pt x="697" y="113"/>
                </a:moveTo>
                <a:cubicBezTo>
                  <a:pt x="698" y="114"/>
                  <a:pt x="698" y="113"/>
                  <a:pt x="697" y="113"/>
                </a:cubicBezTo>
                <a:cubicBezTo>
                  <a:pt x="696" y="113"/>
                  <a:pt x="694" y="110"/>
                  <a:pt x="693" y="110"/>
                </a:cubicBezTo>
                <a:cubicBezTo>
                  <a:pt x="695" y="112"/>
                  <a:pt x="698" y="116"/>
                  <a:pt x="700" y="117"/>
                </a:cubicBezTo>
                <a:cubicBezTo>
                  <a:pt x="699" y="116"/>
                  <a:pt x="696" y="113"/>
                  <a:pt x="697" y="113"/>
                </a:cubicBezTo>
                <a:close/>
                <a:moveTo>
                  <a:pt x="662" y="153"/>
                </a:moveTo>
                <a:cubicBezTo>
                  <a:pt x="663" y="154"/>
                  <a:pt x="665" y="156"/>
                  <a:pt x="666" y="156"/>
                </a:cubicBezTo>
                <a:cubicBezTo>
                  <a:pt x="665" y="155"/>
                  <a:pt x="663" y="152"/>
                  <a:pt x="662" y="153"/>
                </a:cubicBezTo>
                <a:close/>
                <a:moveTo>
                  <a:pt x="685" y="103"/>
                </a:moveTo>
                <a:cubicBezTo>
                  <a:pt x="687" y="104"/>
                  <a:pt x="686" y="104"/>
                  <a:pt x="687" y="105"/>
                </a:cubicBezTo>
                <a:cubicBezTo>
                  <a:pt x="688" y="106"/>
                  <a:pt x="689" y="106"/>
                  <a:pt x="689" y="106"/>
                </a:cubicBezTo>
                <a:cubicBezTo>
                  <a:pt x="688" y="105"/>
                  <a:pt x="687" y="103"/>
                  <a:pt x="685" y="103"/>
                </a:cubicBezTo>
                <a:close/>
                <a:moveTo>
                  <a:pt x="599" y="49"/>
                </a:moveTo>
                <a:cubicBezTo>
                  <a:pt x="600" y="50"/>
                  <a:pt x="603" y="51"/>
                  <a:pt x="603" y="50"/>
                </a:cubicBezTo>
                <a:cubicBezTo>
                  <a:pt x="600" y="49"/>
                  <a:pt x="601" y="50"/>
                  <a:pt x="599" y="49"/>
                </a:cubicBezTo>
                <a:close/>
                <a:moveTo>
                  <a:pt x="579" y="43"/>
                </a:moveTo>
                <a:cubicBezTo>
                  <a:pt x="579" y="42"/>
                  <a:pt x="584" y="44"/>
                  <a:pt x="581" y="43"/>
                </a:cubicBezTo>
                <a:cubicBezTo>
                  <a:pt x="581" y="43"/>
                  <a:pt x="576" y="41"/>
                  <a:pt x="579" y="43"/>
                </a:cubicBezTo>
                <a:close/>
                <a:moveTo>
                  <a:pt x="568" y="37"/>
                </a:moveTo>
                <a:cubicBezTo>
                  <a:pt x="568" y="36"/>
                  <a:pt x="570" y="37"/>
                  <a:pt x="571" y="38"/>
                </a:cubicBezTo>
                <a:cubicBezTo>
                  <a:pt x="573" y="38"/>
                  <a:pt x="568" y="36"/>
                  <a:pt x="567" y="36"/>
                </a:cubicBezTo>
                <a:cubicBezTo>
                  <a:pt x="570" y="37"/>
                  <a:pt x="565" y="36"/>
                  <a:pt x="568" y="37"/>
                </a:cubicBezTo>
                <a:close/>
                <a:moveTo>
                  <a:pt x="562" y="33"/>
                </a:moveTo>
                <a:cubicBezTo>
                  <a:pt x="563" y="34"/>
                  <a:pt x="563" y="33"/>
                  <a:pt x="565" y="33"/>
                </a:cubicBezTo>
                <a:cubicBezTo>
                  <a:pt x="567" y="35"/>
                  <a:pt x="567" y="35"/>
                  <a:pt x="567" y="35"/>
                </a:cubicBezTo>
                <a:cubicBezTo>
                  <a:pt x="570" y="35"/>
                  <a:pt x="558" y="30"/>
                  <a:pt x="562" y="33"/>
                </a:cubicBezTo>
                <a:close/>
                <a:moveTo>
                  <a:pt x="533" y="22"/>
                </a:moveTo>
                <a:cubicBezTo>
                  <a:pt x="531" y="22"/>
                  <a:pt x="527" y="19"/>
                  <a:pt x="523" y="19"/>
                </a:cubicBezTo>
                <a:cubicBezTo>
                  <a:pt x="524" y="20"/>
                  <a:pt x="519" y="18"/>
                  <a:pt x="519" y="19"/>
                </a:cubicBezTo>
                <a:cubicBezTo>
                  <a:pt x="522" y="20"/>
                  <a:pt x="520" y="20"/>
                  <a:pt x="524" y="21"/>
                </a:cubicBezTo>
                <a:cubicBezTo>
                  <a:pt x="522" y="19"/>
                  <a:pt x="526" y="20"/>
                  <a:pt x="528" y="20"/>
                </a:cubicBezTo>
                <a:cubicBezTo>
                  <a:pt x="529" y="21"/>
                  <a:pt x="532" y="22"/>
                  <a:pt x="535" y="23"/>
                </a:cubicBezTo>
                <a:cubicBezTo>
                  <a:pt x="534" y="23"/>
                  <a:pt x="535" y="22"/>
                  <a:pt x="533" y="22"/>
                </a:cubicBezTo>
                <a:close/>
                <a:moveTo>
                  <a:pt x="513" y="21"/>
                </a:moveTo>
                <a:cubicBezTo>
                  <a:pt x="515" y="21"/>
                  <a:pt x="520" y="24"/>
                  <a:pt x="520" y="23"/>
                </a:cubicBezTo>
                <a:cubicBezTo>
                  <a:pt x="516" y="22"/>
                  <a:pt x="514" y="21"/>
                  <a:pt x="513" y="21"/>
                </a:cubicBezTo>
                <a:close/>
                <a:moveTo>
                  <a:pt x="499" y="13"/>
                </a:moveTo>
                <a:cubicBezTo>
                  <a:pt x="501" y="14"/>
                  <a:pt x="499" y="14"/>
                  <a:pt x="502" y="15"/>
                </a:cubicBezTo>
                <a:cubicBezTo>
                  <a:pt x="501" y="14"/>
                  <a:pt x="504" y="14"/>
                  <a:pt x="502" y="14"/>
                </a:cubicBezTo>
                <a:cubicBezTo>
                  <a:pt x="502" y="14"/>
                  <a:pt x="499" y="13"/>
                  <a:pt x="499" y="13"/>
                </a:cubicBezTo>
                <a:close/>
                <a:moveTo>
                  <a:pt x="497" y="13"/>
                </a:moveTo>
                <a:cubicBezTo>
                  <a:pt x="502" y="15"/>
                  <a:pt x="497" y="14"/>
                  <a:pt x="497" y="15"/>
                </a:cubicBezTo>
                <a:cubicBezTo>
                  <a:pt x="499" y="15"/>
                  <a:pt x="500" y="16"/>
                  <a:pt x="501" y="16"/>
                </a:cubicBezTo>
                <a:cubicBezTo>
                  <a:pt x="500" y="15"/>
                  <a:pt x="499" y="13"/>
                  <a:pt x="497" y="13"/>
                </a:cubicBezTo>
                <a:close/>
                <a:moveTo>
                  <a:pt x="494" y="15"/>
                </a:moveTo>
                <a:cubicBezTo>
                  <a:pt x="494" y="14"/>
                  <a:pt x="496" y="15"/>
                  <a:pt x="496" y="14"/>
                </a:cubicBezTo>
                <a:cubicBezTo>
                  <a:pt x="492" y="13"/>
                  <a:pt x="493" y="14"/>
                  <a:pt x="494" y="15"/>
                </a:cubicBezTo>
                <a:close/>
                <a:moveTo>
                  <a:pt x="441" y="7"/>
                </a:moveTo>
                <a:cubicBezTo>
                  <a:pt x="441" y="7"/>
                  <a:pt x="443" y="7"/>
                  <a:pt x="445" y="7"/>
                </a:cubicBezTo>
                <a:cubicBezTo>
                  <a:pt x="444" y="7"/>
                  <a:pt x="445" y="7"/>
                  <a:pt x="444" y="7"/>
                </a:cubicBezTo>
                <a:cubicBezTo>
                  <a:pt x="444" y="7"/>
                  <a:pt x="439" y="7"/>
                  <a:pt x="441" y="7"/>
                </a:cubicBezTo>
                <a:close/>
                <a:moveTo>
                  <a:pt x="436" y="6"/>
                </a:moveTo>
                <a:cubicBezTo>
                  <a:pt x="433" y="6"/>
                  <a:pt x="434" y="5"/>
                  <a:pt x="431" y="6"/>
                </a:cubicBezTo>
                <a:cubicBezTo>
                  <a:pt x="431" y="6"/>
                  <a:pt x="433" y="6"/>
                  <a:pt x="432" y="7"/>
                </a:cubicBezTo>
                <a:cubicBezTo>
                  <a:pt x="434" y="7"/>
                  <a:pt x="436" y="8"/>
                  <a:pt x="437" y="7"/>
                </a:cubicBezTo>
                <a:cubicBezTo>
                  <a:pt x="432" y="7"/>
                  <a:pt x="433" y="6"/>
                  <a:pt x="436" y="6"/>
                </a:cubicBezTo>
                <a:close/>
                <a:moveTo>
                  <a:pt x="424" y="8"/>
                </a:moveTo>
                <a:cubicBezTo>
                  <a:pt x="420" y="7"/>
                  <a:pt x="426" y="6"/>
                  <a:pt x="421" y="7"/>
                </a:cubicBezTo>
                <a:cubicBezTo>
                  <a:pt x="423" y="7"/>
                  <a:pt x="420" y="8"/>
                  <a:pt x="424" y="8"/>
                </a:cubicBezTo>
                <a:close/>
                <a:moveTo>
                  <a:pt x="415" y="4"/>
                </a:moveTo>
                <a:cubicBezTo>
                  <a:pt x="415" y="4"/>
                  <a:pt x="414" y="4"/>
                  <a:pt x="413" y="4"/>
                </a:cubicBezTo>
                <a:cubicBezTo>
                  <a:pt x="415" y="4"/>
                  <a:pt x="417" y="5"/>
                  <a:pt x="420" y="5"/>
                </a:cubicBezTo>
                <a:cubicBezTo>
                  <a:pt x="420" y="4"/>
                  <a:pt x="417" y="4"/>
                  <a:pt x="415" y="4"/>
                </a:cubicBezTo>
                <a:close/>
                <a:moveTo>
                  <a:pt x="417" y="5"/>
                </a:moveTo>
                <a:cubicBezTo>
                  <a:pt x="417" y="6"/>
                  <a:pt x="414" y="6"/>
                  <a:pt x="412" y="5"/>
                </a:cubicBezTo>
                <a:cubicBezTo>
                  <a:pt x="412" y="6"/>
                  <a:pt x="415" y="6"/>
                  <a:pt x="416" y="7"/>
                </a:cubicBezTo>
                <a:cubicBezTo>
                  <a:pt x="416" y="7"/>
                  <a:pt x="417" y="7"/>
                  <a:pt x="418" y="7"/>
                </a:cubicBezTo>
                <a:cubicBezTo>
                  <a:pt x="413" y="6"/>
                  <a:pt x="418" y="6"/>
                  <a:pt x="419" y="6"/>
                </a:cubicBezTo>
                <a:cubicBezTo>
                  <a:pt x="419" y="6"/>
                  <a:pt x="419" y="5"/>
                  <a:pt x="417" y="5"/>
                </a:cubicBezTo>
                <a:close/>
                <a:moveTo>
                  <a:pt x="412" y="4"/>
                </a:moveTo>
                <a:cubicBezTo>
                  <a:pt x="409" y="4"/>
                  <a:pt x="409" y="5"/>
                  <a:pt x="410" y="5"/>
                </a:cubicBezTo>
                <a:cubicBezTo>
                  <a:pt x="409" y="4"/>
                  <a:pt x="414" y="5"/>
                  <a:pt x="413" y="5"/>
                </a:cubicBezTo>
                <a:cubicBezTo>
                  <a:pt x="410" y="4"/>
                  <a:pt x="413" y="4"/>
                  <a:pt x="412" y="4"/>
                </a:cubicBezTo>
                <a:close/>
                <a:moveTo>
                  <a:pt x="409" y="5"/>
                </a:moveTo>
                <a:cubicBezTo>
                  <a:pt x="405" y="5"/>
                  <a:pt x="405" y="5"/>
                  <a:pt x="405" y="5"/>
                </a:cubicBezTo>
                <a:cubicBezTo>
                  <a:pt x="404" y="6"/>
                  <a:pt x="408" y="6"/>
                  <a:pt x="407" y="7"/>
                </a:cubicBezTo>
                <a:cubicBezTo>
                  <a:pt x="409" y="7"/>
                  <a:pt x="409" y="7"/>
                  <a:pt x="412" y="8"/>
                </a:cubicBezTo>
                <a:cubicBezTo>
                  <a:pt x="411" y="7"/>
                  <a:pt x="404" y="6"/>
                  <a:pt x="409" y="5"/>
                </a:cubicBezTo>
                <a:close/>
                <a:moveTo>
                  <a:pt x="391" y="7"/>
                </a:moveTo>
                <a:cubicBezTo>
                  <a:pt x="393" y="7"/>
                  <a:pt x="395" y="7"/>
                  <a:pt x="397" y="7"/>
                </a:cubicBezTo>
                <a:cubicBezTo>
                  <a:pt x="397" y="7"/>
                  <a:pt x="397" y="7"/>
                  <a:pt x="397" y="7"/>
                </a:cubicBezTo>
                <a:cubicBezTo>
                  <a:pt x="395" y="7"/>
                  <a:pt x="393" y="7"/>
                  <a:pt x="391" y="7"/>
                </a:cubicBezTo>
                <a:close/>
                <a:moveTo>
                  <a:pt x="376" y="46"/>
                </a:moveTo>
                <a:cubicBezTo>
                  <a:pt x="376" y="47"/>
                  <a:pt x="379" y="47"/>
                  <a:pt x="380" y="47"/>
                </a:cubicBezTo>
                <a:cubicBezTo>
                  <a:pt x="378" y="47"/>
                  <a:pt x="378" y="46"/>
                  <a:pt x="376" y="46"/>
                </a:cubicBezTo>
                <a:close/>
                <a:moveTo>
                  <a:pt x="354" y="47"/>
                </a:moveTo>
                <a:cubicBezTo>
                  <a:pt x="353" y="48"/>
                  <a:pt x="359" y="47"/>
                  <a:pt x="359" y="47"/>
                </a:cubicBezTo>
                <a:cubicBezTo>
                  <a:pt x="357" y="47"/>
                  <a:pt x="357" y="46"/>
                  <a:pt x="354" y="47"/>
                </a:cubicBezTo>
                <a:close/>
                <a:moveTo>
                  <a:pt x="323" y="15"/>
                </a:moveTo>
                <a:cubicBezTo>
                  <a:pt x="323" y="16"/>
                  <a:pt x="322" y="16"/>
                  <a:pt x="324" y="16"/>
                </a:cubicBezTo>
                <a:cubicBezTo>
                  <a:pt x="326" y="16"/>
                  <a:pt x="326" y="15"/>
                  <a:pt x="323" y="15"/>
                </a:cubicBezTo>
                <a:close/>
                <a:moveTo>
                  <a:pt x="325" y="47"/>
                </a:moveTo>
                <a:cubicBezTo>
                  <a:pt x="324" y="48"/>
                  <a:pt x="328" y="47"/>
                  <a:pt x="329" y="46"/>
                </a:cubicBezTo>
                <a:cubicBezTo>
                  <a:pt x="327" y="47"/>
                  <a:pt x="327" y="46"/>
                  <a:pt x="325" y="47"/>
                </a:cubicBezTo>
                <a:close/>
                <a:moveTo>
                  <a:pt x="321" y="51"/>
                </a:moveTo>
                <a:cubicBezTo>
                  <a:pt x="324" y="50"/>
                  <a:pt x="323" y="50"/>
                  <a:pt x="321" y="51"/>
                </a:cubicBezTo>
                <a:cubicBezTo>
                  <a:pt x="323" y="51"/>
                  <a:pt x="325" y="50"/>
                  <a:pt x="327" y="50"/>
                </a:cubicBezTo>
                <a:cubicBezTo>
                  <a:pt x="328" y="50"/>
                  <a:pt x="328" y="49"/>
                  <a:pt x="328" y="49"/>
                </a:cubicBezTo>
                <a:cubicBezTo>
                  <a:pt x="325" y="50"/>
                  <a:pt x="321" y="49"/>
                  <a:pt x="321" y="51"/>
                </a:cubicBezTo>
                <a:close/>
                <a:moveTo>
                  <a:pt x="316" y="18"/>
                </a:moveTo>
                <a:cubicBezTo>
                  <a:pt x="319" y="17"/>
                  <a:pt x="317" y="18"/>
                  <a:pt x="320" y="18"/>
                </a:cubicBezTo>
                <a:cubicBezTo>
                  <a:pt x="319" y="17"/>
                  <a:pt x="321" y="17"/>
                  <a:pt x="321" y="16"/>
                </a:cubicBezTo>
                <a:cubicBezTo>
                  <a:pt x="318" y="17"/>
                  <a:pt x="319" y="17"/>
                  <a:pt x="317" y="17"/>
                </a:cubicBezTo>
                <a:cubicBezTo>
                  <a:pt x="317" y="17"/>
                  <a:pt x="317" y="17"/>
                  <a:pt x="316" y="18"/>
                </a:cubicBezTo>
                <a:close/>
                <a:moveTo>
                  <a:pt x="311" y="35"/>
                </a:moveTo>
                <a:cubicBezTo>
                  <a:pt x="312" y="34"/>
                  <a:pt x="316" y="34"/>
                  <a:pt x="315" y="34"/>
                </a:cubicBezTo>
                <a:cubicBezTo>
                  <a:pt x="314" y="34"/>
                  <a:pt x="308" y="35"/>
                  <a:pt x="311" y="35"/>
                </a:cubicBezTo>
                <a:close/>
                <a:moveTo>
                  <a:pt x="314" y="49"/>
                </a:moveTo>
                <a:cubicBezTo>
                  <a:pt x="314" y="50"/>
                  <a:pt x="318" y="49"/>
                  <a:pt x="318" y="49"/>
                </a:cubicBezTo>
                <a:lnTo>
                  <a:pt x="314" y="49"/>
                </a:lnTo>
                <a:close/>
                <a:moveTo>
                  <a:pt x="308" y="47"/>
                </a:moveTo>
                <a:cubicBezTo>
                  <a:pt x="308" y="48"/>
                  <a:pt x="314" y="46"/>
                  <a:pt x="315" y="46"/>
                </a:cubicBezTo>
                <a:cubicBezTo>
                  <a:pt x="315" y="46"/>
                  <a:pt x="315" y="45"/>
                  <a:pt x="316" y="45"/>
                </a:cubicBezTo>
                <a:cubicBezTo>
                  <a:pt x="313" y="46"/>
                  <a:pt x="309" y="47"/>
                  <a:pt x="308" y="47"/>
                </a:cubicBezTo>
                <a:close/>
                <a:moveTo>
                  <a:pt x="302" y="21"/>
                </a:moveTo>
                <a:cubicBezTo>
                  <a:pt x="305" y="21"/>
                  <a:pt x="305" y="20"/>
                  <a:pt x="306" y="20"/>
                </a:cubicBezTo>
                <a:cubicBezTo>
                  <a:pt x="306" y="19"/>
                  <a:pt x="307" y="19"/>
                  <a:pt x="307" y="19"/>
                </a:cubicBezTo>
                <a:cubicBezTo>
                  <a:pt x="304" y="20"/>
                  <a:pt x="303" y="20"/>
                  <a:pt x="302" y="21"/>
                </a:cubicBezTo>
                <a:close/>
                <a:moveTo>
                  <a:pt x="314" y="52"/>
                </a:moveTo>
                <a:cubicBezTo>
                  <a:pt x="313" y="52"/>
                  <a:pt x="311" y="53"/>
                  <a:pt x="311" y="53"/>
                </a:cubicBezTo>
                <a:cubicBezTo>
                  <a:pt x="314" y="52"/>
                  <a:pt x="313" y="53"/>
                  <a:pt x="315" y="52"/>
                </a:cubicBezTo>
                <a:cubicBezTo>
                  <a:pt x="315" y="52"/>
                  <a:pt x="315" y="52"/>
                  <a:pt x="314" y="52"/>
                </a:cubicBezTo>
                <a:close/>
                <a:moveTo>
                  <a:pt x="309" y="42"/>
                </a:moveTo>
                <a:cubicBezTo>
                  <a:pt x="307" y="43"/>
                  <a:pt x="305" y="43"/>
                  <a:pt x="304" y="44"/>
                </a:cubicBezTo>
                <a:cubicBezTo>
                  <a:pt x="306" y="44"/>
                  <a:pt x="309" y="43"/>
                  <a:pt x="310" y="42"/>
                </a:cubicBezTo>
                <a:cubicBezTo>
                  <a:pt x="310" y="42"/>
                  <a:pt x="310" y="41"/>
                  <a:pt x="309" y="41"/>
                </a:cubicBezTo>
                <a:lnTo>
                  <a:pt x="309" y="42"/>
                </a:lnTo>
                <a:close/>
                <a:moveTo>
                  <a:pt x="306" y="49"/>
                </a:moveTo>
                <a:cubicBezTo>
                  <a:pt x="308" y="49"/>
                  <a:pt x="309" y="49"/>
                  <a:pt x="310" y="49"/>
                </a:cubicBezTo>
                <a:cubicBezTo>
                  <a:pt x="310" y="48"/>
                  <a:pt x="310" y="48"/>
                  <a:pt x="311" y="48"/>
                </a:cubicBezTo>
                <a:cubicBezTo>
                  <a:pt x="311" y="48"/>
                  <a:pt x="311" y="48"/>
                  <a:pt x="311" y="48"/>
                </a:cubicBezTo>
                <a:cubicBezTo>
                  <a:pt x="308" y="49"/>
                  <a:pt x="307" y="48"/>
                  <a:pt x="306" y="49"/>
                </a:cubicBezTo>
                <a:close/>
                <a:moveTo>
                  <a:pt x="306" y="51"/>
                </a:moveTo>
                <a:cubicBezTo>
                  <a:pt x="307" y="51"/>
                  <a:pt x="308" y="50"/>
                  <a:pt x="309" y="50"/>
                </a:cubicBezTo>
                <a:cubicBezTo>
                  <a:pt x="310" y="50"/>
                  <a:pt x="310" y="50"/>
                  <a:pt x="310" y="50"/>
                </a:cubicBezTo>
                <a:cubicBezTo>
                  <a:pt x="310" y="50"/>
                  <a:pt x="310" y="50"/>
                  <a:pt x="310" y="50"/>
                </a:cubicBezTo>
                <a:cubicBezTo>
                  <a:pt x="307" y="50"/>
                  <a:pt x="304" y="51"/>
                  <a:pt x="306" y="51"/>
                </a:cubicBezTo>
                <a:close/>
                <a:moveTo>
                  <a:pt x="307" y="53"/>
                </a:moveTo>
                <a:cubicBezTo>
                  <a:pt x="309" y="53"/>
                  <a:pt x="306" y="54"/>
                  <a:pt x="306" y="54"/>
                </a:cubicBezTo>
                <a:cubicBezTo>
                  <a:pt x="309" y="54"/>
                  <a:pt x="310" y="53"/>
                  <a:pt x="311" y="52"/>
                </a:cubicBezTo>
                <a:cubicBezTo>
                  <a:pt x="310" y="52"/>
                  <a:pt x="308" y="53"/>
                  <a:pt x="307" y="53"/>
                </a:cubicBezTo>
                <a:close/>
                <a:moveTo>
                  <a:pt x="308" y="54"/>
                </a:moveTo>
                <a:cubicBezTo>
                  <a:pt x="305" y="55"/>
                  <a:pt x="306" y="55"/>
                  <a:pt x="305" y="56"/>
                </a:cubicBezTo>
                <a:cubicBezTo>
                  <a:pt x="308" y="55"/>
                  <a:pt x="309" y="56"/>
                  <a:pt x="310" y="55"/>
                </a:cubicBezTo>
                <a:cubicBezTo>
                  <a:pt x="308" y="55"/>
                  <a:pt x="308" y="55"/>
                  <a:pt x="308" y="54"/>
                </a:cubicBezTo>
                <a:close/>
                <a:moveTo>
                  <a:pt x="302" y="38"/>
                </a:moveTo>
                <a:cubicBezTo>
                  <a:pt x="300" y="39"/>
                  <a:pt x="300" y="39"/>
                  <a:pt x="300" y="40"/>
                </a:cubicBezTo>
                <a:cubicBezTo>
                  <a:pt x="303" y="39"/>
                  <a:pt x="303" y="39"/>
                  <a:pt x="302" y="38"/>
                </a:cubicBezTo>
                <a:close/>
                <a:moveTo>
                  <a:pt x="301" y="46"/>
                </a:moveTo>
                <a:cubicBezTo>
                  <a:pt x="300" y="47"/>
                  <a:pt x="300" y="47"/>
                  <a:pt x="299" y="47"/>
                </a:cubicBezTo>
                <a:cubicBezTo>
                  <a:pt x="299" y="47"/>
                  <a:pt x="297" y="48"/>
                  <a:pt x="299" y="48"/>
                </a:cubicBezTo>
                <a:cubicBezTo>
                  <a:pt x="300" y="47"/>
                  <a:pt x="305" y="45"/>
                  <a:pt x="302" y="46"/>
                </a:cubicBezTo>
                <a:cubicBezTo>
                  <a:pt x="302" y="46"/>
                  <a:pt x="301" y="46"/>
                  <a:pt x="301" y="46"/>
                </a:cubicBezTo>
                <a:close/>
                <a:moveTo>
                  <a:pt x="300" y="51"/>
                </a:moveTo>
                <a:cubicBezTo>
                  <a:pt x="300" y="51"/>
                  <a:pt x="303" y="50"/>
                  <a:pt x="303" y="50"/>
                </a:cubicBezTo>
                <a:cubicBezTo>
                  <a:pt x="301" y="50"/>
                  <a:pt x="297" y="52"/>
                  <a:pt x="300" y="51"/>
                </a:cubicBezTo>
                <a:close/>
                <a:moveTo>
                  <a:pt x="296" y="41"/>
                </a:moveTo>
                <a:cubicBezTo>
                  <a:pt x="296" y="40"/>
                  <a:pt x="297" y="40"/>
                  <a:pt x="297" y="40"/>
                </a:cubicBezTo>
                <a:cubicBezTo>
                  <a:pt x="294" y="40"/>
                  <a:pt x="293" y="42"/>
                  <a:pt x="296" y="41"/>
                </a:cubicBezTo>
                <a:close/>
                <a:moveTo>
                  <a:pt x="295" y="49"/>
                </a:moveTo>
                <a:cubicBezTo>
                  <a:pt x="293" y="50"/>
                  <a:pt x="294" y="51"/>
                  <a:pt x="297" y="51"/>
                </a:cubicBezTo>
                <a:cubicBezTo>
                  <a:pt x="298" y="50"/>
                  <a:pt x="294" y="50"/>
                  <a:pt x="297" y="49"/>
                </a:cubicBezTo>
                <a:cubicBezTo>
                  <a:pt x="296" y="49"/>
                  <a:pt x="296" y="49"/>
                  <a:pt x="295" y="49"/>
                </a:cubicBezTo>
                <a:close/>
                <a:moveTo>
                  <a:pt x="296" y="54"/>
                </a:moveTo>
                <a:cubicBezTo>
                  <a:pt x="296" y="55"/>
                  <a:pt x="294" y="55"/>
                  <a:pt x="294" y="55"/>
                </a:cubicBezTo>
                <a:cubicBezTo>
                  <a:pt x="294" y="56"/>
                  <a:pt x="294" y="56"/>
                  <a:pt x="295" y="57"/>
                </a:cubicBezTo>
                <a:cubicBezTo>
                  <a:pt x="293" y="57"/>
                  <a:pt x="293" y="57"/>
                  <a:pt x="293" y="57"/>
                </a:cubicBezTo>
                <a:cubicBezTo>
                  <a:pt x="293" y="58"/>
                  <a:pt x="293" y="58"/>
                  <a:pt x="292" y="58"/>
                </a:cubicBezTo>
                <a:cubicBezTo>
                  <a:pt x="294" y="58"/>
                  <a:pt x="294" y="58"/>
                  <a:pt x="295" y="58"/>
                </a:cubicBezTo>
                <a:cubicBezTo>
                  <a:pt x="293" y="58"/>
                  <a:pt x="293" y="57"/>
                  <a:pt x="297" y="57"/>
                </a:cubicBezTo>
                <a:cubicBezTo>
                  <a:pt x="297" y="56"/>
                  <a:pt x="295" y="56"/>
                  <a:pt x="295" y="56"/>
                </a:cubicBezTo>
                <a:cubicBezTo>
                  <a:pt x="295" y="55"/>
                  <a:pt x="299" y="54"/>
                  <a:pt x="298" y="54"/>
                </a:cubicBezTo>
                <a:cubicBezTo>
                  <a:pt x="297" y="55"/>
                  <a:pt x="297" y="54"/>
                  <a:pt x="296" y="54"/>
                </a:cubicBezTo>
                <a:close/>
                <a:moveTo>
                  <a:pt x="286" y="51"/>
                </a:moveTo>
                <a:cubicBezTo>
                  <a:pt x="286" y="52"/>
                  <a:pt x="282" y="52"/>
                  <a:pt x="282" y="53"/>
                </a:cubicBezTo>
                <a:cubicBezTo>
                  <a:pt x="285" y="52"/>
                  <a:pt x="292" y="51"/>
                  <a:pt x="293" y="49"/>
                </a:cubicBezTo>
                <a:cubicBezTo>
                  <a:pt x="289" y="50"/>
                  <a:pt x="289" y="51"/>
                  <a:pt x="286" y="51"/>
                </a:cubicBezTo>
                <a:close/>
                <a:moveTo>
                  <a:pt x="287" y="58"/>
                </a:moveTo>
                <a:cubicBezTo>
                  <a:pt x="291" y="56"/>
                  <a:pt x="292" y="55"/>
                  <a:pt x="293" y="54"/>
                </a:cubicBezTo>
                <a:cubicBezTo>
                  <a:pt x="288" y="56"/>
                  <a:pt x="290" y="56"/>
                  <a:pt x="287" y="58"/>
                </a:cubicBezTo>
                <a:close/>
                <a:moveTo>
                  <a:pt x="286" y="51"/>
                </a:moveTo>
                <a:cubicBezTo>
                  <a:pt x="288" y="50"/>
                  <a:pt x="291" y="49"/>
                  <a:pt x="291" y="48"/>
                </a:cubicBezTo>
                <a:cubicBezTo>
                  <a:pt x="289" y="49"/>
                  <a:pt x="285" y="51"/>
                  <a:pt x="286" y="51"/>
                </a:cubicBezTo>
                <a:close/>
                <a:moveTo>
                  <a:pt x="288" y="60"/>
                </a:moveTo>
                <a:cubicBezTo>
                  <a:pt x="289" y="60"/>
                  <a:pt x="294" y="59"/>
                  <a:pt x="294" y="59"/>
                </a:cubicBezTo>
                <a:cubicBezTo>
                  <a:pt x="293" y="59"/>
                  <a:pt x="289" y="59"/>
                  <a:pt x="288" y="60"/>
                </a:cubicBezTo>
                <a:close/>
                <a:moveTo>
                  <a:pt x="283" y="27"/>
                </a:moveTo>
                <a:cubicBezTo>
                  <a:pt x="276" y="29"/>
                  <a:pt x="276" y="29"/>
                  <a:pt x="276" y="29"/>
                </a:cubicBezTo>
                <a:cubicBezTo>
                  <a:pt x="277" y="30"/>
                  <a:pt x="274" y="30"/>
                  <a:pt x="274" y="31"/>
                </a:cubicBezTo>
                <a:cubicBezTo>
                  <a:pt x="278" y="29"/>
                  <a:pt x="276" y="29"/>
                  <a:pt x="281" y="28"/>
                </a:cubicBezTo>
                <a:cubicBezTo>
                  <a:pt x="281" y="28"/>
                  <a:pt x="279" y="29"/>
                  <a:pt x="280" y="29"/>
                </a:cubicBezTo>
                <a:cubicBezTo>
                  <a:pt x="282" y="28"/>
                  <a:pt x="282" y="29"/>
                  <a:pt x="284" y="28"/>
                </a:cubicBezTo>
                <a:cubicBezTo>
                  <a:pt x="285" y="27"/>
                  <a:pt x="281" y="28"/>
                  <a:pt x="283" y="27"/>
                </a:cubicBezTo>
                <a:close/>
                <a:moveTo>
                  <a:pt x="291" y="52"/>
                </a:moveTo>
                <a:cubicBezTo>
                  <a:pt x="291" y="51"/>
                  <a:pt x="289" y="52"/>
                  <a:pt x="291" y="51"/>
                </a:cubicBezTo>
                <a:cubicBezTo>
                  <a:pt x="285" y="53"/>
                  <a:pt x="289" y="53"/>
                  <a:pt x="291" y="52"/>
                </a:cubicBezTo>
                <a:close/>
                <a:moveTo>
                  <a:pt x="282" y="46"/>
                </a:moveTo>
                <a:cubicBezTo>
                  <a:pt x="282" y="46"/>
                  <a:pt x="281" y="46"/>
                  <a:pt x="281" y="47"/>
                </a:cubicBezTo>
                <a:cubicBezTo>
                  <a:pt x="283" y="46"/>
                  <a:pt x="285" y="46"/>
                  <a:pt x="286" y="45"/>
                </a:cubicBezTo>
                <a:cubicBezTo>
                  <a:pt x="284" y="45"/>
                  <a:pt x="284" y="45"/>
                  <a:pt x="282" y="46"/>
                </a:cubicBezTo>
                <a:close/>
                <a:moveTo>
                  <a:pt x="275" y="46"/>
                </a:moveTo>
                <a:cubicBezTo>
                  <a:pt x="277" y="46"/>
                  <a:pt x="280" y="44"/>
                  <a:pt x="281" y="44"/>
                </a:cubicBezTo>
                <a:cubicBezTo>
                  <a:pt x="282" y="44"/>
                  <a:pt x="286" y="42"/>
                  <a:pt x="284" y="42"/>
                </a:cubicBezTo>
                <a:cubicBezTo>
                  <a:pt x="283" y="43"/>
                  <a:pt x="276" y="45"/>
                  <a:pt x="275" y="46"/>
                </a:cubicBezTo>
                <a:close/>
                <a:moveTo>
                  <a:pt x="284" y="57"/>
                </a:moveTo>
                <a:cubicBezTo>
                  <a:pt x="285" y="56"/>
                  <a:pt x="283" y="55"/>
                  <a:pt x="287" y="54"/>
                </a:cubicBezTo>
                <a:cubicBezTo>
                  <a:pt x="288" y="53"/>
                  <a:pt x="286" y="54"/>
                  <a:pt x="285" y="54"/>
                </a:cubicBezTo>
                <a:cubicBezTo>
                  <a:pt x="284" y="55"/>
                  <a:pt x="285" y="55"/>
                  <a:pt x="283" y="56"/>
                </a:cubicBezTo>
                <a:cubicBezTo>
                  <a:pt x="282" y="56"/>
                  <a:pt x="285" y="56"/>
                  <a:pt x="281" y="57"/>
                </a:cubicBezTo>
                <a:cubicBezTo>
                  <a:pt x="281" y="58"/>
                  <a:pt x="283" y="57"/>
                  <a:pt x="284" y="57"/>
                </a:cubicBezTo>
                <a:cubicBezTo>
                  <a:pt x="283" y="57"/>
                  <a:pt x="283" y="57"/>
                  <a:pt x="284" y="57"/>
                </a:cubicBezTo>
                <a:close/>
                <a:moveTo>
                  <a:pt x="279" y="43"/>
                </a:moveTo>
                <a:cubicBezTo>
                  <a:pt x="279" y="43"/>
                  <a:pt x="279" y="43"/>
                  <a:pt x="280" y="43"/>
                </a:cubicBezTo>
                <a:cubicBezTo>
                  <a:pt x="280" y="43"/>
                  <a:pt x="283" y="42"/>
                  <a:pt x="283" y="42"/>
                </a:cubicBezTo>
                <a:cubicBezTo>
                  <a:pt x="281" y="42"/>
                  <a:pt x="281" y="42"/>
                  <a:pt x="279" y="43"/>
                </a:cubicBezTo>
                <a:close/>
                <a:moveTo>
                  <a:pt x="273" y="49"/>
                </a:moveTo>
                <a:cubicBezTo>
                  <a:pt x="277" y="47"/>
                  <a:pt x="276" y="49"/>
                  <a:pt x="277" y="48"/>
                </a:cubicBezTo>
                <a:cubicBezTo>
                  <a:pt x="278" y="48"/>
                  <a:pt x="278" y="48"/>
                  <a:pt x="278" y="47"/>
                </a:cubicBezTo>
                <a:cubicBezTo>
                  <a:pt x="276" y="48"/>
                  <a:pt x="274" y="48"/>
                  <a:pt x="273" y="49"/>
                </a:cubicBezTo>
                <a:close/>
                <a:moveTo>
                  <a:pt x="274" y="62"/>
                </a:moveTo>
                <a:cubicBezTo>
                  <a:pt x="273" y="62"/>
                  <a:pt x="272" y="63"/>
                  <a:pt x="272" y="63"/>
                </a:cubicBezTo>
                <a:cubicBezTo>
                  <a:pt x="273" y="62"/>
                  <a:pt x="274" y="63"/>
                  <a:pt x="275" y="62"/>
                </a:cubicBezTo>
                <a:cubicBezTo>
                  <a:pt x="274" y="62"/>
                  <a:pt x="281" y="60"/>
                  <a:pt x="282" y="59"/>
                </a:cubicBezTo>
                <a:cubicBezTo>
                  <a:pt x="281" y="60"/>
                  <a:pt x="280" y="60"/>
                  <a:pt x="280" y="60"/>
                </a:cubicBezTo>
                <a:cubicBezTo>
                  <a:pt x="279" y="60"/>
                  <a:pt x="280" y="59"/>
                  <a:pt x="278" y="59"/>
                </a:cubicBezTo>
                <a:cubicBezTo>
                  <a:pt x="279" y="60"/>
                  <a:pt x="277" y="60"/>
                  <a:pt x="275" y="61"/>
                </a:cubicBezTo>
                <a:cubicBezTo>
                  <a:pt x="276" y="61"/>
                  <a:pt x="275" y="61"/>
                  <a:pt x="274" y="62"/>
                </a:cubicBezTo>
                <a:close/>
                <a:moveTo>
                  <a:pt x="270" y="48"/>
                </a:moveTo>
                <a:cubicBezTo>
                  <a:pt x="270" y="49"/>
                  <a:pt x="273" y="48"/>
                  <a:pt x="276" y="47"/>
                </a:cubicBezTo>
                <a:cubicBezTo>
                  <a:pt x="273" y="47"/>
                  <a:pt x="273" y="46"/>
                  <a:pt x="271" y="47"/>
                </a:cubicBezTo>
                <a:cubicBezTo>
                  <a:pt x="272" y="47"/>
                  <a:pt x="274" y="47"/>
                  <a:pt x="270" y="48"/>
                </a:cubicBezTo>
                <a:close/>
                <a:moveTo>
                  <a:pt x="276" y="60"/>
                </a:moveTo>
                <a:cubicBezTo>
                  <a:pt x="276" y="60"/>
                  <a:pt x="277" y="59"/>
                  <a:pt x="276" y="59"/>
                </a:cubicBezTo>
                <a:cubicBezTo>
                  <a:pt x="270" y="61"/>
                  <a:pt x="269" y="62"/>
                  <a:pt x="276" y="60"/>
                </a:cubicBezTo>
                <a:close/>
                <a:moveTo>
                  <a:pt x="264" y="34"/>
                </a:moveTo>
                <a:cubicBezTo>
                  <a:pt x="262" y="34"/>
                  <a:pt x="261" y="35"/>
                  <a:pt x="261" y="35"/>
                </a:cubicBezTo>
                <a:cubicBezTo>
                  <a:pt x="263" y="35"/>
                  <a:pt x="265" y="34"/>
                  <a:pt x="265" y="34"/>
                </a:cubicBezTo>
                <a:cubicBezTo>
                  <a:pt x="264" y="34"/>
                  <a:pt x="264" y="34"/>
                  <a:pt x="264" y="34"/>
                </a:cubicBezTo>
                <a:close/>
                <a:moveTo>
                  <a:pt x="248" y="40"/>
                </a:moveTo>
                <a:cubicBezTo>
                  <a:pt x="250" y="40"/>
                  <a:pt x="247" y="41"/>
                  <a:pt x="248" y="41"/>
                </a:cubicBezTo>
                <a:cubicBezTo>
                  <a:pt x="251" y="40"/>
                  <a:pt x="250" y="40"/>
                  <a:pt x="252" y="39"/>
                </a:cubicBezTo>
                <a:cubicBezTo>
                  <a:pt x="252" y="39"/>
                  <a:pt x="252" y="40"/>
                  <a:pt x="253" y="39"/>
                </a:cubicBezTo>
                <a:cubicBezTo>
                  <a:pt x="254" y="39"/>
                  <a:pt x="253" y="39"/>
                  <a:pt x="254" y="38"/>
                </a:cubicBezTo>
                <a:cubicBezTo>
                  <a:pt x="257" y="37"/>
                  <a:pt x="256" y="38"/>
                  <a:pt x="259" y="36"/>
                </a:cubicBezTo>
                <a:cubicBezTo>
                  <a:pt x="260" y="36"/>
                  <a:pt x="260" y="36"/>
                  <a:pt x="260" y="35"/>
                </a:cubicBezTo>
                <a:cubicBezTo>
                  <a:pt x="258" y="36"/>
                  <a:pt x="258" y="36"/>
                  <a:pt x="256" y="36"/>
                </a:cubicBezTo>
                <a:cubicBezTo>
                  <a:pt x="258" y="36"/>
                  <a:pt x="253" y="38"/>
                  <a:pt x="254" y="37"/>
                </a:cubicBezTo>
                <a:cubicBezTo>
                  <a:pt x="251" y="38"/>
                  <a:pt x="252" y="39"/>
                  <a:pt x="250" y="40"/>
                </a:cubicBezTo>
                <a:cubicBezTo>
                  <a:pt x="250" y="39"/>
                  <a:pt x="251" y="39"/>
                  <a:pt x="250" y="39"/>
                </a:cubicBezTo>
                <a:cubicBezTo>
                  <a:pt x="245" y="41"/>
                  <a:pt x="242" y="42"/>
                  <a:pt x="238" y="44"/>
                </a:cubicBezTo>
                <a:cubicBezTo>
                  <a:pt x="237" y="45"/>
                  <a:pt x="241" y="44"/>
                  <a:pt x="239" y="45"/>
                </a:cubicBezTo>
                <a:cubicBezTo>
                  <a:pt x="235" y="46"/>
                  <a:pt x="238" y="43"/>
                  <a:pt x="235" y="45"/>
                </a:cubicBezTo>
                <a:cubicBezTo>
                  <a:pt x="236" y="45"/>
                  <a:pt x="236" y="46"/>
                  <a:pt x="238" y="45"/>
                </a:cubicBezTo>
                <a:cubicBezTo>
                  <a:pt x="239" y="44"/>
                  <a:pt x="241" y="44"/>
                  <a:pt x="242" y="44"/>
                </a:cubicBezTo>
                <a:cubicBezTo>
                  <a:pt x="243" y="43"/>
                  <a:pt x="241" y="44"/>
                  <a:pt x="242" y="43"/>
                </a:cubicBezTo>
                <a:cubicBezTo>
                  <a:pt x="245" y="42"/>
                  <a:pt x="246" y="41"/>
                  <a:pt x="248" y="40"/>
                </a:cubicBezTo>
                <a:close/>
                <a:moveTo>
                  <a:pt x="253" y="56"/>
                </a:moveTo>
                <a:cubicBezTo>
                  <a:pt x="253" y="57"/>
                  <a:pt x="253" y="57"/>
                  <a:pt x="254" y="57"/>
                </a:cubicBezTo>
                <a:cubicBezTo>
                  <a:pt x="257" y="55"/>
                  <a:pt x="256" y="56"/>
                  <a:pt x="258" y="55"/>
                </a:cubicBezTo>
                <a:cubicBezTo>
                  <a:pt x="258" y="55"/>
                  <a:pt x="263" y="53"/>
                  <a:pt x="264" y="52"/>
                </a:cubicBezTo>
                <a:cubicBezTo>
                  <a:pt x="260" y="53"/>
                  <a:pt x="255" y="56"/>
                  <a:pt x="253" y="56"/>
                </a:cubicBezTo>
                <a:close/>
                <a:moveTo>
                  <a:pt x="264" y="64"/>
                </a:moveTo>
                <a:cubicBezTo>
                  <a:pt x="267" y="64"/>
                  <a:pt x="264" y="65"/>
                  <a:pt x="263" y="65"/>
                </a:cubicBezTo>
                <a:cubicBezTo>
                  <a:pt x="263" y="66"/>
                  <a:pt x="263" y="66"/>
                  <a:pt x="264" y="66"/>
                </a:cubicBezTo>
                <a:cubicBezTo>
                  <a:pt x="264" y="65"/>
                  <a:pt x="265" y="66"/>
                  <a:pt x="267" y="65"/>
                </a:cubicBezTo>
                <a:cubicBezTo>
                  <a:pt x="268" y="64"/>
                  <a:pt x="268" y="64"/>
                  <a:pt x="268" y="63"/>
                </a:cubicBezTo>
                <a:cubicBezTo>
                  <a:pt x="267" y="64"/>
                  <a:pt x="265" y="63"/>
                  <a:pt x="264" y="64"/>
                </a:cubicBezTo>
                <a:close/>
                <a:moveTo>
                  <a:pt x="261" y="65"/>
                </a:moveTo>
                <a:cubicBezTo>
                  <a:pt x="261" y="65"/>
                  <a:pt x="261" y="65"/>
                  <a:pt x="261" y="65"/>
                </a:cubicBezTo>
                <a:cubicBezTo>
                  <a:pt x="263" y="65"/>
                  <a:pt x="266" y="63"/>
                  <a:pt x="264" y="63"/>
                </a:cubicBezTo>
                <a:cubicBezTo>
                  <a:pt x="264" y="64"/>
                  <a:pt x="263" y="64"/>
                  <a:pt x="261" y="65"/>
                </a:cubicBezTo>
                <a:close/>
                <a:moveTo>
                  <a:pt x="253" y="68"/>
                </a:moveTo>
                <a:cubicBezTo>
                  <a:pt x="255" y="68"/>
                  <a:pt x="258" y="67"/>
                  <a:pt x="259" y="67"/>
                </a:cubicBezTo>
                <a:cubicBezTo>
                  <a:pt x="258" y="67"/>
                  <a:pt x="261" y="66"/>
                  <a:pt x="260" y="66"/>
                </a:cubicBezTo>
                <a:cubicBezTo>
                  <a:pt x="257" y="67"/>
                  <a:pt x="256" y="67"/>
                  <a:pt x="253" y="68"/>
                </a:cubicBezTo>
                <a:close/>
                <a:moveTo>
                  <a:pt x="256" y="64"/>
                </a:moveTo>
                <a:cubicBezTo>
                  <a:pt x="258" y="64"/>
                  <a:pt x="255" y="65"/>
                  <a:pt x="257" y="65"/>
                </a:cubicBezTo>
                <a:cubicBezTo>
                  <a:pt x="258" y="64"/>
                  <a:pt x="257" y="64"/>
                  <a:pt x="258" y="63"/>
                </a:cubicBezTo>
                <a:lnTo>
                  <a:pt x="256" y="64"/>
                </a:lnTo>
                <a:close/>
                <a:moveTo>
                  <a:pt x="249" y="75"/>
                </a:moveTo>
                <a:cubicBezTo>
                  <a:pt x="249" y="75"/>
                  <a:pt x="249" y="75"/>
                  <a:pt x="248" y="75"/>
                </a:cubicBezTo>
                <a:cubicBezTo>
                  <a:pt x="247" y="75"/>
                  <a:pt x="250" y="73"/>
                  <a:pt x="247" y="74"/>
                </a:cubicBezTo>
                <a:cubicBezTo>
                  <a:pt x="250" y="74"/>
                  <a:pt x="243" y="77"/>
                  <a:pt x="246" y="77"/>
                </a:cubicBezTo>
                <a:cubicBezTo>
                  <a:pt x="246" y="77"/>
                  <a:pt x="247" y="76"/>
                  <a:pt x="247" y="76"/>
                </a:cubicBezTo>
                <a:cubicBezTo>
                  <a:pt x="246" y="77"/>
                  <a:pt x="246" y="77"/>
                  <a:pt x="247" y="77"/>
                </a:cubicBezTo>
                <a:cubicBezTo>
                  <a:pt x="249" y="75"/>
                  <a:pt x="255" y="74"/>
                  <a:pt x="257" y="72"/>
                </a:cubicBezTo>
                <a:cubicBezTo>
                  <a:pt x="255" y="72"/>
                  <a:pt x="252" y="74"/>
                  <a:pt x="249" y="75"/>
                </a:cubicBezTo>
                <a:close/>
                <a:moveTo>
                  <a:pt x="248" y="62"/>
                </a:moveTo>
                <a:cubicBezTo>
                  <a:pt x="250" y="61"/>
                  <a:pt x="251" y="61"/>
                  <a:pt x="251" y="60"/>
                </a:cubicBezTo>
                <a:cubicBezTo>
                  <a:pt x="249" y="61"/>
                  <a:pt x="248" y="62"/>
                  <a:pt x="248" y="62"/>
                </a:cubicBezTo>
                <a:close/>
                <a:moveTo>
                  <a:pt x="246" y="67"/>
                </a:moveTo>
                <a:cubicBezTo>
                  <a:pt x="243" y="68"/>
                  <a:pt x="245" y="69"/>
                  <a:pt x="248" y="68"/>
                </a:cubicBezTo>
                <a:cubicBezTo>
                  <a:pt x="248" y="67"/>
                  <a:pt x="246" y="68"/>
                  <a:pt x="246" y="67"/>
                </a:cubicBezTo>
                <a:close/>
                <a:moveTo>
                  <a:pt x="244" y="65"/>
                </a:moveTo>
                <a:cubicBezTo>
                  <a:pt x="243" y="65"/>
                  <a:pt x="245" y="64"/>
                  <a:pt x="245" y="63"/>
                </a:cubicBezTo>
                <a:cubicBezTo>
                  <a:pt x="242" y="64"/>
                  <a:pt x="242" y="66"/>
                  <a:pt x="244" y="65"/>
                </a:cubicBezTo>
                <a:close/>
                <a:moveTo>
                  <a:pt x="241" y="72"/>
                </a:moveTo>
                <a:cubicBezTo>
                  <a:pt x="241" y="72"/>
                  <a:pt x="241" y="71"/>
                  <a:pt x="240" y="71"/>
                </a:cubicBezTo>
                <a:cubicBezTo>
                  <a:pt x="240" y="72"/>
                  <a:pt x="239" y="72"/>
                  <a:pt x="239" y="72"/>
                </a:cubicBezTo>
                <a:cubicBezTo>
                  <a:pt x="239" y="72"/>
                  <a:pt x="238" y="73"/>
                  <a:pt x="238" y="73"/>
                </a:cubicBezTo>
                <a:cubicBezTo>
                  <a:pt x="242" y="71"/>
                  <a:pt x="237" y="74"/>
                  <a:pt x="239" y="74"/>
                </a:cubicBezTo>
                <a:cubicBezTo>
                  <a:pt x="243" y="71"/>
                  <a:pt x="246" y="72"/>
                  <a:pt x="248" y="70"/>
                </a:cubicBezTo>
                <a:cubicBezTo>
                  <a:pt x="245" y="70"/>
                  <a:pt x="241" y="73"/>
                  <a:pt x="239" y="73"/>
                </a:cubicBezTo>
                <a:cubicBezTo>
                  <a:pt x="239" y="73"/>
                  <a:pt x="240" y="72"/>
                  <a:pt x="241" y="72"/>
                </a:cubicBezTo>
                <a:close/>
                <a:moveTo>
                  <a:pt x="239" y="71"/>
                </a:moveTo>
                <a:cubicBezTo>
                  <a:pt x="236" y="72"/>
                  <a:pt x="237" y="73"/>
                  <a:pt x="236" y="74"/>
                </a:cubicBezTo>
                <a:cubicBezTo>
                  <a:pt x="238" y="73"/>
                  <a:pt x="239" y="72"/>
                  <a:pt x="239" y="71"/>
                </a:cubicBezTo>
                <a:close/>
                <a:moveTo>
                  <a:pt x="226" y="49"/>
                </a:moveTo>
                <a:cubicBezTo>
                  <a:pt x="226" y="48"/>
                  <a:pt x="225" y="49"/>
                  <a:pt x="227" y="47"/>
                </a:cubicBezTo>
                <a:cubicBezTo>
                  <a:pt x="225" y="49"/>
                  <a:pt x="222" y="49"/>
                  <a:pt x="221" y="51"/>
                </a:cubicBezTo>
                <a:cubicBezTo>
                  <a:pt x="225" y="49"/>
                  <a:pt x="224" y="50"/>
                  <a:pt x="226" y="50"/>
                </a:cubicBezTo>
                <a:cubicBezTo>
                  <a:pt x="224" y="51"/>
                  <a:pt x="224" y="51"/>
                  <a:pt x="222" y="51"/>
                </a:cubicBezTo>
                <a:cubicBezTo>
                  <a:pt x="223" y="52"/>
                  <a:pt x="227" y="50"/>
                  <a:pt x="230" y="49"/>
                </a:cubicBezTo>
                <a:cubicBezTo>
                  <a:pt x="230" y="48"/>
                  <a:pt x="230" y="48"/>
                  <a:pt x="231" y="47"/>
                </a:cubicBezTo>
                <a:cubicBezTo>
                  <a:pt x="231" y="47"/>
                  <a:pt x="231" y="48"/>
                  <a:pt x="233" y="47"/>
                </a:cubicBezTo>
                <a:cubicBezTo>
                  <a:pt x="233" y="46"/>
                  <a:pt x="233" y="46"/>
                  <a:pt x="233" y="46"/>
                </a:cubicBezTo>
                <a:cubicBezTo>
                  <a:pt x="229" y="48"/>
                  <a:pt x="228" y="48"/>
                  <a:pt x="226" y="49"/>
                </a:cubicBezTo>
                <a:close/>
                <a:moveTo>
                  <a:pt x="235" y="57"/>
                </a:moveTo>
                <a:cubicBezTo>
                  <a:pt x="233" y="58"/>
                  <a:pt x="231" y="59"/>
                  <a:pt x="230" y="59"/>
                </a:cubicBezTo>
                <a:cubicBezTo>
                  <a:pt x="228" y="60"/>
                  <a:pt x="231" y="59"/>
                  <a:pt x="232" y="59"/>
                </a:cubicBezTo>
                <a:cubicBezTo>
                  <a:pt x="232" y="59"/>
                  <a:pt x="231" y="59"/>
                  <a:pt x="233" y="58"/>
                </a:cubicBezTo>
                <a:cubicBezTo>
                  <a:pt x="233" y="58"/>
                  <a:pt x="233" y="59"/>
                  <a:pt x="232" y="59"/>
                </a:cubicBezTo>
                <a:cubicBezTo>
                  <a:pt x="234" y="58"/>
                  <a:pt x="236" y="58"/>
                  <a:pt x="236" y="57"/>
                </a:cubicBezTo>
                <a:cubicBezTo>
                  <a:pt x="235" y="57"/>
                  <a:pt x="235" y="57"/>
                  <a:pt x="235" y="57"/>
                </a:cubicBezTo>
                <a:close/>
                <a:moveTo>
                  <a:pt x="235" y="64"/>
                </a:moveTo>
                <a:cubicBezTo>
                  <a:pt x="237" y="63"/>
                  <a:pt x="235" y="65"/>
                  <a:pt x="235" y="65"/>
                </a:cubicBezTo>
                <a:cubicBezTo>
                  <a:pt x="238" y="64"/>
                  <a:pt x="238" y="64"/>
                  <a:pt x="238" y="63"/>
                </a:cubicBezTo>
                <a:cubicBezTo>
                  <a:pt x="237" y="64"/>
                  <a:pt x="235" y="64"/>
                  <a:pt x="235" y="64"/>
                </a:cubicBezTo>
                <a:close/>
                <a:moveTo>
                  <a:pt x="230" y="61"/>
                </a:moveTo>
                <a:cubicBezTo>
                  <a:pt x="230" y="61"/>
                  <a:pt x="228" y="63"/>
                  <a:pt x="231" y="62"/>
                </a:cubicBezTo>
                <a:cubicBezTo>
                  <a:pt x="230" y="62"/>
                  <a:pt x="232" y="60"/>
                  <a:pt x="232" y="60"/>
                </a:cubicBezTo>
                <a:cubicBezTo>
                  <a:pt x="231" y="60"/>
                  <a:pt x="230" y="61"/>
                  <a:pt x="230" y="61"/>
                </a:cubicBezTo>
                <a:close/>
                <a:moveTo>
                  <a:pt x="227" y="61"/>
                </a:moveTo>
                <a:cubicBezTo>
                  <a:pt x="227" y="62"/>
                  <a:pt x="227" y="62"/>
                  <a:pt x="227" y="62"/>
                </a:cubicBezTo>
                <a:cubicBezTo>
                  <a:pt x="228" y="61"/>
                  <a:pt x="229" y="60"/>
                  <a:pt x="230" y="60"/>
                </a:cubicBezTo>
                <a:cubicBezTo>
                  <a:pt x="230" y="60"/>
                  <a:pt x="229" y="60"/>
                  <a:pt x="227" y="61"/>
                </a:cubicBezTo>
                <a:close/>
                <a:moveTo>
                  <a:pt x="225" y="71"/>
                </a:moveTo>
                <a:cubicBezTo>
                  <a:pt x="228" y="69"/>
                  <a:pt x="229" y="68"/>
                  <a:pt x="232" y="66"/>
                </a:cubicBezTo>
                <a:cubicBezTo>
                  <a:pt x="230" y="67"/>
                  <a:pt x="232" y="66"/>
                  <a:pt x="232" y="65"/>
                </a:cubicBezTo>
                <a:cubicBezTo>
                  <a:pt x="230" y="67"/>
                  <a:pt x="226" y="67"/>
                  <a:pt x="226" y="68"/>
                </a:cubicBezTo>
                <a:cubicBezTo>
                  <a:pt x="227" y="69"/>
                  <a:pt x="228" y="67"/>
                  <a:pt x="230" y="67"/>
                </a:cubicBezTo>
                <a:cubicBezTo>
                  <a:pt x="230" y="67"/>
                  <a:pt x="231" y="67"/>
                  <a:pt x="231" y="67"/>
                </a:cubicBezTo>
                <a:cubicBezTo>
                  <a:pt x="228" y="69"/>
                  <a:pt x="225" y="70"/>
                  <a:pt x="225" y="71"/>
                </a:cubicBezTo>
                <a:close/>
                <a:moveTo>
                  <a:pt x="228" y="73"/>
                </a:moveTo>
                <a:cubicBezTo>
                  <a:pt x="228" y="73"/>
                  <a:pt x="228" y="72"/>
                  <a:pt x="226" y="73"/>
                </a:cubicBezTo>
                <a:cubicBezTo>
                  <a:pt x="227" y="74"/>
                  <a:pt x="227" y="74"/>
                  <a:pt x="227" y="74"/>
                </a:cubicBezTo>
                <a:cubicBezTo>
                  <a:pt x="228" y="73"/>
                  <a:pt x="231" y="72"/>
                  <a:pt x="230" y="72"/>
                </a:cubicBezTo>
                <a:lnTo>
                  <a:pt x="228" y="73"/>
                </a:lnTo>
                <a:close/>
                <a:moveTo>
                  <a:pt x="221" y="77"/>
                </a:moveTo>
                <a:cubicBezTo>
                  <a:pt x="221" y="77"/>
                  <a:pt x="224" y="76"/>
                  <a:pt x="225" y="76"/>
                </a:cubicBezTo>
                <a:cubicBezTo>
                  <a:pt x="224" y="77"/>
                  <a:pt x="222" y="78"/>
                  <a:pt x="221" y="79"/>
                </a:cubicBezTo>
                <a:cubicBezTo>
                  <a:pt x="223" y="78"/>
                  <a:pt x="225" y="77"/>
                  <a:pt x="227" y="76"/>
                </a:cubicBezTo>
                <a:cubicBezTo>
                  <a:pt x="228" y="75"/>
                  <a:pt x="227" y="75"/>
                  <a:pt x="226" y="74"/>
                </a:cubicBezTo>
                <a:cubicBezTo>
                  <a:pt x="224" y="75"/>
                  <a:pt x="223" y="76"/>
                  <a:pt x="222" y="77"/>
                </a:cubicBezTo>
                <a:cubicBezTo>
                  <a:pt x="222" y="76"/>
                  <a:pt x="221" y="76"/>
                  <a:pt x="221" y="77"/>
                </a:cubicBezTo>
                <a:close/>
                <a:moveTo>
                  <a:pt x="224" y="73"/>
                </a:moveTo>
                <a:cubicBezTo>
                  <a:pt x="220" y="76"/>
                  <a:pt x="220" y="76"/>
                  <a:pt x="220" y="76"/>
                </a:cubicBezTo>
                <a:cubicBezTo>
                  <a:pt x="222" y="76"/>
                  <a:pt x="221" y="76"/>
                  <a:pt x="224" y="75"/>
                </a:cubicBezTo>
                <a:cubicBezTo>
                  <a:pt x="223" y="74"/>
                  <a:pt x="226" y="73"/>
                  <a:pt x="224" y="73"/>
                </a:cubicBezTo>
                <a:close/>
                <a:moveTo>
                  <a:pt x="206" y="64"/>
                </a:moveTo>
                <a:cubicBezTo>
                  <a:pt x="207" y="65"/>
                  <a:pt x="208" y="64"/>
                  <a:pt x="207" y="65"/>
                </a:cubicBezTo>
                <a:cubicBezTo>
                  <a:pt x="212" y="62"/>
                  <a:pt x="208" y="64"/>
                  <a:pt x="209" y="63"/>
                </a:cubicBezTo>
                <a:cubicBezTo>
                  <a:pt x="210" y="62"/>
                  <a:pt x="210" y="63"/>
                  <a:pt x="212" y="62"/>
                </a:cubicBezTo>
                <a:cubicBezTo>
                  <a:pt x="212" y="61"/>
                  <a:pt x="209" y="62"/>
                  <a:pt x="206" y="64"/>
                </a:cubicBezTo>
                <a:close/>
                <a:moveTo>
                  <a:pt x="197" y="73"/>
                </a:moveTo>
                <a:cubicBezTo>
                  <a:pt x="198" y="73"/>
                  <a:pt x="198" y="72"/>
                  <a:pt x="198" y="73"/>
                </a:cubicBezTo>
                <a:cubicBezTo>
                  <a:pt x="199" y="72"/>
                  <a:pt x="200" y="71"/>
                  <a:pt x="200" y="71"/>
                </a:cubicBezTo>
                <a:cubicBezTo>
                  <a:pt x="198" y="72"/>
                  <a:pt x="201" y="70"/>
                  <a:pt x="200" y="70"/>
                </a:cubicBezTo>
                <a:cubicBezTo>
                  <a:pt x="197" y="72"/>
                  <a:pt x="200" y="72"/>
                  <a:pt x="197" y="73"/>
                </a:cubicBezTo>
                <a:close/>
                <a:moveTo>
                  <a:pt x="196" y="70"/>
                </a:moveTo>
                <a:cubicBezTo>
                  <a:pt x="196" y="71"/>
                  <a:pt x="198" y="69"/>
                  <a:pt x="197" y="71"/>
                </a:cubicBezTo>
                <a:cubicBezTo>
                  <a:pt x="200" y="69"/>
                  <a:pt x="198" y="68"/>
                  <a:pt x="196" y="70"/>
                </a:cubicBezTo>
                <a:close/>
                <a:moveTo>
                  <a:pt x="191" y="75"/>
                </a:moveTo>
                <a:cubicBezTo>
                  <a:pt x="192" y="74"/>
                  <a:pt x="194" y="72"/>
                  <a:pt x="192" y="73"/>
                </a:cubicBezTo>
                <a:cubicBezTo>
                  <a:pt x="192" y="74"/>
                  <a:pt x="189" y="75"/>
                  <a:pt x="191" y="75"/>
                </a:cubicBezTo>
                <a:close/>
                <a:moveTo>
                  <a:pt x="187" y="76"/>
                </a:moveTo>
                <a:cubicBezTo>
                  <a:pt x="186" y="77"/>
                  <a:pt x="184" y="78"/>
                  <a:pt x="185" y="79"/>
                </a:cubicBezTo>
                <a:cubicBezTo>
                  <a:pt x="185" y="78"/>
                  <a:pt x="187" y="77"/>
                  <a:pt x="187" y="78"/>
                </a:cubicBezTo>
                <a:cubicBezTo>
                  <a:pt x="186" y="78"/>
                  <a:pt x="187" y="78"/>
                  <a:pt x="188" y="77"/>
                </a:cubicBezTo>
                <a:cubicBezTo>
                  <a:pt x="189" y="76"/>
                  <a:pt x="189" y="76"/>
                  <a:pt x="187" y="76"/>
                </a:cubicBezTo>
                <a:close/>
                <a:moveTo>
                  <a:pt x="186" y="75"/>
                </a:moveTo>
                <a:cubicBezTo>
                  <a:pt x="185" y="76"/>
                  <a:pt x="184" y="77"/>
                  <a:pt x="184" y="77"/>
                </a:cubicBezTo>
                <a:cubicBezTo>
                  <a:pt x="183" y="78"/>
                  <a:pt x="188" y="76"/>
                  <a:pt x="188" y="75"/>
                </a:cubicBezTo>
                <a:cubicBezTo>
                  <a:pt x="186" y="76"/>
                  <a:pt x="187" y="75"/>
                  <a:pt x="186" y="75"/>
                </a:cubicBezTo>
                <a:close/>
                <a:moveTo>
                  <a:pt x="186" y="95"/>
                </a:moveTo>
                <a:cubicBezTo>
                  <a:pt x="187" y="94"/>
                  <a:pt x="186" y="95"/>
                  <a:pt x="186" y="95"/>
                </a:cubicBezTo>
                <a:cubicBezTo>
                  <a:pt x="191" y="92"/>
                  <a:pt x="191" y="92"/>
                  <a:pt x="191" y="92"/>
                </a:cubicBezTo>
                <a:cubicBezTo>
                  <a:pt x="192" y="92"/>
                  <a:pt x="191" y="93"/>
                  <a:pt x="193" y="92"/>
                </a:cubicBezTo>
                <a:cubicBezTo>
                  <a:pt x="192" y="92"/>
                  <a:pt x="195" y="91"/>
                  <a:pt x="195" y="90"/>
                </a:cubicBezTo>
                <a:cubicBezTo>
                  <a:pt x="194" y="91"/>
                  <a:pt x="193" y="90"/>
                  <a:pt x="192" y="91"/>
                </a:cubicBezTo>
                <a:cubicBezTo>
                  <a:pt x="190" y="93"/>
                  <a:pt x="187" y="94"/>
                  <a:pt x="186" y="95"/>
                </a:cubicBezTo>
                <a:close/>
                <a:moveTo>
                  <a:pt x="178" y="81"/>
                </a:moveTo>
                <a:cubicBezTo>
                  <a:pt x="176" y="83"/>
                  <a:pt x="179" y="82"/>
                  <a:pt x="180" y="81"/>
                </a:cubicBezTo>
                <a:cubicBezTo>
                  <a:pt x="181" y="80"/>
                  <a:pt x="183" y="79"/>
                  <a:pt x="183" y="79"/>
                </a:cubicBezTo>
                <a:cubicBezTo>
                  <a:pt x="180" y="81"/>
                  <a:pt x="183" y="78"/>
                  <a:pt x="178" y="81"/>
                </a:cubicBezTo>
                <a:close/>
                <a:moveTo>
                  <a:pt x="182" y="80"/>
                </a:moveTo>
                <a:cubicBezTo>
                  <a:pt x="182" y="81"/>
                  <a:pt x="178" y="83"/>
                  <a:pt x="179" y="83"/>
                </a:cubicBezTo>
                <a:cubicBezTo>
                  <a:pt x="181" y="82"/>
                  <a:pt x="182" y="82"/>
                  <a:pt x="183" y="81"/>
                </a:cubicBezTo>
                <a:cubicBezTo>
                  <a:pt x="180" y="82"/>
                  <a:pt x="186" y="79"/>
                  <a:pt x="182" y="80"/>
                </a:cubicBezTo>
                <a:close/>
                <a:moveTo>
                  <a:pt x="182" y="82"/>
                </a:moveTo>
                <a:cubicBezTo>
                  <a:pt x="180" y="84"/>
                  <a:pt x="178" y="86"/>
                  <a:pt x="180" y="86"/>
                </a:cubicBezTo>
                <a:cubicBezTo>
                  <a:pt x="180" y="85"/>
                  <a:pt x="183" y="83"/>
                  <a:pt x="181" y="85"/>
                </a:cubicBezTo>
                <a:cubicBezTo>
                  <a:pt x="186" y="82"/>
                  <a:pt x="180" y="85"/>
                  <a:pt x="183" y="82"/>
                </a:cubicBezTo>
                <a:cubicBezTo>
                  <a:pt x="182" y="82"/>
                  <a:pt x="182" y="83"/>
                  <a:pt x="182" y="82"/>
                </a:cubicBezTo>
                <a:close/>
                <a:moveTo>
                  <a:pt x="165" y="91"/>
                </a:moveTo>
                <a:cubicBezTo>
                  <a:pt x="163" y="92"/>
                  <a:pt x="163" y="92"/>
                  <a:pt x="163" y="93"/>
                </a:cubicBezTo>
                <a:cubicBezTo>
                  <a:pt x="163" y="92"/>
                  <a:pt x="159" y="95"/>
                  <a:pt x="158" y="95"/>
                </a:cubicBezTo>
                <a:cubicBezTo>
                  <a:pt x="159" y="96"/>
                  <a:pt x="163" y="93"/>
                  <a:pt x="166" y="91"/>
                </a:cubicBezTo>
                <a:cubicBezTo>
                  <a:pt x="165" y="91"/>
                  <a:pt x="167" y="90"/>
                  <a:pt x="165" y="91"/>
                </a:cubicBezTo>
                <a:close/>
                <a:moveTo>
                  <a:pt x="167" y="91"/>
                </a:moveTo>
                <a:cubicBezTo>
                  <a:pt x="169" y="90"/>
                  <a:pt x="169" y="90"/>
                  <a:pt x="171" y="90"/>
                </a:cubicBezTo>
                <a:cubicBezTo>
                  <a:pt x="171" y="88"/>
                  <a:pt x="176" y="85"/>
                  <a:pt x="178" y="83"/>
                </a:cubicBezTo>
                <a:cubicBezTo>
                  <a:pt x="176" y="84"/>
                  <a:pt x="176" y="82"/>
                  <a:pt x="174" y="84"/>
                </a:cubicBezTo>
                <a:cubicBezTo>
                  <a:pt x="175" y="85"/>
                  <a:pt x="170" y="87"/>
                  <a:pt x="170" y="88"/>
                </a:cubicBezTo>
                <a:cubicBezTo>
                  <a:pt x="169" y="88"/>
                  <a:pt x="169" y="88"/>
                  <a:pt x="169" y="87"/>
                </a:cubicBezTo>
                <a:cubicBezTo>
                  <a:pt x="166" y="90"/>
                  <a:pt x="167" y="90"/>
                  <a:pt x="167" y="91"/>
                </a:cubicBezTo>
                <a:close/>
                <a:moveTo>
                  <a:pt x="173" y="93"/>
                </a:moveTo>
                <a:cubicBezTo>
                  <a:pt x="174" y="92"/>
                  <a:pt x="173" y="94"/>
                  <a:pt x="176" y="92"/>
                </a:cubicBezTo>
                <a:cubicBezTo>
                  <a:pt x="176" y="91"/>
                  <a:pt x="175" y="92"/>
                  <a:pt x="176" y="91"/>
                </a:cubicBezTo>
                <a:cubicBezTo>
                  <a:pt x="174" y="92"/>
                  <a:pt x="173" y="92"/>
                  <a:pt x="173" y="93"/>
                </a:cubicBezTo>
                <a:close/>
                <a:moveTo>
                  <a:pt x="174" y="104"/>
                </a:moveTo>
                <a:cubicBezTo>
                  <a:pt x="174" y="105"/>
                  <a:pt x="181" y="100"/>
                  <a:pt x="180" y="100"/>
                </a:cubicBezTo>
                <a:cubicBezTo>
                  <a:pt x="177" y="102"/>
                  <a:pt x="177" y="103"/>
                  <a:pt x="174" y="104"/>
                </a:cubicBezTo>
                <a:close/>
                <a:moveTo>
                  <a:pt x="164" y="99"/>
                </a:moveTo>
                <a:cubicBezTo>
                  <a:pt x="166" y="98"/>
                  <a:pt x="169" y="96"/>
                  <a:pt x="170" y="95"/>
                </a:cubicBezTo>
                <a:cubicBezTo>
                  <a:pt x="167" y="97"/>
                  <a:pt x="165" y="97"/>
                  <a:pt x="164" y="99"/>
                </a:cubicBezTo>
                <a:close/>
                <a:moveTo>
                  <a:pt x="159" y="99"/>
                </a:moveTo>
                <a:cubicBezTo>
                  <a:pt x="159" y="100"/>
                  <a:pt x="158" y="100"/>
                  <a:pt x="158" y="100"/>
                </a:cubicBezTo>
                <a:cubicBezTo>
                  <a:pt x="160" y="99"/>
                  <a:pt x="160" y="98"/>
                  <a:pt x="161" y="97"/>
                </a:cubicBezTo>
                <a:cubicBezTo>
                  <a:pt x="161" y="97"/>
                  <a:pt x="161" y="98"/>
                  <a:pt x="162" y="97"/>
                </a:cubicBezTo>
                <a:cubicBezTo>
                  <a:pt x="163" y="96"/>
                  <a:pt x="162" y="97"/>
                  <a:pt x="162" y="97"/>
                </a:cubicBezTo>
                <a:cubicBezTo>
                  <a:pt x="158" y="99"/>
                  <a:pt x="158" y="99"/>
                  <a:pt x="158" y="99"/>
                </a:cubicBezTo>
                <a:cubicBezTo>
                  <a:pt x="158" y="100"/>
                  <a:pt x="157" y="102"/>
                  <a:pt x="159" y="99"/>
                </a:cubicBezTo>
                <a:close/>
                <a:moveTo>
                  <a:pt x="153" y="99"/>
                </a:moveTo>
                <a:cubicBezTo>
                  <a:pt x="153" y="99"/>
                  <a:pt x="152" y="100"/>
                  <a:pt x="153" y="101"/>
                </a:cubicBezTo>
                <a:cubicBezTo>
                  <a:pt x="151" y="101"/>
                  <a:pt x="149" y="103"/>
                  <a:pt x="150" y="103"/>
                </a:cubicBezTo>
                <a:cubicBezTo>
                  <a:pt x="154" y="100"/>
                  <a:pt x="153" y="100"/>
                  <a:pt x="156" y="98"/>
                </a:cubicBezTo>
                <a:cubicBezTo>
                  <a:pt x="155" y="98"/>
                  <a:pt x="155" y="98"/>
                  <a:pt x="154" y="98"/>
                </a:cubicBezTo>
                <a:cubicBezTo>
                  <a:pt x="154" y="100"/>
                  <a:pt x="154" y="98"/>
                  <a:pt x="153" y="99"/>
                </a:cubicBezTo>
                <a:close/>
                <a:moveTo>
                  <a:pt x="160" y="120"/>
                </a:moveTo>
                <a:cubicBezTo>
                  <a:pt x="160" y="120"/>
                  <a:pt x="160" y="121"/>
                  <a:pt x="161" y="120"/>
                </a:cubicBezTo>
                <a:cubicBezTo>
                  <a:pt x="162" y="119"/>
                  <a:pt x="165" y="116"/>
                  <a:pt x="163" y="117"/>
                </a:cubicBezTo>
                <a:cubicBezTo>
                  <a:pt x="163" y="117"/>
                  <a:pt x="162" y="119"/>
                  <a:pt x="160" y="120"/>
                </a:cubicBezTo>
                <a:close/>
                <a:moveTo>
                  <a:pt x="150" y="106"/>
                </a:moveTo>
                <a:cubicBezTo>
                  <a:pt x="148" y="108"/>
                  <a:pt x="154" y="103"/>
                  <a:pt x="151" y="106"/>
                </a:cubicBezTo>
                <a:cubicBezTo>
                  <a:pt x="154" y="104"/>
                  <a:pt x="154" y="104"/>
                  <a:pt x="154" y="104"/>
                </a:cubicBezTo>
                <a:cubicBezTo>
                  <a:pt x="154" y="103"/>
                  <a:pt x="153" y="104"/>
                  <a:pt x="154" y="103"/>
                </a:cubicBezTo>
                <a:cubicBezTo>
                  <a:pt x="151" y="105"/>
                  <a:pt x="151" y="105"/>
                  <a:pt x="150" y="106"/>
                </a:cubicBezTo>
                <a:close/>
                <a:moveTo>
                  <a:pt x="146" y="105"/>
                </a:moveTo>
                <a:cubicBezTo>
                  <a:pt x="142" y="108"/>
                  <a:pt x="147" y="106"/>
                  <a:pt x="145" y="108"/>
                </a:cubicBezTo>
                <a:cubicBezTo>
                  <a:pt x="147" y="106"/>
                  <a:pt x="146" y="106"/>
                  <a:pt x="149" y="104"/>
                </a:cubicBezTo>
                <a:cubicBezTo>
                  <a:pt x="148" y="104"/>
                  <a:pt x="149" y="103"/>
                  <a:pt x="149" y="103"/>
                </a:cubicBezTo>
                <a:cubicBezTo>
                  <a:pt x="145" y="105"/>
                  <a:pt x="149" y="103"/>
                  <a:pt x="146" y="106"/>
                </a:cubicBezTo>
                <a:cubicBezTo>
                  <a:pt x="146" y="105"/>
                  <a:pt x="147" y="104"/>
                  <a:pt x="146" y="105"/>
                </a:cubicBezTo>
                <a:close/>
                <a:moveTo>
                  <a:pt x="153" y="120"/>
                </a:moveTo>
                <a:cubicBezTo>
                  <a:pt x="156" y="118"/>
                  <a:pt x="154" y="119"/>
                  <a:pt x="157" y="116"/>
                </a:cubicBezTo>
                <a:cubicBezTo>
                  <a:pt x="156" y="117"/>
                  <a:pt x="154" y="118"/>
                  <a:pt x="152" y="119"/>
                </a:cubicBezTo>
                <a:cubicBezTo>
                  <a:pt x="154" y="119"/>
                  <a:pt x="151" y="121"/>
                  <a:pt x="149" y="122"/>
                </a:cubicBezTo>
                <a:cubicBezTo>
                  <a:pt x="148" y="124"/>
                  <a:pt x="152" y="120"/>
                  <a:pt x="151" y="122"/>
                </a:cubicBezTo>
                <a:cubicBezTo>
                  <a:pt x="153" y="120"/>
                  <a:pt x="153" y="119"/>
                  <a:pt x="154" y="119"/>
                </a:cubicBezTo>
                <a:cubicBezTo>
                  <a:pt x="154" y="119"/>
                  <a:pt x="153" y="120"/>
                  <a:pt x="153" y="120"/>
                </a:cubicBezTo>
                <a:close/>
                <a:moveTo>
                  <a:pt x="136" y="117"/>
                </a:moveTo>
                <a:cubicBezTo>
                  <a:pt x="139" y="115"/>
                  <a:pt x="135" y="118"/>
                  <a:pt x="135" y="118"/>
                </a:cubicBezTo>
                <a:cubicBezTo>
                  <a:pt x="138" y="116"/>
                  <a:pt x="140" y="115"/>
                  <a:pt x="142" y="113"/>
                </a:cubicBezTo>
                <a:cubicBezTo>
                  <a:pt x="142" y="112"/>
                  <a:pt x="147" y="109"/>
                  <a:pt x="148" y="107"/>
                </a:cubicBezTo>
                <a:cubicBezTo>
                  <a:pt x="147" y="108"/>
                  <a:pt x="146" y="108"/>
                  <a:pt x="146" y="108"/>
                </a:cubicBezTo>
                <a:cubicBezTo>
                  <a:pt x="144" y="109"/>
                  <a:pt x="144" y="110"/>
                  <a:pt x="142" y="111"/>
                </a:cubicBezTo>
                <a:cubicBezTo>
                  <a:pt x="141" y="113"/>
                  <a:pt x="142" y="113"/>
                  <a:pt x="141" y="113"/>
                </a:cubicBezTo>
                <a:cubicBezTo>
                  <a:pt x="140" y="113"/>
                  <a:pt x="136" y="116"/>
                  <a:pt x="136" y="117"/>
                </a:cubicBezTo>
                <a:close/>
                <a:moveTo>
                  <a:pt x="153" y="123"/>
                </a:moveTo>
                <a:cubicBezTo>
                  <a:pt x="154" y="123"/>
                  <a:pt x="157" y="120"/>
                  <a:pt x="156" y="120"/>
                </a:cubicBezTo>
                <a:cubicBezTo>
                  <a:pt x="155" y="121"/>
                  <a:pt x="152" y="123"/>
                  <a:pt x="153" y="123"/>
                </a:cubicBezTo>
                <a:close/>
                <a:moveTo>
                  <a:pt x="137" y="109"/>
                </a:moveTo>
                <a:cubicBezTo>
                  <a:pt x="139" y="108"/>
                  <a:pt x="141" y="106"/>
                  <a:pt x="141" y="106"/>
                </a:cubicBezTo>
                <a:cubicBezTo>
                  <a:pt x="139" y="107"/>
                  <a:pt x="137" y="109"/>
                  <a:pt x="137" y="109"/>
                </a:cubicBezTo>
                <a:close/>
                <a:moveTo>
                  <a:pt x="136" y="114"/>
                </a:moveTo>
                <a:cubicBezTo>
                  <a:pt x="138" y="114"/>
                  <a:pt x="137" y="113"/>
                  <a:pt x="137" y="115"/>
                </a:cubicBezTo>
                <a:cubicBezTo>
                  <a:pt x="138" y="114"/>
                  <a:pt x="138" y="113"/>
                  <a:pt x="141" y="111"/>
                </a:cubicBezTo>
                <a:cubicBezTo>
                  <a:pt x="142" y="110"/>
                  <a:pt x="141" y="111"/>
                  <a:pt x="140" y="111"/>
                </a:cubicBezTo>
                <a:cubicBezTo>
                  <a:pt x="141" y="110"/>
                  <a:pt x="142" y="110"/>
                  <a:pt x="143" y="109"/>
                </a:cubicBezTo>
                <a:cubicBezTo>
                  <a:pt x="143" y="109"/>
                  <a:pt x="144" y="108"/>
                  <a:pt x="143" y="108"/>
                </a:cubicBezTo>
                <a:cubicBezTo>
                  <a:pt x="141" y="111"/>
                  <a:pt x="139" y="111"/>
                  <a:pt x="136" y="114"/>
                </a:cubicBezTo>
                <a:close/>
                <a:moveTo>
                  <a:pt x="142" y="117"/>
                </a:moveTo>
                <a:cubicBezTo>
                  <a:pt x="140" y="118"/>
                  <a:pt x="142" y="116"/>
                  <a:pt x="144" y="115"/>
                </a:cubicBezTo>
                <a:cubicBezTo>
                  <a:pt x="144" y="114"/>
                  <a:pt x="142" y="115"/>
                  <a:pt x="141" y="116"/>
                </a:cubicBezTo>
                <a:cubicBezTo>
                  <a:pt x="141" y="116"/>
                  <a:pt x="141" y="117"/>
                  <a:pt x="140" y="117"/>
                </a:cubicBezTo>
                <a:cubicBezTo>
                  <a:pt x="137" y="118"/>
                  <a:pt x="139" y="119"/>
                  <a:pt x="136" y="120"/>
                </a:cubicBezTo>
                <a:cubicBezTo>
                  <a:pt x="136" y="121"/>
                  <a:pt x="133" y="123"/>
                  <a:pt x="132" y="124"/>
                </a:cubicBezTo>
                <a:cubicBezTo>
                  <a:pt x="133" y="124"/>
                  <a:pt x="131" y="125"/>
                  <a:pt x="131" y="126"/>
                </a:cubicBezTo>
                <a:cubicBezTo>
                  <a:pt x="133" y="124"/>
                  <a:pt x="135" y="122"/>
                  <a:pt x="134" y="124"/>
                </a:cubicBezTo>
                <a:cubicBezTo>
                  <a:pt x="135" y="124"/>
                  <a:pt x="139" y="121"/>
                  <a:pt x="138" y="121"/>
                </a:cubicBezTo>
                <a:cubicBezTo>
                  <a:pt x="137" y="121"/>
                  <a:pt x="135" y="124"/>
                  <a:pt x="135" y="123"/>
                </a:cubicBezTo>
                <a:cubicBezTo>
                  <a:pt x="136" y="122"/>
                  <a:pt x="135" y="122"/>
                  <a:pt x="137" y="121"/>
                </a:cubicBezTo>
                <a:cubicBezTo>
                  <a:pt x="139" y="119"/>
                  <a:pt x="142" y="117"/>
                  <a:pt x="142" y="117"/>
                </a:cubicBezTo>
                <a:close/>
                <a:moveTo>
                  <a:pt x="143" y="118"/>
                </a:moveTo>
                <a:cubicBezTo>
                  <a:pt x="141" y="119"/>
                  <a:pt x="141" y="119"/>
                  <a:pt x="141" y="119"/>
                </a:cubicBezTo>
                <a:cubicBezTo>
                  <a:pt x="140" y="120"/>
                  <a:pt x="140" y="120"/>
                  <a:pt x="141" y="121"/>
                </a:cubicBezTo>
                <a:cubicBezTo>
                  <a:pt x="143" y="119"/>
                  <a:pt x="142" y="119"/>
                  <a:pt x="143" y="118"/>
                </a:cubicBezTo>
                <a:cubicBezTo>
                  <a:pt x="143" y="119"/>
                  <a:pt x="144" y="118"/>
                  <a:pt x="145" y="117"/>
                </a:cubicBezTo>
                <a:cubicBezTo>
                  <a:pt x="143" y="118"/>
                  <a:pt x="144" y="117"/>
                  <a:pt x="143" y="118"/>
                </a:cubicBezTo>
                <a:close/>
                <a:moveTo>
                  <a:pt x="146" y="128"/>
                </a:moveTo>
                <a:cubicBezTo>
                  <a:pt x="147" y="128"/>
                  <a:pt x="145" y="129"/>
                  <a:pt x="145" y="130"/>
                </a:cubicBezTo>
                <a:cubicBezTo>
                  <a:pt x="146" y="129"/>
                  <a:pt x="146" y="129"/>
                  <a:pt x="148" y="128"/>
                </a:cubicBezTo>
                <a:cubicBezTo>
                  <a:pt x="147" y="128"/>
                  <a:pt x="147" y="127"/>
                  <a:pt x="148" y="127"/>
                </a:cubicBezTo>
                <a:cubicBezTo>
                  <a:pt x="147" y="127"/>
                  <a:pt x="146" y="128"/>
                  <a:pt x="146" y="128"/>
                </a:cubicBezTo>
                <a:close/>
                <a:moveTo>
                  <a:pt x="133" y="117"/>
                </a:moveTo>
                <a:cubicBezTo>
                  <a:pt x="133" y="118"/>
                  <a:pt x="134" y="117"/>
                  <a:pt x="135" y="117"/>
                </a:cubicBezTo>
                <a:cubicBezTo>
                  <a:pt x="136" y="116"/>
                  <a:pt x="137" y="115"/>
                  <a:pt x="137" y="115"/>
                </a:cubicBezTo>
                <a:cubicBezTo>
                  <a:pt x="136" y="116"/>
                  <a:pt x="135" y="115"/>
                  <a:pt x="133" y="117"/>
                </a:cubicBezTo>
                <a:close/>
                <a:moveTo>
                  <a:pt x="144" y="129"/>
                </a:moveTo>
                <a:cubicBezTo>
                  <a:pt x="143" y="129"/>
                  <a:pt x="141" y="129"/>
                  <a:pt x="139" y="132"/>
                </a:cubicBezTo>
                <a:cubicBezTo>
                  <a:pt x="139" y="133"/>
                  <a:pt x="145" y="129"/>
                  <a:pt x="146" y="127"/>
                </a:cubicBezTo>
                <a:cubicBezTo>
                  <a:pt x="145" y="128"/>
                  <a:pt x="144" y="128"/>
                  <a:pt x="144" y="129"/>
                </a:cubicBezTo>
                <a:close/>
                <a:moveTo>
                  <a:pt x="133" y="117"/>
                </a:moveTo>
                <a:cubicBezTo>
                  <a:pt x="132" y="118"/>
                  <a:pt x="132" y="117"/>
                  <a:pt x="131" y="118"/>
                </a:cubicBezTo>
                <a:cubicBezTo>
                  <a:pt x="131" y="119"/>
                  <a:pt x="133" y="117"/>
                  <a:pt x="135" y="116"/>
                </a:cubicBezTo>
                <a:cubicBezTo>
                  <a:pt x="134" y="116"/>
                  <a:pt x="136" y="114"/>
                  <a:pt x="134" y="115"/>
                </a:cubicBezTo>
                <a:cubicBezTo>
                  <a:pt x="134" y="116"/>
                  <a:pt x="134" y="116"/>
                  <a:pt x="133" y="117"/>
                </a:cubicBezTo>
                <a:close/>
                <a:moveTo>
                  <a:pt x="138" y="122"/>
                </a:moveTo>
                <a:cubicBezTo>
                  <a:pt x="137" y="123"/>
                  <a:pt x="137" y="123"/>
                  <a:pt x="139" y="122"/>
                </a:cubicBezTo>
                <a:cubicBezTo>
                  <a:pt x="140" y="121"/>
                  <a:pt x="140" y="120"/>
                  <a:pt x="138" y="122"/>
                </a:cubicBezTo>
                <a:close/>
                <a:moveTo>
                  <a:pt x="139" y="137"/>
                </a:moveTo>
                <a:cubicBezTo>
                  <a:pt x="141" y="135"/>
                  <a:pt x="141" y="137"/>
                  <a:pt x="139" y="138"/>
                </a:cubicBezTo>
                <a:cubicBezTo>
                  <a:pt x="140" y="137"/>
                  <a:pt x="141" y="137"/>
                  <a:pt x="142" y="136"/>
                </a:cubicBezTo>
                <a:cubicBezTo>
                  <a:pt x="142" y="135"/>
                  <a:pt x="142" y="135"/>
                  <a:pt x="142" y="135"/>
                </a:cubicBezTo>
                <a:cubicBezTo>
                  <a:pt x="142" y="135"/>
                  <a:pt x="143" y="134"/>
                  <a:pt x="144" y="134"/>
                </a:cubicBezTo>
                <a:cubicBezTo>
                  <a:pt x="142" y="136"/>
                  <a:pt x="138" y="139"/>
                  <a:pt x="138" y="140"/>
                </a:cubicBezTo>
                <a:cubicBezTo>
                  <a:pt x="138" y="140"/>
                  <a:pt x="137" y="141"/>
                  <a:pt x="136" y="141"/>
                </a:cubicBezTo>
                <a:cubicBezTo>
                  <a:pt x="138" y="140"/>
                  <a:pt x="138" y="139"/>
                  <a:pt x="139" y="138"/>
                </a:cubicBezTo>
                <a:cubicBezTo>
                  <a:pt x="139" y="137"/>
                  <a:pt x="136" y="138"/>
                  <a:pt x="133" y="141"/>
                </a:cubicBezTo>
                <a:cubicBezTo>
                  <a:pt x="134" y="141"/>
                  <a:pt x="136" y="139"/>
                  <a:pt x="137" y="139"/>
                </a:cubicBezTo>
                <a:cubicBezTo>
                  <a:pt x="137" y="139"/>
                  <a:pt x="138" y="139"/>
                  <a:pt x="138" y="139"/>
                </a:cubicBezTo>
                <a:cubicBezTo>
                  <a:pt x="135" y="142"/>
                  <a:pt x="132" y="145"/>
                  <a:pt x="132" y="146"/>
                </a:cubicBezTo>
                <a:cubicBezTo>
                  <a:pt x="133" y="145"/>
                  <a:pt x="135" y="144"/>
                  <a:pt x="135" y="143"/>
                </a:cubicBezTo>
                <a:cubicBezTo>
                  <a:pt x="134" y="144"/>
                  <a:pt x="134" y="144"/>
                  <a:pt x="134" y="144"/>
                </a:cubicBezTo>
                <a:cubicBezTo>
                  <a:pt x="135" y="144"/>
                  <a:pt x="136" y="142"/>
                  <a:pt x="136" y="142"/>
                </a:cubicBezTo>
                <a:cubicBezTo>
                  <a:pt x="137" y="142"/>
                  <a:pt x="134" y="145"/>
                  <a:pt x="137" y="143"/>
                </a:cubicBezTo>
                <a:cubicBezTo>
                  <a:pt x="136" y="142"/>
                  <a:pt x="139" y="141"/>
                  <a:pt x="140" y="141"/>
                </a:cubicBezTo>
                <a:cubicBezTo>
                  <a:pt x="139" y="140"/>
                  <a:pt x="141" y="139"/>
                  <a:pt x="141" y="139"/>
                </a:cubicBezTo>
                <a:cubicBezTo>
                  <a:pt x="140" y="139"/>
                  <a:pt x="140" y="139"/>
                  <a:pt x="141" y="138"/>
                </a:cubicBezTo>
                <a:cubicBezTo>
                  <a:pt x="144" y="136"/>
                  <a:pt x="146" y="134"/>
                  <a:pt x="148" y="133"/>
                </a:cubicBezTo>
                <a:cubicBezTo>
                  <a:pt x="147" y="133"/>
                  <a:pt x="143" y="135"/>
                  <a:pt x="146" y="132"/>
                </a:cubicBezTo>
                <a:cubicBezTo>
                  <a:pt x="143" y="133"/>
                  <a:pt x="141" y="134"/>
                  <a:pt x="139" y="137"/>
                </a:cubicBezTo>
                <a:close/>
                <a:moveTo>
                  <a:pt x="142" y="131"/>
                </a:moveTo>
                <a:cubicBezTo>
                  <a:pt x="142" y="131"/>
                  <a:pt x="143" y="132"/>
                  <a:pt x="144" y="130"/>
                </a:cubicBezTo>
                <a:cubicBezTo>
                  <a:pt x="144" y="130"/>
                  <a:pt x="144" y="130"/>
                  <a:pt x="144" y="129"/>
                </a:cubicBezTo>
                <a:cubicBezTo>
                  <a:pt x="144" y="130"/>
                  <a:pt x="143" y="130"/>
                  <a:pt x="142" y="131"/>
                </a:cubicBezTo>
                <a:close/>
                <a:moveTo>
                  <a:pt x="142" y="143"/>
                </a:moveTo>
                <a:cubicBezTo>
                  <a:pt x="142" y="143"/>
                  <a:pt x="145" y="140"/>
                  <a:pt x="145" y="142"/>
                </a:cubicBezTo>
                <a:cubicBezTo>
                  <a:pt x="147" y="140"/>
                  <a:pt x="149" y="139"/>
                  <a:pt x="150" y="138"/>
                </a:cubicBezTo>
                <a:cubicBezTo>
                  <a:pt x="148" y="139"/>
                  <a:pt x="147" y="140"/>
                  <a:pt x="146" y="140"/>
                </a:cubicBezTo>
                <a:cubicBezTo>
                  <a:pt x="147" y="139"/>
                  <a:pt x="147" y="139"/>
                  <a:pt x="148" y="138"/>
                </a:cubicBezTo>
                <a:cubicBezTo>
                  <a:pt x="147" y="139"/>
                  <a:pt x="150" y="137"/>
                  <a:pt x="150" y="137"/>
                </a:cubicBezTo>
                <a:cubicBezTo>
                  <a:pt x="148" y="138"/>
                  <a:pt x="142" y="142"/>
                  <a:pt x="142" y="143"/>
                </a:cubicBezTo>
                <a:close/>
                <a:moveTo>
                  <a:pt x="125" y="125"/>
                </a:moveTo>
                <a:cubicBezTo>
                  <a:pt x="126" y="125"/>
                  <a:pt x="128" y="123"/>
                  <a:pt x="128" y="124"/>
                </a:cubicBezTo>
                <a:cubicBezTo>
                  <a:pt x="126" y="126"/>
                  <a:pt x="124" y="127"/>
                  <a:pt x="124" y="128"/>
                </a:cubicBezTo>
                <a:cubicBezTo>
                  <a:pt x="129" y="124"/>
                  <a:pt x="129" y="124"/>
                  <a:pt x="129" y="124"/>
                </a:cubicBezTo>
                <a:cubicBezTo>
                  <a:pt x="128" y="123"/>
                  <a:pt x="132" y="121"/>
                  <a:pt x="131" y="120"/>
                </a:cubicBezTo>
                <a:cubicBezTo>
                  <a:pt x="129" y="122"/>
                  <a:pt x="127" y="123"/>
                  <a:pt x="125" y="125"/>
                </a:cubicBezTo>
                <a:close/>
                <a:moveTo>
                  <a:pt x="131" y="122"/>
                </a:moveTo>
                <a:cubicBezTo>
                  <a:pt x="132" y="122"/>
                  <a:pt x="131" y="122"/>
                  <a:pt x="131" y="123"/>
                </a:cubicBezTo>
                <a:cubicBezTo>
                  <a:pt x="132" y="122"/>
                  <a:pt x="132" y="121"/>
                  <a:pt x="133" y="120"/>
                </a:cubicBezTo>
                <a:cubicBezTo>
                  <a:pt x="134" y="120"/>
                  <a:pt x="134" y="120"/>
                  <a:pt x="134" y="120"/>
                </a:cubicBezTo>
                <a:cubicBezTo>
                  <a:pt x="133" y="120"/>
                  <a:pt x="135" y="117"/>
                  <a:pt x="131" y="119"/>
                </a:cubicBezTo>
                <a:cubicBezTo>
                  <a:pt x="131" y="120"/>
                  <a:pt x="134" y="119"/>
                  <a:pt x="131" y="122"/>
                </a:cubicBezTo>
                <a:close/>
                <a:moveTo>
                  <a:pt x="139" y="130"/>
                </a:moveTo>
                <a:cubicBezTo>
                  <a:pt x="138" y="132"/>
                  <a:pt x="142" y="129"/>
                  <a:pt x="142" y="129"/>
                </a:cubicBezTo>
                <a:lnTo>
                  <a:pt x="139" y="130"/>
                </a:lnTo>
                <a:close/>
                <a:moveTo>
                  <a:pt x="133" y="129"/>
                </a:moveTo>
                <a:cubicBezTo>
                  <a:pt x="135" y="127"/>
                  <a:pt x="136" y="126"/>
                  <a:pt x="135" y="126"/>
                </a:cubicBezTo>
                <a:cubicBezTo>
                  <a:pt x="133" y="128"/>
                  <a:pt x="132" y="129"/>
                  <a:pt x="133" y="129"/>
                </a:cubicBezTo>
                <a:close/>
                <a:moveTo>
                  <a:pt x="129" y="121"/>
                </a:moveTo>
                <a:cubicBezTo>
                  <a:pt x="128" y="120"/>
                  <a:pt x="126" y="121"/>
                  <a:pt x="124" y="124"/>
                </a:cubicBezTo>
                <a:cubicBezTo>
                  <a:pt x="125" y="123"/>
                  <a:pt x="125" y="123"/>
                  <a:pt x="124" y="124"/>
                </a:cubicBezTo>
                <a:cubicBezTo>
                  <a:pt x="123" y="124"/>
                  <a:pt x="121" y="127"/>
                  <a:pt x="120" y="128"/>
                </a:cubicBezTo>
                <a:cubicBezTo>
                  <a:pt x="121" y="128"/>
                  <a:pt x="121" y="128"/>
                  <a:pt x="120" y="130"/>
                </a:cubicBezTo>
                <a:cubicBezTo>
                  <a:pt x="121" y="129"/>
                  <a:pt x="121" y="129"/>
                  <a:pt x="121" y="129"/>
                </a:cubicBezTo>
                <a:cubicBezTo>
                  <a:pt x="125" y="126"/>
                  <a:pt x="124" y="125"/>
                  <a:pt x="128" y="123"/>
                </a:cubicBezTo>
                <a:cubicBezTo>
                  <a:pt x="127" y="122"/>
                  <a:pt x="126" y="123"/>
                  <a:pt x="129" y="121"/>
                </a:cubicBezTo>
                <a:close/>
                <a:moveTo>
                  <a:pt x="129" y="131"/>
                </a:moveTo>
                <a:cubicBezTo>
                  <a:pt x="130" y="130"/>
                  <a:pt x="133" y="127"/>
                  <a:pt x="134" y="126"/>
                </a:cubicBezTo>
                <a:cubicBezTo>
                  <a:pt x="131" y="128"/>
                  <a:pt x="130" y="130"/>
                  <a:pt x="129" y="131"/>
                </a:cubicBezTo>
                <a:close/>
                <a:moveTo>
                  <a:pt x="133" y="136"/>
                </a:moveTo>
                <a:cubicBezTo>
                  <a:pt x="135" y="136"/>
                  <a:pt x="137" y="136"/>
                  <a:pt x="139" y="133"/>
                </a:cubicBezTo>
                <a:cubicBezTo>
                  <a:pt x="136" y="135"/>
                  <a:pt x="136" y="134"/>
                  <a:pt x="133" y="136"/>
                </a:cubicBezTo>
                <a:close/>
                <a:moveTo>
                  <a:pt x="124" y="131"/>
                </a:moveTo>
                <a:cubicBezTo>
                  <a:pt x="125" y="131"/>
                  <a:pt x="125" y="131"/>
                  <a:pt x="124" y="132"/>
                </a:cubicBezTo>
                <a:cubicBezTo>
                  <a:pt x="126" y="131"/>
                  <a:pt x="131" y="127"/>
                  <a:pt x="128" y="128"/>
                </a:cubicBezTo>
                <a:cubicBezTo>
                  <a:pt x="128" y="129"/>
                  <a:pt x="126" y="130"/>
                  <a:pt x="124" y="131"/>
                </a:cubicBezTo>
                <a:close/>
                <a:moveTo>
                  <a:pt x="121" y="127"/>
                </a:moveTo>
                <a:cubicBezTo>
                  <a:pt x="121" y="126"/>
                  <a:pt x="121" y="125"/>
                  <a:pt x="123" y="124"/>
                </a:cubicBezTo>
                <a:cubicBezTo>
                  <a:pt x="120" y="126"/>
                  <a:pt x="117" y="127"/>
                  <a:pt x="117" y="128"/>
                </a:cubicBezTo>
                <a:cubicBezTo>
                  <a:pt x="118" y="128"/>
                  <a:pt x="120" y="126"/>
                  <a:pt x="121" y="126"/>
                </a:cubicBezTo>
                <a:cubicBezTo>
                  <a:pt x="120" y="126"/>
                  <a:pt x="119" y="128"/>
                  <a:pt x="121" y="127"/>
                </a:cubicBezTo>
                <a:close/>
                <a:moveTo>
                  <a:pt x="120" y="131"/>
                </a:moveTo>
                <a:cubicBezTo>
                  <a:pt x="121" y="131"/>
                  <a:pt x="122" y="131"/>
                  <a:pt x="124" y="129"/>
                </a:cubicBezTo>
                <a:cubicBezTo>
                  <a:pt x="124" y="128"/>
                  <a:pt x="121" y="130"/>
                  <a:pt x="120" y="131"/>
                </a:cubicBezTo>
                <a:close/>
                <a:moveTo>
                  <a:pt x="119" y="140"/>
                </a:moveTo>
                <a:cubicBezTo>
                  <a:pt x="121" y="139"/>
                  <a:pt x="122" y="137"/>
                  <a:pt x="124" y="135"/>
                </a:cubicBezTo>
                <a:cubicBezTo>
                  <a:pt x="124" y="134"/>
                  <a:pt x="124" y="134"/>
                  <a:pt x="124" y="134"/>
                </a:cubicBezTo>
                <a:cubicBezTo>
                  <a:pt x="121" y="137"/>
                  <a:pt x="119" y="139"/>
                  <a:pt x="119" y="140"/>
                </a:cubicBezTo>
                <a:close/>
                <a:moveTo>
                  <a:pt x="117" y="131"/>
                </a:moveTo>
                <a:cubicBezTo>
                  <a:pt x="119" y="130"/>
                  <a:pt x="117" y="130"/>
                  <a:pt x="118" y="129"/>
                </a:cubicBezTo>
                <a:cubicBezTo>
                  <a:pt x="116" y="131"/>
                  <a:pt x="116" y="131"/>
                  <a:pt x="117" y="131"/>
                </a:cubicBezTo>
                <a:close/>
                <a:moveTo>
                  <a:pt x="112" y="133"/>
                </a:moveTo>
                <a:cubicBezTo>
                  <a:pt x="112" y="134"/>
                  <a:pt x="114" y="132"/>
                  <a:pt x="113" y="133"/>
                </a:cubicBezTo>
                <a:cubicBezTo>
                  <a:pt x="117" y="130"/>
                  <a:pt x="114" y="131"/>
                  <a:pt x="112" y="133"/>
                </a:cubicBezTo>
                <a:close/>
                <a:moveTo>
                  <a:pt x="117" y="138"/>
                </a:moveTo>
                <a:cubicBezTo>
                  <a:pt x="116" y="140"/>
                  <a:pt x="113" y="143"/>
                  <a:pt x="114" y="143"/>
                </a:cubicBezTo>
                <a:cubicBezTo>
                  <a:pt x="117" y="140"/>
                  <a:pt x="116" y="140"/>
                  <a:pt x="119" y="137"/>
                </a:cubicBezTo>
                <a:cubicBezTo>
                  <a:pt x="118" y="138"/>
                  <a:pt x="118" y="137"/>
                  <a:pt x="117" y="138"/>
                </a:cubicBezTo>
                <a:close/>
                <a:moveTo>
                  <a:pt x="114" y="157"/>
                </a:moveTo>
                <a:cubicBezTo>
                  <a:pt x="112" y="158"/>
                  <a:pt x="113" y="158"/>
                  <a:pt x="111" y="158"/>
                </a:cubicBezTo>
                <a:cubicBezTo>
                  <a:pt x="113" y="158"/>
                  <a:pt x="109" y="161"/>
                  <a:pt x="109" y="161"/>
                </a:cubicBezTo>
                <a:cubicBezTo>
                  <a:pt x="111" y="159"/>
                  <a:pt x="109" y="160"/>
                  <a:pt x="108" y="161"/>
                </a:cubicBezTo>
                <a:cubicBezTo>
                  <a:pt x="108" y="162"/>
                  <a:pt x="107" y="163"/>
                  <a:pt x="107" y="164"/>
                </a:cubicBezTo>
                <a:cubicBezTo>
                  <a:pt x="105" y="166"/>
                  <a:pt x="105" y="164"/>
                  <a:pt x="102" y="167"/>
                </a:cubicBezTo>
                <a:cubicBezTo>
                  <a:pt x="102" y="169"/>
                  <a:pt x="103" y="167"/>
                  <a:pt x="104" y="167"/>
                </a:cubicBezTo>
                <a:cubicBezTo>
                  <a:pt x="103" y="168"/>
                  <a:pt x="102" y="168"/>
                  <a:pt x="101" y="169"/>
                </a:cubicBezTo>
                <a:cubicBezTo>
                  <a:pt x="103" y="169"/>
                  <a:pt x="106" y="166"/>
                  <a:pt x="107" y="164"/>
                </a:cubicBezTo>
                <a:cubicBezTo>
                  <a:pt x="106" y="167"/>
                  <a:pt x="101" y="172"/>
                  <a:pt x="99" y="173"/>
                </a:cubicBezTo>
                <a:cubicBezTo>
                  <a:pt x="99" y="173"/>
                  <a:pt x="99" y="175"/>
                  <a:pt x="98" y="175"/>
                </a:cubicBezTo>
                <a:cubicBezTo>
                  <a:pt x="98" y="175"/>
                  <a:pt x="99" y="175"/>
                  <a:pt x="98" y="175"/>
                </a:cubicBezTo>
                <a:cubicBezTo>
                  <a:pt x="99" y="175"/>
                  <a:pt x="98" y="175"/>
                  <a:pt x="99" y="175"/>
                </a:cubicBezTo>
                <a:cubicBezTo>
                  <a:pt x="99" y="175"/>
                  <a:pt x="100" y="174"/>
                  <a:pt x="100" y="174"/>
                </a:cubicBezTo>
                <a:cubicBezTo>
                  <a:pt x="100" y="174"/>
                  <a:pt x="100" y="174"/>
                  <a:pt x="100" y="174"/>
                </a:cubicBezTo>
                <a:cubicBezTo>
                  <a:pt x="101" y="172"/>
                  <a:pt x="101" y="172"/>
                  <a:pt x="101" y="172"/>
                </a:cubicBezTo>
                <a:cubicBezTo>
                  <a:pt x="102" y="172"/>
                  <a:pt x="103" y="171"/>
                  <a:pt x="104" y="170"/>
                </a:cubicBezTo>
                <a:cubicBezTo>
                  <a:pt x="103" y="170"/>
                  <a:pt x="106" y="168"/>
                  <a:pt x="106" y="167"/>
                </a:cubicBezTo>
                <a:cubicBezTo>
                  <a:pt x="108" y="166"/>
                  <a:pt x="114" y="158"/>
                  <a:pt x="117" y="157"/>
                </a:cubicBezTo>
                <a:cubicBezTo>
                  <a:pt x="117" y="157"/>
                  <a:pt x="116" y="157"/>
                  <a:pt x="117" y="156"/>
                </a:cubicBezTo>
                <a:cubicBezTo>
                  <a:pt x="119" y="155"/>
                  <a:pt x="120" y="153"/>
                  <a:pt x="123" y="151"/>
                </a:cubicBezTo>
                <a:cubicBezTo>
                  <a:pt x="122" y="150"/>
                  <a:pt x="125" y="150"/>
                  <a:pt x="126" y="148"/>
                </a:cubicBezTo>
                <a:cubicBezTo>
                  <a:pt x="126" y="148"/>
                  <a:pt x="127" y="147"/>
                  <a:pt x="126" y="147"/>
                </a:cubicBezTo>
                <a:cubicBezTo>
                  <a:pt x="123" y="150"/>
                  <a:pt x="122" y="148"/>
                  <a:pt x="120" y="151"/>
                </a:cubicBezTo>
                <a:cubicBezTo>
                  <a:pt x="121" y="150"/>
                  <a:pt x="120" y="153"/>
                  <a:pt x="119" y="153"/>
                </a:cubicBezTo>
                <a:cubicBezTo>
                  <a:pt x="119" y="152"/>
                  <a:pt x="117" y="155"/>
                  <a:pt x="116" y="155"/>
                </a:cubicBezTo>
                <a:cubicBezTo>
                  <a:pt x="117" y="154"/>
                  <a:pt x="118" y="153"/>
                  <a:pt x="118" y="152"/>
                </a:cubicBezTo>
                <a:cubicBezTo>
                  <a:pt x="117" y="154"/>
                  <a:pt x="116" y="154"/>
                  <a:pt x="116" y="154"/>
                </a:cubicBezTo>
                <a:cubicBezTo>
                  <a:pt x="116" y="154"/>
                  <a:pt x="117" y="153"/>
                  <a:pt x="117" y="153"/>
                </a:cubicBezTo>
                <a:cubicBezTo>
                  <a:pt x="115" y="155"/>
                  <a:pt x="115" y="155"/>
                  <a:pt x="114" y="157"/>
                </a:cubicBezTo>
                <a:close/>
                <a:moveTo>
                  <a:pt x="119" y="151"/>
                </a:moveTo>
                <a:cubicBezTo>
                  <a:pt x="120" y="150"/>
                  <a:pt x="121" y="149"/>
                  <a:pt x="121" y="148"/>
                </a:cubicBezTo>
                <a:cubicBezTo>
                  <a:pt x="120" y="149"/>
                  <a:pt x="119" y="149"/>
                  <a:pt x="118" y="151"/>
                </a:cubicBezTo>
                <a:cubicBezTo>
                  <a:pt x="118" y="152"/>
                  <a:pt x="119" y="150"/>
                  <a:pt x="120" y="150"/>
                </a:cubicBezTo>
                <a:cubicBezTo>
                  <a:pt x="119" y="151"/>
                  <a:pt x="118" y="152"/>
                  <a:pt x="119" y="151"/>
                </a:cubicBezTo>
                <a:close/>
                <a:moveTo>
                  <a:pt x="124" y="159"/>
                </a:moveTo>
                <a:cubicBezTo>
                  <a:pt x="125" y="159"/>
                  <a:pt x="128" y="159"/>
                  <a:pt x="128" y="157"/>
                </a:cubicBezTo>
                <a:cubicBezTo>
                  <a:pt x="125" y="160"/>
                  <a:pt x="127" y="156"/>
                  <a:pt x="124" y="159"/>
                </a:cubicBezTo>
                <a:close/>
                <a:moveTo>
                  <a:pt x="112" y="142"/>
                </a:moveTo>
                <a:cubicBezTo>
                  <a:pt x="110" y="143"/>
                  <a:pt x="109" y="144"/>
                  <a:pt x="109" y="145"/>
                </a:cubicBezTo>
                <a:cubicBezTo>
                  <a:pt x="110" y="145"/>
                  <a:pt x="111" y="143"/>
                  <a:pt x="112" y="142"/>
                </a:cubicBezTo>
                <a:cubicBezTo>
                  <a:pt x="112" y="143"/>
                  <a:pt x="112" y="143"/>
                  <a:pt x="113" y="142"/>
                </a:cubicBezTo>
                <a:cubicBezTo>
                  <a:pt x="113" y="142"/>
                  <a:pt x="112" y="142"/>
                  <a:pt x="112" y="142"/>
                </a:cubicBezTo>
                <a:close/>
                <a:moveTo>
                  <a:pt x="114" y="170"/>
                </a:moveTo>
                <a:cubicBezTo>
                  <a:pt x="115" y="170"/>
                  <a:pt x="118" y="166"/>
                  <a:pt x="117" y="166"/>
                </a:cubicBezTo>
                <a:cubicBezTo>
                  <a:pt x="115" y="168"/>
                  <a:pt x="116" y="167"/>
                  <a:pt x="114" y="170"/>
                </a:cubicBezTo>
                <a:close/>
                <a:moveTo>
                  <a:pt x="88" y="182"/>
                </a:moveTo>
                <a:cubicBezTo>
                  <a:pt x="88" y="182"/>
                  <a:pt x="89" y="182"/>
                  <a:pt x="89" y="181"/>
                </a:cubicBezTo>
                <a:cubicBezTo>
                  <a:pt x="88" y="181"/>
                  <a:pt x="88" y="182"/>
                  <a:pt x="88" y="182"/>
                </a:cubicBezTo>
                <a:close/>
                <a:moveTo>
                  <a:pt x="108" y="144"/>
                </a:moveTo>
                <a:cubicBezTo>
                  <a:pt x="106" y="144"/>
                  <a:pt x="109" y="142"/>
                  <a:pt x="108" y="142"/>
                </a:cubicBezTo>
                <a:cubicBezTo>
                  <a:pt x="107" y="142"/>
                  <a:pt x="103" y="145"/>
                  <a:pt x="103" y="145"/>
                </a:cubicBezTo>
                <a:cubicBezTo>
                  <a:pt x="105" y="144"/>
                  <a:pt x="106" y="145"/>
                  <a:pt x="107" y="144"/>
                </a:cubicBezTo>
                <a:cubicBezTo>
                  <a:pt x="109" y="143"/>
                  <a:pt x="109" y="143"/>
                  <a:pt x="110" y="141"/>
                </a:cubicBezTo>
                <a:cubicBezTo>
                  <a:pt x="110" y="141"/>
                  <a:pt x="110" y="141"/>
                  <a:pt x="110" y="141"/>
                </a:cubicBezTo>
                <a:cubicBezTo>
                  <a:pt x="107" y="143"/>
                  <a:pt x="110" y="142"/>
                  <a:pt x="108" y="144"/>
                </a:cubicBezTo>
                <a:close/>
                <a:moveTo>
                  <a:pt x="802" y="247"/>
                </a:moveTo>
                <a:cubicBezTo>
                  <a:pt x="799" y="242"/>
                  <a:pt x="799" y="242"/>
                  <a:pt x="799" y="242"/>
                </a:cubicBezTo>
                <a:cubicBezTo>
                  <a:pt x="798" y="242"/>
                  <a:pt x="801" y="247"/>
                  <a:pt x="801" y="246"/>
                </a:cubicBezTo>
                <a:cubicBezTo>
                  <a:pt x="801" y="247"/>
                  <a:pt x="801" y="247"/>
                  <a:pt x="801" y="247"/>
                </a:cubicBezTo>
                <a:cubicBezTo>
                  <a:pt x="800" y="244"/>
                  <a:pt x="802" y="246"/>
                  <a:pt x="802" y="247"/>
                </a:cubicBezTo>
                <a:close/>
                <a:moveTo>
                  <a:pt x="596" y="44"/>
                </a:moveTo>
                <a:cubicBezTo>
                  <a:pt x="592" y="42"/>
                  <a:pt x="592" y="42"/>
                  <a:pt x="592" y="42"/>
                </a:cubicBezTo>
                <a:cubicBezTo>
                  <a:pt x="592" y="43"/>
                  <a:pt x="593" y="43"/>
                  <a:pt x="594" y="44"/>
                </a:cubicBezTo>
                <a:cubicBezTo>
                  <a:pt x="591" y="43"/>
                  <a:pt x="597" y="45"/>
                  <a:pt x="596" y="44"/>
                </a:cubicBezTo>
                <a:close/>
                <a:moveTo>
                  <a:pt x="493" y="9"/>
                </a:moveTo>
                <a:cubicBezTo>
                  <a:pt x="495" y="10"/>
                  <a:pt x="500" y="11"/>
                  <a:pt x="502" y="11"/>
                </a:cubicBezTo>
                <a:cubicBezTo>
                  <a:pt x="500" y="10"/>
                  <a:pt x="492" y="9"/>
                  <a:pt x="493" y="9"/>
                </a:cubicBezTo>
                <a:close/>
                <a:moveTo>
                  <a:pt x="467" y="5"/>
                </a:moveTo>
                <a:cubicBezTo>
                  <a:pt x="469" y="5"/>
                  <a:pt x="477" y="7"/>
                  <a:pt x="475" y="6"/>
                </a:cubicBezTo>
                <a:cubicBezTo>
                  <a:pt x="473" y="6"/>
                  <a:pt x="466" y="4"/>
                  <a:pt x="466" y="5"/>
                </a:cubicBezTo>
                <a:cubicBezTo>
                  <a:pt x="467" y="6"/>
                  <a:pt x="469" y="7"/>
                  <a:pt x="470" y="6"/>
                </a:cubicBezTo>
                <a:cubicBezTo>
                  <a:pt x="469" y="6"/>
                  <a:pt x="468" y="6"/>
                  <a:pt x="467" y="5"/>
                </a:cubicBezTo>
                <a:close/>
                <a:moveTo>
                  <a:pt x="411" y="0"/>
                </a:moveTo>
                <a:cubicBezTo>
                  <a:pt x="410" y="0"/>
                  <a:pt x="406" y="0"/>
                  <a:pt x="404" y="1"/>
                </a:cubicBezTo>
                <a:cubicBezTo>
                  <a:pt x="407" y="1"/>
                  <a:pt x="411" y="1"/>
                  <a:pt x="414" y="1"/>
                </a:cubicBezTo>
                <a:cubicBezTo>
                  <a:pt x="413" y="1"/>
                  <a:pt x="411" y="1"/>
                  <a:pt x="412" y="1"/>
                </a:cubicBezTo>
                <a:cubicBezTo>
                  <a:pt x="413" y="1"/>
                  <a:pt x="417" y="0"/>
                  <a:pt x="415" y="0"/>
                </a:cubicBezTo>
                <a:cubicBezTo>
                  <a:pt x="415" y="1"/>
                  <a:pt x="413" y="0"/>
                  <a:pt x="411" y="0"/>
                </a:cubicBezTo>
                <a:close/>
                <a:moveTo>
                  <a:pt x="394" y="50"/>
                </a:moveTo>
                <a:cubicBezTo>
                  <a:pt x="394" y="49"/>
                  <a:pt x="401" y="50"/>
                  <a:pt x="399" y="50"/>
                </a:cubicBezTo>
                <a:cubicBezTo>
                  <a:pt x="399" y="49"/>
                  <a:pt x="391" y="49"/>
                  <a:pt x="394" y="50"/>
                </a:cubicBezTo>
                <a:close/>
                <a:moveTo>
                  <a:pt x="388" y="50"/>
                </a:moveTo>
                <a:cubicBezTo>
                  <a:pt x="389" y="50"/>
                  <a:pt x="391" y="51"/>
                  <a:pt x="393" y="50"/>
                </a:cubicBezTo>
                <a:cubicBezTo>
                  <a:pt x="384" y="50"/>
                  <a:pt x="379" y="50"/>
                  <a:pt x="376" y="50"/>
                </a:cubicBezTo>
                <a:cubicBezTo>
                  <a:pt x="379" y="50"/>
                  <a:pt x="373" y="51"/>
                  <a:pt x="376" y="51"/>
                </a:cubicBezTo>
                <a:cubicBezTo>
                  <a:pt x="378" y="50"/>
                  <a:pt x="383" y="51"/>
                  <a:pt x="382" y="50"/>
                </a:cubicBezTo>
                <a:cubicBezTo>
                  <a:pt x="383" y="50"/>
                  <a:pt x="386" y="50"/>
                  <a:pt x="388" y="50"/>
                </a:cubicBezTo>
                <a:close/>
                <a:moveTo>
                  <a:pt x="350" y="7"/>
                </a:moveTo>
                <a:cubicBezTo>
                  <a:pt x="351" y="6"/>
                  <a:pt x="358" y="6"/>
                  <a:pt x="359" y="6"/>
                </a:cubicBezTo>
                <a:cubicBezTo>
                  <a:pt x="355" y="6"/>
                  <a:pt x="351" y="7"/>
                  <a:pt x="349" y="7"/>
                </a:cubicBezTo>
                <a:cubicBezTo>
                  <a:pt x="350" y="7"/>
                  <a:pt x="350" y="7"/>
                  <a:pt x="350" y="7"/>
                </a:cubicBezTo>
                <a:cubicBezTo>
                  <a:pt x="350" y="7"/>
                  <a:pt x="349" y="7"/>
                  <a:pt x="350" y="7"/>
                </a:cubicBezTo>
                <a:close/>
                <a:moveTo>
                  <a:pt x="350" y="8"/>
                </a:moveTo>
                <a:cubicBezTo>
                  <a:pt x="350" y="8"/>
                  <a:pt x="350" y="8"/>
                  <a:pt x="351" y="7"/>
                </a:cubicBezTo>
                <a:cubicBezTo>
                  <a:pt x="348" y="8"/>
                  <a:pt x="348" y="7"/>
                  <a:pt x="347" y="7"/>
                </a:cubicBezTo>
                <a:cubicBezTo>
                  <a:pt x="346" y="8"/>
                  <a:pt x="345" y="8"/>
                  <a:pt x="343" y="8"/>
                </a:cubicBezTo>
                <a:cubicBezTo>
                  <a:pt x="342" y="8"/>
                  <a:pt x="336" y="8"/>
                  <a:pt x="335" y="9"/>
                </a:cubicBezTo>
                <a:cubicBezTo>
                  <a:pt x="336" y="9"/>
                  <a:pt x="337" y="9"/>
                  <a:pt x="337" y="9"/>
                </a:cubicBezTo>
                <a:cubicBezTo>
                  <a:pt x="334" y="10"/>
                  <a:pt x="330" y="9"/>
                  <a:pt x="327" y="11"/>
                </a:cubicBezTo>
                <a:cubicBezTo>
                  <a:pt x="331" y="11"/>
                  <a:pt x="333" y="10"/>
                  <a:pt x="336" y="10"/>
                </a:cubicBezTo>
                <a:cubicBezTo>
                  <a:pt x="336" y="9"/>
                  <a:pt x="337" y="9"/>
                  <a:pt x="339" y="9"/>
                </a:cubicBezTo>
                <a:cubicBezTo>
                  <a:pt x="339" y="9"/>
                  <a:pt x="336" y="9"/>
                  <a:pt x="337" y="10"/>
                </a:cubicBezTo>
                <a:cubicBezTo>
                  <a:pt x="342" y="9"/>
                  <a:pt x="350" y="9"/>
                  <a:pt x="351" y="8"/>
                </a:cubicBezTo>
                <a:cubicBezTo>
                  <a:pt x="350" y="8"/>
                  <a:pt x="350" y="8"/>
                  <a:pt x="350" y="8"/>
                </a:cubicBezTo>
                <a:close/>
                <a:moveTo>
                  <a:pt x="314" y="14"/>
                </a:moveTo>
                <a:cubicBezTo>
                  <a:pt x="315" y="14"/>
                  <a:pt x="322" y="13"/>
                  <a:pt x="320" y="13"/>
                </a:cubicBezTo>
                <a:cubicBezTo>
                  <a:pt x="317" y="14"/>
                  <a:pt x="316" y="13"/>
                  <a:pt x="314" y="14"/>
                </a:cubicBezTo>
                <a:close/>
                <a:moveTo>
                  <a:pt x="241" y="77"/>
                </a:moveTo>
                <a:cubicBezTo>
                  <a:pt x="240" y="77"/>
                  <a:pt x="241" y="75"/>
                  <a:pt x="240" y="76"/>
                </a:cubicBezTo>
                <a:cubicBezTo>
                  <a:pt x="240" y="76"/>
                  <a:pt x="238" y="77"/>
                  <a:pt x="238" y="77"/>
                </a:cubicBezTo>
                <a:cubicBezTo>
                  <a:pt x="238" y="77"/>
                  <a:pt x="238" y="77"/>
                  <a:pt x="237" y="77"/>
                </a:cubicBezTo>
                <a:cubicBezTo>
                  <a:pt x="237" y="78"/>
                  <a:pt x="238" y="77"/>
                  <a:pt x="238" y="77"/>
                </a:cubicBezTo>
                <a:cubicBezTo>
                  <a:pt x="236" y="79"/>
                  <a:pt x="236" y="78"/>
                  <a:pt x="235" y="79"/>
                </a:cubicBezTo>
                <a:cubicBezTo>
                  <a:pt x="236" y="79"/>
                  <a:pt x="240" y="77"/>
                  <a:pt x="241" y="77"/>
                </a:cubicBezTo>
                <a:close/>
                <a:moveTo>
                  <a:pt x="232" y="80"/>
                </a:moveTo>
                <a:cubicBezTo>
                  <a:pt x="232" y="81"/>
                  <a:pt x="233" y="81"/>
                  <a:pt x="228" y="83"/>
                </a:cubicBezTo>
                <a:cubicBezTo>
                  <a:pt x="231" y="83"/>
                  <a:pt x="236" y="79"/>
                  <a:pt x="241" y="77"/>
                </a:cubicBezTo>
                <a:cubicBezTo>
                  <a:pt x="238" y="78"/>
                  <a:pt x="235" y="79"/>
                  <a:pt x="232" y="80"/>
                </a:cubicBezTo>
                <a:close/>
                <a:moveTo>
                  <a:pt x="222" y="84"/>
                </a:moveTo>
                <a:cubicBezTo>
                  <a:pt x="220" y="86"/>
                  <a:pt x="220" y="87"/>
                  <a:pt x="223" y="86"/>
                </a:cubicBezTo>
                <a:cubicBezTo>
                  <a:pt x="221" y="87"/>
                  <a:pt x="219" y="89"/>
                  <a:pt x="217" y="89"/>
                </a:cubicBezTo>
                <a:cubicBezTo>
                  <a:pt x="217" y="88"/>
                  <a:pt x="219" y="88"/>
                  <a:pt x="219" y="87"/>
                </a:cubicBezTo>
                <a:cubicBezTo>
                  <a:pt x="217" y="88"/>
                  <a:pt x="213" y="90"/>
                  <a:pt x="213" y="91"/>
                </a:cubicBezTo>
                <a:cubicBezTo>
                  <a:pt x="218" y="88"/>
                  <a:pt x="214" y="91"/>
                  <a:pt x="215" y="91"/>
                </a:cubicBezTo>
                <a:cubicBezTo>
                  <a:pt x="219" y="89"/>
                  <a:pt x="219" y="89"/>
                  <a:pt x="219" y="89"/>
                </a:cubicBezTo>
                <a:cubicBezTo>
                  <a:pt x="219" y="88"/>
                  <a:pt x="224" y="86"/>
                  <a:pt x="226" y="84"/>
                </a:cubicBezTo>
                <a:cubicBezTo>
                  <a:pt x="222" y="86"/>
                  <a:pt x="223" y="85"/>
                  <a:pt x="222" y="84"/>
                </a:cubicBezTo>
                <a:close/>
                <a:moveTo>
                  <a:pt x="214" y="101"/>
                </a:moveTo>
                <a:cubicBezTo>
                  <a:pt x="214" y="103"/>
                  <a:pt x="210" y="104"/>
                  <a:pt x="207" y="106"/>
                </a:cubicBezTo>
                <a:cubicBezTo>
                  <a:pt x="211" y="104"/>
                  <a:pt x="216" y="101"/>
                  <a:pt x="220" y="99"/>
                </a:cubicBezTo>
                <a:cubicBezTo>
                  <a:pt x="219" y="99"/>
                  <a:pt x="215" y="102"/>
                  <a:pt x="215" y="101"/>
                </a:cubicBezTo>
                <a:cubicBezTo>
                  <a:pt x="219" y="99"/>
                  <a:pt x="223" y="98"/>
                  <a:pt x="226" y="95"/>
                </a:cubicBezTo>
                <a:cubicBezTo>
                  <a:pt x="223" y="97"/>
                  <a:pt x="219" y="98"/>
                  <a:pt x="214" y="101"/>
                </a:cubicBezTo>
                <a:close/>
                <a:moveTo>
                  <a:pt x="211" y="86"/>
                </a:moveTo>
                <a:cubicBezTo>
                  <a:pt x="213" y="83"/>
                  <a:pt x="216" y="83"/>
                  <a:pt x="217" y="81"/>
                </a:cubicBezTo>
                <a:cubicBezTo>
                  <a:pt x="214" y="83"/>
                  <a:pt x="214" y="82"/>
                  <a:pt x="210" y="84"/>
                </a:cubicBezTo>
                <a:cubicBezTo>
                  <a:pt x="210" y="85"/>
                  <a:pt x="208" y="86"/>
                  <a:pt x="211" y="86"/>
                </a:cubicBezTo>
                <a:close/>
                <a:moveTo>
                  <a:pt x="210" y="82"/>
                </a:moveTo>
                <a:cubicBezTo>
                  <a:pt x="211" y="82"/>
                  <a:pt x="207" y="83"/>
                  <a:pt x="208" y="84"/>
                </a:cubicBezTo>
                <a:cubicBezTo>
                  <a:pt x="211" y="83"/>
                  <a:pt x="211" y="82"/>
                  <a:pt x="213" y="80"/>
                </a:cubicBezTo>
                <a:cubicBezTo>
                  <a:pt x="214" y="80"/>
                  <a:pt x="214" y="81"/>
                  <a:pt x="215" y="80"/>
                </a:cubicBezTo>
                <a:cubicBezTo>
                  <a:pt x="216" y="79"/>
                  <a:pt x="212" y="81"/>
                  <a:pt x="210" y="82"/>
                </a:cubicBezTo>
                <a:close/>
                <a:moveTo>
                  <a:pt x="203" y="100"/>
                </a:moveTo>
                <a:cubicBezTo>
                  <a:pt x="201" y="100"/>
                  <a:pt x="199" y="102"/>
                  <a:pt x="199" y="102"/>
                </a:cubicBezTo>
                <a:cubicBezTo>
                  <a:pt x="201" y="100"/>
                  <a:pt x="205" y="97"/>
                  <a:pt x="207" y="96"/>
                </a:cubicBezTo>
                <a:cubicBezTo>
                  <a:pt x="207" y="96"/>
                  <a:pt x="213" y="92"/>
                  <a:pt x="212" y="92"/>
                </a:cubicBezTo>
                <a:cubicBezTo>
                  <a:pt x="211" y="93"/>
                  <a:pt x="207" y="95"/>
                  <a:pt x="207" y="96"/>
                </a:cubicBezTo>
                <a:cubicBezTo>
                  <a:pt x="204" y="97"/>
                  <a:pt x="201" y="100"/>
                  <a:pt x="197" y="101"/>
                </a:cubicBezTo>
                <a:cubicBezTo>
                  <a:pt x="197" y="102"/>
                  <a:pt x="198" y="101"/>
                  <a:pt x="196" y="103"/>
                </a:cubicBezTo>
                <a:cubicBezTo>
                  <a:pt x="192" y="104"/>
                  <a:pt x="183" y="110"/>
                  <a:pt x="180" y="114"/>
                </a:cubicBezTo>
                <a:cubicBezTo>
                  <a:pt x="175" y="115"/>
                  <a:pt x="167" y="123"/>
                  <a:pt x="160" y="128"/>
                </a:cubicBezTo>
                <a:cubicBezTo>
                  <a:pt x="161" y="128"/>
                  <a:pt x="163" y="127"/>
                  <a:pt x="161" y="129"/>
                </a:cubicBezTo>
                <a:cubicBezTo>
                  <a:pt x="164" y="127"/>
                  <a:pt x="163" y="126"/>
                  <a:pt x="165" y="125"/>
                </a:cubicBezTo>
                <a:cubicBezTo>
                  <a:pt x="166" y="125"/>
                  <a:pt x="167" y="124"/>
                  <a:pt x="165" y="127"/>
                </a:cubicBezTo>
                <a:cubicBezTo>
                  <a:pt x="167" y="125"/>
                  <a:pt x="166" y="126"/>
                  <a:pt x="168" y="125"/>
                </a:cubicBezTo>
                <a:cubicBezTo>
                  <a:pt x="168" y="124"/>
                  <a:pt x="169" y="122"/>
                  <a:pt x="167" y="123"/>
                </a:cubicBezTo>
                <a:cubicBezTo>
                  <a:pt x="172" y="119"/>
                  <a:pt x="174" y="119"/>
                  <a:pt x="177" y="116"/>
                </a:cubicBezTo>
                <a:cubicBezTo>
                  <a:pt x="176" y="117"/>
                  <a:pt x="178" y="116"/>
                  <a:pt x="179" y="115"/>
                </a:cubicBezTo>
                <a:cubicBezTo>
                  <a:pt x="179" y="115"/>
                  <a:pt x="178" y="115"/>
                  <a:pt x="179" y="114"/>
                </a:cubicBezTo>
                <a:cubicBezTo>
                  <a:pt x="183" y="113"/>
                  <a:pt x="189" y="107"/>
                  <a:pt x="193" y="105"/>
                </a:cubicBezTo>
                <a:cubicBezTo>
                  <a:pt x="193" y="105"/>
                  <a:pt x="192" y="105"/>
                  <a:pt x="194" y="104"/>
                </a:cubicBezTo>
                <a:cubicBezTo>
                  <a:pt x="193" y="106"/>
                  <a:pt x="196" y="103"/>
                  <a:pt x="198" y="102"/>
                </a:cubicBezTo>
                <a:cubicBezTo>
                  <a:pt x="198" y="103"/>
                  <a:pt x="189" y="108"/>
                  <a:pt x="194" y="106"/>
                </a:cubicBezTo>
                <a:cubicBezTo>
                  <a:pt x="192" y="107"/>
                  <a:pt x="190" y="108"/>
                  <a:pt x="190" y="108"/>
                </a:cubicBezTo>
                <a:cubicBezTo>
                  <a:pt x="194" y="106"/>
                  <a:pt x="190" y="109"/>
                  <a:pt x="189" y="110"/>
                </a:cubicBezTo>
                <a:cubicBezTo>
                  <a:pt x="194" y="107"/>
                  <a:pt x="196" y="106"/>
                  <a:pt x="200" y="103"/>
                </a:cubicBezTo>
                <a:cubicBezTo>
                  <a:pt x="201" y="103"/>
                  <a:pt x="200" y="103"/>
                  <a:pt x="201" y="102"/>
                </a:cubicBezTo>
                <a:cubicBezTo>
                  <a:pt x="202" y="102"/>
                  <a:pt x="205" y="100"/>
                  <a:pt x="205" y="99"/>
                </a:cubicBezTo>
                <a:cubicBezTo>
                  <a:pt x="207" y="98"/>
                  <a:pt x="210" y="96"/>
                  <a:pt x="210" y="97"/>
                </a:cubicBezTo>
                <a:cubicBezTo>
                  <a:pt x="212" y="96"/>
                  <a:pt x="213" y="96"/>
                  <a:pt x="213" y="95"/>
                </a:cubicBezTo>
                <a:cubicBezTo>
                  <a:pt x="211" y="96"/>
                  <a:pt x="215" y="94"/>
                  <a:pt x="214" y="94"/>
                </a:cubicBezTo>
                <a:cubicBezTo>
                  <a:pt x="213" y="95"/>
                  <a:pt x="213" y="94"/>
                  <a:pt x="211" y="95"/>
                </a:cubicBezTo>
                <a:cubicBezTo>
                  <a:pt x="211" y="96"/>
                  <a:pt x="207" y="98"/>
                  <a:pt x="205" y="99"/>
                </a:cubicBezTo>
                <a:cubicBezTo>
                  <a:pt x="205" y="99"/>
                  <a:pt x="202" y="101"/>
                  <a:pt x="202" y="101"/>
                </a:cubicBezTo>
                <a:cubicBezTo>
                  <a:pt x="200" y="101"/>
                  <a:pt x="205" y="99"/>
                  <a:pt x="203" y="100"/>
                </a:cubicBezTo>
                <a:close/>
                <a:moveTo>
                  <a:pt x="201" y="82"/>
                </a:moveTo>
                <a:cubicBezTo>
                  <a:pt x="203" y="81"/>
                  <a:pt x="203" y="82"/>
                  <a:pt x="205" y="81"/>
                </a:cubicBezTo>
                <a:cubicBezTo>
                  <a:pt x="205" y="80"/>
                  <a:pt x="206" y="80"/>
                  <a:pt x="205" y="79"/>
                </a:cubicBezTo>
                <a:cubicBezTo>
                  <a:pt x="203" y="80"/>
                  <a:pt x="202" y="81"/>
                  <a:pt x="201" y="82"/>
                </a:cubicBezTo>
                <a:close/>
                <a:moveTo>
                  <a:pt x="192" y="82"/>
                </a:moveTo>
                <a:cubicBezTo>
                  <a:pt x="192" y="81"/>
                  <a:pt x="194" y="80"/>
                  <a:pt x="194" y="80"/>
                </a:cubicBezTo>
                <a:cubicBezTo>
                  <a:pt x="192" y="80"/>
                  <a:pt x="187" y="84"/>
                  <a:pt x="190" y="83"/>
                </a:cubicBezTo>
                <a:cubicBezTo>
                  <a:pt x="192" y="81"/>
                  <a:pt x="191" y="83"/>
                  <a:pt x="191" y="83"/>
                </a:cubicBezTo>
                <a:cubicBezTo>
                  <a:pt x="192" y="83"/>
                  <a:pt x="194" y="82"/>
                  <a:pt x="195" y="81"/>
                </a:cubicBezTo>
                <a:cubicBezTo>
                  <a:pt x="195" y="81"/>
                  <a:pt x="195" y="82"/>
                  <a:pt x="195" y="82"/>
                </a:cubicBezTo>
                <a:cubicBezTo>
                  <a:pt x="197" y="81"/>
                  <a:pt x="197" y="81"/>
                  <a:pt x="197" y="81"/>
                </a:cubicBezTo>
                <a:cubicBezTo>
                  <a:pt x="197" y="80"/>
                  <a:pt x="197" y="80"/>
                  <a:pt x="197" y="80"/>
                </a:cubicBezTo>
                <a:cubicBezTo>
                  <a:pt x="194" y="82"/>
                  <a:pt x="193" y="81"/>
                  <a:pt x="192" y="82"/>
                </a:cubicBezTo>
                <a:close/>
                <a:moveTo>
                  <a:pt x="196" y="84"/>
                </a:moveTo>
                <a:cubicBezTo>
                  <a:pt x="193" y="86"/>
                  <a:pt x="192" y="85"/>
                  <a:pt x="192" y="85"/>
                </a:cubicBezTo>
                <a:cubicBezTo>
                  <a:pt x="192" y="86"/>
                  <a:pt x="191" y="86"/>
                  <a:pt x="191" y="87"/>
                </a:cubicBezTo>
                <a:cubicBezTo>
                  <a:pt x="193" y="86"/>
                  <a:pt x="192" y="87"/>
                  <a:pt x="194" y="87"/>
                </a:cubicBezTo>
                <a:cubicBezTo>
                  <a:pt x="196" y="86"/>
                  <a:pt x="195" y="86"/>
                  <a:pt x="197" y="85"/>
                </a:cubicBezTo>
                <a:cubicBezTo>
                  <a:pt x="198" y="84"/>
                  <a:pt x="195" y="86"/>
                  <a:pt x="195" y="85"/>
                </a:cubicBezTo>
                <a:cubicBezTo>
                  <a:pt x="195" y="85"/>
                  <a:pt x="198" y="82"/>
                  <a:pt x="196" y="83"/>
                </a:cubicBezTo>
                <a:cubicBezTo>
                  <a:pt x="196" y="83"/>
                  <a:pt x="196" y="83"/>
                  <a:pt x="196" y="84"/>
                </a:cubicBezTo>
                <a:close/>
                <a:moveTo>
                  <a:pt x="187" y="104"/>
                </a:moveTo>
                <a:cubicBezTo>
                  <a:pt x="188" y="103"/>
                  <a:pt x="188" y="105"/>
                  <a:pt x="192" y="103"/>
                </a:cubicBezTo>
                <a:cubicBezTo>
                  <a:pt x="192" y="102"/>
                  <a:pt x="190" y="103"/>
                  <a:pt x="190" y="103"/>
                </a:cubicBezTo>
                <a:cubicBezTo>
                  <a:pt x="192" y="102"/>
                  <a:pt x="193" y="101"/>
                  <a:pt x="194" y="99"/>
                </a:cubicBezTo>
                <a:cubicBezTo>
                  <a:pt x="195" y="100"/>
                  <a:pt x="195" y="100"/>
                  <a:pt x="195" y="100"/>
                </a:cubicBezTo>
                <a:cubicBezTo>
                  <a:pt x="197" y="98"/>
                  <a:pt x="198" y="98"/>
                  <a:pt x="201" y="96"/>
                </a:cubicBezTo>
                <a:cubicBezTo>
                  <a:pt x="200" y="96"/>
                  <a:pt x="201" y="94"/>
                  <a:pt x="200" y="95"/>
                </a:cubicBezTo>
                <a:cubicBezTo>
                  <a:pt x="196" y="97"/>
                  <a:pt x="191" y="101"/>
                  <a:pt x="189" y="102"/>
                </a:cubicBezTo>
                <a:cubicBezTo>
                  <a:pt x="188" y="103"/>
                  <a:pt x="191" y="102"/>
                  <a:pt x="188" y="103"/>
                </a:cubicBezTo>
                <a:cubicBezTo>
                  <a:pt x="188" y="103"/>
                  <a:pt x="187" y="104"/>
                  <a:pt x="187" y="104"/>
                </a:cubicBezTo>
                <a:close/>
                <a:moveTo>
                  <a:pt x="198" y="107"/>
                </a:moveTo>
                <a:cubicBezTo>
                  <a:pt x="200" y="106"/>
                  <a:pt x="201" y="105"/>
                  <a:pt x="202" y="105"/>
                </a:cubicBezTo>
                <a:cubicBezTo>
                  <a:pt x="201" y="105"/>
                  <a:pt x="199" y="106"/>
                  <a:pt x="198" y="106"/>
                </a:cubicBezTo>
                <a:cubicBezTo>
                  <a:pt x="200" y="105"/>
                  <a:pt x="200" y="104"/>
                  <a:pt x="202" y="103"/>
                </a:cubicBezTo>
                <a:cubicBezTo>
                  <a:pt x="201" y="104"/>
                  <a:pt x="203" y="102"/>
                  <a:pt x="205" y="102"/>
                </a:cubicBezTo>
                <a:cubicBezTo>
                  <a:pt x="204" y="101"/>
                  <a:pt x="200" y="104"/>
                  <a:pt x="197" y="105"/>
                </a:cubicBezTo>
                <a:cubicBezTo>
                  <a:pt x="199" y="105"/>
                  <a:pt x="196" y="108"/>
                  <a:pt x="198" y="107"/>
                </a:cubicBezTo>
                <a:close/>
                <a:moveTo>
                  <a:pt x="186" y="99"/>
                </a:moveTo>
                <a:cubicBezTo>
                  <a:pt x="183" y="101"/>
                  <a:pt x="173" y="108"/>
                  <a:pt x="182" y="103"/>
                </a:cubicBezTo>
                <a:cubicBezTo>
                  <a:pt x="183" y="101"/>
                  <a:pt x="187" y="99"/>
                  <a:pt x="183" y="102"/>
                </a:cubicBezTo>
                <a:cubicBezTo>
                  <a:pt x="186" y="100"/>
                  <a:pt x="187" y="99"/>
                  <a:pt x="188" y="98"/>
                </a:cubicBezTo>
                <a:cubicBezTo>
                  <a:pt x="187" y="99"/>
                  <a:pt x="187" y="98"/>
                  <a:pt x="186" y="99"/>
                </a:cubicBezTo>
                <a:close/>
                <a:moveTo>
                  <a:pt x="169" y="89"/>
                </a:moveTo>
                <a:cubicBezTo>
                  <a:pt x="171" y="89"/>
                  <a:pt x="178" y="83"/>
                  <a:pt x="174" y="85"/>
                </a:cubicBezTo>
                <a:cubicBezTo>
                  <a:pt x="174" y="86"/>
                  <a:pt x="171" y="88"/>
                  <a:pt x="169" y="89"/>
                </a:cubicBezTo>
                <a:close/>
                <a:moveTo>
                  <a:pt x="182" y="123"/>
                </a:moveTo>
                <a:cubicBezTo>
                  <a:pt x="187" y="120"/>
                  <a:pt x="189" y="118"/>
                  <a:pt x="195" y="114"/>
                </a:cubicBezTo>
                <a:cubicBezTo>
                  <a:pt x="194" y="115"/>
                  <a:pt x="195" y="113"/>
                  <a:pt x="194" y="114"/>
                </a:cubicBezTo>
                <a:cubicBezTo>
                  <a:pt x="194" y="114"/>
                  <a:pt x="191" y="117"/>
                  <a:pt x="189" y="118"/>
                </a:cubicBezTo>
                <a:cubicBezTo>
                  <a:pt x="190" y="117"/>
                  <a:pt x="190" y="117"/>
                  <a:pt x="190" y="116"/>
                </a:cubicBezTo>
                <a:cubicBezTo>
                  <a:pt x="188" y="118"/>
                  <a:pt x="186" y="120"/>
                  <a:pt x="183" y="121"/>
                </a:cubicBezTo>
                <a:cubicBezTo>
                  <a:pt x="184" y="121"/>
                  <a:pt x="184" y="120"/>
                  <a:pt x="183" y="121"/>
                </a:cubicBezTo>
                <a:cubicBezTo>
                  <a:pt x="183" y="121"/>
                  <a:pt x="182" y="123"/>
                  <a:pt x="182" y="123"/>
                </a:cubicBezTo>
                <a:close/>
                <a:moveTo>
                  <a:pt x="178" y="110"/>
                </a:moveTo>
                <a:cubicBezTo>
                  <a:pt x="180" y="109"/>
                  <a:pt x="180" y="109"/>
                  <a:pt x="180" y="109"/>
                </a:cubicBezTo>
                <a:cubicBezTo>
                  <a:pt x="178" y="111"/>
                  <a:pt x="182" y="109"/>
                  <a:pt x="182" y="108"/>
                </a:cubicBezTo>
                <a:cubicBezTo>
                  <a:pt x="181" y="108"/>
                  <a:pt x="179" y="109"/>
                  <a:pt x="178" y="110"/>
                </a:cubicBezTo>
                <a:close/>
                <a:moveTo>
                  <a:pt x="178" y="117"/>
                </a:moveTo>
                <a:cubicBezTo>
                  <a:pt x="177" y="118"/>
                  <a:pt x="176" y="118"/>
                  <a:pt x="175" y="120"/>
                </a:cubicBezTo>
                <a:cubicBezTo>
                  <a:pt x="176" y="119"/>
                  <a:pt x="176" y="119"/>
                  <a:pt x="177" y="119"/>
                </a:cubicBezTo>
                <a:cubicBezTo>
                  <a:pt x="178" y="118"/>
                  <a:pt x="182" y="116"/>
                  <a:pt x="181" y="116"/>
                </a:cubicBezTo>
                <a:cubicBezTo>
                  <a:pt x="177" y="119"/>
                  <a:pt x="181" y="114"/>
                  <a:pt x="178" y="117"/>
                </a:cubicBezTo>
                <a:close/>
                <a:moveTo>
                  <a:pt x="164" y="122"/>
                </a:moveTo>
                <a:cubicBezTo>
                  <a:pt x="169" y="117"/>
                  <a:pt x="172" y="117"/>
                  <a:pt x="177" y="112"/>
                </a:cubicBezTo>
                <a:cubicBezTo>
                  <a:pt x="174" y="114"/>
                  <a:pt x="176" y="112"/>
                  <a:pt x="174" y="113"/>
                </a:cubicBezTo>
                <a:cubicBezTo>
                  <a:pt x="171" y="116"/>
                  <a:pt x="165" y="119"/>
                  <a:pt x="164" y="122"/>
                </a:cubicBezTo>
                <a:close/>
                <a:moveTo>
                  <a:pt x="159" y="111"/>
                </a:moveTo>
                <a:cubicBezTo>
                  <a:pt x="160" y="110"/>
                  <a:pt x="164" y="108"/>
                  <a:pt x="164" y="107"/>
                </a:cubicBezTo>
                <a:cubicBezTo>
                  <a:pt x="162" y="109"/>
                  <a:pt x="158" y="112"/>
                  <a:pt x="159" y="111"/>
                </a:cubicBezTo>
                <a:close/>
                <a:moveTo>
                  <a:pt x="170" y="123"/>
                </a:moveTo>
                <a:cubicBezTo>
                  <a:pt x="172" y="122"/>
                  <a:pt x="175" y="118"/>
                  <a:pt x="172" y="121"/>
                </a:cubicBezTo>
                <a:cubicBezTo>
                  <a:pt x="172" y="121"/>
                  <a:pt x="173" y="120"/>
                  <a:pt x="173" y="121"/>
                </a:cubicBezTo>
                <a:cubicBezTo>
                  <a:pt x="172" y="121"/>
                  <a:pt x="168" y="124"/>
                  <a:pt x="170" y="123"/>
                </a:cubicBezTo>
                <a:close/>
                <a:moveTo>
                  <a:pt x="125" y="113"/>
                </a:moveTo>
                <a:cubicBezTo>
                  <a:pt x="123" y="114"/>
                  <a:pt x="123" y="114"/>
                  <a:pt x="123" y="114"/>
                </a:cubicBezTo>
                <a:cubicBezTo>
                  <a:pt x="123" y="115"/>
                  <a:pt x="122" y="116"/>
                  <a:pt x="123" y="115"/>
                </a:cubicBezTo>
                <a:cubicBezTo>
                  <a:pt x="125" y="114"/>
                  <a:pt x="125" y="114"/>
                  <a:pt x="125" y="113"/>
                </a:cubicBezTo>
                <a:cubicBezTo>
                  <a:pt x="125" y="113"/>
                  <a:pt x="126" y="113"/>
                  <a:pt x="126" y="112"/>
                </a:cubicBezTo>
                <a:cubicBezTo>
                  <a:pt x="125" y="113"/>
                  <a:pt x="125" y="113"/>
                  <a:pt x="125" y="113"/>
                </a:cubicBezTo>
                <a:close/>
                <a:moveTo>
                  <a:pt x="107" y="138"/>
                </a:moveTo>
                <a:cubicBezTo>
                  <a:pt x="106" y="138"/>
                  <a:pt x="106" y="138"/>
                  <a:pt x="105" y="139"/>
                </a:cubicBezTo>
                <a:cubicBezTo>
                  <a:pt x="105" y="138"/>
                  <a:pt x="107" y="136"/>
                  <a:pt x="107" y="136"/>
                </a:cubicBezTo>
                <a:cubicBezTo>
                  <a:pt x="105" y="138"/>
                  <a:pt x="104" y="139"/>
                  <a:pt x="102" y="141"/>
                </a:cubicBezTo>
                <a:cubicBezTo>
                  <a:pt x="104" y="141"/>
                  <a:pt x="106" y="140"/>
                  <a:pt x="108" y="139"/>
                </a:cubicBezTo>
                <a:cubicBezTo>
                  <a:pt x="104" y="141"/>
                  <a:pt x="110" y="134"/>
                  <a:pt x="107" y="137"/>
                </a:cubicBezTo>
                <a:cubicBezTo>
                  <a:pt x="107" y="137"/>
                  <a:pt x="107" y="137"/>
                  <a:pt x="107" y="138"/>
                </a:cubicBezTo>
                <a:close/>
                <a:moveTo>
                  <a:pt x="128" y="160"/>
                </a:moveTo>
                <a:cubicBezTo>
                  <a:pt x="127" y="161"/>
                  <a:pt x="126" y="161"/>
                  <a:pt x="126" y="161"/>
                </a:cubicBezTo>
                <a:cubicBezTo>
                  <a:pt x="125" y="163"/>
                  <a:pt x="128" y="160"/>
                  <a:pt x="128" y="162"/>
                </a:cubicBezTo>
                <a:cubicBezTo>
                  <a:pt x="127" y="163"/>
                  <a:pt x="126" y="164"/>
                  <a:pt x="125" y="164"/>
                </a:cubicBezTo>
                <a:cubicBezTo>
                  <a:pt x="125" y="165"/>
                  <a:pt x="128" y="162"/>
                  <a:pt x="129" y="162"/>
                </a:cubicBezTo>
                <a:cubicBezTo>
                  <a:pt x="128" y="162"/>
                  <a:pt x="127" y="163"/>
                  <a:pt x="127" y="163"/>
                </a:cubicBezTo>
                <a:cubicBezTo>
                  <a:pt x="131" y="161"/>
                  <a:pt x="128" y="162"/>
                  <a:pt x="131" y="159"/>
                </a:cubicBezTo>
                <a:cubicBezTo>
                  <a:pt x="130" y="159"/>
                  <a:pt x="127" y="162"/>
                  <a:pt x="128" y="160"/>
                </a:cubicBezTo>
                <a:close/>
                <a:moveTo>
                  <a:pt x="95" y="148"/>
                </a:moveTo>
                <a:cubicBezTo>
                  <a:pt x="95" y="148"/>
                  <a:pt x="96" y="148"/>
                  <a:pt x="96" y="148"/>
                </a:cubicBezTo>
                <a:cubicBezTo>
                  <a:pt x="94" y="149"/>
                  <a:pt x="94" y="150"/>
                  <a:pt x="94" y="150"/>
                </a:cubicBezTo>
                <a:cubicBezTo>
                  <a:pt x="98" y="147"/>
                  <a:pt x="99" y="145"/>
                  <a:pt x="101" y="143"/>
                </a:cubicBezTo>
                <a:cubicBezTo>
                  <a:pt x="102" y="143"/>
                  <a:pt x="102" y="142"/>
                  <a:pt x="102" y="141"/>
                </a:cubicBezTo>
                <a:cubicBezTo>
                  <a:pt x="100" y="143"/>
                  <a:pt x="97" y="147"/>
                  <a:pt x="95" y="148"/>
                </a:cubicBezTo>
                <a:close/>
                <a:moveTo>
                  <a:pt x="110" y="169"/>
                </a:moveTo>
                <a:cubicBezTo>
                  <a:pt x="110" y="169"/>
                  <a:pt x="111" y="169"/>
                  <a:pt x="111" y="169"/>
                </a:cubicBezTo>
                <a:cubicBezTo>
                  <a:pt x="110" y="170"/>
                  <a:pt x="109" y="171"/>
                  <a:pt x="109" y="171"/>
                </a:cubicBezTo>
                <a:cubicBezTo>
                  <a:pt x="112" y="168"/>
                  <a:pt x="113" y="166"/>
                  <a:pt x="114" y="165"/>
                </a:cubicBezTo>
                <a:cubicBezTo>
                  <a:pt x="114" y="165"/>
                  <a:pt x="114" y="165"/>
                  <a:pt x="114" y="165"/>
                </a:cubicBezTo>
                <a:cubicBezTo>
                  <a:pt x="112" y="167"/>
                  <a:pt x="111" y="169"/>
                  <a:pt x="110" y="169"/>
                </a:cubicBezTo>
                <a:close/>
                <a:moveTo>
                  <a:pt x="91" y="154"/>
                </a:moveTo>
                <a:cubicBezTo>
                  <a:pt x="92" y="155"/>
                  <a:pt x="92" y="155"/>
                  <a:pt x="92" y="155"/>
                </a:cubicBezTo>
                <a:cubicBezTo>
                  <a:pt x="94" y="153"/>
                  <a:pt x="93" y="153"/>
                  <a:pt x="94" y="152"/>
                </a:cubicBezTo>
                <a:cubicBezTo>
                  <a:pt x="94" y="152"/>
                  <a:pt x="94" y="152"/>
                  <a:pt x="95" y="152"/>
                </a:cubicBezTo>
                <a:cubicBezTo>
                  <a:pt x="95" y="152"/>
                  <a:pt x="95" y="151"/>
                  <a:pt x="95" y="151"/>
                </a:cubicBezTo>
                <a:cubicBezTo>
                  <a:pt x="94" y="151"/>
                  <a:pt x="94" y="151"/>
                  <a:pt x="94" y="152"/>
                </a:cubicBezTo>
                <a:cubicBezTo>
                  <a:pt x="93" y="153"/>
                  <a:pt x="93" y="153"/>
                  <a:pt x="91" y="154"/>
                </a:cubicBezTo>
                <a:close/>
                <a:moveTo>
                  <a:pt x="92" y="162"/>
                </a:moveTo>
                <a:cubicBezTo>
                  <a:pt x="94" y="162"/>
                  <a:pt x="97" y="157"/>
                  <a:pt x="99" y="155"/>
                </a:cubicBezTo>
                <a:cubicBezTo>
                  <a:pt x="96" y="158"/>
                  <a:pt x="95" y="159"/>
                  <a:pt x="92" y="162"/>
                </a:cubicBezTo>
                <a:close/>
                <a:moveTo>
                  <a:pt x="88" y="161"/>
                </a:moveTo>
                <a:cubicBezTo>
                  <a:pt x="87" y="161"/>
                  <a:pt x="87" y="161"/>
                  <a:pt x="87" y="161"/>
                </a:cubicBezTo>
                <a:cubicBezTo>
                  <a:pt x="87" y="161"/>
                  <a:pt x="87" y="161"/>
                  <a:pt x="87" y="161"/>
                </a:cubicBezTo>
                <a:cubicBezTo>
                  <a:pt x="87" y="162"/>
                  <a:pt x="87" y="162"/>
                  <a:pt x="87" y="162"/>
                </a:cubicBezTo>
                <a:cubicBezTo>
                  <a:pt x="87" y="162"/>
                  <a:pt x="87" y="162"/>
                  <a:pt x="87" y="162"/>
                </a:cubicBezTo>
                <a:cubicBezTo>
                  <a:pt x="87" y="162"/>
                  <a:pt x="87" y="163"/>
                  <a:pt x="87" y="163"/>
                </a:cubicBezTo>
                <a:cubicBezTo>
                  <a:pt x="87" y="163"/>
                  <a:pt x="87" y="162"/>
                  <a:pt x="87" y="162"/>
                </a:cubicBezTo>
                <a:cubicBezTo>
                  <a:pt x="87" y="162"/>
                  <a:pt x="87" y="162"/>
                  <a:pt x="88" y="161"/>
                </a:cubicBezTo>
                <a:cubicBezTo>
                  <a:pt x="89" y="160"/>
                  <a:pt x="89" y="160"/>
                  <a:pt x="89" y="160"/>
                </a:cubicBezTo>
                <a:cubicBezTo>
                  <a:pt x="88" y="162"/>
                  <a:pt x="90" y="159"/>
                  <a:pt x="91" y="158"/>
                </a:cubicBezTo>
                <a:cubicBezTo>
                  <a:pt x="91" y="157"/>
                  <a:pt x="93" y="157"/>
                  <a:pt x="94" y="156"/>
                </a:cubicBezTo>
                <a:cubicBezTo>
                  <a:pt x="92" y="156"/>
                  <a:pt x="90" y="158"/>
                  <a:pt x="88" y="161"/>
                </a:cubicBezTo>
                <a:close/>
                <a:moveTo>
                  <a:pt x="106" y="176"/>
                </a:moveTo>
                <a:cubicBezTo>
                  <a:pt x="106" y="177"/>
                  <a:pt x="105" y="177"/>
                  <a:pt x="105" y="178"/>
                </a:cubicBezTo>
                <a:cubicBezTo>
                  <a:pt x="104" y="178"/>
                  <a:pt x="104" y="178"/>
                  <a:pt x="104" y="178"/>
                </a:cubicBezTo>
                <a:cubicBezTo>
                  <a:pt x="104" y="179"/>
                  <a:pt x="103" y="179"/>
                  <a:pt x="103" y="180"/>
                </a:cubicBezTo>
                <a:cubicBezTo>
                  <a:pt x="104" y="179"/>
                  <a:pt x="104" y="180"/>
                  <a:pt x="104" y="179"/>
                </a:cubicBezTo>
                <a:cubicBezTo>
                  <a:pt x="105" y="179"/>
                  <a:pt x="105" y="180"/>
                  <a:pt x="106" y="179"/>
                </a:cubicBezTo>
                <a:cubicBezTo>
                  <a:pt x="105" y="179"/>
                  <a:pt x="105" y="179"/>
                  <a:pt x="105" y="179"/>
                </a:cubicBezTo>
                <a:cubicBezTo>
                  <a:pt x="105" y="178"/>
                  <a:pt x="105" y="179"/>
                  <a:pt x="106" y="178"/>
                </a:cubicBezTo>
                <a:cubicBezTo>
                  <a:pt x="105" y="179"/>
                  <a:pt x="108" y="175"/>
                  <a:pt x="108" y="175"/>
                </a:cubicBezTo>
                <a:cubicBezTo>
                  <a:pt x="108" y="175"/>
                  <a:pt x="108" y="175"/>
                  <a:pt x="109" y="175"/>
                </a:cubicBezTo>
                <a:cubicBezTo>
                  <a:pt x="108" y="175"/>
                  <a:pt x="107" y="175"/>
                  <a:pt x="106" y="176"/>
                </a:cubicBezTo>
                <a:close/>
                <a:moveTo>
                  <a:pt x="109" y="180"/>
                </a:moveTo>
                <a:cubicBezTo>
                  <a:pt x="108" y="180"/>
                  <a:pt x="108" y="180"/>
                  <a:pt x="108" y="180"/>
                </a:cubicBezTo>
                <a:cubicBezTo>
                  <a:pt x="108" y="181"/>
                  <a:pt x="108" y="181"/>
                  <a:pt x="108" y="181"/>
                </a:cubicBezTo>
                <a:cubicBezTo>
                  <a:pt x="107" y="181"/>
                  <a:pt x="107" y="181"/>
                  <a:pt x="107" y="181"/>
                </a:cubicBezTo>
                <a:cubicBezTo>
                  <a:pt x="107" y="181"/>
                  <a:pt x="107" y="181"/>
                  <a:pt x="107" y="181"/>
                </a:cubicBezTo>
                <a:cubicBezTo>
                  <a:pt x="106" y="182"/>
                  <a:pt x="106" y="183"/>
                  <a:pt x="105" y="184"/>
                </a:cubicBezTo>
                <a:cubicBezTo>
                  <a:pt x="106" y="184"/>
                  <a:pt x="107" y="183"/>
                  <a:pt x="107" y="182"/>
                </a:cubicBezTo>
                <a:cubicBezTo>
                  <a:pt x="108" y="182"/>
                  <a:pt x="108" y="182"/>
                  <a:pt x="108" y="182"/>
                </a:cubicBezTo>
                <a:cubicBezTo>
                  <a:pt x="108" y="182"/>
                  <a:pt x="108" y="182"/>
                  <a:pt x="110" y="180"/>
                </a:cubicBezTo>
                <a:cubicBezTo>
                  <a:pt x="110" y="180"/>
                  <a:pt x="109" y="180"/>
                  <a:pt x="109" y="180"/>
                </a:cubicBezTo>
                <a:close/>
                <a:moveTo>
                  <a:pt x="88" y="171"/>
                </a:moveTo>
                <a:cubicBezTo>
                  <a:pt x="89" y="170"/>
                  <a:pt x="88" y="170"/>
                  <a:pt x="88" y="170"/>
                </a:cubicBezTo>
                <a:cubicBezTo>
                  <a:pt x="89" y="171"/>
                  <a:pt x="90" y="169"/>
                  <a:pt x="90" y="169"/>
                </a:cubicBezTo>
                <a:cubicBezTo>
                  <a:pt x="90" y="169"/>
                  <a:pt x="90" y="168"/>
                  <a:pt x="89" y="169"/>
                </a:cubicBezTo>
                <a:cubicBezTo>
                  <a:pt x="89" y="169"/>
                  <a:pt x="88" y="170"/>
                  <a:pt x="88" y="171"/>
                </a:cubicBezTo>
                <a:close/>
                <a:moveTo>
                  <a:pt x="98" y="180"/>
                </a:moveTo>
                <a:cubicBezTo>
                  <a:pt x="99" y="179"/>
                  <a:pt x="99" y="180"/>
                  <a:pt x="100" y="180"/>
                </a:cubicBezTo>
                <a:cubicBezTo>
                  <a:pt x="99" y="179"/>
                  <a:pt x="98" y="179"/>
                  <a:pt x="98" y="180"/>
                </a:cubicBezTo>
                <a:close/>
                <a:moveTo>
                  <a:pt x="102" y="183"/>
                </a:moveTo>
                <a:cubicBezTo>
                  <a:pt x="102" y="182"/>
                  <a:pt x="101" y="182"/>
                  <a:pt x="102" y="182"/>
                </a:cubicBezTo>
                <a:cubicBezTo>
                  <a:pt x="102" y="182"/>
                  <a:pt x="102" y="183"/>
                  <a:pt x="102" y="182"/>
                </a:cubicBezTo>
                <a:cubicBezTo>
                  <a:pt x="102" y="182"/>
                  <a:pt x="101" y="182"/>
                  <a:pt x="101" y="182"/>
                </a:cubicBezTo>
                <a:cubicBezTo>
                  <a:pt x="102" y="182"/>
                  <a:pt x="101" y="183"/>
                  <a:pt x="102" y="183"/>
                </a:cubicBezTo>
                <a:close/>
                <a:moveTo>
                  <a:pt x="102" y="191"/>
                </a:moveTo>
                <a:cubicBezTo>
                  <a:pt x="102" y="191"/>
                  <a:pt x="104" y="189"/>
                  <a:pt x="104" y="188"/>
                </a:cubicBezTo>
                <a:cubicBezTo>
                  <a:pt x="103" y="187"/>
                  <a:pt x="103" y="186"/>
                  <a:pt x="102" y="187"/>
                </a:cubicBezTo>
                <a:cubicBezTo>
                  <a:pt x="104" y="188"/>
                  <a:pt x="101" y="190"/>
                  <a:pt x="102" y="191"/>
                </a:cubicBezTo>
                <a:close/>
                <a:moveTo>
                  <a:pt x="100" y="187"/>
                </a:moveTo>
                <a:cubicBezTo>
                  <a:pt x="100" y="187"/>
                  <a:pt x="99" y="187"/>
                  <a:pt x="100" y="187"/>
                </a:cubicBezTo>
                <a:cubicBezTo>
                  <a:pt x="100" y="187"/>
                  <a:pt x="101" y="187"/>
                  <a:pt x="101" y="187"/>
                </a:cubicBezTo>
                <a:cubicBezTo>
                  <a:pt x="100" y="187"/>
                  <a:pt x="100" y="187"/>
                  <a:pt x="100" y="187"/>
                </a:cubicBezTo>
                <a:close/>
                <a:moveTo>
                  <a:pt x="99" y="192"/>
                </a:moveTo>
                <a:cubicBezTo>
                  <a:pt x="97" y="193"/>
                  <a:pt x="94" y="197"/>
                  <a:pt x="94" y="198"/>
                </a:cubicBezTo>
                <a:cubicBezTo>
                  <a:pt x="95" y="197"/>
                  <a:pt x="96" y="196"/>
                  <a:pt x="97" y="194"/>
                </a:cubicBezTo>
                <a:cubicBezTo>
                  <a:pt x="97" y="195"/>
                  <a:pt x="97" y="195"/>
                  <a:pt x="97" y="194"/>
                </a:cubicBezTo>
                <a:cubicBezTo>
                  <a:pt x="98" y="192"/>
                  <a:pt x="101" y="192"/>
                  <a:pt x="102" y="189"/>
                </a:cubicBezTo>
                <a:cubicBezTo>
                  <a:pt x="101" y="189"/>
                  <a:pt x="101" y="190"/>
                  <a:pt x="101" y="190"/>
                </a:cubicBezTo>
                <a:cubicBezTo>
                  <a:pt x="100" y="189"/>
                  <a:pt x="102" y="189"/>
                  <a:pt x="102" y="188"/>
                </a:cubicBezTo>
                <a:cubicBezTo>
                  <a:pt x="100" y="189"/>
                  <a:pt x="100" y="191"/>
                  <a:pt x="98" y="191"/>
                </a:cubicBezTo>
                <a:cubicBezTo>
                  <a:pt x="99" y="191"/>
                  <a:pt x="99" y="192"/>
                  <a:pt x="99" y="192"/>
                </a:cubicBezTo>
                <a:close/>
                <a:moveTo>
                  <a:pt x="95" y="191"/>
                </a:moveTo>
                <a:cubicBezTo>
                  <a:pt x="96" y="191"/>
                  <a:pt x="95" y="192"/>
                  <a:pt x="96" y="192"/>
                </a:cubicBezTo>
                <a:cubicBezTo>
                  <a:pt x="96" y="191"/>
                  <a:pt x="98" y="191"/>
                  <a:pt x="97" y="190"/>
                </a:cubicBezTo>
                <a:cubicBezTo>
                  <a:pt x="98" y="190"/>
                  <a:pt x="98" y="189"/>
                  <a:pt x="98" y="189"/>
                </a:cubicBezTo>
                <a:cubicBezTo>
                  <a:pt x="98" y="189"/>
                  <a:pt x="97" y="189"/>
                  <a:pt x="98" y="189"/>
                </a:cubicBezTo>
                <a:cubicBezTo>
                  <a:pt x="98" y="189"/>
                  <a:pt x="99" y="189"/>
                  <a:pt x="100" y="188"/>
                </a:cubicBezTo>
                <a:cubicBezTo>
                  <a:pt x="99" y="187"/>
                  <a:pt x="99" y="187"/>
                  <a:pt x="99" y="187"/>
                </a:cubicBezTo>
                <a:cubicBezTo>
                  <a:pt x="98" y="187"/>
                  <a:pt x="99" y="188"/>
                  <a:pt x="98" y="188"/>
                </a:cubicBezTo>
                <a:cubicBezTo>
                  <a:pt x="98" y="187"/>
                  <a:pt x="96" y="189"/>
                  <a:pt x="97" y="190"/>
                </a:cubicBezTo>
                <a:cubicBezTo>
                  <a:pt x="96" y="190"/>
                  <a:pt x="96" y="190"/>
                  <a:pt x="96" y="190"/>
                </a:cubicBezTo>
                <a:cubicBezTo>
                  <a:pt x="96" y="190"/>
                  <a:pt x="97" y="190"/>
                  <a:pt x="96" y="191"/>
                </a:cubicBezTo>
                <a:cubicBezTo>
                  <a:pt x="96" y="190"/>
                  <a:pt x="96" y="190"/>
                  <a:pt x="96" y="190"/>
                </a:cubicBezTo>
                <a:cubicBezTo>
                  <a:pt x="96" y="191"/>
                  <a:pt x="96" y="191"/>
                  <a:pt x="95" y="191"/>
                </a:cubicBezTo>
                <a:close/>
                <a:moveTo>
                  <a:pt x="85" y="191"/>
                </a:moveTo>
                <a:cubicBezTo>
                  <a:pt x="85" y="194"/>
                  <a:pt x="82" y="195"/>
                  <a:pt x="81" y="197"/>
                </a:cubicBezTo>
                <a:cubicBezTo>
                  <a:pt x="82" y="198"/>
                  <a:pt x="82" y="197"/>
                  <a:pt x="82" y="197"/>
                </a:cubicBezTo>
                <a:cubicBezTo>
                  <a:pt x="84" y="195"/>
                  <a:pt x="85" y="193"/>
                  <a:pt x="87" y="192"/>
                </a:cubicBezTo>
                <a:cubicBezTo>
                  <a:pt x="87" y="192"/>
                  <a:pt x="87" y="193"/>
                  <a:pt x="88" y="193"/>
                </a:cubicBezTo>
                <a:cubicBezTo>
                  <a:pt x="88" y="193"/>
                  <a:pt x="89" y="191"/>
                  <a:pt x="90" y="191"/>
                </a:cubicBezTo>
                <a:cubicBezTo>
                  <a:pt x="89" y="190"/>
                  <a:pt x="89" y="190"/>
                  <a:pt x="89" y="190"/>
                </a:cubicBezTo>
                <a:cubicBezTo>
                  <a:pt x="89" y="191"/>
                  <a:pt x="88" y="193"/>
                  <a:pt x="87" y="192"/>
                </a:cubicBezTo>
                <a:cubicBezTo>
                  <a:pt x="87" y="191"/>
                  <a:pt x="88" y="190"/>
                  <a:pt x="89" y="189"/>
                </a:cubicBezTo>
                <a:cubicBezTo>
                  <a:pt x="88" y="189"/>
                  <a:pt x="88" y="188"/>
                  <a:pt x="87" y="189"/>
                </a:cubicBezTo>
                <a:cubicBezTo>
                  <a:pt x="88" y="189"/>
                  <a:pt x="87" y="190"/>
                  <a:pt x="88" y="190"/>
                </a:cubicBezTo>
                <a:cubicBezTo>
                  <a:pt x="87" y="190"/>
                  <a:pt x="88" y="190"/>
                  <a:pt x="87" y="190"/>
                </a:cubicBezTo>
                <a:cubicBezTo>
                  <a:pt x="86" y="190"/>
                  <a:pt x="86" y="192"/>
                  <a:pt x="85" y="191"/>
                </a:cubicBezTo>
                <a:cubicBezTo>
                  <a:pt x="86" y="191"/>
                  <a:pt x="86" y="191"/>
                  <a:pt x="86" y="191"/>
                </a:cubicBezTo>
                <a:cubicBezTo>
                  <a:pt x="85" y="191"/>
                  <a:pt x="86" y="191"/>
                  <a:pt x="85" y="191"/>
                </a:cubicBezTo>
                <a:close/>
                <a:moveTo>
                  <a:pt x="94" y="201"/>
                </a:moveTo>
                <a:cubicBezTo>
                  <a:pt x="95" y="200"/>
                  <a:pt x="94" y="199"/>
                  <a:pt x="95" y="200"/>
                </a:cubicBezTo>
                <a:cubicBezTo>
                  <a:pt x="95" y="199"/>
                  <a:pt x="95" y="199"/>
                  <a:pt x="96" y="199"/>
                </a:cubicBezTo>
                <a:cubicBezTo>
                  <a:pt x="94" y="198"/>
                  <a:pt x="94" y="200"/>
                  <a:pt x="94" y="201"/>
                </a:cubicBezTo>
                <a:close/>
                <a:moveTo>
                  <a:pt x="93" y="198"/>
                </a:moveTo>
                <a:cubicBezTo>
                  <a:pt x="93" y="199"/>
                  <a:pt x="93" y="199"/>
                  <a:pt x="92" y="199"/>
                </a:cubicBezTo>
                <a:cubicBezTo>
                  <a:pt x="93" y="200"/>
                  <a:pt x="91" y="200"/>
                  <a:pt x="92" y="200"/>
                </a:cubicBezTo>
                <a:cubicBezTo>
                  <a:pt x="92" y="199"/>
                  <a:pt x="94" y="199"/>
                  <a:pt x="93" y="198"/>
                </a:cubicBezTo>
                <a:close/>
                <a:moveTo>
                  <a:pt x="91" y="201"/>
                </a:moveTo>
                <a:cubicBezTo>
                  <a:pt x="91" y="202"/>
                  <a:pt x="91" y="201"/>
                  <a:pt x="90" y="201"/>
                </a:cubicBezTo>
                <a:cubicBezTo>
                  <a:pt x="90" y="202"/>
                  <a:pt x="91" y="202"/>
                  <a:pt x="91" y="202"/>
                </a:cubicBezTo>
                <a:cubicBezTo>
                  <a:pt x="91" y="202"/>
                  <a:pt x="91" y="202"/>
                  <a:pt x="91" y="203"/>
                </a:cubicBezTo>
                <a:cubicBezTo>
                  <a:pt x="91" y="202"/>
                  <a:pt x="92" y="202"/>
                  <a:pt x="91" y="202"/>
                </a:cubicBezTo>
                <a:cubicBezTo>
                  <a:pt x="92" y="201"/>
                  <a:pt x="92" y="202"/>
                  <a:pt x="92" y="201"/>
                </a:cubicBezTo>
                <a:cubicBezTo>
                  <a:pt x="92" y="201"/>
                  <a:pt x="92" y="201"/>
                  <a:pt x="92" y="201"/>
                </a:cubicBezTo>
                <a:cubicBezTo>
                  <a:pt x="92" y="200"/>
                  <a:pt x="92" y="201"/>
                  <a:pt x="93" y="201"/>
                </a:cubicBezTo>
                <a:cubicBezTo>
                  <a:pt x="93" y="200"/>
                  <a:pt x="93" y="200"/>
                  <a:pt x="93" y="200"/>
                </a:cubicBezTo>
                <a:cubicBezTo>
                  <a:pt x="92" y="199"/>
                  <a:pt x="92" y="201"/>
                  <a:pt x="91" y="201"/>
                </a:cubicBezTo>
                <a:close/>
                <a:moveTo>
                  <a:pt x="87" y="202"/>
                </a:moveTo>
                <a:cubicBezTo>
                  <a:pt x="87" y="203"/>
                  <a:pt x="86" y="204"/>
                  <a:pt x="86" y="205"/>
                </a:cubicBezTo>
                <a:cubicBezTo>
                  <a:pt x="88" y="203"/>
                  <a:pt x="89" y="204"/>
                  <a:pt x="90" y="205"/>
                </a:cubicBezTo>
                <a:cubicBezTo>
                  <a:pt x="89" y="204"/>
                  <a:pt x="90" y="204"/>
                  <a:pt x="90" y="204"/>
                </a:cubicBezTo>
                <a:cubicBezTo>
                  <a:pt x="90" y="204"/>
                  <a:pt x="89" y="204"/>
                  <a:pt x="89" y="203"/>
                </a:cubicBezTo>
                <a:cubicBezTo>
                  <a:pt x="89" y="204"/>
                  <a:pt x="89" y="203"/>
                  <a:pt x="88" y="203"/>
                </a:cubicBezTo>
                <a:cubicBezTo>
                  <a:pt x="88" y="203"/>
                  <a:pt x="88" y="203"/>
                  <a:pt x="88" y="203"/>
                </a:cubicBezTo>
                <a:cubicBezTo>
                  <a:pt x="88" y="203"/>
                  <a:pt x="88" y="203"/>
                  <a:pt x="88" y="203"/>
                </a:cubicBezTo>
                <a:cubicBezTo>
                  <a:pt x="88" y="203"/>
                  <a:pt x="88" y="202"/>
                  <a:pt x="89" y="202"/>
                </a:cubicBezTo>
                <a:cubicBezTo>
                  <a:pt x="87" y="202"/>
                  <a:pt x="88" y="201"/>
                  <a:pt x="87" y="202"/>
                </a:cubicBezTo>
                <a:close/>
                <a:moveTo>
                  <a:pt x="64" y="186"/>
                </a:moveTo>
                <a:cubicBezTo>
                  <a:pt x="65" y="186"/>
                  <a:pt x="65" y="186"/>
                  <a:pt x="65" y="186"/>
                </a:cubicBezTo>
                <a:cubicBezTo>
                  <a:pt x="65" y="186"/>
                  <a:pt x="65" y="186"/>
                  <a:pt x="65" y="186"/>
                </a:cubicBezTo>
                <a:cubicBezTo>
                  <a:pt x="65" y="186"/>
                  <a:pt x="65" y="186"/>
                  <a:pt x="65" y="186"/>
                </a:cubicBezTo>
                <a:cubicBezTo>
                  <a:pt x="65" y="186"/>
                  <a:pt x="65" y="186"/>
                  <a:pt x="65" y="186"/>
                </a:cubicBezTo>
                <a:cubicBezTo>
                  <a:pt x="65" y="186"/>
                  <a:pt x="64" y="186"/>
                  <a:pt x="64" y="186"/>
                </a:cubicBezTo>
                <a:close/>
                <a:moveTo>
                  <a:pt x="86" y="208"/>
                </a:moveTo>
                <a:cubicBezTo>
                  <a:pt x="86" y="208"/>
                  <a:pt x="86" y="207"/>
                  <a:pt x="86" y="207"/>
                </a:cubicBezTo>
                <a:cubicBezTo>
                  <a:pt x="85" y="207"/>
                  <a:pt x="87" y="207"/>
                  <a:pt x="87" y="206"/>
                </a:cubicBezTo>
                <a:cubicBezTo>
                  <a:pt x="86" y="206"/>
                  <a:pt x="85" y="208"/>
                  <a:pt x="86" y="208"/>
                </a:cubicBezTo>
                <a:close/>
                <a:moveTo>
                  <a:pt x="84" y="206"/>
                </a:moveTo>
                <a:cubicBezTo>
                  <a:pt x="84" y="206"/>
                  <a:pt x="84" y="207"/>
                  <a:pt x="85" y="206"/>
                </a:cubicBezTo>
                <a:cubicBezTo>
                  <a:pt x="84" y="206"/>
                  <a:pt x="84" y="205"/>
                  <a:pt x="84" y="206"/>
                </a:cubicBezTo>
                <a:cubicBezTo>
                  <a:pt x="84" y="206"/>
                  <a:pt x="83" y="205"/>
                  <a:pt x="84" y="206"/>
                </a:cubicBezTo>
                <a:close/>
                <a:moveTo>
                  <a:pt x="79" y="215"/>
                </a:moveTo>
                <a:cubicBezTo>
                  <a:pt x="79" y="215"/>
                  <a:pt x="79" y="215"/>
                  <a:pt x="80" y="215"/>
                </a:cubicBezTo>
                <a:cubicBezTo>
                  <a:pt x="80" y="214"/>
                  <a:pt x="82" y="213"/>
                  <a:pt x="81" y="212"/>
                </a:cubicBezTo>
                <a:cubicBezTo>
                  <a:pt x="81" y="212"/>
                  <a:pt x="81" y="212"/>
                  <a:pt x="81" y="212"/>
                </a:cubicBezTo>
                <a:cubicBezTo>
                  <a:pt x="81" y="212"/>
                  <a:pt x="80" y="212"/>
                  <a:pt x="80" y="212"/>
                </a:cubicBezTo>
                <a:cubicBezTo>
                  <a:pt x="81" y="212"/>
                  <a:pt x="81" y="212"/>
                  <a:pt x="81" y="213"/>
                </a:cubicBezTo>
                <a:cubicBezTo>
                  <a:pt x="80" y="212"/>
                  <a:pt x="80" y="213"/>
                  <a:pt x="80" y="212"/>
                </a:cubicBezTo>
                <a:cubicBezTo>
                  <a:pt x="79" y="212"/>
                  <a:pt x="79" y="212"/>
                  <a:pt x="79" y="213"/>
                </a:cubicBezTo>
                <a:cubicBezTo>
                  <a:pt x="79" y="214"/>
                  <a:pt x="77" y="216"/>
                  <a:pt x="76" y="217"/>
                </a:cubicBezTo>
                <a:cubicBezTo>
                  <a:pt x="77" y="217"/>
                  <a:pt x="77" y="216"/>
                  <a:pt x="77" y="217"/>
                </a:cubicBezTo>
                <a:cubicBezTo>
                  <a:pt x="77" y="217"/>
                  <a:pt x="77" y="217"/>
                  <a:pt x="77" y="217"/>
                </a:cubicBezTo>
                <a:cubicBezTo>
                  <a:pt x="77" y="217"/>
                  <a:pt x="78" y="216"/>
                  <a:pt x="79" y="216"/>
                </a:cubicBezTo>
                <a:cubicBezTo>
                  <a:pt x="78" y="216"/>
                  <a:pt x="78" y="215"/>
                  <a:pt x="78" y="215"/>
                </a:cubicBezTo>
                <a:cubicBezTo>
                  <a:pt x="79" y="215"/>
                  <a:pt x="78" y="215"/>
                  <a:pt x="79" y="215"/>
                </a:cubicBezTo>
                <a:cubicBezTo>
                  <a:pt x="79" y="215"/>
                  <a:pt x="79" y="215"/>
                  <a:pt x="79" y="215"/>
                </a:cubicBezTo>
                <a:close/>
                <a:moveTo>
                  <a:pt x="74" y="207"/>
                </a:moveTo>
                <a:cubicBezTo>
                  <a:pt x="73" y="207"/>
                  <a:pt x="73" y="208"/>
                  <a:pt x="72" y="207"/>
                </a:cubicBezTo>
                <a:cubicBezTo>
                  <a:pt x="71" y="209"/>
                  <a:pt x="70" y="210"/>
                  <a:pt x="69" y="210"/>
                </a:cubicBezTo>
                <a:cubicBezTo>
                  <a:pt x="68" y="211"/>
                  <a:pt x="69" y="210"/>
                  <a:pt x="69" y="211"/>
                </a:cubicBezTo>
                <a:cubicBezTo>
                  <a:pt x="68" y="211"/>
                  <a:pt x="69" y="212"/>
                  <a:pt x="68" y="212"/>
                </a:cubicBezTo>
                <a:cubicBezTo>
                  <a:pt x="69" y="212"/>
                  <a:pt x="69" y="211"/>
                  <a:pt x="68" y="211"/>
                </a:cubicBezTo>
                <a:cubicBezTo>
                  <a:pt x="68" y="212"/>
                  <a:pt x="67" y="212"/>
                  <a:pt x="68" y="213"/>
                </a:cubicBezTo>
                <a:cubicBezTo>
                  <a:pt x="68" y="213"/>
                  <a:pt x="68" y="213"/>
                  <a:pt x="68" y="213"/>
                </a:cubicBezTo>
                <a:cubicBezTo>
                  <a:pt x="69" y="212"/>
                  <a:pt x="69" y="213"/>
                  <a:pt x="69" y="214"/>
                </a:cubicBezTo>
                <a:cubicBezTo>
                  <a:pt x="70" y="213"/>
                  <a:pt x="70" y="211"/>
                  <a:pt x="71" y="211"/>
                </a:cubicBezTo>
                <a:cubicBezTo>
                  <a:pt x="70" y="211"/>
                  <a:pt x="70" y="212"/>
                  <a:pt x="70" y="212"/>
                </a:cubicBezTo>
                <a:cubicBezTo>
                  <a:pt x="71" y="212"/>
                  <a:pt x="71" y="212"/>
                  <a:pt x="71" y="212"/>
                </a:cubicBezTo>
                <a:cubicBezTo>
                  <a:pt x="71" y="213"/>
                  <a:pt x="70" y="213"/>
                  <a:pt x="71" y="214"/>
                </a:cubicBezTo>
                <a:cubicBezTo>
                  <a:pt x="69" y="213"/>
                  <a:pt x="70" y="215"/>
                  <a:pt x="69" y="216"/>
                </a:cubicBezTo>
                <a:cubicBezTo>
                  <a:pt x="68" y="217"/>
                  <a:pt x="66" y="218"/>
                  <a:pt x="67" y="219"/>
                </a:cubicBezTo>
                <a:cubicBezTo>
                  <a:pt x="65" y="219"/>
                  <a:pt x="64" y="222"/>
                  <a:pt x="62" y="223"/>
                </a:cubicBezTo>
                <a:cubicBezTo>
                  <a:pt x="63" y="223"/>
                  <a:pt x="62" y="223"/>
                  <a:pt x="63" y="223"/>
                </a:cubicBezTo>
                <a:cubicBezTo>
                  <a:pt x="63" y="223"/>
                  <a:pt x="62" y="225"/>
                  <a:pt x="63" y="225"/>
                </a:cubicBezTo>
                <a:cubicBezTo>
                  <a:pt x="63" y="224"/>
                  <a:pt x="63" y="223"/>
                  <a:pt x="64" y="223"/>
                </a:cubicBezTo>
                <a:cubicBezTo>
                  <a:pt x="64" y="221"/>
                  <a:pt x="67" y="221"/>
                  <a:pt x="67" y="219"/>
                </a:cubicBezTo>
                <a:cubicBezTo>
                  <a:pt x="68" y="218"/>
                  <a:pt x="68" y="218"/>
                  <a:pt x="69" y="217"/>
                </a:cubicBezTo>
                <a:cubicBezTo>
                  <a:pt x="69" y="217"/>
                  <a:pt x="68" y="217"/>
                  <a:pt x="69" y="216"/>
                </a:cubicBezTo>
                <a:cubicBezTo>
                  <a:pt x="70" y="217"/>
                  <a:pt x="69" y="216"/>
                  <a:pt x="69" y="216"/>
                </a:cubicBezTo>
                <a:cubicBezTo>
                  <a:pt x="70" y="216"/>
                  <a:pt x="73" y="213"/>
                  <a:pt x="72" y="212"/>
                </a:cubicBezTo>
                <a:cubicBezTo>
                  <a:pt x="73" y="212"/>
                  <a:pt x="73" y="212"/>
                  <a:pt x="73" y="212"/>
                </a:cubicBezTo>
                <a:cubicBezTo>
                  <a:pt x="73" y="211"/>
                  <a:pt x="73" y="210"/>
                  <a:pt x="72" y="210"/>
                </a:cubicBezTo>
                <a:cubicBezTo>
                  <a:pt x="73" y="210"/>
                  <a:pt x="73" y="210"/>
                  <a:pt x="73" y="211"/>
                </a:cubicBezTo>
                <a:cubicBezTo>
                  <a:pt x="72" y="210"/>
                  <a:pt x="72" y="211"/>
                  <a:pt x="72" y="211"/>
                </a:cubicBezTo>
                <a:cubicBezTo>
                  <a:pt x="72" y="210"/>
                  <a:pt x="72" y="209"/>
                  <a:pt x="72" y="209"/>
                </a:cubicBezTo>
                <a:cubicBezTo>
                  <a:pt x="72" y="210"/>
                  <a:pt x="71" y="210"/>
                  <a:pt x="71" y="210"/>
                </a:cubicBezTo>
                <a:cubicBezTo>
                  <a:pt x="72" y="210"/>
                  <a:pt x="71" y="209"/>
                  <a:pt x="72" y="209"/>
                </a:cubicBezTo>
                <a:cubicBezTo>
                  <a:pt x="73" y="209"/>
                  <a:pt x="72" y="207"/>
                  <a:pt x="74" y="208"/>
                </a:cubicBezTo>
                <a:cubicBezTo>
                  <a:pt x="74" y="208"/>
                  <a:pt x="74" y="207"/>
                  <a:pt x="74" y="207"/>
                </a:cubicBezTo>
                <a:close/>
                <a:moveTo>
                  <a:pt x="64" y="211"/>
                </a:moveTo>
                <a:cubicBezTo>
                  <a:pt x="66" y="211"/>
                  <a:pt x="67" y="206"/>
                  <a:pt x="68" y="207"/>
                </a:cubicBezTo>
                <a:cubicBezTo>
                  <a:pt x="68" y="206"/>
                  <a:pt x="70" y="205"/>
                  <a:pt x="69" y="204"/>
                </a:cubicBezTo>
                <a:cubicBezTo>
                  <a:pt x="68" y="206"/>
                  <a:pt x="66" y="208"/>
                  <a:pt x="64" y="211"/>
                </a:cubicBezTo>
                <a:close/>
                <a:moveTo>
                  <a:pt x="73" y="215"/>
                </a:moveTo>
                <a:cubicBezTo>
                  <a:pt x="73" y="215"/>
                  <a:pt x="74" y="214"/>
                  <a:pt x="73" y="214"/>
                </a:cubicBezTo>
                <a:cubicBezTo>
                  <a:pt x="73" y="215"/>
                  <a:pt x="72" y="214"/>
                  <a:pt x="72" y="215"/>
                </a:cubicBezTo>
                <a:cubicBezTo>
                  <a:pt x="72" y="215"/>
                  <a:pt x="71" y="215"/>
                  <a:pt x="71" y="217"/>
                </a:cubicBezTo>
                <a:cubicBezTo>
                  <a:pt x="71" y="217"/>
                  <a:pt x="71" y="217"/>
                  <a:pt x="71" y="217"/>
                </a:cubicBezTo>
                <a:cubicBezTo>
                  <a:pt x="72" y="217"/>
                  <a:pt x="73" y="215"/>
                  <a:pt x="74" y="216"/>
                </a:cubicBezTo>
                <a:cubicBezTo>
                  <a:pt x="74" y="216"/>
                  <a:pt x="74" y="215"/>
                  <a:pt x="75" y="215"/>
                </a:cubicBezTo>
                <a:cubicBezTo>
                  <a:pt x="74" y="214"/>
                  <a:pt x="74" y="214"/>
                  <a:pt x="74" y="213"/>
                </a:cubicBezTo>
                <a:cubicBezTo>
                  <a:pt x="75" y="213"/>
                  <a:pt x="75" y="212"/>
                  <a:pt x="76" y="212"/>
                </a:cubicBezTo>
                <a:cubicBezTo>
                  <a:pt x="75" y="212"/>
                  <a:pt x="76" y="211"/>
                  <a:pt x="76" y="211"/>
                </a:cubicBezTo>
                <a:cubicBezTo>
                  <a:pt x="75" y="211"/>
                  <a:pt x="74" y="213"/>
                  <a:pt x="73" y="214"/>
                </a:cubicBezTo>
                <a:cubicBezTo>
                  <a:pt x="74" y="214"/>
                  <a:pt x="74" y="215"/>
                  <a:pt x="73" y="215"/>
                </a:cubicBezTo>
                <a:close/>
                <a:moveTo>
                  <a:pt x="74" y="210"/>
                </a:moveTo>
                <a:cubicBezTo>
                  <a:pt x="74" y="210"/>
                  <a:pt x="74" y="210"/>
                  <a:pt x="74" y="210"/>
                </a:cubicBezTo>
                <a:cubicBezTo>
                  <a:pt x="75" y="211"/>
                  <a:pt x="75" y="211"/>
                  <a:pt x="75" y="211"/>
                </a:cubicBezTo>
                <a:cubicBezTo>
                  <a:pt x="75" y="210"/>
                  <a:pt x="75" y="210"/>
                  <a:pt x="75" y="210"/>
                </a:cubicBezTo>
                <a:cubicBezTo>
                  <a:pt x="75" y="210"/>
                  <a:pt x="75" y="210"/>
                  <a:pt x="75" y="210"/>
                </a:cubicBezTo>
                <a:cubicBezTo>
                  <a:pt x="75" y="210"/>
                  <a:pt x="74" y="210"/>
                  <a:pt x="74" y="210"/>
                </a:cubicBezTo>
                <a:close/>
                <a:moveTo>
                  <a:pt x="48" y="194"/>
                </a:moveTo>
                <a:cubicBezTo>
                  <a:pt x="47" y="194"/>
                  <a:pt x="49" y="193"/>
                  <a:pt x="48" y="193"/>
                </a:cubicBezTo>
                <a:cubicBezTo>
                  <a:pt x="47" y="193"/>
                  <a:pt x="47" y="195"/>
                  <a:pt x="48" y="194"/>
                </a:cubicBezTo>
                <a:close/>
                <a:moveTo>
                  <a:pt x="75" y="220"/>
                </a:moveTo>
                <a:cubicBezTo>
                  <a:pt x="76" y="219"/>
                  <a:pt x="77" y="219"/>
                  <a:pt x="77" y="217"/>
                </a:cubicBezTo>
                <a:cubicBezTo>
                  <a:pt x="76" y="218"/>
                  <a:pt x="75" y="219"/>
                  <a:pt x="75" y="220"/>
                </a:cubicBezTo>
                <a:close/>
                <a:moveTo>
                  <a:pt x="39" y="198"/>
                </a:moveTo>
                <a:cubicBezTo>
                  <a:pt x="39" y="199"/>
                  <a:pt x="39" y="198"/>
                  <a:pt x="39" y="199"/>
                </a:cubicBezTo>
                <a:cubicBezTo>
                  <a:pt x="40" y="199"/>
                  <a:pt x="40" y="198"/>
                  <a:pt x="40" y="198"/>
                </a:cubicBezTo>
                <a:cubicBezTo>
                  <a:pt x="40" y="198"/>
                  <a:pt x="39" y="198"/>
                  <a:pt x="39" y="198"/>
                </a:cubicBezTo>
                <a:close/>
                <a:moveTo>
                  <a:pt x="67" y="230"/>
                </a:moveTo>
                <a:cubicBezTo>
                  <a:pt x="68" y="230"/>
                  <a:pt x="68" y="229"/>
                  <a:pt x="67" y="229"/>
                </a:cubicBezTo>
                <a:cubicBezTo>
                  <a:pt x="67" y="229"/>
                  <a:pt x="66" y="229"/>
                  <a:pt x="67" y="230"/>
                </a:cubicBezTo>
                <a:cubicBezTo>
                  <a:pt x="67" y="230"/>
                  <a:pt x="67" y="230"/>
                  <a:pt x="67" y="230"/>
                </a:cubicBezTo>
                <a:cubicBezTo>
                  <a:pt x="68" y="230"/>
                  <a:pt x="71" y="228"/>
                  <a:pt x="70" y="227"/>
                </a:cubicBezTo>
                <a:cubicBezTo>
                  <a:pt x="70" y="228"/>
                  <a:pt x="69" y="228"/>
                  <a:pt x="68" y="228"/>
                </a:cubicBezTo>
                <a:cubicBezTo>
                  <a:pt x="68" y="228"/>
                  <a:pt x="67" y="228"/>
                  <a:pt x="68" y="227"/>
                </a:cubicBezTo>
                <a:cubicBezTo>
                  <a:pt x="67" y="228"/>
                  <a:pt x="67" y="229"/>
                  <a:pt x="68" y="229"/>
                </a:cubicBezTo>
                <a:cubicBezTo>
                  <a:pt x="68" y="229"/>
                  <a:pt x="68" y="229"/>
                  <a:pt x="68" y="230"/>
                </a:cubicBezTo>
                <a:cubicBezTo>
                  <a:pt x="68" y="229"/>
                  <a:pt x="67" y="230"/>
                  <a:pt x="67" y="230"/>
                </a:cubicBezTo>
                <a:close/>
                <a:moveTo>
                  <a:pt x="57" y="232"/>
                </a:moveTo>
                <a:cubicBezTo>
                  <a:pt x="56" y="231"/>
                  <a:pt x="57" y="233"/>
                  <a:pt x="56" y="233"/>
                </a:cubicBezTo>
                <a:cubicBezTo>
                  <a:pt x="56" y="233"/>
                  <a:pt x="57" y="233"/>
                  <a:pt x="57" y="232"/>
                </a:cubicBezTo>
                <a:cubicBezTo>
                  <a:pt x="57" y="231"/>
                  <a:pt x="60" y="229"/>
                  <a:pt x="61" y="228"/>
                </a:cubicBezTo>
                <a:cubicBezTo>
                  <a:pt x="60" y="228"/>
                  <a:pt x="60" y="227"/>
                  <a:pt x="60" y="227"/>
                </a:cubicBezTo>
                <a:cubicBezTo>
                  <a:pt x="61" y="227"/>
                  <a:pt x="62" y="226"/>
                  <a:pt x="62" y="226"/>
                </a:cubicBezTo>
                <a:cubicBezTo>
                  <a:pt x="61" y="226"/>
                  <a:pt x="61" y="226"/>
                  <a:pt x="60" y="226"/>
                </a:cubicBezTo>
                <a:cubicBezTo>
                  <a:pt x="61" y="226"/>
                  <a:pt x="61" y="227"/>
                  <a:pt x="61" y="227"/>
                </a:cubicBezTo>
                <a:cubicBezTo>
                  <a:pt x="59" y="228"/>
                  <a:pt x="58" y="230"/>
                  <a:pt x="57" y="232"/>
                </a:cubicBezTo>
                <a:close/>
                <a:moveTo>
                  <a:pt x="66" y="232"/>
                </a:moveTo>
                <a:cubicBezTo>
                  <a:pt x="67" y="232"/>
                  <a:pt x="65" y="232"/>
                  <a:pt x="65" y="231"/>
                </a:cubicBezTo>
                <a:cubicBezTo>
                  <a:pt x="66" y="232"/>
                  <a:pt x="64" y="232"/>
                  <a:pt x="64" y="233"/>
                </a:cubicBezTo>
                <a:cubicBezTo>
                  <a:pt x="65" y="233"/>
                  <a:pt x="65" y="233"/>
                  <a:pt x="66" y="233"/>
                </a:cubicBezTo>
                <a:cubicBezTo>
                  <a:pt x="65" y="232"/>
                  <a:pt x="65" y="233"/>
                  <a:pt x="65" y="233"/>
                </a:cubicBezTo>
                <a:cubicBezTo>
                  <a:pt x="65" y="232"/>
                  <a:pt x="65" y="232"/>
                  <a:pt x="66" y="232"/>
                </a:cubicBezTo>
                <a:cubicBezTo>
                  <a:pt x="66" y="232"/>
                  <a:pt x="66" y="232"/>
                  <a:pt x="66" y="233"/>
                </a:cubicBezTo>
                <a:cubicBezTo>
                  <a:pt x="67" y="232"/>
                  <a:pt x="68" y="232"/>
                  <a:pt x="67" y="231"/>
                </a:cubicBezTo>
                <a:cubicBezTo>
                  <a:pt x="67" y="231"/>
                  <a:pt x="67" y="232"/>
                  <a:pt x="66" y="232"/>
                </a:cubicBezTo>
                <a:close/>
                <a:moveTo>
                  <a:pt x="50" y="233"/>
                </a:moveTo>
                <a:cubicBezTo>
                  <a:pt x="50" y="232"/>
                  <a:pt x="50" y="232"/>
                  <a:pt x="50" y="232"/>
                </a:cubicBezTo>
                <a:cubicBezTo>
                  <a:pt x="49" y="233"/>
                  <a:pt x="49" y="233"/>
                  <a:pt x="49" y="233"/>
                </a:cubicBezTo>
                <a:cubicBezTo>
                  <a:pt x="49" y="233"/>
                  <a:pt x="49" y="233"/>
                  <a:pt x="49" y="233"/>
                </a:cubicBezTo>
                <a:cubicBezTo>
                  <a:pt x="48" y="233"/>
                  <a:pt x="48" y="234"/>
                  <a:pt x="47" y="235"/>
                </a:cubicBezTo>
                <a:cubicBezTo>
                  <a:pt x="48" y="233"/>
                  <a:pt x="49" y="231"/>
                  <a:pt x="50" y="229"/>
                </a:cubicBezTo>
                <a:cubicBezTo>
                  <a:pt x="52" y="228"/>
                  <a:pt x="53" y="226"/>
                  <a:pt x="55" y="224"/>
                </a:cubicBezTo>
                <a:cubicBezTo>
                  <a:pt x="55" y="225"/>
                  <a:pt x="54" y="226"/>
                  <a:pt x="53" y="227"/>
                </a:cubicBezTo>
                <a:cubicBezTo>
                  <a:pt x="52" y="228"/>
                  <a:pt x="53" y="228"/>
                  <a:pt x="52" y="229"/>
                </a:cubicBezTo>
                <a:cubicBezTo>
                  <a:pt x="52" y="229"/>
                  <a:pt x="52" y="230"/>
                  <a:pt x="52" y="229"/>
                </a:cubicBezTo>
                <a:cubicBezTo>
                  <a:pt x="52" y="231"/>
                  <a:pt x="50" y="232"/>
                  <a:pt x="50" y="233"/>
                </a:cubicBezTo>
                <a:close/>
                <a:moveTo>
                  <a:pt x="51" y="231"/>
                </a:moveTo>
                <a:cubicBezTo>
                  <a:pt x="51" y="231"/>
                  <a:pt x="50" y="231"/>
                  <a:pt x="50" y="231"/>
                </a:cubicBezTo>
                <a:cubicBezTo>
                  <a:pt x="50" y="232"/>
                  <a:pt x="50" y="232"/>
                  <a:pt x="51" y="231"/>
                </a:cubicBezTo>
                <a:close/>
                <a:moveTo>
                  <a:pt x="47" y="227"/>
                </a:moveTo>
                <a:cubicBezTo>
                  <a:pt x="47" y="226"/>
                  <a:pt x="48" y="225"/>
                  <a:pt x="48" y="225"/>
                </a:cubicBezTo>
                <a:cubicBezTo>
                  <a:pt x="47" y="225"/>
                  <a:pt x="47" y="225"/>
                  <a:pt x="47" y="225"/>
                </a:cubicBezTo>
                <a:cubicBezTo>
                  <a:pt x="48" y="226"/>
                  <a:pt x="46" y="226"/>
                  <a:pt x="47" y="227"/>
                </a:cubicBezTo>
                <a:close/>
                <a:moveTo>
                  <a:pt x="64" y="239"/>
                </a:moveTo>
                <a:cubicBezTo>
                  <a:pt x="64" y="238"/>
                  <a:pt x="65" y="238"/>
                  <a:pt x="64" y="238"/>
                </a:cubicBezTo>
                <a:cubicBezTo>
                  <a:pt x="64" y="238"/>
                  <a:pt x="64" y="238"/>
                  <a:pt x="64" y="238"/>
                </a:cubicBezTo>
                <a:cubicBezTo>
                  <a:pt x="65" y="238"/>
                  <a:pt x="63" y="239"/>
                  <a:pt x="64" y="239"/>
                </a:cubicBezTo>
                <a:close/>
                <a:moveTo>
                  <a:pt x="54" y="231"/>
                </a:moveTo>
                <a:cubicBezTo>
                  <a:pt x="53" y="232"/>
                  <a:pt x="53" y="232"/>
                  <a:pt x="53" y="232"/>
                </a:cubicBezTo>
                <a:cubicBezTo>
                  <a:pt x="53" y="231"/>
                  <a:pt x="53" y="231"/>
                  <a:pt x="53" y="231"/>
                </a:cubicBezTo>
                <a:cubicBezTo>
                  <a:pt x="53" y="231"/>
                  <a:pt x="52" y="231"/>
                  <a:pt x="52" y="231"/>
                </a:cubicBezTo>
                <a:cubicBezTo>
                  <a:pt x="52" y="232"/>
                  <a:pt x="53" y="232"/>
                  <a:pt x="52" y="232"/>
                </a:cubicBezTo>
                <a:cubicBezTo>
                  <a:pt x="51" y="232"/>
                  <a:pt x="51" y="234"/>
                  <a:pt x="50" y="235"/>
                </a:cubicBezTo>
                <a:cubicBezTo>
                  <a:pt x="50" y="235"/>
                  <a:pt x="51" y="236"/>
                  <a:pt x="51" y="235"/>
                </a:cubicBezTo>
                <a:cubicBezTo>
                  <a:pt x="52" y="235"/>
                  <a:pt x="50" y="235"/>
                  <a:pt x="51" y="235"/>
                </a:cubicBezTo>
                <a:cubicBezTo>
                  <a:pt x="51" y="235"/>
                  <a:pt x="52" y="235"/>
                  <a:pt x="52" y="234"/>
                </a:cubicBezTo>
                <a:cubicBezTo>
                  <a:pt x="51" y="234"/>
                  <a:pt x="51" y="234"/>
                  <a:pt x="51" y="233"/>
                </a:cubicBezTo>
                <a:cubicBezTo>
                  <a:pt x="52" y="233"/>
                  <a:pt x="52" y="232"/>
                  <a:pt x="53" y="232"/>
                </a:cubicBezTo>
                <a:cubicBezTo>
                  <a:pt x="53" y="232"/>
                  <a:pt x="53" y="233"/>
                  <a:pt x="53" y="233"/>
                </a:cubicBezTo>
                <a:cubicBezTo>
                  <a:pt x="54" y="232"/>
                  <a:pt x="54" y="231"/>
                  <a:pt x="53" y="231"/>
                </a:cubicBezTo>
                <a:cubicBezTo>
                  <a:pt x="53" y="231"/>
                  <a:pt x="54" y="231"/>
                  <a:pt x="54" y="231"/>
                </a:cubicBezTo>
                <a:close/>
                <a:moveTo>
                  <a:pt x="53" y="236"/>
                </a:moveTo>
                <a:cubicBezTo>
                  <a:pt x="54" y="237"/>
                  <a:pt x="51" y="238"/>
                  <a:pt x="52" y="239"/>
                </a:cubicBezTo>
                <a:cubicBezTo>
                  <a:pt x="53" y="237"/>
                  <a:pt x="55" y="235"/>
                  <a:pt x="56" y="233"/>
                </a:cubicBezTo>
                <a:cubicBezTo>
                  <a:pt x="55" y="234"/>
                  <a:pt x="55" y="235"/>
                  <a:pt x="54" y="235"/>
                </a:cubicBezTo>
                <a:cubicBezTo>
                  <a:pt x="54" y="236"/>
                  <a:pt x="54" y="236"/>
                  <a:pt x="54" y="235"/>
                </a:cubicBezTo>
                <a:cubicBezTo>
                  <a:pt x="54" y="236"/>
                  <a:pt x="53" y="237"/>
                  <a:pt x="53" y="236"/>
                </a:cubicBezTo>
                <a:close/>
                <a:moveTo>
                  <a:pt x="59" y="240"/>
                </a:moveTo>
                <a:cubicBezTo>
                  <a:pt x="59" y="240"/>
                  <a:pt x="60" y="240"/>
                  <a:pt x="60" y="240"/>
                </a:cubicBezTo>
                <a:cubicBezTo>
                  <a:pt x="60" y="239"/>
                  <a:pt x="60" y="240"/>
                  <a:pt x="59" y="239"/>
                </a:cubicBezTo>
                <a:cubicBezTo>
                  <a:pt x="60" y="239"/>
                  <a:pt x="59" y="239"/>
                  <a:pt x="59" y="239"/>
                </a:cubicBezTo>
                <a:cubicBezTo>
                  <a:pt x="60" y="240"/>
                  <a:pt x="59" y="240"/>
                  <a:pt x="59" y="240"/>
                </a:cubicBezTo>
                <a:close/>
                <a:moveTo>
                  <a:pt x="46" y="234"/>
                </a:moveTo>
                <a:cubicBezTo>
                  <a:pt x="47" y="234"/>
                  <a:pt x="47" y="233"/>
                  <a:pt x="47" y="233"/>
                </a:cubicBezTo>
                <a:cubicBezTo>
                  <a:pt x="46" y="234"/>
                  <a:pt x="46" y="232"/>
                  <a:pt x="46" y="233"/>
                </a:cubicBezTo>
                <a:cubicBezTo>
                  <a:pt x="46" y="233"/>
                  <a:pt x="46" y="233"/>
                  <a:pt x="46" y="233"/>
                </a:cubicBezTo>
                <a:cubicBezTo>
                  <a:pt x="46" y="233"/>
                  <a:pt x="46" y="234"/>
                  <a:pt x="46" y="234"/>
                </a:cubicBezTo>
                <a:close/>
                <a:moveTo>
                  <a:pt x="48" y="236"/>
                </a:moveTo>
                <a:cubicBezTo>
                  <a:pt x="48" y="237"/>
                  <a:pt x="49" y="237"/>
                  <a:pt x="49" y="238"/>
                </a:cubicBezTo>
                <a:cubicBezTo>
                  <a:pt x="49" y="237"/>
                  <a:pt x="51" y="237"/>
                  <a:pt x="51" y="236"/>
                </a:cubicBezTo>
                <a:cubicBezTo>
                  <a:pt x="50" y="236"/>
                  <a:pt x="50" y="236"/>
                  <a:pt x="49" y="237"/>
                </a:cubicBezTo>
                <a:cubicBezTo>
                  <a:pt x="49" y="236"/>
                  <a:pt x="50" y="236"/>
                  <a:pt x="49" y="235"/>
                </a:cubicBezTo>
                <a:cubicBezTo>
                  <a:pt x="49" y="236"/>
                  <a:pt x="49" y="236"/>
                  <a:pt x="48" y="236"/>
                </a:cubicBezTo>
                <a:close/>
                <a:moveTo>
                  <a:pt x="24" y="224"/>
                </a:moveTo>
                <a:cubicBezTo>
                  <a:pt x="24" y="223"/>
                  <a:pt x="24" y="224"/>
                  <a:pt x="25" y="223"/>
                </a:cubicBezTo>
                <a:cubicBezTo>
                  <a:pt x="24" y="223"/>
                  <a:pt x="24" y="223"/>
                  <a:pt x="23" y="223"/>
                </a:cubicBezTo>
                <a:cubicBezTo>
                  <a:pt x="24" y="224"/>
                  <a:pt x="24" y="223"/>
                  <a:pt x="24" y="224"/>
                </a:cubicBezTo>
                <a:cubicBezTo>
                  <a:pt x="24" y="224"/>
                  <a:pt x="24" y="224"/>
                  <a:pt x="24" y="224"/>
                </a:cubicBezTo>
                <a:close/>
                <a:moveTo>
                  <a:pt x="17" y="230"/>
                </a:moveTo>
                <a:cubicBezTo>
                  <a:pt x="18" y="228"/>
                  <a:pt x="19" y="228"/>
                  <a:pt x="19" y="227"/>
                </a:cubicBezTo>
                <a:cubicBezTo>
                  <a:pt x="19" y="227"/>
                  <a:pt x="16" y="229"/>
                  <a:pt x="17" y="230"/>
                </a:cubicBezTo>
                <a:close/>
                <a:moveTo>
                  <a:pt x="45" y="246"/>
                </a:moveTo>
                <a:cubicBezTo>
                  <a:pt x="45" y="246"/>
                  <a:pt x="46" y="247"/>
                  <a:pt x="46" y="247"/>
                </a:cubicBezTo>
                <a:cubicBezTo>
                  <a:pt x="45" y="247"/>
                  <a:pt x="45" y="248"/>
                  <a:pt x="45" y="248"/>
                </a:cubicBezTo>
                <a:cubicBezTo>
                  <a:pt x="46" y="248"/>
                  <a:pt x="46" y="247"/>
                  <a:pt x="47" y="247"/>
                </a:cubicBezTo>
                <a:cubicBezTo>
                  <a:pt x="47" y="247"/>
                  <a:pt x="47" y="247"/>
                  <a:pt x="47" y="247"/>
                </a:cubicBezTo>
                <a:cubicBezTo>
                  <a:pt x="46" y="247"/>
                  <a:pt x="46" y="245"/>
                  <a:pt x="45" y="246"/>
                </a:cubicBezTo>
                <a:close/>
                <a:moveTo>
                  <a:pt x="19" y="231"/>
                </a:moveTo>
                <a:cubicBezTo>
                  <a:pt x="19" y="231"/>
                  <a:pt x="18" y="231"/>
                  <a:pt x="18" y="231"/>
                </a:cubicBezTo>
                <a:cubicBezTo>
                  <a:pt x="19" y="232"/>
                  <a:pt x="19" y="230"/>
                  <a:pt x="18" y="230"/>
                </a:cubicBezTo>
                <a:cubicBezTo>
                  <a:pt x="18" y="231"/>
                  <a:pt x="19" y="230"/>
                  <a:pt x="19" y="231"/>
                </a:cubicBezTo>
                <a:close/>
                <a:moveTo>
                  <a:pt x="18" y="232"/>
                </a:moveTo>
                <a:cubicBezTo>
                  <a:pt x="18" y="234"/>
                  <a:pt x="17" y="234"/>
                  <a:pt x="17" y="235"/>
                </a:cubicBezTo>
                <a:cubicBezTo>
                  <a:pt x="17" y="235"/>
                  <a:pt x="17" y="234"/>
                  <a:pt x="18" y="234"/>
                </a:cubicBezTo>
                <a:cubicBezTo>
                  <a:pt x="18" y="233"/>
                  <a:pt x="19" y="232"/>
                  <a:pt x="18" y="232"/>
                </a:cubicBezTo>
                <a:cubicBezTo>
                  <a:pt x="17" y="232"/>
                  <a:pt x="18" y="233"/>
                  <a:pt x="18" y="232"/>
                </a:cubicBezTo>
                <a:close/>
                <a:moveTo>
                  <a:pt x="4" y="256"/>
                </a:moveTo>
                <a:cubicBezTo>
                  <a:pt x="5" y="255"/>
                  <a:pt x="5" y="254"/>
                  <a:pt x="6" y="253"/>
                </a:cubicBezTo>
                <a:cubicBezTo>
                  <a:pt x="5" y="254"/>
                  <a:pt x="4" y="255"/>
                  <a:pt x="4" y="256"/>
                </a:cubicBezTo>
                <a:close/>
                <a:moveTo>
                  <a:pt x="5" y="258"/>
                </a:moveTo>
                <a:cubicBezTo>
                  <a:pt x="6" y="257"/>
                  <a:pt x="6" y="258"/>
                  <a:pt x="6" y="257"/>
                </a:cubicBezTo>
                <a:cubicBezTo>
                  <a:pt x="6" y="257"/>
                  <a:pt x="6" y="256"/>
                  <a:pt x="6" y="257"/>
                </a:cubicBezTo>
                <a:cubicBezTo>
                  <a:pt x="6" y="257"/>
                  <a:pt x="6" y="257"/>
                  <a:pt x="6" y="257"/>
                </a:cubicBezTo>
                <a:cubicBezTo>
                  <a:pt x="5" y="257"/>
                  <a:pt x="5" y="257"/>
                  <a:pt x="5" y="258"/>
                </a:cubicBezTo>
                <a:close/>
                <a:moveTo>
                  <a:pt x="810" y="264"/>
                </a:moveTo>
                <a:cubicBezTo>
                  <a:pt x="810" y="263"/>
                  <a:pt x="808" y="261"/>
                  <a:pt x="809" y="261"/>
                </a:cubicBezTo>
                <a:cubicBezTo>
                  <a:pt x="810" y="263"/>
                  <a:pt x="809" y="259"/>
                  <a:pt x="809" y="258"/>
                </a:cubicBezTo>
                <a:cubicBezTo>
                  <a:pt x="810" y="258"/>
                  <a:pt x="811" y="261"/>
                  <a:pt x="811" y="261"/>
                </a:cubicBezTo>
                <a:cubicBezTo>
                  <a:pt x="809" y="256"/>
                  <a:pt x="809" y="255"/>
                  <a:pt x="807" y="251"/>
                </a:cubicBezTo>
                <a:cubicBezTo>
                  <a:pt x="808" y="254"/>
                  <a:pt x="807" y="252"/>
                  <a:pt x="806" y="253"/>
                </a:cubicBezTo>
                <a:cubicBezTo>
                  <a:pt x="806" y="253"/>
                  <a:pt x="807" y="260"/>
                  <a:pt x="805" y="261"/>
                </a:cubicBezTo>
                <a:cubicBezTo>
                  <a:pt x="805" y="261"/>
                  <a:pt x="804" y="259"/>
                  <a:pt x="804" y="259"/>
                </a:cubicBezTo>
                <a:cubicBezTo>
                  <a:pt x="803" y="261"/>
                  <a:pt x="804" y="266"/>
                  <a:pt x="801" y="262"/>
                </a:cubicBezTo>
                <a:cubicBezTo>
                  <a:pt x="805" y="271"/>
                  <a:pt x="805" y="267"/>
                  <a:pt x="806" y="266"/>
                </a:cubicBezTo>
                <a:cubicBezTo>
                  <a:pt x="806" y="266"/>
                  <a:pt x="810" y="269"/>
                  <a:pt x="808" y="265"/>
                </a:cubicBezTo>
                <a:cubicBezTo>
                  <a:pt x="809" y="266"/>
                  <a:pt x="810" y="269"/>
                  <a:pt x="810" y="268"/>
                </a:cubicBezTo>
                <a:cubicBezTo>
                  <a:pt x="811" y="267"/>
                  <a:pt x="808" y="263"/>
                  <a:pt x="810" y="264"/>
                </a:cubicBezTo>
                <a:close/>
                <a:moveTo>
                  <a:pt x="440" y="4"/>
                </a:moveTo>
                <a:cubicBezTo>
                  <a:pt x="437" y="3"/>
                  <a:pt x="437" y="4"/>
                  <a:pt x="434" y="4"/>
                </a:cubicBezTo>
                <a:cubicBezTo>
                  <a:pt x="434" y="3"/>
                  <a:pt x="433" y="3"/>
                  <a:pt x="433" y="3"/>
                </a:cubicBezTo>
                <a:cubicBezTo>
                  <a:pt x="435" y="3"/>
                  <a:pt x="437" y="3"/>
                  <a:pt x="438" y="2"/>
                </a:cubicBezTo>
                <a:cubicBezTo>
                  <a:pt x="434" y="2"/>
                  <a:pt x="429" y="3"/>
                  <a:pt x="425" y="3"/>
                </a:cubicBezTo>
                <a:cubicBezTo>
                  <a:pt x="428" y="3"/>
                  <a:pt x="433" y="4"/>
                  <a:pt x="437" y="4"/>
                </a:cubicBezTo>
                <a:cubicBezTo>
                  <a:pt x="436" y="4"/>
                  <a:pt x="434" y="4"/>
                  <a:pt x="434" y="4"/>
                </a:cubicBezTo>
                <a:cubicBezTo>
                  <a:pt x="439" y="4"/>
                  <a:pt x="441" y="4"/>
                  <a:pt x="443" y="5"/>
                </a:cubicBezTo>
                <a:cubicBezTo>
                  <a:pt x="442" y="4"/>
                  <a:pt x="446" y="5"/>
                  <a:pt x="446" y="5"/>
                </a:cubicBezTo>
                <a:cubicBezTo>
                  <a:pt x="444" y="4"/>
                  <a:pt x="444" y="5"/>
                  <a:pt x="440" y="4"/>
                </a:cubicBezTo>
                <a:close/>
                <a:moveTo>
                  <a:pt x="399" y="5"/>
                </a:moveTo>
                <a:cubicBezTo>
                  <a:pt x="398" y="4"/>
                  <a:pt x="401" y="4"/>
                  <a:pt x="398" y="4"/>
                </a:cubicBezTo>
                <a:cubicBezTo>
                  <a:pt x="393" y="5"/>
                  <a:pt x="386" y="4"/>
                  <a:pt x="382" y="5"/>
                </a:cubicBezTo>
                <a:cubicBezTo>
                  <a:pt x="385" y="5"/>
                  <a:pt x="389" y="5"/>
                  <a:pt x="390" y="6"/>
                </a:cubicBezTo>
                <a:cubicBezTo>
                  <a:pt x="395" y="5"/>
                  <a:pt x="398" y="6"/>
                  <a:pt x="400" y="5"/>
                </a:cubicBezTo>
                <a:lnTo>
                  <a:pt x="399" y="5"/>
                </a:lnTo>
                <a:close/>
                <a:moveTo>
                  <a:pt x="142" y="101"/>
                </a:moveTo>
                <a:cubicBezTo>
                  <a:pt x="142" y="102"/>
                  <a:pt x="141" y="103"/>
                  <a:pt x="143" y="102"/>
                </a:cubicBezTo>
                <a:cubicBezTo>
                  <a:pt x="147" y="98"/>
                  <a:pt x="152" y="95"/>
                  <a:pt x="156" y="91"/>
                </a:cubicBezTo>
                <a:cubicBezTo>
                  <a:pt x="154" y="92"/>
                  <a:pt x="153" y="93"/>
                  <a:pt x="152" y="94"/>
                </a:cubicBezTo>
                <a:cubicBezTo>
                  <a:pt x="153" y="93"/>
                  <a:pt x="154" y="92"/>
                  <a:pt x="154" y="91"/>
                </a:cubicBezTo>
                <a:cubicBezTo>
                  <a:pt x="149" y="95"/>
                  <a:pt x="141" y="101"/>
                  <a:pt x="134" y="107"/>
                </a:cubicBezTo>
                <a:cubicBezTo>
                  <a:pt x="135" y="107"/>
                  <a:pt x="140" y="103"/>
                  <a:pt x="142" y="101"/>
                </a:cubicBezTo>
                <a:close/>
                <a:moveTo>
                  <a:pt x="84" y="158"/>
                </a:moveTo>
                <a:cubicBezTo>
                  <a:pt x="84" y="159"/>
                  <a:pt x="84" y="160"/>
                  <a:pt x="83" y="160"/>
                </a:cubicBezTo>
                <a:cubicBezTo>
                  <a:pt x="83" y="161"/>
                  <a:pt x="83" y="162"/>
                  <a:pt x="84" y="161"/>
                </a:cubicBezTo>
                <a:cubicBezTo>
                  <a:pt x="84" y="161"/>
                  <a:pt x="84" y="161"/>
                  <a:pt x="84" y="161"/>
                </a:cubicBezTo>
                <a:cubicBezTo>
                  <a:pt x="84" y="160"/>
                  <a:pt x="84" y="160"/>
                  <a:pt x="84" y="160"/>
                </a:cubicBezTo>
                <a:cubicBezTo>
                  <a:pt x="85" y="160"/>
                  <a:pt x="84" y="161"/>
                  <a:pt x="85" y="161"/>
                </a:cubicBezTo>
                <a:cubicBezTo>
                  <a:pt x="85" y="160"/>
                  <a:pt x="86" y="160"/>
                  <a:pt x="85" y="160"/>
                </a:cubicBezTo>
                <a:cubicBezTo>
                  <a:pt x="85" y="160"/>
                  <a:pt x="85" y="160"/>
                  <a:pt x="85" y="160"/>
                </a:cubicBezTo>
                <a:cubicBezTo>
                  <a:pt x="85" y="160"/>
                  <a:pt x="85" y="159"/>
                  <a:pt x="85" y="159"/>
                </a:cubicBezTo>
                <a:cubicBezTo>
                  <a:pt x="85" y="159"/>
                  <a:pt x="86" y="159"/>
                  <a:pt x="87" y="158"/>
                </a:cubicBezTo>
                <a:cubicBezTo>
                  <a:pt x="85" y="159"/>
                  <a:pt x="86" y="157"/>
                  <a:pt x="84" y="158"/>
                </a:cubicBezTo>
                <a:close/>
                <a:moveTo>
                  <a:pt x="103" y="180"/>
                </a:moveTo>
                <a:cubicBezTo>
                  <a:pt x="102" y="180"/>
                  <a:pt x="102" y="181"/>
                  <a:pt x="102" y="181"/>
                </a:cubicBezTo>
                <a:cubicBezTo>
                  <a:pt x="102" y="181"/>
                  <a:pt x="103" y="181"/>
                  <a:pt x="103" y="181"/>
                </a:cubicBezTo>
                <a:cubicBezTo>
                  <a:pt x="103" y="181"/>
                  <a:pt x="102" y="181"/>
                  <a:pt x="103" y="182"/>
                </a:cubicBezTo>
                <a:cubicBezTo>
                  <a:pt x="103" y="182"/>
                  <a:pt x="103" y="181"/>
                  <a:pt x="104" y="181"/>
                </a:cubicBezTo>
                <a:cubicBezTo>
                  <a:pt x="103" y="182"/>
                  <a:pt x="103" y="182"/>
                  <a:pt x="103" y="183"/>
                </a:cubicBezTo>
                <a:cubicBezTo>
                  <a:pt x="103" y="182"/>
                  <a:pt x="104" y="182"/>
                  <a:pt x="104" y="181"/>
                </a:cubicBezTo>
                <a:cubicBezTo>
                  <a:pt x="103" y="182"/>
                  <a:pt x="104" y="180"/>
                  <a:pt x="103" y="180"/>
                </a:cubicBezTo>
                <a:close/>
                <a:moveTo>
                  <a:pt x="77" y="160"/>
                </a:moveTo>
                <a:cubicBezTo>
                  <a:pt x="79" y="161"/>
                  <a:pt x="79" y="158"/>
                  <a:pt x="80" y="158"/>
                </a:cubicBezTo>
                <a:cubicBezTo>
                  <a:pt x="80" y="157"/>
                  <a:pt x="80" y="157"/>
                  <a:pt x="80" y="157"/>
                </a:cubicBezTo>
                <a:cubicBezTo>
                  <a:pt x="79" y="157"/>
                  <a:pt x="78" y="159"/>
                  <a:pt x="77" y="160"/>
                </a:cubicBezTo>
                <a:close/>
                <a:moveTo>
                  <a:pt x="81" y="163"/>
                </a:moveTo>
                <a:cubicBezTo>
                  <a:pt x="81" y="163"/>
                  <a:pt x="81" y="164"/>
                  <a:pt x="81" y="164"/>
                </a:cubicBezTo>
                <a:cubicBezTo>
                  <a:pt x="81" y="164"/>
                  <a:pt x="80" y="165"/>
                  <a:pt x="80" y="165"/>
                </a:cubicBezTo>
                <a:cubicBezTo>
                  <a:pt x="82" y="164"/>
                  <a:pt x="83" y="163"/>
                  <a:pt x="83" y="162"/>
                </a:cubicBezTo>
                <a:cubicBezTo>
                  <a:pt x="83" y="161"/>
                  <a:pt x="83" y="161"/>
                  <a:pt x="82" y="161"/>
                </a:cubicBezTo>
                <a:cubicBezTo>
                  <a:pt x="81" y="161"/>
                  <a:pt x="82" y="163"/>
                  <a:pt x="81" y="163"/>
                </a:cubicBezTo>
                <a:close/>
                <a:moveTo>
                  <a:pt x="95" y="192"/>
                </a:moveTo>
                <a:cubicBezTo>
                  <a:pt x="95" y="192"/>
                  <a:pt x="95" y="192"/>
                  <a:pt x="94" y="192"/>
                </a:cubicBezTo>
                <a:cubicBezTo>
                  <a:pt x="94" y="192"/>
                  <a:pt x="94" y="193"/>
                  <a:pt x="94" y="193"/>
                </a:cubicBezTo>
                <a:cubicBezTo>
                  <a:pt x="93" y="193"/>
                  <a:pt x="93" y="194"/>
                  <a:pt x="94" y="194"/>
                </a:cubicBezTo>
                <a:cubicBezTo>
                  <a:pt x="93" y="194"/>
                  <a:pt x="91" y="196"/>
                  <a:pt x="91" y="197"/>
                </a:cubicBezTo>
                <a:cubicBezTo>
                  <a:pt x="91" y="197"/>
                  <a:pt x="91" y="197"/>
                  <a:pt x="91" y="197"/>
                </a:cubicBezTo>
                <a:cubicBezTo>
                  <a:pt x="91" y="198"/>
                  <a:pt x="90" y="198"/>
                  <a:pt x="90" y="199"/>
                </a:cubicBezTo>
                <a:cubicBezTo>
                  <a:pt x="91" y="197"/>
                  <a:pt x="92" y="197"/>
                  <a:pt x="93" y="197"/>
                </a:cubicBezTo>
                <a:cubicBezTo>
                  <a:pt x="93" y="197"/>
                  <a:pt x="93" y="197"/>
                  <a:pt x="93" y="196"/>
                </a:cubicBezTo>
                <a:cubicBezTo>
                  <a:pt x="93" y="196"/>
                  <a:pt x="94" y="195"/>
                  <a:pt x="94" y="195"/>
                </a:cubicBezTo>
                <a:cubicBezTo>
                  <a:pt x="94" y="195"/>
                  <a:pt x="94" y="195"/>
                  <a:pt x="94" y="196"/>
                </a:cubicBezTo>
                <a:cubicBezTo>
                  <a:pt x="95" y="194"/>
                  <a:pt x="95" y="192"/>
                  <a:pt x="96" y="193"/>
                </a:cubicBezTo>
                <a:cubicBezTo>
                  <a:pt x="96" y="193"/>
                  <a:pt x="96" y="193"/>
                  <a:pt x="96" y="193"/>
                </a:cubicBezTo>
                <a:cubicBezTo>
                  <a:pt x="97" y="193"/>
                  <a:pt x="97" y="193"/>
                  <a:pt x="97" y="192"/>
                </a:cubicBezTo>
                <a:cubicBezTo>
                  <a:pt x="96" y="193"/>
                  <a:pt x="97" y="192"/>
                  <a:pt x="96" y="192"/>
                </a:cubicBezTo>
                <a:cubicBezTo>
                  <a:pt x="96" y="193"/>
                  <a:pt x="96" y="192"/>
                  <a:pt x="95" y="192"/>
                </a:cubicBezTo>
                <a:close/>
                <a:moveTo>
                  <a:pt x="65" y="175"/>
                </a:moveTo>
                <a:cubicBezTo>
                  <a:pt x="64" y="175"/>
                  <a:pt x="64" y="175"/>
                  <a:pt x="63" y="175"/>
                </a:cubicBezTo>
                <a:cubicBezTo>
                  <a:pt x="63" y="175"/>
                  <a:pt x="63" y="175"/>
                  <a:pt x="63" y="176"/>
                </a:cubicBezTo>
                <a:cubicBezTo>
                  <a:pt x="64" y="176"/>
                  <a:pt x="64" y="176"/>
                  <a:pt x="64" y="177"/>
                </a:cubicBezTo>
                <a:cubicBezTo>
                  <a:pt x="65" y="175"/>
                  <a:pt x="66" y="175"/>
                  <a:pt x="67" y="173"/>
                </a:cubicBezTo>
                <a:cubicBezTo>
                  <a:pt x="65" y="173"/>
                  <a:pt x="66" y="174"/>
                  <a:pt x="65" y="175"/>
                </a:cubicBezTo>
                <a:close/>
                <a:moveTo>
                  <a:pt x="45" y="240"/>
                </a:moveTo>
                <a:cubicBezTo>
                  <a:pt x="46" y="241"/>
                  <a:pt x="46" y="241"/>
                  <a:pt x="46" y="241"/>
                </a:cubicBezTo>
                <a:cubicBezTo>
                  <a:pt x="45" y="241"/>
                  <a:pt x="45" y="242"/>
                  <a:pt x="44" y="243"/>
                </a:cubicBezTo>
                <a:cubicBezTo>
                  <a:pt x="44" y="243"/>
                  <a:pt x="43" y="243"/>
                  <a:pt x="43" y="243"/>
                </a:cubicBezTo>
                <a:cubicBezTo>
                  <a:pt x="43" y="244"/>
                  <a:pt x="43" y="244"/>
                  <a:pt x="42" y="245"/>
                </a:cubicBezTo>
                <a:cubicBezTo>
                  <a:pt x="43" y="245"/>
                  <a:pt x="43" y="245"/>
                  <a:pt x="44" y="244"/>
                </a:cubicBezTo>
                <a:cubicBezTo>
                  <a:pt x="44" y="244"/>
                  <a:pt x="44" y="244"/>
                  <a:pt x="44" y="244"/>
                </a:cubicBezTo>
                <a:cubicBezTo>
                  <a:pt x="44" y="244"/>
                  <a:pt x="45" y="243"/>
                  <a:pt x="45" y="244"/>
                </a:cubicBezTo>
                <a:cubicBezTo>
                  <a:pt x="45" y="241"/>
                  <a:pt x="47" y="241"/>
                  <a:pt x="48" y="239"/>
                </a:cubicBezTo>
                <a:cubicBezTo>
                  <a:pt x="47" y="238"/>
                  <a:pt x="48" y="238"/>
                  <a:pt x="48" y="237"/>
                </a:cubicBezTo>
                <a:cubicBezTo>
                  <a:pt x="47" y="238"/>
                  <a:pt x="47" y="240"/>
                  <a:pt x="45" y="240"/>
                </a:cubicBezTo>
                <a:close/>
                <a:moveTo>
                  <a:pt x="820" y="180"/>
                </a:moveTo>
                <a:cubicBezTo>
                  <a:pt x="820" y="181"/>
                  <a:pt x="820" y="181"/>
                  <a:pt x="820" y="181"/>
                </a:cubicBezTo>
                <a:cubicBezTo>
                  <a:pt x="821" y="181"/>
                  <a:pt x="820" y="180"/>
                  <a:pt x="820" y="180"/>
                </a:cubicBezTo>
                <a:close/>
                <a:moveTo>
                  <a:pt x="866" y="171"/>
                </a:moveTo>
                <a:cubicBezTo>
                  <a:pt x="865" y="171"/>
                  <a:pt x="865" y="172"/>
                  <a:pt x="865" y="172"/>
                </a:cubicBezTo>
                <a:cubicBezTo>
                  <a:pt x="865" y="172"/>
                  <a:pt x="866" y="172"/>
                  <a:pt x="866" y="171"/>
                </a:cubicBezTo>
                <a:close/>
                <a:moveTo>
                  <a:pt x="867" y="170"/>
                </a:moveTo>
                <a:cubicBezTo>
                  <a:pt x="867" y="170"/>
                  <a:pt x="866" y="171"/>
                  <a:pt x="866" y="171"/>
                </a:cubicBezTo>
                <a:cubicBezTo>
                  <a:pt x="867" y="171"/>
                  <a:pt x="867" y="170"/>
                  <a:pt x="867" y="170"/>
                </a:cubicBezTo>
                <a:close/>
                <a:moveTo>
                  <a:pt x="861" y="164"/>
                </a:moveTo>
                <a:cubicBezTo>
                  <a:pt x="861" y="164"/>
                  <a:pt x="861" y="165"/>
                  <a:pt x="861" y="165"/>
                </a:cubicBezTo>
                <a:cubicBezTo>
                  <a:pt x="861" y="164"/>
                  <a:pt x="861" y="164"/>
                  <a:pt x="861" y="164"/>
                </a:cubicBezTo>
                <a:close/>
                <a:moveTo>
                  <a:pt x="868" y="162"/>
                </a:moveTo>
                <a:cubicBezTo>
                  <a:pt x="868" y="163"/>
                  <a:pt x="868" y="163"/>
                  <a:pt x="868" y="164"/>
                </a:cubicBezTo>
                <a:cubicBezTo>
                  <a:pt x="868" y="163"/>
                  <a:pt x="868" y="162"/>
                  <a:pt x="868" y="162"/>
                </a:cubicBezTo>
                <a:close/>
                <a:moveTo>
                  <a:pt x="837" y="147"/>
                </a:moveTo>
                <a:cubicBezTo>
                  <a:pt x="837" y="148"/>
                  <a:pt x="837" y="150"/>
                  <a:pt x="836" y="151"/>
                </a:cubicBezTo>
                <a:cubicBezTo>
                  <a:pt x="837" y="150"/>
                  <a:pt x="837" y="148"/>
                  <a:pt x="837" y="147"/>
                </a:cubicBezTo>
                <a:close/>
                <a:moveTo>
                  <a:pt x="852" y="150"/>
                </a:moveTo>
                <a:cubicBezTo>
                  <a:pt x="852" y="149"/>
                  <a:pt x="852" y="149"/>
                  <a:pt x="852" y="149"/>
                </a:cubicBezTo>
                <a:cubicBezTo>
                  <a:pt x="852" y="148"/>
                  <a:pt x="853" y="145"/>
                  <a:pt x="852" y="146"/>
                </a:cubicBezTo>
                <a:cubicBezTo>
                  <a:pt x="852" y="147"/>
                  <a:pt x="851" y="150"/>
                  <a:pt x="851" y="151"/>
                </a:cubicBezTo>
                <a:cubicBezTo>
                  <a:pt x="852" y="151"/>
                  <a:pt x="852" y="150"/>
                  <a:pt x="852" y="150"/>
                </a:cubicBezTo>
                <a:close/>
                <a:moveTo>
                  <a:pt x="857" y="134"/>
                </a:moveTo>
                <a:cubicBezTo>
                  <a:pt x="857" y="134"/>
                  <a:pt x="857" y="134"/>
                  <a:pt x="857" y="134"/>
                </a:cubicBezTo>
                <a:cubicBezTo>
                  <a:pt x="857" y="135"/>
                  <a:pt x="857" y="135"/>
                  <a:pt x="857" y="135"/>
                </a:cubicBezTo>
                <a:lnTo>
                  <a:pt x="857" y="134"/>
                </a:lnTo>
                <a:close/>
                <a:moveTo>
                  <a:pt x="855" y="121"/>
                </a:moveTo>
                <a:cubicBezTo>
                  <a:pt x="855" y="119"/>
                  <a:pt x="855" y="121"/>
                  <a:pt x="855" y="122"/>
                </a:cubicBezTo>
                <a:cubicBezTo>
                  <a:pt x="854" y="122"/>
                  <a:pt x="855" y="122"/>
                  <a:pt x="855" y="122"/>
                </a:cubicBezTo>
                <a:cubicBezTo>
                  <a:pt x="854" y="123"/>
                  <a:pt x="853" y="126"/>
                  <a:pt x="854" y="127"/>
                </a:cubicBezTo>
                <a:cubicBezTo>
                  <a:pt x="854" y="125"/>
                  <a:pt x="855" y="123"/>
                  <a:pt x="855" y="121"/>
                </a:cubicBezTo>
                <a:close/>
                <a:moveTo>
                  <a:pt x="861" y="127"/>
                </a:moveTo>
                <a:cubicBezTo>
                  <a:pt x="861" y="127"/>
                  <a:pt x="861" y="128"/>
                  <a:pt x="861" y="128"/>
                </a:cubicBezTo>
                <a:cubicBezTo>
                  <a:pt x="862" y="128"/>
                  <a:pt x="862" y="127"/>
                  <a:pt x="861" y="127"/>
                </a:cubicBezTo>
                <a:close/>
                <a:moveTo>
                  <a:pt x="843" y="120"/>
                </a:moveTo>
                <a:cubicBezTo>
                  <a:pt x="843" y="121"/>
                  <a:pt x="842" y="121"/>
                  <a:pt x="842" y="122"/>
                </a:cubicBezTo>
                <a:cubicBezTo>
                  <a:pt x="843" y="121"/>
                  <a:pt x="843" y="120"/>
                  <a:pt x="843" y="120"/>
                </a:cubicBezTo>
                <a:close/>
                <a:moveTo>
                  <a:pt x="859" y="124"/>
                </a:moveTo>
                <a:cubicBezTo>
                  <a:pt x="859" y="125"/>
                  <a:pt x="859" y="126"/>
                  <a:pt x="859" y="126"/>
                </a:cubicBezTo>
                <a:cubicBezTo>
                  <a:pt x="859" y="125"/>
                  <a:pt x="860" y="124"/>
                  <a:pt x="859" y="124"/>
                </a:cubicBezTo>
                <a:close/>
                <a:moveTo>
                  <a:pt x="862" y="124"/>
                </a:moveTo>
                <a:cubicBezTo>
                  <a:pt x="862" y="124"/>
                  <a:pt x="861" y="125"/>
                  <a:pt x="862" y="126"/>
                </a:cubicBezTo>
                <a:cubicBezTo>
                  <a:pt x="862" y="125"/>
                  <a:pt x="862" y="124"/>
                  <a:pt x="862" y="124"/>
                </a:cubicBezTo>
                <a:close/>
                <a:moveTo>
                  <a:pt x="839" y="118"/>
                </a:moveTo>
                <a:cubicBezTo>
                  <a:pt x="839" y="118"/>
                  <a:pt x="839" y="119"/>
                  <a:pt x="839" y="119"/>
                </a:cubicBezTo>
                <a:cubicBezTo>
                  <a:pt x="839" y="119"/>
                  <a:pt x="839" y="118"/>
                  <a:pt x="839" y="118"/>
                </a:cubicBezTo>
                <a:close/>
                <a:moveTo>
                  <a:pt x="844" y="116"/>
                </a:moveTo>
                <a:cubicBezTo>
                  <a:pt x="843" y="117"/>
                  <a:pt x="843" y="119"/>
                  <a:pt x="843" y="119"/>
                </a:cubicBezTo>
                <a:cubicBezTo>
                  <a:pt x="843" y="118"/>
                  <a:pt x="844" y="117"/>
                  <a:pt x="844" y="116"/>
                </a:cubicBezTo>
                <a:close/>
                <a:moveTo>
                  <a:pt x="862" y="120"/>
                </a:moveTo>
                <a:cubicBezTo>
                  <a:pt x="862" y="121"/>
                  <a:pt x="861" y="122"/>
                  <a:pt x="862" y="123"/>
                </a:cubicBezTo>
                <a:cubicBezTo>
                  <a:pt x="862" y="122"/>
                  <a:pt x="863" y="121"/>
                  <a:pt x="862" y="120"/>
                </a:cubicBezTo>
                <a:close/>
                <a:moveTo>
                  <a:pt x="855" y="118"/>
                </a:moveTo>
                <a:cubicBezTo>
                  <a:pt x="855" y="118"/>
                  <a:pt x="855" y="119"/>
                  <a:pt x="855" y="119"/>
                </a:cubicBezTo>
                <a:cubicBezTo>
                  <a:pt x="855" y="119"/>
                  <a:pt x="856" y="118"/>
                  <a:pt x="855" y="118"/>
                </a:cubicBezTo>
                <a:close/>
                <a:moveTo>
                  <a:pt x="858" y="117"/>
                </a:moveTo>
                <a:cubicBezTo>
                  <a:pt x="857" y="117"/>
                  <a:pt x="857" y="118"/>
                  <a:pt x="857" y="118"/>
                </a:cubicBezTo>
                <a:cubicBezTo>
                  <a:pt x="857" y="118"/>
                  <a:pt x="858" y="117"/>
                  <a:pt x="858" y="117"/>
                </a:cubicBezTo>
                <a:close/>
                <a:moveTo>
                  <a:pt x="860" y="116"/>
                </a:moveTo>
                <a:cubicBezTo>
                  <a:pt x="860" y="116"/>
                  <a:pt x="860" y="116"/>
                  <a:pt x="860" y="116"/>
                </a:cubicBezTo>
                <a:cubicBezTo>
                  <a:pt x="859" y="115"/>
                  <a:pt x="859" y="117"/>
                  <a:pt x="859" y="117"/>
                </a:cubicBezTo>
                <a:cubicBezTo>
                  <a:pt x="860" y="117"/>
                  <a:pt x="859" y="117"/>
                  <a:pt x="860" y="116"/>
                </a:cubicBezTo>
                <a:close/>
                <a:moveTo>
                  <a:pt x="849" y="110"/>
                </a:moveTo>
                <a:cubicBezTo>
                  <a:pt x="848" y="113"/>
                  <a:pt x="849" y="111"/>
                  <a:pt x="849" y="110"/>
                </a:cubicBezTo>
                <a:close/>
                <a:moveTo>
                  <a:pt x="845" y="105"/>
                </a:moveTo>
                <a:cubicBezTo>
                  <a:pt x="844" y="106"/>
                  <a:pt x="844" y="106"/>
                  <a:pt x="844" y="107"/>
                </a:cubicBezTo>
                <a:cubicBezTo>
                  <a:pt x="844" y="107"/>
                  <a:pt x="845" y="105"/>
                  <a:pt x="845" y="105"/>
                </a:cubicBezTo>
                <a:close/>
                <a:moveTo>
                  <a:pt x="844" y="105"/>
                </a:moveTo>
                <a:cubicBezTo>
                  <a:pt x="843" y="105"/>
                  <a:pt x="843" y="106"/>
                  <a:pt x="843" y="106"/>
                </a:cubicBezTo>
                <a:lnTo>
                  <a:pt x="844" y="105"/>
                </a:lnTo>
                <a:close/>
                <a:moveTo>
                  <a:pt x="836" y="101"/>
                </a:moveTo>
                <a:cubicBezTo>
                  <a:pt x="836" y="102"/>
                  <a:pt x="836" y="102"/>
                  <a:pt x="836" y="102"/>
                </a:cubicBezTo>
                <a:cubicBezTo>
                  <a:pt x="836" y="102"/>
                  <a:pt x="836" y="101"/>
                  <a:pt x="836" y="101"/>
                </a:cubicBezTo>
                <a:close/>
                <a:moveTo>
                  <a:pt x="838" y="98"/>
                </a:moveTo>
                <a:cubicBezTo>
                  <a:pt x="839" y="95"/>
                  <a:pt x="838" y="96"/>
                  <a:pt x="838" y="98"/>
                </a:cubicBezTo>
                <a:close/>
                <a:moveTo>
                  <a:pt x="828" y="135"/>
                </a:moveTo>
                <a:cubicBezTo>
                  <a:pt x="828" y="136"/>
                  <a:pt x="828" y="137"/>
                  <a:pt x="827" y="137"/>
                </a:cubicBezTo>
                <a:cubicBezTo>
                  <a:pt x="828" y="138"/>
                  <a:pt x="828" y="138"/>
                  <a:pt x="828" y="138"/>
                </a:cubicBezTo>
                <a:cubicBezTo>
                  <a:pt x="828" y="137"/>
                  <a:pt x="829" y="136"/>
                  <a:pt x="828" y="135"/>
                </a:cubicBezTo>
                <a:close/>
                <a:moveTo>
                  <a:pt x="846" y="121"/>
                </a:moveTo>
                <a:cubicBezTo>
                  <a:pt x="847" y="121"/>
                  <a:pt x="846" y="122"/>
                  <a:pt x="846" y="123"/>
                </a:cubicBezTo>
                <a:cubicBezTo>
                  <a:pt x="847" y="121"/>
                  <a:pt x="848" y="117"/>
                  <a:pt x="848" y="115"/>
                </a:cubicBezTo>
                <a:cubicBezTo>
                  <a:pt x="848" y="117"/>
                  <a:pt x="846" y="118"/>
                  <a:pt x="847" y="119"/>
                </a:cubicBezTo>
                <a:cubicBezTo>
                  <a:pt x="847" y="119"/>
                  <a:pt x="847" y="119"/>
                  <a:pt x="847" y="118"/>
                </a:cubicBezTo>
                <a:cubicBezTo>
                  <a:pt x="846" y="119"/>
                  <a:pt x="846" y="120"/>
                  <a:pt x="846" y="121"/>
                </a:cubicBezTo>
                <a:cubicBezTo>
                  <a:pt x="846" y="121"/>
                  <a:pt x="846" y="120"/>
                  <a:pt x="846" y="120"/>
                </a:cubicBezTo>
                <a:cubicBezTo>
                  <a:pt x="846" y="121"/>
                  <a:pt x="845" y="121"/>
                  <a:pt x="845" y="121"/>
                </a:cubicBezTo>
                <a:cubicBezTo>
                  <a:pt x="846" y="122"/>
                  <a:pt x="846" y="121"/>
                  <a:pt x="846" y="121"/>
                </a:cubicBezTo>
                <a:close/>
                <a:moveTo>
                  <a:pt x="860" y="122"/>
                </a:moveTo>
                <a:cubicBezTo>
                  <a:pt x="860" y="122"/>
                  <a:pt x="859" y="123"/>
                  <a:pt x="860" y="123"/>
                </a:cubicBezTo>
                <a:cubicBezTo>
                  <a:pt x="860" y="123"/>
                  <a:pt x="860" y="123"/>
                  <a:pt x="860" y="123"/>
                </a:cubicBezTo>
                <a:cubicBezTo>
                  <a:pt x="859" y="124"/>
                  <a:pt x="860" y="122"/>
                  <a:pt x="860" y="122"/>
                </a:cubicBezTo>
                <a:close/>
                <a:moveTo>
                  <a:pt x="861" y="115"/>
                </a:moveTo>
                <a:cubicBezTo>
                  <a:pt x="861" y="115"/>
                  <a:pt x="861" y="115"/>
                  <a:pt x="861" y="115"/>
                </a:cubicBezTo>
                <a:cubicBezTo>
                  <a:pt x="862" y="117"/>
                  <a:pt x="859" y="120"/>
                  <a:pt x="860" y="122"/>
                </a:cubicBezTo>
                <a:cubicBezTo>
                  <a:pt x="860" y="118"/>
                  <a:pt x="862" y="115"/>
                  <a:pt x="862" y="112"/>
                </a:cubicBezTo>
                <a:cubicBezTo>
                  <a:pt x="862" y="112"/>
                  <a:pt x="862" y="111"/>
                  <a:pt x="862" y="111"/>
                </a:cubicBezTo>
                <a:cubicBezTo>
                  <a:pt x="862" y="110"/>
                  <a:pt x="864" y="107"/>
                  <a:pt x="863" y="106"/>
                </a:cubicBezTo>
                <a:cubicBezTo>
                  <a:pt x="863" y="107"/>
                  <a:pt x="862" y="108"/>
                  <a:pt x="862" y="110"/>
                </a:cubicBezTo>
                <a:cubicBezTo>
                  <a:pt x="861" y="109"/>
                  <a:pt x="861" y="109"/>
                  <a:pt x="861" y="109"/>
                </a:cubicBezTo>
                <a:cubicBezTo>
                  <a:pt x="862" y="111"/>
                  <a:pt x="861" y="114"/>
                  <a:pt x="861" y="115"/>
                </a:cubicBezTo>
                <a:close/>
                <a:moveTo>
                  <a:pt x="842" y="104"/>
                </a:moveTo>
                <a:cubicBezTo>
                  <a:pt x="842" y="105"/>
                  <a:pt x="842" y="105"/>
                  <a:pt x="842" y="106"/>
                </a:cubicBezTo>
                <a:cubicBezTo>
                  <a:pt x="843" y="105"/>
                  <a:pt x="842" y="104"/>
                  <a:pt x="842" y="104"/>
                </a:cubicBezTo>
                <a:close/>
                <a:moveTo>
                  <a:pt x="707" y="252"/>
                </a:moveTo>
                <a:cubicBezTo>
                  <a:pt x="708" y="252"/>
                  <a:pt x="709" y="252"/>
                  <a:pt x="710" y="253"/>
                </a:cubicBezTo>
                <a:cubicBezTo>
                  <a:pt x="710" y="254"/>
                  <a:pt x="709" y="255"/>
                  <a:pt x="710" y="256"/>
                </a:cubicBezTo>
                <a:cubicBezTo>
                  <a:pt x="712" y="257"/>
                  <a:pt x="715" y="253"/>
                  <a:pt x="715" y="256"/>
                </a:cubicBezTo>
                <a:cubicBezTo>
                  <a:pt x="717" y="258"/>
                  <a:pt x="720" y="259"/>
                  <a:pt x="723" y="259"/>
                </a:cubicBezTo>
                <a:cubicBezTo>
                  <a:pt x="725" y="260"/>
                  <a:pt x="726" y="261"/>
                  <a:pt x="728" y="262"/>
                </a:cubicBezTo>
                <a:cubicBezTo>
                  <a:pt x="730" y="262"/>
                  <a:pt x="733" y="262"/>
                  <a:pt x="734" y="263"/>
                </a:cubicBezTo>
                <a:cubicBezTo>
                  <a:pt x="736" y="263"/>
                  <a:pt x="737" y="264"/>
                  <a:pt x="739" y="265"/>
                </a:cubicBezTo>
                <a:cubicBezTo>
                  <a:pt x="744" y="267"/>
                  <a:pt x="749" y="267"/>
                  <a:pt x="753" y="269"/>
                </a:cubicBezTo>
                <a:cubicBezTo>
                  <a:pt x="756" y="269"/>
                  <a:pt x="760" y="271"/>
                  <a:pt x="762" y="272"/>
                </a:cubicBezTo>
                <a:cubicBezTo>
                  <a:pt x="765" y="272"/>
                  <a:pt x="768" y="274"/>
                  <a:pt x="771" y="275"/>
                </a:cubicBezTo>
                <a:cubicBezTo>
                  <a:pt x="772" y="275"/>
                  <a:pt x="774" y="275"/>
                  <a:pt x="776" y="276"/>
                </a:cubicBezTo>
                <a:cubicBezTo>
                  <a:pt x="776" y="276"/>
                  <a:pt x="777" y="276"/>
                  <a:pt x="777" y="276"/>
                </a:cubicBezTo>
                <a:cubicBezTo>
                  <a:pt x="779" y="277"/>
                  <a:pt x="781" y="277"/>
                  <a:pt x="782" y="277"/>
                </a:cubicBezTo>
                <a:cubicBezTo>
                  <a:pt x="784" y="278"/>
                  <a:pt x="785" y="279"/>
                  <a:pt x="787" y="279"/>
                </a:cubicBezTo>
                <a:cubicBezTo>
                  <a:pt x="789" y="280"/>
                  <a:pt x="792" y="281"/>
                  <a:pt x="795" y="281"/>
                </a:cubicBezTo>
                <a:cubicBezTo>
                  <a:pt x="796" y="282"/>
                  <a:pt x="798" y="282"/>
                  <a:pt x="799" y="282"/>
                </a:cubicBezTo>
                <a:cubicBezTo>
                  <a:pt x="800" y="283"/>
                  <a:pt x="800" y="283"/>
                  <a:pt x="801" y="283"/>
                </a:cubicBezTo>
                <a:cubicBezTo>
                  <a:pt x="802" y="283"/>
                  <a:pt x="802" y="283"/>
                  <a:pt x="802" y="283"/>
                </a:cubicBezTo>
                <a:cubicBezTo>
                  <a:pt x="803" y="284"/>
                  <a:pt x="803" y="284"/>
                  <a:pt x="803" y="284"/>
                </a:cubicBezTo>
                <a:cubicBezTo>
                  <a:pt x="803" y="284"/>
                  <a:pt x="803" y="284"/>
                  <a:pt x="803" y="284"/>
                </a:cubicBezTo>
                <a:cubicBezTo>
                  <a:pt x="803" y="284"/>
                  <a:pt x="803" y="284"/>
                  <a:pt x="803" y="284"/>
                </a:cubicBezTo>
                <a:cubicBezTo>
                  <a:pt x="804" y="285"/>
                  <a:pt x="805" y="284"/>
                  <a:pt x="806" y="285"/>
                </a:cubicBezTo>
                <a:cubicBezTo>
                  <a:pt x="807" y="285"/>
                  <a:pt x="808" y="286"/>
                  <a:pt x="809" y="287"/>
                </a:cubicBezTo>
                <a:cubicBezTo>
                  <a:pt x="810" y="286"/>
                  <a:pt x="811" y="287"/>
                  <a:pt x="812" y="288"/>
                </a:cubicBezTo>
                <a:cubicBezTo>
                  <a:pt x="813" y="288"/>
                  <a:pt x="813" y="288"/>
                  <a:pt x="813" y="288"/>
                </a:cubicBezTo>
                <a:cubicBezTo>
                  <a:pt x="813" y="288"/>
                  <a:pt x="813" y="287"/>
                  <a:pt x="813" y="287"/>
                </a:cubicBezTo>
                <a:cubicBezTo>
                  <a:pt x="813" y="287"/>
                  <a:pt x="813" y="287"/>
                  <a:pt x="813" y="286"/>
                </a:cubicBezTo>
                <a:cubicBezTo>
                  <a:pt x="813" y="286"/>
                  <a:pt x="813" y="286"/>
                  <a:pt x="813" y="286"/>
                </a:cubicBezTo>
                <a:cubicBezTo>
                  <a:pt x="813" y="285"/>
                  <a:pt x="813" y="285"/>
                  <a:pt x="813" y="284"/>
                </a:cubicBezTo>
                <a:cubicBezTo>
                  <a:pt x="813" y="282"/>
                  <a:pt x="813" y="282"/>
                  <a:pt x="813" y="282"/>
                </a:cubicBezTo>
                <a:cubicBezTo>
                  <a:pt x="813" y="282"/>
                  <a:pt x="812" y="281"/>
                  <a:pt x="812" y="280"/>
                </a:cubicBezTo>
                <a:cubicBezTo>
                  <a:pt x="812" y="280"/>
                  <a:pt x="813" y="280"/>
                  <a:pt x="813" y="279"/>
                </a:cubicBezTo>
                <a:cubicBezTo>
                  <a:pt x="813" y="279"/>
                  <a:pt x="812" y="279"/>
                  <a:pt x="812" y="279"/>
                </a:cubicBezTo>
                <a:cubicBezTo>
                  <a:pt x="812" y="278"/>
                  <a:pt x="812" y="278"/>
                  <a:pt x="812" y="278"/>
                </a:cubicBezTo>
                <a:cubicBezTo>
                  <a:pt x="812" y="277"/>
                  <a:pt x="812" y="277"/>
                  <a:pt x="812" y="277"/>
                </a:cubicBezTo>
                <a:cubicBezTo>
                  <a:pt x="812" y="276"/>
                  <a:pt x="812" y="276"/>
                  <a:pt x="812" y="275"/>
                </a:cubicBezTo>
                <a:cubicBezTo>
                  <a:pt x="813" y="270"/>
                  <a:pt x="813" y="265"/>
                  <a:pt x="813" y="259"/>
                </a:cubicBezTo>
                <a:cubicBezTo>
                  <a:pt x="813" y="254"/>
                  <a:pt x="813" y="250"/>
                  <a:pt x="813" y="245"/>
                </a:cubicBezTo>
                <a:cubicBezTo>
                  <a:pt x="815" y="226"/>
                  <a:pt x="815" y="226"/>
                  <a:pt x="815" y="226"/>
                </a:cubicBezTo>
                <a:cubicBezTo>
                  <a:pt x="815" y="219"/>
                  <a:pt x="816" y="212"/>
                  <a:pt x="817" y="206"/>
                </a:cubicBezTo>
                <a:cubicBezTo>
                  <a:pt x="817" y="206"/>
                  <a:pt x="818" y="205"/>
                  <a:pt x="818" y="205"/>
                </a:cubicBezTo>
                <a:cubicBezTo>
                  <a:pt x="818" y="204"/>
                  <a:pt x="817" y="204"/>
                  <a:pt x="818" y="204"/>
                </a:cubicBezTo>
                <a:cubicBezTo>
                  <a:pt x="818" y="203"/>
                  <a:pt x="818" y="203"/>
                  <a:pt x="818" y="203"/>
                </a:cubicBezTo>
                <a:cubicBezTo>
                  <a:pt x="819" y="197"/>
                  <a:pt x="820" y="192"/>
                  <a:pt x="822" y="186"/>
                </a:cubicBezTo>
                <a:cubicBezTo>
                  <a:pt x="822" y="185"/>
                  <a:pt x="822" y="186"/>
                  <a:pt x="822" y="186"/>
                </a:cubicBezTo>
                <a:cubicBezTo>
                  <a:pt x="823" y="183"/>
                  <a:pt x="824" y="178"/>
                  <a:pt x="825" y="175"/>
                </a:cubicBezTo>
                <a:cubicBezTo>
                  <a:pt x="825" y="173"/>
                  <a:pt x="825" y="171"/>
                  <a:pt x="826" y="170"/>
                </a:cubicBezTo>
                <a:cubicBezTo>
                  <a:pt x="826" y="169"/>
                  <a:pt x="825" y="169"/>
                  <a:pt x="825" y="169"/>
                </a:cubicBezTo>
                <a:cubicBezTo>
                  <a:pt x="826" y="169"/>
                  <a:pt x="826" y="169"/>
                  <a:pt x="826" y="169"/>
                </a:cubicBezTo>
                <a:cubicBezTo>
                  <a:pt x="826" y="167"/>
                  <a:pt x="826" y="167"/>
                  <a:pt x="826" y="167"/>
                </a:cubicBezTo>
                <a:cubicBezTo>
                  <a:pt x="827" y="164"/>
                  <a:pt x="828" y="160"/>
                  <a:pt x="829" y="156"/>
                </a:cubicBezTo>
                <a:cubicBezTo>
                  <a:pt x="829" y="155"/>
                  <a:pt x="829" y="155"/>
                  <a:pt x="829" y="154"/>
                </a:cubicBezTo>
                <a:cubicBezTo>
                  <a:pt x="830" y="154"/>
                  <a:pt x="830" y="154"/>
                  <a:pt x="829" y="153"/>
                </a:cubicBezTo>
                <a:cubicBezTo>
                  <a:pt x="829" y="153"/>
                  <a:pt x="830" y="151"/>
                  <a:pt x="830" y="152"/>
                </a:cubicBezTo>
                <a:cubicBezTo>
                  <a:pt x="830" y="151"/>
                  <a:pt x="830" y="152"/>
                  <a:pt x="830" y="152"/>
                </a:cubicBezTo>
                <a:cubicBezTo>
                  <a:pt x="831" y="151"/>
                  <a:pt x="831" y="149"/>
                  <a:pt x="831" y="147"/>
                </a:cubicBezTo>
                <a:cubicBezTo>
                  <a:pt x="831" y="146"/>
                  <a:pt x="832" y="144"/>
                  <a:pt x="833" y="142"/>
                </a:cubicBezTo>
                <a:cubicBezTo>
                  <a:pt x="833" y="144"/>
                  <a:pt x="833" y="146"/>
                  <a:pt x="835" y="147"/>
                </a:cubicBezTo>
                <a:cubicBezTo>
                  <a:pt x="836" y="145"/>
                  <a:pt x="836" y="141"/>
                  <a:pt x="837" y="140"/>
                </a:cubicBezTo>
                <a:cubicBezTo>
                  <a:pt x="838" y="135"/>
                  <a:pt x="839" y="130"/>
                  <a:pt x="840" y="125"/>
                </a:cubicBezTo>
                <a:cubicBezTo>
                  <a:pt x="840" y="124"/>
                  <a:pt x="840" y="124"/>
                  <a:pt x="840" y="124"/>
                </a:cubicBezTo>
                <a:cubicBezTo>
                  <a:pt x="842" y="119"/>
                  <a:pt x="842" y="114"/>
                  <a:pt x="844" y="108"/>
                </a:cubicBezTo>
                <a:cubicBezTo>
                  <a:pt x="842" y="119"/>
                  <a:pt x="839" y="128"/>
                  <a:pt x="838" y="138"/>
                </a:cubicBezTo>
                <a:cubicBezTo>
                  <a:pt x="837" y="140"/>
                  <a:pt x="836" y="146"/>
                  <a:pt x="835" y="150"/>
                </a:cubicBezTo>
                <a:cubicBezTo>
                  <a:pt x="835" y="152"/>
                  <a:pt x="836" y="153"/>
                  <a:pt x="838" y="152"/>
                </a:cubicBezTo>
                <a:cubicBezTo>
                  <a:pt x="840" y="150"/>
                  <a:pt x="839" y="147"/>
                  <a:pt x="840" y="145"/>
                </a:cubicBezTo>
                <a:cubicBezTo>
                  <a:pt x="841" y="145"/>
                  <a:pt x="841" y="144"/>
                  <a:pt x="842" y="145"/>
                </a:cubicBezTo>
                <a:cubicBezTo>
                  <a:pt x="842" y="150"/>
                  <a:pt x="840" y="156"/>
                  <a:pt x="840" y="160"/>
                </a:cubicBezTo>
                <a:cubicBezTo>
                  <a:pt x="840" y="161"/>
                  <a:pt x="840" y="162"/>
                  <a:pt x="840" y="163"/>
                </a:cubicBezTo>
                <a:cubicBezTo>
                  <a:pt x="840" y="163"/>
                  <a:pt x="840" y="164"/>
                  <a:pt x="841" y="164"/>
                </a:cubicBezTo>
                <a:cubicBezTo>
                  <a:pt x="841" y="164"/>
                  <a:pt x="841" y="164"/>
                  <a:pt x="842" y="164"/>
                </a:cubicBezTo>
                <a:cubicBezTo>
                  <a:pt x="842" y="159"/>
                  <a:pt x="846" y="156"/>
                  <a:pt x="846" y="151"/>
                </a:cubicBezTo>
                <a:cubicBezTo>
                  <a:pt x="847" y="150"/>
                  <a:pt x="848" y="149"/>
                  <a:pt x="849" y="149"/>
                </a:cubicBezTo>
                <a:cubicBezTo>
                  <a:pt x="849" y="147"/>
                  <a:pt x="850" y="145"/>
                  <a:pt x="850" y="143"/>
                </a:cubicBezTo>
                <a:cubicBezTo>
                  <a:pt x="850" y="142"/>
                  <a:pt x="850" y="142"/>
                  <a:pt x="850" y="142"/>
                </a:cubicBezTo>
                <a:cubicBezTo>
                  <a:pt x="851" y="137"/>
                  <a:pt x="851" y="133"/>
                  <a:pt x="853" y="129"/>
                </a:cubicBezTo>
                <a:cubicBezTo>
                  <a:pt x="853" y="133"/>
                  <a:pt x="852" y="136"/>
                  <a:pt x="851" y="140"/>
                </a:cubicBezTo>
                <a:cubicBezTo>
                  <a:pt x="851" y="140"/>
                  <a:pt x="852" y="141"/>
                  <a:pt x="852" y="141"/>
                </a:cubicBezTo>
                <a:cubicBezTo>
                  <a:pt x="851" y="144"/>
                  <a:pt x="850" y="149"/>
                  <a:pt x="849" y="152"/>
                </a:cubicBezTo>
                <a:cubicBezTo>
                  <a:pt x="850" y="153"/>
                  <a:pt x="851" y="153"/>
                  <a:pt x="851" y="152"/>
                </a:cubicBezTo>
                <a:cubicBezTo>
                  <a:pt x="851" y="152"/>
                  <a:pt x="851" y="153"/>
                  <a:pt x="851" y="153"/>
                </a:cubicBezTo>
                <a:cubicBezTo>
                  <a:pt x="851" y="153"/>
                  <a:pt x="851" y="153"/>
                  <a:pt x="852" y="153"/>
                </a:cubicBezTo>
                <a:cubicBezTo>
                  <a:pt x="851" y="155"/>
                  <a:pt x="851" y="155"/>
                  <a:pt x="851" y="157"/>
                </a:cubicBezTo>
                <a:cubicBezTo>
                  <a:pt x="851" y="158"/>
                  <a:pt x="851" y="158"/>
                  <a:pt x="852" y="158"/>
                </a:cubicBezTo>
                <a:cubicBezTo>
                  <a:pt x="852" y="156"/>
                  <a:pt x="853" y="155"/>
                  <a:pt x="853" y="153"/>
                </a:cubicBezTo>
                <a:cubicBezTo>
                  <a:pt x="853" y="152"/>
                  <a:pt x="853" y="151"/>
                  <a:pt x="853" y="151"/>
                </a:cubicBezTo>
                <a:cubicBezTo>
                  <a:pt x="853" y="150"/>
                  <a:pt x="853" y="150"/>
                  <a:pt x="854" y="150"/>
                </a:cubicBezTo>
                <a:cubicBezTo>
                  <a:pt x="854" y="149"/>
                  <a:pt x="853" y="149"/>
                  <a:pt x="853" y="148"/>
                </a:cubicBezTo>
                <a:cubicBezTo>
                  <a:pt x="853" y="148"/>
                  <a:pt x="854" y="148"/>
                  <a:pt x="854" y="147"/>
                </a:cubicBezTo>
                <a:cubicBezTo>
                  <a:pt x="855" y="145"/>
                  <a:pt x="854" y="143"/>
                  <a:pt x="855" y="141"/>
                </a:cubicBezTo>
                <a:cubicBezTo>
                  <a:pt x="855" y="140"/>
                  <a:pt x="856" y="139"/>
                  <a:pt x="857" y="137"/>
                </a:cubicBezTo>
                <a:cubicBezTo>
                  <a:pt x="857" y="138"/>
                  <a:pt x="856" y="139"/>
                  <a:pt x="856" y="140"/>
                </a:cubicBezTo>
                <a:cubicBezTo>
                  <a:pt x="855" y="144"/>
                  <a:pt x="856" y="148"/>
                  <a:pt x="855" y="151"/>
                </a:cubicBezTo>
                <a:cubicBezTo>
                  <a:pt x="856" y="152"/>
                  <a:pt x="856" y="151"/>
                  <a:pt x="857" y="151"/>
                </a:cubicBezTo>
                <a:cubicBezTo>
                  <a:pt x="857" y="150"/>
                  <a:pt x="857" y="149"/>
                  <a:pt x="857" y="148"/>
                </a:cubicBezTo>
                <a:cubicBezTo>
                  <a:pt x="857" y="148"/>
                  <a:pt x="857" y="149"/>
                  <a:pt x="857" y="148"/>
                </a:cubicBezTo>
                <a:cubicBezTo>
                  <a:pt x="857" y="146"/>
                  <a:pt x="857" y="144"/>
                  <a:pt x="858" y="141"/>
                </a:cubicBezTo>
                <a:cubicBezTo>
                  <a:pt x="858" y="141"/>
                  <a:pt x="858" y="140"/>
                  <a:pt x="859" y="141"/>
                </a:cubicBezTo>
                <a:cubicBezTo>
                  <a:pt x="859" y="140"/>
                  <a:pt x="859" y="140"/>
                  <a:pt x="860" y="140"/>
                </a:cubicBezTo>
                <a:cubicBezTo>
                  <a:pt x="860" y="139"/>
                  <a:pt x="859" y="140"/>
                  <a:pt x="859" y="140"/>
                </a:cubicBezTo>
                <a:cubicBezTo>
                  <a:pt x="860" y="139"/>
                  <a:pt x="859" y="138"/>
                  <a:pt x="860" y="138"/>
                </a:cubicBezTo>
                <a:cubicBezTo>
                  <a:pt x="860" y="134"/>
                  <a:pt x="861" y="132"/>
                  <a:pt x="861" y="128"/>
                </a:cubicBezTo>
                <a:cubicBezTo>
                  <a:pt x="861" y="131"/>
                  <a:pt x="861" y="134"/>
                  <a:pt x="860" y="137"/>
                </a:cubicBezTo>
                <a:cubicBezTo>
                  <a:pt x="860" y="138"/>
                  <a:pt x="861" y="137"/>
                  <a:pt x="861" y="138"/>
                </a:cubicBezTo>
                <a:cubicBezTo>
                  <a:pt x="861" y="139"/>
                  <a:pt x="860" y="139"/>
                  <a:pt x="860" y="140"/>
                </a:cubicBezTo>
                <a:cubicBezTo>
                  <a:pt x="860" y="141"/>
                  <a:pt x="860" y="142"/>
                  <a:pt x="860" y="143"/>
                </a:cubicBezTo>
                <a:cubicBezTo>
                  <a:pt x="860" y="144"/>
                  <a:pt x="859" y="145"/>
                  <a:pt x="859" y="146"/>
                </a:cubicBezTo>
                <a:cubicBezTo>
                  <a:pt x="860" y="147"/>
                  <a:pt x="860" y="148"/>
                  <a:pt x="860" y="149"/>
                </a:cubicBezTo>
                <a:cubicBezTo>
                  <a:pt x="860" y="150"/>
                  <a:pt x="860" y="149"/>
                  <a:pt x="860" y="150"/>
                </a:cubicBezTo>
                <a:cubicBezTo>
                  <a:pt x="861" y="151"/>
                  <a:pt x="861" y="150"/>
                  <a:pt x="862" y="150"/>
                </a:cubicBezTo>
                <a:cubicBezTo>
                  <a:pt x="862" y="151"/>
                  <a:pt x="861" y="150"/>
                  <a:pt x="861" y="151"/>
                </a:cubicBezTo>
                <a:cubicBezTo>
                  <a:pt x="861" y="151"/>
                  <a:pt x="861" y="152"/>
                  <a:pt x="862" y="152"/>
                </a:cubicBezTo>
                <a:cubicBezTo>
                  <a:pt x="861" y="154"/>
                  <a:pt x="861" y="155"/>
                  <a:pt x="861" y="157"/>
                </a:cubicBezTo>
                <a:cubicBezTo>
                  <a:pt x="861" y="157"/>
                  <a:pt x="861" y="156"/>
                  <a:pt x="861" y="157"/>
                </a:cubicBezTo>
                <a:cubicBezTo>
                  <a:pt x="861" y="157"/>
                  <a:pt x="861" y="160"/>
                  <a:pt x="861" y="160"/>
                </a:cubicBezTo>
                <a:cubicBezTo>
                  <a:pt x="861" y="162"/>
                  <a:pt x="861" y="163"/>
                  <a:pt x="860" y="165"/>
                </a:cubicBezTo>
                <a:cubicBezTo>
                  <a:pt x="860" y="166"/>
                  <a:pt x="861" y="165"/>
                  <a:pt x="861" y="166"/>
                </a:cubicBezTo>
                <a:cubicBezTo>
                  <a:pt x="861" y="167"/>
                  <a:pt x="861" y="168"/>
                  <a:pt x="860" y="169"/>
                </a:cubicBezTo>
                <a:cubicBezTo>
                  <a:pt x="861" y="170"/>
                  <a:pt x="861" y="172"/>
                  <a:pt x="860" y="173"/>
                </a:cubicBezTo>
                <a:cubicBezTo>
                  <a:pt x="861" y="173"/>
                  <a:pt x="861" y="172"/>
                  <a:pt x="862" y="172"/>
                </a:cubicBezTo>
                <a:cubicBezTo>
                  <a:pt x="862" y="172"/>
                  <a:pt x="861" y="173"/>
                  <a:pt x="861" y="174"/>
                </a:cubicBezTo>
                <a:cubicBezTo>
                  <a:pt x="861" y="178"/>
                  <a:pt x="862" y="181"/>
                  <a:pt x="861" y="186"/>
                </a:cubicBezTo>
                <a:cubicBezTo>
                  <a:pt x="861" y="187"/>
                  <a:pt x="862" y="187"/>
                  <a:pt x="861" y="188"/>
                </a:cubicBezTo>
                <a:cubicBezTo>
                  <a:pt x="861" y="188"/>
                  <a:pt x="862" y="188"/>
                  <a:pt x="862" y="188"/>
                </a:cubicBezTo>
                <a:cubicBezTo>
                  <a:pt x="862" y="190"/>
                  <a:pt x="860" y="196"/>
                  <a:pt x="862" y="198"/>
                </a:cubicBezTo>
                <a:cubicBezTo>
                  <a:pt x="861" y="198"/>
                  <a:pt x="861" y="197"/>
                  <a:pt x="861" y="198"/>
                </a:cubicBezTo>
                <a:cubicBezTo>
                  <a:pt x="861" y="199"/>
                  <a:pt x="860" y="200"/>
                  <a:pt x="861" y="201"/>
                </a:cubicBezTo>
                <a:cubicBezTo>
                  <a:pt x="861" y="204"/>
                  <a:pt x="860" y="206"/>
                  <a:pt x="861" y="208"/>
                </a:cubicBezTo>
                <a:cubicBezTo>
                  <a:pt x="860" y="209"/>
                  <a:pt x="860" y="210"/>
                  <a:pt x="860" y="210"/>
                </a:cubicBezTo>
                <a:cubicBezTo>
                  <a:pt x="860" y="211"/>
                  <a:pt x="860" y="213"/>
                  <a:pt x="860" y="214"/>
                </a:cubicBezTo>
                <a:cubicBezTo>
                  <a:pt x="859" y="231"/>
                  <a:pt x="857" y="248"/>
                  <a:pt x="857" y="264"/>
                </a:cubicBezTo>
                <a:cubicBezTo>
                  <a:pt x="856" y="268"/>
                  <a:pt x="857" y="273"/>
                  <a:pt x="857" y="277"/>
                </a:cubicBezTo>
                <a:cubicBezTo>
                  <a:pt x="857" y="277"/>
                  <a:pt x="857" y="277"/>
                  <a:pt x="857" y="278"/>
                </a:cubicBezTo>
                <a:cubicBezTo>
                  <a:pt x="857" y="279"/>
                  <a:pt x="857" y="279"/>
                  <a:pt x="857" y="279"/>
                </a:cubicBezTo>
                <a:cubicBezTo>
                  <a:pt x="857" y="280"/>
                  <a:pt x="857" y="281"/>
                  <a:pt x="857" y="282"/>
                </a:cubicBezTo>
                <a:cubicBezTo>
                  <a:pt x="857" y="291"/>
                  <a:pt x="857" y="302"/>
                  <a:pt x="859" y="311"/>
                </a:cubicBezTo>
                <a:cubicBezTo>
                  <a:pt x="858" y="317"/>
                  <a:pt x="860" y="324"/>
                  <a:pt x="860" y="331"/>
                </a:cubicBezTo>
                <a:cubicBezTo>
                  <a:pt x="860" y="334"/>
                  <a:pt x="860" y="336"/>
                  <a:pt x="860" y="339"/>
                </a:cubicBezTo>
                <a:cubicBezTo>
                  <a:pt x="861" y="340"/>
                  <a:pt x="861" y="342"/>
                  <a:pt x="861" y="343"/>
                </a:cubicBezTo>
                <a:cubicBezTo>
                  <a:pt x="861" y="345"/>
                  <a:pt x="861" y="347"/>
                  <a:pt x="861" y="349"/>
                </a:cubicBezTo>
                <a:cubicBezTo>
                  <a:pt x="861" y="350"/>
                  <a:pt x="861" y="350"/>
                  <a:pt x="861" y="350"/>
                </a:cubicBezTo>
                <a:cubicBezTo>
                  <a:pt x="861" y="351"/>
                  <a:pt x="861" y="351"/>
                  <a:pt x="861" y="351"/>
                </a:cubicBezTo>
                <a:cubicBezTo>
                  <a:pt x="861" y="351"/>
                  <a:pt x="861" y="351"/>
                  <a:pt x="861" y="351"/>
                </a:cubicBezTo>
                <a:cubicBezTo>
                  <a:pt x="861" y="351"/>
                  <a:pt x="860" y="350"/>
                  <a:pt x="860" y="350"/>
                </a:cubicBezTo>
                <a:cubicBezTo>
                  <a:pt x="859" y="350"/>
                  <a:pt x="858" y="350"/>
                  <a:pt x="857" y="349"/>
                </a:cubicBezTo>
                <a:cubicBezTo>
                  <a:pt x="854" y="349"/>
                  <a:pt x="853" y="349"/>
                  <a:pt x="851" y="348"/>
                </a:cubicBezTo>
                <a:cubicBezTo>
                  <a:pt x="843" y="346"/>
                  <a:pt x="834" y="342"/>
                  <a:pt x="826" y="340"/>
                </a:cubicBezTo>
                <a:cubicBezTo>
                  <a:pt x="824" y="340"/>
                  <a:pt x="821" y="338"/>
                  <a:pt x="819" y="338"/>
                </a:cubicBezTo>
                <a:cubicBezTo>
                  <a:pt x="818" y="338"/>
                  <a:pt x="817" y="338"/>
                  <a:pt x="816" y="337"/>
                </a:cubicBezTo>
                <a:cubicBezTo>
                  <a:pt x="812" y="336"/>
                  <a:pt x="807" y="334"/>
                  <a:pt x="803" y="334"/>
                </a:cubicBezTo>
                <a:cubicBezTo>
                  <a:pt x="801" y="333"/>
                  <a:pt x="799" y="332"/>
                  <a:pt x="797" y="331"/>
                </a:cubicBezTo>
                <a:cubicBezTo>
                  <a:pt x="794" y="331"/>
                  <a:pt x="792" y="330"/>
                  <a:pt x="790" y="330"/>
                </a:cubicBezTo>
                <a:cubicBezTo>
                  <a:pt x="789" y="329"/>
                  <a:pt x="788" y="329"/>
                  <a:pt x="788" y="329"/>
                </a:cubicBezTo>
                <a:cubicBezTo>
                  <a:pt x="787" y="329"/>
                  <a:pt x="787" y="329"/>
                  <a:pt x="786" y="328"/>
                </a:cubicBezTo>
                <a:cubicBezTo>
                  <a:pt x="783" y="328"/>
                  <a:pt x="779" y="327"/>
                  <a:pt x="776" y="325"/>
                </a:cubicBezTo>
                <a:cubicBezTo>
                  <a:pt x="775" y="325"/>
                  <a:pt x="775" y="325"/>
                  <a:pt x="775" y="326"/>
                </a:cubicBezTo>
                <a:cubicBezTo>
                  <a:pt x="773" y="324"/>
                  <a:pt x="770" y="325"/>
                  <a:pt x="768" y="324"/>
                </a:cubicBezTo>
                <a:cubicBezTo>
                  <a:pt x="767" y="324"/>
                  <a:pt x="767" y="324"/>
                  <a:pt x="767" y="324"/>
                </a:cubicBezTo>
                <a:cubicBezTo>
                  <a:pt x="766" y="323"/>
                  <a:pt x="765" y="323"/>
                  <a:pt x="763" y="323"/>
                </a:cubicBezTo>
                <a:cubicBezTo>
                  <a:pt x="759" y="321"/>
                  <a:pt x="755" y="321"/>
                  <a:pt x="751" y="319"/>
                </a:cubicBezTo>
                <a:cubicBezTo>
                  <a:pt x="749" y="320"/>
                  <a:pt x="746" y="319"/>
                  <a:pt x="744" y="318"/>
                </a:cubicBezTo>
                <a:cubicBezTo>
                  <a:pt x="743" y="318"/>
                  <a:pt x="743" y="319"/>
                  <a:pt x="742" y="318"/>
                </a:cubicBezTo>
                <a:cubicBezTo>
                  <a:pt x="741" y="318"/>
                  <a:pt x="741" y="318"/>
                  <a:pt x="741" y="318"/>
                </a:cubicBezTo>
                <a:cubicBezTo>
                  <a:pt x="740" y="318"/>
                  <a:pt x="740" y="318"/>
                  <a:pt x="739" y="318"/>
                </a:cubicBezTo>
                <a:cubicBezTo>
                  <a:pt x="738" y="317"/>
                  <a:pt x="738" y="317"/>
                  <a:pt x="737" y="316"/>
                </a:cubicBezTo>
                <a:cubicBezTo>
                  <a:pt x="736" y="316"/>
                  <a:pt x="736" y="317"/>
                  <a:pt x="735" y="316"/>
                </a:cubicBezTo>
                <a:cubicBezTo>
                  <a:pt x="734" y="316"/>
                  <a:pt x="733" y="315"/>
                  <a:pt x="733" y="315"/>
                </a:cubicBezTo>
                <a:cubicBezTo>
                  <a:pt x="731" y="315"/>
                  <a:pt x="729" y="316"/>
                  <a:pt x="727" y="314"/>
                </a:cubicBezTo>
                <a:cubicBezTo>
                  <a:pt x="725" y="314"/>
                  <a:pt x="724" y="313"/>
                  <a:pt x="722" y="313"/>
                </a:cubicBezTo>
                <a:cubicBezTo>
                  <a:pt x="721" y="313"/>
                  <a:pt x="720" y="313"/>
                  <a:pt x="719" y="313"/>
                </a:cubicBezTo>
                <a:cubicBezTo>
                  <a:pt x="718" y="313"/>
                  <a:pt x="718" y="313"/>
                  <a:pt x="717" y="313"/>
                </a:cubicBezTo>
                <a:cubicBezTo>
                  <a:pt x="715" y="312"/>
                  <a:pt x="713" y="313"/>
                  <a:pt x="711" y="311"/>
                </a:cubicBezTo>
                <a:cubicBezTo>
                  <a:pt x="708" y="312"/>
                  <a:pt x="703" y="309"/>
                  <a:pt x="701" y="311"/>
                </a:cubicBezTo>
                <a:cubicBezTo>
                  <a:pt x="701" y="312"/>
                  <a:pt x="700" y="313"/>
                  <a:pt x="699" y="313"/>
                </a:cubicBezTo>
                <a:cubicBezTo>
                  <a:pt x="698" y="313"/>
                  <a:pt x="698" y="312"/>
                  <a:pt x="697" y="311"/>
                </a:cubicBezTo>
                <a:cubicBezTo>
                  <a:pt x="696" y="311"/>
                  <a:pt x="693" y="310"/>
                  <a:pt x="692" y="310"/>
                </a:cubicBezTo>
                <a:cubicBezTo>
                  <a:pt x="691" y="310"/>
                  <a:pt x="691" y="311"/>
                  <a:pt x="690" y="311"/>
                </a:cubicBezTo>
                <a:cubicBezTo>
                  <a:pt x="689" y="311"/>
                  <a:pt x="688" y="309"/>
                  <a:pt x="687" y="309"/>
                </a:cubicBezTo>
                <a:cubicBezTo>
                  <a:pt x="686" y="309"/>
                  <a:pt x="685" y="310"/>
                  <a:pt x="684" y="310"/>
                </a:cubicBezTo>
                <a:cubicBezTo>
                  <a:pt x="683" y="309"/>
                  <a:pt x="682" y="308"/>
                  <a:pt x="682" y="307"/>
                </a:cubicBezTo>
                <a:cubicBezTo>
                  <a:pt x="682" y="307"/>
                  <a:pt x="682" y="307"/>
                  <a:pt x="681" y="307"/>
                </a:cubicBezTo>
                <a:cubicBezTo>
                  <a:pt x="680" y="305"/>
                  <a:pt x="677" y="304"/>
                  <a:pt x="674" y="304"/>
                </a:cubicBezTo>
                <a:cubicBezTo>
                  <a:pt x="674" y="303"/>
                  <a:pt x="673" y="303"/>
                  <a:pt x="673" y="303"/>
                </a:cubicBezTo>
                <a:cubicBezTo>
                  <a:pt x="670" y="302"/>
                  <a:pt x="668" y="299"/>
                  <a:pt x="666" y="296"/>
                </a:cubicBezTo>
                <a:cubicBezTo>
                  <a:pt x="666" y="296"/>
                  <a:pt x="665" y="296"/>
                  <a:pt x="665" y="295"/>
                </a:cubicBezTo>
                <a:cubicBezTo>
                  <a:pt x="664" y="294"/>
                  <a:pt x="664" y="293"/>
                  <a:pt x="663" y="292"/>
                </a:cubicBezTo>
                <a:cubicBezTo>
                  <a:pt x="663" y="291"/>
                  <a:pt x="662" y="291"/>
                  <a:pt x="662" y="290"/>
                </a:cubicBezTo>
                <a:cubicBezTo>
                  <a:pt x="662" y="288"/>
                  <a:pt x="661" y="287"/>
                  <a:pt x="660" y="286"/>
                </a:cubicBezTo>
                <a:cubicBezTo>
                  <a:pt x="660" y="285"/>
                  <a:pt x="659" y="284"/>
                  <a:pt x="659" y="283"/>
                </a:cubicBezTo>
                <a:cubicBezTo>
                  <a:pt x="658" y="281"/>
                  <a:pt x="659" y="279"/>
                  <a:pt x="658" y="277"/>
                </a:cubicBezTo>
                <a:cubicBezTo>
                  <a:pt x="659" y="274"/>
                  <a:pt x="659" y="271"/>
                  <a:pt x="660" y="267"/>
                </a:cubicBezTo>
                <a:cubicBezTo>
                  <a:pt x="660" y="267"/>
                  <a:pt x="659" y="267"/>
                  <a:pt x="660" y="266"/>
                </a:cubicBezTo>
                <a:cubicBezTo>
                  <a:pt x="661" y="265"/>
                  <a:pt x="661" y="263"/>
                  <a:pt x="662" y="261"/>
                </a:cubicBezTo>
                <a:cubicBezTo>
                  <a:pt x="663" y="261"/>
                  <a:pt x="663" y="260"/>
                  <a:pt x="664" y="260"/>
                </a:cubicBezTo>
                <a:cubicBezTo>
                  <a:pt x="665" y="259"/>
                  <a:pt x="665" y="258"/>
                  <a:pt x="666" y="257"/>
                </a:cubicBezTo>
                <a:cubicBezTo>
                  <a:pt x="670" y="256"/>
                  <a:pt x="673" y="253"/>
                  <a:pt x="677" y="251"/>
                </a:cubicBezTo>
                <a:cubicBezTo>
                  <a:pt x="677" y="251"/>
                  <a:pt x="678" y="251"/>
                  <a:pt x="678" y="251"/>
                </a:cubicBezTo>
                <a:cubicBezTo>
                  <a:pt x="680" y="250"/>
                  <a:pt x="682" y="250"/>
                  <a:pt x="684" y="249"/>
                </a:cubicBezTo>
                <a:cubicBezTo>
                  <a:pt x="685" y="248"/>
                  <a:pt x="687" y="249"/>
                  <a:pt x="689" y="249"/>
                </a:cubicBezTo>
                <a:cubicBezTo>
                  <a:pt x="690" y="249"/>
                  <a:pt x="690" y="248"/>
                  <a:pt x="692" y="249"/>
                </a:cubicBezTo>
                <a:cubicBezTo>
                  <a:pt x="693" y="249"/>
                  <a:pt x="695" y="248"/>
                  <a:pt x="696" y="248"/>
                </a:cubicBezTo>
                <a:cubicBezTo>
                  <a:pt x="698" y="248"/>
                  <a:pt x="700" y="249"/>
                  <a:pt x="701" y="250"/>
                </a:cubicBezTo>
                <a:cubicBezTo>
                  <a:pt x="702" y="250"/>
                  <a:pt x="703" y="249"/>
                  <a:pt x="704" y="250"/>
                </a:cubicBezTo>
                <a:cubicBezTo>
                  <a:pt x="705" y="250"/>
                  <a:pt x="706" y="252"/>
                  <a:pt x="707" y="252"/>
                </a:cubicBezTo>
                <a:close/>
                <a:moveTo>
                  <a:pt x="858" y="156"/>
                </a:moveTo>
                <a:cubicBezTo>
                  <a:pt x="858" y="156"/>
                  <a:pt x="858" y="156"/>
                  <a:pt x="858" y="156"/>
                </a:cubicBezTo>
                <a:cubicBezTo>
                  <a:pt x="858" y="157"/>
                  <a:pt x="859" y="156"/>
                  <a:pt x="858" y="156"/>
                </a:cubicBezTo>
                <a:close/>
                <a:moveTo>
                  <a:pt x="859" y="156"/>
                </a:moveTo>
                <a:cubicBezTo>
                  <a:pt x="860" y="155"/>
                  <a:pt x="859" y="154"/>
                  <a:pt x="860" y="152"/>
                </a:cubicBezTo>
                <a:cubicBezTo>
                  <a:pt x="859" y="152"/>
                  <a:pt x="859" y="152"/>
                  <a:pt x="860" y="151"/>
                </a:cubicBezTo>
                <a:cubicBezTo>
                  <a:pt x="859" y="150"/>
                  <a:pt x="860" y="148"/>
                  <a:pt x="858" y="148"/>
                </a:cubicBezTo>
                <a:cubicBezTo>
                  <a:pt x="858" y="149"/>
                  <a:pt x="858" y="150"/>
                  <a:pt x="857" y="151"/>
                </a:cubicBezTo>
                <a:cubicBezTo>
                  <a:pt x="857" y="151"/>
                  <a:pt x="858" y="151"/>
                  <a:pt x="858" y="151"/>
                </a:cubicBezTo>
                <a:cubicBezTo>
                  <a:pt x="858" y="152"/>
                  <a:pt x="858" y="154"/>
                  <a:pt x="858" y="156"/>
                </a:cubicBezTo>
                <a:cubicBezTo>
                  <a:pt x="858" y="156"/>
                  <a:pt x="858" y="155"/>
                  <a:pt x="859" y="156"/>
                </a:cubicBezTo>
                <a:close/>
              </a:path>
            </a:pathLst>
          </a:custGeom>
          <a:solidFill>
            <a:srgbClr val="EF9032"/>
          </a:solidFill>
          <a:ln>
            <a:noFill/>
          </a:ln>
        </p:spPr>
        <p:txBody>
          <a:bodyPr vert="horz" wrap="square" lIns="91416" tIns="45708" rIns="91416" bIns="45708" numCol="1" anchor="t" anchorCtr="0" compatLnSpc="1">
            <a:prstTxWarp prst="textNoShape">
              <a:avLst/>
            </a:prstTxWarp>
          </a:bodyPr>
          <a:lstStyle/>
          <a:p>
            <a:pPr defTabSz="1218938"/>
            <a:endParaRPr lang="en-US" sz="2399">
              <a:solidFill>
                <a:prstClr val="black"/>
              </a:solidFill>
            </a:endParaRPr>
          </a:p>
        </p:txBody>
      </p:sp>
      <p:sp>
        <p:nvSpPr>
          <p:cNvPr id="18" name="Rectangle 17">
            <a:extLst>
              <a:ext uri="{FF2B5EF4-FFF2-40B4-BE49-F238E27FC236}">
                <a16:creationId xmlns:a16="http://schemas.microsoft.com/office/drawing/2014/main" id="{891504A2-C8F6-4534-BC03-59278E8406B4}"/>
              </a:ext>
            </a:extLst>
          </p:cNvPr>
          <p:cNvSpPr/>
          <p:nvPr/>
        </p:nvSpPr>
        <p:spPr>
          <a:xfrm>
            <a:off x="3862608" y="4353300"/>
            <a:ext cx="3668616" cy="818340"/>
          </a:xfrm>
          <a:prstGeom prst="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3456"/>
          </a:p>
        </p:txBody>
      </p:sp>
    </p:spTree>
    <p:extLst>
      <p:ext uri="{BB962C8B-B14F-4D97-AF65-F5344CB8AC3E}">
        <p14:creationId xmlns:p14="http://schemas.microsoft.com/office/powerpoint/2010/main" val="83169917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10" presetClass="entr" presetSubtype="0"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500"/>
                                        <p:tgtEl>
                                          <p:spTgt spid="16"/>
                                        </p:tgtEl>
                                      </p:cBhvr>
                                    </p:animEffect>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8" grpId="0" animBg="1"/>
      <p:bldP spid="14" grpId="0" animBg="1"/>
      <p:bldP spid="16" grpId="0" animBg="1"/>
      <p:bldP spid="1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27981F46-F696-4356-994E-71F91E6F8C2F}"/>
              </a:ext>
            </a:extLst>
          </p:cNvPr>
          <p:cNvPicPr>
            <a:picLocks noChangeAspect="1"/>
          </p:cNvPicPr>
          <p:nvPr/>
        </p:nvPicPr>
        <p:blipFill>
          <a:blip r:embed="rId3"/>
          <a:stretch>
            <a:fillRect/>
          </a:stretch>
        </p:blipFill>
        <p:spPr>
          <a:xfrm>
            <a:off x="1914600" y="1703858"/>
            <a:ext cx="9591675" cy="2409825"/>
          </a:xfrm>
          <a:prstGeom prst="rect">
            <a:avLst/>
          </a:prstGeom>
        </p:spPr>
      </p:pic>
      <p:sp>
        <p:nvSpPr>
          <p:cNvPr id="17" name="Title 1"/>
          <p:cNvSpPr txBox="1">
            <a:spLocks/>
          </p:cNvSpPr>
          <p:nvPr/>
        </p:nvSpPr>
        <p:spPr>
          <a:xfrm>
            <a:off x="685800" y="228443"/>
            <a:ext cx="13258800" cy="801068"/>
          </a:xfrm>
          <a:prstGeom prst="rect">
            <a:avLst/>
          </a:prstGeom>
        </p:spPr>
        <p:txBody>
          <a:bodyPr vert="horz" lIns="0" tIns="0" rIns="0" bIns="0" rtlCol="0" anchor="t" anchorCtr="0">
            <a:normAutofit lnSpcReduction="10000"/>
          </a:bodyPr>
          <a:lstStyle>
            <a:lvl1pPr>
              <a:lnSpc>
                <a:spcPct val="85000"/>
              </a:lnSpc>
              <a:spcBef>
                <a:spcPct val="0"/>
              </a:spcBef>
              <a:buNone/>
              <a:defRPr sz="3200" b="1">
                <a:solidFill>
                  <a:srgbClr val="002060"/>
                </a:solidFill>
                <a:latin typeface="Titillium Web" panose="00000500000000000000" pitchFamily="2" charset="0"/>
                <a:ea typeface="+mj-ea"/>
                <a:cs typeface="+mj-cs"/>
              </a:defRPr>
            </a:lvl1pPr>
          </a:lstStyle>
          <a:p>
            <a:r>
              <a:rPr lang="it-IT" dirty="0"/>
              <a:t>DICHIARAZIONI RELATIVE ALL’ABILITAZIONE/SPECIALIZZAZIONE </a:t>
            </a:r>
          </a:p>
          <a:p>
            <a:r>
              <a:rPr lang="it-IT" dirty="0"/>
              <a:t>CONSEGUITA</a:t>
            </a:r>
          </a:p>
        </p:txBody>
      </p:sp>
      <p:sp>
        <p:nvSpPr>
          <p:cNvPr id="20" name="Rectangle 19">
            <a:extLst>
              <a:ext uri="{FF2B5EF4-FFF2-40B4-BE49-F238E27FC236}">
                <a16:creationId xmlns:a16="http://schemas.microsoft.com/office/drawing/2014/main" id="{FC0A3085-4E39-4FE3-BA98-E5BE27E66382}"/>
              </a:ext>
            </a:extLst>
          </p:cNvPr>
          <p:cNvSpPr/>
          <p:nvPr/>
        </p:nvSpPr>
        <p:spPr>
          <a:xfrm>
            <a:off x="0" y="867097"/>
            <a:ext cx="7282052" cy="72008"/>
          </a:xfrm>
          <a:prstGeom prst="rect">
            <a:avLst/>
          </a:prstGeom>
          <a:gradFill flip="none" rotWithShape="1">
            <a:gsLst>
              <a:gs pos="0">
                <a:srgbClr val="0070C0"/>
              </a:gs>
              <a:gs pos="100000">
                <a:schemeClr val="bg1"/>
              </a:gs>
            </a:gsLst>
            <a:lin ang="0" scaled="1"/>
            <a:tileRect/>
          </a:gradFill>
          <a:ln>
            <a:noFill/>
          </a:ln>
        </p:spPr>
        <p:style>
          <a:lnRef idx="0">
            <a:schemeClr val="accent1"/>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196DD39-9C76-4B93-935A-B3943C390FE7}"/>
              </a:ext>
            </a:extLst>
          </p:cNvPr>
          <p:cNvSpPr txBox="1"/>
          <p:nvPr/>
        </p:nvSpPr>
        <p:spPr>
          <a:xfrm>
            <a:off x="488469" y="4147687"/>
            <a:ext cx="2664296" cy="615553"/>
          </a:xfrm>
          <a:prstGeom prst="rect">
            <a:avLst/>
          </a:prstGeom>
          <a:solidFill>
            <a:schemeClr val="accent3">
              <a:lumMod val="20000"/>
              <a:lumOff val="80000"/>
            </a:schemeClr>
          </a:solidFill>
          <a:ln>
            <a:solidFill>
              <a:srgbClr val="F3ECDF"/>
            </a:solidFill>
          </a:ln>
          <a:effectLst>
            <a:outerShdw blurRad="50800" dist="38100" dir="2700000" algn="tl" rotWithShape="0">
              <a:prstClr val="black">
                <a:alpha val="40000"/>
              </a:prstClr>
            </a:outerShdw>
          </a:effectLst>
        </p:spPr>
        <p:txBody>
          <a:bodyPr wrap="square" lIns="182880" tIns="91440" rIns="182880" bIns="91440" rtlCol="0" anchor="ctr">
            <a:spAutoFit/>
          </a:bodyPr>
          <a:lstStyle>
            <a:defPPr>
              <a:defRPr lang="en-US"/>
            </a:defPPr>
            <a:lvl1pPr algn="ctr">
              <a:defRPr sz="1400">
                <a:solidFill>
                  <a:srgbClr val="821F00"/>
                </a:solidFill>
                <a:latin typeface="Titillium Web" panose="00000500000000000000" pitchFamily="2" charset="0"/>
              </a:defRPr>
            </a:lvl1pPr>
          </a:lstStyle>
          <a:p>
            <a:r>
              <a:rPr lang="it-IT" dirty="0"/>
              <a:t>Per inserire i dati, cliccare su ‘</a:t>
            </a:r>
            <a:r>
              <a:rPr lang="it-IT" b="1" dirty="0"/>
              <a:t>Aggiungi dichiarazione</a:t>
            </a:r>
            <a:r>
              <a:rPr lang="it-IT" dirty="0"/>
              <a:t>’</a:t>
            </a:r>
          </a:p>
        </p:txBody>
      </p:sp>
      <p:sp>
        <p:nvSpPr>
          <p:cNvPr id="8" name="Freeform 19">
            <a:extLst>
              <a:ext uri="{FF2B5EF4-FFF2-40B4-BE49-F238E27FC236}">
                <a16:creationId xmlns:a16="http://schemas.microsoft.com/office/drawing/2014/main" id="{F80208B1-9C8C-46B2-8428-DBFDA6D79B18}"/>
              </a:ext>
            </a:extLst>
          </p:cNvPr>
          <p:cNvSpPr>
            <a:spLocks noChangeAspect="1" noEditPoints="1"/>
          </p:cNvSpPr>
          <p:nvPr/>
        </p:nvSpPr>
        <p:spPr bwMode="auto">
          <a:xfrm rot="9510313" flipV="1">
            <a:off x="748211" y="3144487"/>
            <a:ext cx="2729652" cy="464054"/>
          </a:xfrm>
          <a:custGeom>
            <a:avLst/>
            <a:gdLst>
              <a:gd name="T0" fmla="*/ 715 w 868"/>
              <a:gd name="T1" fmla="*/ 128 h 351"/>
              <a:gd name="T2" fmla="*/ 363 w 868"/>
              <a:gd name="T3" fmla="*/ 50 h 351"/>
              <a:gd name="T4" fmla="*/ 226 w 868"/>
              <a:gd name="T5" fmla="*/ 94 h 351"/>
              <a:gd name="T6" fmla="*/ 155 w 868"/>
              <a:gd name="T7" fmla="*/ 112 h 351"/>
              <a:gd name="T8" fmla="*/ 111 w 868"/>
              <a:gd name="T9" fmla="*/ 138 h 351"/>
              <a:gd name="T10" fmla="*/ 85 w 868"/>
              <a:gd name="T11" fmla="*/ 163 h 351"/>
              <a:gd name="T12" fmla="*/ 104 w 868"/>
              <a:gd name="T13" fmla="*/ 185 h 351"/>
              <a:gd name="T14" fmla="*/ 69 w 868"/>
              <a:gd name="T15" fmla="*/ 174 h 351"/>
              <a:gd name="T16" fmla="*/ 92 w 868"/>
              <a:gd name="T17" fmla="*/ 203 h 351"/>
              <a:gd name="T18" fmla="*/ 66 w 868"/>
              <a:gd name="T19" fmla="*/ 192 h 351"/>
              <a:gd name="T20" fmla="*/ 75 w 868"/>
              <a:gd name="T21" fmla="*/ 207 h 351"/>
              <a:gd name="T22" fmla="*/ 72 w 868"/>
              <a:gd name="T23" fmla="*/ 224 h 351"/>
              <a:gd name="T24" fmla="*/ 64 w 868"/>
              <a:gd name="T25" fmla="*/ 228 h 351"/>
              <a:gd name="T26" fmla="*/ 29 w 868"/>
              <a:gd name="T27" fmla="*/ 217 h 351"/>
              <a:gd name="T28" fmla="*/ 31 w 868"/>
              <a:gd name="T29" fmla="*/ 228 h 351"/>
              <a:gd name="T30" fmla="*/ 53 w 868"/>
              <a:gd name="T31" fmla="*/ 253 h 351"/>
              <a:gd name="T32" fmla="*/ 36 w 868"/>
              <a:gd name="T33" fmla="*/ 257 h 351"/>
              <a:gd name="T34" fmla="*/ 774 w 868"/>
              <a:gd name="T35" fmla="*/ 258 h 351"/>
              <a:gd name="T36" fmla="*/ 640 w 868"/>
              <a:gd name="T37" fmla="*/ 136 h 351"/>
              <a:gd name="T38" fmla="*/ 376 w 868"/>
              <a:gd name="T39" fmla="*/ 47 h 351"/>
              <a:gd name="T40" fmla="*/ 235 w 868"/>
              <a:gd name="T41" fmla="*/ 76 h 351"/>
              <a:gd name="T42" fmla="*/ 221 w 868"/>
              <a:gd name="T43" fmla="*/ 70 h 351"/>
              <a:gd name="T44" fmla="*/ 180 w 868"/>
              <a:gd name="T45" fmla="*/ 89 h 351"/>
              <a:gd name="T46" fmla="*/ 168 w 868"/>
              <a:gd name="T47" fmla="*/ 110 h 351"/>
              <a:gd name="T48" fmla="*/ 140 w 868"/>
              <a:gd name="T49" fmla="*/ 145 h 351"/>
              <a:gd name="T50" fmla="*/ 81 w 868"/>
              <a:gd name="T51" fmla="*/ 192 h 351"/>
              <a:gd name="T52" fmla="*/ 126 w 868"/>
              <a:gd name="T53" fmla="*/ 134 h 351"/>
              <a:gd name="T54" fmla="*/ 253 w 868"/>
              <a:gd name="T55" fmla="*/ 36 h 351"/>
              <a:gd name="T56" fmla="*/ 399 w 868"/>
              <a:gd name="T57" fmla="*/ 2 h 351"/>
              <a:gd name="T58" fmla="*/ 510 w 868"/>
              <a:gd name="T59" fmla="*/ 14 h 351"/>
              <a:gd name="T60" fmla="*/ 732 w 868"/>
              <a:gd name="T61" fmla="*/ 145 h 351"/>
              <a:gd name="T62" fmla="*/ 794 w 868"/>
              <a:gd name="T63" fmla="*/ 260 h 351"/>
              <a:gd name="T64" fmla="*/ 787 w 868"/>
              <a:gd name="T65" fmla="*/ 222 h 351"/>
              <a:gd name="T66" fmla="*/ 721 w 868"/>
              <a:gd name="T67" fmla="*/ 150 h 351"/>
              <a:gd name="T68" fmla="*/ 533 w 868"/>
              <a:gd name="T69" fmla="*/ 22 h 351"/>
              <a:gd name="T70" fmla="*/ 380 w 868"/>
              <a:gd name="T71" fmla="*/ 47 h 351"/>
              <a:gd name="T72" fmla="*/ 307 w 868"/>
              <a:gd name="T73" fmla="*/ 53 h 351"/>
              <a:gd name="T74" fmla="*/ 281 w 868"/>
              <a:gd name="T75" fmla="*/ 47 h 351"/>
              <a:gd name="T76" fmla="*/ 242 w 868"/>
              <a:gd name="T77" fmla="*/ 43 h 351"/>
              <a:gd name="T78" fmla="*/ 222 w 868"/>
              <a:gd name="T79" fmla="*/ 51 h 351"/>
              <a:gd name="T80" fmla="*/ 197 w 868"/>
              <a:gd name="T81" fmla="*/ 73 h 351"/>
              <a:gd name="T82" fmla="*/ 164 w 868"/>
              <a:gd name="T83" fmla="*/ 99 h 351"/>
              <a:gd name="T84" fmla="*/ 142 w 868"/>
              <a:gd name="T85" fmla="*/ 117 h 351"/>
              <a:gd name="T86" fmla="*/ 141 w 868"/>
              <a:gd name="T87" fmla="*/ 138 h 351"/>
              <a:gd name="T88" fmla="*/ 124 w 868"/>
              <a:gd name="T89" fmla="*/ 129 h 351"/>
              <a:gd name="T90" fmla="*/ 113 w 868"/>
              <a:gd name="T91" fmla="*/ 142 h 351"/>
              <a:gd name="T92" fmla="*/ 337 w 868"/>
              <a:gd name="T93" fmla="*/ 9 h 351"/>
              <a:gd name="T94" fmla="*/ 168 w 868"/>
              <a:gd name="T95" fmla="*/ 125 h 351"/>
              <a:gd name="T96" fmla="*/ 197 w 868"/>
              <a:gd name="T97" fmla="*/ 105 h 351"/>
              <a:gd name="T98" fmla="*/ 131 w 868"/>
              <a:gd name="T99" fmla="*/ 159 h 351"/>
              <a:gd name="T100" fmla="*/ 88 w 868"/>
              <a:gd name="T101" fmla="*/ 171 h 351"/>
              <a:gd name="T102" fmla="*/ 85 w 868"/>
              <a:gd name="T103" fmla="*/ 191 h 351"/>
              <a:gd name="T104" fmla="*/ 79 w 868"/>
              <a:gd name="T105" fmla="*/ 215 h 351"/>
              <a:gd name="T106" fmla="*/ 48 w 868"/>
              <a:gd name="T107" fmla="*/ 193 h 351"/>
              <a:gd name="T108" fmla="*/ 64 w 868"/>
              <a:gd name="T109" fmla="*/ 238 h 351"/>
              <a:gd name="T110" fmla="*/ 17 w 868"/>
              <a:gd name="T111" fmla="*/ 235 h 351"/>
              <a:gd name="T112" fmla="*/ 87 w 868"/>
              <a:gd name="T113" fmla="*/ 158 h 351"/>
              <a:gd name="T114" fmla="*/ 865 w 868"/>
              <a:gd name="T115" fmla="*/ 172 h 351"/>
              <a:gd name="T116" fmla="*/ 859 w 868"/>
              <a:gd name="T117" fmla="*/ 117 h 351"/>
              <a:gd name="T118" fmla="*/ 782 w 868"/>
              <a:gd name="T119" fmla="*/ 277 h 351"/>
              <a:gd name="T120" fmla="*/ 841 w 868"/>
              <a:gd name="T121" fmla="*/ 164 h 351"/>
              <a:gd name="T122" fmla="*/ 861 w 868"/>
              <a:gd name="T123" fmla="*/ 201 h 351"/>
              <a:gd name="T124" fmla="*/ 666 w 868"/>
              <a:gd name="T125" fmla="*/ 296 h 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68" h="351">
                <a:moveTo>
                  <a:pt x="813" y="278"/>
                </a:moveTo>
                <a:cubicBezTo>
                  <a:pt x="812" y="276"/>
                  <a:pt x="811" y="275"/>
                  <a:pt x="812" y="275"/>
                </a:cubicBezTo>
                <a:cubicBezTo>
                  <a:pt x="813" y="277"/>
                  <a:pt x="813" y="278"/>
                  <a:pt x="813" y="278"/>
                </a:cubicBezTo>
                <a:close/>
                <a:moveTo>
                  <a:pt x="812" y="266"/>
                </a:moveTo>
                <a:cubicBezTo>
                  <a:pt x="813" y="269"/>
                  <a:pt x="814" y="269"/>
                  <a:pt x="814" y="271"/>
                </a:cubicBezTo>
                <a:cubicBezTo>
                  <a:pt x="813" y="267"/>
                  <a:pt x="813" y="271"/>
                  <a:pt x="813" y="270"/>
                </a:cubicBezTo>
                <a:cubicBezTo>
                  <a:pt x="815" y="276"/>
                  <a:pt x="814" y="270"/>
                  <a:pt x="815" y="272"/>
                </a:cubicBezTo>
                <a:cubicBezTo>
                  <a:pt x="814" y="268"/>
                  <a:pt x="813" y="267"/>
                  <a:pt x="812" y="266"/>
                </a:cubicBezTo>
                <a:close/>
                <a:moveTo>
                  <a:pt x="781" y="282"/>
                </a:moveTo>
                <a:cubicBezTo>
                  <a:pt x="782" y="285"/>
                  <a:pt x="783" y="285"/>
                  <a:pt x="784" y="284"/>
                </a:cubicBezTo>
                <a:cubicBezTo>
                  <a:pt x="782" y="282"/>
                  <a:pt x="782" y="282"/>
                  <a:pt x="781" y="282"/>
                </a:cubicBezTo>
                <a:close/>
                <a:moveTo>
                  <a:pt x="798" y="267"/>
                </a:moveTo>
                <a:cubicBezTo>
                  <a:pt x="798" y="268"/>
                  <a:pt x="801" y="272"/>
                  <a:pt x="801" y="272"/>
                </a:cubicBezTo>
                <a:cubicBezTo>
                  <a:pt x="801" y="269"/>
                  <a:pt x="799" y="267"/>
                  <a:pt x="798" y="267"/>
                </a:cubicBezTo>
                <a:close/>
                <a:moveTo>
                  <a:pt x="791" y="270"/>
                </a:moveTo>
                <a:cubicBezTo>
                  <a:pt x="791" y="272"/>
                  <a:pt x="793" y="275"/>
                  <a:pt x="793" y="276"/>
                </a:cubicBezTo>
                <a:cubicBezTo>
                  <a:pt x="793" y="274"/>
                  <a:pt x="791" y="271"/>
                  <a:pt x="791" y="270"/>
                </a:cubicBezTo>
                <a:close/>
                <a:moveTo>
                  <a:pt x="789" y="269"/>
                </a:moveTo>
                <a:cubicBezTo>
                  <a:pt x="788" y="269"/>
                  <a:pt x="791" y="272"/>
                  <a:pt x="790" y="273"/>
                </a:cubicBezTo>
                <a:cubicBezTo>
                  <a:pt x="789" y="270"/>
                  <a:pt x="788" y="270"/>
                  <a:pt x="787" y="270"/>
                </a:cubicBezTo>
                <a:cubicBezTo>
                  <a:pt x="789" y="273"/>
                  <a:pt x="790" y="274"/>
                  <a:pt x="791" y="276"/>
                </a:cubicBezTo>
                <a:cubicBezTo>
                  <a:pt x="792" y="276"/>
                  <a:pt x="792" y="274"/>
                  <a:pt x="793" y="276"/>
                </a:cubicBezTo>
                <a:cubicBezTo>
                  <a:pt x="792" y="273"/>
                  <a:pt x="791" y="272"/>
                  <a:pt x="789" y="269"/>
                </a:cubicBezTo>
                <a:close/>
                <a:moveTo>
                  <a:pt x="801" y="266"/>
                </a:moveTo>
                <a:cubicBezTo>
                  <a:pt x="800" y="266"/>
                  <a:pt x="800" y="268"/>
                  <a:pt x="801" y="271"/>
                </a:cubicBezTo>
                <a:cubicBezTo>
                  <a:pt x="802" y="271"/>
                  <a:pt x="801" y="267"/>
                  <a:pt x="801" y="266"/>
                </a:cubicBezTo>
                <a:close/>
                <a:moveTo>
                  <a:pt x="799" y="270"/>
                </a:moveTo>
                <a:cubicBezTo>
                  <a:pt x="799" y="270"/>
                  <a:pt x="798" y="270"/>
                  <a:pt x="798" y="269"/>
                </a:cubicBezTo>
                <a:cubicBezTo>
                  <a:pt x="797" y="269"/>
                  <a:pt x="797" y="270"/>
                  <a:pt x="798" y="272"/>
                </a:cubicBezTo>
                <a:cubicBezTo>
                  <a:pt x="798" y="271"/>
                  <a:pt x="800" y="273"/>
                  <a:pt x="799" y="270"/>
                </a:cubicBezTo>
                <a:close/>
                <a:moveTo>
                  <a:pt x="770" y="269"/>
                </a:moveTo>
                <a:cubicBezTo>
                  <a:pt x="771" y="271"/>
                  <a:pt x="772" y="272"/>
                  <a:pt x="773" y="272"/>
                </a:cubicBezTo>
                <a:cubicBezTo>
                  <a:pt x="772" y="270"/>
                  <a:pt x="771" y="269"/>
                  <a:pt x="770" y="269"/>
                </a:cubicBezTo>
                <a:close/>
                <a:moveTo>
                  <a:pt x="807" y="248"/>
                </a:moveTo>
                <a:cubicBezTo>
                  <a:pt x="808" y="250"/>
                  <a:pt x="810" y="253"/>
                  <a:pt x="810" y="252"/>
                </a:cubicBezTo>
                <a:cubicBezTo>
                  <a:pt x="809" y="249"/>
                  <a:pt x="808" y="247"/>
                  <a:pt x="807" y="248"/>
                </a:cubicBezTo>
                <a:close/>
                <a:moveTo>
                  <a:pt x="802" y="246"/>
                </a:moveTo>
                <a:cubicBezTo>
                  <a:pt x="803" y="247"/>
                  <a:pt x="803" y="248"/>
                  <a:pt x="804" y="251"/>
                </a:cubicBezTo>
                <a:cubicBezTo>
                  <a:pt x="805" y="251"/>
                  <a:pt x="803" y="245"/>
                  <a:pt x="802" y="246"/>
                </a:cubicBezTo>
                <a:close/>
                <a:moveTo>
                  <a:pt x="805" y="245"/>
                </a:moveTo>
                <a:cubicBezTo>
                  <a:pt x="803" y="240"/>
                  <a:pt x="804" y="239"/>
                  <a:pt x="802" y="235"/>
                </a:cubicBezTo>
                <a:cubicBezTo>
                  <a:pt x="800" y="234"/>
                  <a:pt x="796" y="236"/>
                  <a:pt x="801" y="245"/>
                </a:cubicBezTo>
                <a:cubicBezTo>
                  <a:pt x="801" y="242"/>
                  <a:pt x="806" y="248"/>
                  <a:pt x="805" y="245"/>
                </a:cubicBezTo>
                <a:close/>
                <a:moveTo>
                  <a:pt x="759" y="246"/>
                </a:moveTo>
                <a:cubicBezTo>
                  <a:pt x="759" y="247"/>
                  <a:pt x="758" y="246"/>
                  <a:pt x="758" y="246"/>
                </a:cubicBezTo>
                <a:cubicBezTo>
                  <a:pt x="759" y="248"/>
                  <a:pt x="760" y="248"/>
                  <a:pt x="759" y="248"/>
                </a:cubicBezTo>
                <a:cubicBezTo>
                  <a:pt x="760" y="250"/>
                  <a:pt x="760" y="250"/>
                  <a:pt x="761" y="250"/>
                </a:cubicBezTo>
                <a:cubicBezTo>
                  <a:pt x="759" y="248"/>
                  <a:pt x="760" y="248"/>
                  <a:pt x="759" y="246"/>
                </a:cubicBezTo>
                <a:close/>
                <a:moveTo>
                  <a:pt x="766" y="178"/>
                </a:moveTo>
                <a:cubicBezTo>
                  <a:pt x="766" y="178"/>
                  <a:pt x="766" y="178"/>
                  <a:pt x="767" y="180"/>
                </a:cubicBezTo>
                <a:cubicBezTo>
                  <a:pt x="767" y="180"/>
                  <a:pt x="768" y="181"/>
                  <a:pt x="768" y="181"/>
                </a:cubicBezTo>
                <a:cubicBezTo>
                  <a:pt x="767" y="179"/>
                  <a:pt x="768" y="180"/>
                  <a:pt x="766" y="178"/>
                </a:cubicBezTo>
                <a:close/>
                <a:moveTo>
                  <a:pt x="756" y="167"/>
                </a:moveTo>
                <a:cubicBezTo>
                  <a:pt x="757" y="168"/>
                  <a:pt x="758" y="169"/>
                  <a:pt x="757" y="169"/>
                </a:cubicBezTo>
                <a:cubicBezTo>
                  <a:pt x="762" y="175"/>
                  <a:pt x="758" y="167"/>
                  <a:pt x="756" y="167"/>
                </a:cubicBezTo>
                <a:close/>
                <a:moveTo>
                  <a:pt x="713" y="128"/>
                </a:moveTo>
                <a:cubicBezTo>
                  <a:pt x="713" y="127"/>
                  <a:pt x="714" y="127"/>
                  <a:pt x="715" y="128"/>
                </a:cubicBezTo>
                <a:cubicBezTo>
                  <a:pt x="712" y="125"/>
                  <a:pt x="710" y="125"/>
                  <a:pt x="713" y="128"/>
                </a:cubicBezTo>
                <a:close/>
                <a:moveTo>
                  <a:pt x="640" y="70"/>
                </a:moveTo>
                <a:cubicBezTo>
                  <a:pt x="634" y="64"/>
                  <a:pt x="636" y="68"/>
                  <a:pt x="640" y="70"/>
                </a:cubicBezTo>
                <a:close/>
                <a:moveTo>
                  <a:pt x="545" y="23"/>
                </a:moveTo>
                <a:cubicBezTo>
                  <a:pt x="544" y="24"/>
                  <a:pt x="548" y="25"/>
                  <a:pt x="549" y="24"/>
                </a:cubicBezTo>
                <a:cubicBezTo>
                  <a:pt x="546" y="24"/>
                  <a:pt x="547" y="24"/>
                  <a:pt x="545" y="23"/>
                </a:cubicBezTo>
                <a:close/>
                <a:moveTo>
                  <a:pt x="539" y="20"/>
                </a:moveTo>
                <a:cubicBezTo>
                  <a:pt x="539" y="20"/>
                  <a:pt x="538" y="20"/>
                  <a:pt x="538" y="20"/>
                </a:cubicBezTo>
                <a:cubicBezTo>
                  <a:pt x="540" y="21"/>
                  <a:pt x="543" y="22"/>
                  <a:pt x="543" y="21"/>
                </a:cubicBezTo>
                <a:cubicBezTo>
                  <a:pt x="540" y="20"/>
                  <a:pt x="540" y="21"/>
                  <a:pt x="539" y="20"/>
                </a:cubicBezTo>
                <a:close/>
                <a:moveTo>
                  <a:pt x="530" y="17"/>
                </a:moveTo>
                <a:cubicBezTo>
                  <a:pt x="529" y="18"/>
                  <a:pt x="534" y="19"/>
                  <a:pt x="534" y="18"/>
                </a:cubicBezTo>
                <a:lnTo>
                  <a:pt x="530" y="17"/>
                </a:lnTo>
                <a:close/>
                <a:moveTo>
                  <a:pt x="524" y="16"/>
                </a:moveTo>
                <a:cubicBezTo>
                  <a:pt x="524" y="16"/>
                  <a:pt x="522" y="16"/>
                  <a:pt x="522" y="17"/>
                </a:cubicBezTo>
                <a:cubicBezTo>
                  <a:pt x="524" y="17"/>
                  <a:pt x="527" y="18"/>
                  <a:pt x="529" y="18"/>
                </a:cubicBezTo>
                <a:cubicBezTo>
                  <a:pt x="528" y="17"/>
                  <a:pt x="526" y="17"/>
                  <a:pt x="524" y="16"/>
                </a:cubicBezTo>
                <a:close/>
                <a:moveTo>
                  <a:pt x="498" y="10"/>
                </a:moveTo>
                <a:cubicBezTo>
                  <a:pt x="501" y="10"/>
                  <a:pt x="502" y="10"/>
                  <a:pt x="503" y="10"/>
                </a:cubicBezTo>
                <a:cubicBezTo>
                  <a:pt x="502" y="10"/>
                  <a:pt x="498" y="9"/>
                  <a:pt x="498" y="10"/>
                </a:cubicBezTo>
                <a:close/>
                <a:moveTo>
                  <a:pt x="467" y="7"/>
                </a:moveTo>
                <a:cubicBezTo>
                  <a:pt x="468" y="7"/>
                  <a:pt x="473" y="8"/>
                  <a:pt x="473" y="7"/>
                </a:cubicBezTo>
                <a:cubicBezTo>
                  <a:pt x="470" y="7"/>
                  <a:pt x="467" y="6"/>
                  <a:pt x="467" y="7"/>
                </a:cubicBezTo>
                <a:close/>
                <a:moveTo>
                  <a:pt x="443" y="52"/>
                </a:moveTo>
                <a:cubicBezTo>
                  <a:pt x="443" y="52"/>
                  <a:pt x="443" y="52"/>
                  <a:pt x="443" y="53"/>
                </a:cubicBezTo>
                <a:cubicBezTo>
                  <a:pt x="445" y="53"/>
                  <a:pt x="444" y="54"/>
                  <a:pt x="447" y="54"/>
                </a:cubicBezTo>
                <a:cubicBezTo>
                  <a:pt x="446" y="53"/>
                  <a:pt x="446" y="53"/>
                  <a:pt x="448" y="53"/>
                </a:cubicBezTo>
                <a:cubicBezTo>
                  <a:pt x="447" y="52"/>
                  <a:pt x="446" y="52"/>
                  <a:pt x="443" y="52"/>
                </a:cubicBezTo>
                <a:close/>
                <a:moveTo>
                  <a:pt x="435" y="51"/>
                </a:moveTo>
                <a:cubicBezTo>
                  <a:pt x="435" y="52"/>
                  <a:pt x="430" y="51"/>
                  <a:pt x="431" y="51"/>
                </a:cubicBezTo>
                <a:cubicBezTo>
                  <a:pt x="432" y="51"/>
                  <a:pt x="436" y="52"/>
                  <a:pt x="437" y="52"/>
                </a:cubicBezTo>
                <a:cubicBezTo>
                  <a:pt x="435" y="52"/>
                  <a:pt x="437" y="51"/>
                  <a:pt x="435" y="51"/>
                </a:cubicBezTo>
                <a:close/>
                <a:moveTo>
                  <a:pt x="402" y="50"/>
                </a:moveTo>
                <a:cubicBezTo>
                  <a:pt x="404" y="50"/>
                  <a:pt x="406" y="50"/>
                  <a:pt x="406" y="49"/>
                </a:cubicBezTo>
                <a:cubicBezTo>
                  <a:pt x="404" y="49"/>
                  <a:pt x="402" y="49"/>
                  <a:pt x="402" y="50"/>
                </a:cubicBezTo>
                <a:close/>
                <a:moveTo>
                  <a:pt x="391" y="1"/>
                </a:moveTo>
                <a:cubicBezTo>
                  <a:pt x="391" y="2"/>
                  <a:pt x="395" y="2"/>
                  <a:pt x="397" y="2"/>
                </a:cubicBezTo>
                <a:cubicBezTo>
                  <a:pt x="397" y="2"/>
                  <a:pt x="395" y="2"/>
                  <a:pt x="395" y="3"/>
                </a:cubicBezTo>
                <a:cubicBezTo>
                  <a:pt x="396" y="3"/>
                  <a:pt x="397" y="3"/>
                  <a:pt x="398" y="3"/>
                </a:cubicBezTo>
                <a:cubicBezTo>
                  <a:pt x="397" y="2"/>
                  <a:pt x="401" y="4"/>
                  <a:pt x="402" y="3"/>
                </a:cubicBezTo>
                <a:cubicBezTo>
                  <a:pt x="400" y="2"/>
                  <a:pt x="396" y="3"/>
                  <a:pt x="399" y="2"/>
                </a:cubicBezTo>
                <a:cubicBezTo>
                  <a:pt x="393" y="2"/>
                  <a:pt x="395" y="1"/>
                  <a:pt x="391" y="1"/>
                </a:cubicBezTo>
                <a:close/>
                <a:moveTo>
                  <a:pt x="394" y="3"/>
                </a:moveTo>
                <a:cubicBezTo>
                  <a:pt x="391" y="3"/>
                  <a:pt x="389" y="3"/>
                  <a:pt x="388" y="3"/>
                </a:cubicBezTo>
                <a:cubicBezTo>
                  <a:pt x="391" y="3"/>
                  <a:pt x="394" y="4"/>
                  <a:pt x="395" y="3"/>
                </a:cubicBezTo>
                <a:cubicBezTo>
                  <a:pt x="394" y="3"/>
                  <a:pt x="394" y="3"/>
                  <a:pt x="394" y="3"/>
                </a:cubicBezTo>
                <a:close/>
                <a:moveTo>
                  <a:pt x="384" y="2"/>
                </a:moveTo>
                <a:cubicBezTo>
                  <a:pt x="386" y="2"/>
                  <a:pt x="388" y="2"/>
                  <a:pt x="389" y="2"/>
                </a:cubicBezTo>
                <a:cubicBezTo>
                  <a:pt x="387" y="2"/>
                  <a:pt x="384" y="2"/>
                  <a:pt x="384" y="2"/>
                </a:cubicBezTo>
                <a:close/>
                <a:moveTo>
                  <a:pt x="371" y="5"/>
                </a:moveTo>
                <a:cubicBezTo>
                  <a:pt x="370" y="6"/>
                  <a:pt x="367" y="6"/>
                  <a:pt x="365" y="6"/>
                </a:cubicBezTo>
                <a:cubicBezTo>
                  <a:pt x="367" y="7"/>
                  <a:pt x="377" y="6"/>
                  <a:pt x="377" y="5"/>
                </a:cubicBezTo>
                <a:cubicBezTo>
                  <a:pt x="374" y="5"/>
                  <a:pt x="374" y="5"/>
                  <a:pt x="371" y="5"/>
                </a:cubicBezTo>
                <a:close/>
                <a:moveTo>
                  <a:pt x="364" y="51"/>
                </a:moveTo>
                <a:cubicBezTo>
                  <a:pt x="364" y="52"/>
                  <a:pt x="367" y="51"/>
                  <a:pt x="370" y="51"/>
                </a:cubicBezTo>
                <a:cubicBezTo>
                  <a:pt x="370" y="51"/>
                  <a:pt x="366" y="51"/>
                  <a:pt x="364" y="51"/>
                </a:cubicBezTo>
                <a:close/>
                <a:moveTo>
                  <a:pt x="363" y="50"/>
                </a:moveTo>
                <a:cubicBezTo>
                  <a:pt x="365" y="49"/>
                  <a:pt x="366" y="49"/>
                  <a:pt x="367" y="49"/>
                </a:cubicBezTo>
                <a:cubicBezTo>
                  <a:pt x="365" y="48"/>
                  <a:pt x="363" y="49"/>
                  <a:pt x="363" y="50"/>
                </a:cubicBezTo>
                <a:close/>
                <a:moveTo>
                  <a:pt x="326" y="13"/>
                </a:moveTo>
                <a:cubicBezTo>
                  <a:pt x="327" y="12"/>
                  <a:pt x="332" y="11"/>
                  <a:pt x="333" y="11"/>
                </a:cubicBezTo>
                <a:cubicBezTo>
                  <a:pt x="329" y="11"/>
                  <a:pt x="328" y="12"/>
                  <a:pt x="326" y="13"/>
                </a:cubicBezTo>
                <a:close/>
                <a:moveTo>
                  <a:pt x="321" y="10"/>
                </a:moveTo>
                <a:cubicBezTo>
                  <a:pt x="322" y="11"/>
                  <a:pt x="325" y="10"/>
                  <a:pt x="329" y="9"/>
                </a:cubicBezTo>
                <a:cubicBezTo>
                  <a:pt x="329" y="9"/>
                  <a:pt x="329" y="9"/>
                  <a:pt x="328" y="9"/>
                </a:cubicBezTo>
                <a:cubicBezTo>
                  <a:pt x="326" y="10"/>
                  <a:pt x="323" y="10"/>
                  <a:pt x="321" y="10"/>
                </a:cubicBezTo>
                <a:close/>
                <a:moveTo>
                  <a:pt x="322" y="58"/>
                </a:moveTo>
                <a:cubicBezTo>
                  <a:pt x="323" y="58"/>
                  <a:pt x="326" y="58"/>
                  <a:pt x="328" y="58"/>
                </a:cubicBezTo>
                <a:cubicBezTo>
                  <a:pt x="327" y="57"/>
                  <a:pt x="325" y="57"/>
                  <a:pt x="322" y="58"/>
                </a:cubicBezTo>
                <a:close/>
                <a:moveTo>
                  <a:pt x="313" y="59"/>
                </a:moveTo>
                <a:cubicBezTo>
                  <a:pt x="314" y="60"/>
                  <a:pt x="309" y="60"/>
                  <a:pt x="309" y="61"/>
                </a:cubicBezTo>
                <a:cubicBezTo>
                  <a:pt x="311" y="61"/>
                  <a:pt x="312" y="61"/>
                  <a:pt x="316" y="60"/>
                </a:cubicBezTo>
                <a:cubicBezTo>
                  <a:pt x="315" y="60"/>
                  <a:pt x="316" y="59"/>
                  <a:pt x="313" y="59"/>
                </a:cubicBezTo>
                <a:close/>
                <a:moveTo>
                  <a:pt x="286" y="24"/>
                </a:moveTo>
                <a:cubicBezTo>
                  <a:pt x="286" y="24"/>
                  <a:pt x="280" y="25"/>
                  <a:pt x="280" y="26"/>
                </a:cubicBezTo>
                <a:cubicBezTo>
                  <a:pt x="281" y="26"/>
                  <a:pt x="280" y="26"/>
                  <a:pt x="281" y="26"/>
                </a:cubicBezTo>
                <a:cubicBezTo>
                  <a:pt x="282" y="26"/>
                  <a:pt x="284" y="25"/>
                  <a:pt x="285" y="24"/>
                </a:cubicBezTo>
                <a:cubicBezTo>
                  <a:pt x="285" y="25"/>
                  <a:pt x="286" y="25"/>
                  <a:pt x="287" y="25"/>
                </a:cubicBezTo>
                <a:cubicBezTo>
                  <a:pt x="290" y="24"/>
                  <a:pt x="290" y="24"/>
                  <a:pt x="294" y="23"/>
                </a:cubicBezTo>
                <a:cubicBezTo>
                  <a:pt x="293" y="22"/>
                  <a:pt x="293" y="22"/>
                  <a:pt x="293" y="22"/>
                </a:cubicBezTo>
                <a:cubicBezTo>
                  <a:pt x="290" y="23"/>
                  <a:pt x="288" y="23"/>
                  <a:pt x="286" y="24"/>
                </a:cubicBezTo>
                <a:close/>
                <a:moveTo>
                  <a:pt x="287" y="68"/>
                </a:moveTo>
                <a:cubicBezTo>
                  <a:pt x="289" y="67"/>
                  <a:pt x="289" y="67"/>
                  <a:pt x="289" y="66"/>
                </a:cubicBezTo>
                <a:cubicBezTo>
                  <a:pt x="287" y="67"/>
                  <a:pt x="287" y="67"/>
                  <a:pt x="287" y="68"/>
                </a:cubicBezTo>
                <a:close/>
                <a:moveTo>
                  <a:pt x="237" y="80"/>
                </a:moveTo>
                <a:cubicBezTo>
                  <a:pt x="236" y="81"/>
                  <a:pt x="235" y="83"/>
                  <a:pt x="230" y="86"/>
                </a:cubicBezTo>
                <a:cubicBezTo>
                  <a:pt x="227" y="86"/>
                  <a:pt x="224" y="88"/>
                  <a:pt x="221" y="89"/>
                </a:cubicBezTo>
                <a:cubicBezTo>
                  <a:pt x="221" y="89"/>
                  <a:pt x="221" y="90"/>
                  <a:pt x="220" y="91"/>
                </a:cubicBezTo>
                <a:cubicBezTo>
                  <a:pt x="219" y="91"/>
                  <a:pt x="215" y="92"/>
                  <a:pt x="215" y="93"/>
                </a:cubicBezTo>
                <a:cubicBezTo>
                  <a:pt x="217" y="93"/>
                  <a:pt x="218" y="93"/>
                  <a:pt x="220" y="92"/>
                </a:cubicBezTo>
                <a:cubicBezTo>
                  <a:pt x="222" y="91"/>
                  <a:pt x="219" y="91"/>
                  <a:pt x="221" y="90"/>
                </a:cubicBezTo>
                <a:cubicBezTo>
                  <a:pt x="227" y="88"/>
                  <a:pt x="233" y="84"/>
                  <a:pt x="238" y="81"/>
                </a:cubicBezTo>
                <a:cubicBezTo>
                  <a:pt x="237" y="81"/>
                  <a:pt x="237" y="81"/>
                  <a:pt x="236" y="81"/>
                </a:cubicBezTo>
                <a:cubicBezTo>
                  <a:pt x="239" y="80"/>
                  <a:pt x="241" y="79"/>
                  <a:pt x="242" y="78"/>
                </a:cubicBezTo>
                <a:cubicBezTo>
                  <a:pt x="239" y="79"/>
                  <a:pt x="238" y="79"/>
                  <a:pt x="237" y="80"/>
                </a:cubicBezTo>
                <a:close/>
                <a:moveTo>
                  <a:pt x="228" y="79"/>
                </a:moveTo>
                <a:cubicBezTo>
                  <a:pt x="228" y="80"/>
                  <a:pt x="230" y="79"/>
                  <a:pt x="228" y="80"/>
                </a:cubicBezTo>
                <a:cubicBezTo>
                  <a:pt x="228" y="80"/>
                  <a:pt x="224" y="82"/>
                  <a:pt x="224" y="81"/>
                </a:cubicBezTo>
                <a:cubicBezTo>
                  <a:pt x="219" y="84"/>
                  <a:pt x="214" y="86"/>
                  <a:pt x="212" y="89"/>
                </a:cubicBezTo>
                <a:cubicBezTo>
                  <a:pt x="217" y="86"/>
                  <a:pt x="220" y="83"/>
                  <a:pt x="224" y="82"/>
                </a:cubicBezTo>
                <a:cubicBezTo>
                  <a:pt x="224" y="82"/>
                  <a:pt x="222" y="83"/>
                  <a:pt x="223" y="83"/>
                </a:cubicBezTo>
                <a:cubicBezTo>
                  <a:pt x="226" y="82"/>
                  <a:pt x="228" y="80"/>
                  <a:pt x="232" y="79"/>
                </a:cubicBezTo>
                <a:cubicBezTo>
                  <a:pt x="231" y="78"/>
                  <a:pt x="231" y="78"/>
                  <a:pt x="228" y="79"/>
                </a:cubicBezTo>
                <a:close/>
                <a:moveTo>
                  <a:pt x="209" y="55"/>
                </a:moveTo>
                <a:cubicBezTo>
                  <a:pt x="212" y="54"/>
                  <a:pt x="215" y="52"/>
                  <a:pt x="216" y="50"/>
                </a:cubicBezTo>
                <a:cubicBezTo>
                  <a:pt x="212" y="52"/>
                  <a:pt x="211" y="53"/>
                  <a:pt x="209" y="55"/>
                </a:cubicBezTo>
                <a:close/>
                <a:moveTo>
                  <a:pt x="220" y="66"/>
                </a:moveTo>
                <a:cubicBezTo>
                  <a:pt x="223" y="64"/>
                  <a:pt x="220" y="67"/>
                  <a:pt x="223" y="65"/>
                </a:cubicBezTo>
                <a:cubicBezTo>
                  <a:pt x="224" y="64"/>
                  <a:pt x="223" y="65"/>
                  <a:pt x="223" y="64"/>
                </a:cubicBezTo>
                <a:cubicBezTo>
                  <a:pt x="222" y="65"/>
                  <a:pt x="220" y="65"/>
                  <a:pt x="220" y="66"/>
                </a:cubicBezTo>
                <a:close/>
                <a:moveTo>
                  <a:pt x="217" y="67"/>
                </a:moveTo>
                <a:cubicBezTo>
                  <a:pt x="214" y="69"/>
                  <a:pt x="216" y="70"/>
                  <a:pt x="219" y="67"/>
                </a:cubicBezTo>
                <a:cubicBezTo>
                  <a:pt x="214" y="69"/>
                  <a:pt x="222" y="65"/>
                  <a:pt x="217" y="67"/>
                </a:cubicBezTo>
                <a:close/>
                <a:moveTo>
                  <a:pt x="226" y="94"/>
                </a:moveTo>
                <a:cubicBezTo>
                  <a:pt x="225" y="94"/>
                  <a:pt x="224" y="95"/>
                  <a:pt x="224" y="96"/>
                </a:cubicBezTo>
                <a:cubicBezTo>
                  <a:pt x="226" y="94"/>
                  <a:pt x="226" y="95"/>
                  <a:pt x="228" y="94"/>
                </a:cubicBezTo>
                <a:cubicBezTo>
                  <a:pt x="228" y="93"/>
                  <a:pt x="227" y="94"/>
                  <a:pt x="226" y="94"/>
                </a:cubicBezTo>
                <a:close/>
                <a:moveTo>
                  <a:pt x="216" y="80"/>
                </a:moveTo>
                <a:cubicBezTo>
                  <a:pt x="215" y="80"/>
                  <a:pt x="213" y="82"/>
                  <a:pt x="211" y="82"/>
                </a:cubicBezTo>
                <a:cubicBezTo>
                  <a:pt x="211" y="83"/>
                  <a:pt x="214" y="82"/>
                  <a:pt x="216" y="80"/>
                </a:cubicBezTo>
                <a:close/>
                <a:moveTo>
                  <a:pt x="206" y="79"/>
                </a:moveTo>
                <a:cubicBezTo>
                  <a:pt x="206" y="79"/>
                  <a:pt x="208" y="78"/>
                  <a:pt x="207" y="79"/>
                </a:cubicBezTo>
                <a:cubicBezTo>
                  <a:pt x="209" y="77"/>
                  <a:pt x="210" y="78"/>
                  <a:pt x="212" y="75"/>
                </a:cubicBezTo>
                <a:cubicBezTo>
                  <a:pt x="210" y="76"/>
                  <a:pt x="208" y="77"/>
                  <a:pt x="206" y="79"/>
                </a:cubicBezTo>
                <a:close/>
                <a:moveTo>
                  <a:pt x="192" y="65"/>
                </a:moveTo>
                <a:cubicBezTo>
                  <a:pt x="191" y="66"/>
                  <a:pt x="190" y="67"/>
                  <a:pt x="190" y="67"/>
                </a:cubicBezTo>
                <a:cubicBezTo>
                  <a:pt x="193" y="65"/>
                  <a:pt x="197" y="64"/>
                  <a:pt x="198" y="63"/>
                </a:cubicBezTo>
                <a:cubicBezTo>
                  <a:pt x="194" y="64"/>
                  <a:pt x="195" y="64"/>
                  <a:pt x="192" y="65"/>
                </a:cubicBezTo>
                <a:close/>
                <a:moveTo>
                  <a:pt x="208" y="90"/>
                </a:moveTo>
                <a:cubicBezTo>
                  <a:pt x="207" y="91"/>
                  <a:pt x="206" y="91"/>
                  <a:pt x="206" y="92"/>
                </a:cubicBezTo>
                <a:cubicBezTo>
                  <a:pt x="207" y="91"/>
                  <a:pt x="206" y="93"/>
                  <a:pt x="209" y="91"/>
                </a:cubicBezTo>
                <a:cubicBezTo>
                  <a:pt x="210" y="90"/>
                  <a:pt x="208" y="91"/>
                  <a:pt x="208" y="90"/>
                </a:cubicBezTo>
                <a:close/>
                <a:moveTo>
                  <a:pt x="207" y="101"/>
                </a:moveTo>
                <a:cubicBezTo>
                  <a:pt x="208" y="101"/>
                  <a:pt x="212" y="98"/>
                  <a:pt x="214" y="97"/>
                </a:cubicBezTo>
                <a:cubicBezTo>
                  <a:pt x="211" y="99"/>
                  <a:pt x="207" y="101"/>
                  <a:pt x="207" y="101"/>
                </a:cubicBezTo>
                <a:close/>
                <a:moveTo>
                  <a:pt x="190" y="86"/>
                </a:moveTo>
                <a:cubicBezTo>
                  <a:pt x="191" y="85"/>
                  <a:pt x="196" y="82"/>
                  <a:pt x="196" y="82"/>
                </a:cubicBezTo>
                <a:cubicBezTo>
                  <a:pt x="194" y="83"/>
                  <a:pt x="192" y="85"/>
                  <a:pt x="190" y="86"/>
                </a:cubicBezTo>
                <a:close/>
                <a:moveTo>
                  <a:pt x="198" y="111"/>
                </a:moveTo>
                <a:cubicBezTo>
                  <a:pt x="199" y="112"/>
                  <a:pt x="204" y="109"/>
                  <a:pt x="205" y="107"/>
                </a:cubicBezTo>
                <a:cubicBezTo>
                  <a:pt x="203" y="109"/>
                  <a:pt x="201" y="110"/>
                  <a:pt x="198" y="111"/>
                </a:cubicBezTo>
                <a:close/>
                <a:moveTo>
                  <a:pt x="185" y="86"/>
                </a:moveTo>
                <a:cubicBezTo>
                  <a:pt x="185" y="86"/>
                  <a:pt x="189" y="84"/>
                  <a:pt x="188" y="84"/>
                </a:cubicBezTo>
                <a:cubicBezTo>
                  <a:pt x="184" y="85"/>
                  <a:pt x="184" y="87"/>
                  <a:pt x="183" y="89"/>
                </a:cubicBezTo>
                <a:cubicBezTo>
                  <a:pt x="184" y="88"/>
                  <a:pt x="184" y="88"/>
                  <a:pt x="184" y="88"/>
                </a:cubicBezTo>
                <a:cubicBezTo>
                  <a:pt x="187" y="87"/>
                  <a:pt x="190" y="84"/>
                  <a:pt x="188" y="84"/>
                </a:cubicBezTo>
                <a:cubicBezTo>
                  <a:pt x="188" y="84"/>
                  <a:pt x="186" y="86"/>
                  <a:pt x="185" y="86"/>
                </a:cubicBezTo>
                <a:close/>
                <a:moveTo>
                  <a:pt x="175" y="77"/>
                </a:moveTo>
                <a:cubicBezTo>
                  <a:pt x="177" y="75"/>
                  <a:pt x="182" y="73"/>
                  <a:pt x="180" y="73"/>
                </a:cubicBezTo>
                <a:cubicBezTo>
                  <a:pt x="179" y="75"/>
                  <a:pt x="174" y="76"/>
                  <a:pt x="175" y="77"/>
                </a:cubicBezTo>
                <a:close/>
                <a:moveTo>
                  <a:pt x="186" y="115"/>
                </a:moveTo>
                <a:cubicBezTo>
                  <a:pt x="187" y="115"/>
                  <a:pt x="191" y="112"/>
                  <a:pt x="191" y="111"/>
                </a:cubicBezTo>
                <a:cubicBezTo>
                  <a:pt x="190" y="112"/>
                  <a:pt x="187" y="113"/>
                  <a:pt x="186" y="115"/>
                </a:cubicBezTo>
                <a:close/>
                <a:moveTo>
                  <a:pt x="177" y="93"/>
                </a:moveTo>
                <a:cubicBezTo>
                  <a:pt x="170" y="97"/>
                  <a:pt x="177" y="95"/>
                  <a:pt x="177" y="93"/>
                </a:cubicBezTo>
                <a:close/>
                <a:moveTo>
                  <a:pt x="183" y="114"/>
                </a:moveTo>
                <a:cubicBezTo>
                  <a:pt x="185" y="113"/>
                  <a:pt x="188" y="111"/>
                  <a:pt x="188" y="110"/>
                </a:cubicBezTo>
                <a:cubicBezTo>
                  <a:pt x="185" y="112"/>
                  <a:pt x="184" y="113"/>
                  <a:pt x="183" y="114"/>
                </a:cubicBezTo>
                <a:close/>
                <a:moveTo>
                  <a:pt x="158" y="89"/>
                </a:moveTo>
                <a:cubicBezTo>
                  <a:pt x="160" y="88"/>
                  <a:pt x="165" y="84"/>
                  <a:pt x="163" y="85"/>
                </a:cubicBezTo>
                <a:cubicBezTo>
                  <a:pt x="163" y="85"/>
                  <a:pt x="157" y="89"/>
                  <a:pt x="158" y="89"/>
                </a:cubicBezTo>
                <a:close/>
                <a:moveTo>
                  <a:pt x="166" y="104"/>
                </a:moveTo>
                <a:cubicBezTo>
                  <a:pt x="168" y="103"/>
                  <a:pt x="170" y="102"/>
                  <a:pt x="171" y="101"/>
                </a:cubicBezTo>
                <a:cubicBezTo>
                  <a:pt x="169" y="103"/>
                  <a:pt x="166" y="103"/>
                  <a:pt x="166" y="104"/>
                </a:cubicBezTo>
                <a:close/>
                <a:moveTo>
                  <a:pt x="172" y="122"/>
                </a:moveTo>
                <a:cubicBezTo>
                  <a:pt x="172" y="122"/>
                  <a:pt x="176" y="120"/>
                  <a:pt x="176" y="120"/>
                </a:cubicBezTo>
                <a:cubicBezTo>
                  <a:pt x="175" y="120"/>
                  <a:pt x="175" y="120"/>
                  <a:pt x="172" y="122"/>
                </a:cubicBezTo>
                <a:close/>
                <a:moveTo>
                  <a:pt x="142" y="97"/>
                </a:moveTo>
                <a:cubicBezTo>
                  <a:pt x="145" y="95"/>
                  <a:pt x="147" y="93"/>
                  <a:pt x="148" y="92"/>
                </a:cubicBezTo>
                <a:cubicBezTo>
                  <a:pt x="146" y="93"/>
                  <a:pt x="142" y="96"/>
                  <a:pt x="142" y="97"/>
                </a:cubicBezTo>
                <a:close/>
                <a:moveTo>
                  <a:pt x="155" y="112"/>
                </a:moveTo>
                <a:cubicBezTo>
                  <a:pt x="155" y="112"/>
                  <a:pt x="156" y="111"/>
                  <a:pt x="156" y="111"/>
                </a:cubicBezTo>
                <a:cubicBezTo>
                  <a:pt x="155" y="112"/>
                  <a:pt x="156" y="112"/>
                  <a:pt x="157" y="111"/>
                </a:cubicBezTo>
                <a:cubicBezTo>
                  <a:pt x="157" y="111"/>
                  <a:pt x="158" y="110"/>
                  <a:pt x="158" y="109"/>
                </a:cubicBezTo>
                <a:cubicBezTo>
                  <a:pt x="157" y="110"/>
                  <a:pt x="155" y="111"/>
                  <a:pt x="155" y="112"/>
                </a:cubicBezTo>
                <a:close/>
                <a:moveTo>
                  <a:pt x="164" y="129"/>
                </a:moveTo>
                <a:cubicBezTo>
                  <a:pt x="165" y="128"/>
                  <a:pt x="170" y="125"/>
                  <a:pt x="169" y="124"/>
                </a:cubicBezTo>
                <a:cubicBezTo>
                  <a:pt x="167" y="126"/>
                  <a:pt x="165" y="127"/>
                  <a:pt x="164" y="129"/>
                </a:cubicBezTo>
                <a:close/>
                <a:moveTo>
                  <a:pt x="153" y="112"/>
                </a:moveTo>
                <a:cubicBezTo>
                  <a:pt x="155" y="111"/>
                  <a:pt x="158" y="109"/>
                  <a:pt x="157" y="109"/>
                </a:cubicBezTo>
                <a:cubicBezTo>
                  <a:pt x="154" y="110"/>
                  <a:pt x="154" y="111"/>
                  <a:pt x="153" y="112"/>
                </a:cubicBezTo>
                <a:close/>
                <a:moveTo>
                  <a:pt x="164" y="125"/>
                </a:moveTo>
                <a:cubicBezTo>
                  <a:pt x="165" y="124"/>
                  <a:pt x="167" y="122"/>
                  <a:pt x="167" y="122"/>
                </a:cubicBezTo>
                <a:cubicBezTo>
                  <a:pt x="166" y="122"/>
                  <a:pt x="162" y="125"/>
                  <a:pt x="164" y="125"/>
                </a:cubicBezTo>
                <a:close/>
                <a:moveTo>
                  <a:pt x="162" y="131"/>
                </a:moveTo>
                <a:cubicBezTo>
                  <a:pt x="162" y="131"/>
                  <a:pt x="161" y="132"/>
                  <a:pt x="161" y="133"/>
                </a:cubicBezTo>
                <a:cubicBezTo>
                  <a:pt x="164" y="130"/>
                  <a:pt x="164" y="130"/>
                  <a:pt x="164" y="130"/>
                </a:cubicBezTo>
                <a:cubicBezTo>
                  <a:pt x="162" y="131"/>
                  <a:pt x="170" y="126"/>
                  <a:pt x="167" y="127"/>
                </a:cubicBezTo>
                <a:cubicBezTo>
                  <a:pt x="165" y="129"/>
                  <a:pt x="163" y="130"/>
                  <a:pt x="162" y="131"/>
                </a:cubicBezTo>
                <a:close/>
                <a:moveTo>
                  <a:pt x="153" y="115"/>
                </a:moveTo>
                <a:cubicBezTo>
                  <a:pt x="153" y="115"/>
                  <a:pt x="154" y="114"/>
                  <a:pt x="153" y="114"/>
                </a:cubicBezTo>
                <a:cubicBezTo>
                  <a:pt x="149" y="118"/>
                  <a:pt x="155" y="114"/>
                  <a:pt x="153" y="116"/>
                </a:cubicBezTo>
                <a:cubicBezTo>
                  <a:pt x="155" y="115"/>
                  <a:pt x="155" y="115"/>
                  <a:pt x="155" y="115"/>
                </a:cubicBezTo>
                <a:cubicBezTo>
                  <a:pt x="155" y="115"/>
                  <a:pt x="155" y="114"/>
                  <a:pt x="155" y="114"/>
                </a:cubicBezTo>
                <a:cubicBezTo>
                  <a:pt x="154" y="115"/>
                  <a:pt x="153" y="115"/>
                  <a:pt x="153" y="115"/>
                </a:cubicBezTo>
                <a:close/>
                <a:moveTo>
                  <a:pt x="132" y="105"/>
                </a:moveTo>
                <a:cubicBezTo>
                  <a:pt x="135" y="103"/>
                  <a:pt x="140" y="99"/>
                  <a:pt x="140" y="98"/>
                </a:cubicBezTo>
                <a:cubicBezTo>
                  <a:pt x="136" y="101"/>
                  <a:pt x="133" y="104"/>
                  <a:pt x="132" y="105"/>
                </a:cubicBezTo>
                <a:close/>
                <a:moveTo>
                  <a:pt x="158" y="134"/>
                </a:moveTo>
                <a:cubicBezTo>
                  <a:pt x="159" y="132"/>
                  <a:pt x="163" y="130"/>
                  <a:pt x="163" y="130"/>
                </a:cubicBezTo>
                <a:cubicBezTo>
                  <a:pt x="161" y="131"/>
                  <a:pt x="157" y="133"/>
                  <a:pt x="158" y="134"/>
                </a:cubicBezTo>
                <a:close/>
                <a:moveTo>
                  <a:pt x="149" y="141"/>
                </a:moveTo>
                <a:cubicBezTo>
                  <a:pt x="151" y="141"/>
                  <a:pt x="153" y="139"/>
                  <a:pt x="153" y="138"/>
                </a:cubicBezTo>
                <a:cubicBezTo>
                  <a:pt x="154" y="138"/>
                  <a:pt x="157" y="136"/>
                  <a:pt x="158" y="135"/>
                </a:cubicBezTo>
                <a:cubicBezTo>
                  <a:pt x="155" y="136"/>
                  <a:pt x="151" y="139"/>
                  <a:pt x="149" y="141"/>
                </a:cubicBezTo>
                <a:close/>
                <a:moveTo>
                  <a:pt x="132" y="110"/>
                </a:moveTo>
                <a:cubicBezTo>
                  <a:pt x="132" y="108"/>
                  <a:pt x="128" y="112"/>
                  <a:pt x="127" y="113"/>
                </a:cubicBezTo>
                <a:cubicBezTo>
                  <a:pt x="126" y="114"/>
                  <a:pt x="128" y="114"/>
                  <a:pt x="129" y="112"/>
                </a:cubicBezTo>
                <a:cubicBezTo>
                  <a:pt x="129" y="111"/>
                  <a:pt x="131" y="110"/>
                  <a:pt x="131" y="110"/>
                </a:cubicBezTo>
                <a:cubicBezTo>
                  <a:pt x="131" y="110"/>
                  <a:pt x="131" y="110"/>
                  <a:pt x="132" y="110"/>
                </a:cubicBezTo>
                <a:close/>
                <a:moveTo>
                  <a:pt x="137" y="153"/>
                </a:moveTo>
                <a:cubicBezTo>
                  <a:pt x="139" y="150"/>
                  <a:pt x="143" y="148"/>
                  <a:pt x="143" y="147"/>
                </a:cubicBezTo>
                <a:cubicBezTo>
                  <a:pt x="140" y="149"/>
                  <a:pt x="138" y="151"/>
                  <a:pt x="137" y="153"/>
                </a:cubicBezTo>
                <a:close/>
                <a:moveTo>
                  <a:pt x="105" y="131"/>
                </a:moveTo>
                <a:cubicBezTo>
                  <a:pt x="110" y="128"/>
                  <a:pt x="114" y="123"/>
                  <a:pt x="118" y="120"/>
                </a:cubicBezTo>
                <a:cubicBezTo>
                  <a:pt x="117" y="119"/>
                  <a:pt x="117" y="119"/>
                  <a:pt x="117" y="119"/>
                </a:cubicBezTo>
                <a:cubicBezTo>
                  <a:pt x="113" y="123"/>
                  <a:pt x="107" y="128"/>
                  <a:pt x="105" y="131"/>
                </a:cubicBezTo>
                <a:close/>
                <a:moveTo>
                  <a:pt x="144" y="153"/>
                </a:moveTo>
                <a:cubicBezTo>
                  <a:pt x="144" y="154"/>
                  <a:pt x="143" y="155"/>
                  <a:pt x="143" y="155"/>
                </a:cubicBezTo>
                <a:cubicBezTo>
                  <a:pt x="146" y="153"/>
                  <a:pt x="146" y="153"/>
                  <a:pt x="146" y="153"/>
                </a:cubicBezTo>
                <a:cubicBezTo>
                  <a:pt x="145" y="153"/>
                  <a:pt x="146" y="152"/>
                  <a:pt x="144" y="153"/>
                </a:cubicBezTo>
                <a:close/>
                <a:moveTo>
                  <a:pt x="124" y="137"/>
                </a:moveTo>
                <a:cubicBezTo>
                  <a:pt x="125" y="137"/>
                  <a:pt x="126" y="136"/>
                  <a:pt x="126" y="136"/>
                </a:cubicBezTo>
                <a:cubicBezTo>
                  <a:pt x="125" y="136"/>
                  <a:pt x="123" y="138"/>
                  <a:pt x="122" y="139"/>
                </a:cubicBezTo>
                <a:cubicBezTo>
                  <a:pt x="121" y="140"/>
                  <a:pt x="121" y="140"/>
                  <a:pt x="122" y="140"/>
                </a:cubicBezTo>
                <a:cubicBezTo>
                  <a:pt x="124" y="138"/>
                  <a:pt x="123" y="138"/>
                  <a:pt x="124" y="137"/>
                </a:cubicBezTo>
                <a:close/>
                <a:moveTo>
                  <a:pt x="112" y="136"/>
                </a:moveTo>
                <a:cubicBezTo>
                  <a:pt x="109" y="139"/>
                  <a:pt x="114" y="135"/>
                  <a:pt x="111" y="138"/>
                </a:cubicBezTo>
                <a:cubicBezTo>
                  <a:pt x="113" y="136"/>
                  <a:pt x="113" y="136"/>
                  <a:pt x="115" y="135"/>
                </a:cubicBezTo>
                <a:cubicBezTo>
                  <a:pt x="115" y="135"/>
                  <a:pt x="116" y="134"/>
                  <a:pt x="115" y="134"/>
                </a:cubicBezTo>
                <a:cubicBezTo>
                  <a:pt x="113" y="136"/>
                  <a:pt x="114" y="134"/>
                  <a:pt x="112" y="136"/>
                </a:cubicBezTo>
                <a:close/>
                <a:moveTo>
                  <a:pt x="125" y="156"/>
                </a:moveTo>
                <a:cubicBezTo>
                  <a:pt x="126" y="156"/>
                  <a:pt x="128" y="154"/>
                  <a:pt x="129" y="152"/>
                </a:cubicBezTo>
                <a:cubicBezTo>
                  <a:pt x="128" y="153"/>
                  <a:pt x="126" y="154"/>
                  <a:pt x="125" y="156"/>
                </a:cubicBezTo>
                <a:close/>
                <a:moveTo>
                  <a:pt x="113" y="150"/>
                </a:moveTo>
                <a:cubicBezTo>
                  <a:pt x="117" y="147"/>
                  <a:pt x="116" y="148"/>
                  <a:pt x="120" y="145"/>
                </a:cubicBezTo>
                <a:cubicBezTo>
                  <a:pt x="118" y="145"/>
                  <a:pt x="121" y="143"/>
                  <a:pt x="120" y="143"/>
                </a:cubicBezTo>
                <a:cubicBezTo>
                  <a:pt x="119" y="145"/>
                  <a:pt x="113" y="149"/>
                  <a:pt x="113" y="150"/>
                </a:cubicBezTo>
                <a:close/>
                <a:moveTo>
                  <a:pt x="112" y="138"/>
                </a:moveTo>
                <a:cubicBezTo>
                  <a:pt x="110" y="140"/>
                  <a:pt x="110" y="138"/>
                  <a:pt x="108" y="140"/>
                </a:cubicBezTo>
                <a:cubicBezTo>
                  <a:pt x="107" y="142"/>
                  <a:pt x="109" y="140"/>
                  <a:pt x="110" y="141"/>
                </a:cubicBezTo>
                <a:cubicBezTo>
                  <a:pt x="111" y="140"/>
                  <a:pt x="114" y="137"/>
                  <a:pt x="112" y="138"/>
                </a:cubicBezTo>
                <a:close/>
                <a:moveTo>
                  <a:pt x="96" y="141"/>
                </a:moveTo>
                <a:cubicBezTo>
                  <a:pt x="99" y="138"/>
                  <a:pt x="99" y="138"/>
                  <a:pt x="99" y="138"/>
                </a:cubicBezTo>
                <a:cubicBezTo>
                  <a:pt x="98" y="137"/>
                  <a:pt x="98" y="137"/>
                  <a:pt x="98" y="137"/>
                </a:cubicBezTo>
                <a:cubicBezTo>
                  <a:pt x="96" y="139"/>
                  <a:pt x="97" y="139"/>
                  <a:pt x="96" y="141"/>
                </a:cubicBezTo>
                <a:close/>
                <a:moveTo>
                  <a:pt x="119" y="170"/>
                </a:moveTo>
                <a:cubicBezTo>
                  <a:pt x="119" y="171"/>
                  <a:pt x="120" y="168"/>
                  <a:pt x="120" y="169"/>
                </a:cubicBezTo>
                <a:cubicBezTo>
                  <a:pt x="121" y="168"/>
                  <a:pt x="125" y="165"/>
                  <a:pt x="123" y="166"/>
                </a:cubicBezTo>
                <a:cubicBezTo>
                  <a:pt x="121" y="168"/>
                  <a:pt x="121" y="168"/>
                  <a:pt x="119" y="170"/>
                </a:cubicBezTo>
                <a:close/>
                <a:moveTo>
                  <a:pt x="111" y="161"/>
                </a:moveTo>
                <a:cubicBezTo>
                  <a:pt x="113" y="159"/>
                  <a:pt x="114" y="159"/>
                  <a:pt x="115" y="158"/>
                </a:cubicBezTo>
                <a:cubicBezTo>
                  <a:pt x="114" y="158"/>
                  <a:pt x="115" y="157"/>
                  <a:pt x="114" y="157"/>
                </a:cubicBezTo>
                <a:cubicBezTo>
                  <a:pt x="113" y="159"/>
                  <a:pt x="111" y="160"/>
                  <a:pt x="111" y="161"/>
                </a:cubicBezTo>
                <a:close/>
                <a:moveTo>
                  <a:pt x="85" y="151"/>
                </a:moveTo>
                <a:cubicBezTo>
                  <a:pt x="83" y="153"/>
                  <a:pt x="82" y="154"/>
                  <a:pt x="81" y="155"/>
                </a:cubicBezTo>
                <a:cubicBezTo>
                  <a:pt x="81" y="156"/>
                  <a:pt x="81" y="156"/>
                  <a:pt x="81" y="156"/>
                </a:cubicBezTo>
                <a:cubicBezTo>
                  <a:pt x="81" y="156"/>
                  <a:pt x="81" y="156"/>
                  <a:pt x="81" y="156"/>
                </a:cubicBezTo>
                <a:cubicBezTo>
                  <a:pt x="82" y="156"/>
                  <a:pt x="82" y="156"/>
                  <a:pt x="82" y="156"/>
                </a:cubicBezTo>
                <a:cubicBezTo>
                  <a:pt x="83" y="155"/>
                  <a:pt x="83" y="155"/>
                  <a:pt x="83" y="155"/>
                </a:cubicBezTo>
                <a:cubicBezTo>
                  <a:pt x="84" y="154"/>
                  <a:pt x="85" y="152"/>
                  <a:pt x="86" y="151"/>
                </a:cubicBezTo>
                <a:cubicBezTo>
                  <a:pt x="89" y="149"/>
                  <a:pt x="91" y="146"/>
                  <a:pt x="93" y="143"/>
                </a:cubicBezTo>
                <a:cubicBezTo>
                  <a:pt x="90" y="146"/>
                  <a:pt x="87" y="149"/>
                  <a:pt x="85" y="151"/>
                </a:cubicBezTo>
                <a:close/>
                <a:moveTo>
                  <a:pt x="88" y="156"/>
                </a:moveTo>
                <a:cubicBezTo>
                  <a:pt x="90" y="154"/>
                  <a:pt x="91" y="154"/>
                  <a:pt x="93" y="152"/>
                </a:cubicBezTo>
                <a:cubicBezTo>
                  <a:pt x="93" y="151"/>
                  <a:pt x="93" y="150"/>
                  <a:pt x="94" y="149"/>
                </a:cubicBezTo>
                <a:cubicBezTo>
                  <a:pt x="91" y="152"/>
                  <a:pt x="87" y="156"/>
                  <a:pt x="88" y="156"/>
                </a:cubicBezTo>
                <a:close/>
                <a:moveTo>
                  <a:pt x="86" y="154"/>
                </a:moveTo>
                <a:cubicBezTo>
                  <a:pt x="88" y="153"/>
                  <a:pt x="87" y="154"/>
                  <a:pt x="89" y="152"/>
                </a:cubicBezTo>
                <a:cubicBezTo>
                  <a:pt x="89" y="152"/>
                  <a:pt x="89" y="152"/>
                  <a:pt x="90" y="151"/>
                </a:cubicBezTo>
                <a:cubicBezTo>
                  <a:pt x="89" y="151"/>
                  <a:pt x="89" y="151"/>
                  <a:pt x="90" y="151"/>
                </a:cubicBezTo>
                <a:cubicBezTo>
                  <a:pt x="90" y="150"/>
                  <a:pt x="90" y="150"/>
                  <a:pt x="90" y="150"/>
                </a:cubicBezTo>
                <a:cubicBezTo>
                  <a:pt x="89" y="152"/>
                  <a:pt x="86" y="154"/>
                  <a:pt x="86" y="154"/>
                </a:cubicBezTo>
                <a:close/>
                <a:moveTo>
                  <a:pt x="96" y="160"/>
                </a:moveTo>
                <a:cubicBezTo>
                  <a:pt x="96" y="161"/>
                  <a:pt x="94" y="163"/>
                  <a:pt x="94" y="164"/>
                </a:cubicBezTo>
                <a:cubicBezTo>
                  <a:pt x="96" y="162"/>
                  <a:pt x="96" y="161"/>
                  <a:pt x="98" y="160"/>
                </a:cubicBezTo>
                <a:cubicBezTo>
                  <a:pt x="97" y="159"/>
                  <a:pt x="97" y="160"/>
                  <a:pt x="96" y="160"/>
                </a:cubicBezTo>
                <a:close/>
                <a:moveTo>
                  <a:pt x="95" y="158"/>
                </a:moveTo>
                <a:cubicBezTo>
                  <a:pt x="95" y="158"/>
                  <a:pt x="95" y="158"/>
                  <a:pt x="95" y="158"/>
                </a:cubicBezTo>
                <a:cubicBezTo>
                  <a:pt x="93" y="159"/>
                  <a:pt x="94" y="159"/>
                  <a:pt x="92" y="160"/>
                </a:cubicBezTo>
                <a:cubicBezTo>
                  <a:pt x="93" y="161"/>
                  <a:pt x="93" y="161"/>
                  <a:pt x="93" y="161"/>
                </a:cubicBezTo>
                <a:cubicBezTo>
                  <a:pt x="94" y="159"/>
                  <a:pt x="94" y="160"/>
                  <a:pt x="95" y="158"/>
                </a:cubicBezTo>
                <a:close/>
                <a:moveTo>
                  <a:pt x="85" y="163"/>
                </a:moveTo>
                <a:cubicBezTo>
                  <a:pt x="86" y="162"/>
                  <a:pt x="86" y="162"/>
                  <a:pt x="86" y="162"/>
                </a:cubicBezTo>
                <a:cubicBezTo>
                  <a:pt x="86" y="162"/>
                  <a:pt x="85" y="162"/>
                  <a:pt x="85" y="163"/>
                </a:cubicBezTo>
                <a:close/>
                <a:moveTo>
                  <a:pt x="91" y="167"/>
                </a:moveTo>
                <a:cubicBezTo>
                  <a:pt x="91" y="167"/>
                  <a:pt x="91" y="167"/>
                  <a:pt x="91" y="168"/>
                </a:cubicBezTo>
                <a:cubicBezTo>
                  <a:pt x="92" y="168"/>
                  <a:pt x="92" y="168"/>
                  <a:pt x="92" y="167"/>
                </a:cubicBezTo>
                <a:cubicBezTo>
                  <a:pt x="92" y="167"/>
                  <a:pt x="92" y="167"/>
                  <a:pt x="92" y="167"/>
                </a:cubicBezTo>
                <a:cubicBezTo>
                  <a:pt x="92" y="167"/>
                  <a:pt x="91" y="166"/>
                  <a:pt x="91" y="167"/>
                </a:cubicBezTo>
                <a:close/>
                <a:moveTo>
                  <a:pt x="101" y="179"/>
                </a:moveTo>
                <a:cubicBezTo>
                  <a:pt x="101" y="179"/>
                  <a:pt x="101" y="179"/>
                  <a:pt x="102" y="180"/>
                </a:cubicBezTo>
                <a:cubicBezTo>
                  <a:pt x="102" y="179"/>
                  <a:pt x="102" y="178"/>
                  <a:pt x="103" y="178"/>
                </a:cubicBezTo>
                <a:cubicBezTo>
                  <a:pt x="103" y="178"/>
                  <a:pt x="103" y="178"/>
                  <a:pt x="103" y="177"/>
                </a:cubicBezTo>
                <a:cubicBezTo>
                  <a:pt x="102" y="178"/>
                  <a:pt x="102" y="178"/>
                  <a:pt x="101" y="179"/>
                </a:cubicBezTo>
                <a:close/>
                <a:moveTo>
                  <a:pt x="111" y="187"/>
                </a:moveTo>
                <a:cubicBezTo>
                  <a:pt x="111" y="188"/>
                  <a:pt x="112" y="187"/>
                  <a:pt x="112" y="187"/>
                </a:cubicBezTo>
                <a:cubicBezTo>
                  <a:pt x="111" y="187"/>
                  <a:pt x="112" y="187"/>
                  <a:pt x="112" y="186"/>
                </a:cubicBezTo>
                <a:cubicBezTo>
                  <a:pt x="111" y="186"/>
                  <a:pt x="112" y="187"/>
                  <a:pt x="111" y="187"/>
                </a:cubicBezTo>
                <a:close/>
                <a:moveTo>
                  <a:pt x="100" y="178"/>
                </a:moveTo>
                <a:cubicBezTo>
                  <a:pt x="100" y="179"/>
                  <a:pt x="101" y="179"/>
                  <a:pt x="101" y="178"/>
                </a:cubicBezTo>
                <a:cubicBezTo>
                  <a:pt x="101" y="178"/>
                  <a:pt x="101" y="178"/>
                  <a:pt x="101" y="178"/>
                </a:cubicBezTo>
                <a:cubicBezTo>
                  <a:pt x="101" y="178"/>
                  <a:pt x="101" y="178"/>
                  <a:pt x="101" y="178"/>
                </a:cubicBezTo>
                <a:cubicBezTo>
                  <a:pt x="101" y="178"/>
                  <a:pt x="100" y="178"/>
                  <a:pt x="100" y="178"/>
                </a:cubicBezTo>
                <a:close/>
                <a:moveTo>
                  <a:pt x="101" y="180"/>
                </a:moveTo>
                <a:cubicBezTo>
                  <a:pt x="101" y="179"/>
                  <a:pt x="101" y="181"/>
                  <a:pt x="102" y="180"/>
                </a:cubicBezTo>
                <a:cubicBezTo>
                  <a:pt x="102" y="180"/>
                  <a:pt x="101" y="179"/>
                  <a:pt x="101" y="179"/>
                </a:cubicBezTo>
                <a:cubicBezTo>
                  <a:pt x="101" y="179"/>
                  <a:pt x="100" y="180"/>
                  <a:pt x="101" y="180"/>
                </a:cubicBezTo>
                <a:close/>
                <a:moveTo>
                  <a:pt x="76" y="157"/>
                </a:moveTo>
                <a:cubicBezTo>
                  <a:pt x="76" y="157"/>
                  <a:pt x="77" y="156"/>
                  <a:pt x="76" y="156"/>
                </a:cubicBezTo>
                <a:cubicBezTo>
                  <a:pt x="76" y="156"/>
                  <a:pt x="76" y="157"/>
                  <a:pt x="76" y="157"/>
                </a:cubicBezTo>
                <a:close/>
                <a:moveTo>
                  <a:pt x="99" y="179"/>
                </a:moveTo>
                <a:cubicBezTo>
                  <a:pt x="99" y="178"/>
                  <a:pt x="100" y="180"/>
                  <a:pt x="100" y="179"/>
                </a:cubicBezTo>
                <a:cubicBezTo>
                  <a:pt x="99" y="179"/>
                  <a:pt x="100" y="179"/>
                  <a:pt x="100" y="178"/>
                </a:cubicBezTo>
                <a:cubicBezTo>
                  <a:pt x="100" y="178"/>
                  <a:pt x="99" y="179"/>
                  <a:pt x="99" y="179"/>
                </a:cubicBezTo>
                <a:close/>
                <a:moveTo>
                  <a:pt x="104" y="186"/>
                </a:moveTo>
                <a:cubicBezTo>
                  <a:pt x="105" y="185"/>
                  <a:pt x="105" y="185"/>
                  <a:pt x="105" y="185"/>
                </a:cubicBezTo>
                <a:cubicBezTo>
                  <a:pt x="105" y="184"/>
                  <a:pt x="104" y="185"/>
                  <a:pt x="104" y="186"/>
                </a:cubicBezTo>
                <a:close/>
                <a:moveTo>
                  <a:pt x="100" y="181"/>
                </a:moveTo>
                <a:cubicBezTo>
                  <a:pt x="100" y="181"/>
                  <a:pt x="100" y="181"/>
                  <a:pt x="100" y="181"/>
                </a:cubicBezTo>
                <a:cubicBezTo>
                  <a:pt x="100" y="181"/>
                  <a:pt x="100" y="181"/>
                  <a:pt x="100" y="181"/>
                </a:cubicBezTo>
                <a:cubicBezTo>
                  <a:pt x="100" y="181"/>
                  <a:pt x="101" y="181"/>
                  <a:pt x="101" y="181"/>
                </a:cubicBezTo>
                <a:cubicBezTo>
                  <a:pt x="100" y="181"/>
                  <a:pt x="100" y="180"/>
                  <a:pt x="100" y="181"/>
                </a:cubicBezTo>
                <a:close/>
                <a:moveTo>
                  <a:pt x="108" y="192"/>
                </a:moveTo>
                <a:cubicBezTo>
                  <a:pt x="108" y="191"/>
                  <a:pt x="109" y="190"/>
                  <a:pt x="109" y="190"/>
                </a:cubicBezTo>
                <a:cubicBezTo>
                  <a:pt x="108" y="191"/>
                  <a:pt x="107" y="191"/>
                  <a:pt x="108" y="192"/>
                </a:cubicBezTo>
                <a:close/>
                <a:moveTo>
                  <a:pt x="76" y="161"/>
                </a:moveTo>
                <a:cubicBezTo>
                  <a:pt x="76" y="161"/>
                  <a:pt x="77" y="162"/>
                  <a:pt x="77" y="161"/>
                </a:cubicBezTo>
                <a:cubicBezTo>
                  <a:pt x="77" y="161"/>
                  <a:pt x="77" y="161"/>
                  <a:pt x="77" y="161"/>
                </a:cubicBezTo>
                <a:cubicBezTo>
                  <a:pt x="77" y="161"/>
                  <a:pt x="78" y="161"/>
                  <a:pt x="77" y="161"/>
                </a:cubicBezTo>
                <a:cubicBezTo>
                  <a:pt x="77" y="161"/>
                  <a:pt x="77" y="161"/>
                  <a:pt x="76" y="161"/>
                </a:cubicBezTo>
                <a:close/>
                <a:moveTo>
                  <a:pt x="99" y="182"/>
                </a:moveTo>
                <a:cubicBezTo>
                  <a:pt x="99" y="182"/>
                  <a:pt x="99" y="182"/>
                  <a:pt x="99" y="182"/>
                </a:cubicBezTo>
                <a:cubicBezTo>
                  <a:pt x="100" y="182"/>
                  <a:pt x="100" y="182"/>
                  <a:pt x="100" y="181"/>
                </a:cubicBezTo>
                <a:cubicBezTo>
                  <a:pt x="99" y="181"/>
                  <a:pt x="99" y="182"/>
                  <a:pt x="99" y="182"/>
                </a:cubicBezTo>
                <a:close/>
                <a:moveTo>
                  <a:pt x="102" y="184"/>
                </a:moveTo>
                <a:cubicBezTo>
                  <a:pt x="102" y="184"/>
                  <a:pt x="102" y="185"/>
                  <a:pt x="102" y="185"/>
                </a:cubicBezTo>
                <a:cubicBezTo>
                  <a:pt x="102" y="185"/>
                  <a:pt x="102" y="185"/>
                  <a:pt x="102" y="185"/>
                </a:cubicBezTo>
                <a:cubicBezTo>
                  <a:pt x="102" y="185"/>
                  <a:pt x="103" y="185"/>
                  <a:pt x="103" y="184"/>
                </a:cubicBezTo>
                <a:cubicBezTo>
                  <a:pt x="103" y="185"/>
                  <a:pt x="102" y="184"/>
                  <a:pt x="102" y="184"/>
                </a:cubicBezTo>
                <a:close/>
                <a:moveTo>
                  <a:pt x="103" y="187"/>
                </a:moveTo>
                <a:cubicBezTo>
                  <a:pt x="104" y="186"/>
                  <a:pt x="104" y="186"/>
                  <a:pt x="104" y="185"/>
                </a:cubicBezTo>
                <a:cubicBezTo>
                  <a:pt x="104" y="186"/>
                  <a:pt x="103" y="186"/>
                  <a:pt x="103" y="187"/>
                </a:cubicBezTo>
                <a:close/>
                <a:moveTo>
                  <a:pt x="99" y="185"/>
                </a:moveTo>
                <a:cubicBezTo>
                  <a:pt x="99" y="185"/>
                  <a:pt x="100" y="185"/>
                  <a:pt x="100" y="185"/>
                </a:cubicBezTo>
                <a:cubicBezTo>
                  <a:pt x="100" y="185"/>
                  <a:pt x="101" y="185"/>
                  <a:pt x="101" y="186"/>
                </a:cubicBezTo>
                <a:cubicBezTo>
                  <a:pt x="102" y="186"/>
                  <a:pt x="100" y="184"/>
                  <a:pt x="102" y="184"/>
                </a:cubicBezTo>
                <a:cubicBezTo>
                  <a:pt x="101" y="184"/>
                  <a:pt x="101" y="184"/>
                  <a:pt x="101" y="183"/>
                </a:cubicBezTo>
                <a:cubicBezTo>
                  <a:pt x="100" y="184"/>
                  <a:pt x="99" y="184"/>
                  <a:pt x="99" y="185"/>
                </a:cubicBezTo>
                <a:close/>
                <a:moveTo>
                  <a:pt x="84" y="169"/>
                </a:moveTo>
                <a:cubicBezTo>
                  <a:pt x="84" y="169"/>
                  <a:pt x="85" y="169"/>
                  <a:pt x="85" y="168"/>
                </a:cubicBezTo>
                <a:cubicBezTo>
                  <a:pt x="85" y="169"/>
                  <a:pt x="84" y="169"/>
                  <a:pt x="84" y="169"/>
                </a:cubicBezTo>
                <a:close/>
                <a:moveTo>
                  <a:pt x="97" y="181"/>
                </a:moveTo>
                <a:cubicBezTo>
                  <a:pt x="98" y="181"/>
                  <a:pt x="97" y="182"/>
                  <a:pt x="98" y="182"/>
                </a:cubicBezTo>
                <a:cubicBezTo>
                  <a:pt x="98" y="181"/>
                  <a:pt x="98" y="181"/>
                  <a:pt x="98" y="181"/>
                </a:cubicBezTo>
                <a:cubicBezTo>
                  <a:pt x="98" y="181"/>
                  <a:pt x="98" y="181"/>
                  <a:pt x="97" y="181"/>
                </a:cubicBezTo>
                <a:close/>
                <a:moveTo>
                  <a:pt x="105" y="194"/>
                </a:moveTo>
                <a:cubicBezTo>
                  <a:pt x="106" y="194"/>
                  <a:pt x="106" y="192"/>
                  <a:pt x="107" y="192"/>
                </a:cubicBezTo>
                <a:cubicBezTo>
                  <a:pt x="107" y="192"/>
                  <a:pt x="107" y="192"/>
                  <a:pt x="107" y="192"/>
                </a:cubicBezTo>
                <a:cubicBezTo>
                  <a:pt x="106" y="192"/>
                  <a:pt x="105" y="193"/>
                  <a:pt x="105" y="194"/>
                </a:cubicBezTo>
                <a:close/>
                <a:moveTo>
                  <a:pt x="91" y="184"/>
                </a:moveTo>
                <a:cubicBezTo>
                  <a:pt x="92" y="184"/>
                  <a:pt x="91" y="185"/>
                  <a:pt x="91" y="185"/>
                </a:cubicBezTo>
                <a:cubicBezTo>
                  <a:pt x="92" y="185"/>
                  <a:pt x="92" y="184"/>
                  <a:pt x="93" y="184"/>
                </a:cubicBezTo>
                <a:cubicBezTo>
                  <a:pt x="92" y="184"/>
                  <a:pt x="92" y="184"/>
                  <a:pt x="92" y="183"/>
                </a:cubicBezTo>
                <a:cubicBezTo>
                  <a:pt x="92" y="184"/>
                  <a:pt x="92" y="184"/>
                  <a:pt x="91" y="184"/>
                </a:cubicBezTo>
                <a:close/>
                <a:moveTo>
                  <a:pt x="72" y="169"/>
                </a:moveTo>
                <a:cubicBezTo>
                  <a:pt x="73" y="170"/>
                  <a:pt x="73" y="170"/>
                  <a:pt x="73" y="170"/>
                </a:cubicBezTo>
                <a:cubicBezTo>
                  <a:pt x="73" y="169"/>
                  <a:pt x="75" y="168"/>
                  <a:pt x="74" y="167"/>
                </a:cubicBezTo>
                <a:cubicBezTo>
                  <a:pt x="73" y="168"/>
                  <a:pt x="73" y="169"/>
                  <a:pt x="72" y="169"/>
                </a:cubicBezTo>
                <a:close/>
                <a:moveTo>
                  <a:pt x="74" y="170"/>
                </a:moveTo>
                <a:cubicBezTo>
                  <a:pt x="75" y="170"/>
                  <a:pt x="76" y="169"/>
                  <a:pt x="76" y="168"/>
                </a:cubicBezTo>
                <a:cubicBezTo>
                  <a:pt x="75" y="169"/>
                  <a:pt x="74" y="170"/>
                  <a:pt x="74" y="170"/>
                </a:cubicBezTo>
                <a:close/>
                <a:moveTo>
                  <a:pt x="88" y="184"/>
                </a:moveTo>
                <a:cubicBezTo>
                  <a:pt x="89" y="185"/>
                  <a:pt x="89" y="185"/>
                  <a:pt x="89" y="185"/>
                </a:cubicBezTo>
                <a:cubicBezTo>
                  <a:pt x="90" y="184"/>
                  <a:pt x="90" y="184"/>
                  <a:pt x="90" y="183"/>
                </a:cubicBezTo>
                <a:cubicBezTo>
                  <a:pt x="90" y="183"/>
                  <a:pt x="89" y="184"/>
                  <a:pt x="88" y="184"/>
                </a:cubicBezTo>
                <a:close/>
                <a:moveTo>
                  <a:pt x="71" y="168"/>
                </a:moveTo>
                <a:cubicBezTo>
                  <a:pt x="71" y="168"/>
                  <a:pt x="71" y="167"/>
                  <a:pt x="71" y="167"/>
                </a:cubicBezTo>
                <a:cubicBezTo>
                  <a:pt x="71" y="167"/>
                  <a:pt x="71" y="168"/>
                  <a:pt x="71" y="168"/>
                </a:cubicBezTo>
                <a:close/>
                <a:moveTo>
                  <a:pt x="89" y="187"/>
                </a:moveTo>
                <a:cubicBezTo>
                  <a:pt x="90" y="188"/>
                  <a:pt x="90" y="187"/>
                  <a:pt x="90" y="187"/>
                </a:cubicBezTo>
                <a:cubicBezTo>
                  <a:pt x="91" y="187"/>
                  <a:pt x="91" y="186"/>
                  <a:pt x="91" y="186"/>
                </a:cubicBezTo>
                <a:cubicBezTo>
                  <a:pt x="90" y="186"/>
                  <a:pt x="90" y="187"/>
                  <a:pt x="89" y="186"/>
                </a:cubicBezTo>
                <a:cubicBezTo>
                  <a:pt x="89" y="186"/>
                  <a:pt x="90" y="187"/>
                  <a:pt x="89" y="187"/>
                </a:cubicBezTo>
                <a:close/>
                <a:moveTo>
                  <a:pt x="84" y="182"/>
                </a:moveTo>
                <a:cubicBezTo>
                  <a:pt x="84" y="182"/>
                  <a:pt x="85" y="180"/>
                  <a:pt x="84" y="180"/>
                </a:cubicBezTo>
                <a:cubicBezTo>
                  <a:pt x="84" y="181"/>
                  <a:pt x="83" y="181"/>
                  <a:pt x="84" y="182"/>
                </a:cubicBezTo>
                <a:close/>
                <a:moveTo>
                  <a:pt x="72" y="173"/>
                </a:moveTo>
                <a:cubicBezTo>
                  <a:pt x="72" y="173"/>
                  <a:pt x="73" y="173"/>
                  <a:pt x="73" y="173"/>
                </a:cubicBezTo>
                <a:cubicBezTo>
                  <a:pt x="73" y="173"/>
                  <a:pt x="73" y="173"/>
                  <a:pt x="73" y="172"/>
                </a:cubicBezTo>
                <a:cubicBezTo>
                  <a:pt x="72" y="172"/>
                  <a:pt x="75" y="172"/>
                  <a:pt x="74" y="171"/>
                </a:cubicBezTo>
                <a:cubicBezTo>
                  <a:pt x="73" y="171"/>
                  <a:pt x="73" y="172"/>
                  <a:pt x="72" y="173"/>
                </a:cubicBezTo>
                <a:close/>
                <a:moveTo>
                  <a:pt x="97" y="197"/>
                </a:moveTo>
                <a:cubicBezTo>
                  <a:pt x="98" y="196"/>
                  <a:pt x="99" y="195"/>
                  <a:pt x="99" y="194"/>
                </a:cubicBezTo>
                <a:cubicBezTo>
                  <a:pt x="99" y="195"/>
                  <a:pt x="97" y="195"/>
                  <a:pt x="97" y="197"/>
                </a:cubicBezTo>
                <a:close/>
                <a:moveTo>
                  <a:pt x="69" y="174"/>
                </a:moveTo>
                <a:cubicBezTo>
                  <a:pt x="70" y="173"/>
                  <a:pt x="71" y="172"/>
                  <a:pt x="72" y="171"/>
                </a:cubicBezTo>
                <a:cubicBezTo>
                  <a:pt x="72" y="170"/>
                  <a:pt x="72" y="170"/>
                  <a:pt x="72" y="170"/>
                </a:cubicBezTo>
                <a:cubicBezTo>
                  <a:pt x="71" y="172"/>
                  <a:pt x="69" y="172"/>
                  <a:pt x="69" y="174"/>
                </a:cubicBezTo>
                <a:close/>
                <a:moveTo>
                  <a:pt x="91" y="189"/>
                </a:moveTo>
                <a:cubicBezTo>
                  <a:pt x="91" y="189"/>
                  <a:pt x="92" y="189"/>
                  <a:pt x="91" y="188"/>
                </a:cubicBezTo>
                <a:cubicBezTo>
                  <a:pt x="91" y="189"/>
                  <a:pt x="90" y="189"/>
                  <a:pt x="91" y="189"/>
                </a:cubicBezTo>
                <a:close/>
                <a:moveTo>
                  <a:pt x="69" y="171"/>
                </a:moveTo>
                <a:cubicBezTo>
                  <a:pt x="69" y="170"/>
                  <a:pt x="70" y="169"/>
                  <a:pt x="70" y="169"/>
                </a:cubicBezTo>
                <a:cubicBezTo>
                  <a:pt x="69" y="169"/>
                  <a:pt x="68" y="170"/>
                  <a:pt x="69" y="171"/>
                </a:cubicBezTo>
                <a:close/>
                <a:moveTo>
                  <a:pt x="67" y="172"/>
                </a:moveTo>
                <a:cubicBezTo>
                  <a:pt x="68" y="173"/>
                  <a:pt x="68" y="172"/>
                  <a:pt x="68" y="171"/>
                </a:cubicBezTo>
                <a:lnTo>
                  <a:pt x="67" y="172"/>
                </a:lnTo>
                <a:close/>
                <a:moveTo>
                  <a:pt x="96" y="198"/>
                </a:moveTo>
                <a:cubicBezTo>
                  <a:pt x="97" y="198"/>
                  <a:pt x="97" y="197"/>
                  <a:pt x="97" y="197"/>
                </a:cubicBezTo>
                <a:cubicBezTo>
                  <a:pt x="96" y="197"/>
                  <a:pt x="96" y="198"/>
                  <a:pt x="96" y="198"/>
                </a:cubicBezTo>
                <a:close/>
                <a:moveTo>
                  <a:pt x="75" y="181"/>
                </a:moveTo>
                <a:cubicBezTo>
                  <a:pt x="76" y="181"/>
                  <a:pt x="77" y="180"/>
                  <a:pt x="76" y="180"/>
                </a:cubicBezTo>
                <a:cubicBezTo>
                  <a:pt x="76" y="180"/>
                  <a:pt x="75" y="181"/>
                  <a:pt x="75" y="181"/>
                </a:cubicBezTo>
                <a:close/>
                <a:moveTo>
                  <a:pt x="90" y="195"/>
                </a:moveTo>
                <a:cubicBezTo>
                  <a:pt x="91" y="196"/>
                  <a:pt x="91" y="194"/>
                  <a:pt x="92" y="194"/>
                </a:cubicBezTo>
                <a:cubicBezTo>
                  <a:pt x="92" y="194"/>
                  <a:pt x="92" y="194"/>
                  <a:pt x="91" y="193"/>
                </a:cubicBezTo>
                <a:cubicBezTo>
                  <a:pt x="91" y="194"/>
                  <a:pt x="91" y="195"/>
                  <a:pt x="90" y="195"/>
                </a:cubicBezTo>
                <a:close/>
                <a:moveTo>
                  <a:pt x="65" y="173"/>
                </a:moveTo>
                <a:cubicBezTo>
                  <a:pt x="66" y="173"/>
                  <a:pt x="66" y="172"/>
                  <a:pt x="66" y="172"/>
                </a:cubicBezTo>
                <a:cubicBezTo>
                  <a:pt x="66" y="172"/>
                  <a:pt x="65" y="173"/>
                  <a:pt x="65" y="173"/>
                </a:cubicBezTo>
                <a:close/>
                <a:moveTo>
                  <a:pt x="67" y="176"/>
                </a:moveTo>
                <a:cubicBezTo>
                  <a:pt x="68" y="177"/>
                  <a:pt x="69" y="175"/>
                  <a:pt x="68" y="175"/>
                </a:cubicBezTo>
                <a:cubicBezTo>
                  <a:pt x="68" y="176"/>
                  <a:pt x="67" y="176"/>
                  <a:pt x="67" y="176"/>
                </a:cubicBezTo>
                <a:close/>
                <a:moveTo>
                  <a:pt x="70" y="178"/>
                </a:moveTo>
                <a:cubicBezTo>
                  <a:pt x="70" y="179"/>
                  <a:pt x="70" y="178"/>
                  <a:pt x="70" y="177"/>
                </a:cubicBezTo>
                <a:cubicBezTo>
                  <a:pt x="70" y="177"/>
                  <a:pt x="70" y="178"/>
                  <a:pt x="70" y="178"/>
                </a:cubicBezTo>
                <a:close/>
                <a:moveTo>
                  <a:pt x="88" y="196"/>
                </a:moveTo>
                <a:cubicBezTo>
                  <a:pt x="89" y="196"/>
                  <a:pt x="90" y="195"/>
                  <a:pt x="89" y="194"/>
                </a:cubicBezTo>
                <a:cubicBezTo>
                  <a:pt x="89" y="196"/>
                  <a:pt x="87" y="195"/>
                  <a:pt x="88" y="196"/>
                </a:cubicBezTo>
                <a:close/>
                <a:moveTo>
                  <a:pt x="63" y="174"/>
                </a:moveTo>
                <a:cubicBezTo>
                  <a:pt x="63" y="174"/>
                  <a:pt x="63" y="174"/>
                  <a:pt x="63" y="174"/>
                </a:cubicBezTo>
                <a:cubicBezTo>
                  <a:pt x="64" y="174"/>
                  <a:pt x="64" y="173"/>
                  <a:pt x="64" y="172"/>
                </a:cubicBezTo>
                <a:cubicBezTo>
                  <a:pt x="64" y="172"/>
                  <a:pt x="64" y="173"/>
                  <a:pt x="63" y="174"/>
                </a:cubicBezTo>
                <a:close/>
                <a:moveTo>
                  <a:pt x="87" y="195"/>
                </a:moveTo>
                <a:cubicBezTo>
                  <a:pt x="87" y="194"/>
                  <a:pt x="87" y="194"/>
                  <a:pt x="88" y="194"/>
                </a:cubicBezTo>
                <a:cubicBezTo>
                  <a:pt x="87" y="193"/>
                  <a:pt x="87" y="193"/>
                  <a:pt x="87" y="193"/>
                </a:cubicBezTo>
                <a:cubicBezTo>
                  <a:pt x="87" y="194"/>
                  <a:pt x="86" y="194"/>
                  <a:pt x="87" y="195"/>
                </a:cubicBezTo>
                <a:close/>
                <a:moveTo>
                  <a:pt x="89" y="196"/>
                </a:moveTo>
                <a:cubicBezTo>
                  <a:pt x="89" y="196"/>
                  <a:pt x="90" y="197"/>
                  <a:pt x="90" y="197"/>
                </a:cubicBezTo>
                <a:cubicBezTo>
                  <a:pt x="90" y="196"/>
                  <a:pt x="90" y="196"/>
                  <a:pt x="89" y="196"/>
                </a:cubicBezTo>
                <a:close/>
                <a:moveTo>
                  <a:pt x="70" y="180"/>
                </a:moveTo>
                <a:cubicBezTo>
                  <a:pt x="70" y="180"/>
                  <a:pt x="70" y="180"/>
                  <a:pt x="70" y="179"/>
                </a:cubicBezTo>
                <a:cubicBezTo>
                  <a:pt x="70" y="179"/>
                  <a:pt x="69" y="179"/>
                  <a:pt x="69" y="180"/>
                </a:cubicBezTo>
                <a:cubicBezTo>
                  <a:pt x="69" y="180"/>
                  <a:pt x="69" y="180"/>
                  <a:pt x="70" y="180"/>
                </a:cubicBezTo>
                <a:close/>
                <a:moveTo>
                  <a:pt x="63" y="175"/>
                </a:moveTo>
                <a:cubicBezTo>
                  <a:pt x="62" y="175"/>
                  <a:pt x="61" y="176"/>
                  <a:pt x="61" y="177"/>
                </a:cubicBezTo>
                <a:cubicBezTo>
                  <a:pt x="62" y="177"/>
                  <a:pt x="63" y="175"/>
                  <a:pt x="63" y="174"/>
                </a:cubicBezTo>
                <a:cubicBezTo>
                  <a:pt x="63" y="174"/>
                  <a:pt x="63" y="175"/>
                  <a:pt x="63" y="175"/>
                </a:cubicBezTo>
                <a:close/>
                <a:moveTo>
                  <a:pt x="88" y="201"/>
                </a:moveTo>
                <a:cubicBezTo>
                  <a:pt x="88" y="202"/>
                  <a:pt x="88" y="202"/>
                  <a:pt x="89" y="202"/>
                </a:cubicBezTo>
                <a:cubicBezTo>
                  <a:pt x="89" y="201"/>
                  <a:pt x="89" y="201"/>
                  <a:pt x="90" y="200"/>
                </a:cubicBezTo>
                <a:cubicBezTo>
                  <a:pt x="90" y="200"/>
                  <a:pt x="90" y="200"/>
                  <a:pt x="90" y="199"/>
                </a:cubicBezTo>
                <a:cubicBezTo>
                  <a:pt x="90" y="199"/>
                  <a:pt x="90" y="199"/>
                  <a:pt x="90" y="199"/>
                </a:cubicBezTo>
                <a:cubicBezTo>
                  <a:pt x="89" y="200"/>
                  <a:pt x="89" y="201"/>
                  <a:pt x="88" y="201"/>
                </a:cubicBezTo>
                <a:close/>
                <a:moveTo>
                  <a:pt x="92" y="203"/>
                </a:moveTo>
                <a:cubicBezTo>
                  <a:pt x="92" y="203"/>
                  <a:pt x="93" y="202"/>
                  <a:pt x="93" y="202"/>
                </a:cubicBezTo>
                <a:cubicBezTo>
                  <a:pt x="92" y="202"/>
                  <a:pt x="92" y="202"/>
                  <a:pt x="92" y="203"/>
                </a:cubicBezTo>
                <a:close/>
                <a:moveTo>
                  <a:pt x="62" y="177"/>
                </a:moveTo>
                <a:cubicBezTo>
                  <a:pt x="62" y="177"/>
                  <a:pt x="63" y="177"/>
                  <a:pt x="63" y="176"/>
                </a:cubicBezTo>
                <a:cubicBezTo>
                  <a:pt x="62" y="176"/>
                  <a:pt x="62" y="177"/>
                  <a:pt x="62" y="177"/>
                </a:cubicBezTo>
                <a:close/>
                <a:moveTo>
                  <a:pt x="62" y="177"/>
                </a:moveTo>
                <a:cubicBezTo>
                  <a:pt x="62" y="178"/>
                  <a:pt x="63" y="178"/>
                  <a:pt x="63" y="178"/>
                </a:cubicBezTo>
                <a:cubicBezTo>
                  <a:pt x="63" y="177"/>
                  <a:pt x="63" y="177"/>
                  <a:pt x="62" y="177"/>
                </a:cubicBezTo>
                <a:close/>
                <a:moveTo>
                  <a:pt x="90" y="205"/>
                </a:moveTo>
                <a:cubicBezTo>
                  <a:pt x="90" y="205"/>
                  <a:pt x="92" y="204"/>
                  <a:pt x="91" y="203"/>
                </a:cubicBezTo>
                <a:cubicBezTo>
                  <a:pt x="91" y="203"/>
                  <a:pt x="90" y="204"/>
                  <a:pt x="90" y="205"/>
                </a:cubicBezTo>
                <a:close/>
                <a:moveTo>
                  <a:pt x="89" y="203"/>
                </a:moveTo>
                <a:cubicBezTo>
                  <a:pt x="90" y="204"/>
                  <a:pt x="91" y="202"/>
                  <a:pt x="90" y="202"/>
                </a:cubicBezTo>
                <a:cubicBezTo>
                  <a:pt x="90" y="203"/>
                  <a:pt x="90" y="203"/>
                  <a:pt x="89" y="203"/>
                </a:cubicBezTo>
                <a:close/>
                <a:moveTo>
                  <a:pt x="78" y="193"/>
                </a:moveTo>
                <a:cubicBezTo>
                  <a:pt x="76" y="194"/>
                  <a:pt x="79" y="195"/>
                  <a:pt x="78" y="196"/>
                </a:cubicBezTo>
                <a:cubicBezTo>
                  <a:pt x="79" y="196"/>
                  <a:pt x="80" y="194"/>
                  <a:pt x="80" y="194"/>
                </a:cubicBezTo>
                <a:cubicBezTo>
                  <a:pt x="79" y="195"/>
                  <a:pt x="78" y="194"/>
                  <a:pt x="78" y="193"/>
                </a:cubicBezTo>
                <a:close/>
                <a:moveTo>
                  <a:pt x="70" y="188"/>
                </a:moveTo>
                <a:cubicBezTo>
                  <a:pt x="69" y="188"/>
                  <a:pt x="70" y="188"/>
                  <a:pt x="69" y="188"/>
                </a:cubicBezTo>
                <a:cubicBezTo>
                  <a:pt x="69" y="189"/>
                  <a:pt x="67" y="189"/>
                  <a:pt x="68" y="190"/>
                </a:cubicBezTo>
                <a:cubicBezTo>
                  <a:pt x="68" y="189"/>
                  <a:pt x="70" y="190"/>
                  <a:pt x="70" y="188"/>
                </a:cubicBezTo>
                <a:cubicBezTo>
                  <a:pt x="70" y="188"/>
                  <a:pt x="70" y="188"/>
                  <a:pt x="70" y="188"/>
                </a:cubicBezTo>
                <a:close/>
                <a:moveTo>
                  <a:pt x="66" y="185"/>
                </a:moveTo>
                <a:cubicBezTo>
                  <a:pt x="65" y="185"/>
                  <a:pt x="65" y="185"/>
                  <a:pt x="66" y="186"/>
                </a:cubicBezTo>
                <a:cubicBezTo>
                  <a:pt x="66" y="185"/>
                  <a:pt x="66" y="184"/>
                  <a:pt x="66" y="185"/>
                </a:cubicBezTo>
                <a:close/>
                <a:moveTo>
                  <a:pt x="79" y="199"/>
                </a:moveTo>
                <a:cubicBezTo>
                  <a:pt x="80" y="199"/>
                  <a:pt x="81" y="198"/>
                  <a:pt x="81" y="198"/>
                </a:cubicBezTo>
                <a:cubicBezTo>
                  <a:pt x="80" y="198"/>
                  <a:pt x="79" y="199"/>
                  <a:pt x="79" y="199"/>
                </a:cubicBezTo>
                <a:close/>
                <a:moveTo>
                  <a:pt x="84" y="202"/>
                </a:moveTo>
                <a:cubicBezTo>
                  <a:pt x="85" y="202"/>
                  <a:pt x="85" y="201"/>
                  <a:pt x="85" y="201"/>
                </a:cubicBezTo>
                <a:cubicBezTo>
                  <a:pt x="84" y="201"/>
                  <a:pt x="84" y="202"/>
                  <a:pt x="84" y="202"/>
                </a:cubicBezTo>
                <a:close/>
                <a:moveTo>
                  <a:pt x="58" y="182"/>
                </a:moveTo>
                <a:cubicBezTo>
                  <a:pt x="58" y="183"/>
                  <a:pt x="60" y="181"/>
                  <a:pt x="59" y="181"/>
                </a:cubicBezTo>
                <a:cubicBezTo>
                  <a:pt x="59" y="181"/>
                  <a:pt x="57" y="182"/>
                  <a:pt x="58" y="182"/>
                </a:cubicBezTo>
                <a:close/>
                <a:moveTo>
                  <a:pt x="76" y="197"/>
                </a:moveTo>
                <a:cubicBezTo>
                  <a:pt x="77" y="198"/>
                  <a:pt x="78" y="196"/>
                  <a:pt x="77" y="197"/>
                </a:cubicBezTo>
                <a:cubicBezTo>
                  <a:pt x="77" y="197"/>
                  <a:pt x="76" y="197"/>
                  <a:pt x="76" y="197"/>
                </a:cubicBezTo>
                <a:close/>
                <a:moveTo>
                  <a:pt x="68" y="191"/>
                </a:moveTo>
                <a:cubicBezTo>
                  <a:pt x="68" y="191"/>
                  <a:pt x="68" y="191"/>
                  <a:pt x="69" y="191"/>
                </a:cubicBezTo>
                <a:cubicBezTo>
                  <a:pt x="68" y="191"/>
                  <a:pt x="69" y="190"/>
                  <a:pt x="69" y="190"/>
                </a:cubicBezTo>
                <a:cubicBezTo>
                  <a:pt x="68" y="190"/>
                  <a:pt x="68" y="191"/>
                  <a:pt x="68" y="191"/>
                </a:cubicBezTo>
                <a:close/>
                <a:moveTo>
                  <a:pt x="69" y="194"/>
                </a:moveTo>
                <a:cubicBezTo>
                  <a:pt x="70" y="195"/>
                  <a:pt x="70" y="194"/>
                  <a:pt x="71" y="194"/>
                </a:cubicBezTo>
                <a:cubicBezTo>
                  <a:pt x="70" y="193"/>
                  <a:pt x="71" y="193"/>
                  <a:pt x="70" y="193"/>
                </a:cubicBezTo>
                <a:cubicBezTo>
                  <a:pt x="70" y="193"/>
                  <a:pt x="70" y="194"/>
                  <a:pt x="69" y="194"/>
                </a:cubicBezTo>
                <a:close/>
                <a:moveTo>
                  <a:pt x="64" y="195"/>
                </a:moveTo>
                <a:cubicBezTo>
                  <a:pt x="64" y="194"/>
                  <a:pt x="64" y="195"/>
                  <a:pt x="64" y="194"/>
                </a:cubicBezTo>
                <a:cubicBezTo>
                  <a:pt x="65" y="193"/>
                  <a:pt x="65" y="191"/>
                  <a:pt x="67" y="190"/>
                </a:cubicBezTo>
                <a:cubicBezTo>
                  <a:pt x="67" y="191"/>
                  <a:pt x="67" y="192"/>
                  <a:pt x="68" y="191"/>
                </a:cubicBezTo>
                <a:cubicBezTo>
                  <a:pt x="67" y="193"/>
                  <a:pt x="66" y="194"/>
                  <a:pt x="65" y="195"/>
                </a:cubicBezTo>
                <a:cubicBezTo>
                  <a:pt x="65" y="194"/>
                  <a:pt x="66" y="194"/>
                  <a:pt x="66" y="193"/>
                </a:cubicBezTo>
                <a:cubicBezTo>
                  <a:pt x="65" y="192"/>
                  <a:pt x="65" y="195"/>
                  <a:pt x="64" y="195"/>
                </a:cubicBezTo>
                <a:cubicBezTo>
                  <a:pt x="64" y="195"/>
                  <a:pt x="64" y="195"/>
                  <a:pt x="64" y="195"/>
                </a:cubicBezTo>
                <a:close/>
                <a:moveTo>
                  <a:pt x="66" y="192"/>
                </a:moveTo>
                <a:cubicBezTo>
                  <a:pt x="66" y="192"/>
                  <a:pt x="68" y="192"/>
                  <a:pt x="67" y="191"/>
                </a:cubicBezTo>
                <a:cubicBezTo>
                  <a:pt x="67" y="192"/>
                  <a:pt x="66" y="192"/>
                  <a:pt x="66" y="192"/>
                </a:cubicBezTo>
                <a:close/>
                <a:moveTo>
                  <a:pt x="68" y="196"/>
                </a:moveTo>
                <a:cubicBezTo>
                  <a:pt x="69" y="196"/>
                  <a:pt x="69" y="195"/>
                  <a:pt x="69" y="195"/>
                </a:cubicBezTo>
                <a:cubicBezTo>
                  <a:pt x="69" y="195"/>
                  <a:pt x="68" y="196"/>
                  <a:pt x="68" y="196"/>
                </a:cubicBezTo>
                <a:close/>
                <a:moveTo>
                  <a:pt x="81" y="205"/>
                </a:moveTo>
                <a:cubicBezTo>
                  <a:pt x="81" y="206"/>
                  <a:pt x="80" y="206"/>
                  <a:pt x="80" y="207"/>
                </a:cubicBezTo>
                <a:cubicBezTo>
                  <a:pt x="81" y="207"/>
                  <a:pt x="81" y="206"/>
                  <a:pt x="81" y="205"/>
                </a:cubicBezTo>
                <a:close/>
                <a:moveTo>
                  <a:pt x="85" y="210"/>
                </a:moveTo>
                <a:cubicBezTo>
                  <a:pt x="85" y="211"/>
                  <a:pt x="84" y="211"/>
                  <a:pt x="84" y="213"/>
                </a:cubicBezTo>
                <a:cubicBezTo>
                  <a:pt x="84" y="212"/>
                  <a:pt x="87" y="210"/>
                  <a:pt x="86" y="210"/>
                </a:cubicBezTo>
                <a:cubicBezTo>
                  <a:pt x="86" y="210"/>
                  <a:pt x="85" y="210"/>
                  <a:pt x="85" y="210"/>
                </a:cubicBezTo>
                <a:close/>
                <a:moveTo>
                  <a:pt x="81" y="210"/>
                </a:moveTo>
                <a:cubicBezTo>
                  <a:pt x="82" y="210"/>
                  <a:pt x="83" y="209"/>
                  <a:pt x="83" y="207"/>
                </a:cubicBezTo>
                <a:cubicBezTo>
                  <a:pt x="82" y="208"/>
                  <a:pt x="81" y="209"/>
                  <a:pt x="81" y="210"/>
                </a:cubicBezTo>
                <a:close/>
                <a:moveTo>
                  <a:pt x="67" y="196"/>
                </a:moveTo>
                <a:cubicBezTo>
                  <a:pt x="67" y="195"/>
                  <a:pt x="67" y="195"/>
                  <a:pt x="67" y="195"/>
                </a:cubicBezTo>
                <a:cubicBezTo>
                  <a:pt x="66" y="194"/>
                  <a:pt x="67" y="195"/>
                  <a:pt x="67" y="196"/>
                </a:cubicBezTo>
                <a:close/>
                <a:moveTo>
                  <a:pt x="54" y="186"/>
                </a:moveTo>
                <a:cubicBezTo>
                  <a:pt x="55" y="186"/>
                  <a:pt x="55" y="186"/>
                  <a:pt x="55" y="186"/>
                </a:cubicBezTo>
                <a:cubicBezTo>
                  <a:pt x="55" y="186"/>
                  <a:pt x="55" y="187"/>
                  <a:pt x="55" y="187"/>
                </a:cubicBezTo>
                <a:cubicBezTo>
                  <a:pt x="56" y="186"/>
                  <a:pt x="55" y="186"/>
                  <a:pt x="55" y="186"/>
                </a:cubicBezTo>
                <a:cubicBezTo>
                  <a:pt x="55" y="185"/>
                  <a:pt x="55" y="186"/>
                  <a:pt x="54" y="186"/>
                </a:cubicBezTo>
                <a:cubicBezTo>
                  <a:pt x="54" y="186"/>
                  <a:pt x="54" y="186"/>
                  <a:pt x="54" y="186"/>
                </a:cubicBezTo>
                <a:close/>
                <a:moveTo>
                  <a:pt x="63" y="194"/>
                </a:moveTo>
                <a:cubicBezTo>
                  <a:pt x="63" y="194"/>
                  <a:pt x="64" y="194"/>
                  <a:pt x="64" y="193"/>
                </a:cubicBezTo>
                <a:cubicBezTo>
                  <a:pt x="63" y="193"/>
                  <a:pt x="62" y="194"/>
                  <a:pt x="63" y="194"/>
                </a:cubicBezTo>
                <a:close/>
                <a:moveTo>
                  <a:pt x="68" y="198"/>
                </a:moveTo>
                <a:cubicBezTo>
                  <a:pt x="68" y="197"/>
                  <a:pt x="68" y="197"/>
                  <a:pt x="68" y="197"/>
                </a:cubicBezTo>
                <a:cubicBezTo>
                  <a:pt x="68" y="197"/>
                  <a:pt x="67" y="198"/>
                  <a:pt x="68" y="198"/>
                </a:cubicBezTo>
                <a:close/>
                <a:moveTo>
                  <a:pt x="68" y="200"/>
                </a:moveTo>
                <a:cubicBezTo>
                  <a:pt x="69" y="201"/>
                  <a:pt x="69" y="200"/>
                  <a:pt x="70" y="200"/>
                </a:cubicBezTo>
                <a:cubicBezTo>
                  <a:pt x="70" y="200"/>
                  <a:pt x="70" y="199"/>
                  <a:pt x="70" y="199"/>
                </a:cubicBezTo>
                <a:cubicBezTo>
                  <a:pt x="70" y="199"/>
                  <a:pt x="70" y="199"/>
                  <a:pt x="70" y="198"/>
                </a:cubicBezTo>
                <a:cubicBezTo>
                  <a:pt x="69" y="199"/>
                  <a:pt x="69" y="200"/>
                  <a:pt x="68" y="200"/>
                </a:cubicBezTo>
                <a:close/>
                <a:moveTo>
                  <a:pt x="53" y="186"/>
                </a:moveTo>
                <a:cubicBezTo>
                  <a:pt x="53" y="185"/>
                  <a:pt x="54" y="185"/>
                  <a:pt x="53" y="184"/>
                </a:cubicBezTo>
                <a:cubicBezTo>
                  <a:pt x="53" y="184"/>
                  <a:pt x="53" y="185"/>
                  <a:pt x="53" y="186"/>
                </a:cubicBezTo>
                <a:close/>
                <a:moveTo>
                  <a:pt x="66" y="197"/>
                </a:moveTo>
                <a:cubicBezTo>
                  <a:pt x="67" y="196"/>
                  <a:pt x="66" y="197"/>
                  <a:pt x="66" y="196"/>
                </a:cubicBezTo>
                <a:cubicBezTo>
                  <a:pt x="66" y="196"/>
                  <a:pt x="66" y="197"/>
                  <a:pt x="66" y="197"/>
                </a:cubicBezTo>
                <a:close/>
                <a:moveTo>
                  <a:pt x="71" y="202"/>
                </a:moveTo>
                <a:cubicBezTo>
                  <a:pt x="71" y="202"/>
                  <a:pt x="72" y="202"/>
                  <a:pt x="72" y="201"/>
                </a:cubicBezTo>
                <a:cubicBezTo>
                  <a:pt x="71" y="201"/>
                  <a:pt x="70" y="202"/>
                  <a:pt x="71" y="202"/>
                </a:cubicBezTo>
                <a:close/>
                <a:moveTo>
                  <a:pt x="60" y="193"/>
                </a:moveTo>
                <a:cubicBezTo>
                  <a:pt x="61" y="193"/>
                  <a:pt x="61" y="193"/>
                  <a:pt x="61" y="194"/>
                </a:cubicBezTo>
                <a:cubicBezTo>
                  <a:pt x="61" y="193"/>
                  <a:pt x="61" y="194"/>
                  <a:pt x="61" y="194"/>
                </a:cubicBezTo>
                <a:cubicBezTo>
                  <a:pt x="61" y="194"/>
                  <a:pt x="62" y="193"/>
                  <a:pt x="61" y="193"/>
                </a:cubicBezTo>
                <a:cubicBezTo>
                  <a:pt x="61" y="193"/>
                  <a:pt x="61" y="193"/>
                  <a:pt x="60" y="193"/>
                </a:cubicBezTo>
                <a:close/>
                <a:moveTo>
                  <a:pt x="54" y="191"/>
                </a:moveTo>
                <a:cubicBezTo>
                  <a:pt x="55" y="191"/>
                  <a:pt x="56" y="190"/>
                  <a:pt x="56" y="189"/>
                </a:cubicBezTo>
                <a:cubicBezTo>
                  <a:pt x="55" y="189"/>
                  <a:pt x="54" y="190"/>
                  <a:pt x="54" y="191"/>
                </a:cubicBezTo>
                <a:close/>
                <a:moveTo>
                  <a:pt x="76" y="210"/>
                </a:moveTo>
                <a:cubicBezTo>
                  <a:pt x="77" y="209"/>
                  <a:pt x="78" y="209"/>
                  <a:pt x="78" y="208"/>
                </a:cubicBezTo>
                <a:cubicBezTo>
                  <a:pt x="78" y="208"/>
                  <a:pt x="76" y="210"/>
                  <a:pt x="76" y="210"/>
                </a:cubicBezTo>
                <a:close/>
                <a:moveTo>
                  <a:pt x="75" y="208"/>
                </a:moveTo>
                <a:cubicBezTo>
                  <a:pt x="75" y="208"/>
                  <a:pt x="75" y="208"/>
                  <a:pt x="75" y="208"/>
                </a:cubicBezTo>
                <a:cubicBezTo>
                  <a:pt x="75" y="208"/>
                  <a:pt x="75" y="207"/>
                  <a:pt x="75" y="207"/>
                </a:cubicBezTo>
                <a:cubicBezTo>
                  <a:pt x="75" y="207"/>
                  <a:pt x="75" y="207"/>
                  <a:pt x="75" y="207"/>
                </a:cubicBezTo>
                <a:cubicBezTo>
                  <a:pt x="74" y="207"/>
                  <a:pt x="75" y="207"/>
                  <a:pt x="74" y="208"/>
                </a:cubicBezTo>
                <a:lnTo>
                  <a:pt x="75" y="208"/>
                </a:lnTo>
                <a:close/>
                <a:moveTo>
                  <a:pt x="74" y="206"/>
                </a:moveTo>
                <a:cubicBezTo>
                  <a:pt x="73" y="207"/>
                  <a:pt x="73" y="205"/>
                  <a:pt x="73" y="206"/>
                </a:cubicBezTo>
                <a:cubicBezTo>
                  <a:pt x="73" y="206"/>
                  <a:pt x="72" y="207"/>
                  <a:pt x="73" y="207"/>
                </a:cubicBezTo>
                <a:cubicBezTo>
                  <a:pt x="73" y="207"/>
                  <a:pt x="73" y="207"/>
                  <a:pt x="73" y="207"/>
                </a:cubicBezTo>
                <a:cubicBezTo>
                  <a:pt x="73" y="207"/>
                  <a:pt x="73" y="207"/>
                  <a:pt x="73" y="207"/>
                </a:cubicBezTo>
                <a:cubicBezTo>
                  <a:pt x="74" y="207"/>
                  <a:pt x="74" y="206"/>
                  <a:pt x="74" y="206"/>
                </a:cubicBezTo>
                <a:close/>
                <a:moveTo>
                  <a:pt x="50" y="189"/>
                </a:moveTo>
                <a:cubicBezTo>
                  <a:pt x="51" y="190"/>
                  <a:pt x="52" y="189"/>
                  <a:pt x="51" y="188"/>
                </a:cubicBezTo>
                <a:cubicBezTo>
                  <a:pt x="51" y="189"/>
                  <a:pt x="51" y="189"/>
                  <a:pt x="50" y="189"/>
                </a:cubicBezTo>
                <a:close/>
                <a:moveTo>
                  <a:pt x="53" y="192"/>
                </a:moveTo>
                <a:cubicBezTo>
                  <a:pt x="54" y="193"/>
                  <a:pt x="54" y="192"/>
                  <a:pt x="54" y="192"/>
                </a:cubicBezTo>
                <a:cubicBezTo>
                  <a:pt x="54" y="192"/>
                  <a:pt x="54" y="191"/>
                  <a:pt x="54" y="191"/>
                </a:cubicBezTo>
                <a:lnTo>
                  <a:pt x="53" y="192"/>
                </a:lnTo>
                <a:close/>
                <a:moveTo>
                  <a:pt x="73" y="209"/>
                </a:moveTo>
                <a:cubicBezTo>
                  <a:pt x="73" y="209"/>
                  <a:pt x="73" y="210"/>
                  <a:pt x="73" y="209"/>
                </a:cubicBezTo>
                <a:cubicBezTo>
                  <a:pt x="73" y="209"/>
                  <a:pt x="74" y="210"/>
                  <a:pt x="74" y="209"/>
                </a:cubicBezTo>
                <a:cubicBezTo>
                  <a:pt x="74" y="209"/>
                  <a:pt x="74" y="208"/>
                  <a:pt x="74" y="208"/>
                </a:cubicBezTo>
                <a:cubicBezTo>
                  <a:pt x="73" y="209"/>
                  <a:pt x="73" y="208"/>
                  <a:pt x="73" y="208"/>
                </a:cubicBezTo>
                <a:cubicBezTo>
                  <a:pt x="73" y="208"/>
                  <a:pt x="73" y="209"/>
                  <a:pt x="73" y="209"/>
                </a:cubicBezTo>
                <a:cubicBezTo>
                  <a:pt x="73" y="209"/>
                  <a:pt x="73" y="209"/>
                  <a:pt x="73" y="209"/>
                </a:cubicBezTo>
                <a:close/>
                <a:moveTo>
                  <a:pt x="49" y="190"/>
                </a:moveTo>
                <a:cubicBezTo>
                  <a:pt x="49" y="190"/>
                  <a:pt x="50" y="189"/>
                  <a:pt x="50" y="189"/>
                </a:cubicBezTo>
                <a:cubicBezTo>
                  <a:pt x="50" y="189"/>
                  <a:pt x="49" y="190"/>
                  <a:pt x="49" y="190"/>
                </a:cubicBezTo>
                <a:close/>
                <a:moveTo>
                  <a:pt x="52" y="194"/>
                </a:moveTo>
                <a:cubicBezTo>
                  <a:pt x="53" y="194"/>
                  <a:pt x="54" y="193"/>
                  <a:pt x="53" y="192"/>
                </a:cubicBezTo>
                <a:cubicBezTo>
                  <a:pt x="53" y="193"/>
                  <a:pt x="52" y="193"/>
                  <a:pt x="52" y="194"/>
                </a:cubicBezTo>
                <a:close/>
                <a:moveTo>
                  <a:pt x="66" y="205"/>
                </a:moveTo>
                <a:cubicBezTo>
                  <a:pt x="66" y="205"/>
                  <a:pt x="67" y="204"/>
                  <a:pt x="67" y="204"/>
                </a:cubicBezTo>
                <a:cubicBezTo>
                  <a:pt x="67" y="204"/>
                  <a:pt x="67" y="204"/>
                  <a:pt x="67" y="204"/>
                </a:cubicBezTo>
                <a:cubicBezTo>
                  <a:pt x="67" y="204"/>
                  <a:pt x="66" y="205"/>
                  <a:pt x="66" y="205"/>
                </a:cubicBezTo>
                <a:close/>
                <a:moveTo>
                  <a:pt x="58" y="198"/>
                </a:moveTo>
                <a:cubicBezTo>
                  <a:pt x="57" y="198"/>
                  <a:pt x="57" y="197"/>
                  <a:pt x="57" y="197"/>
                </a:cubicBezTo>
                <a:cubicBezTo>
                  <a:pt x="56" y="197"/>
                  <a:pt x="57" y="198"/>
                  <a:pt x="58" y="198"/>
                </a:cubicBezTo>
                <a:close/>
                <a:moveTo>
                  <a:pt x="50" y="197"/>
                </a:moveTo>
                <a:cubicBezTo>
                  <a:pt x="51" y="196"/>
                  <a:pt x="51" y="195"/>
                  <a:pt x="52" y="195"/>
                </a:cubicBezTo>
                <a:cubicBezTo>
                  <a:pt x="52" y="194"/>
                  <a:pt x="52" y="194"/>
                  <a:pt x="52" y="194"/>
                </a:cubicBezTo>
                <a:cubicBezTo>
                  <a:pt x="51" y="195"/>
                  <a:pt x="50" y="196"/>
                  <a:pt x="50" y="197"/>
                </a:cubicBezTo>
                <a:close/>
                <a:moveTo>
                  <a:pt x="79" y="218"/>
                </a:moveTo>
                <a:cubicBezTo>
                  <a:pt x="80" y="219"/>
                  <a:pt x="80" y="218"/>
                  <a:pt x="80" y="218"/>
                </a:cubicBezTo>
                <a:cubicBezTo>
                  <a:pt x="80" y="218"/>
                  <a:pt x="80" y="218"/>
                  <a:pt x="79" y="218"/>
                </a:cubicBezTo>
                <a:close/>
                <a:moveTo>
                  <a:pt x="45" y="192"/>
                </a:moveTo>
                <a:cubicBezTo>
                  <a:pt x="45" y="192"/>
                  <a:pt x="47" y="192"/>
                  <a:pt x="46" y="191"/>
                </a:cubicBezTo>
                <a:cubicBezTo>
                  <a:pt x="46" y="192"/>
                  <a:pt x="45" y="191"/>
                  <a:pt x="45" y="192"/>
                </a:cubicBezTo>
                <a:close/>
                <a:moveTo>
                  <a:pt x="42" y="196"/>
                </a:moveTo>
                <a:cubicBezTo>
                  <a:pt x="44" y="196"/>
                  <a:pt x="43" y="194"/>
                  <a:pt x="45" y="193"/>
                </a:cubicBezTo>
                <a:cubicBezTo>
                  <a:pt x="44" y="193"/>
                  <a:pt x="44" y="193"/>
                  <a:pt x="44" y="193"/>
                </a:cubicBezTo>
                <a:cubicBezTo>
                  <a:pt x="44" y="194"/>
                  <a:pt x="42" y="194"/>
                  <a:pt x="42" y="196"/>
                </a:cubicBezTo>
                <a:close/>
                <a:moveTo>
                  <a:pt x="49" y="199"/>
                </a:moveTo>
                <a:cubicBezTo>
                  <a:pt x="49" y="198"/>
                  <a:pt x="50" y="198"/>
                  <a:pt x="49" y="197"/>
                </a:cubicBezTo>
                <a:cubicBezTo>
                  <a:pt x="49" y="198"/>
                  <a:pt x="48" y="198"/>
                  <a:pt x="49" y="199"/>
                </a:cubicBezTo>
                <a:close/>
                <a:moveTo>
                  <a:pt x="67" y="214"/>
                </a:moveTo>
                <a:cubicBezTo>
                  <a:pt x="67" y="214"/>
                  <a:pt x="66" y="215"/>
                  <a:pt x="67" y="215"/>
                </a:cubicBezTo>
                <a:cubicBezTo>
                  <a:pt x="66" y="214"/>
                  <a:pt x="68" y="214"/>
                  <a:pt x="68" y="214"/>
                </a:cubicBezTo>
                <a:cubicBezTo>
                  <a:pt x="67" y="214"/>
                  <a:pt x="67" y="214"/>
                  <a:pt x="67" y="214"/>
                </a:cubicBezTo>
                <a:close/>
                <a:moveTo>
                  <a:pt x="72" y="224"/>
                </a:moveTo>
                <a:cubicBezTo>
                  <a:pt x="72" y="224"/>
                  <a:pt x="74" y="222"/>
                  <a:pt x="74" y="221"/>
                </a:cubicBezTo>
                <a:cubicBezTo>
                  <a:pt x="74" y="222"/>
                  <a:pt x="72" y="224"/>
                  <a:pt x="72" y="224"/>
                </a:cubicBezTo>
                <a:close/>
                <a:moveTo>
                  <a:pt x="59" y="212"/>
                </a:moveTo>
                <a:cubicBezTo>
                  <a:pt x="59" y="211"/>
                  <a:pt x="61" y="211"/>
                  <a:pt x="61" y="211"/>
                </a:cubicBezTo>
                <a:cubicBezTo>
                  <a:pt x="60" y="211"/>
                  <a:pt x="59" y="211"/>
                  <a:pt x="59" y="212"/>
                </a:cubicBezTo>
                <a:close/>
                <a:moveTo>
                  <a:pt x="71" y="219"/>
                </a:moveTo>
                <a:cubicBezTo>
                  <a:pt x="71" y="219"/>
                  <a:pt x="70" y="219"/>
                  <a:pt x="70" y="218"/>
                </a:cubicBezTo>
                <a:cubicBezTo>
                  <a:pt x="70" y="219"/>
                  <a:pt x="70" y="219"/>
                  <a:pt x="71" y="219"/>
                </a:cubicBezTo>
                <a:close/>
                <a:moveTo>
                  <a:pt x="41" y="197"/>
                </a:moveTo>
                <a:cubicBezTo>
                  <a:pt x="42" y="198"/>
                  <a:pt x="42" y="197"/>
                  <a:pt x="42" y="196"/>
                </a:cubicBezTo>
                <a:cubicBezTo>
                  <a:pt x="42" y="196"/>
                  <a:pt x="42" y="196"/>
                  <a:pt x="41" y="197"/>
                </a:cubicBezTo>
                <a:close/>
                <a:moveTo>
                  <a:pt x="57" y="214"/>
                </a:moveTo>
                <a:cubicBezTo>
                  <a:pt x="57" y="214"/>
                  <a:pt x="57" y="214"/>
                  <a:pt x="57" y="215"/>
                </a:cubicBezTo>
                <a:cubicBezTo>
                  <a:pt x="58" y="214"/>
                  <a:pt x="58" y="214"/>
                  <a:pt x="58" y="213"/>
                </a:cubicBezTo>
                <a:cubicBezTo>
                  <a:pt x="58" y="214"/>
                  <a:pt x="58" y="214"/>
                  <a:pt x="57" y="214"/>
                </a:cubicBezTo>
                <a:close/>
                <a:moveTo>
                  <a:pt x="62" y="219"/>
                </a:moveTo>
                <a:cubicBezTo>
                  <a:pt x="62" y="218"/>
                  <a:pt x="62" y="218"/>
                  <a:pt x="62" y="218"/>
                </a:cubicBezTo>
                <a:cubicBezTo>
                  <a:pt x="61" y="218"/>
                  <a:pt x="61" y="218"/>
                  <a:pt x="62" y="219"/>
                </a:cubicBezTo>
                <a:close/>
                <a:moveTo>
                  <a:pt x="62" y="219"/>
                </a:moveTo>
                <a:cubicBezTo>
                  <a:pt x="62" y="220"/>
                  <a:pt x="63" y="220"/>
                  <a:pt x="63" y="220"/>
                </a:cubicBezTo>
                <a:cubicBezTo>
                  <a:pt x="63" y="220"/>
                  <a:pt x="62" y="219"/>
                  <a:pt x="62" y="219"/>
                </a:cubicBezTo>
                <a:close/>
                <a:moveTo>
                  <a:pt x="43" y="206"/>
                </a:moveTo>
                <a:cubicBezTo>
                  <a:pt x="43" y="205"/>
                  <a:pt x="44" y="204"/>
                  <a:pt x="43" y="204"/>
                </a:cubicBezTo>
                <a:cubicBezTo>
                  <a:pt x="42" y="205"/>
                  <a:pt x="42" y="205"/>
                  <a:pt x="43" y="206"/>
                </a:cubicBezTo>
                <a:close/>
                <a:moveTo>
                  <a:pt x="59" y="218"/>
                </a:moveTo>
                <a:cubicBezTo>
                  <a:pt x="60" y="219"/>
                  <a:pt x="60" y="218"/>
                  <a:pt x="60" y="217"/>
                </a:cubicBezTo>
                <a:cubicBezTo>
                  <a:pt x="60" y="217"/>
                  <a:pt x="59" y="218"/>
                  <a:pt x="59" y="218"/>
                </a:cubicBezTo>
                <a:close/>
                <a:moveTo>
                  <a:pt x="57" y="218"/>
                </a:moveTo>
                <a:cubicBezTo>
                  <a:pt x="57" y="217"/>
                  <a:pt x="58" y="217"/>
                  <a:pt x="58" y="216"/>
                </a:cubicBezTo>
                <a:cubicBezTo>
                  <a:pt x="58" y="216"/>
                  <a:pt x="57" y="217"/>
                  <a:pt x="57" y="218"/>
                </a:cubicBezTo>
                <a:close/>
                <a:moveTo>
                  <a:pt x="64" y="226"/>
                </a:moveTo>
                <a:cubicBezTo>
                  <a:pt x="65" y="225"/>
                  <a:pt x="66" y="225"/>
                  <a:pt x="66" y="224"/>
                </a:cubicBezTo>
                <a:cubicBezTo>
                  <a:pt x="66" y="224"/>
                  <a:pt x="66" y="224"/>
                  <a:pt x="66" y="223"/>
                </a:cubicBezTo>
                <a:cubicBezTo>
                  <a:pt x="65" y="224"/>
                  <a:pt x="64" y="225"/>
                  <a:pt x="64" y="226"/>
                </a:cubicBezTo>
                <a:close/>
                <a:moveTo>
                  <a:pt x="49" y="214"/>
                </a:moveTo>
                <a:cubicBezTo>
                  <a:pt x="50" y="214"/>
                  <a:pt x="51" y="213"/>
                  <a:pt x="51" y="212"/>
                </a:cubicBezTo>
                <a:cubicBezTo>
                  <a:pt x="50" y="213"/>
                  <a:pt x="49" y="213"/>
                  <a:pt x="49" y="214"/>
                </a:cubicBezTo>
                <a:close/>
                <a:moveTo>
                  <a:pt x="57" y="221"/>
                </a:moveTo>
                <a:cubicBezTo>
                  <a:pt x="58" y="220"/>
                  <a:pt x="59" y="220"/>
                  <a:pt x="59" y="219"/>
                </a:cubicBezTo>
                <a:cubicBezTo>
                  <a:pt x="58" y="219"/>
                  <a:pt x="56" y="220"/>
                  <a:pt x="57" y="221"/>
                </a:cubicBezTo>
                <a:close/>
                <a:moveTo>
                  <a:pt x="41" y="208"/>
                </a:moveTo>
                <a:cubicBezTo>
                  <a:pt x="41" y="208"/>
                  <a:pt x="41" y="207"/>
                  <a:pt x="41" y="207"/>
                </a:cubicBezTo>
                <a:cubicBezTo>
                  <a:pt x="41" y="207"/>
                  <a:pt x="40" y="208"/>
                  <a:pt x="41" y="208"/>
                </a:cubicBezTo>
                <a:close/>
                <a:moveTo>
                  <a:pt x="62" y="226"/>
                </a:moveTo>
                <a:cubicBezTo>
                  <a:pt x="62" y="225"/>
                  <a:pt x="63" y="225"/>
                  <a:pt x="62" y="224"/>
                </a:cubicBezTo>
                <a:cubicBezTo>
                  <a:pt x="62" y="225"/>
                  <a:pt x="61" y="225"/>
                  <a:pt x="62" y="226"/>
                </a:cubicBezTo>
                <a:close/>
                <a:moveTo>
                  <a:pt x="53" y="219"/>
                </a:moveTo>
                <a:cubicBezTo>
                  <a:pt x="54" y="219"/>
                  <a:pt x="54" y="220"/>
                  <a:pt x="55" y="219"/>
                </a:cubicBezTo>
                <a:cubicBezTo>
                  <a:pt x="54" y="219"/>
                  <a:pt x="54" y="218"/>
                  <a:pt x="53" y="219"/>
                </a:cubicBezTo>
                <a:close/>
                <a:moveTo>
                  <a:pt x="68" y="232"/>
                </a:moveTo>
                <a:cubicBezTo>
                  <a:pt x="69" y="233"/>
                  <a:pt x="70" y="231"/>
                  <a:pt x="69" y="231"/>
                </a:cubicBezTo>
                <a:cubicBezTo>
                  <a:pt x="69" y="231"/>
                  <a:pt x="69" y="232"/>
                  <a:pt x="68" y="232"/>
                </a:cubicBezTo>
                <a:close/>
                <a:moveTo>
                  <a:pt x="55" y="224"/>
                </a:moveTo>
                <a:cubicBezTo>
                  <a:pt x="56" y="223"/>
                  <a:pt x="57" y="222"/>
                  <a:pt x="57" y="221"/>
                </a:cubicBezTo>
                <a:cubicBezTo>
                  <a:pt x="56" y="222"/>
                  <a:pt x="56" y="223"/>
                  <a:pt x="55" y="224"/>
                </a:cubicBezTo>
                <a:close/>
                <a:moveTo>
                  <a:pt x="62" y="228"/>
                </a:moveTo>
                <a:cubicBezTo>
                  <a:pt x="63" y="228"/>
                  <a:pt x="63" y="228"/>
                  <a:pt x="64" y="228"/>
                </a:cubicBezTo>
                <a:cubicBezTo>
                  <a:pt x="63" y="227"/>
                  <a:pt x="64" y="227"/>
                  <a:pt x="63" y="226"/>
                </a:cubicBezTo>
                <a:cubicBezTo>
                  <a:pt x="63" y="227"/>
                  <a:pt x="62" y="228"/>
                  <a:pt x="62" y="228"/>
                </a:cubicBezTo>
                <a:close/>
                <a:moveTo>
                  <a:pt x="53" y="220"/>
                </a:moveTo>
                <a:cubicBezTo>
                  <a:pt x="53" y="220"/>
                  <a:pt x="54" y="219"/>
                  <a:pt x="53" y="219"/>
                </a:cubicBezTo>
                <a:cubicBezTo>
                  <a:pt x="52" y="221"/>
                  <a:pt x="51" y="222"/>
                  <a:pt x="53" y="220"/>
                </a:cubicBezTo>
                <a:close/>
                <a:moveTo>
                  <a:pt x="47" y="216"/>
                </a:moveTo>
                <a:cubicBezTo>
                  <a:pt x="47" y="217"/>
                  <a:pt x="46" y="217"/>
                  <a:pt x="47" y="218"/>
                </a:cubicBezTo>
                <a:cubicBezTo>
                  <a:pt x="47" y="217"/>
                  <a:pt x="47" y="217"/>
                  <a:pt x="48" y="217"/>
                </a:cubicBezTo>
                <a:cubicBezTo>
                  <a:pt x="48" y="216"/>
                  <a:pt x="48" y="216"/>
                  <a:pt x="47" y="216"/>
                </a:cubicBezTo>
                <a:close/>
                <a:moveTo>
                  <a:pt x="59" y="227"/>
                </a:moveTo>
                <a:cubicBezTo>
                  <a:pt x="59" y="227"/>
                  <a:pt x="59" y="227"/>
                  <a:pt x="59" y="228"/>
                </a:cubicBezTo>
                <a:cubicBezTo>
                  <a:pt x="59" y="227"/>
                  <a:pt x="60" y="227"/>
                  <a:pt x="60" y="226"/>
                </a:cubicBezTo>
                <a:cubicBezTo>
                  <a:pt x="60" y="227"/>
                  <a:pt x="59" y="226"/>
                  <a:pt x="59" y="227"/>
                </a:cubicBezTo>
                <a:close/>
                <a:moveTo>
                  <a:pt x="57" y="227"/>
                </a:moveTo>
                <a:cubicBezTo>
                  <a:pt x="57" y="227"/>
                  <a:pt x="59" y="226"/>
                  <a:pt x="58" y="226"/>
                </a:cubicBezTo>
                <a:cubicBezTo>
                  <a:pt x="58" y="226"/>
                  <a:pt x="57" y="226"/>
                  <a:pt x="57" y="227"/>
                </a:cubicBezTo>
                <a:close/>
                <a:moveTo>
                  <a:pt x="51" y="223"/>
                </a:moveTo>
                <a:cubicBezTo>
                  <a:pt x="51" y="222"/>
                  <a:pt x="52" y="222"/>
                  <a:pt x="52" y="221"/>
                </a:cubicBezTo>
                <a:cubicBezTo>
                  <a:pt x="51" y="222"/>
                  <a:pt x="51" y="222"/>
                  <a:pt x="51" y="223"/>
                </a:cubicBezTo>
                <a:close/>
                <a:moveTo>
                  <a:pt x="33" y="211"/>
                </a:moveTo>
                <a:cubicBezTo>
                  <a:pt x="34" y="212"/>
                  <a:pt x="35" y="210"/>
                  <a:pt x="35" y="209"/>
                </a:cubicBezTo>
                <a:cubicBezTo>
                  <a:pt x="34" y="210"/>
                  <a:pt x="34" y="211"/>
                  <a:pt x="33" y="211"/>
                </a:cubicBezTo>
                <a:close/>
                <a:moveTo>
                  <a:pt x="40" y="214"/>
                </a:moveTo>
                <a:cubicBezTo>
                  <a:pt x="40" y="214"/>
                  <a:pt x="41" y="214"/>
                  <a:pt x="40" y="213"/>
                </a:cubicBezTo>
                <a:cubicBezTo>
                  <a:pt x="40" y="213"/>
                  <a:pt x="39" y="214"/>
                  <a:pt x="40" y="214"/>
                </a:cubicBezTo>
                <a:close/>
                <a:moveTo>
                  <a:pt x="35" y="215"/>
                </a:moveTo>
                <a:cubicBezTo>
                  <a:pt x="36" y="215"/>
                  <a:pt x="37" y="214"/>
                  <a:pt x="37" y="213"/>
                </a:cubicBezTo>
                <a:cubicBezTo>
                  <a:pt x="36" y="214"/>
                  <a:pt x="35" y="215"/>
                  <a:pt x="35" y="215"/>
                </a:cubicBezTo>
                <a:close/>
                <a:moveTo>
                  <a:pt x="48" y="223"/>
                </a:moveTo>
                <a:cubicBezTo>
                  <a:pt x="49" y="223"/>
                  <a:pt x="49" y="222"/>
                  <a:pt x="48" y="222"/>
                </a:cubicBezTo>
                <a:cubicBezTo>
                  <a:pt x="48" y="222"/>
                  <a:pt x="48" y="223"/>
                  <a:pt x="48" y="223"/>
                </a:cubicBezTo>
                <a:close/>
                <a:moveTo>
                  <a:pt x="38" y="217"/>
                </a:moveTo>
                <a:cubicBezTo>
                  <a:pt x="38" y="217"/>
                  <a:pt x="39" y="216"/>
                  <a:pt x="39" y="215"/>
                </a:cubicBezTo>
                <a:lnTo>
                  <a:pt x="38" y="217"/>
                </a:lnTo>
                <a:close/>
                <a:moveTo>
                  <a:pt x="43" y="223"/>
                </a:moveTo>
                <a:cubicBezTo>
                  <a:pt x="43" y="223"/>
                  <a:pt x="45" y="222"/>
                  <a:pt x="44" y="221"/>
                </a:cubicBezTo>
                <a:cubicBezTo>
                  <a:pt x="44" y="222"/>
                  <a:pt x="42" y="223"/>
                  <a:pt x="43" y="223"/>
                </a:cubicBezTo>
                <a:close/>
                <a:moveTo>
                  <a:pt x="62" y="237"/>
                </a:moveTo>
                <a:cubicBezTo>
                  <a:pt x="62" y="237"/>
                  <a:pt x="63" y="236"/>
                  <a:pt x="62" y="235"/>
                </a:cubicBezTo>
                <a:cubicBezTo>
                  <a:pt x="62" y="236"/>
                  <a:pt x="61" y="237"/>
                  <a:pt x="62" y="237"/>
                </a:cubicBezTo>
                <a:close/>
                <a:moveTo>
                  <a:pt x="30" y="213"/>
                </a:moveTo>
                <a:cubicBezTo>
                  <a:pt x="30" y="212"/>
                  <a:pt x="31" y="212"/>
                  <a:pt x="30" y="211"/>
                </a:cubicBezTo>
                <a:cubicBezTo>
                  <a:pt x="30" y="212"/>
                  <a:pt x="29" y="212"/>
                  <a:pt x="30" y="213"/>
                </a:cubicBezTo>
                <a:close/>
                <a:moveTo>
                  <a:pt x="49" y="228"/>
                </a:moveTo>
                <a:cubicBezTo>
                  <a:pt x="50" y="229"/>
                  <a:pt x="50" y="227"/>
                  <a:pt x="50" y="228"/>
                </a:cubicBezTo>
                <a:cubicBezTo>
                  <a:pt x="51" y="227"/>
                  <a:pt x="51" y="227"/>
                  <a:pt x="51" y="227"/>
                </a:cubicBezTo>
                <a:cubicBezTo>
                  <a:pt x="51" y="227"/>
                  <a:pt x="51" y="227"/>
                  <a:pt x="51" y="227"/>
                </a:cubicBezTo>
                <a:cubicBezTo>
                  <a:pt x="50" y="228"/>
                  <a:pt x="49" y="227"/>
                  <a:pt x="49" y="228"/>
                </a:cubicBezTo>
                <a:close/>
                <a:moveTo>
                  <a:pt x="44" y="225"/>
                </a:moveTo>
                <a:cubicBezTo>
                  <a:pt x="44" y="224"/>
                  <a:pt x="45" y="224"/>
                  <a:pt x="44" y="223"/>
                </a:cubicBezTo>
                <a:cubicBezTo>
                  <a:pt x="44" y="224"/>
                  <a:pt x="44" y="224"/>
                  <a:pt x="44" y="225"/>
                </a:cubicBezTo>
                <a:close/>
                <a:moveTo>
                  <a:pt x="64" y="238"/>
                </a:moveTo>
                <a:cubicBezTo>
                  <a:pt x="63" y="238"/>
                  <a:pt x="63" y="239"/>
                  <a:pt x="63" y="239"/>
                </a:cubicBezTo>
                <a:cubicBezTo>
                  <a:pt x="64" y="239"/>
                  <a:pt x="64" y="239"/>
                  <a:pt x="64" y="238"/>
                </a:cubicBezTo>
                <a:close/>
                <a:moveTo>
                  <a:pt x="29" y="217"/>
                </a:moveTo>
                <a:cubicBezTo>
                  <a:pt x="30" y="217"/>
                  <a:pt x="30" y="216"/>
                  <a:pt x="30" y="215"/>
                </a:cubicBezTo>
                <a:cubicBezTo>
                  <a:pt x="30" y="216"/>
                  <a:pt x="29" y="216"/>
                  <a:pt x="29" y="217"/>
                </a:cubicBezTo>
                <a:close/>
                <a:moveTo>
                  <a:pt x="55" y="237"/>
                </a:moveTo>
                <a:cubicBezTo>
                  <a:pt x="55" y="236"/>
                  <a:pt x="56" y="236"/>
                  <a:pt x="56" y="235"/>
                </a:cubicBezTo>
                <a:cubicBezTo>
                  <a:pt x="55" y="235"/>
                  <a:pt x="55" y="236"/>
                  <a:pt x="55" y="237"/>
                </a:cubicBezTo>
                <a:close/>
                <a:moveTo>
                  <a:pt x="47" y="231"/>
                </a:moveTo>
                <a:cubicBezTo>
                  <a:pt x="47" y="232"/>
                  <a:pt x="48" y="230"/>
                  <a:pt x="48" y="230"/>
                </a:cubicBezTo>
                <a:cubicBezTo>
                  <a:pt x="47" y="230"/>
                  <a:pt x="47" y="230"/>
                  <a:pt x="47" y="231"/>
                </a:cubicBezTo>
                <a:close/>
                <a:moveTo>
                  <a:pt x="61" y="240"/>
                </a:moveTo>
                <a:cubicBezTo>
                  <a:pt x="62" y="240"/>
                  <a:pt x="61" y="240"/>
                  <a:pt x="61" y="239"/>
                </a:cubicBezTo>
                <a:cubicBezTo>
                  <a:pt x="61" y="240"/>
                  <a:pt x="61" y="240"/>
                  <a:pt x="61" y="240"/>
                </a:cubicBezTo>
                <a:close/>
                <a:moveTo>
                  <a:pt x="34" y="223"/>
                </a:moveTo>
                <a:cubicBezTo>
                  <a:pt x="34" y="222"/>
                  <a:pt x="35" y="222"/>
                  <a:pt x="35" y="221"/>
                </a:cubicBezTo>
                <a:cubicBezTo>
                  <a:pt x="34" y="221"/>
                  <a:pt x="33" y="222"/>
                  <a:pt x="34" y="223"/>
                </a:cubicBezTo>
                <a:close/>
                <a:moveTo>
                  <a:pt x="26" y="217"/>
                </a:moveTo>
                <a:cubicBezTo>
                  <a:pt x="26" y="217"/>
                  <a:pt x="27" y="217"/>
                  <a:pt x="26" y="216"/>
                </a:cubicBezTo>
                <a:cubicBezTo>
                  <a:pt x="26" y="217"/>
                  <a:pt x="26" y="217"/>
                  <a:pt x="26" y="217"/>
                </a:cubicBezTo>
                <a:close/>
                <a:moveTo>
                  <a:pt x="32" y="222"/>
                </a:moveTo>
                <a:cubicBezTo>
                  <a:pt x="33" y="222"/>
                  <a:pt x="33" y="222"/>
                  <a:pt x="33" y="221"/>
                </a:cubicBezTo>
                <a:cubicBezTo>
                  <a:pt x="32" y="221"/>
                  <a:pt x="32" y="222"/>
                  <a:pt x="32" y="222"/>
                </a:cubicBezTo>
                <a:close/>
                <a:moveTo>
                  <a:pt x="27" y="218"/>
                </a:moveTo>
                <a:cubicBezTo>
                  <a:pt x="27" y="219"/>
                  <a:pt x="26" y="220"/>
                  <a:pt x="27" y="221"/>
                </a:cubicBezTo>
                <a:cubicBezTo>
                  <a:pt x="27" y="220"/>
                  <a:pt x="27" y="220"/>
                  <a:pt x="28" y="219"/>
                </a:cubicBezTo>
                <a:cubicBezTo>
                  <a:pt x="28" y="219"/>
                  <a:pt x="28" y="218"/>
                  <a:pt x="27" y="218"/>
                </a:cubicBezTo>
                <a:close/>
                <a:moveTo>
                  <a:pt x="32" y="225"/>
                </a:moveTo>
                <a:cubicBezTo>
                  <a:pt x="33" y="224"/>
                  <a:pt x="33" y="224"/>
                  <a:pt x="34" y="223"/>
                </a:cubicBezTo>
                <a:cubicBezTo>
                  <a:pt x="33" y="223"/>
                  <a:pt x="33" y="223"/>
                  <a:pt x="33" y="223"/>
                </a:cubicBezTo>
                <a:cubicBezTo>
                  <a:pt x="32" y="223"/>
                  <a:pt x="32" y="224"/>
                  <a:pt x="32" y="225"/>
                </a:cubicBezTo>
                <a:close/>
                <a:moveTo>
                  <a:pt x="23" y="221"/>
                </a:moveTo>
                <a:cubicBezTo>
                  <a:pt x="24" y="220"/>
                  <a:pt x="25" y="219"/>
                  <a:pt x="26" y="217"/>
                </a:cubicBezTo>
                <a:cubicBezTo>
                  <a:pt x="25" y="219"/>
                  <a:pt x="24" y="220"/>
                  <a:pt x="23" y="221"/>
                </a:cubicBezTo>
                <a:close/>
                <a:moveTo>
                  <a:pt x="57" y="242"/>
                </a:moveTo>
                <a:cubicBezTo>
                  <a:pt x="58" y="243"/>
                  <a:pt x="58" y="243"/>
                  <a:pt x="58" y="243"/>
                </a:cubicBezTo>
                <a:cubicBezTo>
                  <a:pt x="59" y="243"/>
                  <a:pt x="58" y="242"/>
                  <a:pt x="58" y="241"/>
                </a:cubicBezTo>
                <a:lnTo>
                  <a:pt x="57" y="242"/>
                </a:lnTo>
                <a:close/>
                <a:moveTo>
                  <a:pt x="25" y="220"/>
                </a:moveTo>
                <a:cubicBezTo>
                  <a:pt x="26" y="220"/>
                  <a:pt x="26" y="219"/>
                  <a:pt x="26" y="218"/>
                </a:cubicBezTo>
                <a:cubicBezTo>
                  <a:pt x="26" y="218"/>
                  <a:pt x="25" y="219"/>
                  <a:pt x="25" y="220"/>
                </a:cubicBezTo>
                <a:close/>
                <a:moveTo>
                  <a:pt x="44" y="234"/>
                </a:moveTo>
                <a:cubicBezTo>
                  <a:pt x="44" y="234"/>
                  <a:pt x="45" y="233"/>
                  <a:pt x="45" y="233"/>
                </a:cubicBezTo>
                <a:cubicBezTo>
                  <a:pt x="44" y="233"/>
                  <a:pt x="43" y="233"/>
                  <a:pt x="44" y="234"/>
                </a:cubicBezTo>
                <a:close/>
                <a:moveTo>
                  <a:pt x="49" y="243"/>
                </a:moveTo>
                <a:cubicBezTo>
                  <a:pt x="50" y="242"/>
                  <a:pt x="52" y="240"/>
                  <a:pt x="52" y="239"/>
                </a:cubicBezTo>
                <a:cubicBezTo>
                  <a:pt x="51" y="241"/>
                  <a:pt x="49" y="241"/>
                  <a:pt x="49" y="243"/>
                </a:cubicBezTo>
                <a:close/>
                <a:moveTo>
                  <a:pt x="31" y="225"/>
                </a:moveTo>
                <a:cubicBezTo>
                  <a:pt x="32" y="225"/>
                  <a:pt x="31" y="226"/>
                  <a:pt x="31" y="226"/>
                </a:cubicBezTo>
                <a:cubicBezTo>
                  <a:pt x="32" y="226"/>
                  <a:pt x="32" y="226"/>
                  <a:pt x="32" y="225"/>
                </a:cubicBezTo>
                <a:cubicBezTo>
                  <a:pt x="32" y="225"/>
                  <a:pt x="32" y="225"/>
                  <a:pt x="31" y="225"/>
                </a:cubicBezTo>
                <a:close/>
                <a:moveTo>
                  <a:pt x="42" y="242"/>
                </a:moveTo>
                <a:cubicBezTo>
                  <a:pt x="43" y="241"/>
                  <a:pt x="45" y="239"/>
                  <a:pt x="46" y="236"/>
                </a:cubicBezTo>
                <a:cubicBezTo>
                  <a:pt x="46" y="237"/>
                  <a:pt x="46" y="238"/>
                  <a:pt x="47" y="237"/>
                </a:cubicBezTo>
                <a:cubicBezTo>
                  <a:pt x="47" y="236"/>
                  <a:pt x="46" y="236"/>
                  <a:pt x="46" y="235"/>
                </a:cubicBezTo>
                <a:cubicBezTo>
                  <a:pt x="45" y="238"/>
                  <a:pt x="42" y="240"/>
                  <a:pt x="42" y="242"/>
                </a:cubicBezTo>
                <a:close/>
                <a:moveTo>
                  <a:pt x="23" y="220"/>
                </a:moveTo>
                <a:cubicBezTo>
                  <a:pt x="23" y="220"/>
                  <a:pt x="22" y="220"/>
                  <a:pt x="23" y="219"/>
                </a:cubicBezTo>
                <a:cubicBezTo>
                  <a:pt x="22" y="219"/>
                  <a:pt x="22" y="219"/>
                  <a:pt x="22" y="219"/>
                </a:cubicBezTo>
                <a:cubicBezTo>
                  <a:pt x="22" y="219"/>
                  <a:pt x="22" y="221"/>
                  <a:pt x="23" y="220"/>
                </a:cubicBezTo>
                <a:close/>
                <a:moveTo>
                  <a:pt x="30" y="227"/>
                </a:moveTo>
                <a:cubicBezTo>
                  <a:pt x="30" y="227"/>
                  <a:pt x="30" y="227"/>
                  <a:pt x="31" y="228"/>
                </a:cubicBezTo>
                <a:cubicBezTo>
                  <a:pt x="31" y="227"/>
                  <a:pt x="31" y="227"/>
                  <a:pt x="31" y="227"/>
                </a:cubicBezTo>
                <a:cubicBezTo>
                  <a:pt x="31" y="226"/>
                  <a:pt x="32" y="227"/>
                  <a:pt x="31" y="226"/>
                </a:cubicBezTo>
                <a:cubicBezTo>
                  <a:pt x="31" y="226"/>
                  <a:pt x="31" y="226"/>
                  <a:pt x="30" y="227"/>
                </a:cubicBezTo>
                <a:close/>
                <a:moveTo>
                  <a:pt x="31" y="230"/>
                </a:moveTo>
                <a:cubicBezTo>
                  <a:pt x="32" y="229"/>
                  <a:pt x="33" y="228"/>
                  <a:pt x="33" y="228"/>
                </a:cubicBezTo>
                <a:cubicBezTo>
                  <a:pt x="32" y="228"/>
                  <a:pt x="31" y="229"/>
                  <a:pt x="31" y="230"/>
                </a:cubicBezTo>
                <a:close/>
                <a:moveTo>
                  <a:pt x="57" y="246"/>
                </a:moveTo>
                <a:cubicBezTo>
                  <a:pt x="57" y="246"/>
                  <a:pt x="57" y="246"/>
                  <a:pt x="58" y="246"/>
                </a:cubicBezTo>
                <a:cubicBezTo>
                  <a:pt x="57" y="246"/>
                  <a:pt x="57" y="246"/>
                  <a:pt x="57" y="246"/>
                </a:cubicBezTo>
                <a:close/>
                <a:moveTo>
                  <a:pt x="21" y="224"/>
                </a:moveTo>
                <a:cubicBezTo>
                  <a:pt x="22" y="224"/>
                  <a:pt x="22" y="223"/>
                  <a:pt x="22" y="223"/>
                </a:cubicBezTo>
                <a:cubicBezTo>
                  <a:pt x="22" y="223"/>
                  <a:pt x="21" y="224"/>
                  <a:pt x="21" y="224"/>
                </a:cubicBezTo>
                <a:close/>
                <a:moveTo>
                  <a:pt x="52" y="249"/>
                </a:moveTo>
                <a:cubicBezTo>
                  <a:pt x="52" y="249"/>
                  <a:pt x="52" y="249"/>
                  <a:pt x="51" y="249"/>
                </a:cubicBezTo>
                <a:cubicBezTo>
                  <a:pt x="52" y="250"/>
                  <a:pt x="52" y="249"/>
                  <a:pt x="52" y="250"/>
                </a:cubicBezTo>
                <a:cubicBezTo>
                  <a:pt x="53" y="248"/>
                  <a:pt x="53" y="248"/>
                  <a:pt x="54" y="247"/>
                </a:cubicBezTo>
                <a:cubicBezTo>
                  <a:pt x="53" y="247"/>
                  <a:pt x="52" y="248"/>
                  <a:pt x="52" y="249"/>
                </a:cubicBezTo>
                <a:close/>
                <a:moveTo>
                  <a:pt x="29" y="230"/>
                </a:moveTo>
                <a:cubicBezTo>
                  <a:pt x="29" y="230"/>
                  <a:pt x="29" y="230"/>
                  <a:pt x="29" y="230"/>
                </a:cubicBezTo>
                <a:cubicBezTo>
                  <a:pt x="29" y="229"/>
                  <a:pt x="28" y="230"/>
                  <a:pt x="29" y="230"/>
                </a:cubicBezTo>
                <a:close/>
                <a:moveTo>
                  <a:pt x="54" y="249"/>
                </a:moveTo>
                <a:cubicBezTo>
                  <a:pt x="55" y="250"/>
                  <a:pt x="54" y="251"/>
                  <a:pt x="55" y="250"/>
                </a:cubicBezTo>
                <a:cubicBezTo>
                  <a:pt x="56" y="251"/>
                  <a:pt x="55" y="250"/>
                  <a:pt x="55" y="251"/>
                </a:cubicBezTo>
                <a:cubicBezTo>
                  <a:pt x="56" y="251"/>
                  <a:pt x="56" y="250"/>
                  <a:pt x="56" y="250"/>
                </a:cubicBezTo>
                <a:cubicBezTo>
                  <a:pt x="55" y="249"/>
                  <a:pt x="55" y="249"/>
                  <a:pt x="54" y="249"/>
                </a:cubicBezTo>
                <a:close/>
                <a:moveTo>
                  <a:pt x="47" y="245"/>
                </a:moveTo>
                <a:cubicBezTo>
                  <a:pt x="47" y="246"/>
                  <a:pt x="46" y="246"/>
                  <a:pt x="47" y="246"/>
                </a:cubicBezTo>
                <a:cubicBezTo>
                  <a:pt x="48" y="245"/>
                  <a:pt x="48" y="245"/>
                  <a:pt x="48" y="245"/>
                </a:cubicBezTo>
                <a:cubicBezTo>
                  <a:pt x="48" y="245"/>
                  <a:pt x="47" y="245"/>
                  <a:pt x="47" y="245"/>
                </a:cubicBezTo>
                <a:close/>
                <a:moveTo>
                  <a:pt x="28" y="231"/>
                </a:moveTo>
                <a:cubicBezTo>
                  <a:pt x="28" y="232"/>
                  <a:pt x="27" y="232"/>
                  <a:pt x="27" y="233"/>
                </a:cubicBezTo>
                <a:cubicBezTo>
                  <a:pt x="28" y="232"/>
                  <a:pt x="28" y="231"/>
                  <a:pt x="28" y="231"/>
                </a:cubicBezTo>
                <a:cubicBezTo>
                  <a:pt x="28" y="231"/>
                  <a:pt x="28" y="230"/>
                  <a:pt x="28" y="231"/>
                </a:cubicBezTo>
                <a:close/>
                <a:moveTo>
                  <a:pt x="28" y="235"/>
                </a:moveTo>
                <a:cubicBezTo>
                  <a:pt x="29" y="234"/>
                  <a:pt x="30" y="233"/>
                  <a:pt x="29" y="232"/>
                </a:cubicBezTo>
                <a:cubicBezTo>
                  <a:pt x="29" y="233"/>
                  <a:pt x="29" y="234"/>
                  <a:pt x="28" y="235"/>
                </a:cubicBezTo>
                <a:close/>
                <a:moveTo>
                  <a:pt x="48" y="247"/>
                </a:moveTo>
                <a:cubicBezTo>
                  <a:pt x="48" y="248"/>
                  <a:pt x="49" y="248"/>
                  <a:pt x="49" y="248"/>
                </a:cubicBezTo>
                <a:cubicBezTo>
                  <a:pt x="49" y="248"/>
                  <a:pt x="49" y="248"/>
                  <a:pt x="49" y="248"/>
                </a:cubicBezTo>
                <a:cubicBezTo>
                  <a:pt x="49" y="248"/>
                  <a:pt x="49" y="247"/>
                  <a:pt x="48" y="247"/>
                </a:cubicBezTo>
                <a:close/>
                <a:moveTo>
                  <a:pt x="17" y="226"/>
                </a:moveTo>
                <a:cubicBezTo>
                  <a:pt x="17" y="226"/>
                  <a:pt x="17" y="227"/>
                  <a:pt x="17" y="227"/>
                </a:cubicBezTo>
                <a:cubicBezTo>
                  <a:pt x="17" y="226"/>
                  <a:pt x="18" y="227"/>
                  <a:pt x="18" y="227"/>
                </a:cubicBezTo>
                <a:cubicBezTo>
                  <a:pt x="18" y="226"/>
                  <a:pt x="17" y="226"/>
                  <a:pt x="17" y="225"/>
                </a:cubicBezTo>
                <a:lnTo>
                  <a:pt x="17" y="226"/>
                </a:lnTo>
                <a:close/>
                <a:moveTo>
                  <a:pt x="41" y="244"/>
                </a:moveTo>
                <a:cubicBezTo>
                  <a:pt x="41" y="244"/>
                  <a:pt x="42" y="243"/>
                  <a:pt x="41" y="243"/>
                </a:cubicBezTo>
                <a:cubicBezTo>
                  <a:pt x="40" y="245"/>
                  <a:pt x="39" y="245"/>
                  <a:pt x="41" y="244"/>
                </a:cubicBezTo>
                <a:close/>
                <a:moveTo>
                  <a:pt x="50" y="252"/>
                </a:moveTo>
                <a:cubicBezTo>
                  <a:pt x="50" y="251"/>
                  <a:pt x="51" y="252"/>
                  <a:pt x="51" y="252"/>
                </a:cubicBezTo>
                <a:cubicBezTo>
                  <a:pt x="50" y="252"/>
                  <a:pt x="51" y="251"/>
                  <a:pt x="51" y="250"/>
                </a:cubicBezTo>
                <a:cubicBezTo>
                  <a:pt x="51" y="252"/>
                  <a:pt x="49" y="251"/>
                  <a:pt x="50" y="252"/>
                </a:cubicBezTo>
                <a:close/>
                <a:moveTo>
                  <a:pt x="42" y="245"/>
                </a:moveTo>
                <a:cubicBezTo>
                  <a:pt x="42" y="246"/>
                  <a:pt x="42" y="246"/>
                  <a:pt x="43" y="246"/>
                </a:cubicBezTo>
                <a:cubicBezTo>
                  <a:pt x="43" y="245"/>
                  <a:pt x="42" y="245"/>
                  <a:pt x="42" y="245"/>
                </a:cubicBezTo>
                <a:close/>
                <a:moveTo>
                  <a:pt x="53" y="255"/>
                </a:moveTo>
                <a:cubicBezTo>
                  <a:pt x="53" y="254"/>
                  <a:pt x="54" y="254"/>
                  <a:pt x="53" y="253"/>
                </a:cubicBezTo>
                <a:cubicBezTo>
                  <a:pt x="53" y="254"/>
                  <a:pt x="52" y="254"/>
                  <a:pt x="53" y="255"/>
                </a:cubicBezTo>
                <a:close/>
                <a:moveTo>
                  <a:pt x="40" y="247"/>
                </a:moveTo>
                <a:cubicBezTo>
                  <a:pt x="41" y="247"/>
                  <a:pt x="42" y="246"/>
                  <a:pt x="41" y="246"/>
                </a:cubicBezTo>
                <a:lnTo>
                  <a:pt x="40" y="247"/>
                </a:lnTo>
                <a:close/>
                <a:moveTo>
                  <a:pt x="43" y="248"/>
                </a:moveTo>
                <a:cubicBezTo>
                  <a:pt x="44" y="249"/>
                  <a:pt x="44" y="249"/>
                  <a:pt x="44" y="249"/>
                </a:cubicBezTo>
                <a:cubicBezTo>
                  <a:pt x="44" y="248"/>
                  <a:pt x="43" y="248"/>
                  <a:pt x="43" y="248"/>
                </a:cubicBezTo>
                <a:close/>
                <a:moveTo>
                  <a:pt x="15" y="234"/>
                </a:moveTo>
                <a:cubicBezTo>
                  <a:pt x="15" y="233"/>
                  <a:pt x="15" y="233"/>
                  <a:pt x="15" y="232"/>
                </a:cubicBezTo>
                <a:cubicBezTo>
                  <a:pt x="15" y="233"/>
                  <a:pt x="15" y="233"/>
                  <a:pt x="15" y="233"/>
                </a:cubicBezTo>
                <a:cubicBezTo>
                  <a:pt x="16" y="234"/>
                  <a:pt x="16" y="234"/>
                  <a:pt x="16" y="234"/>
                </a:cubicBezTo>
                <a:cubicBezTo>
                  <a:pt x="17" y="232"/>
                  <a:pt x="17" y="233"/>
                  <a:pt x="18" y="231"/>
                </a:cubicBezTo>
                <a:cubicBezTo>
                  <a:pt x="18" y="231"/>
                  <a:pt x="17" y="231"/>
                  <a:pt x="17" y="230"/>
                </a:cubicBezTo>
                <a:cubicBezTo>
                  <a:pt x="17" y="230"/>
                  <a:pt x="17" y="231"/>
                  <a:pt x="17" y="230"/>
                </a:cubicBezTo>
                <a:cubicBezTo>
                  <a:pt x="17" y="232"/>
                  <a:pt x="16" y="232"/>
                  <a:pt x="15" y="234"/>
                </a:cubicBezTo>
                <a:close/>
                <a:moveTo>
                  <a:pt x="51" y="255"/>
                </a:moveTo>
                <a:cubicBezTo>
                  <a:pt x="51" y="256"/>
                  <a:pt x="50" y="257"/>
                  <a:pt x="51" y="257"/>
                </a:cubicBezTo>
                <a:cubicBezTo>
                  <a:pt x="51" y="256"/>
                  <a:pt x="52" y="256"/>
                  <a:pt x="52" y="255"/>
                </a:cubicBezTo>
                <a:cubicBezTo>
                  <a:pt x="51" y="255"/>
                  <a:pt x="51" y="255"/>
                  <a:pt x="51" y="255"/>
                </a:cubicBezTo>
                <a:close/>
                <a:moveTo>
                  <a:pt x="20" y="235"/>
                </a:moveTo>
                <a:cubicBezTo>
                  <a:pt x="19" y="235"/>
                  <a:pt x="19" y="236"/>
                  <a:pt x="19" y="236"/>
                </a:cubicBezTo>
                <a:cubicBezTo>
                  <a:pt x="20" y="236"/>
                  <a:pt x="20" y="236"/>
                  <a:pt x="20" y="236"/>
                </a:cubicBezTo>
                <a:cubicBezTo>
                  <a:pt x="20" y="236"/>
                  <a:pt x="21" y="235"/>
                  <a:pt x="21" y="235"/>
                </a:cubicBezTo>
                <a:cubicBezTo>
                  <a:pt x="20" y="235"/>
                  <a:pt x="20" y="236"/>
                  <a:pt x="20" y="235"/>
                </a:cubicBezTo>
                <a:close/>
                <a:moveTo>
                  <a:pt x="21" y="238"/>
                </a:moveTo>
                <a:cubicBezTo>
                  <a:pt x="21" y="237"/>
                  <a:pt x="22" y="237"/>
                  <a:pt x="22" y="236"/>
                </a:cubicBezTo>
                <a:cubicBezTo>
                  <a:pt x="21" y="236"/>
                  <a:pt x="21" y="237"/>
                  <a:pt x="21" y="238"/>
                </a:cubicBezTo>
                <a:close/>
                <a:moveTo>
                  <a:pt x="17" y="236"/>
                </a:moveTo>
                <a:cubicBezTo>
                  <a:pt x="18" y="236"/>
                  <a:pt x="18" y="235"/>
                  <a:pt x="18" y="235"/>
                </a:cubicBezTo>
                <a:cubicBezTo>
                  <a:pt x="18" y="235"/>
                  <a:pt x="17" y="236"/>
                  <a:pt x="17" y="236"/>
                </a:cubicBezTo>
                <a:close/>
                <a:moveTo>
                  <a:pt x="23" y="243"/>
                </a:moveTo>
                <a:cubicBezTo>
                  <a:pt x="24" y="243"/>
                  <a:pt x="25" y="241"/>
                  <a:pt x="26" y="240"/>
                </a:cubicBezTo>
                <a:cubicBezTo>
                  <a:pt x="25" y="240"/>
                  <a:pt x="25" y="240"/>
                  <a:pt x="25" y="240"/>
                </a:cubicBezTo>
                <a:cubicBezTo>
                  <a:pt x="24" y="241"/>
                  <a:pt x="24" y="242"/>
                  <a:pt x="23" y="243"/>
                </a:cubicBezTo>
                <a:close/>
                <a:moveTo>
                  <a:pt x="17" y="238"/>
                </a:moveTo>
                <a:cubicBezTo>
                  <a:pt x="17" y="237"/>
                  <a:pt x="18" y="237"/>
                  <a:pt x="18" y="236"/>
                </a:cubicBezTo>
                <a:cubicBezTo>
                  <a:pt x="17" y="236"/>
                  <a:pt x="16" y="237"/>
                  <a:pt x="17" y="238"/>
                </a:cubicBezTo>
                <a:close/>
                <a:moveTo>
                  <a:pt x="35" y="251"/>
                </a:moveTo>
                <a:cubicBezTo>
                  <a:pt x="35" y="252"/>
                  <a:pt x="36" y="250"/>
                  <a:pt x="36" y="250"/>
                </a:cubicBezTo>
                <a:lnTo>
                  <a:pt x="35" y="251"/>
                </a:lnTo>
                <a:close/>
                <a:moveTo>
                  <a:pt x="38" y="255"/>
                </a:moveTo>
                <a:cubicBezTo>
                  <a:pt x="39" y="254"/>
                  <a:pt x="39" y="254"/>
                  <a:pt x="39" y="254"/>
                </a:cubicBezTo>
                <a:cubicBezTo>
                  <a:pt x="39" y="254"/>
                  <a:pt x="38" y="254"/>
                  <a:pt x="38" y="255"/>
                </a:cubicBezTo>
                <a:close/>
                <a:moveTo>
                  <a:pt x="12" y="236"/>
                </a:moveTo>
                <a:cubicBezTo>
                  <a:pt x="12" y="236"/>
                  <a:pt x="12" y="237"/>
                  <a:pt x="12" y="237"/>
                </a:cubicBezTo>
                <a:cubicBezTo>
                  <a:pt x="13" y="236"/>
                  <a:pt x="13" y="236"/>
                  <a:pt x="13" y="236"/>
                </a:cubicBezTo>
                <a:cubicBezTo>
                  <a:pt x="13" y="236"/>
                  <a:pt x="12" y="236"/>
                  <a:pt x="12" y="236"/>
                </a:cubicBezTo>
                <a:close/>
                <a:moveTo>
                  <a:pt x="38" y="253"/>
                </a:moveTo>
                <a:cubicBezTo>
                  <a:pt x="36" y="252"/>
                  <a:pt x="36" y="252"/>
                  <a:pt x="36" y="252"/>
                </a:cubicBezTo>
                <a:cubicBezTo>
                  <a:pt x="36" y="253"/>
                  <a:pt x="37" y="254"/>
                  <a:pt x="38" y="253"/>
                </a:cubicBezTo>
                <a:close/>
                <a:moveTo>
                  <a:pt x="12" y="239"/>
                </a:moveTo>
                <a:cubicBezTo>
                  <a:pt x="13" y="238"/>
                  <a:pt x="13" y="238"/>
                  <a:pt x="13" y="238"/>
                </a:cubicBezTo>
                <a:cubicBezTo>
                  <a:pt x="13" y="238"/>
                  <a:pt x="13" y="239"/>
                  <a:pt x="13" y="238"/>
                </a:cubicBezTo>
                <a:cubicBezTo>
                  <a:pt x="12" y="238"/>
                  <a:pt x="14" y="237"/>
                  <a:pt x="13" y="237"/>
                </a:cubicBezTo>
                <a:cubicBezTo>
                  <a:pt x="12" y="237"/>
                  <a:pt x="12" y="238"/>
                  <a:pt x="12" y="239"/>
                </a:cubicBezTo>
                <a:close/>
                <a:moveTo>
                  <a:pt x="35" y="256"/>
                </a:moveTo>
                <a:cubicBezTo>
                  <a:pt x="35" y="256"/>
                  <a:pt x="36" y="257"/>
                  <a:pt x="36" y="257"/>
                </a:cubicBezTo>
                <a:cubicBezTo>
                  <a:pt x="36" y="256"/>
                  <a:pt x="35" y="256"/>
                  <a:pt x="35" y="256"/>
                </a:cubicBezTo>
                <a:close/>
                <a:moveTo>
                  <a:pt x="27" y="255"/>
                </a:moveTo>
                <a:cubicBezTo>
                  <a:pt x="27" y="255"/>
                  <a:pt x="28" y="254"/>
                  <a:pt x="28" y="254"/>
                </a:cubicBezTo>
                <a:cubicBezTo>
                  <a:pt x="27" y="254"/>
                  <a:pt x="27" y="254"/>
                  <a:pt x="27" y="255"/>
                </a:cubicBezTo>
                <a:close/>
                <a:moveTo>
                  <a:pt x="8" y="244"/>
                </a:moveTo>
                <a:cubicBezTo>
                  <a:pt x="7" y="244"/>
                  <a:pt x="7" y="244"/>
                  <a:pt x="7" y="244"/>
                </a:cubicBezTo>
                <a:cubicBezTo>
                  <a:pt x="8" y="245"/>
                  <a:pt x="8" y="243"/>
                  <a:pt x="7" y="243"/>
                </a:cubicBezTo>
                <a:cubicBezTo>
                  <a:pt x="7" y="243"/>
                  <a:pt x="7" y="243"/>
                  <a:pt x="8" y="244"/>
                </a:cubicBezTo>
                <a:close/>
                <a:moveTo>
                  <a:pt x="6" y="247"/>
                </a:moveTo>
                <a:cubicBezTo>
                  <a:pt x="7" y="248"/>
                  <a:pt x="9" y="244"/>
                  <a:pt x="8" y="244"/>
                </a:cubicBezTo>
                <a:cubicBezTo>
                  <a:pt x="7" y="245"/>
                  <a:pt x="7" y="246"/>
                  <a:pt x="6" y="247"/>
                </a:cubicBezTo>
                <a:close/>
                <a:moveTo>
                  <a:pt x="11" y="248"/>
                </a:moveTo>
                <a:cubicBezTo>
                  <a:pt x="12" y="248"/>
                  <a:pt x="12" y="247"/>
                  <a:pt x="11" y="247"/>
                </a:cubicBezTo>
                <a:cubicBezTo>
                  <a:pt x="11" y="247"/>
                  <a:pt x="11" y="248"/>
                  <a:pt x="11" y="248"/>
                </a:cubicBezTo>
                <a:close/>
                <a:moveTo>
                  <a:pt x="32" y="264"/>
                </a:moveTo>
                <a:cubicBezTo>
                  <a:pt x="33" y="264"/>
                  <a:pt x="33" y="264"/>
                  <a:pt x="33" y="263"/>
                </a:cubicBezTo>
                <a:cubicBezTo>
                  <a:pt x="32" y="263"/>
                  <a:pt x="32" y="263"/>
                  <a:pt x="32" y="264"/>
                </a:cubicBezTo>
                <a:close/>
                <a:moveTo>
                  <a:pt x="10" y="250"/>
                </a:moveTo>
                <a:cubicBezTo>
                  <a:pt x="10" y="250"/>
                  <a:pt x="11" y="249"/>
                  <a:pt x="11" y="249"/>
                </a:cubicBezTo>
                <a:cubicBezTo>
                  <a:pt x="10" y="248"/>
                  <a:pt x="10" y="248"/>
                  <a:pt x="10" y="248"/>
                </a:cubicBezTo>
                <a:cubicBezTo>
                  <a:pt x="10" y="249"/>
                  <a:pt x="9" y="249"/>
                  <a:pt x="10" y="250"/>
                </a:cubicBezTo>
                <a:close/>
                <a:moveTo>
                  <a:pt x="7" y="252"/>
                </a:moveTo>
                <a:cubicBezTo>
                  <a:pt x="7" y="251"/>
                  <a:pt x="9" y="249"/>
                  <a:pt x="8" y="248"/>
                </a:cubicBezTo>
                <a:cubicBezTo>
                  <a:pt x="8" y="249"/>
                  <a:pt x="6" y="251"/>
                  <a:pt x="7" y="252"/>
                </a:cubicBezTo>
                <a:close/>
                <a:moveTo>
                  <a:pt x="3" y="247"/>
                </a:moveTo>
                <a:cubicBezTo>
                  <a:pt x="3" y="246"/>
                  <a:pt x="4" y="246"/>
                  <a:pt x="4" y="246"/>
                </a:cubicBezTo>
                <a:cubicBezTo>
                  <a:pt x="3" y="246"/>
                  <a:pt x="2" y="246"/>
                  <a:pt x="3" y="247"/>
                </a:cubicBezTo>
                <a:close/>
                <a:moveTo>
                  <a:pt x="0" y="255"/>
                </a:moveTo>
                <a:cubicBezTo>
                  <a:pt x="1" y="253"/>
                  <a:pt x="3" y="253"/>
                  <a:pt x="2" y="251"/>
                </a:cubicBezTo>
                <a:cubicBezTo>
                  <a:pt x="2" y="253"/>
                  <a:pt x="0" y="254"/>
                  <a:pt x="0" y="255"/>
                </a:cubicBezTo>
                <a:close/>
                <a:moveTo>
                  <a:pt x="30" y="271"/>
                </a:moveTo>
                <a:cubicBezTo>
                  <a:pt x="30" y="271"/>
                  <a:pt x="31" y="271"/>
                  <a:pt x="31" y="271"/>
                </a:cubicBezTo>
                <a:cubicBezTo>
                  <a:pt x="31" y="271"/>
                  <a:pt x="30" y="270"/>
                  <a:pt x="30" y="271"/>
                </a:cubicBezTo>
                <a:close/>
                <a:moveTo>
                  <a:pt x="34" y="274"/>
                </a:moveTo>
                <a:cubicBezTo>
                  <a:pt x="35" y="275"/>
                  <a:pt x="34" y="275"/>
                  <a:pt x="35" y="275"/>
                </a:cubicBezTo>
                <a:cubicBezTo>
                  <a:pt x="36" y="275"/>
                  <a:pt x="35" y="275"/>
                  <a:pt x="35" y="274"/>
                </a:cubicBezTo>
                <a:cubicBezTo>
                  <a:pt x="35" y="274"/>
                  <a:pt x="35" y="274"/>
                  <a:pt x="34" y="274"/>
                </a:cubicBezTo>
                <a:close/>
                <a:moveTo>
                  <a:pt x="3" y="254"/>
                </a:moveTo>
                <a:cubicBezTo>
                  <a:pt x="2" y="254"/>
                  <a:pt x="2" y="254"/>
                  <a:pt x="2" y="253"/>
                </a:cubicBezTo>
                <a:cubicBezTo>
                  <a:pt x="2" y="254"/>
                  <a:pt x="2" y="254"/>
                  <a:pt x="2" y="254"/>
                </a:cubicBezTo>
                <a:cubicBezTo>
                  <a:pt x="2" y="254"/>
                  <a:pt x="4" y="254"/>
                  <a:pt x="3" y="253"/>
                </a:cubicBezTo>
                <a:lnTo>
                  <a:pt x="3" y="254"/>
                </a:lnTo>
                <a:close/>
                <a:moveTo>
                  <a:pt x="27" y="271"/>
                </a:moveTo>
                <a:cubicBezTo>
                  <a:pt x="27" y="271"/>
                  <a:pt x="27" y="272"/>
                  <a:pt x="28" y="271"/>
                </a:cubicBezTo>
                <a:cubicBezTo>
                  <a:pt x="28" y="271"/>
                  <a:pt x="27" y="270"/>
                  <a:pt x="27" y="271"/>
                </a:cubicBezTo>
                <a:close/>
                <a:moveTo>
                  <a:pt x="31" y="278"/>
                </a:moveTo>
                <a:cubicBezTo>
                  <a:pt x="31" y="277"/>
                  <a:pt x="30" y="277"/>
                  <a:pt x="30" y="276"/>
                </a:cubicBezTo>
                <a:cubicBezTo>
                  <a:pt x="30" y="277"/>
                  <a:pt x="31" y="277"/>
                  <a:pt x="31" y="278"/>
                </a:cubicBezTo>
                <a:close/>
                <a:moveTo>
                  <a:pt x="31" y="281"/>
                </a:moveTo>
                <a:cubicBezTo>
                  <a:pt x="32" y="281"/>
                  <a:pt x="32" y="281"/>
                  <a:pt x="32" y="281"/>
                </a:cubicBezTo>
                <a:cubicBezTo>
                  <a:pt x="32" y="280"/>
                  <a:pt x="32" y="280"/>
                  <a:pt x="33" y="280"/>
                </a:cubicBezTo>
                <a:cubicBezTo>
                  <a:pt x="33" y="280"/>
                  <a:pt x="33" y="279"/>
                  <a:pt x="33" y="279"/>
                </a:cubicBezTo>
                <a:cubicBezTo>
                  <a:pt x="32" y="280"/>
                  <a:pt x="32" y="281"/>
                  <a:pt x="31" y="281"/>
                </a:cubicBezTo>
                <a:close/>
                <a:moveTo>
                  <a:pt x="782" y="255"/>
                </a:moveTo>
                <a:cubicBezTo>
                  <a:pt x="781" y="255"/>
                  <a:pt x="779" y="253"/>
                  <a:pt x="779" y="256"/>
                </a:cubicBezTo>
                <a:cubicBezTo>
                  <a:pt x="781" y="259"/>
                  <a:pt x="782" y="261"/>
                  <a:pt x="783" y="263"/>
                </a:cubicBezTo>
                <a:cubicBezTo>
                  <a:pt x="781" y="263"/>
                  <a:pt x="777" y="259"/>
                  <a:pt x="774" y="258"/>
                </a:cubicBezTo>
                <a:cubicBezTo>
                  <a:pt x="775" y="259"/>
                  <a:pt x="777" y="263"/>
                  <a:pt x="778" y="264"/>
                </a:cubicBezTo>
                <a:cubicBezTo>
                  <a:pt x="779" y="267"/>
                  <a:pt x="779" y="268"/>
                  <a:pt x="780" y="271"/>
                </a:cubicBezTo>
                <a:cubicBezTo>
                  <a:pt x="779" y="271"/>
                  <a:pt x="779" y="271"/>
                  <a:pt x="779" y="272"/>
                </a:cubicBezTo>
                <a:cubicBezTo>
                  <a:pt x="776" y="269"/>
                  <a:pt x="775" y="267"/>
                  <a:pt x="772" y="264"/>
                </a:cubicBezTo>
                <a:cubicBezTo>
                  <a:pt x="771" y="262"/>
                  <a:pt x="772" y="262"/>
                  <a:pt x="771" y="260"/>
                </a:cubicBezTo>
                <a:cubicBezTo>
                  <a:pt x="770" y="259"/>
                  <a:pt x="767" y="254"/>
                  <a:pt x="766" y="252"/>
                </a:cubicBezTo>
                <a:cubicBezTo>
                  <a:pt x="766" y="254"/>
                  <a:pt x="763" y="249"/>
                  <a:pt x="762" y="246"/>
                </a:cubicBezTo>
                <a:cubicBezTo>
                  <a:pt x="763" y="250"/>
                  <a:pt x="761" y="249"/>
                  <a:pt x="764" y="255"/>
                </a:cubicBezTo>
                <a:cubicBezTo>
                  <a:pt x="763" y="252"/>
                  <a:pt x="764" y="254"/>
                  <a:pt x="765" y="256"/>
                </a:cubicBezTo>
                <a:cubicBezTo>
                  <a:pt x="765" y="257"/>
                  <a:pt x="765" y="255"/>
                  <a:pt x="765" y="255"/>
                </a:cubicBezTo>
                <a:cubicBezTo>
                  <a:pt x="766" y="256"/>
                  <a:pt x="766" y="257"/>
                  <a:pt x="766" y="258"/>
                </a:cubicBezTo>
                <a:cubicBezTo>
                  <a:pt x="767" y="259"/>
                  <a:pt x="768" y="260"/>
                  <a:pt x="770" y="260"/>
                </a:cubicBezTo>
                <a:cubicBezTo>
                  <a:pt x="770" y="262"/>
                  <a:pt x="771" y="264"/>
                  <a:pt x="772" y="267"/>
                </a:cubicBezTo>
                <a:cubicBezTo>
                  <a:pt x="771" y="267"/>
                  <a:pt x="768" y="261"/>
                  <a:pt x="769" y="264"/>
                </a:cubicBezTo>
                <a:cubicBezTo>
                  <a:pt x="768" y="262"/>
                  <a:pt x="766" y="259"/>
                  <a:pt x="766" y="260"/>
                </a:cubicBezTo>
                <a:cubicBezTo>
                  <a:pt x="766" y="259"/>
                  <a:pt x="764" y="256"/>
                  <a:pt x="764" y="255"/>
                </a:cubicBezTo>
                <a:cubicBezTo>
                  <a:pt x="763" y="254"/>
                  <a:pt x="762" y="254"/>
                  <a:pt x="761" y="253"/>
                </a:cubicBezTo>
                <a:cubicBezTo>
                  <a:pt x="761" y="252"/>
                  <a:pt x="762" y="253"/>
                  <a:pt x="762" y="252"/>
                </a:cubicBezTo>
                <a:cubicBezTo>
                  <a:pt x="762" y="251"/>
                  <a:pt x="761" y="249"/>
                  <a:pt x="761" y="249"/>
                </a:cubicBezTo>
                <a:cubicBezTo>
                  <a:pt x="757" y="243"/>
                  <a:pt x="757" y="246"/>
                  <a:pt x="752" y="241"/>
                </a:cubicBezTo>
                <a:cubicBezTo>
                  <a:pt x="752" y="241"/>
                  <a:pt x="755" y="244"/>
                  <a:pt x="755" y="245"/>
                </a:cubicBezTo>
                <a:cubicBezTo>
                  <a:pt x="755" y="246"/>
                  <a:pt x="755" y="245"/>
                  <a:pt x="755" y="244"/>
                </a:cubicBezTo>
                <a:cubicBezTo>
                  <a:pt x="755" y="244"/>
                  <a:pt x="755" y="246"/>
                  <a:pt x="756" y="246"/>
                </a:cubicBezTo>
                <a:cubicBezTo>
                  <a:pt x="757" y="248"/>
                  <a:pt x="756" y="247"/>
                  <a:pt x="757" y="249"/>
                </a:cubicBezTo>
                <a:cubicBezTo>
                  <a:pt x="755" y="246"/>
                  <a:pt x="755" y="248"/>
                  <a:pt x="753" y="248"/>
                </a:cubicBezTo>
                <a:cubicBezTo>
                  <a:pt x="752" y="245"/>
                  <a:pt x="751" y="244"/>
                  <a:pt x="750" y="245"/>
                </a:cubicBezTo>
                <a:cubicBezTo>
                  <a:pt x="748" y="242"/>
                  <a:pt x="747" y="243"/>
                  <a:pt x="745" y="239"/>
                </a:cubicBezTo>
                <a:cubicBezTo>
                  <a:pt x="744" y="239"/>
                  <a:pt x="744" y="239"/>
                  <a:pt x="744" y="239"/>
                </a:cubicBezTo>
                <a:cubicBezTo>
                  <a:pt x="743" y="237"/>
                  <a:pt x="741" y="236"/>
                  <a:pt x="739" y="233"/>
                </a:cubicBezTo>
                <a:cubicBezTo>
                  <a:pt x="739" y="232"/>
                  <a:pt x="739" y="231"/>
                  <a:pt x="740" y="231"/>
                </a:cubicBezTo>
                <a:cubicBezTo>
                  <a:pt x="741" y="233"/>
                  <a:pt x="741" y="234"/>
                  <a:pt x="742" y="234"/>
                </a:cubicBezTo>
                <a:cubicBezTo>
                  <a:pt x="742" y="234"/>
                  <a:pt x="741" y="231"/>
                  <a:pt x="743" y="234"/>
                </a:cubicBezTo>
                <a:cubicBezTo>
                  <a:pt x="743" y="233"/>
                  <a:pt x="742" y="232"/>
                  <a:pt x="741" y="231"/>
                </a:cubicBezTo>
                <a:cubicBezTo>
                  <a:pt x="740" y="230"/>
                  <a:pt x="741" y="231"/>
                  <a:pt x="740" y="231"/>
                </a:cubicBezTo>
                <a:cubicBezTo>
                  <a:pt x="739" y="227"/>
                  <a:pt x="737" y="229"/>
                  <a:pt x="736" y="226"/>
                </a:cubicBezTo>
                <a:cubicBezTo>
                  <a:pt x="736" y="227"/>
                  <a:pt x="735" y="226"/>
                  <a:pt x="733" y="224"/>
                </a:cubicBezTo>
                <a:cubicBezTo>
                  <a:pt x="734" y="226"/>
                  <a:pt x="737" y="229"/>
                  <a:pt x="738" y="231"/>
                </a:cubicBezTo>
                <a:cubicBezTo>
                  <a:pt x="735" y="229"/>
                  <a:pt x="728" y="217"/>
                  <a:pt x="726" y="218"/>
                </a:cubicBezTo>
                <a:cubicBezTo>
                  <a:pt x="724" y="215"/>
                  <a:pt x="723" y="213"/>
                  <a:pt x="721" y="210"/>
                </a:cubicBezTo>
                <a:cubicBezTo>
                  <a:pt x="715" y="205"/>
                  <a:pt x="707" y="195"/>
                  <a:pt x="698" y="186"/>
                </a:cubicBezTo>
                <a:cubicBezTo>
                  <a:pt x="698" y="186"/>
                  <a:pt x="701" y="188"/>
                  <a:pt x="700" y="188"/>
                </a:cubicBezTo>
                <a:cubicBezTo>
                  <a:pt x="696" y="184"/>
                  <a:pt x="693" y="182"/>
                  <a:pt x="688" y="177"/>
                </a:cubicBezTo>
                <a:cubicBezTo>
                  <a:pt x="689" y="178"/>
                  <a:pt x="690" y="178"/>
                  <a:pt x="690" y="177"/>
                </a:cubicBezTo>
                <a:cubicBezTo>
                  <a:pt x="689" y="176"/>
                  <a:pt x="689" y="176"/>
                  <a:pt x="689" y="176"/>
                </a:cubicBezTo>
                <a:cubicBezTo>
                  <a:pt x="687" y="174"/>
                  <a:pt x="689" y="177"/>
                  <a:pt x="688" y="177"/>
                </a:cubicBezTo>
                <a:cubicBezTo>
                  <a:pt x="686" y="175"/>
                  <a:pt x="687" y="175"/>
                  <a:pt x="686" y="174"/>
                </a:cubicBezTo>
                <a:cubicBezTo>
                  <a:pt x="684" y="172"/>
                  <a:pt x="686" y="174"/>
                  <a:pt x="684" y="173"/>
                </a:cubicBezTo>
                <a:cubicBezTo>
                  <a:pt x="683" y="172"/>
                  <a:pt x="682" y="169"/>
                  <a:pt x="681" y="170"/>
                </a:cubicBezTo>
                <a:cubicBezTo>
                  <a:pt x="680" y="169"/>
                  <a:pt x="681" y="169"/>
                  <a:pt x="681" y="169"/>
                </a:cubicBezTo>
                <a:cubicBezTo>
                  <a:pt x="680" y="168"/>
                  <a:pt x="679" y="168"/>
                  <a:pt x="678" y="168"/>
                </a:cubicBezTo>
                <a:cubicBezTo>
                  <a:pt x="676" y="165"/>
                  <a:pt x="672" y="163"/>
                  <a:pt x="672" y="161"/>
                </a:cubicBezTo>
                <a:cubicBezTo>
                  <a:pt x="670" y="160"/>
                  <a:pt x="662" y="154"/>
                  <a:pt x="657" y="149"/>
                </a:cubicBezTo>
                <a:cubicBezTo>
                  <a:pt x="660" y="152"/>
                  <a:pt x="654" y="146"/>
                  <a:pt x="654" y="146"/>
                </a:cubicBezTo>
                <a:cubicBezTo>
                  <a:pt x="653" y="145"/>
                  <a:pt x="653" y="145"/>
                  <a:pt x="652" y="145"/>
                </a:cubicBezTo>
                <a:cubicBezTo>
                  <a:pt x="648" y="142"/>
                  <a:pt x="644" y="139"/>
                  <a:pt x="645" y="138"/>
                </a:cubicBezTo>
                <a:cubicBezTo>
                  <a:pt x="641" y="135"/>
                  <a:pt x="641" y="135"/>
                  <a:pt x="641" y="135"/>
                </a:cubicBezTo>
                <a:cubicBezTo>
                  <a:pt x="642" y="137"/>
                  <a:pt x="641" y="136"/>
                  <a:pt x="640" y="136"/>
                </a:cubicBezTo>
                <a:cubicBezTo>
                  <a:pt x="637" y="133"/>
                  <a:pt x="636" y="133"/>
                  <a:pt x="633" y="130"/>
                </a:cubicBezTo>
                <a:cubicBezTo>
                  <a:pt x="633" y="130"/>
                  <a:pt x="632" y="129"/>
                  <a:pt x="633" y="129"/>
                </a:cubicBezTo>
                <a:cubicBezTo>
                  <a:pt x="629" y="126"/>
                  <a:pt x="631" y="129"/>
                  <a:pt x="629" y="128"/>
                </a:cubicBezTo>
                <a:cubicBezTo>
                  <a:pt x="628" y="126"/>
                  <a:pt x="625" y="124"/>
                  <a:pt x="622" y="123"/>
                </a:cubicBezTo>
                <a:cubicBezTo>
                  <a:pt x="626" y="124"/>
                  <a:pt x="620" y="120"/>
                  <a:pt x="618" y="120"/>
                </a:cubicBezTo>
                <a:cubicBezTo>
                  <a:pt x="618" y="120"/>
                  <a:pt x="620" y="122"/>
                  <a:pt x="621" y="122"/>
                </a:cubicBezTo>
                <a:cubicBezTo>
                  <a:pt x="623" y="124"/>
                  <a:pt x="615" y="119"/>
                  <a:pt x="617" y="119"/>
                </a:cubicBezTo>
                <a:cubicBezTo>
                  <a:pt x="614" y="117"/>
                  <a:pt x="614" y="117"/>
                  <a:pt x="614" y="117"/>
                </a:cubicBezTo>
                <a:cubicBezTo>
                  <a:pt x="613" y="116"/>
                  <a:pt x="614" y="118"/>
                  <a:pt x="611" y="116"/>
                </a:cubicBezTo>
                <a:cubicBezTo>
                  <a:pt x="611" y="116"/>
                  <a:pt x="613" y="116"/>
                  <a:pt x="612" y="115"/>
                </a:cubicBezTo>
                <a:cubicBezTo>
                  <a:pt x="610" y="114"/>
                  <a:pt x="612" y="116"/>
                  <a:pt x="610" y="115"/>
                </a:cubicBezTo>
                <a:cubicBezTo>
                  <a:pt x="607" y="112"/>
                  <a:pt x="602" y="111"/>
                  <a:pt x="596" y="106"/>
                </a:cubicBezTo>
                <a:cubicBezTo>
                  <a:pt x="596" y="106"/>
                  <a:pt x="595" y="106"/>
                  <a:pt x="595" y="105"/>
                </a:cubicBezTo>
                <a:cubicBezTo>
                  <a:pt x="594" y="105"/>
                  <a:pt x="594" y="105"/>
                  <a:pt x="594" y="106"/>
                </a:cubicBezTo>
                <a:cubicBezTo>
                  <a:pt x="587" y="101"/>
                  <a:pt x="583" y="99"/>
                  <a:pt x="576" y="95"/>
                </a:cubicBezTo>
                <a:cubicBezTo>
                  <a:pt x="573" y="94"/>
                  <a:pt x="576" y="96"/>
                  <a:pt x="575" y="96"/>
                </a:cubicBezTo>
                <a:cubicBezTo>
                  <a:pt x="575" y="95"/>
                  <a:pt x="571" y="94"/>
                  <a:pt x="571" y="94"/>
                </a:cubicBezTo>
                <a:cubicBezTo>
                  <a:pt x="568" y="92"/>
                  <a:pt x="566" y="90"/>
                  <a:pt x="562" y="88"/>
                </a:cubicBezTo>
                <a:cubicBezTo>
                  <a:pt x="555" y="85"/>
                  <a:pt x="548" y="82"/>
                  <a:pt x="540" y="79"/>
                </a:cubicBezTo>
                <a:cubicBezTo>
                  <a:pt x="540" y="78"/>
                  <a:pt x="540" y="78"/>
                  <a:pt x="540" y="78"/>
                </a:cubicBezTo>
                <a:cubicBezTo>
                  <a:pt x="537" y="77"/>
                  <a:pt x="535" y="76"/>
                  <a:pt x="533" y="75"/>
                </a:cubicBezTo>
                <a:cubicBezTo>
                  <a:pt x="530" y="74"/>
                  <a:pt x="529" y="74"/>
                  <a:pt x="526" y="73"/>
                </a:cubicBezTo>
                <a:cubicBezTo>
                  <a:pt x="526" y="72"/>
                  <a:pt x="526" y="72"/>
                  <a:pt x="526" y="72"/>
                </a:cubicBezTo>
                <a:cubicBezTo>
                  <a:pt x="521" y="71"/>
                  <a:pt x="517" y="70"/>
                  <a:pt x="514" y="68"/>
                </a:cubicBezTo>
                <a:cubicBezTo>
                  <a:pt x="510" y="68"/>
                  <a:pt x="504" y="65"/>
                  <a:pt x="502" y="64"/>
                </a:cubicBezTo>
                <a:cubicBezTo>
                  <a:pt x="500" y="63"/>
                  <a:pt x="502" y="65"/>
                  <a:pt x="502" y="65"/>
                </a:cubicBezTo>
                <a:cubicBezTo>
                  <a:pt x="497" y="64"/>
                  <a:pt x="493" y="62"/>
                  <a:pt x="488" y="60"/>
                </a:cubicBezTo>
                <a:cubicBezTo>
                  <a:pt x="485" y="60"/>
                  <a:pt x="481" y="60"/>
                  <a:pt x="480" y="59"/>
                </a:cubicBezTo>
                <a:cubicBezTo>
                  <a:pt x="483" y="59"/>
                  <a:pt x="485" y="60"/>
                  <a:pt x="484" y="59"/>
                </a:cubicBezTo>
                <a:cubicBezTo>
                  <a:pt x="482" y="58"/>
                  <a:pt x="480" y="59"/>
                  <a:pt x="480" y="58"/>
                </a:cubicBezTo>
                <a:cubicBezTo>
                  <a:pt x="479" y="58"/>
                  <a:pt x="479" y="58"/>
                  <a:pt x="479" y="59"/>
                </a:cubicBezTo>
                <a:cubicBezTo>
                  <a:pt x="474" y="58"/>
                  <a:pt x="470" y="57"/>
                  <a:pt x="468" y="56"/>
                </a:cubicBezTo>
                <a:cubicBezTo>
                  <a:pt x="466" y="56"/>
                  <a:pt x="469" y="57"/>
                  <a:pt x="464" y="56"/>
                </a:cubicBezTo>
                <a:cubicBezTo>
                  <a:pt x="465" y="55"/>
                  <a:pt x="461" y="54"/>
                  <a:pt x="459" y="54"/>
                </a:cubicBezTo>
                <a:cubicBezTo>
                  <a:pt x="459" y="54"/>
                  <a:pt x="459" y="54"/>
                  <a:pt x="458" y="54"/>
                </a:cubicBezTo>
                <a:cubicBezTo>
                  <a:pt x="458" y="54"/>
                  <a:pt x="459" y="54"/>
                  <a:pt x="461" y="54"/>
                </a:cubicBezTo>
                <a:cubicBezTo>
                  <a:pt x="461" y="53"/>
                  <a:pt x="460" y="53"/>
                  <a:pt x="458" y="53"/>
                </a:cubicBezTo>
                <a:cubicBezTo>
                  <a:pt x="457" y="53"/>
                  <a:pt x="456" y="53"/>
                  <a:pt x="456" y="54"/>
                </a:cubicBezTo>
                <a:cubicBezTo>
                  <a:pt x="453" y="53"/>
                  <a:pt x="452" y="52"/>
                  <a:pt x="450" y="52"/>
                </a:cubicBezTo>
                <a:cubicBezTo>
                  <a:pt x="448" y="51"/>
                  <a:pt x="451" y="52"/>
                  <a:pt x="450" y="52"/>
                </a:cubicBezTo>
                <a:cubicBezTo>
                  <a:pt x="442" y="51"/>
                  <a:pt x="434" y="51"/>
                  <a:pt x="428" y="49"/>
                </a:cubicBezTo>
                <a:cubicBezTo>
                  <a:pt x="426" y="49"/>
                  <a:pt x="429" y="50"/>
                  <a:pt x="427" y="50"/>
                </a:cubicBezTo>
                <a:cubicBezTo>
                  <a:pt x="424" y="50"/>
                  <a:pt x="424" y="49"/>
                  <a:pt x="426" y="49"/>
                </a:cubicBezTo>
                <a:cubicBezTo>
                  <a:pt x="426" y="48"/>
                  <a:pt x="425" y="49"/>
                  <a:pt x="423" y="48"/>
                </a:cubicBezTo>
                <a:cubicBezTo>
                  <a:pt x="423" y="49"/>
                  <a:pt x="423" y="49"/>
                  <a:pt x="423" y="49"/>
                </a:cubicBezTo>
                <a:cubicBezTo>
                  <a:pt x="416" y="48"/>
                  <a:pt x="410" y="48"/>
                  <a:pt x="402" y="48"/>
                </a:cubicBezTo>
                <a:cubicBezTo>
                  <a:pt x="404" y="47"/>
                  <a:pt x="401" y="47"/>
                  <a:pt x="397" y="47"/>
                </a:cubicBezTo>
                <a:cubicBezTo>
                  <a:pt x="397" y="46"/>
                  <a:pt x="397" y="46"/>
                  <a:pt x="397" y="46"/>
                </a:cubicBezTo>
                <a:cubicBezTo>
                  <a:pt x="394" y="47"/>
                  <a:pt x="393" y="46"/>
                  <a:pt x="391" y="46"/>
                </a:cubicBezTo>
                <a:cubicBezTo>
                  <a:pt x="389" y="46"/>
                  <a:pt x="395" y="47"/>
                  <a:pt x="393" y="48"/>
                </a:cubicBezTo>
                <a:cubicBezTo>
                  <a:pt x="390" y="47"/>
                  <a:pt x="390" y="47"/>
                  <a:pt x="388" y="47"/>
                </a:cubicBezTo>
                <a:cubicBezTo>
                  <a:pt x="386" y="47"/>
                  <a:pt x="388" y="47"/>
                  <a:pt x="388" y="48"/>
                </a:cubicBezTo>
                <a:cubicBezTo>
                  <a:pt x="385" y="48"/>
                  <a:pt x="385" y="47"/>
                  <a:pt x="382" y="48"/>
                </a:cubicBezTo>
                <a:cubicBezTo>
                  <a:pt x="382" y="47"/>
                  <a:pt x="383" y="47"/>
                  <a:pt x="384" y="47"/>
                </a:cubicBezTo>
                <a:cubicBezTo>
                  <a:pt x="383" y="47"/>
                  <a:pt x="380" y="48"/>
                  <a:pt x="380" y="47"/>
                </a:cubicBezTo>
                <a:cubicBezTo>
                  <a:pt x="379" y="47"/>
                  <a:pt x="380" y="48"/>
                  <a:pt x="377" y="48"/>
                </a:cubicBezTo>
                <a:cubicBezTo>
                  <a:pt x="376" y="47"/>
                  <a:pt x="377" y="47"/>
                  <a:pt x="376" y="47"/>
                </a:cubicBezTo>
                <a:cubicBezTo>
                  <a:pt x="375" y="47"/>
                  <a:pt x="371" y="48"/>
                  <a:pt x="375" y="48"/>
                </a:cubicBezTo>
                <a:cubicBezTo>
                  <a:pt x="374" y="48"/>
                  <a:pt x="373" y="49"/>
                  <a:pt x="371" y="49"/>
                </a:cubicBezTo>
                <a:cubicBezTo>
                  <a:pt x="372" y="48"/>
                  <a:pt x="370" y="48"/>
                  <a:pt x="371" y="47"/>
                </a:cubicBezTo>
                <a:cubicBezTo>
                  <a:pt x="370" y="47"/>
                  <a:pt x="367" y="48"/>
                  <a:pt x="368" y="47"/>
                </a:cubicBezTo>
                <a:cubicBezTo>
                  <a:pt x="365" y="48"/>
                  <a:pt x="363" y="48"/>
                  <a:pt x="361" y="48"/>
                </a:cubicBezTo>
                <a:cubicBezTo>
                  <a:pt x="361" y="47"/>
                  <a:pt x="362" y="47"/>
                  <a:pt x="363" y="47"/>
                </a:cubicBezTo>
                <a:cubicBezTo>
                  <a:pt x="363" y="47"/>
                  <a:pt x="361" y="47"/>
                  <a:pt x="359" y="47"/>
                </a:cubicBezTo>
                <a:cubicBezTo>
                  <a:pt x="358" y="48"/>
                  <a:pt x="355" y="48"/>
                  <a:pt x="351" y="48"/>
                </a:cubicBezTo>
                <a:cubicBezTo>
                  <a:pt x="351" y="49"/>
                  <a:pt x="354" y="48"/>
                  <a:pt x="354" y="49"/>
                </a:cubicBezTo>
                <a:cubicBezTo>
                  <a:pt x="350" y="50"/>
                  <a:pt x="351" y="49"/>
                  <a:pt x="348" y="49"/>
                </a:cubicBezTo>
                <a:cubicBezTo>
                  <a:pt x="350" y="50"/>
                  <a:pt x="344" y="50"/>
                  <a:pt x="342" y="50"/>
                </a:cubicBezTo>
                <a:cubicBezTo>
                  <a:pt x="340" y="50"/>
                  <a:pt x="343" y="50"/>
                  <a:pt x="341" y="51"/>
                </a:cubicBezTo>
                <a:cubicBezTo>
                  <a:pt x="336" y="52"/>
                  <a:pt x="334" y="52"/>
                  <a:pt x="332" y="51"/>
                </a:cubicBezTo>
                <a:cubicBezTo>
                  <a:pt x="334" y="50"/>
                  <a:pt x="335" y="51"/>
                  <a:pt x="335" y="51"/>
                </a:cubicBezTo>
                <a:cubicBezTo>
                  <a:pt x="336" y="51"/>
                  <a:pt x="336" y="51"/>
                  <a:pt x="336" y="51"/>
                </a:cubicBezTo>
                <a:cubicBezTo>
                  <a:pt x="336" y="50"/>
                  <a:pt x="334" y="51"/>
                  <a:pt x="335" y="50"/>
                </a:cubicBezTo>
                <a:cubicBezTo>
                  <a:pt x="331" y="51"/>
                  <a:pt x="331" y="51"/>
                  <a:pt x="331" y="52"/>
                </a:cubicBezTo>
                <a:cubicBezTo>
                  <a:pt x="330" y="51"/>
                  <a:pt x="326" y="51"/>
                  <a:pt x="326" y="52"/>
                </a:cubicBezTo>
                <a:cubicBezTo>
                  <a:pt x="323" y="53"/>
                  <a:pt x="325" y="52"/>
                  <a:pt x="326" y="51"/>
                </a:cubicBezTo>
                <a:cubicBezTo>
                  <a:pt x="326" y="51"/>
                  <a:pt x="322" y="52"/>
                  <a:pt x="321" y="53"/>
                </a:cubicBezTo>
                <a:cubicBezTo>
                  <a:pt x="321" y="53"/>
                  <a:pt x="322" y="53"/>
                  <a:pt x="323" y="53"/>
                </a:cubicBezTo>
                <a:cubicBezTo>
                  <a:pt x="321" y="53"/>
                  <a:pt x="315" y="54"/>
                  <a:pt x="316" y="55"/>
                </a:cubicBezTo>
                <a:cubicBezTo>
                  <a:pt x="314" y="56"/>
                  <a:pt x="314" y="55"/>
                  <a:pt x="312" y="55"/>
                </a:cubicBezTo>
                <a:cubicBezTo>
                  <a:pt x="313" y="55"/>
                  <a:pt x="314" y="54"/>
                  <a:pt x="315" y="54"/>
                </a:cubicBezTo>
                <a:cubicBezTo>
                  <a:pt x="317" y="53"/>
                  <a:pt x="317" y="53"/>
                  <a:pt x="320" y="52"/>
                </a:cubicBezTo>
                <a:cubicBezTo>
                  <a:pt x="319" y="52"/>
                  <a:pt x="314" y="54"/>
                  <a:pt x="313" y="54"/>
                </a:cubicBezTo>
                <a:cubicBezTo>
                  <a:pt x="310" y="54"/>
                  <a:pt x="314" y="54"/>
                  <a:pt x="312" y="55"/>
                </a:cubicBezTo>
                <a:cubicBezTo>
                  <a:pt x="308" y="56"/>
                  <a:pt x="308" y="56"/>
                  <a:pt x="304" y="57"/>
                </a:cubicBezTo>
                <a:cubicBezTo>
                  <a:pt x="305" y="57"/>
                  <a:pt x="307" y="57"/>
                  <a:pt x="307" y="56"/>
                </a:cubicBezTo>
                <a:cubicBezTo>
                  <a:pt x="305" y="56"/>
                  <a:pt x="302" y="58"/>
                  <a:pt x="302" y="58"/>
                </a:cubicBezTo>
                <a:cubicBezTo>
                  <a:pt x="299" y="59"/>
                  <a:pt x="304" y="57"/>
                  <a:pt x="301" y="58"/>
                </a:cubicBezTo>
                <a:cubicBezTo>
                  <a:pt x="301" y="57"/>
                  <a:pt x="304" y="57"/>
                  <a:pt x="303" y="57"/>
                </a:cubicBezTo>
                <a:cubicBezTo>
                  <a:pt x="303" y="57"/>
                  <a:pt x="298" y="58"/>
                  <a:pt x="297" y="58"/>
                </a:cubicBezTo>
                <a:cubicBezTo>
                  <a:pt x="298" y="59"/>
                  <a:pt x="301" y="57"/>
                  <a:pt x="301" y="58"/>
                </a:cubicBezTo>
                <a:cubicBezTo>
                  <a:pt x="296" y="59"/>
                  <a:pt x="295" y="60"/>
                  <a:pt x="292" y="60"/>
                </a:cubicBezTo>
                <a:cubicBezTo>
                  <a:pt x="290" y="61"/>
                  <a:pt x="289" y="61"/>
                  <a:pt x="289" y="62"/>
                </a:cubicBezTo>
                <a:cubicBezTo>
                  <a:pt x="288" y="62"/>
                  <a:pt x="283" y="62"/>
                  <a:pt x="283" y="63"/>
                </a:cubicBezTo>
                <a:cubicBezTo>
                  <a:pt x="279" y="65"/>
                  <a:pt x="279" y="64"/>
                  <a:pt x="276" y="65"/>
                </a:cubicBezTo>
                <a:cubicBezTo>
                  <a:pt x="274" y="66"/>
                  <a:pt x="277" y="66"/>
                  <a:pt x="276" y="66"/>
                </a:cubicBezTo>
                <a:cubicBezTo>
                  <a:pt x="273" y="67"/>
                  <a:pt x="273" y="67"/>
                  <a:pt x="273" y="67"/>
                </a:cubicBezTo>
                <a:cubicBezTo>
                  <a:pt x="275" y="65"/>
                  <a:pt x="264" y="71"/>
                  <a:pt x="260" y="71"/>
                </a:cubicBezTo>
                <a:cubicBezTo>
                  <a:pt x="259" y="72"/>
                  <a:pt x="259" y="72"/>
                  <a:pt x="259" y="73"/>
                </a:cubicBezTo>
                <a:cubicBezTo>
                  <a:pt x="257" y="73"/>
                  <a:pt x="254" y="74"/>
                  <a:pt x="253" y="75"/>
                </a:cubicBezTo>
                <a:cubicBezTo>
                  <a:pt x="253" y="75"/>
                  <a:pt x="253" y="75"/>
                  <a:pt x="253" y="74"/>
                </a:cubicBezTo>
                <a:cubicBezTo>
                  <a:pt x="248" y="77"/>
                  <a:pt x="246" y="78"/>
                  <a:pt x="239" y="81"/>
                </a:cubicBezTo>
                <a:cubicBezTo>
                  <a:pt x="240" y="80"/>
                  <a:pt x="244" y="78"/>
                  <a:pt x="245" y="78"/>
                </a:cubicBezTo>
                <a:cubicBezTo>
                  <a:pt x="244" y="78"/>
                  <a:pt x="244" y="76"/>
                  <a:pt x="243" y="77"/>
                </a:cubicBezTo>
                <a:cubicBezTo>
                  <a:pt x="243" y="77"/>
                  <a:pt x="242" y="76"/>
                  <a:pt x="243" y="75"/>
                </a:cubicBezTo>
                <a:cubicBezTo>
                  <a:pt x="244" y="75"/>
                  <a:pt x="244" y="75"/>
                  <a:pt x="245" y="75"/>
                </a:cubicBezTo>
                <a:cubicBezTo>
                  <a:pt x="247" y="74"/>
                  <a:pt x="243" y="74"/>
                  <a:pt x="246" y="73"/>
                </a:cubicBezTo>
                <a:cubicBezTo>
                  <a:pt x="245" y="73"/>
                  <a:pt x="244" y="74"/>
                  <a:pt x="243" y="75"/>
                </a:cubicBezTo>
                <a:cubicBezTo>
                  <a:pt x="243" y="73"/>
                  <a:pt x="250" y="71"/>
                  <a:pt x="252" y="71"/>
                </a:cubicBezTo>
                <a:cubicBezTo>
                  <a:pt x="254" y="70"/>
                  <a:pt x="251" y="70"/>
                  <a:pt x="254" y="69"/>
                </a:cubicBezTo>
                <a:cubicBezTo>
                  <a:pt x="247" y="70"/>
                  <a:pt x="242" y="74"/>
                  <a:pt x="237" y="76"/>
                </a:cubicBezTo>
                <a:cubicBezTo>
                  <a:pt x="236" y="76"/>
                  <a:pt x="237" y="76"/>
                  <a:pt x="237" y="76"/>
                </a:cubicBezTo>
                <a:cubicBezTo>
                  <a:pt x="235" y="77"/>
                  <a:pt x="233" y="78"/>
                  <a:pt x="233" y="78"/>
                </a:cubicBezTo>
                <a:cubicBezTo>
                  <a:pt x="234" y="77"/>
                  <a:pt x="235" y="77"/>
                  <a:pt x="235" y="76"/>
                </a:cubicBezTo>
                <a:cubicBezTo>
                  <a:pt x="232" y="77"/>
                  <a:pt x="234" y="77"/>
                  <a:pt x="231" y="78"/>
                </a:cubicBezTo>
                <a:cubicBezTo>
                  <a:pt x="229" y="78"/>
                  <a:pt x="231" y="77"/>
                  <a:pt x="227" y="79"/>
                </a:cubicBezTo>
                <a:cubicBezTo>
                  <a:pt x="227" y="78"/>
                  <a:pt x="230" y="77"/>
                  <a:pt x="231" y="76"/>
                </a:cubicBezTo>
                <a:cubicBezTo>
                  <a:pt x="229" y="77"/>
                  <a:pt x="228" y="77"/>
                  <a:pt x="224" y="79"/>
                </a:cubicBezTo>
                <a:cubicBezTo>
                  <a:pt x="227" y="76"/>
                  <a:pt x="236" y="73"/>
                  <a:pt x="233" y="72"/>
                </a:cubicBezTo>
                <a:cubicBezTo>
                  <a:pt x="233" y="72"/>
                  <a:pt x="231" y="72"/>
                  <a:pt x="231" y="72"/>
                </a:cubicBezTo>
                <a:cubicBezTo>
                  <a:pt x="229" y="73"/>
                  <a:pt x="233" y="72"/>
                  <a:pt x="230" y="73"/>
                </a:cubicBezTo>
                <a:cubicBezTo>
                  <a:pt x="230" y="73"/>
                  <a:pt x="232" y="73"/>
                  <a:pt x="232" y="73"/>
                </a:cubicBezTo>
                <a:cubicBezTo>
                  <a:pt x="227" y="76"/>
                  <a:pt x="222" y="80"/>
                  <a:pt x="219" y="80"/>
                </a:cubicBezTo>
                <a:cubicBezTo>
                  <a:pt x="223" y="79"/>
                  <a:pt x="216" y="80"/>
                  <a:pt x="222" y="77"/>
                </a:cubicBezTo>
                <a:cubicBezTo>
                  <a:pt x="221" y="76"/>
                  <a:pt x="216" y="78"/>
                  <a:pt x="218" y="76"/>
                </a:cubicBezTo>
                <a:cubicBezTo>
                  <a:pt x="217" y="77"/>
                  <a:pt x="210" y="80"/>
                  <a:pt x="210" y="82"/>
                </a:cubicBezTo>
                <a:cubicBezTo>
                  <a:pt x="205" y="84"/>
                  <a:pt x="210" y="81"/>
                  <a:pt x="203" y="85"/>
                </a:cubicBezTo>
                <a:cubicBezTo>
                  <a:pt x="207" y="83"/>
                  <a:pt x="205" y="85"/>
                  <a:pt x="206" y="85"/>
                </a:cubicBezTo>
                <a:cubicBezTo>
                  <a:pt x="203" y="87"/>
                  <a:pt x="205" y="85"/>
                  <a:pt x="204" y="85"/>
                </a:cubicBezTo>
                <a:cubicBezTo>
                  <a:pt x="202" y="86"/>
                  <a:pt x="201" y="88"/>
                  <a:pt x="199" y="88"/>
                </a:cubicBezTo>
                <a:cubicBezTo>
                  <a:pt x="199" y="89"/>
                  <a:pt x="199" y="89"/>
                  <a:pt x="198" y="89"/>
                </a:cubicBezTo>
                <a:cubicBezTo>
                  <a:pt x="200" y="89"/>
                  <a:pt x="202" y="86"/>
                  <a:pt x="203" y="86"/>
                </a:cubicBezTo>
                <a:cubicBezTo>
                  <a:pt x="204" y="87"/>
                  <a:pt x="202" y="88"/>
                  <a:pt x="201" y="88"/>
                </a:cubicBezTo>
                <a:cubicBezTo>
                  <a:pt x="201" y="89"/>
                  <a:pt x="205" y="87"/>
                  <a:pt x="202" y="89"/>
                </a:cubicBezTo>
                <a:cubicBezTo>
                  <a:pt x="202" y="89"/>
                  <a:pt x="204" y="88"/>
                  <a:pt x="205" y="87"/>
                </a:cubicBezTo>
                <a:cubicBezTo>
                  <a:pt x="203" y="89"/>
                  <a:pt x="198" y="91"/>
                  <a:pt x="198" y="92"/>
                </a:cubicBezTo>
                <a:cubicBezTo>
                  <a:pt x="198" y="92"/>
                  <a:pt x="198" y="91"/>
                  <a:pt x="195" y="93"/>
                </a:cubicBezTo>
                <a:cubicBezTo>
                  <a:pt x="195" y="92"/>
                  <a:pt x="196" y="92"/>
                  <a:pt x="197" y="91"/>
                </a:cubicBezTo>
                <a:cubicBezTo>
                  <a:pt x="196" y="91"/>
                  <a:pt x="194" y="92"/>
                  <a:pt x="192" y="94"/>
                </a:cubicBezTo>
                <a:cubicBezTo>
                  <a:pt x="191" y="94"/>
                  <a:pt x="190" y="94"/>
                  <a:pt x="190" y="93"/>
                </a:cubicBezTo>
                <a:cubicBezTo>
                  <a:pt x="187" y="95"/>
                  <a:pt x="190" y="94"/>
                  <a:pt x="187" y="96"/>
                </a:cubicBezTo>
                <a:cubicBezTo>
                  <a:pt x="189" y="94"/>
                  <a:pt x="184" y="97"/>
                  <a:pt x="184" y="96"/>
                </a:cubicBezTo>
                <a:cubicBezTo>
                  <a:pt x="182" y="98"/>
                  <a:pt x="180" y="99"/>
                  <a:pt x="179" y="100"/>
                </a:cubicBezTo>
                <a:cubicBezTo>
                  <a:pt x="179" y="99"/>
                  <a:pt x="179" y="98"/>
                  <a:pt x="181" y="98"/>
                </a:cubicBezTo>
                <a:cubicBezTo>
                  <a:pt x="184" y="96"/>
                  <a:pt x="180" y="98"/>
                  <a:pt x="180" y="97"/>
                </a:cubicBezTo>
                <a:cubicBezTo>
                  <a:pt x="184" y="95"/>
                  <a:pt x="186" y="93"/>
                  <a:pt x="191" y="90"/>
                </a:cubicBezTo>
                <a:cubicBezTo>
                  <a:pt x="188" y="92"/>
                  <a:pt x="189" y="92"/>
                  <a:pt x="192" y="90"/>
                </a:cubicBezTo>
                <a:cubicBezTo>
                  <a:pt x="194" y="88"/>
                  <a:pt x="194" y="88"/>
                  <a:pt x="198" y="86"/>
                </a:cubicBezTo>
                <a:cubicBezTo>
                  <a:pt x="200" y="85"/>
                  <a:pt x="196" y="86"/>
                  <a:pt x="200" y="84"/>
                </a:cubicBezTo>
                <a:cubicBezTo>
                  <a:pt x="199" y="85"/>
                  <a:pt x="204" y="82"/>
                  <a:pt x="204" y="84"/>
                </a:cubicBezTo>
                <a:cubicBezTo>
                  <a:pt x="204" y="84"/>
                  <a:pt x="206" y="83"/>
                  <a:pt x="208" y="82"/>
                </a:cubicBezTo>
                <a:cubicBezTo>
                  <a:pt x="208" y="81"/>
                  <a:pt x="209" y="81"/>
                  <a:pt x="209" y="81"/>
                </a:cubicBezTo>
                <a:cubicBezTo>
                  <a:pt x="209" y="80"/>
                  <a:pt x="205" y="82"/>
                  <a:pt x="207" y="82"/>
                </a:cubicBezTo>
                <a:cubicBezTo>
                  <a:pt x="205" y="83"/>
                  <a:pt x="203" y="84"/>
                  <a:pt x="203" y="83"/>
                </a:cubicBezTo>
                <a:cubicBezTo>
                  <a:pt x="206" y="81"/>
                  <a:pt x="206" y="81"/>
                  <a:pt x="206" y="81"/>
                </a:cubicBezTo>
                <a:cubicBezTo>
                  <a:pt x="206" y="81"/>
                  <a:pt x="205" y="82"/>
                  <a:pt x="206" y="82"/>
                </a:cubicBezTo>
                <a:cubicBezTo>
                  <a:pt x="208" y="81"/>
                  <a:pt x="207" y="81"/>
                  <a:pt x="207" y="80"/>
                </a:cubicBezTo>
                <a:cubicBezTo>
                  <a:pt x="208" y="79"/>
                  <a:pt x="209" y="80"/>
                  <a:pt x="210" y="79"/>
                </a:cubicBezTo>
                <a:cubicBezTo>
                  <a:pt x="212" y="78"/>
                  <a:pt x="209" y="81"/>
                  <a:pt x="213" y="79"/>
                </a:cubicBezTo>
                <a:cubicBezTo>
                  <a:pt x="215" y="78"/>
                  <a:pt x="214" y="77"/>
                  <a:pt x="216" y="77"/>
                </a:cubicBezTo>
                <a:cubicBezTo>
                  <a:pt x="218" y="75"/>
                  <a:pt x="218" y="73"/>
                  <a:pt x="217" y="73"/>
                </a:cubicBezTo>
                <a:cubicBezTo>
                  <a:pt x="216" y="74"/>
                  <a:pt x="216" y="74"/>
                  <a:pt x="213" y="75"/>
                </a:cubicBezTo>
                <a:cubicBezTo>
                  <a:pt x="213" y="74"/>
                  <a:pt x="213" y="74"/>
                  <a:pt x="213" y="74"/>
                </a:cubicBezTo>
                <a:cubicBezTo>
                  <a:pt x="219" y="70"/>
                  <a:pt x="218" y="72"/>
                  <a:pt x="221" y="70"/>
                </a:cubicBezTo>
                <a:cubicBezTo>
                  <a:pt x="222" y="70"/>
                  <a:pt x="220" y="71"/>
                  <a:pt x="219" y="72"/>
                </a:cubicBezTo>
                <a:cubicBezTo>
                  <a:pt x="218" y="73"/>
                  <a:pt x="221" y="71"/>
                  <a:pt x="219" y="73"/>
                </a:cubicBezTo>
                <a:cubicBezTo>
                  <a:pt x="219" y="73"/>
                  <a:pt x="223" y="71"/>
                  <a:pt x="222" y="72"/>
                </a:cubicBezTo>
                <a:cubicBezTo>
                  <a:pt x="224" y="71"/>
                  <a:pt x="221" y="72"/>
                  <a:pt x="221" y="71"/>
                </a:cubicBezTo>
                <a:cubicBezTo>
                  <a:pt x="224" y="70"/>
                  <a:pt x="221" y="70"/>
                  <a:pt x="224" y="68"/>
                </a:cubicBezTo>
                <a:cubicBezTo>
                  <a:pt x="224" y="68"/>
                  <a:pt x="224" y="68"/>
                  <a:pt x="224" y="68"/>
                </a:cubicBezTo>
                <a:cubicBezTo>
                  <a:pt x="223" y="68"/>
                  <a:pt x="223" y="69"/>
                  <a:pt x="221" y="70"/>
                </a:cubicBezTo>
                <a:cubicBezTo>
                  <a:pt x="224" y="66"/>
                  <a:pt x="231" y="66"/>
                  <a:pt x="235" y="63"/>
                </a:cubicBezTo>
                <a:cubicBezTo>
                  <a:pt x="234" y="63"/>
                  <a:pt x="233" y="64"/>
                  <a:pt x="234" y="62"/>
                </a:cubicBezTo>
                <a:cubicBezTo>
                  <a:pt x="231" y="63"/>
                  <a:pt x="234" y="63"/>
                  <a:pt x="231" y="64"/>
                </a:cubicBezTo>
                <a:cubicBezTo>
                  <a:pt x="233" y="63"/>
                  <a:pt x="232" y="63"/>
                  <a:pt x="234" y="61"/>
                </a:cubicBezTo>
                <a:cubicBezTo>
                  <a:pt x="236" y="60"/>
                  <a:pt x="235" y="61"/>
                  <a:pt x="234" y="61"/>
                </a:cubicBezTo>
                <a:cubicBezTo>
                  <a:pt x="235" y="61"/>
                  <a:pt x="236" y="61"/>
                  <a:pt x="236" y="62"/>
                </a:cubicBezTo>
                <a:cubicBezTo>
                  <a:pt x="239" y="60"/>
                  <a:pt x="239" y="60"/>
                  <a:pt x="241" y="59"/>
                </a:cubicBezTo>
                <a:cubicBezTo>
                  <a:pt x="240" y="60"/>
                  <a:pt x="244" y="58"/>
                  <a:pt x="245" y="58"/>
                </a:cubicBezTo>
                <a:cubicBezTo>
                  <a:pt x="248" y="57"/>
                  <a:pt x="244" y="57"/>
                  <a:pt x="247" y="57"/>
                </a:cubicBezTo>
                <a:cubicBezTo>
                  <a:pt x="249" y="55"/>
                  <a:pt x="249" y="56"/>
                  <a:pt x="249" y="56"/>
                </a:cubicBezTo>
                <a:cubicBezTo>
                  <a:pt x="248" y="58"/>
                  <a:pt x="246" y="58"/>
                  <a:pt x="244" y="59"/>
                </a:cubicBezTo>
                <a:cubicBezTo>
                  <a:pt x="245" y="59"/>
                  <a:pt x="246" y="59"/>
                  <a:pt x="244" y="61"/>
                </a:cubicBezTo>
                <a:cubicBezTo>
                  <a:pt x="244" y="61"/>
                  <a:pt x="245" y="60"/>
                  <a:pt x="245" y="61"/>
                </a:cubicBezTo>
                <a:cubicBezTo>
                  <a:pt x="245" y="60"/>
                  <a:pt x="245" y="60"/>
                  <a:pt x="246" y="59"/>
                </a:cubicBezTo>
                <a:cubicBezTo>
                  <a:pt x="247" y="59"/>
                  <a:pt x="248" y="59"/>
                  <a:pt x="248" y="59"/>
                </a:cubicBezTo>
                <a:cubicBezTo>
                  <a:pt x="250" y="58"/>
                  <a:pt x="245" y="59"/>
                  <a:pt x="246" y="59"/>
                </a:cubicBezTo>
                <a:cubicBezTo>
                  <a:pt x="248" y="57"/>
                  <a:pt x="253" y="56"/>
                  <a:pt x="253" y="55"/>
                </a:cubicBezTo>
                <a:cubicBezTo>
                  <a:pt x="255" y="54"/>
                  <a:pt x="255" y="55"/>
                  <a:pt x="257" y="55"/>
                </a:cubicBezTo>
                <a:cubicBezTo>
                  <a:pt x="257" y="54"/>
                  <a:pt x="264" y="50"/>
                  <a:pt x="267" y="50"/>
                </a:cubicBezTo>
                <a:cubicBezTo>
                  <a:pt x="271" y="49"/>
                  <a:pt x="268" y="48"/>
                  <a:pt x="268" y="48"/>
                </a:cubicBezTo>
                <a:cubicBezTo>
                  <a:pt x="266" y="49"/>
                  <a:pt x="263" y="49"/>
                  <a:pt x="263" y="50"/>
                </a:cubicBezTo>
                <a:cubicBezTo>
                  <a:pt x="263" y="50"/>
                  <a:pt x="265" y="50"/>
                  <a:pt x="266" y="49"/>
                </a:cubicBezTo>
                <a:cubicBezTo>
                  <a:pt x="263" y="51"/>
                  <a:pt x="256" y="53"/>
                  <a:pt x="253" y="55"/>
                </a:cubicBezTo>
                <a:cubicBezTo>
                  <a:pt x="253" y="54"/>
                  <a:pt x="252" y="54"/>
                  <a:pt x="254" y="53"/>
                </a:cubicBezTo>
                <a:cubicBezTo>
                  <a:pt x="256" y="52"/>
                  <a:pt x="258" y="52"/>
                  <a:pt x="258" y="51"/>
                </a:cubicBezTo>
                <a:cubicBezTo>
                  <a:pt x="261" y="50"/>
                  <a:pt x="259" y="52"/>
                  <a:pt x="257" y="52"/>
                </a:cubicBezTo>
                <a:cubicBezTo>
                  <a:pt x="261" y="51"/>
                  <a:pt x="263" y="49"/>
                  <a:pt x="267" y="48"/>
                </a:cubicBezTo>
                <a:cubicBezTo>
                  <a:pt x="262" y="49"/>
                  <a:pt x="253" y="52"/>
                  <a:pt x="247" y="55"/>
                </a:cubicBezTo>
                <a:cubicBezTo>
                  <a:pt x="244" y="56"/>
                  <a:pt x="242" y="56"/>
                  <a:pt x="242" y="55"/>
                </a:cubicBezTo>
                <a:cubicBezTo>
                  <a:pt x="240" y="56"/>
                  <a:pt x="242" y="56"/>
                  <a:pt x="242" y="57"/>
                </a:cubicBezTo>
                <a:cubicBezTo>
                  <a:pt x="240" y="57"/>
                  <a:pt x="241" y="58"/>
                  <a:pt x="239" y="58"/>
                </a:cubicBezTo>
                <a:cubicBezTo>
                  <a:pt x="238" y="58"/>
                  <a:pt x="240" y="57"/>
                  <a:pt x="239" y="57"/>
                </a:cubicBezTo>
                <a:cubicBezTo>
                  <a:pt x="238" y="57"/>
                  <a:pt x="236" y="58"/>
                  <a:pt x="234" y="59"/>
                </a:cubicBezTo>
                <a:cubicBezTo>
                  <a:pt x="233" y="60"/>
                  <a:pt x="235" y="59"/>
                  <a:pt x="234" y="60"/>
                </a:cubicBezTo>
                <a:cubicBezTo>
                  <a:pt x="236" y="59"/>
                  <a:pt x="235" y="59"/>
                  <a:pt x="235" y="59"/>
                </a:cubicBezTo>
                <a:cubicBezTo>
                  <a:pt x="237" y="57"/>
                  <a:pt x="237" y="58"/>
                  <a:pt x="239" y="58"/>
                </a:cubicBezTo>
                <a:cubicBezTo>
                  <a:pt x="238" y="59"/>
                  <a:pt x="227" y="63"/>
                  <a:pt x="229" y="64"/>
                </a:cubicBezTo>
                <a:cubicBezTo>
                  <a:pt x="228" y="64"/>
                  <a:pt x="227" y="64"/>
                  <a:pt x="226" y="64"/>
                </a:cubicBezTo>
                <a:cubicBezTo>
                  <a:pt x="229" y="61"/>
                  <a:pt x="225" y="63"/>
                  <a:pt x="223" y="62"/>
                </a:cubicBezTo>
                <a:cubicBezTo>
                  <a:pt x="222" y="63"/>
                  <a:pt x="222" y="63"/>
                  <a:pt x="220" y="64"/>
                </a:cubicBezTo>
                <a:cubicBezTo>
                  <a:pt x="220" y="64"/>
                  <a:pt x="221" y="63"/>
                  <a:pt x="221" y="63"/>
                </a:cubicBezTo>
                <a:cubicBezTo>
                  <a:pt x="216" y="65"/>
                  <a:pt x="222" y="64"/>
                  <a:pt x="217" y="66"/>
                </a:cubicBezTo>
                <a:cubicBezTo>
                  <a:pt x="217" y="65"/>
                  <a:pt x="218" y="65"/>
                  <a:pt x="218" y="64"/>
                </a:cubicBezTo>
                <a:cubicBezTo>
                  <a:pt x="213" y="68"/>
                  <a:pt x="214" y="68"/>
                  <a:pt x="210" y="70"/>
                </a:cubicBezTo>
                <a:cubicBezTo>
                  <a:pt x="209" y="69"/>
                  <a:pt x="209" y="69"/>
                  <a:pt x="209" y="69"/>
                </a:cubicBezTo>
                <a:cubicBezTo>
                  <a:pt x="209" y="69"/>
                  <a:pt x="207" y="71"/>
                  <a:pt x="205" y="72"/>
                </a:cubicBezTo>
                <a:cubicBezTo>
                  <a:pt x="205" y="72"/>
                  <a:pt x="207" y="72"/>
                  <a:pt x="204" y="74"/>
                </a:cubicBezTo>
                <a:cubicBezTo>
                  <a:pt x="204" y="73"/>
                  <a:pt x="205" y="72"/>
                  <a:pt x="203" y="73"/>
                </a:cubicBezTo>
                <a:cubicBezTo>
                  <a:pt x="201" y="75"/>
                  <a:pt x="199" y="76"/>
                  <a:pt x="198" y="77"/>
                </a:cubicBezTo>
                <a:cubicBezTo>
                  <a:pt x="199" y="76"/>
                  <a:pt x="202" y="75"/>
                  <a:pt x="198" y="78"/>
                </a:cubicBezTo>
                <a:cubicBezTo>
                  <a:pt x="199" y="78"/>
                  <a:pt x="201" y="77"/>
                  <a:pt x="203" y="75"/>
                </a:cubicBezTo>
                <a:cubicBezTo>
                  <a:pt x="203" y="76"/>
                  <a:pt x="196" y="80"/>
                  <a:pt x="194" y="81"/>
                </a:cubicBezTo>
                <a:cubicBezTo>
                  <a:pt x="197" y="79"/>
                  <a:pt x="196" y="79"/>
                  <a:pt x="197" y="77"/>
                </a:cubicBezTo>
                <a:cubicBezTo>
                  <a:pt x="194" y="79"/>
                  <a:pt x="195" y="78"/>
                  <a:pt x="192" y="80"/>
                </a:cubicBezTo>
                <a:cubicBezTo>
                  <a:pt x="191" y="80"/>
                  <a:pt x="192" y="80"/>
                  <a:pt x="192" y="81"/>
                </a:cubicBezTo>
                <a:cubicBezTo>
                  <a:pt x="187" y="83"/>
                  <a:pt x="184" y="85"/>
                  <a:pt x="179" y="89"/>
                </a:cubicBezTo>
                <a:cubicBezTo>
                  <a:pt x="179" y="89"/>
                  <a:pt x="180" y="89"/>
                  <a:pt x="180" y="89"/>
                </a:cubicBezTo>
                <a:cubicBezTo>
                  <a:pt x="181" y="88"/>
                  <a:pt x="181" y="88"/>
                  <a:pt x="183" y="87"/>
                </a:cubicBezTo>
                <a:cubicBezTo>
                  <a:pt x="182" y="88"/>
                  <a:pt x="182" y="89"/>
                  <a:pt x="182" y="90"/>
                </a:cubicBezTo>
                <a:cubicBezTo>
                  <a:pt x="179" y="91"/>
                  <a:pt x="178" y="93"/>
                  <a:pt x="177" y="92"/>
                </a:cubicBezTo>
                <a:cubicBezTo>
                  <a:pt x="176" y="94"/>
                  <a:pt x="174" y="95"/>
                  <a:pt x="172" y="96"/>
                </a:cubicBezTo>
                <a:cubicBezTo>
                  <a:pt x="171" y="96"/>
                  <a:pt x="173" y="94"/>
                  <a:pt x="173" y="94"/>
                </a:cubicBezTo>
                <a:cubicBezTo>
                  <a:pt x="169" y="96"/>
                  <a:pt x="172" y="96"/>
                  <a:pt x="171" y="97"/>
                </a:cubicBezTo>
                <a:cubicBezTo>
                  <a:pt x="171" y="97"/>
                  <a:pt x="172" y="96"/>
                  <a:pt x="173" y="95"/>
                </a:cubicBezTo>
                <a:cubicBezTo>
                  <a:pt x="173" y="96"/>
                  <a:pt x="169" y="100"/>
                  <a:pt x="173" y="97"/>
                </a:cubicBezTo>
                <a:cubicBezTo>
                  <a:pt x="171" y="99"/>
                  <a:pt x="166" y="102"/>
                  <a:pt x="166" y="101"/>
                </a:cubicBezTo>
                <a:cubicBezTo>
                  <a:pt x="169" y="98"/>
                  <a:pt x="167" y="98"/>
                  <a:pt x="169" y="97"/>
                </a:cubicBezTo>
                <a:cubicBezTo>
                  <a:pt x="168" y="96"/>
                  <a:pt x="165" y="99"/>
                  <a:pt x="163" y="101"/>
                </a:cubicBezTo>
                <a:cubicBezTo>
                  <a:pt x="163" y="101"/>
                  <a:pt x="162" y="101"/>
                  <a:pt x="162" y="101"/>
                </a:cubicBezTo>
                <a:cubicBezTo>
                  <a:pt x="162" y="101"/>
                  <a:pt x="163" y="100"/>
                  <a:pt x="163" y="100"/>
                </a:cubicBezTo>
                <a:cubicBezTo>
                  <a:pt x="163" y="100"/>
                  <a:pt x="162" y="100"/>
                  <a:pt x="161" y="101"/>
                </a:cubicBezTo>
                <a:cubicBezTo>
                  <a:pt x="162" y="102"/>
                  <a:pt x="162" y="102"/>
                  <a:pt x="158" y="102"/>
                </a:cubicBezTo>
                <a:cubicBezTo>
                  <a:pt x="157" y="104"/>
                  <a:pt x="161" y="102"/>
                  <a:pt x="157" y="105"/>
                </a:cubicBezTo>
                <a:cubicBezTo>
                  <a:pt x="157" y="104"/>
                  <a:pt x="155" y="105"/>
                  <a:pt x="154" y="106"/>
                </a:cubicBezTo>
                <a:cubicBezTo>
                  <a:pt x="157" y="105"/>
                  <a:pt x="154" y="107"/>
                  <a:pt x="154" y="107"/>
                </a:cubicBezTo>
                <a:cubicBezTo>
                  <a:pt x="152" y="109"/>
                  <a:pt x="153" y="108"/>
                  <a:pt x="151" y="109"/>
                </a:cubicBezTo>
                <a:cubicBezTo>
                  <a:pt x="151" y="109"/>
                  <a:pt x="153" y="108"/>
                  <a:pt x="152" y="108"/>
                </a:cubicBezTo>
                <a:cubicBezTo>
                  <a:pt x="152" y="108"/>
                  <a:pt x="152" y="108"/>
                  <a:pt x="151" y="108"/>
                </a:cubicBezTo>
                <a:cubicBezTo>
                  <a:pt x="150" y="109"/>
                  <a:pt x="151" y="109"/>
                  <a:pt x="150" y="110"/>
                </a:cubicBezTo>
                <a:cubicBezTo>
                  <a:pt x="150" y="111"/>
                  <a:pt x="153" y="108"/>
                  <a:pt x="150" y="111"/>
                </a:cubicBezTo>
                <a:cubicBezTo>
                  <a:pt x="151" y="111"/>
                  <a:pt x="154" y="109"/>
                  <a:pt x="154" y="108"/>
                </a:cubicBezTo>
                <a:cubicBezTo>
                  <a:pt x="154" y="109"/>
                  <a:pt x="156" y="108"/>
                  <a:pt x="156" y="108"/>
                </a:cubicBezTo>
                <a:cubicBezTo>
                  <a:pt x="154" y="110"/>
                  <a:pt x="154" y="109"/>
                  <a:pt x="153" y="110"/>
                </a:cubicBezTo>
                <a:cubicBezTo>
                  <a:pt x="152" y="111"/>
                  <a:pt x="149" y="113"/>
                  <a:pt x="149" y="114"/>
                </a:cubicBezTo>
                <a:cubicBezTo>
                  <a:pt x="150" y="113"/>
                  <a:pt x="153" y="110"/>
                  <a:pt x="154" y="111"/>
                </a:cubicBezTo>
                <a:cubicBezTo>
                  <a:pt x="151" y="113"/>
                  <a:pt x="152" y="113"/>
                  <a:pt x="153" y="113"/>
                </a:cubicBezTo>
                <a:cubicBezTo>
                  <a:pt x="153" y="113"/>
                  <a:pt x="152" y="113"/>
                  <a:pt x="152" y="113"/>
                </a:cubicBezTo>
                <a:cubicBezTo>
                  <a:pt x="152" y="113"/>
                  <a:pt x="152" y="114"/>
                  <a:pt x="152" y="114"/>
                </a:cubicBezTo>
                <a:cubicBezTo>
                  <a:pt x="150" y="114"/>
                  <a:pt x="153" y="111"/>
                  <a:pt x="149" y="114"/>
                </a:cubicBezTo>
                <a:cubicBezTo>
                  <a:pt x="149" y="116"/>
                  <a:pt x="146" y="119"/>
                  <a:pt x="150" y="117"/>
                </a:cubicBezTo>
                <a:cubicBezTo>
                  <a:pt x="149" y="118"/>
                  <a:pt x="149" y="118"/>
                  <a:pt x="149" y="118"/>
                </a:cubicBezTo>
                <a:cubicBezTo>
                  <a:pt x="147" y="120"/>
                  <a:pt x="146" y="119"/>
                  <a:pt x="147" y="118"/>
                </a:cubicBezTo>
                <a:cubicBezTo>
                  <a:pt x="144" y="118"/>
                  <a:pt x="140" y="124"/>
                  <a:pt x="138" y="124"/>
                </a:cubicBezTo>
                <a:cubicBezTo>
                  <a:pt x="139" y="124"/>
                  <a:pt x="136" y="126"/>
                  <a:pt x="136" y="127"/>
                </a:cubicBezTo>
                <a:cubicBezTo>
                  <a:pt x="137" y="127"/>
                  <a:pt x="140" y="125"/>
                  <a:pt x="143" y="122"/>
                </a:cubicBezTo>
                <a:cubicBezTo>
                  <a:pt x="143" y="122"/>
                  <a:pt x="143" y="122"/>
                  <a:pt x="143" y="122"/>
                </a:cubicBezTo>
                <a:cubicBezTo>
                  <a:pt x="144" y="121"/>
                  <a:pt x="142" y="123"/>
                  <a:pt x="144" y="123"/>
                </a:cubicBezTo>
                <a:cubicBezTo>
                  <a:pt x="142" y="122"/>
                  <a:pt x="139" y="127"/>
                  <a:pt x="138" y="126"/>
                </a:cubicBezTo>
                <a:cubicBezTo>
                  <a:pt x="135" y="128"/>
                  <a:pt x="135" y="129"/>
                  <a:pt x="134" y="130"/>
                </a:cubicBezTo>
                <a:cubicBezTo>
                  <a:pt x="137" y="129"/>
                  <a:pt x="137" y="128"/>
                  <a:pt x="139" y="127"/>
                </a:cubicBezTo>
                <a:cubicBezTo>
                  <a:pt x="139" y="128"/>
                  <a:pt x="140" y="127"/>
                  <a:pt x="139" y="128"/>
                </a:cubicBezTo>
                <a:cubicBezTo>
                  <a:pt x="140" y="128"/>
                  <a:pt x="141" y="127"/>
                  <a:pt x="141" y="127"/>
                </a:cubicBezTo>
                <a:cubicBezTo>
                  <a:pt x="142" y="126"/>
                  <a:pt x="142" y="126"/>
                  <a:pt x="142" y="126"/>
                </a:cubicBezTo>
                <a:cubicBezTo>
                  <a:pt x="143" y="125"/>
                  <a:pt x="144" y="125"/>
                  <a:pt x="146" y="123"/>
                </a:cubicBezTo>
                <a:cubicBezTo>
                  <a:pt x="147" y="121"/>
                  <a:pt x="151" y="120"/>
                  <a:pt x="154" y="116"/>
                </a:cubicBezTo>
                <a:cubicBezTo>
                  <a:pt x="159" y="114"/>
                  <a:pt x="160" y="110"/>
                  <a:pt x="162" y="111"/>
                </a:cubicBezTo>
                <a:cubicBezTo>
                  <a:pt x="165" y="107"/>
                  <a:pt x="169" y="106"/>
                  <a:pt x="173" y="103"/>
                </a:cubicBezTo>
                <a:cubicBezTo>
                  <a:pt x="175" y="101"/>
                  <a:pt x="172" y="103"/>
                  <a:pt x="174" y="102"/>
                </a:cubicBezTo>
                <a:cubicBezTo>
                  <a:pt x="175" y="101"/>
                  <a:pt x="176" y="101"/>
                  <a:pt x="178" y="100"/>
                </a:cubicBezTo>
                <a:cubicBezTo>
                  <a:pt x="174" y="104"/>
                  <a:pt x="169" y="106"/>
                  <a:pt x="163" y="111"/>
                </a:cubicBezTo>
                <a:cubicBezTo>
                  <a:pt x="166" y="111"/>
                  <a:pt x="178" y="99"/>
                  <a:pt x="183" y="98"/>
                </a:cubicBezTo>
                <a:cubicBezTo>
                  <a:pt x="183" y="98"/>
                  <a:pt x="180" y="101"/>
                  <a:pt x="183" y="99"/>
                </a:cubicBezTo>
                <a:cubicBezTo>
                  <a:pt x="183" y="100"/>
                  <a:pt x="177" y="103"/>
                  <a:pt x="177" y="104"/>
                </a:cubicBezTo>
                <a:cubicBezTo>
                  <a:pt x="173" y="106"/>
                  <a:pt x="172" y="108"/>
                  <a:pt x="168" y="110"/>
                </a:cubicBezTo>
                <a:cubicBezTo>
                  <a:pt x="168" y="111"/>
                  <a:pt x="168" y="111"/>
                  <a:pt x="168" y="111"/>
                </a:cubicBezTo>
                <a:cubicBezTo>
                  <a:pt x="170" y="109"/>
                  <a:pt x="173" y="108"/>
                  <a:pt x="176" y="106"/>
                </a:cubicBezTo>
                <a:cubicBezTo>
                  <a:pt x="175" y="107"/>
                  <a:pt x="175" y="107"/>
                  <a:pt x="176" y="107"/>
                </a:cubicBezTo>
                <a:cubicBezTo>
                  <a:pt x="173" y="109"/>
                  <a:pt x="173" y="109"/>
                  <a:pt x="169" y="112"/>
                </a:cubicBezTo>
                <a:cubicBezTo>
                  <a:pt x="168" y="112"/>
                  <a:pt x="168" y="112"/>
                  <a:pt x="168" y="112"/>
                </a:cubicBezTo>
                <a:cubicBezTo>
                  <a:pt x="166" y="114"/>
                  <a:pt x="163" y="116"/>
                  <a:pt x="159" y="119"/>
                </a:cubicBezTo>
                <a:cubicBezTo>
                  <a:pt x="160" y="120"/>
                  <a:pt x="165" y="115"/>
                  <a:pt x="166" y="114"/>
                </a:cubicBezTo>
                <a:cubicBezTo>
                  <a:pt x="167" y="114"/>
                  <a:pt x="166" y="114"/>
                  <a:pt x="166" y="114"/>
                </a:cubicBezTo>
                <a:cubicBezTo>
                  <a:pt x="164" y="116"/>
                  <a:pt x="168" y="113"/>
                  <a:pt x="168" y="114"/>
                </a:cubicBezTo>
                <a:cubicBezTo>
                  <a:pt x="169" y="112"/>
                  <a:pt x="172" y="111"/>
                  <a:pt x="175" y="108"/>
                </a:cubicBezTo>
                <a:cubicBezTo>
                  <a:pt x="175" y="109"/>
                  <a:pt x="174" y="110"/>
                  <a:pt x="174" y="110"/>
                </a:cubicBezTo>
                <a:cubicBezTo>
                  <a:pt x="176" y="108"/>
                  <a:pt x="181" y="104"/>
                  <a:pt x="183" y="104"/>
                </a:cubicBezTo>
                <a:cubicBezTo>
                  <a:pt x="185" y="102"/>
                  <a:pt x="189" y="100"/>
                  <a:pt x="190" y="98"/>
                </a:cubicBezTo>
                <a:cubicBezTo>
                  <a:pt x="191" y="98"/>
                  <a:pt x="196" y="95"/>
                  <a:pt x="199" y="93"/>
                </a:cubicBezTo>
                <a:cubicBezTo>
                  <a:pt x="199" y="93"/>
                  <a:pt x="198" y="94"/>
                  <a:pt x="198" y="94"/>
                </a:cubicBezTo>
                <a:cubicBezTo>
                  <a:pt x="203" y="90"/>
                  <a:pt x="208" y="88"/>
                  <a:pt x="215" y="83"/>
                </a:cubicBezTo>
                <a:cubicBezTo>
                  <a:pt x="214" y="84"/>
                  <a:pt x="214" y="85"/>
                  <a:pt x="215" y="84"/>
                </a:cubicBezTo>
                <a:cubicBezTo>
                  <a:pt x="218" y="83"/>
                  <a:pt x="214" y="85"/>
                  <a:pt x="215" y="85"/>
                </a:cubicBezTo>
                <a:cubicBezTo>
                  <a:pt x="212" y="86"/>
                  <a:pt x="211" y="87"/>
                  <a:pt x="208" y="88"/>
                </a:cubicBezTo>
                <a:cubicBezTo>
                  <a:pt x="206" y="89"/>
                  <a:pt x="209" y="88"/>
                  <a:pt x="209" y="89"/>
                </a:cubicBezTo>
                <a:cubicBezTo>
                  <a:pt x="204" y="91"/>
                  <a:pt x="202" y="93"/>
                  <a:pt x="200" y="95"/>
                </a:cubicBezTo>
                <a:cubicBezTo>
                  <a:pt x="198" y="95"/>
                  <a:pt x="196" y="97"/>
                  <a:pt x="194" y="98"/>
                </a:cubicBezTo>
                <a:cubicBezTo>
                  <a:pt x="193" y="99"/>
                  <a:pt x="193" y="99"/>
                  <a:pt x="193" y="99"/>
                </a:cubicBezTo>
                <a:cubicBezTo>
                  <a:pt x="190" y="100"/>
                  <a:pt x="188" y="102"/>
                  <a:pt x="184" y="105"/>
                </a:cubicBezTo>
                <a:cubicBezTo>
                  <a:pt x="184" y="104"/>
                  <a:pt x="184" y="104"/>
                  <a:pt x="184" y="104"/>
                </a:cubicBezTo>
                <a:cubicBezTo>
                  <a:pt x="183" y="105"/>
                  <a:pt x="182" y="106"/>
                  <a:pt x="182" y="106"/>
                </a:cubicBezTo>
                <a:cubicBezTo>
                  <a:pt x="182" y="106"/>
                  <a:pt x="175" y="111"/>
                  <a:pt x="170" y="115"/>
                </a:cubicBezTo>
                <a:cubicBezTo>
                  <a:pt x="170" y="115"/>
                  <a:pt x="170" y="115"/>
                  <a:pt x="170" y="115"/>
                </a:cubicBezTo>
                <a:cubicBezTo>
                  <a:pt x="164" y="119"/>
                  <a:pt x="167" y="119"/>
                  <a:pt x="161" y="123"/>
                </a:cubicBezTo>
                <a:cubicBezTo>
                  <a:pt x="162" y="123"/>
                  <a:pt x="161" y="124"/>
                  <a:pt x="162" y="123"/>
                </a:cubicBezTo>
                <a:cubicBezTo>
                  <a:pt x="161" y="124"/>
                  <a:pt x="156" y="128"/>
                  <a:pt x="156" y="128"/>
                </a:cubicBezTo>
                <a:cubicBezTo>
                  <a:pt x="155" y="128"/>
                  <a:pt x="156" y="129"/>
                  <a:pt x="155" y="130"/>
                </a:cubicBezTo>
                <a:cubicBezTo>
                  <a:pt x="152" y="130"/>
                  <a:pt x="154" y="128"/>
                  <a:pt x="154" y="127"/>
                </a:cubicBezTo>
                <a:cubicBezTo>
                  <a:pt x="151" y="129"/>
                  <a:pt x="154" y="128"/>
                  <a:pt x="151" y="131"/>
                </a:cubicBezTo>
                <a:cubicBezTo>
                  <a:pt x="151" y="131"/>
                  <a:pt x="152" y="130"/>
                  <a:pt x="152" y="131"/>
                </a:cubicBezTo>
                <a:cubicBezTo>
                  <a:pt x="149" y="133"/>
                  <a:pt x="150" y="133"/>
                  <a:pt x="148" y="135"/>
                </a:cubicBezTo>
                <a:cubicBezTo>
                  <a:pt x="146" y="136"/>
                  <a:pt x="146" y="137"/>
                  <a:pt x="145" y="138"/>
                </a:cubicBezTo>
                <a:cubicBezTo>
                  <a:pt x="145" y="137"/>
                  <a:pt x="145" y="137"/>
                  <a:pt x="142" y="139"/>
                </a:cubicBezTo>
                <a:cubicBezTo>
                  <a:pt x="140" y="141"/>
                  <a:pt x="144" y="138"/>
                  <a:pt x="143" y="139"/>
                </a:cubicBezTo>
                <a:cubicBezTo>
                  <a:pt x="142" y="140"/>
                  <a:pt x="139" y="142"/>
                  <a:pt x="141" y="141"/>
                </a:cubicBezTo>
                <a:cubicBezTo>
                  <a:pt x="141" y="141"/>
                  <a:pt x="139" y="143"/>
                  <a:pt x="139" y="142"/>
                </a:cubicBezTo>
                <a:cubicBezTo>
                  <a:pt x="138" y="144"/>
                  <a:pt x="137" y="145"/>
                  <a:pt x="135" y="148"/>
                </a:cubicBezTo>
                <a:cubicBezTo>
                  <a:pt x="139" y="145"/>
                  <a:pt x="143" y="141"/>
                  <a:pt x="147" y="137"/>
                </a:cubicBezTo>
                <a:cubicBezTo>
                  <a:pt x="149" y="137"/>
                  <a:pt x="147" y="138"/>
                  <a:pt x="149" y="137"/>
                </a:cubicBezTo>
                <a:cubicBezTo>
                  <a:pt x="151" y="135"/>
                  <a:pt x="151" y="135"/>
                  <a:pt x="151" y="134"/>
                </a:cubicBezTo>
                <a:cubicBezTo>
                  <a:pt x="154" y="132"/>
                  <a:pt x="152" y="134"/>
                  <a:pt x="151" y="135"/>
                </a:cubicBezTo>
                <a:cubicBezTo>
                  <a:pt x="152" y="135"/>
                  <a:pt x="154" y="133"/>
                  <a:pt x="156" y="132"/>
                </a:cubicBezTo>
                <a:cubicBezTo>
                  <a:pt x="153" y="132"/>
                  <a:pt x="159" y="128"/>
                  <a:pt x="161" y="127"/>
                </a:cubicBezTo>
                <a:cubicBezTo>
                  <a:pt x="163" y="125"/>
                  <a:pt x="159" y="129"/>
                  <a:pt x="157" y="130"/>
                </a:cubicBezTo>
                <a:cubicBezTo>
                  <a:pt x="159" y="130"/>
                  <a:pt x="156" y="132"/>
                  <a:pt x="156" y="133"/>
                </a:cubicBezTo>
                <a:cubicBezTo>
                  <a:pt x="155" y="134"/>
                  <a:pt x="150" y="138"/>
                  <a:pt x="150" y="139"/>
                </a:cubicBezTo>
                <a:cubicBezTo>
                  <a:pt x="148" y="140"/>
                  <a:pt x="146" y="141"/>
                  <a:pt x="145" y="143"/>
                </a:cubicBezTo>
                <a:cubicBezTo>
                  <a:pt x="144" y="143"/>
                  <a:pt x="145" y="143"/>
                  <a:pt x="145" y="142"/>
                </a:cubicBezTo>
                <a:cubicBezTo>
                  <a:pt x="144" y="145"/>
                  <a:pt x="143" y="144"/>
                  <a:pt x="141" y="145"/>
                </a:cubicBezTo>
                <a:cubicBezTo>
                  <a:pt x="139" y="147"/>
                  <a:pt x="142" y="145"/>
                  <a:pt x="142" y="146"/>
                </a:cubicBezTo>
                <a:cubicBezTo>
                  <a:pt x="140" y="147"/>
                  <a:pt x="141" y="147"/>
                  <a:pt x="139" y="148"/>
                </a:cubicBezTo>
                <a:cubicBezTo>
                  <a:pt x="138" y="148"/>
                  <a:pt x="138" y="147"/>
                  <a:pt x="140" y="145"/>
                </a:cubicBezTo>
                <a:cubicBezTo>
                  <a:pt x="140" y="145"/>
                  <a:pt x="139" y="145"/>
                  <a:pt x="139" y="145"/>
                </a:cubicBezTo>
                <a:cubicBezTo>
                  <a:pt x="137" y="148"/>
                  <a:pt x="135" y="150"/>
                  <a:pt x="136" y="151"/>
                </a:cubicBezTo>
                <a:cubicBezTo>
                  <a:pt x="134" y="153"/>
                  <a:pt x="135" y="151"/>
                  <a:pt x="133" y="152"/>
                </a:cubicBezTo>
                <a:cubicBezTo>
                  <a:pt x="133" y="153"/>
                  <a:pt x="134" y="153"/>
                  <a:pt x="131" y="156"/>
                </a:cubicBezTo>
                <a:cubicBezTo>
                  <a:pt x="131" y="155"/>
                  <a:pt x="131" y="155"/>
                  <a:pt x="130" y="155"/>
                </a:cubicBezTo>
                <a:cubicBezTo>
                  <a:pt x="130" y="156"/>
                  <a:pt x="129" y="157"/>
                  <a:pt x="129" y="158"/>
                </a:cubicBezTo>
                <a:cubicBezTo>
                  <a:pt x="125" y="161"/>
                  <a:pt x="122" y="164"/>
                  <a:pt x="119" y="167"/>
                </a:cubicBezTo>
                <a:cubicBezTo>
                  <a:pt x="118" y="168"/>
                  <a:pt x="118" y="168"/>
                  <a:pt x="118" y="168"/>
                </a:cubicBezTo>
                <a:cubicBezTo>
                  <a:pt x="116" y="169"/>
                  <a:pt x="117" y="169"/>
                  <a:pt x="115" y="171"/>
                </a:cubicBezTo>
                <a:cubicBezTo>
                  <a:pt x="113" y="171"/>
                  <a:pt x="111" y="174"/>
                  <a:pt x="109" y="175"/>
                </a:cubicBezTo>
                <a:cubicBezTo>
                  <a:pt x="110" y="174"/>
                  <a:pt x="110" y="174"/>
                  <a:pt x="110" y="173"/>
                </a:cubicBezTo>
                <a:cubicBezTo>
                  <a:pt x="114" y="170"/>
                  <a:pt x="118" y="163"/>
                  <a:pt x="121" y="162"/>
                </a:cubicBezTo>
                <a:cubicBezTo>
                  <a:pt x="125" y="157"/>
                  <a:pt x="129" y="153"/>
                  <a:pt x="133" y="151"/>
                </a:cubicBezTo>
                <a:cubicBezTo>
                  <a:pt x="134" y="150"/>
                  <a:pt x="134" y="149"/>
                  <a:pt x="134" y="149"/>
                </a:cubicBezTo>
                <a:cubicBezTo>
                  <a:pt x="134" y="148"/>
                  <a:pt x="130" y="152"/>
                  <a:pt x="130" y="150"/>
                </a:cubicBezTo>
                <a:cubicBezTo>
                  <a:pt x="131" y="150"/>
                  <a:pt x="131" y="150"/>
                  <a:pt x="131" y="150"/>
                </a:cubicBezTo>
                <a:cubicBezTo>
                  <a:pt x="133" y="149"/>
                  <a:pt x="133" y="148"/>
                  <a:pt x="135" y="147"/>
                </a:cubicBezTo>
                <a:cubicBezTo>
                  <a:pt x="126" y="153"/>
                  <a:pt x="125" y="155"/>
                  <a:pt x="119" y="161"/>
                </a:cubicBezTo>
                <a:cubicBezTo>
                  <a:pt x="118" y="160"/>
                  <a:pt x="122" y="157"/>
                  <a:pt x="123" y="155"/>
                </a:cubicBezTo>
                <a:cubicBezTo>
                  <a:pt x="121" y="157"/>
                  <a:pt x="123" y="155"/>
                  <a:pt x="121" y="156"/>
                </a:cubicBezTo>
                <a:cubicBezTo>
                  <a:pt x="121" y="155"/>
                  <a:pt x="123" y="153"/>
                  <a:pt x="123" y="153"/>
                </a:cubicBezTo>
                <a:cubicBezTo>
                  <a:pt x="125" y="151"/>
                  <a:pt x="125" y="153"/>
                  <a:pt x="123" y="155"/>
                </a:cubicBezTo>
                <a:cubicBezTo>
                  <a:pt x="123" y="155"/>
                  <a:pt x="127" y="151"/>
                  <a:pt x="125" y="153"/>
                </a:cubicBezTo>
                <a:cubicBezTo>
                  <a:pt x="128" y="151"/>
                  <a:pt x="128" y="151"/>
                  <a:pt x="131" y="148"/>
                </a:cubicBezTo>
                <a:cubicBezTo>
                  <a:pt x="132" y="145"/>
                  <a:pt x="130" y="145"/>
                  <a:pt x="125" y="149"/>
                </a:cubicBezTo>
                <a:cubicBezTo>
                  <a:pt x="120" y="156"/>
                  <a:pt x="111" y="162"/>
                  <a:pt x="106" y="170"/>
                </a:cubicBezTo>
                <a:cubicBezTo>
                  <a:pt x="104" y="170"/>
                  <a:pt x="103" y="171"/>
                  <a:pt x="102" y="172"/>
                </a:cubicBezTo>
                <a:cubicBezTo>
                  <a:pt x="101" y="173"/>
                  <a:pt x="100" y="174"/>
                  <a:pt x="100" y="174"/>
                </a:cubicBezTo>
                <a:cubicBezTo>
                  <a:pt x="100" y="175"/>
                  <a:pt x="100" y="175"/>
                  <a:pt x="99" y="176"/>
                </a:cubicBezTo>
                <a:cubicBezTo>
                  <a:pt x="100" y="176"/>
                  <a:pt x="100" y="176"/>
                  <a:pt x="100" y="175"/>
                </a:cubicBezTo>
                <a:cubicBezTo>
                  <a:pt x="101" y="176"/>
                  <a:pt x="99" y="176"/>
                  <a:pt x="100" y="177"/>
                </a:cubicBezTo>
                <a:cubicBezTo>
                  <a:pt x="99" y="176"/>
                  <a:pt x="98" y="175"/>
                  <a:pt x="97" y="175"/>
                </a:cubicBezTo>
                <a:cubicBezTo>
                  <a:pt x="97" y="175"/>
                  <a:pt x="97" y="176"/>
                  <a:pt x="97" y="176"/>
                </a:cubicBezTo>
                <a:cubicBezTo>
                  <a:pt x="97" y="175"/>
                  <a:pt x="96" y="177"/>
                  <a:pt x="96" y="176"/>
                </a:cubicBezTo>
                <a:cubicBezTo>
                  <a:pt x="97" y="175"/>
                  <a:pt x="97" y="174"/>
                  <a:pt x="98" y="175"/>
                </a:cubicBezTo>
                <a:cubicBezTo>
                  <a:pt x="98" y="174"/>
                  <a:pt x="97" y="174"/>
                  <a:pt x="98" y="174"/>
                </a:cubicBezTo>
                <a:cubicBezTo>
                  <a:pt x="97" y="173"/>
                  <a:pt x="96" y="175"/>
                  <a:pt x="95" y="176"/>
                </a:cubicBezTo>
                <a:cubicBezTo>
                  <a:pt x="95" y="176"/>
                  <a:pt x="95" y="177"/>
                  <a:pt x="94" y="177"/>
                </a:cubicBezTo>
                <a:cubicBezTo>
                  <a:pt x="95" y="178"/>
                  <a:pt x="95" y="177"/>
                  <a:pt x="96" y="177"/>
                </a:cubicBezTo>
                <a:cubicBezTo>
                  <a:pt x="95" y="178"/>
                  <a:pt x="95" y="178"/>
                  <a:pt x="94" y="178"/>
                </a:cubicBezTo>
                <a:cubicBezTo>
                  <a:pt x="94" y="179"/>
                  <a:pt x="95" y="179"/>
                  <a:pt x="95" y="179"/>
                </a:cubicBezTo>
                <a:cubicBezTo>
                  <a:pt x="94" y="179"/>
                  <a:pt x="92" y="179"/>
                  <a:pt x="92" y="180"/>
                </a:cubicBezTo>
                <a:cubicBezTo>
                  <a:pt x="92" y="180"/>
                  <a:pt x="92" y="180"/>
                  <a:pt x="93" y="180"/>
                </a:cubicBezTo>
                <a:cubicBezTo>
                  <a:pt x="93" y="180"/>
                  <a:pt x="93" y="181"/>
                  <a:pt x="93" y="181"/>
                </a:cubicBezTo>
                <a:cubicBezTo>
                  <a:pt x="92" y="181"/>
                  <a:pt x="92" y="180"/>
                  <a:pt x="92" y="181"/>
                </a:cubicBezTo>
                <a:cubicBezTo>
                  <a:pt x="91" y="181"/>
                  <a:pt x="92" y="181"/>
                  <a:pt x="92" y="181"/>
                </a:cubicBezTo>
                <a:cubicBezTo>
                  <a:pt x="92" y="182"/>
                  <a:pt x="91" y="181"/>
                  <a:pt x="91" y="182"/>
                </a:cubicBezTo>
                <a:cubicBezTo>
                  <a:pt x="90" y="182"/>
                  <a:pt x="90" y="183"/>
                  <a:pt x="89" y="183"/>
                </a:cubicBezTo>
                <a:cubicBezTo>
                  <a:pt x="89" y="183"/>
                  <a:pt x="90" y="182"/>
                  <a:pt x="90" y="183"/>
                </a:cubicBezTo>
                <a:cubicBezTo>
                  <a:pt x="89" y="183"/>
                  <a:pt x="89" y="183"/>
                  <a:pt x="88" y="183"/>
                </a:cubicBezTo>
                <a:cubicBezTo>
                  <a:pt x="87" y="184"/>
                  <a:pt x="88" y="184"/>
                  <a:pt x="88" y="184"/>
                </a:cubicBezTo>
                <a:cubicBezTo>
                  <a:pt x="87" y="184"/>
                  <a:pt x="87" y="186"/>
                  <a:pt x="86" y="186"/>
                </a:cubicBezTo>
                <a:cubicBezTo>
                  <a:pt x="86" y="186"/>
                  <a:pt x="86" y="186"/>
                  <a:pt x="86" y="186"/>
                </a:cubicBezTo>
                <a:cubicBezTo>
                  <a:pt x="86" y="186"/>
                  <a:pt x="86" y="186"/>
                  <a:pt x="85" y="186"/>
                </a:cubicBezTo>
                <a:cubicBezTo>
                  <a:pt x="85" y="186"/>
                  <a:pt x="86" y="186"/>
                  <a:pt x="86" y="186"/>
                </a:cubicBezTo>
                <a:cubicBezTo>
                  <a:pt x="84" y="188"/>
                  <a:pt x="83" y="190"/>
                  <a:pt x="81" y="192"/>
                </a:cubicBezTo>
                <a:cubicBezTo>
                  <a:pt x="81" y="192"/>
                  <a:pt x="81" y="192"/>
                  <a:pt x="81" y="192"/>
                </a:cubicBezTo>
                <a:cubicBezTo>
                  <a:pt x="81" y="193"/>
                  <a:pt x="82" y="192"/>
                  <a:pt x="81" y="193"/>
                </a:cubicBezTo>
                <a:cubicBezTo>
                  <a:pt x="81" y="193"/>
                  <a:pt x="81" y="193"/>
                  <a:pt x="81" y="193"/>
                </a:cubicBezTo>
                <a:cubicBezTo>
                  <a:pt x="80" y="193"/>
                  <a:pt x="80" y="194"/>
                  <a:pt x="80" y="193"/>
                </a:cubicBezTo>
                <a:cubicBezTo>
                  <a:pt x="79" y="193"/>
                  <a:pt x="81" y="192"/>
                  <a:pt x="80" y="192"/>
                </a:cubicBezTo>
                <a:cubicBezTo>
                  <a:pt x="80" y="191"/>
                  <a:pt x="80" y="192"/>
                  <a:pt x="80" y="192"/>
                </a:cubicBezTo>
                <a:cubicBezTo>
                  <a:pt x="79" y="191"/>
                  <a:pt x="80" y="191"/>
                  <a:pt x="81" y="190"/>
                </a:cubicBezTo>
                <a:cubicBezTo>
                  <a:pt x="81" y="191"/>
                  <a:pt x="80" y="191"/>
                  <a:pt x="81" y="191"/>
                </a:cubicBezTo>
                <a:cubicBezTo>
                  <a:pt x="81" y="191"/>
                  <a:pt x="82" y="191"/>
                  <a:pt x="82" y="190"/>
                </a:cubicBezTo>
                <a:cubicBezTo>
                  <a:pt x="82" y="190"/>
                  <a:pt x="81" y="191"/>
                  <a:pt x="81" y="190"/>
                </a:cubicBezTo>
                <a:cubicBezTo>
                  <a:pt x="81" y="189"/>
                  <a:pt x="82" y="190"/>
                  <a:pt x="82" y="190"/>
                </a:cubicBezTo>
                <a:cubicBezTo>
                  <a:pt x="83" y="189"/>
                  <a:pt x="82" y="189"/>
                  <a:pt x="81" y="189"/>
                </a:cubicBezTo>
                <a:cubicBezTo>
                  <a:pt x="81" y="189"/>
                  <a:pt x="81" y="190"/>
                  <a:pt x="81" y="190"/>
                </a:cubicBezTo>
                <a:cubicBezTo>
                  <a:pt x="80" y="190"/>
                  <a:pt x="82" y="188"/>
                  <a:pt x="82" y="188"/>
                </a:cubicBezTo>
                <a:cubicBezTo>
                  <a:pt x="83" y="188"/>
                  <a:pt x="82" y="189"/>
                  <a:pt x="82" y="189"/>
                </a:cubicBezTo>
                <a:cubicBezTo>
                  <a:pt x="83" y="189"/>
                  <a:pt x="83" y="188"/>
                  <a:pt x="83" y="189"/>
                </a:cubicBezTo>
                <a:cubicBezTo>
                  <a:pt x="83" y="188"/>
                  <a:pt x="83" y="188"/>
                  <a:pt x="83" y="187"/>
                </a:cubicBezTo>
                <a:cubicBezTo>
                  <a:pt x="86" y="183"/>
                  <a:pt x="86" y="183"/>
                  <a:pt x="86" y="183"/>
                </a:cubicBezTo>
                <a:cubicBezTo>
                  <a:pt x="86" y="184"/>
                  <a:pt x="86" y="183"/>
                  <a:pt x="87" y="184"/>
                </a:cubicBezTo>
                <a:cubicBezTo>
                  <a:pt x="87" y="183"/>
                  <a:pt x="87" y="183"/>
                  <a:pt x="86" y="183"/>
                </a:cubicBezTo>
                <a:cubicBezTo>
                  <a:pt x="87" y="183"/>
                  <a:pt x="86" y="182"/>
                  <a:pt x="87" y="182"/>
                </a:cubicBezTo>
                <a:cubicBezTo>
                  <a:pt x="87" y="182"/>
                  <a:pt x="87" y="182"/>
                  <a:pt x="87" y="183"/>
                </a:cubicBezTo>
                <a:cubicBezTo>
                  <a:pt x="88" y="182"/>
                  <a:pt x="87" y="182"/>
                  <a:pt x="87" y="182"/>
                </a:cubicBezTo>
                <a:cubicBezTo>
                  <a:pt x="89" y="179"/>
                  <a:pt x="92" y="175"/>
                  <a:pt x="95" y="172"/>
                </a:cubicBezTo>
                <a:cubicBezTo>
                  <a:pt x="95" y="172"/>
                  <a:pt x="95" y="172"/>
                  <a:pt x="95" y="172"/>
                </a:cubicBezTo>
                <a:cubicBezTo>
                  <a:pt x="95" y="172"/>
                  <a:pt x="95" y="171"/>
                  <a:pt x="95" y="171"/>
                </a:cubicBezTo>
                <a:cubicBezTo>
                  <a:pt x="95" y="170"/>
                  <a:pt x="95" y="171"/>
                  <a:pt x="95" y="171"/>
                </a:cubicBezTo>
                <a:cubicBezTo>
                  <a:pt x="95" y="171"/>
                  <a:pt x="95" y="171"/>
                  <a:pt x="95" y="170"/>
                </a:cubicBezTo>
                <a:cubicBezTo>
                  <a:pt x="94" y="170"/>
                  <a:pt x="94" y="170"/>
                  <a:pt x="94" y="171"/>
                </a:cubicBezTo>
                <a:cubicBezTo>
                  <a:pt x="93" y="170"/>
                  <a:pt x="94" y="169"/>
                  <a:pt x="95" y="169"/>
                </a:cubicBezTo>
                <a:cubicBezTo>
                  <a:pt x="95" y="169"/>
                  <a:pt x="94" y="169"/>
                  <a:pt x="95" y="170"/>
                </a:cubicBezTo>
                <a:cubicBezTo>
                  <a:pt x="95" y="170"/>
                  <a:pt x="95" y="169"/>
                  <a:pt x="95" y="169"/>
                </a:cubicBezTo>
                <a:cubicBezTo>
                  <a:pt x="96" y="170"/>
                  <a:pt x="95" y="170"/>
                  <a:pt x="95" y="170"/>
                </a:cubicBezTo>
                <a:cubicBezTo>
                  <a:pt x="96" y="170"/>
                  <a:pt x="96" y="170"/>
                  <a:pt x="96" y="170"/>
                </a:cubicBezTo>
                <a:cubicBezTo>
                  <a:pt x="96" y="168"/>
                  <a:pt x="103" y="164"/>
                  <a:pt x="102" y="163"/>
                </a:cubicBezTo>
                <a:cubicBezTo>
                  <a:pt x="105" y="161"/>
                  <a:pt x="102" y="163"/>
                  <a:pt x="105" y="161"/>
                </a:cubicBezTo>
                <a:cubicBezTo>
                  <a:pt x="107" y="157"/>
                  <a:pt x="113" y="152"/>
                  <a:pt x="118" y="147"/>
                </a:cubicBezTo>
                <a:cubicBezTo>
                  <a:pt x="116" y="151"/>
                  <a:pt x="121" y="145"/>
                  <a:pt x="123" y="143"/>
                </a:cubicBezTo>
                <a:cubicBezTo>
                  <a:pt x="123" y="143"/>
                  <a:pt x="123" y="143"/>
                  <a:pt x="123" y="143"/>
                </a:cubicBezTo>
                <a:cubicBezTo>
                  <a:pt x="124" y="142"/>
                  <a:pt x="124" y="143"/>
                  <a:pt x="126" y="141"/>
                </a:cubicBezTo>
                <a:cubicBezTo>
                  <a:pt x="124" y="141"/>
                  <a:pt x="130" y="137"/>
                  <a:pt x="128" y="138"/>
                </a:cubicBezTo>
                <a:cubicBezTo>
                  <a:pt x="129" y="136"/>
                  <a:pt x="131" y="136"/>
                  <a:pt x="131" y="136"/>
                </a:cubicBezTo>
                <a:cubicBezTo>
                  <a:pt x="132" y="135"/>
                  <a:pt x="131" y="135"/>
                  <a:pt x="131" y="135"/>
                </a:cubicBezTo>
                <a:cubicBezTo>
                  <a:pt x="133" y="134"/>
                  <a:pt x="133" y="133"/>
                  <a:pt x="136" y="131"/>
                </a:cubicBezTo>
                <a:cubicBezTo>
                  <a:pt x="135" y="132"/>
                  <a:pt x="136" y="132"/>
                  <a:pt x="137" y="131"/>
                </a:cubicBezTo>
                <a:cubicBezTo>
                  <a:pt x="141" y="128"/>
                  <a:pt x="136" y="130"/>
                  <a:pt x="139" y="128"/>
                </a:cubicBezTo>
                <a:cubicBezTo>
                  <a:pt x="138" y="128"/>
                  <a:pt x="136" y="130"/>
                  <a:pt x="135" y="130"/>
                </a:cubicBezTo>
                <a:cubicBezTo>
                  <a:pt x="134" y="131"/>
                  <a:pt x="134" y="132"/>
                  <a:pt x="134" y="132"/>
                </a:cubicBezTo>
                <a:cubicBezTo>
                  <a:pt x="130" y="134"/>
                  <a:pt x="128" y="137"/>
                  <a:pt x="123" y="141"/>
                </a:cubicBezTo>
                <a:cubicBezTo>
                  <a:pt x="122" y="141"/>
                  <a:pt x="121" y="143"/>
                  <a:pt x="122" y="141"/>
                </a:cubicBezTo>
                <a:cubicBezTo>
                  <a:pt x="121" y="142"/>
                  <a:pt x="120" y="143"/>
                  <a:pt x="117" y="145"/>
                </a:cubicBezTo>
                <a:cubicBezTo>
                  <a:pt x="121" y="141"/>
                  <a:pt x="127" y="135"/>
                  <a:pt x="130" y="134"/>
                </a:cubicBezTo>
                <a:cubicBezTo>
                  <a:pt x="131" y="133"/>
                  <a:pt x="130" y="132"/>
                  <a:pt x="131" y="132"/>
                </a:cubicBezTo>
                <a:cubicBezTo>
                  <a:pt x="129" y="133"/>
                  <a:pt x="130" y="133"/>
                  <a:pt x="128" y="135"/>
                </a:cubicBezTo>
                <a:cubicBezTo>
                  <a:pt x="131" y="131"/>
                  <a:pt x="126" y="134"/>
                  <a:pt x="127" y="132"/>
                </a:cubicBezTo>
                <a:cubicBezTo>
                  <a:pt x="125" y="133"/>
                  <a:pt x="125" y="133"/>
                  <a:pt x="125" y="133"/>
                </a:cubicBezTo>
                <a:cubicBezTo>
                  <a:pt x="124" y="134"/>
                  <a:pt x="127" y="133"/>
                  <a:pt x="125" y="135"/>
                </a:cubicBezTo>
                <a:cubicBezTo>
                  <a:pt x="126" y="134"/>
                  <a:pt x="126" y="134"/>
                  <a:pt x="126" y="134"/>
                </a:cubicBezTo>
                <a:cubicBezTo>
                  <a:pt x="113" y="146"/>
                  <a:pt x="113" y="146"/>
                  <a:pt x="113" y="146"/>
                </a:cubicBezTo>
                <a:cubicBezTo>
                  <a:pt x="112" y="146"/>
                  <a:pt x="112" y="146"/>
                  <a:pt x="113" y="145"/>
                </a:cubicBezTo>
                <a:cubicBezTo>
                  <a:pt x="111" y="147"/>
                  <a:pt x="111" y="147"/>
                  <a:pt x="111" y="147"/>
                </a:cubicBezTo>
                <a:cubicBezTo>
                  <a:pt x="111" y="148"/>
                  <a:pt x="112" y="146"/>
                  <a:pt x="113" y="146"/>
                </a:cubicBezTo>
                <a:cubicBezTo>
                  <a:pt x="113" y="147"/>
                  <a:pt x="111" y="147"/>
                  <a:pt x="110" y="148"/>
                </a:cubicBezTo>
                <a:cubicBezTo>
                  <a:pt x="106" y="153"/>
                  <a:pt x="106" y="153"/>
                  <a:pt x="106" y="153"/>
                </a:cubicBezTo>
                <a:cubicBezTo>
                  <a:pt x="106" y="150"/>
                  <a:pt x="103" y="155"/>
                  <a:pt x="100" y="157"/>
                </a:cubicBezTo>
                <a:cubicBezTo>
                  <a:pt x="101" y="156"/>
                  <a:pt x="104" y="154"/>
                  <a:pt x="104" y="152"/>
                </a:cubicBezTo>
                <a:cubicBezTo>
                  <a:pt x="108" y="149"/>
                  <a:pt x="109" y="148"/>
                  <a:pt x="111" y="145"/>
                </a:cubicBezTo>
                <a:cubicBezTo>
                  <a:pt x="110" y="145"/>
                  <a:pt x="109" y="147"/>
                  <a:pt x="108" y="148"/>
                </a:cubicBezTo>
                <a:cubicBezTo>
                  <a:pt x="108" y="145"/>
                  <a:pt x="106" y="148"/>
                  <a:pt x="103" y="152"/>
                </a:cubicBezTo>
                <a:cubicBezTo>
                  <a:pt x="105" y="150"/>
                  <a:pt x="103" y="150"/>
                  <a:pt x="101" y="151"/>
                </a:cubicBezTo>
                <a:cubicBezTo>
                  <a:pt x="103" y="149"/>
                  <a:pt x="103" y="149"/>
                  <a:pt x="104" y="149"/>
                </a:cubicBezTo>
                <a:cubicBezTo>
                  <a:pt x="105" y="148"/>
                  <a:pt x="105" y="147"/>
                  <a:pt x="107" y="145"/>
                </a:cubicBezTo>
                <a:cubicBezTo>
                  <a:pt x="108" y="144"/>
                  <a:pt x="108" y="146"/>
                  <a:pt x="109" y="144"/>
                </a:cubicBezTo>
                <a:cubicBezTo>
                  <a:pt x="111" y="142"/>
                  <a:pt x="109" y="141"/>
                  <a:pt x="113" y="139"/>
                </a:cubicBezTo>
                <a:cubicBezTo>
                  <a:pt x="113" y="139"/>
                  <a:pt x="111" y="141"/>
                  <a:pt x="111" y="141"/>
                </a:cubicBezTo>
                <a:cubicBezTo>
                  <a:pt x="114" y="139"/>
                  <a:pt x="114" y="138"/>
                  <a:pt x="113" y="138"/>
                </a:cubicBezTo>
                <a:cubicBezTo>
                  <a:pt x="115" y="136"/>
                  <a:pt x="115" y="137"/>
                  <a:pt x="115" y="137"/>
                </a:cubicBezTo>
                <a:cubicBezTo>
                  <a:pt x="115" y="136"/>
                  <a:pt x="118" y="134"/>
                  <a:pt x="118" y="133"/>
                </a:cubicBezTo>
                <a:cubicBezTo>
                  <a:pt x="118" y="133"/>
                  <a:pt x="116" y="134"/>
                  <a:pt x="115" y="135"/>
                </a:cubicBezTo>
                <a:cubicBezTo>
                  <a:pt x="116" y="134"/>
                  <a:pt x="116" y="134"/>
                  <a:pt x="117" y="132"/>
                </a:cubicBezTo>
                <a:cubicBezTo>
                  <a:pt x="115" y="134"/>
                  <a:pt x="115" y="134"/>
                  <a:pt x="116" y="132"/>
                </a:cubicBezTo>
                <a:cubicBezTo>
                  <a:pt x="115" y="132"/>
                  <a:pt x="115" y="132"/>
                  <a:pt x="115" y="132"/>
                </a:cubicBezTo>
                <a:cubicBezTo>
                  <a:pt x="114" y="133"/>
                  <a:pt x="113" y="134"/>
                  <a:pt x="112" y="135"/>
                </a:cubicBezTo>
                <a:cubicBezTo>
                  <a:pt x="111" y="136"/>
                  <a:pt x="112" y="134"/>
                  <a:pt x="109" y="137"/>
                </a:cubicBezTo>
                <a:cubicBezTo>
                  <a:pt x="111" y="135"/>
                  <a:pt x="109" y="136"/>
                  <a:pt x="110" y="134"/>
                </a:cubicBezTo>
                <a:cubicBezTo>
                  <a:pt x="112" y="133"/>
                  <a:pt x="110" y="133"/>
                  <a:pt x="111" y="133"/>
                </a:cubicBezTo>
                <a:cubicBezTo>
                  <a:pt x="112" y="131"/>
                  <a:pt x="115" y="128"/>
                  <a:pt x="116" y="127"/>
                </a:cubicBezTo>
                <a:cubicBezTo>
                  <a:pt x="118" y="126"/>
                  <a:pt x="119" y="125"/>
                  <a:pt x="120" y="126"/>
                </a:cubicBezTo>
                <a:cubicBezTo>
                  <a:pt x="121" y="125"/>
                  <a:pt x="121" y="124"/>
                  <a:pt x="121" y="124"/>
                </a:cubicBezTo>
                <a:cubicBezTo>
                  <a:pt x="121" y="124"/>
                  <a:pt x="119" y="125"/>
                  <a:pt x="119" y="124"/>
                </a:cubicBezTo>
                <a:cubicBezTo>
                  <a:pt x="122" y="121"/>
                  <a:pt x="125" y="119"/>
                  <a:pt x="126" y="117"/>
                </a:cubicBezTo>
                <a:cubicBezTo>
                  <a:pt x="127" y="116"/>
                  <a:pt x="127" y="116"/>
                  <a:pt x="128" y="116"/>
                </a:cubicBezTo>
                <a:cubicBezTo>
                  <a:pt x="142" y="104"/>
                  <a:pt x="148" y="99"/>
                  <a:pt x="162" y="88"/>
                </a:cubicBezTo>
                <a:cubicBezTo>
                  <a:pt x="163" y="89"/>
                  <a:pt x="163" y="89"/>
                  <a:pt x="164" y="88"/>
                </a:cubicBezTo>
                <a:cubicBezTo>
                  <a:pt x="166" y="86"/>
                  <a:pt x="163" y="88"/>
                  <a:pt x="163" y="88"/>
                </a:cubicBezTo>
                <a:cubicBezTo>
                  <a:pt x="175" y="79"/>
                  <a:pt x="184" y="73"/>
                  <a:pt x="197" y="65"/>
                </a:cubicBezTo>
                <a:cubicBezTo>
                  <a:pt x="197" y="65"/>
                  <a:pt x="196" y="65"/>
                  <a:pt x="195" y="66"/>
                </a:cubicBezTo>
                <a:cubicBezTo>
                  <a:pt x="196" y="65"/>
                  <a:pt x="197" y="65"/>
                  <a:pt x="199" y="63"/>
                </a:cubicBezTo>
                <a:cubicBezTo>
                  <a:pt x="199" y="64"/>
                  <a:pt x="199" y="64"/>
                  <a:pt x="201" y="63"/>
                </a:cubicBezTo>
                <a:cubicBezTo>
                  <a:pt x="202" y="63"/>
                  <a:pt x="201" y="62"/>
                  <a:pt x="201" y="62"/>
                </a:cubicBezTo>
                <a:cubicBezTo>
                  <a:pt x="203" y="61"/>
                  <a:pt x="203" y="61"/>
                  <a:pt x="203" y="62"/>
                </a:cubicBezTo>
                <a:cubicBezTo>
                  <a:pt x="207" y="60"/>
                  <a:pt x="211" y="58"/>
                  <a:pt x="214" y="56"/>
                </a:cubicBezTo>
                <a:cubicBezTo>
                  <a:pt x="213" y="56"/>
                  <a:pt x="212" y="57"/>
                  <a:pt x="210" y="57"/>
                </a:cubicBezTo>
                <a:cubicBezTo>
                  <a:pt x="214" y="54"/>
                  <a:pt x="214" y="57"/>
                  <a:pt x="222" y="53"/>
                </a:cubicBezTo>
                <a:cubicBezTo>
                  <a:pt x="222" y="52"/>
                  <a:pt x="218" y="54"/>
                  <a:pt x="217" y="54"/>
                </a:cubicBezTo>
                <a:cubicBezTo>
                  <a:pt x="219" y="52"/>
                  <a:pt x="216" y="54"/>
                  <a:pt x="216" y="53"/>
                </a:cubicBezTo>
                <a:cubicBezTo>
                  <a:pt x="215" y="53"/>
                  <a:pt x="214" y="54"/>
                  <a:pt x="214" y="54"/>
                </a:cubicBezTo>
                <a:cubicBezTo>
                  <a:pt x="212" y="54"/>
                  <a:pt x="215" y="53"/>
                  <a:pt x="210" y="56"/>
                </a:cubicBezTo>
                <a:cubicBezTo>
                  <a:pt x="211" y="54"/>
                  <a:pt x="217" y="52"/>
                  <a:pt x="219" y="50"/>
                </a:cubicBezTo>
                <a:cubicBezTo>
                  <a:pt x="220" y="50"/>
                  <a:pt x="219" y="51"/>
                  <a:pt x="221" y="50"/>
                </a:cubicBezTo>
                <a:cubicBezTo>
                  <a:pt x="227" y="46"/>
                  <a:pt x="237" y="41"/>
                  <a:pt x="245" y="39"/>
                </a:cubicBezTo>
                <a:cubicBezTo>
                  <a:pt x="246" y="40"/>
                  <a:pt x="242" y="40"/>
                  <a:pt x="241" y="41"/>
                </a:cubicBezTo>
                <a:cubicBezTo>
                  <a:pt x="242" y="41"/>
                  <a:pt x="244" y="40"/>
                  <a:pt x="245" y="40"/>
                </a:cubicBezTo>
                <a:cubicBezTo>
                  <a:pt x="247" y="39"/>
                  <a:pt x="249" y="39"/>
                  <a:pt x="254" y="37"/>
                </a:cubicBezTo>
                <a:cubicBezTo>
                  <a:pt x="252" y="37"/>
                  <a:pt x="247" y="38"/>
                  <a:pt x="253" y="36"/>
                </a:cubicBezTo>
                <a:cubicBezTo>
                  <a:pt x="252" y="36"/>
                  <a:pt x="250" y="37"/>
                  <a:pt x="251" y="36"/>
                </a:cubicBezTo>
                <a:cubicBezTo>
                  <a:pt x="252" y="36"/>
                  <a:pt x="254" y="35"/>
                  <a:pt x="255" y="35"/>
                </a:cubicBezTo>
                <a:cubicBezTo>
                  <a:pt x="257" y="35"/>
                  <a:pt x="255" y="34"/>
                  <a:pt x="258" y="33"/>
                </a:cubicBezTo>
                <a:cubicBezTo>
                  <a:pt x="259" y="34"/>
                  <a:pt x="259" y="34"/>
                  <a:pt x="259" y="34"/>
                </a:cubicBezTo>
                <a:cubicBezTo>
                  <a:pt x="263" y="32"/>
                  <a:pt x="265" y="32"/>
                  <a:pt x="267" y="31"/>
                </a:cubicBezTo>
                <a:cubicBezTo>
                  <a:pt x="273" y="28"/>
                  <a:pt x="273" y="30"/>
                  <a:pt x="279" y="27"/>
                </a:cubicBezTo>
                <a:cubicBezTo>
                  <a:pt x="280" y="27"/>
                  <a:pt x="279" y="27"/>
                  <a:pt x="279" y="28"/>
                </a:cubicBezTo>
                <a:cubicBezTo>
                  <a:pt x="282" y="27"/>
                  <a:pt x="285" y="26"/>
                  <a:pt x="285" y="25"/>
                </a:cubicBezTo>
                <a:cubicBezTo>
                  <a:pt x="288" y="26"/>
                  <a:pt x="294" y="23"/>
                  <a:pt x="301" y="22"/>
                </a:cubicBezTo>
                <a:cubicBezTo>
                  <a:pt x="301" y="21"/>
                  <a:pt x="301" y="21"/>
                  <a:pt x="301" y="21"/>
                </a:cubicBezTo>
                <a:cubicBezTo>
                  <a:pt x="301" y="21"/>
                  <a:pt x="297" y="22"/>
                  <a:pt x="296" y="22"/>
                </a:cubicBezTo>
                <a:cubicBezTo>
                  <a:pt x="298" y="21"/>
                  <a:pt x="297" y="22"/>
                  <a:pt x="298" y="21"/>
                </a:cubicBezTo>
                <a:cubicBezTo>
                  <a:pt x="301" y="20"/>
                  <a:pt x="301" y="20"/>
                  <a:pt x="301" y="20"/>
                </a:cubicBezTo>
                <a:cubicBezTo>
                  <a:pt x="301" y="20"/>
                  <a:pt x="297" y="21"/>
                  <a:pt x="297" y="21"/>
                </a:cubicBezTo>
                <a:cubicBezTo>
                  <a:pt x="300" y="19"/>
                  <a:pt x="301" y="19"/>
                  <a:pt x="305" y="18"/>
                </a:cubicBezTo>
                <a:cubicBezTo>
                  <a:pt x="305" y="19"/>
                  <a:pt x="307" y="18"/>
                  <a:pt x="306" y="19"/>
                </a:cubicBezTo>
                <a:cubicBezTo>
                  <a:pt x="308" y="18"/>
                  <a:pt x="309" y="17"/>
                  <a:pt x="309" y="18"/>
                </a:cubicBezTo>
                <a:cubicBezTo>
                  <a:pt x="316" y="16"/>
                  <a:pt x="316" y="16"/>
                  <a:pt x="322" y="15"/>
                </a:cubicBezTo>
                <a:cubicBezTo>
                  <a:pt x="325" y="15"/>
                  <a:pt x="325" y="14"/>
                  <a:pt x="327" y="13"/>
                </a:cubicBezTo>
                <a:cubicBezTo>
                  <a:pt x="329" y="12"/>
                  <a:pt x="329" y="13"/>
                  <a:pt x="330" y="13"/>
                </a:cubicBezTo>
                <a:cubicBezTo>
                  <a:pt x="332" y="13"/>
                  <a:pt x="332" y="12"/>
                  <a:pt x="334" y="12"/>
                </a:cubicBezTo>
                <a:cubicBezTo>
                  <a:pt x="336" y="12"/>
                  <a:pt x="338" y="11"/>
                  <a:pt x="338" y="12"/>
                </a:cubicBezTo>
                <a:cubicBezTo>
                  <a:pt x="337" y="12"/>
                  <a:pt x="338" y="12"/>
                  <a:pt x="337" y="12"/>
                </a:cubicBezTo>
                <a:cubicBezTo>
                  <a:pt x="337" y="12"/>
                  <a:pt x="336" y="12"/>
                  <a:pt x="336" y="12"/>
                </a:cubicBezTo>
                <a:cubicBezTo>
                  <a:pt x="336" y="13"/>
                  <a:pt x="340" y="11"/>
                  <a:pt x="341" y="12"/>
                </a:cubicBezTo>
                <a:cubicBezTo>
                  <a:pt x="343" y="12"/>
                  <a:pt x="337" y="12"/>
                  <a:pt x="340" y="11"/>
                </a:cubicBezTo>
                <a:cubicBezTo>
                  <a:pt x="342" y="11"/>
                  <a:pt x="342" y="11"/>
                  <a:pt x="342" y="11"/>
                </a:cubicBezTo>
                <a:cubicBezTo>
                  <a:pt x="344" y="11"/>
                  <a:pt x="344" y="11"/>
                  <a:pt x="345" y="11"/>
                </a:cubicBezTo>
                <a:cubicBezTo>
                  <a:pt x="346" y="10"/>
                  <a:pt x="340" y="11"/>
                  <a:pt x="342" y="10"/>
                </a:cubicBezTo>
                <a:cubicBezTo>
                  <a:pt x="347" y="10"/>
                  <a:pt x="347" y="10"/>
                  <a:pt x="347" y="10"/>
                </a:cubicBezTo>
                <a:cubicBezTo>
                  <a:pt x="347" y="9"/>
                  <a:pt x="347" y="9"/>
                  <a:pt x="345" y="9"/>
                </a:cubicBezTo>
                <a:cubicBezTo>
                  <a:pt x="349" y="8"/>
                  <a:pt x="350" y="10"/>
                  <a:pt x="354" y="10"/>
                </a:cubicBezTo>
                <a:cubicBezTo>
                  <a:pt x="356" y="10"/>
                  <a:pt x="358" y="9"/>
                  <a:pt x="360" y="9"/>
                </a:cubicBezTo>
                <a:cubicBezTo>
                  <a:pt x="361" y="9"/>
                  <a:pt x="359" y="9"/>
                  <a:pt x="361" y="9"/>
                </a:cubicBezTo>
                <a:cubicBezTo>
                  <a:pt x="360" y="9"/>
                  <a:pt x="359" y="9"/>
                  <a:pt x="358" y="9"/>
                </a:cubicBezTo>
                <a:cubicBezTo>
                  <a:pt x="355" y="8"/>
                  <a:pt x="363" y="8"/>
                  <a:pt x="360" y="8"/>
                </a:cubicBezTo>
                <a:cubicBezTo>
                  <a:pt x="361" y="7"/>
                  <a:pt x="362" y="9"/>
                  <a:pt x="364" y="8"/>
                </a:cubicBezTo>
                <a:cubicBezTo>
                  <a:pt x="367" y="8"/>
                  <a:pt x="362" y="8"/>
                  <a:pt x="363" y="7"/>
                </a:cubicBezTo>
                <a:cubicBezTo>
                  <a:pt x="364" y="7"/>
                  <a:pt x="365" y="7"/>
                  <a:pt x="365" y="7"/>
                </a:cubicBezTo>
                <a:cubicBezTo>
                  <a:pt x="366" y="7"/>
                  <a:pt x="367" y="8"/>
                  <a:pt x="367" y="8"/>
                </a:cubicBezTo>
                <a:cubicBezTo>
                  <a:pt x="367" y="9"/>
                  <a:pt x="370" y="8"/>
                  <a:pt x="371" y="9"/>
                </a:cubicBezTo>
                <a:cubicBezTo>
                  <a:pt x="374" y="8"/>
                  <a:pt x="371" y="8"/>
                  <a:pt x="372" y="8"/>
                </a:cubicBezTo>
                <a:cubicBezTo>
                  <a:pt x="372" y="7"/>
                  <a:pt x="371" y="8"/>
                  <a:pt x="371" y="8"/>
                </a:cubicBezTo>
                <a:cubicBezTo>
                  <a:pt x="371" y="7"/>
                  <a:pt x="379" y="9"/>
                  <a:pt x="381" y="7"/>
                </a:cubicBezTo>
                <a:cubicBezTo>
                  <a:pt x="384" y="7"/>
                  <a:pt x="386" y="8"/>
                  <a:pt x="390" y="7"/>
                </a:cubicBezTo>
                <a:cubicBezTo>
                  <a:pt x="390" y="7"/>
                  <a:pt x="389" y="7"/>
                  <a:pt x="390" y="7"/>
                </a:cubicBezTo>
                <a:cubicBezTo>
                  <a:pt x="387" y="6"/>
                  <a:pt x="389" y="6"/>
                  <a:pt x="386" y="5"/>
                </a:cubicBezTo>
                <a:cubicBezTo>
                  <a:pt x="388" y="6"/>
                  <a:pt x="389" y="7"/>
                  <a:pt x="391" y="6"/>
                </a:cubicBezTo>
                <a:cubicBezTo>
                  <a:pt x="392" y="6"/>
                  <a:pt x="392" y="7"/>
                  <a:pt x="394" y="7"/>
                </a:cubicBezTo>
                <a:cubicBezTo>
                  <a:pt x="395" y="7"/>
                  <a:pt x="395" y="6"/>
                  <a:pt x="395" y="6"/>
                </a:cubicBezTo>
                <a:cubicBezTo>
                  <a:pt x="396" y="6"/>
                  <a:pt x="399" y="6"/>
                  <a:pt x="397" y="6"/>
                </a:cubicBezTo>
                <a:cubicBezTo>
                  <a:pt x="401" y="5"/>
                  <a:pt x="402" y="7"/>
                  <a:pt x="401" y="7"/>
                </a:cubicBezTo>
                <a:cubicBezTo>
                  <a:pt x="408" y="7"/>
                  <a:pt x="400" y="5"/>
                  <a:pt x="400" y="4"/>
                </a:cubicBezTo>
                <a:cubicBezTo>
                  <a:pt x="402" y="5"/>
                  <a:pt x="404" y="4"/>
                  <a:pt x="401" y="4"/>
                </a:cubicBezTo>
                <a:cubicBezTo>
                  <a:pt x="406" y="3"/>
                  <a:pt x="402" y="5"/>
                  <a:pt x="407" y="5"/>
                </a:cubicBezTo>
                <a:cubicBezTo>
                  <a:pt x="411" y="4"/>
                  <a:pt x="406" y="3"/>
                  <a:pt x="410" y="3"/>
                </a:cubicBezTo>
                <a:cubicBezTo>
                  <a:pt x="408" y="2"/>
                  <a:pt x="400" y="3"/>
                  <a:pt x="399" y="2"/>
                </a:cubicBezTo>
                <a:cubicBezTo>
                  <a:pt x="400" y="1"/>
                  <a:pt x="404" y="2"/>
                  <a:pt x="404" y="2"/>
                </a:cubicBezTo>
                <a:cubicBezTo>
                  <a:pt x="407" y="2"/>
                  <a:pt x="407" y="1"/>
                  <a:pt x="412" y="2"/>
                </a:cubicBezTo>
                <a:cubicBezTo>
                  <a:pt x="411" y="2"/>
                  <a:pt x="413" y="2"/>
                  <a:pt x="412" y="3"/>
                </a:cubicBezTo>
                <a:cubicBezTo>
                  <a:pt x="415" y="3"/>
                  <a:pt x="415" y="1"/>
                  <a:pt x="419" y="1"/>
                </a:cubicBezTo>
                <a:cubicBezTo>
                  <a:pt x="417" y="2"/>
                  <a:pt x="416" y="2"/>
                  <a:pt x="421" y="2"/>
                </a:cubicBezTo>
                <a:cubicBezTo>
                  <a:pt x="420" y="3"/>
                  <a:pt x="417" y="3"/>
                  <a:pt x="417" y="2"/>
                </a:cubicBezTo>
                <a:cubicBezTo>
                  <a:pt x="416" y="2"/>
                  <a:pt x="416" y="3"/>
                  <a:pt x="415" y="3"/>
                </a:cubicBezTo>
                <a:cubicBezTo>
                  <a:pt x="414" y="3"/>
                  <a:pt x="417" y="3"/>
                  <a:pt x="417" y="4"/>
                </a:cubicBezTo>
                <a:cubicBezTo>
                  <a:pt x="419" y="4"/>
                  <a:pt x="418" y="3"/>
                  <a:pt x="416" y="3"/>
                </a:cubicBezTo>
                <a:cubicBezTo>
                  <a:pt x="417" y="3"/>
                  <a:pt x="421" y="3"/>
                  <a:pt x="421" y="4"/>
                </a:cubicBezTo>
                <a:cubicBezTo>
                  <a:pt x="418" y="4"/>
                  <a:pt x="427" y="5"/>
                  <a:pt x="424" y="5"/>
                </a:cubicBezTo>
                <a:cubicBezTo>
                  <a:pt x="427" y="5"/>
                  <a:pt x="427" y="6"/>
                  <a:pt x="430" y="6"/>
                </a:cubicBezTo>
                <a:cubicBezTo>
                  <a:pt x="426" y="5"/>
                  <a:pt x="427" y="5"/>
                  <a:pt x="425" y="4"/>
                </a:cubicBezTo>
                <a:cubicBezTo>
                  <a:pt x="426" y="4"/>
                  <a:pt x="428" y="4"/>
                  <a:pt x="430" y="4"/>
                </a:cubicBezTo>
                <a:cubicBezTo>
                  <a:pt x="427" y="4"/>
                  <a:pt x="430" y="4"/>
                  <a:pt x="428" y="4"/>
                </a:cubicBezTo>
                <a:cubicBezTo>
                  <a:pt x="429" y="5"/>
                  <a:pt x="432" y="5"/>
                  <a:pt x="433" y="5"/>
                </a:cubicBezTo>
                <a:cubicBezTo>
                  <a:pt x="434" y="5"/>
                  <a:pt x="431" y="5"/>
                  <a:pt x="431" y="4"/>
                </a:cubicBezTo>
                <a:cubicBezTo>
                  <a:pt x="432" y="4"/>
                  <a:pt x="438" y="5"/>
                  <a:pt x="438" y="5"/>
                </a:cubicBezTo>
                <a:cubicBezTo>
                  <a:pt x="442" y="6"/>
                  <a:pt x="445" y="6"/>
                  <a:pt x="453" y="7"/>
                </a:cubicBezTo>
                <a:cubicBezTo>
                  <a:pt x="453" y="7"/>
                  <a:pt x="452" y="7"/>
                  <a:pt x="451" y="7"/>
                </a:cubicBezTo>
                <a:cubicBezTo>
                  <a:pt x="451" y="7"/>
                  <a:pt x="453" y="7"/>
                  <a:pt x="453" y="7"/>
                </a:cubicBezTo>
                <a:cubicBezTo>
                  <a:pt x="452" y="8"/>
                  <a:pt x="450" y="7"/>
                  <a:pt x="447" y="6"/>
                </a:cubicBezTo>
                <a:cubicBezTo>
                  <a:pt x="447" y="7"/>
                  <a:pt x="447" y="7"/>
                  <a:pt x="447" y="7"/>
                </a:cubicBezTo>
                <a:cubicBezTo>
                  <a:pt x="448" y="7"/>
                  <a:pt x="453" y="8"/>
                  <a:pt x="453" y="9"/>
                </a:cubicBezTo>
                <a:cubicBezTo>
                  <a:pt x="454" y="8"/>
                  <a:pt x="456" y="7"/>
                  <a:pt x="453" y="6"/>
                </a:cubicBezTo>
                <a:cubicBezTo>
                  <a:pt x="454" y="6"/>
                  <a:pt x="457" y="7"/>
                  <a:pt x="455" y="6"/>
                </a:cubicBezTo>
                <a:cubicBezTo>
                  <a:pt x="456" y="6"/>
                  <a:pt x="458" y="7"/>
                  <a:pt x="460" y="7"/>
                </a:cubicBezTo>
                <a:cubicBezTo>
                  <a:pt x="460" y="7"/>
                  <a:pt x="459" y="7"/>
                  <a:pt x="458" y="6"/>
                </a:cubicBezTo>
                <a:cubicBezTo>
                  <a:pt x="460" y="6"/>
                  <a:pt x="465" y="7"/>
                  <a:pt x="465" y="6"/>
                </a:cubicBezTo>
                <a:cubicBezTo>
                  <a:pt x="466" y="7"/>
                  <a:pt x="466" y="7"/>
                  <a:pt x="465" y="7"/>
                </a:cubicBezTo>
                <a:cubicBezTo>
                  <a:pt x="466" y="7"/>
                  <a:pt x="469" y="8"/>
                  <a:pt x="468" y="8"/>
                </a:cubicBezTo>
                <a:cubicBezTo>
                  <a:pt x="466" y="8"/>
                  <a:pt x="466" y="8"/>
                  <a:pt x="463" y="7"/>
                </a:cubicBezTo>
                <a:cubicBezTo>
                  <a:pt x="463" y="8"/>
                  <a:pt x="464" y="8"/>
                  <a:pt x="464" y="8"/>
                </a:cubicBezTo>
                <a:cubicBezTo>
                  <a:pt x="468" y="9"/>
                  <a:pt x="467" y="8"/>
                  <a:pt x="470" y="9"/>
                </a:cubicBezTo>
                <a:cubicBezTo>
                  <a:pt x="470" y="8"/>
                  <a:pt x="473" y="8"/>
                  <a:pt x="477" y="9"/>
                </a:cubicBezTo>
                <a:cubicBezTo>
                  <a:pt x="476" y="10"/>
                  <a:pt x="474" y="9"/>
                  <a:pt x="471" y="9"/>
                </a:cubicBezTo>
                <a:cubicBezTo>
                  <a:pt x="472" y="9"/>
                  <a:pt x="472" y="10"/>
                  <a:pt x="472" y="10"/>
                </a:cubicBezTo>
                <a:cubicBezTo>
                  <a:pt x="473" y="10"/>
                  <a:pt x="475" y="10"/>
                  <a:pt x="476" y="10"/>
                </a:cubicBezTo>
                <a:cubicBezTo>
                  <a:pt x="478" y="10"/>
                  <a:pt x="478" y="11"/>
                  <a:pt x="478" y="11"/>
                </a:cubicBezTo>
                <a:cubicBezTo>
                  <a:pt x="479" y="11"/>
                  <a:pt x="481" y="11"/>
                  <a:pt x="483" y="12"/>
                </a:cubicBezTo>
                <a:cubicBezTo>
                  <a:pt x="483" y="11"/>
                  <a:pt x="484" y="11"/>
                  <a:pt x="482" y="11"/>
                </a:cubicBezTo>
                <a:cubicBezTo>
                  <a:pt x="483" y="10"/>
                  <a:pt x="485" y="11"/>
                  <a:pt x="484" y="12"/>
                </a:cubicBezTo>
                <a:cubicBezTo>
                  <a:pt x="485" y="12"/>
                  <a:pt x="486" y="11"/>
                  <a:pt x="487" y="12"/>
                </a:cubicBezTo>
                <a:cubicBezTo>
                  <a:pt x="487" y="12"/>
                  <a:pt x="485" y="10"/>
                  <a:pt x="490" y="11"/>
                </a:cubicBezTo>
                <a:cubicBezTo>
                  <a:pt x="490" y="10"/>
                  <a:pt x="485" y="10"/>
                  <a:pt x="484" y="9"/>
                </a:cubicBezTo>
                <a:cubicBezTo>
                  <a:pt x="482" y="9"/>
                  <a:pt x="481" y="9"/>
                  <a:pt x="482" y="9"/>
                </a:cubicBezTo>
                <a:cubicBezTo>
                  <a:pt x="480" y="9"/>
                  <a:pt x="481" y="9"/>
                  <a:pt x="478" y="8"/>
                </a:cubicBezTo>
                <a:cubicBezTo>
                  <a:pt x="478" y="8"/>
                  <a:pt x="482" y="9"/>
                  <a:pt x="481" y="7"/>
                </a:cubicBezTo>
                <a:cubicBezTo>
                  <a:pt x="484" y="8"/>
                  <a:pt x="482" y="8"/>
                  <a:pt x="482" y="8"/>
                </a:cubicBezTo>
                <a:cubicBezTo>
                  <a:pt x="486" y="9"/>
                  <a:pt x="486" y="9"/>
                  <a:pt x="489" y="9"/>
                </a:cubicBezTo>
                <a:cubicBezTo>
                  <a:pt x="489" y="9"/>
                  <a:pt x="487" y="9"/>
                  <a:pt x="487" y="8"/>
                </a:cubicBezTo>
                <a:cubicBezTo>
                  <a:pt x="491" y="9"/>
                  <a:pt x="493" y="10"/>
                  <a:pt x="496" y="11"/>
                </a:cubicBezTo>
                <a:cubicBezTo>
                  <a:pt x="495" y="11"/>
                  <a:pt x="495" y="10"/>
                  <a:pt x="495" y="11"/>
                </a:cubicBezTo>
                <a:cubicBezTo>
                  <a:pt x="496" y="11"/>
                  <a:pt x="499" y="12"/>
                  <a:pt x="499" y="11"/>
                </a:cubicBezTo>
                <a:cubicBezTo>
                  <a:pt x="500" y="12"/>
                  <a:pt x="500" y="12"/>
                  <a:pt x="501" y="13"/>
                </a:cubicBezTo>
                <a:cubicBezTo>
                  <a:pt x="505" y="13"/>
                  <a:pt x="510" y="15"/>
                  <a:pt x="512" y="16"/>
                </a:cubicBezTo>
                <a:cubicBezTo>
                  <a:pt x="514" y="17"/>
                  <a:pt x="512" y="15"/>
                  <a:pt x="510" y="14"/>
                </a:cubicBezTo>
                <a:cubicBezTo>
                  <a:pt x="510" y="14"/>
                  <a:pt x="516" y="16"/>
                  <a:pt x="514" y="16"/>
                </a:cubicBezTo>
                <a:cubicBezTo>
                  <a:pt x="516" y="17"/>
                  <a:pt x="519" y="18"/>
                  <a:pt x="520" y="18"/>
                </a:cubicBezTo>
                <a:cubicBezTo>
                  <a:pt x="519" y="17"/>
                  <a:pt x="518" y="17"/>
                  <a:pt x="517" y="17"/>
                </a:cubicBezTo>
                <a:cubicBezTo>
                  <a:pt x="520" y="17"/>
                  <a:pt x="527" y="19"/>
                  <a:pt x="532" y="21"/>
                </a:cubicBezTo>
                <a:cubicBezTo>
                  <a:pt x="529" y="19"/>
                  <a:pt x="537" y="22"/>
                  <a:pt x="537" y="22"/>
                </a:cubicBezTo>
                <a:cubicBezTo>
                  <a:pt x="539" y="22"/>
                  <a:pt x="538" y="23"/>
                  <a:pt x="540" y="23"/>
                </a:cubicBezTo>
                <a:cubicBezTo>
                  <a:pt x="539" y="23"/>
                  <a:pt x="538" y="23"/>
                  <a:pt x="536" y="22"/>
                </a:cubicBezTo>
                <a:cubicBezTo>
                  <a:pt x="536" y="23"/>
                  <a:pt x="543" y="25"/>
                  <a:pt x="545" y="25"/>
                </a:cubicBezTo>
                <a:cubicBezTo>
                  <a:pt x="545" y="25"/>
                  <a:pt x="542" y="25"/>
                  <a:pt x="540" y="24"/>
                </a:cubicBezTo>
                <a:cubicBezTo>
                  <a:pt x="543" y="24"/>
                  <a:pt x="547" y="25"/>
                  <a:pt x="551" y="27"/>
                </a:cubicBezTo>
                <a:cubicBezTo>
                  <a:pt x="551" y="27"/>
                  <a:pt x="550" y="27"/>
                  <a:pt x="552" y="28"/>
                </a:cubicBezTo>
                <a:cubicBezTo>
                  <a:pt x="551" y="28"/>
                  <a:pt x="549" y="26"/>
                  <a:pt x="549" y="27"/>
                </a:cubicBezTo>
                <a:cubicBezTo>
                  <a:pt x="550" y="28"/>
                  <a:pt x="552" y="28"/>
                  <a:pt x="552" y="29"/>
                </a:cubicBezTo>
                <a:cubicBezTo>
                  <a:pt x="554" y="30"/>
                  <a:pt x="550" y="28"/>
                  <a:pt x="551" y="29"/>
                </a:cubicBezTo>
                <a:cubicBezTo>
                  <a:pt x="555" y="29"/>
                  <a:pt x="555" y="30"/>
                  <a:pt x="558" y="30"/>
                </a:cubicBezTo>
                <a:cubicBezTo>
                  <a:pt x="562" y="32"/>
                  <a:pt x="569" y="34"/>
                  <a:pt x="569" y="35"/>
                </a:cubicBezTo>
                <a:cubicBezTo>
                  <a:pt x="571" y="36"/>
                  <a:pt x="570" y="35"/>
                  <a:pt x="571" y="35"/>
                </a:cubicBezTo>
                <a:cubicBezTo>
                  <a:pt x="572" y="36"/>
                  <a:pt x="575" y="37"/>
                  <a:pt x="573" y="37"/>
                </a:cubicBezTo>
                <a:cubicBezTo>
                  <a:pt x="575" y="38"/>
                  <a:pt x="575" y="38"/>
                  <a:pt x="577" y="39"/>
                </a:cubicBezTo>
                <a:cubicBezTo>
                  <a:pt x="577" y="39"/>
                  <a:pt x="575" y="39"/>
                  <a:pt x="576" y="39"/>
                </a:cubicBezTo>
                <a:cubicBezTo>
                  <a:pt x="578" y="40"/>
                  <a:pt x="578" y="39"/>
                  <a:pt x="579" y="39"/>
                </a:cubicBezTo>
                <a:cubicBezTo>
                  <a:pt x="579" y="38"/>
                  <a:pt x="576" y="38"/>
                  <a:pt x="576" y="38"/>
                </a:cubicBezTo>
                <a:cubicBezTo>
                  <a:pt x="576" y="37"/>
                  <a:pt x="580" y="39"/>
                  <a:pt x="579" y="39"/>
                </a:cubicBezTo>
                <a:cubicBezTo>
                  <a:pt x="581" y="40"/>
                  <a:pt x="581" y="40"/>
                  <a:pt x="583" y="40"/>
                </a:cubicBezTo>
                <a:cubicBezTo>
                  <a:pt x="586" y="42"/>
                  <a:pt x="586" y="42"/>
                  <a:pt x="589" y="44"/>
                </a:cubicBezTo>
                <a:cubicBezTo>
                  <a:pt x="587" y="43"/>
                  <a:pt x="587" y="42"/>
                  <a:pt x="586" y="42"/>
                </a:cubicBezTo>
                <a:cubicBezTo>
                  <a:pt x="585" y="40"/>
                  <a:pt x="593" y="44"/>
                  <a:pt x="594" y="45"/>
                </a:cubicBezTo>
                <a:cubicBezTo>
                  <a:pt x="594" y="45"/>
                  <a:pt x="591" y="43"/>
                  <a:pt x="590" y="43"/>
                </a:cubicBezTo>
                <a:cubicBezTo>
                  <a:pt x="592" y="45"/>
                  <a:pt x="596" y="46"/>
                  <a:pt x="598" y="48"/>
                </a:cubicBezTo>
                <a:cubicBezTo>
                  <a:pt x="600" y="49"/>
                  <a:pt x="597" y="46"/>
                  <a:pt x="599" y="47"/>
                </a:cubicBezTo>
                <a:cubicBezTo>
                  <a:pt x="600" y="48"/>
                  <a:pt x="601" y="49"/>
                  <a:pt x="603" y="50"/>
                </a:cubicBezTo>
                <a:cubicBezTo>
                  <a:pt x="603" y="50"/>
                  <a:pt x="606" y="52"/>
                  <a:pt x="606" y="51"/>
                </a:cubicBezTo>
                <a:cubicBezTo>
                  <a:pt x="612" y="54"/>
                  <a:pt x="615" y="56"/>
                  <a:pt x="620" y="59"/>
                </a:cubicBezTo>
                <a:cubicBezTo>
                  <a:pt x="619" y="58"/>
                  <a:pt x="619" y="59"/>
                  <a:pt x="619" y="59"/>
                </a:cubicBezTo>
                <a:cubicBezTo>
                  <a:pt x="624" y="60"/>
                  <a:pt x="634" y="67"/>
                  <a:pt x="640" y="71"/>
                </a:cubicBezTo>
                <a:cubicBezTo>
                  <a:pt x="642" y="72"/>
                  <a:pt x="641" y="71"/>
                  <a:pt x="643" y="73"/>
                </a:cubicBezTo>
                <a:cubicBezTo>
                  <a:pt x="643" y="73"/>
                  <a:pt x="643" y="73"/>
                  <a:pt x="644" y="73"/>
                </a:cubicBezTo>
                <a:cubicBezTo>
                  <a:pt x="644" y="73"/>
                  <a:pt x="643" y="72"/>
                  <a:pt x="642" y="72"/>
                </a:cubicBezTo>
                <a:cubicBezTo>
                  <a:pt x="645" y="73"/>
                  <a:pt x="651" y="78"/>
                  <a:pt x="653" y="78"/>
                </a:cubicBezTo>
                <a:cubicBezTo>
                  <a:pt x="655" y="80"/>
                  <a:pt x="658" y="83"/>
                  <a:pt x="661" y="84"/>
                </a:cubicBezTo>
                <a:cubicBezTo>
                  <a:pt x="665" y="87"/>
                  <a:pt x="675" y="94"/>
                  <a:pt x="680" y="98"/>
                </a:cubicBezTo>
                <a:cubicBezTo>
                  <a:pt x="680" y="98"/>
                  <a:pt x="679" y="97"/>
                  <a:pt x="679" y="98"/>
                </a:cubicBezTo>
                <a:cubicBezTo>
                  <a:pt x="681" y="99"/>
                  <a:pt x="682" y="100"/>
                  <a:pt x="684" y="102"/>
                </a:cubicBezTo>
                <a:cubicBezTo>
                  <a:pt x="685" y="102"/>
                  <a:pt x="683" y="101"/>
                  <a:pt x="684" y="101"/>
                </a:cubicBezTo>
                <a:cubicBezTo>
                  <a:pt x="688" y="104"/>
                  <a:pt x="693" y="109"/>
                  <a:pt x="699" y="114"/>
                </a:cubicBezTo>
                <a:cubicBezTo>
                  <a:pt x="698" y="114"/>
                  <a:pt x="698" y="114"/>
                  <a:pt x="699" y="115"/>
                </a:cubicBezTo>
                <a:cubicBezTo>
                  <a:pt x="701" y="117"/>
                  <a:pt x="702" y="118"/>
                  <a:pt x="703" y="118"/>
                </a:cubicBezTo>
                <a:cubicBezTo>
                  <a:pt x="705" y="120"/>
                  <a:pt x="704" y="119"/>
                  <a:pt x="705" y="120"/>
                </a:cubicBezTo>
                <a:cubicBezTo>
                  <a:pt x="707" y="122"/>
                  <a:pt x="704" y="119"/>
                  <a:pt x="705" y="119"/>
                </a:cubicBezTo>
                <a:cubicBezTo>
                  <a:pt x="707" y="121"/>
                  <a:pt x="707" y="121"/>
                  <a:pt x="709" y="123"/>
                </a:cubicBezTo>
                <a:cubicBezTo>
                  <a:pt x="705" y="121"/>
                  <a:pt x="715" y="129"/>
                  <a:pt x="718" y="132"/>
                </a:cubicBezTo>
                <a:cubicBezTo>
                  <a:pt x="716" y="131"/>
                  <a:pt x="717" y="131"/>
                  <a:pt x="716" y="129"/>
                </a:cubicBezTo>
                <a:cubicBezTo>
                  <a:pt x="716" y="129"/>
                  <a:pt x="717" y="130"/>
                  <a:pt x="717" y="130"/>
                </a:cubicBezTo>
                <a:cubicBezTo>
                  <a:pt x="722" y="135"/>
                  <a:pt x="722" y="134"/>
                  <a:pt x="723" y="137"/>
                </a:cubicBezTo>
                <a:cubicBezTo>
                  <a:pt x="724" y="138"/>
                  <a:pt x="723" y="136"/>
                  <a:pt x="724" y="136"/>
                </a:cubicBezTo>
                <a:cubicBezTo>
                  <a:pt x="727" y="139"/>
                  <a:pt x="727" y="140"/>
                  <a:pt x="728" y="141"/>
                </a:cubicBezTo>
                <a:cubicBezTo>
                  <a:pt x="729" y="142"/>
                  <a:pt x="732" y="144"/>
                  <a:pt x="732" y="145"/>
                </a:cubicBezTo>
                <a:cubicBezTo>
                  <a:pt x="732" y="146"/>
                  <a:pt x="735" y="148"/>
                  <a:pt x="734" y="148"/>
                </a:cubicBezTo>
                <a:cubicBezTo>
                  <a:pt x="736" y="149"/>
                  <a:pt x="736" y="149"/>
                  <a:pt x="737" y="150"/>
                </a:cubicBezTo>
                <a:cubicBezTo>
                  <a:pt x="738" y="150"/>
                  <a:pt x="735" y="148"/>
                  <a:pt x="734" y="147"/>
                </a:cubicBezTo>
                <a:cubicBezTo>
                  <a:pt x="736" y="147"/>
                  <a:pt x="734" y="144"/>
                  <a:pt x="736" y="144"/>
                </a:cubicBezTo>
                <a:cubicBezTo>
                  <a:pt x="739" y="150"/>
                  <a:pt x="741" y="155"/>
                  <a:pt x="745" y="161"/>
                </a:cubicBezTo>
                <a:cubicBezTo>
                  <a:pt x="747" y="163"/>
                  <a:pt x="742" y="157"/>
                  <a:pt x="747" y="162"/>
                </a:cubicBezTo>
                <a:cubicBezTo>
                  <a:pt x="747" y="161"/>
                  <a:pt x="745" y="159"/>
                  <a:pt x="746" y="160"/>
                </a:cubicBezTo>
                <a:cubicBezTo>
                  <a:pt x="744" y="157"/>
                  <a:pt x="744" y="158"/>
                  <a:pt x="743" y="156"/>
                </a:cubicBezTo>
                <a:cubicBezTo>
                  <a:pt x="743" y="156"/>
                  <a:pt x="745" y="158"/>
                  <a:pt x="746" y="159"/>
                </a:cubicBezTo>
                <a:cubicBezTo>
                  <a:pt x="746" y="159"/>
                  <a:pt x="745" y="156"/>
                  <a:pt x="747" y="158"/>
                </a:cubicBezTo>
                <a:cubicBezTo>
                  <a:pt x="746" y="156"/>
                  <a:pt x="744" y="153"/>
                  <a:pt x="745" y="154"/>
                </a:cubicBezTo>
                <a:cubicBezTo>
                  <a:pt x="747" y="156"/>
                  <a:pt x="748" y="158"/>
                  <a:pt x="749" y="159"/>
                </a:cubicBezTo>
                <a:cubicBezTo>
                  <a:pt x="749" y="160"/>
                  <a:pt x="752" y="165"/>
                  <a:pt x="750" y="164"/>
                </a:cubicBezTo>
                <a:cubicBezTo>
                  <a:pt x="752" y="166"/>
                  <a:pt x="751" y="167"/>
                  <a:pt x="751" y="167"/>
                </a:cubicBezTo>
                <a:cubicBezTo>
                  <a:pt x="753" y="170"/>
                  <a:pt x="756" y="173"/>
                  <a:pt x="757" y="174"/>
                </a:cubicBezTo>
                <a:cubicBezTo>
                  <a:pt x="757" y="173"/>
                  <a:pt x="755" y="172"/>
                  <a:pt x="754" y="170"/>
                </a:cubicBezTo>
                <a:cubicBezTo>
                  <a:pt x="754" y="168"/>
                  <a:pt x="759" y="172"/>
                  <a:pt x="756" y="168"/>
                </a:cubicBezTo>
                <a:cubicBezTo>
                  <a:pt x="757" y="169"/>
                  <a:pt x="757" y="170"/>
                  <a:pt x="759" y="173"/>
                </a:cubicBezTo>
                <a:cubicBezTo>
                  <a:pt x="759" y="174"/>
                  <a:pt x="757" y="173"/>
                  <a:pt x="760" y="177"/>
                </a:cubicBezTo>
                <a:cubicBezTo>
                  <a:pt x="759" y="176"/>
                  <a:pt x="759" y="175"/>
                  <a:pt x="758" y="175"/>
                </a:cubicBezTo>
                <a:cubicBezTo>
                  <a:pt x="760" y="177"/>
                  <a:pt x="760" y="179"/>
                  <a:pt x="762" y="181"/>
                </a:cubicBezTo>
                <a:cubicBezTo>
                  <a:pt x="762" y="182"/>
                  <a:pt x="762" y="181"/>
                  <a:pt x="764" y="182"/>
                </a:cubicBezTo>
                <a:cubicBezTo>
                  <a:pt x="765" y="184"/>
                  <a:pt x="766" y="187"/>
                  <a:pt x="767" y="186"/>
                </a:cubicBezTo>
                <a:cubicBezTo>
                  <a:pt x="768" y="186"/>
                  <a:pt x="765" y="183"/>
                  <a:pt x="764" y="182"/>
                </a:cubicBezTo>
                <a:cubicBezTo>
                  <a:pt x="762" y="178"/>
                  <a:pt x="767" y="183"/>
                  <a:pt x="764" y="178"/>
                </a:cubicBezTo>
                <a:cubicBezTo>
                  <a:pt x="766" y="180"/>
                  <a:pt x="766" y="181"/>
                  <a:pt x="766" y="179"/>
                </a:cubicBezTo>
                <a:cubicBezTo>
                  <a:pt x="767" y="180"/>
                  <a:pt x="768" y="181"/>
                  <a:pt x="768" y="181"/>
                </a:cubicBezTo>
                <a:cubicBezTo>
                  <a:pt x="770" y="185"/>
                  <a:pt x="768" y="190"/>
                  <a:pt x="774" y="194"/>
                </a:cubicBezTo>
                <a:cubicBezTo>
                  <a:pt x="773" y="192"/>
                  <a:pt x="774" y="192"/>
                  <a:pt x="776" y="194"/>
                </a:cubicBezTo>
                <a:cubicBezTo>
                  <a:pt x="775" y="192"/>
                  <a:pt x="774" y="188"/>
                  <a:pt x="776" y="190"/>
                </a:cubicBezTo>
                <a:cubicBezTo>
                  <a:pt x="782" y="200"/>
                  <a:pt x="774" y="198"/>
                  <a:pt x="781" y="209"/>
                </a:cubicBezTo>
                <a:cubicBezTo>
                  <a:pt x="782" y="211"/>
                  <a:pt x="782" y="210"/>
                  <a:pt x="784" y="211"/>
                </a:cubicBezTo>
                <a:cubicBezTo>
                  <a:pt x="782" y="207"/>
                  <a:pt x="785" y="207"/>
                  <a:pt x="785" y="203"/>
                </a:cubicBezTo>
                <a:cubicBezTo>
                  <a:pt x="789" y="210"/>
                  <a:pt x="784" y="206"/>
                  <a:pt x="788" y="212"/>
                </a:cubicBezTo>
                <a:cubicBezTo>
                  <a:pt x="786" y="212"/>
                  <a:pt x="788" y="216"/>
                  <a:pt x="786" y="217"/>
                </a:cubicBezTo>
                <a:cubicBezTo>
                  <a:pt x="787" y="218"/>
                  <a:pt x="788" y="218"/>
                  <a:pt x="789" y="220"/>
                </a:cubicBezTo>
                <a:cubicBezTo>
                  <a:pt x="788" y="220"/>
                  <a:pt x="787" y="218"/>
                  <a:pt x="787" y="219"/>
                </a:cubicBezTo>
                <a:cubicBezTo>
                  <a:pt x="788" y="221"/>
                  <a:pt x="789" y="223"/>
                  <a:pt x="791" y="226"/>
                </a:cubicBezTo>
                <a:cubicBezTo>
                  <a:pt x="793" y="227"/>
                  <a:pt x="790" y="222"/>
                  <a:pt x="793" y="224"/>
                </a:cubicBezTo>
                <a:cubicBezTo>
                  <a:pt x="792" y="220"/>
                  <a:pt x="793" y="220"/>
                  <a:pt x="795" y="221"/>
                </a:cubicBezTo>
                <a:cubicBezTo>
                  <a:pt x="798" y="227"/>
                  <a:pt x="796" y="231"/>
                  <a:pt x="795" y="230"/>
                </a:cubicBezTo>
                <a:cubicBezTo>
                  <a:pt x="795" y="231"/>
                  <a:pt x="796" y="233"/>
                  <a:pt x="796" y="234"/>
                </a:cubicBezTo>
                <a:cubicBezTo>
                  <a:pt x="793" y="231"/>
                  <a:pt x="796" y="239"/>
                  <a:pt x="792" y="235"/>
                </a:cubicBezTo>
                <a:cubicBezTo>
                  <a:pt x="794" y="238"/>
                  <a:pt x="793" y="237"/>
                  <a:pt x="792" y="236"/>
                </a:cubicBezTo>
                <a:cubicBezTo>
                  <a:pt x="794" y="240"/>
                  <a:pt x="794" y="243"/>
                  <a:pt x="797" y="248"/>
                </a:cubicBezTo>
                <a:cubicBezTo>
                  <a:pt x="797" y="246"/>
                  <a:pt x="797" y="245"/>
                  <a:pt x="799" y="248"/>
                </a:cubicBezTo>
                <a:cubicBezTo>
                  <a:pt x="799" y="247"/>
                  <a:pt x="798" y="246"/>
                  <a:pt x="798" y="245"/>
                </a:cubicBezTo>
                <a:cubicBezTo>
                  <a:pt x="798" y="244"/>
                  <a:pt x="799" y="247"/>
                  <a:pt x="800" y="247"/>
                </a:cubicBezTo>
                <a:cubicBezTo>
                  <a:pt x="800" y="246"/>
                  <a:pt x="799" y="246"/>
                  <a:pt x="798" y="244"/>
                </a:cubicBezTo>
                <a:cubicBezTo>
                  <a:pt x="799" y="244"/>
                  <a:pt x="800" y="246"/>
                  <a:pt x="800" y="246"/>
                </a:cubicBezTo>
                <a:cubicBezTo>
                  <a:pt x="802" y="250"/>
                  <a:pt x="800" y="249"/>
                  <a:pt x="801" y="252"/>
                </a:cubicBezTo>
                <a:cubicBezTo>
                  <a:pt x="799" y="250"/>
                  <a:pt x="800" y="252"/>
                  <a:pt x="799" y="251"/>
                </a:cubicBezTo>
                <a:cubicBezTo>
                  <a:pt x="800" y="252"/>
                  <a:pt x="801" y="254"/>
                  <a:pt x="802" y="256"/>
                </a:cubicBezTo>
                <a:cubicBezTo>
                  <a:pt x="800" y="254"/>
                  <a:pt x="800" y="256"/>
                  <a:pt x="799" y="255"/>
                </a:cubicBezTo>
                <a:cubicBezTo>
                  <a:pt x="799" y="256"/>
                  <a:pt x="800" y="257"/>
                  <a:pt x="800" y="258"/>
                </a:cubicBezTo>
                <a:cubicBezTo>
                  <a:pt x="798" y="257"/>
                  <a:pt x="797" y="261"/>
                  <a:pt x="794" y="257"/>
                </a:cubicBezTo>
                <a:cubicBezTo>
                  <a:pt x="794" y="258"/>
                  <a:pt x="795" y="260"/>
                  <a:pt x="794" y="260"/>
                </a:cubicBezTo>
                <a:cubicBezTo>
                  <a:pt x="792" y="255"/>
                  <a:pt x="791" y="256"/>
                  <a:pt x="790" y="256"/>
                </a:cubicBezTo>
                <a:cubicBezTo>
                  <a:pt x="792" y="259"/>
                  <a:pt x="794" y="261"/>
                  <a:pt x="795" y="265"/>
                </a:cubicBezTo>
                <a:cubicBezTo>
                  <a:pt x="793" y="262"/>
                  <a:pt x="795" y="266"/>
                  <a:pt x="793" y="262"/>
                </a:cubicBezTo>
                <a:cubicBezTo>
                  <a:pt x="792" y="267"/>
                  <a:pt x="790" y="268"/>
                  <a:pt x="787" y="266"/>
                </a:cubicBezTo>
                <a:cubicBezTo>
                  <a:pt x="786" y="263"/>
                  <a:pt x="784" y="260"/>
                  <a:pt x="784" y="259"/>
                </a:cubicBezTo>
                <a:cubicBezTo>
                  <a:pt x="784" y="258"/>
                  <a:pt x="783" y="258"/>
                  <a:pt x="783" y="257"/>
                </a:cubicBezTo>
                <a:cubicBezTo>
                  <a:pt x="783" y="257"/>
                  <a:pt x="783" y="258"/>
                  <a:pt x="784" y="259"/>
                </a:cubicBezTo>
                <a:cubicBezTo>
                  <a:pt x="783" y="258"/>
                  <a:pt x="782" y="256"/>
                  <a:pt x="782" y="255"/>
                </a:cubicBezTo>
                <a:close/>
                <a:moveTo>
                  <a:pt x="340" y="50"/>
                </a:moveTo>
                <a:cubicBezTo>
                  <a:pt x="338" y="51"/>
                  <a:pt x="336" y="51"/>
                  <a:pt x="336" y="51"/>
                </a:cubicBezTo>
                <a:cubicBezTo>
                  <a:pt x="338" y="51"/>
                  <a:pt x="340" y="51"/>
                  <a:pt x="340" y="50"/>
                </a:cubicBezTo>
                <a:close/>
                <a:moveTo>
                  <a:pt x="236" y="74"/>
                </a:moveTo>
                <a:cubicBezTo>
                  <a:pt x="236" y="74"/>
                  <a:pt x="235" y="75"/>
                  <a:pt x="235" y="74"/>
                </a:cubicBezTo>
                <a:cubicBezTo>
                  <a:pt x="234" y="75"/>
                  <a:pt x="233" y="75"/>
                  <a:pt x="233" y="76"/>
                </a:cubicBezTo>
                <a:cubicBezTo>
                  <a:pt x="236" y="75"/>
                  <a:pt x="230" y="77"/>
                  <a:pt x="232" y="77"/>
                </a:cubicBezTo>
                <a:cubicBezTo>
                  <a:pt x="234" y="76"/>
                  <a:pt x="235" y="75"/>
                  <a:pt x="236" y="74"/>
                </a:cubicBezTo>
                <a:close/>
                <a:moveTo>
                  <a:pt x="231" y="76"/>
                </a:moveTo>
                <a:cubicBezTo>
                  <a:pt x="232" y="75"/>
                  <a:pt x="233" y="76"/>
                  <a:pt x="234" y="74"/>
                </a:cubicBezTo>
                <a:cubicBezTo>
                  <a:pt x="234" y="75"/>
                  <a:pt x="236" y="72"/>
                  <a:pt x="237" y="71"/>
                </a:cubicBezTo>
                <a:cubicBezTo>
                  <a:pt x="233" y="73"/>
                  <a:pt x="233" y="74"/>
                  <a:pt x="231" y="76"/>
                </a:cubicBezTo>
                <a:close/>
                <a:moveTo>
                  <a:pt x="162" y="116"/>
                </a:moveTo>
                <a:cubicBezTo>
                  <a:pt x="164" y="115"/>
                  <a:pt x="164" y="115"/>
                  <a:pt x="164" y="115"/>
                </a:cubicBezTo>
                <a:cubicBezTo>
                  <a:pt x="162" y="115"/>
                  <a:pt x="165" y="114"/>
                  <a:pt x="167" y="112"/>
                </a:cubicBezTo>
                <a:cubicBezTo>
                  <a:pt x="165" y="113"/>
                  <a:pt x="164" y="114"/>
                  <a:pt x="164" y="114"/>
                </a:cubicBezTo>
                <a:cubicBezTo>
                  <a:pt x="167" y="111"/>
                  <a:pt x="164" y="113"/>
                  <a:pt x="165" y="111"/>
                </a:cubicBezTo>
                <a:cubicBezTo>
                  <a:pt x="164" y="112"/>
                  <a:pt x="162" y="113"/>
                  <a:pt x="162" y="114"/>
                </a:cubicBezTo>
                <a:cubicBezTo>
                  <a:pt x="168" y="110"/>
                  <a:pt x="160" y="115"/>
                  <a:pt x="162" y="114"/>
                </a:cubicBezTo>
                <a:cubicBezTo>
                  <a:pt x="166" y="112"/>
                  <a:pt x="161" y="116"/>
                  <a:pt x="162" y="116"/>
                </a:cubicBezTo>
                <a:close/>
                <a:moveTo>
                  <a:pt x="132" y="113"/>
                </a:moveTo>
                <a:cubicBezTo>
                  <a:pt x="134" y="112"/>
                  <a:pt x="135" y="111"/>
                  <a:pt x="134" y="111"/>
                </a:cubicBezTo>
                <a:cubicBezTo>
                  <a:pt x="132" y="113"/>
                  <a:pt x="132" y="113"/>
                  <a:pt x="132" y="113"/>
                </a:cubicBezTo>
                <a:close/>
                <a:moveTo>
                  <a:pt x="788" y="254"/>
                </a:moveTo>
                <a:cubicBezTo>
                  <a:pt x="788" y="256"/>
                  <a:pt x="790" y="259"/>
                  <a:pt x="791" y="260"/>
                </a:cubicBezTo>
                <a:cubicBezTo>
                  <a:pt x="790" y="258"/>
                  <a:pt x="789" y="255"/>
                  <a:pt x="788" y="254"/>
                </a:cubicBezTo>
                <a:close/>
                <a:moveTo>
                  <a:pt x="792" y="242"/>
                </a:moveTo>
                <a:cubicBezTo>
                  <a:pt x="793" y="245"/>
                  <a:pt x="794" y="247"/>
                  <a:pt x="796" y="250"/>
                </a:cubicBezTo>
                <a:cubicBezTo>
                  <a:pt x="797" y="249"/>
                  <a:pt x="792" y="240"/>
                  <a:pt x="790" y="237"/>
                </a:cubicBezTo>
                <a:cubicBezTo>
                  <a:pt x="790" y="239"/>
                  <a:pt x="794" y="244"/>
                  <a:pt x="795" y="246"/>
                </a:cubicBezTo>
                <a:cubicBezTo>
                  <a:pt x="794" y="246"/>
                  <a:pt x="793" y="243"/>
                  <a:pt x="792" y="242"/>
                </a:cubicBezTo>
                <a:close/>
                <a:moveTo>
                  <a:pt x="787" y="245"/>
                </a:moveTo>
                <a:cubicBezTo>
                  <a:pt x="787" y="245"/>
                  <a:pt x="787" y="247"/>
                  <a:pt x="786" y="246"/>
                </a:cubicBezTo>
                <a:cubicBezTo>
                  <a:pt x="788" y="248"/>
                  <a:pt x="789" y="252"/>
                  <a:pt x="790" y="253"/>
                </a:cubicBezTo>
                <a:cubicBezTo>
                  <a:pt x="789" y="250"/>
                  <a:pt x="788" y="247"/>
                  <a:pt x="787" y="245"/>
                </a:cubicBezTo>
                <a:close/>
                <a:moveTo>
                  <a:pt x="779" y="256"/>
                </a:moveTo>
                <a:cubicBezTo>
                  <a:pt x="779" y="256"/>
                  <a:pt x="776" y="252"/>
                  <a:pt x="777" y="255"/>
                </a:cubicBezTo>
                <a:cubicBezTo>
                  <a:pt x="778" y="255"/>
                  <a:pt x="778" y="255"/>
                  <a:pt x="779" y="257"/>
                </a:cubicBezTo>
                <a:cubicBezTo>
                  <a:pt x="779" y="258"/>
                  <a:pt x="779" y="258"/>
                  <a:pt x="779" y="258"/>
                </a:cubicBezTo>
                <a:cubicBezTo>
                  <a:pt x="780" y="258"/>
                  <a:pt x="780" y="258"/>
                  <a:pt x="779" y="256"/>
                </a:cubicBezTo>
                <a:close/>
                <a:moveTo>
                  <a:pt x="785" y="244"/>
                </a:moveTo>
                <a:cubicBezTo>
                  <a:pt x="787" y="249"/>
                  <a:pt x="783" y="241"/>
                  <a:pt x="784" y="244"/>
                </a:cubicBezTo>
                <a:cubicBezTo>
                  <a:pt x="786" y="246"/>
                  <a:pt x="784" y="246"/>
                  <a:pt x="785" y="247"/>
                </a:cubicBezTo>
                <a:cubicBezTo>
                  <a:pt x="785" y="246"/>
                  <a:pt x="787" y="249"/>
                  <a:pt x="787" y="249"/>
                </a:cubicBezTo>
                <a:cubicBezTo>
                  <a:pt x="786" y="247"/>
                  <a:pt x="786" y="245"/>
                  <a:pt x="785" y="244"/>
                </a:cubicBezTo>
                <a:close/>
                <a:moveTo>
                  <a:pt x="789" y="230"/>
                </a:moveTo>
                <a:cubicBezTo>
                  <a:pt x="790" y="231"/>
                  <a:pt x="791" y="232"/>
                  <a:pt x="792" y="233"/>
                </a:cubicBezTo>
                <a:cubicBezTo>
                  <a:pt x="790" y="230"/>
                  <a:pt x="789" y="228"/>
                  <a:pt x="790" y="229"/>
                </a:cubicBezTo>
                <a:cubicBezTo>
                  <a:pt x="788" y="225"/>
                  <a:pt x="789" y="224"/>
                  <a:pt x="787" y="222"/>
                </a:cubicBezTo>
                <a:cubicBezTo>
                  <a:pt x="787" y="222"/>
                  <a:pt x="787" y="224"/>
                  <a:pt x="786" y="224"/>
                </a:cubicBezTo>
                <a:cubicBezTo>
                  <a:pt x="788" y="225"/>
                  <a:pt x="788" y="226"/>
                  <a:pt x="789" y="227"/>
                </a:cubicBezTo>
                <a:cubicBezTo>
                  <a:pt x="789" y="228"/>
                  <a:pt x="789" y="229"/>
                  <a:pt x="789" y="229"/>
                </a:cubicBezTo>
                <a:cubicBezTo>
                  <a:pt x="788" y="226"/>
                  <a:pt x="787" y="226"/>
                  <a:pt x="785" y="224"/>
                </a:cubicBezTo>
                <a:cubicBezTo>
                  <a:pt x="787" y="227"/>
                  <a:pt x="786" y="227"/>
                  <a:pt x="785" y="226"/>
                </a:cubicBezTo>
                <a:cubicBezTo>
                  <a:pt x="787" y="230"/>
                  <a:pt x="786" y="228"/>
                  <a:pt x="787" y="231"/>
                </a:cubicBezTo>
                <a:cubicBezTo>
                  <a:pt x="788" y="231"/>
                  <a:pt x="789" y="234"/>
                  <a:pt x="790" y="235"/>
                </a:cubicBezTo>
                <a:cubicBezTo>
                  <a:pt x="790" y="235"/>
                  <a:pt x="792" y="237"/>
                  <a:pt x="791" y="235"/>
                </a:cubicBezTo>
                <a:cubicBezTo>
                  <a:pt x="790" y="235"/>
                  <a:pt x="790" y="233"/>
                  <a:pt x="789" y="232"/>
                </a:cubicBezTo>
                <a:cubicBezTo>
                  <a:pt x="789" y="232"/>
                  <a:pt x="790" y="235"/>
                  <a:pt x="789" y="233"/>
                </a:cubicBezTo>
                <a:cubicBezTo>
                  <a:pt x="789" y="233"/>
                  <a:pt x="787" y="230"/>
                  <a:pt x="788" y="230"/>
                </a:cubicBezTo>
                <a:cubicBezTo>
                  <a:pt x="789" y="232"/>
                  <a:pt x="790" y="234"/>
                  <a:pt x="792" y="235"/>
                </a:cubicBezTo>
                <a:cubicBezTo>
                  <a:pt x="791" y="234"/>
                  <a:pt x="789" y="231"/>
                  <a:pt x="789" y="230"/>
                </a:cubicBezTo>
                <a:close/>
                <a:moveTo>
                  <a:pt x="788" y="235"/>
                </a:moveTo>
                <a:cubicBezTo>
                  <a:pt x="788" y="233"/>
                  <a:pt x="786" y="229"/>
                  <a:pt x="785" y="229"/>
                </a:cubicBezTo>
                <a:cubicBezTo>
                  <a:pt x="787" y="231"/>
                  <a:pt x="787" y="234"/>
                  <a:pt x="788" y="235"/>
                </a:cubicBezTo>
                <a:close/>
                <a:moveTo>
                  <a:pt x="756" y="236"/>
                </a:moveTo>
                <a:cubicBezTo>
                  <a:pt x="755" y="236"/>
                  <a:pt x="757" y="239"/>
                  <a:pt x="758" y="240"/>
                </a:cubicBezTo>
                <a:cubicBezTo>
                  <a:pt x="760" y="241"/>
                  <a:pt x="759" y="242"/>
                  <a:pt x="760" y="244"/>
                </a:cubicBezTo>
                <a:cubicBezTo>
                  <a:pt x="760" y="243"/>
                  <a:pt x="762" y="245"/>
                  <a:pt x="761" y="242"/>
                </a:cubicBezTo>
                <a:cubicBezTo>
                  <a:pt x="759" y="241"/>
                  <a:pt x="759" y="241"/>
                  <a:pt x="756" y="236"/>
                </a:cubicBezTo>
                <a:close/>
                <a:moveTo>
                  <a:pt x="780" y="220"/>
                </a:moveTo>
                <a:cubicBezTo>
                  <a:pt x="781" y="222"/>
                  <a:pt x="781" y="223"/>
                  <a:pt x="782" y="225"/>
                </a:cubicBezTo>
                <a:cubicBezTo>
                  <a:pt x="783" y="226"/>
                  <a:pt x="784" y="227"/>
                  <a:pt x="785" y="228"/>
                </a:cubicBezTo>
                <a:cubicBezTo>
                  <a:pt x="783" y="225"/>
                  <a:pt x="782" y="222"/>
                  <a:pt x="780" y="220"/>
                </a:cubicBezTo>
                <a:close/>
                <a:moveTo>
                  <a:pt x="787" y="219"/>
                </a:moveTo>
                <a:cubicBezTo>
                  <a:pt x="786" y="219"/>
                  <a:pt x="786" y="220"/>
                  <a:pt x="787" y="221"/>
                </a:cubicBezTo>
                <a:cubicBezTo>
                  <a:pt x="787" y="221"/>
                  <a:pt x="789" y="225"/>
                  <a:pt x="789" y="223"/>
                </a:cubicBezTo>
                <a:cubicBezTo>
                  <a:pt x="787" y="221"/>
                  <a:pt x="787" y="220"/>
                  <a:pt x="787" y="219"/>
                </a:cubicBezTo>
                <a:close/>
                <a:moveTo>
                  <a:pt x="781" y="226"/>
                </a:moveTo>
                <a:cubicBezTo>
                  <a:pt x="781" y="227"/>
                  <a:pt x="780" y="223"/>
                  <a:pt x="779" y="224"/>
                </a:cubicBezTo>
                <a:cubicBezTo>
                  <a:pt x="780" y="224"/>
                  <a:pt x="780" y="225"/>
                  <a:pt x="779" y="225"/>
                </a:cubicBezTo>
                <a:cubicBezTo>
                  <a:pt x="781" y="228"/>
                  <a:pt x="783" y="228"/>
                  <a:pt x="781" y="226"/>
                </a:cubicBezTo>
                <a:close/>
                <a:moveTo>
                  <a:pt x="760" y="233"/>
                </a:moveTo>
                <a:cubicBezTo>
                  <a:pt x="761" y="237"/>
                  <a:pt x="756" y="230"/>
                  <a:pt x="756" y="233"/>
                </a:cubicBezTo>
                <a:cubicBezTo>
                  <a:pt x="758" y="234"/>
                  <a:pt x="760" y="235"/>
                  <a:pt x="762" y="237"/>
                </a:cubicBezTo>
                <a:cubicBezTo>
                  <a:pt x="761" y="235"/>
                  <a:pt x="761" y="233"/>
                  <a:pt x="760" y="233"/>
                </a:cubicBezTo>
                <a:close/>
                <a:moveTo>
                  <a:pt x="754" y="232"/>
                </a:moveTo>
                <a:cubicBezTo>
                  <a:pt x="755" y="231"/>
                  <a:pt x="756" y="235"/>
                  <a:pt x="757" y="236"/>
                </a:cubicBezTo>
                <a:cubicBezTo>
                  <a:pt x="757" y="234"/>
                  <a:pt x="753" y="229"/>
                  <a:pt x="754" y="232"/>
                </a:cubicBezTo>
                <a:close/>
                <a:moveTo>
                  <a:pt x="747" y="236"/>
                </a:moveTo>
                <a:cubicBezTo>
                  <a:pt x="746" y="236"/>
                  <a:pt x="748" y="238"/>
                  <a:pt x="748" y="239"/>
                </a:cubicBezTo>
                <a:cubicBezTo>
                  <a:pt x="749" y="239"/>
                  <a:pt x="749" y="240"/>
                  <a:pt x="749" y="239"/>
                </a:cubicBezTo>
                <a:cubicBezTo>
                  <a:pt x="748" y="239"/>
                  <a:pt x="748" y="237"/>
                  <a:pt x="747" y="236"/>
                </a:cubicBezTo>
                <a:close/>
                <a:moveTo>
                  <a:pt x="753" y="170"/>
                </a:moveTo>
                <a:cubicBezTo>
                  <a:pt x="752" y="170"/>
                  <a:pt x="752" y="170"/>
                  <a:pt x="753" y="172"/>
                </a:cubicBezTo>
                <a:cubicBezTo>
                  <a:pt x="754" y="172"/>
                  <a:pt x="755" y="172"/>
                  <a:pt x="756" y="173"/>
                </a:cubicBezTo>
                <a:cubicBezTo>
                  <a:pt x="754" y="172"/>
                  <a:pt x="753" y="171"/>
                  <a:pt x="753" y="170"/>
                </a:cubicBezTo>
                <a:close/>
                <a:moveTo>
                  <a:pt x="747" y="163"/>
                </a:moveTo>
                <a:cubicBezTo>
                  <a:pt x="746" y="162"/>
                  <a:pt x="745" y="163"/>
                  <a:pt x="746" y="165"/>
                </a:cubicBezTo>
                <a:cubicBezTo>
                  <a:pt x="746" y="164"/>
                  <a:pt x="749" y="168"/>
                  <a:pt x="749" y="167"/>
                </a:cubicBezTo>
                <a:cubicBezTo>
                  <a:pt x="746" y="163"/>
                  <a:pt x="748" y="165"/>
                  <a:pt x="747" y="163"/>
                </a:cubicBezTo>
                <a:close/>
                <a:moveTo>
                  <a:pt x="726" y="156"/>
                </a:moveTo>
                <a:cubicBezTo>
                  <a:pt x="725" y="156"/>
                  <a:pt x="728" y="159"/>
                  <a:pt x="729" y="160"/>
                </a:cubicBezTo>
                <a:cubicBezTo>
                  <a:pt x="730" y="160"/>
                  <a:pt x="728" y="158"/>
                  <a:pt x="726" y="156"/>
                </a:cubicBezTo>
                <a:close/>
                <a:moveTo>
                  <a:pt x="723" y="152"/>
                </a:moveTo>
                <a:cubicBezTo>
                  <a:pt x="722" y="152"/>
                  <a:pt x="721" y="151"/>
                  <a:pt x="721" y="150"/>
                </a:cubicBezTo>
                <a:cubicBezTo>
                  <a:pt x="720" y="150"/>
                  <a:pt x="720" y="151"/>
                  <a:pt x="721" y="152"/>
                </a:cubicBezTo>
                <a:cubicBezTo>
                  <a:pt x="722" y="151"/>
                  <a:pt x="725" y="155"/>
                  <a:pt x="724" y="153"/>
                </a:cubicBezTo>
                <a:cubicBezTo>
                  <a:pt x="723" y="153"/>
                  <a:pt x="723" y="153"/>
                  <a:pt x="723" y="152"/>
                </a:cubicBezTo>
                <a:close/>
                <a:moveTo>
                  <a:pt x="726" y="146"/>
                </a:moveTo>
                <a:cubicBezTo>
                  <a:pt x="727" y="147"/>
                  <a:pt x="726" y="147"/>
                  <a:pt x="728" y="149"/>
                </a:cubicBezTo>
                <a:cubicBezTo>
                  <a:pt x="729" y="150"/>
                  <a:pt x="727" y="147"/>
                  <a:pt x="726" y="146"/>
                </a:cubicBezTo>
                <a:close/>
                <a:moveTo>
                  <a:pt x="717" y="154"/>
                </a:moveTo>
                <a:cubicBezTo>
                  <a:pt x="718" y="156"/>
                  <a:pt x="715" y="152"/>
                  <a:pt x="714" y="152"/>
                </a:cubicBezTo>
                <a:cubicBezTo>
                  <a:pt x="714" y="153"/>
                  <a:pt x="716" y="154"/>
                  <a:pt x="717" y="156"/>
                </a:cubicBezTo>
                <a:cubicBezTo>
                  <a:pt x="718" y="156"/>
                  <a:pt x="718" y="155"/>
                  <a:pt x="717" y="154"/>
                </a:cubicBezTo>
                <a:close/>
                <a:moveTo>
                  <a:pt x="723" y="138"/>
                </a:moveTo>
                <a:cubicBezTo>
                  <a:pt x="726" y="140"/>
                  <a:pt x="727" y="142"/>
                  <a:pt x="728" y="143"/>
                </a:cubicBezTo>
                <a:cubicBezTo>
                  <a:pt x="727" y="141"/>
                  <a:pt x="725" y="139"/>
                  <a:pt x="723" y="138"/>
                </a:cubicBezTo>
                <a:close/>
                <a:moveTo>
                  <a:pt x="723" y="139"/>
                </a:moveTo>
                <a:cubicBezTo>
                  <a:pt x="723" y="138"/>
                  <a:pt x="722" y="137"/>
                  <a:pt x="721" y="137"/>
                </a:cubicBezTo>
                <a:cubicBezTo>
                  <a:pt x="720" y="136"/>
                  <a:pt x="720" y="136"/>
                  <a:pt x="720" y="137"/>
                </a:cubicBezTo>
                <a:cubicBezTo>
                  <a:pt x="721" y="139"/>
                  <a:pt x="722" y="140"/>
                  <a:pt x="723" y="141"/>
                </a:cubicBezTo>
                <a:cubicBezTo>
                  <a:pt x="722" y="139"/>
                  <a:pt x="720" y="138"/>
                  <a:pt x="721" y="137"/>
                </a:cubicBezTo>
                <a:cubicBezTo>
                  <a:pt x="723" y="139"/>
                  <a:pt x="724" y="140"/>
                  <a:pt x="725" y="140"/>
                </a:cubicBezTo>
                <a:cubicBezTo>
                  <a:pt x="724" y="139"/>
                  <a:pt x="724" y="139"/>
                  <a:pt x="723" y="139"/>
                </a:cubicBezTo>
                <a:close/>
                <a:moveTo>
                  <a:pt x="722" y="140"/>
                </a:moveTo>
                <a:cubicBezTo>
                  <a:pt x="719" y="137"/>
                  <a:pt x="719" y="137"/>
                  <a:pt x="719" y="137"/>
                </a:cubicBezTo>
                <a:cubicBezTo>
                  <a:pt x="718" y="137"/>
                  <a:pt x="720" y="140"/>
                  <a:pt x="721" y="141"/>
                </a:cubicBezTo>
                <a:cubicBezTo>
                  <a:pt x="722" y="141"/>
                  <a:pt x="722" y="141"/>
                  <a:pt x="722" y="140"/>
                </a:cubicBezTo>
                <a:close/>
                <a:moveTo>
                  <a:pt x="721" y="134"/>
                </a:moveTo>
                <a:cubicBezTo>
                  <a:pt x="720" y="134"/>
                  <a:pt x="719" y="134"/>
                  <a:pt x="719" y="134"/>
                </a:cubicBezTo>
                <a:cubicBezTo>
                  <a:pt x="723" y="138"/>
                  <a:pt x="724" y="137"/>
                  <a:pt x="721" y="134"/>
                </a:cubicBezTo>
                <a:close/>
                <a:moveTo>
                  <a:pt x="714" y="136"/>
                </a:moveTo>
                <a:cubicBezTo>
                  <a:pt x="715" y="135"/>
                  <a:pt x="715" y="135"/>
                  <a:pt x="714" y="134"/>
                </a:cubicBezTo>
                <a:cubicBezTo>
                  <a:pt x="713" y="133"/>
                  <a:pt x="712" y="134"/>
                  <a:pt x="714" y="136"/>
                </a:cubicBezTo>
                <a:close/>
                <a:moveTo>
                  <a:pt x="697" y="113"/>
                </a:moveTo>
                <a:cubicBezTo>
                  <a:pt x="698" y="114"/>
                  <a:pt x="698" y="113"/>
                  <a:pt x="697" y="113"/>
                </a:cubicBezTo>
                <a:cubicBezTo>
                  <a:pt x="696" y="113"/>
                  <a:pt x="694" y="110"/>
                  <a:pt x="693" y="110"/>
                </a:cubicBezTo>
                <a:cubicBezTo>
                  <a:pt x="695" y="112"/>
                  <a:pt x="698" y="116"/>
                  <a:pt x="700" y="117"/>
                </a:cubicBezTo>
                <a:cubicBezTo>
                  <a:pt x="699" y="116"/>
                  <a:pt x="696" y="113"/>
                  <a:pt x="697" y="113"/>
                </a:cubicBezTo>
                <a:close/>
                <a:moveTo>
                  <a:pt x="662" y="153"/>
                </a:moveTo>
                <a:cubicBezTo>
                  <a:pt x="663" y="154"/>
                  <a:pt x="665" y="156"/>
                  <a:pt x="666" y="156"/>
                </a:cubicBezTo>
                <a:cubicBezTo>
                  <a:pt x="665" y="155"/>
                  <a:pt x="663" y="152"/>
                  <a:pt x="662" y="153"/>
                </a:cubicBezTo>
                <a:close/>
                <a:moveTo>
                  <a:pt x="685" y="103"/>
                </a:moveTo>
                <a:cubicBezTo>
                  <a:pt x="687" y="104"/>
                  <a:pt x="686" y="104"/>
                  <a:pt x="687" y="105"/>
                </a:cubicBezTo>
                <a:cubicBezTo>
                  <a:pt x="688" y="106"/>
                  <a:pt x="689" y="106"/>
                  <a:pt x="689" y="106"/>
                </a:cubicBezTo>
                <a:cubicBezTo>
                  <a:pt x="688" y="105"/>
                  <a:pt x="687" y="103"/>
                  <a:pt x="685" y="103"/>
                </a:cubicBezTo>
                <a:close/>
                <a:moveTo>
                  <a:pt x="599" y="49"/>
                </a:moveTo>
                <a:cubicBezTo>
                  <a:pt x="600" y="50"/>
                  <a:pt x="603" y="51"/>
                  <a:pt x="603" y="50"/>
                </a:cubicBezTo>
                <a:cubicBezTo>
                  <a:pt x="600" y="49"/>
                  <a:pt x="601" y="50"/>
                  <a:pt x="599" y="49"/>
                </a:cubicBezTo>
                <a:close/>
                <a:moveTo>
                  <a:pt x="579" y="43"/>
                </a:moveTo>
                <a:cubicBezTo>
                  <a:pt x="579" y="42"/>
                  <a:pt x="584" y="44"/>
                  <a:pt x="581" y="43"/>
                </a:cubicBezTo>
                <a:cubicBezTo>
                  <a:pt x="581" y="43"/>
                  <a:pt x="576" y="41"/>
                  <a:pt x="579" y="43"/>
                </a:cubicBezTo>
                <a:close/>
                <a:moveTo>
                  <a:pt x="568" y="37"/>
                </a:moveTo>
                <a:cubicBezTo>
                  <a:pt x="568" y="36"/>
                  <a:pt x="570" y="37"/>
                  <a:pt x="571" y="38"/>
                </a:cubicBezTo>
                <a:cubicBezTo>
                  <a:pt x="573" y="38"/>
                  <a:pt x="568" y="36"/>
                  <a:pt x="567" y="36"/>
                </a:cubicBezTo>
                <a:cubicBezTo>
                  <a:pt x="570" y="37"/>
                  <a:pt x="565" y="36"/>
                  <a:pt x="568" y="37"/>
                </a:cubicBezTo>
                <a:close/>
                <a:moveTo>
                  <a:pt x="562" y="33"/>
                </a:moveTo>
                <a:cubicBezTo>
                  <a:pt x="563" y="34"/>
                  <a:pt x="563" y="33"/>
                  <a:pt x="565" y="33"/>
                </a:cubicBezTo>
                <a:cubicBezTo>
                  <a:pt x="567" y="35"/>
                  <a:pt x="567" y="35"/>
                  <a:pt x="567" y="35"/>
                </a:cubicBezTo>
                <a:cubicBezTo>
                  <a:pt x="570" y="35"/>
                  <a:pt x="558" y="30"/>
                  <a:pt x="562" y="33"/>
                </a:cubicBezTo>
                <a:close/>
                <a:moveTo>
                  <a:pt x="533" y="22"/>
                </a:moveTo>
                <a:cubicBezTo>
                  <a:pt x="531" y="22"/>
                  <a:pt x="527" y="19"/>
                  <a:pt x="523" y="19"/>
                </a:cubicBezTo>
                <a:cubicBezTo>
                  <a:pt x="524" y="20"/>
                  <a:pt x="519" y="18"/>
                  <a:pt x="519" y="19"/>
                </a:cubicBezTo>
                <a:cubicBezTo>
                  <a:pt x="522" y="20"/>
                  <a:pt x="520" y="20"/>
                  <a:pt x="524" y="21"/>
                </a:cubicBezTo>
                <a:cubicBezTo>
                  <a:pt x="522" y="19"/>
                  <a:pt x="526" y="20"/>
                  <a:pt x="528" y="20"/>
                </a:cubicBezTo>
                <a:cubicBezTo>
                  <a:pt x="529" y="21"/>
                  <a:pt x="532" y="22"/>
                  <a:pt x="535" y="23"/>
                </a:cubicBezTo>
                <a:cubicBezTo>
                  <a:pt x="534" y="23"/>
                  <a:pt x="535" y="22"/>
                  <a:pt x="533" y="22"/>
                </a:cubicBezTo>
                <a:close/>
                <a:moveTo>
                  <a:pt x="513" y="21"/>
                </a:moveTo>
                <a:cubicBezTo>
                  <a:pt x="515" y="21"/>
                  <a:pt x="520" y="24"/>
                  <a:pt x="520" y="23"/>
                </a:cubicBezTo>
                <a:cubicBezTo>
                  <a:pt x="516" y="22"/>
                  <a:pt x="514" y="21"/>
                  <a:pt x="513" y="21"/>
                </a:cubicBezTo>
                <a:close/>
                <a:moveTo>
                  <a:pt x="499" y="13"/>
                </a:moveTo>
                <a:cubicBezTo>
                  <a:pt x="501" y="14"/>
                  <a:pt x="499" y="14"/>
                  <a:pt x="502" y="15"/>
                </a:cubicBezTo>
                <a:cubicBezTo>
                  <a:pt x="501" y="14"/>
                  <a:pt x="504" y="14"/>
                  <a:pt x="502" y="14"/>
                </a:cubicBezTo>
                <a:cubicBezTo>
                  <a:pt x="502" y="14"/>
                  <a:pt x="499" y="13"/>
                  <a:pt x="499" y="13"/>
                </a:cubicBezTo>
                <a:close/>
                <a:moveTo>
                  <a:pt x="497" y="13"/>
                </a:moveTo>
                <a:cubicBezTo>
                  <a:pt x="502" y="15"/>
                  <a:pt x="497" y="14"/>
                  <a:pt x="497" y="15"/>
                </a:cubicBezTo>
                <a:cubicBezTo>
                  <a:pt x="499" y="15"/>
                  <a:pt x="500" y="16"/>
                  <a:pt x="501" y="16"/>
                </a:cubicBezTo>
                <a:cubicBezTo>
                  <a:pt x="500" y="15"/>
                  <a:pt x="499" y="13"/>
                  <a:pt x="497" y="13"/>
                </a:cubicBezTo>
                <a:close/>
                <a:moveTo>
                  <a:pt x="494" y="15"/>
                </a:moveTo>
                <a:cubicBezTo>
                  <a:pt x="494" y="14"/>
                  <a:pt x="496" y="15"/>
                  <a:pt x="496" y="14"/>
                </a:cubicBezTo>
                <a:cubicBezTo>
                  <a:pt x="492" y="13"/>
                  <a:pt x="493" y="14"/>
                  <a:pt x="494" y="15"/>
                </a:cubicBezTo>
                <a:close/>
                <a:moveTo>
                  <a:pt x="441" y="7"/>
                </a:moveTo>
                <a:cubicBezTo>
                  <a:pt x="441" y="7"/>
                  <a:pt x="443" y="7"/>
                  <a:pt x="445" y="7"/>
                </a:cubicBezTo>
                <a:cubicBezTo>
                  <a:pt x="444" y="7"/>
                  <a:pt x="445" y="7"/>
                  <a:pt x="444" y="7"/>
                </a:cubicBezTo>
                <a:cubicBezTo>
                  <a:pt x="444" y="7"/>
                  <a:pt x="439" y="7"/>
                  <a:pt x="441" y="7"/>
                </a:cubicBezTo>
                <a:close/>
                <a:moveTo>
                  <a:pt x="436" y="6"/>
                </a:moveTo>
                <a:cubicBezTo>
                  <a:pt x="433" y="6"/>
                  <a:pt x="434" y="5"/>
                  <a:pt x="431" y="6"/>
                </a:cubicBezTo>
                <a:cubicBezTo>
                  <a:pt x="431" y="6"/>
                  <a:pt x="433" y="6"/>
                  <a:pt x="432" y="7"/>
                </a:cubicBezTo>
                <a:cubicBezTo>
                  <a:pt x="434" y="7"/>
                  <a:pt x="436" y="8"/>
                  <a:pt x="437" y="7"/>
                </a:cubicBezTo>
                <a:cubicBezTo>
                  <a:pt x="432" y="7"/>
                  <a:pt x="433" y="6"/>
                  <a:pt x="436" y="6"/>
                </a:cubicBezTo>
                <a:close/>
                <a:moveTo>
                  <a:pt x="424" y="8"/>
                </a:moveTo>
                <a:cubicBezTo>
                  <a:pt x="420" y="7"/>
                  <a:pt x="426" y="6"/>
                  <a:pt x="421" y="7"/>
                </a:cubicBezTo>
                <a:cubicBezTo>
                  <a:pt x="423" y="7"/>
                  <a:pt x="420" y="8"/>
                  <a:pt x="424" y="8"/>
                </a:cubicBezTo>
                <a:close/>
                <a:moveTo>
                  <a:pt x="415" y="4"/>
                </a:moveTo>
                <a:cubicBezTo>
                  <a:pt x="415" y="4"/>
                  <a:pt x="414" y="4"/>
                  <a:pt x="413" y="4"/>
                </a:cubicBezTo>
                <a:cubicBezTo>
                  <a:pt x="415" y="4"/>
                  <a:pt x="417" y="5"/>
                  <a:pt x="420" y="5"/>
                </a:cubicBezTo>
                <a:cubicBezTo>
                  <a:pt x="420" y="4"/>
                  <a:pt x="417" y="4"/>
                  <a:pt x="415" y="4"/>
                </a:cubicBezTo>
                <a:close/>
                <a:moveTo>
                  <a:pt x="417" y="5"/>
                </a:moveTo>
                <a:cubicBezTo>
                  <a:pt x="417" y="6"/>
                  <a:pt x="414" y="6"/>
                  <a:pt x="412" y="5"/>
                </a:cubicBezTo>
                <a:cubicBezTo>
                  <a:pt x="412" y="6"/>
                  <a:pt x="415" y="6"/>
                  <a:pt x="416" y="7"/>
                </a:cubicBezTo>
                <a:cubicBezTo>
                  <a:pt x="416" y="7"/>
                  <a:pt x="417" y="7"/>
                  <a:pt x="418" y="7"/>
                </a:cubicBezTo>
                <a:cubicBezTo>
                  <a:pt x="413" y="6"/>
                  <a:pt x="418" y="6"/>
                  <a:pt x="419" y="6"/>
                </a:cubicBezTo>
                <a:cubicBezTo>
                  <a:pt x="419" y="6"/>
                  <a:pt x="419" y="5"/>
                  <a:pt x="417" y="5"/>
                </a:cubicBezTo>
                <a:close/>
                <a:moveTo>
                  <a:pt x="412" y="4"/>
                </a:moveTo>
                <a:cubicBezTo>
                  <a:pt x="409" y="4"/>
                  <a:pt x="409" y="5"/>
                  <a:pt x="410" y="5"/>
                </a:cubicBezTo>
                <a:cubicBezTo>
                  <a:pt x="409" y="4"/>
                  <a:pt x="414" y="5"/>
                  <a:pt x="413" y="5"/>
                </a:cubicBezTo>
                <a:cubicBezTo>
                  <a:pt x="410" y="4"/>
                  <a:pt x="413" y="4"/>
                  <a:pt x="412" y="4"/>
                </a:cubicBezTo>
                <a:close/>
                <a:moveTo>
                  <a:pt x="409" y="5"/>
                </a:moveTo>
                <a:cubicBezTo>
                  <a:pt x="405" y="5"/>
                  <a:pt x="405" y="5"/>
                  <a:pt x="405" y="5"/>
                </a:cubicBezTo>
                <a:cubicBezTo>
                  <a:pt x="404" y="6"/>
                  <a:pt x="408" y="6"/>
                  <a:pt x="407" y="7"/>
                </a:cubicBezTo>
                <a:cubicBezTo>
                  <a:pt x="409" y="7"/>
                  <a:pt x="409" y="7"/>
                  <a:pt x="412" y="8"/>
                </a:cubicBezTo>
                <a:cubicBezTo>
                  <a:pt x="411" y="7"/>
                  <a:pt x="404" y="6"/>
                  <a:pt x="409" y="5"/>
                </a:cubicBezTo>
                <a:close/>
                <a:moveTo>
                  <a:pt x="391" y="7"/>
                </a:moveTo>
                <a:cubicBezTo>
                  <a:pt x="393" y="7"/>
                  <a:pt x="395" y="7"/>
                  <a:pt x="397" y="7"/>
                </a:cubicBezTo>
                <a:cubicBezTo>
                  <a:pt x="397" y="7"/>
                  <a:pt x="397" y="7"/>
                  <a:pt x="397" y="7"/>
                </a:cubicBezTo>
                <a:cubicBezTo>
                  <a:pt x="395" y="7"/>
                  <a:pt x="393" y="7"/>
                  <a:pt x="391" y="7"/>
                </a:cubicBezTo>
                <a:close/>
                <a:moveTo>
                  <a:pt x="376" y="46"/>
                </a:moveTo>
                <a:cubicBezTo>
                  <a:pt x="376" y="47"/>
                  <a:pt x="379" y="47"/>
                  <a:pt x="380" y="47"/>
                </a:cubicBezTo>
                <a:cubicBezTo>
                  <a:pt x="378" y="47"/>
                  <a:pt x="378" y="46"/>
                  <a:pt x="376" y="46"/>
                </a:cubicBezTo>
                <a:close/>
                <a:moveTo>
                  <a:pt x="354" y="47"/>
                </a:moveTo>
                <a:cubicBezTo>
                  <a:pt x="353" y="48"/>
                  <a:pt x="359" y="47"/>
                  <a:pt x="359" y="47"/>
                </a:cubicBezTo>
                <a:cubicBezTo>
                  <a:pt x="357" y="47"/>
                  <a:pt x="357" y="46"/>
                  <a:pt x="354" y="47"/>
                </a:cubicBezTo>
                <a:close/>
                <a:moveTo>
                  <a:pt x="323" y="15"/>
                </a:moveTo>
                <a:cubicBezTo>
                  <a:pt x="323" y="16"/>
                  <a:pt x="322" y="16"/>
                  <a:pt x="324" y="16"/>
                </a:cubicBezTo>
                <a:cubicBezTo>
                  <a:pt x="326" y="16"/>
                  <a:pt x="326" y="15"/>
                  <a:pt x="323" y="15"/>
                </a:cubicBezTo>
                <a:close/>
                <a:moveTo>
                  <a:pt x="325" y="47"/>
                </a:moveTo>
                <a:cubicBezTo>
                  <a:pt x="324" y="48"/>
                  <a:pt x="328" y="47"/>
                  <a:pt x="329" y="46"/>
                </a:cubicBezTo>
                <a:cubicBezTo>
                  <a:pt x="327" y="47"/>
                  <a:pt x="327" y="46"/>
                  <a:pt x="325" y="47"/>
                </a:cubicBezTo>
                <a:close/>
                <a:moveTo>
                  <a:pt x="321" y="51"/>
                </a:moveTo>
                <a:cubicBezTo>
                  <a:pt x="324" y="50"/>
                  <a:pt x="323" y="50"/>
                  <a:pt x="321" y="51"/>
                </a:cubicBezTo>
                <a:cubicBezTo>
                  <a:pt x="323" y="51"/>
                  <a:pt x="325" y="50"/>
                  <a:pt x="327" y="50"/>
                </a:cubicBezTo>
                <a:cubicBezTo>
                  <a:pt x="328" y="50"/>
                  <a:pt x="328" y="49"/>
                  <a:pt x="328" y="49"/>
                </a:cubicBezTo>
                <a:cubicBezTo>
                  <a:pt x="325" y="50"/>
                  <a:pt x="321" y="49"/>
                  <a:pt x="321" y="51"/>
                </a:cubicBezTo>
                <a:close/>
                <a:moveTo>
                  <a:pt x="316" y="18"/>
                </a:moveTo>
                <a:cubicBezTo>
                  <a:pt x="319" y="17"/>
                  <a:pt x="317" y="18"/>
                  <a:pt x="320" y="18"/>
                </a:cubicBezTo>
                <a:cubicBezTo>
                  <a:pt x="319" y="17"/>
                  <a:pt x="321" y="17"/>
                  <a:pt x="321" y="16"/>
                </a:cubicBezTo>
                <a:cubicBezTo>
                  <a:pt x="318" y="17"/>
                  <a:pt x="319" y="17"/>
                  <a:pt x="317" y="17"/>
                </a:cubicBezTo>
                <a:cubicBezTo>
                  <a:pt x="317" y="17"/>
                  <a:pt x="317" y="17"/>
                  <a:pt x="316" y="18"/>
                </a:cubicBezTo>
                <a:close/>
                <a:moveTo>
                  <a:pt x="311" y="35"/>
                </a:moveTo>
                <a:cubicBezTo>
                  <a:pt x="312" y="34"/>
                  <a:pt x="316" y="34"/>
                  <a:pt x="315" y="34"/>
                </a:cubicBezTo>
                <a:cubicBezTo>
                  <a:pt x="314" y="34"/>
                  <a:pt x="308" y="35"/>
                  <a:pt x="311" y="35"/>
                </a:cubicBezTo>
                <a:close/>
                <a:moveTo>
                  <a:pt x="314" y="49"/>
                </a:moveTo>
                <a:cubicBezTo>
                  <a:pt x="314" y="50"/>
                  <a:pt x="318" y="49"/>
                  <a:pt x="318" y="49"/>
                </a:cubicBezTo>
                <a:lnTo>
                  <a:pt x="314" y="49"/>
                </a:lnTo>
                <a:close/>
                <a:moveTo>
                  <a:pt x="308" y="47"/>
                </a:moveTo>
                <a:cubicBezTo>
                  <a:pt x="308" y="48"/>
                  <a:pt x="314" y="46"/>
                  <a:pt x="315" y="46"/>
                </a:cubicBezTo>
                <a:cubicBezTo>
                  <a:pt x="315" y="46"/>
                  <a:pt x="315" y="45"/>
                  <a:pt x="316" y="45"/>
                </a:cubicBezTo>
                <a:cubicBezTo>
                  <a:pt x="313" y="46"/>
                  <a:pt x="309" y="47"/>
                  <a:pt x="308" y="47"/>
                </a:cubicBezTo>
                <a:close/>
                <a:moveTo>
                  <a:pt x="302" y="21"/>
                </a:moveTo>
                <a:cubicBezTo>
                  <a:pt x="305" y="21"/>
                  <a:pt x="305" y="20"/>
                  <a:pt x="306" y="20"/>
                </a:cubicBezTo>
                <a:cubicBezTo>
                  <a:pt x="306" y="19"/>
                  <a:pt x="307" y="19"/>
                  <a:pt x="307" y="19"/>
                </a:cubicBezTo>
                <a:cubicBezTo>
                  <a:pt x="304" y="20"/>
                  <a:pt x="303" y="20"/>
                  <a:pt x="302" y="21"/>
                </a:cubicBezTo>
                <a:close/>
                <a:moveTo>
                  <a:pt x="314" y="52"/>
                </a:moveTo>
                <a:cubicBezTo>
                  <a:pt x="313" y="52"/>
                  <a:pt x="311" y="53"/>
                  <a:pt x="311" y="53"/>
                </a:cubicBezTo>
                <a:cubicBezTo>
                  <a:pt x="314" y="52"/>
                  <a:pt x="313" y="53"/>
                  <a:pt x="315" y="52"/>
                </a:cubicBezTo>
                <a:cubicBezTo>
                  <a:pt x="315" y="52"/>
                  <a:pt x="315" y="52"/>
                  <a:pt x="314" y="52"/>
                </a:cubicBezTo>
                <a:close/>
                <a:moveTo>
                  <a:pt x="309" y="42"/>
                </a:moveTo>
                <a:cubicBezTo>
                  <a:pt x="307" y="43"/>
                  <a:pt x="305" y="43"/>
                  <a:pt x="304" y="44"/>
                </a:cubicBezTo>
                <a:cubicBezTo>
                  <a:pt x="306" y="44"/>
                  <a:pt x="309" y="43"/>
                  <a:pt x="310" y="42"/>
                </a:cubicBezTo>
                <a:cubicBezTo>
                  <a:pt x="310" y="42"/>
                  <a:pt x="310" y="41"/>
                  <a:pt x="309" y="41"/>
                </a:cubicBezTo>
                <a:lnTo>
                  <a:pt x="309" y="42"/>
                </a:lnTo>
                <a:close/>
                <a:moveTo>
                  <a:pt x="306" y="49"/>
                </a:moveTo>
                <a:cubicBezTo>
                  <a:pt x="308" y="49"/>
                  <a:pt x="309" y="49"/>
                  <a:pt x="310" y="49"/>
                </a:cubicBezTo>
                <a:cubicBezTo>
                  <a:pt x="310" y="48"/>
                  <a:pt x="310" y="48"/>
                  <a:pt x="311" y="48"/>
                </a:cubicBezTo>
                <a:cubicBezTo>
                  <a:pt x="311" y="48"/>
                  <a:pt x="311" y="48"/>
                  <a:pt x="311" y="48"/>
                </a:cubicBezTo>
                <a:cubicBezTo>
                  <a:pt x="308" y="49"/>
                  <a:pt x="307" y="48"/>
                  <a:pt x="306" y="49"/>
                </a:cubicBezTo>
                <a:close/>
                <a:moveTo>
                  <a:pt x="306" y="51"/>
                </a:moveTo>
                <a:cubicBezTo>
                  <a:pt x="307" y="51"/>
                  <a:pt x="308" y="50"/>
                  <a:pt x="309" y="50"/>
                </a:cubicBezTo>
                <a:cubicBezTo>
                  <a:pt x="310" y="50"/>
                  <a:pt x="310" y="50"/>
                  <a:pt x="310" y="50"/>
                </a:cubicBezTo>
                <a:cubicBezTo>
                  <a:pt x="310" y="50"/>
                  <a:pt x="310" y="50"/>
                  <a:pt x="310" y="50"/>
                </a:cubicBezTo>
                <a:cubicBezTo>
                  <a:pt x="307" y="50"/>
                  <a:pt x="304" y="51"/>
                  <a:pt x="306" y="51"/>
                </a:cubicBezTo>
                <a:close/>
                <a:moveTo>
                  <a:pt x="307" y="53"/>
                </a:moveTo>
                <a:cubicBezTo>
                  <a:pt x="309" y="53"/>
                  <a:pt x="306" y="54"/>
                  <a:pt x="306" y="54"/>
                </a:cubicBezTo>
                <a:cubicBezTo>
                  <a:pt x="309" y="54"/>
                  <a:pt x="310" y="53"/>
                  <a:pt x="311" y="52"/>
                </a:cubicBezTo>
                <a:cubicBezTo>
                  <a:pt x="310" y="52"/>
                  <a:pt x="308" y="53"/>
                  <a:pt x="307" y="53"/>
                </a:cubicBezTo>
                <a:close/>
                <a:moveTo>
                  <a:pt x="308" y="54"/>
                </a:moveTo>
                <a:cubicBezTo>
                  <a:pt x="305" y="55"/>
                  <a:pt x="306" y="55"/>
                  <a:pt x="305" y="56"/>
                </a:cubicBezTo>
                <a:cubicBezTo>
                  <a:pt x="308" y="55"/>
                  <a:pt x="309" y="56"/>
                  <a:pt x="310" y="55"/>
                </a:cubicBezTo>
                <a:cubicBezTo>
                  <a:pt x="308" y="55"/>
                  <a:pt x="308" y="55"/>
                  <a:pt x="308" y="54"/>
                </a:cubicBezTo>
                <a:close/>
                <a:moveTo>
                  <a:pt x="302" y="38"/>
                </a:moveTo>
                <a:cubicBezTo>
                  <a:pt x="300" y="39"/>
                  <a:pt x="300" y="39"/>
                  <a:pt x="300" y="40"/>
                </a:cubicBezTo>
                <a:cubicBezTo>
                  <a:pt x="303" y="39"/>
                  <a:pt x="303" y="39"/>
                  <a:pt x="302" y="38"/>
                </a:cubicBezTo>
                <a:close/>
                <a:moveTo>
                  <a:pt x="301" y="46"/>
                </a:moveTo>
                <a:cubicBezTo>
                  <a:pt x="300" y="47"/>
                  <a:pt x="300" y="47"/>
                  <a:pt x="299" y="47"/>
                </a:cubicBezTo>
                <a:cubicBezTo>
                  <a:pt x="299" y="47"/>
                  <a:pt x="297" y="48"/>
                  <a:pt x="299" y="48"/>
                </a:cubicBezTo>
                <a:cubicBezTo>
                  <a:pt x="300" y="47"/>
                  <a:pt x="305" y="45"/>
                  <a:pt x="302" y="46"/>
                </a:cubicBezTo>
                <a:cubicBezTo>
                  <a:pt x="302" y="46"/>
                  <a:pt x="301" y="46"/>
                  <a:pt x="301" y="46"/>
                </a:cubicBezTo>
                <a:close/>
                <a:moveTo>
                  <a:pt x="300" y="51"/>
                </a:moveTo>
                <a:cubicBezTo>
                  <a:pt x="300" y="51"/>
                  <a:pt x="303" y="50"/>
                  <a:pt x="303" y="50"/>
                </a:cubicBezTo>
                <a:cubicBezTo>
                  <a:pt x="301" y="50"/>
                  <a:pt x="297" y="52"/>
                  <a:pt x="300" y="51"/>
                </a:cubicBezTo>
                <a:close/>
                <a:moveTo>
                  <a:pt x="296" y="41"/>
                </a:moveTo>
                <a:cubicBezTo>
                  <a:pt x="296" y="40"/>
                  <a:pt x="297" y="40"/>
                  <a:pt x="297" y="40"/>
                </a:cubicBezTo>
                <a:cubicBezTo>
                  <a:pt x="294" y="40"/>
                  <a:pt x="293" y="42"/>
                  <a:pt x="296" y="41"/>
                </a:cubicBezTo>
                <a:close/>
                <a:moveTo>
                  <a:pt x="295" y="49"/>
                </a:moveTo>
                <a:cubicBezTo>
                  <a:pt x="293" y="50"/>
                  <a:pt x="294" y="51"/>
                  <a:pt x="297" y="51"/>
                </a:cubicBezTo>
                <a:cubicBezTo>
                  <a:pt x="298" y="50"/>
                  <a:pt x="294" y="50"/>
                  <a:pt x="297" y="49"/>
                </a:cubicBezTo>
                <a:cubicBezTo>
                  <a:pt x="296" y="49"/>
                  <a:pt x="296" y="49"/>
                  <a:pt x="295" y="49"/>
                </a:cubicBezTo>
                <a:close/>
                <a:moveTo>
                  <a:pt x="296" y="54"/>
                </a:moveTo>
                <a:cubicBezTo>
                  <a:pt x="296" y="55"/>
                  <a:pt x="294" y="55"/>
                  <a:pt x="294" y="55"/>
                </a:cubicBezTo>
                <a:cubicBezTo>
                  <a:pt x="294" y="56"/>
                  <a:pt x="294" y="56"/>
                  <a:pt x="295" y="57"/>
                </a:cubicBezTo>
                <a:cubicBezTo>
                  <a:pt x="293" y="57"/>
                  <a:pt x="293" y="57"/>
                  <a:pt x="293" y="57"/>
                </a:cubicBezTo>
                <a:cubicBezTo>
                  <a:pt x="293" y="58"/>
                  <a:pt x="293" y="58"/>
                  <a:pt x="292" y="58"/>
                </a:cubicBezTo>
                <a:cubicBezTo>
                  <a:pt x="294" y="58"/>
                  <a:pt x="294" y="58"/>
                  <a:pt x="295" y="58"/>
                </a:cubicBezTo>
                <a:cubicBezTo>
                  <a:pt x="293" y="58"/>
                  <a:pt x="293" y="57"/>
                  <a:pt x="297" y="57"/>
                </a:cubicBezTo>
                <a:cubicBezTo>
                  <a:pt x="297" y="56"/>
                  <a:pt x="295" y="56"/>
                  <a:pt x="295" y="56"/>
                </a:cubicBezTo>
                <a:cubicBezTo>
                  <a:pt x="295" y="55"/>
                  <a:pt x="299" y="54"/>
                  <a:pt x="298" y="54"/>
                </a:cubicBezTo>
                <a:cubicBezTo>
                  <a:pt x="297" y="55"/>
                  <a:pt x="297" y="54"/>
                  <a:pt x="296" y="54"/>
                </a:cubicBezTo>
                <a:close/>
                <a:moveTo>
                  <a:pt x="286" y="51"/>
                </a:moveTo>
                <a:cubicBezTo>
                  <a:pt x="286" y="52"/>
                  <a:pt x="282" y="52"/>
                  <a:pt x="282" y="53"/>
                </a:cubicBezTo>
                <a:cubicBezTo>
                  <a:pt x="285" y="52"/>
                  <a:pt x="292" y="51"/>
                  <a:pt x="293" y="49"/>
                </a:cubicBezTo>
                <a:cubicBezTo>
                  <a:pt x="289" y="50"/>
                  <a:pt x="289" y="51"/>
                  <a:pt x="286" y="51"/>
                </a:cubicBezTo>
                <a:close/>
                <a:moveTo>
                  <a:pt x="287" y="58"/>
                </a:moveTo>
                <a:cubicBezTo>
                  <a:pt x="291" y="56"/>
                  <a:pt x="292" y="55"/>
                  <a:pt x="293" y="54"/>
                </a:cubicBezTo>
                <a:cubicBezTo>
                  <a:pt x="288" y="56"/>
                  <a:pt x="290" y="56"/>
                  <a:pt x="287" y="58"/>
                </a:cubicBezTo>
                <a:close/>
                <a:moveTo>
                  <a:pt x="286" y="51"/>
                </a:moveTo>
                <a:cubicBezTo>
                  <a:pt x="288" y="50"/>
                  <a:pt x="291" y="49"/>
                  <a:pt x="291" y="48"/>
                </a:cubicBezTo>
                <a:cubicBezTo>
                  <a:pt x="289" y="49"/>
                  <a:pt x="285" y="51"/>
                  <a:pt x="286" y="51"/>
                </a:cubicBezTo>
                <a:close/>
                <a:moveTo>
                  <a:pt x="288" y="60"/>
                </a:moveTo>
                <a:cubicBezTo>
                  <a:pt x="289" y="60"/>
                  <a:pt x="294" y="59"/>
                  <a:pt x="294" y="59"/>
                </a:cubicBezTo>
                <a:cubicBezTo>
                  <a:pt x="293" y="59"/>
                  <a:pt x="289" y="59"/>
                  <a:pt x="288" y="60"/>
                </a:cubicBezTo>
                <a:close/>
                <a:moveTo>
                  <a:pt x="283" y="27"/>
                </a:moveTo>
                <a:cubicBezTo>
                  <a:pt x="276" y="29"/>
                  <a:pt x="276" y="29"/>
                  <a:pt x="276" y="29"/>
                </a:cubicBezTo>
                <a:cubicBezTo>
                  <a:pt x="277" y="30"/>
                  <a:pt x="274" y="30"/>
                  <a:pt x="274" y="31"/>
                </a:cubicBezTo>
                <a:cubicBezTo>
                  <a:pt x="278" y="29"/>
                  <a:pt x="276" y="29"/>
                  <a:pt x="281" y="28"/>
                </a:cubicBezTo>
                <a:cubicBezTo>
                  <a:pt x="281" y="28"/>
                  <a:pt x="279" y="29"/>
                  <a:pt x="280" y="29"/>
                </a:cubicBezTo>
                <a:cubicBezTo>
                  <a:pt x="282" y="28"/>
                  <a:pt x="282" y="29"/>
                  <a:pt x="284" y="28"/>
                </a:cubicBezTo>
                <a:cubicBezTo>
                  <a:pt x="285" y="27"/>
                  <a:pt x="281" y="28"/>
                  <a:pt x="283" y="27"/>
                </a:cubicBezTo>
                <a:close/>
                <a:moveTo>
                  <a:pt x="291" y="52"/>
                </a:moveTo>
                <a:cubicBezTo>
                  <a:pt x="291" y="51"/>
                  <a:pt x="289" y="52"/>
                  <a:pt x="291" y="51"/>
                </a:cubicBezTo>
                <a:cubicBezTo>
                  <a:pt x="285" y="53"/>
                  <a:pt x="289" y="53"/>
                  <a:pt x="291" y="52"/>
                </a:cubicBezTo>
                <a:close/>
                <a:moveTo>
                  <a:pt x="282" y="46"/>
                </a:moveTo>
                <a:cubicBezTo>
                  <a:pt x="282" y="46"/>
                  <a:pt x="281" y="46"/>
                  <a:pt x="281" y="47"/>
                </a:cubicBezTo>
                <a:cubicBezTo>
                  <a:pt x="283" y="46"/>
                  <a:pt x="285" y="46"/>
                  <a:pt x="286" y="45"/>
                </a:cubicBezTo>
                <a:cubicBezTo>
                  <a:pt x="284" y="45"/>
                  <a:pt x="284" y="45"/>
                  <a:pt x="282" y="46"/>
                </a:cubicBezTo>
                <a:close/>
                <a:moveTo>
                  <a:pt x="275" y="46"/>
                </a:moveTo>
                <a:cubicBezTo>
                  <a:pt x="277" y="46"/>
                  <a:pt x="280" y="44"/>
                  <a:pt x="281" y="44"/>
                </a:cubicBezTo>
                <a:cubicBezTo>
                  <a:pt x="282" y="44"/>
                  <a:pt x="286" y="42"/>
                  <a:pt x="284" y="42"/>
                </a:cubicBezTo>
                <a:cubicBezTo>
                  <a:pt x="283" y="43"/>
                  <a:pt x="276" y="45"/>
                  <a:pt x="275" y="46"/>
                </a:cubicBezTo>
                <a:close/>
                <a:moveTo>
                  <a:pt x="284" y="57"/>
                </a:moveTo>
                <a:cubicBezTo>
                  <a:pt x="285" y="56"/>
                  <a:pt x="283" y="55"/>
                  <a:pt x="287" y="54"/>
                </a:cubicBezTo>
                <a:cubicBezTo>
                  <a:pt x="288" y="53"/>
                  <a:pt x="286" y="54"/>
                  <a:pt x="285" y="54"/>
                </a:cubicBezTo>
                <a:cubicBezTo>
                  <a:pt x="284" y="55"/>
                  <a:pt x="285" y="55"/>
                  <a:pt x="283" y="56"/>
                </a:cubicBezTo>
                <a:cubicBezTo>
                  <a:pt x="282" y="56"/>
                  <a:pt x="285" y="56"/>
                  <a:pt x="281" y="57"/>
                </a:cubicBezTo>
                <a:cubicBezTo>
                  <a:pt x="281" y="58"/>
                  <a:pt x="283" y="57"/>
                  <a:pt x="284" y="57"/>
                </a:cubicBezTo>
                <a:cubicBezTo>
                  <a:pt x="283" y="57"/>
                  <a:pt x="283" y="57"/>
                  <a:pt x="284" y="57"/>
                </a:cubicBezTo>
                <a:close/>
                <a:moveTo>
                  <a:pt x="279" y="43"/>
                </a:moveTo>
                <a:cubicBezTo>
                  <a:pt x="279" y="43"/>
                  <a:pt x="279" y="43"/>
                  <a:pt x="280" y="43"/>
                </a:cubicBezTo>
                <a:cubicBezTo>
                  <a:pt x="280" y="43"/>
                  <a:pt x="283" y="42"/>
                  <a:pt x="283" y="42"/>
                </a:cubicBezTo>
                <a:cubicBezTo>
                  <a:pt x="281" y="42"/>
                  <a:pt x="281" y="42"/>
                  <a:pt x="279" y="43"/>
                </a:cubicBezTo>
                <a:close/>
                <a:moveTo>
                  <a:pt x="273" y="49"/>
                </a:moveTo>
                <a:cubicBezTo>
                  <a:pt x="277" y="47"/>
                  <a:pt x="276" y="49"/>
                  <a:pt x="277" y="48"/>
                </a:cubicBezTo>
                <a:cubicBezTo>
                  <a:pt x="278" y="48"/>
                  <a:pt x="278" y="48"/>
                  <a:pt x="278" y="47"/>
                </a:cubicBezTo>
                <a:cubicBezTo>
                  <a:pt x="276" y="48"/>
                  <a:pt x="274" y="48"/>
                  <a:pt x="273" y="49"/>
                </a:cubicBezTo>
                <a:close/>
                <a:moveTo>
                  <a:pt x="274" y="62"/>
                </a:moveTo>
                <a:cubicBezTo>
                  <a:pt x="273" y="62"/>
                  <a:pt x="272" y="63"/>
                  <a:pt x="272" y="63"/>
                </a:cubicBezTo>
                <a:cubicBezTo>
                  <a:pt x="273" y="62"/>
                  <a:pt x="274" y="63"/>
                  <a:pt x="275" y="62"/>
                </a:cubicBezTo>
                <a:cubicBezTo>
                  <a:pt x="274" y="62"/>
                  <a:pt x="281" y="60"/>
                  <a:pt x="282" y="59"/>
                </a:cubicBezTo>
                <a:cubicBezTo>
                  <a:pt x="281" y="60"/>
                  <a:pt x="280" y="60"/>
                  <a:pt x="280" y="60"/>
                </a:cubicBezTo>
                <a:cubicBezTo>
                  <a:pt x="279" y="60"/>
                  <a:pt x="280" y="59"/>
                  <a:pt x="278" y="59"/>
                </a:cubicBezTo>
                <a:cubicBezTo>
                  <a:pt x="279" y="60"/>
                  <a:pt x="277" y="60"/>
                  <a:pt x="275" y="61"/>
                </a:cubicBezTo>
                <a:cubicBezTo>
                  <a:pt x="276" y="61"/>
                  <a:pt x="275" y="61"/>
                  <a:pt x="274" y="62"/>
                </a:cubicBezTo>
                <a:close/>
                <a:moveTo>
                  <a:pt x="270" y="48"/>
                </a:moveTo>
                <a:cubicBezTo>
                  <a:pt x="270" y="49"/>
                  <a:pt x="273" y="48"/>
                  <a:pt x="276" y="47"/>
                </a:cubicBezTo>
                <a:cubicBezTo>
                  <a:pt x="273" y="47"/>
                  <a:pt x="273" y="46"/>
                  <a:pt x="271" y="47"/>
                </a:cubicBezTo>
                <a:cubicBezTo>
                  <a:pt x="272" y="47"/>
                  <a:pt x="274" y="47"/>
                  <a:pt x="270" y="48"/>
                </a:cubicBezTo>
                <a:close/>
                <a:moveTo>
                  <a:pt x="276" y="60"/>
                </a:moveTo>
                <a:cubicBezTo>
                  <a:pt x="276" y="60"/>
                  <a:pt x="277" y="59"/>
                  <a:pt x="276" y="59"/>
                </a:cubicBezTo>
                <a:cubicBezTo>
                  <a:pt x="270" y="61"/>
                  <a:pt x="269" y="62"/>
                  <a:pt x="276" y="60"/>
                </a:cubicBezTo>
                <a:close/>
                <a:moveTo>
                  <a:pt x="264" y="34"/>
                </a:moveTo>
                <a:cubicBezTo>
                  <a:pt x="262" y="34"/>
                  <a:pt x="261" y="35"/>
                  <a:pt x="261" y="35"/>
                </a:cubicBezTo>
                <a:cubicBezTo>
                  <a:pt x="263" y="35"/>
                  <a:pt x="265" y="34"/>
                  <a:pt x="265" y="34"/>
                </a:cubicBezTo>
                <a:cubicBezTo>
                  <a:pt x="264" y="34"/>
                  <a:pt x="264" y="34"/>
                  <a:pt x="264" y="34"/>
                </a:cubicBezTo>
                <a:close/>
                <a:moveTo>
                  <a:pt x="248" y="40"/>
                </a:moveTo>
                <a:cubicBezTo>
                  <a:pt x="250" y="40"/>
                  <a:pt x="247" y="41"/>
                  <a:pt x="248" y="41"/>
                </a:cubicBezTo>
                <a:cubicBezTo>
                  <a:pt x="251" y="40"/>
                  <a:pt x="250" y="40"/>
                  <a:pt x="252" y="39"/>
                </a:cubicBezTo>
                <a:cubicBezTo>
                  <a:pt x="252" y="39"/>
                  <a:pt x="252" y="40"/>
                  <a:pt x="253" y="39"/>
                </a:cubicBezTo>
                <a:cubicBezTo>
                  <a:pt x="254" y="39"/>
                  <a:pt x="253" y="39"/>
                  <a:pt x="254" y="38"/>
                </a:cubicBezTo>
                <a:cubicBezTo>
                  <a:pt x="257" y="37"/>
                  <a:pt x="256" y="38"/>
                  <a:pt x="259" y="36"/>
                </a:cubicBezTo>
                <a:cubicBezTo>
                  <a:pt x="260" y="36"/>
                  <a:pt x="260" y="36"/>
                  <a:pt x="260" y="35"/>
                </a:cubicBezTo>
                <a:cubicBezTo>
                  <a:pt x="258" y="36"/>
                  <a:pt x="258" y="36"/>
                  <a:pt x="256" y="36"/>
                </a:cubicBezTo>
                <a:cubicBezTo>
                  <a:pt x="258" y="36"/>
                  <a:pt x="253" y="38"/>
                  <a:pt x="254" y="37"/>
                </a:cubicBezTo>
                <a:cubicBezTo>
                  <a:pt x="251" y="38"/>
                  <a:pt x="252" y="39"/>
                  <a:pt x="250" y="40"/>
                </a:cubicBezTo>
                <a:cubicBezTo>
                  <a:pt x="250" y="39"/>
                  <a:pt x="251" y="39"/>
                  <a:pt x="250" y="39"/>
                </a:cubicBezTo>
                <a:cubicBezTo>
                  <a:pt x="245" y="41"/>
                  <a:pt x="242" y="42"/>
                  <a:pt x="238" y="44"/>
                </a:cubicBezTo>
                <a:cubicBezTo>
                  <a:pt x="237" y="45"/>
                  <a:pt x="241" y="44"/>
                  <a:pt x="239" y="45"/>
                </a:cubicBezTo>
                <a:cubicBezTo>
                  <a:pt x="235" y="46"/>
                  <a:pt x="238" y="43"/>
                  <a:pt x="235" y="45"/>
                </a:cubicBezTo>
                <a:cubicBezTo>
                  <a:pt x="236" y="45"/>
                  <a:pt x="236" y="46"/>
                  <a:pt x="238" y="45"/>
                </a:cubicBezTo>
                <a:cubicBezTo>
                  <a:pt x="239" y="44"/>
                  <a:pt x="241" y="44"/>
                  <a:pt x="242" y="44"/>
                </a:cubicBezTo>
                <a:cubicBezTo>
                  <a:pt x="243" y="43"/>
                  <a:pt x="241" y="44"/>
                  <a:pt x="242" y="43"/>
                </a:cubicBezTo>
                <a:cubicBezTo>
                  <a:pt x="245" y="42"/>
                  <a:pt x="246" y="41"/>
                  <a:pt x="248" y="40"/>
                </a:cubicBezTo>
                <a:close/>
                <a:moveTo>
                  <a:pt x="253" y="56"/>
                </a:moveTo>
                <a:cubicBezTo>
                  <a:pt x="253" y="57"/>
                  <a:pt x="253" y="57"/>
                  <a:pt x="254" y="57"/>
                </a:cubicBezTo>
                <a:cubicBezTo>
                  <a:pt x="257" y="55"/>
                  <a:pt x="256" y="56"/>
                  <a:pt x="258" y="55"/>
                </a:cubicBezTo>
                <a:cubicBezTo>
                  <a:pt x="258" y="55"/>
                  <a:pt x="263" y="53"/>
                  <a:pt x="264" y="52"/>
                </a:cubicBezTo>
                <a:cubicBezTo>
                  <a:pt x="260" y="53"/>
                  <a:pt x="255" y="56"/>
                  <a:pt x="253" y="56"/>
                </a:cubicBezTo>
                <a:close/>
                <a:moveTo>
                  <a:pt x="264" y="64"/>
                </a:moveTo>
                <a:cubicBezTo>
                  <a:pt x="267" y="64"/>
                  <a:pt x="264" y="65"/>
                  <a:pt x="263" y="65"/>
                </a:cubicBezTo>
                <a:cubicBezTo>
                  <a:pt x="263" y="66"/>
                  <a:pt x="263" y="66"/>
                  <a:pt x="264" y="66"/>
                </a:cubicBezTo>
                <a:cubicBezTo>
                  <a:pt x="264" y="65"/>
                  <a:pt x="265" y="66"/>
                  <a:pt x="267" y="65"/>
                </a:cubicBezTo>
                <a:cubicBezTo>
                  <a:pt x="268" y="64"/>
                  <a:pt x="268" y="64"/>
                  <a:pt x="268" y="63"/>
                </a:cubicBezTo>
                <a:cubicBezTo>
                  <a:pt x="267" y="64"/>
                  <a:pt x="265" y="63"/>
                  <a:pt x="264" y="64"/>
                </a:cubicBezTo>
                <a:close/>
                <a:moveTo>
                  <a:pt x="261" y="65"/>
                </a:moveTo>
                <a:cubicBezTo>
                  <a:pt x="261" y="65"/>
                  <a:pt x="261" y="65"/>
                  <a:pt x="261" y="65"/>
                </a:cubicBezTo>
                <a:cubicBezTo>
                  <a:pt x="263" y="65"/>
                  <a:pt x="266" y="63"/>
                  <a:pt x="264" y="63"/>
                </a:cubicBezTo>
                <a:cubicBezTo>
                  <a:pt x="264" y="64"/>
                  <a:pt x="263" y="64"/>
                  <a:pt x="261" y="65"/>
                </a:cubicBezTo>
                <a:close/>
                <a:moveTo>
                  <a:pt x="253" y="68"/>
                </a:moveTo>
                <a:cubicBezTo>
                  <a:pt x="255" y="68"/>
                  <a:pt x="258" y="67"/>
                  <a:pt x="259" y="67"/>
                </a:cubicBezTo>
                <a:cubicBezTo>
                  <a:pt x="258" y="67"/>
                  <a:pt x="261" y="66"/>
                  <a:pt x="260" y="66"/>
                </a:cubicBezTo>
                <a:cubicBezTo>
                  <a:pt x="257" y="67"/>
                  <a:pt x="256" y="67"/>
                  <a:pt x="253" y="68"/>
                </a:cubicBezTo>
                <a:close/>
                <a:moveTo>
                  <a:pt x="256" y="64"/>
                </a:moveTo>
                <a:cubicBezTo>
                  <a:pt x="258" y="64"/>
                  <a:pt x="255" y="65"/>
                  <a:pt x="257" y="65"/>
                </a:cubicBezTo>
                <a:cubicBezTo>
                  <a:pt x="258" y="64"/>
                  <a:pt x="257" y="64"/>
                  <a:pt x="258" y="63"/>
                </a:cubicBezTo>
                <a:lnTo>
                  <a:pt x="256" y="64"/>
                </a:lnTo>
                <a:close/>
                <a:moveTo>
                  <a:pt x="249" y="75"/>
                </a:moveTo>
                <a:cubicBezTo>
                  <a:pt x="249" y="75"/>
                  <a:pt x="249" y="75"/>
                  <a:pt x="248" y="75"/>
                </a:cubicBezTo>
                <a:cubicBezTo>
                  <a:pt x="247" y="75"/>
                  <a:pt x="250" y="73"/>
                  <a:pt x="247" y="74"/>
                </a:cubicBezTo>
                <a:cubicBezTo>
                  <a:pt x="250" y="74"/>
                  <a:pt x="243" y="77"/>
                  <a:pt x="246" y="77"/>
                </a:cubicBezTo>
                <a:cubicBezTo>
                  <a:pt x="246" y="77"/>
                  <a:pt x="247" y="76"/>
                  <a:pt x="247" y="76"/>
                </a:cubicBezTo>
                <a:cubicBezTo>
                  <a:pt x="246" y="77"/>
                  <a:pt x="246" y="77"/>
                  <a:pt x="247" y="77"/>
                </a:cubicBezTo>
                <a:cubicBezTo>
                  <a:pt x="249" y="75"/>
                  <a:pt x="255" y="74"/>
                  <a:pt x="257" y="72"/>
                </a:cubicBezTo>
                <a:cubicBezTo>
                  <a:pt x="255" y="72"/>
                  <a:pt x="252" y="74"/>
                  <a:pt x="249" y="75"/>
                </a:cubicBezTo>
                <a:close/>
                <a:moveTo>
                  <a:pt x="248" y="62"/>
                </a:moveTo>
                <a:cubicBezTo>
                  <a:pt x="250" y="61"/>
                  <a:pt x="251" y="61"/>
                  <a:pt x="251" y="60"/>
                </a:cubicBezTo>
                <a:cubicBezTo>
                  <a:pt x="249" y="61"/>
                  <a:pt x="248" y="62"/>
                  <a:pt x="248" y="62"/>
                </a:cubicBezTo>
                <a:close/>
                <a:moveTo>
                  <a:pt x="246" y="67"/>
                </a:moveTo>
                <a:cubicBezTo>
                  <a:pt x="243" y="68"/>
                  <a:pt x="245" y="69"/>
                  <a:pt x="248" y="68"/>
                </a:cubicBezTo>
                <a:cubicBezTo>
                  <a:pt x="248" y="67"/>
                  <a:pt x="246" y="68"/>
                  <a:pt x="246" y="67"/>
                </a:cubicBezTo>
                <a:close/>
                <a:moveTo>
                  <a:pt x="244" y="65"/>
                </a:moveTo>
                <a:cubicBezTo>
                  <a:pt x="243" y="65"/>
                  <a:pt x="245" y="64"/>
                  <a:pt x="245" y="63"/>
                </a:cubicBezTo>
                <a:cubicBezTo>
                  <a:pt x="242" y="64"/>
                  <a:pt x="242" y="66"/>
                  <a:pt x="244" y="65"/>
                </a:cubicBezTo>
                <a:close/>
                <a:moveTo>
                  <a:pt x="241" y="72"/>
                </a:moveTo>
                <a:cubicBezTo>
                  <a:pt x="241" y="72"/>
                  <a:pt x="241" y="71"/>
                  <a:pt x="240" y="71"/>
                </a:cubicBezTo>
                <a:cubicBezTo>
                  <a:pt x="240" y="72"/>
                  <a:pt x="239" y="72"/>
                  <a:pt x="239" y="72"/>
                </a:cubicBezTo>
                <a:cubicBezTo>
                  <a:pt x="239" y="72"/>
                  <a:pt x="238" y="73"/>
                  <a:pt x="238" y="73"/>
                </a:cubicBezTo>
                <a:cubicBezTo>
                  <a:pt x="242" y="71"/>
                  <a:pt x="237" y="74"/>
                  <a:pt x="239" y="74"/>
                </a:cubicBezTo>
                <a:cubicBezTo>
                  <a:pt x="243" y="71"/>
                  <a:pt x="246" y="72"/>
                  <a:pt x="248" y="70"/>
                </a:cubicBezTo>
                <a:cubicBezTo>
                  <a:pt x="245" y="70"/>
                  <a:pt x="241" y="73"/>
                  <a:pt x="239" y="73"/>
                </a:cubicBezTo>
                <a:cubicBezTo>
                  <a:pt x="239" y="73"/>
                  <a:pt x="240" y="72"/>
                  <a:pt x="241" y="72"/>
                </a:cubicBezTo>
                <a:close/>
                <a:moveTo>
                  <a:pt x="239" y="71"/>
                </a:moveTo>
                <a:cubicBezTo>
                  <a:pt x="236" y="72"/>
                  <a:pt x="237" y="73"/>
                  <a:pt x="236" y="74"/>
                </a:cubicBezTo>
                <a:cubicBezTo>
                  <a:pt x="238" y="73"/>
                  <a:pt x="239" y="72"/>
                  <a:pt x="239" y="71"/>
                </a:cubicBezTo>
                <a:close/>
                <a:moveTo>
                  <a:pt x="226" y="49"/>
                </a:moveTo>
                <a:cubicBezTo>
                  <a:pt x="226" y="48"/>
                  <a:pt x="225" y="49"/>
                  <a:pt x="227" y="47"/>
                </a:cubicBezTo>
                <a:cubicBezTo>
                  <a:pt x="225" y="49"/>
                  <a:pt x="222" y="49"/>
                  <a:pt x="221" y="51"/>
                </a:cubicBezTo>
                <a:cubicBezTo>
                  <a:pt x="225" y="49"/>
                  <a:pt x="224" y="50"/>
                  <a:pt x="226" y="50"/>
                </a:cubicBezTo>
                <a:cubicBezTo>
                  <a:pt x="224" y="51"/>
                  <a:pt x="224" y="51"/>
                  <a:pt x="222" y="51"/>
                </a:cubicBezTo>
                <a:cubicBezTo>
                  <a:pt x="223" y="52"/>
                  <a:pt x="227" y="50"/>
                  <a:pt x="230" y="49"/>
                </a:cubicBezTo>
                <a:cubicBezTo>
                  <a:pt x="230" y="48"/>
                  <a:pt x="230" y="48"/>
                  <a:pt x="231" y="47"/>
                </a:cubicBezTo>
                <a:cubicBezTo>
                  <a:pt x="231" y="47"/>
                  <a:pt x="231" y="48"/>
                  <a:pt x="233" y="47"/>
                </a:cubicBezTo>
                <a:cubicBezTo>
                  <a:pt x="233" y="46"/>
                  <a:pt x="233" y="46"/>
                  <a:pt x="233" y="46"/>
                </a:cubicBezTo>
                <a:cubicBezTo>
                  <a:pt x="229" y="48"/>
                  <a:pt x="228" y="48"/>
                  <a:pt x="226" y="49"/>
                </a:cubicBezTo>
                <a:close/>
                <a:moveTo>
                  <a:pt x="235" y="57"/>
                </a:moveTo>
                <a:cubicBezTo>
                  <a:pt x="233" y="58"/>
                  <a:pt x="231" y="59"/>
                  <a:pt x="230" y="59"/>
                </a:cubicBezTo>
                <a:cubicBezTo>
                  <a:pt x="228" y="60"/>
                  <a:pt x="231" y="59"/>
                  <a:pt x="232" y="59"/>
                </a:cubicBezTo>
                <a:cubicBezTo>
                  <a:pt x="232" y="59"/>
                  <a:pt x="231" y="59"/>
                  <a:pt x="233" y="58"/>
                </a:cubicBezTo>
                <a:cubicBezTo>
                  <a:pt x="233" y="58"/>
                  <a:pt x="233" y="59"/>
                  <a:pt x="232" y="59"/>
                </a:cubicBezTo>
                <a:cubicBezTo>
                  <a:pt x="234" y="58"/>
                  <a:pt x="236" y="58"/>
                  <a:pt x="236" y="57"/>
                </a:cubicBezTo>
                <a:cubicBezTo>
                  <a:pt x="235" y="57"/>
                  <a:pt x="235" y="57"/>
                  <a:pt x="235" y="57"/>
                </a:cubicBezTo>
                <a:close/>
                <a:moveTo>
                  <a:pt x="235" y="64"/>
                </a:moveTo>
                <a:cubicBezTo>
                  <a:pt x="237" y="63"/>
                  <a:pt x="235" y="65"/>
                  <a:pt x="235" y="65"/>
                </a:cubicBezTo>
                <a:cubicBezTo>
                  <a:pt x="238" y="64"/>
                  <a:pt x="238" y="64"/>
                  <a:pt x="238" y="63"/>
                </a:cubicBezTo>
                <a:cubicBezTo>
                  <a:pt x="237" y="64"/>
                  <a:pt x="235" y="64"/>
                  <a:pt x="235" y="64"/>
                </a:cubicBezTo>
                <a:close/>
                <a:moveTo>
                  <a:pt x="230" y="61"/>
                </a:moveTo>
                <a:cubicBezTo>
                  <a:pt x="230" y="61"/>
                  <a:pt x="228" y="63"/>
                  <a:pt x="231" y="62"/>
                </a:cubicBezTo>
                <a:cubicBezTo>
                  <a:pt x="230" y="62"/>
                  <a:pt x="232" y="60"/>
                  <a:pt x="232" y="60"/>
                </a:cubicBezTo>
                <a:cubicBezTo>
                  <a:pt x="231" y="60"/>
                  <a:pt x="230" y="61"/>
                  <a:pt x="230" y="61"/>
                </a:cubicBezTo>
                <a:close/>
                <a:moveTo>
                  <a:pt x="227" y="61"/>
                </a:moveTo>
                <a:cubicBezTo>
                  <a:pt x="227" y="62"/>
                  <a:pt x="227" y="62"/>
                  <a:pt x="227" y="62"/>
                </a:cubicBezTo>
                <a:cubicBezTo>
                  <a:pt x="228" y="61"/>
                  <a:pt x="229" y="60"/>
                  <a:pt x="230" y="60"/>
                </a:cubicBezTo>
                <a:cubicBezTo>
                  <a:pt x="230" y="60"/>
                  <a:pt x="229" y="60"/>
                  <a:pt x="227" y="61"/>
                </a:cubicBezTo>
                <a:close/>
                <a:moveTo>
                  <a:pt x="225" y="71"/>
                </a:moveTo>
                <a:cubicBezTo>
                  <a:pt x="228" y="69"/>
                  <a:pt x="229" y="68"/>
                  <a:pt x="232" y="66"/>
                </a:cubicBezTo>
                <a:cubicBezTo>
                  <a:pt x="230" y="67"/>
                  <a:pt x="232" y="66"/>
                  <a:pt x="232" y="65"/>
                </a:cubicBezTo>
                <a:cubicBezTo>
                  <a:pt x="230" y="67"/>
                  <a:pt x="226" y="67"/>
                  <a:pt x="226" y="68"/>
                </a:cubicBezTo>
                <a:cubicBezTo>
                  <a:pt x="227" y="69"/>
                  <a:pt x="228" y="67"/>
                  <a:pt x="230" y="67"/>
                </a:cubicBezTo>
                <a:cubicBezTo>
                  <a:pt x="230" y="67"/>
                  <a:pt x="231" y="67"/>
                  <a:pt x="231" y="67"/>
                </a:cubicBezTo>
                <a:cubicBezTo>
                  <a:pt x="228" y="69"/>
                  <a:pt x="225" y="70"/>
                  <a:pt x="225" y="71"/>
                </a:cubicBezTo>
                <a:close/>
                <a:moveTo>
                  <a:pt x="228" y="73"/>
                </a:moveTo>
                <a:cubicBezTo>
                  <a:pt x="228" y="73"/>
                  <a:pt x="228" y="72"/>
                  <a:pt x="226" y="73"/>
                </a:cubicBezTo>
                <a:cubicBezTo>
                  <a:pt x="227" y="74"/>
                  <a:pt x="227" y="74"/>
                  <a:pt x="227" y="74"/>
                </a:cubicBezTo>
                <a:cubicBezTo>
                  <a:pt x="228" y="73"/>
                  <a:pt x="231" y="72"/>
                  <a:pt x="230" y="72"/>
                </a:cubicBezTo>
                <a:lnTo>
                  <a:pt x="228" y="73"/>
                </a:lnTo>
                <a:close/>
                <a:moveTo>
                  <a:pt x="221" y="77"/>
                </a:moveTo>
                <a:cubicBezTo>
                  <a:pt x="221" y="77"/>
                  <a:pt x="224" y="76"/>
                  <a:pt x="225" y="76"/>
                </a:cubicBezTo>
                <a:cubicBezTo>
                  <a:pt x="224" y="77"/>
                  <a:pt x="222" y="78"/>
                  <a:pt x="221" y="79"/>
                </a:cubicBezTo>
                <a:cubicBezTo>
                  <a:pt x="223" y="78"/>
                  <a:pt x="225" y="77"/>
                  <a:pt x="227" y="76"/>
                </a:cubicBezTo>
                <a:cubicBezTo>
                  <a:pt x="228" y="75"/>
                  <a:pt x="227" y="75"/>
                  <a:pt x="226" y="74"/>
                </a:cubicBezTo>
                <a:cubicBezTo>
                  <a:pt x="224" y="75"/>
                  <a:pt x="223" y="76"/>
                  <a:pt x="222" y="77"/>
                </a:cubicBezTo>
                <a:cubicBezTo>
                  <a:pt x="222" y="76"/>
                  <a:pt x="221" y="76"/>
                  <a:pt x="221" y="77"/>
                </a:cubicBezTo>
                <a:close/>
                <a:moveTo>
                  <a:pt x="224" y="73"/>
                </a:moveTo>
                <a:cubicBezTo>
                  <a:pt x="220" y="76"/>
                  <a:pt x="220" y="76"/>
                  <a:pt x="220" y="76"/>
                </a:cubicBezTo>
                <a:cubicBezTo>
                  <a:pt x="222" y="76"/>
                  <a:pt x="221" y="76"/>
                  <a:pt x="224" y="75"/>
                </a:cubicBezTo>
                <a:cubicBezTo>
                  <a:pt x="223" y="74"/>
                  <a:pt x="226" y="73"/>
                  <a:pt x="224" y="73"/>
                </a:cubicBezTo>
                <a:close/>
                <a:moveTo>
                  <a:pt x="206" y="64"/>
                </a:moveTo>
                <a:cubicBezTo>
                  <a:pt x="207" y="65"/>
                  <a:pt x="208" y="64"/>
                  <a:pt x="207" y="65"/>
                </a:cubicBezTo>
                <a:cubicBezTo>
                  <a:pt x="212" y="62"/>
                  <a:pt x="208" y="64"/>
                  <a:pt x="209" y="63"/>
                </a:cubicBezTo>
                <a:cubicBezTo>
                  <a:pt x="210" y="62"/>
                  <a:pt x="210" y="63"/>
                  <a:pt x="212" y="62"/>
                </a:cubicBezTo>
                <a:cubicBezTo>
                  <a:pt x="212" y="61"/>
                  <a:pt x="209" y="62"/>
                  <a:pt x="206" y="64"/>
                </a:cubicBezTo>
                <a:close/>
                <a:moveTo>
                  <a:pt x="197" y="73"/>
                </a:moveTo>
                <a:cubicBezTo>
                  <a:pt x="198" y="73"/>
                  <a:pt x="198" y="72"/>
                  <a:pt x="198" y="73"/>
                </a:cubicBezTo>
                <a:cubicBezTo>
                  <a:pt x="199" y="72"/>
                  <a:pt x="200" y="71"/>
                  <a:pt x="200" y="71"/>
                </a:cubicBezTo>
                <a:cubicBezTo>
                  <a:pt x="198" y="72"/>
                  <a:pt x="201" y="70"/>
                  <a:pt x="200" y="70"/>
                </a:cubicBezTo>
                <a:cubicBezTo>
                  <a:pt x="197" y="72"/>
                  <a:pt x="200" y="72"/>
                  <a:pt x="197" y="73"/>
                </a:cubicBezTo>
                <a:close/>
                <a:moveTo>
                  <a:pt x="196" y="70"/>
                </a:moveTo>
                <a:cubicBezTo>
                  <a:pt x="196" y="71"/>
                  <a:pt x="198" y="69"/>
                  <a:pt x="197" y="71"/>
                </a:cubicBezTo>
                <a:cubicBezTo>
                  <a:pt x="200" y="69"/>
                  <a:pt x="198" y="68"/>
                  <a:pt x="196" y="70"/>
                </a:cubicBezTo>
                <a:close/>
                <a:moveTo>
                  <a:pt x="191" y="75"/>
                </a:moveTo>
                <a:cubicBezTo>
                  <a:pt x="192" y="74"/>
                  <a:pt x="194" y="72"/>
                  <a:pt x="192" y="73"/>
                </a:cubicBezTo>
                <a:cubicBezTo>
                  <a:pt x="192" y="74"/>
                  <a:pt x="189" y="75"/>
                  <a:pt x="191" y="75"/>
                </a:cubicBezTo>
                <a:close/>
                <a:moveTo>
                  <a:pt x="187" y="76"/>
                </a:moveTo>
                <a:cubicBezTo>
                  <a:pt x="186" y="77"/>
                  <a:pt x="184" y="78"/>
                  <a:pt x="185" y="79"/>
                </a:cubicBezTo>
                <a:cubicBezTo>
                  <a:pt x="185" y="78"/>
                  <a:pt x="187" y="77"/>
                  <a:pt x="187" y="78"/>
                </a:cubicBezTo>
                <a:cubicBezTo>
                  <a:pt x="186" y="78"/>
                  <a:pt x="187" y="78"/>
                  <a:pt x="188" y="77"/>
                </a:cubicBezTo>
                <a:cubicBezTo>
                  <a:pt x="189" y="76"/>
                  <a:pt x="189" y="76"/>
                  <a:pt x="187" y="76"/>
                </a:cubicBezTo>
                <a:close/>
                <a:moveTo>
                  <a:pt x="186" y="75"/>
                </a:moveTo>
                <a:cubicBezTo>
                  <a:pt x="185" y="76"/>
                  <a:pt x="184" y="77"/>
                  <a:pt x="184" y="77"/>
                </a:cubicBezTo>
                <a:cubicBezTo>
                  <a:pt x="183" y="78"/>
                  <a:pt x="188" y="76"/>
                  <a:pt x="188" y="75"/>
                </a:cubicBezTo>
                <a:cubicBezTo>
                  <a:pt x="186" y="76"/>
                  <a:pt x="187" y="75"/>
                  <a:pt x="186" y="75"/>
                </a:cubicBezTo>
                <a:close/>
                <a:moveTo>
                  <a:pt x="186" y="95"/>
                </a:moveTo>
                <a:cubicBezTo>
                  <a:pt x="187" y="94"/>
                  <a:pt x="186" y="95"/>
                  <a:pt x="186" y="95"/>
                </a:cubicBezTo>
                <a:cubicBezTo>
                  <a:pt x="191" y="92"/>
                  <a:pt x="191" y="92"/>
                  <a:pt x="191" y="92"/>
                </a:cubicBezTo>
                <a:cubicBezTo>
                  <a:pt x="192" y="92"/>
                  <a:pt x="191" y="93"/>
                  <a:pt x="193" y="92"/>
                </a:cubicBezTo>
                <a:cubicBezTo>
                  <a:pt x="192" y="92"/>
                  <a:pt x="195" y="91"/>
                  <a:pt x="195" y="90"/>
                </a:cubicBezTo>
                <a:cubicBezTo>
                  <a:pt x="194" y="91"/>
                  <a:pt x="193" y="90"/>
                  <a:pt x="192" y="91"/>
                </a:cubicBezTo>
                <a:cubicBezTo>
                  <a:pt x="190" y="93"/>
                  <a:pt x="187" y="94"/>
                  <a:pt x="186" y="95"/>
                </a:cubicBezTo>
                <a:close/>
                <a:moveTo>
                  <a:pt x="178" y="81"/>
                </a:moveTo>
                <a:cubicBezTo>
                  <a:pt x="176" y="83"/>
                  <a:pt x="179" y="82"/>
                  <a:pt x="180" y="81"/>
                </a:cubicBezTo>
                <a:cubicBezTo>
                  <a:pt x="181" y="80"/>
                  <a:pt x="183" y="79"/>
                  <a:pt x="183" y="79"/>
                </a:cubicBezTo>
                <a:cubicBezTo>
                  <a:pt x="180" y="81"/>
                  <a:pt x="183" y="78"/>
                  <a:pt x="178" y="81"/>
                </a:cubicBezTo>
                <a:close/>
                <a:moveTo>
                  <a:pt x="182" y="80"/>
                </a:moveTo>
                <a:cubicBezTo>
                  <a:pt x="182" y="81"/>
                  <a:pt x="178" y="83"/>
                  <a:pt x="179" y="83"/>
                </a:cubicBezTo>
                <a:cubicBezTo>
                  <a:pt x="181" y="82"/>
                  <a:pt x="182" y="82"/>
                  <a:pt x="183" y="81"/>
                </a:cubicBezTo>
                <a:cubicBezTo>
                  <a:pt x="180" y="82"/>
                  <a:pt x="186" y="79"/>
                  <a:pt x="182" y="80"/>
                </a:cubicBezTo>
                <a:close/>
                <a:moveTo>
                  <a:pt x="182" y="82"/>
                </a:moveTo>
                <a:cubicBezTo>
                  <a:pt x="180" y="84"/>
                  <a:pt x="178" y="86"/>
                  <a:pt x="180" y="86"/>
                </a:cubicBezTo>
                <a:cubicBezTo>
                  <a:pt x="180" y="85"/>
                  <a:pt x="183" y="83"/>
                  <a:pt x="181" y="85"/>
                </a:cubicBezTo>
                <a:cubicBezTo>
                  <a:pt x="186" y="82"/>
                  <a:pt x="180" y="85"/>
                  <a:pt x="183" y="82"/>
                </a:cubicBezTo>
                <a:cubicBezTo>
                  <a:pt x="182" y="82"/>
                  <a:pt x="182" y="83"/>
                  <a:pt x="182" y="82"/>
                </a:cubicBezTo>
                <a:close/>
                <a:moveTo>
                  <a:pt x="165" y="91"/>
                </a:moveTo>
                <a:cubicBezTo>
                  <a:pt x="163" y="92"/>
                  <a:pt x="163" y="92"/>
                  <a:pt x="163" y="93"/>
                </a:cubicBezTo>
                <a:cubicBezTo>
                  <a:pt x="163" y="92"/>
                  <a:pt x="159" y="95"/>
                  <a:pt x="158" y="95"/>
                </a:cubicBezTo>
                <a:cubicBezTo>
                  <a:pt x="159" y="96"/>
                  <a:pt x="163" y="93"/>
                  <a:pt x="166" y="91"/>
                </a:cubicBezTo>
                <a:cubicBezTo>
                  <a:pt x="165" y="91"/>
                  <a:pt x="167" y="90"/>
                  <a:pt x="165" y="91"/>
                </a:cubicBezTo>
                <a:close/>
                <a:moveTo>
                  <a:pt x="167" y="91"/>
                </a:moveTo>
                <a:cubicBezTo>
                  <a:pt x="169" y="90"/>
                  <a:pt x="169" y="90"/>
                  <a:pt x="171" y="90"/>
                </a:cubicBezTo>
                <a:cubicBezTo>
                  <a:pt x="171" y="88"/>
                  <a:pt x="176" y="85"/>
                  <a:pt x="178" y="83"/>
                </a:cubicBezTo>
                <a:cubicBezTo>
                  <a:pt x="176" y="84"/>
                  <a:pt x="176" y="82"/>
                  <a:pt x="174" y="84"/>
                </a:cubicBezTo>
                <a:cubicBezTo>
                  <a:pt x="175" y="85"/>
                  <a:pt x="170" y="87"/>
                  <a:pt x="170" y="88"/>
                </a:cubicBezTo>
                <a:cubicBezTo>
                  <a:pt x="169" y="88"/>
                  <a:pt x="169" y="88"/>
                  <a:pt x="169" y="87"/>
                </a:cubicBezTo>
                <a:cubicBezTo>
                  <a:pt x="166" y="90"/>
                  <a:pt x="167" y="90"/>
                  <a:pt x="167" y="91"/>
                </a:cubicBezTo>
                <a:close/>
                <a:moveTo>
                  <a:pt x="173" y="93"/>
                </a:moveTo>
                <a:cubicBezTo>
                  <a:pt x="174" y="92"/>
                  <a:pt x="173" y="94"/>
                  <a:pt x="176" y="92"/>
                </a:cubicBezTo>
                <a:cubicBezTo>
                  <a:pt x="176" y="91"/>
                  <a:pt x="175" y="92"/>
                  <a:pt x="176" y="91"/>
                </a:cubicBezTo>
                <a:cubicBezTo>
                  <a:pt x="174" y="92"/>
                  <a:pt x="173" y="92"/>
                  <a:pt x="173" y="93"/>
                </a:cubicBezTo>
                <a:close/>
                <a:moveTo>
                  <a:pt x="174" y="104"/>
                </a:moveTo>
                <a:cubicBezTo>
                  <a:pt x="174" y="105"/>
                  <a:pt x="181" y="100"/>
                  <a:pt x="180" y="100"/>
                </a:cubicBezTo>
                <a:cubicBezTo>
                  <a:pt x="177" y="102"/>
                  <a:pt x="177" y="103"/>
                  <a:pt x="174" y="104"/>
                </a:cubicBezTo>
                <a:close/>
                <a:moveTo>
                  <a:pt x="164" y="99"/>
                </a:moveTo>
                <a:cubicBezTo>
                  <a:pt x="166" y="98"/>
                  <a:pt x="169" y="96"/>
                  <a:pt x="170" y="95"/>
                </a:cubicBezTo>
                <a:cubicBezTo>
                  <a:pt x="167" y="97"/>
                  <a:pt x="165" y="97"/>
                  <a:pt x="164" y="99"/>
                </a:cubicBezTo>
                <a:close/>
                <a:moveTo>
                  <a:pt x="159" y="99"/>
                </a:moveTo>
                <a:cubicBezTo>
                  <a:pt x="159" y="100"/>
                  <a:pt x="158" y="100"/>
                  <a:pt x="158" y="100"/>
                </a:cubicBezTo>
                <a:cubicBezTo>
                  <a:pt x="160" y="99"/>
                  <a:pt x="160" y="98"/>
                  <a:pt x="161" y="97"/>
                </a:cubicBezTo>
                <a:cubicBezTo>
                  <a:pt x="161" y="97"/>
                  <a:pt x="161" y="98"/>
                  <a:pt x="162" y="97"/>
                </a:cubicBezTo>
                <a:cubicBezTo>
                  <a:pt x="163" y="96"/>
                  <a:pt x="162" y="97"/>
                  <a:pt x="162" y="97"/>
                </a:cubicBezTo>
                <a:cubicBezTo>
                  <a:pt x="158" y="99"/>
                  <a:pt x="158" y="99"/>
                  <a:pt x="158" y="99"/>
                </a:cubicBezTo>
                <a:cubicBezTo>
                  <a:pt x="158" y="100"/>
                  <a:pt x="157" y="102"/>
                  <a:pt x="159" y="99"/>
                </a:cubicBezTo>
                <a:close/>
                <a:moveTo>
                  <a:pt x="153" y="99"/>
                </a:moveTo>
                <a:cubicBezTo>
                  <a:pt x="153" y="99"/>
                  <a:pt x="152" y="100"/>
                  <a:pt x="153" y="101"/>
                </a:cubicBezTo>
                <a:cubicBezTo>
                  <a:pt x="151" y="101"/>
                  <a:pt x="149" y="103"/>
                  <a:pt x="150" y="103"/>
                </a:cubicBezTo>
                <a:cubicBezTo>
                  <a:pt x="154" y="100"/>
                  <a:pt x="153" y="100"/>
                  <a:pt x="156" y="98"/>
                </a:cubicBezTo>
                <a:cubicBezTo>
                  <a:pt x="155" y="98"/>
                  <a:pt x="155" y="98"/>
                  <a:pt x="154" y="98"/>
                </a:cubicBezTo>
                <a:cubicBezTo>
                  <a:pt x="154" y="100"/>
                  <a:pt x="154" y="98"/>
                  <a:pt x="153" y="99"/>
                </a:cubicBezTo>
                <a:close/>
                <a:moveTo>
                  <a:pt x="160" y="120"/>
                </a:moveTo>
                <a:cubicBezTo>
                  <a:pt x="160" y="120"/>
                  <a:pt x="160" y="121"/>
                  <a:pt x="161" y="120"/>
                </a:cubicBezTo>
                <a:cubicBezTo>
                  <a:pt x="162" y="119"/>
                  <a:pt x="165" y="116"/>
                  <a:pt x="163" y="117"/>
                </a:cubicBezTo>
                <a:cubicBezTo>
                  <a:pt x="163" y="117"/>
                  <a:pt x="162" y="119"/>
                  <a:pt x="160" y="120"/>
                </a:cubicBezTo>
                <a:close/>
                <a:moveTo>
                  <a:pt x="150" y="106"/>
                </a:moveTo>
                <a:cubicBezTo>
                  <a:pt x="148" y="108"/>
                  <a:pt x="154" y="103"/>
                  <a:pt x="151" y="106"/>
                </a:cubicBezTo>
                <a:cubicBezTo>
                  <a:pt x="154" y="104"/>
                  <a:pt x="154" y="104"/>
                  <a:pt x="154" y="104"/>
                </a:cubicBezTo>
                <a:cubicBezTo>
                  <a:pt x="154" y="103"/>
                  <a:pt x="153" y="104"/>
                  <a:pt x="154" y="103"/>
                </a:cubicBezTo>
                <a:cubicBezTo>
                  <a:pt x="151" y="105"/>
                  <a:pt x="151" y="105"/>
                  <a:pt x="150" y="106"/>
                </a:cubicBezTo>
                <a:close/>
                <a:moveTo>
                  <a:pt x="146" y="105"/>
                </a:moveTo>
                <a:cubicBezTo>
                  <a:pt x="142" y="108"/>
                  <a:pt x="147" y="106"/>
                  <a:pt x="145" y="108"/>
                </a:cubicBezTo>
                <a:cubicBezTo>
                  <a:pt x="147" y="106"/>
                  <a:pt x="146" y="106"/>
                  <a:pt x="149" y="104"/>
                </a:cubicBezTo>
                <a:cubicBezTo>
                  <a:pt x="148" y="104"/>
                  <a:pt x="149" y="103"/>
                  <a:pt x="149" y="103"/>
                </a:cubicBezTo>
                <a:cubicBezTo>
                  <a:pt x="145" y="105"/>
                  <a:pt x="149" y="103"/>
                  <a:pt x="146" y="106"/>
                </a:cubicBezTo>
                <a:cubicBezTo>
                  <a:pt x="146" y="105"/>
                  <a:pt x="147" y="104"/>
                  <a:pt x="146" y="105"/>
                </a:cubicBezTo>
                <a:close/>
                <a:moveTo>
                  <a:pt x="153" y="120"/>
                </a:moveTo>
                <a:cubicBezTo>
                  <a:pt x="156" y="118"/>
                  <a:pt x="154" y="119"/>
                  <a:pt x="157" y="116"/>
                </a:cubicBezTo>
                <a:cubicBezTo>
                  <a:pt x="156" y="117"/>
                  <a:pt x="154" y="118"/>
                  <a:pt x="152" y="119"/>
                </a:cubicBezTo>
                <a:cubicBezTo>
                  <a:pt x="154" y="119"/>
                  <a:pt x="151" y="121"/>
                  <a:pt x="149" y="122"/>
                </a:cubicBezTo>
                <a:cubicBezTo>
                  <a:pt x="148" y="124"/>
                  <a:pt x="152" y="120"/>
                  <a:pt x="151" y="122"/>
                </a:cubicBezTo>
                <a:cubicBezTo>
                  <a:pt x="153" y="120"/>
                  <a:pt x="153" y="119"/>
                  <a:pt x="154" y="119"/>
                </a:cubicBezTo>
                <a:cubicBezTo>
                  <a:pt x="154" y="119"/>
                  <a:pt x="153" y="120"/>
                  <a:pt x="153" y="120"/>
                </a:cubicBezTo>
                <a:close/>
                <a:moveTo>
                  <a:pt x="136" y="117"/>
                </a:moveTo>
                <a:cubicBezTo>
                  <a:pt x="139" y="115"/>
                  <a:pt x="135" y="118"/>
                  <a:pt x="135" y="118"/>
                </a:cubicBezTo>
                <a:cubicBezTo>
                  <a:pt x="138" y="116"/>
                  <a:pt x="140" y="115"/>
                  <a:pt x="142" y="113"/>
                </a:cubicBezTo>
                <a:cubicBezTo>
                  <a:pt x="142" y="112"/>
                  <a:pt x="147" y="109"/>
                  <a:pt x="148" y="107"/>
                </a:cubicBezTo>
                <a:cubicBezTo>
                  <a:pt x="147" y="108"/>
                  <a:pt x="146" y="108"/>
                  <a:pt x="146" y="108"/>
                </a:cubicBezTo>
                <a:cubicBezTo>
                  <a:pt x="144" y="109"/>
                  <a:pt x="144" y="110"/>
                  <a:pt x="142" y="111"/>
                </a:cubicBezTo>
                <a:cubicBezTo>
                  <a:pt x="141" y="113"/>
                  <a:pt x="142" y="113"/>
                  <a:pt x="141" y="113"/>
                </a:cubicBezTo>
                <a:cubicBezTo>
                  <a:pt x="140" y="113"/>
                  <a:pt x="136" y="116"/>
                  <a:pt x="136" y="117"/>
                </a:cubicBezTo>
                <a:close/>
                <a:moveTo>
                  <a:pt x="153" y="123"/>
                </a:moveTo>
                <a:cubicBezTo>
                  <a:pt x="154" y="123"/>
                  <a:pt x="157" y="120"/>
                  <a:pt x="156" y="120"/>
                </a:cubicBezTo>
                <a:cubicBezTo>
                  <a:pt x="155" y="121"/>
                  <a:pt x="152" y="123"/>
                  <a:pt x="153" y="123"/>
                </a:cubicBezTo>
                <a:close/>
                <a:moveTo>
                  <a:pt x="137" y="109"/>
                </a:moveTo>
                <a:cubicBezTo>
                  <a:pt x="139" y="108"/>
                  <a:pt x="141" y="106"/>
                  <a:pt x="141" y="106"/>
                </a:cubicBezTo>
                <a:cubicBezTo>
                  <a:pt x="139" y="107"/>
                  <a:pt x="137" y="109"/>
                  <a:pt x="137" y="109"/>
                </a:cubicBezTo>
                <a:close/>
                <a:moveTo>
                  <a:pt x="136" y="114"/>
                </a:moveTo>
                <a:cubicBezTo>
                  <a:pt x="138" y="114"/>
                  <a:pt x="137" y="113"/>
                  <a:pt x="137" y="115"/>
                </a:cubicBezTo>
                <a:cubicBezTo>
                  <a:pt x="138" y="114"/>
                  <a:pt x="138" y="113"/>
                  <a:pt x="141" y="111"/>
                </a:cubicBezTo>
                <a:cubicBezTo>
                  <a:pt x="142" y="110"/>
                  <a:pt x="141" y="111"/>
                  <a:pt x="140" y="111"/>
                </a:cubicBezTo>
                <a:cubicBezTo>
                  <a:pt x="141" y="110"/>
                  <a:pt x="142" y="110"/>
                  <a:pt x="143" y="109"/>
                </a:cubicBezTo>
                <a:cubicBezTo>
                  <a:pt x="143" y="109"/>
                  <a:pt x="144" y="108"/>
                  <a:pt x="143" y="108"/>
                </a:cubicBezTo>
                <a:cubicBezTo>
                  <a:pt x="141" y="111"/>
                  <a:pt x="139" y="111"/>
                  <a:pt x="136" y="114"/>
                </a:cubicBezTo>
                <a:close/>
                <a:moveTo>
                  <a:pt x="142" y="117"/>
                </a:moveTo>
                <a:cubicBezTo>
                  <a:pt x="140" y="118"/>
                  <a:pt x="142" y="116"/>
                  <a:pt x="144" y="115"/>
                </a:cubicBezTo>
                <a:cubicBezTo>
                  <a:pt x="144" y="114"/>
                  <a:pt x="142" y="115"/>
                  <a:pt x="141" y="116"/>
                </a:cubicBezTo>
                <a:cubicBezTo>
                  <a:pt x="141" y="116"/>
                  <a:pt x="141" y="117"/>
                  <a:pt x="140" y="117"/>
                </a:cubicBezTo>
                <a:cubicBezTo>
                  <a:pt x="137" y="118"/>
                  <a:pt x="139" y="119"/>
                  <a:pt x="136" y="120"/>
                </a:cubicBezTo>
                <a:cubicBezTo>
                  <a:pt x="136" y="121"/>
                  <a:pt x="133" y="123"/>
                  <a:pt x="132" y="124"/>
                </a:cubicBezTo>
                <a:cubicBezTo>
                  <a:pt x="133" y="124"/>
                  <a:pt x="131" y="125"/>
                  <a:pt x="131" y="126"/>
                </a:cubicBezTo>
                <a:cubicBezTo>
                  <a:pt x="133" y="124"/>
                  <a:pt x="135" y="122"/>
                  <a:pt x="134" y="124"/>
                </a:cubicBezTo>
                <a:cubicBezTo>
                  <a:pt x="135" y="124"/>
                  <a:pt x="139" y="121"/>
                  <a:pt x="138" y="121"/>
                </a:cubicBezTo>
                <a:cubicBezTo>
                  <a:pt x="137" y="121"/>
                  <a:pt x="135" y="124"/>
                  <a:pt x="135" y="123"/>
                </a:cubicBezTo>
                <a:cubicBezTo>
                  <a:pt x="136" y="122"/>
                  <a:pt x="135" y="122"/>
                  <a:pt x="137" y="121"/>
                </a:cubicBezTo>
                <a:cubicBezTo>
                  <a:pt x="139" y="119"/>
                  <a:pt x="142" y="117"/>
                  <a:pt x="142" y="117"/>
                </a:cubicBezTo>
                <a:close/>
                <a:moveTo>
                  <a:pt x="143" y="118"/>
                </a:moveTo>
                <a:cubicBezTo>
                  <a:pt x="141" y="119"/>
                  <a:pt x="141" y="119"/>
                  <a:pt x="141" y="119"/>
                </a:cubicBezTo>
                <a:cubicBezTo>
                  <a:pt x="140" y="120"/>
                  <a:pt x="140" y="120"/>
                  <a:pt x="141" y="121"/>
                </a:cubicBezTo>
                <a:cubicBezTo>
                  <a:pt x="143" y="119"/>
                  <a:pt x="142" y="119"/>
                  <a:pt x="143" y="118"/>
                </a:cubicBezTo>
                <a:cubicBezTo>
                  <a:pt x="143" y="119"/>
                  <a:pt x="144" y="118"/>
                  <a:pt x="145" y="117"/>
                </a:cubicBezTo>
                <a:cubicBezTo>
                  <a:pt x="143" y="118"/>
                  <a:pt x="144" y="117"/>
                  <a:pt x="143" y="118"/>
                </a:cubicBezTo>
                <a:close/>
                <a:moveTo>
                  <a:pt x="146" y="128"/>
                </a:moveTo>
                <a:cubicBezTo>
                  <a:pt x="147" y="128"/>
                  <a:pt x="145" y="129"/>
                  <a:pt x="145" y="130"/>
                </a:cubicBezTo>
                <a:cubicBezTo>
                  <a:pt x="146" y="129"/>
                  <a:pt x="146" y="129"/>
                  <a:pt x="148" y="128"/>
                </a:cubicBezTo>
                <a:cubicBezTo>
                  <a:pt x="147" y="128"/>
                  <a:pt x="147" y="127"/>
                  <a:pt x="148" y="127"/>
                </a:cubicBezTo>
                <a:cubicBezTo>
                  <a:pt x="147" y="127"/>
                  <a:pt x="146" y="128"/>
                  <a:pt x="146" y="128"/>
                </a:cubicBezTo>
                <a:close/>
                <a:moveTo>
                  <a:pt x="133" y="117"/>
                </a:moveTo>
                <a:cubicBezTo>
                  <a:pt x="133" y="118"/>
                  <a:pt x="134" y="117"/>
                  <a:pt x="135" y="117"/>
                </a:cubicBezTo>
                <a:cubicBezTo>
                  <a:pt x="136" y="116"/>
                  <a:pt x="137" y="115"/>
                  <a:pt x="137" y="115"/>
                </a:cubicBezTo>
                <a:cubicBezTo>
                  <a:pt x="136" y="116"/>
                  <a:pt x="135" y="115"/>
                  <a:pt x="133" y="117"/>
                </a:cubicBezTo>
                <a:close/>
                <a:moveTo>
                  <a:pt x="144" y="129"/>
                </a:moveTo>
                <a:cubicBezTo>
                  <a:pt x="143" y="129"/>
                  <a:pt x="141" y="129"/>
                  <a:pt x="139" y="132"/>
                </a:cubicBezTo>
                <a:cubicBezTo>
                  <a:pt x="139" y="133"/>
                  <a:pt x="145" y="129"/>
                  <a:pt x="146" y="127"/>
                </a:cubicBezTo>
                <a:cubicBezTo>
                  <a:pt x="145" y="128"/>
                  <a:pt x="144" y="128"/>
                  <a:pt x="144" y="129"/>
                </a:cubicBezTo>
                <a:close/>
                <a:moveTo>
                  <a:pt x="133" y="117"/>
                </a:moveTo>
                <a:cubicBezTo>
                  <a:pt x="132" y="118"/>
                  <a:pt x="132" y="117"/>
                  <a:pt x="131" y="118"/>
                </a:cubicBezTo>
                <a:cubicBezTo>
                  <a:pt x="131" y="119"/>
                  <a:pt x="133" y="117"/>
                  <a:pt x="135" y="116"/>
                </a:cubicBezTo>
                <a:cubicBezTo>
                  <a:pt x="134" y="116"/>
                  <a:pt x="136" y="114"/>
                  <a:pt x="134" y="115"/>
                </a:cubicBezTo>
                <a:cubicBezTo>
                  <a:pt x="134" y="116"/>
                  <a:pt x="134" y="116"/>
                  <a:pt x="133" y="117"/>
                </a:cubicBezTo>
                <a:close/>
                <a:moveTo>
                  <a:pt x="138" y="122"/>
                </a:moveTo>
                <a:cubicBezTo>
                  <a:pt x="137" y="123"/>
                  <a:pt x="137" y="123"/>
                  <a:pt x="139" y="122"/>
                </a:cubicBezTo>
                <a:cubicBezTo>
                  <a:pt x="140" y="121"/>
                  <a:pt x="140" y="120"/>
                  <a:pt x="138" y="122"/>
                </a:cubicBezTo>
                <a:close/>
                <a:moveTo>
                  <a:pt x="139" y="137"/>
                </a:moveTo>
                <a:cubicBezTo>
                  <a:pt x="141" y="135"/>
                  <a:pt x="141" y="137"/>
                  <a:pt x="139" y="138"/>
                </a:cubicBezTo>
                <a:cubicBezTo>
                  <a:pt x="140" y="137"/>
                  <a:pt x="141" y="137"/>
                  <a:pt x="142" y="136"/>
                </a:cubicBezTo>
                <a:cubicBezTo>
                  <a:pt x="142" y="135"/>
                  <a:pt x="142" y="135"/>
                  <a:pt x="142" y="135"/>
                </a:cubicBezTo>
                <a:cubicBezTo>
                  <a:pt x="142" y="135"/>
                  <a:pt x="143" y="134"/>
                  <a:pt x="144" y="134"/>
                </a:cubicBezTo>
                <a:cubicBezTo>
                  <a:pt x="142" y="136"/>
                  <a:pt x="138" y="139"/>
                  <a:pt x="138" y="140"/>
                </a:cubicBezTo>
                <a:cubicBezTo>
                  <a:pt x="138" y="140"/>
                  <a:pt x="137" y="141"/>
                  <a:pt x="136" y="141"/>
                </a:cubicBezTo>
                <a:cubicBezTo>
                  <a:pt x="138" y="140"/>
                  <a:pt x="138" y="139"/>
                  <a:pt x="139" y="138"/>
                </a:cubicBezTo>
                <a:cubicBezTo>
                  <a:pt x="139" y="137"/>
                  <a:pt x="136" y="138"/>
                  <a:pt x="133" y="141"/>
                </a:cubicBezTo>
                <a:cubicBezTo>
                  <a:pt x="134" y="141"/>
                  <a:pt x="136" y="139"/>
                  <a:pt x="137" y="139"/>
                </a:cubicBezTo>
                <a:cubicBezTo>
                  <a:pt x="137" y="139"/>
                  <a:pt x="138" y="139"/>
                  <a:pt x="138" y="139"/>
                </a:cubicBezTo>
                <a:cubicBezTo>
                  <a:pt x="135" y="142"/>
                  <a:pt x="132" y="145"/>
                  <a:pt x="132" y="146"/>
                </a:cubicBezTo>
                <a:cubicBezTo>
                  <a:pt x="133" y="145"/>
                  <a:pt x="135" y="144"/>
                  <a:pt x="135" y="143"/>
                </a:cubicBezTo>
                <a:cubicBezTo>
                  <a:pt x="134" y="144"/>
                  <a:pt x="134" y="144"/>
                  <a:pt x="134" y="144"/>
                </a:cubicBezTo>
                <a:cubicBezTo>
                  <a:pt x="135" y="144"/>
                  <a:pt x="136" y="142"/>
                  <a:pt x="136" y="142"/>
                </a:cubicBezTo>
                <a:cubicBezTo>
                  <a:pt x="137" y="142"/>
                  <a:pt x="134" y="145"/>
                  <a:pt x="137" y="143"/>
                </a:cubicBezTo>
                <a:cubicBezTo>
                  <a:pt x="136" y="142"/>
                  <a:pt x="139" y="141"/>
                  <a:pt x="140" y="141"/>
                </a:cubicBezTo>
                <a:cubicBezTo>
                  <a:pt x="139" y="140"/>
                  <a:pt x="141" y="139"/>
                  <a:pt x="141" y="139"/>
                </a:cubicBezTo>
                <a:cubicBezTo>
                  <a:pt x="140" y="139"/>
                  <a:pt x="140" y="139"/>
                  <a:pt x="141" y="138"/>
                </a:cubicBezTo>
                <a:cubicBezTo>
                  <a:pt x="144" y="136"/>
                  <a:pt x="146" y="134"/>
                  <a:pt x="148" y="133"/>
                </a:cubicBezTo>
                <a:cubicBezTo>
                  <a:pt x="147" y="133"/>
                  <a:pt x="143" y="135"/>
                  <a:pt x="146" y="132"/>
                </a:cubicBezTo>
                <a:cubicBezTo>
                  <a:pt x="143" y="133"/>
                  <a:pt x="141" y="134"/>
                  <a:pt x="139" y="137"/>
                </a:cubicBezTo>
                <a:close/>
                <a:moveTo>
                  <a:pt x="142" y="131"/>
                </a:moveTo>
                <a:cubicBezTo>
                  <a:pt x="142" y="131"/>
                  <a:pt x="143" y="132"/>
                  <a:pt x="144" y="130"/>
                </a:cubicBezTo>
                <a:cubicBezTo>
                  <a:pt x="144" y="130"/>
                  <a:pt x="144" y="130"/>
                  <a:pt x="144" y="129"/>
                </a:cubicBezTo>
                <a:cubicBezTo>
                  <a:pt x="144" y="130"/>
                  <a:pt x="143" y="130"/>
                  <a:pt x="142" y="131"/>
                </a:cubicBezTo>
                <a:close/>
                <a:moveTo>
                  <a:pt x="142" y="143"/>
                </a:moveTo>
                <a:cubicBezTo>
                  <a:pt x="142" y="143"/>
                  <a:pt x="145" y="140"/>
                  <a:pt x="145" y="142"/>
                </a:cubicBezTo>
                <a:cubicBezTo>
                  <a:pt x="147" y="140"/>
                  <a:pt x="149" y="139"/>
                  <a:pt x="150" y="138"/>
                </a:cubicBezTo>
                <a:cubicBezTo>
                  <a:pt x="148" y="139"/>
                  <a:pt x="147" y="140"/>
                  <a:pt x="146" y="140"/>
                </a:cubicBezTo>
                <a:cubicBezTo>
                  <a:pt x="147" y="139"/>
                  <a:pt x="147" y="139"/>
                  <a:pt x="148" y="138"/>
                </a:cubicBezTo>
                <a:cubicBezTo>
                  <a:pt x="147" y="139"/>
                  <a:pt x="150" y="137"/>
                  <a:pt x="150" y="137"/>
                </a:cubicBezTo>
                <a:cubicBezTo>
                  <a:pt x="148" y="138"/>
                  <a:pt x="142" y="142"/>
                  <a:pt x="142" y="143"/>
                </a:cubicBezTo>
                <a:close/>
                <a:moveTo>
                  <a:pt x="125" y="125"/>
                </a:moveTo>
                <a:cubicBezTo>
                  <a:pt x="126" y="125"/>
                  <a:pt x="128" y="123"/>
                  <a:pt x="128" y="124"/>
                </a:cubicBezTo>
                <a:cubicBezTo>
                  <a:pt x="126" y="126"/>
                  <a:pt x="124" y="127"/>
                  <a:pt x="124" y="128"/>
                </a:cubicBezTo>
                <a:cubicBezTo>
                  <a:pt x="129" y="124"/>
                  <a:pt x="129" y="124"/>
                  <a:pt x="129" y="124"/>
                </a:cubicBezTo>
                <a:cubicBezTo>
                  <a:pt x="128" y="123"/>
                  <a:pt x="132" y="121"/>
                  <a:pt x="131" y="120"/>
                </a:cubicBezTo>
                <a:cubicBezTo>
                  <a:pt x="129" y="122"/>
                  <a:pt x="127" y="123"/>
                  <a:pt x="125" y="125"/>
                </a:cubicBezTo>
                <a:close/>
                <a:moveTo>
                  <a:pt x="131" y="122"/>
                </a:moveTo>
                <a:cubicBezTo>
                  <a:pt x="132" y="122"/>
                  <a:pt x="131" y="122"/>
                  <a:pt x="131" y="123"/>
                </a:cubicBezTo>
                <a:cubicBezTo>
                  <a:pt x="132" y="122"/>
                  <a:pt x="132" y="121"/>
                  <a:pt x="133" y="120"/>
                </a:cubicBezTo>
                <a:cubicBezTo>
                  <a:pt x="134" y="120"/>
                  <a:pt x="134" y="120"/>
                  <a:pt x="134" y="120"/>
                </a:cubicBezTo>
                <a:cubicBezTo>
                  <a:pt x="133" y="120"/>
                  <a:pt x="135" y="117"/>
                  <a:pt x="131" y="119"/>
                </a:cubicBezTo>
                <a:cubicBezTo>
                  <a:pt x="131" y="120"/>
                  <a:pt x="134" y="119"/>
                  <a:pt x="131" y="122"/>
                </a:cubicBezTo>
                <a:close/>
                <a:moveTo>
                  <a:pt x="139" y="130"/>
                </a:moveTo>
                <a:cubicBezTo>
                  <a:pt x="138" y="132"/>
                  <a:pt x="142" y="129"/>
                  <a:pt x="142" y="129"/>
                </a:cubicBezTo>
                <a:lnTo>
                  <a:pt x="139" y="130"/>
                </a:lnTo>
                <a:close/>
                <a:moveTo>
                  <a:pt x="133" y="129"/>
                </a:moveTo>
                <a:cubicBezTo>
                  <a:pt x="135" y="127"/>
                  <a:pt x="136" y="126"/>
                  <a:pt x="135" y="126"/>
                </a:cubicBezTo>
                <a:cubicBezTo>
                  <a:pt x="133" y="128"/>
                  <a:pt x="132" y="129"/>
                  <a:pt x="133" y="129"/>
                </a:cubicBezTo>
                <a:close/>
                <a:moveTo>
                  <a:pt x="129" y="121"/>
                </a:moveTo>
                <a:cubicBezTo>
                  <a:pt x="128" y="120"/>
                  <a:pt x="126" y="121"/>
                  <a:pt x="124" y="124"/>
                </a:cubicBezTo>
                <a:cubicBezTo>
                  <a:pt x="125" y="123"/>
                  <a:pt x="125" y="123"/>
                  <a:pt x="124" y="124"/>
                </a:cubicBezTo>
                <a:cubicBezTo>
                  <a:pt x="123" y="124"/>
                  <a:pt x="121" y="127"/>
                  <a:pt x="120" y="128"/>
                </a:cubicBezTo>
                <a:cubicBezTo>
                  <a:pt x="121" y="128"/>
                  <a:pt x="121" y="128"/>
                  <a:pt x="120" y="130"/>
                </a:cubicBezTo>
                <a:cubicBezTo>
                  <a:pt x="121" y="129"/>
                  <a:pt x="121" y="129"/>
                  <a:pt x="121" y="129"/>
                </a:cubicBezTo>
                <a:cubicBezTo>
                  <a:pt x="125" y="126"/>
                  <a:pt x="124" y="125"/>
                  <a:pt x="128" y="123"/>
                </a:cubicBezTo>
                <a:cubicBezTo>
                  <a:pt x="127" y="122"/>
                  <a:pt x="126" y="123"/>
                  <a:pt x="129" y="121"/>
                </a:cubicBezTo>
                <a:close/>
                <a:moveTo>
                  <a:pt x="129" y="131"/>
                </a:moveTo>
                <a:cubicBezTo>
                  <a:pt x="130" y="130"/>
                  <a:pt x="133" y="127"/>
                  <a:pt x="134" y="126"/>
                </a:cubicBezTo>
                <a:cubicBezTo>
                  <a:pt x="131" y="128"/>
                  <a:pt x="130" y="130"/>
                  <a:pt x="129" y="131"/>
                </a:cubicBezTo>
                <a:close/>
                <a:moveTo>
                  <a:pt x="133" y="136"/>
                </a:moveTo>
                <a:cubicBezTo>
                  <a:pt x="135" y="136"/>
                  <a:pt x="137" y="136"/>
                  <a:pt x="139" y="133"/>
                </a:cubicBezTo>
                <a:cubicBezTo>
                  <a:pt x="136" y="135"/>
                  <a:pt x="136" y="134"/>
                  <a:pt x="133" y="136"/>
                </a:cubicBezTo>
                <a:close/>
                <a:moveTo>
                  <a:pt x="124" y="131"/>
                </a:moveTo>
                <a:cubicBezTo>
                  <a:pt x="125" y="131"/>
                  <a:pt x="125" y="131"/>
                  <a:pt x="124" y="132"/>
                </a:cubicBezTo>
                <a:cubicBezTo>
                  <a:pt x="126" y="131"/>
                  <a:pt x="131" y="127"/>
                  <a:pt x="128" y="128"/>
                </a:cubicBezTo>
                <a:cubicBezTo>
                  <a:pt x="128" y="129"/>
                  <a:pt x="126" y="130"/>
                  <a:pt x="124" y="131"/>
                </a:cubicBezTo>
                <a:close/>
                <a:moveTo>
                  <a:pt x="121" y="127"/>
                </a:moveTo>
                <a:cubicBezTo>
                  <a:pt x="121" y="126"/>
                  <a:pt x="121" y="125"/>
                  <a:pt x="123" y="124"/>
                </a:cubicBezTo>
                <a:cubicBezTo>
                  <a:pt x="120" y="126"/>
                  <a:pt x="117" y="127"/>
                  <a:pt x="117" y="128"/>
                </a:cubicBezTo>
                <a:cubicBezTo>
                  <a:pt x="118" y="128"/>
                  <a:pt x="120" y="126"/>
                  <a:pt x="121" y="126"/>
                </a:cubicBezTo>
                <a:cubicBezTo>
                  <a:pt x="120" y="126"/>
                  <a:pt x="119" y="128"/>
                  <a:pt x="121" y="127"/>
                </a:cubicBezTo>
                <a:close/>
                <a:moveTo>
                  <a:pt x="120" y="131"/>
                </a:moveTo>
                <a:cubicBezTo>
                  <a:pt x="121" y="131"/>
                  <a:pt x="122" y="131"/>
                  <a:pt x="124" y="129"/>
                </a:cubicBezTo>
                <a:cubicBezTo>
                  <a:pt x="124" y="128"/>
                  <a:pt x="121" y="130"/>
                  <a:pt x="120" y="131"/>
                </a:cubicBezTo>
                <a:close/>
                <a:moveTo>
                  <a:pt x="119" y="140"/>
                </a:moveTo>
                <a:cubicBezTo>
                  <a:pt x="121" y="139"/>
                  <a:pt x="122" y="137"/>
                  <a:pt x="124" y="135"/>
                </a:cubicBezTo>
                <a:cubicBezTo>
                  <a:pt x="124" y="134"/>
                  <a:pt x="124" y="134"/>
                  <a:pt x="124" y="134"/>
                </a:cubicBezTo>
                <a:cubicBezTo>
                  <a:pt x="121" y="137"/>
                  <a:pt x="119" y="139"/>
                  <a:pt x="119" y="140"/>
                </a:cubicBezTo>
                <a:close/>
                <a:moveTo>
                  <a:pt x="117" y="131"/>
                </a:moveTo>
                <a:cubicBezTo>
                  <a:pt x="119" y="130"/>
                  <a:pt x="117" y="130"/>
                  <a:pt x="118" y="129"/>
                </a:cubicBezTo>
                <a:cubicBezTo>
                  <a:pt x="116" y="131"/>
                  <a:pt x="116" y="131"/>
                  <a:pt x="117" y="131"/>
                </a:cubicBezTo>
                <a:close/>
                <a:moveTo>
                  <a:pt x="112" y="133"/>
                </a:moveTo>
                <a:cubicBezTo>
                  <a:pt x="112" y="134"/>
                  <a:pt x="114" y="132"/>
                  <a:pt x="113" y="133"/>
                </a:cubicBezTo>
                <a:cubicBezTo>
                  <a:pt x="117" y="130"/>
                  <a:pt x="114" y="131"/>
                  <a:pt x="112" y="133"/>
                </a:cubicBezTo>
                <a:close/>
                <a:moveTo>
                  <a:pt x="117" y="138"/>
                </a:moveTo>
                <a:cubicBezTo>
                  <a:pt x="116" y="140"/>
                  <a:pt x="113" y="143"/>
                  <a:pt x="114" y="143"/>
                </a:cubicBezTo>
                <a:cubicBezTo>
                  <a:pt x="117" y="140"/>
                  <a:pt x="116" y="140"/>
                  <a:pt x="119" y="137"/>
                </a:cubicBezTo>
                <a:cubicBezTo>
                  <a:pt x="118" y="138"/>
                  <a:pt x="118" y="137"/>
                  <a:pt x="117" y="138"/>
                </a:cubicBezTo>
                <a:close/>
                <a:moveTo>
                  <a:pt x="114" y="157"/>
                </a:moveTo>
                <a:cubicBezTo>
                  <a:pt x="112" y="158"/>
                  <a:pt x="113" y="158"/>
                  <a:pt x="111" y="158"/>
                </a:cubicBezTo>
                <a:cubicBezTo>
                  <a:pt x="113" y="158"/>
                  <a:pt x="109" y="161"/>
                  <a:pt x="109" y="161"/>
                </a:cubicBezTo>
                <a:cubicBezTo>
                  <a:pt x="111" y="159"/>
                  <a:pt x="109" y="160"/>
                  <a:pt x="108" y="161"/>
                </a:cubicBezTo>
                <a:cubicBezTo>
                  <a:pt x="108" y="162"/>
                  <a:pt x="107" y="163"/>
                  <a:pt x="107" y="164"/>
                </a:cubicBezTo>
                <a:cubicBezTo>
                  <a:pt x="105" y="166"/>
                  <a:pt x="105" y="164"/>
                  <a:pt x="102" y="167"/>
                </a:cubicBezTo>
                <a:cubicBezTo>
                  <a:pt x="102" y="169"/>
                  <a:pt x="103" y="167"/>
                  <a:pt x="104" y="167"/>
                </a:cubicBezTo>
                <a:cubicBezTo>
                  <a:pt x="103" y="168"/>
                  <a:pt x="102" y="168"/>
                  <a:pt x="101" y="169"/>
                </a:cubicBezTo>
                <a:cubicBezTo>
                  <a:pt x="103" y="169"/>
                  <a:pt x="106" y="166"/>
                  <a:pt x="107" y="164"/>
                </a:cubicBezTo>
                <a:cubicBezTo>
                  <a:pt x="106" y="167"/>
                  <a:pt x="101" y="172"/>
                  <a:pt x="99" y="173"/>
                </a:cubicBezTo>
                <a:cubicBezTo>
                  <a:pt x="99" y="173"/>
                  <a:pt x="99" y="175"/>
                  <a:pt x="98" y="175"/>
                </a:cubicBezTo>
                <a:cubicBezTo>
                  <a:pt x="98" y="175"/>
                  <a:pt x="99" y="175"/>
                  <a:pt x="98" y="175"/>
                </a:cubicBezTo>
                <a:cubicBezTo>
                  <a:pt x="99" y="175"/>
                  <a:pt x="98" y="175"/>
                  <a:pt x="99" y="175"/>
                </a:cubicBezTo>
                <a:cubicBezTo>
                  <a:pt x="99" y="175"/>
                  <a:pt x="100" y="174"/>
                  <a:pt x="100" y="174"/>
                </a:cubicBezTo>
                <a:cubicBezTo>
                  <a:pt x="100" y="174"/>
                  <a:pt x="100" y="174"/>
                  <a:pt x="100" y="174"/>
                </a:cubicBezTo>
                <a:cubicBezTo>
                  <a:pt x="101" y="172"/>
                  <a:pt x="101" y="172"/>
                  <a:pt x="101" y="172"/>
                </a:cubicBezTo>
                <a:cubicBezTo>
                  <a:pt x="102" y="172"/>
                  <a:pt x="103" y="171"/>
                  <a:pt x="104" y="170"/>
                </a:cubicBezTo>
                <a:cubicBezTo>
                  <a:pt x="103" y="170"/>
                  <a:pt x="106" y="168"/>
                  <a:pt x="106" y="167"/>
                </a:cubicBezTo>
                <a:cubicBezTo>
                  <a:pt x="108" y="166"/>
                  <a:pt x="114" y="158"/>
                  <a:pt x="117" y="157"/>
                </a:cubicBezTo>
                <a:cubicBezTo>
                  <a:pt x="117" y="157"/>
                  <a:pt x="116" y="157"/>
                  <a:pt x="117" y="156"/>
                </a:cubicBezTo>
                <a:cubicBezTo>
                  <a:pt x="119" y="155"/>
                  <a:pt x="120" y="153"/>
                  <a:pt x="123" y="151"/>
                </a:cubicBezTo>
                <a:cubicBezTo>
                  <a:pt x="122" y="150"/>
                  <a:pt x="125" y="150"/>
                  <a:pt x="126" y="148"/>
                </a:cubicBezTo>
                <a:cubicBezTo>
                  <a:pt x="126" y="148"/>
                  <a:pt x="127" y="147"/>
                  <a:pt x="126" y="147"/>
                </a:cubicBezTo>
                <a:cubicBezTo>
                  <a:pt x="123" y="150"/>
                  <a:pt x="122" y="148"/>
                  <a:pt x="120" y="151"/>
                </a:cubicBezTo>
                <a:cubicBezTo>
                  <a:pt x="121" y="150"/>
                  <a:pt x="120" y="153"/>
                  <a:pt x="119" y="153"/>
                </a:cubicBezTo>
                <a:cubicBezTo>
                  <a:pt x="119" y="152"/>
                  <a:pt x="117" y="155"/>
                  <a:pt x="116" y="155"/>
                </a:cubicBezTo>
                <a:cubicBezTo>
                  <a:pt x="117" y="154"/>
                  <a:pt x="118" y="153"/>
                  <a:pt x="118" y="152"/>
                </a:cubicBezTo>
                <a:cubicBezTo>
                  <a:pt x="117" y="154"/>
                  <a:pt x="116" y="154"/>
                  <a:pt x="116" y="154"/>
                </a:cubicBezTo>
                <a:cubicBezTo>
                  <a:pt x="116" y="154"/>
                  <a:pt x="117" y="153"/>
                  <a:pt x="117" y="153"/>
                </a:cubicBezTo>
                <a:cubicBezTo>
                  <a:pt x="115" y="155"/>
                  <a:pt x="115" y="155"/>
                  <a:pt x="114" y="157"/>
                </a:cubicBezTo>
                <a:close/>
                <a:moveTo>
                  <a:pt x="119" y="151"/>
                </a:moveTo>
                <a:cubicBezTo>
                  <a:pt x="120" y="150"/>
                  <a:pt x="121" y="149"/>
                  <a:pt x="121" y="148"/>
                </a:cubicBezTo>
                <a:cubicBezTo>
                  <a:pt x="120" y="149"/>
                  <a:pt x="119" y="149"/>
                  <a:pt x="118" y="151"/>
                </a:cubicBezTo>
                <a:cubicBezTo>
                  <a:pt x="118" y="152"/>
                  <a:pt x="119" y="150"/>
                  <a:pt x="120" y="150"/>
                </a:cubicBezTo>
                <a:cubicBezTo>
                  <a:pt x="119" y="151"/>
                  <a:pt x="118" y="152"/>
                  <a:pt x="119" y="151"/>
                </a:cubicBezTo>
                <a:close/>
                <a:moveTo>
                  <a:pt x="124" y="159"/>
                </a:moveTo>
                <a:cubicBezTo>
                  <a:pt x="125" y="159"/>
                  <a:pt x="128" y="159"/>
                  <a:pt x="128" y="157"/>
                </a:cubicBezTo>
                <a:cubicBezTo>
                  <a:pt x="125" y="160"/>
                  <a:pt x="127" y="156"/>
                  <a:pt x="124" y="159"/>
                </a:cubicBezTo>
                <a:close/>
                <a:moveTo>
                  <a:pt x="112" y="142"/>
                </a:moveTo>
                <a:cubicBezTo>
                  <a:pt x="110" y="143"/>
                  <a:pt x="109" y="144"/>
                  <a:pt x="109" y="145"/>
                </a:cubicBezTo>
                <a:cubicBezTo>
                  <a:pt x="110" y="145"/>
                  <a:pt x="111" y="143"/>
                  <a:pt x="112" y="142"/>
                </a:cubicBezTo>
                <a:cubicBezTo>
                  <a:pt x="112" y="143"/>
                  <a:pt x="112" y="143"/>
                  <a:pt x="113" y="142"/>
                </a:cubicBezTo>
                <a:cubicBezTo>
                  <a:pt x="113" y="142"/>
                  <a:pt x="112" y="142"/>
                  <a:pt x="112" y="142"/>
                </a:cubicBezTo>
                <a:close/>
                <a:moveTo>
                  <a:pt x="114" y="170"/>
                </a:moveTo>
                <a:cubicBezTo>
                  <a:pt x="115" y="170"/>
                  <a:pt x="118" y="166"/>
                  <a:pt x="117" y="166"/>
                </a:cubicBezTo>
                <a:cubicBezTo>
                  <a:pt x="115" y="168"/>
                  <a:pt x="116" y="167"/>
                  <a:pt x="114" y="170"/>
                </a:cubicBezTo>
                <a:close/>
                <a:moveTo>
                  <a:pt x="88" y="182"/>
                </a:moveTo>
                <a:cubicBezTo>
                  <a:pt x="88" y="182"/>
                  <a:pt x="89" y="182"/>
                  <a:pt x="89" y="181"/>
                </a:cubicBezTo>
                <a:cubicBezTo>
                  <a:pt x="88" y="181"/>
                  <a:pt x="88" y="182"/>
                  <a:pt x="88" y="182"/>
                </a:cubicBezTo>
                <a:close/>
                <a:moveTo>
                  <a:pt x="108" y="144"/>
                </a:moveTo>
                <a:cubicBezTo>
                  <a:pt x="106" y="144"/>
                  <a:pt x="109" y="142"/>
                  <a:pt x="108" y="142"/>
                </a:cubicBezTo>
                <a:cubicBezTo>
                  <a:pt x="107" y="142"/>
                  <a:pt x="103" y="145"/>
                  <a:pt x="103" y="145"/>
                </a:cubicBezTo>
                <a:cubicBezTo>
                  <a:pt x="105" y="144"/>
                  <a:pt x="106" y="145"/>
                  <a:pt x="107" y="144"/>
                </a:cubicBezTo>
                <a:cubicBezTo>
                  <a:pt x="109" y="143"/>
                  <a:pt x="109" y="143"/>
                  <a:pt x="110" y="141"/>
                </a:cubicBezTo>
                <a:cubicBezTo>
                  <a:pt x="110" y="141"/>
                  <a:pt x="110" y="141"/>
                  <a:pt x="110" y="141"/>
                </a:cubicBezTo>
                <a:cubicBezTo>
                  <a:pt x="107" y="143"/>
                  <a:pt x="110" y="142"/>
                  <a:pt x="108" y="144"/>
                </a:cubicBezTo>
                <a:close/>
                <a:moveTo>
                  <a:pt x="802" y="247"/>
                </a:moveTo>
                <a:cubicBezTo>
                  <a:pt x="799" y="242"/>
                  <a:pt x="799" y="242"/>
                  <a:pt x="799" y="242"/>
                </a:cubicBezTo>
                <a:cubicBezTo>
                  <a:pt x="798" y="242"/>
                  <a:pt x="801" y="247"/>
                  <a:pt x="801" y="246"/>
                </a:cubicBezTo>
                <a:cubicBezTo>
                  <a:pt x="801" y="247"/>
                  <a:pt x="801" y="247"/>
                  <a:pt x="801" y="247"/>
                </a:cubicBezTo>
                <a:cubicBezTo>
                  <a:pt x="800" y="244"/>
                  <a:pt x="802" y="246"/>
                  <a:pt x="802" y="247"/>
                </a:cubicBezTo>
                <a:close/>
                <a:moveTo>
                  <a:pt x="596" y="44"/>
                </a:moveTo>
                <a:cubicBezTo>
                  <a:pt x="592" y="42"/>
                  <a:pt x="592" y="42"/>
                  <a:pt x="592" y="42"/>
                </a:cubicBezTo>
                <a:cubicBezTo>
                  <a:pt x="592" y="43"/>
                  <a:pt x="593" y="43"/>
                  <a:pt x="594" y="44"/>
                </a:cubicBezTo>
                <a:cubicBezTo>
                  <a:pt x="591" y="43"/>
                  <a:pt x="597" y="45"/>
                  <a:pt x="596" y="44"/>
                </a:cubicBezTo>
                <a:close/>
                <a:moveTo>
                  <a:pt x="493" y="9"/>
                </a:moveTo>
                <a:cubicBezTo>
                  <a:pt x="495" y="10"/>
                  <a:pt x="500" y="11"/>
                  <a:pt x="502" y="11"/>
                </a:cubicBezTo>
                <a:cubicBezTo>
                  <a:pt x="500" y="10"/>
                  <a:pt x="492" y="9"/>
                  <a:pt x="493" y="9"/>
                </a:cubicBezTo>
                <a:close/>
                <a:moveTo>
                  <a:pt x="467" y="5"/>
                </a:moveTo>
                <a:cubicBezTo>
                  <a:pt x="469" y="5"/>
                  <a:pt x="477" y="7"/>
                  <a:pt x="475" y="6"/>
                </a:cubicBezTo>
                <a:cubicBezTo>
                  <a:pt x="473" y="6"/>
                  <a:pt x="466" y="4"/>
                  <a:pt x="466" y="5"/>
                </a:cubicBezTo>
                <a:cubicBezTo>
                  <a:pt x="467" y="6"/>
                  <a:pt x="469" y="7"/>
                  <a:pt x="470" y="6"/>
                </a:cubicBezTo>
                <a:cubicBezTo>
                  <a:pt x="469" y="6"/>
                  <a:pt x="468" y="6"/>
                  <a:pt x="467" y="5"/>
                </a:cubicBezTo>
                <a:close/>
                <a:moveTo>
                  <a:pt x="411" y="0"/>
                </a:moveTo>
                <a:cubicBezTo>
                  <a:pt x="410" y="0"/>
                  <a:pt x="406" y="0"/>
                  <a:pt x="404" y="1"/>
                </a:cubicBezTo>
                <a:cubicBezTo>
                  <a:pt x="407" y="1"/>
                  <a:pt x="411" y="1"/>
                  <a:pt x="414" y="1"/>
                </a:cubicBezTo>
                <a:cubicBezTo>
                  <a:pt x="413" y="1"/>
                  <a:pt x="411" y="1"/>
                  <a:pt x="412" y="1"/>
                </a:cubicBezTo>
                <a:cubicBezTo>
                  <a:pt x="413" y="1"/>
                  <a:pt x="417" y="0"/>
                  <a:pt x="415" y="0"/>
                </a:cubicBezTo>
                <a:cubicBezTo>
                  <a:pt x="415" y="1"/>
                  <a:pt x="413" y="0"/>
                  <a:pt x="411" y="0"/>
                </a:cubicBezTo>
                <a:close/>
                <a:moveTo>
                  <a:pt x="394" y="50"/>
                </a:moveTo>
                <a:cubicBezTo>
                  <a:pt x="394" y="49"/>
                  <a:pt x="401" y="50"/>
                  <a:pt x="399" y="50"/>
                </a:cubicBezTo>
                <a:cubicBezTo>
                  <a:pt x="399" y="49"/>
                  <a:pt x="391" y="49"/>
                  <a:pt x="394" y="50"/>
                </a:cubicBezTo>
                <a:close/>
                <a:moveTo>
                  <a:pt x="388" y="50"/>
                </a:moveTo>
                <a:cubicBezTo>
                  <a:pt x="389" y="50"/>
                  <a:pt x="391" y="51"/>
                  <a:pt x="393" y="50"/>
                </a:cubicBezTo>
                <a:cubicBezTo>
                  <a:pt x="384" y="50"/>
                  <a:pt x="379" y="50"/>
                  <a:pt x="376" y="50"/>
                </a:cubicBezTo>
                <a:cubicBezTo>
                  <a:pt x="379" y="50"/>
                  <a:pt x="373" y="51"/>
                  <a:pt x="376" y="51"/>
                </a:cubicBezTo>
                <a:cubicBezTo>
                  <a:pt x="378" y="50"/>
                  <a:pt x="383" y="51"/>
                  <a:pt x="382" y="50"/>
                </a:cubicBezTo>
                <a:cubicBezTo>
                  <a:pt x="383" y="50"/>
                  <a:pt x="386" y="50"/>
                  <a:pt x="388" y="50"/>
                </a:cubicBezTo>
                <a:close/>
                <a:moveTo>
                  <a:pt x="350" y="7"/>
                </a:moveTo>
                <a:cubicBezTo>
                  <a:pt x="351" y="6"/>
                  <a:pt x="358" y="6"/>
                  <a:pt x="359" y="6"/>
                </a:cubicBezTo>
                <a:cubicBezTo>
                  <a:pt x="355" y="6"/>
                  <a:pt x="351" y="7"/>
                  <a:pt x="349" y="7"/>
                </a:cubicBezTo>
                <a:cubicBezTo>
                  <a:pt x="350" y="7"/>
                  <a:pt x="350" y="7"/>
                  <a:pt x="350" y="7"/>
                </a:cubicBezTo>
                <a:cubicBezTo>
                  <a:pt x="350" y="7"/>
                  <a:pt x="349" y="7"/>
                  <a:pt x="350" y="7"/>
                </a:cubicBezTo>
                <a:close/>
                <a:moveTo>
                  <a:pt x="350" y="8"/>
                </a:moveTo>
                <a:cubicBezTo>
                  <a:pt x="350" y="8"/>
                  <a:pt x="350" y="8"/>
                  <a:pt x="351" y="7"/>
                </a:cubicBezTo>
                <a:cubicBezTo>
                  <a:pt x="348" y="8"/>
                  <a:pt x="348" y="7"/>
                  <a:pt x="347" y="7"/>
                </a:cubicBezTo>
                <a:cubicBezTo>
                  <a:pt x="346" y="8"/>
                  <a:pt x="345" y="8"/>
                  <a:pt x="343" y="8"/>
                </a:cubicBezTo>
                <a:cubicBezTo>
                  <a:pt x="342" y="8"/>
                  <a:pt x="336" y="8"/>
                  <a:pt x="335" y="9"/>
                </a:cubicBezTo>
                <a:cubicBezTo>
                  <a:pt x="336" y="9"/>
                  <a:pt x="337" y="9"/>
                  <a:pt x="337" y="9"/>
                </a:cubicBezTo>
                <a:cubicBezTo>
                  <a:pt x="334" y="10"/>
                  <a:pt x="330" y="9"/>
                  <a:pt x="327" y="11"/>
                </a:cubicBezTo>
                <a:cubicBezTo>
                  <a:pt x="331" y="11"/>
                  <a:pt x="333" y="10"/>
                  <a:pt x="336" y="10"/>
                </a:cubicBezTo>
                <a:cubicBezTo>
                  <a:pt x="336" y="9"/>
                  <a:pt x="337" y="9"/>
                  <a:pt x="339" y="9"/>
                </a:cubicBezTo>
                <a:cubicBezTo>
                  <a:pt x="339" y="9"/>
                  <a:pt x="336" y="9"/>
                  <a:pt x="337" y="10"/>
                </a:cubicBezTo>
                <a:cubicBezTo>
                  <a:pt x="342" y="9"/>
                  <a:pt x="350" y="9"/>
                  <a:pt x="351" y="8"/>
                </a:cubicBezTo>
                <a:cubicBezTo>
                  <a:pt x="350" y="8"/>
                  <a:pt x="350" y="8"/>
                  <a:pt x="350" y="8"/>
                </a:cubicBezTo>
                <a:close/>
                <a:moveTo>
                  <a:pt x="314" y="14"/>
                </a:moveTo>
                <a:cubicBezTo>
                  <a:pt x="315" y="14"/>
                  <a:pt x="322" y="13"/>
                  <a:pt x="320" y="13"/>
                </a:cubicBezTo>
                <a:cubicBezTo>
                  <a:pt x="317" y="14"/>
                  <a:pt x="316" y="13"/>
                  <a:pt x="314" y="14"/>
                </a:cubicBezTo>
                <a:close/>
                <a:moveTo>
                  <a:pt x="241" y="77"/>
                </a:moveTo>
                <a:cubicBezTo>
                  <a:pt x="240" y="77"/>
                  <a:pt x="241" y="75"/>
                  <a:pt x="240" y="76"/>
                </a:cubicBezTo>
                <a:cubicBezTo>
                  <a:pt x="240" y="76"/>
                  <a:pt x="238" y="77"/>
                  <a:pt x="238" y="77"/>
                </a:cubicBezTo>
                <a:cubicBezTo>
                  <a:pt x="238" y="77"/>
                  <a:pt x="238" y="77"/>
                  <a:pt x="237" y="77"/>
                </a:cubicBezTo>
                <a:cubicBezTo>
                  <a:pt x="237" y="78"/>
                  <a:pt x="238" y="77"/>
                  <a:pt x="238" y="77"/>
                </a:cubicBezTo>
                <a:cubicBezTo>
                  <a:pt x="236" y="79"/>
                  <a:pt x="236" y="78"/>
                  <a:pt x="235" y="79"/>
                </a:cubicBezTo>
                <a:cubicBezTo>
                  <a:pt x="236" y="79"/>
                  <a:pt x="240" y="77"/>
                  <a:pt x="241" y="77"/>
                </a:cubicBezTo>
                <a:close/>
                <a:moveTo>
                  <a:pt x="232" y="80"/>
                </a:moveTo>
                <a:cubicBezTo>
                  <a:pt x="232" y="81"/>
                  <a:pt x="233" y="81"/>
                  <a:pt x="228" y="83"/>
                </a:cubicBezTo>
                <a:cubicBezTo>
                  <a:pt x="231" y="83"/>
                  <a:pt x="236" y="79"/>
                  <a:pt x="241" y="77"/>
                </a:cubicBezTo>
                <a:cubicBezTo>
                  <a:pt x="238" y="78"/>
                  <a:pt x="235" y="79"/>
                  <a:pt x="232" y="80"/>
                </a:cubicBezTo>
                <a:close/>
                <a:moveTo>
                  <a:pt x="222" y="84"/>
                </a:moveTo>
                <a:cubicBezTo>
                  <a:pt x="220" y="86"/>
                  <a:pt x="220" y="87"/>
                  <a:pt x="223" y="86"/>
                </a:cubicBezTo>
                <a:cubicBezTo>
                  <a:pt x="221" y="87"/>
                  <a:pt x="219" y="89"/>
                  <a:pt x="217" y="89"/>
                </a:cubicBezTo>
                <a:cubicBezTo>
                  <a:pt x="217" y="88"/>
                  <a:pt x="219" y="88"/>
                  <a:pt x="219" y="87"/>
                </a:cubicBezTo>
                <a:cubicBezTo>
                  <a:pt x="217" y="88"/>
                  <a:pt x="213" y="90"/>
                  <a:pt x="213" y="91"/>
                </a:cubicBezTo>
                <a:cubicBezTo>
                  <a:pt x="218" y="88"/>
                  <a:pt x="214" y="91"/>
                  <a:pt x="215" y="91"/>
                </a:cubicBezTo>
                <a:cubicBezTo>
                  <a:pt x="219" y="89"/>
                  <a:pt x="219" y="89"/>
                  <a:pt x="219" y="89"/>
                </a:cubicBezTo>
                <a:cubicBezTo>
                  <a:pt x="219" y="88"/>
                  <a:pt x="224" y="86"/>
                  <a:pt x="226" y="84"/>
                </a:cubicBezTo>
                <a:cubicBezTo>
                  <a:pt x="222" y="86"/>
                  <a:pt x="223" y="85"/>
                  <a:pt x="222" y="84"/>
                </a:cubicBezTo>
                <a:close/>
                <a:moveTo>
                  <a:pt x="214" y="101"/>
                </a:moveTo>
                <a:cubicBezTo>
                  <a:pt x="214" y="103"/>
                  <a:pt x="210" y="104"/>
                  <a:pt x="207" y="106"/>
                </a:cubicBezTo>
                <a:cubicBezTo>
                  <a:pt x="211" y="104"/>
                  <a:pt x="216" y="101"/>
                  <a:pt x="220" y="99"/>
                </a:cubicBezTo>
                <a:cubicBezTo>
                  <a:pt x="219" y="99"/>
                  <a:pt x="215" y="102"/>
                  <a:pt x="215" y="101"/>
                </a:cubicBezTo>
                <a:cubicBezTo>
                  <a:pt x="219" y="99"/>
                  <a:pt x="223" y="98"/>
                  <a:pt x="226" y="95"/>
                </a:cubicBezTo>
                <a:cubicBezTo>
                  <a:pt x="223" y="97"/>
                  <a:pt x="219" y="98"/>
                  <a:pt x="214" y="101"/>
                </a:cubicBezTo>
                <a:close/>
                <a:moveTo>
                  <a:pt x="211" y="86"/>
                </a:moveTo>
                <a:cubicBezTo>
                  <a:pt x="213" y="83"/>
                  <a:pt x="216" y="83"/>
                  <a:pt x="217" y="81"/>
                </a:cubicBezTo>
                <a:cubicBezTo>
                  <a:pt x="214" y="83"/>
                  <a:pt x="214" y="82"/>
                  <a:pt x="210" y="84"/>
                </a:cubicBezTo>
                <a:cubicBezTo>
                  <a:pt x="210" y="85"/>
                  <a:pt x="208" y="86"/>
                  <a:pt x="211" y="86"/>
                </a:cubicBezTo>
                <a:close/>
                <a:moveTo>
                  <a:pt x="210" y="82"/>
                </a:moveTo>
                <a:cubicBezTo>
                  <a:pt x="211" y="82"/>
                  <a:pt x="207" y="83"/>
                  <a:pt x="208" y="84"/>
                </a:cubicBezTo>
                <a:cubicBezTo>
                  <a:pt x="211" y="83"/>
                  <a:pt x="211" y="82"/>
                  <a:pt x="213" y="80"/>
                </a:cubicBezTo>
                <a:cubicBezTo>
                  <a:pt x="214" y="80"/>
                  <a:pt x="214" y="81"/>
                  <a:pt x="215" y="80"/>
                </a:cubicBezTo>
                <a:cubicBezTo>
                  <a:pt x="216" y="79"/>
                  <a:pt x="212" y="81"/>
                  <a:pt x="210" y="82"/>
                </a:cubicBezTo>
                <a:close/>
                <a:moveTo>
                  <a:pt x="203" y="100"/>
                </a:moveTo>
                <a:cubicBezTo>
                  <a:pt x="201" y="100"/>
                  <a:pt x="199" y="102"/>
                  <a:pt x="199" y="102"/>
                </a:cubicBezTo>
                <a:cubicBezTo>
                  <a:pt x="201" y="100"/>
                  <a:pt x="205" y="97"/>
                  <a:pt x="207" y="96"/>
                </a:cubicBezTo>
                <a:cubicBezTo>
                  <a:pt x="207" y="96"/>
                  <a:pt x="213" y="92"/>
                  <a:pt x="212" y="92"/>
                </a:cubicBezTo>
                <a:cubicBezTo>
                  <a:pt x="211" y="93"/>
                  <a:pt x="207" y="95"/>
                  <a:pt x="207" y="96"/>
                </a:cubicBezTo>
                <a:cubicBezTo>
                  <a:pt x="204" y="97"/>
                  <a:pt x="201" y="100"/>
                  <a:pt x="197" y="101"/>
                </a:cubicBezTo>
                <a:cubicBezTo>
                  <a:pt x="197" y="102"/>
                  <a:pt x="198" y="101"/>
                  <a:pt x="196" y="103"/>
                </a:cubicBezTo>
                <a:cubicBezTo>
                  <a:pt x="192" y="104"/>
                  <a:pt x="183" y="110"/>
                  <a:pt x="180" y="114"/>
                </a:cubicBezTo>
                <a:cubicBezTo>
                  <a:pt x="175" y="115"/>
                  <a:pt x="167" y="123"/>
                  <a:pt x="160" y="128"/>
                </a:cubicBezTo>
                <a:cubicBezTo>
                  <a:pt x="161" y="128"/>
                  <a:pt x="163" y="127"/>
                  <a:pt x="161" y="129"/>
                </a:cubicBezTo>
                <a:cubicBezTo>
                  <a:pt x="164" y="127"/>
                  <a:pt x="163" y="126"/>
                  <a:pt x="165" y="125"/>
                </a:cubicBezTo>
                <a:cubicBezTo>
                  <a:pt x="166" y="125"/>
                  <a:pt x="167" y="124"/>
                  <a:pt x="165" y="127"/>
                </a:cubicBezTo>
                <a:cubicBezTo>
                  <a:pt x="167" y="125"/>
                  <a:pt x="166" y="126"/>
                  <a:pt x="168" y="125"/>
                </a:cubicBezTo>
                <a:cubicBezTo>
                  <a:pt x="168" y="124"/>
                  <a:pt x="169" y="122"/>
                  <a:pt x="167" y="123"/>
                </a:cubicBezTo>
                <a:cubicBezTo>
                  <a:pt x="172" y="119"/>
                  <a:pt x="174" y="119"/>
                  <a:pt x="177" y="116"/>
                </a:cubicBezTo>
                <a:cubicBezTo>
                  <a:pt x="176" y="117"/>
                  <a:pt x="178" y="116"/>
                  <a:pt x="179" y="115"/>
                </a:cubicBezTo>
                <a:cubicBezTo>
                  <a:pt x="179" y="115"/>
                  <a:pt x="178" y="115"/>
                  <a:pt x="179" y="114"/>
                </a:cubicBezTo>
                <a:cubicBezTo>
                  <a:pt x="183" y="113"/>
                  <a:pt x="189" y="107"/>
                  <a:pt x="193" y="105"/>
                </a:cubicBezTo>
                <a:cubicBezTo>
                  <a:pt x="193" y="105"/>
                  <a:pt x="192" y="105"/>
                  <a:pt x="194" y="104"/>
                </a:cubicBezTo>
                <a:cubicBezTo>
                  <a:pt x="193" y="106"/>
                  <a:pt x="196" y="103"/>
                  <a:pt x="198" y="102"/>
                </a:cubicBezTo>
                <a:cubicBezTo>
                  <a:pt x="198" y="103"/>
                  <a:pt x="189" y="108"/>
                  <a:pt x="194" y="106"/>
                </a:cubicBezTo>
                <a:cubicBezTo>
                  <a:pt x="192" y="107"/>
                  <a:pt x="190" y="108"/>
                  <a:pt x="190" y="108"/>
                </a:cubicBezTo>
                <a:cubicBezTo>
                  <a:pt x="194" y="106"/>
                  <a:pt x="190" y="109"/>
                  <a:pt x="189" y="110"/>
                </a:cubicBezTo>
                <a:cubicBezTo>
                  <a:pt x="194" y="107"/>
                  <a:pt x="196" y="106"/>
                  <a:pt x="200" y="103"/>
                </a:cubicBezTo>
                <a:cubicBezTo>
                  <a:pt x="201" y="103"/>
                  <a:pt x="200" y="103"/>
                  <a:pt x="201" y="102"/>
                </a:cubicBezTo>
                <a:cubicBezTo>
                  <a:pt x="202" y="102"/>
                  <a:pt x="205" y="100"/>
                  <a:pt x="205" y="99"/>
                </a:cubicBezTo>
                <a:cubicBezTo>
                  <a:pt x="207" y="98"/>
                  <a:pt x="210" y="96"/>
                  <a:pt x="210" y="97"/>
                </a:cubicBezTo>
                <a:cubicBezTo>
                  <a:pt x="212" y="96"/>
                  <a:pt x="213" y="96"/>
                  <a:pt x="213" y="95"/>
                </a:cubicBezTo>
                <a:cubicBezTo>
                  <a:pt x="211" y="96"/>
                  <a:pt x="215" y="94"/>
                  <a:pt x="214" y="94"/>
                </a:cubicBezTo>
                <a:cubicBezTo>
                  <a:pt x="213" y="95"/>
                  <a:pt x="213" y="94"/>
                  <a:pt x="211" y="95"/>
                </a:cubicBezTo>
                <a:cubicBezTo>
                  <a:pt x="211" y="96"/>
                  <a:pt x="207" y="98"/>
                  <a:pt x="205" y="99"/>
                </a:cubicBezTo>
                <a:cubicBezTo>
                  <a:pt x="205" y="99"/>
                  <a:pt x="202" y="101"/>
                  <a:pt x="202" y="101"/>
                </a:cubicBezTo>
                <a:cubicBezTo>
                  <a:pt x="200" y="101"/>
                  <a:pt x="205" y="99"/>
                  <a:pt x="203" y="100"/>
                </a:cubicBezTo>
                <a:close/>
                <a:moveTo>
                  <a:pt x="201" y="82"/>
                </a:moveTo>
                <a:cubicBezTo>
                  <a:pt x="203" y="81"/>
                  <a:pt x="203" y="82"/>
                  <a:pt x="205" y="81"/>
                </a:cubicBezTo>
                <a:cubicBezTo>
                  <a:pt x="205" y="80"/>
                  <a:pt x="206" y="80"/>
                  <a:pt x="205" y="79"/>
                </a:cubicBezTo>
                <a:cubicBezTo>
                  <a:pt x="203" y="80"/>
                  <a:pt x="202" y="81"/>
                  <a:pt x="201" y="82"/>
                </a:cubicBezTo>
                <a:close/>
                <a:moveTo>
                  <a:pt x="192" y="82"/>
                </a:moveTo>
                <a:cubicBezTo>
                  <a:pt x="192" y="81"/>
                  <a:pt x="194" y="80"/>
                  <a:pt x="194" y="80"/>
                </a:cubicBezTo>
                <a:cubicBezTo>
                  <a:pt x="192" y="80"/>
                  <a:pt x="187" y="84"/>
                  <a:pt x="190" y="83"/>
                </a:cubicBezTo>
                <a:cubicBezTo>
                  <a:pt x="192" y="81"/>
                  <a:pt x="191" y="83"/>
                  <a:pt x="191" y="83"/>
                </a:cubicBezTo>
                <a:cubicBezTo>
                  <a:pt x="192" y="83"/>
                  <a:pt x="194" y="82"/>
                  <a:pt x="195" y="81"/>
                </a:cubicBezTo>
                <a:cubicBezTo>
                  <a:pt x="195" y="81"/>
                  <a:pt x="195" y="82"/>
                  <a:pt x="195" y="82"/>
                </a:cubicBezTo>
                <a:cubicBezTo>
                  <a:pt x="197" y="81"/>
                  <a:pt x="197" y="81"/>
                  <a:pt x="197" y="81"/>
                </a:cubicBezTo>
                <a:cubicBezTo>
                  <a:pt x="197" y="80"/>
                  <a:pt x="197" y="80"/>
                  <a:pt x="197" y="80"/>
                </a:cubicBezTo>
                <a:cubicBezTo>
                  <a:pt x="194" y="82"/>
                  <a:pt x="193" y="81"/>
                  <a:pt x="192" y="82"/>
                </a:cubicBezTo>
                <a:close/>
                <a:moveTo>
                  <a:pt x="196" y="84"/>
                </a:moveTo>
                <a:cubicBezTo>
                  <a:pt x="193" y="86"/>
                  <a:pt x="192" y="85"/>
                  <a:pt x="192" y="85"/>
                </a:cubicBezTo>
                <a:cubicBezTo>
                  <a:pt x="192" y="86"/>
                  <a:pt x="191" y="86"/>
                  <a:pt x="191" y="87"/>
                </a:cubicBezTo>
                <a:cubicBezTo>
                  <a:pt x="193" y="86"/>
                  <a:pt x="192" y="87"/>
                  <a:pt x="194" y="87"/>
                </a:cubicBezTo>
                <a:cubicBezTo>
                  <a:pt x="196" y="86"/>
                  <a:pt x="195" y="86"/>
                  <a:pt x="197" y="85"/>
                </a:cubicBezTo>
                <a:cubicBezTo>
                  <a:pt x="198" y="84"/>
                  <a:pt x="195" y="86"/>
                  <a:pt x="195" y="85"/>
                </a:cubicBezTo>
                <a:cubicBezTo>
                  <a:pt x="195" y="85"/>
                  <a:pt x="198" y="82"/>
                  <a:pt x="196" y="83"/>
                </a:cubicBezTo>
                <a:cubicBezTo>
                  <a:pt x="196" y="83"/>
                  <a:pt x="196" y="83"/>
                  <a:pt x="196" y="84"/>
                </a:cubicBezTo>
                <a:close/>
                <a:moveTo>
                  <a:pt x="187" y="104"/>
                </a:moveTo>
                <a:cubicBezTo>
                  <a:pt x="188" y="103"/>
                  <a:pt x="188" y="105"/>
                  <a:pt x="192" y="103"/>
                </a:cubicBezTo>
                <a:cubicBezTo>
                  <a:pt x="192" y="102"/>
                  <a:pt x="190" y="103"/>
                  <a:pt x="190" y="103"/>
                </a:cubicBezTo>
                <a:cubicBezTo>
                  <a:pt x="192" y="102"/>
                  <a:pt x="193" y="101"/>
                  <a:pt x="194" y="99"/>
                </a:cubicBezTo>
                <a:cubicBezTo>
                  <a:pt x="195" y="100"/>
                  <a:pt x="195" y="100"/>
                  <a:pt x="195" y="100"/>
                </a:cubicBezTo>
                <a:cubicBezTo>
                  <a:pt x="197" y="98"/>
                  <a:pt x="198" y="98"/>
                  <a:pt x="201" y="96"/>
                </a:cubicBezTo>
                <a:cubicBezTo>
                  <a:pt x="200" y="96"/>
                  <a:pt x="201" y="94"/>
                  <a:pt x="200" y="95"/>
                </a:cubicBezTo>
                <a:cubicBezTo>
                  <a:pt x="196" y="97"/>
                  <a:pt x="191" y="101"/>
                  <a:pt x="189" y="102"/>
                </a:cubicBezTo>
                <a:cubicBezTo>
                  <a:pt x="188" y="103"/>
                  <a:pt x="191" y="102"/>
                  <a:pt x="188" y="103"/>
                </a:cubicBezTo>
                <a:cubicBezTo>
                  <a:pt x="188" y="103"/>
                  <a:pt x="187" y="104"/>
                  <a:pt x="187" y="104"/>
                </a:cubicBezTo>
                <a:close/>
                <a:moveTo>
                  <a:pt x="198" y="107"/>
                </a:moveTo>
                <a:cubicBezTo>
                  <a:pt x="200" y="106"/>
                  <a:pt x="201" y="105"/>
                  <a:pt x="202" y="105"/>
                </a:cubicBezTo>
                <a:cubicBezTo>
                  <a:pt x="201" y="105"/>
                  <a:pt x="199" y="106"/>
                  <a:pt x="198" y="106"/>
                </a:cubicBezTo>
                <a:cubicBezTo>
                  <a:pt x="200" y="105"/>
                  <a:pt x="200" y="104"/>
                  <a:pt x="202" y="103"/>
                </a:cubicBezTo>
                <a:cubicBezTo>
                  <a:pt x="201" y="104"/>
                  <a:pt x="203" y="102"/>
                  <a:pt x="205" y="102"/>
                </a:cubicBezTo>
                <a:cubicBezTo>
                  <a:pt x="204" y="101"/>
                  <a:pt x="200" y="104"/>
                  <a:pt x="197" y="105"/>
                </a:cubicBezTo>
                <a:cubicBezTo>
                  <a:pt x="199" y="105"/>
                  <a:pt x="196" y="108"/>
                  <a:pt x="198" y="107"/>
                </a:cubicBezTo>
                <a:close/>
                <a:moveTo>
                  <a:pt x="186" y="99"/>
                </a:moveTo>
                <a:cubicBezTo>
                  <a:pt x="183" y="101"/>
                  <a:pt x="173" y="108"/>
                  <a:pt x="182" y="103"/>
                </a:cubicBezTo>
                <a:cubicBezTo>
                  <a:pt x="183" y="101"/>
                  <a:pt x="187" y="99"/>
                  <a:pt x="183" y="102"/>
                </a:cubicBezTo>
                <a:cubicBezTo>
                  <a:pt x="186" y="100"/>
                  <a:pt x="187" y="99"/>
                  <a:pt x="188" y="98"/>
                </a:cubicBezTo>
                <a:cubicBezTo>
                  <a:pt x="187" y="99"/>
                  <a:pt x="187" y="98"/>
                  <a:pt x="186" y="99"/>
                </a:cubicBezTo>
                <a:close/>
                <a:moveTo>
                  <a:pt x="169" y="89"/>
                </a:moveTo>
                <a:cubicBezTo>
                  <a:pt x="171" y="89"/>
                  <a:pt x="178" y="83"/>
                  <a:pt x="174" y="85"/>
                </a:cubicBezTo>
                <a:cubicBezTo>
                  <a:pt x="174" y="86"/>
                  <a:pt x="171" y="88"/>
                  <a:pt x="169" y="89"/>
                </a:cubicBezTo>
                <a:close/>
                <a:moveTo>
                  <a:pt x="182" y="123"/>
                </a:moveTo>
                <a:cubicBezTo>
                  <a:pt x="187" y="120"/>
                  <a:pt x="189" y="118"/>
                  <a:pt x="195" y="114"/>
                </a:cubicBezTo>
                <a:cubicBezTo>
                  <a:pt x="194" y="115"/>
                  <a:pt x="195" y="113"/>
                  <a:pt x="194" y="114"/>
                </a:cubicBezTo>
                <a:cubicBezTo>
                  <a:pt x="194" y="114"/>
                  <a:pt x="191" y="117"/>
                  <a:pt x="189" y="118"/>
                </a:cubicBezTo>
                <a:cubicBezTo>
                  <a:pt x="190" y="117"/>
                  <a:pt x="190" y="117"/>
                  <a:pt x="190" y="116"/>
                </a:cubicBezTo>
                <a:cubicBezTo>
                  <a:pt x="188" y="118"/>
                  <a:pt x="186" y="120"/>
                  <a:pt x="183" y="121"/>
                </a:cubicBezTo>
                <a:cubicBezTo>
                  <a:pt x="184" y="121"/>
                  <a:pt x="184" y="120"/>
                  <a:pt x="183" y="121"/>
                </a:cubicBezTo>
                <a:cubicBezTo>
                  <a:pt x="183" y="121"/>
                  <a:pt x="182" y="123"/>
                  <a:pt x="182" y="123"/>
                </a:cubicBezTo>
                <a:close/>
                <a:moveTo>
                  <a:pt x="178" y="110"/>
                </a:moveTo>
                <a:cubicBezTo>
                  <a:pt x="180" y="109"/>
                  <a:pt x="180" y="109"/>
                  <a:pt x="180" y="109"/>
                </a:cubicBezTo>
                <a:cubicBezTo>
                  <a:pt x="178" y="111"/>
                  <a:pt x="182" y="109"/>
                  <a:pt x="182" y="108"/>
                </a:cubicBezTo>
                <a:cubicBezTo>
                  <a:pt x="181" y="108"/>
                  <a:pt x="179" y="109"/>
                  <a:pt x="178" y="110"/>
                </a:cubicBezTo>
                <a:close/>
                <a:moveTo>
                  <a:pt x="178" y="117"/>
                </a:moveTo>
                <a:cubicBezTo>
                  <a:pt x="177" y="118"/>
                  <a:pt x="176" y="118"/>
                  <a:pt x="175" y="120"/>
                </a:cubicBezTo>
                <a:cubicBezTo>
                  <a:pt x="176" y="119"/>
                  <a:pt x="176" y="119"/>
                  <a:pt x="177" y="119"/>
                </a:cubicBezTo>
                <a:cubicBezTo>
                  <a:pt x="178" y="118"/>
                  <a:pt x="182" y="116"/>
                  <a:pt x="181" y="116"/>
                </a:cubicBezTo>
                <a:cubicBezTo>
                  <a:pt x="177" y="119"/>
                  <a:pt x="181" y="114"/>
                  <a:pt x="178" y="117"/>
                </a:cubicBezTo>
                <a:close/>
                <a:moveTo>
                  <a:pt x="164" y="122"/>
                </a:moveTo>
                <a:cubicBezTo>
                  <a:pt x="169" y="117"/>
                  <a:pt x="172" y="117"/>
                  <a:pt x="177" y="112"/>
                </a:cubicBezTo>
                <a:cubicBezTo>
                  <a:pt x="174" y="114"/>
                  <a:pt x="176" y="112"/>
                  <a:pt x="174" y="113"/>
                </a:cubicBezTo>
                <a:cubicBezTo>
                  <a:pt x="171" y="116"/>
                  <a:pt x="165" y="119"/>
                  <a:pt x="164" y="122"/>
                </a:cubicBezTo>
                <a:close/>
                <a:moveTo>
                  <a:pt x="159" y="111"/>
                </a:moveTo>
                <a:cubicBezTo>
                  <a:pt x="160" y="110"/>
                  <a:pt x="164" y="108"/>
                  <a:pt x="164" y="107"/>
                </a:cubicBezTo>
                <a:cubicBezTo>
                  <a:pt x="162" y="109"/>
                  <a:pt x="158" y="112"/>
                  <a:pt x="159" y="111"/>
                </a:cubicBezTo>
                <a:close/>
                <a:moveTo>
                  <a:pt x="170" y="123"/>
                </a:moveTo>
                <a:cubicBezTo>
                  <a:pt x="172" y="122"/>
                  <a:pt x="175" y="118"/>
                  <a:pt x="172" y="121"/>
                </a:cubicBezTo>
                <a:cubicBezTo>
                  <a:pt x="172" y="121"/>
                  <a:pt x="173" y="120"/>
                  <a:pt x="173" y="121"/>
                </a:cubicBezTo>
                <a:cubicBezTo>
                  <a:pt x="172" y="121"/>
                  <a:pt x="168" y="124"/>
                  <a:pt x="170" y="123"/>
                </a:cubicBezTo>
                <a:close/>
                <a:moveTo>
                  <a:pt x="125" y="113"/>
                </a:moveTo>
                <a:cubicBezTo>
                  <a:pt x="123" y="114"/>
                  <a:pt x="123" y="114"/>
                  <a:pt x="123" y="114"/>
                </a:cubicBezTo>
                <a:cubicBezTo>
                  <a:pt x="123" y="115"/>
                  <a:pt x="122" y="116"/>
                  <a:pt x="123" y="115"/>
                </a:cubicBezTo>
                <a:cubicBezTo>
                  <a:pt x="125" y="114"/>
                  <a:pt x="125" y="114"/>
                  <a:pt x="125" y="113"/>
                </a:cubicBezTo>
                <a:cubicBezTo>
                  <a:pt x="125" y="113"/>
                  <a:pt x="126" y="113"/>
                  <a:pt x="126" y="112"/>
                </a:cubicBezTo>
                <a:cubicBezTo>
                  <a:pt x="125" y="113"/>
                  <a:pt x="125" y="113"/>
                  <a:pt x="125" y="113"/>
                </a:cubicBezTo>
                <a:close/>
                <a:moveTo>
                  <a:pt x="107" y="138"/>
                </a:moveTo>
                <a:cubicBezTo>
                  <a:pt x="106" y="138"/>
                  <a:pt x="106" y="138"/>
                  <a:pt x="105" y="139"/>
                </a:cubicBezTo>
                <a:cubicBezTo>
                  <a:pt x="105" y="138"/>
                  <a:pt x="107" y="136"/>
                  <a:pt x="107" y="136"/>
                </a:cubicBezTo>
                <a:cubicBezTo>
                  <a:pt x="105" y="138"/>
                  <a:pt x="104" y="139"/>
                  <a:pt x="102" y="141"/>
                </a:cubicBezTo>
                <a:cubicBezTo>
                  <a:pt x="104" y="141"/>
                  <a:pt x="106" y="140"/>
                  <a:pt x="108" y="139"/>
                </a:cubicBezTo>
                <a:cubicBezTo>
                  <a:pt x="104" y="141"/>
                  <a:pt x="110" y="134"/>
                  <a:pt x="107" y="137"/>
                </a:cubicBezTo>
                <a:cubicBezTo>
                  <a:pt x="107" y="137"/>
                  <a:pt x="107" y="137"/>
                  <a:pt x="107" y="138"/>
                </a:cubicBezTo>
                <a:close/>
                <a:moveTo>
                  <a:pt x="128" y="160"/>
                </a:moveTo>
                <a:cubicBezTo>
                  <a:pt x="127" y="161"/>
                  <a:pt x="126" y="161"/>
                  <a:pt x="126" y="161"/>
                </a:cubicBezTo>
                <a:cubicBezTo>
                  <a:pt x="125" y="163"/>
                  <a:pt x="128" y="160"/>
                  <a:pt x="128" y="162"/>
                </a:cubicBezTo>
                <a:cubicBezTo>
                  <a:pt x="127" y="163"/>
                  <a:pt x="126" y="164"/>
                  <a:pt x="125" y="164"/>
                </a:cubicBezTo>
                <a:cubicBezTo>
                  <a:pt x="125" y="165"/>
                  <a:pt x="128" y="162"/>
                  <a:pt x="129" y="162"/>
                </a:cubicBezTo>
                <a:cubicBezTo>
                  <a:pt x="128" y="162"/>
                  <a:pt x="127" y="163"/>
                  <a:pt x="127" y="163"/>
                </a:cubicBezTo>
                <a:cubicBezTo>
                  <a:pt x="131" y="161"/>
                  <a:pt x="128" y="162"/>
                  <a:pt x="131" y="159"/>
                </a:cubicBezTo>
                <a:cubicBezTo>
                  <a:pt x="130" y="159"/>
                  <a:pt x="127" y="162"/>
                  <a:pt x="128" y="160"/>
                </a:cubicBezTo>
                <a:close/>
                <a:moveTo>
                  <a:pt x="95" y="148"/>
                </a:moveTo>
                <a:cubicBezTo>
                  <a:pt x="95" y="148"/>
                  <a:pt x="96" y="148"/>
                  <a:pt x="96" y="148"/>
                </a:cubicBezTo>
                <a:cubicBezTo>
                  <a:pt x="94" y="149"/>
                  <a:pt x="94" y="150"/>
                  <a:pt x="94" y="150"/>
                </a:cubicBezTo>
                <a:cubicBezTo>
                  <a:pt x="98" y="147"/>
                  <a:pt x="99" y="145"/>
                  <a:pt x="101" y="143"/>
                </a:cubicBezTo>
                <a:cubicBezTo>
                  <a:pt x="102" y="143"/>
                  <a:pt x="102" y="142"/>
                  <a:pt x="102" y="141"/>
                </a:cubicBezTo>
                <a:cubicBezTo>
                  <a:pt x="100" y="143"/>
                  <a:pt x="97" y="147"/>
                  <a:pt x="95" y="148"/>
                </a:cubicBezTo>
                <a:close/>
                <a:moveTo>
                  <a:pt x="110" y="169"/>
                </a:moveTo>
                <a:cubicBezTo>
                  <a:pt x="110" y="169"/>
                  <a:pt x="111" y="169"/>
                  <a:pt x="111" y="169"/>
                </a:cubicBezTo>
                <a:cubicBezTo>
                  <a:pt x="110" y="170"/>
                  <a:pt x="109" y="171"/>
                  <a:pt x="109" y="171"/>
                </a:cubicBezTo>
                <a:cubicBezTo>
                  <a:pt x="112" y="168"/>
                  <a:pt x="113" y="166"/>
                  <a:pt x="114" y="165"/>
                </a:cubicBezTo>
                <a:cubicBezTo>
                  <a:pt x="114" y="165"/>
                  <a:pt x="114" y="165"/>
                  <a:pt x="114" y="165"/>
                </a:cubicBezTo>
                <a:cubicBezTo>
                  <a:pt x="112" y="167"/>
                  <a:pt x="111" y="169"/>
                  <a:pt x="110" y="169"/>
                </a:cubicBezTo>
                <a:close/>
                <a:moveTo>
                  <a:pt x="91" y="154"/>
                </a:moveTo>
                <a:cubicBezTo>
                  <a:pt x="92" y="155"/>
                  <a:pt x="92" y="155"/>
                  <a:pt x="92" y="155"/>
                </a:cubicBezTo>
                <a:cubicBezTo>
                  <a:pt x="94" y="153"/>
                  <a:pt x="93" y="153"/>
                  <a:pt x="94" y="152"/>
                </a:cubicBezTo>
                <a:cubicBezTo>
                  <a:pt x="94" y="152"/>
                  <a:pt x="94" y="152"/>
                  <a:pt x="95" y="152"/>
                </a:cubicBezTo>
                <a:cubicBezTo>
                  <a:pt x="95" y="152"/>
                  <a:pt x="95" y="151"/>
                  <a:pt x="95" y="151"/>
                </a:cubicBezTo>
                <a:cubicBezTo>
                  <a:pt x="94" y="151"/>
                  <a:pt x="94" y="151"/>
                  <a:pt x="94" y="152"/>
                </a:cubicBezTo>
                <a:cubicBezTo>
                  <a:pt x="93" y="153"/>
                  <a:pt x="93" y="153"/>
                  <a:pt x="91" y="154"/>
                </a:cubicBezTo>
                <a:close/>
                <a:moveTo>
                  <a:pt x="92" y="162"/>
                </a:moveTo>
                <a:cubicBezTo>
                  <a:pt x="94" y="162"/>
                  <a:pt x="97" y="157"/>
                  <a:pt x="99" y="155"/>
                </a:cubicBezTo>
                <a:cubicBezTo>
                  <a:pt x="96" y="158"/>
                  <a:pt x="95" y="159"/>
                  <a:pt x="92" y="162"/>
                </a:cubicBezTo>
                <a:close/>
                <a:moveTo>
                  <a:pt x="88" y="161"/>
                </a:moveTo>
                <a:cubicBezTo>
                  <a:pt x="87" y="161"/>
                  <a:pt x="87" y="161"/>
                  <a:pt x="87" y="161"/>
                </a:cubicBezTo>
                <a:cubicBezTo>
                  <a:pt x="87" y="161"/>
                  <a:pt x="87" y="161"/>
                  <a:pt x="87" y="161"/>
                </a:cubicBezTo>
                <a:cubicBezTo>
                  <a:pt x="87" y="162"/>
                  <a:pt x="87" y="162"/>
                  <a:pt x="87" y="162"/>
                </a:cubicBezTo>
                <a:cubicBezTo>
                  <a:pt x="87" y="162"/>
                  <a:pt x="87" y="162"/>
                  <a:pt x="87" y="162"/>
                </a:cubicBezTo>
                <a:cubicBezTo>
                  <a:pt x="87" y="162"/>
                  <a:pt x="87" y="163"/>
                  <a:pt x="87" y="163"/>
                </a:cubicBezTo>
                <a:cubicBezTo>
                  <a:pt x="87" y="163"/>
                  <a:pt x="87" y="162"/>
                  <a:pt x="87" y="162"/>
                </a:cubicBezTo>
                <a:cubicBezTo>
                  <a:pt x="87" y="162"/>
                  <a:pt x="87" y="162"/>
                  <a:pt x="88" y="161"/>
                </a:cubicBezTo>
                <a:cubicBezTo>
                  <a:pt x="89" y="160"/>
                  <a:pt x="89" y="160"/>
                  <a:pt x="89" y="160"/>
                </a:cubicBezTo>
                <a:cubicBezTo>
                  <a:pt x="88" y="162"/>
                  <a:pt x="90" y="159"/>
                  <a:pt x="91" y="158"/>
                </a:cubicBezTo>
                <a:cubicBezTo>
                  <a:pt x="91" y="157"/>
                  <a:pt x="93" y="157"/>
                  <a:pt x="94" y="156"/>
                </a:cubicBezTo>
                <a:cubicBezTo>
                  <a:pt x="92" y="156"/>
                  <a:pt x="90" y="158"/>
                  <a:pt x="88" y="161"/>
                </a:cubicBezTo>
                <a:close/>
                <a:moveTo>
                  <a:pt x="106" y="176"/>
                </a:moveTo>
                <a:cubicBezTo>
                  <a:pt x="106" y="177"/>
                  <a:pt x="105" y="177"/>
                  <a:pt x="105" y="178"/>
                </a:cubicBezTo>
                <a:cubicBezTo>
                  <a:pt x="104" y="178"/>
                  <a:pt x="104" y="178"/>
                  <a:pt x="104" y="178"/>
                </a:cubicBezTo>
                <a:cubicBezTo>
                  <a:pt x="104" y="179"/>
                  <a:pt x="103" y="179"/>
                  <a:pt x="103" y="180"/>
                </a:cubicBezTo>
                <a:cubicBezTo>
                  <a:pt x="104" y="179"/>
                  <a:pt x="104" y="180"/>
                  <a:pt x="104" y="179"/>
                </a:cubicBezTo>
                <a:cubicBezTo>
                  <a:pt x="105" y="179"/>
                  <a:pt x="105" y="180"/>
                  <a:pt x="106" y="179"/>
                </a:cubicBezTo>
                <a:cubicBezTo>
                  <a:pt x="105" y="179"/>
                  <a:pt x="105" y="179"/>
                  <a:pt x="105" y="179"/>
                </a:cubicBezTo>
                <a:cubicBezTo>
                  <a:pt x="105" y="178"/>
                  <a:pt x="105" y="179"/>
                  <a:pt x="106" y="178"/>
                </a:cubicBezTo>
                <a:cubicBezTo>
                  <a:pt x="105" y="179"/>
                  <a:pt x="108" y="175"/>
                  <a:pt x="108" y="175"/>
                </a:cubicBezTo>
                <a:cubicBezTo>
                  <a:pt x="108" y="175"/>
                  <a:pt x="108" y="175"/>
                  <a:pt x="109" y="175"/>
                </a:cubicBezTo>
                <a:cubicBezTo>
                  <a:pt x="108" y="175"/>
                  <a:pt x="107" y="175"/>
                  <a:pt x="106" y="176"/>
                </a:cubicBezTo>
                <a:close/>
                <a:moveTo>
                  <a:pt x="109" y="180"/>
                </a:moveTo>
                <a:cubicBezTo>
                  <a:pt x="108" y="180"/>
                  <a:pt x="108" y="180"/>
                  <a:pt x="108" y="180"/>
                </a:cubicBezTo>
                <a:cubicBezTo>
                  <a:pt x="108" y="181"/>
                  <a:pt x="108" y="181"/>
                  <a:pt x="108" y="181"/>
                </a:cubicBezTo>
                <a:cubicBezTo>
                  <a:pt x="107" y="181"/>
                  <a:pt x="107" y="181"/>
                  <a:pt x="107" y="181"/>
                </a:cubicBezTo>
                <a:cubicBezTo>
                  <a:pt x="107" y="181"/>
                  <a:pt x="107" y="181"/>
                  <a:pt x="107" y="181"/>
                </a:cubicBezTo>
                <a:cubicBezTo>
                  <a:pt x="106" y="182"/>
                  <a:pt x="106" y="183"/>
                  <a:pt x="105" y="184"/>
                </a:cubicBezTo>
                <a:cubicBezTo>
                  <a:pt x="106" y="184"/>
                  <a:pt x="107" y="183"/>
                  <a:pt x="107" y="182"/>
                </a:cubicBezTo>
                <a:cubicBezTo>
                  <a:pt x="108" y="182"/>
                  <a:pt x="108" y="182"/>
                  <a:pt x="108" y="182"/>
                </a:cubicBezTo>
                <a:cubicBezTo>
                  <a:pt x="108" y="182"/>
                  <a:pt x="108" y="182"/>
                  <a:pt x="110" y="180"/>
                </a:cubicBezTo>
                <a:cubicBezTo>
                  <a:pt x="110" y="180"/>
                  <a:pt x="109" y="180"/>
                  <a:pt x="109" y="180"/>
                </a:cubicBezTo>
                <a:close/>
                <a:moveTo>
                  <a:pt x="88" y="171"/>
                </a:moveTo>
                <a:cubicBezTo>
                  <a:pt x="89" y="170"/>
                  <a:pt x="88" y="170"/>
                  <a:pt x="88" y="170"/>
                </a:cubicBezTo>
                <a:cubicBezTo>
                  <a:pt x="89" y="171"/>
                  <a:pt x="90" y="169"/>
                  <a:pt x="90" y="169"/>
                </a:cubicBezTo>
                <a:cubicBezTo>
                  <a:pt x="90" y="169"/>
                  <a:pt x="90" y="168"/>
                  <a:pt x="89" y="169"/>
                </a:cubicBezTo>
                <a:cubicBezTo>
                  <a:pt x="89" y="169"/>
                  <a:pt x="88" y="170"/>
                  <a:pt x="88" y="171"/>
                </a:cubicBezTo>
                <a:close/>
                <a:moveTo>
                  <a:pt x="98" y="180"/>
                </a:moveTo>
                <a:cubicBezTo>
                  <a:pt x="99" y="179"/>
                  <a:pt x="99" y="180"/>
                  <a:pt x="100" y="180"/>
                </a:cubicBezTo>
                <a:cubicBezTo>
                  <a:pt x="99" y="179"/>
                  <a:pt x="98" y="179"/>
                  <a:pt x="98" y="180"/>
                </a:cubicBezTo>
                <a:close/>
                <a:moveTo>
                  <a:pt x="102" y="183"/>
                </a:moveTo>
                <a:cubicBezTo>
                  <a:pt x="102" y="182"/>
                  <a:pt x="101" y="182"/>
                  <a:pt x="102" y="182"/>
                </a:cubicBezTo>
                <a:cubicBezTo>
                  <a:pt x="102" y="182"/>
                  <a:pt x="102" y="183"/>
                  <a:pt x="102" y="182"/>
                </a:cubicBezTo>
                <a:cubicBezTo>
                  <a:pt x="102" y="182"/>
                  <a:pt x="101" y="182"/>
                  <a:pt x="101" y="182"/>
                </a:cubicBezTo>
                <a:cubicBezTo>
                  <a:pt x="102" y="182"/>
                  <a:pt x="101" y="183"/>
                  <a:pt x="102" y="183"/>
                </a:cubicBezTo>
                <a:close/>
                <a:moveTo>
                  <a:pt x="102" y="191"/>
                </a:moveTo>
                <a:cubicBezTo>
                  <a:pt x="102" y="191"/>
                  <a:pt x="104" y="189"/>
                  <a:pt x="104" y="188"/>
                </a:cubicBezTo>
                <a:cubicBezTo>
                  <a:pt x="103" y="187"/>
                  <a:pt x="103" y="186"/>
                  <a:pt x="102" y="187"/>
                </a:cubicBezTo>
                <a:cubicBezTo>
                  <a:pt x="104" y="188"/>
                  <a:pt x="101" y="190"/>
                  <a:pt x="102" y="191"/>
                </a:cubicBezTo>
                <a:close/>
                <a:moveTo>
                  <a:pt x="100" y="187"/>
                </a:moveTo>
                <a:cubicBezTo>
                  <a:pt x="100" y="187"/>
                  <a:pt x="99" y="187"/>
                  <a:pt x="100" y="187"/>
                </a:cubicBezTo>
                <a:cubicBezTo>
                  <a:pt x="100" y="187"/>
                  <a:pt x="101" y="187"/>
                  <a:pt x="101" y="187"/>
                </a:cubicBezTo>
                <a:cubicBezTo>
                  <a:pt x="100" y="187"/>
                  <a:pt x="100" y="187"/>
                  <a:pt x="100" y="187"/>
                </a:cubicBezTo>
                <a:close/>
                <a:moveTo>
                  <a:pt x="99" y="192"/>
                </a:moveTo>
                <a:cubicBezTo>
                  <a:pt x="97" y="193"/>
                  <a:pt x="94" y="197"/>
                  <a:pt x="94" y="198"/>
                </a:cubicBezTo>
                <a:cubicBezTo>
                  <a:pt x="95" y="197"/>
                  <a:pt x="96" y="196"/>
                  <a:pt x="97" y="194"/>
                </a:cubicBezTo>
                <a:cubicBezTo>
                  <a:pt x="97" y="195"/>
                  <a:pt x="97" y="195"/>
                  <a:pt x="97" y="194"/>
                </a:cubicBezTo>
                <a:cubicBezTo>
                  <a:pt x="98" y="192"/>
                  <a:pt x="101" y="192"/>
                  <a:pt x="102" y="189"/>
                </a:cubicBezTo>
                <a:cubicBezTo>
                  <a:pt x="101" y="189"/>
                  <a:pt x="101" y="190"/>
                  <a:pt x="101" y="190"/>
                </a:cubicBezTo>
                <a:cubicBezTo>
                  <a:pt x="100" y="189"/>
                  <a:pt x="102" y="189"/>
                  <a:pt x="102" y="188"/>
                </a:cubicBezTo>
                <a:cubicBezTo>
                  <a:pt x="100" y="189"/>
                  <a:pt x="100" y="191"/>
                  <a:pt x="98" y="191"/>
                </a:cubicBezTo>
                <a:cubicBezTo>
                  <a:pt x="99" y="191"/>
                  <a:pt x="99" y="192"/>
                  <a:pt x="99" y="192"/>
                </a:cubicBezTo>
                <a:close/>
                <a:moveTo>
                  <a:pt x="95" y="191"/>
                </a:moveTo>
                <a:cubicBezTo>
                  <a:pt x="96" y="191"/>
                  <a:pt x="95" y="192"/>
                  <a:pt x="96" y="192"/>
                </a:cubicBezTo>
                <a:cubicBezTo>
                  <a:pt x="96" y="191"/>
                  <a:pt x="98" y="191"/>
                  <a:pt x="97" y="190"/>
                </a:cubicBezTo>
                <a:cubicBezTo>
                  <a:pt x="98" y="190"/>
                  <a:pt x="98" y="189"/>
                  <a:pt x="98" y="189"/>
                </a:cubicBezTo>
                <a:cubicBezTo>
                  <a:pt x="98" y="189"/>
                  <a:pt x="97" y="189"/>
                  <a:pt x="98" y="189"/>
                </a:cubicBezTo>
                <a:cubicBezTo>
                  <a:pt x="98" y="189"/>
                  <a:pt x="99" y="189"/>
                  <a:pt x="100" y="188"/>
                </a:cubicBezTo>
                <a:cubicBezTo>
                  <a:pt x="99" y="187"/>
                  <a:pt x="99" y="187"/>
                  <a:pt x="99" y="187"/>
                </a:cubicBezTo>
                <a:cubicBezTo>
                  <a:pt x="98" y="187"/>
                  <a:pt x="99" y="188"/>
                  <a:pt x="98" y="188"/>
                </a:cubicBezTo>
                <a:cubicBezTo>
                  <a:pt x="98" y="187"/>
                  <a:pt x="96" y="189"/>
                  <a:pt x="97" y="190"/>
                </a:cubicBezTo>
                <a:cubicBezTo>
                  <a:pt x="96" y="190"/>
                  <a:pt x="96" y="190"/>
                  <a:pt x="96" y="190"/>
                </a:cubicBezTo>
                <a:cubicBezTo>
                  <a:pt x="96" y="190"/>
                  <a:pt x="97" y="190"/>
                  <a:pt x="96" y="191"/>
                </a:cubicBezTo>
                <a:cubicBezTo>
                  <a:pt x="96" y="190"/>
                  <a:pt x="96" y="190"/>
                  <a:pt x="96" y="190"/>
                </a:cubicBezTo>
                <a:cubicBezTo>
                  <a:pt x="96" y="191"/>
                  <a:pt x="96" y="191"/>
                  <a:pt x="95" y="191"/>
                </a:cubicBezTo>
                <a:close/>
                <a:moveTo>
                  <a:pt x="85" y="191"/>
                </a:moveTo>
                <a:cubicBezTo>
                  <a:pt x="85" y="194"/>
                  <a:pt x="82" y="195"/>
                  <a:pt x="81" y="197"/>
                </a:cubicBezTo>
                <a:cubicBezTo>
                  <a:pt x="82" y="198"/>
                  <a:pt x="82" y="197"/>
                  <a:pt x="82" y="197"/>
                </a:cubicBezTo>
                <a:cubicBezTo>
                  <a:pt x="84" y="195"/>
                  <a:pt x="85" y="193"/>
                  <a:pt x="87" y="192"/>
                </a:cubicBezTo>
                <a:cubicBezTo>
                  <a:pt x="87" y="192"/>
                  <a:pt x="87" y="193"/>
                  <a:pt x="88" y="193"/>
                </a:cubicBezTo>
                <a:cubicBezTo>
                  <a:pt x="88" y="193"/>
                  <a:pt x="89" y="191"/>
                  <a:pt x="90" y="191"/>
                </a:cubicBezTo>
                <a:cubicBezTo>
                  <a:pt x="89" y="190"/>
                  <a:pt x="89" y="190"/>
                  <a:pt x="89" y="190"/>
                </a:cubicBezTo>
                <a:cubicBezTo>
                  <a:pt x="89" y="191"/>
                  <a:pt x="88" y="193"/>
                  <a:pt x="87" y="192"/>
                </a:cubicBezTo>
                <a:cubicBezTo>
                  <a:pt x="87" y="191"/>
                  <a:pt x="88" y="190"/>
                  <a:pt x="89" y="189"/>
                </a:cubicBezTo>
                <a:cubicBezTo>
                  <a:pt x="88" y="189"/>
                  <a:pt x="88" y="188"/>
                  <a:pt x="87" y="189"/>
                </a:cubicBezTo>
                <a:cubicBezTo>
                  <a:pt x="88" y="189"/>
                  <a:pt x="87" y="190"/>
                  <a:pt x="88" y="190"/>
                </a:cubicBezTo>
                <a:cubicBezTo>
                  <a:pt x="87" y="190"/>
                  <a:pt x="88" y="190"/>
                  <a:pt x="87" y="190"/>
                </a:cubicBezTo>
                <a:cubicBezTo>
                  <a:pt x="86" y="190"/>
                  <a:pt x="86" y="192"/>
                  <a:pt x="85" y="191"/>
                </a:cubicBezTo>
                <a:cubicBezTo>
                  <a:pt x="86" y="191"/>
                  <a:pt x="86" y="191"/>
                  <a:pt x="86" y="191"/>
                </a:cubicBezTo>
                <a:cubicBezTo>
                  <a:pt x="85" y="191"/>
                  <a:pt x="86" y="191"/>
                  <a:pt x="85" y="191"/>
                </a:cubicBezTo>
                <a:close/>
                <a:moveTo>
                  <a:pt x="94" y="201"/>
                </a:moveTo>
                <a:cubicBezTo>
                  <a:pt x="95" y="200"/>
                  <a:pt x="94" y="199"/>
                  <a:pt x="95" y="200"/>
                </a:cubicBezTo>
                <a:cubicBezTo>
                  <a:pt x="95" y="199"/>
                  <a:pt x="95" y="199"/>
                  <a:pt x="96" y="199"/>
                </a:cubicBezTo>
                <a:cubicBezTo>
                  <a:pt x="94" y="198"/>
                  <a:pt x="94" y="200"/>
                  <a:pt x="94" y="201"/>
                </a:cubicBezTo>
                <a:close/>
                <a:moveTo>
                  <a:pt x="93" y="198"/>
                </a:moveTo>
                <a:cubicBezTo>
                  <a:pt x="93" y="199"/>
                  <a:pt x="93" y="199"/>
                  <a:pt x="92" y="199"/>
                </a:cubicBezTo>
                <a:cubicBezTo>
                  <a:pt x="93" y="200"/>
                  <a:pt x="91" y="200"/>
                  <a:pt x="92" y="200"/>
                </a:cubicBezTo>
                <a:cubicBezTo>
                  <a:pt x="92" y="199"/>
                  <a:pt x="94" y="199"/>
                  <a:pt x="93" y="198"/>
                </a:cubicBezTo>
                <a:close/>
                <a:moveTo>
                  <a:pt x="91" y="201"/>
                </a:moveTo>
                <a:cubicBezTo>
                  <a:pt x="91" y="202"/>
                  <a:pt x="91" y="201"/>
                  <a:pt x="90" y="201"/>
                </a:cubicBezTo>
                <a:cubicBezTo>
                  <a:pt x="90" y="202"/>
                  <a:pt x="91" y="202"/>
                  <a:pt x="91" y="202"/>
                </a:cubicBezTo>
                <a:cubicBezTo>
                  <a:pt x="91" y="202"/>
                  <a:pt x="91" y="202"/>
                  <a:pt x="91" y="203"/>
                </a:cubicBezTo>
                <a:cubicBezTo>
                  <a:pt x="91" y="202"/>
                  <a:pt x="92" y="202"/>
                  <a:pt x="91" y="202"/>
                </a:cubicBezTo>
                <a:cubicBezTo>
                  <a:pt x="92" y="201"/>
                  <a:pt x="92" y="202"/>
                  <a:pt x="92" y="201"/>
                </a:cubicBezTo>
                <a:cubicBezTo>
                  <a:pt x="92" y="201"/>
                  <a:pt x="92" y="201"/>
                  <a:pt x="92" y="201"/>
                </a:cubicBezTo>
                <a:cubicBezTo>
                  <a:pt x="92" y="200"/>
                  <a:pt x="92" y="201"/>
                  <a:pt x="93" y="201"/>
                </a:cubicBezTo>
                <a:cubicBezTo>
                  <a:pt x="93" y="200"/>
                  <a:pt x="93" y="200"/>
                  <a:pt x="93" y="200"/>
                </a:cubicBezTo>
                <a:cubicBezTo>
                  <a:pt x="92" y="199"/>
                  <a:pt x="92" y="201"/>
                  <a:pt x="91" y="201"/>
                </a:cubicBezTo>
                <a:close/>
                <a:moveTo>
                  <a:pt x="87" y="202"/>
                </a:moveTo>
                <a:cubicBezTo>
                  <a:pt x="87" y="203"/>
                  <a:pt x="86" y="204"/>
                  <a:pt x="86" y="205"/>
                </a:cubicBezTo>
                <a:cubicBezTo>
                  <a:pt x="88" y="203"/>
                  <a:pt x="89" y="204"/>
                  <a:pt x="90" y="205"/>
                </a:cubicBezTo>
                <a:cubicBezTo>
                  <a:pt x="89" y="204"/>
                  <a:pt x="90" y="204"/>
                  <a:pt x="90" y="204"/>
                </a:cubicBezTo>
                <a:cubicBezTo>
                  <a:pt x="90" y="204"/>
                  <a:pt x="89" y="204"/>
                  <a:pt x="89" y="203"/>
                </a:cubicBezTo>
                <a:cubicBezTo>
                  <a:pt x="89" y="204"/>
                  <a:pt x="89" y="203"/>
                  <a:pt x="88" y="203"/>
                </a:cubicBezTo>
                <a:cubicBezTo>
                  <a:pt x="88" y="203"/>
                  <a:pt x="88" y="203"/>
                  <a:pt x="88" y="203"/>
                </a:cubicBezTo>
                <a:cubicBezTo>
                  <a:pt x="88" y="203"/>
                  <a:pt x="88" y="203"/>
                  <a:pt x="88" y="203"/>
                </a:cubicBezTo>
                <a:cubicBezTo>
                  <a:pt x="88" y="203"/>
                  <a:pt x="88" y="202"/>
                  <a:pt x="89" y="202"/>
                </a:cubicBezTo>
                <a:cubicBezTo>
                  <a:pt x="87" y="202"/>
                  <a:pt x="88" y="201"/>
                  <a:pt x="87" y="202"/>
                </a:cubicBezTo>
                <a:close/>
                <a:moveTo>
                  <a:pt x="64" y="186"/>
                </a:moveTo>
                <a:cubicBezTo>
                  <a:pt x="65" y="186"/>
                  <a:pt x="65" y="186"/>
                  <a:pt x="65" y="186"/>
                </a:cubicBezTo>
                <a:cubicBezTo>
                  <a:pt x="65" y="186"/>
                  <a:pt x="65" y="186"/>
                  <a:pt x="65" y="186"/>
                </a:cubicBezTo>
                <a:cubicBezTo>
                  <a:pt x="65" y="186"/>
                  <a:pt x="65" y="186"/>
                  <a:pt x="65" y="186"/>
                </a:cubicBezTo>
                <a:cubicBezTo>
                  <a:pt x="65" y="186"/>
                  <a:pt x="65" y="186"/>
                  <a:pt x="65" y="186"/>
                </a:cubicBezTo>
                <a:cubicBezTo>
                  <a:pt x="65" y="186"/>
                  <a:pt x="64" y="186"/>
                  <a:pt x="64" y="186"/>
                </a:cubicBezTo>
                <a:close/>
                <a:moveTo>
                  <a:pt x="86" y="208"/>
                </a:moveTo>
                <a:cubicBezTo>
                  <a:pt x="86" y="208"/>
                  <a:pt x="86" y="207"/>
                  <a:pt x="86" y="207"/>
                </a:cubicBezTo>
                <a:cubicBezTo>
                  <a:pt x="85" y="207"/>
                  <a:pt x="87" y="207"/>
                  <a:pt x="87" y="206"/>
                </a:cubicBezTo>
                <a:cubicBezTo>
                  <a:pt x="86" y="206"/>
                  <a:pt x="85" y="208"/>
                  <a:pt x="86" y="208"/>
                </a:cubicBezTo>
                <a:close/>
                <a:moveTo>
                  <a:pt x="84" y="206"/>
                </a:moveTo>
                <a:cubicBezTo>
                  <a:pt x="84" y="206"/>
                  <a:pt x="84" y="207"/>
                  <a:pt x="85" y="206"/>
                </a:cubicBezTo>
                <a:cubicBezTo>
                  <a:pt x="84" y="206"/>
                  <a:pt x="84" y="205"/>
                  <a:pt x="84" y="206"/>
                </a:cubicBezTo>
                <a:cubicBezTo>
                  <a:pt x="84" y="206"/>
                  <a:pt x="83" y="205"/>
                  <a:pt x="84" y="206"/>
                </a:cubicBezTo>
                <a:close/>
                <a:moveTo>
                  <a:pt x="79" y="215"/>
                </a:moveTo>
                <a:cubicBezTo>
                  <a:pt x="79" y="215"/>
                  <a:pt x="79" y="215"/>
                  <a:pt x="80" y="215"/>
                </a:cubicBezTo>
                <a:cubicBezTo>
                  <a:pt x="80" y="214"/>
                  <a:pt x="82" y="213"/>
                  <a:pt x="81" y="212"/>
                </a:cubicBezTo>
                <a:cubicBezTo>
                  <a:pt x="81" y="212"/>
                  <a:pt x="81" y="212"/>
                  <a:pt x="81" y="212"/>
                </a:cubicBezTo>
                <a:cubicBezTo>
                  <a:pt x="81" y="212"/>
                  <a:pt x="80" y="212"/>
                  <a:pt x="80" y="212"/>
                </a:cubicBezTo>
                <a:cubicBezTo>
                  <a:pt x="81" y="212"/>
                  <a:pt x="81" y="212"/>
                  <a:pt x="81" y="213"/>
                </a:cubicBezTo>
                <a:cubicBezTo>
                  <a:pt x="80" y="212"/>
                  <a:pt x="80" y="213"/>
                  <a:pt x="80" y="212"/>
                </a:cubicBezTo>
                <a:cubicBezTo>
                  <a:pt x="79" y="212"/>
                  <a:pt x="79" y="212"/>
                  <a:pt x="79" y="213"/>
                </a:cubicBezTo>
                <a:cubicBezTo>
                  <a:pt x="79" y="214"/>
                  <a:pt x="77" y="216"/>
                  <a:pt x="76" y="217"/>
                </a:cubicBezTo>
                <a:cubicBezTo>
                  <a:pt x="77" y="217"/>
                  <a:pt x="77" y="216"/>
                  <a:pt x="77" y="217"/>
                </a:cubicBezTo>
                <a:cubicBezTo>
                  <a:pt x="77" y="217"/>
                  <a:pt x="77" y="217"/>
                  <a:pt x="77" y="217"/>
                </a:cubicBezTo>
                <a:cubicBezTo>
                  <a:pt x="77" y="217"/>
                  <a:pt x="78" y="216"/>
                  <a:pt x="79" y="216"/>
                </a:cubicBezTo>
                <a:cubicBezTo>
                  <a:pt x="78" y="216"/>
                  <a:pt x="78" y="215"/>
                  <a:pt x="78" y="215"/>
                </a:cubicBezTo>
                <a:cubicBezTo>
                  <a:pt x="79" y="215"/>
                  <a:pt x="78" y="215"/>
                  <a:pt x="79" y="215"/>
                </a:cubicBezTo>
                <a:cubicBezTo>
                  <a:pt x="79" y="215"/>
                  <a:pt x="79" y="215"/>
                  <a:pt x="79" y="215"/>
                </a:cubicBezTo>
                <a:close/>
                <a:moveTo>
                  <a:pt x="74" y="207"/>
                </a:moveTo>
                <a:cubicBezTo>
                  <a:pt x="73" y="207"/>
                  <a:pt x="73" y="208"/>
                  <a:pt x="72" y="207"/>
                </a:cubicBezTo>
                <a:cubicBezTo>
                  <a:pt x="71" y="209"/>
                  <a:pt x="70" y="210"/>
                  <a:pt x="69" y="210"/>
                </a:cubicBezTo>
                <a:cubicBezTo>
                  <a:pt x="68" y="211"/>
                  <a:pt x="69" y="210"/>
                  <a:pt x="69" y="211"/>
                </a:cubicBezTo>
                <a:cubicBezTo>
                  <a:pt x="68" y="211"/>
                  <a:pt x="69" y="212"/>
                  <a:pt x="68" y="212"/>
                </a:cubicBezTo>
                <a:cubicBezTo>
                  <a:pt x="69" y="212"/>
                  <a:pt x="69" y="211"/>
                  <a:pt x="68" y="211"/>
                </a:cubicBezTo>
                <a:cubicBezTo>
                  <a:pt x="68" y="212"/>
                  <a:pt x="67" y="212"/>
                  <a:pt x="68" y="213"/>
                </a:cubicBezTo>
                <a:cubicBezTo>
                  <a:pt x="68" y="213"/>
                  <a:pt x="68" y="213"/>
                  <a:pt x="68" y="213"/>
                </a:cubicBezTo>
                <a:cubicBezTo>
                  <a:pt x="69" y="212"/>
                  <a:pt x="69" y="213"/>
                  <a:pt x="69" y="214"/>
                </a:cubicBezTo>
                <a:cubicBezTo>
                  <a:pt x="70" y="213"/>
                  <a:pt x="70" y="211"/>
                  <a:pt x="71" y="211"/>
                </a:cubicBezTo>
                <a:cubicBezTo>
                  <a:pt x="70" y="211"/>
                  <a:pt x="70" y="212"/>
                  <a:pt x="70" y="212"/>
                </a:cubicBezTo>
                <a:cubicBezTo>
                  <a:pt x="71" y="212"/>
                  <a:pt x="71" y="212"/>
                  <a:pt x="71" y="212"/>
                </a:cubicBezTo>
                <a:cubicBezTo>
                  <a:pt x="71" y="213"/>
                  <a:pt x="70" y="213"/>
                  <a:pt x="71" y="214"/>
                </a:cubicBezTo>
                <a:cubicBezTo>
                  <a:pt x="69" y="213"/>
                  <a:pt x="70" y="215"/>
                  <a:pt x="69" y="216"/>
                </a:cubicBezTo>
                <a:cubicBezTo>
                  <a:pt x="68" y="217"/>
                  <a:pt x="66" y="218"/>
                  <a:pt x="67" y="219"/>
                </a:cubicBezTo>
                <a:cubicBezTo>
                  <a:pt x="65" y="219"/>
                  <a:pt x="64" y="222"/>
                  <a:pt x="62" y="223"/>
                </a:cubicBezTo>
                <a:cubicBezTo>
                  <a:pt x="63" y="223"/>
                  <a:pt x="62" y="223"/>
                  <a:pt x="63" y="223"/>
                </a:cubicBezTo>
                <a:cubicBezTo>
                  <a:pt x="63" y="223"/>
                  <a:pt x="62" y="225"/>
                  <a:pt x="63" y="225"/>
                </a:cubicBezTo>
                <a:cubicBezTo>
                  <a:pt x="63" y="224"/>
                  <a:pt x="63" y="223"/>
                  <a:pt x="64" y="223"/>
                </a:cubicBezTo>
                <a:cubicBezTo>
                  <a:pt x="64" y="221"/>
                  <a:pt x="67" y="221"/>
                  <a:pt x="67" y="219"/>
                </a:cubicBezTo>
                <a:cubicBezTo>
                  <a:pt x="68" y="218"/>
                  <a:pt x="68" y="218"/>
                  <a:pt x="69" y="217"/>
                </a:cubicBezTo>
                <a:cubicBezTo>
                  <a:pt x="69" y="217"/>
                  <a:pt x="68" y="217"/>
                  <a:pt x="69" y="216"/>
                </a:cubicBezTo>
                <a:cubicBezTo>
                  <a:pt x="70" y="217"/>
                  <a:pt x="69" y="216"/>
                  <a:pt x="69" y="216"/>
                </a:cubicBezTo>
                <a:cubicBezTo>
                  <a:pt x="70" y="216"/>
                  <a:pt x="73" y="213"/>
                  <a:pt x="72" y="212"/>
                </a:cubicBezTo>
                <a:cubicBezTo>
                  <a:pt x="73" y="212"/>
                  <a:pt x="73" y="212"/>
                  <a:pt x="73" y="212"/>
                </a:cubicBezTo>
                <a:cubicBezTo>
                  <a:pt x="73" y="211"/>
                  <a:pt x="73" y="210"/>
                  <a:pt x="72" y="210"/>
                </a:cubicBezTo>
                <a:cubicBezTo>
                  <a:pt x="73" y="210"/>
                  <a:pt x="73" y="210"/>
                  <a:pt x="73" y="211"/>
                </a:cubicBezTo>
                <a:cubicBezTo>
                  <a:pt x="72" y="210"/>
                  <a:pt x="72" y="211"/>
                  <a:pt x="72" y="211"/>
                </a:cubicBezTo>
                <a:cubicBezTo>
                  <a:pt x="72" y="210"/>
                  <a:pt x="72" y="209"/>
                  <a:pt x="72" y="209"/>
                </a:cubicBezTo>
                <a:cubicBezTo>
                  <a:pt x="72" y="210"/>
                  <a:pt x="71" y="210"/>
                  <a:pt x="71" y="210"/>
                </a:cubicBezTo>
                <a:cubicBezTo>
                  <a:pt x="72" y="210"/>
                  <a:pt x="71" y="209"/>
                  <a:pt x="72" y="209"/>
                </a:cubicBezTo>
                <a:cubicBezTo>
                  <a:pt x="73" y="209"/>
                  <a:pt x="72" y="207"/>
                  <a:pt x="74" y="208"/>
                </a:cubicBezTo>
                <a:cubicBezTo>
                  <a:pt x="74" y="208"/>
                  <a:pt x="74" y="207"/>
                  <a:pt x="74" y="207"/>
                </a:cubicBezTo>
                <a:close/>
                <a:moveTo>
                  <a:pt x="64" y="211"/>
                </a:moveTo>
                <a:cubicBezTo>
                  <a:pt x="66" y="211"/>
                  <a:pt x="67" y="206"/>
                  <a:pt x="68" y="207"/>
                </a:cubicBezTo>
                <a:cubicBezTo>
                  <a:pt x="68" y="206"/>
                  <a:pt x="70" y="205"/>
                  <a:pt x="69" y="204"/>
                </a:cubicBezTo>
                <a:cubicBezTo>
                  <a:pt x="68" y="206"/>
                  <a:pt x="66" y="208"/>
                  <a:pt x="64" y="211"/>
                </a:cubicBezTo>
                <a:close/>
                <a:moveTo>
                  <a:pt x="73" y="215"/>
                </a:moveTo>
                <a:cubicBezTo>
                  <a:pt x="73" y="215"/>
                  <a:pt x="74" y="214"/>
                  <a:pt x="73" y="214"/>
                </a:cubicBezTo>
                <a:cubicBezTo>
                  <a:pt x="73" y="215"/>
                  <a:pt x="72" y="214"/>
                  <a:pt x="72" y="215"/>
                </a:cubicBezTo>
                <a:cubicBezTo>
                  <a:pt x="72" y="215"/>
                  <a:pt x="71" y="215"/>
                  <a:pt x="71" y="217"/>
                </a:cubicBezTo>
                <a:cubicBezTo>
                  <a:pt x="71" y="217"/>
                  <a:pt x="71" y="217"/>
                  <a:pt x="71" y="217"/>
                </a:cubicBezTo>
                <a:cubicBezTo>
                  <a:pt x="72" y="217"/>
                  <a:pt x="73" y="215"/>
                  <a:pt x="74" y="216"/>
                </a:cubicBezTo>
                <a:cubicBezTo>
                  <a:pt x="74" y="216"/>
                  <a:pt x="74" y="215"/>
                  <a:pt x="75" y="215"/>
                </a:cubicBezTo>
                <a:cubicBezTo>
                  <a:pt x="74" y="214"/>
                  <a:pt x="74" y="214"/>
                  <a:pt x="74" y="213"/>
                </a:cubicBezTo>
                <a:cubicBezTo>
                  <a:pt x="75" y="213"/>
                  <a:pt x="75" y="212"/>
                  <a:pt x="76" y="212"/>
                </a:cubicBezTo>
                <a:cubicBezTo>
                  <a:pt x="75" y="212"/>
                  <a:pt x="76" y="211"/>
                  <a:pt x="76" y="211"/>
                </a:cubicBezTo>
                <a:cubicBezTo>
                  <a:pt x="75" y="211"/>
                  <a:pt x="74" y="213"/>
                  <a:pt x="73" y="214"/>
                </a:cubicBezTo>
                <a:cubicBezTo>
                  <a:pt x="74" y="214"/>
                  <a:pt x="74" y="215"/>
                  <a:pt x="73" y="215"/>
                </a:cubicBezTo>
                <a:close/>
                <a:moveTo>
                  <a:pt x="74" y="210"/>
                </a:moveTo>
                <a:cubicBezTo>
                  <a:pt x="74" y="210"/>
                  <a:pt x="74" y="210"/>
                  <a:pt x="74" y="210"/>
                </a:cubicBezTo>
                <a:cubicBezTo>
                  <a:pt x="75" y="211"/>
                  <a:pt x="75" y="211"/>
                  <a:pt x="75" y="211"/>
                </a:cubicBezTo>
                <a:cubicBezTo>
                  <a:pt x="75" y="210"/>
                  <a:pt x="75" y="210"/>
                  <a:pt x="75" y="210"/>
                </a:cubicBezTo>
                <a:cubicBezTo>
                  <a:pt x="75" y="210"/>
                  <a:pt x="75" y="210"/>
                  <a:pt x="75" y="210"/>
                </a:cubicBezTo>
                <a:cubicBezTo>
                  <a:pt x="75" y="210"/>
                  <a:pt x="74" y="210"/>
                  <a:pt x="74" y="210"/>
                </a:cubicBezTo>
                <a:close/>
                <a:moveTo>
                  <a:pt x="48" y="194"/>
                </a:moveTo>
                <a:cubicBezTo>
                  <a:pt x="47" y="194"/>
                  <a:pt x="49" y="193"/>
                  <a:pt x="48" y="193"/>
                </a:cubicBezTo>
                <a:cubicBezTo>
                  <a:pt x="47" y="193"/>
                  <a:pt x="47" y="195"/>
                  <a:pt x="48" y="194"/>
                </a:cubicBezTo>
                <a:close/>
                <a:moveTo>
                  <a:pt x="75" y="220"/>
                </a:moveTo>
                <a:cubicBezTo>
                  <a:pt x="76" y="219"/>
                  <a:pt x="77" y="219"/>
                  <a:pt x="77" y="217"/>
                </a:cubicBezTo>
                <a:cubicBezTo>
                  <a:pt x="76" y="218"/>
                  <a:pt x="75" y="219"/>
                  <a:pt x="75" y="220"/>
                </a:cubicBezTo>
                <a:close/>
                <a:moveTo>
                  <a:pt x="39" y="198"/>
                </a:moveTo>
                <a:cubicBezTo>
                  <a:pt x="39" y="199"/>
                  <a:pt x="39" y="198"/>
                  <a:pt x="39" y="199"/>
                </a:cubicBezTo>
                <a:cubicBezTo>
                  <a:pt x="40" y="199"/>
                  <a:pt x="40" y="198"/>
                  <a:pt x="40" y="198"/>
                </a:cubicBezTo>
                <a:cubicBezTo>
                  <a:pt x="40" y="198"/>
                  <a:pt x="39" y="198"/>
                  <a:pt x="39" y="198"/>
                </a:cubicBezTo>
                <a:close/>
                <a:moveTo>
                  <a:pt x="67" y="230"/>
                </a:moveTo>
                <a:cubicBezTo>
                  <a:pt x="68" y="230"/>
                  <a:pt x="68" y="229"/>
                  <a:pt x="67" y="229"/>
                </a:cubicBezTo>
                <a:cubicBezTo>
                  <a:pt x="67" y="229"/>
                  <a:pt x="66" y="229"/>
                  <a:pt x="67" y="230"/>
                </a:cubicBezTo>
                <a:cubicBezTo>
                  <a:pt x="67" y="230"/>
                  <a:pt x="67" y="230"/>
                  <a:pt x="67" y="230"/>
                </a:cubicBezTo>
                <a:cubicBezTo>
                  <a:pt x="68" y="230"/>
                  <a:pt x="71" y="228"/>
                  <a:pt x="70" y="227"/>
                </a:cubicBezTo>
                <a:cubicBezTo>
                  <a:pt x="70" y="228"/>
                  <a:pt x="69" y="228"/>
                  <a:pt x="68" y="228"/>
                </a:cubicBezTo>
                <a:cubicBezTo>
                  <a:pt x="68" y="228"/>
                  <a:pt x="67" y="228"/>
                  <a:pt x="68" y="227"/>
                </a:cubicBezTo>
                <a:cubicBezTo>
                  <a:pt x="67" y="228"/>
                  <a:pt x="67" y="229"/>
                  <a:pt x="68" y="229"/>
                </a:cubicBezTo>
                <a:cubicBezTo>
                  <a:pt x="68" y="229"/>
                  <a:pt x="68" y="229"/>
                  <a:pt x="68" y="230"/>
                </a:cubicBezTo>
                <a:cubicBezTo>
                  <a:pt x="68" y="229"/>
                  <a:pt x="67" y="230"/>
                  <a:pt x="67" y="230"/>
                </a:cubicBezTo>
                <a:close/>
                <a:moveTo>
                  <a:pt x="57" y="232"/>
                </a:moveTo>
                <a:cubicBezTo>
                  <a:pt x="56" y="231"/>
                  <a:pt x="57" y="233"/>
                  <a:pt x="56" y="233"/>
                </a:cubicBezTo>
                <a:cubicBezTo>
                  <a:pt x="56" y="233"/>
                  <a:pt x="57" y="233"/>
                  <a:pt x="57" y="232"/>
                </a:cubicBezTo>
                <a:cubicBezTo>
                  <a:pt x="57" y="231"/>
                  <a:pt x="60" y="229"/>
                  <a:pt x="61" y="228"/>
                </a:cubicBezTo>
                <a:cubicBezTo>
                  <a:pt x="60" y="228"/>
                  <a:pt x="60" y="227"/>
                  <a:pt x="60" y="227"/>
                </a:cubicBezTo>
                <a:cubicBezTo>
                  <a:pt x="61" y="227"/>
                  <a:pt x="62" y="226"/>
                  <a:pt x="62" y="226"/>
                </a:cubicBezTo>
                <a:cubicBezTo>
                  <a:pt x="61" y="226"/>
                  <a:pt x="61" y="226"/>
                  <a:pt x="60" y="226"/>
                </a:cubicBezTo>
                <a:cubicBezTo>
                  <a:pt x="61" y="226"/>
                  <a:pt x="61" y="227"/>
                  <a:pt x="61" y="227"/>
                </a:cubicBezTo>
                <a:cubicBezTo>
                  <a:pt x="59" y="228"/>
                  <a:pt x="58" y="230"/>
                  <a:pt x="57" y="232"/>
                </a:cubicBezTo>
                <a:close/>
                <a:moveTo>
                  <a:pt x="66" y="232"/>
                </a:moveTo>
                <a:cubicBezTo>
                  <a:pt x="67" y="232"/>
                  <a:pt x="65" y="232"/>
                  <a:pt x="65" y="231"/>
                </a:cubicBezTo>
                <a:cubicBezTo>
                  <a:pt x="66" y="232"/>
                  <a:pt x="64" y="232"/>
                  <a:pt x="64" y="233"/>
                </a:cubicBezTo>
                <a:cubicBezTo>
                  <a:pt x="65" y="233"/>
                  <a:pt x="65" y="233"/>
                  <a:pt x="66" y="233"/>
                </a:cubicBezTo>
                <a:cubicBezTo>
                  <a:pt x="65" y="232"/>
                  <a:pt x="65" y="233"/>
                  <a:pt x="65" y="233"/>
                </a:cubicBezTo>
                <a:cubicBezTo>
                  <a:pt x="65" y="232"/>
                  <a:pt x="65" y="232"/>
                  <a:pt x="66" y="232"/>
                </a:cubicBezTo>
                <a:cubicBezTo>
                  <a:pt x="66" y="232"/>
                  <a:pt x="66" y="232"/>
                  <a:pt x="66" y="233"/>
                </a:cubicBezTo>
                <a:cubicBezTo>
                  <a:pt x="67" y="232"/>
                  <a:pt x="68" y="232"/>
                  <a:pt x="67" y="231"/>
                </a:cubicBezTo>
                <a:cubicBezTo>
                  <a:pt x="67" y="231"/>
                  <a:pt x="67" y="232"/>
                  <a:pt x="66" y="232"/>
                </a:cubicBezTo>
                <a:close/>
                <a:moveTo>
                  <a:pt x="50" y="233"/>
                </a:moveTo>
                <a:cubicBezTo>
                  <a:pt x="50" y="232"/>
                  <a:pt x="50" y="232"/>
                  <a:pt x="50" y="232"/>
                </a:cubicBezTo>
                <a:cubicBezTo>
                  <a:pt x="49" y="233"/>
                  <a:pt x="49" y="233"/>
                  <a:pt x="49" y="233"/>
                </a:cubicBezTo>
                <a:cubicBezTo>
                  <a:pt x="49" y="233"/>
                  <a:pt x="49" y="233"/>
                  <a:pt x="49" y="233"/>
                </a:cubicBezTo>
                <a:cubicBezTo>
                  <a:pt x="48" y="233"/>
                  <a:pt x="48" y="234"/>
                  <a:pt x="47" y="235"/>
                </a:cubicBezTo>
                <a:cubicBezTo>
                  <a:pt x="48" y="233"/>
                  <a:pt x="49" y="231"/>
                  <a:pt x="50" y="229"/>
                </a:cubicBezTo>
                <a:cubicBezTo>
                  <a:pt x="52" y="228"/>
                  <a:pt x="53" y="226"/>
                  <a:pt x="55" y="224"/>
                </a:cubicBezTo>
                <a:cubicBezTo>
                  <a:pt x="55" y="225"/>
                  <a:pt x="54" y="226"/>
                  <a:pt x="53" y="227"/>
                </a:cubicBezTo>
                <a:cubicBezTo>
                  <a:pt x="52" y="228"/>
                  <a:pt x="53" y="228"/>
                  <a:pt x="52" y="229"/>
                </a:cubicBezTo>
                <a:cubicBezTo>
                  <a:pt x="52" y="229"/>
                  <a:pt x="52" y="230"/>
                  <a:pt x="52" y="229"/>
                </a:cubicBezTo>
                <a:cubicBezTo>
                  <a:pt x="52" y="231"/>
                  <a:pt x="50" y="232"/>
                  <a:pt x="50" y="233"/>
                </a:cubicBezTo>
                <a:close/>
                <a:moveTo>
                  <a:pt x="51" y="231"/>
                </a:moveTo>
                <a:cubicBezTo>
                  <a:pt x="51" y="231"/>
                  <a:pt x="50" y="231"/>
                  <a:pt x="50" y="231"/>
                </a:cubicBezTo>
                <a:cubicBezTo>
                  <a:pt x="50" y="232"/>
                  <a:pt x="50" y="232"/>
                  <a:pt x="51" y="231"/>
                </a:cubicBezTo>
                <a:close/>
                <a:moveTo>
                  <a:pt x="47" y="227"/>
                </a:moveTo>
                <a:cubicBezTo>
                  <a:pt x="47" y="226"/>
                  <a:pt x="48" y="225"/>
                  <a:pt x="48" y="225"/>
                </a:cubicBezTo>
                <a:cubicBezTo>
                  <a:pt x="47" y="225"/>
                  <a:pt x="47" y="225"/>
                  <a:pt x="47" y="225"/>
                </a:cubicBezTo>
                <a:cubicBezTo>
                  <a:pt x="48" y="226"/>
                  <a:pt x="46" y="226"/>
                  <a:pt x="47" y="227"/>
                </a:cubicBezTo>
                <a:close/>
                <a:moveTo>
                  <a:pt x="64" y="239"/>
                </a:moveTo>
                <a:cubicBezTo>
                  <a:pt x="64" y="238"/>
                  <a:pt x="65" y="238"/>
                  <a:pt x="64" y="238"/>
                </a:cubicBezTo>
                <a:cubicBezTo>
                  <a:pt x="64" y="238"/>
                  <a:pt x="64" y="238"/>
                  <a:pt x="64" y="238"/>
                </a:cubicBezTo>
                <a:cubicBezTo>
                  <a:pt x="65" y="238"/>
                  <a:pt x="63" y="239"/>
                  <a:pt x="64" y="239"/>
                </a:cubicBezTo>
                <a:close/>
                <a:moveTo>
                  <a:pt x="54" y="231"/>
                </a:moveTo>
                <a:cubicBezTo>
                  <a:pt x="53" y="232"/>
                  <a:pt x="53" y="232"/>
                  <a:pt x="53" y="232"/>
                </a:cubicBezTo>
                <a:cubicBezTo>
                  <a:pt x="53" y="231"/>
                  <a:pt x="53" y="231"/>
                  <a:pt x="53" y="231"/>
                </a:cubicBezTo>
                <a:cubicBezTo>
                  <a:pt x="53" y="231"/>
                  <a:pt x="52" y="231"/>
                  <a:pt x="52" y="231"/>
                </a:cubicBezTo>
                <a:cubicBezTo>
                  <a:pt x="52" y="232"/>
                  <a:pt x="53" y="232"/>
                  <a:pt x="52" y="232"/>
                </a:cubicBezTo>
                <a:cubicBezTo>
                  <a:pt x="51" y="232"/>
                  <a:pt x="51" y="234"/>
                  <a:pt x="50" y="235"/>
                </a:cubicBezTo>
                <a:cubicBezTo>
                  <a:pt x="50" y="235"/>
                  <a:pt x="51" y="236"/>
                  <a:pt x="51" y="235"/>
                </a:cubicBezTo>
                <a:cubicBezTo>
                  <a:pt x="52" y="235"/>
                  <a:pt x="50" y="235"/>
                  <a:pt x="51" y="235"/>
                </a:cubicBezTo>
                <a:cubicBezTo>
                  <a:pt x="51" y="235"/>
                  <a:pt x="52" y="235"/>
                  <a:pt x="52" y="234"/>
                </a:cubicBezTo>
                <a:cubicBezTo>
                  <a:pt x="51" y="234"/>
                  <a:pt x="51" y="234"/>
                  <a:pt x="51" y="233"/>
                </a:cubicBezTo>
                <a:cubicBezTo>
                  <a:pt x="52" y="233"/>
                  <a:pt x="52" y="232"/>
                  <a:pt x="53" y="232"/>
                </a:cubicBezTo>
                <a:cubicBezTo>
                  <a:pt x="53" y="232"/>
                  <a:pt x="53" y="233"/>
                  <a:pt x="53" y="233"/>
                </a:cubicBezTo>
                <a:cubicBezTo>
                  <a:pt x="54" y="232"/>
                  <a:pt x="54" y="231"/>
                  <a:pt x="53" y="231"/>
                </a:cubicBezTo>
                <a:cubicBezTo>
                  <a:pt x="53" y="231"/>
                  <a:pt x="54" y="231"/>
                  <a:pt x="54" y="231"/>
                </a:cubicBezTo>
                <a:close/>
                <a:moveTo>
                  <a:pt x="53" y="236"/>
                </a:moveTo>
                <a:cubicBezTo>
                  <a:pt x="54" y="237"/>
                  <a:pt x="51" y="238"/>
                  <a:pt x="52" y="239"/>
                </a:cubicBezTo>
                <a:cubicBezTo>
                  <a:pt x="53" y="237"/>
                  <a:pt x="55" y="235"/>
                  <a:pt x="56" y="233"/>
                </a:cubicBezTo>
                <a:cubicBezTo>
                  <a:pt x="55" y="234"/>
                  <a:pt x="55" y="235"/>
                  <a:pt x="54" y="235"/>
                </a:cubicBezTo>
                <a:cubicBezTo>
                  <a:pt x="54" y="236"/>
                  <a:pt x="54" y="236"/>
                  <a:pt x="54" y="235"/>
                </a:cubicBezTo>
                <a:cubicBezTo>
                  <a:pt x="54" y="236"/>
                  <a:pt x="53" y="237"/>
                  <a:pt x="53" y="236"/>
                </a:cubicBezTo>
                <a:close/>
                <a:moveTo>
                  <a:pt x="59" y="240"/>
                </a:moveTo>
                <a:cubicBezTo>
                  <a:pt x="59" y="240"/>
                  <a:pt x="60" y="240"/>
                  <a:pt x="60" y="240"/>
                </a:cubicBezTo>
                <a:cubicBezTo>
                  <a:pt x="60" y="239"/>
                  <a:pt x="60" y="240"/>
                  <a:pt x="59" y="239"/>
                </a:cubicBezTo>
                <a:cubicBezTo>
                  <a:pt x="60" y="239"/>
                  <a:pt x="59" y="239"/>
                  <a:pt x="59" y="239"/>
                </a:cubicBezTo>
                <a:cubicBezTo>
                  <a:pt x="60" y="240"/>
                  <a:pt x="59" y="240"/>
                  <a:pt x="59" y="240"/>
                </a:cubicBezTo>
                <a:close/>
                <a:moveTo>
                  <a:pt x="46" y="234"/>
                </a:moveTo>
                <a:cubicBezTo>
                  <a:pt x="47" y="234"/>
                  <a:pt x="47" y="233"/>
                  <a:pt x="47" y="233"/>
                </a:cubicBezTo>
                <a:cubicBezTo>
                  <a:pt x="46" y="234"/>
                  <a:pt x="46" y="232"/>
                  <a:pt x="46" y="233"/>
                </a:cubicBezTo>
                <a:cubicBezTo>
                  <a:pt x="46" y="233"/>
                  <a:pt x="46" y="233"/>
                  <a:pt x="46" y="233"/>
                </a:cubicBezTo>
                <a:cubicBezTo>
                  <a:pt x="46" y="233"/>
                  <a:pt x="46" y="234"/>
                  <a:pt x="46" y="234"/>
                </a:cubicBezTo>
                <a:close/>
                <a:moveTo>
                  <a:pt x="48" y="236"/>
                </a:moveTo>
                <a:cubicBezTo>
                  <a:pt x="48" y="237"/>
                  <a:pt x="49" y="237"/>
                  <a:pt x="49" y="238"/>
                </a:cubicBezTo>
                <a:cubicBezTo>
                  <a:pt x="49" y="237"/>
                  <a:pt x="51" y="237"/>
                  <a:pt x="51" y="236"/>
                </a:cubicBezTo>
                <a:cubicBezTo>
                  <a:pt x="50" y="236"/>
                  <a:pt x="50" y="236"/>
                  <a:pt x="49" y="237"/>
                </a:cubicBezTo>
                <a:cubicBezTo>
                  <a:pt x="49" y="236"/>
                  <a:pt x="50" y="236"/>
                  <a:pt x="49" y="235"/>
                </a:cubicBezTo>
                <a:cubicBezTo>
                  <a:pt x="49" y="236"/>
                  <a:pt x="49" y="236"/>
                  <a:pt x="48" y="236"/>
                </a:cubicBezTo>
                <a:close/>
                <a:moveTo>
                  <a:pt x="24" y="224"/>
                </a:moveTo>
                <a:cubicBezTo>
                  <a:pt x="24" y="223"/>
                  <a:pt x="24" y="224"/>
                  <a:pt x="25" y="223"/>
                </a:cubicBezTo>
                <a:cubicBezTo>
                  <a:pt x="24" y="223"/>
                  <a:pt x="24" y="223"/>
                  <a:pt x="23" y="223"/>
                </a:cubicBezTo>
                <a:cubicBezTo>
                  <a:pt x="24" y="224"/>
                  <a:pt x="24" y="223"/>
                  <a:pt x="24" y="224"/>
                </a:cubicBezTo>
                <a:cubicBezTo>
                  <a:pt x="24" y="224"/>
                  <a:pt x="24" y="224"/>
                  <a:pt x="24" y="224"/>
                </a:cubicBezTo>
                <a:close/>
                <a:moveTo>
                  <a:pt x="17" y="230"/>
                </a:moveTo>
                <a:cubicBezTo>
                  <a:pt x="18" y="228"/>
                  <a:pt x="19" y="228"/>
                  <a:pt x="19" y="227"/>
                </a:cubicBezTo>
                <a:cubicBezTo>
                  <a:pt x="19" y="227"/>
                  <a:pt x="16" y="229"/>
                  <a:pt x="17" y="230"/>
                </a:cubicBezTo>
                <a:close/>
                <a:moveTo>
                  <a:pt x="45" y="246"/>
                </a:moveTo>
                <a:cubicBezTo>
                  <a:pt x="45" y="246"/>
                  <a:pt x="46" y="247"/>
                  <a:pt x="46" y="247"/>
                </a:cubicBezTo>
                <a:cubicBezTo>
                  <a:pt x="45" y="247"/>
                  <a:pt x="45" y="248"/>
                  <a:pt x="45" y="248"/>
                </a:cubicBezTo>
                <a:cubicBezTo>
                  <a:pt x="46" y="248"/>
                  <a:pt x="46" y="247"/>
                  <a:pt x="47" y="247"/>
                </a:cubicBezTo>
                <a:cubicBezTo>
                  <a:pt x="47" y="247"/>
                  <a:pt x="47" y="247"/>
                  <a:pt x="47" y="247"/>
                </a:cubicBezTo>
                <a:cubicBezTo>
                  <a:pt x="46" y="247"/>
                  <a:pt x="46" y="245"/>
                  <a:pt x="45" y="246"/>
                </a:cubicBezTo>
                <a:close/>
                <a:moveTo>
                  <a:pt x="19" y="231"/>
                </a:moveTo>
                <a:cubicBezTo>
                  <a:pt x="19" y="231"/>
                  <a:pt x="18" y="231"/>
                  <a:pt x="18" y="231"/>
                </a:cubicBezTo>
                <a:cubicBezTo>
                  <a:pt x="19" y="232"/>
                  <a:pt x="19" y="230"/>
                  <a:pt x="18" y="230"/>
                </a:cubicBezTo>
                <a:cubicBezTo>
                  <a:pt x="18" y="231"/>
                  <a:pt x="19" y="230"/>
                  <a:pt x="19" y="231"/>
                </a:cubicBezTo>
                <a:close/>
                <a:moveTo>
                  <a:pt x="18" y="232"/>
                </a:moveTo>
                <a:cubicBezTo>
                  <a:pt x="18" y="234"/>
                  <a:pt x="17" y="234"/>
                  <a:pt x="17" y="235"/>
                </a:cubicBezTo>
                <a:cubicBezTo>
                  <a:pt x="17" y="235"/>
                  <a:pt x="17" y="234"/>
                  <a:pt x="18" y="234"/>
                </a:cubicBezTo>
                <a:cubicBezTo>
                  <a:pt x="18" y="233"/>
                  <a:pt x="19" y="232"/>
                  <a:pt x="18" y="232"/>
                </a:cubicBezTo>
                <a:cubicBezTo>
                  <a:pt x="17" y="232"/>
                  <a:pt x="18" y="233"/>
                  <a:pt x="18" y="232"/>
                </a:cubicBezTo>
                <a:close/>
                <a:moveTo>
                  <a:pt x="4" y="256"/>
                </a:moveTo>
                <a:cubicBezTo>
                  <a:pt x="5" y="255"/>
                  <a:pt x="5" y="254"/>
                  <a:pt x="6" y="253"/>
                </a:cubicBezTo>
                <a:cubicBezTo>
                  <a:pt x="5" y="254"/>
                  <a:pt x="4" y="255"/>
                  <a:pt x="4" y="256"/>
                </a:cubicBezTo>
                <a:close/>
                <a:moveTo>
                  <a:pt x="5" y="258"/>
                </a:moveTo>
                <a:cubicBezTo>
                  <a:pt x="6" y="257"/>
                  <a:pt x="6" y="258"/>
                  <a:pt x="6" y="257"/>
                </a:cubicBezTo>
                <a:cubicBezTo>
                  <a:pt x="6" y="257"/>
                  <a:pt x="6" y="256"/>
                  <a:pt x="6" y="257"/>
                </a:cubicBezTo>
                <a:cubicBezTo>
                  <a:pt x="6" y="257"/>
                  <a:pt x="6" y="257"/>
                  <a:pt x="6" y="257"/>
                </a:cubicBezTo>
                <a:cubicBezTo>
                  <a:pt x="5" y="257"/>
                  <a:pt x="5" y="257"/>
                  <a:pt x="5" y="258"/>
                </a:cubicBezTo>
                <a:close/>
                <a:moveTo>
                  <a:pt x="810" y="264"/>
                </a:moveTo>
                <a:cubicBezTo>
                  <a:pt x="810" y="263"/>
                  <a:pt x="808" y="261"/>
                  <a:pt x="809" y="261"/>
                </a:cubicBezTo>
                <a:cubicBezTo>
                  <a:pt x="810" y="263"/>
                  <a:pt x="809" y="259"/>
                  <a:pt x="809" y="258"/>
                </a:cubicBezTo>
                <a:cubicBezTo>
                  <a:pt x="810" y="258"/>
                  <a:pt x="811" y="261"/>
                  <a:pt x="811" y="261"/>
                </a:cubicBezTo>
                <a:cubicBezTo>
                  <a:pt x="809" y="256"/>
                  <a:pt x="809" y="255"/>
                  <a:pt x="807" y="251"/>
                </a:cubicBezTo>
                <a:cubicBezTo>
                  <a:pt x="808" y="254"/>
                  <a:pt x="807" y="252"/>
                  <a:pt x="806" y="253"/>
                </a:cubicBezTo>
                <a:cubicBezTo>
                  <a:pt x="806" y="253"/>
                  <a:pt x="807" y="260"/>
                  <a:pt x="805" y="261"/>
                </a:cubicBezTo>
                <a:cubicBezTo>
                  <a:pt x="805" y="261"/>
                  <a:pt x="804" y="259"/>
                  <a:pt x="804" y="259"/>
                </a:cubicBezTo>
                <a:cubicBezTo>
                  <a:pt x="803" y="261"/>
                  <a:pt x="804" y="266"/>
                  <a:pt x="801" y="262"/>
                </a:cubicBezTo>
                <a:cubicBezTo>
                  <a:pt x="805" y="271"/>
                  <a:pt x="805" y="267"/>
                  <a:pt x="806" y="266"/>
                </a:cubicBezTo>
                <a:cubicBezTo>
                  <a:pt x="806" y="266"/>
                  <a:pt x="810" y="269"/>
                  <a:pt x="808" y="265"/>
                </a:cubicBezTo>
                <a:cubicBezTo>
                  <a:pt x="809" y="266"/>
                  <a:pt x="810" y="269"/>
                  <a:pt x="810" y="268"/>
                </a:cubicBezTo>
                <a:cubicBezTo>
                  <a:pt x="811" y="267"/>
                  <a:pt x="808" y="263"/>
                  <a:pt x="810" y="264"/>
                </a:cubicBezTo>
                <a:close/>
                <a:moveTo>
                  <a:pt x="440" y="4"/>
                </a:moveTo>
                <a:cubicBezTo>
                  <a:pt x="437" y="3"/>
                  <a:pt x="437" y="4"/>
                  <a:pt x="434" y="4"/>
                </a:cubicBezTo>
                <a:cubicBezTo>
                  <a:pt x="434" y="3"/>
                  <a:pt x="433" y="3"/>
                  <a:pt x="433" y="3"/>
                </a:cubicBezTo>
                <a:cubicBezTo>
                  <a:pt x="435" y="3"/>
                  <a:pt x="437" y="3"/>
                  <a:pt x="438" y="2"/>
                </a:cubicBezTo>
                <a:cubicBezTo>
                  <a:pt x="434" y="2"/>
                  <a:pt x="429" y="3"/>
                  <a:pt x="425" y="3"/>
                </a:cubicBezTo>
                <a:cubicBezTo>
                  <a:pt x="428" y="3"/>
                  <a:pt x="433" y="4"/>
                  <a:pt x="437" y="4"/>
                </a:cubicBezTo>
                <a:cubicBezTo>
                  <a:pt x="436" y="4"/>
                  <a:pt x="434" y="4"/>
                  <a:pt x="434" y="4"/>
                </a:cubicBezTo>
                <a:cubicBezTo>
                  <a:pt x="439" y="4"/>
                  <a:pt x="441" y="4"/>
                  <a:pt x="443" y="5"/>
                </a:cubicBezTo>
                <a:cubicBezTo>
                  <a:pt x="442" y="4"/>
                  <a:pt x="446" y="5"/>
                  <a:pt x="446" y="5"/>
                </a:cubicBezTo>
                <a:cubicBezTo>
                  <a:pt x="444" y="4"/>
                  <a:pt x="444" y="5"/>
                  <a:pt x="440" y="4"/>
                </a:cubicBezTo>
                <a:close/>
                <a:moveTo>
                  <a:pt x="399" y="5"/>
                </a:moveTo>
                <a:cubicBezTo>
                  <a:pt x="398" y="4"/>
                  <a:pt x="401" y="4"/>
                  <a:pt x="398" y="4"/>
                </a:cubicBezTo>
                <a:cubicBezTo>
                  <a:pt x="393" y="5"/>
                  <a:pt x="386" y="4"/>
                  <a:pt x="382" y="5"/>
                </a:cubicBezTo>
                <a:cubicBezTo>
                  <a:pt x="385" y="5"/>
                  <a:pt x="389" y="5"/>
                  <a:pt x="390" y="6"/>
                </a:cubicBezTo>
                <a:cubicBezTo>
                  <a:pt x="395" y="5"/>
                  <a:pt x="398" y="6"/>
                  <a:pt x="400" y="5"/>
                </a:cubicBezTo>
                <a:lnTo>
                  <a:pt x="399" y="5"/>
                </a:lnTo>
                <a:close/>
                <a:moveTo>
                  <a:pt x="142" y="101"/>
                </a:moveTo>
                <a:cubicBezTo>
                  <a:pt x="142" y="102"/>
                  <a:pt x="141" y="103"/>
                  <a:pt x="143" y="102"/>
                </a:cubicBezTo>
                <a:cubicBezTo>
                  <a:pt x="147" y="98"/>
                  <a:pt x="152" y="95"/>
                  <a:pt x="156" y="91"/>
                </a:cubicBezTo>
                <a:cubicBezTo>
                  <a:pt x="154" y="92"/>
                  <a:pt x="153" y="93"/>
                  <a:pt x="152" y="94"/>
                </a:cubicBezTo>
                <a:cubicBezTo>
                  <a:pt x="153" y="93"/>
                  <a:pt x="154" y="92"/>
                  <a:pt x="154" y="91"/>
                </a:cubicBezTo>
                <a:cubicBezTo>
                  <a:pt x="149" y="95"/>
                  <a:pt x="141" y="101"/>
                  <a:pt x="134" y="107"/>
                </a:cubicBezTo>
                <a:cubicBezTo>
                  <a:pt x="135" y="107"/>
                  <a:pt x="140" y="103"/>
                  <a:pt x="142" y="101"/>
                </a:cubicBezTo>
                <a:close/>
                <a:moveTo>
                  <a:pt x="84" y="158"/>
                </a:moveTo>
                <a:cubicBezTo>
                  <a:pt x="84" y="159"/>
                  <a:pt x="84" y="160"/>
                  <a:pt x="83" y="160"/>
                </a:cubicBezTo>
                <a:cubicBezTo>
                  <a:pt x="83" y="161"/>
                  <a:pt x="83" y="162"/>
                  <a:pt x="84" y="161"/>
                </a:cubicBezTo>
                <a:cubicBezTo>
                  <a:pt x="84" y="161"/>
                  <a:pt x="84" y="161"/>
                  <a:pt x="84" y="161"/>
                </a:cubicBezTo>
                <a:cubicBezTo>
                  <a:pt x="84" y="160"/>
                  <a:pt x="84" y="160"/>
                  <a:pt x="84" y="160"/>
                </a:cubicBezTo>
                <a:cubicBezTo>
                  <a:pt x="85" y="160"/>
                  <a:pt x="84" y="161"/>
                  <a:pt x="85" y="161"/>
                </a:cubicBezTo>
                <a:cubicBezTo>
                  <a:pt x="85" y="160"/>
                  <a:pt x="86" y="160"/>
                  <a:pt x="85" y="160"/>
                </a:cubicBezTo>
                <a:cubicBezTo>
                  <a:pt x="85" y="160"/>
                  <a:pt x="85" y="160"/>
                  <a:pt x="85" y="160"/>
                </a:cubicBezTo>
                <a:cubicBezTo>
                  <a:pt x="85" y="160"/>
                  <a:pt x="85" y="159"/>
                  <a:pt x="85" y="159"/>
                </a:cubicBezTo>
                <a:cubicBezTo>
                  <a:pt x="85" y="159"/>
                  <a:pt x="86" y="159"/>
                  <a:pt x="87" y="158"/>
                </a:cubicBezTo>
                <a:cubicBezTo>
                  <a:pt x="85" y="159"/>
                  <a:pt x="86" y="157"/>
                  <a:pt x="84" y="158"/>
                </a:cubicBezTo>
                <a:close/>
                <a:moveTo>
                  <a:pt x="103" y="180"/>
                </a:moveTo>
                <a:cubicBezTo>
                  <a:pt x="102" y="180"/>
                  <a:pt x="102" y="181"/>
                  <a:pt x="102" y="181"/>
                </a:cubicBezTo>
                <a:cubicBezTo>
                  <a:pt x="102" y="181"/>
                  <a:pt x="103" y="181"/>
                  <a:pt x="103" y="181"/>
                </a:cubicBezTo>
                <a:cubicBezTo>
                  <a:pt x="103" y="181"/>
                  <a:pt x="102" y="181"/>
                  <a:pt x="103" y="182"/>
                </a:cubicBezTo>
                <a:cubicBezTo>
                  <a:pt x="103" y="182"/>
                  <a:pt x="103" y="181"/>
                  <a:pt x="104" y="181"/>
                </a:cubicBezTo>
                <a:cubicBezTo>
                  <a:pt x="103" y="182"/>
                  <a:pt x="103" y="182"/>
                  <a:pt x="103" y="183"/>
                </a:cubicBezTo>
                <a:cubicBezTo>
                  <a:pt x="103" y="182"/>
                  <a:pt x="104" y="182"/>
                  <a:pt x="104" y="181"/>
                </a:cubicBezTo>
                <a:cubicBezTo>
                  <a:pt x="103" y="182"/>
                  <a:pt x="104" y="180"/>
                  <a:pt x="103" y="180"/>
                </a:cubicBezTo>
                <a:close/>
                <a:moveTo>
                  <a:pt x="77" y="160"/>
                </a:moveTo>
                <a:cubicBezTo>
                  <a:pt x="79" y="161"/>
                  <a:pt x="79" y="158"/>
                  <a:pt x="80" y="158"/>
                </a:cubicBezTo>
                <a:cubicBezTo>
                  <a:pt x="80" y="157"/>
                  <a:pt x="80" y="157"/>
                  <a:pt x="80" y="157"/>
                </a:cubicBezTo>
                <a:cubicBezTo>
                  <a:pt x="79" y="157"/>
                  <a:pt x="78" y="159"/>
                  <a:pt x="77" y="160"/>
                </a:cubicBezTo>
                <a:close/>
                <a:moveTo>
                  <a:pt x="81" y="163"/>
                </a:moveTo>
                <a:cubicBezTo>
                  <a:pt x="81" y="163"/>
                  <a:pt x="81" y="164"/>
                  <a:pt x="81" y="164"/>
                </a:cubicBezTo>
                <a:cubicBezTo>
                  <a:pt x="81" y="164"/>
                  <a:pt x="80" y="165"/>
                  <a:pt x="80" y="165"/>
                </a:cubicBezTo>
                <a:cubicBezTo>
                  <a:pt x="82" y="164"/>
                  <a:pt x="83" y="163"/>
                  <a:pt x="83" y="162"/>
                </a:cubicBezTo>
                <a:cubicBezTo>
                  <a:pt x="83" y="161"/>
                  <a:pt x="83" y="161"/>
                  <a:pt x="82" y="161"/>
                </a:cubicBezTo>
                <a:cubicBezTo>
                  <a:pt x="81" y="161"/>
                  <a:pt x="82" y="163"/>
                  <a:pt x="81" y="163"/>
                </a:cubicBezTo>
                <a:close/>
                <a:moveTo>
                  <a:pt x="95" y="192"/>
                </a:moveTo>
                <a:cubicBezTo>
                  <a:pt x="95" y="192"/>
                  <a:pt x="95" y="192"/>
                  <a:pt x="94" y="192"/>
                </a:cubicBezTo>
                <a:cubicBezTo>
                  <a:pt x="94" y="192"/>
                  <a:pt x="94" y="193"/>
                  <a:pt x="94" y="193"/>
                </a:cubicBezTo>
                <a:cubicBezTo>
                  <a:pt x="93" y="193"/>
                  <a:pt x="93" y="194"/>
                  <a:pt x="94" y="194"/>
                </a:cubicBezTo>
                <a:cubicBezTo>
                  <a:pt x="93" y="194"/>
                  <a:pt x="91" y="196"/>
                  <a:pt x="91" y="197"/>
                </a:cubicBezTo>
                <a:cubicBezTo>
                  <a:pt x="91" y="197"/>
                  <a:pt x="91" y="197"/>
                  <a:pt x="91" y="197"/>
                </a:cubicBezTo>
                <a:cubicBezTo>
                  <a:pt x="91" y="198"/>
                  <a:pt x="90" y="198"/>
                  <a:pt x="90" y="199"/>
                </a:cubicBezTo>
                <a:cubicBezTo>
                  <a:pt x="91" y="197"/>
                  <a:pt x="92" y="197"/>
                  <a:pt x="93" y="197"/>
                </a:cubicBezTo>
                <a:cubicBezTo>
                  <a:pt x="93" y="197"/>
                  <a:pt x="93" y="197"/>
                  <a:pt x="93" y="196"/>
                </a:cubicBezTo>
                <a:cubicBezTo>
                  <a:pt x="93" y="196"/>
                  <a:pt x="94" y="195"/>
                  <a:pt x="94" y="195"/>
                </a:cubicBezTo>
                <a:cubicBezTo>
                  <a:pt x="94" y="195"/>
                  <a:pt x="94" y="195"/>
                  <a:pt x="94" y="196"/>
                </a:cubicBezTo>
                <a:cubicBezTo>
                  <a:pt x="95" y="194"/>
                  <a:pt x="95" y="192"/>
                  <a:pt x="96" y="193"/>
                </a:cubicBezTo>
                <a:cubicBezTo>
                  <a:pt x="96" y="193"/>
                  <a:pt x="96" y="193"/>
                  <a:pt x="96" y="193"/>
                </a:cubicBezTo>
                <a:cubicBezTo>
                  <a:pt x="97" y="193"/>
                  <a:pt x="97" y="193"/>
                  <a:pt x="97" y="192"/>
                </a:cubicBezTo>
                <a:cubicBezTo>
                  <a:pt x="96" y="193"/>
                  <a:pt x="97" y="192"/>
                  <a:pt x="96" y="192"/>
                </a:cubicBezTo>
                <a:cubicBezTo>
                  <a:pt x="96" y="193"/>
                  <a:pt x="96" y="192"/>
                  <a:pt x="95" y="192"/>
                </a:cubicBezTo>
                <a:close/>
                <a:moveTo>
                  <a:pt x="65" y="175"/>
                </a:moveTo>
                <a:cubicBezTo>
                  <a:pt x="64" y="175"/>
                  <a:pt x="64" y="175"/>
                  <a:pt x="63" y="175"/>
                </a:cubicBezTo>
                <a:cubicBezTo>
                  <a:pt x="63" y="175"/>
                  <a:pt x="63" y="175"/>
                  <a:pt x="63" y="176"/>
                </a:cubicBezTo>
                <a:cubicBezTo>
                  <a:pt x="64" y="176"/>
                  <a:pt x="64" y="176"/>
                  <a:pt x="64" y="177"/>
                </a:cubicBezTo>
                <a:cubicBezTo>
                  <a:pt x="65" y="175"/>
                  <a:pt x="66" y="175"/>
                  <a:pt x="67" y="173"/>
                </a:cubicBezTo>
                <a:cubicBezTo>
                  <a:pt x="65" y="173"/>
                  <a:pt x="66" y="174"/>
                  <a:pt x="65" y="175"/>
                </a:cubicBezTo>
                <a:close/>
                <a:moveTo>
                  <a:pt x="45" y="240"/>
                </a:moveTo>
                <a:cubicBezTo>
                  <a:pt x="46" y="241"/>
                  <a:pt x="46" y="241"/>
                  <a:pt x="46" y="241"/>
                </a:cubicBezTo>
                <a:cubicBezTo>
                  <a:pt x="45" y="241"/>
                  <a:pt x="45" y="242"/>
                  <a:pt x="44" y="243"/>
                </a:cubicBezTo>
                <a:cubicBezTo>
                  <a:pt x="44" y="243"/>
                  <a:pt x="43" y="243"/>
                  <a:pt x="43" y="243"/>
                </a:cubicBezTo>
                <a:cubicBezTo>
                  <a:pt x="43" y="244"/>
                  <a:pt x="43" y="244"/>
                  <a:pt x="42" y="245"/>
                </a:cubicBezTo>
                <a:cubicBezTo>
                  <a:pt x="43" y="245"/>
                  <a:pt x="43" y="245"/>
                  <a:pt x="44" y="244"/>
                </a:cubicBezTo>
                <a:cubicBezTo>
                  <a:pt x="44" y="244"/>
                  <a:pt x="44" y="244"/>
                  <a:pt x="44" y="244"/>
                </a:cubicBezTo>
                <a:cubicBezTo>
                  <a:pt x="44" y="244"/>
                  <a:pt x="45" y="243"/>
                  <a:pt x="45" y="244"/>
                </a:cubicBezTo>
                <a:cubicBezTo>
                  <a:pt x="45" y="241"/>
                  <a:pt x="47" y="241"/>
                  <a:pt x="48" y="239"/>
                </a:cubicBezTo>
                <a:cubicBezTo>
                  <a:pt x="47" y="238"/>
                  <a:pt x="48" y="238"/>
                  <a:pt x="48" y="237"/>
                </a:cubicBezTo>
                <a:cubicBezTo>
                  <a:pt x="47" y="238"/>
                  <a:pt x="47" y="240"/>
                  <a:pt x="45" y="240"/>
                </a:cubicBezTo>
                <a:close/>
                <a:moveTo>
                  <a:pt x="820" y="180"/>
                </a:moveTo>
                <a:cubicBezTo>
                  <a:pt x="820" y="181"/>
                  <a:pt x="820" y="181"/>
                  <a:pt x="820" y="181"/>
                </a:cubicBezTo>
                <a:cubicBezTo>
                  <a:pt x="821" y="181"/>
                  <a:pt x="820" y="180"/>
                  <a:pt x="820" y="180"/>
                </a:cubicBezTo>
                <a:close/>
                <a:moveTo>
                  <a:pt x="866" y="171"/>
                </a:moveTo>
                <a:cubicBezTo>
                  <a:pt x="865" y="171"/>
                  <a:pt x="865" y="172"/>
                  <a:pt x="865" y="172"/>
                </a:cubicBezTo>
                <a:cubicBezTo>
                  <a:pt x="865" y="172"/>
                  <a:pt x="866" y="172"/>
                  <a:pt x="866" y="171"/>
                </a:cubicBezTo>
                <a:close/>
                <a:moveTo>
                  <a:pt x="867" y="170"/>
                </a:moveTo>
                <a:cubicBezTo>
                  <a:pt x="867" y="170"/>
                  <a:pt x="866" y="171"/>
                  <a:pt x="866" y="171"/>
                </a:cubicBezTo>
                <a:cubicBezTo>
                  <a:pt x="867" y="171"/>
                  <a:pt x="867" y="170"/>
                  <a:pt x="867" y="170"/>
                </a:cubicBezTo>
                <a:close/>
                <a:moveTo>
                  <a:pt x="861" y="164"/>
                </a:moveTo>
                <a:cubicBezTo>
                  <a:pt x="861" y="164"/>
                  <a:pt x="861" y="165"/>
                  <a:pt x="861" y="165"/>
                </a:cubicBezTo>
                <a:cubicBezTo>
                  <a:pt x="861" y="164"/>
                  <a:pt x="861" y="164"/>
                  <a:pt x="861" y="164"/>
                </a:cubicBezTo>
                <a:close/>
                <a:moveTo>
                  <a:pt x="868" y="162"/>
                </a:moveTo>
                <a:cubicBezTo>
                  <a:pt x="868" y="163"/>
                  <a:pt x="868" y="163"/>
                  <a:pt x="868" y="164"/>
                </a:cubicBezTo>
                <a:cubicBezTo>
                  <a:pt x="868" y="163"/>
                  <a:pt x="868" y="162"/>
                  <a:pt x="868" y="162"/>
                </a:cubicBezTo>
                <a:close/>
                <a:moveTo>
                  <a:pt x="837" y="147"/>
                </a:moveTo>
                <a:cubicBezTo>
                  <a:pt x="837" y="148"/>
                  <a:pt x="837" y="150"/>
                  <a:pt x="836" y="151"/>
                </a:cubicBezTo>
                <a:cubicBezTo>
                  <a:pt x="837" y="150"/>
                  <a:pt x="837" y="148"/>
                  <a:pt x="837" y="147"/>
                </a:cubicBezTo>
                <a:close/>
                <a:moveTo>
                  <a:pt x="852" y="150"/>
                </a:moveTo>
                <a:cubicBezTo>
                  <a:pt x="852" y="149"/>
                  <a:pt x="852" y="149"/>
                  <a:pt x="852" y="149"/>
                </a:cubicBezTo>
                <a:cubicBezTo>
                  <a:pt x="852" y="148"/>
                  <a:pt x="853" y="145"/>
                  <a:pt x="852" y="146"/>
                </a:cubicBezTo>
                <a:cubicBezTo>
                  <a:pt x="852" y="147"/>
                  <a:pt x="851" y="150"/>
                  <a:pt x="851" y="151"/>
                </a:cubicBezTo>
                <a:cubicBezTo>
                  <a:pt x="852" y="151"/>
                  <a:pt x="852" y="150"/>
                  <a:pt x="852" y="150"/>
                </a:cubicBezTo>
                <a:close/>
                <a:moveTo>
                  <a:pt x="857" y="134"/>
                </a:moveTo>
                <a:cubicBezTo>
                  <a:pt x="857" y="134"/>
                  <a:pt x="857" y="134"/>
                  <a:pt x="857" y="134"/>
                </a:cubicBezTo>
                <a:cubicBezTo>
                  <a:pt x="857" y="135"/>
                  <a:pt x="857" y="135"/>
                  <a:pt x="857" y="135"/>
                </a:cubicBezTo>
                <a:lnTo>
                  <a:pt x="857" y="134"/>
                </a:lnTo>
                <a:close/>
                <a:moveTo>
                  <a:pt x="855" y="121"/>
                </a:moveTo>
                <a:cubicBezTo>
                  <a:pt x="855" y="119"/>
                  <a:pt x="855" y="121"/>
                  <a:pt x="855" y="122"/>
                </a:cubicBezTo>
                <a:cubicBezTo>
                  <a:pt x="854" y="122"/>
                  <a:pt x="855" y="122"/>
                  <a:pt x="855" y="122"/>
                </a:cubicBezTo>
                <a:cubicBezTo>
                  <a:pt x="854" y="123"/>
                  <a:pt x="853" y="126"/>
                  <a:pt x="854" y="127"/>
                </a:cubicBezTo>
                <a:cubicBezTo>
                  <a:pt x="854" y="125"/>
                  <a:pt x="855" y="123"/>
                  <a:pt x="855" y="121"/>
                </a:cubicBezTo>
                <a:close/>
                <a:moveTo>
                  <a:pt x="861" y="127"/>
                </a:moveTo>
                <a:cubicBezTo>
                  <a:pt x="861" y="127"/>
                  <a:pt x="861" y="128"/>
                  <a:pt x="861" y="128"/>
                </a:cubicBezTo>
                <a:cubicBezTo>
                  <a:pt x="862" y="128"/>
                  <a:pt x="862" y="127"/>
                  <a:pt x="861" y="127"/>
                </a:cubicBezTo>
                <a:close/>
                <a:moveTo>
                  <a:pt x="843" y="120"/>
                </a:moveTo>
                <a:cubicBezTo>
                  <a:pt x="843" y="121"/>
                  <a:pt x="842" y="121"/>
                  <a:pt x="842" y="122"/>
                </a:cubicBezTo>
                <a:cubicBezTo>
                  <a:pt x="843" y="121"/>
                  <a:pt x="843" y="120"/>
                  <a:pt x="843" y="120"/>
                </a:cubicBezTo>
                <a:close/>
                <a:moveTo>
                  <a:pt x="859" y="124"/>
                </a:moveTo>
                <a:cubicBezTo>
                  <a:pt x="859" y="125"/>
                  <a:pt x="859" y="126"/>
                  <a:pt x="859" y="126"/>
                </a:cubicBezTo>
                <a:cubicBezTo>
                  <a:pt x="859" y="125"/>
                  <a:pt x="860" y="124"/>
                  <a:pt x="859" y="124"/>
                </a:cubicBezTo>
                <a:close/>
                <a:moveTo>
                  <a:pt x="862" y="124"/>
                </a:moveTo>
                <a:cubicBezTo>
                  <a:pt x="862" y="124"/>
                  <a:pt x="861" y="125"/>
                  <a:pt x="862" y="126"/>
                </a:cubicBezTo>
                <a:cubicBezTo>
                  <a:pt x="862" y="125"/>
                  <a:pt x="862" y="124"/>
                  <a:pt x="862" y="124"/>
                </a:cubicBezTo>
                <a:close/>
                <a:moveTo>
                  <a:pt x="839" y="118"/>
                </a:moveTo>
                <a:cubicBezTo>
                  <a:pt x="839" y="118"/>
                  <a:pt x="839" y="119"/>
                  <a:pt x="839" y="119"/>
                </a:cubicBezTo>
                <a:cubicBezTo>
                  <a:pt x="839" y="119"/>
                  <a:pt x="839" y="118"/>
                  <a:pt x="839" y="118"/>
                </a:cubicBezTo>
                <a:close/>
                <a:moveTo>
                  <a:pt x="844" y="116"/>
                </a:moveTo>
                <a:cubicBezTo>
                  <a:pt x="843" y="117"/>
                  <a:pt x="843" y="119"/>
                  <a:pt x="843" y="119"/>
                </a:cubicBezTo>
                <a:cubicBezTo>
                  <a:pt x="843" y="118"/>
                  <a:pt x="844" y="117"/>
                  <a:pt x="844" y="116"/>
                </a:cubicBezTo>
                <a:close/>
                <a:moveTo>
                  <a:pt x="862" y="120"/>
                </a:moveTo>
                <a:cubicBezTo>
                  <a:pt x="862" y="121"/>
                  <a:pt x="861" y="122"/>
                  <a:pt x="862" y="123"/>
                </a:cubicBezTo>
                <a:cubicBezTo>
                  <a:pt x="862" y="122"/>
                  <a:pt x="863" y="121"/>
                  <a:pt x="862" y="120"/>
                </a:cubicBezTo>
                <a:close/>
                <a:moveTo>
                  <a:pt x="855" y="118"/>
                </a:moveTo>
                <a:cubicBezTo>
                  <a:pt x="855" y="118"/>
                  <a:pt x="855" y="119"/>
                  <a:pt x="855" y="119"/>
                </a:cubicBezTo>
                <a:cubicBezTo>
                  <a:pt x="855" y="119"/>
                  <a:pt x="856" y="118"/>
                  <a:pt x="855" y="118"/>
                </a:cubicBezTo>
                <a:close/>
                <a:moveTo>
                  <a:pt x="858" y="117"/>
                </a:moveTo>
                <a:cubicBezTo>
                  <a:pt x="857" y="117"/>
                  <a:pt x="857" y="118"/>
                  <a:pt x="857" y="118"/>
                </a:cubicBezTo>
                <a:cubicBezTo>
                  <a:pt x="857" y="118"/>
                  <a:pt x="858" y="117"/>
                  <a:pt x="858" y="117"/>
                </a:cubicBezTo>
                <a:close/>
                <a:moveTo>
                  <a:pt x="860" y="116"/>
                </a:moveTo>
                <a:cubicBezTo>
                  <a:pt x="860" y="116"/>
                  <a:pt x="860" y="116"/>
                  <a:pt x="860" y="116"/>
                </a:cubicBezTo>
                <a:cubicBezTo>
                  <a:pt x="859" y="115"/>
                  <a:pt x="859" y="117"/>
                  <a:pt x="859" y="117"/>
                </a:cubicBezTo>
                <a:cubicBezTo>
                  <a:pt x="860" y="117"/>
                  <a:pt x="859" y="117"/>
                  <a:pt x="860" y="116"/>
                </a:cubicBezTo>
                <a:close/>
                <a:moveTo>
                  <a:pt x="849" y="110"/>
                </a:moveTo>
                <a:cubicBezTo>
                  <a:pt x="848" y="113"/>
                  <a:pt x="849" y="111"/>
                  <a:pt x="849" y="110"/>
                </a:cubicBezTo>
                <a:close/>
                <a:moveTo>
                  <a:pt x="845" y="105"/>
                </a:moveTo>
                <a:cubicBezTo>
                  <a:pt x="844" y="106"/>
                  <a:pt x="844" y="106"/>
                  <a:pt x="844" y="107"/>
                </a:cubicBezTo>
                <a:cubicBezTo>
                  <a:pt x="844" y="107"/>
                  <a:pt x="845" y="105"/>
                  <a:pt x="845" y="105"/>
                </a:cubicBezTo>
                <a:close/>
                <a:moveTo>
                  <a:pt x="844" y="105"/>
                </a:moveTo>
                <a:cubicBezTo>
                  <a:pt x="843" y="105"/>
                  <a:pt x="843" y="106"/>
                  <a:pt x="843" y="106"/>
                </a:cubicBezTo>
                <a:lnTo>
                  <a:pt x="844" y="105"/>
                </a:lnTo>
                <a:close/>
                <a:moveTo>
                  <a:pt x="836" y="101"/>
                </a:moveTo>
                <a:cubicBezTo>
                  <a:pt x="836" y="102"/>
                  <a:pt x="836" y="102"/>
                  <a:pt x="836" y="102"/>
                </a:cubicBezTo>
                <a:cubicBezTo>
                  <a:pt x="836" y="102"/>
                  <a:pt x="836" y="101"/>
                  <a:pt x="836" y="101"/>
                </a:cubicBezTo>
                <a:close/>
                <a:moveTo>
                  <a:pt x="838" y="98"/>
                </a:moveTo>
                <a:cubicBezTo>
                  <a:pt x="839" y="95"/>
                  <a:pt x="838" y="96"/>
                  <a:pt x="838" y="98"/>
                </a:cubicBezTo>
                <a:close/>
                <a:moveTo>
                  <a:pt x="828" y="135"/>
                </a:moveTo>
                <a:cubicBezTo>
                  <a:pt x="828" y="136"/>
                  <a:pt x="828" y="137"/>
                  <a:pt x="827" y="137"/>
                </a:cubicBezTo>
                <a:cubicBezTo>
                  <a:pt x="828" y="138"/>
                  <a:pt x="828" y="138"/>
                  <a:pt x="828" y="138"/>
                </a:cubicBezTo>
                <a:cubicBezTo>
                  <a:pt x="828" y="137"/>
                  <a:pt x="829" y="136"/>
                  <a:pt x="828" y="135"/>
                </a:cubicBezTo>
                <a:close/>
                <a:moveTo>
                  <a:pt x="846" y="121"/>
                </a:moveTo>
                <a:cubicBezTo>
                  <a:pt x="847" y="121"/>
                  <a:pt x="846" y="122"/>
                  <a:pt x="846" y="123"/>
                </a:cubicBezTo>
                <a:cubicBezTo>
                  <a:pt x="847" y="121"/>
                  <a:pt x="848" y="117"/>
                  <a:pt x="848" y="115"/>
                </a:cubicBezTo>
                <a:cubicBezTo>
                  <a:pt x="848" y="117"/>
                  <a:pt x="846" y="118"/>
                  <a:pt x="847" y="119"/>
                </a:cubicBezTo>
                <a:cubicBezTo>
                  <a:pt x="847" y="119"/>
                  <a:pt x="847" y="119"/>
                  <a:pt x="847" y="118"/>
                </a:cubicBezTo>
                <a:cubicBezTo>
                  <a:pt x="846" y="119"/>
                  <a:pt x="846" y="120"/>
                  <a:pt x="846" y="121"/>
                </a:cubicBezTo>
                <a:cubicBezTo>
                  <a:pt x="846" y="121"/>
                  <a:pt x="846" y="120"/>
                  <a:pt x="846" y="120"/>
                </a:cubicBezTo>
                <a:cubicBezTo>
                  <a:pt x="846" y="121"/>
                  <a:pt x="845" y="121"/>
                  <a:pt x="845" y="121"/>
                </a:cubicBezTo>
                <a:cubicBezTo>
                  <a:pt x="846" y="122"/>
                  <a:pt x="846" y="121"/>
                  <a:pt x="846" y="121"/>
                </a:cubicBezTo>
                <a:close/>
                <a:moveTo>
                  <a:pt x="860" y="122"/>
                </a:moveTo>
                <a:cubicBezTo>
                  <a:pt x="860" y="122"/>
                  <a:pt x="859" y="123"/>
                  <a:pt x="860" y="123"/>
                </a:cubicBezTo>
                <a:cubicBezTo>
                  <a:pt x="860" y="123"/>
                  <a:pt x="860" y="123"/>
                  <a:pt x="860" y="123"/>
                </a:cubicBezTo>
                <a:cubicBezTo>
                  <a:pt x="859" y="124"/>
                  <a:pt x="860" y="122"/>
                  <a:pt x="860" y="122"/>
                </a:cubicBezTo>
                <a:close/>
                <a:moveTo>
                  <a:pt x="861" y="115"/>
                </a:moveTo>
                <a:cubicBezTo>
                  <a:pt x="861" y="115"/>
                  <a:pt x="861" y="115"/>
                  <a:pt x="861" y="115"/>
                </a:cubicBezTo>
                <a:cubicBezTo>
                  <a:pt x="862" y="117"/>
                  <a:pt x="859" y="120"/>
                  <a:pt x="860" y="122"/>
                </a:cubicBezTo>
                <a:cubicBezTo>
                  <a:pt x="860" y="118"/>
                  <a:pt x="862" y="115"/>
                  <a:pt x="862" y="112"/>
                </a:cubicBezTo>
                <a:cubicBezTo>
                  <a:pt x="862" y="112"/>
                  <a:pt x="862" y="111"/>
                  <a:pt x="862" y="111"/>
                </a:cubicBezTo>
                <a:cubicBezTo>
                  <a:pt x="862" y="110"/>
                  <a:pt x="864" y="107"/>
                  <a:pt x="863" y="106"/>
                </a:cubicBezTo>
                <a:cubicBezTo>
                  <a:pt x="863" y="107"/>
                  <a:pt x="862" y="108"/>
                  <a:pt x="862" y="110"/>
                </a:cubicBezTo>
                <a:cubicBezTo>
                  <a:pt x="861" y="109"/>
                  <a:pt x="861" y="109"/>
                  <a:pt x="861" y="109"/>
                </a:cubicBezTo>
                <a:cubicBezTo>
                  <a:pt x="862" y="111"/>
                  <a:pt x="861" y="114"/>
                  <a:pt x="861" y="115"/>
                </a:cubicBezTo>
                <a:close/>
                <a:moveTo>
                  <a:pt x="842" y="104"/>
                </a:moveTo>
                <a:cubicBezTo>
                  <a:pt x="842" y="105"/>
                  <a:pt x="842" y="105"/>
                  <a:pt x="842" y="106"/>
                </a:cubicBezTo>
                <a:cubicBezTo>
                  <a:pt x="843" y="105"/>
                  <a:pt x="842" y="104"/>
                  <a:pt x="842" y="104"/>
                </a:cubicBezTo>
                <a:close/>
                <a:moveTo>
                  <a:pt x="707" y="252"/>
                </a:moveTo>
                <a:cubicBezTo>
                  <a:pt x="708" y="252"/>
                  <a:pt x="709" y="252"/>
                  <a:pt x="710" y="253"/>
                </a:cubicBezTo>
                <a:cubicBezTo>
                  <a:pt x="710" y="254"/>
                  <a:pt x="709" y="255"/>
                  <a:pt x="710" y="256"/>
                </a:cubicBezTo>
                <a:cubicBezTo>
                  <a:pt x="712" y="257"/>
                  <a:pt x="715" y="253"/>
                  <a:pt x="715" y="256"/>
                </a:cubicBezTo>
                <a:cubicBezTo>
                  <a:pt x="717" y="258"/>
                  <a:pt x="720" y="259"/>
                  <a:pt x="723" y="259"/>
                </a:cubicBezTo>
                <a:cubicBezTo>
                  <a:pt x="725" y="260"/>
                  <a:pt x="726" y="261"/>
                  <a:pt x="728" y="262"/>
                </a:cubicBezTo>
                <a:cubicBezTo>
                  <a:pt x="730" y="262"/>
                  <a:pt x="733" y="262"/>
                  <a:pt x="734" y="263"/>
                </a:cubicBezTo>
                <a:cubicBezTo>
                  <a:pt x="736" y="263"/>
                  <a:pt x="737" y="264"/>
                  <a:pt x="739" y="265"/>
                </a:cubicBezTo>
                <a:cubicBezTo>
                  <a:pt x="744" y="267"/>
                  <a:pt x="749" y="267"/>
                  <a:pt x="753" y="269"/>
                </a:cubicBezTo>
                <a:cubicBezTo>
                  <a:pt x="756" y="269"/>
                  <a:pt x="760" y="271"/>
                  <a:pt x="762" y="272"/>
                </a:cubicBezTo>
                <a:cubicBezTo>
                  <a:pt x="765" y="272"/>
                  <a:pt x="768" y="274"/>
                  <a:pt x="771" y="275"/>
                </a:cubicBezTo>
                <a:cubicBezTo>
                  <a:pt x="772" y="275"/>
                  <a:pt x="774" y="275"/>
                  <a:pt x="776" y="276"/>
                </a:cubicBezTo>
                <a:cubicBezTo>
                  <a:pt x="776" y="276"/>
                  <a:pt x="777" y="276"/>
                  <a:pt x="777" y="276"/>
                </a:cubicBezTo>
                <a:cubicBezTo>
                  <a:pt x="779" y="277"/>
                  <a:pt x="781" y="277"/>
                  <a:pt x="782" y="277"/>
                </a:cubicBezTo>
                <a:cubicBezTo>
                  <a:pt x="784" y="278"/>
                  <a:pt x="785" y="279"/>
                  <a:pt x="787" y="279"/>
                </a:cubicBezTo>
                <a:cubicBezTo>
                  <a:pt x="789" y="280"/>
                  <a:pt x="792" y="281"/>
                  <a:pt x="795" y="281"/>
                </a:cubicBezTo>
                <a:cubicBezTo>
                  <a:pt x="796" y="282"/>
                  <a:pt x="798" y="282"/>
                  <a:pt x="799" y="282"/>
                </a:cubicBezTo>
                <a:cubicBezTo>
                  <a:pt x="800" y="283"/>
                  <a:pt x="800" y="283"/>
                  <a:pt x="801" y="283"/>
                </a:cubicBezTo>
                <a:cubicBezTo>
                  <a:pt x="802" y="283"/>
                  <a:pt x="802" y="283"/>
                  <a:pt x="802" y="283"/>
                </a:cubicBezTo>
                <a:cubicBezTo>
                  <a:pt x="803" y="284"/>
                  <a:pt x="803" y="284"/>
                  <a:pt x="803" y="284"/>
                </a:cubicBezTo>
                <a:cubicBezTo>
                  <a:pt x="803" y="284"/>
                  <a:pt x="803" y="284"/>
                  <a:pt x="803" y="284"/>
                </a:cubicBezTo>
                <a:cubicBezTo>
                  <a:pt x="803" y="284"/>
                  <a:pt x="803" y="284"/>
                  <a:pt x="803" y="284"/>
                </a:cubicBezTo>
                <a:cubicBezTo>
                  <a:pt x="804" y="285"/>
                  <a:pt x="805" y="284"/>
                  <a:pt x="806" y="285"/>
                </a:cubicBezTo>
                <a:cubicBezTo>
                  <a:pt x="807" y="285"/>
                  <a:pt x="808" y="286"/>
                  <a:pt x="809" y="287"/>
                </a:cubicBezTo>
                <a:cubicBezTo>
                  <a:pt x="810" y="286"/>
                  <a:pt x="811" y="287"/>
                  <a:pt x="812" y="288"/>
                </a:cubicBezTo>
                <a:cubicBezTo>
                  <a:pt x="813" y="288"/>
                  <a:pt x="813" y="288"/>
                  <a:pt x="813" y="288"/>
                </a:cubicBezTo>
                <a:cubicBezTo>
                  <a:pt x="813" y="288"/>
                  <a:pt x="813" y="287"/>
                  <a:pt x="813" y="287"/>
                </a:cubicBezTo>
                <a:cubicBezTo>
                  <a:pt x="813" y="287"/>
                  <a:pt x="813" y="287"/>
                  <a:pt x="813" y="286"/>
                </a:cubicBezTo>
                <a:cubicBezTo>
                  <a:pt x="813" y="286"/>
                  <a:pt x="813" y="286"/>
                  <a:pt x="813" y="286"/>
                </a:cubicBezTo>
                <a:cubicBezTo>
                  <a:pt x="813" y="285"/>
                  <a:pt x="813" y="285"/>
                  <a:pt x="813" y="284"/>
                </a:cubicBezTo>
                <a:cubicBezTo>
                  <a:pt x="813" y="282"/>
                  <a:pt x="813" y="282"/>
                  <a:pt x="813" y="282"/>
                </a:cubicBezTo>
                <a:cubicBezTo>
                  <a:pt x="813" y="282"/>
                  <a:pt x="812" y="281"/>
                  <a:pt x="812" y="280"/>
                </a:cubicBezTo>
                <a:cubicBezTo>
                  <a:pt x="812" y="280"/>
                  <a:pt x="813" y="280"/>
                  <a:pt x="813" y="279"/>
                </a:cubicBezTo>
                <a:cubicBezTo>
                  <a:pt x="813" y="279"/>
                  <a:pt x="812" y="279"/>
                  <a:pt x="812" y="279"/>
                </a:cubicBezTo>
                <a:cubicBezTo>
                  <a:pt x="812" y="278"/>
                  <a:pt x="812" y="278"/>
                  <a:pt x="812" y="278"/>
                </a:cubicBezTo>
                <a:cubicBezTo>
                  <a:pt x="812" y="277"/>
                  <a:pt x="812" y="277"/>
                  <a:pt x="812" y="277"/>
                </a:cubicBezTo>
                <a:cubicBezTo>
                  <a:pt x="812" y="276"/>
                  <a:pt x="812" y="276"/>
                  <a:pt x="812" y="275"/>
                </a:cubicBezTo>
                <a:cubicBezTo>
                  <a:pt x="813" y="270"/>
                  <a:pt x="813" y="265"/>
                  <a:pt x="813" y="259"/>
                </a:cubicBezTo>
                <a:cubicBezTo>
                  <a:pt x="813" y="254"/>
                  <a:pt x="813" y="250"/>
                  <a:pt x="813" y="245"/>
                </a:cubicBezTo>
                <a:cubicBezTo>
                  <a:pt x="815" y="226"/>
                  <a:pt x="815" y="226"/>
                  <a:pt x="815" y="226"/>
                </a:cubicBezTo>
                <a:cubicBezTo>
                  <a:pt x="815" y="219"/>
                  <a:pt x="816" y="212"/>
                  <a:pt x="817" y="206"/>
                </a:cubicBezTo>
                <a:cubicBezTo>
                  <a:pt x="817" y="206"/>
                  <a:pt x="818" y="205"/>
                  <a:pt x="818" y="205"/>
                </a:cubicBezTo>
                <a:cubicBezTo>
                  <a:pt x="818" y="204"/>
                  <a:pt x="817" y="204"/>
                  <a:pt x="818" y="204"/>
                </a:cubicBezTo>
                <a:cubicBezTo>
                  <a:pt x="818" y="203"/>
                  <a:pt x="818" y="203"/>
                  <a:pt x="818" y="203"/>
                </a:cubicBezTo>
                <a:cubicBezTo>
                  <a:pt x="819" y="197"/>
                  <a:pt x="820" y="192"/>
                  <a:pt x="822" y="186"/>
                </a:cubicBezTo>
                <a:cubicBezTo>
                  <a:pt x="822" y="185"/>
                  <a:pt x="822" y="186"/>
                  <a:pt x="822" y="186"/>
                </a:cubicBezTo>
                <a:cubicBezTo>
                  <a:pt x="823" y="183"/>
                  <a:pt x="824" y="178"/>
                  <a:pt x="825" y="175"/>
                </a:cubicBezTo>
                <a:cubicBezTo>
                  <a:pt x="825" y="173"/>
                  <a:pt x="825" y="171"/>
                  <a:pt x="826" y="170"/>
                </a:cubicBezTo>
                <a:cubicBezTo>
                  <a:pt x="826" y="169"/>
                  <a:pt x="825" y="169"/>
                  <a:pt x="825" y="169"/>
                </a:cubicBezTo>
                <a:cubicBezTo>
                  <a:pt x="826" y="169"/>
                  <a:pt x="826" y="169"/>
                  <a:pt x="826" y="169"/>
                </a:cubicBezTo>
                <a:cubicBezTo>
                  <a:pt x="826" y="167"/>
                  <a:pt x="826" y="167"/>
                  <a:pt x="826" y="167"/>
                </a:cubicBezTo>
                <a:cubicBezTo>
                  <a:pt x="827" y="164"/>
                  <a:pt x="828" y="160"/>
                  <a:pt x="829" y="156"/>
                </a:cubicBezTo>
                <a:cubicBezTo>
                  <a:pt x="829" y="155"/>
                  <a:pt x="829" y="155"/>
                  <a:pt x="829" y="154"/>
                </a:cubicBezTo>
                <a:cubicBezTo>
                  <a:pt x="830" y="154"/>
                  <a:pt x="830" y="154"/>
                  <a:pt x="829" y="153"/>
                </a:cubicBezTo>
                <a:cubicBezTo>
                  <a:pt x="829" y="153"/>
                  <a:pt x="830" y="151"/>
                  <a:pt x="830" y="152"/>
                </a:cubicBezTo>
                <a:cubicBezTo>
                  <a:pt x="830" y="151"/>
                  <a:pt x="830" y="152"/>
                  <a:pt x="830" y="152"/>
                </a:cubicBezTo>
                <a:cubicBezTo>
                  <a:pt x="831" y="151"/>
                  <a:pt x="831" y="149"/>
                  <a:pt x="831" y="147"/>
                </a:cubicBezTo>
                <a:cubicBezTo>
                  <a:pt x="831" y="146"/>
                  <a:pt x="832" y="144"/>
                  <a:pt x="833" y="142"/>
                </a:cubicBezTo>
                <a:cubicBezTo>
                  <a:pt x="833" y="144"/>
                  <a:pt x="833" y="146"/>
                  <a:pt x="835" y="147"/>
                </a:cubicBezTo>
                <a:cubicBezTo>
                  <a:pt x="836" y="145"/>
                  <a:pt x="836" y="141"/>
                  <a:pt x="837" y="140"/>
                </a:cubicBezTo>
                <a:cubicBezTo>
                  <a:pt x="838" y="135"/>
                  <a:pt x="839" y="130"/>
                  <a:pt x="840" y="125"/>
                </a:cubicBezTo>
                <a:cubicBezTo>
                  <a:pt x="840" y="124"/>
                  <a:pt x="840" y="124"/>
                  <a:pt x="840" y="124"/>
                </a:cubicBezTo>
                <a:cubicBezTo>
                  <a:pt x="842" y="119"/>
                  <a:pt x="842" y="114"/>
                  <a:pt x="844" y="108"/>
                </a:cubicBezTo>
                <a:cubicBezTo>
                  <a:pt x="842" y="119"/>
                  <a:pt x="839" y="128"/>
                  <a:pt x="838" y="138"/>
                </a:cubicBezTo>
                <a:cubicBezTo>
                  <a:pt x="837" y="140"/>
                  <a:pt x="836" y="146"/>
                  <a:pt x="835" y="150"/>
                </a:cubicBezTo>
                <a:cubicBezTo>
                  <a:pt x="835" y="152"/>
                  <a:pt x="836" y="153"/>
                  <a:pt x="838" y="152"/>
                </a:cubicBezTo>
                <a:cubicBezTo>
                  <a:pt x="840" y="150"/>
                  <a:pt x="839" y="147"/>
                  <a:pt x="840" y="145"/>
                </a:cubicBezTo>
                <a:cubicBezTo>
                  <a:pt x="841" y="145"/>
                  <a:pt x="841" y="144"/>
                  <a:pt x="842" y="145"/>
                </a:cubicBezTo>
                <a:cubicBezTo>
                  <a:pt x="842" y="150"/>
                  <a:pt x="840" y="156"/>
                  <a:pt x="840" y="160"/>
                </a:cubicBezTo>
                <a:cubicBezTo>
                  <a:pt x="840" y="161"/>
                  <a:pt x="840" y="162"/>
                  <a:pt x="840" y="163"/>
                </a:cubicBezTo>
                <a:cubicBezTo>
                  <a:pt x="840" y="163"/>
                  <a:pt x="840" y="164"/>
                  <a:pt x="841" y="164"/>
                </a:cubicBezTo>
                <a:cubicBezTo>
                  <a:pt x="841" y="164"/>
                  <a:pt x="841" y="164"/>
                  <a:pt x="842" y="164"/>
                </a:cubicBezTo>
                <a:cubicBezTo>
                  <a:pt x="842" y="159"/>
                  <a:pt x="846" y="156"/>
                  <a:pt x="846" y="151"/>
                </a:cubicBezTo>
                <a:cubicBezTo>
                  <a:pt x="847" y="150"/>
                  <a:pt x="848" y="149"/>
                  <a:pt x="849" y="149"/>
                </a:cubicBezTo>
                <a:cubicBezTo>
                  <a:pt x="849" y="147"/>
                  <a:pt x="850" y="145"/>
                  <a:pt x="850" y="143"/>
                </a:cubicBezTo>
                <a:cubicBezTo>
                  <a:pt x="850" y="142"/>
                  <a:pt x="850" y="142"/>
                  <a:pt x="850" y="142"/>
                </a:cubicBezTo>
                <a:cubicBezTo>
                  <a:pt x="851" y="137"/>
                  <a:pt x="851" y="133"/>
                  <a:pt x="853" y="129"/>
                </a:cubicBezTo>
                <a:cubicBezTo>
                  <a:pt x="853" y="133"/>
                  <a:pt x="852" y="136"/>
                  <a:pt x="851" y="140"/>
                </a:cubicBezTo>
                <a:cubicBezTo>
                  <a:pt x="851" y="140"/>
                  <a:pt x="852" y="141"/>
                  <a:pt x="852" y="141"/>
                </a:cubicBezTo>
                <a:cubicBezTo>
                  <a:pt x="851" y="144"/>
                  <a:pt x="850" y="149"/>
                  <a:pt x="849" y="152"/>
                </a:cubicBezTo>
                <a:cubicBezTo>
                  <a:pt x="850" y="153"/>
                  <a:pt x="851" y="153"/>
                  <a:pt x="851" y="152"/>
                </a:cubicBezTo>
                <a:cubicBezTo>
                  <a:pt x="851" y="152"/>
                  <a:pt x="851" y="153"/>
                  <a:pt x="851" y="153"/>
                </a:cubicBezTo>
                <a:cubicBezTo>
                  <a:pt x="851" y="153"/>
                  <a:pt x="851" y="153"/>
                  <a:pt x="852" y="153"/>
                </a:cubicBezTo>
                <a:cubicBezTo>
                  <a:pt x="851" y="155"/>
                  <a:pt x="851" y="155"/>
                  <a:pt x="851" y="157"/>
                </a:cubicBezTo>
                <a:cubicBezTo>
                  <a:pt x="851" y="158"/>
                  <a:pt x="851" y="158"/>
                  <a:pt x="852" y="158"/>
                </a:cubicBezTo>
                <a:cubicBezTo>
                  <a:pt x="852" y="156"/>
                  <a:pt x="853" y="155"/>
                  <a:pt x="853" y="153"/>
                </a:cubicBezTo>
                <a:cubicBezTo>
                  <a:pt x="853" y="152"/>
                  <a:pt x="853" y="151"/>
                  <a:pt x="853" y="151"/>
                </a:cubicBezTo>
                <a:cubicBezTo>
                  <a:pt x="853" y="150"/>
                  <a:pt x="853" y="150"/>
                  <a:pt x="854" y="150"/>
                </a:cubicBezTo>
                <a:cubicBezTo>
                  <a:pt x="854" y="149"/>
                  <a:pt x="853" y="149"/>
                  <a:pt x="853" y="148"/>
                </a:cubicBezTo>
                <a:cubicBezTo>
                  <a:pt x="853" y="148"/>
                  <a:pt x="854" y="148"/>
                  <a:pt x="854" y="147"/>
                </a:cubicBezTo>
                <a:cubicBezTo>
                  <a:pt x="855" y="145"/>
                  <a:pt x="854" y="143"/>
                  <a:pt x="855" y="141"/>
                </a:cubicBezTo>
                <a:cubicBezTo>
                  <a:pt x="855" y="140"/>
                  <a:pt x="856" y="139"/>
                  <a:pt x="857" y="137"/>
                </a:cubicBezTo>
                <a:cubicBezTo>
                  <a:pt x="857" y="138"/>
                  <a:pt x="856" y="139"/>
                  <a:pt x="856" y="140"/>
                </a:cubicBezTo>
                <a:cubicBezTo>
                  <a:pt x="855" y="144"/>
                  <a:pt x="856" y="148"/>
                  <a:pt x="855" y="151"/>
                </a:cubicBezTo>
                <a:cubicBezTo>
                  <a:pt x="856" y="152"/>
                  <a:pt x="856" y="151"/>
                  <a:pt x="857" y="151"/>
                </a:cubicBezTo>
                <a:cubicBezTo>
                  <a:pt x="857" y="150"/>
                  <a:pt x="857" y="149"/>
                  <a:pt x="857" y="148"/>
                </a:cubicBezTo>
                <a:cubicBezTo>
                  <a:pt x="857" y="148"/>
                  <a:pt x="857" y="149"/>
                  <a:pt x="857" y="148"/>
                </a:cubicBezTo>
                <a:cubicBezTo>
                  <a:pt x="857" y="146"/>
                  <a:pt x="857" y="144"/>
                  <a:pt x="858" y="141"/>
                </a:cubicBezTo>
                <a:cubicBezTo>
                  <a:pt x="858" y="141"/>
                  <a:pt x="858" y="140"/>
                  <a:pt x="859" y="141"/>
                </a:cubicBezTo>
                <a:cubicBezTo>
                  <a:pt x="859" y="140"/>
                  <a:pt x="859" y="140"/>
                  <a:pt x="860" y="140"/>
                </a:cubicBezTo>
                <a:cubicBezTo>
                  <a:pt x="860" y="139"/>
                  <a:pt x="859" y="140"/>
                  <a:pt x="859" y="140"/>
                </a:cubicBezTo>
                <a:cubicBezTo>
                  <a:pt x="860" y="139"/>
                  <a:pt x="859" y="138"/>
                  <a:pt x="860" y="138"/>
                </a:cubicBezTo>
                <a:cubicBezTo>
                  <a:pt x="860" y="134"/>
                  <a:pt x="861" y="132"/>
                  <a:pt x="861" y="128"/>
                </a:cubicBezTo>
                <a:cubicBezTo>
                  <a:pt x="861" y="131"/>
                  <a:pt x="861" y="134"/>
                  <a:pt x="860" y="137"/>
                </a:cubicBezTo>
                <a:cubicBezTo>
                  <a:pt x="860" y="138"/>
                  <a:pt x="861" y="137"/>
                  <a:pt x="861" y="138"/>
                </a:cubicBezTo>
                <a:cubicBezTo>
                  <a:pt x="861" y="139"/>
                  <a:pt x="860" y="139"/>
                  <a:pt x="860" y="140"/>
                </a:cubicBezTo>
                <a:cubicBezTo>
                  <a:pt x="860" y="141"/>
                  <a:pt x="860" y="142"/>
                  <a:pt x="860" y="143"/>
                </a:cubicBezTo>
                <a:cubicBezTo>
                  <a:pt x="860" y="144"/>
                  <a:pt x="859" y="145"/>
                  <a:pt x="859" y="146"/>
                </a:cubicBezTo>
                <a:cubicBezTo>
                  <a:pt x="860" y="147"/>
                  <a:pt x="860" y="148"/>
                  <a:pt x="860" y="149"/>
                </a:cubicBezTo>
                <a:cubicBezTo>
                  <a:pt x="860" y="150"/>
                  <a:pt x="860" y="149"/>
                  <a:pt x="860" y="150"/>
                </a:cubicBezTo>
                <a:cubicBezTo>
                  <a:pt x="861" y="151"/>
                  <a:pt x="861" y="150"/>
                  <a:pt x="862" y="150"/>
                </a:cubicBezTo>
                <a:cubicBezTo>
                  <a:pt x="862" y="151"/>
                  <a:pt x="861" y="150"/>
                  <a:pt x="861" y="151"/>
                </a:cubicBezTo>
                <a:cubicBezTo>
                  <a:pt x="861" y="151"/>
                  <a:pt x="861" y="152"/>
                  <a:pt x="862" y="152"/>
                </a:cubicBezTo>
                <a:cubicBezTo>
                  <a:pt x="861" y="154"/>
                  <a:pt x="861" y="155"/>
                  <a:pt x="861" y="157"/>
                </a:cubicBezTo>
                <a:cubicBezTo>
                  <a:pt x="861" y="157"/>
                  <a:pt x="861" y="156"/>
                  <a:pt x="861" y="157"/>
                </a:cubicBezTo>
                <a:cubicBezTo>
                  <a:pt x="861" y="157"/>
                  <a:pt x="861" y="160"/>
                  <a:pt x="861" y="160"/>
                </a:cubicBezTo>
                <a:cubicBezTo>
                  <a:pt x="861" y="162"/>
                  <a:pt x="861" y="163"/>
                  <a:pt x="860" y="165"/>
                </a:cubicBezTo>
                <a:cubicBezTo>
                  <a:pt x="860" y="166"/>
                  <a:pt x="861" y="165"/>
                  <a:pt x="861" y="166"/>
                </a:cubicBezTo>
                <a:cubicBezTo>
                  <a:pt x="861" y="167"/>
                  <a:pt x="861" y="168"/>
                  <a:pt x="860" y="169"/>
                </a:cubicBezTo>
                <a:cubicBezTo>
                  <a:pt x="861" y="170"/>
                  <a:pt x="861" y="172"/>
                  <a:pt x="860" y="173"/>
                </a:cubicBezTo>
                <a:cubicBezTo>
                  <a:pt x="861" y="173"/>
                  <a:pt x="861" y="172"/>
                  <a:pt x="862" y="172"/>
                </a:cubicBezTo>
                <a:cubicBezTo>
                  <a:pt x="862" y="172"/>
                  <a:pt x="861" y="173"/>
                  <a:pt x="861" y="174"/>
                </a:cubicBezTo>
                <a:cubicBezTo>
                  <a:pt x="861" y="178"/>
                  <a:pt x="862" y="181"/>
                  <a:pt x="861" y="186"/>
                </a:cubicBezTo>
                <a:cubicBezTo>
                  <a:pt x="861" y="187"/>
                  <a:pt x="862" y="187"/>
                  <a:pt x="861" y="188"/>
                </a:cubicBezTo>
                <a:cubicBezTo>
                  <a:pt x="861" y="188"/>
                  <a:pt x="862" y="188"/>
                  <a:pt x="862" y="188"/>
                </a:cubicBezTo>
                <a:cubicBezTo>
                  <a:pt x="862" y="190"/>
                  <a:pt x="860" y="196"/>
                  <a:pt x="862" y="198"/>
                </a:cubicBezTo>
                <a:cubicBezTo>
                  <a:pt x="861" y="198"/>
                  <a:pt x="861" y="197"/>
                  <a:pt x="861" y="198"/>
                </a:cubicBezTo>
                <a:cubicBezTo>
                  <a:pt x="861" y="199"/>
                  <a:pt x="860" y="200"/>
                  <a:pt x="861" y="201"/>
                </a:cubicBezTo>
                <a:cubicBezTo>
                  <a:pt x="861" y="204"/>
                  <a:pt x="860" y="206"/>
                  <a:pt x="861" y="208"/>
                </a:cubicBezTo>
                <a:cubicBezTo>
                  <a:pt x="860" y="209"/>
                  <a:pt x="860" y="210"/>
                  <a:pt x="860" y="210"/>
                </a:cubicBezTo>
                <a:cubicBezTo>
                  <a:pt x="860" y="211"/>
                  <a:pt x="860" y="213"/>
                  <a:pt x="860" y="214"/>
                </a:cubicBezTo>
                <a:cubicBezTo>
                  <a:pt x="859" y="231"/>
                  <a:pt x="857" y="248"/>
                  <a:pt x="857" y="264"/>
                </a:cubicBezTo>
                <a:cubicBezTo>
                  <a:pt x="856" y="268"/>
                  <a:pt x="857" y="273"/>
                  <a:pt x="857" y="277"/>
                </a:cubicBezTo>
                <a:cubicBezTo>
                  <a:pt x="857" y="277"/>
                  <a:pt x="857" y="277"/>
                  <a:pt x="857" y="278"/>
                </a:cubicBezTo>
                <a:cubicBezTo>
                  <a:pt x="857" y="279"/>
                  <a:pt x="857" y="279"/>
                  <a:pt x="857" y="279"/>
                </a:cubicBezTo>
                <a:cubicBezTo>
                  <a:pt x="857" y="280"/>
                  <a:pt x="857" y="281"/>
                  <a:pt x="857" y="282"/>
                </a:cubicBezTo>
                <a:cubicBezTo>
                  <a:pt x="857" y="291"/>
                  <a:pt x="857" y="302"/>
                  <a:pt x="859" y="311"/>
                </a:cubicBezTo>
                <a:cubicBezTo>
                  <a:pt x="858" y="317"/>
                  <a:pt x="860" y="324"/>
                  <a:pt x="860" y="331"/>
                </a:cubicBezTo>
                <a:cubicBezTo>
                  <a:pt x="860" y="334"/>
                  <a:pt x="860" y="336"/>
                  <a:pt x="860" y="339"/>
                </a:cubicBezTo>
                <a:cubicBezTo>
                  <a:pt x="861" y="340"/>
                  <a:pt x="861" y="342"/>
                  <a:pt x="861" y="343"/>
                </a:cubicBezTo>
                <a:cubicBezTo>
                  <a:pt x="861" y="345"/>
                  <a:pt x="861" y="347"/>
                  <a:pt x="861" y="349"/>
                </a:cubicBezTo>
                <a:cubicBezTo>
                  <a:pt x="861" y="350"/>
                  <a:pt x="861" y="350"/>
                  <a:pt x="861" y="350"/>
                </a:cubicBezTo>
                <a:cubicBezTo>
                  <a:pt x="861" y="351"/>
                  <a:pt x="861" y="351"/>
                  <a:pt x="861" y="351"/>
                </a:cubicBezTo>
                <a:cubicBezTo>
                  <a:pt x="861" y="351"/>
                  <a:pt x="861" y="351"/>
                  <a:pt x="861" y="351"/>
                </a:cubicBezTo>
                <a:cubicBezTo>
                  <a:pt x="861" y="351"/>
                  <a:pt x="860" y="350"/>
                  <a:pt x="860" y="350"/>
                </a:cubicBezTo>
                <a:cubicBezTo>
                  <a:pt x="859" y="350"/>
                  <a:pt x="858" y="350"/>
                  <a:pt x="857" y="349"/>
                </a:cubicBezTo>
                <a:cubicBezTo>
                  <a:pt x="854" y="349"/>
                  <a:pt x="853" y="349"/>
                  <a:pt x="851" y="348"/>
                </a:cubicBezTo>
                <a:cubicBezTo>
                  <a:pt x="843" y="346"/>
                  <a:pt x="834" y="342"/>
                  <a:pt x="826" y="340"/>
                </a:cubicBezTo>
                <a:cubicBezTo>
                  <a:pt x="824" y="340"/>
                  <a:pt x="821" y="338"/>
                  <a:pt x="819" y="338"/>
                </a:cubicBezTo>
                <a:cubicBezTo>
                  <a:pt x="818" y="338"/>
                  <a:pt x="817" y="338"/>
                  <a:pt x="816" y="337"/>
                </a:cubicBezTo>
                <a:cubicBezTo>
                  <a:pt x="812" y="336"/>
                  <a:pt x="807" y="334"/>
                  <a:pt x="803" y="334"/>
                </a:cubicBezTo>
                <a:cubicBezTo>
                  <a:pt x="801" y="333"/>
                  <a:pt x="799" y="332"/>
                  <a:pt x="797" y="331"/>
                </a:cubicBezTo>
                <a:cubicBezTo>
                  <a:pt x="794" y="331"/>
                  <a:pt x="792" y="330"/>
                  <a:pt x="790" y="330"/>
                </a:cubicBezTo>
                <a:cubicBezTo>
                  <a:pt x="789" y="329"/>
                  <a:pt x="788" y="329"/>
                  <a:pt x="788" y="329"/>
                </a:cubicBezTo>
                <a:cubicBezTo>
                  <a:pt x="787" y="329"/>
                  <a:pt x="787" y="329"/>
                  <a:pt x="786" y="328"/>
                </a:cubicBezTo>
                <a:cubicBezTo>
                  <a:pt x="783" y="328"/>
                  <a:pt x="779" y="327"/>
                  <a:pt x="776" y="325"/>
                </a:cubicBezTo>
                <a:cubicBezTo>
                  <a:pt x="775" y="325"/>
                  <a:pt x="775" y="325"/>
                  <a:pt x="775" y="326"/>
                </a:cubicBezTo>
                <a:cubicBezTo>
                  <a:pt x="773" y="324"/>
                  <a:pt x="770" y="325"/>
                  <a:pt x="768" y="324"/>
                </a:cubicBezTo>
                <a:cubicBezTo>
                  <a:pt x="767" y="324"/>
                  <a:pt x="767" y="324"/>
                  <a:pt x="767" y="324"/>
                </a:cubicBezTo>
                <a:cubicBezTo>
                  <a:pt x="766" y="323"/>
                  <a:pt x="765" y="323"/>
                  <a:pt x="763" y="323"/>
                </a:cubicBezTo>
                <a:cubicBezTo>
                  <a:pt x="759" y="321"/>
                  <a:pt x="755" y="321"/>
                  <a:pt x="751" y="319"/>
                </a:cubicBezTo>
                <a:cubicBezTo>
                  <a:pt x="749" y="320"/>
                  <a:pt x="746" y="319"/>
                  <a:pt x="744" y="318"/>
                </a:cubicBezTo>
                <a:cubicBezTo>
                  <a:pt x="743" y="318"/>
                  <a:pt x="743" y="319"/>
                  <a:pt x="742" y="318"/>
                </a:cubicBezTo>
                <a:cubicBezTo>
                  <a:pt x="741" y="318"/>
                  <a:pt x="741" y="318"/>
                  <a:pt x="741" y="318"/>
                </a:cubicBezTo>
                <a:cubicBezTo>
                  <a:pt x="740" y="318"/>
                  <a:pt x="740" y="318"/>
                  <a:pt x="739" y="318"/>
                </a:cubicBezTo>
                <a:cubicBezTo>
                  <a:pt x="738" y="317"/>
                  <a:pt x="738" y="317"/>
                  <a:pt x="737" y="316"/>
                </a:cubicBezTo>
                <a:cubicBezTo>
                  <a:pt x="736" y="316"/>
                  <a:pt x="736" y="317"/>
                  <a:pt x="735" y="316"/>
                </a:cubicBezTo>
                <a:cubicBezTo>
                  <a:pt x="734" y="316"/>
                  <a:pt x="733" y="315"/>
                  <a:pt x="733" y="315"/>
                </a:cubicBezTo>
                <a:cubicBezTo>
                  <a:pt x="731" y="315"/>
                  <a:pt x="729" y="316"/>
                  <a:pt x="727" y="314"/>
                </a:cubicBezTo>
                <a:cubicBezTo>
                  <a:pt x="725" y="314"/>
                  <a:pt x="724" y="313"/>
                  <a:pt x="722" y="313"/>
                </a:cubicBezTo>
                <a:cubicBezTo>
                  <a:pt x="721" y="313"/>
                  <a:pt x="720" y="313"/>
                  <a:pt x="719" y="313"/>
                </a:cubicBezTo>
                <a:cubicBezTo>
                  <a:pt x="718" y="313"/>
                  <a:pt x="718" y="313"/>
                  <a:pt x="717" y="313"/>
                </a:cubicBezTo>
                <a:cubicBezTo>
                  <a:pt x="715" y="312"/>
                  <a:pt x="713" y="313"/>
                  <a:pt x="711" y="311"/>
                </a:cubicBezTo>
                <a:cubicBezTo>
                  <a:pt x="708" y="312"/>
                  <a:pt x="703" y="309"/>
                  <a:pt x="701" y="311"/>
                </a:cubicBezTo>
                <a:cubicBezTo>
                  <a:pt x="701" y="312"/>
                  <a:pt x="700" y="313"/>
                  <a:pt x="699" y="313"/>
                </a:cubicBezTo>
                <a:cubicBezTo>
                  <a:pt x="698" y="313"/>
                  <a:pt x="698" y="312"/>
                  <a:pt x="697" y="311"/>
                </a:cubicBezTo>
                <a:cubicBezTo>
                  <a:pt x="696" y="311"/>
                  <a:pt x="693" y="310"/>
                  <a:pt x="692" y="310"/>
                </a:cubicBezTo>
                <a:cubicBezTo>
                  <a:pt x="691" y="310"/>
                  <a:pt x="691" y="311"/>
                  <a:pt x="690" y="311"/>
                </a:cubicBezTo>
                <a:cubicBezTo>
                  <a:pt x="689" y="311"/>
                  <a:pt x="688" y="309"/>
                  <a:pt x="687" y="309"/>
                </a:cubicBezTo>
                <a:cubicBezTo>
                  <a:pt x="686" y="309"/>
                  <a:pt x="685" y="310"/>
                  <a:pt x="684" y="310"/>
                </a:cubicBezTo>
                <a:cubicBezTo>
                  <a:pt x="683" y="309"/>
                  <a:pt x="682" y="308"/>
                  <a:pt x="682" y="307"/>
                </a:cubicBezTo>
                <a:cubicBezTo>
                  <a:pt x="682" y="307"/>
                  <a:pt x="682" y="307"/>
                  <a:pt x="681" y="307"/>
                </a:cubicBezTo>
                <a:cubicBezTo>
                  <a:pt x="680" y="305"/>
                  <a:pt x="677" y="304"/>
                  <a:pt x="674" y="304"/>
                </a:cubicBezTo>
                <a:cubicBezTo>
                  <a:pt x="674" y="303"/>
                  <a:pt x="673" y="303"/>
                  <a:pt x="673" y="303"/>
                </a:cubicBezTo>
                <a:cubicBezTo>
                  <a:pt x="670" y="302"/>
                  <a:pt x="668" y="299"/>
                  <a:pt x="666" y="296"/>
                </a:cubicBezTo>
                <a:cubicBezTo>
                  <a:pt x="666" y="296"/>
                  <a:pt x="665" y="296"/>
                  <a:pt x="665" y="295"/>
                </a:cubicBezTo>
                <a:cubicBezTo>
                  <a:pt x="664" y="294"/>
                  <a:pt x="664" y="293"/>
                  <a:pt x="663" y="292"/>
                </a:cubicBezTo>
                <a:cubicBezTo>
                  <a:pt x="663" y="291"/>
                  <a:pt x="662" y="291"/>
                  <a:pt x="662" y="290"/>
                </a:cubicBezTo>
                <a:cubicBezTo>
                  <a:pt x="662" y="288"/>
                  <a:pt x="661" y="287"/>
                  <a:pt x="660" y="286"/>
                </a:cubicBezTo>
                <a:cubicBezTo>
                  <a:pt x="660" y="285"/>
                  <a:pt x="659" y="284"/>
                  <a:pt x="659" y="283"/>
                </a:cubicBezTo>
                <a:cubicBezTo>
                  <a:pt x="658" y="281"/>
                  <a:pt x="659" y="279"/>
                  <a:pt x="658" y="277"/>
                </a:cubicBezTo>
                <a:cubicBezTo>
                  <a:pt x="659" y="274"/>
                  <a:pt x="659" y="271"/>
                  <a:pt x="660" y="267"/>
                </a:cubicBezTo>
                <a:cubicBezTo>
                  <a:pt x="660" y="267"/>
                  <a:pt x="659" y="267"/>
                  <a:pt x="660" y="266"/>
                </a:cubicBezTo>
                <a:cubicBezTo>
                  <a:pt x="661" y="265"/>
                  <a:pt x="661" y="263"/>
                  <a:pt x="662" y="261"/>
                </a:cubicBezTo>
                <a:cubicBezTo>
                  <a:pt x="663" y="261"/>
                  <a:pt x="663" y="260"/>
                  <a:pt x="664" y="260"/>
                </a:cubicBezTo>
                <a:cubicBezTo>
                  <a:pt x="665" y="259"/>
                  <a:pt x="665" y="258"/>
                  <a:pt x="666" y="257"/>
                </a:cubicBezTo>
                <a:cubicBezTo>
                  <a:pt x="670" y="256"/>
                  <a:pt x="673" y="253"/>
                  <a:pt x="677" y="251"/>
                </a:cubicBezTo>
                <a:cubicBezTo>
                  <a:pt x="677" y="251"/>
                  <a:pt x="678" y="251"/>
                  <a:pt x="678" y="251"/>
                </a:cubicBezTo>
                <a:cubicBezTo>
                  <a:pt x="680" y="250"/>
                  <a:pt x="682" y="250"/>
                  <a:pt x="684" y="249"/>
                </a:cubicBezTo>
                <a:cubicBezTo>
                  <a:pt x="685" y="248"/>
                  <a:pt x="687" y="249"/>
                  <a:pt x="689" y="249"/>
                </a:cubicBezTo>
                <a:cubicBezTo>
                  <a:pt x="690" y="249"/>
                  <a:pt x="690" y="248"/>
                  <a:pt x="692" y="249"/>
                </a:cubicBezTo>
                <a:cubicBezTo>
                  <a:pt x="693" y="249"/>
                  <a:pt x="695" y="248"/>
                  <a:pt x="696" y="248"/>
                </a:cubicBezTo>
                <a:cubicBezTo>
                  <a:pt x="698" y="248"/>
                  <a:pt x="700" y="249"/>
                  <a:pt x="701" y="250"/>
                </a:cubicBezTo>
                <a:cubicBezTo>
                  <a:pt x="702" y="250"/>
                  <a:pt x="703" y="249"/>
                  <a:pt x="704" y="250"/>
                </a:cubicBezTo>
                <a:cubicBezTo>
                  <a:pt x="705" y="250"/>
                  <a:pt x="706" y="252"/>
                  <a:pt x="707" y="252"/>
                </a:cubicBezTo>
                <a:close/>
                <a:moveTo>
                  <a:pt x="858" y="156"/>
                </a:moveTo>
                <a:cubicBezTo>
                  <a:pt x="858" y="156"/>
                  <a:pt x="858" y="156"/>
                  <a:pt x="858" y="156"/>
                </a:cubicBezTo>
                <a:cubicBezTo>
                  <a:pt x="858" y="157"/>
                  <a:pt x="859" y="156"/>
                  <a:pt x="858" y="156"/>
                </a:cubicBezTo>
                <a:close/>
                <a:moveTo>
                  <a:pt x="859" y="156"/>
                </a:moveTo>
                <a:cubicBezTo>
                  <a:pt x="860" y="155"/>
                  <a:pt x="859" y="154"/>
                  <a:pt x="860" y="152"/>
                </a:cubicBezTo>
                <a:cubicBezTo>
                  <a:pt x="859" y="152"/>
                  <a:pt x="859" y="152"/>
                  <a:pt x="860" y="151"/>
                </a:cubicBezTo>
                <a:cubicBezTo>
                  <a:pt x="859" y="150"/>
                  <a:pt x="860" y="148"/>
                  <a:pt x="858" y="148"/>
                </a:cubicBezTo>
                <a:cubicBezTo>
                  <a:pt x="858" y="149"/>
                  <a:pt x="858" y="150"/>
                  <a:pt x="857" y="151"/>
                </a:cubicBezTo>
                <a:cubicBezTo>
                  <a:pt x="857" y="151"/>
                  <a:pt x="858" y="151"/>
                  <a:pt x="858" y="151"/>
                </a:cubicBezTo>
                <a:cubicBezTo>
                  <a:pt x="858" y="152"/>
                  <a:pt x="858" y="154"/>
                  <a:pt x="858" y="156"/>
                </a:cubicBezTo>
                <a:cubicBezTo>
                  <a:pt x="858" y="156"/>
                  <a:pt x="858" y="155"/>
                  <a:pt x="859" y="156"/>
                </a:cubicBezTo>
                <a:close/>
              </a:path>
            </a:pathLst>
          </a:custGeom>
          <a:solidFill>
            <a:srgbClr val="EF9032"/>
          </a:solidFill>
          <a:ln>
            <a:noFill/>
          </a:ln>
        </p:spPr>
        <p:txBody>
          <a:bodyPr vert="horz" wrap="square" lIns="91416" tIns="45708" rIns="91416" bIns="45708" numCol="1" anchor="t" anchorCtr="0" compatLnSpc="1">
            <a:prstTxWarp prst="textNoShape">
              <a:avLst/>
            </a:prstTxWarp>
          </a:bodyPr>
          <a:lstStyle/>
          <a:p>
            <a:pPr defTabSz="1218987"/>
            <a:endParaRPr lang="en-US" sz="2399" dirty="0">
              <a:solidFill>
                <a:prstClr val="black"/>
              </a:solidFill>
            </a:endParaRPr>
          </a:p>
        </p:txBody>
      </p:sp>
      <p:sp>
        <p:nvSpPr>
          <p:cNvPr id="14" name="TextBox 13">
            <a:extLst>
              <a:ext uri="{FF2B5EF4-FFF2-40B4-BE49-F238E27FC236}">
                <a16:creationId xmlns:a16="http://schemas.microsoft.com/office/drawing/2014/main" id="{41F66EA4-2DBD-431D-AE15-9241E39BDDB9}"/>
              </a:ext>
            </a:extLst>
          </p:cNvPr>
          <p:cNvSpPr txBox="1"/>
          <p:nvPr/>
        </p:nvSpPr>
        <p:spPr>
          <a:xfrm>
            <a:off x="8758478" y="4337361"/>
            <a:ext cx="3994807" cy="400110"/>
          </a:xfrm>
          <a:prstGeom prst="rect">
            <a:avLst/>
          </a:prstGeom>
          <a:solidFill>
            <a:schemeClr val="accent3">
              <a:lumMod val="20000"/>
              <a:lumOff val="80000"/>
            </a:schemeClr>
          </a:solidFill>
          <a:ln>
            <a:solidFill>
              <a:srgbClr val="F3ECDF"/>
            </a:solidFill>
          </a:ln>
          <a:effectLst>
            <a:outerShdw blurRad="50800" dist="38100" dir="2700000" algn="tl" rotWithShape="0">
              <a:prstClr val="black">
                <a:alpha val="40000"/>
              </a:prstClr>
            </a:outerShdw>
          </a:effectLst>
        </p:spPr>
        <p:txBody>
          <a:bodyPr wrap="square" lIns="182880" tIns="91440" rIns="182880" bIns="91440" rtlCol="0" anchor="ctr">
            <a:spAutoFit/>
          </a:bodyPr>
          <a:lstStyle>
            <a:defPPr>
              <a:defRPr lang="en-US"/>
            </a:defPPr>
            <a:lvl1pPr algn="ctr">
              <a:defRPr sz="1400">
                <a:solidFill>
                  <a:srgbClr val="821F00"/>
                </a:solidFill>
                <a:latin typeface="Titillium Web" panose="00000500000000000000" pitchFamily="2" charset="0"/>
              </a:defRPr>
            </a:lvl1pPr>
          </a:lstStyle>
          <a:p>
            <a:r>
              <a:rPr lang="it-IT" dirty="0"/>
              <a:t>Per uscire dalla pagina, cliccare su </a:t>
            </a:r>
            <a:r>
              <a:rPr lang="it-IT" b="1" dirty="0"/>
              <a:t>«indietro»</a:t>
            </a:r>
            <a:endParaRPr lang="it-IT" dirty="0"/>
          </a:p>
        </p:txBody>
      </p:sp>
      <p:pic>
        <p:nvPicPr>
          <p:cNvPr id="15" name="Picture 14">
            <a:extLst>
              <a:ext uri="{FF2B5EF4-FFF2-40B4-BE49-F238E27FC236}">
                <a16:creationId xmlns:a16="http://schemas.microsoft.com/office/drawing/2014/main" id="{0EFBCDF1-3DE9-4D29-8D70-EAD573EA14D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10535" y="3236650"/>
            <a:ext cx="560659" cy="560659"/>
          </a:xfrm>
          <a:prstGeom prst="rect">
            <a:avLst/>
          </a:prstGeom>
        </p:spPr>
      </p:pic>
      <p:sp>
        <p:nvSpPr>
          <p:cNvPr id="16" name="Freeform 19">
            <a:extLst>
              <a:ext uri="{FF2B5EF4-FFF2-40B4-BE49-F238E27FC236}">
                <a16:creationId xmlns:a16="http://schemas.microsoft.com/office/drawing/2014/main" id="{4ED87571-67BE-42A1-8EA5-C04A8A8EDF4A}"/>
              </a:ext>
            </a:extLst>
          </p:cNvPr>
          <p:cNvSpPr>
            <a:spLocks noChangeAspect="1" noEditPoints="1"/>
          </p:cNvSpPr>
          <p:nvPr/>
        </p:nvSpPr>
        <p:spPr bwMode="auto">
          <a:xfrm rot="1580904" flipV="1">
            <a:off x="6514704" y="3990868"/>
            <a:ext cx="2297668" cy="692986"/>
          </a:xfrm>
          <a:custGeom>
            <a:avLst/>
            <a:gdLst>
              <a:gd name="T0" fmla="*/ 715 w 868"/>
              <a:gd name="T1" fmla="*/ 128 h 351"/>
              <a:gd name="T2" fmla="*/ 363 w 868"/>
              <a:gd name="T3" fmla="*/ 50 h 351"/>
              <a:gd name="T4" fmla="*/ 226 w 868"/>
              <a:gd name="T5" fmla="*/ 94 h 351"/>
              <a:gd name="T6" fmla="*/ 155 w 868"/>
              <a:gd name="T7" fmla="*/ 112 h 351"/>
              <a:gd name="T8" fmla="*/ 111 w 868"/>
              <a:gd name="T9" fmla="*/ 138 h 351"/>
              <a:gd name="T10" fmla="*/ 85 w 868"/>
              <a:gd name="T11" fmla="*/ 163 h 351"/>
              <a:gd name="T12" fmla="*/ 104 w 868"/>
              <a:gd name="T13" fmla="*/ 185 h 351"/>
              <a:gd name="T14" fmla="*/ 69 w 868"/>
              <a:gd name="T15" fmla="*/ 174 h 351"/>
              <a:gd name="T16" fmla="*/ 92 w 868"/>
              <a:gd name="T17" fmla="*/ 203 h 351"/>
              <a:gd name="T18" fmla="*/ 66 w 868"/>
              <a:gd name="T19" fmla="*/ 192 h 351"/>
              <a:gd name="T20" fmla="*/ 75 w 868"/>
              <a:gd name="T21" fmla="*/ 207 h 351"/>
              <a:gd name="T22" fmla="*/ 72 w 868"/>
              <a:gd name="T23" fmla="*/ 224 h 351"/>
              <a:gd name="T24" fmla="*/ 64 w 868"/>
              <a:gd name="T25" fmla="*/ 228 h 351"/>
              <a:gd name="T26" fmla="*/ 29 w 868"/>
              <a:gd name="T27" fmla="*/ 217 h 351"/>
              <a:gd name="T28" fmla="*/ 31 w 868"/>
              <a:gd name="T29" fmla="*/ 228 h 351"/>
              <a:gd name="T30" fmla="*/ 53 w 868"/>
              <a:gd name="T31" fmla="*/ 253 h 351"/>
              <a:gd name="T32" fmla="*/ 36 w 868"/>
              <a:gd name="T33" fmla="*/ 257 h 351"/>
              <a:gd name="T34" fmla="*/ 774 w 868"/>
              <a:gd name="T35" fmla="*/ 258 h 351"/>
              <a:gd name="T36" fmla="*/ 640 w 868"/>
              <a:gd name="T37" fmla="*/ 136 h 351"/>
              <a:gd name="T38" fmla="*/ 376 w 868"/>
              <a:gd name="T39" fmla="*/ 47 h 351"/>
              <a:gd name="T40" fmla="*/ 235 w 868"/>
              <a:gd name="T41" fmla="*/ 76 h 351"/>
              <a:gd name="T42" fmla="*/ 221 w 868"/>
              <a:gd name="T43" fmla="*/ 70 h 351"/>
              <a:gd name="T44" fmla="*/ 180 w 868"/>
              <a:gd name="T45" fmla="*/ 89 h 351"/>
              <a:gd name="T46" fmla="*/ 168 w 868"/>
              <a:gd name="T47" fmla="*/ 110 h 351"/>
              <a:gd name="T48" fmla="*/ 140 w 868"/>
              <a:gd name="T49" fmla="*/ 145 h 351"/>
              <a:gd name="T50" fmla="*/ 81 w 868"/>
              <a:gd name="T51" fmla="*/ 192 h 351"/>
              <a:gd name="T52" fmla="*/ 126 w 868"/>
              <a:gd name="T53" fmla="*/ 134 h 351"/>
              <a:gd name="T54" fmla="*/ 253 w 868"/>
              <a:gd name="T55" fmla="*/ 36 h 351"/>
              <a:gd name="T56" fmla="*/ 399 w 868"/>
              <a:gd name="T57" fmla="*/ 2 h 351"/>
              <a:gd name="T58" fmla="*/ 510 w 868"/>
              <a:gd name="T59" fmla="*/ 14 h 351"/>
              <a:gd name="T60" fmla="*/ 732 w 868"/>
              <a:gd name="T61" fmla="*/ 145 h 351"/>
              <a:gd name="T62" fmla="*/ 794 w 868"/>
              <a:gd name="T63" fmla="*/ 260 h 351"/>
              <a:gd name="T64" fmla="*/ 787 w 868"/>
              <a:gd name="T65" fmla="*/ 222 h 351"/>
              <a:gd name="T66" fmla="*/ 721 w 868"/>
              <a:gd name="T67" fmla="*/ 150 h 351"/>
              <a:gd name="T68" fmla="*/ 533 w 868"/>
              <a:gd name="T69" fmla="*/ 22 h 351"/>
              <a:gd name="T70" fmla="*/ 380 w 868"/>
              <a:gd name="T71" fmla="*/ 47 h 351"/>
              <a:gd name="T72" fmla="*/ 307 w 868"/>
              <a:gd name="T73" fmla="*/ 53 h 351"/>
              <a:gd name="T74" fmla="*/ 281 w 868"/>
              <a:gd name="T75" fmla="*/ 47 h 351"/>
              <a:gd name="T76" fmla="*/ 242 w 868"/>
              <a:gd name="T77" fmla="*/ 43 h 351"/>
              <a:gd name="T78" fmla="*/ 222 w 868"/>
              <a:gd name="T79" fmla="*/ 51 h 351"/>
              <a:gd name="T80" fmla="*/ 197 w 868"/>
              <a:gd name="T81" fmla="*/ 73 h 351"/>
              <a:gd name="T82" fmla="*/ 164 w 868"/>
              <a:gd name="T83" fmla="*/ 99 h 351"/>
              <a:gd name="T84" fmla="*/ 142 w 868"/>
              <a:gd name="T85" fmla="*/ 117 h 351"/>
              <a:gd name="T86" fmla="*/ 141 w 868"/>
              <a:gd name="T87" fmla="*/ 138 h 351"/>
              <a:gd name="T88" fmla="*/ 124 w 868"/>
              <a:gd name="T89" fmla="*/ 129 h 351"/>
              <a:gd name="T90" fmla="*/ 113 w 868"/>
              <a:gd name="T91" fmla="*/ 142 h 351"/>
              <a:gd name="T92" fmla="*/ 337 w 868"/>
              <a:gd name="T93" fmla="*/ 9 h 351"/>
              <a:gd name="T94" fmla="*/ 168 w 868"/>
              <a:gd name="T95" fmla="*/ 125 h 351"/>
              <a:gd name="T96" fmla="*/ 197 w 868"/>
              <a:gd name="T97" fmla="*/ 105 h 351"/>
              <a:gd name="T98" fmla="*/ 131 w 868"/>
              <a:gd name="T99" fmla="*/ 159 h 351"/>
              <a:gd name="T100" fmla="*/ 88 w 868"/>
              <a:gd name="T101" fmla="*/ 171 h 351"/>
              <a:gd name="T102" fmla="*/ 85 w 868"/>
              <a:gd name="T103" fmla="*/ 191 h 351"/>
              <a:gd name="T104" fmla="*/ 79 w 868"/>
              <a:gd name="T105" fmla="*/ 215 h 351"/>
              <a:gd name="T106" fmla="*/ 48 w 868"/>
              <a:gd name="T107" fmla="*/ 193 h 351"/>
              <a:gd name="T108" fmla="*/ 64 w 868"/>
              <a:gd name="T109" fmla="*/ 238 h 351"/>
              <a:gd name="T110" fmla="*/ 17 w 868"/>
              <a:gd name="T111" fmla="*/ 235 h 351"/>
              <a:gd name="T112" fmla="*/ 87 w 868"/>
              <a:gd name="T113" fmla="*/ 158 h 351"/>
              <a:gd name="T114" fmla="*/ 865 w 868"/>
              <a:gd name="T115" fmla="*/ 172 h 351"/>
              <a:gd name="T116" fmla="*/ 859 w 868"/>
              <a:gd name="T117" fmla="*/ 117 h 351"/>
              <a:gd name="T118" fmla="*/ 782 w 868"/>
              <a:gd name="T119" fmla="*/ 277 h 351"/>
              <a:gd name="T120" fmla="*/ 841 w 868"/>
              <a:gd name="T121" fmla="*/ 164 h 351"/>
              <a:gd name="T122" fmla="*/ 861 w 868"/>
              <a:gd name="T123" fmla="*/ 201 h 351"/>
              <a:gd name="T124" fmla="*/ 666 w 868"/>
              <a:gd name="T125" fmla="*/ 296 h 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68" h="351">
                <a:moveTo>
                  <a:pt x="813" y="278"/>
                </a:moveTo>
                <a:cubicBezTo>
                  <a:pt x="812" y="276"/>
                  <a:pt x="811" y="275"/>
                  <a:pt x="812" y="275"/>
                </a:cubicBezTo>
                <a:cubicBezTo>
                  <a:pt x="813" y="277"/>
                  <a:pt x="813" y="278"/>
                  <a:pt x="813" y="278"/>
                </a:cubicBezTo>
                <a:close/>
                <a:moveTo>
                  <a:pt x="812" y="266"/>
                </a:moveTo>
                <a:cubicBezTo>
                  <a:pt x="813" y="269"/>
                  <a:pt x="814" y="269"/>
                  <a:pt x="814" y="271"/>
                </a:cubicBezTo>
                <a:cubicBezTo>
                  <a:pt x="813" y="267"/>
                  <a:pt x="813" y="271"/>
                  <a:pt x="813" y="270"/>
                </a:cubicBezTo>
                <a:cubicBezTo>
                  <a:pt x="815" y="276"/>
                  <a:pt x="814" y="270"/>
                  <a:pt x="815" y="272"/>
                </a:cubicBezTo>
                <a:cubicBezTo>
                  <a:pt x="814" y="268"/>
                  <a:pt x="813" y="267"/>
                  <a:pt x="812" y="266"/>
                </a:cubicBezTo>
                <a:close/>
                <a:moveTo>
                  <a:pt x="781" y="282"/>
                </a:moveTo>
                <a:cubicBezTo>
                  <a:pt x="782" y="285"/>
                  <a:pt x="783" y="285"/>
                  <a:pt x="784" y="284"/>
                </a:cubicBezTo>
                <a:cubicBezTo>
                  <a:pt x="782" y="282"/>
                  <a:pt x="782" y="282"/>
                  <a:pt x="781" y="282"/>
                </a:cubicBezTo>
                <a:close/>
                <a:moveTo>
                  <a:pt x="798" y="267"/>
                </a:moveTo>
                <a:cubicBezTo>
                  <a:pt x="798" y="268"/>
                  <a:pt x="801" y="272"/>
                  <a:pt x="801" y="272"/>
                </a:cubicBezTo>
                <a:cubicBezTo>
                  <a:pt x="801" y="269"/>
                  <a:pt x="799" y="267"/>
                  <a:pt x="798" y="267"/>
                </a:cubicBezTo>
                <a:close/>
                <a:moveTo>
                  <a:pt x="791" y="270"/>
                </a:moveTo>
                <a:cubicBezTo>
                  <a:pt x="791" y="272"/>
                  <a:pt x="793" y="275"/>
                  <a:pt x="793" y="276"/>
                </a:cubicBezTo>
                <a:cubicBezTo>
                  <a:pt x="793" y="274"/>
                  <a:pt x="791" y="271"/>
                  <a:pt x="791" y="270"/>
                </a:cubicBezTo>
                <a:close/>
                <a:moveTo>
                  <a:pt x="789" y="269"/>
                </a:moveTo>
                <a:cubicBezTo>
                  <a:pt x="788" y="269"/>
                  <a:pt x="791" y="272"/>
                  <a:pt x="790" y="273"/>
                </a:cubicBezTo>
                <a:cubicBezTo>
                  <a:pt x="789" y="270"/>
                  <a:pt x="788" y="270"/>
                  <a:pt x="787" y="270"/>
                </a:cubicBezTo>
                <a:cubicBezTo>
                  <a:pt x="789" y="273"/>
                  <a:pt x="790" y="274"/>
                  <a:pt x="791" y="276"/>
                </a:cubicBezTo>
                <a:cubicBezTo>
                  <a:pt x="792" y="276"/>
                  <a:pt x="792" y="274"/>
                  <a:pt x="793" y="276"/>
                </a:cubicBezTo>
                <a:cubicBezTo>
                  <a:pt x="792" y="273"/>
                  <a:pt x="791" y="272"/>
                  <a:pt x="789" y="269"/>
                </a:cubicBezTo>
                <a:close/>
                <a:moveTo>
                  <a:pt x="801" y="266"/>
                </a:moveTo>
                <a:cubicBezTo>
                  <a:pt x="800" y="266"/>
                  <a:pt x="800" y="268"/>
                  <a:pt x="801" y="271"/>
                </a:cubicBezTo>
                <a:cubicBezTo>
                  <a:pt x="802" y="271"/>
                  <a:pt x="801" y="267"/>
                  <a:pt x="801" y="266"/>
                </a:cubicBezTo>
                <a:close/>
                <a:moveTo>
                  <a:pt x="799" y="270"/>
                </a:moveTo>
                <a:cubicBezTo>
                  <a:pt x="799" y="270"/>
                  <a:pt x="798" y="270"/>
                  <a:pt x="798" y="269"/>
                </a:cubicBezTo>
                <a:cubicBezTo>
                  <a:pt x="797" y="269"/>
                  <a:pt x="797" y="270"/>
                  <a:pt x="798" y="272"/>
                </a:cubicBezTo>
                <a:cubicBezTo>
                  <a:pt x="798" y="271"/>
                  <a:pt x="800" y="273"/>
                  <a:pt x="799" y="270"/>
                </a:cubicBezTo>
                <a:close/>
                <a:moveTo>
                  <a:pt x="770" y="269"/>
                </a:moveTo>
                <a:cubicBezTo>
                  <a:pt x="771" y="271"/>
                  <a:pt x="772" y="272"/>
                  <a:pt x="773" y="272"/>
                </a:cubicBezTo>
                <a:cubicBezTo>
                  <a:pt x="772" y="270"/>
                  <a:pt x="771" y="269"/>
                  <a:pt x="770" y="269"/>
                </a:cubicBezTo>
                <a:close/>
                <a:moveTo>
                  <a:pt x="807" y="248"/>
                </a:moveTo>
                <a:cubicBezTo>
                  <a:pt x="808" y="250"/>
                  <a:pt x="810" y="253"/>
                  <a:pt x="810" y="252"/>
                </a:cubicBezTo>
                <a:cubicBezTo>
                  <a:pt x="809" y="249"/>
                  <a:pt x="808" y="247"/>
                  <a:pt x="807" y="248"/>
                </a:cubicBezTo>
                <a:close/>
                <a:moveTo>
                  <a:pt x="802" y="246"/>
                </a:moveTo>
                <a:cubicBezTo>
                  <a:pt x="803" y="247"/>
                  <a:pt x="803" y="248"/>
                  <a:pt x="804" y="251"/>
                </a:cubicBezTo>
                <a:cubicBezTo>
                  <a:pt x="805" y="251"/>
                  <a:pt x="803" y="245"/>
                  <a:pt x="802" y="246"/>
                </a:cubicBezTo>
                <a:close/>
                <a:moveTo>
                  <a:pt x="805" y="245"/>
                </a:moveTo>
                <a:cubicBezTo>
                  <a:pt x="803" y="240"/>
                  <a:pt x="804" y="239"/>
                  <a:pt x="802" y="235"/>
                </a:cubicBezTo>
                <a:cubicBezTo>
                  <a:pt x="800" y="234"/>
                  <a:pt x="796" y="236"/>
                  <a:pt x="801" y="245"/>
                </a:cubicBezTo>
                <a:cubicBezTo>
                  <a:pt x="801" y="242"/>
                  <a:pt x="806" y="248"/>
                  <a:pt x="805" y="245"/>
                </a:cubicBezTo>
                <a:close/>
                <a:moveTo>
                  <a:pt x="759" y="246"/>
                </a:moveTo>
                <a:cubicBezTo>
                  <a:pt x="759" y="247"/>
                  <a:pt x="758" y="246"/>
                  <a:pt x="758" y="246"/>
                </a:cubicBezTo>
                <a:cubicBezTo>
                  <a:pt x="759" y="248"/>
                  <a:pt x="760" y="248"/>
                  <a:pt x="759" y="248"/>
                </a:cubicBezTo>
                <a:cubicBezTo>
                  <a:pt x="760" y="250"/>
                  <a:pt x="760" y="250"/>
                  <a:pt x="761" y="250"/>
                </a:cubicBezTo>
                <a:cubicBezTo>
                  <a:pt x="759" y="248"/>
                  <a:pt x="760" y="248"/>
                  <a:pt x="759" y="246"/>
                </a:cubicBezTo>
                <a:close/>
                <a:moveTo>
                  <a:pt x="766" y="178"/>
                </a:moveTo>
                <a:cubicBezTo>
                  <a:pt x="766" y="178"/>
                  <a:pt x="766" y="178"/>
                  <a:pt x="767" y="180"/>
                </a:cubicBezTo>
                <a:cubicBezTo>
                  <a:pt x="767" y="180"/>
                  <a:pt x="768" y="181"/>
                  <a:pt x="768" y="181"/>
                </a:cubicBezTo>
                <a:cubicBezTo>
                  <a:pt x="767" y="179"/>
                  <a:pt x="768" y="180"/>
                  <a:pt x="766" y="178"/>
                </a:cubicBezTo>
                <a:close/>
                <a:moveTo>
                  <a:pt x="756" y="167"/>
                </a:moveTo>
                <a:cubicBezTo>
                  <a:pt x="757" y="168"/>
                  <a:pt x="758" y="169"/>
                  <a:pt x="757" y="169"/>
                </a:cubicBezTo>
                <a:cubicBezTo>
                  <a:pt x="762" y="175"/>
                  <a:pt x="758" y="167"/>
                  <a:pt x="756" y="167"/>
                </a:cubicBezTo>
                <a:close/>
                <a:moveTo>
                  <a:pt x="713" y="128"/>
                </a:moveTo>
                <a:cubicBezTo>
                  <a:pt x="713" y="127"/>
                  <a:pt x="714" y="127"/>
                  <a:pt x="715" y="128"/>
                </a:cubicBezTo>
                <a:cubicBezTo>
                  <a:pt x="712" y="125"/>
                  <a:pt x="710" y="125"/>
                  <a:pt x="713" y="128"/>
                </a:cubicBezTo>
                <a:close/>
                <a:moveTo>
                  <a:pt x="640" y="70"/>
                </a:moveTo>
                <a:cubicBezTo>
                  <a:pt x="634" y="64"/>
                  <a:pt x="636" y="68"/>
                  <a:pt x="640" y="70"/>
                </a:cubicBezTo>
                <a:close/>
                <a:moveTo>
                  <a:pt x="545" y="23"/>
                </a:moveTo>
                <a:cubicBezTo>
                  <a:pt x="544" y="24"/>
                  <a:pt x="548" y="25"/>
                  <a:pt x="549" y="24"/>
                </a:cubicBezTo>
                <a:cubicBezTo>
                  <a:pt x="546" y="24"/>
                  <a:pt x="547" y="24"/>
                  <a:pt x="545" y="23"/>
                </a:cubicBezTo>
                <a:close/>
                <a:moveTo>
                  <a:pt x="539" y="20"/>
                </a:moveTo>
                <a:cubicBezTo>
                  <a:pt x="539" y="20"/>
                  <a:pt x="538" y="20"/>
                  <a:pt x="538" y="20"/>
                </a:cubicBezTo>
                <a:cubicBezTo>
                  <a:pt x="540" y="21"/>
                  <a:pt x="543" y="22"/>
                  <a:pt x="543" y="21"/>
                </a:cubicBezTo>
                <a:cubicBezTo>
                  <a:pt x="540" y="20"/>
                  <a:pt x="540" y="21"/>
                  <a:pt x="539" y="20"/>
                </a:cubicBezTo>
                <a:close/>
                <a:moveTo>
                  <a:pt x="530" y="17"/>
                </a:moveTo>
                <a:cubicBezTo>
                  <a:pt x="529" y="18"/>
                  <a:pt x="534" y="19"/>
                  <a:pt x="534" y="18"/>
                </a:cubicBezTo>
                <a:lnTo>
                  <a:pt x="530" y="17"/>
                </a:lnTo>
                <a:close/>
                <a:moveTo>
                  <a:pt x="524" y="16"/>
                </a:moveTo>
                <a:cubicBezTo>
                  <a:pt x="524" y="16"/>
                  <a:pt x="522" y="16"/>
                  <a:pt x="522" y="17"/>
                </a:cubicBezTo>
                <a:cubicBezTo>
                  <a:pt x="524" y="17"/>
                  <a:pt x="527" y="18"/>
                  <a:pt x="529" y="18"/>
                </a:cubicBezTo>
                <a:cubicBezTo>
                  <a:pt x="528" y="17"/>
                  <a:pt x="526" y="17"/>
                  <a:pt x="524" y="16"/>
                </a:cubicBezTo>
                <a:close/>
                <a:moveTo>
                  <a:pt x="498" y="10"/>
                </a:moveTo>
                <a:cubicBezTo>
                  <a:pt x="501" y="10"/>
                  <a:pt x="502" y="10"/>
                  <a:pt x="503" y="10"/>
                </a:cubicBezTo>
                <a:cubicBezTo>
                  <a:pt x="502" y="10"/>
                  <a:pt x="498" y="9"/>
                  <a:pt x="498" y="10"/>
                </a:cubicBezTo>
                <a:close/>
                <a:moveTo>
                  <a:pt x="467" y="7"/>
                </a:moveTo>
                <a:cubicBezTo>
                  <a:pt x="468" y="7"/>
                  <a:pt x="473" y="8"/>
                  <a:pt x="473" y="7"/>
                </a:cubicBezTo>
                <a:cubicBezTo>
                  <a:pt x="470" y="7"/>
                  <a:pt x="467" y="6"/>
                  <a:pt x="467" y="7"/>
                </a:cubicBezTo>
                <a:close/>
                <a:moveTo>
                  <a:pt x="443" y="52"/>
                </a:moveTo>
                <a:cubicBezTo>
                  <a:pt x="443" y="52"/>
                  <a:pt x="443" y="52"/>
                  <a:pt x="443" y="53"/>
                </a:cubicBezTo>
                <a:cubicBezTo>
                  <a:pt x="445" y="53"/>
                  <a:pt x="444" y="54"/>
                  <a:pt x="447" y="54"/>
                </a:cubicBezTo>
                <a:cubicBezTo>
                  <a:pt x="446" y="53"/>
                  <a:pt x="446" y="53"/>
                  <a:pt x="448" y="53"/>
                </a:cubicBezTo>
                <a:cubicBezTo>
                  <a:pt x="447" y="52"/>
                  <a:pt x="446" y="52"/>
                  <a:pt x="443" y="52"/>
                </a:cubicBezTo>
                <a:close/>
                <a:moveTo>
                  <a:pt x="435" y="51"/>
                </a:moveTo>
                <a:cubicBezTo>
                  <a:pt x="435" y="52"/>
                  <a:pt x="430" y="51"/>
                  <a:pt x="431" y="51"/>
                </a:cubicBezTo>
                <a:cubicBezTo>
                  <a:pt x="432" y="51"/>
                  <a:pt x="436" y="52"/>
                  <a:pt x="437" y="52"/>
                </a:cubicBezTo>
                <a:cubicBezTo>
                  <a:pt x="435" y="52"/>
                  <a:pt x="437" y="51"/>
                  <a:pt x="435" y="51"/>
                </a:cubicBezTo>
                <a:close/>
                <a:moveTo>
                  <a:pt x="402" y="50"/>
                </a:moveTo>
                <a:cubicBezTo>
                  <a:pt x="404" y="50"/>
                  <a:pt x="406" y="50"/>
                  <a:pt x="406" y="49"/>
                </a:cubicBezTo>
                <a:cubicBezTo>
                  <a:pt x="404" y="49"/>
                  <a:pt x="402" y="49"/>
                  <a:pt x="402" y="50"/>
                </a:cubicBezTo>
                <a:close/>
                <a:moveTo>
                  <a:pt x="391" y="1"/>
                </a:moveTo>
                <a:cubicBezTo>
                  <a:pt x="391" y="2"/>
                  <a:pt x="395" y="2"/>
                  <a:pt x="397" y="2"/>
                </a:cubicBezTo>
                <a:cubicBezTo>
                  <a:pt x="397" y="2"/>
                  <a:pt x="395" y="2"/>
                  <a:pt x="395" y="3"/>
                </a:cubicBezTo>
                <a:cubicBezTo>
                  <a:pt x="396" y="3"/>
                  <a:pt x="397" y="3"/>
                  <a:pt x="398" y="3"/>
                </a:cubicBezTo>
                <a:cubicBezTo>
                  <a:pt x="397" y="2"/>
                  <a:pt x="401" y="4"/>
                  <a:pt x="402" y="3"/>
                </a:cubicBezTo>
                <a:cubicBezTo>
                  <a:pt x="400" y="2"/>
                  <a:pt x="396" y="3"/>
                  <a:pt x="399" y="2"/>
                </a:cubicBezTo>
                <a:cubicBezTo>
                  <a:pt x="393" y="2"/>
                  <a:pt x="395" y="1"/>
                  <a:pt x="391" y="1"/>
                </a:cubicBezTo>
                <a:close/>
                <a:moveTo>
                  <a:pt x="394" y="3"/>
                </a:moveTo>
                <a:cubicBezTo>
                  <a:pt x="391" y="3"/>
                  <a:pt x="389" y="3"/>
                  <a:pt x="388" y="3"/>
                </a:cubicBezTo>
                <a:cubicBezTo>
                  <a:pt x="391" y="3"/>
                  <a:pt x="394" y="4"/>
                  <a:pt x="395" y="3"/>
                </a:cubicBezTo>
                <a:cubicBezTo>
                  <a:pt x="394" y="3"/>
                  <a:pt x="394" y="3"/>
                  <a:pt x="394" y="3"/>
                </a:cubicBezTo>
                <a:close/>
                <a:moveTo>
                  <a:pt x="384" y="2"/>
                </a:moveTo>
                <a:cubicBezTo>
                  <a:pt x="386" y="2"/>
                  <a:pt x="388" y="2"/>
                  <a:pt x="389" y="2"/>
                </a:cubicBezTo>
                <a:cubicBezTo>
                  <a:pt x="387" y="2"/>
                  <a:pt x="384" y="2"/>
                  <a:pt x="384" y="2"/>
                </a:cubicBezTo>
                <a:close/>
                <a:moveTo>
                  <a:pt x="371" y="5"/>
                </a:moveTo>
                <a:cubicBezTo>
                  <a:pt x="370" y="6"/>
                  <a:pt x="367" y="6"/>
                  <a:pt x="365" y="6"/>
                </a:cubicBezTo>
                <a:cubicBezTo>
                  <a:pt x="367" y="7"/>
                  <a:pt x="377" y="6"/>
                  <a:pt x="377" y="5"/>
                </a:cubicBezTo>
                <a:cubicBezTo>
                  <a:pt x="374" y="5"/>
                  <a:pt x="374" y="5"/>
                  <a:pt x="371" y="5"/>
                </a:cubicBezTo>
                <a:close/>
                <a:moveTo>
                  <a:pt x="364" y="51"/>
                </a:moveTo>
                <a:cubicBezTo>
                  <a:pt x="364" y="52"/>
                  <a:pt x="367" y="51"/>
                  <a:pt x="370" y="51"/>
                </a:cubicBezTo>
                <a:cubicBezTo>
                  <a:pt x="370" y="51"/>
                  <a:pt x="366" y="51"/>
                  <a:pt x="364" y="51"/>
                </a:cubicBezTo>
                <a:close/>
                <a:moveTo>
                  <a:pt x="363" y="50"/>
                </a:moveTo>
                <a:cubicBezTo>
                  <a:pt x="365" y="49"/>
                  <a:pt x="366" y="49"/>
                  <a:pt x="367" y="49"/>
                </a:cubicBezTo>
                <a:cubicBezTo>
                  <a:pt x="365" y="48"/>
                  <a:pt x="363" y="49"/>
                  <a:pt x="363" y="50"/>
                </a:cubicBezTo>
                <a:close/>
                <a:moveTo>
                  <a:pt x="326" y="13"/>
                </a:moveTo>
                <a:cubicBezTo>
                  <a:pt x="327" y="12"/>
                  <a:pt x="332" y="11"/>
                  <a:pt x="333" y="11"/>
                </a:cubicBezTo>
                <a:cubicBezTo>
                  <a:pt x="329" y="11"/>
                  <a:pt x="328" y="12"/>
                  <a:pt x="326" y="13"/>
                </a:cubicBezTo>
                <a:close/>
                <a:moveTo>
                  <a:pt x="321" y="10"/>
                </a:moveTo>
                <a:cubicBezTo>
                  <a:pt x="322" y="11"/>
                  <a:pt x="325" y="10"/>
                  <a:pt x="329" y="9"/>
                </a:cubicBezTo>
                <a:cubicBezTo>
                  <a:pt x="329" y="9"/>
                  <a:pt x="329" y="9"/>
                  <a:pt x="328" y="9"/>
                </a:cubicBezTo>
                <a:cubicBezTo>
                  <a:pt x="326" y="10"/>
                  <a:pt x="323" y="10"/>
                  <a:pt x="321" y="10"/>
                </a:cubicBezTo>
                <a:close/>
                <a:moveTo>
                  <a:pt x="322" y="58"/>
                </a:moveTo>
                <a:cubicBezTo>
                  <a:pt x="323" y="58"/>
                  <a:pt x="326" y="58"/>
                  <a:pt x="328" y="58"/>
                </a:cubicBezTo>
                <a:cubicBezTo>
                  <a:pt x="327" y="57"/>
                  <a:pt x="325" y="57"/>
                  <a:pt x="322" y="58"/>
                </a:cubicBezTo>
                <a:close/>
                <a:moveTo>
                  <a:pt x="313" y="59"/>
                </a:moveTo>
                <a:cubicBezTo>
                  <a:pt x="314" y="60"/>
                  <a:pt x="309" y="60"/>
                  <a:pt x="309" y="61"/>
                </a:cubicBezTo>
                <a:cubicBezTo>
                  <a:pt x="311" y="61"/>
                  <a:pt x="312" y="61"/>
                  <a:pt x="316" y="60"/>
                </a:cubicBezTo>
                <a:cubicBezTo>
                  <a:pt x="315" y="60"/>
                  <a:pt x="316" y="59"/>
                  <a:pt x="313" y="59"/>
                </a:cubicBezTo>
                <a:close/>
                <a:moveTo>
                  <a:pt x="286" y="24"/>
                </a:moveTo>
                <a:cubicBezTo>
                  <a:pt x="286" y="24"/>
                  <a:pt x="280" y="25"/>
                  <a:pt x="280" y="26"/>
                </a:cubicBezTo>
                <a:cubicBezTo>
                  <a:pt x="281" y="26"/>
                  <a:pt x="280" y="26"/>
                  <a:pt x="281" y="26"/>
                </a:cubicBezTo>
                <a:cubicBezTo>
                  <a:pt x="282" y="26"/>
                  <a:pt x="284" y="25"/>
                  <a:pt x="285" y="24"/>
                </a:cubicBezTo>
                <a:cubicBezTo>
                  <a:pt x="285" y="25"/>
                  <a:pt x="286" y="25"/>
                  <a:pt x="287" y="25"/>
                </a:cubicBezTo>
                <a:cubicBezTo>
                  <a:pt x="290" y="24"/>
                  <a:pt x="290" y="24"/>
                  <a:pt x="294" y="23"/>
                </a:cubicBezTo>
                <a:cubicBezTo>
                  <a:pt x="293" y="22"/>
                  <a:pt x="293" y="22"/>
                  <a:pt x="293" y="22"/>
                </a:cubicBezTo>
                <a:cubicBezTo>
                  <a:pt x="290" y="23"/>
                  <a:pt x="288" y="23"/>
                  <a:pt x="286" y="24"/>
                </a:cubicBezTo>
                <a:close/>
                <a:moveTo>
                  <a:pt x="287" y="68"/>
                </a:moveTo>
                <a:cubicBezTo>
                  <a:pt x="289" y="67"/>
                  <a:pt x="289" y="67"/>
                  <a:pt x="289" y="66"/>
                </a:cubicBezTo>
                <a:cubicBezTo>
                  <a:pt x="287" y="67"/>
                  <a:pt x="287" y="67"/>
                  <a:pt x="287" y="68"/>
                </a:cubicBezTo>
                <a:close/>
                <a:moveTo>
                  <a:pt x="237" y="80"/>
                </a:moveTo>
                <a:cubicBezTo>
                  <a:pt x="236" y="81"/>
                  <a:pt x="235" y="83"/>
                  <a:pt x="230" y="86"/>
                </a:cubicBezTo>
                <a:cubicBezTo>
                  <a:pt x="227" y="86"/>
                  <a:pt x="224" y="88"/>
                  <a:pt x="221" y="89"/>
                </a:cubicBezTo>
                <a:cubicBezTo>
                  <a:pt x="221" y="89"/>
                  <a:pt x="221" y="90"/>
                  <a:pt x="220" y="91"/>
                </a:cubicBezTo>
                <a:cubicBezTo>
                  <a:pt x="219" y="91"/>
                  <a:pt x="215" y="92"/>
                  <a:pt x="215" y="93"/>
                </a:cubicBezTo>
                <a:cubicBezTo>
                  <a:pt x="217" y="93"/>
                  <a:pt x="218" y="93"/>
                  <a:pt x="220" y="92"/>
                </a:cubicBezTo>
                <a:cubicBezTo>
                  <a:pt x="222" y="91"/>
                  <a:pt x="219" y="91"/>
                  <a:pt x="221" y="90"/>
                </a:cubicBezTo>
                <a:cubicBezTo>
                  <a:pt x="227" y="88"/>
                  <a:pt x="233" y="84"/>
                  <a:pt x="238" y="81"/>
                </a:cubicBezTo>
                <a:cubicBezTo>
                  <a:pt x="237" y="81"/>
                  <a:pt x="237" y="81"/>
                  <a:pt x="236" y="81"/>
                </a:cubicBezTo>
                <a:cubicBezTo>
                  <a:pt x="239" y="80"/>
                  <a:pt x="241" y="79"/>
                  <a:pt x="242" y="78"/>
                </a:cubicBezTo>
                <a:cubicBezTo>
                  <a:pt x="239" y="79"/>
                  <a:pt x="238" y="79"/>
                  <a:pt x="237" y="80"/>
                </a:cubicBezTo>
                <a:close/>
                <a:moveTo>
                  <a:pt x="228" y="79"/>
                </a:moveTo>
                <a:cubicBezTo>
                  <a:pt x="228" y="80"/>
                  <a:pt x="230" y="79"/>
                  <a:pt x="228" y="80"/>
                </a:cubicBezTo>
                <a:cubicBezTo>
                  <a:pt x="228" y="80"/>
                  <a:pt x="224" y="82"/>
                  <a:pt x="224" y="81"/>
                </a:cubicBezTo>
                <a:cubicBezTo>
                  <a:pt x="219" y="84"/>
                  <a:pt x="214" y="86"/>
                  <a:pt x="212" y="89"/>
                </a:cubicBezTo>
                <a:cubicBezTo>
                  <a:pt x="217" y="86"/>
                  <a:pt x="220" y="83"/>
                  <a:pt x="224" y="82"/>
                </a:cubicBezTo>
                <a:cubicBezTo>
                  <a:pt x="224" y="82"/>
                  <a:pt x="222" y="83"/>
                  <a:pt x="223" y="83"/>
                </a:cubicBezTo>
                <a:cubicBezTo>
                  <a:pt x="226" y="82"/>
                  <a:pt x="228" y="80"/>
                  <a:pt x="232" y="79"/>
                </a:cubicBezTo>
                <a:cubicBezTo>
                  <a:pt x="231" y="78"/>
                  <a:pt x="231" y="78"/>
                  <a:pt x="228" y="79"/>
                </a:cubicBezTo>
                <a:close/>
                <a:moveTo>
                  <a:pt x="209" y="55"/>
                </a:moveTo>
                <a:cubicBezTo>
                  <a:pt x="212" y="54"/>
                  <a:pt x="215" y="52"/>
                  <a:pt x="216" y="50"/>
                </a:cubicBezTo>
                <a:cubicBezTo>
                  <a:pt x="212" y="52"/>
                  <a:pt x="211" y="53"/>
                  <a:pt x="209" y="55"/>
                </a:cubicBezTo>
                <a:close/>
                <a:moveTo>
                  <a:pt x="220" y="66"/>
                </a:moveTo>
                <a:cubicBezTo>
                  <a:pt x="223" y="64"/>
                  <a:pt x="220" y="67"/>
                  <a:pt x="223" y="65"/>
                </a:cubicBezTo>
                <a:cubicBezTo>
                  <a:pt x="224" y="64"/>
                  <a:pt x="223" y="65"/>
                  <a:pt x="223" y="64"/>
                </a:cubicBezTo>
                <a:cubicBezTo>
                  <a:pt x="222" y="65"/>
                  <a:pt x="220" y="65"/>
                  <a:pt x="220" y="66"/>
                </a:cubicBezTo>
                <a:close/>
                <a:moveTo>
                  <a:pt x="217" y="67"/>
                </a:moveTo>
                <a:cubicBezTo>
                  <a:pt x="214" y="69"/>
                  <a:pt x="216" y="70"/>
                  <a:pt x="219" y="67"/>
                </a:cubicBezTo>
                <a:cubicBezTo>
                  <a:pt x="214" y="69"/>
                  <a:pt x="222" y="65"/>
                  <a:pt x="217" y="67"/>
                </a:cubicBezTo>
                <a:close/>
                <a:moveTo>
                  <a:pt x="226" y="94"/>
                </a:moveTo>
                <a:cubicBezTo>
                  <a:pt x="225" y="94"/>
                  <a:pt x="224" y="95"/>
                  <a:pt x="224" y="96"/>
                </a:cubicBezTo>
                <a:cubicBezTo>
                  <a:pt x="226" y="94"/>
                  <a:pt x="226" y="95"/>
                  <a:pt x="228" y="94"/>
                </a:cubicBezTo>
                <a:cubicBezTo>
                  <a:pt x="228" y="93"/>
                  <a:pt x="227" y="94"/>
                  <a:pt x="226" y="94"/>
                </a:cubicBezTo>
                <a:close/>
                <a:moveTo>
                  <a:pt x="216" y="80"/>
                </a:moveTo>
                <a:cubicBezTo>
                  <a:pt x="215" y="80"/>
                  <a:pt x="213" y="82"/>
                  <a:pt x="211" y="82"/>
                </a:cubicBezTo>
                <a:cubicBezTo>
                  <a:pt x="211" y="83"/>
                  <a:pt x="214" y="82"/>
                  <a:pt x="216" y="80"/>
                </a:cubicBezTo>
                <a:close/>
                <a:moveTo>
                  <a:pt x="206" y="79"/>
                </a:moveTo>
                <a:cubicBezTo>
                  <a:pt x="206" y="79"/>
                  <a:pt x="208" y="78"/>
                  <a:pt x="207" y="79"/>
                </a:cubicBezTo>
                <a:cubicBezTo>
                  <a:pt x="209" y="77"/>
                  <a:pt x="210" y="78"/>
                  <a:pt x="212" y="75"/>
                </a:cubicBezTo>
                <a:cubicBezTo>
                  <a:pt x="210" y="76"/>
                  <a:pt x="208" y="77"/>
                  <a:pt x="206" y="79"/>
                </a:cubicBezTo>
                <a:close/>
                <a:moveTo>
                  <a:pt x="192" y="65"/>
                </a:moveTo>
                <a:cubicBezTo>
                  <a:pt x="191" y="66"/>
                  <a:pt x="190" y="67"/>
                  <a:pt x="190" y="67"/>
                </a:cubicBezTo>
                <a:cubicBezTo>
                  <a:pt x="193" y="65"/>
                  <a:pt x="197" y="64"/>
                  <a:pt x="198" y="63"/>
                </a:cubicBezTo>
                <a:cubicBezTo>
                  <a:pt x="194" y="64"/>
                  <a:pt x="195" y="64"/>
                  <a:pt x="192" y="65"/>
                </a:cubicBezTo>
                <a:close/>
                <a:moveTo>
                  <a:pt x="208" y="90"/>
                </a:moveTo>
                <a:cubicBezTo>
                  <a:pt x="207" y="91"/>
                  <a:pt x="206" y="91"/>
                  <a:pt x="206" y="92"/>
                </a:cubicBezTo>
                <a:cubicBezTo>
                  <a:pt x="207" y="91"/>
                  <a:pt x="206" y="93"/>
                  <a:pt x="209" y="91"/>
                </a:cubicBezTo>
                <a:cubicBezTo>
                  <a:pt x="210" y="90"/>
                  <a:pt x="208" y="91"/>
                  <a:pt x="208" y="90"/>
                </a:cubicBezTo>
                <a:close/>
                <a:moveTo>
                  <a:pt x="207" y="101"/>
                </a:moveTo>
                <a:cubicBezTo>
                  <a:pt x="208" y="101"/>
                  <a:pt x="212" y="98"/>
                  <a:pt x="214" y="97"/>
                </a:cubicBezTo>
                <a:cubicBezTo>
                  <a:pt x="211" y="99"/>
                  <a:pt x="207" y="101"/>
                  <a:pt x="207" y="101"/>
                </a:cubicBezTo>
                <a:close/>
                <a:moveTo>
                  <a:pt x="190" y="86"/>
                </a:moveTo>
                <a:cubicBezTo>
                  <a:pt x="191" y="85"/>
                  <a:pt x="196" y="82"/>
                  <a:pt x="196" y="82"/>
                </a:cubicBezTo>
                <a:cubicBezTo>
                  <a:pt x="194" y="83"/>
                  <a:pt x="192" y="85"/>
                  <a:pt x="190" y="86"/>
                </a:cubicBezTo>
                <a:close/>
                <a:moveTo>
                  <a:pt x="198" y="111"/>
                </a:moveTo>
                <a:cubicBezTo>
                  <a:pt x="199" y="112"/>
                  <a:pt x="204" y="109"/>
                  <a:pt x="205" y="107"/>
                </a:cubicBezTo>
                <a:cubicBezTo>
                  <a:pt x="203" y="109"/>
                  <a:pt x="201" y="110"/>
                  <a:pt x="198" y="111"/>
                </a:cubicBezTo>
                <a:close/>
                <a:moveTo>
                  <a:pt x="185" y="86"/>
                </a:moveTo>
                <a:cubicBezTo>
                  <a:pt x="185" y="86"/>
                  <a:pt x="189" y="84"/>
                  <a:pt x="188" y="84"/>
                </a:cubicBezTo>
                <a:cubicBezTo>
                  <a:pt x="184" y="85"/>
                  <a:pt x="184" y="87"/>
                  <a:pt x="183" y="89"/>
                </a:cubicBezTo>
                <a:cubicBezTo>
                  <a:pt x="184" y="88"/>
                  <a:pt x="184" y="88"/>
                  <a:pt x="184" y="88"/>
                </a:cubicBezTo>
                <a:cubicBezTo>
                  <a:pt x="187" y="87"/>
                  <a:pt x="190" y="84"/>
                  <a:pt x="188" y="84"/>
                </a:cubicBezTo>
                <a:cubicBezTo>
                  <a:pt x="188" y="84"/>
                  <a:pt x="186" y="86"/>
                  <a:pt x="185" y="86"/>
                </a:cubicBezTo>
                <a:close/>
                <a:moveTo>
                  <a:pt x="175" y="77"/>
                </a:moveTo>
                <a:cubicBezTo>
                  <a:pt x="177" y="75"/>
                  <a:pt x="182" y="73"/>
                  <a:pt x="180" y="73"/>
                </a:cubicBezTo>
                <a:cubicBezTo>
                  <a:pt x="179" y="75"/>
                  <a:pt x="174" y="76"/>
                  <a:pt x="175" y="77"/>
                </a:cubicBezTo>
                <a:close/>
                <a:moveTo>
                  <a:pt x="186" y="115"/>
                </a:moveTo>
                <a:cubicBezTo>
                  <a:pt x="187" y="115"/>
                  <a:pt x="191" y="112"/>
                  <a:pt x="191" y="111"/>
                </a:cubicBezTo>
                <a:cubicBezTo>
                  <a:pt x="190" y="112"/>
                  <a:pt x="187" y="113"/>
                  <a:pt x="186" y="115"/>
                </a:cubicBezTo>
                <a:close/>
                <a:moveTo>
                  <a:pt x="177" y="93"/>
                </a:moveTo>
                <a:cubicBezTo>
                  <a:pt x="170" y="97"/>
                  <a:pt x="177" y="95"/>
                  <a:pt x="177" y="93"/>
                </a:cubicBezTo>
                <a:close/>
                <a:moveTo>
                  <a:pt x="183" y="114"/>
                </a:moveTo>
                <a:cubicBezTo>
                  <a:pt x="185" y="113"/>
                  <a:pt x="188" y="111"/>
                  <a:pt x="188" y="110"/>
                </a:cubicBezTo>
                <a:cubicBezTo>
                  <a:pt x="185" y="112"/>
                  <a:pt x="184" y="113"/>
                  <a:pt x="183" y="114"/>
                </a:cubicBezTo>
                <a:close/>
                <a:moveTo>
                  <a:pt x="158" y="89"/>
                </a:moveTo>
                <a:cubicBezTo>
                  <a:pt x="160" y="88"/>
                  <a:pt x="165" y="84"/>
                  <a:pt x="163" y="85"/>
                </a:cubicBezTo>
                <a:cubicBezTo>
                  <a:pt x="163" y="85"/>
                  <a:pt x="157" y="89"/>
                  <a:pt x="158" y="89"/>
                </a:cubicBezTo>
                <a:close/>
                <a:moveTo>
                  <a:pt x="166" y="104"/>
                </a:moveTo>
                <a:cubicBezTo>
                  <a:pt x="168" y="103"/>
                  <a:pt x="170" y="102"/>
                  <a:pt x="171" y="101"/>
                </a:cubicBezTo>
                <a:cubicBezTo>
                  <a:pt x="169" y="103"/>
                  <a:pt x="166" y="103"/>
                  <a:pt x="166" y="104"/>
                </a:cubicBezTo>
                <a:close/>
                <a:moveTo>
                  <a:pt x="172" y="122"/>
                </a:moveTo>
                <a:cubicBezTo>
                  <a:pt x="172" y="122"/>
                  <a:pt x="176" y="120"/>
                  <a:pt x="176" y="120"/>
                </a:cubicBezTo>
                <a:cubicBezTo>
                  <a:pt x="175" y="120"/>
                  <a:pt x="175" y="120"/>
                  <a:pt x="172" y="122"/>
                </a:cubicBezTo>
                <a:close/>
                <a:moveTo>
                  <a:pt x="142" y="97"/>
                </a:moveTo>
                <a:cubicBezTo>
                  <a:pt x="145" y="95"/>
                  <a:pt x="147" y="93"/>
                  <a:pt x="148" y="92"/>
                </a:cubicBezTo>
                <a:cubicBezTo>
                  <a:pt x="146" y="93"/>
                  <a:pt x="142" y="96"/>
                  <a:pt x="142" y="97"/>
                </a:cubicBezTo>
                <a:close/>
                <a:moveTo>
                  <a:pt x="155" y="112"/>
                </a:moveTo>
                <a:cubicBezTo>
                  <a:pt x="155" y="112"/>
                  <a:pt x="156" y="111"/>
                  <a:pt x="156" y="111"/>
                </a:cubicBezTo>
                <a:cubicBezTo>
                  <a:pt x="155" y="112"/>
                  <a:pt x="156" y="112"/>
                  <a:pt x="157" y="111"/>
                </a:cubicBezTo>
                <a:cubicBezTo>
                  <a:pt x="157" y="111"/>
                  <a:pt x="158" y="110"/>
                  <a:pt x="158" y="109"/>
                </a:cubicBezTo>
                <a:cubicBezTo>
                  <a:pt x="157" y="110"/>
                  <a:pt x="155" y="111"/>
                  <a:pt x="155" y="112"/>
                </a:cubicBezTo>
                <a:close/>
                <a:moveTo>
                  <a:pt x="164" y="129"/>
                </a:moveTo>
                <a:cubicBezTo>
                  <a:pt x="165" y="128"/>
                  <a:pt x="170" y="125"/>
                  <a:pt x="169" y="124"/>
                </a:cubicBezTo>
                <a:cubicBezTo>
                  <a:pt x="167" y="126"/>
                  <a:pt x="165" y="127"/>
                  <a:pt x="164" y="129"/>
                </a:cubicBezTo>
                <a:close/>
                <a:moveTo>
                  <a:pt x="153" y="112"/>
                </a:moveTo>
                <a:cubicBezTo>
                  <a:pt x="155" y="111"/>
                  <a:pt x="158" y="109"/>
                  <a:pt x="157" y="109"/>
                </a:cubicBezTo>
                <a:cubicBezTo>
                  <a:pt x="154" y="110"/>
                  <a:pt x="154" y="111"/>
                  <a:pt x="153" y="112"/>
                </a:cubicBezTo>
                <a:close/>
                <a:moveTo>
                  <a:pt x="164" y="125"/>
                </a:moveTo>
                <a:cubicBezTo>
                  <a:pt x="165" y="124"/>
                  <a:pt x="167" y="122"/>
                  <a:pt x="167" y="122"/>
                </a:cubicBezTo>
                <a:cubicBezTo>
                  <a:pt x="166" y="122"/>
                  <a:pt x="162" y="125"/>
                  <a:pt x="164" y="125"/>
                </a:cubicBezTo>
                <a:close/>
                <a:moveTo>
                  <a:pt x="162" y="131"/>
                </a:moveTo>
                <a:cubicBezTo>
                  <a:pt x="162" y="131"/>
                  <a:pt x="161" y="132"/>
                  <a:pt x="161" y="133"/>
                </a:cubicBezTo>
                <a:cubicBezTo>
                  <a:pt x="164" y="130"/>
                  <a:pt x="164" y="130"/>
                  <a:pt x="164" y="130"/>
                </a:cubicBezTo>
                <a:cubicBezTo>
                  <a:pt x="162" y="131"/>
                  <a:pt x="170" y="126"/>
                  <a:pt x="167" y="127"/>
                </a:cubicBezTo>
                <a:cubicBezTo>
                  <a:pt x="165" y="129"/>
                  <a:pt x="163" y="130"/>
                  <a:pt x="162" y="131"/>
                </a:cubicBezTo>
                <a:close/>
                <a:moveTo>
                  <a:pt x="153" y="115"/>
                </a:moveTo>
                <a:cubicBezTo>
                  <a:pt x="153" y="115"/>
                  <a:pt x="154" y="114"/>
                  <a:pt x="153" y="114"/>
                </a:cubicBezTo>
                <a:cubicBezTo>
                  <a:pt x="149" y="118"/>
                  <a:pt x="155" y="114"/>
                  <a:pt x="153" y="116"/>
                </a:cubicBezTo>
                <a:cubicBezTo>
                  <a:pt x="155" y="115"/>
                  <a:pt x="155" y="115"/>
                  <a:pt x="155" y="115"/>
                </a:cubicBezTo>
                <a:cubicBezTo>
                  <a:pt x="155" y="115"/>
                  <a:pt x="155" y="114"/>
                  <a:pt x="155" y="114"/>
                </a:cubicBezTo>
                <a:cubicBezTo>
                  <a:pt x="154" y="115"/>
                  <a:pt x="153" y="115"/>
                  <a:pt x="153" y="115"/>
                </a:cubicBezTo>
                <a:close/>
                <a:moveTo>
                  <a:pt x="132" y="105"/>
                </a:moveTo>
                <a:cubicBezTo>
                  <a:pt x="135" y="103"/>
                  <a:pt x="140" y="99"/>
                  <a:pt x="140" y="98"/>
                </a:cubicBezTo>
                <a:cubicBezTo>
                  <a:pt x="136" y="101"/>
                  <a:pt x="133" y="104"/>
                  <a:pt x="132" y="105"/>
                </a:cubicBezTo>
                <a:close/>
                <a:moveTo>
                  <a:pt x="158" y="134"/>
                </a:moveTo>
                <a:cubicBezTo>
                  <a:pt x="159" y="132"/>
                  <a:pt x="163" y="130"/>
                  <a:pt x="163" y="130"/>
                </a:cubicBezTo>
                <a:cubicBezTo>
                  <a:pt x="161" y="131"/>
                  <a:pt x="157" y="133"/>
                  <a:pt x="158" y="134"/>
                </a:cubicBezTo>
                <a:close/>
                <a:moveTo>
                  <a:pt x="149" y="141"/>
                </a:moveTo>
                <a:cubicBezTo>
                  <a:pt x="151" y="141"/>
                  <a:pt x="153" y="139"/>
                  <a:pt x="153" y="138"/>
                </a:cubicBezTo>
                <a:cubicBezTo>
                  <a:pt x="154" y="138"/>
                  <a:pt x="157" y="136"/>
                  <a:pt x="158" y="135"/>
                </a:cubicBezTo>
                <a:cubicBezTo>
                  <a:pt x="155" y="136"/>
                  <a:pt x="151" y="139"/>
                  <a:pt x="149" y="141"/>
                </a:cubicBezTo>
                <a:close/>
                <a:moveTo>
                  <a:pt x="132" y="110"/>
                </a:moveTo>
                <a:cubicBezTo>
                  <a:pt x="132" y="108"/>
                  <a:pt x="128" y="112"/>
                  <a:pt x="127" y="113"/>
                </a:cubicBezTo>
                <a:cubicBezTo>
                  <a:pt x="126" y="114"/>
                  <a:pt x="128" y="114"/>
                  <a:pt x="129" y="112"/>
                </a:cubicBezTo>
                <a:cubicBezTo>
                  <a:pt x="129" y="111"/>
                  <a:pt x="131" y="110"/>
                  <a:pt x="131" y="110"/>
                </a:cubicBezTo>
                <a:cubicBezTo>
                  <a:pt x="131" y="110"/>
                  <a:pt x="131" y="110"/>
                  <a:pt x="132" y="110"/>
                </a:cubicBezTo>
                <a:close/>
                <a:moveTo>
                  <a:pt x="137" y="153"/>
                </a:moveTo>
                <a:cubicBezTo>
                  <a:pt x="139" y="150"/>
                  <a:pt x="143" y="148"/>
                  <a:pt x="143" y="147"/>
                </a:cubicBezTo>
                <a:cubicBezTo>
                  <a:pt x="140" y="149"/>
                  <a:pt x="138" y="151"/>
                  <a:pt x="137" y="153"/>
                </a:cubicBezTo>
                <a:close/>
                <a:moveTo>
                  <a:pt x="105" y="131"/>
                </a:moveTo>
                <a:cubicBezTo>
                  <a:pt x="110" y="128"/>
                  <a:pt x="114" y="123"/>
                  <a:pt x="118" y="120"/>
                </a:cubicBezTo>
                <a:cubicBezTo>
                  <a:pt x="117" y="119"/>
                  <a:pt x="117" y="119"/>
                  <a:pt x="117" y="119"/>
                </a:cubicBezTo>
                <a:cubicBezTo>
                  <a:pt x="113" y="123"/>
                  <a:pt x="107" y="128"/>
                  <a:pt x="105" y="131"/>
                </a:cubicBezTo>
                <a:close/>
                <a:moveTo>
                  <a:pt x="144" y="153"/>
                </a:moveTo>
                <a:cubicBezTo>
                  <a:pt x="144" y="154"/>
                  <a:pt x="143" y="155"/>
                  <a:pt x="143" y="155"/>
                </a:cubicBezTo>
                <a:cubicBezTo>
                  <a:pt x="146" y="153"/>
                  <a:pt x="146" y="153"/>
                  <a:pt x="146" y="153"/>
                </a:cubicBezTo>
                <a:cubicBezTo>
                  <a:pt x="145" y="153"/>
                  <a:pt x="146" y="152"/>
                  <a:pt x="144" y="153"/>
                </a:cubicBezTo>
                <a:close/>
                <a:moveTo>
                  <a:pt x="124" y="137"/>
                </a:moveTo>
                <a:cubicBezTo>
                  <a:pt x="125" y="137"/>
                  <a:pt x="126" y="136"/>
                  <a:pt x="126" y="136"/>
                </a:cubicBezTo>
                <a:cubicBezTo>
                  <a:pt x="125" y="136"/>
                  <a:pt x="123" y="138"/>
                  <a:pt x="122" y="139"/>
                </a:cubicBezTo>
                <a:cubicBezTo>
                  <a:pt x="121" y="140"/>
                  <a:pt x="121" y="140"/>
                  <a:pt x="122" y="140"/>
                </a:cubicBezTo>
                <a:cubicBezTo>
                  <a:pt x="124" y="138"/>
                  <a:pt x="123" y="138"/>
                  <a:pt x="124" y="137"/>
                </a:cubicBezTo>
                <a:close/>
                <a:moveTo>
                  <a:pt x="112" y="136"/>
                </a:moveTo>
                <a:cubicBezTo>
                  <a:pt x="109" y="139"/>
                  <a:pt x="114" y="135"/>
                  <a:pt x="111" y="138"/>
                </a:cubicBezTo>
                <a:cubicBezTo>
                  <a:pt x="113" y="136"/>
                  <a:pt x="113" y="136"/>
                  <a:pt x="115" y="135"/>
                </a:cubicBezTo>
                <a:cubicBezTo>
                  <a:pt x="115" y="135"/>
                  <a:pt x="116" y="134"/>
                  <a:pt x="115" y="134"/>
                </a:cubicBezTo>
                <a:cubicBezTo>
                  <a:pt x="113" y="136"/>
                  <a:pt x="114" y="134"/>
                  <a:pt x="112" y="136"/>
                </a:cubicBezTo>
                <a:close/>
                <a:moveTo>
                  <a:pt x="125" y="156"/>
                </a:moveTo>
                <a:cubicBezTo>
                  <a:pt x="126" y="156"/>
                  <a:pt x="128" y="154"/>
                  <a:pt x="129" y="152"/>
                </a:cubicBezTo>
                <a:cubicBezTo>
                  <a:pt x="128" y="153"/>
                  <a:pt x="126" y="154"/>
                  <a:pt x="125" y="156"/>
                </a:cubicBezTo>
                <a:close/>
                <a:moveTo>
                  <a:pt x="113" y="150"/>
                </a:moveTo>
                <a:cubicBezTo>
                  <a:pt x="117" y="147"/>
                  <a:pt x="116" y="148"/>
                  <a:pt x="120" y="145"/>
                </a:cubicBezTo>
                <a:cubicBezTo>
                  <a:pt x="118" y="145"/>
                  <a:pt x="121" y="143"/>
                  <a:pt x="120" y="143"/>
                </a:cubicBezTo>
                <a:cubicBezTo>
                  <a:pt x="119" y="145"/>
                  <a:pt x="113" y="149"/>
                  <a:pt x="113" y="150"/>
                </a:cubicBezTo>
                <a:close/>
                <a:moveTo>
                  <a:pt x="112" y="138"/>
                </a:moveTo>
                <a:cubicBezTo>
                  <a:pt x="110" y="140"/>
                  <a:pt x="110" y="138"/>
                  <a:pt x="108" y="140"/>
                </a:cubicBezTo>
                <a:cubicBezTo>
                  <a:pt x="107" y="142"/>
                  <a:pt x="109" y="140"/>
                  <a:pt x="110" y="141"/>
                </a:cubicBezTo>
                <a:cubicBezTo>
                  <a:pt x="111" y="140"/>
                  <a:pt x="114" y="137"/>
                  <a:pt x="112" y="138"/>
                </a:cubicBezTo>
                <a:close/>
                <a:moveTo>
                  <a:pt x="96" y="141"/>
                </a:moveTo>
                <a:cubicBezTo>
                  <a:pt x="99" y="138"/>
                  <a:pt x="99" y="138"/>
                  <a:pt x="99" y="138"/>
                </a:cubicBezTo>
                <a:cubicBezTo>
                  <a:pt x="98" y="137"/>
                  <a:pt x="98" y="137"/>
                  <a:pt x="98" y="137"/>
                </a:cubicBezTo>
                <a:cubicBezTo>
                  <a:pt x="96" y="139"/>
                  <a:pt x="97" y="139"/>
                  <a:pt x="96" y="141"/>
                </a:cubicBezTo>
                <a:close/>
                <a:moveTo>
                  <a:pt x="119" y="170"/>
                </a:moveTo>
                <a:cubicBezTo>
                  <a:pt x="119" y="171"/>
                  <a:pt x="120" y="168"/>
                  <a:pt x="120" y="169"/>
                </a:cubicBezTo>
                <a:cubicBezTo>
                  <a:pt x="121" y="168"/>
                  <a:pt x="125" y="165"/>
                  <a:pt x="123" y="166"/>
                </a:cubicBezTo>
                <a:cubicBezTo>
                  <a:pt x="121" y="168"/>
                  <a:pt x="121" y="168"/>
                  <a:pt x="119" y="170"/>
                </a:cubicBezTo>
                <a:close/>
                <a:moveTo>
                  <a:pt x="111" y="161"/>
                </a:moveTo>
                <a:cubicBezTo>
                  <a:pt x="113" y="159"/>
                  <a:pt x="114" y="159"/>
                  <a:pt x="115" y="158"/>
                </a:cubicBezTo>
                <a:cubicBezTo>
                  <a:pt x="114" y="158"/>
                  <a:pt x="115" y="157"/>
                  <a:pt x="114" y="157"/>
                </a:cubicBezTo>
                <a:cubicBezTo>
                  <a:pt x="113" y="159"/>
                  <a:pt x="111" y="160"/>
                  <a:pt x="111" y="161"/>
                </a:cubicBezTo>
                <a:close/>
                <a:moveTo>
                  <a:pt x="85" y="151"/>
                </a:moveTo>
                <a:cubicBezTo>
                  <a:pt x="83" y="153"/>
                  <a:pt x="82" y="154"/>
                  <a:pt x="81" y="155"/>
                </a:cubicBezTo>
                <a:cubicBezTo>
                  <a:pt x="81" y="156"/>
                  <a:pt x="81" y="156"/>
                  <a:pt x="81" y="156"/>
                </a:cubicBezTo>
                <a:cubicBezTo>
                  <a:pt x="81" y="156"/>
                  <a:pt x="81" y="156"/>
                  <a:pt x="81" y="156"/>
                </a:cubicBezTo>
                <a:cubicBezTo>
                  <a:pt x="82" y="156"/>
                  <a:pt x="82" y="156"/>
                  <a:pt x="82" y="156"/>
                </a:cubicBezTo>
                <a:cubicBezTo>
                  <a:pt x="83" y="155"/>
                  <a:pt x="83" y="155"/>
                  <a:pt x="83" y="155"/>
                </a:cubicBezTo>
                <a:cubicBezTo>
                  <a:pt x="84" y="154"/>
                  <a:pt x="85" y="152"/>
                  <a:pt x="86" y="151"/>
                </a:cubicBezTo>
                <a:cubicBezTo>
                  <a:pt x="89" y="149"/>
                  <a:pt x="91" y="146"/>
                  <a:pt x="93" y="143"/>
                </a:cubicBezTo>
                <a:cubicBezTo>
                  <a:pt x="90" y="146"/>
                  <a:pt x="87" y="149"/>
                  <a:pt x="85" y="151"/>
                </a:cubicBezTo>
                <a:close/>
                <a:moveTo>
                  <a:pt x="88" y="156"/>
                </a:moveTo>
                <a:cubicBezTo>
                  <a:pt x="90" y="154"/>
                  <a:pt x="91" y="154"/>
                  <a:pt x="93" y="152"/>
                </a:cubicBezTo>
                <a:cubicBezTo>
                  <a:pt x="93" y="151"/>
                  <a:pt x="93" y="150"/>
                  <a:pt x="94" y="149"/>
                </a:cubicBezTo>
                <a:cubicBezTo>
                  <a:pt x="91" y="152"/>
                  <a:pt x="87" y="156"/>
                  <a:pt x="88" y="156"/>
                </a:cubicBezTo>
                <a:close/>
                <a:moveTo>
                  <a:pt x="86" y="154"/>
                </a:moveTo>
                <a:cubicBezTo>
                  <a:pt x="88" y="153"/>
                  <a:pt x="87" y="154"/>
                  <a:pt x="89" y="152"/>
                </a:cubicBezTo>
                <a:cubicBezTo>
                  <a:pt x="89" y="152"/>
                  <a:pt x="89" y="152"/>
                  <a:pt x="90" y="151"/>
                </a:cubicBezTo>
                <a:cubicBezTo>
                  <a:pt x="89" y="151"/>
                  <a:pt x="89" y="151"/>
                  <a:pt x="90" y="151"/>
                </a:cubicBezTo>
                <a:cubicBezTo>
                  <a:pt x="90" y="150"/>
                  <a:pt x="90" y="150"/>
                  <a:pt x="90" y="150"/>
                </a:cubicBezTo>
                <a:cubicBezTo>
                  <a:pt x="89" y="152"/>
                  <a:pt x="86" y="154"/>
                  <a:pt x="86" y="154"/>
                </a:cubicBezTo>
                <a:close/>
                <a:moveTo>
                  <a:pt x="96" y="160"/>
                </a:moveTo>
                <a:cubicBezTo>
                  <a:pt x="96" y="161"/>
                  <a:pt x="94" y="163"/>
                  <a:pt x="94" y="164"/>
                </a:cubicBezTo>
                <a:cubicBezTo>
                  <a:pt x="96" y="162"/>
                  <a:pt x="96" y="161"/>
                  <a:pt x="98" y="160"/>
                </a:cubicBezTo>
                <a:cubicBezTo>
                  <a:pt x="97" y="159"/>
                  <a:pt x="97" y="160"/>
                  <a:pt x="96" y="160"/>
                </a:cubicBezTo>
                <a:close/>
                <a:moveTo>
                  <a:pt x="95" y="158"/>
                </a:moveTo>
                <a:cubicBezTo>
                  <a:pt x="95" y="158"/>
                  <a:pt x="95" y="158"/>
                  <a:pt x="95" y="158"/>
                </a:cubicBezTo>
                <a:cubicBezTo>
                  <a:pt x="93" y="159"/>
                  <a:pt x="94" y="159"/>
                  <a:pt x="92" y="160"/>
                </a:cubicBezTo>
                <a:cubicBezTo>
                  <a:pt x="93" y="161"/>
                  <a:pt x="93" y="161"/>
                  <a:pt x="93" y="161"/>
                </a:cubicBezTo>
                <a:cubicBezTo>
                  <a:pt x="94" y="159"/>
                  <a:pt x="94" y="160"/>
                  <a:pt x="95" y="158"/>
                </a:cubicBezTo>
                <a:close/>
                <a:moveTo>
                  <a:pt x="85" y="163"/>
                </a:moveTo>
                <a:cubicBezTo>
                  <a:pt x="86" y="162"/>
                  <a:pt x="86" y="162"/>
                  <a:pt x="86" y="162"/>
                </a:cubicBezTo>
                <a:cubicBezTo>
                  <a:pt x="86" y="162"/>
                  <a:pt x="85" y="162"/>
                  <a:pt x="85" y="163"/>
                </a:cubicBezTo>
                <a:close/>
                <a:moveTo>
                  <a:pt x="91" y="167"/>
                </a:moveTo>
                <a:cubicBezTo>
                  <a:pt x="91" y="167"/>
                  <a:pt x="91" y="167"/>
                  <a:pt x="91" y="168"/>
                </a:cubicBezTo>
                <a:cubicBezTo>
                  <a:pt x="92" y="168"/>
                  <a:pt x="92" y="168"/>
                  <a:pt x="92" y="167"/>
                </a:cubicBezTo>
                <a:cubicBezTo>
                  <a:pt x="92" y="167"/>
                  <a:pt x="92" y="167"/>
                  <a:pt x="92" y="167"/>
                </a:cubicBezTo>
                <a:cubicBezTo>
                  <a:pt x="92" y="167"/>
                  <a:pt x="91" y="166"/>
                  <a:pt x="91" y="167"/>
                </a:cubicBezTo>
                <a:close/>
                <a:moveTo>
                  <a:pt x="101" y="179"/>
                </a:moveTo>
                <a:cubicBezTo>
                  <a:pt x="101" y="179"/>
                  <a:pt x="101" y="179"/>
                  <a:pt x="102" y="180"/>
                </a:cubicBezTo>
                <a:cubicBezTo>
                  <a:pt x="102" y="179"/>
                  <a:pt x="102" y="178"/>
                  <a:pt x="103" y="178"/>
                </a:cubicBezTo>
                <a:cubicBezTo>
                  <a:pt x="103" y="178"/>
                  <a:pt x="103" y="178"/>
                  <a:pt x="103" y="177"/>
                </a:cubicBezTo>
                <a:cubicBezTo>
                  <a:pt x="102" y="178"/>
                  <a:pt x="102" y="178"/>
                  <a:pt x="101" y="179"/>
                </a:cubicBezTo>
                <a:close/>
                <a:moveTo>
                  <a:pt x="111" y="187"/>
                </a:moveTo>
                <a:cubicBezTo>
                  <a:pt x="111" y="188"/>
                  <a:pt x="112" y="187"/>
                  <a:pt x="112" y="187"/>
                </a:cubicBezTo>
                <a:cubicBezTo>
                  <a:pt x="111" y="187"/>
                  <a:pt x="112" y="187"/>
                  <a:pt x="112" y="186"/>
                </a:cubicBezTo>
                <a:cubicBezTo>
                  <a:pt x="111" y="186"/>
                  <a:pt x="112" y="187"/>
                  <a:pt x="111" y="187"/>
                </a:cubicBezTo>
                <a:close/>
                <a:moveTo>
                  <a:pt x="100" y="178"/>
                </a:moveTo>
                <a:cubicBezTo>
                  <a:pt x="100" y="179"/>
                  <a:pt x="101" y="179"/>
                  <a:pt x="101" y="178"/>
                </a:cubicBezTo>
                <a:cubicBezTo>
                  <a:pt x="101" y="178"/>
                  <a:pt x="101" y="178"/>
                  <a:pt x="101" y="178"/>
                </a:cubicBezTo>
                <a:cubicBezTo>
                  <a:pt x="101" y="178"/>
                  <a:pt x="101" y="178"/>
                  <a:pt x="101" y="178"/>
                </a:cubicBezTo>
                <a:cubicBezTo>
                  <a:pt x="101" y="178"/>
                  <a:pt x="100" y="178"/>
                  <a:pt x="100" y="178"/>
                </a:cubicBezTo>
                <a:close/>
                <a:moveTo>
                  <a:pt x="101" y="180"/>
                </a:moveTo>
                <a:cubicBezTo>
                  <a:pt x="101" y="179"/>
                  <a:pt x="101" y="181"/>
                  <a:pt x="102" y="180"/>
                </a:cubicBezTo>
                <a:cubicBezTo>
                  <a:pt x="102" y="180"/>
                  <a:pt x="101" y="179"/>
                  <a:pt x="101" y="179"/>
                </a:cubicBezTo>
                <a:cubicBezTo>
                  <a:pt x="101" y="179"/>
                  <a:pt x="100" y="180"/>
                  <a:pt x="101" y="180"/>
                </a:cubicBezTo>
                <a:close/>
                <a:moveTo>
                  <a:pt x="76" y="157"/>
                </a:moveTo>
                <a:cubicBezTo>
                  <a:pt x="76" y="157"/>
                  <a:pt x="77" y="156"/>
                  <a:pt x="76" y="156"/>
                </a:cubicBezTo>
                <a:cubicBezTo>
                  <a:pt x="76" y="156"/>
                  <a:pt x="76" y="157"/>
                  <a:pt x="76" y="157"/>
                </a:cubicBezTo>
                <a:close/>
                <a:moveTo>
                  <a:pt x="99" y="179"/>
                </a:moveTo>
                <a:cubicBezTo>
                  <a:pt x="99" y="178"/>
                  <a:pt x="100" y="180"/>
                  <a:pt x="100" y="179"/>
                </a:cubicBezTo>
                <a:cubicBezTo>
                  <a:pt x="99" y="179"/>
                  <a:pt x="100" y="179"/>
                  <a:pt x="100" y="178"/>
                </a:cubicBezTo>
                <a:cubicBezTo>
                  <a:pt x="100" y="178"/>
                  <a:pt x="99" y="179"/>
                  <a:pt x="99" y="179"/>
                </a:cubicBezTo>
                <a:close/>
                <a:moveTo>
                  <a:pt x="104" y="186"/>
                </a:moveTo>
                <a:cubicBezTo>
                  <a:pt x="105" y="185"/>
                  <a:pt x="105" y="185"/>
                  <a:pt x="105" y="185"/>
                </a:cubicBezTo>
                <a:cubicBezTo>
                  <a:pt x="105" y="184"/>
                  <a:pt x="104" y="185"/>
                  <a:pt x="104" y="186"/>
                </a:cubicBezTo>
                <a:close/>
                <a:moveTo>
                  <a:pt x="100" y="181"/>
                </a:moveTo>
                <a:cubicBezTo>
                  <a:pt x="100" y="181"/>
                  <a:pt x="100" y="181"/>
                  <a:pt x="100" y="181"/>
                </a:cubicBezTo>
                <a:cubicBezTo>
                  <a:pt x="100" y="181"/>
                  <a:pt x="100" y="181"/>
                  <a:pt x="100" y="181"/>
                </a:cubicBezTo>
                <a:cubicBezTo>
                  <a:pt x="100" y="181"/>
                  <a:pt x="101" y="181"/>
                  <a:pt x="101" y="181"/>
                </a:cubicBezTo>
                <a:cubicBezTo>
                  <a:pt x="100" y="181"/>
                  <a:pt x="100" y="180"/>
                  <a:pt x="100" y="181"/>
                </a:cubicBezTo>
                <a:close/>
                <a:moveTo>
                  <a:pt x="108" y="192"/>
                </a:moveTo>
                <a:cubicBezTo>
                  <a:pt x="108" y="191"/>
                  <a:pt x="109" y="190"/>
                  <a:pt x="109" y="190"/>
                </a:cubicBezTo>
                <a:cubicBezTo>
                  <a:pt x="108" y="191"/>
                  <a:pt x="107" y="191"/>
                  <a:pt x="108" y="192"/>
                </a:cubicBezTo>
                <a:close/>
                <a:moveTo>
                  <a:pt x="76" y="161"/>
                </a:moveTo>
                <a:cubicBezTo>
                  <a:pt x="76" y="161"/>
                  <a:pt x="77" y="162"/>
                  <a:pt x="77" y="161"/>
                </a:cubicBezTo>
                <a:cubicBezTo>
                  <a:pt x="77" y="161"/>
                  <a:pt x="77" y="161"/>
                  <a:pt x="77" y="161"/>
                </a:cubicBezTo>
                <a:cubicBezTo>
                  <a:pt x="77" y="161"/>
                  <a:pt x="78" y="161"/>
                  <a:pt x="77" y="161"/>
                </a:cubicBezTo>
                <a:cubicBezTo>
                  <a:pt x="77" y="161"/>
                  <a:pt x="77" y="161"/>
                  <a:pt x="76" y="161"/>
                </a:cubicBezTo>
                <a:close/>
                <a:moveTo>
                  <a:pt x="99" y="182"/>
                </a:moveTo>
                <a:cubicBezTo>
                  <a:pt x="99" y="182"/>
                  <a:pt x="99" y="182"/>
                  <a:pt x="99" y="182"/>
                </a:cubicBezTo>
                <a:cubicBezTo>
                  <a:pt x="100" y="182"/>
                  <a:pt x="100" y="182"/>
                  <a:pt x="100" y="181"/>
                </a:cubicBezTo>
                <a:cubicBezTo>
                  <a:pt x="99" y="181"/>
                  <a:pt x="99" y="182"/>
                  <a:pt x="99" y="182"/>
                </a:cubicBezTo>
                <a:close/>
                <a:moveTo>
                  <a:pt x="102" y="184"/>
                </a:moveTo>
                <a:cubicBezTo>
                  <a:pt x="102" y="184"/>
                  <a:pt x="102" y="185"/>
                  <a:pt x="102" y="185"/>
                </a:cubicBezTo>
                <a:cubicBezTo>
                  <a:pt x="102" y="185"/>
                  <a:pt x="102" y="185"/>
                  <a:pt x="102" y="185"/>
                </a:cubicBezTo>
                <a:cubicBezTo>
                  <a:pt x="102" y="185"/>
                  <a:pt x="103" y="185"/>
                  <a:pt x="103" y="184"/>
                </a:cubicBezTo>
                <a:cubicBezTo>
                  <a:pt x="103" y="185"/>
                  <a:pt x="102" y="184"/>
                  <a:pt x="102" y="184"/>
                </a:cubicBezTo>
                <a:close/>
                <a:moveTo>
                  <a:pt x="103" y="187"/>
                </a:moveTo>
                <a:cubicBezTo>
                  <a:pt x="104" y="186"/>
                  <a:pt x="104" y="186"/>
                  <a:pt x="104" y="185"/>
                </a:cubicBezTo>
                <a:cubicBezTo>
                  <a:pt x="104" y="186"/>
                  <a:pt x="103" y="186"/>
                  <a:pt x="103" y="187"/>
                </a:cubicBezTo>
                <a:close/>
                <a:moveTo>
                  <a:pt x="99" y="185"/>
                </a:moveTo>
                <a:cubicBezTo>
                  <a:pt x="99" y="185"/>
                  <a:pt x="100" y="185"/>
                  <a:pt x="100" y="185"/>
                </a:cubicBezTo>
                <a:cubicBezTo>
                  <a:pt x="100" y="185"/>
                  <a:pt x="101" y="185"/>
                  <a:pt x="101" y="186"/>
                </a:cubicBezTo>
                <a:cubicBezTo>
                  <a:pt x="102" y="186"/>
                  <a:pt x="100" y="184"/>
                  <a:pt x="102" y="184"/>
                </a:cubicBezTo>
                <a:cubicBezTo>
                  <a:pt x="101" y="184"/>
                  <a:pt x="101" y="184"/>
                  <a:pt x="101" y="183"/>
                </a:cubicBezTo>
                <a:cubicBezTo>
                  <a:pt x="100" y="184"/>
                  <a:pt x="99" y="184"/>
                  <a:pt x="99" y="185"/>
                </a:cubicBezTo>
                <a:close/>
                <a:moveTo>
                  <a:pt x="84" y="169"/>
                </a:moveTo>
                <a:cubicBezTo>
                  <a:pt x="84" y="169"/>
                  <a:pt x="85" y="169"/>
                  <a:pt x="85" y="168"/>
                </a:cubicBezTo>
                <a:cubicBezTo>
                  <a:pt x="85" y="169"/>
                  <a:pt x="84" y="169"/>
                  <a:pt x="84" y="169"/>
                </a:cubicBezTo>
                <a:close/>
                <a:moveTo>
                  <a:pt x="97" y="181"/>
                </a:moveTo>
                <a:cubicBezTo>
                  <a:pt x="98" y="181"/>
                  <a:pt x="97" y="182"/>
                  <a:pt x="98" y="182"/>
                </a:cubicBezTo>
                <a:cubicBezTo>
                  <a:pt x="98" y="181"/>
                  <a:pt x="98" y="181"/>
                  <a:pt x="98" y="181"/>
                </a:cubicBezTo>
                <a:cubicBezTo>
                  <a:pt x="98" y="181"/>
                  <a:pt x="98" y="181"/>
                  <a:pt x="97" y="181"/>
                </a:cubicBezTo>
                <a:close/>
                <a:moveTo>
                  <a:pt x="105" y="194"/>
                </a:moveTo>
                <a:cubicBezTo>
                  <a:pt x="106" y="194"/>
                  <a:pt x="106" y="192"/>
                  <a:pt x="107" y="192"/>
                </a:cubicBezTo>
                <a:cubicBezTo>
                  <a:pt x="107" y="192"/>
                  <a:pt x="107" y="192"/>
                  <a:pt x="107" y="192"/>
                </a:cubicBezTo>
                <a:cubicBezTo>
                  <a:pt x="106" y="192"/>
                  <a:pt x="105" y="193"/>
                  <a:pt x="105" y="194"/>
                </a:cubicBezTo>
                <a:close/>
                <a:moveTo>
                  <a:pt x="91" y="184"/>
                </a:moveTo>
                <a:cubicBezTo>
                  <a:pt x="92" y="184"/>
                  <a:pt x="91" y="185"/>
                  <a:pt x="91" y="185"/>
                </a:cubicBezTo>
                <a:cubicBezTo>
                  <a:pt x="92" y="185"/>
                  <a:pt x="92" y="184"/>
                  <a:pt x="93" y="184"/>
                </a:cubicBezTo>
                <a:cubicBezTo>
                  <a:pt x="92" y="184"/>
                  <a:pt x="92" y="184"/>
                  <a:pt x="92" y="183"/>
                </a:cubicBezTo>
                <a:cubicBezTo>
                  <a:pt x="92" y="184"/>
                  <a:pt x="92" y="184"/>
                  <a:pt x="91" y="184"/>
                </a:cubicBezTo>
                <a:close/>
                <a:moveTo>
                  <a:pt x="72" y="169"/>
                </a:moveTo>
                <a:cubicBezTo>
                  <a:pt x="73" y="170"/>
                  <a:pt x="73" y="170"/>
                  <a:pt x="73" y="170"/>
                </a:cubicBezTo>
                <a:cubicBezTo>
                  <a:pt x="73" y="169"/>
                  <a:pt x="75" y="168"/>
                  <a:pt x="74" y="167"/>
                </a:cubicBezTo>
                <a:cubicBezTo>
                  <a:pt x="73" y="168"/>
                  <a:pt x="73" y="169"/>
                  <a:pt x="72" y="169"/>
                </a:cubicBezTo>
                <a:close/>
                <a:moveTo>
                  <a:pt x="74" y="170"/>
                </a:moveTo>
                <a:cubicBezTo>
                  <a:pt x="75" y="170"/>
                  <a:pt x="76" y="169"/>
                  <a:pt x="76" y="168"/>
                </a:cubicBezTo>
                <a:cubicBezTo>
                  <a:pt x="75" y="169"/>
                  <a:pt x="74" y="170"/>
                  <a:pt x="74" y="170"/>
                </a:cubicBezTo>
                <a:close/>
                <a:moveTo>
                  <a:pt x="88" y="184"/>
                </a:moveTo>
                <a:cubicBezTo>
                  <a:pt x="89" y="185"/>
                  <a:pt x="89" y="185"/>
                  <a:pt x="89" y="185"/>
                </a:cubicBezTo>
                <a:cubicBezTo>
                  <a:pt x="90" y="184"/>
                  <a:pt x="90" y="184"/>
                  <a:pt x="90" y="183"/>
                </a:cubicBezTo>
                <a:cubicBezTo>
                  <a:pt x="90" y="183"/>
                  <a:pt x="89" y="184"/>
                  <a:pt x="88" y="184"/>
                </a:cubicBezTo>
                <a:close/>
                <a:moveTo>
                  <a:pt x="71" y="168"/>
                </a:moveTo>
                <a:cubicBezTo>
                  <a:pt x="71" y="168"/>
                  <a:pt x="71" y="167"/>
                  <a:pt x="71" y="167"/>
                </a:cubicBezTo>
                <a:cubicBezTo>
                  <a:pt x="71" y="167"/>
                  <a:pt x="71" y="168"/>
                  <a:pt x="71" y="168"/>
                </a:cubicBezTo>
                <a:close/>
                <a:moveTo>
                  <a:pt x="89" y="187"/>
                </a:moveTo>
                <a:cubicBezTo>
                  <a:pt x="90" y="188"/>
                  <a:pt x="90" y="187"/>
                  <a:pt x="90" y="187"/>
                </a:cubicBezTo>
                <a:cubicBezTo>
                  <a:pt x="91" y="187"/>
                  <a:pt x="91" y="186"/>
                  <a:pt x="91" y="186"/>
                </a:cubicBezTo>
                <a:cubicBezTo>
                  <a:pt x="90" y="186"/>
                  <a:pt x="90" y="187"/>
                  <a:pt x="89" y="186"/>
                </a:cubicBezTo>
                <a:cubicBezTo>
                  <a:pt x="89" y="186"/>
                  <a:pt x="90" y="187"/>
                  <a:pt x="89" y="187"/>
                </a:cubicBezTo>
                <a:close/>
                <a:moveTo>
                  <a:pt x="84" y="182"/>
                </a:moveTo>
                <a:cubicBezTo>
                  <a:pt x="84" y="182"/>
                  <a:pt x="85" y="180"/>
                  <a:pt x="84" y="180"/>
                </a:cubicBezTo>
                <a:cubicBezTo>
                  <a:pt x="84" y="181"/>
                  <a:pt x="83" y="181"/>
                  <a:pt x="84" y="182"/>
                </a:cubicBezTo>
                <a:close/>
                <a:moveTo>
                  <a:pt x="72" y="173"/>
                </a:moveTo>
                <a:cubicBezTo>
                  <a:pt x="72" y="173"/>
                  <a:pt x="73" y="173"/>
                  <a:pt x="73" y="173"/>
                </a:cubicBezTo>
                <a:cubicBezTo>
                  <a:pt x="73" y="173"/>
                  <a:pt x="73" y="173"/>
                  <a:pt x="73" y="172"/>
                </a:cubicBezTo>
                <a:cubicBezTo>
                  <a:pt x="72" y="172"/>
                  <a:pt x="75" y="172"/>
                  <a:pt x="74" y="171"/>
                </a:cubicBezTo>
                <a:cubicBezTo>
                  <a:pt x="73" y="171"/>
                  <a:pt x="73" y="172"/>
                  <a:pt x="72" y="173"/>
                </a:cubicBezTo>
                <a:close/>
                <a:moveTo>
                  <a:pt x="97" y="197"/>
                </a:moveTo>
                <a:cubicBezTo>
                  <a:pt x="98" y="196"/>
                  <a:pt x="99" y="195"/>
                  <a:pt x="99" y="194"/>
                </a:cubicBezTo>
                <a:cubicBezTo>
                  <a:pt x="99" y="195"/>
                  <a:pt x="97" y="195"/>
                  <a:pt x="97" y="197"/>
                </a:cubicBezTo>
                <a:close/>
                <a:moveTo>
                  <a:pt x="69" y="174"/>
                </a:moveTo>
                <a:cubicBezTo>
                  <a:pt x="70" y="173"/>
                  <a:pt x="71" y="172"/>
                  <a:pt x="72" y="171"/>
                </a:cubicBezTo>
                <a:cubicBezTo>
                  <a:pt x="72" y="170"/>
                  <a:pt x="72" y="170"/>
                  <a:pt x="72" y="170"/>
                </a:cubicBezTo>
                <a:cubicBezTo>
                  <a:pt x="71" y="172"/>
                  <a:pt x="69" y="172"/>
                  <a:pt x="69" y="174"/>
                </a:cubicBezTo>
                <a:close/>
                <a:moveTo>
                  <a:pt x="91" y="189"/>
                </a:moveTo>
                <a:cubicBezTo>
                  <a:pt x="91" y="189"/>
                  <a:pt x="92" y="189"/>
                  <a:pt x="91" y="188"/>
                </a:cubicBezTo>
                <a:cubicBezTo>
                  <a:pt x="91" y="189"/>
                  <a:pt x="90" y="189"/>
                  <a:pt x="91" y="189"/>
                </a:cubicBezTo>
                <a:close/>
                <a:moveTo>
                  <a:pt x="69" y="171"/>
                </a:moveTo>
                <a:cubicBezTo>
                  <a:pt x="69" y="170"/>
                  <a:pt x="70" y="169"/>
                  <a:pt x="70" y="169"/>
                </a:cubicBezTo>
                <a:cubicBezTo>
                  <a:pt x="69" y="169"/>
                  <a:pt x="68" y="170"/>
                  <a:pt x="69" y="171"/>
                </a:cubicBezTo>
                <a:close/>
                <a:moveTo>
                  <a:pt x="67" y="172"/>
                </a:moveTo>
                <a:cubicBezTo>
                  <a:pt x="68" y="173"/>
                  <a:pt x="68" y="172"/>
                  <a:pt x="68" y="171"/>
                </a:cubicBezTo>
                <a:lnTo>
                  <a:pt x="67" y="172"/>
                </a:lnTo>
                <a:close/>
                <a:moveTo>
                  <a:pt x="96" y="198"/>
                </a:moveTo>
                <a:cubicBezTo>
                  <a:pt x="97" y="198"/>
                  <a:pt x="97" y="197"/>
                  <a:pt x="97" y="197"/>
                </a:cubicBezTo>
                <a:cubicBezTo>
                  <a:pt x="96" y="197"/>
                  <a:pt x="96" y="198"/>
                  <a:pt x="96" y="198"/>
                </a:cubicBezTo>
                <a:close/>
                <a:moveTo>
                  <a:pt x="75" y="181"/>
                </a:moveTo>
                <a:cubicBezTo>
                  <a:pt x="76" y="181"/>
                  <a:pt x="77" y="180"/>
                  <a:pt x="76" y="180"/>
                </a:cubicBezTo>
                <a:cubicBezTo>
                  <a:pt x="76" y="180"/>
                  <a:pt x="75" y="181"/>
                  <a:pt x="75" y="181"/>
                </a:cubicBezTo>
                <a:close/>
                <a:moveTo>
                  <a:pt x="90" y="195"/>
                </a:moveTo>
                <a:cubicBezTo>
                  <a:pt x="91" y="196"/>
                  <a:pt x="91" y="194"/>
                  <a:pt x="92" y="194"/>
                </a:cubicBezTo>
                <a:cubicBezTo>
                  <a:pt x="92" y="194"/>
                  <a:pt x="92" y="194"/>
                  <a:pt x="91" y="193"/>
                </a:cubicBezTo>
                <a:cubicBezTo>
                  <a:pt x="91" y="194"/>
                  <a:pt x="91" y="195"/>
                  <a:pt x="90" y="195"/>
                </a:cubicBezTo>
                <a:close/>
                <a:moveTo>
                  <a:pt x="65" y="173"/>
                </a:moveTo>
                <a:cubicBezTo>
                  <a:pt x="66" y="173"/>
                  <a:pt x="66" y="172"/>
                  <a:pt x="66" y="172"/>
                </a:cubicBezTo>
                <a:cubicBezTo>
                  <a:pt x="66" y="172"/>
                  <a:pt x="65" y="173"/>
                  <a:pt x="65" y="173"/>
                </a:cubicBezTo>
                <a:close/>
                <a:moveTo>
                  <a:pt x="67" y="176"/>
                </a:moveTo>
                <a:cubicBezTo>
                  <a:pt x="68" y="177"/>
                  <a:pt x="69" y="175"/>
                  <a:pt x="68" y="175"/>
                </a:cubicBezTo>
                <a:cubicBezTo>
                  <a:pt x="68" y="176"/>
                  <a:pt x="67" y="176"/>
                  <a:pt x="67" y="176"/>
                </a:cubicBezTo>
                <a:close/>
                <a:moveTo>
                  <a:pt x="70" y="178"/>
                </a:moveTo>
                <a:cubicBezTo>
                  <a:pt x="70" y="179"/>
                  <a:pt x="70" y="178"/>
                  <a:pt x="70" y="177"/>
                </a:cubicBezTo>
                <a:cubicBezTo>
                  <a:pt x="70" y="177"/>
                  <a:pt x="70" y="178"/>
                  <a:pt x="70" y="178"/>
                </a:cubicBezTo>
                <a:close/>
                <a:moveTo>
                  <a:pt x="88" y="196"/>
                </a:moveTo>
                <a:cubicBezTo>
                  <a:pt x="89" y="196"/>
                  <a:pt x="90" y="195"/>
                  <a:pt x="89" y="194"/>
                </a:cubicBezTo>
                <a:cubicBezTo>
                  <a:pt x="89" y="196"/>
                  <a:pt x="87" y="195"/>
                  <a:pt x="88" y="196"/>
                </a:cubicBezTo>
                <a:close/>
                <a:moveTo>
                  <a:pt x="63" y="174"/>
                </a:moveTo>
                <a:cubicBezTo>
                  <a:pt x="63" y="174"/>
                  <a:pt x="63" y="174"/>
                  <a:pt x="63" y="174"/>
                </a:cubicBezTo>
                <a:cubicBezTo>
                  <a:pt x="64" y="174"/>
                  <a:pt x="64" y="173"/>
                  <a:pt x="64" y="172"/>
                </a:cubicBezTo>
                <a:cubicBezTo>
                  <a:pt x="64" y="172"/>
                  <a:pt x="64" y="173"/>
                  <a:pt x="63" y="174"/>
                </a:cubicBezTo>
                <a:close/>
                <a:moveTo>
                  <a:pt x="87" y="195"/>
                </a:moveTo>
                <a:cubicBezTo>
                  <a:pt x="87" y="194"/>
                  <a:pt x="87" y="194"/>
                  <a:pt x="88" y="194"/>
                </a:cubicBezTo>
                <a:cubicBezTo>
                  <a:pt x="87" y="193"/>
                  <a:pt x="87" y="193"/>
                  <a:pt x="87" y="193"/>
                </a:cubicBezTo>
                <a:cubicBezTo>
                  <a:pt x="87" y="194"/>
                  <a:pt x="86" y="194"/>
                  <a:pt x="87" y="195"/>
                </a:cubicBezTo>
                <a:close/>
                <a:moveTo>
                  <a:pt x="89" y="196"/>
                </a:moveTo>
                <a:cubicBezTo>
                  <a:pt x="89" y="196"/>
                  <a:pt x="90" y="197"/>
                  <a:pt x="90" y="197"/>
                </a:cubicBezTo>
                <a:cubicBezTo>
                  <a:pt x="90" y="196"/>
                  <a:pt x="90" y="196"/>
                  <a:pt x="89" y="196"/>
                </a:cubicBezTo>
                <a:close/>
                <a:moveTo>
                  <a:pt x="70" y="180"/>
                </a:moveTo>
                <a:cubicBezTo>
                  <a:pt x="70" y="180"/>
                  <a:pt x="70" y="180"/>
                  <a:pt x="70" y="179"/>
                </a:cubicBezTo>
                <a:cubicBezTo>
                  <a:pt x="70" y="179"/>
                  <a:pt x="69" y="179"/>
                  <a:pt x="69" y="180"/>
                </a:cubicBezTo>
                <a:cubicBezTo>
                  <a:pt x="69" y="180"/>
                  <a:pt x="69" y="180"/>
                  <a:pt x="70" y="180"/>
                </a:cubicBezTo>
                <a:close/>
                <a:moveTo>
                  <a:pt x="63" y="175"/>
                </a:moveTo>
                <a:cubicBezTo>
                  <a:pt x="62" y="175"/>
                  <a:pt x="61" y="176"/>
                  <a:pt x="61" y="177"/>
                </a:cubicBezTo>
                <a:cubicBezTo>
                  <a:pt x="62" y="177"/>
                  <a:pt x="63" y="175"/>
                  <a:pt x="63" y="174"/>
                </a:cubicBezTo>
                <a:cubicBezTo>
                  <a:pt x="63" y="174"/>
                  <a:pt x="63" y="175"/>
                  <a:pt x="63" y="175"/>
                </a:cubicBezTo>
                <a:close/>
                <a:moveTo>
                  <a:pt x="88" y="201"/>
                </a:moveTo>
                <a:cubicBezTo>
                  <a:pt x="88" y="202"/>
                  <a:pt x="88" y="202"/>
                  <a:pt x="89" y="202"/>
                </a:cubicBezTo>
                <a:cubicBezTo>
                  <a:pt x="89" y="201"/>
                  <a:pt x="89" y="201"/>
                  <a:pt x="90" y="200"/>
                </a:cubicBezTo>
                <a:cubicBezTo>
                  <a:pt x="90" y="200"/>
                  <a:pt x="90" y="200"/>
                  <a:pt x="90" y="199"/>
                </a:cubicBezTo>
                <a:cubicBezTo>
                  <a:pt x="90" y="199"/>
                  <a:pt x="90" y="199"/>
                  <a:pt x="90" y="199"/>
                </a:cubicBezTo>
                <a:cubicBezTo>
                  <a:pt x="89" y="200"/>
                  <a:pt x="89" y="201"/>
                  <a:pt x="88" y="201"/>
                </a:cubicBezTo>
                <a:close/>
                <a:moveTo>
                  <a:pt x="92" y="203"/>
                </a:moveTo>
                <a:cubicBezTo>
                  <a:pt x="92" y="203"/>
                  <a:pt x="93" y="202"/>
                  <a:pt x="93" y="202"/>
                </a:cubicBezTo>
                <a:cubicBezTo>
                  <a:pt x="92" y="202"/>
                  <a:pt x="92" y="202"/>
                  <a:pt x="92" y="203"/>
                </a:cubicBezTo>
                <a:close/>
                <a:moveTo>
                  <a:pt x="62" y="177"/>
                </a:moveTo>
                <a:cubicBezTo>
                  <a:pt x="62" y="177"/>
                  <a:pt x="63" y="177"/>
                  <a:pt x="63" y="176"/>
                </a:cubicBezTo>
                <a:cubicBezTo>
                  <a:pt x="62" y="176"/>
                  <a:pt x="62" y="177"/>
                  <a:pt x="62" y="177"/>
                </a:cubicBezTo>
                <a:close/>
                <a:moveTo>
                  <a:pt x="62" y="177"/>
                </a:moveTo>
                <a:cubicBezTo>
                  <a:pt x="62" y="178"/>
                  <a:pt x="63" y="178"/>
                  <a:pt x="63" y="178"/>
                </a:cubicBezTo>
                <a:cubicBezTo>
                  <a:pt x="63" y="177"/>
                  <a:pt x="63" y="177"/>
                  <a:pt x="62" y="177"/>
                </a:cubicBezTo>
                <a:close/>
                <a:moveTo>
                  <a:pt x="90" y="205"/>
                </a:moveTo>
                <a:cubicBezTo>
                  <a:pt x="90" y="205"/>
                  <a:pt x="92" y="204"/>
                  <a:pt x="91" y="203"/>
                </a:cubicBezTo>
                <a:cubicBezTo>
                  <a:pt x="91" y="203"/>
                  <a:pt x="90" y="204"/>
                  <a:pt x="90" y="205"/>
                </a:cubicBezTo>
                <a:close/>
                <a:moveTo>
                  <a:pt x="89" y="203"/>
                </a:moveTo>
                <a:cubicBezTo>
                  <a:pt x="90" y="204"/>
                  <a:pt x="91" y="202"/>
                  <a:pt x="90" y="202"/>
                </a:cubicBezTo>
                <a:cubicBezTo>
                  <a:pt x="90" y="203"/>
                  <a:pt x="90" y="203"/>
                  <a:pt x="89" y="203"/>
                </a:cubicBezTo>
                <a:close/>
                <a:moveTo>
                  <a:pt x="78" y="193"/>
                </a:moveTo>
                <a:cubicBezTo>
                  <a:pt x="76" y="194"/>
                  <a:pt x="79" y="195"/>
                  <a:pt x="78" y="196"/>
                </a:cubicBezTo>
                <a:cubicBezTo>
                  <a:pt x="79" y="196"/>
                  <a:pt x="80" y="194"/>
                  <a:pt x="80" y="194"/>
                </a:cubicBezTo>
                <a:cubicBezTo>
                  <a:pt x="79" y="195"/>
                  <a:pt x="78" y="194"/>
                  <a:pt x="78" y="193"/>
                </a:cubicBezTo>
                <a:close/>
                <a:moveTo>
                  <a:pt x="70" y="188"/>
                </a:moveTo>
                <a:cubicBezTo>
                  <a:pt x="69" y="188"/>
                  <a:pt x="70" y="188"/>
                  <a:pt x="69" y="188"/>
                </a:cubicBezTo>
                <a:cubicBezTo>
                  <a:pt x="69" y="189"/>
                  <a:pt x="67" y="189"/>
                  <a:pt x="68" y="190"/>
                </a:cubicBezTo>
                <a:cubicBezTo>
                  <a:pt x="68" y="189"/>
                  <a:pt x="70" y="190"/>
                  <a:pt x="70" y="188"/>
                </a:cubicBezTo>
                <a:cubicBezTo>
                  <a:pt x="70" y="188"/>
                  <a:pt x="70" y="188"/>
                  <a:pt x="70" y="188"/>
                </a:cubicBezTo>
                <a:close/>
                <a:moveTo>
                  <a:pt x="66" y="185"/>
                </a:moveTo>
                <a:cubicBezTo>
                  <a:pt x="65" y="185"/>
                  <a:pt x="65" y="185"/>
                  <a:pt x="66" y="186"/>
                </a:cubicBezTo>
                <a:cubicBezTo>
                  <a:pt x="66" y="185"/>
                  <a:pt x="66" y="184"/>
                  <a:pt x="66" y="185"/>
                </a:cubicBezTo>
                <a:close/>
                <a:moveTo>
                  <a:pt x="79" y="199"/>
                </a:moveTo>
                <a:cubicBezTo>
                  <a:pt x="80" y="199"/>
                  <a:pt x="81" y="198"/>
                  <a:pt x="81" y="198"/>
                </a:cubicBezTo>
                <a:cubicBezTo>
                  <a:pt x="80" y="198"/>
                  <a:pt x="79" y="199"/>
                  <a:pt x="79" y="199"/>
                </a:cubicBezTo>
                <a:close/>
                <a:moveTo>
                  <a:pt x="84" y="202"/>
                </a:moveTo>
                <a:cubicBezTo>
                  <a:pt x="85" y="202"/>
                  <a:pt x="85" y="201"/>
                  <a:pt x="85" y="201"/>
                </a:cubicBezTo>
                <a:cubicBezTo>
                  <a:pt x="84" y="201"/>
                  <a:pt x="84" y="202"/>
                  <a:pt x="84" y="202"/>
                </a:cubicBezTo>
                <a:close/>
                <a:moveTo>
                  <a:pt x="58" y="182"/>
                </a:moveTo>
                <a:cubicBezTo>
                  <a:pt x="58" y="183"/>
                  <a:pt x="60" y="181"/>
                  <a:pt x="59" y="181"/>
                </a:cubicBezTo>
                <a:cubicBezTo>
                  <a:pt x="59" y="181"/>
                  <a:pt x="57" y="182"/>
                  <a:pt x="58" y="182"/>
                </a:cubicBezTo>
                <a:close/>
                <a:moveTo>
                  <a:pt x="76" y="197"/>
                </a:moveTo>
                <a:cubicBezTo>
                  <a:pt x="77" y="198"/>
                  <a:pt x="78" y="196"/>
                  <a:pt x="77" y="197"/>
                </a:cubicBezTo>
                <a:cubicBezTo>
                  <a:pt x="77" y="197"/>
                  <a:pt x="76" y="197"/>
                  <a:pt x="76" y="197"/>
                </a:cubicBezTo>
                <a:close/>
                <a:moveTo>
                  <a:pt x="68" y="191"/>
                </a:moveTo>
                <a:cubicBezTo>
                  <a:pt x="68" y="191"/>
                  <a:pt x="68" y="191"/>
                  <a:pt x="69" y="191"/>
                </a:cubicBezTo>
                <a:cubicBezTo>
                  <a:pt x="68" y="191"/>
                  <a:pt x="69" y="190"/>
                  <a:pt x="69" y="190"/>
                </a:cubicBezTo>
                <a:cubicBezTo>
                  <a:pt x="68" y="190"/>
                  <a:pt x="68" y="191"/>
                  <a:pt x="68" y="191"/>
                </a:cubicBezTo>
                <a:close/>
                <a:moveTo>
                  <a:pt x="69" y="194"/>
                </a:moveTo>
                <a:cubicBezTo>
                  <a:pt x="70" y="195"/>
                  <a:pt x="70" y="194"/>
                  <a:pt x="71" y="194"/>
                </a:cubicBezTo>
                <a:cubicBezTo>
                  <a:pt x="70" y="193"/>
                  <a:pt x="71" y="193"/>
                  <a:pt x="70" y="193"/>
                </a:cubicBezTo>
                <a:cubicBezTo>
                  <a:pt x="70" y="193"/>
                  <a:pt x="70" y="194"/>
                  <a:pt x="69" y="194"/>
                </a:cubicBezTo>
                <a:close/>
                <a:moveTo>
                  <a:pt x="64" y="195"/>
                </a:moveTo>
                <a:cubicBezTo>
                  <a:pt x="64" y="194"/>
                  <a:pt x="64" y="195"/>
                  <a:pt x="64" y="194"/>
                </a:cubicBezTo>
                <a:cubicBezTo>
                  <a:pt x="65" y="193"/>
                  <a:pt x="65" y="191"/>
                  <a:pt x="67" y="190"/>
                </a:cubicBezTo>
                <a:cubicBezTo>
                  <a:pt x="67" y="191"/>
                  <a:pt x="67" y="192"/>
                  <a:pt x="68" y="191"/>
                </a:cubicBezTo>
                <a:cubicBezTo>
                  <a:pt x="67" y="193"/>
                  <a:pt x="66" y="194"/>
                  <a:pt x="65" y="195"/>
                </a:cubicBezTo>
                <a:cubicBezTo>
                  <a:pt x="65" y="194"/>
                  <a:pt x="66" y="194"/>
                  <a:pt x="66" y="193"/>
                </a:cubicBezTo>
                <a:cubicBezTo>
                  <a:pt x="65" y="192"/>
                  <a:pt x="65" y="195"/>
                  <a:pt x="64" y="195"/>
                </a:cubicBezTo>
                <a:cubicBezTo>
                  <a:pt x="64" y="195"/>
                  <a:pt x="64" y="195"/>
                  <a:pt x="64" y="195"/>
                </a:cubicBezTo>
                <a:close/>
                <a:moveTo>
                  <a:pt x="66" y="192"/>
                </a:moveTo>
                <a:cubicBezTo>
                  <a:pt x="66" y="192"/>
                  <a:pt x="68" y="192"/>
                  <a:pt x="67" y="191"/>
                </a:cubicBezTo>
                <a:cubicBezTo>
                  <a:pt x="67" y="192"/>
                  <a:pt x="66" y="192"/>
                  <a:pt x="66" y="192"/>
                </a:cubicBezTo>
                <a:close/>
                <a:moveTo>
                  <a:pt x="68" y="196"/>
                </a:moveTo>
                <a:cubicBezTo>
                  <a:pt x="69" y="196"/>
                  <a:pt x="69" y="195"/>
                  <a:pt x="69" y="195"/>
                </a:cubicBezTo>
                <a:cubicBezTo>
                  <a:pt x="69" y="195"/>
                  <a:pt x="68" y="196"/>
                  <a:pt x="68" y="196"/>
                </a:cubicBezTo>
                <a:close/>
                <a:moveTo>
                  <a:pt x="81" y="205"/>
                </a:moveTo>
                <a:cubicBezTo>
                  <a:pt x="81" y="206"/>
                  <a:pt x="80" y="206"/>
                  <a:pt x="80" y="207"/>
                </a:cubicBezTo>
                <a:cubicBezTo>
                  <a:pt x="81" y="207"/>
                  <a:pt x="81" y="206"/>
                  <a:pt x="81" y="205"/>
                </a:cubicBezTo>
                <a:close/>
                <a:moveTo>
                  <a:pt x="85" y="210"/>
                </a:moveTo>
                <a:cubicBezTo>
                  <a:pt x="85" y="211"/>
                  <a:pt x="84" y="211"/>
                  <a:pt x="84" y="213"/>
                </a:cubicBezTo>
                <a:cubicBezTo>
                  <a:pt x="84" y="212"/>
                  <a:pt x="87" y="210"/>
                  <a:pt x="86" y="210"/>
                </a:cubicBezTo>
                <a:cubicBezTo>
                  <a:pt x="86" y="210"/>
                  <a:pt x="85" y="210"/>
                  <a:pt x="85" y="210"/>
                </a:cubicBezTo>
                <a:close/>
                <a:moveTo>
                  <a:pt x="81" y="210"/>
                </a:moveTo>
                <a:cubicBezTo>
                  <a:pt x="82" y="210"/>
                  <a:pt x="83" y="209"/>
                  <a:pt x="83" y="207"/>
                </a:cubicBezTo>
                <a:cubicBezTo>
                  <a:pt x="82" y="208"/>
                  <a:pt x="81" y="209"/>
                  <a:pt x="81" y="210"/>
                </a:cubicBezTo>
                <a:close/>
                <a:moveTo>
                  <a:pt x="67" y="196"/>
                </a:moveTo>
                <a:cubicBezTo>
                  <a:pt x="67" y="195"/>
                  <a:pt x="67" y="195"/>
                  <a:pt x="67" y="195"/>
                </a:cubicBezTo>
                <a:cubicBezTo>
                  <a:pt x="66" y="194"/>
                  <a:pt x="67" y="195"/>
                  <a:pt x="67" y="196"/>
                </a:cubicBezTo>
                <a:close/>
                <a:moveTo>
                  <a:pt x="54" y="186"/>
                </a:moveTo>
                <a:cubicBezTo>
                  <a:pt x="55" y="186"/>
                  <a:pt x="55" y="186"/>
                  <a:pt x="55" y="186"/>
                </a:cubicBezTo>
                <a:cubicBezTo>
                  <a:pt x="55" y="186"/>
                  <a:pt x="55" y="187"/>
                  <a:pt x="55" y="187"/>
                </a:cubicBezTo>
                <a:cubicBezTo>
                  <a:pt x="56" y="186"/>
                  <a:pt x="55" y="186"/>
                  <a:pt x="55" y="186"/>
                </a:cubicBezTo>
                <a:cubicBezTo>
                  <a:pt x="55" y="185"/>
                  <a:pt x="55" y="186"/>
                  <a:pt x="54" y="186"/>
                </a:cubicBezTo>
                <a:cubicBezTo>
                  <a:pt x="54" y="186"/>
                  <a:pt x="54" y="186"/>
                  <a:pt x="54" y="186"/>
                </a:cubicBezTo>
                <a:close/>
                <a:moveTo>
                  <a:pt x="63" y="194"/>
                </a:moveTo>
                <a:cubicBezTo>
                  <a:pt x="63" y="194"/>
                  <a:pt x="64" y="194"/>
                  <a:pt x="64" y="193"/>
                </a:cubicBezTo>
                <a:cubicBezTo>
                  <a:pt x="63" y="193"/>
                  <a:pt x="62" y="194"/>
                  <a:pt x="63" y="194"/>
                </a:cubicBezTo>
                <a:close/>
                <a:moveTo>
                  <a:pt x="68" y="198"/>
                </a:moveTo>
                <a:cubicBezTo>
                  <a:pt x="68" y="197"/>
                  <a:pt x="68" y="197"/>
                  <a:pt x="68" y="197"/>
                </a:cubicBezTo>
                <a:cubicBezTo>
                  <a:pt x="68" y="197"/>
                  <a:pt x="67" y="198"/>
                  <a:pt x="68" y="198"/>
                </a:cubicBezTo>
                <a:close/>
                <a:moveTo>
                  <a:pt x="68" y="200"/>
                </a:moveTo>
                <a:cubicBezTo>
                  <a:pt x="69" y="201"/>
                  <a:pt x="69" y="200"/>
                  <a:pt x="70" y="200"/>
                </a:cubicBezTo>
                <a:cubicBezTo>
                  <a:pt x="70" y="200"/>
                  <a:pt x="70" y="199"/>
                  <a:pt x="70" y="199"/>
                </a:cubicBezTo>
                <a:cubicBezTo>
                  <a:pt x="70" y="199"/>
                  <a:pt x="70" y="199"/>
                  <a:pt x="70" y="198"/>
                </a:cubicBezTo>
                <a:cubicBezTo>
                  <a:pt x="69" y="199"/>
                  <a:pt x="69" y="200"/>
                  <a:pt x="68" y="200"/>
                </a:cubicBezTo>
                <a:close/>
                <a:moveTo>
                  <a:pt x="53" y="186"/>
                </a:moveTo>
                <a:cubicBezTo>
                  <a:pt x="53" y="185"/>
                  <a:pt x="54" y="185"/>
                  <a:pt x="53" y="184"/>
                </a:cubicBezTo>
                <a:cubicBezTo>
                  <a:pt x="53" y="184"/>
                  <a:pt x="53" y="185"/>
                  <a:pt x="53" y="186"/>
                </a:cubicBezTo>
                <a:close/>
                <a:moveTo>
                  <a:pt x="66" y="197"/>
                </a:moveTo>
                <a:cubicBezTo>
                  <a:pt x="67" y="196"/>
                  <a:pt x="66" y="197"/>
                  <a:pt x="66" y="196"/>
                </a:cubicBezTo>
                <a:cubicBezTo>
                  <a:pt x="66" y="196"/>
                  <a:pt x="66" y="197"/>
                  <a:pt x="66" y="197"/>
                </a:cubicBezTo>
                <a:close/>
                <a:moveTo>
                  <a:pt x="71" y="202"/>
                </a:moveTo>
                <a:cubicBezTo>
                  <a:pt x="71" y="202"/>
                  <a:pt x="72" y="202"/>
                  <a:pt x="72" y="201"/>
                </a:cubicBezTo>
                <a:cubicBezTo>
                  <a:pt x="71" y="201"/>
                  <a:pt x="70" y="202"/>
                  <a:pt x="71" y="202"/>
                </a:cubicBezTo>
                <a:close/>
                <a:moveTo>
                  <a:pt x="60" y="193"/>
                </a:moveTo>
                <a:cubicBezTo>
                  <a:pt x="61" y="193"/>
                  <a:pt x="61" y="193"/>
                  <a:pt x="61" y="194"/>
                </a:cubicBezTo>
                <a:cubicBezTo>
                  <a:pt x="61" y="193"/>
                  <a:pt x="61" y="194"/>
                  <a:pt x="61" y="194"/>
                </a:cubicBezTo>
                <a:cubicBezTo>
                  <a:pt x="61" y="194"/>
                  <a:pt x="62" y="193"/>
                  <a:pt x="61" y="193"/>
                </a:cubicBezTo>
                <a:cubicBezTo>
                  <a:pt x="61" y="193"/>
                  <a:pt x="61" y="193"/>
                  <a:pt x="60" y="193"/>
                </a:cubicBezTo>
                <a:close/>
                <a:moveTo>
                  <a:pt x="54" y="191"/>
                </a:moveTo>
                <a:cubicBezTo>
                  <a:pt x="55" y="191"/>
                  <a:pt x="56" y="190"/>
                  <a:pt x="56" y="189"/>
                </a:cubicBezTo>
                <a:cubicBezTo>
                  <a:pt x="55" y="189"/>
                  <a:pt x="54" y="190"/>
                  <a:pt x="54" y="191"/>
                </a:cubicBezTo>
                <a:close/>
                <a:moveTo>
                  <a:pt x="76" y="210"/>
                </a:moveTo>
                <a:cubicBezTo>
                  <a:pt x="77" y="209"/>
                  <a:pt x="78" y="209"/>
                  <a:pt x="78" y="208"/>
                </a:cubicBezTo>
                <a:cubicBezTo>
                  <a:pt x="78" y="208"/>
                  <a:pt x="76" y="210"/>
                  <a:pt x="76" y="210"/>
                </a:cubicBezTo>
                <a:close/>
                <a:moveTo>
                  <a:pt x="75" y="208"/>
                </a:moveTo>
                <a:cubicBezTo>
                  <a:pt x="75" y="208"/>
                  <a:pt x="75" y="208"/>
                  <a:pt x="75" y="208"/>
                </a:cubicBezTo>
                <a:cubicBezTo>
                  <a:pt x="75" y="208"/>
                  <a:pt x="75" y="207"/>
                  <a:pt x="75" y="207"/>
                </a:cubicBezTo>
                <a:cubicBezTo>
                  <a:pt x="75" y="207"/>
                  <a:pt x="75" y="207"/>
                  <a:pt x="75" y="207"/>
                </a:cubicBezTo>
                <a:cubicBezTo>
                  <a:pt x="74" y="207"/>
                  <a:pt x="75" y="207"/>
                  <a:pt x="74" y="208"/>
                </a:cubicBezTo>
                <a:lnTo>
                  <a:pt x="75" y="208"/>
                </a:lnTo>
                <a:close/>
                <a:moveTo>
                  <a:pt x="74" y="206"/>
                </a:moveTo>
                <a:cubicBezTo>
                  <a:pt x="73" y="207"/>
                  <a:pt x="73" y="205"/>
                  <a:pt x="73" y="206"/>
                </a:cubicBezTo>
                <a:cubicBezTo>
                  <a:pt x="73" y="206"/>
                  <a:pt x="72" y="207"/>
                  <a:pt x="73" y="207"/>
                </a:cubicBezTo>
                <a:cubicBezTo>
                  <a:pt x="73" y="207"/>
                  <a:pt x="73" y="207"/>
                  <a:pt x="73" y="207"/>
                </a:cubicBezTo>
                <a:cubicBezTo>
                  <a:pt x="73" y="207"/>
                  <a:pt x="73" y="207"/>
                  <a:pt x="73" y="207"/>
                </a:cubicBezTo>
                <a:cubicBezTo>
                  <a:pt x="74" y="207"/>
                  <a:pt x="74" y="206"/>
                  <a:pt x="74" y="206"/>
                </a:cubicBezTo>
                <a:close/>
                <a:moveTo>
                  <a:pt x="50" y="189"/>
                </a:moveTo>
                <a:cubicBezTo>
                  <a:pt x="51" y="190"/>
                  <a:pt x="52" y="189"/>
                  <a:pt x="51" y="188"/>
                </a:cubicBezTo>
                <a:cubicBezTo>
                  <a:pt x="51" y="189"/>
                  <a:pt x="51" y="189"/>
                  <a:pt x="50" y="189"/>
                </a:cubicBezTo>
                <a:close/>
                <a:moveTo>
                  <a:pt x="53" y="192"/>
                </a:moveTo>
                <a:cubicBezTo>
                  <a:pt x="54" y="193"/>
                  <a:pt x="54" y="192"/>
                  <a:pt x="54" y="192"/>
                </a:cubicBezTo>
                <a:cubicBezTo>
                  <a:pt x="54" y="192"/>
                  <a:pt x="54" y="191"/>
                  <a:pt x="54" y="191"/>
                </a:cubicBezTo>
                <a:lnTo>
                  <a:pt x="53" y="192"/>
                </a:lnTo>
                <a:close/>
                <a:moveTo>
                  <a:pt x="73" y="209"/>
                </a:moveTo>
                <a:cubicBezTo>
                  <a:pt x="73" y="209"/>
                  <a:pt x="73" y="210"/>
                  <a:pt x="73" y="209"/>
                </a:cubicBezTo>
                <a:cubicBezTo>
                  <a:pt x="73" y="209"/>
                  <a:pt x="74" y="210"/>
                  <a:pt x="74" y="209"/>
                </a:cubicBezTo>
                <a:cubicBezTo>
                  <a:pt x="74" y="209"/>
                  <a:pt x="74" y="208"/>
                  <a:pt x="74" y="208"/>
                </a:cubicBezTo>
                <a:cubicBezTo>
                  <a:pt x="73" y="209"/>
                  <a:pt x="73" y="208"/>
                  <a:pt x="73" y="208"/>
                </a:cubicBezTo>
                <a:cubicBezTo>
                  <a:pt x="73" y="208"/>
                  <a:pt x="73" y="209"/>
                  <a:pt x="73" y="209"/>
                </a:cubicBezTo>
                <a:cubicBezTo>
                  <a:pt x="73" y="209"/>
                  <a:pt x="73" y="209"/>
                  <a:pt x="73" y="209"/>
                </a:cubicBezTo>
                <a:close/>
                <a:moveTo>
                  <a:pt x="49" y="190"/>
                </a:moveTo>
                <a:cubicBezTo>
                  <a:pt x="49" y="190"/>
                  <a:pt x="50" y="189"/>
                  <a:pt x="50" y="189"/>
                </a:cubicBezTo>
                <a:cubicBezTo>
                  <a:pt x="50" y="189"/>
                  <a:pt x="49" y="190"/>
                  <a:pt x="49" y="190"/>
                </a:cubicBezTo>
                <a:close/>
                <a:moveTo>
                  <a:pt x="52" y="194"/>
                </a:moveTo>
                <a:cubicBezTo>
                  <a:pt x="53" y="194"/>
                  <a:pt x="54" y="193"/>
                  <a:pt x="53" y="192"/>
                </a:cubicBezTo>
                <a:cubicBezTo>
                  <a:pt x="53" y="193"/>
                  <a:pt x="52" y="193"/>
                  <a:pt x="52" y="194"/>
                </a:cubicBezTo>
                <a:close/>
                <a:moveTo>
                  <a:pt x="66" y="205"/>
                </a:moveTo>
                <a:cubicBezTo>
                  <a:pt x="66" y="205"/>
                  <a:pt x="67" y="204"/>
                  <a:pt x="67" y="204"/>
                </a:cubicBezTo>
                <a:cubicBezTo>
                  <a:pt x="67" y="204"/>
                  <a:pt x="67" y="204"/>
                  <a:pt x="67" y="204"/>
                </a:cubicBezTo>
                <a:cubicBezTo>
                  <a:pt x="67" y="204"/>
                  <a:pt x="66" y="205"/>
                  <a:pt x="66" y="205"/>
                </a:cubicBezTo>
                <a:close/>
                <a:moveTo>
                  <a:pt x="58" y="198"/>
                </a:moveTo>
                <a:cubicBezTo>
                  <a:pt x="57" y="198"/>
                  <a:pt x="57" y="197"/>
                  <a:pt x="57" y="197"/>
                </a:cubicBezTo>
                <a:cubicBezTo>
                  <a:pt x="56" y="197"/>
                  <a:pt x="57" y="198"/>
                  <a:pt x="58" y="198"/>
                </a:cubicBezTo>
                <a:close/>
                <a:moveTo>
                  <a:pt x="50" y="197"/>
                </a:moveTo>
                <a:cubicBezTo>
                  <a:pt x="51" y="196"/>
                  <a:pt x="51" y="195"/>
                  <a:pt x="52" y="195"/>
                </a:cubicBezTo>
                <a:cubicBezTo>
                  <a:pt x="52" y="194"/>
                  <a:pt x="52" y="194"/>
                  <a:pt x="52" y="194"/>
                </a:cubicBezTo>
                <a:cubicBezTo>
                  <a:pt x="51" y="195"/>
                  <a:pt x="50" y="196"/>
                  <a:pt x="50" y="197"/>
                </a:cubicBezTo>
                <a:close/>
                <a:moveTo>
                  <a:pt x="79" y="218"/>
                </a:moveTo>
                <a:cubicBezTo>
                  <a:pt x="80" y="219"/>
                  <a:pt x="80" y="218"/>
                  <a:pt x="80" y="218"/>
                </a:cubicBezTo>
                <a:cubicBezTo>
                  <a:pt x="80" y="218"/>
                  <a:pt x="80" y="218"/>
                  <a:pt x="79" y="218"/>
                </a:cubicBezTo>
                <a:close/>
                <a:moveTo>
                  <a:pt x="45" y="192"/>
                </a:moveTo>
                <a:cubicBezTo>
                  <a:pt x="45" y="192"/>
                  <a:pt x="47" y="192"/>
                  <a:pt x="46" y="191"/>
                </a:cubicBezTo>
                <a:cubicBezTo>
                  <a:pt x="46" y="192"/>
                  <a:pt x="45" y="191"/>
                  <a:pt x="45" y="192"/>
                </a:cubicBezTo>
                <a:close/>
                <a:moveTo>
                  <a:pt x="42" y="196"/>
                </a:moveTo>
                <a:cubicBezTo>
                  <a:pt x="44" y="196"/>
                  <a:pt x="43" y="194"/>
                  <a:pt x="45" y="193"/>
                </a:cubicBezTo>
                <a:cubicBezTo>
                  <a:pt x="44" y="193"/>
                  <a:pt x="44" y="193"/>
                  <a:pt x="44" y="193"/>
                </a:cubicBezTo>
                <a:cubicBezTo>
                  <a:pt x="44" y="194"/>
                  <a:pt x="42" y="194"/>
                  <a:pt x="42" y="196"/>
                </a:cubicBezTo>
                <a:close/>
                <a:moveTo>
                  <a:pt x="49" y="199"/>
                </a:moveTo>
                <a:cubicBezTo>
                  <a:pt x="49" y="198"/>
                  <a:pt x="50" y="198"/>
                  <a:pt x="49" y="197"/>
                </a:cubicBezTo>
                <a:cubicBezTo>
                  <a:pt x="49" y="198"/>
                  <a:pt x="48" y="198"/>
                  <a:pt x="49" y="199"/>
                </a:cubicBezTo>
                <a:close/>
                <a:moveTo>
                  <a:pt x="67" y="214"/>
                </a:moveTo>
                <a:cubicBezTo>
                  <a:pt x="67" y="214"/>
                  <a:pt x="66" y="215"/>
                  <a:pt x="67" y="215"/>
                </a:cubicBezTo>
                <a:cubicBezTo>
                  <a:pt x="66" y="214"/>
                  <a:pt x="68" y="214"/>
                  <a:pt x="68" y="214"/>
                </a:cubicBezTo>
                <a:cubicBezTo>
                  <a:pt x="67" y="214"/>
                  <a:pt x="67" y="214"/>
                  <a:pt x="67" y="214"/>
                </a:cubicBezTo>
                <a:close/>
                <a:moveTo>
                  <a:pt x="72" y="224"/>
                </a:moveTo>
                <a:cubicBezTo>
                  <a:pt x="72" y="224"/>
                  <a:pt x="74" y="222"/>
                  <a:pt x="74" y="221"/>
                </a:cubicBezTo>
                <a:cubicBezTo>
                  <a:pt x="74" y="222"/>
                  <a:pt x="72" y="224"/>
                  <a:pt x="72" y="224"/>
                </a:cubicBezTo>
                <a:close/>
                <a:moveTo>
                  <a:pt x="59" y="212"/>
                </a:moveTo>
                <a:cubicBezTo>
                  <a:pt x="59" y="211"/>
                  <a:pt x="61" y="211"/>
                  <a:pt x="61" y="211"/>
                </a:cubicBezTo>
                <a:cubicBezTo>
                  <a:pt x="60" y="211"/>
                  <a:pt x="59" y="211"/>
                  <a:pt x="59" y="212"/>
                </a:cubicBezTo>
                <a:close/>
                <a:moveTo>
                  <a:pt x="71" y="219"/>
                </a:moveTo>
                <a:cubicBezTo>
                  <a:pt x="71" y="219"/>
                  <a:pt x="70" y="219"/>
                  <a:pt x="70" y="218"/>
                </a:cubicBezTo>
                <a:cubicBezTo>
                  <a:pt x="70" y="219"/>
                  <a:pt x="70" y="219"/>
                  <a:pt x="71" y="219"/>
                </a:cubicBezTo>
                <a:close/>
                <a:moveTo>
                  <a:pt x="41" y="197"/>
                </a:moveTo>
                <a:cubicBezTo>
                  <a:pt x="42" y="198"/>
                  <a:pt x="42" y="197"/>
                  <a:pt x="42" y="196"/>
                </a:cubicBezTo>
                <a:cubicBezTo>
                  <a:pt x="42" y="196"/>
                  <a:pt x="42" y="196"/>
                  <a:pt x="41" y="197"/>
                </a:cubicBezTo>
                <a:close/>
                <a:moveTo>
                  <a:pt x="57" y="214"/>
                </a:moveTo>
                <a:cubicBezTo>
                  <a:pt x="57" y="214"/>
                  <a:pt x="57" y="214"/>
                  <a:pt x="57" y="215"/>
                </a:cubicBezTo>
                <a:cubicBezTo>
                  <a:pt x="58" y="214"/>
                  <a:pt x="58" y="214"/>
                  <a:pt x="58" y="213"/>
                </a:cubicBezTo>
                <a:cubicBezTo>
                  <a:pt x="58" y="214"/>
                  <a:pt x="58" y="214"/>
                  <a:pt x="57" y="214"/>
                </a:cubicBezTo>
                <a:close/>
                <a:moveTo>
                  <a:pt x="62" y="219"/>
                </a:moveTo>
                <a:cubicBezTo>
                  <a:pt x="62" y="218"/>
                  <a:pt x="62" y="218"/>
                  <a:pt x="62" y="218"/>
                </a:cubicBezTo>
                <a:cubicBezTo>
                  <a:pt x="61" y="218"/>
                  <a:pt x="61" y="218"/>
                  <a:pt x="62" y="219"/>
                </a:cubicBezTo>
                <a:close/>
                <a:moveTo>
                  <a:pt x="62" y="219"/>
                </a:moveTo>
                <a:cubicBezTo>
                  <a:pt x="62" y="220"/>
                  <a:pt x="63" y="220"/>
                  <a:pt x="63" y="220"/>
                </a:cubicBezTo>
                <a:cubicBezTo>
                  <a:pt x="63" y="220"/>
                  <a:pt x="62" y="219"/>
                  <a:pt x="62" y="219"/>
                </a:cubicBezTo>
                <a:close/>
                <a:moveTo>
                  <a:pt x="43" y="206"/>
                </a:moveTo>
                <a:cubicBezTo>
                  <a:pt x="43" y="205"/>
                  <a:pt x="44" y="204"/>
                  <a:pt x="43" y="204"/>
                </a:cubicBezTo>
                <a:cubicBezTo>
                  <a:pt x="42" y="205"/>
                  <a:pt x="42" y="205"/>
                  <a:pt x="43" y="206"/>
                </a:cubicBezTo>
                <a:close/>
                <a:moveTo>
                  <a:pt x="59" y="218"/>
                </a:moveTo>
                <a:cubicBezTo>
                  <a:pt x="60" y="219"/>
                  <a:pt x="60" y="218"/>
                  <a:pt x="60" y="217"/>
                </a:cubicBezTo>
                <a:cubicBezTo>
                  <a:pt x="60" y="217"/>
                  <a:pt x="59" y="218"/>
                  <a:pt x="59" y="218"/>
                </a:cubicBezTo>
                <a:close/>
                <a:moveTo>
                  <a:pt x="57" y="218"/>
                </a:moveTo>
                <a:cubicBezTo>
                  <a:pt x="57" y="217"/>
                  <a:pt x="58" y="217"/>
                  <a:pt x="58" y="216"/>
                </a:cubicBezTo>
                <a:cubicBezTo>
                  <a:pt x="58" y="216"/>
                  <a:pt x="57" y="217"/>
                  <a:pt x="57" y="218"/>
                </a:cubicBezTo>
                <a:close/>
                <a:moveTo>
                  <a:pt x="64" y="226"/>
                </a:moveTo>
                <a:cubicBezTo>
                  <a:pt x="65" y="225"/>
                  <a:pt x="66" y="225"/>
                  <a:pt x="66" y="224"/>
                </a:cubicBezTo>
                <a:cubicBezTo>
                  <a:pt x="66" y="224"/>
                  <a:pt x="66" y="224"/>
                  <a:pt x="66" y="223"/>
                </a:cubicBezTo>
                <a:cubicBezTo>
                  <a:pt x="65" y="224"/>
                  <a:pt x="64" y="225"/>
                  <a:pt x="64" y="226"/>
                </a:cubicBezTo>
                <a:close/>
                <a:moveTo>
                  <a:pt x="49" y="214"/>
                </a:moveTo>
                <a:cubicBezTo>
                  <a:pt x="50" y="214"/>
                  <a:pt x="51" y="213"/>
                  <a:pt x="51" y="212"/>
                </a:cubicBezTo>
                <a:cubicBezTo>
                  <a:pt x="50" y="213"/>
                  <a:pt x="49" y="213"/>
                  <a:pt x="49" y="214"/>
                </a:cubicBezTo>
                <a:close/>
                <a:moveTo>
                  <a:pt x="57" y="221"/>
                </a:moveTo>
                <a:cubicBezTo>
                  <a:pt x="58" y="220"/>
                  <a:pt x="59" y="220"/>
                  <a:pt x="59" y="219"/>
                </a:cubicBezTo>
                <a:cubicBezTo>
                  <a:pt x="58" y="219"/>
                  <a:pt x="56" y="220"/>
                  <a:pt x="57" y="221"/>
                </a:cubicBezTo>
                <a:close/>
                <a:moveTo>
                  <a:pt x="41" y="208"/>
                </a:moveTo>
                <a:cubicBezTo>
                  <a:pt x="41" y="208"/>
                  <a:pt x="41" y="207"/>
                  <a:pt x="41" y="207"/>
                </a:cubicBezTo>
                <a:cubicBezTo>
                  <a:pt x="41" y="207"/>
                  <a:pt x="40" y="208"/>
                  <a:pt x="41" y="208"/>
                </a:cubicBezTo>
                <a:close/>
                <a:moveTo>
                  <a:pt x="62" y="226"/>
                </a:moveTo>
                <a:cubicBezTo>
                  <a:pt x="62" y="225"/>
                  <a:pt x="63" y="225"/>
                  <a:pt x="62" y="224"/>
                </a:cubicBezTo>
                <a:cubicBezTo>
                  <a:pt x="62" y="225"/>
                  <a:pt x="61" y="225"/>
                  <a:pt x="62" y="226"/>
                </a:cubicBezTo>
                <a:close/>
                <a:moveTo>
                  <a:pt x="53" y="219"/>
                </a:moveTo>
                <a:cubicBezTo>
                  <a:pt x="54" y="219"/>
                  <a:pt x="54" y="220"/>
                  <a:pt x="55" y="219"/>
                </a:cubicBezTo>
                <a:cubicBezTo>
                  <a:pt x="54" y="219"/>
                  <a:pt x="54" y="218"/>
                  <a:pt x="53" y="219"/>
                </a:cubicBezTo>
                <a:close/>
                <a:moveTo>
                  <a:pt x="68" y="232"/>
                </a:moveTo>
                <a:cubicBezTo>
                  <a:pt x="69" y="233"/>
                  <a:pt x="70" y="231"/>
                  <a:pt x="69" y="231"/>
                </a:cubicBezTo>
                <a:cubicBezTo>
                  <a:pt x="69" y="231"/>
                  <a:pt x="69" y="232"/>
                  <a:pt x="68" y="232"/>
                </a:cubicBezTo>
                <a:close/>
                <a:moveTo>
                  <a:pt x="55" y="224"/>
                </a:moveTo>
                <a:cubicBezTo>
                  <a:pt x="56" y="223"/>
                  <a:pt x="57" y="222"/>
                  <a:pt x="57" y="221"/>
                </a:cubicBezTo>
                <a:cubicBezTo>
                  <a:pt x="56" y="222"/>
                  <a:pt x="56" y="223"/>
                  <a:pt x="55" y="224"/>
                </a:cubicBezTo>
                <a:close/>
                <a:moveTo>
                  <a:pt x="62" y="228"/>
                </a:moveTo>
                <a:cubicBezTo>
                  <a:pt x="63" y="228"/>
                  <a:pt x="63" y="228"/>
                  <a:pt x="64" y="228"/>
                </a:cubicBezTo>
                <a:cubicBezTo>
                  <a:pt x="63" y="227"/>
                  <a:pt x="64" y="227"/>
                  <a:pt x="63" y="226"/>
                </a:cubicBezTo>
                <a:cubicBezTo>
                  <a:pt x="63" y="227"/>
                  <a:pt x="62" y="228"/>
                  <a:pt x="62" y="228"/>
                </a:cubicBezTo>
                <a:close/>
                <a:moveTo>
                  <a:pt x="53" y="220"/>
                </a:moveTo>
                <a:cubicBezTo>
                  <a:pt x="53" y="220"/>
                  <a:pt x="54" y="219"/>
                  <a:pt x="53" y="219"/>
                </a:cubicBezTo>
                <a:cubicBezTo>
                  <a:pt x="52" y="221"/>
                  <a:pt x="51" y="222"/>
                  <a:pt x="53" y="220"/>
                </a:cubicBezTo>
                <a:close/>
                <a:moveTo>
                  <a:pt x="47" y="216"/>
                </a:moveTo>
                <a:cubicBezTo>
                  <a:pt x="47" y="217"/>
                  <a:pt x="46" y="217"/>
                  <a:pt x="47" y="218"/>
                </a:cubicBezTo>
                <a:cubicBezTo>
                  <a:pt x="47" y="217"/>
                  <a:pt x="47" y="217"/>
                  <a:pt x="48" y="217"/>
                </a:cubicBezTo>
                <a:cubicBezTo>
                  <a:pt x="48" y="216"/>
                  <a:pt x="48" y="216"/>
                  <a:pt x="47" y="216"/>
                </a:cubicBezTo>
                <a:close/>
                <a:moveTo>
                  <a:pt x="59" y="227"/>
                </a:moveTo>
                <a:cubicBezTo>
                  <a:pt x="59" y="227"/>
                  <a:pt x="59" y="227"/>
                  <a:pt x="59" y="228"/>
                </a:cubicBezTo>
                <a:cubicBezTo>
                  <a:pt x="59" y="227"/>
                  <a:pt x="60" y="227"/>
                  <a:pt x="60" y="226"/>
                </a:cubicBezTo>
                <a:cubicBezTo>
                  <a:pt x="60" y="227"/>
                  <a:pt x="59" y="226"/>
                  <a:pt x="59" y="227"/>
                </a:cubicBezTo>
                <a:close/>
                <a:moveTo>
                  <a:pt x="57" y="227"/>
                </a:moveTo>
                <a:cubicBezTo>
                  <a:pt x="57" y="227"/>
                  <a:pt x="59" y="226"/>
                  <a:pt x="58" y="226"/>
                </a:cubicBezTo>
                <a:cubicBezTo>
                  <a:pt x="58" y="226"/>
                  <a:pt x="57" y="226"/>
                  <a:pt x="57" y="227"/>
                </a:cubicBezTo>
                <a:close/>
                <a:moveTo>
                  <a:pt x="51" y="223"/>
                </a:moveTo>
                <a:cubicBezTo>
                  <a:pt x="51" y="222"/>
                  <a:pt x="52" y="222"/>
                  <a:pt x="52" y="221"/>
                </a:cubicBezTo>
                <a:cubicBezTo>
                  <a:pt x="51" y="222"/>
                  <a:pt x="51" y="222"/>
                  <a:pt x="51" y="223"/>
                </a:cubicBezTo>
                <a:close/>
                <a:moveTo>
                  <a:pt x="33" y="211"/>
                </a:moveTo>
                <a:cubicBezTo>
                  <a:pt x="34" y="212"/>
                  <a:pt x="35" y="210"/>
                  <a:pt x="35" y="209"/>
                </a:cubicBezTo>
                <a:cubicBezTo>
                  <a:pt x="34" y="210"/>
                  <a:pt x="34" y="211"/>
                  <a:pt x="33" y="211"/>
                </a:cubicBezTo>
                <a:close/>
                <a:moveTo>
                  <a:pt x="40" y="214"/>
                </a:moveTo>
                <a:cubicBezTo>
                  <a:pt x="40" y="214"/>
                  <a:pt x="41" y="214"/>
                  <a:pt x="40" y="213"/>
                </a:cubicBezTo>
                <a:cubicBezTo>
                  <a:pt x="40" y="213"/>
                  <a:pt x="39" y="214"/>
                  <a:pt x="40" y="214"/>
                </a:cubicBezTo>
                <a:close/>
                <a:moveTo>
                  <a:pt x="35" y="215"/>
                </a:moveTo>
                <a:cubicBezTo>
                  <a:pt x="36" y="215"/>
                  <a:pt x="37" y="214"/>
                  <a:pt x="37" y="213"/>
                </a:cubicBezTo>
                <a:cubicBezTo>
                  <a:pt x="36" y="214"/>
                  <a:pt x="35" y="215"/>
                  <a:pt x="35" y="215"/>
                </a:cubicBezTo>
                <a:close/>
                <a:moveTo>
                  <a:pt x="48" y="223"/>
                </a:moveTo>
                <a:cubicBezTo>
                  <a:pt x="49" y="223"/>
                  <a:pt x="49" y="222"/>
                  <a:pt x="48" y="222"/>
                </a:cubicBezTo>
                <a:cubicBezTo>
                  <a:pt x="48" y="222"/>
                  <a:pt x="48" y="223"/>
                  <a:pt x="48" y="223"/>
                </a:cubicBezTo>
                <a:close/>
                <a:moveTo>
                  <a:pt x="38" y="217"/>
                </a:moveTo>
                <a:cubicBezTo>
                  <a:pt x="38" y="217"/>
                  <a:pt x="39" y="216"/>
                  <a:pt x="39" y="215"/>
                </a:cubicBezTo>
                <a:lnTo>
                  <a:pt x="38" y="217"/>
                </a:lnTo>
                <a:close/>
                <a:moveTo>
                  <a:pt x="43" y="223"/>
                </a:moveTo>
                <a:cubicBezTo>
                  <a:pt x="43" y="223"/>
                  <a:pt x="45" y="222"/>
                  <a:pt x="44" y="221"/>
                </a:cubicBezTo>
                <a:cubicBezTo>
                  <a:pt x="44" y="222"/>
                  <a:pt x="42" y="223"/>
                  <a:pt x="43" y="223"/>
                </a:cubicBezTo>
                <a:close/>
                <a:moveTo>
                  <a:pt x="62" y="237"/>
                </a:moveTo>
                <a:cubicBezTo>
                  <a:pt x="62" y="237"/>
                  <a:pt x="63" y="236"/>
                  <a:pt x="62" y="235"/>
                </a:cubicBezTo>
                <a:cubicBezTo>
                  <a:pt x="62" y="236"/>
                  <a:pt x="61" y="237"/>
                  <a:pt x="62" y="237"/>
                </a:cubicBezTo>
                <a:close/>
                <a:moveTo>
                  <a:pt x="30" y="213"/>
                </a:moveTo>
                <a:cubicBezTo>
                  <a:pt x="30" y="212"/>
                  <a:pt x="31" y="212"/>
                  <a:pt x="30" y="211"/>
                </a:cubicBezTo>
                <a:cubicBezTo>
                  <a:pt x="30" y="212"/>
                  <a:pt x="29" y="212"/>
                  <a:pt x="30" y="213"/>
                </a:cubicBezTo>
                <a:close/>
                <a:moveTo>
                  <a:pt x="49" y="228"/>
                </a:moveTo>
                <a:cubicBezTo>
                  <a:pt x="50" y="229"/>
                  <a:pt x="50" y="227"/>
                  <a:pt x="50" y="228"/>
                </a:cubicBezTo>
                <a:cubicBezTo>
                  <a:pt x="51" y="227"/>
                  <a:pt x="51" y="227"/>
                  <a:pt x="51" y="227"/>
                </a:cubicBezTo>
                <a:cubicBezTo>
                  <a:pt x="51" y="227"/>
                  <a:pt x="51" y="227"/>
                  <a:pt x="51" y="227"/>
                </a:cubicBezTo>
                <a:cubicBezTo>
                  <a:pt x="50" y="228"/>
                  <a:pt x="49" y="227"/>
                  <a:pt x="49" y="228"/>
                </a:cubicBezTo>
                <a:close/>
                <a:moveTo>
                  <a:pt x="44" y="225"/>
                </a:moveTo>
                <a:cubicBezTo>
                  <a:pt x="44" y="224"/>
                  <a:pt x="45" y="224"/>
                  <a:pt x="44" y="223"/>
                </a:cubicBezTo>
                <a:cubicBezTo>
                  <a:pt x="44" y="224"/>
                  <a:pt x="44" y="224"/>
                  <a:pt x="44" y="225"/>
                </a:cubicBezTo>
                <a:close/>
                <a:moveTo>
                  <a:pt x="64" y="238"/>
                </a:moveTo>
                <a:cubicBezTo>
                  <a:pt x="63" y="238"/>
                  <a:pt x="63" y="239"/>
                  <a:pt x="63" y="239"/>
                </a:cubicBezTo>
                <a:cubicBezTo>
                  <a:pt x="64" y="239"/>
                  <a:pt x="64" y="239"/>
                  <a:pt x="64" y="238"/>
                </a:cubicBezTo>
                <a:close/>
                <a:moveTo>
                  <a:pt x="29" y="217"/>
                </a:moveTo>
                <a:cubicBezTo>
                  <a:pt x="30" y="217"/>
                  <a:pt x="30" y="216"/>
                  <a:pt x="30" y="215"/>
                </a:cubicBezTo>
                <a:cubicBezTo>
                  <a:pt x="30" y="216"/>
                  <a:pt x="29" y="216"/>
                  <a:pt x="29" y="217"/>
                </a:cubicBezTo>
                <a:close/>
                <a:moveTo>
                  <a:pt x="55" y="237"/>
                </a:moveTo>
                <a:cubicBezTo>
                  <a:pt x="55" y="236"/>
                  <a:pt x="56" y="236"/>
                  <a:pt x="56" y="235"/>
                </a:cubicBezTo>
                <a:cubicBezTo>
                  <a:pt x="55" y="235"/>
                  <a:pt x="55" y="236"/>
                  <a:pt x="55" y="237"/>
                </a:cubicBezTo>
                <a:close/>
                <a:moveTo>
                  <a:pt x="47" y="231"/>
                </a:moveTo>
                <a:cubicBezTo>
                  <a:pt x="47" y="232"/>
                  <a:pt x="48" y="230"/>
                  <a:pt x="48" y="230"/>
                </a:cubicBezTo>
                <a:cubicBezTo>
                  <a:pt x="47" y="230"/>
                  <a:pt x="47" y="230"/>
                  <a:pt x="47" y="231"/>
                </a:cubicBezTo>
                <a:close/>
                <a:moveTo>
                  <a:pt x="61" y="240"/>
                </a:moveTo>
                <a:cubicBezTo>
                  <a:pt x="62" y="240"/>
                  <a:pt x="61" y="240"/>
                  <a:pt x="61" y="239"/>
                </a:cubicBezTo>
                <a:cubicBezTo>
                  <a:pt x="61" y="240"/>
                  <a:pt x="61" y="240"/>
                  <a:pt x="61" y="240"/>
                </a:cubicBezTo>
                <a:close/>
                <a:moveTo>
                  <a:pt x="34" y="223"/>
                </a:moveTo>
                <a:cubicBezTo>
                  <a:pt x="34" y="222"/>
                  <a:pt x="35" y="222"/>
                  <a:pt x="35" y="221"/>
                </a:cubicBezTo>
                <a:cubicBezTo>
                  <a:pt x="34" y="221"/>
                  <a:pt x="33" y="222"/>
                  <a:pt x="34" y="223"/>
                </a:cubicBezTo>
                <a:close/>
                <a:moveTo>
                  <a:pt x="26" y="217"/>
                </a:moveTo>
                <a:cubicBezTo>
                  <a:pt x="26" y="217"/>
                  <a:pt x="27" y="217"/>
                  <a:pt x="26" y="216"/>
                </a:cubicBezTo>
                <a:cubicBezTo>
                  <a:pt x="26" y="217"/>
                  <a:pt x="26" y="217"/>
                  <a:pt x="26" y="217"/>
                </a:cubicBezTo>
                <a:close/>
                <a:moveTo>
                  <a:pt x="32" y="222"/>
                </a:moveTo>
                <a:cubicBezTo>
                  <a:pt x="33" y="222"/>
                  <a:pt x="33" y="222"/>
                  <a:pt x="33" y="221"/>
                </a:cubicBezTo>
                <a:cubicBezTo>
                  <a:pt x="32" y="221"/>
                  <a:pt x="32" y="222"/>
                  <a:pt x="32" y="222"/>
                </a:cubicBezTo>
                <a:close/>
                <a:moveTo>
                  <a:pt x="27" y="218"/>
                </a:moveTo>
                <a:cubicBezTo>
                  <a:pt x="27" y="219"/>
                  <a:pt x="26" y="220"/>
                  <a:pt x="27" y="221"/>
                </a:cubicBezTo>
                <a:cubicBezTo>
                  <a:pt x="27" y="220"/>
                  <a:pt x="27" y="220"/>
                  <a:pt x="28" y="219"/>
                </a:cubicBezTo>
                <a:cubicBezTo>
                  <a:pt x="28" y="219"/>
                  <a:pt x="28" y="218"/>
                  <a:pt x="27" y="218"/>
                </a:cubicBezTo>
                <a:close/>
                <a:moveTo>
                  <a:pt x="32" y="225"/>
                </a:moveTo>
                <a:cubicBezTo>
                  <a:pt x="33" y="224"/>
                  <a:pt x="33" y="224"/>
                  <a:pt x="34" y="223"/>
                </a:cubicBezTo>
                <a:cubicBezTo>
                  <a:pt x="33" y="223"/>
                  <a:pt x="33" y="223"/>
                  <a:pt x="33" y="223"/>
                </a:cubicBezTo>
                <a:cubicBezTo>
                  <a:pt x="32" y="223"/>
                  <a:pt x="32" y="224"/>
                  <a:pt x="32" y="225"/>
                </a:cubicBezTo>
                <a:close/>
                <a:moveTo>
                  <a:pt x="23" y="221"/>
                </a:moveTo>
                <a:cubicBezTo>
                  <a:pt x="24" y="220"/>
                  <a:pt x="25" y="219"/>
                  <a:pt x="26" y="217"/>
                </a:cubicBezTo>
                <a:cubicBezTo>
                  <a:pt x="25" y="219"/>
                  <a:pt x="24" y="220"/>
                  <a:pt x="23" y="221"/>
                </a:cubicBezTo>
                <a:close/>
                <a:moveTo>
                  <a:pt x="57" y="242"/>
                </a:moveTo>
                <a:cubicBezTo>
                  <a:pt x="58" y="243"/>
                  <a:pt x="58" y="243"/>
                  <a:pt x="58" y="243"/>
                </a:cubicBezTo>
                <a:cubicBezTo>
                  <a:pt x="59" y="243"/>
                  <a:pt x="58" y="242"/>
                  <a:pt x="58" y="241"/>
                </a:cubicBezTo>
                <a:lnTo>
                  <a:pt x="57" y="242"/>
                </a:lnTo>
                <a:close/>
                <a:moveTo>
                  <a:pt x="25" y="220"/>
                </a:moveTo>
                <a:cubicBezTo>
                  <a:pt x="26" y="220"/>
                  <a:pt x="26" y="219"/>
                  <a:pt x="26" y="218"/>
                </a:cubicBezTo>
                <a:cubicBezTo>
                  <a:pt x="26" y="218"/>
                  <a:pt x="25" y="219"/>
                  <a:pt x="25" y="220"/>
                </a:cubicBezTo>
                <a:close/>
                <a:moveTo>
                  <a:pt x="44" y="234"/>
                </a:moveTo>
                <a:cubicBezTo>
                  <a:pt x="44" y="234"/>
                  <a:pt x="45" y="233"/>
                  <a:pt x="45" y="233"/>
                </a:cubicBezTo>
                <a:cubicBezTo>
                  <a:pt x="44" y="233"/>
                  <a:pt x="43" y="233"/>
                  <a:pt x="44" y="234"/>
                </a:cubicBezTo>
                <a:close/>
                <a:moveTo>
                  <a:pt x="49" y="243"/>
                </a:moveTo>
                <a:cubicBezTo>
                  <a:pt x="50" y="242"/>
                  <a:pt x="52" y="240"/>
                  <a:pt x="52" y="239"/>
                </a:cubicBezTo>
                <a:cubicBezTo>
                  <a:pt x="51" y="241"/>
                  <a:pt x="49" y="241"/>
                  <a:pt x="49" y="243"/>
                </a:cubicBezTo>
                <a:close/>
                <a:moveTo>
                  <a:pt x="31" y="225"/>
                </a:moveTo>
                <a:cubicBezTo>
                  <a:pt x="32" y="225"/>
                  <a:pt x="31" y="226"/>
                  <a:pt x="31" y="226"/>
                </a:cubicBezTo>
                <a:cubicBezTo>
                  <a:pt x="32" y="226"/>
                  <a:pt x="32" y="226"/>
                  <a:pt x="32" y="225"/>
                </a:cubicBezTo>
                <a:cubicBezTo>
                  <a:pt x="32" y="225"/>
                  <a:pt x="32" y="225"/>
                  <a:pt x="31" y="225"/>
                </a:cubicBezTo>
                <a:close/>
                <a:moveTo>
                  <a:pt x="42" y="242"/>
                </a:moveTo>
                <a:cubicBezTo>
                  <a:pt x="43" y="241"/>
                  <a:pt x="45" y="239"/>
                  <a:pt x="46" y="236"/>
                </a:cubicBezTo>
                <a:cubicBezTo>
                  <a:pt x="46" y="237"/>
                  <a:pt x="46" y="238"/>
                  <a:pt x="47" y="237"/>
                </a:cubicBezTo>
                <a:cubicBezTo>
                  <a:pt x="47" y="236"/>
                  <a:pt x="46" y="236"/>
                  <a:pt x="46" y="235"/>
                </a:cubicBezTo>
                <a:cubicBezTo>
                  <a:pt x="45" y="238"/>
                  <a:pt x="42" y="240"/>
                  <a:pt x="42" y="242"/>
                </a:cubicBezTo>
                <a:close/>
                <a:moveTo>
                  <a:pt x="23" y="220"/>
                </a:moveTo>
                <a:cubicBezTo>
                  <a:pt x="23" y="220"/>
                  <a:pt x="22" y="220"/>
                  <a:pt x="23" y="219"/>
                </a:cubicBezTo>
                <a:cubicBezTo>
                  <a:pt x="22" y="219"/>
                  <a:pt x="22" y="219"/>
                  <a:pt x="22" y="219"/>
                </a:cubicBezTo>
                <a:cubicBezTo>
                  <a:pt x="22" y="219"/>
                  <a:pt x="22" y="221"/>
                  <a:pt x="23" y="220"/>
                </a:cubicBezTo>
                <a:close/>
                <a:moveTo>
                  <a:pt x="30" y="227"/>
                </a:moveTo>
                <a:cubicBezTo>
                  <a:pt x="30" y="227"/>
                  <a:pt x="30" y="227"/>
                  <a:pt x="31" y="228"/>
                </a:cubicBezTo>
                <a:cubicBezTo>
                  <a:pt x="31" y="227"/>
                  <a:pt x="31" y="227"/>
                  <a:pt x="31" y="227"/>
                </a:cubicBezTo>
                <a:cubicBezTo>
                  <a:pt x="31" y="226"/>
                  <a:pt x="32" y="227"/>
                  <a:pt x="31" y="226"/>
                </a:cubicBezTo>
                <a:cubicBezTo>
                  <a:pt x="31" y="226"/>
                  <a:pt x="31" y="226"/>
                  <a:pt x="30" y="227"/>
                </a:cubicBezTo>
                <a:close/>
                <a:moveTo>
                  <a:pt x="31" y="230"/>
                </a:moveTo>
                <a:cubicBezTo>
                  <a:pt x="32" y="229"/>
                  <a:pt x="33" y="228"/>
                  <a:pt x="33" y="228"/>
                </a:cubicBezTo>
                <a:cubicBezTo>
                  <a:pt x="32" y="228"/>
                  <a:pt x="31" y="229"/>
                  <a:pt x="31" y="230"/>
                </a:cubicBezTo>
                <a:close/>
                <a:moveTo>
                  <a:pt x="57" y="246"/>
                </a:moveTo>
                <a:cubicBezTo>
                  <a:pt x="57" y="246"/>
                  <a:pt x="57" y="246"/>
                  <a:pt x="58" y="246"/>
                </a:cubicBezTo>
                <a:cubicBezTo>
                  <a:pt x="57" y="246"/>
                  <a:pt x="57" y="246"/>
                  <a:pt x="57" y="246"/>
                </a:cubicBezTo>
                <a:close/>
                <a:moveTo>
                  <a:pt x="21" y="224"/>
                </a:moveTo>
                <a:cubicBezTo>
                  <a:pt x="22" y="224"/>
                  <a:pt x="22" y="223"/>
                  <a:pt x="22" y="223"/>
                </a:cubicBezTo>
                <a:cubicBezTo>
                  <a:pt x="22" y="223"/>
                  <a:pt x="21" y="224"/>
                  <a:pt x="21" y="224"/>
                </a:cubicBezTo>
                <a:close/>
                <a:moveTo>
                  <a:pt x="52" y="249"/>
                </a:moveTo>
                <a:cubicBezTo>
                  <a:pt x="52" y="249"/>
                  <a:pt x="52" y="249"/>
                  <a:pt x="51" y="249"/>
                </a:cubicBezTo>
                <a:cubicBezTo>
                  <a:pt x="52" y="250"/>
                  <a:pt x="52" y="249"/>
                  <a:pt x="52" y="250"/>
                </a:cubicBezTo>
                <a:cubicBezTo>
                  <a:pt x="53" y="248"/>
                  <a:pt x="53" y="248"/>
                  <a:pt x="54" y="247"/>
                </a:cubicBezTo>
                <a:cubicBezTo>
                  <a:pt x="53" y="247"/>
                  <a:pt x="52" y="248"/>
                  <a:pt x="52" y="249"/>
                </a:cubicBezTo>
                <a:close/>
                <a:moveTo>
                  <a:pt x="29" y="230"/>
                </a:moveTo>
                <a:cubicBezTo>
                  <a:pt x="29" y="230"/>
                  <a:pt x="29" y="230"/>
                  <a:pt x="29" y="230"/>
                </a:cubicBezTo>
                <a:cubicBezTo>
                  <a:pt x="29" y="229"/>
                  <a:pt x="28" y="230"/>
                  <a:pt x="29" y="230"/>
                </a:cubicBezTo>
                <a:close/>
                <a:moveTo>
                  <a:pt x="54" y="249"/>
                </a:moveTo>
                <a:cubicBezTo>
                  <a:pt x="55" y="250"/>
                  <a:pt x="54" y="251"/>
                  <a:pt x="55" y="250"/>
                </a:cubicBezTo>
                <a:cubicBezTo>
                  <a:pt x="56" y="251"/>
                  <a:pt x="55" y="250"/>
                  <a:pt x="55" y="251"/>
                </a:cubicBezTo>
                <a:cubicBezTo>
                  <a:pt x="56" y="251"/>
                  <a:pt x="56" y="250"/>
                  <a:pt x="56" y="250"/>
                </a:cubicBezTo>
                <a:cubicBezTo>
                  <a:pt x="55" y="249"/>
                  <a:pt x="55" y="249"/>
                  <a:pt x="54" y="249"/>
                </a:cubicBezTo>
                <a:close/>
                <a:moveTo>
                  <a:pt x="47" y="245"/>
                </a:moveTo>
                <a:cubicBezTo>
                  <a:pt x="47" y="246"/>
                  <a:pt x="46" y="246"/>
                  <a:pt x="47" y="246"/>
                </a:cubicBezTo>
                <a:cubicBezTo>
                  <a:pt x="48" y="245"/>
                  <a:pt x="48" y="245"/>
                  <a:pt x="48" y="245"/>
                </a:cubicBezTo>
                <a:cubicBezTo>
                  <a:pt x="48" y="245"/>
                  <a:pt x="47" y="245"/>
                  <a:pt x="47" y="245"/>
                </a:cubicBezTo>
                <a:close/>
                <a:moveTo>
                  <a:pt x="28" y="231"/>
                </a:moveTo>
                <a:cubicBezTo>
                  <a:pt x="28" y="232"/>
                  <a:pt x="27" y="232"/>
                  <a:pt x="27" y="233"/>
                </a:cubicBezTo>
                <a:cubicBezTo>
                  <a:pt x="28" y="232"/>
                  <a:pt x="28" y="231"/>
                  <a:pt x="28" y="231"/>
                </a:cubicBezTo>
                <a:cubicBezTo>
                  <a:pt x="28" y="231"/>
                  <a:pt x="28" y="230"/>
                  <a:pt x="28" y="231"/>
                </a:cubicBezTo>
                <a:close/>
                <a:moveTo>
                  <a:pt x="28" y="235"/>
                </a:moveTo>
                <a:cubicBezTo>
                  <a:pt x="29" y="234"/>
                  <a:pt x="30" y="233"/>
                  <a:pt x="29" y="232"/>
                </a:cubicBezTo>
                <a:cubicBezTo>
                  <a:pt x="29" y="233"/>
                  <a:pt x="29" y="234"/>
                  <a:pt x="28" y="235"/>
                </a:cubicBezTo>
                <a:close/>
                <a:moveTo>
                  <a:pt x="48" y="247"/>
                </a:moveTo>
                <a:cubicBezTo>
                  <a:pt x="48" y="248"/>
                  <a:pt x="49" y="248"/>
                  <a:pt x="49" y="248"/>
                </a:cubicBezTo>
                <a:cubicBezTo>
                  <a:pt x="49" y="248"/>
                  <a:pt x="49" y="248"/>
                  <a:pt x="49" y="248"/>
                </a:cubicBezTo>
                <a:cubicBezTo>
                  <a:pt x="49" y="248"/>
                  <a:pt x="49" y="247"/>
                  <a:pt x="48" y="247"/>
                </a:cubicBezTo>
                <a:close/>
                <a:moveTo>
                  <a:pt x="17" y="226"/>
                </a:moveTo>
                <a:cubicBezTo>
                  <a:pt x="17" y="226"/>
                  <a:pt x="17" y="227"/>
                  <a:pt x="17" y="227"/>
                </a:cubicBezTo>
                <a:cubicBezTo>
                  <a:pt x="17" y="226"/>
                  <a:pt x="18" y="227"/>
                  <a:pt x="18" y="227"/>
                </a:cubicBezTo>
                <a:cubicBezTo>
                  <a:pt x="18" y="226"/>
                  <a:pt x="17" y="226"/>
                  <a:pt x="17" y="225"/>
                </a:cubicBezTo>
                <a:lnTo>
                  <a:pt x="17" y="226"/>
                </a:lnTo>
                <a:close/>
                <a:moveTo>
                  <a:pt x="41" y="244"/>
                </a:moveTo>
                <a:cubicBezTo>
                  <a:pt x="41" y="244"/>
                  <a:pt x="42" y="243"/>
                  <a:pt x="41" y="243"/>
                </a:cubicBezTo>
                <a:cubicBezTo>
                  <a:pt x="40" y="245"/>
                  <a:pt x="39" y="245"/>
                  <a:pt x="41" y="244"/>
                </a:cubicBezTo>
                <a:close/>
                <a:moveTo>
                  <a:pt x="50" y="252"/>
                </a:moveTo>
                <a:cubicBezTo>
                  <a:pt x="50" y="251"/>
                  <a:pt x="51" y="252"/>
                  <a:pt x="51" y="252"/>
                </a:cubicBezTo>
                <a:cubicBezTo>
                  <a:pt x="50" y="252"/>
                  <a:pt x="51" y="251"/>
                  <a:pt x="51" y="250"/>
                </a:cubicBezTo>
                <a:cubicBezTo>
                  <a:pt x="51" y="252"/>
                  <a:pt x="49" y="251"/>
                  <a:pt x="50" y="252"/>
                </a:cubicBezTo>
                <a:close/>
                <a:moveTo>
                  <a:pt x="42" y="245"/>
                </a:moveTo>
                <a:cubicBezTo>
                  <a:pt x="42" y="246"/>
                  <a:pt x="42" y="246"/>
                  <a:pt x="43" y="246"/>
                </a:cubicBezTo>
                <a:cubicBezTo>
                  <a:pt x="43" y="245"/>
                  <a:pt x="42" y="245"/>
                  <a:pt x="42" y="245"/>
                </a:cubicBezTo>
                <a:close/>
                <a:moveTo>
                  <a:pt x="53" y="255"/>
                </a:moveTo>
                <a:cubicBezTo>
                  <a:pt x="53" y="254"/>
                  <a:pt x="54" y="254"/>
                  <a:pt x="53" y="253"/>
                </a:cubicBezTo>
                <a:cubicBezTo>
                  <a:pt x="53" y="254"/>
                  <a:pt x="52" y="254"/>
                  <a:pt x="53" y="255"/>
                </a:cubicBezTo>
                <a:close/>
                <a:moveTo>
                  <a:pt x="40" y="247"/>
                </a:moveTo>
                <a:cubicBezTo>
                  <a:pt x="41" y="247"/>
                  <a:pt x="42" y="246"/>
                  <a:pt x="41" y="246"/>
                </a:cubicBezTo>
                <a:lnTo>
                  <a:pt x="40" y="247"/>
                </a:lnTo>
                <a:close/>
                <a:moveTo>
                  <a:pt x="43" y="248"/>
                </a:moveTo>
                <a:cubicBezTo>
                  <a:pt x="44" y="249"/>
                  <a:pt x="44" y="249"/>
                  <a:pt x="44" y="249"/>
                </a:cubicBezTo>
                <a:cubicBezTo>
                  <a:pt x="44" y="248"/>
                  <a:pt x="43" y="248"/>
                  <a:pt x="43" y="248"/>
                </a:cubicBezTo>
                <a:close/>
                <a:moveTo>
                  <a:pt x="15" y="234"/>
                </a:moveTo>
                <a:cubicBezTo>
                  <a:pt x="15" y="233"/>
                  <a:pt x="15" y="233"/>
                  <a:pt x="15" y="232"/>
                </a:cubicBezTo>
                <a:cubicBezTo>
                  <a:pt x="15" y="233"/>
                  <a:pt x="15" y="233"/>
                  <a:pt x="15" y="233"/>
                </a:cubicBezTo>
                <a:cubicBezTo>
                  <a:pt x="16" y="234"/>
                  <a:pt x="16" y="234"/>
                  <a:pt x="16" y="234"/>
                </a:cubicBezTo>
                <a:cubicBezTo>
                  <a:pt x="17" y="232"/>
                  <a:pt x="17" y="233"/>
                  <a:pt x="18" y="231"/>
                </a:cubicBezTo>
                <a:cubicBezTo>
                  <a:pt x="18" y="231"/>
                  <a:pt x="17" y="231"/>
                  <a:pt x="17" y="230"/>
                </a:cubicBezTo>
                <a:cubicBezTo>
                  <a:pt x="17" y="230"/>
                  <a:pt x="17" y="231"/>
                  <a:pt x="17" y="230"/>
                </a:cubicBezTo>
                <a:cubicBezTo>
                  <a:pt x="17" y="232"/>
                  <a:pt x="16" y="232"/>
                  <a:pt x="15" y="234"/>
                </a:cubicBezTo>
                <a:close/>
                <a:moveTo>
                  <a:pt x="51" y="255"/>
                </a:moveTo>
                <a:cubicBezTo>
                  <a:pt x="51" y="256"/>
                  <a:pt x="50" y="257"/>
                  <a:pt x="51" y="257"/>
                </a:cubicBezTo>
                <a:cubicBezTo>
                  <a:pt x="51" y="256"/>
                  <a:pt x="52" y="256"/>
                  <a:pt x="52" y="255"/>
                </a:cubicBezTo>
                <a:cubicBezTo>
                  <a:pt x="51" y="255"/>
                  <a:pt x="51" y="255"/>
                  <a:pt x="51" y="255"/>
                </a:cubicBezTo>
                <a:close/>
                <a:moveTo>
                  <a:pt x="20" y="235"/>
                </a:moveTo>
                <a:cubicBezTo>
                  <a:pt x="19" y="235"/>
                  <a:pt x="19" y="236"/>
                  <a:pt x="19" y="236"/>
                </a:cubicBezTo>
                <a:cubicBezTo>
                  <a:pt x="20" y="236"/>
                  <a:pt x="20" y="236"/>
                  <a:pt x="20" y="236"/>
                </a:cubicBezTo>
                <a:cubicBezTo>
                  <a:pt x="20" y="236"/>
                  <a:pt x="21" y="235"/>
                  <a:pt x="21" y="235"/>
                </a:cubicBezTo>
                <a:cubicBezTo>
                  <a:pt x="20" y="235"/>
                  <a:pt x="20" y="236"/>
                  <a:pt x="20" y="235"/>
                </a:cubicBezTo>
                <a:close/>
                <a:moveTo>
                  <a:pt x="21" y="238"/>
                </a:moveTo>
                <a:cubicBezTo>
                  <a:pt x="21" y="237"/>
                  <a:pt x="22" y="237"/>
                  <a:pt x="22" y="236"/>
                </a:cubicBezTo>
                <a:cubicBezTo>
                  <a:pt x="21" y="236"/>
                  <a:pt x="21" y="237"/>
                  <a:pt x="21" y="238"/>
                </a:cubicBezTo>
                <a:close/>
                <a:moveTo>
                  <a:pt x="17" y="236"/>
                </a:moveTo>
                <a:cubicBezTo>
                  <a:pt x="18" y="236"/>
                  <a:pt x="18" y="235"/>
                  <a:pt x="18" y="235"/>
                </a:cubicBezTo>
                <a:cubicBezTo>
                  <a:pt x="18" y="235"/>
                  <a:pt x="17" y="236"/>
                  <a:pt x="17" y="236"/>
                </a:cubicBezTo>
                <a:close/>
                <a:moveTo>
                  <a:pt x="23" y="243"/>
                </a:moveTo>
                <a:cubicBezTo>
                  <a:pt x="24" y="243"/>
                  <a:pt x="25" y="241"/>
                  <a:pt x="26" y="240"/>
                </a:cubicBezTo>
                <a:cubicBezTo>
                  <a:pt x="25" y="240"/>
                  <a:pt x="25" y="240"/>
                  <a:pt x="25" y="240"/>
                </a:cubicBezTo>
                <a:cubicBezTo>
                  <a:pt x="24" y="241"/>
                  <a:pt x="24" y="242"/>
                  <a:pt x="23" y="243"/>
                </a:cubicBezTo>
                <a:close/>
                <a:moveTo>
                  <a:pt x="17" y="238"/>
                </a:moveTo>
                <a:cubicBezTo>
                  <a:pt x="17" y="237"/>
                  <a:pt x="18" y="237"/>
                  <a:pt x="18" y="236"/>
                </a:cubicBezTo>
                <a:cubicBezTo>
                  <a:pt x="17" y="236"/>
                  <a:pt x="16" y="237"/>
                  <a:pt x="17" y="238"/>
                </a:cubicBezTo>
                <a:close/>
                <a:moveTo>
                  <a:pt x="35" y="251"/>
                </a:moveTo>
                <a:cubicBezTo>
                  <a:pt x="35" y="252"/>
                  <a:pt x="36" y="250"/>
                  <a:pt x="36" y="250"/>
                </a:cubicBezTo>
                <a:lnTo>
                  <a:pt x="35" y="251"/>
                </a:lnTo>
                <a:close/>
                <a:moveTo>
                  <a:pt x="38" y="255"/>
                </a:moveTo>
                <a:cubicBezTo>
                  <a:pt x="39" y="254"/>
                  <a:pt x="39" y="254"/>
                  <a:pt x="39" y="254"/>
                </a:cubicBezTo>
                <a:cubicBezTo>
                  <a:pt x="39" y="254"/>
                  <a:pt x="38" y="254"/>
                  <a:pt x="38" y="255"/>
                </a:cubicBezTo>
                <a:close/>
                <a:moveTo>
                  <a:pt x="12" y="236"/>
                </a:moveTo>
                <a:cubicBezTo>
                  <a:pt x="12" y="236"/>
                  <a:pt x="12" y="237"/>
                  <a:pt x="12" y="237"/>
                </a:cubicBezTo>
                <a:cubicBezTo>
                  <a:pt x="13" y="236"/>
                  <a:pt x="13" y="236"/>
                  <a:pt x="13" y="236"/>
                </a:cubicBezTo>
                <a:cubicBezTo>
                  <a:pt x="13" y="236"/>
                  <a:pt x="12" y="236"/>
                  <a:pt x="12" y="236"/>
                </a:cubicBezTo>
                <a:close/>
                <a:moveTo>
                  <a:pt x="38" y="253"/>
                </a:moveTo>
                <a:cubicBezTo>
                  <a:pt x="36" y="252"/>
                  <a:pt x="36" y="252"/>
                  <a:pt x="36" y="252"/>
                </a:cubicBezTo>
                <a:cubicBezTo>
                  <a:pt x="36" y="253"/>
                  <a:pt x="37" y="254"/>
                  <a:pt x="38" y="253"/>
                </a:cubicBezTo>
                <a:close/>
                <a:moveTo>
                  <a:pt x="12" y="239"/>
                </a:moveTo>
                <a:cubicBezTo>
                  <a:pt x="13" y="238"/>
                  <a:pt x="13" y="238"/>
                  <a:pt x="13" y="238"/>
                </a:cubicBezTo>
                <a:cubicBezTo>
                  <a:pt x="13" y="238"/>
                  <a:pt x="13" y="239"/>
                  <a:pt x="13" y="238"/>
                </a:cubicBezTo>
                <a:cubicBezTo>
                  <a:pt x="12" y="238"/>
                  <a:pt x="14" y="237"/>
                  <a:pt x="13" y="237"/>
                </a:cubicBezTo>
                <a:cubicBezTo>
                  <a:pt x="12" y="237"/>
                  <a:pt x="12" y="238"/>
                  <a:pt x="12" y="239"/>
                </a:cubicBezTo>
                <a:close/>
                <a:moveTo>
                  <a:pt x="35" y="256"/>
                </a:moveTo>
                <a:cubicBezTo>
                  <a:pt x="35" y="256"/>
                  <a:pt x="36" y="257"/>
                  <a:pt x="36" y="257"/>
                </a:cubicBezTo>
                <a:cubicBezTo>
                  <a:pt x="36" y="256"/>
                  <a:pt x="35" y="256"/>
                  <a:pt x="35" y="256"/>
                </a:cubicBezTo>
                <a:close/>
                <a:moveTo>
                  <a:pt x="27" y="255"/>
                </a:moveTo>
                <a:cubicBezTo>
                  <a:pt x="27" y="255"/>
                  <a:pt x="28" y="254"/>
                  <a:pt x="28" y="254"/>
                </a:cubicBezTo>
                <a:cubicBezTo>
                  <a:pt x="27" y="254"/>
                  <a:pt x="27" y="254"/>
                  <a:pt x="27" y="255"/>
                </a:cubicBezTo>
                <a:close/>
                <a:moveTo>
                  <a:pt x="8" y="244"/>
                </a:moveTo>
                <a:cubicBezTo>
                  <a:pt x="7" y="244"/>
                  <a:pt x="7" y="244"/>
                  <a:pt x="7" y="244"/>
                </a:cubicBezTo>
                <a:cubicBezTo>
                  <a:pt x="8" y="245"/>
                  <a:pt x="8" y="243"/>
                  <a:pt x="7" y="243"/>
                </a:cubicBezTo>
                <a:cubicBezTo>
                  <a:pt x="7" y="243"/>
                  <a:pt x="7" y="243"/>
                  <a:pt x="8" y="244"/>
                </a:cubicBezTo>
                <a:close/>
                <a:moveTo>
                  <a:pt x="6" y="247"/>
                </a:moveTo>
                <a:cubicBezTo>
                  <a:pt x="7" y="248"/>
                  <a:pt x="9" y="244"/>
                  <a:pt x="8" y="244"/>
                </a:cubicBezTo>
                <a:cubicBezTo>
                  <a:pt x="7" y="245"/>
                  <a:pt x="7" y="246"/>
                  <a:pt x="6" y="247"/>
                </a:cubicBezTo>
                <a:close/>
                <a:moveTo>
                  <a:pt x="11" y="248"/>
                </a:moveTo>
                <a:cubicBezTo>
                  <a:pt x="12" y="248"/>
                  <a:pt x="12" y="247"/>
                  <a:pt x="11" y="247"/>
                </a:cubicBezTo>
                <a:cubicBezTo>
                  <a:pt x="11" y="247"/>
                  <a:pt x="11" y="248"/>
                  <a:pt x="11" y="248"/>
                </a:cubicBezTo>
                <a:close/>
                <a:moveTo>
                  <a:pt x="32" y="264"/>
                </a:moveTo>
                <a:cubicBezTo>
                  <a:pt x="33" y="264"/>
                  <a:pt x="33" y="264"/>
                  <a:pt x="33" y="263"/>
                </a:cubicBezTo>
                <a:cubicBezTo>
                  <a:pt x="32" y="263"/>
                  <a:pt x="32" y="263"/>
                  <a:pt x="32" y="264"/>
                </a:cubicBezTo>
                <a:close/>
                <a:moveTo>
                  <a:pt x="10" y="250"/>
                </a:moveTo>
                <a:cubicBezTo>
                  <a:pt x="10" y="250"/>
                  <a:pt x="11" y="249"/>
                  <a:pt x="11" y="249"/>
                </a:cubicBezTo>
                <a:cubicBezTo>
                  <a:pt x="10" y="248"/>
                  <a:pt x="10" y="248"/>
                  <a:pt x="10" y="248"/>
                </a:cubicBezTo>
                <a:cubicBezTo>
                  <a:pt x="10" y="249"/>
                  <a:pt x="9" y="249"/>
                  <a:pt x="10" y="250"/>
                </a:cubicBezTo>
                <a:close/>
                <a:moveTo>
                  <a:pt x="7" y="252"/>
                </a:moveTo>
                <a:cubicBezTo>
                  <a:pt x="7" y="251"/>
                  <a:pt x="9" y="249"/>
                  <a:pt x="8" y="248"/>
                </a:cubicBezTo>
                <a:cubicBezTo>
                  <a:pt x="8" y="249"/>
                  <a:pt x="6" y="251"/>
                  <a:pt x="7" y="252"/>
                </a:cubicBezTo>
                <a:close/>
                <a:moveTo>
                  <a:pt x="3" y="247"/>
                </a:moveTo>
                <a:cubicBezTo>
                  <a:pt x="3" y="246"/>
                  <a:pt x="4" y="246"/>
                  <a:pt x="4" y="246"/>
                </a:cubicBezTo>
                <a:cubicBezTo>
                  <a:pt x="3" y="246"/>
                  <a:pt x="2" y="246"/>
                  <a:pt x="3" y="247"/>
                </a:cubicBezTo>
                <a:close/>
                <a:moveTo>
                  <a:pt x="0" y="255"/>
                </a:moveTo>
                <a:cubicBezTo>
                  <a:pt x="1" y="253"/>
                  <a:pt x="3" y="253"/>
                  <a:pt x="2" y="251"/>
                </a:cubicBezTo>
                <a:cubicBezTo>
                  <a:pt x="2" y="253"/>
                  <a:pt x="0" y="254"/>
                  <a:pt x="0" y="255"/>
                </a:cubicBezTo>
                <a:close/>
                <a:moveTo>
                  <a:pt x="30" y="271"/>
                </a:moveTo>
                <a:cubicBezTo>
                  <a:pt x="30" y="271"/>
                  <a:pt x="31" y="271"/>
                  <a:pt x="31" y="271"/>
                </a:cubicBezTo>
                <a:cubicBezTo>
                  <a:pt x="31" y="271"/>
                  <a:pt x="30" y="270"/>
                  <a:pt x="30" y="271"/>
                </a:cubicBezTo>
                <a:close/>
                <a:moveTo>
                  <a:pt x="34" y="274"/>
                </a:moveTo>
                <a:cubicBezTo>
                  <a:pt x="35" y="275"/>
                  <a:pt x="34" y="275"/>
                  <a:pt x="35" y="275"/>
                </a:cubicBezTo>
                <a:cubicBezTo>
                  <a:pt x="36" y="275"/>
                  <a:pt x="35" y="275"/>
                  <a:pt x="35" y="274"/>
                </a:cubicBezTo>
                <a:cubicBezTo>
                  <a:pt x="35" y="274"/>
                  <a:pt x="35" y="274"/>
                  <a:pt x="34" y="274"/>
                </a:cubicBezTo>
                <a:close/>
                <a:moveTo>
                  <a:pt x="3" y="254"/>
                </a:moveTo>
                <a:cubicBezTo>
                  <a:pt x="2" y="254"/>
                  <a:pt x="2" y="254"/>
                  <a:pt x="2" y="253"/>
                </a:cubicBezTo>
                <a:cubicBezTo>
                  <a:pt x="2" y="254"/>
                  <a:pt x="2" y="254"/>
                  <a:pt x="2" y="254"/>
                </a:cubicBezTo>
                <a:cubicBezTo>
                  <a:pt x="2" y="254"/>
                  <a:pt x="4" y="254"/>
                  <a:pt x="3" y="253"/>
                </a:cubicBezTo>
                <a:lnTo>
                  <a:pt x="3" y="254"/>
                </a:lnTo>
                <a:close/>
                <a:moveTo>
                  <a:pt x="27" y="271"/>
                </a:moveTo>
                <a:cubicBezTo>
                  <a:pt x="27" y="271"/>
                  <a:pt x="27" y="272"/>
                  <a:pt x="28" y="271"/>
                </a:cubicBezTo>
                <a:cubicBezTo>
                  <a:pt x="28" y="271"/>
                  <a:pt x="27" y="270"/>
                  <a:pt x="27" y="271"/>
                </a:cubicBezTo>
                <a:close/>
                <a:moveTo>
                  <a:pt x="31" y="278"/>
                </a:moveTo>
                <a:cubicBezTo>
                  <a:pt x="31" y="277"/>
                  <a:pt x="30" y="277"/>
                  <a:pt x="30" y="276"/>
                </a:cubicBezTo>
                <a:cubicBezTo>
                  <a:pt x="30" y="277"/>
                  <a:pt x="31" y="277"/>
                  <a:pt x="31" y="278"/>
                </a:cubicBezTo>
                <a:close/>
                <a:moveTo>
                  <a:pt x="31" y="281"/>
                </a:moveTo>
                <a:cubicBezTo>
                  <a:pt x="32" y="281"/>
                  <a:pt x="32" y="281"/>
                  <a:pt x="32" y="281"/>
                </a:cubicBezTo>
                <a:cubicBezTo>
                  <a:pt x="32" y="280"/>
                  <a:pt x="32" y="280"/>
                  <a:pt x="33" y="280"/>
                </a:cubicBezTo>
                <a:cubicBezTo>
                  <a:pt x="33" y="280"/>
                  <a:pt x="33" y="279"/>
                  <a:pt x="33" y="279"/>
                </a:cubicBezTo>
                <a:cubicBezTo>
                  <a:pt x="32" y="280"/>
                  <a:pt x="32" y="281"/>
                  <a:pt x="31" y="281"/>
                </a:cubicBezTo>
                <a:close/>
                <a:moveTo>
                  <a:pt x="782" y="255"/>
                </a:moveTo>
                <a:cubicBezTo>
                  <a:pt x="781" y="255"/>
                  <a:pt x="779" y="253"/>
                  <a:pt x="779" y="256"/>
                </a:cubicBezTo>
                <a:cubicBezTo>
                  <a:pt x="781" y="259"/>
                  <a:pt x="782" y="261"/>
                  <a:pt x="783" y="263"/>
                </a:cubicBezTo>
                <a:cubicBezTo>
                  <a:pt x="781" y="263"/>
                  <a:pt x="777" y="259"/>
                  <a:pt x="774" y="258"/>
                </a:cubicBezTo>
                <a:cubicBezTo>
                  <a:pt x="775" y="259"/>
                  <a:pt x="777" y="263"/>
                  <a:pt x="778" y="264"/>
                </a:cubicBezTo>
                <a:cubicBezTo>
                  <a:pt x="779" y="267"/>
                  <a:pt x="779" y="268"/>
                  <a:pt x="780" y="271"/>
                </a:cubicBezTo>
                <a:cubicBezTo>
                  <a:pt x="779" y="271"/>
                  <a:pt x="779" y="271"/>
                  <a:pt x="779" y="272"/>
                </a:cubicBezTo>
                <a:cubicBezTo>
                  <a:pt x="776" y="269"/>
                  <a:pt x="775" y="267"/>
                  <a:pt x="772" y="264"/>
                </a:cubicBezTo>
                <a:cubicBezTo>
                  <a:pt x="771" y="262"/>
                  <a:pt x="772" y="262"/>
                  <a:pt x="771" y="260"/>
                </a:cubicBezTo>
                <a:cubicBezTo>
                  <a:pt x="770" y="259"/>
                  <a:pt x="767" y="254"/>
                  <a:pt x="766" y="252"/>
                </a:cubicBezTo>
                <a:cubicBezTo>
                  <a:pt x="766" y="254"/>
                  <a:pt x="763" y="249"/>
                  <a:pt x="762" y="246"/>
                </a:cubicBezTo>
                <a:cubicBezTo>
                  <a:pt x="763" y="250"/>
                  <a:pt x="761" y="249"/>
                  <a:pt x="764" y="255"/>
                </a:cubicBezTo>
                <a:cubicBezTo>
                  <a:pt x="763" y="252"/>
                  <a:pt x="764" y="254"/>
                  <a:pt x="765" y="256"/>
                </a:cubicBezTo>
                <a:cubicBezTo>
                  <a:pt x="765" y="257"/>
                  <a:pt x="765" y="255"/>
                  <a:pt x="765" y="255"/>
                </a:cubicBezTo>
                <a:cubicBezTo>
                  <a:pt x="766" y="256"/>
                  <a:pt x="766" y="257"/>
                  <a:pt x="766" y="258"/>
                </a:cubicBezTo>
                <a:cubicBezTo>
                  <a:pt x="767" y="259"/>
                  <a:pt x="768" y="260"/>
                  <a:pt x="770" y="260"/>
                </a:cubicBezTo>
                <a:cubicBezTo>
                  <a:pt x="770" y="262"/>
                  <a:pt x="771" y="264"/>
                  <a:pt x="772" y="267"/>
                </a:cubicBezTo>
                <a:cubicBezTo>
                  <a:pt x="771" y="267"/>
                  <a:pt x="768" y="261"/>
                  <a:pt x="769" y="264"/>
                </a:cubicBezTo>
                <a:cubicBezTo>
                  <a:pt x="768" y="262"/>
                  <a:pt x="766" y="259"/>
                  <a:pt x="766" y="260"/>
                </a:cubicBezTo>
                <a:cubicBezTo>
                  <a:pt x="766" y="259"/>
                  <a:pt x="764" y="256"/>
                  <a:pt x="764" y="255"/>
                </a:cubicBezTo>
                <a:cubicBezTo>
                  <a:pt x="763" y="254"/>
                  <a:pt x="762" y="254"/>
                  <a:pt x="761" y="253"/>
                </a:cubicBezTo>
                <a:cubicBezTo>
                  <a:pt x="761" y="252"/>
                  <a:pt x="762" y="253"/>
                  <a:pt x="762" y="252"/>
                </a:cubicBezTo>
                <a:cubicBezTo>
                  <a:pt x="762" y="251"/>
                  <a:pt x="761" y="249"/>
                  <a:pt x="761" y="249"/>
                </a:cubicBezTo>
                <a:cubicBezTo>
                  <a:pt x="757" y="243"/>
                  <a:pt x="757" y="246"/>
                  <a:pt x="752" y="241"/>
                </a:cubicBezTo>
                <a:cubicBezTo>
                  <a:pt x="752" y="241"/>
                  <a:pt x="755" y="244"/>
                  <a:pt x="755" y="245"/>
                </a:cubicBezTo>
                <a:cubicBezTo>
                  <a:pt x="755" y="246"/>
                  <a:pt x="755" y="245"/>
                  <a:pt x="755" y="244"/>
                </a:cubicBezTo>
                <a:cubicBezTo>
                  <a:pt x="755" y="244"/>
                  <a:pt x="755" y="246"/>
                  <a:pt x="756" y="246"/>
                </a:cubicBezTo>
                <a:cubicBezTo>
                  <a:pt x="757" y="248"/>
                  <a:pt x="756" y="247"/>
                  <a:pt x="757" y="249"/>
                </a:cubicBezTo>
                <a:cubicBezTo>
                  <a:pt x="755" y="246"/>
                  <a:pt x="755" y="248"/>
                  <a:pt x="753" y="248"/>
                </a:cubicBezTo>
                <a:cubicBezTo>
                  <a:pt x="752" y="245"/>
                  <a:pt x="751" y="244"/>
                  <a:pt x="750" y="245"/>
                </a:cubicBezTo>
                <a:cubicBezTo>
                  <a:pt x="748" y="242"/>
                  <a:pt x="747" y="243"/>
                  <a:pt x="745" y="239"/>
                </a:cubicBezTo>
                <a:cubicBezTo>
                  <a:pt x="744" y="239"/>
                  <a:pt x="744" y="239"/>
                  <a:pt x="744" y="239"/>
                </a:cubicBezTo>
                <a:cubicBezTo>
                  <a:pt x="743" y="237"/>
                  <a:pt x="741" y="236"/>
                  <a:pt x="739" y="233"/>
                </a:cubicBezTo>
                <a:cubicBezTo>
                  <a:pt x="739" y="232"/>
                  <a:pt x="739" y="231"/>
                  <a:pt x="740" y="231"/>
                </a:cubicBezTo>
                <a:cubicBezTo>
                  <a:pt x="741" y="233"/>
                  <a:pt x="741" y="234"/>
                  <a:pt x="742" y="234"/>
                </a:cubicBezTo>
                <a:cubicBezTo>
                  <a:pt x="742" y="234"/>
                  <a:pt x="741" y="231"/>
                  <a:pt x="743" y="234"/>
                </a:cubicBezTo>
                <a:cubicBezTo>
                  <a:pt x="743" y="233"/>
                  <a:pt x="742" y="232"/>
                  <a:pt x="741" y="231"/>
                </a:cubicBezTo>
                <a:cubicBezTo>
                  <a:pt x="740" y="230"/>
                  <a:pt x="741" y="231"/>
                  <a:pt x="740" y="231"/>
                </a:cubicBezTo>
                <a:cubicBezTo>
                  <a:pt x="739" y="227"/>
                  <a:pt x="737" y="229"/>
                  <a:pt x="736" y="226"/>
                </a:cubicBezTo>
                <a:cubicBezTo>
                  <a:pt x="736" y="227"/>
                  <a:pt x="735" y="226"/>
                  <a:pt x="733" y="224"/>
                </a:cubicBezTo>
                <a:cubicBezTo>
                  <a:pt x="734" y="226"/>
                  <a:pt x="737" y="229"/>
                  <a:pt x="738" y="231"/>
                </a:cubicBezTo>
                <a:cubicBezTo>
                  <a:pt x="735" y="229"/>
                  <a:pt x="728" y="217"/>
                  <a:pt x="726" y="218"/>
                </a:cubicBezTo>
                <a:cubicBezTo>
                  <a:pt x="724" y="215"/>
                  <a:pt x="723" y="213"/>
                  <a:pt x="721" y="210"/>
                </a:cubicBezTo>
                <a:cubicBezTo>
                  <a:pt x="715" y="205"/>
                  <a:pt x="707" y="195"/>
                  <a:pt x="698" y="186"/>
                </a:cubicBezTo>
                <a:cubicBezTo>
                  <a:pt x="698" y="186"/>
                  <a:pt x="701" y="188"/>
                  <a:pt x="700" y="188"/>
                </a:cubicBezTo>
                <a:cubicBezTo>
                  <a:pt x="696" y="184"/>
                  <a:pt x="693" y="182"/>
                  <a:pt x="688" y="177"/>
                </a:cubicBezTo>
                <a:cubicBezTo>
                  <a:pt x="689" y="178"/>
                  <a:pt x="690" y="178"/>
                  <a:pt x="690" y="177"/>
                </a:cubicBezTo>
                <a:cubicBezTo>
                  <a:pt x="689" y="176"/>
                  <a:pt x="689" y="176"/>
                  <a:pt x="689" y="176"/>
                </a:cubicBezTo>
                <a:cubicBezTo>
                  <a:pt x="687" y="174"/>
                  <a:pt x="689" y="177"/>
                  <a:pt x="688" y="177"/>
                </a:cubicBezTo>
                <a:cubicBezTo>
                  <a:pt x="686" y="175"/>
                  <a:pt x="687" y="175"/>
                  <a:pt x="686" y="174"/>
                </a:cubicBezTo>
                <a:cubicBezTo>
                  <a:pt x="684" y="172"/>
                  <a:pt x="686" y="174"/>
                  <a:pt x="684" y="173"/>
                </a:cubicBezTo>
                <a:cubicBezTo>
                  <a:pt x="683" y="172"/>
                  <a:pt x="682" y="169"/>
                  <a:pt x="681" y="170"/>
                </a:cubicBezTo>
                <a:cubicBezTo>
                  <a:pt x="680" y="169"/>
                  <a:pt x="681" y="169"/>
                  <a:pt x="681" y="169"/>
                </a:cubicBezTo>
                <a:cubicBezTo>
                  <a:pt x="680" y="168"/>
                  <a:pt x="679" y="168"/>
                  <a:pt x="678" y="168"/>
                </a:cubicBezTo>
                <a:cubicBezTo>
                  <a:pt x="676" y="165"/>
                  <a:pt x="672" y="163"/>
                  <a:pt x="672" y="161"/>
                </a:cubicBezTo>
                <a:cubicBezTo>
                  <a:pt x="670" y="160"/>
                  <a:pt x="662" y="154"/>
                  <a:pt x="657" y="149"/>
                </a:cubicBezTo>
                <a:cubicBezTo>
                  <a:pt x="660" y="152"/>
                  <a:pt x="654" y="146"/>
                  <a:pt x="654" y="146"/>
                </a:cubicBezTo>
                <a:cubicBezTo>
                  <a:pt x="653" y="145"/>
                  <a:pt x="653" y="145"/>
                  <a:pt x="652" y="145"/>
                </a:cubicBezTo>
                <a:cubicBezTo>
                  <a:pt x="648" y="142"/>
                  <a:pt x="644" y="139"/>
                  <a:pt x="645" y="138"/>
                </a:cubicBezTo>
                <a:cubicBezTo>
                  <a:pt x="641" y="135"/>
                  <a:pt x="641" y="135"/>
                  <a:pt x="641" y="135"/>
                </a:cubicBezTo>
                <a:cubicBezTo>
                  <a:pt x="642" y="137"/>
                  <a:pt x="641" y="136"/>
                  <a:pt x="640" y="136"/>
                </a:cubicBezTo>
                <a:cubicBezTo>
                  <a:pt x="637" y="133"/>
                  <a:pt x="636" y="133"/>
                  <a:pt x="633" y="130"/>
                </a:cubicBezTo>
                <a:cubicBezTo>
                  <a:pt x="633" y="130"/>
                  <a:pt x="632" y="129"/>
                  <a:pt x="633" y="129"/>
                </a:cubicBezTo>
                <a:cubicBezTo>
                  <a:pt x="629" y="126"/>
                  <a:pt x="631" y="129"/>
                  <a:pt x="629" y="128"/>
                </a:cubicBezTo>
                <a:cubicBezTo>
                  <a:pt x="628" y="126"/>
                  <a:pt x="625" y="124"/>
                  <a:pt x="622" y="123"/>
                </a:cubicBezTo>
                <a:cubicBezTo>
                  <a:pt x="626" y="124"/>
                  <a:pt x="620" y="120"/>
                  <a:pt x="618" y="120"/>
                </a:cubicBezTo>
                <a:cubicBezTo>
                  <a:pt x="618" y="120"/>
                  <a:pt x="620" y="122"/>
                  <a:pt x="621" y="122"/>
                </a:cubicBezTo>
                <a:cubicBezTo>
                  <a:pt x="623" y="124"/>
                  <a:pt x="615" y="119"/>
                  <a:pt x="617" y="119"/>
                </a:cubicBezTo>
                <a:cubicBezTo>
                  <a:pt x="614" y="117"/>
                  <a:pt x="614" y="117"/>
                  <a:pt x="614" y="117"/>
                </a:cubicBezTo>
                <a:cubicBezTo>
                  <a:pt x="613" y="116"/>
                  <a:pt x="614" y="118"/>
                  <a:pt x="611" y="116"/>
                </a:cubicBezTo>
                <a:cubicBezTo>
                  <a:pt x="611" y="116"/>
                  <a:pt x="613" y="116"/>
                  <a:pt x="612" y="115"/>
                </a:cubicBezTo>
                <a:cubicBezTo>
                  <a:pt x="610" y="114"/>
                  <a:pt x="612" y="116"/>
                  <a:pt x="610" y="115"/>
                </a:cubicBezTo>
                <a:cubicBezTo>
                  <a:pt x="607" y="112"/>
                  <a:pt x="602" y="111"/>
                  <a:pt x="596" y="106"/>
                </a:cubicBezTo>
                <a:cubicBezTo>
                  <a:pt x="596" y="106"/>
                  <a:pt x="595" y="106"/>
                  <a:pt x="595" y="105"/>
                </a:cubicBezTo>
                <a:cubicBezTo>
                  <a:pt x="594" y="105"/>
                  <a:pt x="594" y="105"/>
                  <a:pt x="594" y="106"/>
                </a:cubicBezTo>
                <a:cubicBezTo>
                  <a:pt x="587" y="101"/>
                  <a:pt x="583" y="99"/>
                  <a:pt x="576" y="95"/>
                </a:cubicBezTo>
                <a:cubicBezTo>
                  <a:pt x="573" y="94"/>
                  <a:pt x="576" y="96"/>
                  <a:pt x="575" y="96"/>
                </a:cubicBezTo>
                <a:cubicBezTo>
                  <a:pt x="575" y="95"/>
                  <a:pt x="571" y="94"/>
                  <a:pt x="571" y="94"/>
                </a:cubicBezTo>
                <a:cubicBezTo>
                  <a:pt x="568" y="92"/>
                  <a:pt x="566" y="90"/>
                  <a:pt x="562" y="88"/>
                </a:cubicBezTo>
                <a:cubicBezTo>
                  <a:pt x="555" y="85"/>
                  <a:pt x="548" y="82"/>
                  <a:pt x="540" y="79"/>
                </a:cubicBezTo>
                <a:cubicBezTo>
                  <a:pt x="540" y="78"/>
                  <a:pt x="540" y="78"/>
                  <a:pt x="540" y="78"/>
                </a:cubicBezTo>
                <a:cubicBezTo>
                  <a:pt x="537" y="77"/>
                  <a:pt x="535" y="76"/>
                  <a:pt x="533" y="75"/>
                </a:cubicBezTo>
                <a:cubicBezTo>
                  <a:pt x="530" y="74"/>
                  <a:pt x="529" y="74"/>
                  <a:pt x="526" y="73"/>
                </a:cubicBezTo>
                <a:cubicBezTo>
                  <a:pt x="526" y="72"/>
                  <a:pt x="526" y="72"/>
                  <a:pt x="526" y="72"/>
                </a:cubicBezTo>
                <a:cubicBezTo>
                  <a:pt x="521" y="71"/>
                  <a:pt x="517" y="70"/>
                  <a:pt x="514" y="68"/>
                </a:cubicBezTo>
                <a:cubicBezTo>
                  <a:pt x="510" y="68"/>
                  <a:pt x="504" y="65"/>
                  <a:pt x="502" y="64"/>
                </a:cubicBezTo>
                <a:cubicBezTo>
                  <a:pt x="500" y="63"/>
                  <a:pt x="502" y="65"/>
                  <a:pt x="502" y="65"/>
                </a:cubicBezTo>
                <a:cubicBezTo>
                  <a:pt x="497" y="64"/>
                  <a:pt x="493" y="62"/>
                  <a:pt x="488" y="60"/>
                </a:cubicBezTo>
                <a:cubicBezTo>
                  <a:pt x="485" y="60"/>
                  <a:pt x="481" y="60"/>
                  <a:pt x="480" y="59"/>
                </a:cubicBezTo>
                <a:cubicBezTo>
                  <a:pt x="483" y="59"/>
                  <a:pt x="485" y="60"/>
                  <a:pt x="484" y="59"/>
                </a:cubicBezTo>
                <a:cubicBezTo>
                  <a:pt x="482" y="58"/>
                  <a:pt x="480" y="59"/>
                  <a:pt x="480" y="58"/>
                </a:cubicBezTo>
                <a:cubicBezTo>
                  <a:pt x="479" y="58"/>
                  <a:pt x="479" y="58"/>
                  <a:pt x="479" y="59"/>
                </a:cubicBezTo>
                <a:cubicBezTo>
                  <a:pt x="474" y="58"/>
                  <a:pt x="470" y="57"/>
                  <a:pt x="468" y="56"/>
                </a:cubicBezTo>
                <a:cubicBezTo>
                  <a:pt x="466" y="56"/>
                  <a:pt x="469" y="57"/>
                  <a:pt x="464" y="56"/>
                </a:cubicBezTo>
                <a:cubicBezTo>
                  <a:pt x="465" y="55"/>
                  <a:pt x="461" y="54"/>
                  <a:pt x="459" y="54"/>
                </a:cubicBezTo>
                <a:cubicBezTo>
                  <a:pt x="459" y="54"/>
                  <a:pt x="459" y="54"/>
                  <a:pt x="458" y="54"/>
                </a:cubicBezTo>
                <a:cubicBezTo>
                  <a:pt x="458" y="54"/>
                  <a:pt x="459" y="54"/>
                  <a:pt x="461" y="54"/>
                </a:cubicBezTo>
                <a:cubicBezTo>
                  <a:pt x="461" y="53"/>
                  <a:pt x="460" y="53"/>
                  <a:pt x="458" y="53"/>
                </a:cubicBezTo>
                <a:cubicBezTo>
                  <a:pt x="457" y="53"/>
                  <a:pt x="456" y="53"/>
                  <a:pt x="456" y="54"/>
                </a:cubicBezTo>
                <a:cubicBezTo>
                  <a:pt x="453" y="53"/>
                  <a:pt x="452" y="52"/>
                  <a:pt x="450" y="52"/>
                </a:cubicBezTo>
                <a:cubicBezTo>
                  <a:pt x="448" y="51"/>
                  <a:pt x="451" y="52"/>
                  <a:pt x="450" y="52"/>
                </a:cubicBezTo>
                <a:cubicBezTo>
                  <a:pt x="442" y="51"/>
                  <a:pt x="434" y="51"/>
                  <a:pt x="428" y="49"/>
                </a:cubicBezTo>
                <a:cubicBezTo>
                  <a:pt x="426" y="49"/>
                  <a:pt x="429" y="50"/>
                  <a:pt x="427" y="50"/>
                </a:cubicBezTo>
                <a:cubicBezTo>
                  <a:pt x="424" y="50"/>
                  <a:pt x="424" y="49"/>
                  <a:pt x="426" y="49"/>
                </a:cubicBezTo>
                <a:cubicBezTo>
                  <a:pt x="426" y="48"/>
                  <a:pt x="425" y="49"/>
                  <a:pt x="423" y="48"/>
                </a:cubicBezTo>
                <a:cubicBezTo>
                  <a:pt x="423" y="49"/>
                  <a:pt x="423" y="49"/>
                  <a:pt x="423" y="49"/>
                </a:cubicBezTo>
                <a:cubicBezTo>
                  <a:pt x="416" y="48"/>
                  <a:pt x="410" y="48"/>
                  <a:pt x="402" y="48"/>
                </a:cubicBezTo>
                <a:cubicBezTo>
                  <a:pt x="404" y="47"/>
                  <a:pt x="401" y="47"/>
                  <a:pt x="397" y="47"/>
                </a:cubicBezTo>
                <a:cubicBezTo>
                  <a:pt x="397" y="46"/>
                  <a:pt x="397" y="46"/>
                  <a:pt x="397" y="46"/>
                </a:cubicBezTo>
                <a:cubicBezTo>
                  <a:pt x="394" y="47"/>
                  <a:pt x="393" y="46"/>
                  <a:pt x="391" y="46"/>
                </a:cubicBezTo>
                <a:cubicBezTo>
                  <a:pt x="389" y="46"/>
                  <a:pt x="395" y="47"/>
                  <a:pt x="393" y="48"/>
                </a:cubicBezTo>
                <a:cubicBezTo>
                  <a:pt x="390" y="47"/>
                  <a:pt x="390" y="47"/>
                  <a:pt x="388" y="47"/>
                </a:cubicBezTo>
                <a:cubicBezTo>
                  <a:pt x="386" y="47"/>
                  <a:pt x="388" y="47"/>
                  <a:pt x="388" y="48"/>
                </a:cubicBezTo>
                <a:cubicBezTo>
                  <a:pt x="385" y="48"/>
                  <a:pt x="385" y="47"/>
                  <a:pt x="382" y="48"/>
                </a:cubicBezTo>
                <a:cubicBezTo>
                  <a:pt x="382" y="47"/>
                  <a:pt x="383" y="47"/>
                  <a:pt x="384" y="47"/>
                </a:cubicBezTo>
                <a:cubicBezTo>
                  <a:pt x="383" y="47"/>
                  <a:pt x="380" y="48"/>
                  <a:pt x="380" y="47"/>
                </a:cubicBezTo>
                <a:cubicBezTo>
                  <a:pt x="379" y="47"/>
                  <a:pt x="380" y="48"/>
                  <a:pt x="377" y="48"/>
                </a:cubicBezTo>
                <a:cubicBezTo>
                  <a:pt x="376" y="47"/>
                  <a:pt x="377" y="47"/>
                  <a:pt x="376" y="47"/>
                </a:cubicBezTo>
                <a:cubicBezTo>
                  <a:pt x="375" y="47"/>
                  <a:pt x="371" y="48"/>
                  <a:pt x="375" y="48"/>
                </a:cubicBezTo>
                <a:cubicBezTo>
                  <a:pt x="374" y="48"/>
                  <a:pt x="373" y="49"/>
                  <a:pt x="371" y="49"/>
                </a:cubicBezTo>
                <a:cubicBezTo>
                  <a:pt x="372" y="48"/>
                  <a:pt x="370" y="48"/>
                  <a:pt x="371" y="47"/>
                </a:cubicBezTo>
                <a:cubicBezTo>
                  <a:pt x="370" y="47"/>
                  <a:pt x="367" y="48"/>
                  <a:pt x="368" y="47"/>
                </a:cubicBezTo>
                <a:cubicBezTo>
                  <a:pt x="365" y="48"/>
                  <a:pt x="363" y="48"/>
                  <a:pt x="361" y="48"/>
                </a:cubicBezTo>
                <a:cubicBezTo>
                  <a:pt x="361" y="47"/>
                  <a:pt x="362" y="47"/>
                  <a:pt x="363" y="47"/>
                </a:cubicBezTo>
                <a:cubicBezTo>
                  <a:pt x="363" y="47"/>
                  <a:pt x="361" y="47"/>
                  <a:pt x="359" y="47"/>
                </a:cubicBezTo>
                <a:cubicBezTo>
                  <a:pt x="358" y="48"/>
                  <a:pt x="355" y="48"/>
                  <a:pt x="351" y="48"/>
                </a:cubicBezTo>
                <a:cubicBezTo>
                  <a:pt x="351" y="49"/>
                  <a:pt x="354" y="48"/>
                  <a:pt x="354" y="49"/>
                </a:cubicBezTo>
                <a:cubicBezTo>
                  <a:pt x="350" y="50"/>
                  <a:pt x="351" y="49"/>
                  <a:pt x="348" y="49"/>
                </a:cubicBezTo>
                <a:cubicBezTo>
                  <a:pt x="350" y="50"/>
                  <a:pt x="344" y="50"/>
                  <a:pt x="342" y="50"/>
                </a:cubicBezTo>
                <a:cubicBezTo>
                  <a:pt x="340" y="50"/>
                  <a:pt x="343" y="50"/>
                  <a:pt x="341" y="51"/>
                </a:cubicBezTo>
                <a:cubicBezTo>
                  <a:pt x="336" y="52"/>
                  <a:pt x="334" y="52"/>
                  <a:pt x="332" y="51"/>
                </a:cubicBezTo>
                <a:cubicBezTo>
                  <a:pt x="334" y="50"/>
                  <a:pt x="335" y="51"/>
                  <a:pt x="335" y="51"/>
                </a:cubicBezTo>
                <a:cubicBezTo>
                  <a:pt x="336" y="51"/>
                  <a:pt x="336" y="51"/>
                  <a:pt x="336" y="51"/>
                </a:cubicBezTo>
                <a:cubicBezTo>
                  <a:pt x="336" y="50"/>
                  <a:pt x="334" y="51"/>
                  <a:pt x="335" y="50"/>
                </a:cubicBezTo>
                <a:cubicBezTo>
                  <a:pt x="331" y="51"/>
                  <a:pt x="331" y="51"/>
                  <a:pt x="331" y="52"/>
                </a:cubicBezTo>
                <a:cubicBezTo>
                  <a:pt x="330" y="51"/>
                  <a:pt x="326" y="51"/>
                  <a:pt x="326" y="52"/>
                </a:cubicBezTo>
                <a:cubicBezTo>
                  <a:pt x="323" y="53"/>
                  <a:pt x="325" y="52"/>
                  <a:pt x="326" y="51"/>
                </a:cubicBezTo>
                <a:cubicBezTo>
                  <a:pt x="326" y="51"/>
                  <a:pt x="322" y="52"/>
                  <a:pt x="321" y="53"/>
                </a:cubicBezTo>
                <a:cubicBezTo>
                  <a:pt x="321" y="53"/>
                  <a:pt x="322" y="53"/>
                  <a:pt x="323" y="53"/>
                </a:cubicBezTo>
                <a:cubicBezTo>
                  <a:pt x="321" y="53"/>
                  <a:pt x="315" y="54"/>
                  <a:pt x="316" y="55"/>
                </a:cubicBezTo>
                <a:cubicBezTo>
                  <a:pt x="314" y="56"/>
                  <a:pt x="314" y="55"/>
                  <a:pt x="312" y="55"/>
                </a:cubicBezTo>
                <a:cubicBezTo>
                  <a:pt x="313" y="55"/>
                  <a:pt x="314" y="54"/>
                  <a:pt x="315" y="54"/>
                </a:cubicBezTo>
                <a:cubicBezTo>
                  <a:pt x="317" y="53"/>
                  <a:pt x="317" y="53"/>
                  <a:pt x="320" y="52"/>
                </a:cubicBezTo>
                <a:cubicBezTo>
                  <a:pt x="319" y="52"/>
                  <a:pt x="314" y="54"/>
                  <a:pt x="313" y="54"/>
                </a:cubicBezTo>
                <a:cubicBezTo>
                  <a:pt x="310" y="54"/>
                  <a:pt x="314" y="54"/>
                  <a:pt x="312" y="55"/>
                </a:cubicBezTo>
                <a:cubicBezTo>
                  <a:pt x="308" y="56"/>
                  <a:pt x="308" y="56"/>
                  <a:pt x="304" y="57"/>
                </a:cubicBezTo>
                <a:cubicBezTo>
                  <a:pt x="305" y="57"/>
                  <a:pt x="307" y="57"/>
                  <a:pt x="307" y="56"/>
                </a:cubicBezTo>
                <a:cubicBezTo>
                  <a:pt x="305" y="56"/>
                  <a:pt x="302" y="58"/>
                  <a:pt x="302" y="58"/>
                </a:cubicBezTo>
                <a:cubicBezTo>
                  <a:pt x="299" y="59"/>
                  <a:pt x="304" y="57"/>
                  <a:pt x="301" y="58"/>
                </a:cubicBezTo>
                <a:cubicBezTo>
                  <a:pt x="301" y="57"/>
                  <a:pt x="304" y="57"/>
                  <a:pt x="303" y="57"/>
                </a:cubicBezTo>
                <a:cubicBezTo>
                  <a:pt x="303" y="57"/>
                  <a:pt x="298" y="58"/>
                  <a:pt x="297" y="58"/>
                </a:cubicBezTo>
                <a:cubicBezTo>
                  <a:pt x="298" y="59"/>
                  <a:pt x="301" y="57"/>
                  <a:pt x="301" y="58"/>
                </a:cubicBezTo>
                <a:cubicBezTo>
                  <a:pt x="296" y="59"/>
                  <a:pt x="295" y="60"/>
                  <a:pt x="292" y="60"/>
                </a:cubicBezTo>
                <a:cubicBezTo>
                  <a:pt x="290" y="61"/>
                  <a:pt x="289" y="61"/>
                  <a:pt x="289" y="62"/>
                </a:cubicBezTo>
                <a:cubicBezTo>
                  <a:pt x="288" y="62"/>
                  <a:pt x="283" y="62"/>
                  <a:pt x="283" y="63"/>
                </a:cubicBezTo>
                <a:cubicBezTo>
                  <a:pt x="279" y="65"/>
                  <a:pt x="279" y="64"/>
                  <a:pt x="276" y="65"/>
                </a:cubicBezTo>
                <a:cubicBezTo>
                  <a:pt x="274" y="66"/>
                  <a:pt x="277" y="66"/>
                  <a:pt x="276" y="66"/>
                </a:cubicBezTo>
                <a:cubicBezTo>
                  <a:pt x="273" y="67"/>
                  <a:pt x="273" y="67"/>
                  <a:pt x="273" y="67"/>
                </a:cubicBezTo>
                <a:cubicBezTo>
                  <a:pt x="275" y="65"/>
                  <a:pt x="264" y="71"/>
                  <a:pt x="260" y="71"/>
                </a:cubicBezTo>
                <a:cubicBezTo>
                  <a:pt x="259" y="72"/>
                  <a:pt x="259" y="72"/>
                  <a:pt x="259" y="73"/>
                </a:cubicBezTo>
                <a:cubicBezTo>
                  <a:pt x="257" y="73"/>
                  <a:pt x="254" y="74"/>
                  <a:pt x="253" y="75"/>
                </a:cubicBezTo>
                <a:cubicBezTo>
                  <a:pt x="253" y="75"/>
                  <a:pt x="253" y="75"/>
                  <a:pt x="253" y="74"/>
                </a:cubicBezTo>
                <a:cubicBezTo>
                  <a:pt x="248" y="77"/>
                  <a:pt x="246" y="78"/>
                  <a:pt x="239" y="81"/>
                </a:cubicBezTo>
                <a:cubicBezTo>
                  <a:pt x="240" y="80"/>
                  <a:pt x="244" y="78"/>
                  <a:pt x="245" y="78"/>
                </a:cubicBezTo>
                <a:cubicBezTo>
                  <a:pt x="244" y="78"/>
                  <a:pt x="244" y="76"/>
                  <a:pt x="243" y="77"/>
                </a:cubicBezTo>
                <a:cubicBezTo>
                  <a:pt x="243" y="77"/>
                  <a:pt x="242" y="76"/>
                  <a:pt x="243" y="75"/>
                </a:cubicBezTo>
                <a:cubicBezTo>
                  <a:pt x="244" y="75"/>
                  <a:pt x="244" y="75"/>
                  <a:pt x="245" y="75"/>
                </a:cubicBezTo>
                <a:cubicBezTo>
                  <a:pt x="247" y="74"/>
                  <a:pt x="243" y="74"/>
                  <a:pt x="246" y="73"/>
                </a:cubicBezTo>
                <a:cubicBezTo>
                  <a:pt x="245" y="73"/>
                  <a:pt x="244" y="74"/>
                  <a:pt x="243" y="75"/>
                </a:cubicBezTo>
                <a:cubicBezTo>
                  <a:pt x="243" y="73"/>
                  <a:pt x="250" y="71"/>
                  <a:pt x="252" y="71"/>
                </a:cubicBezTo>
                <a:cubicBezTo>
                  <a:pt x="254" y="70"/>
                  <a:pt x="251" y="70"/>
                  <a:pt x="254" y="69"/>
                </a:cubicBezTo>
                <a:cubicBezTo>
                  <a:pt x="247" y="70"/>
                  <a:pt x="242" y="74"/>
                  <a:pt x="237" y="76"/>
                </a:cubicBezTo>
                <a:cubicBezTo>
                  <a:pt x="236" y="76"/>
                  <a:pt x="237" y="76"/>
                  <a:pt x="237" y="76"/>
                </a:cubicBezTo>
                <a:cubicBezTo>
                  <a:pt x="235" y="77"/>
                  <a:pt x="233" y="78"/>
                  <a:pt x="233" y="78"/>
                </a:cubicBezTo>
                <a:cubicBezTo>
                  <a:pt x="234" y="77"/>
                  <a:pt x="235" y="77"/>
                  <a:pt x="235" y="76"/>
                </a:cubicBezTo>
                <a:cubicBezTo>
                  <a:pt x="232" y="77"/>
                  <a:pt x="234" y="77"/>
                  <a:pt x="231" y="78"/>
                </a:cubicBezTo>
                <a:cubicBezTo>
                  <a:pt x="229" y="78"/>
                  <a:pt x="231" y="77"/>
                  <a:pt x="227" y="79"/>
                </a:cubicBezTo>
                <a:cubicBezTo>
                  <a:pt x="227" y="78"/>
                  <a:pt x="230" y="77"/>
                  <a:pt x="231" y="76"/>
                </a:cubicBezTo>
                <a:cubicBezTo>
                  <a:pt x="229" y="77"/>
                  <a:pt x="228" y="77"/>
                  <a:pt x="224" y="79"/>
                </a:cubicBezTo>
                <a:cubicBezTo>
                  <a:pt x="227" y="76"/>
                  <a:pt x="236" y="73"/>
                  <a:pt x="233" y="72"/>
                </a:cubicBezTo>
                <a:cubicBezTo>
                  <a:pt x="233" y="72"/>
                  <a:pt x="231" y="72"/>
                  <a:pt x="231" y="72"/>
                </a:cubicBezTo>
                <a:cubicBezTo>
                  <a:pt x="229" y="73"/>
                  <a:pt x="233" y="72"/>
                  <a:pt x="230" y="73"/>
                </a:cubicBezTo>
                <a:cubicBezTo>
                  <a:pt x="230" y="73"/>
                  <a:pt x="232" y="73"/>
                  <a:pt x="232" y="73"/>
                </a:cubicBezTo>
                <a:cubicBezTo>
                  <a:pt x="227" y="76"/>
                  <a:pt x="222" y="80"/>
                  <a:pt x="219" y="80"/>
                </a:cubicBezTo>
                <a:cubicBezTo>
                  <a:pt x="223" y="79"/>
                  <a:pt x="216" y="80"/>
                  <a:pt x="222" y="77"/>
                </a:cubicBezTo>
                <a:cubicBezTo>
                  <a:pt x="221" y="76"/>
                  <a:pt x="216" y="78"/>
                  <a:pt x="218" y="76"/>
                </a:cubicBezTo>
                <a:cubicBezTo>
                  <a:pt x="217" y="77"/>
                  <a:pt x="210" y="80"/>
                  <a:pt x="210" y="82"/>
                </a:cubicBezTo>
                <a:cubicBezTo>
                  <a:pt x="205" y="84"/>
                  <a:pt x="210" y="81"/>
                  <a:pt x="203" y="85"/>
                </a:cubicBezTo>
                <a:cubicBezTo>
                  <a:pt x="207" y="83"/>
                  <a:pt x="205" y="85"/>
                  <a:pt x="206" y="85"/>
                </a:cubicBezTo>
                <a:cubicBezTo>
                  <a:pt x="203" y="87"/>
                  <a:pt x="205" y="85"/>
                  <a:pt x="204" y="85"/>
                </a:cubicBezTo>
                <a:cubicBezTo>
                  <a:pt x="202" y="86"/>
                  <a:pt x="201" y="88"/>
                  <a:pt x="199" y="88"/>
                </a:cubicBezTo>
                <a:cubicBezTo>
                  <a:pt x="199" y="89"/>
                  <a:pt x="199" y="89"/>
                  <a:pt x="198" y="89"/>
                </a:cubicBezTo>
                <a:cubicBezTo>
                  <a:pt x="200" y="89"/>
                  <a:pt x="202" y="86"/>
                  <a:pt x="203" y="86"/>
                </a:cubicBezTo>
                <a:cubicBezTo>
                  <a:pt x="204" y="87"/>
                  <a:pt x="202" y="88"/>
                  <a:pt x="201" y="88"/>
                </a:cubicBezTo>
                <a:cubicBezTo>
                  <a:pt x="201" y="89"/>
                  <a:pt x="205" y="87"/>
                  <a:pt x="202" y="89"/>
                </a:cubicBezTo>
                <a:cubicBezTo>
                  <a:pt x="202" y="89"/>
                  <a:pt x="204" y="88"/>
                  <a:pt x="205" y="87"/>
                </a:cubicBezTo>
                <a:cubicBezTo>
                  <a:pt x="203" y="89"/>
                  <a:pt x="198" y="91"/>
                  <a:pt x="198" y="92"/>
                </a:cubicBezTo>
                <a:cubicBezTo>
                  <a:pt x="198" y="92"/>
                  <a:pt x="198" y="91"/>
                  <a:pt x="195" y="93"/>
                </a:cubicBezTo>
                <a:cubicBezTo>
                  <a:pt x="195" y="92"/>
                  <a:pt x="196" y="92"/>
                  <a:pt x="197" y="91"/>
                </a:cubicBezTo>
                <a:cubicBezTo>
                  <a:pt x="196" y="91"/>
                  <a:pt x="194" y="92"/>
                  <a:pt x="192" y="94"/>
                </a:cubicBezTo>
                <a:cubicBezTo>
                  <a:pt x="191" y="94"/>
                  <a:pt x="190" y="94"/>
                  <a:pt x="190" y="93"/>
                </a:cubicBezTo>
                <a:cubicBezTo>
                  <a:pt x="187" y="95"/>
                  <a:pt x="190" y="94"/>
                  <a:pt x="187" y="96"/>
                </a:cubicBezTo>
                <a:cubicBezTo>
                  <a:pt x="189" y="94"/>
                  <a:pt x="184" y="97"/>
                  <a:pt x="184" y="96"/>
                </a:cubicBezTo>
                <a:cubicBezTo>
                  <a:pt x="182" y="98"/>
                  <a:pt x="180" y="99"/>
                  <a:pt x="179" y="100"/>
                </a:cubicBezTo>
                <a:cubicBezTo>
                  <a:pt x="179" y="99"/>
                  <a:pt x="179" y="98"/>
                  <a:pt x="181" y="98"/>
                </a:cubicBezTo>
                <a:cubicBezTo>
                  <a:pt x="184" y="96"/>
                  <a:pt x="180" y="98"/>
                  <a:pt x="180" y="97"/>
                </a:cubicBezTo>
                <a:cubicBezTo>
                  <a:pt x="184" y="95"/>
                  <a:pt x="186" y="93"/>
                  <a:pt x="191" y="90"/>
                </a:cubicBezTo>
                <a:cubicBezTo>
                  <a:pt x="188" y="92"/>
                  <a:pt x="189" y="92"/>
                  <a:pt x="192" y="90"/>
                </a:cubicBezTo>
                <a:cubicBezTo>
                  <a:pt x="194" y="88"/>
                  <a:pt x="194" y="88"/>
                  <a:pt x="198" y="86"/>
                </a:cubicBezTo>
                <a:cubicBezTo>
                  <a:pt x="200" y="85"/>
                  <a:pt x="196" y="86"/>
                  <a:pt x="200" y="84"/>
                </a:cubicBezTo>
                <a:cubicBezTo>
                  <a:pt x="199" y="85"/>
                  <a:pt x="204" y="82"/>
                  <a:pt x="204" y="84"/>
                </a:cubicBezTo>
                <a:cubicBezTo>
                  <a:pt x="204" y="84"/>
                  <a:pt x="206" y="83"/>
                  <a:pt x="208" y="82"/>
                </a:cubicBezTo>
                <a:cubicBezTo>
                  <a:pt x="208" y="81"/>
                  <a:pt x="209" y="81"/>
                  <a:pt x="209" y="81"/>
                </a:cubicBezTo>
                <a:cubicBezTo>
                  <a:pt x="209" y="80"/>
                  <a:pt x="205" y="82"/>
                  <a:pt x="207" y="82"/>
                </a:cubicBezTo>
                <a:cubicBezTo>
                  <a:pt x="205" y="83"/>
                  <a:pt x="203" y="84"/>
                  <a:pt x="203" y="83"/>
                </a:cubicBezTo>
                <a:cubicBezTo>
                  <a:pt x="206" y="81"/>
                  <a:pt x="206" y="81"/>
                  <a:pt x="206" y="81"/>
                </a:cubicBezTo>
                <a:cubicBezTo>
                  <a:pt x="206" y="81"/>
                  <a:pt x="205" y="82"/>
                  <a:pt x="206" y="82"/>
                </a:cubicBezTo>
                <a:cubicBezTo>
                  <a:pt x="208" y="81"/>
                  <a:pt x="207" y="81"/>
                  <a:pt x="207" y="80"/>
                </a:cubicBezTo>
                <a:cubicBezTo>
                  <a:pt x="208" y="79"/>
                  <a:pt x="209" y="80"/>
                  <a:pt x="210" y="79"/>
                </a:cubicBezTo>
                <a:cubicBezTo>
                  <a:pt x="212" y="78"/>
                  <a:pt x="209" y="81"/>
                  <a:pt x="213" y="79"/>
                </a:cubicBezTo>
                <a:cubicBezTo>
                  <a:pt x="215" y="78"/>
                  <a:pt x="214" y="77"/>
                  <a:pt x="216" y="77"/>
                </a:cubicBezTo>
                <a:cubicBezTo>
                  <a:pt x="218" y="75"/>
                  <a:pt x="218" y="73"/>
                  <a:pt x="217" y="73"/>
                </a:cubicBezTo>
                <a:cubicBezTo>
                  <a:pt x="216" y="74"/>
                  <a:pt x="216" y="74"/>
                  <a:pt x="213" y="75"/>
                </a:cubicBezTo>
                <a:cubicBezTo>
                  <a:pt x="213" y="74"/>
                  <a:pt x="213" y="74"/>
                  <a:pt x="213" y="74"/>
                </a:cubicBezTo>
                <a:cubicBezTo>
                  <a:pt x="219" y="70"/>
                  <a:pt x="218" y="72"/>
                  <a:pt x="221" y="70"/>
                </a:cubicBezTo>
                <a:cubicBezTo>
                  <a:pt x="222" y="70"/>
                  <a:pt x="220" y="71"/>
                  <a:pt x="219" y="72"/>
                </a:cubicBezTo>
                <a:cubicBezTo>
                  <a:pt x="218" y="73"/>
                  <a:pt x="221" y="71"/>
                  <a:pt x="219" y="73"/>
                </a:cubicBezTo>
                <a:cubicBezTo>
                  <a:pt x="219" y="73"/>
                  <a:pt x="223" y="71"/>
                  <a:pt x="222" y="72"/>
                </a:cubicBezTo>
                <a:cubicBezTo>
                  <a:pt x="224" y="71"/>
                  <a:pt x="221" y="72"/>
                  <a:pt x="221" y="71"/>
                </a:cubicBezTo>
                <a:cubicBezTo>
                  <a:pt x="224" y="70"/>
                  <a:pt x="221" y="70"/>
                  <a:pt x="224" y="68"/>
                </a:cubicBezTo>
                <a:cubicBezTo>
                  <a:pt x="224" y="68"/>
                  <a:pt x="224" y="68"/>
                  <a:pt x="224" y="68"/>
                </a:cubicBezTo>
                <a:cubicBezTo>
                  <a:pt x="223" y="68"/>
                  <a:pt x="223" y="69"/>
                  <a:pt x="221" y="70"/>
                </a:cubicBezTo>
                <a:cubicBezTo>
                  <a:pt x="224" y="66"/>
                  <a:pt x="231" y="66"/>
                  <a:pt x="235" y="63"/>
                </a:cubicBezTo>
                <a:cubicBezTo>
                  <a:pt x="234" y="63"/>
                  <a:pt x="233" y="64"/>
                  <a:pt x="234" y="62"/>
                </a:cubicBezTo>
                <a:cubicBezTo>
                  <a:pt x="231" y="63"/>
                  <a:pt x="234" y="63"/>
                  <a:pt x="231" y="64"/>
                </a:cubicBezTo>
                <a:cubicBezTo>
                  <a:pt x="233" y="63"/>
                  <a:pt x="232" y="63"/>
                  <a:pt x="234" y="61"/>
                </a:cubicBezTo>
                <a:cubicBezTo>
                  <a:pt x="236" y="60"/>
                  <a:pt x="235" y="61"/>
                  <a:pt x="234" y="61"/>
                </a:cubicBezTo>
                <a:cubicBezTo>
                  <a:pt x="235" y="61"/>
                  <a:pt x="236" y="61"/>
                  <a:pt x="236" y="62"/>
                </a:cubicBezTo>
                <a:cubicBezTo>
                  <a:pt x="239" y="60"/>
                  <a:pt x="239" y="60"/>
                  <a:pt x="241" y="59"/>
                </a:cubicBezTo>
                <a:cubicBezTo>
                  <a:pt x="240" y="60"/>
                  <a:pt x="244" y="58"/>
                  <a:pt x="245" y="58"/>
                </a:cubicBezTo>
                <a:cubicBezTo>
                  <a:pt x="248" y="57"/>
                  <a:pt x="244" y="57"/>
                  <a:pt x="247" y="57"/>
                </a:cubicBezTo>
                <a:cubicBezTo>
                  <a:pt x="249" y="55"/>
                  <a:pt x="249" y="56"/>
                  <a:pt x="249" y="56"/>
                </a:cubicBezTo>
                <a:cubicBezTo>
                  <a:pt x="248" y="58"/>
                  <a:pt x="246" y="58"/>
                  <a:pt x="244" y="59"/>
                </a:cubicBezTo>
                <a:cubicBezTo>
                  <a:pt x="245" y="59"/>
                  <a:pt x="246" y="59"/>
                  <a:pt x="244" y="61"/>
                </a:cubicBezTo>
                <a:cubicBezTo>
                  <a:pt x="244" y="61"/>
                  <a:pt x="245" y="60"/>
                  <a:pt x="245" y="61"/>
                </a:cubicBezTo>
                <a:cubicBezTo>
                  <a:pt x="245" y="60"/>
                  <a:pt x="245" y="60"/>
                  <a:pt x="246" y="59"/>
                </a:cubicBezTo>
                <a:cubicBezTo>
                  <a:pt x="247" y="59"/>
                  <a:pt x="248" y="59"/>
                  <a:pt x="248" y="59"/>
                </a:cubicBezTo>
                <a:cubicBezTo>
                  <a:pt x="250" y="58"/>
                  <a:pt x="245" y="59"/>
                  <a:pt x="246" y="59"/>
                </a:cubicBezTo>
                <a:cubicBezTo>
                  <a:pt x="248" y="57"/>
                  <a:pt x="253" y="56"/>
                  <a:pt x="253" y="55"/>
                </a:cubicBezTo>
                <a:cubicBezTo>
                  <a:pt x="255" y="54"/>
                  <a:pt x="255" y="55"/>
                  <a:pt x="257" y="55"/>
                </a:cubicBezTo>
                <a:cubicBezTo>
                  <a:pt x="257" y="54"/>
                  <a:pt x="264" y="50"/>
                  <a:pt x="267" y="50"/>
                </a:cubicBezTo>
                <a:cubicBezTo>
                  <a:pt x="271" y="49"/>
                  <a:pt x="268" y="48"/>
                  <a:pt x="268" y="48"/>
                </a:cubicBezTo>
                <a:cubicBezTo>
                  <a:pt x="266" y="49"/>
                  <a:pt x="263" y="49"/>
                  <a:pt x="263" y="50"/>
                </a:cubicBezTo>
                <a:cubicBezTo>
                  <a:pt x="263" y="50"/>
                  <a:pt x="265" y="50"/>
                  <a:pt x="266" y="49"/>
                </a:cubicBezTo>
                <a:cubicBezTo>
                  <a:pt x="263" y="51"/>
                  <a:pt x="256" y="53"/>
                  <a:pt x="253" y="55"/>
                </a:cubicBezTo>
                <a:cubicBezTo>
                  <a:pt x="253" y="54"/>
                  <a:pt x="252" y="54"/>
                  <a:pt x="254" y="53"/>
                </a:cubicBezTo>
                <a:cubicBezTo>
                  <a:pt x="256" y="52"/>
                  <a:pt x="258" y="52"/>
                  <a:pt x="258" y="51"/>
                </a:cubicBezTo>
                <a:cubicBezTo>
                  <a:pt x="261" y="50"/>
                  <a:pt x="259" y="52"/>
                  <a:pt x="257" y="52"/>
                </a:cubicBezTo>
                <a:cubicBezTo>
                  <a:pt x="261" y="51"/>
                  <a:pt x="263" y="49"/>
                  <a:pt x="267" y="48"/>
                </a:cubicBezTo>
                <a:cubicBezTo>
                  <a:pt x="262" y="49"/>
                  <a:pt x="253" y="52"/>
                  <a:pt x="247" y="55"/>
                </a:cubicBezTo>
                <a:cubicBezTo>
                  <a:pt x="244" y="56"/>
                  <a:pt x="242" y="56"/>
                  <a:pt x="242" y="55"/>
                </a:cubicBezTo>
                <a:cubicBezTo>
                  <a:pt x="240" y="56"/>
                  <a:pt x="242" y="56"/>
                  <a:pt x="242" y="57"/>
                </a:cubicBezTo>
                <a:cubicBezTo>
                  <a:pt x="240" y="57"/>
                  <a:pt x="241" y="58"/>
                  <a:pt x="239" y="58"/>
                </a:cubicBezTo>
                <a:cubicBezTo>
                  <a:pt x="238" y="58"/>
                  <a:pt x="240" y="57"/>
                  <a:pt x="239" y="57"/>
                </a:cubicBezTo>
                <a:cubicBezTo>
                  <a:pt x="238" y="57"/>
                  <a:pt x="236" y="58"/>
                  <a:pt x="234" y="59"/>
                </a:cubicBezTo>
                <a:cubicBezTo>
                  <a:pt x="233" y="60"/>
                  <a:pt x="235" y="59"/>
                  <a:pt x="234" y="60"/>
                </a:cubicBezTo>
                <a:cubicBezTo>
                  <a:pt x="236" y="59"/>
                  <a:pt x="235" y="59"/>
                  <a:pt x="235" y="59"/>
                </a:cubicBezTo>
                <a:cubicBezTo>
                  <a:pt x="237" y="57"/>
                  <a:pt x="237" y="58"/>
                  <a:pt x="239" y="58"/>
                </a:cubicBezTo>
                <a:cubicBezTo>
                  <a:pt x="238" y="59"/>
                  <a:pt x="227" y="63"/>
                  <a:pt x="229" y="64"/>
                </a:cubicBezTo>
                <a:cubicBezTo>
                  <a:pt x="228" y="64"/>
                  <a:pt x="227" y="64"/>
                  <a:pt x="226" y="64"/>
                </a:cubicBezTo>
                <a:cubicBezTo>
                  <a:pt x="229" y="61"/>
                  <a:pt x="225" y="63"/>
                  <a:pt x="223" y="62"/>
                </a:cubicBezTo>
                <a:cubicBezTo>
                  <a:pt x="222" y="63"/>
                  <a:pt x="222" y="63"/>
                  <a:pt x="220" y="64"/>
                </a:cubicBezTo>
                <a:cubicBezTo>
                  <a:pt x="220" y="64"/>
                  <a:pt x="221" y="63"/>
                  <a:pt x="221" y="63"/>
                </a:cubicBezTo>
                <a:cubicBezTo>
                  <a:pt x="216" y="65"/>
                  <a:pt x="222" y="64"/>
                  <a:pt x="217" y="66"/>
                </a:cubicBezTo>
                <a:cubicBezTo>
                  <a:pt x="217" y="65"/>
                  <a:pt x="218" y="65"/>
                  <a:pt x="218" y="64"/>
                </a:cubicBezTo>
                <a:cubicBezTo>
                  <a:pt x="213" y="68"/>
                  <a:pt x="214" y="68"/>
                  <a:pt x="210" y="70"/>
                </a:cubicBezTo>
                <a:cubicBezTo>
                  <a:pt x="209" y="69"/>
                  <a:pt x="209" y="69"/>
                  <a:pt x="209" y="69"/>
                </a:cubicBezTo>
                <a:cubicBezTo>
                  <a:pt x="209" y="69"/>
                  <a:pt x="207" y="71"/>
                  <a:pt x="205" y="72"/>
                </a:cubicBezTo>
                <a:cubicBezTo>
                  <a:pt x="205" y="72"/>
                  <a:pt x="207" y="72"/>
                  <a:pt x="204" y="74"/>
                </a:cubicBezTo>
                <a:cubicBezTo>
                  <a:pt x="204" y="73"/>
                  <a:pt x="205" y="72"/>
                  <a:pt x="203" y="73"/>
                </a:cubicBezTo>
                <a:cubicBezTo>
                  <a:pt x="201" y="75"/>
                  <a:pt x="199" y="76"/>
                  <a:pt x="198" y="77"/>
                </a:cubicBezTo>
                <a:cubicBezTo>
                  <a:pt x="199" y="76"/>
                  <a:pt x="202" y="75"/>
                  <a:pt x="198" y="78"/>
                </a:cubicBezTo>
                <a:cubicBezTo>
                  <a:pt x="199" y="78"/>
                  <a:pt x="201" y="77"/>
                  <a:pt x="203" y="75"/>
                </a:cubicBezTo>
                <a:cubicBezTo>
                  <a:pt x="203" y="76"/>
                  <a:pt x="196" y="80"/>
                  <a:pt x="194" y="81"/>
                </a:cubicBezTo>
                <a:cubicBezTo>
                  <a:pt x="197" y="79"/>
                  <a:pt x="196" y="79"/>
                  <a:pt x="197" y="77"/>
                </a:cubicBezTo>
                <a:cubicBezTo>
                  <a:pt x="194" y="79"/>
                  <a:pt x="195" y="78"/>
                  <a:pt x="192" y="80"/>
                </a:cubicBezTo>
                <a:cubicBezTo>
                  <a:pt x="191" y="80"/>
                  <a:pt x="192" y="80"/>
                  <a:pt x="192" y="81"/>
                </a:cubicBezTo>
                <a:cubicBezTo>
                  <a:pt x="187" y="83"/>
                  <a:pt x="184" y="85"/>
                  <a:pt x="179" y="89"/>
                </a:cubicBezTo>
                <a:cubicBezTo>
                  <a:pt x="179" y="89"/>
                  <a:pt x="180" y="89"/>
                  <a:pt x="180" y="89"/>
                </a:cubicBezTo>
                <a:cubicBezTo>
                  <a:pt x="181" y="88"/>
                  <a:pt x="181" y="88"/>
                  <a:pt x="183" y="87"/>
                </a:cubicBezTo>
                <a:cubicBezTo>
                  <a:pt x="182" y="88"/>
                  <a:pt x="182" y="89"/>
                  <a:pt x="182" y="90"/>
                </a:cubicBezTo>
                <a:cubicBezTo>
                  <a:pt x="179" y="91"/>
                  <a:pt x="178" y="93"/>
                  <a:pt x="177" y="92"/>
                </a:cubicBezTo>
                <a:cubicBezTo>
                  <a:pt x="176" y="94"/>
                  <a:pt x="174" y="95"/>
                  <a:pt x="172" y="96"/>
                </a:cubicBezTo>
                <a:cubicBezTo>
                  <a:pt x="171" y="96"/>
                  <a:pt x="173" y="94"/>
                  <a:pt x="173" y="94"/>
                </a:cubicBezTo>
                <a:cubicBezTo>
                  <a:pt x="169" y="96"/>
                  <a:pt x="172" y="96"/>
                  <a:pt x="171" y="97"/>
                </a:cubicBezTo>
                <a:cubicBezTo>
                  <a:pt x="171" y="97"/>
                  <a:pt x="172" y="96"/>
                  <a:pt x="173" y="95"/>
                </a:cubicBezTo>
                <a:cubicBezTo>
                  <a:pt x="173" y="96"/>
                  <a:pt x="169" y="100"/>
                  <a:pt x="173" y="97"/>
                </a:cubicBezTo>
                <a:cubicBezTo>
                  <a:pt x="171" y="99"/>
                  <a:pt x="166" y="102"/>
                  <a:pt x="166" y="101"/>
                </a:cubicBezTo>
                <a:cubicBezTo>
                  <a:pt x="169" y="98"/>
                  <a:pt x="167" y="98"/>
                  <a:pt x="169" y="97"/>
                </a:cubicBezTo>
                <a:cubicBezTo>
                  <a:pt x="168" y="96"/>
                  <a:pt x="165" y="99"/>
                  <a:pt x="163" y="101"/>
                </a:cubicBezTo>
                <a:cubicBezTo>
                  <a:pt x="163" y="101"/>
                  <a:pt x="162" y="101"/>
                  <a:pt x="162" y="101"/>
                </a:cubicBezTo>
                <a:cubicBezTo>
                  <a:pt x="162" y="101"/>
                  <a:pt x="163" y="100"/>
                  <a:pt x="163" y="100"/>
                </a:cubicBezTo>
                <a:cubicBezTo>
                  <a:pt x="163" y="100"/>
                  <a:pt x="162" y="100"/>
                  <a:pt x="161" y="101"/>
                </a:cubicBezTo>
                <a:cubicBezTo>
                  <a:pt x="162" y="102"/>
                  <a:pt x="162" y="102"/>
                  <a:pt x="158" y="102"/>
                </a:cubicBezTo>
                <a:cubicBezTo>
                  <a:pt x="157" y="104"/>
                  <a:pt x="161" y="102"/>
                  <a:pt x="157" y="105"/>
                </a:cubicBezTo>
                <a:cubicBezTo>
                  <a:pt x="157" y="104"/>
                  <a:pt x="155" y="105"/>
                  <a:pt x="154" y="106"/>
                </a:cubicBezTo>
                <a:cubicBezTo>
                  <a:pt x="157" y="105"/>
                  <a:pt x="154" y="107"/>
                  <a:pt x="154" y="107"/>
                </a:cubicBezTo>
                <a:cubicBezTo>
                  <a:pt x="152" y="109"/>
                  <a:pt x="153" y="108"/>
                  <a:pt x="151" y="109"/>
                </a:cubicBezTo>
                <a:cubicBezTo>
                  <a:pt x="151" y="109"/>
                  <a:pt x="153" y="108"/>
                  <a:pt x="152" y="108"/>
                </a:cubicBezTo>
                <a:cubicBezTo>
                  <a:pt x="152" y="108"/>
                  <a:pt x="152" y="108"/>
                  <a:pt x="151" y="108"/>
                </a:cubicBezTo>
                <a:cubicBezTo>
                  <a:pt x="150" y="109"/>
                  <a:pt x="151" y="109"/>
                  <a:pt x="150" y="110"/>
                </a:cubicBezTo>
                <a:cubicBezTo>
                  <a:pt x="150" y="111"/>
                  <a:pt x="153" y="108"/>
                  <a:pt x="150" y="111"/>
                </a:cubicBezTo>
                <a:cubicBezTo>
                  <a:pt x="151" y="111"/>
                  <a:pt x="154" y="109"/>
                  <a:pt x="154" y="108"/>
                </a:cubicBezTo>
                <a:cubicBezTo>
                  <a:pt x="154" y="109"/>
                  <a:pt x="156" y="108"/>
                  <a:pt x="156" y="108"/>
                </a:cubicBezTo>
                <a:cubicBezTo>
                  <a:pt x="154" y="110"/>
                  <a:pt x="154" y="109"/>
                  <a:pt x="153" y="110"/>
                </a:cubicBezTo>
                <a:cubicBezTo>
                  <a:pt x="152" y="111"/>
                  <a:pt x="149" y="113"/>
                  <a:pt x="149" y="114"/>
                </a:cubicBezTo>
                <a:cubicBezTo>
                  <a:pt x="150" y="113"/>
                  <a:pt x="153" y="110"/>
                  <a:pt x="154" y="111"/>
                </a:cubicBezTo>
                <a:cubicBezTo>
                  <a:pt x="151" y="113"/>
                  <a:pt x="152" y="113"/>
                  <a:pt x="153" y="113"/>
                </a:cubicBezTo>
                <a:cubicBezTo>
                  <a:pt x="153" y="113"/>
                  <a:pt x="152" y="113"/>
                  <a:pt x="152" y="113"/>
                </a:cubicBezTo>
                <a:cubicBezTo>
                  <a:pt x="152" y="113"/>
                  <a:pt x="152" y="114"/>
                  <a:pt x="152" y="114"/>
                </a:cubicBezTo>
                <a:cubicBezTo>
                  <a:pt x="150" y="114"/>
                  <a:pt x="153" y="111"/>
                  <a:pt x="149" y="114"/>
                </a:cubicBezTo>
                <a:cubicBezTo>
                  <a:pt x="149" y="116"/>
                  <a:pt x="146" y="119"/>
                  <a:pt x="150" y="117"/>
                </a:cubicBezTo>
                <a:cubicBezTo>
                  <a:pt x="149" y="118"/>
                  <a:pt x="149" y="118"/>
                  <a:pt x="149" y="118"/>
                </a:cubicBezTo>
                <a:cubicBezTo>
                  <a:pt x="147" y="120"/>
                  <a:pt x="146" y="119"/>
                  <a:pt x="147" y="118"/>
                </a:cubicBezTo>
                <a:cubicBezTo>
                  <a:pt x="144" y="118"/>
                  <a:pt x="140" y="124"/>
                  <a:pt x="138" y="124"/>
                </a:cubicBezTo>
                <a:cubicBezTo>
                  <a:pt x="139" y="124"/>
                  <a:pt x="136" y="126"/>
                  <a:pt x="136" y="127"/>
                </a:cubicBezTo>
                <a:cubicBezTo>
                  <a:pt x="137" y="127"/>
                  <a:pt x="140" y="125"/>
                  <a:pt x="143" y="122"/>
                </a:cubicBezTo>
                <a:cubicBezTo>
                  <a:pt x="143" y="122"/>
                  <a:pt x="143" y="122"/>
                  <a:pt x="143" y="122"/>
                </a:cubicBezTo>
                <a:cubicBezTo>
                  <a:pt x="144" y="121"/>
                  <a:pt x="142" y="123"/>
                  <a:pt x="144" y="123"/>
                </a:cubicBezTo>
                <a:cubicBezTo>
                  <a:pt x="142" y="122"/>
                  <a:pt x="139" y="127"/>
                  <a:pt x="138" y="126"/>
                </a:cubicBezTo>
                <a:cubicBezTo>
                  <a:pt x="135" y="128"/>
                  <a:pt x="135" y="129"/>
                  <a:pt x="134" y="130"/>
                </a:cubicBezTo>
                <a:cubicBezTo>
                  <a:pt x="137" y="129"/>
                  <a:pt x="137" y="128"/>
                  <a:pt x="139" y="127"/>
                </a:cubicBezTo>
                <a:cubicBezTo>
                  <a:pt x="139" y="128"/>
                  <a:pt x="140" y="127"/>
                  <a:pt x="139" y="128"/>
                </a:cubicBezTo>
                <a:cubicBezTo>
                  <a:pt x="140" y="128"/>
                  <a:pt x="141" y="127"/>
                  <a:pt x="141" y="127"/>
                </a:cubicBezTo>
                <a:cubicBezTo>
                  <a:pt x="142" y="126"/>
                  <a:pt x="142" y="126"/>
                  <a:pt x="142" y="126"/>
                </a:cubicBezTo>
                <a:cubicBezTo>
                  <a:pt x="143" y="125"/>
                  <a:pt x="144" y="125"/>
                  <a:pt x="146" y="123"/>
                </a:cubicBezTo>
                <a:cubicBezTo>
                  <a:pt x="147" y="121"/>
                  <a:pt x="151" y="120"/>
                  <a:pt x="154" y="116"/>
                </a:cubicBezTo>
                <a:cubicBezTo>
                  <a:pt x="159" y="114"/>
                  <a:pt x="160" y="110"/>
                  <a:pt x="162" y="111"/>
                </a:cubicBezTo>
                <a:cubicBezTo>
                  <a:pt x="165" y="107"/>
                  <a:pt x="169" y="106"/>
                  <a:pt x="173" y="103"/>
                </a:cubicBezTo>
                <a:cubicBezTo>
                  <a:pt x="175" y="101"/>
                  <a:pt x="172" y="103"/>
                  <a:pt x="174" y="102"/>
                </a:cubicBezTo>
                <a:cubicBezTo>
                  <a:pt x="175" y="101"/>
                  <a:pt x="176" y="101"/>
                  <a:pt x="178" y="100"/>
                </a:cubicBezTo>
                <a:cubicBezTo>
                  <a:pt x="174" y="104"/>
                  <a:pt x="169" y="106"/>
                  <a:pt x="163" y="111"/>
                </a:cubicBezTo>
                <a:cubicBezTo>
                  <a:pt x="166" y="111"/>
                  <a:pt x="178" y="99"/>
                  <a:pt x="183" y="98"/>
                </a:cubicBezTo>
                <a:cubicBezTo>
                  <a:pt x="183" y="98"/>
                  <a:pt x="180" y="101"/>
                  <a:pt x="183" y="99"/>
                </a:cubicBezTo>
                <a:cubicBezTo>
                  <a:pt x="183" y="100"/>
                  <a:pt x="177" y="103"/>
                  <a:pt x="177" y="104"/>
                </a:cubicBezTo>
                <a:cubicBezTo>
                  <a:pt x="173" y="106"/>
                  <a:pt x="172" y="108"/>
                  <a:pt x="168" y="110"/>
                </a:cubicBezTo>
                <a:cubicBezTo>
                  <a:pt x="168" y="111"/>
                  <a:pt x="168" y="111"/>
                  <a:pt x="168" y="111"/>
                </a:cubicBezTo>
                <a:cubicBezTo>
                  <a:pt x="170" y="109"/>
                  <a:pt x="173" y="108"/>
                  <a:pt x="176" y="106"/>
                </a:cubicBezTo>
                <a:cubicBezTo>
                  <a:pt x="175" y="107"/>
                  <a:pt x="175" y="107"/>
                  <a:pt x="176" y="107"/>
                </a:cubicBezTo>
                <a:cubicBezTo>
                  <a:pt x="173" y="109"/>
                  <a:pt x="173" y="109"/>
                  <a:pt x="169" y="112"/>
                </a:cubicBezTo>
                <a:cubicBezTo>
                  <a:pt x="168" y="112"/>
                  <a:pt x="168" y="112"/>
                  <a:pt x="168" y="112"/>
                </a:cubicBezTo>
                <a:cubicBezTo>
                  <a:pt x="166" y="114"/>
                  <a:pt x="163" y="116"/>
                  <a:pt x="159" y="119"/>
                </a:cubicBezTo>
                <a:cubicBezTo>
                  <a:pt x="160" y="120"/>
                  <a:pt x="165" y="115"/>
                  <a:pt x="166" y="114"/>
                </a:cubicBezTo>
                <a:cubicBezTo>
                  <a:pt x="167" y="114"/>
                  <a:pt x="166" y="114"/>
                  <a:pt x="166" y="114"/>
                </a:cubicBezTo>
                <a:cubicBezTo>
                  <a:pt x="164" y="116"/>
                  <a:pt x="168" y="113"/>
                  <a:pt x="168" y="114"/>
                </a:cubicBezTo>
                <a:cubicBezTo>
                  <a:pt x="169" y="112"/>
                  <a:pt x="172" y="111"/>
                  <a:pt x="175" y="108"/>
                </a:cubicBezTo>
                <a:cubicBezTo>
                  <a:pt x="175" y="109"/>
                  <a:pt x="174" y="110"/>
                  <a:pt x="174" y="110"/>
                </a:cubicBezTo>
                <a:cubicBezTo>
                  <a:pt x="176" y="108"/>
                  <a:pt x="181" y="104"/>
                  <a:pt x="183" y="104"/>
                </a:cubicBezTo>
                <a:cubicBezTo>
                  <a:pt x="185" y="102"/>
                  <a:pt x="189" y="100"/>
                  <a:pt x="190" y="98"/>
                </a:cubicBezTo>
                <a:cubicBezTo>
                  <a:pt x="191" y="98"/>
                  <a:pt x="196" y="95"/>
                  <a:pt x="199" y="93"/>
                </a:cubicBezTo>
                <a:cubicBezTo>
                  <a:pt x="199" y="93"/>
                  <a:pt x="198" y="94"/>
                  <a:pt x="198" y="94"/>
                </a:cubicBezTo>
                <a:cubicBezTo>
                  <a:pt x="203" y="90"/>
                  <a:pt x="208" y="88"/>
                  <a:pt x="215" y="83"/>
                </a:cubicBezTo>
                <a:cubicBezTo>
                  <a:pt x="214" y="84"/>
                  <a:pt x="214" y="85"/>
                  <a:pt x="215" y="84"/>
                </a:cubicBezTo>
                <a:cubicBezTo>
                  <a:pt x="218" y="83"/>
                  <a:pt x="214" y="85"/>
                  <a:pt x="215" y="85"/>
                </a:cubicBezTo>
                <a:cubicBezTo>
                  <a:pt x="212" y="86"/>
                  <a:pt x="211" y="87"/>
                  <a:pt x="208" y="88"/>
                </a:cubicBezTo>
                <a:cubicBezTo>
                  <a:pt x="206" y="89"/>
                  <a:pt x="209" y="88"/>
                  <a:pt x="209" y="89"/>
                </a:cubicBezTo>
                <a:cubicBezTo>
                  <a:pt x="204" y="91"/>
                  <a:pt x="202" y="93"/>
                  <a:pt x="200" y="95"/>
                </a:cubicBezTo>
                <a:cubicBezTo>
                  <a:pt x="198" y="95"/>
                  <a:pt x="196" y="97"/>
                  <a:pt x="194" y="98"/>
                </a:cubicBezTo>
                <a:cubicBezTo>
                  <a:pt x="193" y="99"/>
                  <a:pt x="193" y="99"/>
                  <a:pt x="193" y="99"/>
                </a:cubicBezTo>
                <a:cubicBezTo>
                  <a:pt x="190" y="100"/>
                  <a:pt x="188" y="102"/>
                  <a:pt x="184" y="105"/>
                </a:cubicBezTo>
                <a:cubicBezTo>
                  <a:pt x="184" y="104"/>
                  <a:pt x="184" y="104"/>
                  <a:pt x="184" y="104"/>
                </a:cubicBezTo>
                <a:cubicBezTo>
                  <a:pt x="183" y="105"/>
                  <a:pt x="182" y="106"/>
                  <a:pt x="182" y="106"/>
                </a:cubicBezTo>
                <a:cubicBezTo>
                  <a:pt x="182" y="106"/>
                  <a:pt x="175" y="111"/>
                  <a:pt x="170" y="115"/>
                </a:cubicBezTo>
                <a:cubicBezTo>
                  <a:pt x="170" y="115"/>
                  <a:pt x="170" y="115"/>
                  <a:pt x="170" y="115"/>
                </a:cubicBezTo>
                <a:cubicBezTo>
                  <a:pt x="164" y="119"/>
                  <a:pt x="167" y="119"/>
                  <a:pt x="161" y="123"/>
                </a:cubicBezTo>
                <a:cubicBezTo>
                  <a:pt x="162" y="123"/>
                  <a:pt x="161" y="124"/>
                  <a:pt x="162" y="123"/>
                </a:cubicBezTo>
                <a:cubicBezTo>
                  <a:pt x="161" y="124"/>
                  <a:pt x="156" y="128"/>
                  <a:pt x="156" y="128"/>
                </a:cubicBezTo>
                <a:cubicBezTo>
                  <a:pt x="155" y="128"/>
                  <a:pt x="156" y="129"/>
                  <a:pt x="155" y="130"/>
                </a:cubicBezTo>
                <a:cubicBezTo>
                  <a:pt x="152" y="130"/>
                  <a:pt x="154" y="128"/>
                  <a:pt x="154" y="127"/>
                </a:cubicBezTo>
                <a:cubicBezTo>
                  <a:pt x="151" y="129"/>
                  <a:pt x="154" y="128"/>
                  <a:pt x="151" y="131"/>
                </a:cubicBezTo>
                <a:cubicBezTo>
                  <a:pt x="151" y="131"/>
                  <a:pt x="152" y="130"/>
                  <a:pt x="152" y="131"/>
                </a:cubicBezTo>
                <a:cubicBezTo>
                  <a:pt x="149" y="133"/>
                  <a:pt x="150" y="133"/>
                  <a:pt x="148" y="135"/>
                </a:cubicBezTo>
                <a:cubicBezTo>
                  <a:pt x="146" y="136"/>
                  <a:pt x="146" y="137"/>
                  <a:pt x="145" y="138"/>
                </a:cubicBezTo>
                <a:cubicBezTo>
                  <a:pt x="145" y="137"/>
                  <a:pt x="145" y="137"/>
                  <a:pt x="142" y="139"/>
                </a:cubicBezTo>
                <a:cubicBezTo>
                  <a:pt x="140" y="141"/>
                  <a:pt x="144" y="138"/>
                  <a:pt x="143" y="139"/>
                </a:cubicBezTo>
                <a:cubicBezTo>
                  <a:pt x="142" y="140"/>
                  <a:pt x="139" y="142"/>
                  <a:pt x="141" y="141"/>
                </a:cubicBezTo>
                <a:cubicBezTo>
                  <a:pt x="141" y="141"/>
                  <a:pt x="139" y="143"/>
                  <a:pt x="139" y="142"/>
                </a:cubicBezTo>
                <a:cubicBezTo>
                  <a:pt x="138" y="144"/>
                  <a:pt x="137" y="145"/>
                  <a:pt x="135" y="148"/>
                </a:cubicBezTo>
                <a:cubicBezTo>
                  <a:pt x="139" y="145"/>
                  <a:pt x="143" y="141"/>
                  <a:pt x="147" y="137"/>
                </a:cubicBezTo>
                <a:cubicBezTo>
                  <a:pt x="149" y="137"/>
                  <a:pt x="147" y="138"/>
                  <a:pt x="149" y="137"/>
                </a:cubicBezTo>
                <a:cubicBezTo>
                  <a:pt x="151" y="135"/>
                  <a:pt x="151" y="135"/>
                  <a:pt x="151" y="134"/>
                </a:cubicBezTo>
                <a:cubicBezTo>
                  <a:pt x="154" y="132"/>
                  <a:pt x="152" y="134"/>
                  <a:pt x="151" y="135"/>
                </a:cubicBezTo>
                <a:cubicBezTo>
                  <a:pt x="152" y="135"/>
                  <a:pt x="154" y="133"/>
                  <a:pt x="156" y="132"/>
                </a:cubicBezTo>
                <a:cubicBezTo>
                  <a:pt x="153" y="132"/>
                  <a:pt x="159" y="128"/>
                  <a:pt x="161" y="127"/>
                </a:cubicBezTo>
                <a:cubicBezTo>
                  <a:pt x="163" y="125"/>
                  <a:pt x="159" y="129"/>
                  <a:pt x="157" y="130"/>
                </a:cubicBezTo>
                <a:cubicBezTo>
                  <a:pt x="159" y="130"/>
                  <a:pt x="156" y="132"/>
                  <a:pt x="156" y="133"/>
                </a:cubicBezTo>
                <a:cubicBezTo>
                  <a:pt x="155" y="134"/>
                  <a:pt x="150" y="138"/>
                  <a:pt x="150" y="139"/>
                </a:cubicBezTo>
                <a:cubicBezTo>
                  <a:pt x="148" y="140"/>
                  <a:pt x="146" y="141"/>
                  <a:pt x="145" y="143"/>
                </a:cubicBezTo>
                <a:cubicBezTo>
                  <a:pt x="144" y="143"/>
                  <a:pt x="145" y="143"/>
                  <a:pt x="145" y="142"/>
                </a:cubicBezTo>
                <a:cubicBezTo>
                  <a:pt x="144" y="145"/>
                  <a:pt x="143" y="144"/>
                  <a:pt x="141" y="145"/>
                </a:cubicBezTo>
                <a:cubicBezTo>
                  <a:pt x="139" y="147"/>
                  <a:pt x="142" y="145"/>
                  <a:pt x="142" y="146"/>
                </a:cubicBezTo>
                <a:cubicBezTo>
                  <a:pt x="140" y="147"/>
                  <a:pt x="141" y="147"/>
                  <a:pt x="139" y="148"/>
                </a:cubicBezTo>
                <a:cubicBezTo>
                  <a:pt x="138" y="148"/>
                  <a:pt x="138" y="147"/>
                  <a:pt x="140" y="145"/>
                </a:cubicBezTo>
                <a:cubicBezTo>
                  <a:pt x="140" y="145"/>
                  <a:pt x="139" y="145"/>
                  <a:pt x="139" y="145"/>
                </a:cubicBezTo>
                <a:cubicBezTo>
                  <a:pt x="137" y="148"/>
                  <a:pt x="135" y="150"/>
                  <a:pt x="136" y="151"/>
                </a:cubicBezTo>
                <a:cubicBezTo>
                  <a:pt x="134" y="153"/>
                  <a:pt x="135" y="151"/>
                  <a:pt x="133" y="152"/>
                </a:cubicBezTo>
                <a:cubicBezTo>
                  <a:pt x="133" y="153"/>
                  <a:pt x="134" y="153"/>
                  <a:pt x="131" y="156"/>
                </a:cubicBezTo>
                <a:cubicBezTo>
                  <a:pt x="131" y="155"/>
                  <a:pt x="131" y="155"/>
                  <a:pt x="130" y="155"/>
                </a:cubicBezTo>
                <a:cubicBezTo>
                  <a:pt x="130" y="156"/>
                  <a:pt x="129" y="157"/>
                  <a:pt x="129" y="158"/>
                </a:cubicBezTo>
                <a:cubicBezTo>
                  <a:pt x="125" y="161"/>
                  <a:pt x="122" y="164"/>
                  <a:pt x="119" y="167"/>
                </a:cubicBezTo>
                <a:cubicBezTo>
                  <a:pt x="118" y="168"/>
                  <a:pt x="118" y="168"/>
                  <a:pt x="118" y="168"/>
                </a:cubicBezTo>
                <a:cubicBezTo>
                  <a:pt x="116" y="169"/>
                  <a:pt x="117" y="169"/>
                  <a:pt x="115" y="171"/>
                </a:cubicBezTo>
                <a:cubicBezTo>
                  <a:pt x="113" y="171"/>
                  <a:pt x="111" y="174"/>
                  <a:pt x="109" y="175"/>
                </a:cubicBezTo>
                <a:cubicBezTo>
                  <a:pt x="110" y="174"/>
                  <a:pt x="110" y="174"/>
                  <a:pt x="110" y="173"/>
                </a:cubicBezTo>
                <a:cubicBezTo>
                  <a:pt x="114" y="170"/>
                  <a:pt x="118" y="163"/>
                  <a:pt x="121" y="162"/>
                </a:cubicBezTo>
                <a:cubicBezTo>
                  <a:pt x="125" y="157"/>
                  <a:pt x="129" y="153"/>
                  <a:pt x="133" y="151"/>
                </a:cubicBezTo>
                <a:cubicBezTo>
                  <a:pt x="134" y="150"/>
                  <a:pt x="134" y="149"/>
                  <a:pt x="134" y="149"/>
                </a:cubicBezTo>
                <a:cubicBezTo>
                  <a:pt x="134" y="148"/>
                  <a:pt x="130" y="152"/>
                  <a:pt x="130" y="150"/>
                </a:cubicBezTo>
                <a:cubicBezTo>
                  <a:pt x="131" y="150"/>
                  <a:pt x="131" y="150"/>
                  <a:pt x="131" y="150"/>
                </a:cubicBezTo>
                <a:cubicBezTo>
                  <a:pt x="133" y="149"/>
                  <a:pt x="133" y="148"/>
                  <a:pt x="135" y="147"/>
                </a:cubicBezTo>
                <a:cubicBezTo>
                  <a:pt x="126" y="153"/>
                  <a:pt x="125" y="155"/>
                  <a:pt x="119" y="161"/>
                </a:cubicBezTo>
                <a:cubicBezTo>
                  <a:pt x="118" y="160"/>
                  <a:pt x="122" y="157"/>
                  <a:pt x="123" y="155"/>
                </a:cubicBezTo>
                <a:cubicBezTo>
                  <a:pt x="121" y="157"/>
                  <a:pt x="123" y="155"/>
                  <a:pt x="121" y="156"/>
                </a:cubicBezTo>
                <a:cubicBezTo>
                  <a:pt x="121" y="155"/>
                  <a:pt x="123" y="153"/>
                  <a:pt x="123" y="153"/>
                </a:cubicBezTo>
                <a:cubicBezTo>
                  <a:pt x="125" y="151"/>
                  <a:pt x="125" y="153"/>
                  <a:pt x="123" y="155"/>
                </a:cubicBezTo>
                <a:cubicBezTo>
                  <a:pt x="123" y="155"/>
                  <a:pt x="127" y="151"/>
                  <a:pt x="125" y="153"/>
                </a:cubicBezTo>
                <a:cubicBezTo>
                  <a:pt x="128" y="151"/>
                  <a:pt x="128" y="151"/>
                  <a:pt x="131" y="148"/>
                </a:cubicBezTo>
                <a:cubicBezTo>
                  <a:pt x="132" y="145"/>
                  <a:pt x="130" y="145"/>
                  <a:pt x="125" y="149"/>
                </a:cubicBezTo>
                <a:cubicBezTo>
                  <a:pt x="120" y="156"/>
                  <a:pt x="111" y="162"/>
                  <a:pt x="106" y="170"/>
                </a:cubicBezTo>
                <a:cubicBezTo>
                  <a:pt x="104" y="170"/>
                  <a:pt x="103" y="171"/>
                  <a:pt x="102" y="172"/>
                </a:cubicBezTo>
                <a:cubicBezTo>
                  <a:pt x="101" y="173"/>
                  <a:pt x="100" y="174"/>
                  <a:pt x="100" y="174"/>
                </a:cubicBezTo>
                <a:cubicBezTo>
                  <a:pt x="100" y="175"/>
                  <a:pt x="100" y="175"/>
                  <a:pt x="99" y="176"/>
                </a:cubicBezTo>
                <a:cubicBezTo>
                  <a:pt x="100" y="176"/>
                  <a:pt x="100" y="176"/>
                  <a:pt x="100" y="175"/>
                </a:cubicBezTo>
                <a:cubicBezTo>
                  <a:pt x="101" y="176"/>
                  <a:pt x="99" y="176"/>
                  <a:pt x="100" y="177"/>
                </a:cubicBezTo>
                <a:cubicBezTo>
                  <a:pt x="99" y="176"/>
                  <a:pt x="98" y="175"/>
                  <a:pt x="97" y="175"/>
                </a:cubicBezTo>
                <a:cubicBezTo>
                  <a:pt x="97" y="175"/>
                  <a:pt x="97" y="176"/>
                  <a:pt x="97" y="176"/>
                </a:cubicBezTo>
                <a:cubicBezTo>
                  <a:pt x="97" y="175"/>
                  <a:pt x="96" y="177"/>
                  <a:pt x="96" y="176"/>
                </a:cubicBezTo>
                <a:cubicBezTo>
                  <a:pt x="97" y="175"/>
                  <a:pt x="97" y="174"/>
                  <a:pt x="98" y="175"/>
                </a:cubicBezTo>
                <a:cubicBezTo>
                  <a:pt x="98" y="174"/>
                  <a:pt x="97" y="174"/>
                  <a:pt x="98" y="174"/>
                </a:cubicBezTo>
                <a:cubicBezTo>
                  <a:pt x="97" y="173"/>
                  <a:pt x="96" y="175"/>
                  <a:pt x="95" y="176"/>
                </a:cubicBezTo>
                <a:cubicBezTo>
                  <a:pt x="95" y="176"/>
                  <a:pt x="95" y="177"/>
                  <a:pt x="94" y="177"/>
                </a:cubicBezTo>
                <a:cubicBezTo>
                  <a:pt x="95" y="178"/>
                  <a:pt x="95" y="177"/>
                  <a:pt x="96" y="177"/>
                </a:cubicBezTo>
                <a:cubicBezTo>
                  <a:pt x="95" y="178"/>
                  <a:pt x="95" y="178"/>
                  <a:pt x="94" y="178"/>
                </a:cubicBezTo>
                <a:cubicBezTo>
                  <a:pt x="94" y="179"/>
                  <a:pt x="95" y="179"/>
                  <a:pt x="95" y="179"/>
                </a:cubicBezTo>
                <a:cubicBezTo>
                  <a:pt x="94" y="179"/>
                  <a:pt x="92" y="179"/>
                  <a:pt x="92" y="180"/>
                </a:cubicBezTo>
                <a:cubicBezTo>
                  <a:pt x="92" y="180"/>
                  <a:pt x="92" y="180"/>
                  <a:pt x="93" y="180"/>
                </a:cubicBezTo>
                <a:cubicBezTo>
                  <a:pt x="93" y="180"/>
                  <a:pt x="93" y="181"/>
                  <a:pt x="93" y="181"/>
                </a:cubicBezTo>
                <a:cubicBezTo>
                  <a:pt x="92" y="181"/>
                  <a:pt x="92" y="180"/>
                  <a:pt x="92" y="181"/>
                </a:cubicBezTo>
                <a:cubicBezTo>
                  <a:pt x="91" y="181"/>
                  <a:pt x="92" y="181"/>
                  <a:pt x="92" y="181"/>
                </a:cubicBezTo>
                <a:cubicBezTo>
                  <a:pt x="92" y="182"/>
                  <a:pt x="91" y="181"/>
                  <a:pt x="91" y="182"/>
                </a:cubicBezTo>
                <a:cubicBezTo>
                  <a:pt x="90" y="182"/>
                  <a:pt x="90" y="183"/>
                  <a:pt x="89" y="183"/>
                </a:cubicBezTo>
                <a:cubicBezTo>
                  <a:pt x="89" y="183"/>
                  <a:pt x="90" y="182"/>
                  <a:pt x="90" y="183"/>
                </a:cubicBezTo>
                <a:cubicBezTo>
                  <a:pt x="89" y="183"/>
                  <a:pt x="89" y="183"/>
                  <a:pt x="88" y="183"/>
                </a:cubicBezTo>
                <a:cubicBezTo>
                  <a:pt x="87" y="184"/>
                  <a:pt x="88" y="184"/>
                  <a:pt x="88" y="184"/>
                </a:cubicBezTo>
                <a:cubicBezTo>
                  <a:pt x="87" y="184"/>
                  <a:pt x="87" y="186"/>
                  <a:pt x="86" y="186"/>
                </a:cubicBezTo>
                <a:cubicBezTo>
                  <a:pt x="86" y="186"/>
                  <a:pt x="86" y="186"/>
                  <a:pt x="86" y="186"/>
                </a:cubicBezTo>
                <a:cubicBezTo>
                  <a:pt x="86" y="186"/>
                  <a:pt x="86" y="186"/>
                  <a:pt x="85" y="186"/>
                </a:cubicBezTo>
                <a:cubicBezTo>
                  <a:pt x="85" y="186"/>
                  <a:pt x="86" y="186"/>
                  <a:pt x="86" y="186"/>
                </a:cubicBezTo>
                <a:cubicBezTo>
                  <a:pt x="84" y="188"/>
                  <a:pt x="83" y="190"/>
                  <a:pt x="81" y="192"/>
                </a:cubicBezTo>
                <a:cubicBezTo>
                  <a:pt x="81" y="192"/>
                  <a:pt x="81" y="192"/>
                  <a:pt x="81" y="192"/>
                </a:cubicBezTo>
                <a:cubicBezTo>
                  <a:pt x="81" y="193"/>
                  <a:pt x="82" y="192"/>
                  <a:pt x="81" y="193"/>
                </a:cubicBezTo>
                <a:cubicBezTo>
                  <a:pt x="81" y="193"/>
                  <a:pt x="81" y="193"/>
                  <a:pt x="81" y="193"/>
                </a:cubicBezTo>
                <a:cubicBezTo>
                  <a:pt x="80" y="193"/>
                  <a:pt x="80" y="194"/>
                  <a:pt x="80" y="193"/>
                </a:cubicBezTo>
                <a:cubicBezTo>
                  <a:pt x="79" y="193"/>
                  <a:pt x="81" y="192"/>
                  <a:pt x="80" y="192"/>
                </a:cubicBezTo>
                <a:cubicBezTo>
                  <a:pt x="80" y="191"/>
                  <a:pt x="80" y="192"/>
                  <a:pt x="80" y="192"/>
                </a:cubicBezTo>
                <a:cubicBezTo>
                  <a:pt x="79" y="191"/>
                  <a:pt x="80" y="191"/>
                  <a:pt x="81" y="190"/>
                </a:cubicBezTo>
                <a:cubicBezTo>
                  <a:pt x="81" y="191"/>
                  <a:pt x="80" y="191"/>
                  <a:pt x="81" y="191"/>
                </a:cubicBezTo>
                <a:cubicBezTo>
                  <a:pt x="81" y="191"/>
                  <a:pt x="82" y="191"/>
                  <a:pt x="82" y="190"/>
                </a:cubicBezTo>
                <a:cubicBezTo>
                  <a:pt x="82" y="190"/>
                  <a:pt x="81" y="191"/>
                  <a:pt x="81" y="190"/>
                </a:cubicBezTo>
                <a:cubicBezTo>
                  <a:pt x="81" y="189"/>
                  <a:pt x="82" y="190"/>
                  <a:pt x="82" y="190"/>
                </a:cubicBezTo>
                <a:cubicBezTo>
                  <a:pt x="83" y="189"/>
                  <a:pt x="82" y="189"/>
                  <a:pt x="81" y="189"/>
                </a:cubicBezTo>
                <a:cubicBezTo>
                  <a:pt x="81" y="189"/>
                  <a:pt x="81" y="190"/>
                  <a:pt x="81" y="190"/>
                </a:cubicBezTo>
                <a:cubicBezTo>
                  <a:pt x="80" y="190"/>
                  <a:pt x="82" y="188"/>
                  <a:pt x="82" y="188"/>
                </a:cubicBezTo>
                <a:cubicBezTo>
                  <a:pt x="83" y="188"/>
                  <a:pt x="82" y="189"/>
                  <a:pt x="82" y="189"/>
                </a:cubicBezTo>
                <a:cubicBezTo>
                  <a:pt x="83" y="189"/>
                  <a:pt x="83" y="188"/>
                  <a:pt x="83" y="189"/>
                </a:cubicBezTo>
                <a:cubicBezTo>
                  <a:pt x="83" y="188"/>
                  <a:pt x="83" y="188"/>
                  <a:pt x="83" y="187"/>
                </a:cubicBezTo>
                <a:cubicBezTo>
                  <a:pt x="86" y="183"/>
                  <a:pt x="86" y="183"/>
                  <a:pt x="86" y="183"/>
                </a:cubicBezTo>
                <a:cubicBezTo>
                  <a:pt x="86" y="184"/>
                  <a:pt x="86" y="183"/>
                  <a:pt x="87" y="184"/>
                </a:cubicBezTo>
                <a:cubicBezTo>
                  <a:pt x="87" y="183"/>
                  <a:pt x="87" y="183"/>
                  <a:pt x="86" y="183"/>
                </a:cubicBezTo>
                <a:cubicBezTo>
                  <a:pt x="87" y="183"/>
                  <a:pt x="86" y="182"/>
                  <a:pt x="87" y="182"/>
                </a:cubicBezTo>
                <a:cubicBezTo>
                  <a:pt x="87" y="182"/>
                  <a:pt x="87" y="182"/>
                  <a:pt x="87" y="183"/>
                </a:cubicBezTo>
                <a:cubicBezTo>
                  <a:pt x="88" y="182"/>
                  <a:pt x="87" y="182"/>
                  <a:pt x="87" y="182"/>
                </a:cubicBezTo>
                <a:cubicBezTo>
                  <a:pt x="89" y="179"/>
                  <a:pt x="92" y="175"/>
                  <a:pt x="95" y="172"/>
                </a:cubicBezTo>
                <a:cubicBezTo>
                  <a:pt x="95" y="172"/>
                  <a:pt x="95" y="172"/>
                  <a:pt x="95" y="172"/>
                </a:cubicBezTo>
                <a:cubicBezTo>
                  <a:pt x="95" y="172"/>
                  <a:pt x="95" y="171"/>
                  <a:pt x="95" y="171"/>
                </a:cubicBezTo>
                <a:cubicBezTo>
                  <a:pt x="95" y="170"/>
                  <a:pt x="95" y="171"/>
                  <a:pt x="95" y="171"/>
                </a:cubicBezTo>
                <a:cubicBezTo>
                  <a:pt x="95" y="171"/>
                  <a:pt x="95" y="171"/>
                  <a:pt x="95" y="170"/>
                </a:cubicBezTo>
                <a:cubicBezTo>
                  <a:pt x="94" y="170"/>
                  <a:pt x="94" y="170"/>
                  <a:pt x="94" y="171"/>
                </a:cubicBezTo>
                <a:cubicBezTo>
                  <a:pt x="93" y="170"/>
                  <a:pt x="94" y="169"/>
                  <a:pt x="95" y="169"/>
                </a:cubicBezTo>
                <a:cubicBezTo>
                  <a:pt x="95" y="169"/>
                  <a:pt x="94" y="169"/>
                  <a:pt x="95" y="170"/>
                </a:cubicBezTo>
                <a:cubicBezTo>
                  <a:pt x="95" y="170"/>
                  <a:pt x="95" y="169"/>
                  <a:pt x="95" y="169"/>
                </a:cubicBezTo>
                <a:cubicBezTo>
                  <a:pt x="96" y="170"/>
                  <a:pt x="95" y="170"/>
                  <a:pt x="95" y="170"/>
                </a:cubicBezTo>
                <a:cubicBezTo>
                  <a:pt x="96" y="170"/>
                  <a:pt x="96" y="170"/>
                  <a:pt x="96" y="170"/>
                </a:cubicBezTo>
                <a:cubicBezTo>
                  <a:pt x="96" y="168"/>
                  <a:pt x="103" y="164"/>
                  <a:pt x="102" y="163"/>
                </a:cubicBezTo>
                <a:cubicBezTo>
                  <a:pt x="105" y="161"/>
                  <a:pt x="102" y="163"/>
                  <a:pt x="105" y="161"/>
                </a:cubicBezTo>
                <a:cubicBezTo>
                  <a:pt x="107" y="157"/>
                  <a:pt x="113" y="152"/>
                  <a:pt x="118" y="147"/>
                </a:cubicBezTo>
                <a:cubicBezTo>
                  <a:pt x="116" y="151"/>
                  <a:pt x="121" y="145"/>
                  <a:pt x="123" y="143"/>
                </a:cubicBezTo>
                <a:cubicBezTo>
                  <a:pt x="123" y="143"/>
                  <a:pt x="123" y="143"/>
                  <a:pt x="123" y="143"/>
                </a:cubicBezTo>
                <a:cubicBezTo>
                  <a:pt x="124" y="142"/>
                  <a:pt x="124" y="143"/>
                  <a:pt x="126" y="141"/>
                </a:cubicBezTo>
                <a:cubicBezTo>
                  <a:pt x="124" y="141"/>
                  <a:pt x="130" y="137"/>
                  <a:pt x="128" y="138"/>
                </a:cubicBezTo>
                <a:cubicBezTo>
                  <a:pt x="129" y="136"/>
                  <a:pt x="131" y="136"/>
                  <a:pt x="131" y="136"/>
                </a:cubicBezTo>
                <a:cubicBezTo>
                  <a:pt x="132" y="135"/>
                  <a:pt x="131" y="135"/>
                  <a:pt x="131" y="135"/>
                </a:cubicBezTo>
                <a:cubicBezTo>
                  <a:pt x="133" y="134"/>
                  <a:pt x="133" y="133"/>
                  <a:pt x="136" y="131"/>
                </a:cubicBezTo>
                <a:cubicBezTo>
                  <a:pt x="135" y="132"/>
                  <a:pt x="136" y="132"/>
                  <a:pt x="137" y="131"/>
                </a:cubicBezTo>
                <a:cubicBezTo>
                  <a:pt x="141" y="128"/>
                  <a:pt x="136" y="130"/>
                  <a:pt x="139" y="128"/>
                </a:cubicBezTo>
                <a:cubicBezTo>
                  <a:pt x="138" y="128"/>
                  <a:pt x="136" y="130"/>
                  <a:pt x="135" y="130"/>
                </a:cubicBezTo>
                <a:cubicBezTo>
                  <a:pt x="134" y="131"/>
                  <a:pt x="134" y="132"/>
                  <a:pt x="134" y="132"/>
                </a:cubicBezTo>
                <a:cubicBezTo>
                  <a:pt x="130" y="134"/>
                  <a:pt x="128" y="137"/>
                  <a:pt x="123" y="141"/>
                </a:cubicBezTo>
                <a:cubicBezTo>
                  <a:pt x="122" y="141"/>
                  <a:pt x="121" y="143"/>
                  <a:pt x="122" y="141"/>
                </a:cubicBezTo>
                <a:cubicBezTo>
                  <a:pt x="121" y="142"/>
                  <a:pt x="120" y="143"/>
                  <a:pt x="117" y="145"/>
                </a:cubicBezTo>
                <a:cubicBezTo>
                  <a:pt x="121" y="141"/>
                  <a:pt x="127" y="135"/>
                  <a:pt x="130" y="134"/>
                </a:cubicBezTo>
                <a:cubicBezTo>
                  <a:pt x="131" y="133"/>
                  <a:pt x="130" y="132"/>
                  <a:pt x="131" y="132"/>
                </a:cubicBezTo>
                <a:cubicBezTo>
                  <a:pt x="129" y="133"/>
                  <a:pt x="130" y="133"/>
                  <a:pt x="128" y="135"/>
                </a:cubicBezTo>
                <a:cubicBezTo>
                  <a:pt x="131" y="131"/>
                  <a:pt x="126" y="134"/>
                  <a:pt x="127" y="132"/>
                </a:cubicBezTo>
                <a:cubicBezTo>
                  <a:pt x="125" y="133"/>
                  <a:pt x="125" y="133"/>
                  <a:pt x="125" y="133"/>
                </a:cubicBezTo>
                <a:cubicBezTo>
                  <a:pt x="124" y="134"/>
                  <a:pt x="127" y="133"/>
                  <a:pt x="125" y="135"/>
                </a:cubicBezTo>
                <a:cubicBezTo>
                  <a:pt x="126" y="134"/>
                  <a:pt x="126" y="134"/>
                  <a:pt x="126" y="134"/>
                </a:cubicBezTo>
                <a:cubicBezTo>
                  <a:pt x="113" y="146"/>
                  <a:pt x="113" y="146"/>
                  <a:pt x="113" y="146"/>
                </a:cubicBezTo>
                <a:cubicBezTo>
                  <a:pt x="112" y="146"/>
                  <a:pt x="112" y="146"/>
                  <a:pt x="113" y="145"/>
                </a:cubicBezTo>
                <a:cubicBezTo>
                  <a:pt x="111" y="147"/>
                  <a:pt x="111" y="147"/>
                  <a:pt x="111" y="147"/>
                </a:cubicBezTo>
                <a:cubicBezTo>
                  <a:pt x="111" y="148"/>
                  <a:pt x="112" y="146"/>
                  <a:pt x="113" y="146"/>
                </a:cubicBezTo>
                <a:cubicBezTo>
                  <a:pt x="113" y="147"/>
                  <a:pt x="111" y="147"/>
                  <a:pt x="110" y="148"/>
                </a:cubicBezTo>
                <a:cubicBezTo>
                  <a:pt x="106" y="153"/>
                  <a:pt x="106" y="153"/>
                  <a:pt x="106" y="153"/>
                </a:cubicBezTo>
                <a:cubicBezTo>
                  <a:pt x="106" y="150"/>
                  <a:pt x="103" y="155"/>
                  <a:pt x="100" y="157"/>
                </a:cubicBezTo>
                <a:cubicBezTo>
                  <a:pt x="101" y="156"/>
                  <a:pt x="104" y="154"/>
                  <a:pt x="104" y="152"/>
                </a:cubicBezTo>
                <a:cubicBezTo>
                  <a:pt x="108" y="149"/>
                  <a:pt x="109" y="148"/>
                  <a:pt x="111" y="145"/>
                </a:cubicBezTo>
                <a:cubicBezTo>
                  <a:pt x="110" y="145"/>
                  <a:pt x="109" y="147"/>
                  <a:pt x="108" y="148"/>
                </a:cubicBezTo>
                <a:cubicBezTo>
                  <a:pt x="108" y="145"/>
                  <a:pt x="106" y="148"/>
                  <a:pt x="103" y="152"/>
                </a:cubicBezTo>
                <a:cubicBezTo>
                  <a:pt x="105" y="150"/>
                  <a:pt x="103" y="150"/>
                  <a:pt x="101" y="151"/>
                </a:cubicBezTo>
                <a:cubicBezTo>
                  <a:pt x="103" y="149"/>
                  <a:pt x="103" y="149"/>
                  <a:pt x="104" y="149"/>
                </a:cubicBezTo>
                <a:cubicBezTo>
                  <a:pt x="105" y="148"/>
                  <a:pt x="105" y="147"/>
                  <a:pt x="107" y="145"/>
                </a:cubicBezTo>
                <a:cubicBezTo>
                  <a:pt x="108" y="144"/>
                  <a:pt x="108" y="146"/>
                  <a:pt x="109" y="144"/>
                </a:cubicBezTo>
                <a:cubicBezTo>
                  <a:pt x="111" y="142"/>
                  <a:pt x="109" y="141"/>
                  <a:pt x="113" y="139"/>
                </a:cubicBezTo>
                <a:cubicBezTo>
                  <a:pt x="113" y="139"/>
                  <a:pt x="111" y="141"/>
                  <a:pt x="111" y="141"/>
                </a:cubicBezTo>
                <a:cubicBezTo>
                  <a:pt x="114" y="139"/>
                  <a:pt x="114" y="138"/>
                  <a:pt x="113" y="138"/>
                </a:cubicBezTo>
                <a:cubicBezTo>
                  <a:pt x="115" y="136"/>
                  <a:pt x="115" y="137"/>
                  <a:pt x="115" y="137"/>
                </a:cubicBezTo>
                <a:cubicBezTo>
                  <a:pt x="115" y="136"/>
                  <a:pt x="118" y="134"/>
                  <a:pt x="118" y="133"/>
                </a:cubicBezTo>
                <a:cubicBezTo>
                  <a:pt x="118" y="133"/>
                  <a:pt x="116" y="134"/>
                  <a:pt x="115" y="135"/>
                </a:cubicBezTo>
                <a:cubicBezTo>
                  <a:pt x="116" y="134"/>
                  <a:pt x="116" y="134"/>
                  <a:pt x="117" y="132"/>
                </a:cubicBezTo>
                <a:cubicBezTo>
                  <a:pt x="115" y="134"/>
                  <a:pt x="115" y="134"/>
                  <a:pt x="116" y="132"/>
                </a:cubicBezTo>
                <a:cubicBezTo>
                  <a:pt x="115" y="132"/>
                  <a:pt x="115" y="132"/>
                  <a:pt x="115" y="132"/>
                </a:cubicBezTo>
                <a:cubicBezTo>
                  <a:pt x="114" y="133"/>
                  <a:pt x="113" y="134"/>
                  <a:pt x="112" y="135"/>
                </a:cubicBezTo>
                <a:cubicBezTo>
                  <a:pt x="111" y="136"/>
                  <a:pt x="112" y="134"/>
                  <a:pt x="109" y="137"/>
                </a:cubicBezTo>
                <a:cubicBezTo>
                  <a:pt x="111" y="135"/>
                  <a:pt x="109" y="136"/>
                  <a:pt x="110" y="134"/>
                </a:cubicBezTo>
                <a:cubicBezTo>
                  <a:pt x="112" y="133"/>
                  <a:pt x="110" y="133"/>
                  <a:pt x="111" y="133"/>
                </a:cubicBezTo>
                <a:cubicBezTo>
                  <a:pt x="112" y="131"/>
                  <a:pt x="115" y="128"/>
                  <a:pt x="116" y="127"/>
                </a:cubicBezTo>
                <a:cubicBezTo>
                  <a:pt x="118" y="126"/>
                  <a:pt x="119" y="125"/>
                  <a:pt x="120" y="126"/>
                </a:cubicBezTo>
                <a:cubicBezTo>
                  <a:pt x="121" y="125"/>
                  <a:pt x="121" y="124"/>
                  <a:pt x="121" y="124"/>
                </a:cubicBezTo>
                <a:cubicBezTo>
                  <a:pt x="121" y="124"/>
                  <a:pt x="119" y="125"/>
                  <a:pt x="119" y="124"/>
                </a:cubicBezTo>
                <a:cubicBezTo>
                  <a:pt x="122" y="121"/>
                  <a:pt x="125" y="119"/>
                  <a:pt x="126" y="117"/>
                </a:cubicBezTo>
                <a:cubicBezTo>
                  <a:pt x="127" y="116"/>
                  <a:pt x="127" y="116"/>
                  <a:pt x="128" y="116"/>
                </a:cubicBezTo>
                <a:cubicBezTo>
                  <a:pt x="142" y="104"/>
                  <a:pt x="148" y="99"/>
                  <a:pt x="162" y="88"/>
                </a:cubicBezTo>
                <a:cubicBezTo>
                  <a:pt x="163" y="89"/>
                  <a:pt x="163" y="89"/>
                  <a:pt x="164" y="88"/>
                </a:cubicBezTo>
                <a:cubicBezTo>
                  <a:pt x="166" y="86"/>
                  <a:pt x="163" y="88"/>
                  <a:pt x="163" y="88"/>
                </a:cubicBezTo>
                <a:cubicBezTo>
                  <a:pt x="175" y="79"/>
                  <a:pt x="184" y="73"/>
                  <a:pt x="197" y="65"/>
                </a:cubicBezTo>
                <a:cubicBezTo>
                  <a:pt x="197" y="65"/>
                  <a:pt x="196" y="65"/>
                  <a:pt x="195" y="66"/>
                </a:cubicBezTo>
                <a:cubicBezTo>
                  <a:pt x="196" y="65"/>
                  <a:pt x="197" y="65"/>
                  <a:pt x="199" y="63"/>
                </a:cubicBezTo>
                <a:cubicBezTo>
                  <a:pt x="199" y="64"/>
                  <a:pt x="199" y="64"/>
                  <a:pt x="201" y="63"/>
                </a:cubicBezTo>
                <a:cubicBezTo>
                  <a:pt x="202" y="63"/>
                  <a:pt x="201" y="62"/>
                  <a:pt x="201" y="62"/>
                </a:cubicBezTo>
                <a:cubicBezTo>
                  <a:pt x="203" y="61"/>
                  <a:pt x="203" y="61"/>
                  <a:pt x="203" y="62"/>
                </a:cubicBezTo>
                <a:cubicBezTo>
                  <a:pt x="207" y="60"/>
                  <a:pt x="211" y="58"/>
                  <a:pt x="214" y="56"/>
                </a:cubicBezTo>
                <a:cubicBezTo>
                  <a:pt x="213" y="56"/>
                  <a:pt x="212" y="57"/>
                  <a:pt x="210" y="57"/>
                </a:cubicBezTo>
                <a:cubicBezTo>
                  <a:pt x="214" y="54"/>
                  <a:pt x="214" y="57"/>
                  <a:pt x="222" y="53"/>
                </a:cubicBezTo>
                <a:cubicBezTo>
                  <a:pt x="222" y="52"/>
                  <a:pt x="218" y="54"/>
                  <a:pt x="217" y="54"/>
                </a:cubicBezTo>
                <a:cubicBezTo>
                  <a:pt x="219" y="52"/>
                  <a:pt x="216" y="54"/>
                  <a:pt x="216" y="53"/>
                </a:cubicBezTo>
                <a:cubicBezTo>
                  <a:pt x="215" y="53"/>
                  <a:pt x="214" y="54"/>
                  <a:pt x="214" y="54"/>
                </a:cubicBezTo>
                <a:cubicBezTo>
                  <a:pt x="212" y="54"/>
                  <a:pt x="215" y="53"/>
                  <a:pt x="210" y="56"/>
                </a:cubicBezTo>
                <a:cubicBezTo>
                  <a:pt x="211" y="54"/>
                  <a:pt x="217" y="52"/>
                  <a:pt x="219" y="50"/>
                </a:cubicBezTo>
                <a:cubicBezTo>
                  <a:pt x="220" y="50"/>
                  <a:pt x="219" y="51"/>
                  <a:pt x="221" y="50"/>
                </a:cubicBezTo>
                <a:cubicBezTo>
                  <a:pt x="227" y="46"/>
                  <a:pt x="237" y="41"/>
                  <a:pt x="245" y="39"/>
                </a:cubicBezTo>
                <a:cubicBezTo>
                  <a:pt x="246" y="40"/>
                  <a:pt x="242" y="40"/>
                  <a:pt x="241" y="41"/>
                </a:cubicBezTo>
                <a:cubicBezTo>
                  <a:pt x="242" y="41"/>
                  <a:pt x="244" y="40"/>
                  <a:pt x="245" y="40"/>
                </a:cubicBezTo>
                <a:cubicBezTo>
                  <a:pt x="247" y="39"/>
                  <a:pt x="249" y="39"/>
                  <a:pt x="254" y="37"/>
                </a:cubicBezTo>
                <a:cubicBezTo>
                  <a:pt x="252" y="37"/>
                  <a:pt x="247" y="38"/>
                  <a:pt x="253" y="36"/>
                </a:cubicBezTo>
                <a:cubicBezTo>
                  <a:pt x="252" y="36"/>
                  <a:pt x="250" y="37"/>
                  <a:pt x="251" y="36"/>
                </a:cubicBezTo>
                <a:cubicBezTo>
                  <a:pt x="252" y="36"/>
                  <a:pt x="254" y="35"/>
                  <a:pt x="255" y="35"/>
                </a:cubicBezTo>
                <a:cubicBezTo>
                  <a:pt x="257" y="35"/>
                  <a:pt x="255" y="34"/>
                  <a:pt x="258" y="33"/>
                </a:cubicBezTo>
                <a:cubicBezTo>
                  <a:pt x="259" y="34"/>
                  <a:pt x="259" y="34"/>
                  <a:pt x="259" y="34"/>
                </a:cubicBezTo>
                <a:cubicBezTo>
                  <a:pt x="263" y="32"/>
                  <a:pt x="265" y="32"/>
                  <a:pt x="267" y="31"/>
                </a:cubicBezTo>
                <a:cubicBezTo>
                  <a:pt x="273" y="28"/>
                  <a:pt x="273" y="30"/>
                  <a:pt x="279" y="27"/>
                </a:cubicBezTo>
                <a:cubicBezTo>
                  <a:pt x="280" y="27"/>
                  <a:pt x="279" y="27"/>
                  <a:pt x="279" y="28"/>
                </a:cubicBezTo>
                <a:cubicBezTo>
                  <a:pt x="282" y="27"/>
                  <a:pt x="285" y="26"/>
                  <a:pt x="285" y="25"/>
                </a:cubicBezTo>
                <a:cubicBezTo>
                  <a:pt x="288" y="26"/>
                  <a:pt x="294" y="23"/>
                  <a:pt x="301" y="22"/>
                </a:cubicBezTo>
                <a:cubicBezTo>
                  <a:pt x="301" y="21"/>
                  <a:pt x="301" y="21"/>
                  <a:pt x="301" y="21"/>
                </a:cubicBezTo>
                <a:cubicBezTo>
                  <a:pt x="301" y="21"/>
                  <a:pt x="297" y="22"/>
                  <a:pt x="296" y="22"/>
                </a:cubicBezTo>
                <a:cubicBezTo>
                  <a:pt x="298" y="21"/>
                  <a:pt x="297" y="22"/>
                  <a:pt x="298" y="21"/>
                </a:cubicBezTo>
                <a:cubicBezTo>
                  <a:pt x="301" y="20"/>
                  <a:pt x="301" y="20"/>
                  <a:pt x="301" y="20"/>
                </a:cubicBezTo>
                <a:cubicBezTo>
                  <a:pt x="301" y="20"/>
                  <a:pt x="297" y="21"/>
                  <a:pt x="297" y="21"/>
                </a:cubicBezTo>
                <a:cubicBezTo>
                  <a:pt x="300" y="19"/>
                  <a:pt x="301" y="19"/>
                  <a:pt x="305" y="18"/>
                </a:cubicBezTo>
                <a:cubicBezTo>
                  <a:pt x="305" y="19"/>
                  <a:pt x="307" y="18"/>
                  <a:pt x="306" y="19"/>
                </a:cubicBezTo>
                <a:cubicBezTo>
                  <a:pt x="308" y="18"/>
                  <a:pt x="309" y="17"/>
                  <a:pt x="309" y="18"/>
                </a:cubicBezTo>
                <a:cubicBezTo>
                  <a:pt x="316" y="16"/>
                  <a:pt x="316" y="16"/>
                  <a:pt x="322" y="15"/>
                </a:cubicBezTo>
                <a:cubicBezTo>
                  <a:pt x="325" y="15"/>
                  <a:pt x="325" y="14"/>
                  <a:pt x="327" y="13"/>
                </a:cubicBezTo>
                <a:cubicBezTo>
                  <a:pt x="329" y="12"/>
                  <a:pt x="329" y="13"/>
                  <a:pt x="330" y="13"/>
                </a:cubicBezTo>
                <a:cubicBezTo>
                  <a:pt x="332" y="13"/>
                  <a:pt x="332" y="12"/>
                  <a:pt x="334" y="12"/>
                </a:cubicBezTo>
                <a:cubicBezTo>
                  <a:pt x="336" y="12"/>
                  <a:pt x="338" y="11"/>
                  <a:pt x="338" y="12"/>
                </a:cubicBezTo>
                <a:cubicBezTo>
                  <a:pt x="337" y="12"/>
                  <a:pt x="338" y="12"/>
                  <a:pt x="337" y="12"/>
                </a:cubicBezTo>
                <a:cubicBezTo>
                  <a:pt x="337" y="12"/>
                  <a:pt x="336" y="12"/>
                  <a:pt x="336" y="12"/>
                </a:cubicBezTo>
                <a:cubicBezTo>
                  <a:pt x="336" y="13"/>
                  <a:pt x="340" y="11"/>
                  <a:pt x="341" y="12"/>
                </a:cubicBezTo>
                <a:cubicBezTo>
                  <a:pt x="343" y="12"/>
                  <a:pt x="337" y="12"/>
                  <a:pt x="340" y="11"/>
                </a:cubicBezTo>
                <a:cubicBezTo>
                  <a:pt x="342" y="11"/>
                  <a:pt x="342" y="11"/>
                  <a:pt x="342" y="11"/>
                </a:cubicBezTo>
                <a:cubicBezTo>
                  <a:pt x="344" y="11"/>
                  <a:pt x="344" y="11"/>
                  <a:pt x="345" y="11"/>
                </a:cubicBezTo>
                <a:cubicBezTo>
                  <a:pt x="346" y="10"/>
                  <a:pt x="340" y="11"/>
                  <a:pt x="342" y="10"/>
                </a:cubicBezTo>
                <a:cubicBezTo>
                  <a:pt x="347" y="10"/>
                  <a:pt x="347" y="10"/>
                  <a:pt x="347" y="10"/>
                </a:cubicBezTo>
                <a:cubicBezTo>
                  <a:pt x="347" y="9"/>
                  <a:pt x="347" y="9"/>
                  <a:pt x="345" y="9"/>
                </a:cubicBezTo>
                <a:cubicBezTo>
                  <a:pt x="349" y="8"/>
                  <a:pt x="350" y="10"/>
                  <a:pt x="354" y="10"/>
                </a:cubicBezTo>
                <a:cubicBezTo>
                  <a:pt x="356" y="10"/>
                  <a:pt x="358" y="9"/>
                  <a:pt x="360" y="9"/>
                </a:cubicBezTo>
                <a:cubicBezTo>
                  <a:pt x="361" y="9"/>
                  <a:pt x="359" y="9"/>
                  <a:pt x="361" y="9"/>
                </a:cubicBezTo>
                <a:cubicBezTo>
                  <a:pt x="360" y="9"/>
                  <a:pt x="359" y="9"/>
                  <a:pt x="358" y="9"/>
                </a:cubicBezTo>
                <a:cubicBezTo>
                  <a:pt x="355" y="8"/>
                  <a:pt x="363" y="8"/>
                  <a:pt x="360" y="8"/>
                </a:cubicBezTo>
                <a:cubicBezTo>
                  <a:pt x="361" y="7"/>
                  <a:pt x="362" y="9"/>
                  <a:pt x="364" y="8"/>
                </a:cubicBezTo>
                <a:cubicBezTo>
                  <a:pt x="367" y="8"/>
                  <a:pt x="362" y="8"/>
                  <a:pt x="363" y="7"/>
                </a:cubicBezTo>
                <a:cubicBezTo>
                  <a:pt x="364" y="7"/>
                  <a:pt x="365" y="7"/>
                  <a:pt x="365" y="7"/>
                </a:cubicBezTo>
                <a:cubicBezTo>
                  <a:pt x="366" y="7"/>
                  <a:pt x="367" y="8"/>
                  <a:pt x="367" y="8"/>
                </a:cubicBezTo>
                <a:cubicBezTo>
                  <a:pt x="367" y="9"/>
                  <a:pt x="370" y="8"/>
                  <a:pt x="371" y="9"/>
                </a:cubicBezTo>
                <a:cubicBezTo>
                  <a:pt x="374" y="8"/>
                  <a:pt x="371" y="8"/>
                  <a:pt x="372" y="8"/>
                </a:cubicBezTo>
                <a:cubicBezTo>
                  <a:pt x="372" y="7"/>
                  <a:pt x="371" y="8"/>
                  <a:pt x="371" y="8"/>
                </a:cubicBezTo>
                <a:cubicBezTo>
                  <a:pt x="371" y="7"/>
                  <a:pt x="379" y="9"/>
                  <a:pt x="381" y="7"/>
                </a:cubicBezTo>
                <a:cubicBezTo>
                  <a:pt x="384" y="7"/>
                  <a:pt x="386" y="8"/>
                  <a:pt x="390" y="7"/>
                </a:cubicBezTo>
                <a:cubicBezTo>
                  <a:pt x="390" y="7"/>
                  <a:pt x="389" y="7"/>
                  <a:pt x="390" y="7"/>
                </a:cubicBezTo>
                <a:cubicBezTo>
                  <a:pt x="387" y="6"/>
                  <a:pt x="389" y="6"/>
                  <a:pt x="386" y="5"/>
                </a:cubicBezTo>
                <a:cubicBezTo>
                  <a:pt x="388" y="6"/>
                  <a:pt x="389" y="7"/>
                  <a:pt x="391" y="6"/>
                </a:cubicBezTo>
                <a:cubicBezTo>
                  <a:pt x="392" y="6"/>
                  <a:pt x="392" y="7"/>
                  <a:pt x="394" y="7"/>
                </a:cubicBezTo>
                <a:cubicBezTo>
                  <a:pt x="395" y="7"/>
                  <a:pt x="395" y="6"/>
                  <a:pt x="395" y="6"/>
                </a:cubicBezTo>
                <a:cubicBezTo>
                  <a:pt x="396" y="6"/>
                  <a:pt x="399" y="6"/>
                  <a:pt x="397" y="6"/>
                </a:cubicBezTo>
                <a:cubicBezTo>
                  <a:pt x="401" y="5"/>
                  <a:pt x="402" y="7"/>
                  <a:pt x="401" y="7"/>
                </a:cubicBezTo>
                <a:cubicBezTo>
                  <a:pt x="408" y="7"/>
                  <a:pt x="400" y="5"/>
                  <a:pt x="400" y="4"/>
                </a:cubicBezTo>
                <a:cubicBezTo>
                  <a:pt x="402" y="5"/>
                  <a:pt x="404" y="4"/>
                  <a:pt x="401" y="4"/>
                </a:cubicBezTo>
                <a:cubicBezTo>
                  <a:pt x="406" y="3"/>
                  <a:pt x="402" y="5"/>
                  <a:pt x="407" y="5"/>
                </a:cubicBezTo>
                <a:cubicBezTo>
                  <a:pt x="411" y="4"/>
                  <a:pt x="406" y="3"/>
                  <a:pt x="410" y="3"/>
                </a:cubicBezTo>
                <a:cubicBezTo>
                  <a:pt x="408" y="2"/>
                  <a:pt x="400" y="3"/>
                  <a:pt x="399" y="2"/>
                </a:cubicBezTo>
                <a:cubicBezTo>
                  <a:pt x="400" y="1"/>
                  <a:pt x="404" y="2"/>
                  <a:pt x="404" y="2"/>
                </a:cubicBezTo>
                <a:cubicBezTo>
                  <a:pt x="407" y="2"/>
                  <a:pt x="407" y="1"/>
                  <a:pt x="412" y="2"/>
                </a:cubicBezTo>
                <a:cubicBezTo>
                  <a:pt x="411" y="2"/>
                  <a:pt x="413" y="2"/>
                  <a:pt x="412" y="3"/>
                </a:cubicBezTo>
                <a:cubicBezTo>
                  <a:pt x="415" y="3"/>
                  <a:pt x="415" y="1"/>
                  <a:pt x="419" y="1"/>
                </a:cubicBezTo>
                <a:cubicBezTo>
                  <a:pt x="417" y="2"/>
                  <a:pt x="416" y="2"/>
                  <a:pt x="421" y="2"/>
                </a:cubicBezTo>
                <a:cubicBezTo>
                  <a:pt x="420" y="3"/>
                  <a:pt x="417" y="3"/>
                  <a:pt x="417" y="2"/>
                </a:cubicBezTo>
                <a:cubicBezTo>
                  <a:pt x="416" y="2"/>
                  <a:pt x="416" y="3"/>
                  <a:pt x="415" y="3"/>
                </a:cubicBezTo>
                <a:cubicBezTo>
                  <a:pt x="414" y="3"/>
                  <a:pt x="417" y="3"/>
                  <a:pt x="417" y="4"/>
                </a:cubicBezTo>
                <a:cubicBezTo>
                  <a:pt x="419" y="4"/>
                  <a:pt x="418" y="3"/>
                  <a:pt x="416" y="3"/>
                </a:cubicBezTo>
                <a:cubicBezTo>
                  <a:pt x="417" y="3"/>
                  <a:pt x="421" y="3"/>
                  <a:pt x="421" y="4"/>
                </a:cubicBezTo>
                <a:cubicBezTo>
                  <a:pt x="418" y="4"/>
                  <a:pt x="427" y="5"/>
                  <a:pt x="424" y="5"/>
                </a:cubicBezTo>
                <a:cubicBezTo>
                  <a:pt x="427" y="5"/>
                  <a:pt x="427" y="6"/>
                  <a:pt x="430" y="6"/>
                </a:cubicBezTo>
                <a:cubicBezTo>
                  <a:pt x="426" y="5"/>
                  <a:pt x="427" y="5"/>
                  <a:pt x="425" y="4"/>
                </a:cubicBezTo>
                <a:cubicBezTo>
                  <a:pt x="426" y="4"/>
                  <a:pt x="428" y="4"/>
                  <a:pt x="430" y="4"/>
                </a:cubicBezTo>
                <a:cubicBezTo>
                  <a:pt x="427" y="4"/>
                  <a:pt x="430" y="4"/>
                  <a:pt x="428" y="4"/>
                </a:cubicBezTo>
                <a:cubicBezTo>
                  <a:pt x="429" y="5"/>
                  <a:pt x="432" y="5"/>
                  <a:pt x="433" y="5"/>
                </a:cubicBezTo>
                <a:cubicBezTo>
                  <a:pt x="434" y="5"/>
                  <a:pt x="431" y="5"/>
                  <a:pt x="431" y="4"/>
                </a:cubicBezTo>
                <a:cubicBezTo>
                  <a:pt x="432" y="4"/>
                  <a:pt x="438" y="5"/>
                  <a:pt x="438" y="5"/>
                </a:cubicBezTo>
                <a:cubicBezTo>
                  <a:pt x="442" y="6"/>
                  <a:pt x="445" y="6"/>
                  <a:pt x="453" y="7"/>
                </a:cubicBezTo>
                <a:cubicBezTo>
                  <a:pt x="453" y="7"/>
                  <a:pt x="452" y="7"/>
                  <a:pt x="451" y="7"/>
                </a:cubicBezTo>
                <a:cubicBezTo>
                  <a:pt x="451" y="7"/>
                  <a:pt x="453" y="7"/>
                  <a:pt x="453" y="7"/>
                </a:cubicBezTo>
                <a:cubicBezTo>
                  <a:pt x="452" y="8"/>
                  <a:pt x="450" y="7"/>
                  <a:pt x="447" y="6"/>
                </a:cubicBezTo>
                <a:cubicBezTo>
                  <a:pt x="447" y="7"/>
                  <a:pt x="447" y="7"/>
                  <a:pt x="447" y="7"/>
                </a:cubicBezTo>
                <a:cubicBezTo>
                  <a:pt x="448" y="7"/>
                  <a:pt x="453" y="8"/>
                  <a:pt x="453" y="9"/>
                </a:cubicBezTo>
                <a:cubicBezTo>
                  <a:pt x="454" y="8"/>
                  <a:pt x="456" y="7"/>
                  <a:pt x="453" y="6"/>
                </a:cubicBezTo>
                <a:cubicBezTo>
                  <a:pt x="454" y="6"/>
                  <a:pt x="457" y="7"/>
                  <a:pt x="455" y="6"/>
                </a:cubicBezTo>
                <a:cubicBezTo>
                  <a:pt x="456" y="6"/>
                  <a:pt x="458" y="7"/>
                  <a:pt x="460" y="7"/>
                </a:cubicBezTo>
                <a:cubicBezTo>
                  <a:pt x="460" y="7"/>
                  <a:pt x="459" y="7"/>
                  <a:pt x="458" y="6"/>
                </a:cubicBezTo>
                <a:cubicBezTo>
                  <a:pt x="460" y="6"/>
                  <a:pt x="465" y="7"/>
                  <a:pt x="465" y="6"/>
                </a:cubicBezTo>
                <a:cubicBezTo>
                  <a:pt x="466" y="7"/>
                  <a:pt x="466" y="7"/>
                  <a:pt x="465" y="7"/>
                </a:cubicBezTo>
                <a:cubicBezTo>
                  <a:pt x="466" y="7"/>
                  <a:pt x="469" y="8"/>
                  <a:pt x="468" y="8"/>
                </a:cubicBezTo>
                <a:cubicBezTo>
                  <a:pt x="466" y="8"/>
                  <a:pt x="466" y="8"/>
                  <a:pt x="463" y="7"/>
                </a:cubicBezTo>
                <a:cubicBezTo>
                  <a:pt x="463" y="8"/>
                  <a:pt x="464" y="8"/>
                  <a:pt x="464" y="8"/>
                </a:cubicBezTo>
                <a:cubicBezTo>
                  <a:pt x="468" y="9"/>
                  <a:pt x="467" y="8"/>
                  <a:pt x="470" y="9"/>
                </a:cubicBezTo>
                <a:cubicBezTo>
                  <a:pt x="470" y="8"/>
                  <a:pt x="473" y="8"/>
                  <a:pt x="477" y="9"/>
                </a:cubicBezTo>
                <a:cubicBezTo>
                  <a:pt x="476" y="10"/>
                  <a:pt x="474" y="9"/>
                  <a:pt x="471" y="9"/>
                </a:cubicBezTo>
                <a:cubicBezTo>
                  <a:pt x="472" y="9"/>
                  <a:pt x="472" y="10"/>
                  <a:pt x="472" y="10"/>
                </a:cubicBezTo>
                <a:cubicBezTo>
                  <a:pt x="473" y="10"/>
                  <a:pt x="475" y="10"/>
                  <a:pt x="476" y="10"/>
                </a:cubicBezTo>
                <a:cubicBezTo>
                  <a:pt x="478" y="10"/>
                  <a:pt x="478" y="11"/>
                  <a:pt x="478" y="11"/>
                </a:cubicBezTo>
                <a:cubicBezTo>
                  <a:pt x="479" y="11"/>
                  <a:pt x="481" y="11"/>
                  <a:pt x="483" y="12"/>
                </a:cubicBezTo>
                <a:cubicBezTo>
                  <a:pt x="483" y="11"/>
                  <a:pt x="484" y="11"/>
                  <a:pt x="482" y="11"/>
                </a:cubicBezTo>
                <a:cubicBezTo>
                  <a:pt x="483" y="10"/>
                  <a:pt x="485" y="11"/>
                  <a:pt x="484" y="12"/>
                </a:cubicBezTo>
                <a:cubicBezTo>
                  <a:pt x="485" y="12"/>
                  <a:pt x="486" y="11"/>
                  <a:pt x="487" y="12"/>
                </a:cubicBezTo>
                <a:cubicBezTo>
                  <a:pt x="487" y="12"/>
                  <a:pt x="485" y="10"/>
                  <a:pt x="490" y="11"/>
                </a:cubicBezTo>
                <a:cubicBezTo>
                  <a:pt x="490" y="10"/>
                  <a:pt x="485" y="10"/>
                  <a:pt x="484" y="9"/>
                </a:cubicBezTo>
                <a:cubicBezTo>
                  <a:pt x="482" y="9"/>
                  <a:pt x="481" y="9"/>
                  <a:pt x="482" y="9"/>
                </a:cubicBezTo>
                <a:cubicBezTo>
                  <a:pt x="480" y="9"/>
                  <a:pt x="481" y="9"/>
                  <a:pt x="478" y="8"/>
                </a:cubicBezTo>
                <a:cubicBezTo>
                  <a:pt x="478" y="8"/>
                  <a:pt x="482" y="9"/>
                  <a:pt x="481" y="7"/>
                </a:cubicBezTo>
                <a:cubicBezTo>
                  <a:pt x="484" y="8"/>
                  <a:pt x="482" y="8"/>
                  <a:pt x="482" y="8"/>
                </a:cubicBezTo>
                <a:cubicBezTo>
                  <a:pt x="486" y="9"/>
                  <a:pt x="486" y="9"/>
                  <a:pt x="489" y="9"/>
                </a:cubicBezTo>
                <a:cubicBezTo>
                  <a:pt x="489" y="9"/>
                  <a:pt x="487" y="9"/>
                  <a:pt x="487" y="8"/>
                </a:cubicBezTo>
                <a:cubicBezTo>
                  <a:pt x="491" y="9"/>
                  <a:pt x="493" y="10"/>
                  <a:pt x="496" y="11"/>
                </a:cubicBezTo>
                <a:cubicBezTo>
                  <a:pt x="495" y="11"/>
                  <a:pt x="495" y="10"/>
                  <a:pt x="495" y="11"/>
                </a:cubicBezTo>
                <a:cubicBezTo>
                  <a:pt x="496" y="11"/>
                  <a:pt x="499" y="12"/>
                  <a:pt x="499" y="11"/>
                </a:cubicBezTo>
                <a:cubicBezTo>
                  <a:pt x="500" y="12"/>
                  <a:pt x="500" y="12"/>
                  <a:pt x="501" y="13"/>
                </a:cubicBezTo>
                <a:cubicBezTo>
                  <a:pt x="505" y="13"/>
                  <a:pt x="510" y="15"/>
                  <a:pt x="512" y="16"/>
                </a:cubicBezTo>
                <a:cubicBezTo>
                  <a:pt x="514" y="17"/>
                  <a:pt x="512" y="15"/>
                  <a:pt x="510" y="14"/>
                </a:cubicBezTo>
                <a:cubicBezTo>
                  <a:pt x="510" y="14"/>
                  <a:pt x="516" y="16"/>
                  <a:pt x="514" y="16"/>
                </a:cubicBezTo>
                <a:cubicBezTo>
                  <a:pt x="516" y="17"/>
                  <a:pt x="519" y="18"/>
                  <a:pt x="520" y="18"/>
                </a:cubicBezTo>
                <a:cubicBezTo>
                  <a:pt x="519" y="17"/>
                  <a:pt x="518" y="17"/>
                  <a:pt x="517" y="17"/>
                </a:cubicBezTo>
                <a:cubicBezTo>
                  <a:pt x="520" y="17"/>
                  <a:pt x="527" y="19"/>
                  <a:pt x="532" y="21"/>
                </a:cubicBezTo>
                <a:cubicBezTo>
                  <a:pt x="529" y="19"/>
                  <a:pt x="537" y="22"/>
                  <a:pt x="537" y="22"/>
                </a:cubicBezTo>
                <a:cubicBezTo>
                  <a:pt x="539" y="22"/>
                  <a:pt x="538" y="23"/>
                  <a:pt x="540" y="23"/>
                </a:cubicBezTo>
                <a:cubicBezTo>
                  <a:pt x="539" y="23"/>
                  <a:pt x="538" y="23"/>
                  <a:pt x="536" y="22"/>
                </a:cubicBezTo>
                <a:cubicBezTo>
                  <a:pt x="536" y="23"/>
                  <a:pt x="543" y="25"/>
                  <a:pt x="545" y="25"/>
                </a:cubicBezTo>
                <a:cubicBezTo>
                  <a:pt x="545" y="25"/>
                  <a:pt x="542" y="25"/>
                  <a:pt x="540" y="24"/>
                </a:cubicBezTo>
                <a:cubicBezTo>
                  <a:pt x="543" y="24"/>
                  <a:pt x="547" y="25"/>
                  <a:pt x="551" y="27"/>
                </a:cubicBezTo>
                <a:cubicBezTo>
                  <a:pt x="551" y="27"/>
                  <a:pt x="550" y="27"/>
                  <a:pt x="552" y="28"/>
                </a:cubicBezTo>
                <a:cubicBezTo>
                  <a:pt x="551" y="28"/>
                  <a:pt x="549" y="26"/>
                  <a:pt x="549" y="27"/>
                </a:cubicBezTo>
                <a:cubicBezTo>
                  <a:pt x="550" y="28"/>
                  <a:pt x="552" y="28"/>
                  <a:pt x="552" y="29"/>
                </a:cubicBezTo>
                <a:cubicBezTo>
                  <a:pt x="554" y="30"/>
                  <a:pt x="550" y="28"/>
                  <a:pt x="551" y="29"/>
                </a:cubicBezTo>
                <a:cubicBezTo>
                  <a:pt x="555" y="29"/>
                  <a:pt x="555" y="30"/>
                  <a:pt x="558" y="30"/>
                </a:cubicBezTo>
                <a:cubicBezTo>
                  <a:pt x="562" y="32"/>
                  <a:pt x="569" y="34"/>
                  <a:pt x="569" y="35"/>
                </a:cubicBezTo>
                <a:cubicBezTo>
                  <a:pt x="571" y="36"/>
                  <a:pt x="570" y="35"/>
                  <a:pt x="571" y="35"/>
                </a:cubicBezTo>
                <a:cubicBezTo>
                  <a:pt x="572" y="36"/>
                  <a:pt x="575" y="37"/>
                  <a:pt x="573" y="37"/>
                </a:cubicBezTo>
                <a:cubicBezTo>
                  <a:pt x="575" y="38"/>
                  <a:pt x="575" y="38"/>
                  <a:pt x="577" y="39"/>
                </a:cubicBezTo>
                <a:cubicBezTo>
                  <a:pt x="577" y="39"/>
                  <a:pt x="575" y="39"/>
                  <a:pt x="576" y="39"/>
                </a:cubicBezTo>
                <a:cubicBezTo>
                  <a:pt x="578" y="40"/>
                  <a:pt x="578" y="39"/>
                  <a:pt x="579" y="39"/>
                </a:cubicBezTo>
                <a:cubicBezTo>
                  <a:pt x="579" y="38"/>
                  <a:pt x="576" y="38"/>
                  <a:pt x="576" y="38"/>
                </a:cubicBezTo>
                <a:cubicBezTo>
                  <a:pt x="576" y="37"/>
                  <a:pt x="580" y="39"/>
                  <a:pt x="579" y="39"/>
                </a:cubicBezTo>
                <a:cubicBezTo>
                  <a:pt x="581" y="40"/>
                  <a:pt x="581" y="40"/>
                  <a:pt x="583" y="40"/>
                </a:cubicBezTo>
                <a:cubicBezTo>
                  <a:pt x="586" y="42"/>
                  <a:pt x="586" y="42"/>
                  <a:pt x="589" y="44"/>
                </a:cubicBezTo>
                <a:cubicBezTo>
                  <a:pt x="587" y="43"/>
                  <a:pt x="587" y="42"/>
                  <a:pt x="586" y="42"/>
                </a:cubicBezTo>
                <a:cubicBezTo>
                  <a:pt x="585" y="40"/>
                  <a:pt x="593" y="44"/>
                  <a:pt x="594" y="45"/>
                </a:cubicBezTo>
                <a:cubicBezTo>
                  <a:pt x="594" y="45"/>
                  <a:pt x="591" y="43"/>
                  <a:pt x="590" y="43"/>
                </a:cubicBezTo>
                <a:cubicBezTo>
                  <a:pt x="592" y="45"/>
                  <a:pt x="596" y="46"/>
                  <a:pt x="598" y="48"/>
                </a:cubicBezTo>
                <a:cubicBezTo>
                  <a:pt x="600" y="49"/>
                  <a:pt x="597" y="46"/>
                  <a:pt x="599" y="47"/>
                </a:cubicBezTo>
                <a:cubicBezTo>
                  <a:pt x="600" y="48"/>
                  <a:pt x="601" y="49"/>
                  <a:pt x="603" y="50"/>
                </a:cubicBezTo>
                <a:cubicBezTo>
                  <a:pt x="603" y="50"/>
                  <a:pt x="606" y="52"/>
                  <a:pt x="606" y="51"/>
                </a:cubicBezTo>
                <a:cubicBezTo>
                  <a:pt x="612" y="54"/>
                  <a:pt x="615" y="56"/>
                  <a:pt x="620" y="59"/>
                </a:cubicBezTo>
                <a:cubicBezTo>
                  <a:pt x="619" y="58"/>
                  <a:pt x="619" y="59"/>
                  <a:pt x="619" y="59"/>
                </a:cubicBezTo>
                <a:cubicBezTo>
                  <a:pt x="624" y="60"/>
                  <a:pt x="634" y="67"/>
                  <a:pt x="640" y="71"/>
                </a:cubicBezTo>
                <a:cubicBezTo>
                  <a:pt x="642" y="72"/>
                  <a:pt x="641" y="71"/>
                  <a:pt x="643" y="73"/>
                </a:cubicBezTo>
                <a:cubicBezTo>
                  <a:pt x="643" y="73"/>
                  <a:pt x="643" y="73"/>
                  <a:pt x="644" y="73"/>
                </a:cubicBezTo>
                <a:cubicBezTo>
                  <a:pt x="644" y="73"/>
                  <a:pt x="643" y="72"/>
                  <a:pt x="642" y="72"/>
                </a:cubicBezTo>
                <a:cubicBezTo>
                  <a:pt x="645" y="73"/>
                  <a:pt x="651" y="78"/>
                  <a:pt x="653" y="78"/>
                </a:cubicBezTo>
                <a:cubicBezTo>
                  <a:pt x="655" y="80"/>
                  <a:pt x="658" y="83"/>
                  <a:pt x="661" y="84"/>
                </a:cubicBezTo>
                <a:cubicBezTo>
                  <a:pt x="665" y="87"/>
                  <a:pt x="675" y="94"/>
                  <a:pt x="680" y="98"/>
                </a:cubicBezTo>
                <a:cubicBezTo>
                  <a:pt x="680" y="98"/>
                  <a:pt x="679" y="97"/>
                  <a:pt x="679" y="98"/>
                </a:cubicBezTo>
                <a:cubicBezTo>
                  <a:pt x="681" y="99"/>
                  <a:pt x="682" y="100"/>
                  <a:pt x="684" y="102"/>
                </a:cubicBezTo>
                <a:cubicBezTo>
                  <a:pt x="685" y="102"/>
                  <a:pt x="683" y="101"/>
                  <a:pt x="684" y="101"/>
                </a:cubicBezTo>
                <a:cubicBezTo>
                  <a:pt x="688" y="104"/>
                  <a:pt x="693" y="109"/>
                  <a:pt x="699" y="114"/>
                </a:cubicBezTo>
                <a:cubicBezTo>
                  <a:pt x="698" y="114"/>
                  <a:pt x="698" y="114"/>
                  <a:pt x="699" y="115"/>
                </a:cubicBezTo>
                <a:cubicBezTo>
                  <a:pt x="701" y="117"/>
                  <a:pt x="702" y="118"/>
                  <a:pt x="703" y="118"/>
                </a:cubicBezTo>
                <a:cubicBezTo>
                  <a:pt x="705" y="120"/>
                  <a:pt x="704" y="119"/>
                  <a:pt x="705" y="120"/>
                </a:cubicBezTo>
                <a:cubicBezTo>
                  <a:pt x="707" y="122"/>
                  <a:pt x="704" y="119"/>
                  <a:pt x="705" y="119"/>
                </a:cubicBezTo>
                <a:cubicBezTo>
                  <a:pt x="707" y="121"/>
                  <a:pt x="707" y="121"/>
                  <a:pt x="709" y="123"/>
                </a:cubicBezTo>
                <a:cubicBezTo>
                  <a:pt x="705" y="121"/>
                  <a:pt x="715" y="129"/>
                  <a:pt x="718" y="132"/>
                </a:cubicBezTo>
                <a:cubicBezTo>
                  <a:pt x="716" y="131"/>
                  <a:pt x="717" y="131"/>
                  <a:pt x="716" y="129"/>
                </a:cubicBezTo>
                <a:cubicBezTo>
                  <a:pt x="716" y="129"/>
                  <a:pt x="717" y="130"/>
                  <a:pt x="717" y="130"/>
                </a:cubicBezTo>
                <a:cubicBezTo>
                  <a:pt x="722" y="135"/>
                  <a:pt x="722" y="134"/>
                  <a:pt x="723" y="137"/>
                </a:cubicBezTo>
                <a:cubicBezTo>
                  <a:pt x="724" y="138"/>
                  <a:pt x="723" y="136"/>
                  <a:pt x="724" y="136"/>
                </a:cubicBezTo>
                <a:cubicBezTo>
                  <a:pt x="727" y="139"/>
                  <a:pt x="727" y="140"/>
                  <a:pt x="728" y="141"/>
                </a:cubicBezTo>
                <a:cubicBezTo>
                  <a:pt x="729" y="142"/>
                  <a:pt x="732" y="144"/>
                  <a:pt x="732" y="145"/>
                </a:cubicBezTo>
                <a:cubicBezTo>
                  <a:pt x="732" y="146"/>
                  <a:pt x="735" y="148"/>
                  <a:pt x="734" y="148"/>
                </a:cubicBezTo>
                <a:cubicBezTo>
                  <a:pt x="736" y="149"/>
                  <a:pt x="736" y="149"/>
                  <a:pt x="737" y="150"/>
                </a:cubicBezTo>
                <a:cubicBezTo>
                  <a:pt x="738" y="150"/>
                  <a:pt x="735" y="148"/>
                  <a:pt x="734" y="147"/>
                </a:cubicBezTo>
                <a:cubicBezTo>
                  <a:pt x="736" y="147"/>
                  <a:pt x="734" y="144"/>
                  <a:pt x="736" y="144"/>
                </a:cubicBezTo>
                <a:cubicBezTo>
                  <a:pt x="739" y="150"/>
                  <a:pt x="741" y="155"/>
                  <a:pt x="745" y="161"/>
                </a:cubicBezTo>
                <a:cubicBezTo>
                  <a:pt x="747" y="163"/>
                  <a:pt x="742" y="157"/>
                  <a:pt x="747" y="162"/>
                </a:cubicBezTo>
                <a:cubicBezTo>
                  <a:pt x="747" y="161"/>
                  <a:pt x="745" y="159"/>
                  <a:pt x="746" y="160"/>
                </a:cubicBezTo>
                <a:cubicBezTo>
                  <a:pt x="744" y="157"/>
                  <a:pt x="744" y="158"/>
                  <a:pt x="743" y="156"/>
                </a:cubicBezTo>
                <a:cubicBezTo>
                  <a:pt x="743" y="156"/>
                  <a:pt x="745" y="158"/>
                  <a:pt x="746" y="159"/>
                </a:cubicBezTo>
                <a:cubicBezTo>
                  <a:pt x="746" y="159"/>
                  <a:pt x="745" y="156"/>
                  <a:pt x="747" y="158"/>
                </a:cubicBezTo>
                <a:cubicBezTo>
                  <a:pt x="746" y="156"/>
                  <a:pt x="744" y="153"/>
                  <a:pt x="745" y="154"/>
                </a:cubicBezTo>
                <a:cubicBezTo>
                  <a:pt x="747" y="156"/>
                  <a:pt x="748" y="158"/>
                  <a:pt x="749" y="159"/>
                </a:cubicBezTo>
                <a:cubicBezTo>
                  <a:pt x="749" y="160"/>
                  <a:pt x="752" y="165"/>
                  <a:pt x="750" y="164"/>
                </a:cubicBezTo>
                <a:cubicBezTo>
                  <a:pt x="752" y="166"/>
                  <a:pt x="751" y="167"/>
                  <a:pt x="751" y="167"/>
                </a:cubicBezTo>
                <a:cubicBezTo>
                  <a:pt x="753" y="170"/>
                  <a:pt x="756" y="173"/>
                  <a:pt x="757" y="174"/>
                </a:cubicBezTo>
                <a:cubicBezTo>
                  <a:pt x="757" y="173"/>
                  <a:pt x="755" y="172"/>
                  <a:pt x="754" y="170"/>
                </a:cubicBezTo>
                <a:cubicBezTo>
                  <a:pt x="754" y="168"/>
                  <a:pt x="759" y="172"/>
                  <a:pt x="756" y="168"/>
                </a:cubicBezTo>
                <a:cubicBezTo>
                  <a:pt x="757" y="169"/>
                  <a:pt x="757" y="170"/>
                  <a:pt x="759" y="173"/>
                </a:cubicBezTo>
                <a:cubicBezTo>
                  <a:pt x="759" y="174"/>
                  <a:pt x="757" y="173"/>
                  <a:pt x="760" y="177"/>
                </a:cubicBezTo>
                <a:cubicBezTo>
                  <a:pt x="759" y="176"/>
                  <a:pt x="759" y="175"/>
                  <a:pt x="758" y="175"/>
                </a:cubicBezTo>
                <a:cubicBezTo>
                  <a:pt x="760" y="177"/>
                  <a:pt x="760" y="179"/>
                  <a:pt x="762" y="181"/>
                </a:cubicBezTo>
                <a:cubicBezTo>
                  <a:pt x="762" y="182"/>
                  <a:pt x="762" y="181"/>
                  <a:pt x="764" y="182"/>
                </a:cubicBezTo>
                <a:cubicBezTo>
                  <a:pt x="765" y="184"/>
                  <a:pt x="766" y="187"/>
                  <a:pt x="767" y="186"/>
                </a:cubicBezTo>
                <a:cubicBezTo>
                  <a:pt x="768" y="186"/>
                  <a:pt x="765" y="183"/>
                  <a:pt x="764" y="182"/>
                </a:cubicBezTo>
                <a:cubicBezTo>
                  <a:pt x="762" y="178"/>
                  <a:pt x="767" y="183"/>
                  <a:pt x="764" y="178"/>
                </a:cubicBezTo>
                <a:cubicBezTo>
                  <a:pt x="766" y="180"/>
                  <a:pt x="766" y="181"/>
                  <a:pt x="766" y="179"/>
                </a:cubicBezTo>
                <a:cubicBezTo>
                  <a:pt x="767" y="180"/>
                  <a:pt x="768" y="181"/>
                  <a:pt x="768" y="181"/>
                </a:cubicBezTo>
                <a:cubicBezTo>
                  <a:pt x="770" y="185"/>
                  <a:pt x="768" y="190"/>
                  <a:pt x="774" y="194"/>
                </a:cubicBezTo>
                <a:cubicBezTo>
                  <a:pt x="773" y="192"/>
                  <a:pt x="774" y="192"/>
                  <a:pt x="776" y="194"/>
                </a:cubicBezTo>
                <a:cubicBezTo>
                  <a:pt x="775" y="192"/>
                  <a:pt x="774" y="188"/>
                  <a:pt x="776" y="190"/>
                </a:cubicBezTo>
                <a:cubicBezTo>
                  <a:pt x="782" y="200"/>
                  <a:pt x="774" y="198"/>
                  <a:pt x="781" y="209"/>
                </a:cubicBezTo>
                <a:cubicBezTo>
                  <a:pt x="782" y="211"/>
                  <a:pt x="782" y="210"/>
                  <a:pt x="784" y="211"/>
                </a:cubicBezTo>
                <a:cubicBezTo>
                  <a:pt x="782" y="207"/>
                  <a:pt x="785" y="207"/>
                  <a:pt x="785" y="203"/>
                </a:cubicBezTo>
                <a:cubicBezTo>
                  <a:pt x="789" y="210"/>
                  <a:pt x="784" y="206"/>
                  <a:pt x="788" y="212"/>
                </a:cubicBezTo>
                <a:cubicBezTo>
                  <a:pt x="786" y="212"/>
                  <a:pt x="788" y="216"/>
                  <a:pt x="786" y="217"/>
                </a:cubicBezTo>
                <a:cubicBezTo>
                  <a:pt x="787" y="218"/>
                  <a:pt x="788" y="218"/>
                  <a:pt x="789" y="220"/>
                </a:cubicBezTo>
                <a:cubicBezTo>
                  <a:pt x="788" y="220"/>
                  <a:pt x="787" y="218"/>
                  <a:pt x="787" y="219"/>
                </a:cubicBezTo>
                <a:cubicBezTo>
                  <a:pt x="788" y="221"/>
                  <a:pt x="789" y="223"/>
                  <a:pt x="791" y="226"/>
                </a:cubicBezTo>
                <a:cubicBezTo>
                  <a:pt x="793" y="227"/>
                  <a:pt x="790" y="222"/>
                  <a:pt x="793" y="224"/>
                </a:cubicBezTo>
                <a:cubicBezTo>
                  <a:pt x="792" y="220"/>
                  <a:pt x="793" y="220"/>
                  <a:pt x="795" y="221"/>
                </a:cubicBezTo>
                <a:cubicBezTo>
                  <a:pt x="798" y="227"/>
                  <a:pt x="796" y="231"/>
                  <a:pt x="795" y="230"/>
                </a:cubicBezTo>
                <a:cubicBezTo>
                  <a:pt x="795" y="231"/>
                  <a:pt x="796" y="233"/>
                  <a:pt x="796" y="234"/>
                </a:cubicBezTo>
                <a:cubicBezTo>
                  <a:pt x="793" y="231"/>
                  <a:pt x="796" y="239"/>
                  <a:pt x="792" y="235"/>
                </a:cubicBezTo>
                <a:cubicBezTo>
                  <a:pt x="794" y="238"/>
                  <a:pt x="793" y="237"/>
                  <a:pt x="792" y="236"/>
                </a:cubicBezTo>
                <a:cubicBezTo>
                  <a:pt x="794" y="240"/>
                  <a:pt x="794" y="243"/>
                  <a:pt x="797" y="248"/>
                </a:cubicBezTo>
                <a:cubicBezTo>
                  <a:pt x="797" y="246"/>
                  <a:pt x="797" y="245"/>
                  <a:pt x="799" y="248"/>
                </a:cubicBezTo>
                <a:cubicBezTo>
                  <a:pt x="799" y="247"/>
                  <a:pt x="798" y="246"/>
                  <a:pt x="798" y="245"/>
                </a:cubicBezTo>
                <a:cubicBezTo>
                  <a:pt x="798" y="244"/>
                  <a:pt x="799" y="247"/>
                  <a:pt x="800" y="247"/>
                </a:cubicBezTo>
                <a:cubicBezTo>
                  <a:pt x="800" y="246"/>
                  <a:pt x="799" y="246"/>
                  <a:pt x="798" y="244"/>
                </a:cubicBezTo>
                <a:cubicBezTo>
                  <a:pt x="799" y="244"/>
                  <a:pt x="800" y="246"/>
                  <a:pt x="800" y="246"/>
                </a:cubicBezTo>
                <a:cubicBezTo>
                  <a:pt x="802" y="250"/>
                  <a:pt x="800" y="249"/>
                  <a:pt x="801" y="252"/>
                </a:cubicBezTo>
                <a:cubicBezTo>
                  <a:pt x="799" y="250"/>
                  <a:pt x="800" y="252"/>
                  <a:pt x="799" y="251"/>
                </a:cubicBezTo>
                <a:cubicBezTo>
                  <a:pt x="800" y="252"/>
                  <a:pt x="801" y="254"/>
                  <a:pt x="802" y="256"/>
                </a:cubicBezTo>
                <a:cubicBezTo>
                  <a:pt x="800" y="254"/>
                  <a:pt x="800" y="256"/>
                  <a:pt x="799" y="255"/>
                </a:cubicBezTo>
                <a:cubicBezTo>
                  <a:pt x="799" y="256"/>
                  <a:pt x="800" y="257"/>
                  <a:pt x="800" y="258"/>
                </a:cubicBezTo>
                <a:cubicBezTo>
                  <a:pt x="798" y="257"/>
                  <a:pt x="797" y="261"/>
                  <a:pt x="794" y="257"/>
                </a:cubicBezTo>
                <a:cubicBezTo>
                  <a:pt x="794" y="258"/>
                  <a:pt x="795" y="260"/>
                  <a:pt x="794" y="260"/>
                </a:cubicBezTo>
                <a:cubicBezTo>
                  <a:pt x="792" y="255"/>
                  <a:pt x="791" y="256"/>
                  <a:pt x="790" y="256"/>
                </a:cubicBezTo>
                <a:cubicBezTo>
                  <a:pt x="792" y="259"/>
                  <a:pt x="794" y="261"/>
                  <a:pt x="795" y="265"/>
                </a:cubicBezTo>
                <a:cubicBezTo>
                  <a:pt x="793" y="262"/>
                  <a:pt x="795" y="266"/>
                  <a:pt x="793" y="262"/>
                </a:cubicBezTo>
                <a:cubicBezTo>
                  <a:pt x="792" y="267"/>
                  <a:pt x="790" y="268"/>
                  <a:pt x="787" y="266"/>
                </a:cubicBezTo>
                <a:cubicBezTo>
                  <a:pt x="786" y="263"/>
                  <a:pt x="784" y="260"/>
                  <a:pt x="784" y="259"/>
                </a:cubicBezTo>
                <a:cubicBezTo>
                  <a:pt x="784" y="258"/>
                  <a:pt x="783" y="258"/>
                  <a:pt x="783" y="257"/>
                </a:cubicBezTo>
                <a:cubicBezTo>
                  <a:pt x="783" y="257"/>
                  <a:pt x="783" y="258"/>
                  <a:pt x="784" y="259"/>
                </a:cubicBezTo>
                <a:cubicBezTo>
                  <a:pt x="783" y="258"/>
                  <a:pt x="782" y="256"/>
                  <a:pt x="782" y="255"/>
                </a:cubicBezTo>
                <a:close/>
                <a:moveTo>
                  <a:pt x="340" y="50"/>
                </a:moveTo>
                <a:cubicBezTo>
                  <a:pt x="338" y="51"/>
                  <a:pt x="336" y="51"/>
                  <a:pt x="336" y="51"/>
                </a:cubicBezTo>
                <a:cubicBezTo>
                  <a:pt x="338" y="51"/>
                  <a:pt x="340" y="51"/>
                  <a:pt x="340" y="50"/>
                </a:cubicBezTo>
                <a:close/>
                <a:moveTo>
                  <a:pt x="236" y="74"/>
                </a:moveTo>
                <a:cubicBezTo>
                  <a:pt x="236" y="74"/>
                  <a:pt x="235" y="75"/>
                  <a:pt x="235" y="74"/>
                </a:cubicBezTo>
                <a:cubicBezTo>
                  <a:pt x="234" y="75"/>
                  <a:pt x="233" y="75"/>
                  <a:pt x="233" y="76"/>
                </a:cubicBezTo>
                <a:cubicBezTo>
                  <a:pt x="236" y="75"/>
                  <a:pt x="230" y="77"/>
                  <a:pt x="232" y="77"/>
                </a:cubicBezTo>
                <a:cubicBezTo>
                  <a:pt x="234" y="76"/>
                  <a:pt x="235" y="75"/>
                  <a:pt x="236" y="74"/>
                </a:cubicBezTo>
                <a:close/>
                <a:moveTo>
                  <a:pt x="231" y="76"/>
                </a:moveTo>
                <a:cubicBezTo>
                  <a:pt x="232" y="75"/>
                  <a:pt x="233" y="76"/>
                  <a:pt x="234" y="74"/>
                </a:cubicBezTo>
                <a:cubicBezTo>
                  <a:pt x="234" y="75"/>
                  <a:pt x="236" y="72"/>
                  <a:pt x="237" y="71"/>
                </a:cubicBezTo>
                <a:cubicBezTo>
                  <a:pt x="233" y="73"/>
                  <a:pt x="233" y="74"/>
                  <a:pt x="231" y="76"/>
                </a:cubicBezTo>
                <a:close/>
                <a:moveTo>
                  <a:pt x="162" y="116"/>
                </a:moveTo>
                <a:cubicBezTo>
                  <a:pt x="164" y="115"/>
                  <a:pt x="164" y="115"/>
                  <a:pt x="164" y="115"/>
                </a:cubicBezTo>
                <a:cubicBezTo>
                  <a:pt x="162" y="115"/>
                  <a:pt x="165" y="114"/>
                  <a:pt x="167" y="112"/>
                </a:cubicBezTo>
                <a:cubicBezTo>
                  <a:pt x="165" y="113"/>
                  <a:pt x="164" y="114"/>
                  <a:pt x="164" y="114"/>
                </a:cubicBezTo>
                <a:cubicBezTo>
                  <a:pt x="167" y="111"/>
                  <a:pt x="164" y="113"/>
                  <a:pt x="165" y="111"/>
                </a:cubicBezTo>
                <a:cubicBezTo>
                  <a:pt x="164" y="112"/>
                  <a:pt x="162" y="113"/>
                  <a:pt x="162" y="114"/>
                </a:cubicBezTo>
                <a:cubicBezTo>
                  <a:pt x="168" y="110"/>
                  <a:pt x="160" y="115"/>
                  <a:pt x="162" y="114"/>
                </a:cubicBezTo>
                <a:cubicBezTo>
                  <a:pt x="166" y="112"/>
                  <a:pt x="161" y="116"/>
                  <a:pt x="162" y="116"/>
                </a:cubicBezTo>
                <a:close/>
                <a:moveTo>
                  <a:pt x="132" y="113"/>
                </a:moveTo>
                <a:cubicBezTo>
                  <a:pt x="134" y="112"/>
                  <a:pt x="135" y="111"/>
                  <a:pt x="134" y="111"/>
                </a:cubicBezTo>
                <a:cubicBezTo>
                  <a:pt x="132" y="113"/>
                  <a:pt x="132" y="113"/>
                  <a:pt x="132" y="113"/>
                </a:cubicBezTo>
                <a:close/>
                <a:moveTo>
                  <a:pt x="788" y="254"/>
                </a:moveTo>
                <a:cubicBezTo>
                  <a:pt x="788" y="256"/>
                  <a:pt x="790" y="259"/>
                  <a:pt x="791" y="260"/>
                </a:cubicBezTo>
                <a:cubicBezTo>
                  <a:pt x="790" y="258"/>
                  <a:pt x="789" y="255"/>
                  <a:pt x="788" y="254"/>
                </a:cubicBezTo>
                <a:close/>
                <a:moveTo>
                  <a:pt x="792" y="242"/>
                </a:moveTo>
                <a:cubicBezTo>
                  <a:pt x="793" y="245"/>
                  <a:pt x="794" y="247"/>
                  <a:pt x="796" y="250"/>
                </a:cubicBezTo>
                <a:cubicBezTo>
                  <a:pt x="797" y="249"/>
                  <a:pt x="792" y="240"/>
                  <a:pt x="790" y="237"/>
                </a:cubicBezTo>
                <a:cubicBezTo>
                  <a:pt x="790" y="239"/>
                  <a:pt x="794" y="244"/>
                  <a:pt x="795" y="246"/>
                </a:cubicBezTo>
                <a:cubicBezTo>
                  <a:pt x="794" y="246"/>
                  <a:pt x="793" y="243"/>
                  <a:pt x="792" y="242"/>
                </a:cubicBezTo>
                <a:close/>
                <a:moveTo>
                  <a:pt x="787" y="245"/>
                </a:moveTo>
                <a:cubicBezTo>
                  <a:pt x="787" y="245"/>
                  <a:pt x="787" y="247"/>
                  <a:pt x="786" y="246"/>
                </a:cubicBezTo>
                <a:cubicBezTo>
                  <a:pt x="788" y="248"/>
                  <a:pt x="789" y="252"/>
                  <a:pt x="790" y="253"/>
                </a:cubicBezTo>
                <a:cubicBezTo>
                  <a:pt x="789" y="250"/>
                  <a:pt x="788" y="247"/>
                  <a:pt x="787" y="245"/>
                </a:cubicBezTo>
                <a:close/>
                <a:moveTo>
                  <a:pt x="779" y="256"/>
                </a:moveTo>
                <a:cubicBezTo>
                  <a:pt x="779" y="256"/>
                  <a:pt x="776" y="252"/>
                  <a:pt x="777" y="255"/>
                </a:cubicBezTo>
                <a:cubicBezTo>
                  <a:pt x="778" y="255"/>
                  <a:pt x="778" y="255"/>
                  <a:pt x="779" y="257"/>
                </a:cubicBezTo>
                <a:cubicBezTo>
                  <a:pt x="779" y="258"/>
                  <a:pt x="779" y="258"/>
                  <a:pt x="779" y="258"/>
                </a:cubicBezTo>
                <a:cubicBezTo>
                  <a:pt x="780" y="258"/>
                  <a:pt x="780" y="258"/>
                  <a:pt x="779" y="256"/>
                </a:cubicBezTo>
                <a:close/>
                <a:moveTo>
                  <a:pt x="785" y="244"/>
                </a:moveTo>
                <a:cubicBezTo>
                  <a:pt x="787" y="249"/>
                  <a:pt x="783" y="241"/>
                  <a:pt x="784" y="244"/>
                </a:cubicBezTo>
                <a:cubicBezTo>
                  <a:pt x="786" y="246"/>
                  <a:pt x="784" y="246"/>
                  <a:pt x="785" y="247"/>
                </a:cubicBezTo>
                <a:cubicBezTo>
                  <a:pt x="785" y="246"/>
                  <a:pt x="787" y="249"/>
                  <a:pt x="787" y="249"/>
                </a:cubicBezTo>
                <a:cubicBezTo>
                  <a:pt x="786" y="247"/>
                  <a:pt x="786" y="245"/>
                  <a:pt x="785" y="244"/>
                </a:cubicBezTo>
                <a:close/>
                <a:moveTo>
                  <a:pt x="789" y="230"/>
                </a:moveTo>
                <a:cubicBezTo>
                  <a:pt x="790" y="231"/>
                  <a:pt x="791" y="232"/>
                  <a:pt x="792" y="233"/>
                </a:cubicBezTo>
                <a:cubicBezTo>
                  <a:pt x="790" y="230"/>
                  <a:pt x="789" y="228"/>
                  <a:pt x="790" y="229"/>
                </a:cubicBezTo>
                <a:cubicBezTo>
                  <a:pt x="788" y="225"/>
                  <a:pt x="789" y="224"/>
                  <a:pt x="787" y="222"/>
                </a:cubicBezTo>
                <a:cubicBezTo>
                  <a:pt x="787" y="222"/>
                  <a:pt x="787" y="224"/>
                  <a:pt x="786" y="224"/>
                </a:cubicBezTo>
                <a:cubicBezTo>
                  <a:pt x="788" y="225"/>
                  <a:pt x="788" y="226"/>
                  <a:pt x="789" y="227"/>
                </a:cubicBezTo>
                <a:cubicBezTo>
                  <a:pt x="789" y="228"/>
                  <a:pt x="789" y="229"/>
                  <a:pt x="789" y="229"/>
                </a:cubicBezTo>
                <a:cubicBezTo>
                  <a:pt x="788" y="226"/>
                  <a:pt x="787" y="226"/>
                  <a:pt x="785" y="224"/>
                </a:cubicBezTo>
                <a:cubicBezTo>
                  <a:pt x="787" y="227"/>
                  <a:pt x="786" y="227"/>
                  <a:pt x="785" y="226"/>
                </a:cubicBezTo>
                <a:cubicBezTo>
                  <a:pt x="787" y="230"/>
                  <a:pt x="786" y="228"/>
                  <a:pt x="787" y="231"/>
                </a:cubicBezTo>
                <a:cubicBezTo>
                  <a:pt x="788" y="231"/>
                  <a:pt x="789" y="234"/>
                  <a:pt x="790" y="235"/>
                </a:cubicBezTo>
                <a:cubicBezTo>
                  <a:pt x="790" y="235"/>
                  <a:pt x="792" y="237"/>
                  <a:pt x="791" y="235"/>
                </a:cubicBezTo>
                <a:cubicBezTo>
                  <a:pt x="790" y="235"/>
                  <a:pt x="790" y="233"/>
                  <a:pt x="789" y="232"/>
                </a:cubicBezTo>
                <a:cubicBezTo>
                  <a:pt x="789" y="232"/>
                  <a:pt x="790" y="235"/>
                  <a:pt x="789" y="233"/>
                </a:cubicBezTo>
                <a:cubicBezTo>
                  <a:pt x="789" y="233"/>
                  <a:pt x="787" y="230"/>
                  <a:pt x="788" y="230"/>
                </a:cubicBezTo>
                <a:cubicBezTo>
                  <a:pt x="789" y="232"/>
                  <a:pt x="790" y="234"/>
                  <a:pt x="792" y="235"/>
                </a:cubicBezTo>
                <a:cubicBezTo>
                  <a:pt x="791" y="234"/>
                  <a:pt x="789" y="231"/>
                  <a:pt x="789" y="230"/>
                </a:cubicBezTo>
                <a:close/>
                <a:moveTo>
                  <a:pt x="788" y="235"/>
                </a:moveTo>
                <a:cubicBezTo>
                  <a:pt x="788" y="233"/>
                  <a:pt x="786" y="229"/>
                  <a:pt x="785" y="229"/>
                </a:cubicBezTo>
                <a:cubicBezTo>
                  <a:pt x="787" y="231"/>
                  <a:pt x="787" y="234"/>
                  <a:pt x="788" y="235"/>
                </a:cubicBezTo>
                <a:close/>
                <a:moveTo>
                  <a:pt x="756" y="236"/>
                </a:moveTo>
                <a:cubicBezTo>
                  <a:pt x="755" y="236"/>
                  <a:pt x="757" y="239"/>
                  <a:pt x="758" y="240"/>
                </a:cubicBezTo>
                <a:cubicBezTo>
                  <a:pt x="760" y="241"/>
                  <a:pt x="759" y="242"/>
                  <a:pt x="760" y="244"/>
                </a:cubicBezTo>
                <a:cubicBezTo>
                  <a:pt x="760" y="243"/>
                  <a:pt x="762" y="245"/>
                  <a:pt x="761" y="242"/>
                </a:cubicBezTo>
                <a:cubicBezTo>
                  <a:pt x="759" y="241"/>
                  <a:pt x="759" y="241"/>
                  <a:pt x="756" y="236"/>
                </a:cubicBezTo>
                <a:close/>
                <a:moveTo>
                  <a:pt x="780" y="220"/>
                </a:moveTo>
                <a:cubicBezTo>
                  <a:pt x="781" y="222"/>
                  <a:pt x="781" y="223"/>
                  <a:pt x="782" y="225"/>
                </a:cubicBezTo>
                <a:cubicBezTo>
                  <a:pt x="783" y="226"/>
                  <a:pt x="784" y="227"/>
                  <a:pt x="785" y="228"/>
                </a:cubicBezTo>
                <a:cubicBezTo>
                  <a:pt x="783" y="225"/>
                  <a:pt x="782" y="222"/>
                  <a:pt x="780" y="220"/>
                </a:cubicBezTo>
                <a:close/>
                <a:moveTo>
                  <a:pt x="787" y="219"/>
                </a:moveTo>
                <a:cubicBezTo>
                  <a:pt x="786" y="219"/>
                  <a:pt x="786" y="220"/>
                  <a:pt x="787" y="221"/>
                </a:cubicBezTo>
                <a:cubicBezTo>
                  <a:pt x="787" y="221"/>
                  <a:pt x="789" y="225"/>
                  <a:pt x="789" y="223"/>
                </a:cubicBezTo>
                <a:cubicBezTo>
                  <a:pt x="787" y="221"/>
                  <a:pt x="787" y="220"/>
                  <a:pt x="787" y="219"/>
                </a:cubicBezTo>
                <a:close/>
                <a:moveTo>
                  <a:pt x="781" y="226"/>
                </a:moveTo>
                <a:cubicBezTo>
                  <a:pt x="781" y="227"/>
                  <a:pt x="780" y="223"/>
                  <a:pt x="779" y="224"/>
                </a:cubicBezTo>
                <a:cubicBezTo>
                  <a:pt x="780" y="224"/>
                  <a:pt x="780" y="225"/>
                  <a:pt x="779" y="225"/>
                </a:cubicBezTo>
                <a:cubicBezTo>
                  <a:pt x="781" y="228"/>
                  <a:pt x="783" y="228"/>
                  <a:pt x="781" y="226"/>
                </a:cubicBezTo>
                <a:close/>
                <a:moveTo>
                  <a:pt x="760" y="233"/>
                </a:moveTo>
                <a:cubicBezTo>
                  <a:pt x="761" y="237"/>
                  <a:pt x="756" y="230"/>
                  <a:pt x="756" y="233"/>
                </a:cubicBezTo>
                <a:cubicBezTo>
                  <a:pt x="758" y="234"/>
                  <a:pt x="760" y="235"/>
                  <a:pt x="762" y="237"/>
                </a:cubicBezTo>
                <a:cubicBezTo>
                  <a:pt x="761" y="235"/>
                  <a:pt x="761" y="233"/>
                  <a:pt x="760" y="233"/>
                </a:cubicBezTo>
                <a:close/>
                <a:moveTo>
                  <a:pt x="754" y="232"/>
                </a:moveTo>
                <a:cubicBezTo>
                  <a:pt x="755" y="231"/>
                  <a:pt x="756" y="235"/>
                  <a:pt x="757" y="236"/>
                </a:cubicBezTo>
                <a:cubicBezTo>
                  <a:pt x="757" y="234"/>
                  <a:pt x="753" y="229"/>
                  <a:pt x="754" y="232"/>
                </a:cubicBezTo>
                <a:close/>
                <a:moveTo>
                  <a:pt x="747" y="236"/>
                </a:moveTo>
                <a:cubicBezTo>
                  <a:pt x="746" y="236"/>
                  <a:pt x="748" y="238"/>
                  <a:pt x="748" y="239"/>
                </a:cubicBezTo>
                <a:cubicBezTo>
                  <a:pt x="749" y="239"/>
                  <a:pt x="749" y="240"/>
                  <a:pt x="749" y="239"/>
                </a:cubicBezTo>
                <a:cubicBezTo>
                  <a:pt x="748" y="239"/>
                  <a:pt x="748" y="237"/>
                  <a:pt x="747" y="236"/>
                </a:cubicBezTo>
                <a:close/>
                <a:moveTo>
                  <a:pt x="753" y="170"/>
                </a:moveTo>
                <a:cubicBezTo>
                  <a:pt x="752" y="170"/>
                  <a:pt x="752" y="170"/>
                  <a:pt x="753" y="172"/>
                </a:cubicBezTo>
                <a:cubicBezTo>
                  <a:pt x="754" y="172"/>
                  <a:pt x="755" y="172"/>
                  <a:pt x="756" y="173"/>
                </a:cubicBezTo>
                <a:cubicBezTo>
                  <a:pt x="754" y="172"/>
                  <a:pt x="753" y="171"/>
                  <a:pt x="753" y="170"/>
                </a:cubicBezTo>
                <a:close/>
                <a:moveTo>
                  <a:pt x="747" y="163"/>
                </a:moveTo>
                <a:cubicBezTo>
                  <a:pt x="746" y="162"/>
                  <a:pt x="745" y="163"/>
                  <a:pt x="746" y="165"/>
                </a:cubicBezTo>
                <a:cubicBezTo>
                  <a:pt x="746" y="164"/>
                  <a:pt x="749" y="168"/>
                  <a:pt x="749" y="167"/>
                </a:cubicBezTo>
                <a:cubicBezTo>
                  <a:pt x="746" y="163"/>
                  <a:pt x="748" y="165"/>
                  <a:pt x="747" y="163"/>
                </a:cubicBezTo>
                <a:close/>
                <a:moveTo>
                  <a:pt x="726" y="156"/>
                </a:moveTo>
                <a:cubicBezTo>
                  <a:pt x="725" y="156"/>
                  <a:pt x="728" y="159"/>
                  <a:pt x="729" y="160"/>
                </a:cubicBezTo>
                <a:cubicBezTo>
                  <a:pt x="730" y="160"/>
                  <a:pt x="728" y="158"/>
                  <a:pt x="726" y="156"/>
                </a:cubicBezTo>
                <a:close/>
                <a:moveTo>
                  <a:pt x="723" y="152"/>
                </a:moveTo>
                <a:cubicBezTo>
                  <a:pt x="722" y="152"/>
                  <a:pt x="721" y="151"/>
                  <a:pt x="721" y="150"/>
                </a:cubicBezTo>
                <a:cubicBezTo>
                  <a:pt x="720" y="150"/>
                  <a:pt x="720" y="151"/>
                  <a:pt x="721" y="152"/>
                </a:cubicBezTo>
                <a:cubicBezTo>
                  <a:pt x="722" y="151"/>
                  <a:pt x="725" y="155"/>
                  <a:pt x="724" y="153"/>
                </a:cubicBezTo>
                <a:cubicBezTo>
                  <a:pt x="723" y="153"/>
                  <a:pt x="723" y="153"/>
                  <a:pt x="723" y="152"/>
                </a:cubicBezTo>
                <a:close/>
                <a:moveTo>
                  <a:pt x="726" y="146"/>
                </a:moveTo>
                <a:cubicBezTo>
                  <a:pt x="727" y="147"/>
                  <a:pt x="726" y="147"/>
                  <a:pt x="728" y="149"/>
                </a:cubicBezTo>
                <a:cubicBezTo>
                  <a:pt x="729" y="150"/>
                  <a:pt x="727" y="147"/>
                  <a:pt x="726" y="146"/>
                </a:cubicBezTo>
                <a:close/>
                <a:moveTo>
                  <a:pt x="717" y="154"/>
                </a:moveTo>
                <a:cubicBezTo>
                  <a:pt x="718" y="156"/>
                  <a:pt x="715" y="152"/>
                  <a:pt x="714" y="152"/>
                </a:cubicBezTo>
                <a:cubicBezTo>
                  <a:pt x="714" y="153"/>
                  <a:pt x="716" y="154"/>
                  <a:pt x="717" y="156"/>
                </a:cubicBezTo>
                <a:cubicBezTo>
                  <a:pt x="718" y="156"/>
                  <a:pt x="718" y="155"/>
                  <a:pt x="717" y="154"/>
                </a:cubicBezTo>
                <a:close/>
                <a:moveTo>
                  <a:pt x="723" y="138"/>
                </a:moveTo>
                <a:cubicBezTo>
                  <a:pt x="726" y="140"/>
                  <a:pt x="727" y="142"/>
                  <a:pt x="728" y="143"/>
                </a:cubicBezTo>
                <a:cubicBezTo>
                  <a:pt x="727" y="141"/>
                  <a:pt x="725" y="139"/>
                  <a:pt x="723" y="138"/>
                </a:cubicBezTo>
                <a:close/>
                <a:moveTo>
                  <a:pt x="723" y="139"/>
                </a:moveTo>
                <a:cubicBezTo>
                  <a:pt x="723" y="138"/>
                  <a:pt x="722" y="137"/>
                  <a:pt x="721" y="137"/>
                </a:cubicBezTo>
                <a:cubicBezTo>
                  <a:pt x="720" y="136"/>
                  <a:pt x="720" y="136"/>
                  <a:pt x="720" y="137"/>
                </a:cubicBezTo>
                <a:cubicBezTo>
                  <a:pt x="721" y="139"/>
                  <a:pt x="722" y="140"/>
                  <a:pt x="723" y="141"/>
                </a:cubicBezTo>
                <a:cubicBezTo>
                  <a:pt x="722" y="139"/>
                  <a:pt x="720" y="138"/>
                  <a:pt x="721" y="137"/>
                </a:cubicBezTo>
                <a:cubicBezTo>
                  <a:pt x="723" y="139"/>
                  <a:pt x="724" y="140"/>
                  <a:pt x="725" y="140"/>
                </a:cubicBezTo>
                <a:cubicBezTo>
                  <a:pt x="724" y="139"/>
                  <a:pt x="724" y="139"/>
                  <a:pt x="723" y="139"/>
                </a:cubicBezTo>
                <a:close/>
                <a:moveTo>
                  <a:pt x="722" y="140"/>
                </a:moveTo>
                <a:cubicBezTo>
                  <a:pt x="719" y="137"/>
                  <a:pt x="719" y="137"/>
                  <a:pt x="719" y="137"/>
                </a:cubicBezTo>
                <a:cubicBezTo>
                  <a:pt x="718" y="137"/>
                  <a:pt x="720" y="140"/>
                  <a:pt x="721" y="141"/>
                </a:cubicBezTo>
                <a:cubicBezTo>
                  <a:pt x="722" y="141"/>
                  <a:pt x="722" y="141"/>
                  <a:pt x="722" y="140"/>
                </a:cubicBezTo>
                <a:close/>
                <a:moveTo>
                  <a:pt x="721" y="134"/>
                </a:moveTo>
                <a:cubicBezTo>
                  <a:pt x="720" y="134"/>
                  <a:pt x="719" y="134"/>
                  <a:pt x="719" y="134"/>
                </a:cubicBezTo>
                <a:cubicBezTo>
                  <a:pt x="723" y="138"/>
                  <a:pt x="724" y="137"/>
                  <a:pt x="721" y="134"/>
                </a:cubicBezTo>
                <a:close/>
                <a:moveTo>
                  <a:pt x="714" y="136"/>
                </a:moveTo>
                <a:cubicBezTo>
                  <a:pt x="715" y="135"/>
                  <a:pt x="715" y="135"/>
                  <a:pt x="714" y="134"/>
                </a:cubicBezTo>
                <a:cubicBezTo>
                  <a:pt x="713" y="133"/>
                  <a:pt x="712" y="134"/>
                  <a:pt x="714" y="136"/>
                </a:cubicBezTo>
                <a:close/>
                <a:moveTo>
                  <a:pt x="697" y="113"/>
                </a:moveTo>
                <a:cubicBezTo>
                  <a:pt x="698" y="114"/>
                  <a:pt x="698" y="113"/>
                  <a:pt x="697" y="113"/>
                </a:cubicBezTo>
                <a:cubicBezTo>
                  <a:pt x="696" y="113"/>
                  <a:pt x="694" y="110"/>
                  <a:pt x="693" y="110"/>
                </a:cubicBezTo>
                <a:cubicBezTo>
                  <a:pt x="695" y="112"/>
                  <a:pt x="698" y="116"/>
                  <a:pt x="700" y="117"/>
                </a:cubicBezTo>
                <a:cubicBezTo>
                  <a:pt x="699" y="116"/>
                  <a:pt x="696" y="113"/>
                  <a:pt x="697" y="113"/>
                </a:cubicBezTo>
                <a:close/>
                <a:moveTo>
                  <a:pt x="662" y="153"/>
                </a:moveTo>
                <a:cubicBezTo>
                  <a:pt x="663" y="154"/>
                  <a:pt x="665" y="156"/>
                  <a:pt x="666" y="156"/>
                </a:cubicBezTo>
                <a:cubicBezTo>
                  <a:pt x="665" y="155"/>
                  <a:pt x="663" y="152"/>
                  <a:pt x="662" y="153"/>
                </a:cubicBezTo>
                <a:close/>
                <a:moveTo>
                  <a:pt x="685" y="103"/>
                </a:moveTo>
                <a:cubicBezTo>
                  <a:pt x="687" y="104"/>
                  <a:pt x="686" y="104"/>
                  <a:pt x="687" y="105"/>
                </a:cubicBezTo>
                <a:cubicBezTo>
                  <a:pt x="688" y="106"/>
                  <a:pt x="689" y="106"/>
                  <a:pt x="689" y="106"/>
                </a:cubicBezTo>
                <a:cubicBezTo>
                  <a:pt x="688" y="105"/>
                  <a:pt x="687" y="103"/>
                  <a:pt x="685" y="103"/>
                </a:cubicBezTo>
                <a:close/>
                <a:moveTo>
                  <a:pt x="599" y="49"/>
                </a:moveTo>
                <a:cubicBezTo>
                  <a:pt x="600" y="50"/>
                  <a:pt x="603" y="51"/>
                  <a:pt x="603" y="50"/>
                </a:cubicBezTo>
                <a:cubicBezTo>
                  <a:pt x="600" y="49"/>
                  <a:pt x="601" y="50"/>
                  <a:pt x="599" y="49"/>
                </a:cubicBezTo>
                <a:close/>
                <a:moveTo>
                  <a:pt x="579" y="43"/>
                </a:moveTo>
                <a:cubicBezTo>
                  <a:pt x="579" y="42"/>
                  <a:pt x="584" y="44"/>
                  <a:pt x="581" y="43"/>
                </a:cubicBezTo>
                <a:cubicBezTo>
                  <a:pt x="581" y="43"/>
                  <a:pt x="576" y="41"/>
                  <a:pt x="579" y="43"/>
                </a:cubicBezTo>
                <a:close/>
                <a:moveTo>
                  <a:pt x="568" y="37"/>
                </a:moveTo>
                <a:cubicBezTo>
                  <a:pt x="568" y="36"/>
                  <a:pt x="570" y="37"/>
                  <a:pt x="571" y="38"/>
                </a:cubicBezTo>
                <a:cubicBezTo>
                  <a:pt x="573" y="38"/>
                  <a:pt x="568" y="36"/>
                  <a:pt x="567" y="36"/>
                </a:cubicBezTo>
                <a:cubicBezTo>
                  <a:pt x="570" y="37"/>
                  <a:pt x="565" y="36"/>
                  <a:pt x="568" y="37"/>
                </a:cubicBezTo>
                <a:close/>
                <a:moveTo>
                  <a:pt x="562" y="33"/>
                </a:moveTo>
                <a:cubicBezTo>
                  <a:pt x="563" y="34"/>
                  <a:pt x="563" y="33"/>
                  <a:pt x="565" y="33"/>
                </a:cubicBezTo>
                <a:cubicBezTo>
                  <a:pt x="567" y="35"/>
                  <a:pt x="567" y="35"/>
                  <a:pt x="567" y="35"/>
                </a:cubicBezTo>
                <a:cubicBezTo>
                  <a:pt x="570" y="35"/>
                  <a:pt x="558" y="30"/>
                  <a:pt x="562" y="33"/>
                </a:cubicBezTo>
                <a:close/>
                <a:moveTo>
                  <a:pt x="533" y="22"/>
                </a:moveTo>
                <a:cubicBezTo>
                  <a:pt x="531" y="22"/>
                  <a:pt x="527" y="19"/>
                  <a:pt x="523" y="19"/>
                </a:cubicBezTo>
                <a:cubicBezTo>
                  <a:pt x="524" y="20"/>
                  <a:pt x="519" y="18"/>
                  <a:pt x="519" y="19"/>
                </a:cubicBezTo>
                <a:cubicBezTo>
                  <a:pt x="522" y="20"/>
                  <a:pt x="520" y="20"/>
                  <a:pt x="524" y="21"/>
                </a:cubicBezTo>
                <a:cubicBezTo>
                  <a:pt x="522" y="19"/>
                  <a:pt x="526" y="20"/>
                  <a:pt x="528" y="20"/>
                </a:cubicBezTo>
                <a:cubicBezTo>
                  <a:pt x="529" y="21"/>
                  <a:pt x="532" y="22"/>
                  <a:pt x="535" y="23"/>
                </a:cubicBezTo>
                <a:cubicBezTo>
                  <a:pt x="534" y="23"/>
                  <a:pt x="535" y="22"/>
                  <a:pt x="533" y="22"/>
                </a:cubicBezTo>
                <a:close/>
                <a:moveTo>
                  <a:pt x="513" y="21"/>
                </a:moveTo>
                <a:cubicBezTo>
                  <a:pt x="515" y="21"/>
                  <a:pt x="520" y="24"/>
                  <a:pt x="520" y="23"/>
                </a:cubicBezTo>
                <a:cubicBezTo>
                  <a:pt x="516" y="22"/>
                  <a:pt x="514" y="21"/>
                  <a:pt x="513" y="21"/>
                </a:cubicBezTo>
                <a:close/>
                <a:moveTo>
                  <a:pt x="499" y="13"/>
                </a:moveTo>
                <a:cubicBezTo>
                  <a:pt x="501" y="14"/>
                  <a:pt x="499" y="14"/>
                  <a:pt x="502" y="15"/>
                </a:cubicBezTo>
                <a:cubicBezTo>
                  <a:pt x="501" y="14"/>
                  <a:pt x="504" y="14"/>
                  <a:pt x="502" y="14"/>
                </a:cubicBezTo>
                <a:cubicBezTo>
                  <a:pt x="502" y="14"/>
                  <a:pt x="499" y="13"/>
                  <a:pt x="499" y="13"/>
                </a:cubicBezTo>
                <a:close/>
                <a:moveTo>
                  <a:pt x="497" y="13"/>
                </a:moveTo>
                <a:cubicBezTo>
                  <a:pt x="502" y="15"/>
                  <a:pt x="497" y="14"/>
                  <a:pt x="497" y="15"/>
                </a:cubicBezTo>
                <a:cubicBezTo>
                  <a:pt x="499" y="15"/>
                  <a:pt x="500" y="16"/>
                  <a:pt x="501" y="16"/>
                </a:cubicBezTo>
                <a:cubicBezTo>
                  <a:pt x="500" y="15"/>
                  <a:pt x="499" y="13"/>
                  <a:pt x="497" y="13"/>
                </a:cubicBezTo>
                <a:close/>
                <a:moveTo>
                  <a:pt x="494" y="15"/>
                </a:moveTo>
                <a:cubicBezTo>
                  <a:pt x="494" y="14"/>
                  <a:pt x="496" y="15"/>
                  <a:pt x="496" y="14"/>
                </a:cubicBezTo>
                <a:cubicBezTo>
                  <a:pt x="492" y="13"/>
                  <a:pt x="493" y="14"/>
                  <a:pt x="494" y="15"/>
                </a:cubicBezTo>
                <a:close/>
                <a:moveTo>
                  <a:pt x="441" y="7"/>
                </a:moveTo>
                <a:cubicBezTo>
                  <a:pt x="441" y="7"/>
                  <a:pt x="443" y="7"/>
                  <a:pt x="445" y="7"/>
                </a:cubicBezTo>
                <a:cubicBezTo>
                  <a:pt x="444" y="7"/>
                  <a:pt x="445" y="7"/>
                  <a:pt x="444" y="7"/>
                </a:cubicBezTo>
                <a:cubicBezTo>
                  <a:pt x="444" y="7"/>
                  <a:pt x="439" y="7"/>
                  <a:pt x="441" y="7"/>
                </a:cubicBezTo>
                <a:close/>
                <a:moveTo>
                  <a:pt x="436" y="6"/>
                </a:moveTo>
                <a:cubicBezTo>
                  <a:pt x="433" y="6"/>
                  <a:pt x="434" y="5"/>
                  <a:pt x="431" y="6"/>
                </a:cubicBezTo>
                <a:cubicBezTo>
                  <a:pt x="431" y="6"/>
                  <a:pt x="433" y="6"/>
                  <a:pt x="432" y="7"/>
                </a:cubicBezTo>
                <a:cubicBezTo>
                  <a:pt x="434" y="7"/>
                  <a:pt x="436" y="8"/>
                  <a:pt x="437" y="7"/>
                </a:cubicBezTo>
                <a:cubicBezTo>
                  <a:pt x="432" y="7"/>
                  <a:pt x="433" y="6"/>
                  <a:pt x="436" y="6"/>
                </a:cubicBezTo>
                <a:close/>
                <a:moveTo>
                  <a:pt x="424" y="8"/>
                </a:moveTo>
                <a:cubicBezTo>
                  <a:pt x="420" y="7"/>
                  <a:pt x="426" y="6"/>
                  <a:pt x="421" y="7"/>
                </a:cubicBezTo>
                <a:cubicBezTo>
                  <a:pt x="423" y="7"/>
                  <a:pt x="420" y="8"/>
                  <a:pt x="424" y="8"/>
                </a:cubicBezTo>
                <a:close/>
                <a:moveTo>
                  <a:pt x="415" y="4"/>
                </a:moveTo>
                <a:cubicBezTo>
                  <a:pt x="415" y="4"/>
                  <a:pt x="414" y="4"/>
                  <a:pt x="413" y="4"/>
                </a:cubicBezTo>
                <a:cubicBezTo>
                  <a:pt x="415" y="4"/>
                  <a:pt x="417" y="5"/>
                  <a:pt x="420" y="5"/>
                </a:cubicBezTo>
                <a:cubicBezTo>
                  <a:pt x="420" y="4"/>
                  <a:pt x="417" y="4"/>
                  <a:pt x="415" y="4"/>
                </a:cubicBezTo>
                <a:close/>
                <a:moveTo>
                  <a:pt x="417" y="5"/>
                </a:moveTo>
                <a:cubicBezTo>
                  <a:pt x="417" y="6"/>
                  <a:pt x="414" y="6"/>
                  <a:pt x="412" y="5"/>
                </a:cubicBezTo>
                <a:cubicBezTo>
                  <a:pt x="412" y="6"/>
                  <a:pt x="415" y="6"/>
                  <a:pt x="416" y="7"/>
                </a:cubicBezTo>
                <a:cubicBezTo>
                  <a:pt x="416" y="7"/>
                  <a:pt x="417" y="7"/>
                  <a:pt x="418" y="7"/>
                </a:cubicBezTo>
                <a:cubicBezTo>
                  <a:pt x="413" y="6"/>
                  <a:pt x="418" y="6"/>
                  <a:pt x="419" y="6"/>
                </a:cubicBezTo>
                <a:cubicBezTo>
                  <a:pt x="419" y="6"/>
                  <a:pt x="419" y="5"/>
                  <a:pt x="417" y="5"/>
                </a:cubicBezTo>
                <a:close/>
                <a:moveTo>
                  <a:pt x="412" y="4"/>
                </a:moveTo>
                <a:cubicBezTo>
                  <a:pt x="409" y="4"/>
                  <a:pt x="409" y="5"/>
                  <a:pt x="410" y="5"/>
                </a:cubicBezTo>
                <a:cubicBezTo>
                  <a:pt x="409" y="4"/>
                  <a:pt x="414" y="5"/>
                  <a:pt x="413" y="5"/>
                </a:cubicBezTo>
                <a:cubicBezTo>
                  <a:pt x="410" y="4"/>
                  <a:pt x="413" y="4"/>
                  <a:pt x="412" y="4"/>
                </a:cubicBezTo>
                <a:close/>
                <a:moveTo>
                  <a:pt x="409" y="5"/>
                </a:moveTo>
                <a:cubicBezTo>
                  <a:pt x="405" y="5"/>
                  <a:pt x="405" y="5"/>
                  <a:pt x="405" y="5"/>
                </a:cubicBezTo>
                <a:cubicBezTo>
                  <a:pt x="404" y="6"/>
                  <a:pt x="408" y="6"/>
                  <a:pt x="407" y="7"/>
                </a:cubicBezTo>
                <a:cubicBezTo>
                  <a:pt x="409" y="7"/>
                  <a:pt x="409" y="7"/>
                  <a:pt x="412" y="8"/>
                </a:cubicBezTo>
                <a:cubicBezTo>
                  <a:pt x="411" y="7"/>
                  <a:pt x="404" y="6"/>
                  <a:pt x="409" y="5"/>
                </a:cubicBezTo>
                <a:close/>
                <a:moveTo>
                  <a:pt x="391" y="7"/>
                </a:moveTo>
                <a:cubicBezTo>
                  <a:pt x="393" y="7"/>
                  <a:pt x="395" y="7"/>
                  <a:pt x="397" y="7"/>
                </a:cubicBezTo>
                <a:cubicBezTo>
                  <a:pt x="397" y="7"/>
                  <a:pt x="397" y="7"/>
                  <a:pt x="397" y="7"/>
                </a:cubicBezTo>
                <a:cubicBezTo>
                  <a:pt x="395" y="7"/>
                  <a:pt x="393" y="7"/>
                  <a:pt x="391" y="7"/>
                </a:cubicBezTo>
                <a:close/>
                <a:moveTo>
                  <a:pt x="376" y="46"/>
                </a:moveTo>
                <a:cubicBezTo>
                  <a:pt x="376" y="47"/>
                  <a:pt x="379" y="47"/>
                  <a:pt x="380" y="47"/>
                </a:cubicBezTo>
                <a:cubicBezTo>
                  <a:pt x="378" y="47"/>
                  <a:pt x="378" y="46"/>
                  <a:pt x="376" y="46"/>
                </a:cubicBezTo>
                <a:close/>
                <a:moveTo>
                  <a:pt x="354" y="47"/>
                </a:moveTo>
                <a:cubicBezTo>
                  <a:pt x="353" y="48"/>
                  <a:pt x="359" y="47"/>
                  <a:pt x="359" y="47"/>
                </a:cubicBezTo>
                <a:cubicBezTo>
                  <a:pt x="357" y="47"/>
                  <a:pt x="357" y="46"/>
                  <a:pt x="354" y="47"/>
                </a:cubicBezTo>
                <a:close/>
                <a:moveTo>
                  <a:pt x="323" y="15"/>
                </a:moveTo>
                <a:cubicBezTo>
                  <a:pt x="323" y="16"/>
                  <a:pt x="322" y="16"/>
                  <a:pt x="324" y="16"/>
                </a:cubicBezTo>
                <a:cubicBezTo>
                  <a:pt x="326" y="16"/>
                  <a:pt x="326" y="15"/>
                  <a:pt x="323" y="15"/>
                </a:cubicBezTo>
                <a:close/>
                <a:moveTo>
                  <a:pt x="325" y="47"/>
                </a:moveTo>
                <a:cubicBezTo>
                  <a:pt x="324" y="48"/>
                  <a:pt x="328" y="47"/>
                  <a:pt x="329" y="46"/>
                </a:cubicBezTo>
                <a:cubicBezTo>
                  <a:pt x="327" y="47"/>
                  <a:pt x="327" y="46"/>
                  <a:pt x="325" y="47"/>
                </a:cubicBezTo>
                <a:close/>
                <a:moveTo>
                  <a:pt x="321" y="51"/>
                </a:moveTo>
                <a:cubicBezTo>
                  <a:pt x="324" y="50"/>
                  <a:pt x="323" y="50"/>
                  <a:pt x="321" y="51"/>
                </a:cubicBezTo>
                <a:cubicBezTo>
                  <a:pt x="323" y="51"/>
                  <a:pt x="325" y="50"/>
                  <a:pt x="327" y="50"/>
                </a:cubicBezTo>
                <a:cubicBezTo>
                  <a:pt x="328" y="50"/>
                  <a:pt x="328" y="49"/>
                  <a:pt x="328" y="49"/>
                </a:cubicBezTo>
                <a:cubicBezTo>
                  <a:pt x="325" y="50"/>
                  <a:pt x="321" y="49"/>
                  <a:pt x="321" y="51"/>
                </a:cubicBezTo>
                <a:close/>
                <a:moveTo>
                  <a:pt x="316" y="18"/>
                </a:moveTo>
                <a:cubicBezTo>
                  <a:pt x="319" y="17"/>
                  <a:pt x="317" y="18"/>
                  <a:pt x="320" y="18"/>
                </a:cubicBezTo>
                <a:cubicBezTo>
                  <a:pt x="319" y="17"/>
                  <a:pt x="321" y="17"/>
                  <a:pt x="321" y="16"/>
                </a:cubicBezTo>
                <a:cubicBezTo>
                  <a:pt x="318" y="17"/>
                  <a:pt x="319" y="17"/>
                  <a:pt x="317" y="17"/>
                </a:cubicBezTo>
                <a:cubicBezTo>
                  <a:pt x="317" y="17"/>
                  <a:pt x="317" y="17"/>
                  <a:pt x="316" y="18"/>
                </a:cubicBezTo>
                <a:close/>
                <a:moveTo>
                  <a:pt x="311" y="35"/>
                </a:moveTo>
                <a:cubicBezTo>
                  <a:pt x="312" y="34"/>
                  <a:pt x="316" y="34"/>
                  <a:pt x="315" y="34"/>
                </a:cubicBezTo>
                <a:cubicBezTo>
                  <a:pt x="314" y="34"/>
                  <a:pt x="308" y="35"/>
                  <a:pt x="311" y="35"/>
                </a:cubicBezTo>
                <a:close/>
                <a:moveTo>
                  <a:pt x="314" y="49"/>
                </a:moveTo>
                <a:cubicBezTo>
                  <a:pt x="314" y="50"/>
                  <a:pt x="318" y="49"/>
                  <a:pt x="318" y="49"/>
                </a:cubicBezTo>
                <a:lnTo>
                  <a:pt x="314" y="49"/>
                </a:lnTo>
                <a:close/>
                <a:moveTo>
                  <a:pt x="308" y="47"/>
                </a:moveTo>
                <a:cubicBezTo>
                  <a:pt x="308" y="48"/>
                  <a:pt x="314" y="46"/>
                  <a:pt x="315" y="46"/>
                </a:cubicBezTo>
                <a:cubicBezTo>
                  <a:pt x="315" y="46"/>
                  <a:pt x="315" y="45"/>
                  <a:pt x="316" y="45"/>
                </a:cubicBezTo>
                <a:cubicBezTo>
                  <a:pt x="313" y="46"/>
                  <a:pt x="309" y="47"/>
                  <a:pt x="308" y="47"/>
                </a:cubicBezTo>
                <a:close/>
                <a:moveTo>
                  <a:pt x="302" y="21"/>
                </a:moveTo>
                <a:cubicBezTo>
                  <a:pt x="305" y="21"/>
                  <a:pt x="305" y="20"/>
                  <a:pt x="306" y="20"/>
                </a:cubicBezTo>
                <a:cubicBezTo>
                  <a:pt x="306" y="19"/>
                  <a:pt x="307" y="19"/>
                  <a:pt x="307" y="19"/>
                </a:cubicBezTo>
                <a:cubicBezTo>
                  <a:pt x="304" y="20"/>
                  <a:pt x="303" y="20"/>
                  <a:pt x="302" y="21"/>
                </a:cubicBezTo>
                <a:close/>
                <a:moveTo>
                  <a:pt x="314" y="52"/>
                </a:moveTo>
                <a:cubicBezTo>
                  <a:pt x="313" y="52"/>
                  <a:pt x="311" y="53"/>
                  <a:pt x="311" y="53"/>
                </a:cubicBezTo>
                <a:cubicBezTo>
                  <a:pt x="314" y="52"/>
                  <a:pt x="313" y="53"/>
                  <a:pt x="315" y="52"/>
                </a:cubicBezTo>
                <a:cubicBezTo>
                  <a:pt x="315" y="52"/>
                  <a:pt x="315" y="52"/>
                  <a:pt x="314" y="52"/>
                </a:cubicBezTo>
                <a:close/>
                <a:moveTo>
                  <a:pt x="309" y="42"/>
                </a:moveTo>
                <a:cubicBezTo>
                  <a:pt x="307" y="43"/>
                  <a:pt x="305" y="43"/>
                  <a:pt x="304" y="44"/>
                </a:cubicBezTo>
                <a:cubicBezTo>
                  <a:pt x="306" y="44"/>
                  <a:pt x="309" y="43"/>
                  <a:pt x="310" y="42"/>
                </a:cubicBezTo>
                <a:cubicBezTo>
                  <a:pt x="310" y="42"/>
                  <a:pt x="310" y="41"/>
                  <a:pt x="309" y="41"/>
                </a:cubicBezTo>
                <a:lnTo>
                  <a:pt x="309" y="42"/>
                </a:lnTo>
                <a:close/>
                <a:moveTo>
                  <a:pt x="306" y="49"/>
                </a:moveTo>
                <a:cubicBezTo>
                  <a:pt x="308" y="49"/>
                  <a:pt x="309" y="49"/>
                  <a:pt x="310" y="49"/>
                </a:cubicBezTo>
                <a:cubicBezTo>
                  <a:pt x="310" y="48"/>
                  <a:pt x="310" y="48"/>
                  <a:pt x="311" y="48"/>
                </a:cubicBezTo>
                <a:cubicBezTo>
                  <a:pt x="311" y="48"/>
                  <a:pt x="311" y="48"/>
                  <a:pt x="311" y="48"/>
                </a:cubicBezTo>
                <a:cubicBezTo>
                  <a:pt x="308" y="49"/>
                  <a:pt x="307" y="48"/>
                  <a:pt x="306" y="49"/>
                </a:cubicBezTo>
                <a:close/>
                <a:moveTo>
                  <a:pt x="306" y="51"/>
                </a:moveTo>
                <a:cubicBezTo>
                  <a:pt x="307" y="51"/>
                  <a:pt x="308" y="50"/>
                  <a:pt x="309" y="50"/>
                </a:cubicBezTo>
                <a:cubicBezTo>
                  <a:pt x="310" y="50"/>
                  <a:pt x="310" y="50"/>
                  <a:pt x="310" y="50"/>
                </a:cubicBezTo>
                <a:cubicBezTo>
                  <a:pt x="310" y="50"/>
                  <a:pt x="310" y="50"/>
                  <a:pt x="310" y="50"/>
                </a:cubicBezTo>
                <a:cubicBezTo>
                  <a:pt x="307" y="50"/>
                  <a:pt x="304" y="51"/>
                  <a:pt x="306" y="51"/>
                </a:cubicBezTo>
                <a:close/>
                <a:moveTo>
                  <a:pt x="307" y="53"/>
                </a:moveTo>
                <a:cubicBezTo>
                  <a:pt x="309" y="53"/>
                  <a:pt x="306" y="54"/>
                  <a:pt x="306" y="54"/>
                </a:cubicBezTo>
                <a:cubicBezTo>
                  <a:pt x="309" y="54"/>
                  <a:pt x="310" y="53"/>
                  <a:pt x="311" y="52"/>
                </a:cubicBezTo>
                <a:cubicBezTo>
                  <a:pt x="310" y="52"/>
                  <a:pt x="308" y="53"/>
                  <a:pt x="307" y="53"/>
                </a:cubicBezTo>
                <a:close/>
                <a:moveTo>
                  <a:pt x="308" y="54"/>
                </a:moveTo>
                <a:cubicBezTo>
                  <a:pt x="305" y="55"/>
                  <a:pt x="306" y="55"/>
                  <a:pt x="305" y="56"/>
                </a:cubicBezTo>
                <a:cubicBezTo>
                  <a:pt x="308" y="55"/>
                  <a:pt x="309" y="56"/>
                  <a:pt x="310" y="55"/>
                </a:cubicBezTo>
                <a:cubicBezTo>
                  <a:pt x="308" y="55"/>
                  <a:pt x="308" y="55"/>
                  <a:pt x="308" y="54"/>
                </a:cubicBezTo>
                <a:close/>
                <a:moveTo>
                  <a:pt x="302" y="38"/>
                </a:moveTo>
                <a:cubicBezTo>
                  <a:pt x="300" y="39"/>
                  <a:pt x="300" y="39"/>
                  <a:pt x="300" y="40"/>
                </a:cubicBezTo>
                <a:cubicBezTo>
                  <a:pt x="303" y="39"/>
                  <a:pt x="303" y="39"/>
                  <a:pt x="302" y="38"/>
                </a:cubicBezTo>
                <a:close/>
                <a:moveTo>
                  <a:pt x="301" y="46"/>
                </a:moveTo>
                <a:cubicBezTo>
                  <a:pt x="300" y="47"/>
                  <a:pt x="300" y="47"/>
                  <a:pt x="299" y="47"/>
                </a:cubicBezTo>
                <a:cubicBezTo>
                  <a:pt x="299" y="47"/>
                  <a:pt x="297" y="48"/>
                  <a:pt x="299" y="48"/>
                </a:cubicBezTo>
                <a:cubicBezTo>
                  <a:pt x="300" y="47"/>
                  <a:pt x="305" y="45"/>
                  <a:pt x="302" y="46"/>
                </a:cubicBezTo>
                <a:cubicBezTo>
                  <a:pt x="302" y="46"/>
                  <a:pt x="301" y="46"/>
                  <a:pt x="301" y="46"/>
                </a:cubicBezTo>
                <a:close/>
                <a:moveTo>
                  <a:pt x="300" y="51"/>
                </a:moveTo>
                <a:cubicBezTo>
                  <a:pt x="300" y="51"/>
                  <a:pt x="303" y="50"/>
                  <a:pt x="303" y="50"/>
                </a:cubicBezTo>
                <a:cubicBezTo>
                  <a:pt x="301" y="50"/>
                  <a:pt x="297" y="52"/>
                  <a:pt x="300" y="51"/>
                </a:cubicBezTo>
                <a:close/>
                <a:moveTo>
                  <a:pt x="296" y="41"/>
                </a:moveTo>
                <a:cubicBezTo>
                  <a:pt x="296" y="40"/>
                  <a:pt x="297" y="40"/>
                  <a:pt x="297" y="40"/>
                </a:cubicBezTo>
                <a:cubicBezTo>
                  <a:pt x="294" y="40"/>
                  <a:pt x="293" y="42"/>
                  <a:pt x="296" y="41"/>
                </a:cubicBezTo>
                <a:close/>
                <a:moveTo>
                  <a:pt x="295" y="49"/>
                </a:moveTo>
                <a:cubicBezTo>
                  <a:pt x="293" y="50"/>
                  <a:pt x="294" y="51"/>
                  <a:pt x="297" y="51"/>
                </a:cubicBezTo>
                <a:cubicBezTo>
                  <a:pt x="298" y="50"/>
                  <a:pt x="294" y="50"/>
                  <a:pt x="297" y="49"/>
                </a:cubicBezTo>
                <a:cubicBezTo>
                  <a:pt x="296" y="49"/>
                  <a:pt x="296" y="49"/>
                  <a:pt x="295" y="49"/>
                </a:cubicBezTo>
                <a:close/>
                <a:moveTo>
                  <a:pt x="296" y="54"/>
                </a:moveTo>
                <a:cubicBezTo>
                  <a:pt x="296" y="55"/>
                  <a:pt x="294" y="55"/>
                  <a:pt x="294" y="55"/>
                </a:cubicBezTo>
                <a:cubicBezTo>
                  <a:pt x="294" y="56"/>
                  <a:pt x="294" y="56"/>
                  <a:pt x="295" y="57"/>
                </a:cubicBezTo>
                <a:cubicBezTo>
                  <a:pt x="293" y="57"/>
                  <a:pt x="293" y="57"/>
                  <a:pt x="293" y="57"/>
                </a:cubicBezTo>
                <a:cubicBezTo>
                  <a:pt x="293" y="58"/>
                  <a:pt x="293" y="58"/>
                  <a:pt x="292" y="58"/>
                </a:cubicBezTo>
                <a:cubicBezTo>
                  <a:pt x="294" y="58"/>
                  <a:pt x="294" y="58"/>
                  <a:pt x="295" y="58"/>
                </a:cubicBezTo>
                <a:cubicBezTo>
                  <a:pt x="293" y="58"/>
                  <a:pt x="293" y="57"/>
                  <a:pt x="297" y="57"/>
                </a:cubicBezTo>
                <a:cubicBezTo>
                  <a:pt x="297" y="56"/>
                  <a:pt x="295" y="56"/>
                  <a:pt x="295" y="56"/>
                </a:cubicBezTo>
                <a:cubicBezTo>
                  <a:pt x="295" y="55"/>
                  <a:pt x="299" y="54"/>
                  <a:pt x="298" y="54"/>
                </a:cubicBezTo>
                <a:cubicBezTo>
                  <a:pt x="297" y="55"/>
                  <a:pt x="297" y="54"/>
                  <a:pt x="296" y="54"/>
                </a:cubicBezTo>
                <a:close/>
                <a:moveTo>
                  <a:pt x="286" y="51"/>
                </a:moveTo>
                <a:cubicBezTo>
                  <a:pt x="286" y="52"/>
                  <a:pt x="282" y="52"/>
                  <a:pt x="282" y="53"/>
                </a:cubicBezTo>
                <a:cubicBezTo>
                  <a:pt x="285" y="52"/>
                  <a:pt x="292" y="51"/>
                  <a:pt x="293" y="49"/>
                </a:cubicBezTo>
                <a:cubicBezTo>
                  <a:pt x="289" y="50"/>
                  <a:pt x="289" y="51"/>
                  <a:pt x="286" y="51"/>
                </a:cubicBezTo>
                <a:close/>
                <a:moveTo>
                  <a:pt x="287" y="58"/>
                </a:moveTo>
                <a:cubicBezTo>
                  <a:pt x="291" y="56"/>
                  <a:pt x="292" y="55"/>
                  <a:pt x="293" y="54"/>
                </a:cubicBezTo>
                <a:cubicBezTo>
                  <a:pt x="288" y="56"/>
                  <a:pt x="290" y="56"/>
                  <a:pt x="287" y="58"/>
                </a:cubicBezTo>
                <a:close/>
                <a:moveTo>
                  <a:pt x="286" y="51"/>
                </a:moveTo>
                <a:cubicBezTo>
                  <a:pt x="288" y="50"/>
                  <a:pt x="291" y="49"/>
                  <a:pt x="291" y="48"/>
                </a:cubicBezTo>
                <a:cubicBezTo>
                  <a:pt x="289" y="49"/>
                  <a:pt x="285" y="51"/>
                  <a:pt x="286" y="51"/>
                </a:cubicBezTo>
                <a:close/>
                <a:moveTo>
                  <a:pt x="288" y="60"/>
                </a:moveTo>
                <a:cubicBezTo>
                  <a:pt x="289" y="60"/>
                  <a:pt x="294" y="59"/>
                  <a:pt x="294" y="59"/>
                </a:cubicBezTo>
                <a:cubicBezTo>
                  <a:pt x="293" y="59"/>
                  <a:pt x="289" y="59"/>
                  <a:pt x="288" y="60"/>
                </a:cubicBezTo>
                <a:close/>
                <a:moveTo>
                  <a:pt x="283" y="27"/>
                </a:moveTo>
                <a:cubicBezTo>
                  <a:pt x="276" y="29"/>
                  <a:pt x="276" y="29"/>
                  <a:pt x="276" y="29"/>
                </a:cubicBezTo>
                <a:cubicBezTo>
                  <a:pt x="277" y="30"/>
                  <a:pt x="274" y="30"/>
                  <a:pt x="274" y="31"/>
                </a:cubicBezTo>
                <a:cubicBezTo>
                  <a:pt x="278" y="29"/>
                  <a:pt x="276" y="29"/>
                  <a:pt x="281" y="28"/>
                </a:cubicBezTo>
                <a:cubicBezTo>
                  <a:pt x="281" y="28"/>
                  <a:pt x="279" y="29"/>
                  <a:pt x="280" y="29"/>
                </a:cubicBezTo>
                <a:cubicBezTo>
                  <a:pt x="282" y="28"/>
                  <a:pt x="282" y="29"/>
                  <a:pt x="284" y="28"/>
                </a:cubicBezTo>
                <a:cubicBezTo>
                  <a:pt x="285" y="27"/>
                  <a:pt x="281" y="28"/>
                  <a:pt x="283" y="27"/>
                </a:cubicBezTo>
                <a:close/>
                <a:moveTo>
                  <a:pt x="291" y="52"/>
                </a:moveTo>
                <a:cubicBezTo>
                  <a:pt x="291" y="51"/>
                  <a:pt x="289" y="52"/>
                  <a:pt x="291" y="51"/>
                </a:cubicBezTo>
                <a:cubicBezTo>
                  <a:pt x="285" y="53"/>
                  <a:pt x="289" y="53"/>
                  <a:pt x="291" y="52"/>
                </a:cubicBezTo>
                <a:close/>
                <a:moveTo>
                  <a:pt x="282" y="46"/>
                </a:moveTo>
                <a:cubicBezTo>
                  <a:pt x="282" y="46"/>
                  <a:pt x="281" y="46"/>
                  <a:pt x="281" y="47"/>
                </a:cubicBezTo>
                <a:cubicBezTo>
                  <a:pt x="283" y="46"/>
                  <a:pt x="285" y="46"/>
                  <a:pt x="286" y="45"/>
                </a:cubicBezTo>
                <a:cubicBezTo>
                  <a:pt x="284" y="45"/>
                  <a:pt x="284" y="45"/>
                  <a:pt x="282" y="46"/>
                </a:cubicBezTo>
                <a:close/>
                <a:moveTo>
                  <a:pt x="275" y="46"/>
                </a:moveTo>
                <a:cubicBezTo>
                  <a:pt x="277" y="46"/>
                  <a:pt x="280" y="44"/>
                  <a:pt x="281" y="44"/>
                </a:cubicBezTo>
                <a:cubicBezTo>
                  <a:pt x="282" y="44"/>
                  <a:pt x="286" y="42"/>
                  <a:pt x="284" y="42"/>
                </a:cubicBezTo>
                <a:cubicBezTo>
                  <a:pt x="283" y="43"/>
                  <a:pt x="276" y="45"/>
                  <a:pt x="275" y="46"/>
                </a:cubicBezTo>
                <a:close/>
                <a:moveTo>
                  <a:pt x="284" y="57"/>
                </a:moveTo>
                <a:cubicBezTo>
                  <a:pt x="285" y="56"/>
                  <a:pt x="283" y="55"/>
                  <a:pt x="287" y="54"/>
                </a:cubicBezTo>
                <a:cubicBezTo>
                  <a:pt x="288" y="53"/>
                  <a:pt x="286" y="54"/>
                  <a:pt x="285" y="54"/>
                </a:cubicBezTo>
                <a:cubicBezTo>
                  <a:pt x="284" y="55"/>
                  <a:pt x="285" y="55"/>
                  <a:pt x="283" y="56"/>
                </a:cubicBezTo>
                <a:cubicBezTo>
                  <a:pt x="282" y="56"/>
                  <a:pt x="285" y="56"/>
                  <a:pt x="281" y="57"/>
                </a:cubicBezTo>
                <a:cubicBezTo>
                  <a:pt x="281" y="58"/>
                  <a:pt x="283" y="57"/>
                  <a:pt x="284" y="57"/>
                </a:cubicBezTo>
                <a:cubicBezTo>
                  <a:pt x="283" y="57"/>
                  <a:pt x="283" y="57"/>
                  <a:pt x="284" y="57"/>
                </a:cubicBezTo>
                <a:close/>
                <a:moveTo>
                  <a:pt x="279" y="43"/>
                </a:moveTo>
                <a:cubicBezTo>
                  <a:pt x="279" y="43"/>
                  <a:pt x="279" y="43"/>
                  <a:pt x="280" y="43"/>
                </a:cubicBezTo>
                <a:cubicBezTo>
                  <a:pt x="280" y="43"/>
                  <a:pt x="283" y="42"/>
                  <a:pt x="283" y="42"/>
                </a:cubicBezTo>
                <a:cubicBezTo>
                  <a:pt x="281" y="42"/>
                  <a:pt x="281" y="42"/>
                  <a:pt x="279" y="43"/>
                </a:cubicBezTo>
                <a:close/>
                <a:moveTo>
                  <a:pt x="273" y="49"/>
                </a:moveTo>
                <a:cubicBezTo>
                  <a:pt x="277" y="47"/>
                  <a:pt x="276" y="49"/>
                  <a:pt x="277" y="48"/>
                </a:cubicBezTo>
                <a:cubicBezTo>
                  <a:pt x="278" y="48"/>
                  <a:pt x="278" y="48"/>
                  <a:pt x="278" y="47"/>
                </a:cubicBezTo>
                <a:cubicBezTo>
                  <a:pt x="276" y="48"/>
                  <a:pt x="274" y="48"/>
                  <a:pt x="273" y="49"/>
                </a:cubicBezTo>
                <a:close/>
                <a:moveTo>
                  <a:pt x="274" y="62"/>
                </a:moveTo>
                <a:cubicBezTo>
                  <a:pt x="273" y="62"/>
                  <a:pt x="272" y="63"/>
                  <a:pt x="272" y="63"/>
                </a:cubicBezTo>
                <a:cubicBezTo>
                  <a:pt x="273" y="62"/>
                  <a:pt x="274" y="63"/>
                  <a:pt x="275" y="62"/>
                </a:cubicBezTo>
                <a:cubicBezTo>
                  <a:pt x="274" y="62"/>
                  <a:pt x="281" y="60"/>
                  <a:pt x="282" y="59"/>
                </a:cubicBezTo>
                <a:cubicBezTo>
                  <a:pt x="281" y="60"/>
                  <a:pt x="280" y="60"/>
                  <a:pt x="280" y="60"/>
                </a:cubicBezTo>
                <a:cubicBezTo>
                  <a:pt x="279" y="60"/>
                  <a:pt x="280" y="59"/>
                  <a:pt x="278" y="59"/>
                </a:cubicBezTo>
                <a:cubicBezTo>
                  <a:pt x="279" y="60"/>
                  <a:pt x="277" y="60"/>
                  <a:pt x="275" y="61"/>
                </a:cubicBezTo>
                <a:cubicBezTo>
                  <a:pt x="276" y="61"/>
                  <a:pt x="275" y="61"/>
                  <a:pt x="274" y="62"/>
                </a:cubicBezTo>
                <a:close/>
                <a:moveTo>
                  <a:pt x="270" y="48"/>
                </a:moveTo>
                <a:cubicBezTo>
                  <a:pt x="270" y="49"/>
                  <a:pt x="273" y="48"/>
                  <a:pt x="276" y="47"/>
                </a:cubicBezTo>
                <a:cubicBezTo>
                  <a:pt x="273" y="47"/>
                  <a:pt x="273" y="46"/>
                  <a:pt x="271" y="47"/>
                </a:cubicBezTo>
                <a:cubicBezTo>
                  <a:pt x="272" y="47"/>
                  <a:pt x="274" y="47"/>
                  <a:pt x="270" y="48"/>
                </a:cubicBezTo>
                <a:close/>
                <a:moveTo>
                  <a:pt x="276" y="60"/>
                </a:moveTo>
                <a:cubicBezTo>
                  <a:pt x="276" y="60"/>
                  <a:pt x="277" y="59"/>
                  <a:pt x="276" y="59"/>
                </a:cubicBezTo>
                <a:cubicBezTo>
                  <a:pt x="270" y="61"/>
                  <a:pt x="269" y="62"/>
                  <a:pt x="276" y="60"/>
                </a:cubicBezTo>
                <a:close/>
                <a:moveTo>
                  <a:pt x="264" y="34"/>
                </a:moveTo>
                <a:cubicBezTo>
                  <a:pt x="262" y="34"/>
                  <a:pt x="261" y="35"/>
                  <a:pt x="261" y="35"/>
                </a:cubicBezTo>
                <a:cubicBezTo>
                  <a:pt x="263" y="35"/>
                  <a:pt x="265" y="34"/>
                  <a:pt x="265" y="34"/>
                </a:cubicBezTo>
                <a:cubicBezTo>
                  <a:pt x="264" y="34"/>
                  <a:pt x="264" y="34"/>
                  <a:pt x="264" y="34"/>
                </a:cubicBezTo>
                <a:close/>
                <a:moveTo>
                  <a:pt x="248" y="40"/>
                </a:moveTo>
                <a:cubicBezTo>
                  <a:pt x="250" y="40"/>
                  <a:pt x="247" y="41"/>
                  <a:pt x="248" y="41"/>
                </a:cubicBezTo>
                <a:cubicBezTo>
                  <a:pt x="251" y="40"/>
                  <a:pt x="250" y="40"/>
                  <a:pt x="252" y="39"/>
                </a:cubicBezTo>
                <a:cubicBezTo>
                  <a:pt x="252" y="39"/>
                  <a:pt x="252" y="40"/>
                  <a:pt x="253" y="39"/>
                </a:cubicBezTo>
                <a:cubicBezTo>
                  <a:pt x="254" y="39"/>
                  <a:pt x="253" y="39"/>
                  <a:pt x="254" y="38"/>
                </a:cubicBezTo>
                <a:cubicBezTo>
                  <a:pt x="257" y="37"/>
                  <a:pt x="256" y="38"/>
                  <a:pt x="259" y="36"/>
                </a:cubicBezTo>
                <a:cubicBezTo>
                  <a:pt x="260" y="36"/>
                  <a:pt x="260" y="36"/>
                  <a:pt x="260" y="35"/>
                </a:cubicBezTo>
                <a:cubicBezTo>
                  <a:pt x="258" y="36"/>
                  <a:pt x="258" y="36"/>
                  <a:pt x="256" y="36"/>
                </a:cubicBezTo>
                <a:cubicBezTo>
                  <a:pt x="258" y="36"/>
                  <a:pt x="253" y="38"/>
                  <a:pt x="254" y="37"/>
                </a:cubicBezTo>
                <a:cubicBezTo>
                  <a:pt x="251" y="38"/>
                  <a:pt x="252" y="39"/>
                  <a:pt x="250" y="40"/>
                </a:cubicBezTo>
                <a:cubicBezTo>
                  <a:pt x="250" y="39"/>
                  <a:pt x="251" y="39"/>
                  <a:pt x="250" y="39"/>
                </a:cubicBezTo>
                <a:cubicBezTo>
                  <a:pt x="245" y="41"/>
                  <a:pt x="242" y="42"/>
                  <a:pt x="238" y="44"/>
                </a:cubicBezTo>
                <a:cubicBezTo>
                  <a:pt x="237" y="45"/>
                  <a:pt x="241" y="44"/>
                  <a:pt x="239" y="45"/>
                </a:cubicBezTo>
                <a:cubicBezTo>
                  <a:pt x="235" y="46"/>
                  <a:pt x="238" y="43"/>
                  <a:pt x="235" y="45"/>
                </a:cubicBezTo>
                <a:cubicBezTo>
                  <a:pt x="236" y="45"/>
                  <a:pt x="236" y="46"/>
                  <a:pt x="238" y="45"/>
                </a:cubicBezTo>
                <a:cubicBezTo>
                  <a:pt x="239" y="44"/>
                  <a:pt x="241" y="44"/>
                  <a:pt x="242" y="44"/>
                </a:cubicBezTo>
                <a:cubicBezTo>
                  <a:pt x="243" y="43"/>
                  <a:pt x="241" y="44"/>
                  <a:pt x="242" y="43"/>
                </a:cubicBezTo>
                <a:cubicBezTo>
                  <a:pt x="245" y="42"/>
                  <a:pt x="246" y="41"/>
                  <a:pt x="248" y="40"/>
                </a:cubicBezTo>
                <a:close/>
                <a:moveTo>
                  <a:pt x="253" y="56"/>
                </a:moveTo>
                <a:cubicBezTo>
                  <a:pt x="253" y="57"/>
                  <a:pt x="253" y="57"/>
                  <a:pt x="254" y="57"/>
                </a:cubicBezTo>
                <a:cubicBezTo>
                  <a:pt x="257" y="55"/>
                  <a:pt x="256" y="56"/>
                  <a:pt x="258" y="55"/>
                </a:cubicBezTo>
                <a:cubicBezTo>
                  <a:pt x="258" y="55"/>
                  <a:pt x="263" y="53"/>
                  <a:pt x="264" y="52"/>
                </a:cubicBezTo>
                <a:cubicBezTo>
                  <a:pt x="260" y="53"/>
                  <a:pt x="255" y="56"/>
                  <a:pt x="253" y="56"/>
                </a:cubicBezTo>
                <a:close/>
                <a:moveTo>
                  <a:pt x="264" y="64"/>
                </a:moveTo>
                <a:cubicBezTo>
                  <a:pt x="267" y="64"/>
                  <a:pt x="264" y="65"/>
                  <a:pt x="263" y="65"/>
                </a:cubicBezTo>
                <a:cubicBezTo>
                  <a:pt x="263" y="66"/>
                  <a:pt x="263" y="66"/>
                  <a:pt x="264" y="66"/>
                </a:cubicBezTo>
                <a:cubicBezTo>
                  <a:pt x="264" y="65"/>
                  <a:pt x="265" y="66"/>
                  <a:pt x="267" y="65"/>
                </a:cubicBezTo>
                <a:cubicBezTo>
                  <a:pt x="268" y="64"/>
                  <a:pt x="268" y="64"/>
                  <a:pt x="268" y="63"/>
                </a:cubicBezTo>
                <a:cubicBezTo>
                  <a:pt x="267" y="64"/>
                  <a:pt x="265" y="63"/>
                  <a:pt x="264" y="64"/>
                </a:cubicBezTo>
                <a:close/>
                <a:moveTo>
                  <a:pt x="261" y="65"/>
                </a:moveTo>
                <a:cubicBezTo>
                  <a:pt x="261" y="65"/>
                  <a:pt x="261" y="65"/>
                  <a:pt x="261" y="65"/>
                </a:cubicBezTo>
                <a:cubicBezTo>
                  <a:pt x="263" y="65"/>
                  <a:pt x="266" y="63"/>
                  <a:pt x="264" y="63"/>
                </a:cubicBezTo>
                <a:cubicBezTo>
                  <a:pt x="264" y="64"/>
                  <a:pt x="263" y="64"/>
                  <a:pt x="261" y="65"/>
                </a:cubicBezTo>
                <a:close/>
                <a:moveTo>
                  <a:pt x="253" y="68"/>
                </a:moveTo>
                <a:cubicBezTo>
                  <a:pt x="255" y="68"/>
                  <a:pt x="258" y="67"/>
                  <a:pt x="259" y="67"/>
                </a:cubicBezTo>
                <a:cubicBezTo>
                  <a:pt x="258" y="67"/>
                  <a:pt x="261" y="66"/>
                  <a:pt x="260" y="66"/>
                </a:cubicBezTo>
                <a:cubicBezTo>
                  <a:pt x="257" y="67"/>
                  <a:pt x="256" y="67"/>
                  <a:pt x="253" y="68"/>
                </a:cubicBezTo>
                <a:close/>
                <a:moveTo>
                  <a:pt x="256" y="64"/>
                </a:moveTo>
                <a:cubicBezTo>
                  <a:pt x="258" y="64"/>
                  <a:pt x="255" y="65"/>
                  <a:pt x="257" y="65"/>
                </a:cubicBezTo>
                <a:cubicBezTo>
                  <a:pt x="258" y="64"/>
                  <a:pt x="257" y="64"/>
                  <a:pt x="258" y="63"/>
                </a:cubicBezTo>
                <a:lnTo>
                  <a:pt x="256" y="64"/>
                </a:lnTo>
                <a:close/>
                <a:moveTo>
                  <a:pt x="249" y="75"/>
                </a:moveTo>
                <a:cubicBezTo>
                  <a:pt x="249" y="75"/>
                  <a:pt x="249" y="75"/>
                  <a:pt x="248" y="75"/>
                </a:cubicBezTo>
                <a:cubicBezTo>
                  <a:pt x="247" y="75"/>
                  <a:pt x="250" y="73"/>
                  <a:pt x="247" y="74"/>
                </a:cubicBezTo>
                <a:cubicBezTo>
                  <a:pt x="250" y="74"/>
                  <a:pt x="243" y="77"/>
                  <a:pt x="246" y="77"/>
                </a:cubicBezTo>
                <a:cubicBezTo>
                  <a:pt x="246" y="77"/>
                  <a:pt x="247" y="76"/>
                  <a:pt x="247" y="76"/>
                </a:cubicBezTo>
                <a:cubicBezTo>
                  <a:pt x="246" y="77"/>
                  <a:pt x="246" y="77"/>
                  <a:pt x="247" y="77"/>
                </a:cubicBezTo>
                <a:cubicBezTo>
                  <a:pt x="249" y="75"/>
                  <a:pt x="255" y="74"/>
                  <a:pt x="257" y="72"/>
                </a:cubicBezTo>
                <a:cubicBezTo>
                  <a:pt x="255" y="72"/>
                  <a:pt x="252" y="74"/>
                  <a:pt x="249" y="75"/>
                </a:cubicBezTo>
                <a:close/>
                <a:moveTo>
                  <a:pt x="248" y="62"/>
                </a:moveTo>
                <a:cubicBezTo>
                  <a:pt x="250" y="61"/>
                  <a:pt x="251" y="61"/>
                  <a:pt x="251" y="60"/>
                </a:cubicBezTo>
                <a:cubicBezTo>
                  <a:pt x="249" y="61"/>
                  <a:pt x="248" y="62"/>
                  <a:pt x="248" y="62"/>
                </a:cubicBezTo>
                <a:close/>
                <a:moveTo>
                  <a:pt x="246" y="67"/>
                </a:moveTo>
                <a:cubicBezTo>
                  <a:pt x="243" y="68"/>
                  <a:pt x="245" y="69"/>
                  <a:pt x="248" y="68"/>
                </a:cubicBezTo>
                <a:cubicBezTo>
                  <a:pt x="248" y="67"/>
                  <a:pt x="246" y="68"/>
                  <a:pt x="246" y="67"/>
                </a:cubicBezTo>
                <a:close/>
                <a:moveTo>
                  <a:pt x="244" y="65"/>
                </a:moveTo>
                <a:cubicBezTo>
                  <a:pt x="243" y="65"/>
                  <a:pt x="245" y="64"/>
                  <a:pt x="245" y="63"/>
                </a:cubicBezTo>
                <a:cubicBezTo>
                  <a:pt x="242" y="64"/>
                  <a:pt x="242" y="66"/>
                  <a:pt x="244" y="65"/>
                </a:cubicBezTo>
                <a:close/>
                <a:moveTo>
                  <a:pt x="241" y="72"/>
                </a:moveTo>
                <a:cubicBezTo>
                  <a:pt x="241" y="72"/>
                  <a:pt x="241" y="71"/>
                  <a:pt x="240" y="71"/>
                </a:cubicBezTo>
                <a:cubicBezTo>
                  <a:pt x="240" y="72"/>
                  <a:pt x="239" y="72"/>
                  <a:pt x="239" y="72"/>
                </a:cubicBezTo>
                <a:cubicBezTo>
                  <a:pt x="239" y="72"/>
                  <a:pt x="238" y="73"/>
                  <a:pt x="238" y="73"/>
                </a:cubicBezTo>
                <a:cubicBezTo>
                  <a:pt x="242" y="71"/>
                  <a:pt x="237" y="74"/>
                  <a:pt x="239" y="74"/>
                </a:cubicBezTo>
                <a:cubicBezTo>
                  <a:pt x="243" y="71"/>
                  <a:pt x="246" y="72"/>
                  <a:pt x="248" y="70"/>
                </a:cubicBezTo>
                <a:cubicBezTo>
                  <a:pt x="245" y="70"/>
                  <a:pt x="241" y="73"/>
                  <a:pt x="239" y="73"/>
                </a:cubicBezTo>
                <a:cubicBezTo>
                  <a:pt x="239" y="73"/>
                  <a:pt x="240" y="72"/>
                  <a:pt x="241" y="72"/>
                </a:cubicBezTo>
                <a:close/>
                <a:moveTo>
                  <a:pt x="239" y="71"/>
                </a:moveTo>
                <a:cubicBezTo>
                  <a:pt x="236" y="72"/>
                  <a:pt x="237" y="73"/>
                  <a:pt x="236" y="74"/>
                </a:cubicBezTo>
                <a:cubicBezTo>
                  <a:pt x="238" y="73"/>
                  <a:pt x="239" y="72"/>
                  <a:pt x="239" y="71"/>
                </a:cubicBezTo>
                <a:close/>
                <a:moveTo>
                  <a:pt x="226" y="49"/>
                </a:moveTo>
                <a:cubicBezTo>
                  <a:pt x="226" y="48"/>
                  <a:pt x="225" y="49"/>
                  <a:pt x="227" y="47"/>
                </a:cubicBezTo>
                <a:cubicBezTo>
                  <a:pt x="225" y="49"/>
                  <a:pt x="222" y="49"/>
                  <a:pt x="221" y="51"/>
                </a:cubicBezTo>
                <a:cubicBezTo>
                  <a:pt x="225" y="49"/>
                  <a:pt x="224" y="50"/>
                  <a:pt x="226" y="50"/>
                </a:cubicBezTo>
                <a:cubicBezTo>
                  <a:pt x="224" y="51"/>
                  <a:pt x="224" y="51"/>
                  <a:pt x="222" y="51"/>
                </a:cubicBezTo>
                <a:cubicBezTo>
                  <a:pt x="223" y="52"/>
                  <a:pt x="227" y="50"/>
                  <a:pt x="230" y="49"/>
                </a:cubicBezTo>
                <a:cubicBezTo>
                  <a:pt x="230" y="48"/>
                  <a:pt x="230" y="48"/>
                  <a:pt x="231" y="47"/>
                </a:cubicBezTo>
                <a:cubicBezTo>
                  <a:pt x="231" y="47"/>
                  <a:pt x="231" y="48"/>
                  <a:pt x="233" y="47"/>
                </a:cubicBezTo>
                <a:cubicBezTo>
                  <a:pt x="233" y="46"/>
                  <a:pt x="233" y="46"/>
                  <a:pt x="233" y="46"/>
                </a:cubicBezTo>
                <a:cubicBezTo>
                  <a:pt x="229" y="48"/>
                  <a:pt x="228" y="48"/>
                  <a:pt x="226" y="49"/>
                </a:cubicBezTo>
                <a:close/>
                <a:moveTo>
                  <a:pt x="235" y="57"/>
                </a:moveTo>
                <a:cubicBezTo>
                  <a:pt x="233" y="58"/>
                  <a:pt x="231" y="59"/>
                  <a:pt x="230" y="59"/>
                </a:cubicBezTo>
                <a:cubicBezTo>
                  <a:pt x="228" y="60"/>
                  <a:pt x="231" y="59"/>
                  <a:pt x="232" y="59"/>
                </a:cubicBezTo>
                <a:cubicBezTo>
                  <a:pt x="232" y="59"/>
                  <a:pt x="231" y="59"/>
                  <a:pt x="233" y="58"/>
                </a:cubicBezTo>
                <a:cubicBezTo>
                  <a:pt x="233" y="58"/>
                  <a:pt x="233" y="59"/>
                  <a:pt x="232" y="59"/>
                </a:cubicBezTo>
                <a:cubicBezTo>
                  <a:pt x="234" y="58"/>
                  <a:pt x="236" y="58"/>
                  <a:pt x="236" y="57"/>
                </a:cubicBezTo>
                <a:cubicBezTo>
                  <a:pt x="235" y="57"/>
                  <a:pt x="235" y="57"/>
                  <a:pt x="235" y="57"/>
                </a:cubicBezTo>
                <a:close/>
                <a:moveTo>
                  <a:pt x="235" y="64"/>
                </a:moveTo>
                <a:cubicBezTo>
                  <a:pt x="237" y="63"/>
                  <a:pt x="235" y="65"/>
                  <a:pt x="235" y="65"/>
                </a:cubicBezTo>
                <a:cubicBezTo>
                  <a:pt x="238" y="64"/>
                  <a:pt x="238" y="64"/>
                  <a:pt x="238" y="63"/>
                </a:cubicBezTo>
                <a:cubicBezTo>
                  <a:pt x="237" y="64"/>
                  <a:pt x="235" y="64"/>
                  <a:pt x="235" y="64"/>
                </a:cubicBezTo>
                <a:close/>
                <a:moveTo>
                  <a:pt x="230" y="61"/>
                </a:moveTo>
                <a:cubicBezTo>
                  <a:pt x="230" y="61"/>
                  <a:pt x="228" y="63"/>
                  <a:pt x="231" y="62"/>
                </a:cubicBezTo>
                <a:cubicBezTo>
                  <a:pt x="230" y="62"/>
                  <a:pt x="232" y="60"/>
                  <a:pt x="232" y="60"/>
                </a:cubicBezTo>
                <a:cubicBezTo>
                  <a:pt x="231" y="60"/>
                  <a:pt x="230" y="61"/>
                  <a:pt x="230" y="61"/>
                </a:cubicBezTo>
                <a:close/>
                <a:moveTo>
                  <a:pt x="227" y="61"/>
                </a:moveTo>
                <a:cubicBezTo>
                  <a:pt x="227" y="62"/>
                  <a:pt x="227" y="62"/>
                  <a:pt x="227" y="62"/>
                </a:cubicBezTo>
                <a:cubicBezTo>
                  <a:pt x="228" y="61"/>
                  <a:pt x="229" y="60"/>
                  <a:pt x="230" y="60"/>
                </a:cubicBezTo>
                <a:cubicBezTo>
                  <a:pt x="230" y="60"/>
                  <a:pt x="229" y="60"/>
                  <a:pt x="227" y="61"/>
                </a:cubicBezTo>
                <a:close/>
                <a:moveTo>
                  <a:pt x="225" y="71"/>
                </a:moveTo>
                <a:cubicBezTo>
                  <a:pt x="228" y="69"/>
                  <a:pt x="229" y="68"/>
                  <a:pt x="232" y="66"/>
                </a:cubicBezTo>
                <a:cubicBezTo>
                  <a:pt x="230" y="67"/>
                  <a:pt x="232" y="66"/>
                  <a:pt x="232" y="65"/>
                </a:cubicBezTo>
                <a:cubicBezTo>
                  <a:pt x="230" y="67"/>
                  <a:pt x="226" y="67"/>
                  <a:pt x="226" y="68"/>
                </a:cubicBezTo>
                <a:cubicBezTo>
                  <a:pt x="227" y="69"/>
                  <a:pt x="228" y="67"/>
                  <a:pt x="230" y="67"/>
                </a:cubicBezTo>
                <a:cubicBezTo>
                  <a:pt x="230" y="67"/>
                  <a:pt x="231" y="67"/>
                  <a:pt x="231" y="67"/>
                </a:cubicBezTo>
                <a:cubicBezTo>
                  <a:pt x="228" y="69"/>
                  <a:pt x="225" y="70"/>
                  <a:pt x="225" y="71"/>
                </a:cubicBezTo>
                <a:close/>
                <a:moveTo>
                  <a:pt x="228" y="73"/>
                </a:moveTo>
                <a:cubicBezTo>
                  <a:pt x="228" y="73"/>
                  <a:pt x="228" y="72"/>
                  <a:pt x="226" y="73"/>
                </a:cubicBezTo>
                <a:cubicBezTo>
                  <a:pt x="227" y="74"/>
                  <a:pt x="227" y="74"/>
                  <a:pt x="227" y="74"/>
                </a:cubicBezTo>
                <a:cubicBezTo>
                  <a:pt x="228" y="73"/>
                  <a:pt x="231" y="72"/>
                  <a:pt x="230" y="72"/>
                </a:cubicBezTo>
                <a:lnTo>
                  <a:pt x="228" y="73"/>
                </a:lnTo>
                <a:close/>
                <a:moveTo>
                  <a:pt x="221" y="77"/>
                </a:moveTo>
                <a:cubicBezTo>
                  <a:pt x="221" y="77"/>
                  <a:pt x="224" y="76"/>
                  <a:pt x="225" y="76"/>
                </a:cubicBezTo>
                <a:cubicBezTo>
                  <a:pt x="224" y="77"/>
                  <a:pt x="222" y="78"/>
                  <a:pt x="221" y="79"/>
                </a:cubicBezTo>
                <a:cubicBezTo>
                  <a:pt x="223" y="78"/>
                  <a:pt x="225" y="77"/>
                  <a:pt x="227" y="76"/>
                </a:cubicBezTo>
                <a:cubicBezTo>
                  <a:pt x="228" y="75"/>
                  <a:pt x="227" y="75"/>
                  <a:pt x="226" y="74"/>
                </a:cubicBezTo>
                <a:cubicBezTo>
                  <a:pt x="224" y="75"/>
                  <a:pt x="223" y="76"/>
                  <a:pt x="222" y="77"/>
                </a:cubicBezTo>
                <a:cubicBezTo>
                  <a:pt x="222" y="76"/>
                  <a:pt x="221" y="76"/>
                  <a:pt x="221" y="77"/>
                </a:cubicBezTo>
                <a:close/>
                <a:moveTo>
                  <a:pt x="224" y="73"/>
                </a:moveTo>
                <a:cubicBezTo>
                  <a:pt x="220" y="76"/>
                  <a:pt x="220" y="76"/>
                  <a:pt x="220" y="76"/>
                </a:cubicBezTo>
                <a:cubicBezTo>
                  <a:pt x="222" y="76"/>
                  <a:pt x="221" y="76"/>
                  <a:pt x="224" y="75"/>
                </a:cubicBezTo>
                <a:cubicBezTo>
                  <a:pt x="223" y="74"/>
                  <a:pt x="226" y="73"/>
                  <a:pt x="224" y="73"/>
                </a:cubicBezTo>
                <a:close/>
                <a:moveTo>
                  <a:pt x="206" y="64"/>
                </a:moveTo>
                <a:cubicBezTo>
                  <a:pt x="207" y="65"/>
                  <a:pt x="208" y="64"/>
                  <a:pt x="207" y="65"/>
                </a:cubicBezTo>
                <a:cubicBezTo>
                  <a:pt x="212" y="62"/>
                  <a:pt x="208" y="64"/>
                  <a:pt x="209" y="63"/>
                </a:cubicBezTo>
                <a:cubicBezTo>
                  <a:pt x="210" y="62"/>
                  <a:pt x="210" y="63"/>
                  <a:pt x="212" y="62"/>
                </a:cubicBezTo>
                <a:cubicBezTo>
                  <a:pt x="212" y="61"/>
                  <a:pt x="209" y="62"/>
                  <a:pt x="206" y="64"/>
                </a:cubicBezTo>
                <a:close/>
                <a:moveTo>
                  <a:pt x="197" y="73"/>
                </a:moveTo>
                <a:cubicBezTo>
                  <a:pt x="198" y="73"/>
                  <a:pt x="198" y="72"/>
                  <a:pt x="198" y="73"/>
                </a:cubicBezTo>
                <a:cubicBezTo>
                  <a:pt x="199" y="72"/>
                  <a:pt x="200" y="71"/>
                  <a:pt x="200" y="71"/>
                </a:cubicBezTo>
                <a:cubicBezTo>
                  <a:pt x="198" y="72"/>
                  <a:pt x="201" y="70"/>
                  <a:pt x="200" y="70"/>
                </a:cubicBezTo>
                <a:cubicBezTo>
                  <a:pt x="197" y="72"/>
                  <a:pt x="200" y="72"/>
                  <a:pt x="197" y="73"/>
                </a:cubicBezTo>
                <a:close/>
                <a:moveTo>
                  <a:pt x="196" y="70"/>
                </a:moveTo>
                <a:cubicBezTo>
                  <a:pt x="196" y="71"/>
                  <a:pt x="198" y="69"/>
                  <a:pt x="197" y="71"/>
                </a:cubicBezTo>
                <a:cubicBezTo>
                  <a:pt x="200" y="69"/>
                  <a:pt x="198" y="68"/>
                  <a:pt x="196" y="70"/>
                </a:cubicBezTo>
                <a:close/>
                <a:moveTo>
                  <a:pt x="191" y="75"/>
                </a:moveTo>
                <a:cubicBezTo>
                  <a:pt x="192" y="74"/>
                  <a:pt x="194" y="72"/>
                  <a:pt x="192" y="73"/>
                </a:cubicBezTo>
                <a:cubicBezTo>
                  <a:pt x="192" y="74"/>
                  <a:pt x="189" y="75"/>
                  <a:pt x="191" y="75"/>
                </a:cubicBezTo>
                <a:close/>
                <a:moveTo>
                  <a:pt x="187" y="76"/>
                </a:moveTo>
                <a:cubicBezTo>
                  <a:pt x="186" y="77"/>
                  <a:pt x="184" y="78"/>
                  <a:pt x="185" y="79"/>
                </a:cubicBezTo>
                <a:cubicBezTo>
                  <a:pt x="185" y="78"/>
                  <a:pt x="187" y="77"/>
                  <a:pt x="187" y="78"/>
                </a:cubicBezTo>
                <a:cubicBezTo>
                  <a:pt x="186" y="78"/>
                  <a:pt x="187" y="78"/>
                  <a:pt x="188" y="77"/>
                </a:cubicBezTo>
                <a:cubicBezTo>
                  <a:pt x="189" y="76"/>
                  <a:pt x="189" y="76"/>
                  <a:pt x="187" y="76"/>
                </a:cubicBezTo>
                <a:close/>
                <a:moveTo>
                  <a:pt x="186" y="75"/>
                </a:moveTo>
                <a:cubicBezTo>
                  <a:pt x="185" y="76"/>
                  <a:pt x="184" y="77"/>
                  <a:pt x="184" y="77"/>
                </a:cubicBezTo>
                <a:cubicBezTo>
                  <a:pt x="183" y="78"/>
                  <a:pt x="188" y="76"/>
                  <a:pt x="188" y="75"/>
                </a:cubicBezTo>
                <a:cubicBezTo>
                  <a:pt x="186" y="76"/>
                  <a:pt x="187" y="75"/>
                  <a:pt x="186" y="75"/>
                </a:cubicBezTo>
                <a:close/>
                <a:moveTo>
                  <a:pt x="186" y="95"/>
                </a:moveTo>
                <a:cubicBezTo>
                  <a:pt x="187" y="94"/>
                  <a:pt x="186" y="95"/>
                  <a:pt x="186" y="95"/>
                </a:cubicBezTo>
                <a:cubicBezTo>
                  <a:pt x="191" y="92"/>
                  <a:pt x="191" y="92"/>
                  <a:pt x="191" y="92"/>
                </a:cubicBezTo>
                <a:cubicBezTo>
                  <a:pt x="192" y="92"/>
                  <a:pt x="191" y="93"/>
                  <a:pt x="193" y="92"/>
                </a:cubicBezTo>
                <a:cubicBezTo>
                  <a:pt x="192" y="92"/>
                  <a:pt x="195" y="91"/>
                  <a:pt x="195" y="90"/>
                </a:cubicBezTo>
                <a:cubicBezTo>
                  <a:pt x="194" y="91"/>
                  <a:pt x="193" y="90"/>
                  <a:pt x="192" y="91"/>
                </a:cubicBezTo>
                <a:cubicBezTo>
                  <a:pt x="190" y="93"/>
                  <a:pt x="187" y="94"/>
                  <a:pt x="186" y="95"/>
                </a:cubicBezTo>
                <a:close/>
                <a:moveTo>
                  <a:pt x="178" y="81"/>
                </a:moveTo>
                <a:cubicBezTo>
                  <a:pt x="176" y="83"/>
                  <a:pt x="179" y="82"/>
                  <a:pt x="180" y="81"/>
                </a:cubicBezTo>
                <a:cubicBezTo>
                  <a:pt x="181" y="80"/>
                  <a:pt x="183" y="79"/>
                  <a:pt x="183" y="79"/>
                </a:cubicBezTo>
                <a:cubicBezTo>
                  <a:pt x="180" y="81"/>
                  <a:pt x="183" y="78"/>
                  <a:pt x="178" y="81"/>
                </a:cubicBezTo>
                <a:close/>
                <a:moveTo>
                  <a:pt x="182" y="80"/>
                </a:moveTo>
                <a:cubicBezTo>
                  <a:pt x="182" y="81"/>
                  <a:pt x="178" y="83"/>
                  <a:pt x="179" y="83"/>
                </a:cubicBezTo>
                <a:cubicBezTo>
                  <a:pt x="181" y="82"/>
                  <a:pt x="182" y="82"/>
                  <a:pt x="183" y="81"/>
                </a:cubicBezTo>
                <a:cubicBezTo>
                  <a:pt x="180" y="82"/>
                  <a:pt x="186" y="79"/>
                  <a:pt x="182" y="80"/>
                </a:cubicBezTo>
                <a:close/>
                <a:moveTo>
                  <a:pt x="182" y="82"/>
                </a:moveTo>
                <a:cubicBezTo>
                  <a:pt x="180" y="84"/>
                  <a:pt x="178" y="86"/>
                  <a:pt x="180" y="86"/>
                </a:cubicBezTo>
                <a:cubicBezTo>
                  <a:pt x="180" y="85"/>
                  <a:pt x="183" y="83"/>
                  <a:pt x="181" y="85"/>
                </a:cubicBezTo>
                <a:cubicBezTo>
                  <a:pt x="186" y="82"/>
                  <a:pt x="180" y="85"/>
                  <a:pt x="183" y="82"/>
                </a:cubicBezTo>
                <a:cubicBezTo>
                  <a:pt x="182" y="82"/>
                  <a:pt x="182" y="83"/>
                  <a:pt x="182" y="82"/>
                </a:cubicBezTo>
                <a:close/>
                <a:moveTo>
                  <a:pt x="165" y="91"/>
                </a:moveTo>
                <a:cubicBezTo>
                  <a:pt x="163" y="92"/>
                  <a:pt x="163" y="92"/>
                  <a:pt x="163" y="93"/>
                </a:cubicBezTo>
                <a:cubicBezTo>
                  <a:pt x="163" y="92"/>
                  <a:pt x="159" y="95"/>
                  <a:pt x="158" y="95"/>
                </a:cubicBezTo>
                <a:cubicBezTo>
                  <a:pt x="159" y="96"/>
                  <a:pt x="163" y="93"/>
                  <a:pt x="166" y="91"/>
                </a:cubicBezTo>
                <a:cubicBezTo>
                  <a:pt x="165" y="91"/>
                  <a:pt x="167" y="90"/>
                  <a:pt x="165" y="91"/>
                </a:cubicBezTo>
                <a:close/>
                <a:moveTo>
                  <a:pt x="167" y="91"/>
                </a:moveTo>
                <a:cubicBezTo>
                  <a:pt x="169" y="90"/>
                  <a:pt x="169" y="90"/>
                  <a:pt x="171" y="90"/>
                </a:cubicBezTo>
                <a:cubicBezTo>
                  <a:pt x="171" y="88"/>
                  <a:pt x="176" y="85"/>
                  <a:pt x="178" y="83"/>
                </a:cubicBezTo>
                <a:cubicBezTo>
                  <a:pt x="176" y="84"/>
                  <a:pt x="176" y="82"/>
                  <a:pt x="174" y="84"/>
                </a:cubicBezTo>
                <a:cubicBezTo>
                  <a:pt x="175" y="85"/>
                  <a:pt x="170" y="87"/>
                  <a:pt x="170" y="88"/>
                </a:cubicBezTo>
                <a:cubicBezTo>
                  <a:pt x="169" y="88"/>
                  <a:pt x="169" y="88"/>
                  <a:pt x="169" y="87"/>
                </a:cubicBezTo>
                <a:cubicBezTo>
                  <a:pt x="166" y="90"/>
                  <a:pt x="167" y="90"/>
                  <a:pt x="167" y="91"/>
                </a:cubicBezTo>
                <a:close/>
                <a:moveTo>
                  <a:pt x="173" y="93"/>
                </a:moveTo>
                <a:cubicBezTo>
                  <a:pt x="174" y="92"/>
                  <a:pt x="173" y="94"/>
                  <a:pt x="176" y="92"/>
                </a:cubicBezTo>
                <a:cubicBezTo>
                  <a:pt x="176" y="91"/>
                  <a:pt x="175" y="92"/>
                  <a:pt x="176" y="91"/>
                </a:cubicBezTo>
                <a:cubicBezTo>
                  <a:pt x="174" y="92"/>
                  <a:pt x="173" y="92"/>
                  <a:pt x="173" y="93"/>
                </a:cubicBezTo>
                <a:close/>
                <a:moveTo>
                  <a:pt x="174" y="104"/>
                </a:moveTo>
                <a:cubicBezTo>
                  <a:pt x="174" y="105"/>
                  <a:pt x="181" y="100"/>
                  <a:pt x="180" y="100"/>
                </a:cubicBezTo>
                <a:cubicBezTo>
                  <a:pt x="177" y="102"/>
                  <a:pt x="177" y="103"/>
                  <a:pt x="174" y="104"/>
                </a:cubicBezTo>
                <a:close/>
                <a:moveTo>
                  <a:pt x="164" y="99"/>
                </a:moveTo>
                <a:cubicBezTo>
                  <a:pt x="166" y="98"/>
                  <a:pt x="169" y="96"/>
                  <a:pt x="170" y="95"/>
                </a:cubicBezTo>
                <a:cubicBezTo>
                  <a:pt x="167" y="97"/>
                  <a:pt x="165" y="97"/>
                  <a:pt x="164" y="99"/>
                </a:cubicBezTo>
                <a:close/>
                <a:moveTo>
                  <a:pt x="159" y="99"/>
                </a:moveTo>
                <a:cubicBezTo>
                  <a:pt x="159" y="100"/>
                  <a:pt x="158" y="100"/>
                  <a:pt x="158" y="100"/>
                </a:cubicBezTo>
                <a:cubicBezTo>
                  <a:pt x="160" y="99"/>
                  <a:pt x="160" y="98"/>
                  <a:pt x="161" y="97"/>
                </a:cubicBezTo>
                <a:cubicBezTo>
                  <a:pt x="161" y="97"/>
                  <a:pt x="161" y="98"/>
                  <a:pt x="162" y="97"/>
                </a:cubicBezTo>
                <a:cubicBezTo>
                  <a:pt x="163" y="96"/>
                  <a:pt x="162" y="97"/>
                  <a:pt x="162" y="97"/>
                </a:cubicBezTo>
                <a:cubicBezTo>
                  <a:pt x="158" y="99"/>
                  <a:pt x="158" y="99"/>
                  <a:pt x="158" y="99"/>
                </a:cubicBezTo>
                <a:cubicBezTo>
                  <a:pt x="158" y="100"/>
                  <a:pt x="157" y="102"/>
                  <a:pt x="159" y="99"/>
                </a:cubicBezTo>
                <a:close/>
                <a:moveTo>
                  <a:pt x="153" y="99"/>
                </a:moveTo>
                <a:cubicBezTo>
                  <a:pt x="153" y="99"/>
                  <a:pt x="152" y="100"/>
                  <a:pt x="153" y="101"/>
                </a:cubicBezTo>
                <a:cubicBezTo>
                  <a:pt x="151" y="101"/>
                  <a:pt x="149" y="103"/>
                  <a:pt x="150" y="103"/>
                </a:cubicBezTo>
                <a:cubicBezTo>
                  <a:pt x="154" y="100"/>
                  <a:pt x="153" y="100"/>
                  <a:pt x="156" y="98"/>
                </a:cubicBezTo>
                <a:cubicBezTo>
                  <a:pt x="155" y="98"/>
                  <a:pt x="155" y="98"/>
                  <a:pt x="154" y="98"/>
                </a:cubicBezTo>
                <a:cubicBezTo>
                  <a:pt x="154" y="100"/>
                  <a:pt x="154" y="98"/>
                  <a:pt x="153" y="99"/>
                </a:cubicBezTo>
                <a:close/>
                <a:moveTo>
                  <a:pt x="160" y="120"/>
                </a:moveTo>
                <a:cubicBezTo>
                  <a:pt x="160" y="120"/>
                  <a:pt x="160" y="121"/>
                  <a:pt x="161" y="120"/>
                </a:cubicBezTo>
                <a:cubicBezTo>
                  <a:pt x="162" y="119"/>
                  <a:pt x="165" y="116"/>
                  <a:pt x="163" y="117"/>
                </a:cubicBezTo>
                <a:cubicBezTo>
                  <a:pt x="163" y="117"/>
                  <a:pt x="162" y="119"/>
                  <a:pt x="160" y="120"/>
                </a:cubicBezTo>
                <a:close/>
                <a:moveTo>
                  <a:pt x="150" y="106"/>
                </a:moveTo>
                <a:cubicBezTo>
                  <a:pt x="148" y="108"/>
                  <a:pt x="154" y="103"/>
                  <a:pt x="151" y="106"/>
                </a:cubicBezTo>
                <a:cubicBezTo>
                  <a:pt x="154" y="104"/>
                  <a:pt x="154" y="104"/>
                  <a:pt x="154" y="104"/>
                </a:cubicBezTo>
                <a:cubicBezTo>
                  <a:pt x="154" y="103"/>
                  <a:pt x="153" y="104"/>
                  <a:pt x="154" y="103"/>
                </a:cubicBezTo>
                <a:cubicBezTo>
                  <a:pt x="151" y="105"/>
                  <a:pt x="151" y="105"/>
                  <a:pt x="150" y="106"/>
                </a:cubicBezTo>
                <a:close/>
                <a:moveTo>
                  <a:pt x="146" y="105"/>
                </a:moveTo>
                <a:cubicBezTo>
                  <a:pt x="142" y="108"/>
                  <a:pt x="147" y="106"/>
                  <a:pt x="145" y="108"/>
                </a:cubicBezTo>
                <a:cubicBezTo>
                  <a:pt x="147" y="106"/>
                  <a:pt x="146" y="106"/>
                  <a:pt x="149" y="104"/>
                </a:cubicBezTo>
                <a:cubicBezTo>
                  <a:pt x="148" y="104"/>
                  <a:pt x="149" y="103"/>
                  <a:pt x="149" y="103"/>
                </a:cubicBezTo>
                <a:cubicBezTo>
                  <a:pt x="145" y="105"/>
                  <a:pt x="149" y="103"/>
                  <a:pt x="146" y="106"/>
                </a:cubicBezTo>
                <a:cubicBezTo>
                  <a:pt x="146" y="105"/>
                  <a:pt x="147" y="104"/>
                  <a:pt x="146" y="105"/>
                </a:cubicBezTo>
                <a:close/>
                <a:moveTo>
                  <a:pt x="153" y="120"/>
                </a:moveTo>
                <a:cubicBezTo>
                  <a:pt x="156" y="118"/>
                  <a:pt x="154" y="119"/>
                  <a:pt x="157" y="116"/>
                </a:cubicBezTo>
                <a:cubicBezTo>
                  <a:pt x="156" y="117"/>
                  <a:pt x="154" y="118"/>
                  <a:pt x="152" y="119"/>
                </a:cubicBezTo>
                <a:cubicBezTo>
                  <a:pt x="154" y="119"/>
                  <a:pt x="151" y="121"/>
                  <a:pt x="149" y="122"/>
                </a:cubicBezTo>
                <a:cubicBezTo>
                  <a:pt x="148" y="124"/>
                  <a:pt x="152" y="120"/>
                  <a:pt x="151" y="122"/>
                </a:cubicBezTo>
                <a:cubicBezTo>
                  <a:pt x="153" y="120"/>
                  <a:pt x="153" y="119"/>
                  <a:pt x="154" y="119"/>
                </a:cubicBezTo>
                <a:cubicBezTo>
                  <a:pt x="154" y="119"/>
                  <a:pt x="153" y="120"/>
                  <a:pt x="153" y="120"/>
                </a:cubicBezTo>
                <a:close/>
                <a:moveTo>
                  <a:pt x="136" y="117"/>
                </a:moveTo>
                <a:cubicBezTo>
                  <a:pt x="139" y="115"/>
                  <a:pt x="135" y="118"/>
                  <a:pt x="135" y="118"/>
                </a:cubicBezTo>
                <a:cubicBezTo>
                  <a:pt x="138" y="116"/>
                  <a:pt x="140" y="115"/>
                  <a:pt x="142" y="113"/>
                </a:cubicBezTo>
                <a:cubicBezTo>
                  <a:pt x="142" y="112"/>
                  <a:pt x="147" y="109"/>
                  <a:pt x="148" y="107"/>
                </a:cubicBezTo>
                <a:cubicBezTo>
                  <a:pt x="147" y="108"/>
                  <a:pt x="146" y="108"/>
                  <a:pt x="146" y="108"/>
                </a:cubicBezTo>
                <a:cubicBezTo>
                  <a:pt x="144" y="109"/>
                  <a:pt x="144" y="110"/>
                  <a:pt x="142" y="111"/>
                </a:cubicBezTo>
                <a:cubicBezTo>
                  <a:pt x="141" y="113"/>
                  <a:pt x="142" y="113"/>
                  <a:pt x="141" y="113"/>
                </a:cubicBezTo>
                <a:cubicBezTo>
                  <a:pt x="140" y="113"/>
                  <a:pt x="136" y="116"/>
                  <a:pt x="136" y="117"/>
                </a:cubicBezTo>
                <a:close/>
                <a:moveTo>
                  <a:pt x="153" y="123"/>
                </a:moveTo>
                <a:cubicBezTo>
                  <a:pt x="154" y="123"/>
                  <a:pt x="157" y="120"/>
                  <a:pt x="156" y="120"/>
                </a:cubicBezTo>
                <a:cubicBezTo>
                  <a:pt x="155" y="121"/>
                  <a:pt x="152" y="123"/>
                  <a:pt x="153" y="123"/>
                </a:cubicBezTo>
                <a:close/>
                <a:moveTo>
                  <a:pt x="137" y="109"/>
                </a:moveTo>
                <a:cubicBezTo>
                  <a:pt x="139" y="108"/>
                  <a:pt x="141" y="106"/>
                  <a:pt x="141" y="106"/>
                </a:cubicBezTo>
                <a:cubicBezTo>
                  <a:pt x="139" y="107"/>
                  <a:pt x="137" y="109"/>
                  <a:pt x="137" y="109"/>
                </a:cubicBezTo>
                <a:close/>
                <a:moveTo>
                  <a:pt x="136" y="114"/>
                </a:moveTo>
                <a:cubicBezTo>
                  <a:pt x="138" y="114"/>
                  <a:pt x="137" y="113"/>
                  <a:pt x="137" y="115"/>
                </a:cubicBezTo>
                <a:cubicBezTo>
                  <a:pt x="138" y="114"/>
                  <a:pt x="138" y="113"/>
                  <a:pt x="141" y="111"/>
                </a:cubicBezTo>
                <a:cubicBezTo>
                  <a:pt x="142" y="110"/>
                  <a:pt x="141" y="111"/>
                  <a:pt x="140" y="111"/>
                </a:cubicBezTo>
                <a:cubicBezTo>
                  <a:pt x="141" y="110"/>
                  <a:pt x="142" y="110"/>
                  <a:pt x="143" y="109"/>
                </a:cubicBezTo>
                <a:cubicBezTo>
                  <a:pt x="143" y="109"/>
                  <a:pt x="144" y="108"/>
                  <a:pt x="143" y="108"/>
                </a:cubicBezTo>
                <a:cubicBezTo>
                  <a:pt x="141" y="111"/>
                  <a:pt x="139" y="111"/>
                  <a:pt x="136" y="114"/>
                </a:cubicBezTo>
                <a:close/>
                <a:moveTo>
                  <a:pt x="142" y="117"/>
                </a:moveTo>
                <a:cubicBezTo>
                  <a:pt x="140" y="118"/>
                  <a:pt x="142" y="116"/>
                  <a:pt x="144" y="115"/>
                </a:cubicBezTo>
                <a:cubicBezTo>
                  <a:pt x="144" y="114"/>
                  <a:pt x="142" y="115"/>
                  <a:pt x="141" y="116"/>
                </a:cubicBezTo>
                <a:cubicBezTo>
                  <a:pt x="141" y="116"/>
                  <a:pt x="141" y="117"/>
                  <a:pt x="140" y="117"/>
                </a:cubicBezTo>
                <a:cubicBezTo>
                  <a:pt x="137" y="118"/>
                  <a:pt x="139" y="119"/>
                  <a:pt x="136" y="120"/>
                </a:cubicBezTo>
                <a:cubicBezTo>
                  <a:pt x="136" y="121"/>
                  <a:pt x="133" y="123"/>
                  <a:pt x="132" y="124"/>
                </a:cubicBezTo>
                <a:cubicBezTo>
                  <a:pt x="133" y="124"/>
                  <a:pt x="131" y="125"/>
                  <a:pt x="131" y="126"/>
                </a:cubicBezTo>
                <a:cubicBezTo>
                  <a:pt x="133" y="124"/>
                  <a:pt x="135" y="122"/>
                  <a:pt x="134" y="124"/>
                </a:cubicBezTo>
                <a:cubicBezTo>
                  <a:pt x="135" y="124"/>
                  <a:pt x="139" y="121"/>
                  <a:pt x="138" y="121"/>
                </a:cubicBezTo>
                <a:cubicBezTo>
                  <a:pt x="137" y="121"/>
                  <a:pt x="135" y="124"/>
                  <a:pt x="135" y="123"/>
                </a:cubicBezTo>
                <a:cubicBezTo>
                  <a:pt x="136" y="122"/>
                  <a:pt x="135" y="122"/>
                  <a:pt x="137" y="121"/>
                </a:cubicBezTo>
                <a:cubicBezTo>
                  <a:pt x="139" y="119"/>
                  <a:pt x="142" y="117"/>
                  <a:pt x="142" y="117"/>
                </a:cubicBezTo>
                <a:close/>
                <a:moveTo>
                  <a:pt x="143" y="118"/>
                </a:moveTo>
                <a:cubicBezTo>
                  <a:pt x="141" y="119"/>
                  <a:pt x="141" y="119"/>
                  <a:pt x="141" y="119"/>
                </a:cubicBezTo>
                <a:cubicBezTo>
                  <a:pt x="140" y="120"/>
                  <a:pt x="140" y="120"/>
                  <a:pt x="141" y="121"/>
                </a:cubicBezTo>
                <a:cubicBezTo>
                  <a:pt x="143" y="119"/>
                  <a:pt x="142" y="119"/>
                  <a:pt x="143" y="118"/>
                </a:cubicBezTo>
                <a:cubicBezTo>
                  <a:pt x="143" y="119"/>
                  <a:pt x="144" y="118"/>
                  <a:pt x="145" y="117"/>
                </a:cubicBezTo>
                <a:cubicBezTo>
                  <a:pt x="143" y="118"/>
                  <a:pt x="144" y="117"/>
                  <a:pt x="143" y="118"/>
                </a:cubicBezTo>
                <a:close/>
                <a:moveTo>
                  <a:pt x="146" y="128"/>
                </a:moveTo>
                <a:cubicBezTo>
                  <a:pt x="147" y="128"/>
                  <a:pt x="145" y="129"/>
                  <a:pt x="145" y="130"/>
                </a:cubicBezTo>
                <a:cubicBezTo>
                  <a:pt x="146" y="129"/>
                  <a:pt x="146" y="129"/>
                  <a:pt x="148" y="128"/>
                </a:cubicBezTo>
                <a:cubicBezTo>
                  <a:pt x="147" y="128"/>
                  <a:pt x="147" y="127"/>
                  <a:pt x="148" y="127"/>
                </a:cubicBezTo>
                <a:cubicBezTo>
                  <a:pt x="147" y="127"/>
                  <a:pt x="146" y="128"/>
                  <a:pt x="146" y="128"/>
                </a:cubicBezTo>
                <a:close/>
                <a:moveTo>
                  <a:pt x="133" y="117"/>
                </a:moveTo>
                <a:cubicBezTo>
                  <a:pt x="133" y="118"/>
                  <a:pt x="134" y="117"/>
                  <a:pt x="135" y="117"/>
                </a:cubicBezTo>
                <a:cubicBezTo>
                  <a:pt x="136" y="116"/>
                  <a:pt x="137" y="115"/>
                  <a:pt x="137" y="115"/>
                </a:cubicBezTo>
                <a:cubicBezTo>
                  <a:pt x="136" y="116"/>
                  <a:pt x="135" y="115"/>
                  <a:pt x="133" y="117"/>
                </a:cubicBezTo>
                <a:close/>
                <a:moveTo>
                  <a:pt x="144" y="129"/>
                </a:moveTo>
                <a:cubicBezTo>
                  <a:pt x="143" y="129"/>
                  <a:pt x="141" y="129"/>
                  <a:pt x="139" y="132"/>
                </a:cubicBezTo>
                <a:cubicBezTo>
                  <a:pt x="139" y="133"/>
                  <a:pt x="145" y="129"/>
                  <a:pt x="146" y="127"/>
                </a:cubicBezTo>
                <a:cubicBezTo>
                  <a:pt x="145" y="128"/>
                  <a:pt x="144" y="128"/>
                  <a:pt x="144" y="129"/>
                </a:cubicBezTo>
                <a:close/>
                <a:moveTo>
                  <a:pt x="133" y="117"/>
                </a:moveTo>
                <a:cubicBezTo>
                  <a:pt x="132" y="118"/>
                  <a:pt x="132" y="117"/>
                  <a:pt x="131" y="118"/>
                </a:cubicBezTo>
                <a:cubicBezTo>
                  <a:pt x="131" y="119"/>
                  <a:pt x="133" y="117"/>
                  <a:pt x="135" y="116"/>
                </a:cubicBezTo>
                <a:cubicBezTo>
                  <a:pt x="134" y="116"/>
                  <a:pt x="136" y="114"/>
                  <a:pt x="134" y="115"/>
                </a:cubicBezTo>
                <a:cubicBezTo>
                  <a:pt x="134" y="116"/>
                  <a:pt x="134" y="116"/>
                  <a:pt x="133" y="117"/>
                </a:cubicBezTo>
                <a:close/>
                <a:moveTo>
                  <a:pt x="138" y="122"/>
                </a:moveTo>
                <a:cubicBezTo>
                  <a:pt x="137" y="123"/>
                  <a:pt x="137" y="123"/>
                  <a:pt x="139" y="122"/>
                </a:cubicBezTo>
                <a:cubicBezTo>
                  <a:pt x="140" y="121"/>
                  <a:pt x="140" y="120"/>
                  <a:pt x="138" y="122"/>
                </a:cubicBezTo>
                <a:close/>
                <a:moveTo>
                  <a:pt x="139" y="137"/>
                </a:moveTo>
                <a:cubicBezTo>
                  <a:pt x="141" y="135"/>
                  <a:pt x="141" y="137"/>
                  <a:pt x="139" y="138"/>
                </a:cubicBezTo>
                <a:cubicBezTo>
                  <a:pt x="140" y="137"/>
                  <a:pt x="141" y="137"/>
                  <a:pt x="142" y="136"/>
                </a:cubicBezTo>
                <a:cubicBezTo>
                  <a:pt x="142" y="135"/>
                  <a:pt x="142" y="135"/>
                  <a:pt x="142" y="135"/>
                </a:cubicBezTo>
                <a:cubicBezTo>
                  <a:pt x="142" y="135"/>
                  <a:pt x="143" y="134"/>
                  <a:pt x="144" y="134"/>
                </a:cubicBezTo>
                <a:cubicBezTo>
                  <a:pt x="142" y="136"/>
                  <a:pt x="138" y="139"/>
                  <a:pt x="138" y="140"/>
                </a:cubicBezTo>
                <a:cubicBezTo>
                  <a:pt x="138" y="140"/>
                  <a:pt x="137" y="141"/>
                  <a:pt x="136" y="141"/>
                </a:cubicBezTo>
                <a:cubicBezTo>
                  <a:pt x="138" y="140"/>
                  <a:pt x="138" y="139"/>
                  <a:pt x="139" y="138"/>
                </a:cubicBezTo>
                <a:cubicBezTo>
                  <a:pt x="139" y="137"/>
                  <a:pt x="136" y="138"/>
                  <a:pt x="133" y="141"/>
                </a:cubicBezTo>
                <a:cubicBezTo>
                  <a:pt x="134" y="141"/>
                  <a:pt x="136" y="139"/>
                  <a:pt x="137" y="139"/>
                </a:cubicBezTo>
                <a:cubicBezTo>
                  <a:pt x="137" y="139"/>
                  <a:pt x="138" y="139"/>
                  <a:pt x="138" y="139"/>
                </a:cubicBezTo>
                <a:cubicBezTo>
                  <a:pt x="135" y="142"/>
                  <a:pt x="132" y="145"/>
                  <a:pt x="132" y="146"/>
                </a:cubicBezTo>
                <a:cubicBezTo>
                  <a:pt x="133" y="145"/>
                  <a:pt x="135" y="144"/>
                  <a:pt x="135" y="143"/>
                </a:cubicBezTo>
                <a:cubicBezTo>
                  <a:pt x="134" y="144"/>
                  <a:pt x="134" y="144"/>
                  <a:pt x="134" y="144"/>
                </a:cubicBezTo>
                <a:cubicBezTo>
                  <a:pt x="135" y="144"/>
                  <a:pt x="136" y="142"/>
                  <a:pt x="136" y="142"/>
                </a:cubicBezTo>
                <a:cubicBezTo>
                  <a:pt x="137" y="142"/>
                  <a:pt x="134" y="145"/>
                  <a:pt x="137" y="143"/>
                </a:cubicBezTo>
                <a:cubicBezTo>
                  <a:pt x="136" y="142"/>
                  <a:pt x="139" y="141"/>
                  <a:pt x="140" y="141"/>
                </a:cubicBezTo>
                <a:cubicBezTo>
                  <a:pt x="139" y="140"/>
                  <a:pt x="141" y="139"/>
                  <a:pt x="141" y="139"/>
                </a:cubicBezTo>
                <a:cubicBezTo>
                  <a:pt x="140" y="139"/>
                  <a:pt x="140" y="139"/>
                  <a:pt x="141" y="138"/>
                </a:cubicBezTo>
                <a:cubicBezTo>
                  <a:pt x="144" y="136"/>
                  <a:pt x="146" y="134"/>
                  <a:pt x="148" y="133"/>
                </a:cubicBezTo>
                <a:cubicBezTo>
                  <a:pt x="147" y="133"/>
                  <a:pt x="143" y="135"/>
                  <a:pt x="146" y="132"/>
                </a:cubicBezTo>
                <a:cubicBezTo>
                  <a:pt x="143" y="133"/>
                  <a:pt x="141" y="134"/>
                  <a:pt x="139" y="137"/>
                </a:cubicBezTo>
                <a:close/>
                <a:moveTo>
                  <a:pt x="142" y="131"/>
                </a:moveTo>
                <a:cubicBezTo>
                  <a:pt x="142" y="131"/>
                  <a:pt x="143" y="132"/>
                  <a:pt x="144" y="130"/>
                </a:cubicBezTo>
                <a:cubicBezTo>
                  <a:pt x="144" y="130"/>
                  <a:pt x="144" y="130"/>
                  <a:pt x="144" y="129"/>
                </a:cubicBezTo>
                <a:cubicBezTo>
                  <a:pt x="144" y="130"/>
                  <a:pt x="143" y="130"/>
                  <a:pt x="142" y="131"/>
                </a:cubicBezTo>
                <a:close/>
                <a:moveTo>
                  <a:pt x="142" y="143"/>
                </a:moveTo>
                <a:cubicBezTo>
                  <a:pt x="142" y="143"/>
                  <a:pt x="145" y="140"/>
                  <a:pt x="145" y="142"/>
                </a:cubicBezTo>
                <a:cubicBezTo>
                  <a:pt x="147" y="140"/>
                  <a:pt x="149" y="139"/>
                  <a:pt x="150" y="138"/>
                </a:cubicBezTo>
                <a:cubicBezTo>
                  <a:pt x="148" y="139"/>
                  <a:pt x="147" y="140"/>
                  <a:pt x="146" y="140"/>
                </a:cubicBezTo>
                <a:cubicBezTo>
                  <a:pt x="147" y="139"/>
                  <a:pt x="147" y="139"/>
                  <a:pt x="148" y="138"/>
                </a:cubicBezTo>
                <a:cubicBezTo>
                  <a:pt x="147" y="139"/>
                  <a:pt x="150" y="137"/>
                  <a:pt x="150" y="137"/>
                </a:cubicBezTo>
                <a:cubicBezTo>
                  <a:pt x="148" y="138"/>
                  <a:pt x="142" y="142"/>
                  <a:pt x="142" y="143"/>
                </a:cubicBezTo>
                <a:close/>
                <a:moveTo>
                  <a:pt x="125" y="125"/>
                </a:moveTo>
                <a:cubicBezTo>
                  <a:pt x="126" y="125"/>
                  <a:pt x="128" y="123"/>
                  <a:pt x="128" y="124"/>
                </a:cubicBezTo>
                <a:cubicBezTo>
                  <a:pt x="126" y="126"/>
                  <a:pt x="124" y="127"/>
                  <a:pt x="124" y="128"/>
                </a:cubicBezTo>
                <a:cubicBezTo>
                  <a:pt x="129" y="124"/>
                  <a:pt x="129" y="124"/>
                  <a:pt x="129" y="124"/>
                </a:cubicBezTo>
                <a:cubicBezTo>
                  <a:pt x="128" y="123"/>
                  <a:pt x="132" y="121"/>
                  <a:pt x="131" y="120"/>
                </a:cubicBezTo>
                <a:cubicBezTo>
                  <a:pt x="129" y="122"/>
                  <a:pt x="127" y="123"/>
                  <a:pt x="125" y="125"/>
                </a:cubicBezTo>
                <a:close/>
                <a:moveTo>
                  <a:pt x="131" y="122"/>
                </a:moveTo>
                <a:cubicBezTo>
                  <a:pt x="132" y="122"/>
                  <a:pt x="131" y="122"/>
                  <a:pt x="131" y="123"/>
                </a:cubicBezTo>
                <a:cubicBezTo>
                  <a:pt x="132" y="122"/>
                  <a:pt x="132" y="121"/>
                  <a:pt x="133" y="120"/>
                </a:cubicBezTo>
                <a:cubicBezTo>
                  <a:pt x="134" y="120"/>
                  <a:pt x="134" y="120"/>
                  <a:pt x="134" y="120"/>
                </a:cubicBezTo>
                <a:cubicBezTo>
                  <a:pt x="133" y="120"/>
                  <a:pt x="135" y="117"/>
                  <a:pt x="131" y="119"/>
                </a:cubicBezTo>
                <a:cubicBezTo>
                  <a:pt x="131" y="120"/>
                  <a:pt x="134" y="119"/>
                  <a:pt x="131" y="122"/>
                </a:cubicBezTo>
                <a:close/>
                <a:moveTo>
                  <a:pt x="139" y="130"/>
                </a:moveTo>
                <a:cubicBezTo>
                  <a:pt x="138" y="132"/>
                  <a:pt x="142" y="129"/>
                  <a:pt x="142" y="129"/>
                </a:cubicBezTo>
                <a:lnTo>
                  <a:pt x="139" y="130"/>
                </a:lnTo>
                <a:close/>
                <a:moveTo>
                  <a:pt x="133" y="129"/>
                </a:moveTo>
                <a:cubicBezTo>
                  <a:pt x="135" y="127"/>
                  <a:pt x="136" y="126"/>
                  <a:pt x="135" y="126"/>
                </a:cubicBezTo>
                <a:cubicBezTo>
                  <a:pt x="133" y="128"/>
                  <a:pt x="132" y="129"/>
                  <a:pt x="133" y="129"/>
                </a:cubicBezTo>
                <a:close/>
                <a:moveTo>
                  <a:pt x="129" y="121"/>
                </a:moveTo>
                <a:cubicBezTo>
                  <a:pt x="128" y="120"/>
                  <a:pt x="126" y="121"/>
                  <a:pt x="124" y="124"/>
                </a:cubicBezTo>
                <a:cubicBezTo>
                  <a:pt x="125" y="123"/>
                  <a:pt x="125" y="123"/>
                  <a:pt x="124" y="124"/>
                </a:cubicBezTo>
                <a:cubicBezTo>
                  <a:pt x="123" y="124"/>
                  <a:pt x="121" y="127"/>
                  <a:pt x="120" y="128"/>
                </a:cubicBezTo>
                <a:cubicBezTo>
                  <a:pt x="121" y="128"/>
                  <a:pt x="121" y="128"/>
                  <a:pt x="120" y="130"/>
                </a:cubicBezTo>
                <a:cubicBezTo>
                  <a:pt x="121" y="129"/>
                  <a:pt x="121" y="129"/>
                  <a:pt x="121" y="129"/>
                </a:cubicBezTo>
                <a:cubicBezTo>
                  <a:pt x="125" y="126"/>
                  <a:pt x="124" y="125"/>
                  <a:pt x="128" y="123"/>
                </a:cubicBezTo>
                <a:cubicBezTo>
                  <a:pt x="127" y="122"/>
                  <a:pt x="126" y="123"/>
                  <a:pt x="129" y="121"/>
                </a:cubicBezTo>
                <a:close/>
                <a:moveTo>
                  <a:pt x="129" y="131"/>
                </a:moveTo>
                <a:cubicBezTo>
                  <a:pt x="130" y="130"/>
                  <a:pt x="133" y="127"/>
                  <a:pt x="134" y="126"/>
                </a:cubicBezTo>
                <a:cubicBezTo>
                  <a:pt x="131" y="128"/>
                  <a:pt x="130" y="130"/>
                  <a:pt x="129" y="131"/>
                </a:cubicBezTo>
                <a:close/>
                <a:moveTo>
                  <a:pt x="133" y="136"/>
                </a:moveTo>
                <a:cubicBezTo>
                  <a:pt x="135" y="136"/>
                  <a:pt x="137" y="136"/>
                  <a:pt x="139" y="133"/>
                </a:cubicBezTo>
                <a:cubicBezTo>
                  <a:pt x="136" y="135"/>
                  <a:pt x="136" y="134"/>
                  <a:pt x="133" y="136"/>
                </a:cubicBezTo>
                <a:close/>
                <a:moveTo>
                  <a:pt x="124" y="131"/>
                </a:moveTo>
                <a:cubicBezTo>
                  <a:pt x="125" y="131"/>
                  <a:pt x="125" y="131"/>
                  <a:pt x="124" y="132"/>
                </a:cubicBezTo>
                <a:cubicBezTo>
                  <a:pt x="126" y="131"/>
                  <a:pt x="131" y="127"/>
                  <a:pt x="128" y="128"/>
                </a:cubicBezTo>
                <a:cubicBezTo>
                  <a:pt x="128" y="129"/>
                  <a:pt x="126" y="130"/>
                  <a:pt x="124" y="131"/>
                </a:cubicBezTo>
                <a:close/>
                <a:moveTo>
                  <a:pt x="121" y="127"/>
                </a:moveTo>
                <a:cubicBezTo>
                  <a:pt x="121" y="126"/>
                  <a:pt x="121" y="125"/>
                  <a:pt x="123" y="124"/>
                </a:cubicBezTo>
                <a:cubicBezTo>
                  <a:pt x="120" y="126"/>
                  <a:pt x="117" y="127"/>
                  <a:pt x="117" y="128"/>
                </a:cubicBezTo>
                <a:cubicBezTo>
                  <a:pt x="118" y="128"/>
                  <a:pt x="120" y="126"/>
                  <a:pt x="121" y="126"/>
                </a:cubicBezTo>
                <a:cubicBezTo>
                  <a:pt x="120" y="126"/>
                  <a:pt x="119" y="128"/>
                  <a:pt x="121" y="127"/>
                </a:cubicBezTo>
                <a:close/>
                <a:moveTo>
                  <a:pt x="120" y="131"/>
                </a:moveTo>
                <a:cubicBezTo>
                  <a:pt x="121" y="131"/>
                  <a:pt x="122" y="131"/>
                  <a:pt x="124" y="129"/>
                </a:cubicBezTo>
                <a:cubicBezTo>
                  <a:pt x="124" y="128"/>
                  <a:pt x="121" y="130"/>
                  <a:pt x="120" y="131"/>
                </a:cubicBezTo>
                <a:close/>
                <a:moveTo>
                  <a:pt x="119" y="140"/>
                </a:moveTo>
                <a:cubicBezTo>
                  <a:pt x="121" y="139"/>
                  <a:pt x="122" y="137"/>
                  <a:pt x="124" y="135"/>
                </a:cubicBezTo>
                <a:cubicBezTo>
                  <a:pt x="124" y="134"/>
                  <a:pt x="124" y="134"/>
                  <a:pt x="124" y="134"/>
                </a:cubicBezTo>
                <a:cubicBezTo>
                  <a:pt x="121" y="137"/>
                  <a:pt x="119" y="139"/>
                  <a:pt x="119" y="140"/>
                </a:cubicBezTo>
                <a:close/>
                <a:moveTo>
                  <a:pt x="117" y="131"/>
                </a:moveTo>
                <a:cubicBezTo>
                  <a:pt x="119" y="130"/>
                  <a:pt x="117" y="130"/>
                  <a:pt x="118" y="129"/>
                </a:cubicBezTo>
                <a:cubicBezTo>
                  <a:pt x="116" y="131"/>
                  <a:pt x="116" y="131"/>
                  <a:pt x="117" y="131"/>
                </a:cubicBezTo>
                <a:close/>
                <a:moveTo>
                  <a:pt x="112" y="133"/>
                </a:moveTo>
                <a:cubicBezTo>
                  <a:pt x="112" y="134"/>
                  <a:pt x="114" y="132"/>
                  <a:pt x="113" y="133"/>
                </a:cubicBezTo>
                <a:cubicBezTo>
                  <a:pt x="117" y="130"/>
                  <a:pt x="114" y="131"/>
                  <a:pt x="112" y="133"/>
                </a:cubicBezTo>
                <a:close/>
                <a:moveTo>
                  <a:pt x="117" y="138"/>
                </a:moveTo>
                <a:cubicBezTo>
                  <a:pt x="116" y="140"/>
                  <a:pt x="113" y="143"/>
                  <a:pt x="114" y="143"/>
                </a:cubicBezTo>
                <a:cubicBezTo>
                  <a:pt x="117" y="140"/>
                  <a:pt x="116" y="140"/>
                  <a:pt x="119" y="137"/>
                </a:cubicBezTo>
                <a:cubicBezTo>
                  <a:pt x="118" y="138"/>
                  <a:pt x="118" y="137"/>
                  <a:pt x="117" y="138"/>
                </a:cubicBezTo>
                <a:close/>
                <a:moveTo>
                  <a:pt x="114" y="157"/>
                </a:moveTo>
                <a:cubicBezTo>
                  <a:pt x="112" y="158"/>
                  <a:pt x="113" y="158"/>
                  <a:pt x="111" y="158"/>
                </a:cubicBezTo>
                <a:cubicBezTo>
                  <a:pt x="113" y="158"/>
                  <a:pt x="109" y="161"/>
                  <a:pt x="109" y="161"/>
                </a:cubicBezTo>
                <a:cubicBezTo>
                  <a:pt x="111" y="159"/>
                  <a:pt x="109" y="160"/>
                  <a:pt x="108" y="161"/>
                </a:cubicBezTo>
                <a:cubicBezTo>
                  <a:pt x="108" y="162"/>
                  <a:pt x="107" y="163"/>
                  <a:pt x="107" y="164"/>
                </a:cubicBezTo>
                <a:cubicBezTo>
                  <a:pt x="105" y="166"/>
                  <a:pt x="105" y="164"/>
                  <a:pt x="102" y="167"/>
                </a:cubicBezTo>
                <a:cubicBezTo>
                  <a:pt x="102" y="169"/>
                  <a:pt x="103" y="167"/>
                  <a:pt x="104" y="167"/>
                </a:cubicBezTo>
                <a:cubicBezTo>
                  <a:pt x="103" y="168"/>
                  <a:pt x="102" y="168"/>
                  <a:pt x="101" y="169"/>
                </a:cubicBezTo>
                <a:cubicBezTo>
                  <a:pt x="103" y="169"/>
                  <a:pt x="106" y="166"/>
                  <a:pt x="107" y="164"/>
                </a:cubicBezTo>
                <a:cubicBezTo>
                  <a:pt x="106" y="167"/>
                  <a:pt x="101" y="172"/>
                  <a:pt x="99" y="173"/>
                </a:cubicBezTo>
                <a:cubicBezTo>
                  <a:pt x="99" y="173"/>
                  <a:pt x="99" y="175"/>
                  <a:pt x="98" y="175"/>
                </a:cubicBezTo>
                <a:cubicBezTo>
                  <a:pt x="98" y="175"/>
                  <a:pt x="99" y="175"/>
                  <a:pt x="98" y="175"/>
                </a:cubicBezTo>
                <a:cubicBezTo>
                  <a:pt x="99" y="175"/>
                  <a:pt x="98" y="175"/>
                  <a:pt x="99" y="175"/>
                </a:cubicBezTo>
                <a:cubicBezTo>
                  <a:pt x="99" y="175"/>
                  <a:pt x="100" y="174"/>
                  <a:pt x="100" y="174"/>
                </a:cubicBezTo>
                <a:cubicBezTo>
                  <a:pt x="100" y="174"/>
                  <a:pt x="100" y="174"/>
                  <a:pt x="100" y="174"/>
                </a:cubicBezTo>
                <a:cubicBezTo>
                  <a:pt x="101" y="172"/>
                  <a:pt x="101" y="172"/>
                  <a:pt x="101" y="172"/>
                </a:cubicBezTo>
                <a:cubicBezTo>
                  <a:pt x="102" y="172"/>
                  <a:pt x="103" y="171"/>
                  <a:pt x="104" y="170"/>
                </a:cubicBezTo>
                <a:cubicBezTo>
                  <a:pt x="103" y="170"/>
                  <a:pt x="106" y="168"/>
                  <a:pt x="106" y="167"/>
                </a:cubicBezTo>
                <a:cubicBezTo>
                  <a:pt x="108" y="166"/>
                  <a:pt x="114" y="158"/>
                  <a:pt x="117" y="157"/>
                </a:cubicBezTo>
                <a:cubicBezTo>
                  <a:pt x="117" y="157"/>
                  <a:pt x="116" y="157"/>
                  <a:pt x="117" y="156"/>
                </a:cubicBezTo>
                <a:cubicBezTo>
                  <a:pt x="119" y="155"/>
                  <a:pt x="120" y="153"/>
                  <a:pt x="123" y="151"/>
                </a:cubicBezTo>
                <a:cubicBezTo>
                  <a:pt x="122" y="150"/>
                  <a:pt x="125" y="150"/>
                  <a:pt x="126" y="148"/>
                </a:cubicBezTo>
                <a:cubicBezTo>
                  <a:pt x="126" y="148"/>
                  <a:pt x="127" y="147"/>
                  <a:pt x="126" y="147"/>
                </a:cubicBezTo>
                <a:cubicBezTo>
                  <a:pt x="123" y="150"/>
                  <a:pt x="122" y="148"/>
                  <a:pt x="120" y="151"/>
                </a:cubicBezTo>
                <a:cubicBezTo>
                  <a:pt x="121" y="150"/>
                  <a:pt x="120" y="153"/>
                  <a:pt x="119" y="153"/>
                </a:cubicBezTo>
                <a:cubicBezTo>
                  <a:pt x="119" y="152"/>
                  <a:pt x="117" y="155"/>
                  <a:pt x="116" y="155"/>
                </a:cubicBezTo>
                <a:cubicBezTo>
                  <a:pt x="117" y="154"/>
                  <a:pt x="118" y="153"/>
                  <a:pt x="118" y="152"/>
                </a:cubicBezTo>
                <a:cubicBezTo>
                  <a:pt x="117" y="154"/>
                  <a:pt x="116" y="154"/>
                  <a:pt x="116" y="154"/>
                </a:cubicBezTo>
                <a:cubicBezTo>
                  <a:pt x="116" y="154"/>
                  <a:pt x="117" y="153"/>
                  <a:pt x="117" y="153"/>
                </a:cubicBezTo>
                <a:cubicBezTo>
                  <a:pt x="115" y="155"/>
                  <a:pt x="115" y="155"/>
                  <a:pt x="114" y="157"/>
                </a:cubicBezTo>
                <a:close/>
                <a:moveTo>
                  <a:pt x="119" y="151"/>
                </a:moveTo>
                <a:cubicBezTo>
                  <a:pt x="120" y="150"/>
                  <a:pt x="121" y="149"/>
                  <a:pt x="121" y="148"/>
                </a:cubicBezTo>
                <a:cubicBezTo>
                  <a:pt x="120" y="149"/>
                  <a:pt x="119" y="149"/>
                  <a:pt x="118" y="151"/>
                </a:cubicBezTo>
                <a:cubicBezTo>
                  <a:pt x="118" y="152"/>
                  <a:pt x="119" y="150"/>
                  <a:pt x="120" y="150"/>
                </a:cubicBezTo>
                <a:cubicBezTo>
                  <a:pt x="119" y="151"/>
                  <a:pt x="118" y="152"/>
                  <a:pt x="119" y="151"/>
                </a:cubicBezTo>
                <a:close/>
                <a:moveTo>
                  <a:pt x="124" y="159"/>
                </a:moveTo>
                <a:cubicBezTo>
                  <a:pt x="125" y="159"/>
                  <a:pt x="128" y="159"/>
                  <a:pt x="128" y="157"/>
                </a:cubicBezTo>
                <a:cubicBezTo>
                  <a:pt x="125" y="160"/>
                  <a:pt x="127" y="156"/>
                  <a:pt x="124" y="159"/>
                </a:cubicBezTo>
                <a:close/>
                <a:moveTo>
                  <a:pt x="112" y="142"/>
                </a:moveTo>
                <a:cubicBezTo>
                  <a:pt x="110" y="143"/>
                  <a:pt x="109" y="144"/>
                  <a:pt x="109" y="145"/>
                </a:cubicBezTo>
                <a:cubicBezTo>
                  <a:pt x="110" y="145"/>
                  <a:pt x="111" y="143"/>
                  <a:pt x="112" y="142"/>
                </a:cubicBezTo>
                <a:cubicBezTo>
                  <a:pt x="112" y="143"/>
                  <a:pt x="112" y="143"/>
                  <a:pt x="113" y="142"/>
                </a:cubicBezTo>
                <a:cubicBezTo>
                  <a:pt x="113" y="142"/>
                  <a:pt x="112" y="142"/>
                  <a:pt x="112" y="142"/>
                </a:cubicBezTo>
                <a:close/>
                <a:moveTo>
                  <a:pt x="114" y="170"/>
                </a:moveTo>
                <a:cubicBezTo>
                  <a:pt x="115" y="170"/>
                  <a:pt x="118" y="166"/>
                  <a:pt x="117" y="166"/>
                </a:cubicBezTo>
                <a:cubicBezTo>
                  <a:pt x="115" y="168"/>
                  <a:pt x="116" y="167"/>
                  <a:pt x="114" y="170"/>
                </a:cubicBezTo>
                <a:close/>
                <a:moveTo>
                  <a:pt x="88" y="182"/>
                </a:moveTo>
                <a:cubicBezTo>
                  <a:pt x="88" y="182"/>
                  <a:pt x="89" y="182"/>
                  <a:pt x="89" y="181"/>
                </a:cubicBezTo>
                <a:cubicBezTo>
                  <a:pt x="88" y="181"/>
                  <a:pt x="88" y="182"/>
                  <a:pt x="88" y="182"/>
                </a:cubicBezTo>
                <a:close/>
                <a:moveTo>
                  <a:pt x="108" y="144"/>
                </a:moveTo>
                <a:cubicBezTo>
                  <a:pt x="106" y="144"/>
                  <a:pt x="109" y="142"/>
                  <a:pt x="108" y="142"/>
                </a:cubicBezTo>
                <a:cubicBezTo>
                  <a:pt x="107" y="142"/>
                  <a:pt x="103" y="145"/>
                  <a:pt x="103" y="145"/>
                </a:cubicBezTo>
                <a:cubicBezTo>
                  <a:pt x="105" y="144"/>
                  <a:pt x="106" y="145"/>
                  <a:pt x="107" y="144"/>
                </a:cubicBezTo>
                <a:cubicBezTo>
                  <a:pt x="109" y="143"/>
                  <a:pt x="109" y="143"/>
                  <a:pt x="110" y="141"/>
                </a:cubicBezTo>
                <a:cubicBezTo>
                  <a:pt x="110" y="141"/>
                  <a:pt x="110" y="141"/>
                  <a:pt x="110" y="141"/>
                </a:cubicBezTo>
                <a:cubicBezTo>
                  <a:pt x="107" y="143"/>
                  <a:pt x="110" y="142"/>
                  <a:pt x="108" y="144"/>
                </a:cubicBezTo>
                <a:close/>
                <a:moveTo>
                  <a:pt x="802" y="247"/>
                </a:moveTo>
                <a:cubicBezTo>
                  <a:pt x="799" y="242"/>
                  <a:pt x="799" y="242"/>
                  <a:pt x="799" y="242"/>
                </a:cubicBezTo>
                <a:cubicBezTo>
                  <a:pt x="798" y="242"/>
                  <a:pt x="801" y="247"/>
                  <a:pt x="801" y="246"/>
                </a:cubicBezTo>
                <a:cubicBezTo>
                  <a:pt x="801" y="247"/>
                  <a:pt x="801" y="247"/>
                  <a:pt x="801" y="247"/>
                </a:cubicBezTo>
                <a:cubicBezTo>
                  <a:pt x="800" y="244"/>
                  <a:pt x="802" y="246"/>
                  <a:pt x="802" y="247"/>
                </a:cubicBezTo>
                <a:close/>
                <a:moveTo>
                  <a:pt x="596" y="44"/>
                </a:moveTo>
                <a:cubicBezTo>
                  <a:pt x="592" y="42"/>
                  <a:pt x="592" y="42"/>
                  <a:pt x="592" y="42"/>
                </a:cubicBezTo>
                <a:cubicBezTo>
                  <a:pt x="592" y="43"/>
                  <a:pt x="593" y="43"/>
                  <a:pt x="594" y="44"/>
                </a:cubicBezTo>
                <a:cubicBezTo>
                  <a:pt x="591" y="43"/>
                  <a:pt x="597" y="45"/>
                  <a:pt x="596" y="44"/>
                </a:cubicBezTo>
                <a:close/>
                <a:moveTo>
                  <a:pt x="493" y="9"/>
                </a:moveTo>
                <a:cubicBezTo>
                  <a:pt x="495" y="10"/>
                  <a:pt x="500" y="11"/>
                  <a:pt x="502" y="11"/>
                </a:cubicBezTo>
                <a:cubicBezTo>
                  <a:pt x="500" y="10"/>
                  <a:pt x="492" y="9"/>
                  <a:pt x="493" y="9"/>
                </a:cubicBezTo>
                <a:close/>
                <a:moveTo>
                  <a:pt x="467" y="5"/>
                </a:moveTo>
                <a:cubicBezTo>
                  <a:pt x="469" y="5"/>
                  <a:pt x="477" y="7"/>
                  <a:pt x="475" y="6"/>
                </a:cubicBezTo>
                <a:cubicBezTo>
                  <a:pt x="473" y="6"/>
                  <a:pt x="466" y="4"/>
                  <a:pt x="466" y="5"/>
                </a:cubicBezTo>
                <a:cubicBezTo>
                  <a:pt x="467" y="6"/>
                  <a:pt x="469" y="7"/>
                  <a:pt x="470" y="6"/>
                </a:cubicBezTo>
                <a:cubicBezTo>
                  <a:pt x="469" y="6"/>
                  <a:pt x="468" y="6"/>
                  <a:pt x="467" y="5"/>
                </a:cubicBezTo>
                <a:close/>
                <a:moveTo>
                  <a:pt x="411" y="0"/>
                </a:moveTo>
                <a:cubicBezTo>
                  <a:pt x="410" y="0"/>
                  <a:pt x="406" y="0"/>
                  <a:pt x="404" y="1"/>
                </a:cubicBezTo>
                <a:cubicBezTo>
                  <a:pt x="407" y="1"/>
                  <a:pt x="411" y="1"/>
                  <a:pt x="414" y="1"/>
                </a:cubicBezTo>
                <a:cubicBezTo>
                  <a:pt x="413" y="1"/>
                  <a:pt x="411" y="1"/>
                  <a:pt x="412" y="1"/>
                </a:cubicBezTo>
                <a:cubicBezTo>
                  <a:pt x="413" y="1"/>
                  <a:pt x="417" y="0"/>
                  <a:pt x="415" y="0"/>
                </a:cubicBezTo>
                <a:cubicBezTo>
                  <a:pt x="415" y="1"/>
                  <a:pt x="413" y="0"/>
                  <a:pt x="411" y="0"/>
                </a:cubicBezTo>
                <a:close/>
                <a:moveTo>
                  <a:pt x="394" y="50"/>
                </a:moveTo>
                <a:cubicBezTo>
                  <a:pt x="394" y="49"/>
                  <a:pt x="401" y="50"/>
                  <a:pt x="399" y="50"/>
                </a:cubicBezTo>
                <a:cubicBezTo>
                  <a:pt x="399" y="49"/>
                  <a:pt x="391" y="49"/>
                  <a:pt x="394" y="50"/>
                </a:cubicBezTo>
                <a:close/>
                <a:moveTo>
                  <a:pt x="388" y="50"/>
                </a:moveTo>
                <a:cubicBezTo>
                  <a:pt x="389" y="50"/>
                  <a:pt x="391" y="51"/>
                  <a:pt x="393" y="50"/>
                </a:cubicBezTo>
                <a:cubicBezTo>
                  <a:pt x="384" y="50"/>
                  <a:pt x="379" y="50"/>
                  <a:pt x="376" y="50"/>
                </a:cubicBezTo>
                <a:cubicBezTo>
                  <a:pt x="379" y="50"/>
                  <a:pt x="373" y="51"/>
                  <a:pt x="376" y="51"/>
                </a:cubicBezTo>
                <a:cubicBezTo>
                  <a:pt x="378" y="50"/>
                  <a:pt x="383" y="51"/>
                  <a:pt x="382" y="50"/>
                </a:cubicBezTo>
                <a:cubicBezTo>
                  <a:pt x="383" y="50"/>
                  <a:pt x="386" y="50"/>
                  <a:pt x="388" y="50"/>
                </a:cubicBezTo>
                <a:close/>
                <a:moveTo>
                  <a:pt x="350" y="7"/>
                </a:moveTo>
                <a:cubicBezTo>
                  <a:pt x="351" y="6"/>
                  <a:pt x="358" y="6"/>
                  <a:pt x="359" y="6"/>
                </a:cubicBezTo>
                <a:cubicBezTo>
                  <a:pt x="355" y="6"/>
                  <a:pt x="351" y="7"/>
                  <a:pt x="349" y="7"/>
                </a:cubicBezTo>
                <a:cubicBezTo>
                  <a:pt x="350" y="7"/>
                  <a:pt x="350" y="7"/>
                  <a:pt x="350" y="7"/>
                </a:cubicBezTo>
                <a:cubicBezTo>
                  <a:pt x="350" y="7"/>
                  <a:pt x="349" y="7"/>
                  <a:pt x="350" y="7"/>
                </a:cubicBezTo>
                <a:close/>
                <a:moveTo>
                  <a:pt x="350" y="8"/>
                </a:moveTo>
                <a:cubicBezTo>
                  <a:pt x="350" y="8"/>
                  <a:pt x="350" y="8"/>
                  <a:pt x="351" y="7"/>
                </a:cubicBezTo>
                <a:cubicBezTo>
                  <a:pt x="348" y="8"/>
                  <a:pt x="348" y="7"/>
                  <a:pt x="347" y="7"/>
                </a:cubicBezTo>
                <a:cubicBezTo>
                  <a:pt x="346" y="8"/>
                  <a:pt x="345" y="8"/>
                  <a:pt x="343" y="8"/>
                </a:cubicBezTo>
                <a:cubicBezTo>
                  <a:pt x="342" y="8"/>
                  <a:pt x="336" y="8"/>
                  <a:pt x="335" y="9"/>
                </a:cubicBezTo>
                <a:cubicBezTo>
                  <a:pt x="336" y="9"/>
                  <a:pt x="337" y="9"/>
                  <a:pt x="337" y="9"/>
                </a:cubicBezTo>
                <a:cubicBezTo>
                  <a:pt x="334" y="10"/>
                  <a:pt x="330" y="9"/>
                  <a:pt x="327" y="11"/>
                </a:cubicBezTo>
                <a:cubicBezTo>
                  <a:pt x="331" y="11"/>
                  <a:pt x="333" y="10"/>
                  <a:pt x="336" y="10"/>
                </a:cubicBezTo>
                <a:cubicBezTo>
                  <a:pt x="336" y="9"/>
                  <a:pt x="337" y="9"/>
                  <a:pt x="339" y="9"/>
                </a:cubicBezTo>
                <a:cubicBezTo>
                  <a:pt x="339" y="9"/>
                  <a:pt x="336" y="9"/>
                  <a:pt x="337" y="10"/>
                </a:cubicBezTo>
                <a:cubicBezTo>
                  <a:pt x="342" y="9"/>
                  <a:pt x="350" y="9"/>
                  <a:pt x="351" y="8"/>
                </a:cubicBezTo>
                <a:cubicBezTo>
                  <a:pt x="350" y="8"/>
                  <a:pt x="350" y="8"/>
                  <a:pt x="350" y="8"/>
                </a:cubicBezTo>
                <a:close/>
                <a:moveTo>
                  <a:pt x="314" y="14"/>
                </a:moveTo>
                <a:cubicBezTo>
                  <a:pt x="315" y="14"/>
                  <a:pt x="322" y="13"/>
                  <a:pt x="320" y="13"/>
                </a:cubicBezTo>
                <a:cubicBezTo>
                  <a:pt x="317" y="14"/>
                  <a:pt x="316" y="13"/>
                  <a:pt x="314" y="14"/>
                </a:cubicBezTo>
                <a:close/>
                <a:moveTo>
                  <a:pt x="241" y="77"/>
                </a:moveTo>
                <a:cubicBezTo>
                  <a:pt x="240" y="77"/>
                  <a:pt x="241" y="75"/>
                  <a:pt x="240" y="76"/>
                </a:cubicBezTo>
                <a:cubicBezTo>
                  <a:pt x="240" y="76"/>
                  <a:pt x="238" y="77"/>
                  <a:pt x="238" y="77"/>
                </a:cubicBezTo>
                <a:cubicBezTo>
                  <a:pt x="238" y="77"/>
                  <a:pt x="238" y="77"/>
                  <a:pt x="237" y="77"/>
                </a:cubicBezTo>
                <a:cubicBezTo>
                  <a:pt x="237" y="78"/>
                  <a:pt x="238" y="77"/>
                  <a:pt x="238" y="77"/>
                </a:cubicBezTo>
                <a:cubicBezTo>
                  <a:pt x="236" y="79"/>
                  <a:pt x="236" y="78"/>
                  <a:pt x="235" y="79"/>
                </a:cubicBezTo>
                <a:cubicBezTo>
                  <a:pt x="236" y="79"/>
                  <a:pt x="240" y="77"/>
                  <a:pt x="241" y="77"/>
                </a:cubicBezTo>
                <a:close/>
                <a:moveTo>
                  <a:pt x="232" y="80"/>
                </a:moveTo>
                <a:cubicBezTo>
                  <a:pt x="232" y="81"/>
                  <a:pt x="233" y="81"/>
                  <a:pt x="228" y="83"/>
                </a:cubicBezTo>
                <a:cubicBezTo>
                  <a:pt x="231" y="83"/>
                  <a:pt x="236" y="79"/>
                  <a:pt x="241" y="77"/>
                </a:cubicBezTo>
                <a:cubicBezTo>
                  <a:pt x="238" y="78"/>
                  <a:pt x="235" y="79"/>
                  <a:pt x="232" y="80"/>
                </a:cubicBezTo>
                <a:close/>
                <a:moveTo>
                  <a:pt x="222" y="84"/>
                </a:moveTo>
                <a:cubicBezTo>
                  <a:pt x="220" y="86"/>
                  <a:pt x="220" y="87"/>
                  <a:pt x="223" y="86"/>
                </a:cubicBezTo>
                <a:cubicBezTo>
                  <a:pt x="221" y="87"/>
                  <a:pt x="219" y="89"/>
                  <a:pt x="217" y="89"/>
                </a:cubicBezTo>
                <a:cubicBezTo>
                  <a:pt x="217" y="88"/>
                  <a:pt x="219" y="88"/>
                  <a:pt x="219" y="87"/>
                </a:cubicBezTo>
                <a:cubicBezTo>
                  <a:pt x="217" y="88"/>
                  <a:pt x="213" y="90"/>
                  <a:pt x="213" y="91"/>
                </a:cubicBezTo>
                <a:cubicBezTo>
                  <a:pt x="218" y="88"/>
                  <a:pt x="214" y="91"/>
                  <a:pt x="215" y="91"/>
                </a:cubicBezTo>
                <a:cubicBezTo>
                  <a:pt x="219" y="89"/>
                  <a:pt x="219" y="89"/>
                  <a:pt x="219" y="89"/>
                </a:cubicBezTo>
                <a:cubicBezTo>
                  <a:pt x="219" y="88"/>
                  <a:pt x="224" y="86"/>
                  <a:pt x="226" y="84"/>
                </a:cubicBezTo>
                <a:cubicBezTo>
                  <a:pt x="222" y="86"/>
                  <a:pt x="223" y="85"/>
                  <a:pt x="222" y="84"/>
                </a:cubicBezTo>
                <a:close/>
                <a:moveTo>
                  <a:pt x="214" y="101"/>
                </a:moveTo>
                <a:cubicBezTo>
                  <a:pt x="214" y="103"/>
                  <a:pt x="210" y="104"/>
                  <a:pt x="207" y="106"/>
                </a:cubicBezTo>
                <a:cubicBezTo>
                  <a:pt x="211" y="104"/>
                  <a:pt x="216" y="101"/>
                  <a:pt x="220" y="99"/>
                </a:cubicBezTo>
                <a:cubicBezTo>
                  <a:pt x="219" y="99"/>
                  <a:pt x="215" y="102"/>
                  <a:pt x="215" y="101"/>
                </a:cubicBezTo>
                <a:cubicBezTo>
                  <a:pt x="219" y="99"/>
                  <a:pt x="223" y="98"/>
                  <a:pt x="226" y="95"/>
                </a:cubicBezTo>
                <a:cubicBezTo>
                  <a:pt x="223" y="97"/>
                  <a:pt x="219" y="98"/>
                  <a:pt x="214" y="101"/>
                </a:cubicBezTo>
                <a:close/>
                <a:moveTo>
                  <a:pt x="211" y="86"/>
                </a:moveTo>
                <a:cubicBezTo>
                  <a:pt x="213" y="83"/>
                  <a:pt x="216" y="83"/>
                  <a:pt x="217" y="81"/>
                </a:cubicBezTo>
                <a:cubicBezTo>
                  <a:pt x="214" y="83"/>
                  <a:pt x="214" y="82"/>
                  <a:pt x="210" y="84"/>
                </a:cubicBezTo>
                <a:cubicBezTo>
                  <a:pt x="210" y="85"/>
                  <a:pt x="208" y="86"/>
                  <a:pt x="211" y="86"/>
                </a:cubicBezTo>
                <a:close/>
                <a:moveTo>
                  <a:pt x="210" y="82"/>
                </a:moveTo>
                <a:cubicBezTo>
                  <a:pt x="211" y="82"/>
                  <a:pt x="207" y="83"/>
                  <a:pt x="208" y="84"/>
                </a:cubicBezTo>
                <a:cubicBezTo>
                  <a:pt x="211" y="83"/>
                  <a:pt x="211" y="82"/>
                  <a:pt x="213" y="80"/>
                </a:cubicBezTo>
                <a:cubicBezTo>
                  <a:pt x="214" y="80"/>
                  <a:pt x="214" y="81"/>
                  <a:pt x="215" y="80"/>
                </a:cubicBezTo>
                <a:cubicBezTo>
                  <a:pt x="216" y="79"/>
                  <a:pt x="212" y="81"/>
                  <a:pt x="210" y="82"/>
                </a:cubicBezTo>
                <a:close/>
                <a:moveTo>
                  <a:pt x="203" y="100"/>
                </a:moveTo>
                <a:cubicBezTo>
                  <a:pt x="201" y="100"/>
                  <a:pt x="199" y="102"/>
                  <a:pt x="199" y="102"/>
                </a:cubicBezTo>
                <a:cubicBezTo>
                  <a:pt x="201" y="100"/>
                  <a:pt x="205" y="97"/>
                  <a:pt x="207" y="96"/>
                </a:cubicBezTo>
                <a:cubicBezTo>
                  <a:pt x="207" y="96"/>
                  <a:pt x="213" y="92"/>
                  <a:pt x="212" y="92"/>
                </a:cubicBezTo>
                <a:cubicBezTo>
                  <a:pt x="211" y="93"/>
                  <a:pt x="207" y="95"/>
                  <a:pt x="207" y="96"/>
                </a:cubicBezTo>
                <a:cubicBezTo>
                  <a:pt x="204" y="97"/>
                  <a:pt x="201" y="100"/>
                  <a:pt x="197" y="101"/>
                </a:cubicBezTo>
                <a:cubicBezTo>
                  <a:pt x="197" y="102"/>
                  <a:pt x="198" y="101"/>
                  <a:pt x="196" y="103"/>
                </a:cubicBezTo>
                <a:cubicBezTo>
                  <a:pt x="192" y="104"/>
                  <a:pt x="183" y="110"/>
                  <a:pt x="180" y="114"/>
                </a:cubicBezTo>
                <a:cubicBezTo>
                  <a:pt x="175" y="115"/>
                  <a:pt x="167" y="123"/>
                  <a:pt x="160" y="128"/>
                </a:cubicBezTo>
                <a:cubicBezTo>
                  <a:pt x="161" y="128"/>
                  <a:pt x="163" y="127"/>
                  <a:pt x="161" y="129"/>
                </a:cubicBezTo>
                <a:cubicBezTo>
                  <a:pt x="164" y="127"/>
                  <a:pt x="163" y="126"/>
                  <a:pt x="165" y="125"/>
                </a:cubicBezTo>
                <a:cubicBezTo>
                  <a:pt x="166" y="125"/>
                  <a:pt x="167" y="124"/>
                  <a:pt x="165" y="127"/>
                </a:cubicBezTo>
                <a:cubicBezTo>
                  <a:pt x="167" y="125"/>
                  <a:pt x="166" y="126"/>
                  <a:pt x="168" y="125"/>
                </a:cubicBezTo>
                <a:cubicBezTo>
                  <a:pt x="168" y="124"/>
                  <a:pt x="169" y="122"/>
                  <a:pt x="167" y="123"/>
                </a:cubicBezTo>
                <a:cubicBezTo>
                  <a:pt x="172" y="119"/>
                  <a:pt x="174" y="119"/>
                  <a:pt x="177" y="116"/>
                </a:cubicBezTo>
                <a:cubicBezTo>
                  <a:pt x="176" y="117"/>
                  <a:pt x="178" y="116"/>
                  <a:pt x="179" y="115"/>
                </a:cubicBezTo>
                <a:cubicBezTo>
                  <a:pt x="179" y="115"/>
                  <a:pt x="178" y="115"/>
                  <a:pt x="179" y="114"/>
                </a:cubicBezTo>
                <a:cubicBezTo>
                  <a:pt x="183" y="113"/>
                  <a:pt x="189" y="107"/>
                  <a:pt x="193" y="105"/>
                </a:cubicBezTo>
                <a:cubicBezTo>
                  <a:pt x="193" y="105"/>
                  <a:pt x="192" y="105"/>
                  <a:pt x="194" y="104"/>
                </a:cubicBezTo>
                <a:cubicBezTo>
                  <a:pt x="193" y="106"/>
                  <a:pt x="196" y="103"/>
                  <a:pt x="198" y="102"/>
                </a:cubicBezTo>
                <a:cubicBezTo>
                  <a:pt x="198" y="103"/>
                  <a:pt x="189" y="108"/>
                  <a:pt x="194" y="106"/>
                </a:cubicBezTo>
                <a:cubicBezTo>
                  <a:pt x="192" y="107"/>
                  <a:pt x="190" y="108"/>
                  <a:pt x="190" y="108"/>
                </a:cubicBezTo>
                <a:cubicBezTo>
                  <a:pt x="194" y="106"/>
                  <a:pt x="190" y="109"/>
                  <a:pt x="189" y="110"/>
                </a:cubicBezTo>
                <a:cubicBezTo>
                  <a:pt x="194" y="107"/>
                  <a:pt x="196" y="106"/>
                  <a:pt x="200" y="103"/>
                </a:cubicBezTo>
                <a:cubicBezTo>
                  <a:pt x="201" y="103"/>
                  <a:pt x="200" y="103"/>
                  <a:pt x="201" y="102"/>
                </a:cubicBezTo>
                <a:cubicBezTo>
                  <a:pt x="202" y="102"/>
                  <a:pt x="205" y="100"/>
                  <a:pt x="205" y="99"/>
                </a:cubicBezTo>
                <a:cubicBezTo>
                  <a:pt x="207" y="98"/>
                  <a:pt x="210" y="96"/>
                  <a:pt x="210" y="97"/>
                </a:cubicBezTo>
                <a:cubicBezTo>
                  <a:pt x="212" y="96"/>
                  <a:pt x="213" y="96"/>
                  <a:pt x="213" y="95"/>
                </a:cubicBezTo>
                <a:cubicBezTo>
                  <a:pt x="211" y="96"/>
                  <a:pt x="215" y="94"/>
                  <a:pt x="214" y="94"/>
                </a:cubicBezTo>
                <a:cubicBezTo>
                  <a:pt x="213" y="95"/>
                  <a:pt x="213" y="94"/>
                  <a:pt x="211" y="95"/>
                </a:cubicBezTo>
                <a:cubicBezTo>
                  <a:pt x="211" y="96"/>
                  <a:pt x="207" y="98"/>
                  <a:pt x="205" y="99"/>
                </a:cubicBezTo>
                <a:cubicBezTo>
                  <a:pt x="205" y="99"/>
                  <a:pt x="202" y="101"/>
                  <a:pt x="202" y="101"/>
                </a:cubicBezTo>
                <a:cubicBezTo>
                  <a:pt x="200" y="101"/>
                  <a:pt x="205" y="99"/>
                  <a:pt x="203" y="100"/>
                </a:cubicBezTo>
                <a:close/>
                <a:moveTo>
                  <a:pt x="201" y="82"/>
                </a:moveTo>
                <a:cubicBezTo>
                  <a:pt x="203" y="81"/>
                  <a:pt x="203" y="82"/>
                  <a:pt x="205" y="81"/>
                </a:cubicBezTo>
                <a:cubicBezTo>
                  <a:pt x="205" y="80"/>
                  <a:pt x="206" y="80"/>
                  <a:pt x="205" y="79"/>
                </a:cubicBezTo>
                <a:cubicBezTo>
                  <a:pt x="203" y="80"/>
                  <a:pt x="202" y="81"/>
                  <a:pt x="201" y="82"/>
                </a:cubicBezTo>
                <a:close/>
                <a:moveTo>
                  <a:pt x="192" y="82"/>
                </a:moveTo>
                <a:cubicBezTo>
                  <a:pt x="192" y="81"/>
                  <a:pt x="194" y="80"/>
                  <a:pt x="194" y="80"/>
                </a:cubicBezTo>
                <a:cubicBezTo>
                  <a:pt x="192" y="80"/>
                  <a:pt x="187" y="84"/>
                  <a:pt x="190" y="83"/>
                </a:cubicBezTo>
                <a:cubicBezTo>
                  <a:pt x="192" y="81"/>
                  <a:pt x="191" y="83"/>
                  <a:pt x="191" y="83"/>
                </a:cubicBezTo>
                <a:cubicBezTo>
                  <a:pt x="192" y="83"/>
                  <a:pt x="194" y="82"/>
                  <a:pt x="195" y="81"/>
                </a:cubicBezTo>
                <a:cubicBezTo>
                  <a:pt x="195" y="81"/>
                  <a:pt x="195" y="82"/>
                  <a:pt x="195" y="82"/>
                </a:cubicBezTo>
                <a:cubicBezTo>
                  <a:pt x="197" y="81"/>
                  <a:pt x="197" y="81"/>
                  <a:pt x="197" y="81"/>
                </a:cubicBezTo>
                <a:cubicBezTo>
                  <a:pt x="197" y="80"/>
                  <a:pt x="197" y="80"/>
                  <a:pt x="197" y="80"/>
                </a:cubicBezTo>
                <a:cubicBezTo>
                  <a:pt x="194" y="82"/>
                  <a:pt x="193" y="81"/>
                  <a:pt x="192" y="82"/>
                </a:cubicBezTo>
                <a:close/>
                <a:moveTo>
                  <a:pt x="196" y="84"/>
                </a:moveTo>
                <a:cubicBezTo>
                  <a:pt x="193" y="86"/>
                  <a:pt x="192" y="85"/>
                  <a:pt x="192" y="85"/>
                </a:cubicBezTo>
                <a:cubicBezTo>
                  <a:pt x="192" y="86"/>
                  <a:pt x="191" y="86"/>
                  <a:pt x="191" y="87"/>
                </a:cubicBezTo>
                <a:cubicBezTo>
                  <a:pt x="193" y="86"/>
                  <a:pt x="192" y="87"/>
                  <a:pt x="194" y="87"/>
                </a:cubicBezTo>
                <a:cubicBezTo>
                  <a:pt x="196" y="86"/>
                  <a:pt x="195" y="86"/>
                  <a:pt x="197" y="85"/>
                </a:cubicBezTo>
                <a:cubicBezTo>
                  <a:pt x="198" y="84"/>
                  <a:pt x="195" y="86"/>
                  <a:pt x="195" y="85"/>
                </a:cubicBezTo>
                <a:cubicBezTo>
                  <a:pt x="195" y="85"/>
                  <a:pt x="198" y="82"/>
                  <a:pt x="196" y="83"/>
                </a:cubicBezTo>
                <a:cubicBezTo>
                  <a:pt x="196" y="83"/>
                  <a:pt x="196" y="83"/>
                  <a:pt x="196" y="84"/>
                </a:cubicBezTo>
                <a:close/>
                <a:moveTo>
                  <a:pt x="187" y="104"/>
                </a:moveTo>
                <a:cubicBezTo>
                  <a:pt x="188" y="103"/>
                  <a:pt x="188" y="105"/>
                  <a:pt x="192" y="103"/>
                </a:cubicBezTo>
                <a:cubicBezTo>
                  <a:pt x="192" y="102"/>
                  <a:pt x="190" y="103"/>
                  <a:pt x="190" y="103"/>
                </a:cubicBezTo>
                <a:cubicBezTo>
                  <a:pt x="192" y="102"/>
                  <a:pt x="193" y="101"/>
                  <a:pt x="194" y="99"/>
                </a:cubicBezTo>
                <a:cubicBezTo>
                  <a:pt x="195" y="100"/>
                  <a:pt x="195" y="100"/>
                  <a:pt x="195" y="100"/>
                </a:cubicBezTo>
                <a:cubicBezTo>
                  <a:pt x="197" y="98"/>
                  <a:pt x="198" y="98"/>
                  <a:pt x="201" y="96"/>
                </a:cubicBezTo>
                <a:cubicBezTo>
                  <a:pt x="200" y="96"/>
                  <a:pt x="201" y="94"/>
                  <a:pt x="200" y="95"/>
                </a:cubicBezTo>
                <a:cubicBezTo>
                  <a:pt x="196" y="97"/>
                  <a:pt x="191" y="101"/>
                  <a:pt x="189" y="102"/>
                </a:cubicBezTo>
                <a:cubicBezTo>
                  <a:pt x="188" y="103"/>
                  <a:pt x="191" y="102"/>
                  <a:pt x="188" y="103"/>
                </a:cubicBezTo>
                <a:cubicBezTo>
                  <a:pt x="188" y="103"/>
                  <a:pt x="187" y="104"/>
                  <a:pt x="187" y="104"/>
                </a:cubicBezTo>
                <a:close/>
                <a:moveTo>
                  <a:pt x="198" y="107"/>
                </a:moveTo>
                <a:cubicBezTo>
                  <a:pt x="200" y="106"/>
                  <a:pt x="201" y="105"/>
                  <a:pt x="202" y="105"/>
                </a:cubicBezTo>
                <a:cubicBezTo>
                  <a:pt x="201" y="105"/>
                  <a:pt x="199" y="106"/>
                  <a:pt x="198" y="106"/>
                </a:cubicBezTo>
                <a:cubicBezTo>
                  <a:pt x="200" y="105"/>
                  <a:pt x="200" y="104"/>
                  <a:pt x="202" y="103"/>
                </a:cubicBezTo>
                <a:cubicBezTo>
                  <a:pt x="201" y="104"/>
                  <a:pt x="203" y="102"/>
                  <a:pt x="205" y="102"/>
                </a:cubicBezTo>
                <a:cubicBezTo>
                  <a:pt x="204" y="101"/>
                  <a:pt x="200" y="104"/>
                  <a:pt x="197" y="105"/>
                </a:cubicBezTo>
                <a:cubicBezTo>
                  <a:pt x="199" y="105"/>
                  <a:pt x="196" y="108"/>
                  <a:pt x="198" y="107"/>
                </a:cubicBezTo>
                <a:close/>
                <a:moveTo>
                  <a:pt x="186" y="99"/>
                </a:moveTo>
                <a:cubicBezTo>
                  <a:pt x="183" y="101"/>
                  <a:pt x="173" y="108"/>
                  <a:pt x="182" y="103"/>
                </a:cubicBezTo>
                <a:cubicBezTo>
                  <a:pt x="183" y="101"/>
                  <a:pt x="187" y="99"/>
                  <a:pt x="183" y="102"/>
                </a:cubicBezTo>
                <a:cubicBezTo>
                  <a:pt x="186" y="100"/>
                  <a:pt x="187" y="99"/>
                  <a:pt x="188" y="98"/>
                </a:cubicBezTo>
                <a:cubicBezTo>
                  <a:pt x="187" y="99"/>
                  <a:pt x="187" y="98"/>
                  <a:pt x="186" y="99"/>
                </a:cubicBezTo>
                <a:close/>
                <a:moveTo>
                  <a:pt x="169" y="89"/>
                </a:moveTo>
                <a:cubicBezTo>
                  <a:pt x="171" y="89"/>
                  <a:pt x="178" y="83"/>
                  <a:pt x="174" y="85"/>
                </a:cubicBezTo>
                <a:cubicBezTo>
                  <a:pt x="174" y="86"/>
                  <a:pt x="171" y="88"/>
                  <a:pt x="169" y="89"/>
                </a:cubicBezTo>
                <a:close/>
                <a:moveTo>
                  <a:pt x="182" y="123"/>
                </a:moveTo>
                <a:cubicBezTo>
                  <a:pt x="187" y="120"/>
                  <a:pt x="189" y="118"/>
                  <a:pt x="195" y="114"/>
                </a:cubicBezTo>
                <a:cubicBezTo>
                  <a:pt x="194" y="115"/>
                  <a:pt x="195" y="113"/>
                  <a:pt x="194" y="114"/>
                </a:cubicBezTo>
                <a:cubicBezTo>
                  <a:pt x="194" y="114"/>
                  <a:pt x="191" y="117"/>
                  <a:pt x="189" y="118"/>
                </a:cubicBezTo>
                <a:cubicBezTo>
                  <a:pt x="190" y="117"/>
                  <a:pt x="190" y="117"/>
                  <a:pt x="190" y="116"/>
                </a:cubicBezTo>
                <a:cubicBezTo>
                  <a:pt x="188" y="118"/>
                  <a:pt x="186" y="120"/>
                  <a:pt x="183" y="121"/>
                </a:cubicBezTo>
                <a:cubicBezTo>
                  <a:pt x="184" y="121"/>
                  <a:pt x="184" y="120"/>
                  <a:pt x="183" y="121"/>
                </a:cubicBezTo>
                <a:cubicBezTo>
                  <a:pt x="183" y="121"/>
                  <a:pt x="182" y="123"/>
                  <a:pt x="182" y="123"/>
                </a:cubicBezTo>
                <a:close/>
                <a:moveTo>
                  <a:pt x="178" y="110"/>
                </a:moveTo>
                <a:cubicBezTo>
                  <a:pt x="180" y="109"/>
                  <a:pt x="180" y="109"/>
                  <a:pt x="180" y="109"/>
                </a:cubicBezTo>
                <a:cubicBezTo>
                  <a:pt x="178" y="111"/>
                  <a:pt x="182" y="109"/>
                  <a:pt x="182" y="108"/>
                </a:cubicBezTo>
                <a:cubicBezTo>
                  <a:pt x="181" y="108"/>
                  <a:pt x="179" y="109"/>
                  <a:pt x="178" y="110"/>
                </a:cubicBezTo>
                <a:close/>
                <a:moveTo>
                  <a:pt x="178" y="117"/>
                </a:moveTo>
                <a:cubicBezTo>
                  <a:pt x="177" y="118"/>
                  <a:pt x="176" y="118"/>
                  <a:pt x="175" y="120"/>
                </a:cubicBezTo>
                <a:cubicBezTo>
                  <a:pt x="176" y="119"/>
                  <a:pt x="176" y="119"/>
                  <a:pt x="177" y="119"/>
                </a:cubicBezTo>
                <a:cubicBezTo>
                  <a:pt x="178" y="118"/>
                  <a:pt x="182" y="116"/>
                  <a:pt x="181" y="116"/>
                </a:cubicBezTo>
                <a:cubicBezTo>
                  <a:pt x="177" y="119"/>
                  <a:pt x="181" y="114"/>
                  <a:pt x="178" y="117"/>
                </a:cubicBezTo>
                <a:close/>
                <a:moveTo>
                  <a:pt x="164" y="122"/>
                </a:moveTo>
                <a:cubicBezTo>
                  <a:pt x="169" y="117"/>
                  <a:pt x="172" y="117"/>
                  <a:pt x="177" y="112"/>
                </a:cubicBezTo>
                <a:cubicBezTo>
                  <a:pt x="174" y="114"/>
                  <a:pt x="176" y="112"/>
                  <a:pt x="174" y="113"/>
                </a:cubicBezTo>
                <a:cubicBezTo>
                  <a:pt x="171" y="116"/>
                  <a:pt x="165" y="119"/>
                  <a:pt x="164" y="122"/>
                </a:cubicBezTo>
                <a:close/>
                <a:moveTo>
                  <a:pt x="159" y="111"/>
                </a:moveTo>
                <a:cubicBezTo>
                  <a:pt x="160" y="110"/>
                  <a:pt x="164" y="108"/>
                  <a:pt x="164" y="107"/>
                </a:cubicBezTo>
                <a:cubicBezTo>
                  <a:pt x="162" y="109"/>
                  <a:pt x="158" y="112"/>
                  <a:pt x="159" y="111"/>
                </a:cubicBezTo>
                <a:close/>
                <a:moveTo>
                  <a:pt x="170" y="123"/>
                </a:moveTo>
                <a:cubicBezTo>
                  <a:pt x="172" y="122"/>
                  <a:pt x="175" y="118"/>
                  <a:pt x="172" y="121"/>
                </a:cubicBezTo>
                <a:cubicBezTo>
                  <a:pt x="172" y="121"/>
                  <a:pt x="173" y="120"/>
                  <a:pt x="173" y="121"/>
                </a:cubicBezTo>
                <a:cubicBezTo>
                  <a:pt x="172" y="121"/>
                  <a:pt x="168" y="124"/>
                  <a:pt x="170" y="123"/>
                </a:cubicBezTo>
                <a:close/>
                <a:moveTo>
                  <a:pt x="125" y="113"/>
                </a:moveTo>
                <a:cubicBezTo>
                  <a:pt x="123" y="114"/>
                  <a:pt x="123" y="114"/>
                  <a:pt x="123" y="114"/>
                </a:cubicBezTo>
                <a:cubicBezTo>
                  <a:pt x="123" y="115"/>
                  <a:pt x="122" y="116"/>
                  <a:pt x="123" y="115"/>
                </a:cubicBezTo>
                <a:cubicBezTo>
                  <a:pt x="125" y="114"/>
                  <a:pt x="125" y="114"/>
                  <a:pt x="125" y="113"/>
                </a:cubicBezTo>
                <a:cubicBezTo>
                  <a:pt x="125" y="113"/>
                  <a:pt x="126" y="113"/>
                  <a:pt x="126" y="112"/>
                </a:cubicBezTo>
                <a:cubicBezTo>
                  <a:pt x="125" y="113"/>
                  <a:pt x="125" y="113"/>
                  <a:pt x="125" y="113"/>
                </a:cubicBezTo>
                <a:close/>
                <a:moveTo>
                  <a:pt x="107" y="138"/>
                </a:moveTo>
                <a:cubicBezTo>
                  <a:pt x="106" y="138"/>
                  <a:pt x="106" y="138"/>
                  <a:pt x="105" y="139"/>
                </a:cubicBezTo>
                <a:cubicBezTo>
                  <a:pt x="105" y="138"/>
                  <a:pt x="107" y="136"/>
                  <a:pt x="107" y="136"/>
                </a:cubicBezTo>
                <a:cubicBezTo>
                  <a:pt x="105" y="138"/>
                  <a:pt x="104" y="139"/>
                  <a:pt x="102" y="141"/>
                </a:cubicBezTo>
                <a:cubicBezTo>
                  <a:pt x="104" y="141"/>
                  <a:pt x="106" y="140"/>
                  <a:pt x="108" y="139"/>
                </a:cubicBezTo>
                <a:cubicBezTo>
                  <a:pt x="104" y="141"/>
                  <a:pt x="110" y="134"/>
                  <a:pt x="107" y="137"/>
                </a:cubicBezTo>
                <a:cubicBezTo>
                  <a:pt x="107" y="137"/>
                  <a:pt x="107" y="137"/>
                  <a:pt x="107" y="138"/>
                </a:cubicBezTo>
                <a:close/>
                <a:moveTo>
                  <a:pt x="128" y="160"/>
                </a:moveTo>
                <a:cubicBezTo>
                  <a:pt x="127" y="161"/>
                  <a:pt x="126" y="161"/>
                  <a:pt x="126" y="161"/>
                </a:cubicBezTo>
                <a:cubicBezTo>
                  <a:pt x="125" y="163"/>
                  <a:pt x="128" y="160"/>
                  <a:pt x="128" y="162"/>
                </a:cubicBezTo>
                <a:cubicBezTo>
                  <a:pt x="127" y="163"/>
                  <a:pt x="126" y="164"/>
                  <a:pt x="125" y="164"/>
                </a:cubicBezTo>
                <a:cubicBezTo>
                  <a:pt x="125" y="165"/>
                  <a:pt x="128" y="162"/>
                  <a:pt x="129" y="162"/>
                </a:cubicBezTo>
                <a:cubicBezTo>
                  <a:pt x="128" y="162"/>
                  <a:pt x="127" y="163"/>
                  <a:pt x="127" y="163"/>
                </a:cubicBezTo>
                <a:cubicBezTo>
                  <a:pt x="131" y="161"/>
                  <a:pt x="128" y="162"/>
                  <a:pt x="131" y="159"/>
                </a:cubicBezTo>
                <a:cubicBezTo>
                  <a:pt x="130" y="159"/>
                  <a:pt x="127" y="162"/>
                  <a:pt x="128" y="160"/>
                </a:cubicBezTo>
                <a:close/>
                <a:moveTo>
                  <a:pt x="95" y="148"/>
                </a:moveTo>
                <a:cubicBezTo>
                  <a:pt x="95" y="148"/>
                  <a:pt x="96" y="148"/>
                  <a:pt x="96" y="148"/>
                </a:cubicBezTo>
                <a:cubicBezTo>
                  <a:pt x="94" y="149"/>
                  <a:pt x="94" y="150"/>
                  <a:pt x="94" y="150"/>
                </a:cubicBezTo>
                <a:cubicBezTo>
                  <a:pt x="98" y="147"/>
                  <a:pt x="99" y="145"/>
                  <a:pt x="101" y="143"/>
                </a:cubicBezTo>
                <a:cubicBezTo>
                  <a:pt x="102" y="143"/>
                  <a:pt x="102" y="142"/>
                  <a:pt x="102" y="141"/>
                </a:cubicBezTo>
                <a:cubicBezTo>
                  <a:pt x="100" y="143"/>
                  <a:pt x="97" y="147"/>
                  <a:pt x="95" y="148"/>
                </a:cubicBezTo>
                <a:close/>
                <a:moveTo>
                  <a:pt x="110" y="169"/>
                </a:moveTo>
                <a:cubicBezTo>
                  <a:pt x="110" y="169"/>
                  <a:pt x="111" y="169"/>
                  <a:pt x="111" y="169"/>
                </a:cubicBezTo>
                <a:cubicBezTo>
                  <a:pt x="110" y="170"/>
                  <a:pt x="109" y="171"/>
                  <a:pt x="109" y="171"/>
                </a:cubicBezTo>
                <a:cubicBezTo>
                  <a:pt x="112" y="168"/>
                  <a:pt x="113" y="166"/>
                  <a:pt x="114" y="165"/>
                </a:cubicBezTo>
                <a:cubicBezTo>
                  <a:pt x="114" y="165"/>
                  <a:pt x="114" y="165"/>
                  <a:pt x="114" y="165"/>
                </a:cubicBezTo>
                <a:cubicBezTo>
                  <a:pt x="112" y="167"/>
                  <a:pt x="111" y="169"/>
                  <a:pt x="110" y="169"/>
                </a:cubicBezTo>
                <a:close/>
                <a:moveTo>
                  <a:pt x="91" y="154"/>
                </a:moveTo>
                <a:cubicBezTo>
                  <a:pt x="92" y="155"/>
                  <a:pt x="92" y="155"/>
                  <a:pt x="92" y="155"/>
                </a:cubicBezTo>
                <a:cubicBezTo>
                  <a:pt x="94" y="153"/>
                  <a:pt x="93" y="153"/>
                  <a:pt x="94" y="152"/>
                </a:cubicBezTo>
                <a:cubicBezTo>
                  <a:pt x="94" y="152"/>
                  <a:pt x="94" y="152"/>
                  <a:pt x="95" y="152"/>
                </a:cubicBezTo>
                <a:cubicBezTo>
                  <a:pt x="95" y="152"/>
                  <a:pt x="95" y="151"/>
                  <a:pt x="95" y="151"/>
                </a:cubicBezTo>
                <a:cubicBezTo>
                  <a:pt x="94" y="151"/>
                  <a:pt x="94" y="151"/>
                  <a:pt x="94" y="152"/>
                </a:cubicBezTo>
                <a:cubicBezTo>
                  <a:pt x="93" y="153"/>
                  <a:pt x="93" y="153"/>
                  <a:pt x="91" y="154"/>
                </a:cubicBezTo>
                <a:close/>
                <a:moveTo>
                  <a:pt x="92" y="162"/>
                </a:moveTo>
                <a:cubicBezTo>
                  <a:pt x="94" y="162"/>
                  <a:pt x="97" y="157"/>
                  <a:pt x="99" y="155"/>
                </a:cubicBezTo>
                <a:cubicBezTo>
                  <a:pt x="96" y="158"/>
                  <a:pt x="95" y="159"/>
                  <a:pt x="92" y="162"/>
                </a:cubicBezTo>
                <a:close/>
                <a:moveTo>
                  <a:pt x="88" y="161"/>
                </a:moveTo>
                <a:cubicBezTo>
                  <a:pt x="87" y="161"/>
                  <a:pt x="87" y="161"/>
                  <a:pt x="87" y="161"/>
                </a:cubicBezTo>
                <a:cubicBezTo>
                  <a:pt x="87" y="161"/>
                  <a:pt x="87" y="161"/>
                  <a:pt x="87" y="161"/>
                </a:cubicBezTo>
                <a:cubicBezTo>
                  <a:pt x="87" y="162"/>
                  <a:pt x="87" y="162"/>
                  <a:pt x="87" y="162"/>
                </a:cubicBezTo>
                <a:cubicBezTo>
                  <a:pt x="87" y="162"/>
                  <a:pt x="87" y="162"/>
                  <a:pt x="87" y="162"/>
                </a:cubicBezTo>
                <a:cubicBezTo>
                  <a:pt x="87" y="162"/>
                  <a:pt x="87" y="163"/>
                  <a:pt x="87" y="163"/>
                </a:cubicBezTo>
                <a:cubicBezTo>
                  <a:pt x="87" y="163"/>
                  <a:pt x="87" y="162"/>
                  <a:pt x="87" y="162"/>
                </a:cubicBezTo>
                <a:cubicBezTo>
                  <a:pt x="87" y="162"/>
                  <a:pt x="87" y="162"/>
                  <a:pt x="88" y="161"/>
                </a:cubicBezTo>
                <a:cubicBezTo>
                  <a:pt x="89" y="160"/>
                  <a:pt x="89" y="160"/>
                  <a:pt x="89" y="160"/>
                </a:cubicBezTo>
                <a:cubicBezTo>
                  <a:pt x="88" y="162"/>
                  <a:pt x="90" y="159"/>
                  <a:pt x="91" y="158"/>
                </a:cubicBezTo>
                <a:cubicBezTo>
                  <a:pt x="91" y="157"/>
                  <a:pt x="93" y="157"/>
                  <a:pt x="94" y="156"/>
                </a:cubicBezTo>
                <a:cubicBezTo>
                  <a:pt x="92" y="156"/>
                  <a:pt x="90" y="158"/>
                  <a:pt x="88" y="161"/>
                </a:cubicBezTo>
                <a:close/>
                <a:moveTo>
                  <a:pt x="106" y="176"/>
                </a:moveTo>
                <a:cubicBezTo>
                  <a:pt x="106" y="177"/>
                  <a:pt x="105" y="177"/>
                  <a:pt x="105" y="178"/>
                </a:cubicBezTo>
                <a:cubicBezTo>
                  <a:pt x="104" y="178"/>
                  <a:pt x="104" y="178"/>
                  <a:pt x="104" y="178"/>
                </a:cubicBezTo>
                <a:cubicBezTo>
                  <a:pt x="104" y="179"/>
                  <a:pt x="103" y="179"/>
                  <a:pt x="103" y="180"/>
                </a:cubicBezTo>
                <a:cubicBezTo>
                  <a:pt x="104" y="179"/>
                  <a:pt x="104" y="180"/>
                  <a:pt x="104" y="179"/>
                </a:cubicBezTo>
                <a:cubicBezTo>
                  <a:pt x="105" y="179"/>
                  <a:pt x="105" y="180"/>
                  <a:pt x="106" y="179"/>
                </a:cubicBezTo>
                <a:cubicBezTo>
                  <a:pt x="105" y="179"/>
                  <a:pt x="105" y="179"/>
                  <a:pt x="105" y="179"/>
                </a:cubicBezTo>
                <a:cubicBezTo>
                  <a:pt x="105" y="178"/>
                  <a:pt x="105" y="179"/>
                  <a:pt x="106" y="178"/>
                </a:cubicBezTo>
                <a:cubicBezTo>
                  <a:pt x="105" y="179"/>
                  <a:pt x="108" y="175"/>
                  <a:pt x="108" y="175"/>
                </a:cubicBezTo>
                <a:cubicBezTo>
                  <a:pt x="108" y="175"/>
                  <a:pt x="108" y="175"/>
                  <a:pt x="109" y="175"/>
                </a:cubicBezTo>
                <a:cubicBezTo>
                  <a:pt x="108" y="175"/>
                  <a:pt x="107" y="175"/>
                  <a:pt x="106" y="176"/>
                </a:cubicBezTo>
                <a:close/>
                <a:moveTo>
                  <a:pt x="109" y="180"/>
                </a:moveTo>
                <a:cubicBezTo>
                  <a:pt x="108" y="180"/>
                  <a:pt x="108" y="180"/>
                  <a:pt x="108" y="180"/>
                </a:cubicBezTo>
                <a:cubicBezTo>
                  <a:pt x="108" y="181"/>
                  <a:pt x="108" y="181"/>
                  <a:pt x="108" y="181"/>
                </a:cubicBezTo>
                <a:cubicBezTo>
                  <a:pt x="107" y="181"/>
                  <a:pt x="107" y="181"/>
                  <a:pt x="107" y="181"/>
                </a:cubicBezTo>
                <a:cubicBezTo>
                  <a:pt x="107" y="181"/>
                  <a:pt x="107" y="181"/>
                  <a:pt x="107" y="181"/>
                </a:cubicBezTo>
                <a:cubicBezTo>
                  <a:pt x="106" y="182"/>
                  <a:pt x="106" y="183"/>
                  <a:pt x="105" y="184"/>
                </a:cubicBezTo>
                <a:cubicBezTo>
                  <a:pt x="106" y="184"/>
                  <a:pt x="107" y="183"/>
                  <a:pt x="107" y="182"/>
                </a:cubicBezTo>
                <a:cubicBezTo>
                  <a:pt x="108" y="182"/>
                  <a:pt x="108" y="182"/>
                  <a:pt x="108" y="182"/>
                </a:cubicBezTo>
                <a:cubicBezTo>
                  <a:pt x="108" y="182"/>
                  <a:pt x="108" y="182"/>
                  <a:pt x="110" y="180"/>
                </a:cubicBezTo>
                <a:cubicBezTo>
                  <a:pt x="110" y="180"/>
                  <a:pt x="109" y="180"/>
                  <a:pt x="109" y="180"/>
                </a:cubicBezTo>
                <a:close/>
                <a:moveTo>
                  <a:pt x="88" y="171"/>
                </a:moveTo>
                <a:cubicBezTo>
                  <a:pt x="89" y="170"/>
                  <a:pt x="88" y="170"/>
                  <a:pt x="88" y="170"/>
                </a:cubicBezTo>
                <a:cubicBezTo>
                  <a:pt x="89" y="171"/>
                  <a:pt x="90" y="169"/>
                  <a:pt x="90" y="169"/>
                </a:cubicBezTo>
                <a:cubicBezTo>
                  <a:pt x="90" y="169"/>
                  <a:pt x="90" y="168"/>
                  <a:pt x="89" y="169"/>
                </a:cubicBezTo>
                <a:cubicBezTo>
                  <a:pt x="89" y="169"/>
                  <a:pt x="88" y="170"/>
                  <a:pt x="88" y="171"/>
                </a:cubicBezTo>
                <a:close/>
                <a:moveTo>
                  <a:pt x="98" y="180"/>
                </a:moveTo>
                <a:cubicBezTo>
                  <a:pt x="99" y="179"/>
                  <a:pt x="99" y="180"/>
                  <a:pt x="100" y="180"/>
                </a:cubicBezTo>
                <a:cubicBezTo>
                  <a:pt x="99" y="179"/>
                  <a:pt x="98" y="179"/>
                  <a:pt x="98" y="180"/>
                </a:cubicBezTo>
                <a:close/>
                <a:moveTo>
                  <a:pt x="102" y="183"/>
                </a:moveTo>
                <a:cubicBezTo>
                  <a:pt x="102" y="182"/>
                  <a:pt x="101" y="182"/>
                  <a:pt x="102" y="182"/>
                </a:cubicBezTo>
                <a:cubicBezTo>
                  <a:pt x="102" y="182"/>
                  <a:pt x="102" y="183"/>
                  <a:pt x="102" y="182"/>
                </a:cubicBezTo>
                <a:cubicBezTo>
                  <a:pt x="102" y="182"/>
                  <a:pt x="101" y="182"/>
                  <a:pt x="101" y="182"/>
                </a:cubicBezTo>
                <a:cubicBezTo>
                  <a:pt x="102" y="182"/>
                  <a:pt x="101" y="183"/>
                  <a:pt x="102" y="183"/>
                </a:cubicBezTo>
                <a:close/>
                <a:moveTo>
                  <a:pt x="102" y="191"/>
                </a:moveTo>
                <a:cubicBezTo>
                  <a:pt x="102" y="191"/>
                  <a:pt x="104" y="189"/>
                  <a:pt x="104" y="188"/>
                </a:cubicBezTo>
                <a:cubicBezTo>
                  <a:pt x="103" y="187"/>
                  <a:pt x="103" y="186"/>
                  <a:pt x="102" y="187"/>
                </a:cubicBezTo>
                <a:cubicBezTo>
                  <a:pt x="104" y="188"/>
                  <a:pt x="101" y="190"/>
                  <a:pt x="102" y="191"/>
                </a:cubicBezTo>
                <a:close/>
                <a:moveTo>
                  <a:pt x="100" y="187"/>
                </a:moveTo>
                <a:cubicBezTo>
                  <a:pt x="100" y="187"/>
                  <a:pt x="99" y="187"/>
                  <a:pt x="100" y="187"/>
                </a:cubicBezTo>
                <a:cubicBezTo>
                  <a:pt x="100" y="187"/>
                  <a:pt x="101" y="187"/>
                  <a:pt x="101" y="187"/>
                </a:cubicBezTo>
                <a:cubicBezTo>
                  <a:pt x="100" y="187"/>
                  <a:pt x="100" y="187"/>
                  <a:pt x="100" y="187"/>
                </a:cubicBezTo>
                <a:close/>
                <a:moveTo>
                  <a:pt x="99" y="192"/>
                </a:moveTo>
                <a:cubicBezTo>
                  <a:pt x="97" y="193"/>
                  <a:pt x="94" y="197"/>
                  <a:pt x="94" y="198"/>
                </a:cubicBezTo>
                <a:cubicBezTo>
                  <a:pt x="95" y="197"/>
                  <a:pt x="96" y="196"/>
                  <a:pt x="97" y="194"/>
                </a:cubicBezTo>
                <a:cubicBezTo>
                  <a:pt x="97" y="195"/>
                  <a:pt x="97" y="195"/>
                  <a:pt x="97" y="194"/>
                </a:cubicBezTo>
                <a:cubicBezTo>
                  <a:pt x="98" y="192"/>
                  <a:pt x="101" y="192"/>
                  <a:pt x="102" y="189"/>
                </a:cubicBezTo>
                <a:cubicBezTo>
                  <a:pt x="101" y="189"/>
                  <a:pt x="101" y="190"/>
                  <a:pt x="101" y="190"/>
                </a:cubicBezTo>
                <a:cubicBezTo>
                  <a:pt x="100" y="189"/>
                  <a:pt x="102" y="189"/>
                  <a:pt x="102" y="188"/>
                </a:cubicBezTo>
                <a:cubicBezTo>
                  <a:pt x="100" y="189"/>
                  <a:pt x="100" y="191"/>
                  <a:pt x="98" y="191"/>
                </a:cubicBezTo>
                <a:cubicBezTo>
                  <a:pt x="99" y="191"/>
                  <a:pt x="99" y="192"/>
                  <a:pt x="99" y="192"/>
                </a:cubicBezTo>
                <a:close/>
                <a:moveTo>
                  <a:pt x="95" y="191"/>
                </a:moveTo>
                <a:cubicBezTo>
                  <a:pt x="96" y="191"/>
                  <a:pt x="95" y="192"/>
                  <a:pt x="96" y="192"/>
                </a:cubicBezTo>
                <a:cubicBezTo>
                  <a:pt x="96" y="191"/>
                  <a:pt x="98" y="191"/>
                  <a:pt x="97" y="190"/>
                </a:cubicBezTo>
                <a:cubicBezTo>
                  <a:pt x="98" y="190"/>
                  <a:pt x="98" y="189"/>
                  <a:pt x="98" y="189"/>
                </a:cubicBezTo>
                <a:cubicBezTo>
                  <a:pt x="98" y="189"/>
                  <a:pt x="97" y="189"/>
                  <a:pt x="98" y="189"/>
                </a:cubicBezTo>
                <a:cubicBezTo>
                  <a:pt x="98" y="189"/>
                  <a:pt x="99" y="189"/>
                  <a:pt x="100" y="188"/>
                </a:cubicBezTo>
                <a:cubicBezTo>
                  <a:pt x="99" y="187"/>
                  <a:pt x="99" y="187"/>
                  <a:pt x="99" y="187"/>
                </a:cubicBezTo>
                <a:cubicBezTo>
                  <a:pt x="98" y="187"/>
                  <a:pt x="99" y="188"/>
                  <a:pt x="98" y="188"/>
                </a:cubicBezTo>
                <a:cubicBezTo>
                  <a:pt x="98" y="187"/>
                  <a:pt x="96" y="189"/>
                  <a:pt x="97" y="190"/>
                </a:cubicBezTo>
                <a:cubicBezTo>
                  <a:pt x="96" y="190"/>
                  <a:pt x="96" y="190"/>
                  <a:pt x="96" y="190"/>
                </a:cubicBezTo>
                <a:cubicBezTo>
                  <a:pt x="96" y="190"/>
                  <a:pt x="97" y="190"/>
                  <a:pt x="96" y="191"/>
                </a:cubicBezTo>
                <a:cubicBezTo>
                  <a:pt x="96" y="190"/>
                  <a:pt x="96" y="190"/>
                  <a:pt x="96" y="190"/>
                </a:cubicBezTo>
                <a:cubicBezTo>
                  <a:pt x="96" y="191"/>
                  <a:pt x="96" y="191"/>
                  <a:pt x="95" y="191"/>
                </a:cubicBezTo>
                <a:close/>
                <a:moveTo>
                  <a:pt x="85" y="191"/>
                </a:moveTo>
                <a:cubicBezTo>
                  <a:pt x="85" y="194"/>
                  <a:pt x="82" y="195"/>
                  <a:pt x="81" y="197"/>
                </a:cubicBezTo>
                <a:cubicBezTo>
                  <a:pt x="82" y="198"/>
                  <a:pt x="82" y="197"/>
                  <a:pt x="82" y="197"/>
                </a:cubicBezTo>
                <a:cubicBezTo>
                  <a:pt x="84" y="195"/>
                  <a:pt x="85" y="193"/>
                  <a:pt x="87" y="192"/>
                </a:cubicBezTo>
                <a:cubicBezTo>
                  <a:pt x="87" y="192"/>
                  <a:pt x="87" y="193"/>
                  <a:pt x="88" y="193"/>
                </a:cubicBezTo>
                <a:cubicBezTo>
                  <a:pt x="88" y="193"/>
                  <a:pt x="89" y="191"/>
                  <a:pt x="90" y="191"/>
                </a:cubicBezTo>
                <a:cubicBezTo>
                  <a:pt x="89" y="190"/>
                  <a:pt x="89" y="190"/>
                  <a:pt x="89" y="190"/>
                </a:cubicBezTo>
                <a:cubicBezTo>
                  <a:pt x="89" y="191"/>
                  <a:pt x="88" y="193"/>
                  <a:pt x="87" y="192"/>
                </a:cubicBezTo>
                <a:cubicBezTo>
                  <a:pt x="87" y="191"/>
                  <a:pt x="88" y="190"/>
                  <a:pt x="89" y="189"/>
                </a:cubicBezTo>
                <a:cubicBezTo>
                  <a:pt x="88" y="189"/>
                  <a:pt x="88" y="188"/>
                  <a:pt x="87" y="189"/>
                </a:cubicBezTo>
                <a:cubicBezTo>
                  <a:pt x="88" y="189"/>
                  <a:pt x="87" y="190"/>
                  <a:pt x="88" y="190"/>
                </a:cubicBezTo>
                <a:cubicBezTo>
                  <a:pt x="87" y="190"/>
                  <a:pt x="88" y="190"/>
                  <a:pt x="87" y="190"/>
                </a:cubicBezTo>
                <a:cubicBezTo>
                  <a:pt x="86" y="190"/>
                  <a:pt x="86" y="192"/>
                  <a:pt x="85" y="191"/>
                </a:cubicBezTo>
                <a:cubicBezTo>
                  <a:pt x="86" y="191"/>
                  <a:pt x="86" y="191"/>
                  <a:pt x="86" y="191"/>
                </a:cubicBezTo>
                <a:cubicBezTo>
                  <a:pt x="85" y="191"/>
                  <a:pt x="86" y="191"/>
                  <a:pt x="85" y="191"/>
                </a:cubicBezTo>
                <a:close/>
                <a:moveTo>
                  <a:pt x="94" y="201"/>
                </a:moveTo>
                <a:cubicBezTo>
                  <a:pt x="95" y="200"/>
                  <a:pt x="94" y="199"/>
                  <a:pt x="95" y="200"/>
                </a:cubicBezTo>
                <a:cubicBezTo>
                  <a:pt x="95" y="199"/>
                  <a:pt x="95" y="199"/>
                  <a:pt x="96" y="199"/>
                </a:cubicBezTo>
                <a:cubicBezTo>
                  <a:pt x="94" y="198"/>
                  <a:pt x="94" y="200"/>
                  <a:pt x="94" y="201"/>
                </a:cubicBezTo>
                <a:close/>
                <a:moveTo>
                  <a:pt x="93" y="198"/>
                </a:moveTo>
                <a:cubicBezTo>
                  <a:pt x="93" y="199"/>
                  <a:pt x="93" y="199"/>
                  <a:pt x="92" y="199"/>
                </a:cubicBezTo>
                <a:cubicBezTo>
                  <a:pt x="93" y="200"/>
                  <a:pt x="91" y="200"/>
                  <a:pt x="92" y="200"/>
                </a:cubicBezTo>
                <a:cubicBezTo>
                  <a:pt x="92" y="199"/>
                  <a:pt x="94" y="199"/>
                  <a:pt x="93" y="198"/>
                </a:cubicBezTo>
                <a:close/>
                <a:moveTo>
                  <a:pt x="91" y="201"/>
                </a:moveTo>
                <a:cubicBezTo>
                  <a:pt x="91" y="202"/>
                  <a:pt x="91" y="201"/>
                  <a:pt x="90" y="201"/>
                </a:cubicBezTo>
                <a:cubicBezTo>
                  <a:pt x="90" y="202"/>
                  <a:pt x="91" y="202"/>
                  <a:pt x="91" y="202"/>
                </a:cubicBezTo>
                <a:cubicBezTo>
                  <a:pt x="91" y="202"/>
                  <a:pt x="91" y="202"/>
                  <a:pt x="91" y="203"/>
                </a:cubicBezTo>
                <a:cubicBezTo>
                  <a:pt x="91" y="202"/>
                  <a:pt x="92" y="202"/>
                  <a:pt x="91" y="202"/>
                </a:cubicBezTo>
                <a:cubicBezTo>
                  <a:pt x="92" y="201"/>
                  <a:pt x="92" y="202"/>
                  <a:pt x="92" y="201"/>
                </a:cubicBezTo>
                <a:cubicBezTo>
                  <a:pt x="92" y="201"/>
                  <a:pt x="92" y="201"/>
                  <a:pt x="92" y="201"/>
                </a:cubicBezTo>
                <a:cubicBezTo>
                  <a:pt x="92" y="200"/>
                  <a:pt x="92" y="201"/>
                  <a:pt x="93" y="201"/>
                </a:cubicBezTo>
                <a:cubicBezTo>
                  <a:pt x="93" y="200"/>
                  <a:pt x="93" y="200"/>
                  <a:pt x="93" y="200"/>
                </a:cubicBezTo>
                <a:cubicBezTo>
                  <a:pt x="92" y="199"/>
                  <a:pt x="92" y="201"/>
                  <a:pt x="91" y="201"/>
                </a:cubicBezTo>
                <a:close/>
                <a:moveTo>
                  <a:pt x="87" y="202"/>
                </a:moveTo>
                <a:cubicBezTo>
                  <a:pt x="87" y="203"/>
                  <a:pt x="86" y="204"/>
                  <a:pt x="86" y="205"/>
                </a:cubicBezTo>
                <a:cubicBezTo>
                  <a:pt x="88" y="203"/>
                  <a:pt x="89" y="204"/>
                  <a:pt x="90" y="205"/>
                </a:cubicBezTo>
                <a:cubicBezTo>
                  <a:pt x="89" y="204"/>
                  <a:pt x="90" y="204"/>
                  <a:pt x="90" y="204"/>
                </a:cubicBezTo>
                <a:cubicBezTo>
                  <a:pt x="90" y="204"/>
                  <a:pt x="89" y="204"/>
                  <a:pt x="89" y="203"/>
                </a:cubicBezTo>
                <a:cubicBezTo>
                  <a:pt x="89" y="204"/>
                  <a:pt x="89" y="203"/>
                  <a:pt x="88" y="203"/>
                </a:cubicBezTo>
                <a:cubicBezTo>
                  <a:pt x="88" y="203"/>
                  <a:pt x="88" y="203"/>
                  <a:pt x="88" y="203"/>
                </a:cubicBezTo>
                <a:cubicBezTo>
                  <a:pt x="88" y="203"/>
                  <a:pt x="88" y="203"/>
                  <a:pt x="88" y="203"/>
                </a:cubicBezTo>
                <a:cubicBezTo>
                  <a:pt x="88" y="203"/>
                  <a:pt x="88" y="202"/>
                  <a:pt x="89" y="202"/>
                </a:cubicBezTo>
                <a:cubicBezTo>
                  <a:pt x="87" y="202"/>
                  <a:pt x="88" y="201"/>
                  <a:pt x="87" y="202"/>
                </a:cubicBezTo>
                <a:close/>
                <a:moveTo>
                  <a:pt x="64" y="186"/>
                </a:moveTo>
                <a:cubicBezTo>
                  <a:pt x="65" y="186"/>
                  <a:pt x="65" y="186"/>
                  <a:pt x="65" y="186"/>
                </a:cubicBezTo>
                <a:cubicBezTo>
                  <a:pt x="65" y="186"/>
                  <a:pt x="65" y="186"/>
                  <a:pt x="65" y="186"/>
                </a:cubicBezTo>
                <a:cubicBezTo>
                  <a:pt x="65" y="186"/>
                  <a:pt x="65" y="186"/>
                  <a:pt x="65" y="186"/>
                </a:cubicBezTo>
                <a:cubicBezTo>
                  <a:pt x="65" y="186"/>
                  <a:pt x="65" y="186"/>
                  <a:pt x="65" y="186"/>
                </a:cubicBezTo>
                <a:cubicBezTo>
                  <a:pt x="65" y="186"/>
                  <a:pt x="64" y="186"/>
                  <a:pt x="64" y="186"/>
                </a:cubicBezTo>
                <a:close/>
                <a:moveTo>
                  <a:pt x="86" y="208"/>
                </a:moveTo>
                <a:cubicBezTo>
                  <a:pt x="86" y="208"/>
                  <a:pt x="86" y="207"/>
                  <a:pt x="86" y="207"/>
                </a:cubicBezTo>
                <a:cubicBezTo>
                  <a:pt x="85" y="207"/>
                  <a:pt x="87" y="207"/>
                  <a:pt x="87" y="206"/>
                </a:cubicBezTo>
                <a:cubicBezTo>
                  <a:pt x="86" y="206"/>
                  <a:pt x="85" y="208"/>
                  <a:pt x="86" y="208"/>
                </a:cubicBezTo>
                <a:close/>
                <a:moveTo>
                  <a:pt x="84" y="206"/>
                </a:moveTo>
                <a:cubicBezTo>
                  <a:pt x="84" y="206"/>
                  <a:pt x="84" y="207"/>
                  <a:pt x="85" y="206"/>
                </a:cubicBezTo>
                <a:cubicBezTo>
                  <a:pt x="84" y="206"/>
                  <a:pt x="84" y="205"/>
                  <a:pt x="84" y="206"/>
                </a:cubicBezTo>
                <a:cubicBezTo>
                  <a:pt x="84" y="206"/>
                  <a:pt x="83" y="205"/>
                  <a:pt x="84" y="206"/>
                </a:cubicBezTo>
                <a:close/>
                <a:moveTo>
                  <a:pt x="79" y="215"/>
                </a:moveTo>
                <a:cubicBezTo>
                  <a:pt x="79" y="215"/>
                  <a:pt x="79" y="215"/>
                  <a:pt x="80" y="215"/>
                </a:cubicBezTo>
                <a:cubicBezTo>
                  <a:pt x="80" y="214"/>
                  <a:pt x="82" y="213"/>
                  <a:pt x="81" y="212"/>
                </a:cubicBezTo>
                <a:cubicBezTo>
                  <a:pt x="81" y="212"/>
                  <a:pt x="81" y="212"/>
                  <a:pt x="81" y="212"/>
                </a:cubicBezTo>
                <a:cubicBezTo>
                  <a:pt x="81" y="212"/>
                  <a:pt x="80" y="212"/>
                  <a:pt x="80" y="212"/>
                </a:cubicBezTo>
                <a:cubicBezTo>
                  <a:pt x="81" y="212"/>
                  <a:pt x="81" y="212"/>
                  <a:pt x="81" y="213"/>
                </a:cubicBezTo>
                <a:cubicBezTo>
                  <a:pt x="80" y="212"/>
                  <a:pt x="80" y="213"/>
                  <a:pt x="80" y="212"/>
                </a:cubicBezTo>
                <a:cubicBezTo>
                  <a:pt x="79" y="212"/>
                  <a:pt x="79" y="212"/>
                  <a:pt x="79" y="213"/>
                </a:cubicBezTo>
                <a:cubicBezTo>
                  <a:pt x="79" y="214"/>
                  <a:pt x="77" y="216"/>
                  <a:pt x="76" y="217"/>
                </a:cubicBezTo>
                <a:cubicBezTo>
                  <a:pt x="77" y="217"/>
                  <a:pt x="77" y="216"/>
                  <a:pt x="77" y="217"/>
                </a:cubicBezTo>
                <a:cubicBezTo>
                  <a:pt x="77" y="217"/>
                  <a:pt x="77" y="217"/>
                  <a:pt x="77" y="217"/>
                </a:cubicBezTo>
                <a:cubicBezTo>
                  <a:pt x="77" y="217"/>
                  <a:pt x="78" y="216"/>
                  <a:pt x="79" y="216"/>
                </a:cubicBezTo>
                <a:cubicBezTo>
                  <a:pt x="78" y="216"/>
                  <a:pt x="78" y="215"/>
                  <a:pt x="78" y="215"/>
                </a:cubicBezTo>
                <a:cubicBezTo>
                  <a:pt x="79" y="215"/>
                  <a:pt x="78" y="215"/>
                  <a:pt x="79" y="215"/>
                </a:cubicBezTo>
                <a:cubicBezTo>
                  <a:pt x="79" y="215"/>
                  <a:pt x="79" y="215"/>
                  <a:pt x="79" y="215"/>
                </a:cubicBezTo>
                <a:close/>
                <a:moveTo>
                  <a:pt x="74" y="207"/>
                </a:moveTo>
                <a:cubicBezTo>
                  <a:pt x="73" y="207"/>
                  <a:pt x="73" y="208"/>
                  <a:pt x="72" y="207"/>
                </a:cubicBezTo>
                <a:cubicBezTo>
                  <a:pt x="71" y="209"/>
                  <a:pt x="70" y="210"/>
                  <a:pt x="69" y="210"/>
                </a:cubicBezTo>
                <a:cubicBezTo>
                  <a:pt x="68" y="211"/>
                  <a:pt x="69" y="210"/>
                  <a:pt x="69" y="211"/>
                </a:cubicBezTo>
                <a:cubicBezTo>
                  <a:pt x="68" y="211"/>
                  <a:pt x="69" y="212"/>
                  <a:pt x="68" y="212"/>
                </a:cubicBezTo>
                <a:cubicBezTo>
                  <a:pt x="69" y="212"/>
                  <a:pt x="69" y="211"/>
                  <a:pt x="68" y="211"/>
                </a:cubicBezTo>
                <a:cubicBezTo>
                  <a:pt x="68" y="212"/>
                  <a:pt x="67" y="212"/>
                  <a:pt x="68" y="213"/>
                </a:cubicBezTo>
                <a:cubicBezTo>
                  <a:pt x="68" y="213"/>
                  <a:pt x="68" y="213"/>
                  <a:pt x="68" y="213"/>
                </a:cubicBezTo>
                <a:cubicBezTo>
                  <a:pt x="69" y="212"/>
                  <a:pt x="69" y="213"/>
                  <a:pt x="69" y="214"/>
                </a:cubicBezTo>
                <a:cubicBezTo>
                  <a:pt x="70" y="213"/>
                  <a:pt x="70" y="211"/>
                  <a:pt x="71" y="211"/>
                </a:cubicBezTo>
                <a:cubicBezTo>
                  <a:pt x="70" y="211"/>
                  <a:pt x="70" y="212"/>
                  <a:pt x="70" y="212"/>
                </a:cubicBezTo>
                <a:cubicBezTo>
                  <a:pt x="71" y="212"/>
                  <a:pt x="71" y="212"/>
                  <a:pt x="71" y="212"/>
                </a:cubicBezTo>
                <a:cubicBezTo>
                  <a:pt x="71" y="213"/>
                  <a:pt x="70" y="213"/>
                  <a:pt x="71" y="214"/>
                </a:cubicBezTo>
                <a:cubicBezTo>
                  <a:pt x="69" y="213"/>
                  <a:pt x="70" y="215"/>
                  <a:pt x="69" y="216"/>
                </a:cubicBezTo>
                <a:cubicBezTo>
                  <a:pt x="68" y="217"/>
                  <a:pt x="66" y="218"/>
                  <a:pt x="67" y="219"/>
                </a:cubicBezTo>
                <a:cubicBezTo>
                  <a:pt x="65" y="219"/>
                  <a:pt x="64" y="222"/>
                  <a:pt x="62" y="223"/>
                </a:cubicBezTo>
                <a:cubicBezTo>
                  <a:pt x="63" y="223"/>
                  <a:pt x="62" y="223"/>
                  <a:pt x="63" y="223"/>
                </a:cubicBezTo>
                <a:cubicBezTo>
                  <a:pt x="63" y="223"/>
                  <a:pt x="62" y="225"/>
                  <a:pt x="63" y="225"/>
                </a:cubicBezTo>
                <a:cubicBezTo>
                  <a:pt x="63" y="224"/>
                  <a:pt x="63" y="223"/>
                  <a:pt x="64" y="223"/>
                </a:cubicBezTo>
                <a:cubicBezTo>
                  <a:pt x="64" y="221"/>
                  <a:pt x="67" y="221"/>
                  <a:pt x="67" y="219"/>
                </a:cubicBezTo>
                <a:cubicBezTo>
                  <a:pt x="68" y="218"/>
                  <a:pt x="68" y="218"/>
                  <a:pt x="69" y="217"/>
                </a:cubicBezTo>
                <a:cubicBezTo>
                  <a:pt x="69" y="217"/>
                  <a:pt x="68" y="217"/>
                  <a:pt x="69" y="216"/>
                </a:cubicBezTo>
                <a:cubicBezTo>
                  <a:pt x="70" y="217"/>
                  <a:pt x="69" y="216"/>
                  <a:pt x="69" y="216"/>
                </a:cubicBezTo>
                <a:cubicBezTo>
                  <a:pt x="70" y="216"/>
                  <a:pt x="73" y="213"/>
                  <a:pt x="72" y="212"/>
                </a:cubicBezTo>
                <a:cubicBezTo>
                  <a:pt x="73" y="212"/>
                  <a:pt x="73" y="212"/>
                  <a:pt x="73" y="212"/>
                </a:cubicBezTo>
                <a:cubicBezTo>
                  <a:pt x="73" y="211"/>
                  <a:pt x="73" y="210"/>
                  <a:pt x="72" y="210"/>
                </a:cubicBezTo>
                <a:cubicBezTo>
                  <a:pt x="73" y="210"/>
                  <a:pt x="73" y="210"/>
                  <a:pt x="73" y="211"/>
                </a:cubicBezTo>
                <a:cubicBezTo>
                  <a:pt x="72" y="210"/>
                  <a:pt x="72" y="211"/>
                  <a:pt x="72" y="211"/>
                </a:cubicBezTo>
                <a:cubicBezTo>
                  <a:pt x="72" y="210"/>
                  <a:pt x="72" y="209"/>
                  <a:pt x="72" y="209"/>
                </a:cubicBezTo>
                <a:cubicBezTo>
                  <a:pt x="72" y="210"/>
                  <a:pt x="71" y="210"/>
                  <a:pt x="71" y="210"/>
                </a:cubicBezTo>
                <a:cubicBezTo>
                  <a:pt x="72" y="210"/>
                  <a:pt x="71" y="209"/>
                  <a:pt x="72" y="209"/>
                </a:cubicBezTo>
                <a:cubicBezTo>
                  <a:pt x="73" y="209"/>
                  <a:pt x="72" y="207"/>
                  <a:pt x="74" y="208"/>
                </a:cubicBezTo>
                <a:cubicBezTo>
                  <a:pt x="74" y="208"/>
                  <a:pt x="74" y="207"/>
                  <a:pt x="74" y="207"/>
                </a:cubicBezTo>
                <a:close/>
                <a:moveTo>
                  <a:pt x="64" y="211"/>
                </a:moveTo>
                <a:cubicBezTo>
                  <a:pt x="66" y="211"/>
                  <a:pt x="67" y="206"/>
                  <a:pt x="68" y="207"/>
                </a:cubicBezTo>
                <a:cubicBezTo>
                  <a:pt x="68" y="206"/>
                  <a:pt x="70" y="205"/>
                  <a:pt x="69" y="204"/>
                </a:cubicBezTo>
                <a:cubicBezTo>
                  <a:pt x="68" y="206"/>
                  <a:pt x="66" y="208"/>
                  <a:pt x="64" y="211"/>
                </a:cubicBezTo>
                <a:close/>
                <a:moveTo>
                  <a:pt x="73" y="215"/>
                </a:moveTo>
                <a:cubicBezTo>
                  <a:pt x="73" y="215"/>
                  <a:pt x="74" y="214"/>
                  <a:pt x="73" y="214"/>
                </a:cubicBezTo>
                <a:cubicBezTo>
                  <a:pt x="73" y="215"/>
                  <a:pt x="72" y="214"/>
                  <a:pt x="72" y="215"/>
                </a:cubicBezTo>
                <a:cubicBezTo>
                  <a:pt x="72" y="215"/>
                  <a:pt x="71" y="215"/>
                  <a:pt x="71" y="217"/>
                </a:cubicBezTo>
                <a:cubicBezTo>
                  <a:pt x="71" y="217"/>
                  <a:pt x="71" y="217"/>
                  <a:pt x="71" y="217"/>
                </a:cubicBezTo>
                <a:cubicBezTo>
                  <a:pt x="72" y="217"/>
                  <a:pt x="73" y="215"/>
                  <a:pt x="74" y="216"/>
                </a:cubicBezTo>
                <a:cubicBezTo>
                  <a:pt x="74" y="216"/>
                  <a:pt x="74" y="215"/>
                  <a:pt x="75" y="215"/>
                </a:cubicBezTo>
                <a:cubicBezTo>
                  <a:pt x="74" y="214"/>
                  <a:pt x="74" y="214"/>
                  <a:pt x="74" y="213"/>
                </a:cubicBezTo>
                <a:cubicBezTo>
                  <a:pt x="75" y="213"/>
                  <a:pt x="75" y="212"/>
                  <a:pt x="76" y="212"/>
                </a:cubicBezTo>
                <a:cubicBezTo>
                  <a:pt x="75" y="212"/>
                  <a:pt x="76" y="211"/>
                  <a:pt x="76" y="211"/>
                </a:cubicBezTo>
                <a:cubicBezTo>
                  <a:pt x="75" y="211"/>
                  <a:pt x="74" y="213"/>
                  <a:pt x="73" y="214"/>
                </a:cubicBezTo>
                <a:cubicBezTo>
                  <a:pt x="74" y="214"/>
                  <a:pt x="74" y="215"/>
                  <a:pt x="73" y="215"/>
                </a:cubicBezTo>
                <a:close/>
                <a:moveTo>
                  <a:pt x="74" y="210"/>
                </a:moveTo>
                <a:cubicBezTo>
                  <a:pt x="74" y="210"/>
                  <a:pt x="74" y="210"/>
                  <a:pt x="74" y="210"/>
                </a:cubicBezTo>
                <a:cubicBezTo>
                  <a:pt x="75" y="211"/>
                  <a:pt x="75" y="211"/>
                  <a:pt x="75" y="211"/>
                </a:cubicBezTo>
                <a:cubicBezTo>
                  <a:pt x="75" y="210"/>
                  <a:pt x="75" y="210"/>
                  <a:pt x="75" y="210"/>
                </a:cubicBezTo>
                <a:cubicBezTo>
                  <a:pt x="75" y="210"/>
                  <a:pt x="75" y="210"/>
                  <a:pt x="75" y="210"/>
                </a:cubicBezTo>
                <a:cubicBezTo>
                  <a:pt x="75" y="210"/>
                  <a:pt x="74" y="210"/>
                  <a:pt x="74" y="210"/>
                </a:cubicBezTo>
                <a:close/>
                <a:moveTo>
                  <a:pt x="48" y="194"/>
                </a:moveTo>
                <a:cubicBezTo>
                  <a:pt x="47" y="194"/>
                  <a:pt x="49" y="193"/>
                  <a:pt x="48" y="193"/>
                </a:cubicBezTo>
                <a:cubicBezTo>
                  <a:pt x="47" y="193"/>
                  <a:pt x="47" y="195"/>
                  <a:pt x="48" y="194"/>
                </a:cubicBezTo>
                <a:close/>
                <a:moveTo>
                  <a:pt x="75" y="220"/>
                </a:moveTo>
                <a:cubicBezTo>
                  <a:pt x="76" y="219"/>
                  <a:pt x="77" y="219"/>
                  <a:pt x="77" y="217"/>
                </a:cubicBezTo>
                <a:cubicBezTo>
                  <a:pt x="76" y="218"/>
                  <a:pt x="75" y="219"/>
                  <a:pt x="75" y="220"/>
                </a:cubicBezTo>
                <a:close/>
                <a:moveTo>
                  <a:pt x="39" y="198"/>
                </a:moveTo>
                <a:cubicBezTo>
                  <a:pt x="39" y="199"/>
                  <a:pt x="39" y="198"/>
                  <a:pt x="39" y="199"/>
                </a:cubicBezTo>
                <a:cubicBezTo>
                  <a:pt x="40" y="199"/>
                  <a:pt x="40" y="198"/>
                  <a:pt x="40" y="198"/>
                </a:cubicBezTo>
                <a:cubicBezTo>
                  <a:pt x="40" y="198"/>
                  <a:pt x="39" y="198"/>
                  <a:pt x="39" y="198"/>
                </a:cubicBezTo>
                <a:close/>
                <a:moveTo>
                  <a:pt x="67" y="230"/>
                </a:moveTo>
                <a:cubicBezTo>
                  <a:pt x="68" y="230"/>
                  <a:pt x="68" y="229"/>
                  <a:pt x="67" y="229"/>
                </a:cubicBezTo>
                <a:cubicBezTo>
                  <a:pt x="67" y="229"/>
                  <a:pt x="66" y="229"/>
                  <a:pt x="67" y="230"/>
                </a:cubicBezTo>
                <a:cubicBezTo>
                  <a:pt x="67" y="230"/>
                  <a:pt x="67" y="230"/>
                  <a:pt x="67" y="230"/>
                </a:cubicBezTo>
                <a:cubicBezTo>
                  <a:pt x="68" y="230"/>
                  <a:pt x="71" y="228"/>
                  <a:pt x="70" y="227"/>
                </a:cubicBezTo>
                <a:cubicBezTo>
                  <a:pt x="70" y="228"/>
                  <a:pt x="69" y="228"/>
                  <a:pt x="68" y="228"/>
                </a:cubicBezTo>
                <a:cubicBezTo>
                  <a:pt x="68" y="228"/>
                  <a:pt x="67" y="228"/>
                  <a:pt x="68" y="227"/>
                </a:cubicBezTo>
                <a:cubicBezTo>
                  <a:pt x="67" y="228"/>
                  <a:pt x="67" y="229"/>
                  <a:pt x="68" y="229"/>
                </a:cubicBezTo>
                <a:cubicBezTo>
                  <a:pt x="68" y="229"/>
                  <a:pt x="68" y="229"/>
                  <a:pt x="68" y="230"/>
                </a:cubicBezTo>
                <a:cubicBezTo>
                  <a:pt x="68" y="229"/>
                  <a:pt x="67" y="230"/>
                  <a:pt x="67" y="230"/>
                </a:cubicBezTo>
                <a:close/>
                <a:moveTo>
                  <a:pt x="57" y="232"/>
                </a:moveTo>
                <a:cubicBezTo>
                  <a:pt x="56" y="231"/>
                  <a:pt x="57" y="233"/>
                  <a:pt x="56" y="233"/>
                </a:cubicBezTo>
                <a:cubicBezTo>
                  <a:pt x="56" y="233"/>
                  <a:pt x="57" y="233"/>
                  <a:pt x="57" y="232"/>
                </a:cubicBezTo>
                <a:cubicBezTo>
                  <a:pt x="57" y="231"/>
                  <a:pt x="60" y="229"/>
                  <a:pt x="61" y="228"/>
                </a:cubicBezTo>
                <a:cubicBezTo>
                  <a:pt x="60" y="228"/>
                  <a:pt x="60" y="227"/>
                  <a:pt x="60" y="227"/>
                </a:cubicBezTo>
                <a:cubicBezTo>
                  <a:pt x="61" y="227"/>
                  <a:pt x="62" y="226"/>
                  <a:pt x="62" y="226"/>
                </a:cubicBezTo>
                <a:cubicBezTo>
                  <a:pt x="61" y="226"/>
                  <a:pt x="61" y="226"/>
                  <a:pt x="60" y="226"/>
                </a:cubicBezTo>
                <a:cubicBezTo>
                  <a:pt x="61" y="226"/>
                  <a:pt x="61" y="227"/>
                  <a:pt x="61" y="227"/>
                </a:cubicBezTo>
                <a:cubicBezTo>
                  <a:pt x="59" y="228"/>
                  <a:pt x="58" y="230"/>
                  <a:pt x="57" y="232"/>
                </a:cubicBezTo>
                <a:close/>
                <a:moveTo>
                  <a:pt x="66" y="232"/>
                </a:moveTo>
                <a:cubicBezTo>
                  <a:pt x="67" y="232"/>
                  <a:pt x="65" y="232"/>
                  <a:pt x="65" y="231"/>
                </a:cubicBezTo>
                <a:cubicBezTo>
                  <a:pt x="66" y="232"/>
                  <a:pt x="64" y="232"/>
                  <a:pt x="64" y="233"/>
                </a:cubicBezTo>
                <a:cubicBezTo>
                  <a:pt x="65" y="233"/>
                  <a:pt x="65" y="233"/>
                  <a:pt x="66" y="233"/>
                </a:cubicBezTo>
                <a:cubicBezTo>
                  <a:pt x="65" y="232"/>
                  <a:pt x="65" y="233"/>
                  <a:pt x="65" y="233"/>
                </a:cubicBezTo>
                <a:cubicBezTo>
                  <a:pt x="65" y="232"/>
                  <a:pt x="65" y="232"/>
                  <a:pt x="66" y="232"/>
                </a:cubicBezTo>
                <a:cubicBezTo>
                  <a:pt x="66" y="232"/>
                  <a:pt x="66" y="232"/>
                  <a:pt x="66" y="233"/>
                </a:cubicBezTo>
                <a:cubicBezTo>
                  <a:pt x="67" y="232"/>
                  <a:pt x="68" y="232"/>
                  <a:pt x="67" y="231"/>
                </a:cubicBezTo>
                <a:cubicBezTo>
                  <a:pt x="67" y="231"/>
                  <a:pt x="67" y="232"/>
                  <a:pt x="66" y="232"/>
                </a:cubicBezTo>
                <a:close/>
                <a:moveTo>
                  <a:pt x="50" y="233"/>
                </a:moveTo>
                <a:cubicBezTo>
                  <a:pt x="50" y="232"/>
                  <a:pt x="50" y="232"/>
                  <a:pt x="50" y="232"/>
                </a:cubicBezTo>
                <a:cubicBezTo>
                  <a:pt x="49" y="233"/>
                  <a:pt x="49" y="233"/>
                  <a:pt x="49" y="233"/>
                </a:cubicBezTo>
                <a:cubicBezTo>
                  <a:pt x="49" y="233"/>
                  <a:pt x="49" y="233"/>
                  <a:pt x="49" y="233"/>
                </a:cubicBezTo>
                <a:cubicBezTo>
                  <a:pt x="48" y="233"/>
                  <a:pt x="48" y="234"/>
                  <a:pt x="47" y="235"/>
                </a:cubicBezTo>
                <a:cubicBezTo>
                  <a:pt x="48" y="233"/>
                  <a:pt x="49" y="231"/>
                  <a:pt x="50" y="229"/>
                </a:cubicBezTo>
                <a:cubicBezTo>
                  <a:pt x="52" y="228"/>
                  <a:pt x="53" y="226"/>
                  <a:pt x="55" y="224"/>
                </a:cubicBezTo>
                <a:cubicBezTo>
                  <a:pt x="55" y="225"/>
                  <a:pt x="54" y="226"/>
                  <a:pt x="53" y="227"/>
                </a:cubicBezTo>
                <a:cubicBezTo>
                  <a:pt x="52" y="228"/>
                  <a:pt x="53" y="228"/>
                  <a:pt x="52" y="229"/>
                </a:cubicBezTo>
                <a:cubicBezTo>
                  <a:pt x="52" y="229"/>
                  <a:pt x="52" y="230"/>
                  <a:pt x="52" y="229"/>
                </a:cubicBezTo>
                <a:cubicBezTo>
                  <a:pt x="52" y="231"/>
                  <a:pt x="50" y="232"/>
                  <a:pt x="50" y="233"/>
                </a:cubicBezTo>
                <a:close/>
                <a:moveTo>
                  <a:pt x="51" y="231"/>
                </a:moveTo>
                <a:cubicBezTo>
                  <a:pt x="51" y="231"/>
                  <a:pt x="50" y="231"/>
                  <a:pt x="50" y="231"/>
                </a:cubicBezTo>
                <a:cubicBezTo>
                  <a:pt x="50" y="232"/>
                  <a:pt x="50" y="232"/>
                  <a:pt x="51" y="231"/>
                </a:cubicBezTo>
                <a:close/>
                <a:moveTo>
                  <a:pt x="47" y="227"/>
                </a:moveTo>
                <a:cubicBezTo>
                  <a:pt x="47" y="226"/>
                  <a:pt x="48" y="225"/>
                  <a:pt x="48" y="225"/>
                </a:cubicBezTo>
                <a:cubicBezTo>
                  <a:pt x="47" y="225"/>
                  <a:pt x="47" y="225"/>
                  <a:pt x="47" y="225"/>
                </a:cubicBezTo>
                <a:cubicBezTo>
                  <a:pt x="48" y="226"/>
                  <a:pt x="46" y="226"/>
                  <a:pt x="47" y="227"/>
                </a:cubicBezTo>
                <a:close/>
                <a:moveTo>
                  <a:pt x="64" y="239"/>
                </a:moveTo>
                <a:cubicBezTo>
                  <a:pt x="64" y="238"/>
                  <a:pt x="65" y="238"/>
                  <a:pt x="64" y="238"/>
                </a:cubicBezTo>
                <a:cubicBezTo>
                  <a:pt x="64" y="238"/>
                  <a:pt x="64" y="238"/>
                  <a:pt x="64" y="238"/>
                </a:cubicBezTo>
                <a:cubicBezTo>
                  <a:pt x="65" y="238"/>
                  <a:pt x="63" y="239"/>
                  <a:pt x="64" y="239"/>
                </a:cubicBezTo>
                <a:close/>
                <a:moveTo>
                  <a:pt x="54" y="231"/>
                </a:moveTo>
                <a:cubicBezTo>
                  <a:pt x="53" y="232"/>
                  <a:pt x="53" y="232"/>
                  <a:pt x="53" y="232"/>
                </a:cubicBezTo>
                <a:cubicBezTo>
                  <a:pt x="53" y="231"/>
                  <a:pt x="53" y="231"/>
                  <a:pt x="53" y="231"/>
                </a:cubicBezTo>
                <a:cubicBezTo>
                  <a:pt x="53" y="231"/>
                  <a:pt x="52" y="231"/>
                  <a:pt x="52" y="231"/>
                </a:cubicBezTo>
                <a:cubicBezTo>
                  <a:pt x="52" y="232"/>
                  <a:pt x="53" y="232"/>
                  <a:pt x="52" y="232"/>
                </a:cubicBezTo>
                <a:cubicBezTo>
                  <a:pt x="51" y="232"/>
                  <a:pt x="51" y="234"/>
                  <a:pt x="50" y="235"/>
                </a:cubicBezTo>
                <a:cubicBezTo>
                  <a:pt x="50" y="235"/>
                  <a:pt x="51" y="236"/>
                  <a:pt x="51" y="235"/>
                </a:cubicBezTo>
                <a:cubicBezTo>
                  <a:pt x="52" y="235"/>
                  <a:pt x="50" y="235"/>
                  <a:pt x="51" y="235"/>
                </a:cubicBezTo>
                <a:cubicBezTo>
                  <a:pt x="51" y="235"/>
                  <a:pt x="52" y="235"/>
                  <a:pt x="52" y="234"/>
                </a:cubicBezTo>
                <a:cubicBezTo>
                  <a:pt x="51" y="234"/>
                  <a:pt x="51" y="234"/>
                  <a:pt x="51" y="233"/>
                </a:cubicBezTo>
                <a:cubicBezTo>
                  <a:pt x="52" y="233"/>
                  <a:pt x="52" y="232"/>
                  <a:pt x="53" y="232"/>
                </a:cubicBezTo>
                <a:cubicBezTo>
                  <a:pt x="53" y="232"/>
                  <a:pt x="53" y="233"/>
                  <a:pt x="53" y="233"/>
                </a:cubicBezTo>
                <a:cubicBezTo>
                  <a:pt x="54" y="232"/>
                  <a:pt x="54" y="231"/>
                  <a:pt x="53" y="231"/>
                </a:cubicBezTo>
                <a:cubicBezTo>
                  <a:pt x="53" y="231"/>
                  <a:pt x="54" y="231"/>
                  <a:pt x="54" y="231"/>
                </a:cubicBezTo>
                <a:close/>
                <a:moveTo>
                  <a:pt x="53" y="236"/>
                </a:moveTo>
                <a:cubicBezTo>
                  <a:pt x="54" y="237"/>
                  <a:pt x="51" y="238"/>
                  <a:pt x="52" y="239"/>
                </a:cubicBezTo>
                <a:cubicBezTo>
                  <a:pt x="53" y="237"/>
                  <a:pt x="55" y="235"/>
                  <a:pt x="56" y="233"/>
                </a:cubicBezTo>
                <a:cubicBezTo>
                  <a:pt x="55" y="234"/>
                  <a:pt x="55" y="235"/>
                  <a:pt x="54" y="235"/>
                </a:cubicBezTo>
                <a:cubicBezTo>
                  <a:pt x="54" y="236"/>
                  <a:pt x="54" y="236"/>
                  <a:pt x="54" y="235"/>
                </a:cubicBezTo>
                <a:cubicBezTo>
                  <a:pt x="54" y="236"/>
                  <a:pt x="53" y="237"/>
                  <a:pt x="53" y="236"/>
                </a:cubicBezTo>
                <a:close/>
                <a:moveTo>
                  <a:pt x="59" y="240"/>
                </a:moveTo>
                <a:cubicBezTo>
                  <a:pt x="59" y="240"/>
                  <a:pt x="60" y="240"/>
                  <a:pt x="60" y="240"/>
                </a:cubicBezTo>
                <a:cubicBezTo>
                  <a:pt x="60" y="239"/>
                  <a:pt x="60" y="240"/>
                  <a:pt x="59" y="239"/>
                </a:cubicBezTo>
                <a:cubicBezTo>
                  <a:pt x="60" y="239"/>
                  <a:pt x="59" y="239"/>
                  <a:pt x="59" y="239"/>
                </a:cubicBezTo>
                <a:cubicBezTo>
                  <a:pt x="60" y="240"/>
                  <a:pt x="59" y="240"/>
                  <a:pt x="59" y="240"/>
                </a:cubicBezTo>
                <a:close/>
                <a:moveTo>
                  <a:pt x="46" y="234"/>
                </a:moveTo>
                <a:cubicBezTo>
                  <a:pt x="47" y="234"/>
                  <a:pt x="47" y="233"/>
                  <a:pt x="47" y="233"/>
                </a:cubicBezTo>
                <a:cubicBezTo>
                  <a:pt x="46" y="234"/>
                  <a:pt x="46" y="232"/>
                  <a:pt x="46" y="233"/>
                </a:cubicBezTo>
                <a:cubicBezTo>
                  <a:pt x="46" y="233"/>
                  <a:pt x="46" y="233"/>
                  <a:pt x="46" y="233"/>
                </a:cubicBezTo>
                <a:cubicBezTo>
                  <a:pt x="46" y="233"/>
                  <a:pt x="46" y="234"/>
                  <a:pt x="46" y="234"/>
                </a:cubicBezTo>
                <a:close/>
                <a:moveTo>
                  <a:pt x="48" y="236"/>
                </a:moveTo>
                <a:cubicBezTo>
                  <a:pt x="48" y="237"/>
                  <a:pt x="49" y="237"/>
                  <a:pt x="49" y="238"/>
                </a:cubicBezTo>
                <a:cubicBezTo>
                  <a:pt x="49" y="237"/>
                  <a:pt x="51" y="237"/>
                  <a:pt x="51" y="236"/>
                </a:cubicBezTo>
                <a:cubicBezTo>
                  <a:pt x="50" y="236"/>
                  <a:pt x="50" y="236"/>
                  <a:pt x="49" y="237"/>
                </a:cubicBezTo>
                <a:cubicBezTo>
                  <a:pt x="49" y="236"/>
                  <a:pt x="50" y="236"/>
                  <a:pt x="49" y="235"/>
                </a:cubicBezTo>
                <a:cubicBezTo>
                  <a:pt x="49" y="236"/>
                  <a:pt x="49" y="236"/>
                  <a:pt x="48" y="236"/>
                </a:cubicBezTo>
                <a:close/>
                <a:moveTo>
                  <a:pt x="24" y="224"/>
                </a:moveTo>
                <a:cubicBezTo>
                  <a:pt x="24" y="223"/>
                  <a:pt x="24" y="224"/>
                  <a:pt x="25" y="223"/>
                </a:cubicBezTo>
                <a:cubicBezTo>
                  <a:pt x="24" y="223"/>
                  <a:pt x="24" y="223"/>
                  <a:pt x="23" y="223"/>
                </a:cubicBezTo>
                <a:cubicBezTo>
                  <a:pt x="24" y="224"/>
                  <a:pt x="24" y="223"/>
                  <a:pt x="24" y="224"/>
                </a:cubicBezTo>
                <a:cubicBezTo>
                  <a:pt x="24" y="224"/>
                  <a:pt x="24" y="224"/>
                  <a:pt x="24" y="224"/>
                </a:cubicBezTo>
                <a:close/>
                <a:moveTo>
                  <a:pt x="17" y="230"/>
                </a:moveTo>
                <a:cubicBezTo>
                  <a:pt x="18" y="228"/>
                  <a:pt x="19" y="228"/>
                  <a:pt x="19" y="227"/>
                </a:cubicBezTo>
                <a:cubicBezTo>
                  <a:pt x="19" y="227"/>
                  <a:pt x="16" y="229"/>
                  <a:pt x="17" y="230"/>
                </a:cubicBezTo>
                <a:close/>
                <a:moveTo>
                  <a:pt x="45" y="246"/>
                </a:moveTo>
                <a:cubicBezTo>
                  <a:pt x="45" y="246"/>
                  <a:pt x="46" y="247"/>
                  <a:pt x="46" y="247"/>
                </a:cubicBezTo>
                <a:cubicBezTo>
                  <a:pt x="45" y="247"/>
                  <a:pt x="45" y="248"/>
                  <a:pt x="45" y="248"/>
                </a:cubicBezTo>
                <a:cubicBezTo>
                  <a:pt x="46" y="248"/>
                  <a:pt x="46" y="247"/>
                  <a:pt x="47" y="247"/>
                </a:cubicBezTo>
                <a:cubicBezTo>
                  <a:pt x="47" y="247"/>
                  <a:pt x="47" y="247"/>
                  <a:pt x="47" y="247"/>
                </a:cubicBezTo>
                <a:cubicBezTo>
                  <a:pt x="46" y="247"/>
                  <a:pt x="46" y="245"/>
                  <a:pt x="45" y="246"/>
                </a:cubicBezTo>
                <a:close/>
                <a:moveTo>
                  <a:pt x="19" y="231"/>
                </a:moveTo>
                <a:cubicBezTo>
                  <a:pt x="19" y="231"/>
                  <a:pt x="18" y="231"/>
                  <a:pt x="18" y="231"/>
                </a:cubicBezTo>
                <a:cubicBezTo>
                  <a:pt x="19" y="232"/>
                  <a:pt x="19" y="230"/>
                  <a:pt x="18" y="230"/>
                </a:cubicBezTo>
                <a:cubicBezTo>
                  <a:pt x="18" y="231"/>
                  <a:pt x="19" y="230"/>
                  <a:pt x="19" y="231"/>
                </a:cubicBezTo>
                <a:close/>
                <a:moveTo>
                  <a:pt x="18" y="232"/>
                </a:moveTo>
                <a:cubicBezTo>
                  <a:pt x="18" y="234"/>
                  <a:pt x="17" y="234"/>
                  <a:pt x="17" y="235"/>
                </a:cubicBezTo>
                <a:cubicBezTo>
                  <a:pt x="17" y="235"/>
                  <a:pt x="17" y="234"/>
                  <a:pt x="18" y="234"/>
                </a:cubicBezTo>
                <a:cubicBezTo>
                  <a:pt x="18" y="233"/>
                  <a:pt x="19" y="232"/>
                  <a:pt x="18" y="232"/>
                </a:cubicBezTo>
                <a:cubicBezTo>
                  <a:pt x="17" y="232"/>
                  <a:pt x="18" y="233"/>
                  <a:pt x="18" y="232"/>
                </a:cubicBezTo>
                <a:close/>
                <a:moveTo>
                  <a:pt x="4" y="256"/>
                </a:moveTo>
                <a:cubicBezTo>
                  <a:pt x="5" y="255"/>
                  <a:pt x="5" y="254"/>
                  <a:pt x="6" y="253"/>
                </a:cubicBezTo>
                <a:cubicBezTo>
                  <a:pt x="5" y="254"/>
                  <a:pt x="4" y="255"/>
                  <a:pt x="4" y="256"/>
                </a:cubicBezTo>
                <a:close/>
                <a:moveTo>
                  <a:pt x="5" y="258"/>
                </a:moveTo>
                <a:cubicBezTo>
                  <a:pt x="6" y="257"/>
                  <a:pt x="6" y="258"/>
                  <a:pt x="6" y="257"/>
                </a:cubicBezTo>
                <a:cubicBezTo>
                  <a:pt x="6" y="257"/>
                  <a:pt x="6" y="256"/>
                  <a:pt x="6" y="257"/>
                </a:cubicBezTo>
                <a:cubicBezTo>
                  <a:pt x="6" y="257"/>
                  <a:pt x="6" y="257"/>
                  <a:pt x="6" y="257"/>
                </a:cubicBezTo>
                <a:cubicBezTo>
                  <a:pt x="5" y="257"/>
                  <a:pt x="5" y="257"/>
                  <a:pt x="5" y="258"/>
                </a:cubicBezTo>
                <a:close/>
                <a:moveTo>
                  <a:pt x="810" y="264"/>
                </a:moveTo>
                <a:cubicBezTo>
                  <a:pt x="810" y="263"/>
                  <a:pt x="808" y="261"/>
                  <a:pt x="809" y="261"/>
                </a:cubicBezTo>
                <a:cubicBezTo>
                  <a:pt x="810" y="263"/>
                  <a:pt x="809" y="259"/>
                  <a:pt x="809" y="258"/>
                </a:cubicBezTo>
                <a:cubicBezTo>
                  <a:pt x="810" y="258"/>
                  <a:pt x="811" y="261"/>
                  <a:pt x="811" y="261"/>
                </a:cubicBezTo>
                <a:cubicBezTo>
                  <a:pt x="809" y="256"/>
                  <a:pt x="809" y="255"/>
                  <a:pt x="807" y="251"/>
                </a:cubicBezTo>
                <a:cubicBezTo>
                  <a:pt x="808" y="254"/>
                  <a:pt x="807" y="252"/>
                  <a:pt x="806" y="253"/>
                </a:cubicBezTo>
                <a:cubicBezTo>
                  <a:pt x="806" y="253"/>
                  <a:pt x="807" y="260"/>
                  <a:pt x="805" y="261"/>
                </a:cubicBezTo>
                <a:cubicBezTo>
                  <a:pt x="805" y="261"/>
                  <a:pt x="804" y="259"/>
                  <a:pt x="804" y="259"/>
                </a:cubicBezTo>
                <a:cubicBezTo>
                  <a:pt x="803" y="261"/>
                  <a:pt x="804" y="266"/>
                  <a:pt x="801" y="262"/>
                </a:cubicBezTo>
                <a:cubicBezTo>
                  <a:pt x="805" y="271"/>
                  <a:pt x="805" y="267"/>
                  <a:pt x="806" y="266"/>
                </a:cubicBezTo>
                <a:cubicBezTo>
                  <a:pt x="806" y="266"/>
                  <a:pt x="810" y="269"/>
                  <a:pt x="808" y="265"/>
                </a:cubicBezTo>
                <a:cubicBezTo>
                  <a:pt x="809" y="266"/>
                  <a:pt x="810" y="269"/>
                  <a:pt x="810" y="268"/>
                </a:cubicBezTo>
                <a:cubicBezTo>
                  <a:pt x="811" y="267"/>
                  <a:pt x="808" y="263"/>
                  <a:pt x="810" y="264"/>
                </a:cubicBezTo>
                <a:close/>
                <a:moveTo>
                  <a:pt x="440" y="4"/>
                </a:moveTo>
                <a:cubicBezTo>
                  <a:pt x="437" y="3"/>
                  <a:pt x="437" y="4"/>
                  <a:pt x="434" y="4"/>
                </a:cubicBezTo>
                <a:cubicBezTo>
                  <a:pt x="434" y="3"/>
                  <a:pt x="433" y="3"/>
                  <a:pt x="433" y="3"/>
                </a:cubicBezTo>
                <a:cubicBezTo>
                  <a:pt x="435" y="3"/>
                  <a:pt x="437" y="3"/>
                  <a:pt x="438" y="2"/>
                </a:cubicBezTo>
                <a:cubicBezTo>
                  <a:pt x="434" y="2"/>
                  <a:pt x="429" y="3"/>
                  <a:pt x="425" y="3"/>
                </a:cubicBezTo>
                <a:cubicBezTo>
                  <a:pt x="428" y="3"/>
                  <a:pt x="433" y="4"/>
                  <a:pt x="437" y="4"/>
                </a:cubicBezTo>
                <a:cubicBezTo>
                  <a:pt x="436" y="4"/>
                  <a:pt x="434" y="4"/>
                  <a:pt x="434" y="4"/>
                </a:cubicBezTo>
                <a:cubicBezTo>
                  <a:pt x="439" y="4"/>
                  <a:pt x="441" y="4"/>
                  <a:pt x="443" y="5"/>
                </a:cubicBezTo>
                <a:cubicBezTo>
                  <a:pt x="442" y="4"/>
                  <a:pt x="446" y="5"/>
                  <a:pt x="446" y="5"/>
                </a:cubicBezTo>
                <a:cubicBezTo>
                  <a:pt x="444" y="4"/>
                  <a:pt x="444" y="5"/>
                  <a:pt x="440" y="4"/>
                </a:cubicBezTo>
                <a:close/>
                <a:moveTo>
                  <a:pt x="399" y="5"/>
                </a:moveTo>
                <a:cubicBezTo>
                  <a:pt x="398" y="4"/>
                  <a:pt x="401" y="4"/>
                  <a:pt x="398" y="4"/>
                </a:cubicBezTo>
                <a:cubicBezTo>
                  <a:pt x="393" y="5"/>
                  <a:pt x="386" y="4"/>
                  <a:pt x="382" y="5"/>
                </a:cubicBezTo>
                <a:cubicBezTo>
                  <a:pt x="385" y="5"/>
                  <a:pt x="389" y="5"/>
                  <a:pt x="390" y="6"/>
                </a:cubicBezTo>
                <a:cubicBezTo>
                  <a:pt x="395" y="5"/>
                  <a:pt x="398" y="6"/>
                  <a:pt x="400" y="5"/>
                </a:cubicBezTo>
                <a:lnTo>
                  <a:pt x="399" y="5"/>
                </a:lnTo>
                <a:close/>
                <a:moveTo>
                  <a:pt x="142" y="101"/>
                </a:moveTo>
                <a:cubicBezTo>
                  <a:pt x="142" y="102"/>
                  <a:pt x="141" y="103"/>
                  <a:pt x="143" y="102"/>
                </a:cubicBezTo>
                <a:cubicBezTo>
                  <a:pt x="147" y="98"/>
                  <a:pt x="152" y="95"/>
                  <a:pt x="156" y="91"/>
                </a:cubicBezTo>
                <a:cubicBezTo>
                  <a:pt x="154" y="92"/>
                  <a:pt x="153" y="93"/>
                  <a:pt x="152" y="94"/>
                </a:cubicBezTo>
                <a:cubicBezTo>
                  <a:pt x="153" y="93"/>
                  <a:pt x="154" y="92"/>
                  <a:pt x="154" y="91"/>
                </a:cubicBezTo>
                <a:cubicBezTo>
                  <a:pt x="149" y="95"/>
                  <a:pt x="141" y="101"/>
                  <a:pt x="134" y="107"/>
                </a:cubicBezTo>
                <a:cubicBezTo>
                  <a:pt x="135" y="107"/>
                  <a:pt x="140" y="103"/>
                  <a:pt x="142" y="101"/>
                </a:cubicBezTo>
                <a:close/>
                <a:moveTo>
                  <a:pt x="84" y="158"/>
                </a:moveTo>
                <a:cubicBezTo>
                  <a:pt x="84" y="159"/>
                  <a:pt x="84" y="160"/>
                  <a:pt x="83" y="160"/>
                </a:cubicBezTo>
                <a:cubicBezTo>
                  <a:pt x="83" y="161"/>
                  <a:pt x="83" y="162"/>
                  <a:pt x="84" y="161"/>
                </a:cubicBezTo>
                <a:cubicBezTo>
                  <a:pt x="84" y="161"/>
                  <a:pt x="84" y="161"/>
                  <a:pt x="84" y="161"/>
                </a:cubicBezTo>
                <a:cubicBezTo>
                  <a:pt x="84" y="160"/>
                  <a:pt x="84" y="160"/>
                  <a:pt x="84" y="160"/>
                </a:cubicBezTo>
                <a:cubicBezTo>
                  <a:pt x="85" y="160"/>
                  <a:pt x="84" y="161"/>
                  <a:pt x="85" y="161"/>
                </a:cubicBezTo>
                <a:cubicBezTo>
                  <a:pt x="85" y="160"/>
                  <a:pt x="86" y="160"/>
                  <a:pt x="85" y="160"/>
                </a:cubicBezTo>
                <a:cubicBezTo>
                  <a:pt x="85" y="160"/>
                  <a:pt x="85" y="160"/>
                  <a:pt x="85" y="160"/>
                </a:cubicBezTo>
                <a:cubicBezTo>
                  <a:pt x="85" y="160"/>
                  <a:pt x="85" y="159"/>
                  <a:pt x="85" y="159"/>
                </a:cubicBezTo>
                <a:cubicBezTo>
                  <a:pt x="85" y="159"/>
                  <a:pt x="86" y="159"/>
                  <a:pt x="87" y="158"/>
                </a:cubicBezTo>
                <a:cubicBezTo>
                  <a:pt x="85" y="159"/>
                  <a:pt x="86" y="157"/>
                  <a:pt x="84" y="158"/>
                </a:cubicBezTo>
                <a:close/>
                <a:moveTo>
                  <a:pt x="103" y="180"/>
                </a:moveTo>
                <a:cubicBezTo>
                  <a:pt x="102" y="180"/>
                  <a:pt x="102" y="181"/>
                  <a:pt x="102" y="181"/>
                </a:cubicBezTo>
                <a:cubicBezTo>
                  <a:pt x="102" y="181"/>
                  <a:pt x="103" y="181"/>
                  <a:pt x="103" y="181"/>
                </a:cubicBezTo>
                <a:cubicBezTo>
                  <a:pt x="103" y="181"/>
                  <a:pt x="102" y="181"/>
                  <a:pt x="103" y="182"/>
                </a:cubicBezTo>
                <a:cubicBezTo>
                  <a:pt x="103" y="182"/>
                  <a:pt x="103" y="181"/>
                  <a:pt x="104" y="181"/>
                </a:cubicBezTo>
                <a:cubicBezTo>
                  <a:pt x="103" y="182"/>
                  <a:pt x="103" y="182"/>
                  <a:pt x="103" y="183"/>
                </a:cubicBezTo>
                <a:cubicBezTo>
                  <a:pt x="103" y="182"/>
                  <a:pt x="104" y="182"/>
                  <a:pt x="104" y="181"/>
                </a:cubicBezTo>
                <a:cubicBezTo>
                  <a:pt x="103" y="182"/>
                  <a:pt x="104" y="180"/>
                  <a:pt x="103" y="180"/>
                </a:cubicBezTo>
                <a:close/>
                <a:moveTo>
                  <a:pt x="77" y="160"/>
                </a:moveTo>
                <a:cubicBezTo>
                  <a:pt x="79" y="161"/>
                  <a:pt x="79" y="158"/>
                  <a:pt x="80" y="158"/>
                </a:cubicBezTo>
                <a:cubicBezTo>
                  <a:pt x="80" y="157"/>
                  <a:pt x="80" y="157"/>
                  <a:pt x="80" y="157"/>
                </a:cubicBezTo>
                <a:cubicBezTo>
                  <a:pt x="79" y="157"/>
                  <a:pt x="78" y="159"/>
                  <a:pt x="77" y="160"/>
                </a:cubicBezTo>
                <a:close/>
                <a:moveTo>
                  <a:pt x="81" y="163"/>
                </a:moveTo>
                <a:cubicBezTo>
                  <a:pt x="81" y="163"/>
                  <a:pt x="81" y="164"/>
                  <a:pt x="81" y="164"/>
                </a:cubicBezTo>
                <a:cubicBezTo>
                  <a:pt x="81" y="164"/>
                  <a:pt x="80" y="165"/>
                  <a:pt x="80" y="165"/>
                </a:cubicBezTo>
                <a:cubicBezTo>
                  <a:pt x="82" y="164"/>
                  <a:pt x="83" y="163"/>
                  <a:pt x="83" y="162"/>
                </a:cubicBezTo>
                <a:cubicBezTo>
                  <a:pt x="83" y="161"/>
                  <a:pt x="83" y="161"/>
                  <a:pt x="82" y="161"/>
                </a:cubicBezTo>
                <a:cubicBezTo>
                  <a:pt x="81" y="161"/>
                  <a:pt x="82" y="163"/>
                  <a:pt x="81" y="163"/>
                </a:cubicBezTo>
                <a:close/>
                <a:moveTo>
                  <a:pt x="95" y="192"/>
                </a:moveTo>
                <a:cubicBezTo>
                  <a:pt x="95" y="192"/>
                  <a:pt x="95" y="192"/>
                  <a:pt x="94" y="192"/>
                </a:cubicBezTo>
                <a:cubicBezTo>
                  <a:pt x="94" y="192"/>
                  <a:pt x="94" y="193"/>
                  <a:pt x="94" y="193"/>
                </a:cubicBezTo>
                <a:cubicBezTo>
                  <a:pt x="93" y="193"/>
                  <a:pt x="93" y="194"/>
                  <a:pt x="94" y="194"/>
                </a:cubicBezTo>
                <a:cubicBezTo>
                  <a:pt x="93" y="194"/>
                  <a:pt x="91" y="196"/>
                  <a:pt x="91" y="197"/>
                </a:cubicBezTo>
                <a:cubicBezTo>
                  <a:pt x="91" y="197"/>
                  <a:pt x="91" y="197"/>
                  <a:pt x="91" y="197"/>
                </a:cubicBezTo>
                <a:cubicBezTo>
                  <a:pt x="91" y="198"/>
                  <a:pt x="90" y="198"/>
                  <a:pt x="90" y="199"/>
                </a:cubicBezTo>
                <a:cubicBezTo>
                  <a:pt x="91" y="197"/>
                  <a:pt x="92" y="197"/>
                  <a:pt x="93" y="197"/>
                </a:cubicBezTo>
                <a:cubicBezTo>
                  <a:pt x="93" y="197"/>
                  <a:pt x="93" y="197"/>
                  <a:pt x="93" y="196"/>
                </a:cubicBezTo>
                <a:cubicBezTo>
                  <a:pt x="93" y="196"/>
                  <a:pt x="94" y="195"/>
                  <a:pt x="94" y="195"/>
                </a:cubicBezTo>
                <a:cubicBezTo>
                  <a:pt x="94" y="195"/>
                  <a:pt x="94" y="195"/>
                  <a:pt x="94" y="196"/>
                </a:cubicBezTo>
                <a:cubicBezTo>
                  <a:pt x="95" y="194"/>
                  <a:pt x="95" y="192"/>
                  <a:pt x="96" y="193"/>
                </a:cubicBezTo>
                <a:cubicBezTo>
                  <a:pt x="96" y="193"/>
                  <a:pt x="96" y="193"/>
                  <a:pt x="96" y="193"/>
                </a:cubicBezTo>
                <a:cubicBezTo>
                  <a:pt x="97" y="193"/>
                  <a:pt x="97" y="193"/>
                  <a:pt x="97" y="192"/>
                </a:cubicBezTo>
                <a:cubicBezTo>
                  <a:pt x="96" y="193"/>
                  <a:pt x="97" y="192"/>
                  <a:pt x="96" y="192"/>
                </a:cubicBezTo>
                <a:cubicBezTo>
                  <a:pt x="96" y="193"/>
                  <a:pt x="96" y="192"/>
                  <a:pt x="95" y="192"/>
                </a:cubicBezTo>
                <a:close/>
                <a:moveTo>
                  <a:pt x="65" y="175"/>
                </a:moveTo>
                <a:cubicBezTo>
                  <a:pt x="64" y="175"/>
                  <a:pt x="64" y="175"/>
                  <a:pt x="63" y="175"/>
                </a:cubicBezTo>
                <a:cubicBezTo>
                  <a:pt x="63" y="175"/>
                  <a:pt x="63" y="175"/>
                  <a:pt x="63" y="176"/>
                </a:cubicBezTo>
                <a:cubicBezTo>
                  <a:pt x="64" y="176"/>
                  <a:pt x="64" y="176"/>
                  <a:pt x="64" y="177"/>
                </a:cubicBezTo>
                <a:cubicBezTo>
                  <a:pt x="65" y="175"/>
                  <a:pt x="66" y="175"/>
                  <a:pt x="67" y="173"/>
                </a:cubicBezTo>
                <a:cubicBezTo>
                  <a:pt x="65" y="173"/>
                  <a:pt x="66" y="174"/>
                  <a:pt x="65" y="175"/>
                </a:cubicBezTo>
                <a:close/>
                <a:moveTo>
                  <a:pt x="45" y="240"/>
                </a:moveTo>
                <a:cubicBezTo>
                  <a:pt x="46" y="241"/>
                  <a:pt x="46" y="241"/>
                  <a:pt x="46" y="241"/>
                </a:cubicBezTo>
                <a:cubicBezTo>
                  <a:pt x="45" y="241"/>
                  <a:pt x="45" y="242"/>
                  <a:pt x="44" y="243"/>
                </a:cubicBezTo>
                <a:cubicBezTo>
                  <a:pt x="44" y="243"/>
                  <a:pt x="43" y="243"/>
                  <a:pt x="43" y="243"/>
                </a:cubicBezTo>
                <a:cubicBezTo>
                  <a:pt x="43" y="244"/>
                  <a:pt x="43" y="244"/>
                  <a:pt x="42" y="245"/>
                </a:cubicBezTo>
                <a:cubicBezTo>
                  <a:pt x="43" y="245"/>
                  <a:pt x="43" y="245"/>
                  <a:pt x="44" y="244"/>
                </a:cubicBezTo>
                <a:cubicBezTo>
                  <a:pt x="44" y="244"/>
                  <a:pt x="44" y="244"/>
                  <a:pt x="44" y="244"/>
                </a:cubicBezTo>
                <a:cubicBezTo>
                  <a:pt x="44" y="244"/>
                  <a:pt x="45" y="243"/>
                  <a:pt x="45" y="244"/>
                </a:cubicBezTo>
                <a:cubicBezTo>
                  <a:pt x="45" y="241"/>
                  <a:pt x="47" y="241"/>
                  <a:pt x="48" y="239"/>
                </a:cubicBezTo>
                <a:cubicBezTo>
                  <a:pt x="47" y="238"/>
                  <a:pt x="48" y="238"/>
                  <a:pt x="48" y="237"/>
                </a:cubicBezTo>
                <a:cubicBezTo>
                  <a:pt x="47" y="238"/>
                  <a:pt x="47" y="240"/>
                  <a:pt x="45" y="240"/>
                </a:cubicBezTo>
                <a:close/>
                <a:moveTo>
                  <a:pt x="820" y="180"/>
                </a:moveTo>
                <a:cubicBezTo>
                  <a:pt x="820" y="181"/>
                  <a:pt x="820" y="181"/>
                  <a:pt x="820" y="181"/>
                </a:cubicBezTo>
                <a:cubicBezTo>
                  <a:pt x="821" y="181"/>
                  <a:pt x="820" y="180"/>
                  <a:pt x="820" y="180"/>
                </a:cubicBezTo>
                <a:close/>
                <a:moveTo>
                  <a:pt x="866" y="171"/>
                </a:moveTo>
                <a:cubicBezTo>
                  <a:pt x="865" y="171"/>
                  <a:pt x="865" y="172"/>
                  <a:pt x="865" y="172"/>
                </a:cubicBezTo>
                <a:cubicBezTo>
                  <a:pt x="865" y="172"/>
                  <a:pt x="866" y="172"/>
                  <a:pt x="866" y="171"/>
                </a:cubicBezTo>
                <a:close/>
                <a:moveTo>
                  <a:pt x="867" y="170"/>
                </a:moveTo>
                <a:cubicBezTo>
                  <a:pt x="867" y="170"/>
                  <a:pt x="866" y="171"/>
                  <a:pt x="866" y="171"/>
                </a:cubicBezTo>
                <a:cubicBezTo>
                  <a:pt x="867" y="171"/>
                  <a:pt x="867" y="170"/>
                  <a:pt x="867" y="170"/>
                </a:cubicBezTo>
                <a:close/>
                <a:moveTo>
                  <a:pt x="861" y="164"/>
                </a:moveTo>
                <a:cubicBezTo>
                  <a:pt x="861" y="164"/>
                  <a:pt x="861" y="165"/>
                  <a:pt x="861" y="165"/>
                </a:cubicBezTo>
                <a:cubicBezTo>
                  <a:pt x="861" y="164"/>
                  <a:pt x="861" y="164"/>
                  <a:pt x="861" y="164"/>
                </a:cubicBezTo>
                <a:close/>
                <a:moveTo>
                  <a:pt x="868" y="162"/>
                </a:moveTo>
                <a:cubicBezTo>
                  <a:pt x="868" y="163"/>
                  <a:pt x="868" y="163"/>
                  <a:pt x="868" y="164"/>
                </a:cubicBezTo>
                <a:cubicBezTo>
                  <a:pt x="868" y="163"/>
                  <a:pt x="868" y="162"/>
                  <a:pt x="868" y="162"/>
                </a:cubicBezTo>
                <a:close/>
                <a:moveTo>
                  <a:pt x="837" y="147"/>
                </a:moveTo>
                <a:cubicBezTo>
                  <a:pt x="837" y="148"/>
                  <a:pt x="837" y="150"/>
                  <a:pt x="836" y="151"/>
                </a:cubicBezTo>
                <a:cubicBezTo>
                  <a:pt x="837" y="150"/>
                  <a:pt x="837" y="148"/>
                  <a:pt x="837" y="147"/>
                </a:cubicBezTo>
                <a:close/>
                <a:moveTo>
                  <a:pt x="852" y="150"/>
                </a:moveTo>
                <a:cubicBezTo>
                  <a:pt x="852" y="149"/>
                  <a:pt x="852" y="149"/>
                  <a:pt x="852" y="149"/>
                </a:cubicBezTo>
                <a:cubicBezTo>
                  <a:pt x="852" y="148"/>
                  <a:pt x="853" y="145"/>
                  <a:pt x="852" y="146"/>
                </a:cubicBezTo>
                <a:cubicBezTo>
                  <a:pt x="852" y="147"/>
                  <a:pt x="851" y="150"/>
                  <a:pt x="851" y="151"/>
                </a:cubicBezTo>
                <a:cubicBezTo>
                  <a:pt x="852" y="151"/>
                  <a:pt x="852" y="150"/>
                  <a:pt x="852" y="150"/>
                </a:cubicBezTo>
                <a:close/>
                <a:moveTo>
                  <a:pt x="857" y="134"/>
                </a:moveTo>
                <a:cubicBezTo>
                  <a:pt x="857" y="134"/>
                  <a:pt x="857" y="134"/>
                  <a:pt x="857" y="134"/>
                </a:cubicBezTo>
                <a:cubicBezTo>
                  <a:pt x="857" y="135"/>
                  <a:pt x="857" y="135"/>
                  <a:pt x="857" y="135"/>
                </a:cubicBezTo>
                <a:lnTo>
                  <a:pt x="857" y="134"/>
                </a:lnTo>
                <a:close/>
                <a:moveTo>
                  <a:pt x="855" y="121"/>
                </a:moveTo>
                <a:cubicBezTo>
                  <a:pt x="855" y="119"/>
                  <a:pt x="855" y="121"/>
                  <a:pt x="855" y="122"/>
                </a:cubicBezTo>
                <a:cubicBezTo>
                  <a:pt x="854" y="122"/>
                  <a:pt x="855" y="122"/>
                  <a:pt x="855" y="122"/>
                </a:cubicBezTo>
                <a:cubicBezTo>
                  <a:pt x="854" y="123"/>
                  <a:pt x="853" y="126"/>
                  <a:pt x="854" y="127"/>
                </a:cubicBezTo>
                <a:cubicBezTo>
                  <a:pt x="854" y="125"/>
                  <a:pt x="855" y="123"/>
                  <a:pt x="855" y="121"/>
                </a:cubicBezTo>
                <a:close/>
                <a:moveTo>
                  <a:pt x="861" y="127"/>
                </a:moveTo>
                <a:cubicBezTo>
                  <a:pt x="861" y="127"/>
                  <a:pt x="861" y="128"/>
                  <a:pt x="861" y="128"/>
                </a:cubicBezTo>
                <a:cubicBezTo>
                  <a:pt x="862" y="128"/>
                  <a:pt x="862" y="127"/>
                  <a:pt x="861" y="127"/>
                </a:cubicBezTo>
                <a:close/>
                <a:moveTo>
                  <a:pt x="843" y="120"/>
                </a:moveTo>
                <a:cubicBezTo>
                  <a:pt x="843" y="121"/>
                  <a:pt x="842" y="121"/>
                  <a:pt x="842" y="122"/>
                </a:cubicBezTo>
                <a:cubicBezTo>
                  <a:pt x="843" y="121"/>
                  <a:pt x="843" y="120"/>
                  <a:pt x="843" y="120"/>
                </a:cubicBezTo>
                <a:close/>
                <a:moveTo>
                  <a:pt x="859" y="124"/>
                </a:moveTo>
                <a:cubicBezTo>
                  <a:pt x="859" y="125"/>
                  <a:pt x="859" y="126"/>
                  <a:pt x="859" y="126"/>
                </a:cubicBezTo>
                <a:cubicBezTo>
                  <a:pt x="859" y="125"/>
                  <a:pt x="860" y="124"/>
                  <a:pt x="859" y="124"/>
                </a:cubicBezTo>
                <a:close/>
                <a:moveTo>
                  <a:pt x="862" y="124"/>
                </a:moveTo>
                <a:cubicBezTo>
                  <a:pt x="862" y="124"/>
                  <a:pt x="861" y="125"/>
                  <a:pt x="862" y="126"/>
                </a:cubicBezTo>
                <a:cubicBezTo>
                  <a:pt x="862" y="125"/>
                  <a:pt x="862" y="124"/>
                  <a:pt x="862" y="124"/>
                </a:cubicBezTo>
                <a:close/>
                <a:moveTo>
                  <a:pt x="839" y="118"/>
                </a:moveTo>
                <a:cubicBezTo>
                  <a:pt x="839" y="118"/>
                  <a:pt x="839" y="119"/>
                  <a:pt x="839" y="119"/>
                </a:cubicBezTo>
                <a:cubicBezTo>
                  <a:pt x="839" y="119"/>
                  <a:pt x="839" y="118"/>
                  <a:pt x="839" y="118"/>
                </a:cubicBezTo>
                <a:close/>
                <a:moveTo>
                  <a:pt x="844" y="116"/>
                </a:moveTo>
                <a:cubicBezTo>
                  <a:pt x="843" y="117"/>
                  <a:pt x="843" y="119"/>
                  <a:pt x="843" y="119"/>
                </a:cubicBezTo>
                <a:cubicBezTo>
                  <a:pt x="843" y="118"/>
                  <a:pt x="844" y="117"/>
                  <a:pt x="844" y="116"/>
                </a:cubicBezTo>
                <a:close/>
                <a:moveTo>
                  <a:pt x="862" y="120"/>
                </a:moveTo>
                <a:cubicBezTo>
                  <a:pt x="862" y="121"/>
                  <a:pt x="861" y="122"/>
                  <a:pt x="862" y="123"/>
                </a:cubicBezTo>
                <a:cubicBezTo>
                  <a:pt x="862" y="122"/>
                  <a:pt x="863" y="121"/>
                  <a:pt x="862" y="120"/>
                </a:cubicBezTo>
                <a:close/>
                <a:moveTo>
                  <a:pt x="855" y="118"/>
                </a:moveTo>
                <a:cubicBezTo>
                  <a:pt x="855" y="118"/>
                  <a:pt x="855" y="119"/>
                  <a:pt x="855" y="119"/>
                </a:cubicBezTo>
                <a:cubicBezTo>
                  <a:pt x="855" y="119"/>
                  <a:pt x="856" y="118"/>
                  <a:pt x="855" y="118"/>
                </a:cubicBezTo>
                <a:close/>
                <a:moveTo>
                  <a:pt x="858" y="117"/>
                </a:moveTo>
                <a:cubicBezTo>
                  <a:pt x="857" y="117"/>
                  <a:pt x="857" y="118"/>
                  <a:pt x="857" y="118"/>
                </a:cubicBezTo>
                <a:cubicBezTo>
                  <a:pt x="857" y="118"/>
                  <a:pt x="858" y="117"/>
                  <a:pt x="858" y="117"/>
                </a:cubicBezTo>
                <a:close/>
                <a:moveTo>
                  <a:pt x="860" y="116"/>
                </a:moveTo>
                <a:cubicBezTo>
                  <a:pt x="860" y="116"/>
                  <a:pt x="860" y="116"/>
                  <a:pt x="860" y="116"/>
                </a:cubicBezTo>
                <a:cubicBezTo>
                  <a:pt x="859" y="115"/>
                  <a:pt x="859" y="117"/>
                  <a:pt x="859" y="117"/>
                </a:cubicBezTo>
                <a:cubicBezTo>
                  <a:pt x="860" y="117"/>
                  <a:pt x="859" y="117"/>
                  <a:pt x="860" y="116"/>
                </a:cubicBezTo>
                <a:close/>
                <a:moveTo>
                  <a:pt x="849" y="110"/>
                </a:moveTo>
                <a:cubicBezTo>
                  <a:pt x="848" y="113"/>
                  <a:pt x="849" y="111"/>
                  <a:pt x="849" y="110"/>
                </a:cubicBezTo>
                <a:close/>
                <a:moveTo>
                  <a:pt x="845" y="105"/>
                </a:moveTo>
                <a:cubicBezTo>
                  <a:pt x="844" y="106"/>
                  <a:pt x="844" y="106"/>
                  <a:pt x="844" y="107"/>
                </a:cubicBezTo>
                <a:cubicBezTo>
                  <a:pt x="844" y="107"/>
                  <a:pt x="845" y="105"/>
                  <a:pt x="845" y="105"/>
                </a:cubicBezTo>
                <a:close/>
                <a:moveTo>
                  <a:pt x="844" y="105"/>
                </a:moveTo>
                <a:cubicBezTo>
                  <a:pt x="843" y="105"/>
                  <a:pt x="843" y="106"/>
                  <a:pt x="843" y="106"/>
                </a:cubicBezTo>
                <a:lnTo>
                  <a:pt x="844" y="105"/>
                </a:lnTo>
                <a:close/>
                <a:moveTo>
                  <a:pt x="836" y="101"/>
                </a:moveTo>
                <a:cubicBezTo>
                  <a:pt x="836" y="102"/>
                  <a:pt x="836" y="102"/>
                  <a:pt x="836" y="102"/>
                </a:cubicBezTo>
                <a:cubicBezTo>
                  <a:pt x="836" y="102"/>
                  <a:pt x="836" y="101"/>
                  <a:pt x="836" y="101"/>
                </a:cubicBezTo>
                <a:close/>
                <a:moveTo>
                  <a:pt x="838" y="98"/>
                </a:moveTo>
                <a:cubicBezTo>
                  <a:pt x="839" y="95"/>
                  <a:pt x="838" y="96"/>
                  <a:pt x="838" y="98"/>
                </a:cubicBezTo>
                <a:close/>
                <a:moveTo>
                  <a:pt x="828" y="135"/>
                </a:moveTo>
                <a:cubicBezTo>
                  <a:pt x="828" y="136"/>
                  <a:pt x="828" y="137"/>
                  <a:pt x="827" y="137"/>
                </a:cubicBezTo>
                <a:cubicBezTo>
                  <a:pt x="828" y="138"/>
                  <a:pt x="828" y="138"/>
                  <a:pt x="828" y="138"/>
                </a:cubicBezTo>
                <a:cubicBezTo>
                  <a:pt x="828" y="137"/>
                  <a:pt x="829" y="136"/>
                  <a:pt x="828" y="135"/>
                </a:cubicBezTo>
                <a:close/>
                <a:moveTo>
                  <a:pt x="846" y="121"/>
                </a:moveTo>
                <a:cubicBezTo>
                  <a:pt x="847" y="121"/>
                  <a:pt x="846" y="122"/>
                  <a:pt x="846" y="123"/>
                </a:cubicBezTo>
                <a:cubicBezTo>
                  <a:pt x="847" y="121"/>
                  <a:pt x="848" y="117"/>
                  <a:pt x="848" y="115"/>
                </a:cubicBezTo>
                <a:cubicBezTo>
                  <a:pt x="848" y="117"/>
                  <a:pt x="846" y="118"/>
                  <a:pt x="847" y="119"/>
                </a:cubicBezTo>
                <a:cubicBezTo>
                  <a:pt x="847" y="119"/>
                  <a:pt x="847" y="119"/>
                  <a:pt x="847" y="118"/>
                </a:cubicBezTo>
                <a:cubicBezTo>
                  <a:pt x="846" y="119"/>
                  <a:pt x="846" y="120"/>
                  <a:pt x="846" y="121"/>
                </a:cubicBezTo>
                <a:cubicBezTo>
                  <a:pt x="846" y="121"/>
                  <a:pt x="846" y="120"/>
                  <a:pt x="846" y="120"/>
                </a:cubicBezTo>
                <a:cubicBezTo>
                  <a:pt x="846" y="121"/>
                  <a:pt x="845" y="121"/>
                  <a:pt x="845" y="121"/>
                </a:cubicBezTo>
                <a:cubicBezTo>
                  <a:pt x="846" y="122"/>
                  <a:pt x="846" y="121"/>
                  <a:pt x="846" y="121"/>
                </a:cubicBezTo>
                <a:close/>
                <a:moveTo>
                  <a:pt x="860" y="122"/>
                </a:moveTo>
                <a:cubicBezTo>
                  <a:pt x="860" y="122"/>
                  <a:pt x="859" y="123"/>
                  <a:pt x="860" y="123"/>
                </a:cubicBezTo>
                <a:cubicBezTo>
                  <a:pt x="860" y="123"/>
                  <a:pt x="860" y="123"/>
                  <a:pt x="860" y="123"/>
                </a:cubicBezTo>
                <a:cubicBezTo>
                  <a:pt x="859" y="124"/>
                  <a:pt x="860" y="122"/>
                  <a:pt x="860" y="122"/>
                </a:cubicBezTo>
                <a:close/>
                <a:moveTo>
                  <a:pt x="861" y="115"/>
                </a:moveTo>
                <a:cubicBezTo>
                  <a:pt x="861" y="115"/>
                  <a:pt x="861" y="115"/>
                  <a:pt x="861" y="115"/>
                </a:cubicBezTo>
                <a:cubicBezTo>
                  <a:pt x="862" y="117"/>
                  <a:pt x="859" y="120"/>
                  <a:pt x="860" y="122"/>
                </a:cubicBezTo>
                <a:cubicBezTo>
                  <a:pt x="860" y="118"/>
                  <a:pt x="862" y="115"/>
                  <a:pt x="862" y="112"/>
                </a:cubicBezTo>
                <a:cubicBezTo>
                  <a:pt x="862" y="112"/>
                  <a:pt x="862" y="111"/>
                  <a:pt x="862" y="111"/>
                </a:cubicBezTo>
                <a:cubicBezTo>
                  <a:pt x="862" y="110"/>
                  <a:pt x="864" y="107"/>
                  <a:pt x="863" y="106"/>
                </a:cubicBezTo>
                <a:cubicBezTo>
                  <a:pt x="863" y="107"/>
                  <a:pt x="862" y="108"/>
                  <a:pt x="862" y="110"/>
                </a:cubicBezTo>
                <a:cubicBezTo>
                  <a:pt x="861" y="109"/>
                  <a:pt x="861" y="109"/>
                  <a:pt x="861" y="109"/>
                </a:cubicBezTo>
                <a:cubicBezTo>
                  <a:pt x="862" y="111"/>
                  <a:pt x="861" y="114"/>
                  <a:pt x="861" y="115"/>
                </a:cubicBezTo>
                <a:close/>
                <a:moveTo>
                  <a:pt x="842" y="104"/>
                </a:moveTo>
                <a:cubicBezTo>
                  <a:pt x="842" y="105"/>
                  <a:pt x="842" y="105"/>
                  <a:pt x="842" y="106"/>
                </a:cubicBezTo>
                <a:cubicBezTo>
                  <a:pt x="843" y="105"/>
                  <a:pt x="842" y="104"/>
                  <a:pt x="842" y="104"/>
                </a:cubicBezTo>
                <a:close/>
                <a:moveTo>
                  <a:pt x="707" y="252"/>
                </a:moveTo>
                <a:cubicBezTo>
                  <a:pt x="708" y="252"/>
                  <a:pt x="709" y="252"/>
                  <a:pt x="710" y="253"/>
                </a:cubicBezTo>
                <a:cubicBezTo>
                  <a:pt x="710" y="254"/>
                  <a:pt x="709" y="255"/>
                  <a:pt x="710" y="256"/>
                </a:cubicBezTo>
                <a:cubicBezTo>
                  <a:pt x="712" y="257"/>
                  <a:pt x="715" y="253"/>
                  <a:pt x="715" y="256"/>
                </a:cubicBezTo>
                <a:cubicBezTo>
                  <a:pt x="717" y="258"/>
                  <a:pt x="720" y="259"/>
                  <a:pt x="723" y="259"/>
                </a:cubicBezTo>
                <a:cubicBezTo>
                  <a:pt x="725" y="260"/>
                  <a:pt x="726" y="261"/>
                  <a:pt x="728" y="262"/>
                </a:cubicBezTo>
                <a:cubicBezTo>
                  <a:pt x="730" y="262"/>
                  <a:pt x="733" y="262"/>
                  <a:pt x="734" y="263"/>
                </a:cubicBezTo>
                <a:cubicBezTo>
                  <a:pt x="736" y="263"/>
                  <a:pt x="737" y="264"/>
                  <a:pt x="739" y="265"/>
                </a:cubicBezTo>
                <a:cubicBezTo>
                  <a:pt x="744" y="267"/>
                  <a:pt x="749" y="267"/>
                  <a:pt x="753" y="269"/>
                </a:cubicBezTo>
                <a:cubicBezTo>
                  <a:pt x="756" y="269"/>
                  <a:pt x="760" y="271"/>
                  <a:pt x="762" y="272"/>
                </a:cubicBezTo>
                <a:cubicBezTo>
                  <a:pt x="765" y="272"/>
                  <a:pt x="768" y="274"/>
                  <a:pt x="771" y="275"/>
                </a:cubicBezTo>
                <a:cubicBezTo>
                  <a:pt x="772" y="275"/>
                  <a:pt x="774" y="275"/>
                  <a:pt x="776" y="276"/>
                </a:cubicBezTo>
                <a:cubicBezTo>
                  <a:pt x="776" y="276"/>
                  <a:pt x="777" y="276"/>
                  <a:pt x="777" y="276"/>
                </a:cubicBezTo>
                <a:cubicBezTo>
                  <a:pt x="779" y="277"/>
                  <a:pt x="781" y="277"/>
                  <a:pt x="782" y="277"/>
                </a:cubicBezTo>
                <a:cubicBezTo>
                  <a:pt x="784" y="278"/>
                  <a:pt x="785" y="279"/>
                  <a:pt x="787" y="279"/>
                </a:cubicBezTo>
                <a:cubicBezTo>
                  <a:pt x="789" y="280"/>
                  <a:pt x="792" y="281"/>
                  <a:pt x="795" y="281"/>
                </a:cubicBezTo>
                <a:cubicBezTo>
                  <a:pt x="796" y="282"/>
                  <a:pt x="798" y="282"/>
                  <a:pt x="799" y="282"/>
                </a:cubicBezTo>
                <a:cubicBezTo>
                  <a:pt x="800" y="283"/>
                  <a:pt x="800" y="283"/>
                  <a:pt x="801" y="283"/>
                </a:cubicBezTo>
                <a:cubicBezTo>
                  <a:pt x="802" y="283"/>
                  <a:pt x="802" y="283"/>
                  <a:pt x="802" y="283"/>
                </a:cubicBezTo>
                <a:cubicBezTo>
                  <a:pt x="803" y="284"/>
                  <a:pt x="803" y="284"/>
                  <a:pt x="803" y="284"/>
                </a:cubicBezTo>
                <a:cubicBezTo>
                  <a:pt x="803" y="284"/>
                  <a:pt x="803" y="284"/>
                  <a:pt x="803" y="284"/>
                </a:cubicBezTo>
                <a:cubicBezTo>
                  <a:pt x="803" y="284"/>
                  <a:pt x="803" y="284"/>
                  <a:pt x="803" y="284"/>
                </a:cubicBezTo>
                <a:cubicBezTo>
                  <a:pt x="804" y="285"/>
                  <a:pt x="805" y="284"/>
                  <a:pt x="806" y="285"/>
                </a:cubicBezTo>
                <a:cubicBezTo>
                  <a:pt x="807" y="285"/>
                  <a:pt x="808" y="286"/>
                  <a:pt x="809" y="287"/>
                </a:cubicBezTo>
                <a:cubicBezTo>
                  <a:pt x="810" y="286"/>
                  <a:pt x="811" y="287"/>
                  <a:pt x="812" y="288"/>
                </a:cubicBezTo>
                <a:cubicBezTo>
                  <a:pt x="813" y="288"/>
                  <a:pt x="813" y="288"/>
                  <a:pt x="813" y="288"/>
                </a:cubicBezTo>
                <a:cubicBezTo>
                  <a:pt x="813" y="288"/>
                  <a:pt x="813" y="287"/>
                  <a:pt x="813" y="287"/>
                </a:cubicBezTo>
                <a:cubicBezTo>
                  <a:pt x="813" y="287"/>
                  <a:pt x="813" y="287"/>
                  <a:pt x="813" y="286"/>
                </a:cubicBezTo>
                <a:cubicBezTo>
                  <a:pt x="813" y="286"/>
                  <a:pt x="813" y="286"/>
                  <a:pt x="813" y="286"/>
                </a:cubicBezTo>
                <a:cubicBezTo>
                  <a:pt x="813" y="285"/>
                  <a:pt x="813" y="285"/>
                  <a:pt x="813" y="284"/>
                </a:cubicBezTo>
                <a:cubicBezTo>
                  <a:pt x="813" y="282"/>
                  <a:pt x="813" y="282"/>
                  <a:pt x="813" y="282"/>
                </a:cubicBezTo>
                <a:cubicBezTo>
                  <a:pt x="813" y="282"/>
                  <a:pt x="812" y="281"/>
                  <a:pt x="812" y="280"/>
                </a:cubicBezTo>
                <a:cubicBezTo>
                  <a:pt x="812" y="280"/>
                  <a:pt x="813" y="280"/>
                  <a:pt x="813" y="279"/>
                </a:cubicBezTo>
                <a:cubicBezTo>
                  <a:pt x="813" y="279"/>
                  <a:pt x="812" y="279"/>
                  <a:pt x="812" y="279"/>
                </a:cubicBezTo>
                <a:cubicBezTo>
                  <a:pt x="812" y="278"/>
                  <a:pt x="812" y="278"/>
                  <a:pt x="812" y="278"/>
                </a:cubicBezTo>
                <a:cubicBezTo>
                  <a:pt x="812" y="277"/>
                  <a:pt x="812" y="277"/>
                  <a:pt x="812" y="277"/>
                </a:cubicBezTo>
                <a:cubicBezTo>
                  <a:pt x="812" y="276"/>
                  <a:pt x="812" y="276"/>
                  <a:pt x="812" y="275"/>
                </a:cubicBezTo>
                <a:cubicBezTo>
                  <a:pt x="813" y="270"/>
                  <a:pt x="813" y="265"/>
                  <a:pt x="813" y="259"/>
                </a:cubicBezTo>
                <a:cubicBezTo>
                  <a:pt x="813" y="254"/>
                  <a:pt x="813" y="250"/>
                  <a:pt x="813" y="245"/>
                </a:cubicBezTo>
                <a:cubicBezTo>
                  <a:pt x="815" y="226"/>
                  <a:pt x="815" y="226"/>
                  <a:pt x="815" y="226"/>
                </a:cubicBezTo>
                <a:cubicBezTo>
                  <a:pt x="815" y="219"/>
                  <a:pt x="816" y="212"/>
                  <a:pt x="817" y="206"/>
                </a:cubicBezTo>
                <a:cubicBezTo>
                  <a:pt x="817" y="206"/>
                  <a:pt x="818" y="205"/>
                  <a:pt x="818" y="205"/>
                </a:cubicBezTo>
                <a:cubicBezTo>
                  <a:pt x="818" y="204"/>
                  <a:pt x="817" y="204"/>
                  <a:pt x="818" y="204"/>
                </a:cubicBezTo>
                <a:cubicBezTo>
                  <a:pt x="818" y="203"/>
                  <a:pt x="818" y="203"/>
                  <a:pt x="818" y="203"/>
                </a:cubicBezTo>
                <a:cubicBezTo>
                  <a:pt x="819" y="197"/>
                  <a:pt x="820" y="192"/>
                  <a:pt x="822" y="186"/>
                </a:cubicBezTo>
                <a:cubicBezTo>
                  <a:pt x="822" y="185"/>
                  <a:pt x="822" y="186"/>
                  <a:pt x="822" y="186"/>
                </a:cubicBezTo>
                <a:cubicBezTo>
                  <a:pt x="823" y="183"/>
                  <a:pt x="824" y="178"/>
                  <a:pt x="825" y="175"/>
                </a:cubicBezTo>
                <a:cubicBezTo>
                  <a:pt x="825" y="173"/>
                  <a:pt x="825" y="171"/>
                  <a:pt x="826" y="170"/>
                </a:cubicBezTo>
                <a:cubicBezTo>
                  <a:pt x="826" y="169"/>
                  <a:pt x="825" y="169"/>
                  <a:pt x="825" y="169"/>
                </a:cubicBezTo>
                <a:cubicBezTo>
                  <a:pt x="826" y="169"/>
                  <a:pt x="826" y="169"/>
                  <a:pt x="826" y="169"/>
                </a:cubicBezTo>
                <a:cubicBezTo>
                  <a:pt x="826" y="167"/>
                  <a:pt x="826" y="167"/>
                  <a:pt x="826" y="167"/>
                </a:cubicBezTo>
                <a:cubicBezTo>
                  <a:pt x="827" y="164"/>
                  <a:pt x="828" y="160"/>
                  <a:pt x="829" y="156"/>
                </a:cubicBezTo>
                <a:cubicBezTo>
                  <a:pt x="829" y="155"/>
                  <a:pt x="829" y="155"/>
                  <a:pt x="829" y="154"/>
                </a:cubicBezTo>
                <a:cubicBezTo>
                  <a:pt x="830" y="154"/>
                  <a:pt x="830" y="154"/>
                  <a:pt x="829" y="153"/>
                </a:cubicBezTo>
                <a:cubicBezTo>
                  <a:pt x="829" y="153"/>
                  <a:pt x="830" y="151"/>
                  <a:pt x="830" y="152"/>
                </a:cubicBezTo>
                <a:cubicBezTo>
                  <a:pt x="830" y="151"/>
                  <a:pt x="830" y="152"/>
                  <a:pt x="830" y="152"/>
                </a:cubicBezTo>
                <a:cubicBezTo>
                  <a:pt x="831" y="151"/>
                  <a:pt x="831" y="149"/>
                  <a:pt x="831" y="147"/>
                </a:cubicBezTo>
                <a:cubicBezTo>
                  <a:pt x="831" y="146"/>
                  <a:pt x="832" y="144"/>
                  <a:pt x="833" y="142"/>
                </a:cubicBezTo>
                <a:cubicBezTo>
                  <a:pt x="833" y="144"/>
                  <a:pt x="833" y="146"/>
                  <a:pt x="835" y="147"/>
                </a:cubicBezTo>
                <a:cubicBezTo>
                  <a:pt x="836" y="145"/>
                  <a:pt x="836" y="141"/>
                  <a:pt x="837" y="140"/>
                </a:cubicBezTo>
                <a:cubicBezTo>
                  <a:pt x="838" y="135"/>
                  <a:pt x="839" y="130"/>
                  <a:pt x="840" y="125"/>
                </a:cubicBezTo>
                <a:cubicBezTo>
                  <a:pt x="840" y="124"/>
                  <a:pt x="840" y="124"/>
                  <a:pt x="840" y="124"/>
                </a:cubicBezTo>
                <a:cubicBezTo>
                  <a:pt x="842" y="119"/>
                  <a:pt x="842" y="114"/>
                  <a:pt x="844" y="108"/>
                </a:cubicBezTo>
                <a:cubicBezTo>
                  <a:pt x="842" y="119"/>
                  <a:pt x="839" y="128"/>
                  <a:pt x="838" y="138"/>
                </a:cubicBezTo>
                <a:cubicBezTo>
                  <a:pt x="837" y="140"/>
                  <a:pt x="836" y="146"/>
                  <a:pt x="835" y="150"/>
                </a:cubicBezTo>
                <a:cubicBezTo>
                  <a:pt x="835" y="152"/>
                  <a:pt x="836" y="153"/>
                  <a:pt x="838" y="152"/>
                </a:cubicBezTo>
                <a:cubicBezTo>
                  <a:pt x="840" y="150"/>
                  <a:pt x="839" y="147"/>
                  <a:pt x="840" y="145"/>
                </a:cubicBezTo>
                <a:cubicBezTo>
                  <a:pt x="841" y="145"/>
                  <a:pt x="841" y="144"/>
                  <a:pt x="842" y="145"/>
                </a:cubicBezTo>
                <a:cubicBezTo>
                  <a:pt x="842" y="150"/>
                  <a:pt x="840" y="156"/>
                  <a:pt x="840" y="160"/>
                </a:cubicBezTo>
                <a:cubicBezTo>
                  <a:pt x="840" y="161"/>
                  <a:pt x="840" y="162"/>
                  <a:pt x="840" y="163"/>
                </a:cubicBezTo>
                <a:cubicBezTo>
                  <a:pt x="840" y="163"/>
                  <a:pt x="840" y="164"/>
                  <a:pt x="841" y="164"/>
                </a:cubicBezTo>
                <a:cubicBezTo>
                  <a:pt x="841" y="164"/>
                  <a:pt x="841" y="164"/>
                  <a:pt x="842" y="164"/>
                </a:cubicBezTo>
                <a:cubicBezTo>
                  <a:pt x="842" y="159"/>
                  <a:pt x="846" y="156"/>
                  <a:pt x="846" y="151"/>
                </a:cubicBezTo>
                <a:cubicBezTo>
                  <a:pt x="847" y="150"/>
                  <a:pt x="848" y="149"/>
                  <a:pt x="849" y="149"/>
                </a:cubicBezTo>
                <a:cubicBezTo>
                  <a:pt x="849" y="147"/>
                  <a:pt x="850" y="145"/>
                  <a:pt x="850" y="143"/>
                </a:cubicBezTo>
                <a:cubicBezTo>
                  <a:pt x="850" y="142"/>
                  <a:pt x="850" y="142"/>
                  <a:pt x="850" y="142"/>
                </a:cubicBezTo>
                <a:cubicBezTo>
                  <a:pt x="851" y="137"/>
                  <a:pt x="851" y="133"/>
                  <a:pt x="853" y="129"/>
                </a:cubicBezTo>
                <a:cubicBezTo>
                  <a:pt x="853" y="133"/>
                  <a:pt x="852" y="136"/>
                  <a:pt x="851" y="140"/>
                </a:cubicBezTo>
                <a:cubicBezTo>
                  <a:pt x="851" y="140"/>
                  <a:pt x="852" y="141"/>
                  <a:pt x="852" y="141"/>
                </a:cubicBezTo>
                <a:cubicBezTo>
                  <a:pt x="851" y="144"/>
                  <a:pt x="850" y="149"/>
                  <a:pt x="849" y="152"/>
                </a:cubicBezTo>
                <a:cubicBezTo>
                  <a:pt x="850" y="153"/>
                  <a:pt x="851" y="153"/>
                  <a:pt x="851" y="152"/>
                </a:cubicBezTo>
                <a:cubicBezTo>
                  <a:pt x="851" y="152"/>
                  <a:pt x="851" y="153"/>
                  <a:pt x="851" y="153"/>
                </a:cubicBezTo>
                <a:cubicBezTo>
                  <a:pt x="851" y="153"/>
                  <a:pt x="851" y="153"/>
                  <a:pt x="852" y="153"/>
                </a:cubicBezTo>
                <a:cubicBezTo>
                  <a:pt x="851" y="155"/>
                  <a:pt x="851" y="155"/>
                  <a:pt x="851" y="157"/>
                </a:cubicBezTo>
                <a:cubicBezTo>
                  <a:pt x="851" y="158"/>
                  <a:pt x="851" y="158"/>
                  <a:pt x="852" y="158"/>
                </a:cubicBezTo>
                <a:cubicBezTo>
                  <a:pt x="852" y="156"/>
                  <a:pt x="853" y="155"/>
                  <a:pt x="853" y="153"/>
                </a:cubicBezTo>
                <a:cubicBezTo>
                  <a:pt x="853" y="152"/>
                  <a:pt x="853" y="151"/>
                  <a:pt x="853" y="151"/>
                </a:cubicBezTo>
                <a:cubicBezTo>
                  <a:pt x="853" y="150"/>
                  <a:pt x="853" y="150"/>
                  <a:pt x="854" y="150"/>
                </a:cubicBezTo>
                <a:cubicBezTo>
                  <a:pt x="854" y="149"/>
                  <a:pt x="853" y="149"/>
                  <a:pt x="853" y="148"/>
                </a:cubicBezTo>
                <a:cubicBezTo>
                  <a:pt x="853" y="148"/>
                  <a:pt x="854" y="148"/>
                  <a:pt x="854" y="147"/>
                </a:cubicBezTo>
                <a:cubicBezTo>
                  <a:pt x="855" y="145"/>
                  <a:pt x="854" y="143"/>
                  <a:pt x="855" y="141"/>
                </a:cubicBezTo>
                <a:cubicBezTo>
                  <a:pt x="855" y="140"/>
                  <a:pt x="856" y="139"/>
                  <a:pt x="857" y="137"/>
                </a:cubicBezTo>
                <a:cubicBezTo>
                  <a:pt x="857" y="138"/>
                  <a:pt x="856" y="139"/>
                  <a:pt x="856" y="140"/>
                </a:cubicBezTo>
                <a:cubicBezTo>
                  <a:pt x="855" y="144"/>
                  <a:pt x="856" y="148"/>
                  <a:pt x="855" y="151"/>
                </a:cubicBezTo>
                <a:cubicBezTo>
                  <a:pt x="856" y="152"/>
                  <a:pt x="856" y="151"/>
                  <a:pt x="857" y="151"/>
                </a:cubicBezTo>
                <a:cubicBezTo>
                  <a:pt x="857" y="150"/>
                  <a:pt x="857" y="149"/>
                  <a:pt x="857" y="148"/>
                </a:cubicBezTo>
                <a:cubicBezTo>
                  <a:pt x="857" y="148"/>
                  <a:pt x="857" y="149"/>
                  <a:pt x="857" y="148"/>
                </a:cubicBezTo>
                <a:cubicBezTo>
                  <a:pt x="857" y="146"/>
                  <a:pt x="857" y="144"/>
                  <a:pt x="858" y="141"/>
                </a:cubicBezTo>
                <a:cubicBezTo>
                  <a:pt x="858" y="141"/>
                  <a:pt x="858" y="140"/>
                  <a:pt x="859" y="141"/>
                </a:cubicBezTo>
                <a:cubicBezTo>
                  <a:pt x="859" y="140"/>
                  <a:pt x="859" y="140"/>
                  <a:pt x="860" y="140"/>
                </a:cubicBezTo>
                <a:cubicBezTo>
                  <a:pt x="860" y="139"/>
                  <a:pt x="859" y="140"/>
                  <a:pt x="859" y="140"/>
                </a:cubicBezTo>
                <a:cubicBezTo>
                  <a:pt x="860" y="139"/>
                  <a:pt x="859" y="138"/>
                  <a:pt x="860" y="138"/>
                </a:cubicBezTo>
                <a:cubicBezTo>
                  <a:pt x="860" y="134"/>
                  <a:pt x="861" y="132"/>
                  <a:pt x="861" y="128"/>
                </a:cubicBezTo>
                <a:cubicBezTo>
                  <a:pt x="861" y="131"/>
                  <a:pt x="861" y="134"/>
                  <a:pt x="860" y="137"/>
                </a:cubicBezTo>
                <a:cubicBezTo>
                  <a:pt x="860" y="138"/>
                  <a:pt x="861" y="137"/>
                  <a:pt x="861" y="138"/>
                </a:cubicBezTo>
                <a:cubicBezTo>
                  <a:pt x="861" y="139"/>
                  <a:pt x="860" y="139"/>
                  <a:pt x="860" y="140"/>
                </a:cubicBezTo>
                <a:cubicBezTo>
                  <a:pt x="860" y="141"/>
                  <a:pt x="860" y="142"/>
                  <a:pt x="860" y="143"/>
                </a:cubicBezTo>
                <a:cubicBezTo>
                  <a:pt x="860" y="144"/>
                  <a:pt x="859" y="145"/>
                  <a:pt x="859" y="146"/>
                </a:cubicBezTo>
                <a:cubicBezTo>
                  <a:pt x="860" y="147"/>
                  <a:pt x="860" y="148"/>
                  <a:pt x="860" y="149"/>
                </a:cubicBezTo>
                <a:cubicBezTo>
                  <a:pt x="860" y="150"/>
                  <a:pt x="860" y="149"/>
                  <a:pt x="860" y="150"/>
                </a:cubicBezTo>
                <a:cubicBezTo>
                  <a:pt x="861" y="151"/>
                  <a:pt x="861" y="150"/>
                  <a:pt x="862" y="150"/>
                </a:cubicBezTo>
                <a:cubicBezTo>
                  <a:pt x="862" y="151"/>
                  <a:pt x="861" y="150"/>
                  <a:pt x="861" y="151"/>
                </a:cubicBezTo>
                <a:cubicBezTo>
                  <a:pt x="861" y="151"/>
                  <a:pt x="861" y="152"/>
                  <a:pt x="862" y="152"/>
                </a:cubicBezTo>
                <a:cubicBezTo>
                  <a:pt x="861" y="154"/>
                  <a:pt x="861" y="155"/>
                  <a:pt x="861" y="157"/>
                </a:cubicBezTo>
                <a:cubicBezTo>
                  <a:pt x="861" y="157"/>
                  <a:pt x="861" y="156"/>
                  <a:pt x="861" y="157"/>
                </a:cubicBezTo>
                <a:cubicBezTo>
                  <a:pt x="861" y="157"/>
                  <a:pt x="861" y="160"/>
                  <a:pt x="861" y="160"/>
                </a:cubicBezTo>
                <a:cubicBezTo>
                  <a:pt x="861" y="162"/>
                  <a:pt x="861" y="163"/>
                  <a:pt x="860" y="165"/>
                </a:cubicBezTo>
                <a:cubicBezTo>
                  <a:pt x="860" y="166"/>
                  <a:pt x="861" y="165"/>
                  <a:pt x="861" y="166"/>
                </a:cubicBezTo>
                <a:cubicBezTo>
                  <a:pt x="861" y="167"/>
                  <a:pt x="861" y="168"/>
                  <a:pt x="860" y="169"/>
                </a:cubicBezTo>
                <a:cubicBezTo>
                  <a:pt x="861" y="170"/>
                  <a:pt x="861" y="172"/>
                  <a:pt x="860" y="173"/>
                </a:cubicBezTo>
                <a:cubicBezTo>
                  <a:pt x="861" y="173"/>
                  <a:pt x="861" y="172"/>
                  <a:pt x="862" y="172"/>
                </a:cubicBezTo>
                <a:cubicBezTo>
                  <a:pt x="862" y="172"/>
                  <a:pt x="861" y="173"/>
                  <a:pt x="861" y="174"/>
                </a:cubicBezTo>
                <a:cubicBezTo>
                  <a:pt x="861" y="178"/>
                  <a:pt x="862" y="181"/>
                  <a:pt x="861" y="186"/>
                </a:cubicBezTo>
                <a:cubicBezTo>
                  <a:pt x="861" y="187"/>
                  <a:pt x="862" y="187"/>
                  <a:pt x="861" y="188"/>
                </a:cubicBezTo>
                <a:cubicBezTo>
                  <a:pt x="861" y="188"/>
                  <a:pt x="862" y="188"/>
                  <a:pt x="862" y="188"/>
                </a:cubicBezTo>
                <a:cubicBezTo>
                  <a:pt x="862" y="190"/>
                  <a:pt x="860" y="196"/>
                  <a:pt x="862" y="198"/>
                </a:cubicBezTo>
                <a:cubicBezTo>
                  <a:pt x="861" y="198"/>
                  <a:pt x="861" y="197"/>
                  <a:pt x="861" y="198"/>
                </a:cubicBezTo>
                <a:cubicBezTo>
                  <a:pt x="861" y="199"/>
                  <a:pt x="860" y="200"/>
                  <a:pt x="861" y="201"/>
                </a:cubicBezTo>
                <a:cubicBezTo>
                  <a:pt x="861" y="204"/>
                  <a:pt x="860" y="206"/>
                  <a:pt x="861" y="208"/>
                </a:cubicBezTo>
                <a:cubicBezTo>
                  <a:pt x="860" y="209"/>
                  <a:pt x="860" y="210"/>
                  <a:pt x="860" y="210"/>
                </a:cubicBezTo>
                <a:cubicBezTo>
                  <a:pt x="860" y="211"/>
                  <a:pt x="860" y="213"/>
                  <a:pt x="860" y="214"/>
                </a:cubicBezTo>
                <a:cubicBezTo>
                  <a:pt x="859" y="231"/>
                  <a:pt x="857" y="248"/>
                  <a:pt x="857" y="264"/>
                </a:cubicBezTo>
                <a:cubicBezTo>
                  <a:pt x="856" y="268"/>
                  <a:pt x="857" y="273"/>
                  <a:pt x="857" y="277"/>
                </a:cubicBezTo>
                <a:cubicBezTo>
                  <a:pt x="857" y="277"/>
                  <a:pt x="857" y="277"/>
                  <a:pt x="857" y="278"/>
                </a:cubicBezTo>
                <a:cubicBezTo>
                  <a:pt x="857" y="279"/>
                  <a:pt x="857" y="279"/>
                  <a:pt x="857" y="279"/>
                </a:cubicBezTo>
                <a:cubicBezTo>
                  <a:pt x="857" y="280"/>
                  <a:pt x="857" y="281"/>
                  <a:pt x="857" y="282"/>
                </a:cubicBezTo>
                <a:cubicBezTo>
                  <a:pt x="857" y="291"/>
                  <a:pt x="857" y="302"/>
                  <a:pt x="859" y="311"/>
                </a:cubicBezTo>
                <a:cubicBezTo>
                  <a:pt x="858" y="317"/>
                  <a:pt x="860" y="324"/>
                  <a:pt x="860" y="331"/>
                </a:cubicBezTo>
                <a:cubicBezTo>
                  <a:pt x="860" y="334"/>
                  <a:pt x="860" y="336"/>
                  <a:pt x="860" y="339"/>
                </a:cubicBezTo>
                <a:cubicBezTo>
                  <a:pt x="861" y="340"/>
                  <a:pt x="861" y="342"/>
                  <a:pt x="861" y="343"/>
                </a:cubicBezTo>
                <a:cubicBezTo>
                  <a:pt x="861" y="345"/>
                  <a:pt x="861" y="347"/>
                  <a:pt x="861" y="349"/>
                </a:cubicBezTo>
                <a:cubicBezTo>
                  <a:pt x="861" y="350"/>
                  <a:pt x="861" y="350"/>
                  <a:pt x="861" y="350"/>
                </a:cubicBezTo>
                <a:cubicBezTo>
                  <a:pt x="861" y="351"/>
                  <a:pt x="861" y="351"/>
                  <a:pt x="861" y="351"/>
                </a:cubicBezTo>
                <a:cubicBezTo>
                  <a:pt x="861" y="351"/>
                  <a:pt x="861" y="351"/>
                  <a:pt x="861" y="351"/>
                </a:cubicBezTo>
                <a:cubicBezTo>
                  <a:pt x="861" y="351"/>
                  <a:pt x="860" y="350"/>
                  <a:pt x="860" y="350"/>
                </a:cubicBezTo>
                <a:cubicBezTo>
                  <a:pt x="859" y="350"/>
                  <a:pt x="858" y="350"/>
                  <a:pt x="857" y="349"/>
                </a:cubicBezTo>
                <a:cubicBezTo>
                  <a:pt x="854" y="349"/>
                  <a:pt x="853" y="349"/>
                  <a:pt x="851" y="348"/>
                </a:cubicBezTo>
                <a:cubicBezTo>
                  <a:pt x="843" y="346"/>
                  <a:pt x="834" y="342"/>
                  <a:pt x="826" y="340"/>
                </a:cubicBezTo>
                <a:cubicBezTo>
                  <a:pt x="824" y="340"/>
                  <a:pt x="821" y="338"/>
                  <a:pt x="819" y="338"/>
                </a:cubicBezTo>
                <a:cubicBezTo>
                  <a:pt x="818" y="338"/>
                  <a:pt x="817" y="338"/>
                  <a:pt x="816" y="337"/>
                </a:cubicBezTo>
                <a:cubicBezTo>
                  <a:pt x="812" y="336"/>
                  <a:pt x="807" y="334"/>
                  <a:pt x="803" y="334"/>
                </a:cubicBezTo>
                <a:cubicBezTo>
                  <a:pt x="801" y="333"/>
                  <a:pt x="799" y="332"/>
                  <a:pt x="797" y="331"/>
                </a:cubicBezTo>
                <a:cubicBezTo>
                  <a:pt x="794" y="331"/>
                  <a:pt x="792" y="330"/>
                  <a:pt x="790" y="330"/>
                </a:cubicBezTo>
                <a:cubicBezTo>
                  <a:pt x="789" y="329"/>
                  <a:pt x="788" y="329"/>
                  <a:pt x="788" y="329"/>
                </a:cubicBezTo>
                <a:cubicBezTo>
                  <a:pt x="787" y="329"/>
                  <a:pt x="787" y="329"/>
                  <a:pt x="786" y="328"/>
                </a:cubicBezTo>
                <a:cubicBezTo>
                  <a:pt x="783" y="328"/>
                  <a:pt x="779" y="327"/>
                  <a:pt x="776" y="325"/>
                </a:cubicBezTo>
                <a:cubicBezTo>
                  <a:pt x="775" y="325"/>
                  <a:pt x="775" y="325"/>
                  <a:pt x="775" y="326"/>
                </a:cubicBezTo>
                <a:cubicBezTo>
                  <a:pt x="773" y="324"/>
                  <a:pt x="770" y="325"/>
                  <a:pt x="768" y="324"/>
                </a:cubicBezTo>
                <a:cubicBezTo>
                  <a:pt x="767" y="324"/>
                  <a:pt x="767" y="324"/>
                  <a:pt x="767" y="324"/>
                </a:cubicBezTo>
                <a:cubicBezTo>
                  <a:pt x="766" y="323"/>
                  <a:pt x="765" y="323"/>
                  <a:pt x="763" y="323"/>
                </a:cubicBezTo>
                <a:cubicBezTo>
                  <a:pt x="759" y="321"/>
                  <a:pt x="755" y="321"/>
                  <a:pt x="751" y="319"/>
                </a:cubicBezTo>
                <a:cubicBezTo>
                  <a:pt x="749" y="320"/>
                  <a:pt x="746" y="319"/>
                  <a:pt x="744" y="318"/>
                </a:cubicBezTo>
                <a:cubicBezTo>
                  <a:pt x="743" y="318"/>
                  <a:pt x="743" y="319"/>
                  <a:pt x="742" y="318"/>
                </a:cubicBezTo>
                <a:cubicBezTo>
                  <a:pt x="741" y="318"/>
                  <a:pt x="741" y="318"/>
                  <a:pt x="741" y="318"/>
                </a:cubicBezTo>
                <a:cubicBezTo>
                  <a:pt x="740" y="318"/>
                  <a:pt x="740" y="318"/>
                  <a:pt x="739" y="318"/>
                </a:cubicBezTo>
                <a:cubicBezTo>
                  <a:pt x="738" y="317"/>
                  <a:pt x="738" y="317"/>
                  <a:pt x="737" y="316"/>
                </a:cubicBezTo>
                <a:cubicBezTo>
                  <a:pt x="736" y="316"/>
                  <a:pt x="736" y="317"/>
                  <a:pt x="735" y="316"/>
                </a:cubicBezTo>
                <a:cubicBezTo>
                  <a:pt x="734" y="316"/>
                  <a:pt x="733" y="315"/>
                  <a:pt x="733" y="315"/>
                </a:cubicBezTo>
                <a:cubicBezTo>
                  <a:pt x="731" y="315"/>
                  <a:pt x="729" y="316"/>
                  <a:pt x="727" y="314"/>
                </a:cubicBezTo>
                <a:cubicBezTo>
                  <a:pt x="725" y="314"/>
                  <a:pt x="724" y="313"/>
                  <a:pt x="722" y="313"/>
                </a:cubicBezTo>
                <a:cubicBezTo>
                  <a:pt x="721" y="313"/>
                  <a:pt x="720" y="313"/>
                  <a:pt x="719" y="313"/>
                </a:cubicBezTo>
                <a:cubicBezTo>
                  <a:pt x="718" y="313"/>
                  <a:pt x="718" y="313"/>
                  <a:pt x="717" y="313"/>
                </a:cubicBezTo>
                <a:cubicBezTo>
                  <a:pt x="715" y="312"/>
                  <a:pt x="713" y="313"/>
                  <a:pt x="711" y="311"/>
                </a:cubicBezTo>
                <a:cubicBezTo>
                  <a:pt x="708" y="312"/>
                  <a:pt x="703" y="309"/>
                  <a:pt x="701" y="311"/>
                </a:cubicBezTo>
                <a:cubicBezTo>
                  <a:pt x="701" y="312"/>
                  <a:pt x="700" y="313"/>
                  <a:pt x="699" y="313"/>
                </a:cubicBezTo>
                <a:cubicBezTo>
                  <a:pt x="698" y="313"/>
                  <a:pt x="698" y="312"/>
                  <a:pt x="697" y="311"/>
                </a:cubicBezTo>
                <a:cubicBezTo>
                  <a:pt x="696" y="311"/>
                  <a:pt x="693" y="310"/>
                  <a:pt x="692" y="310"/>
                </a:cubicBezTo>
                <a:cubicBezTo>
                  <a:pt x="691" y="310"/>
                  <a:pt x="691" y="311"/>
                  <a:pt x="690" y="311"/>
                </a:cubicBezTo>
                <a:cubicBezTo>
                  <a:pt x="689" y="311"/>
                  <a:pt x="688" y="309"/>
                  <a:pt x="687" y="309"/>
                </a:cubicBezTo>
                <a:cubicBezTo>
                  <a:pt x="686" y="309"/>
                  <a:pt x="685" y="310"/>
                  <a:pt x="684" y="310"/>
                </a:cubicBezTo>
                <a:cubicBezTo>
                  <a:pt x="683" y="309"/>
                  <a:pt x="682" y="308"/>
                  <a:pt x="682" y="307"/>
                </a:cubicBezTo>
                <a:cubicBezTo>
                  <a:pt x="682" y="307"/>
                  <a:pt x="682" y="307"/>
                  <a:pt x="681" y="307"/>
                </a:cubicBezTo>
                <a:cubicBezTo>
                  <a:pt x="680" y="305"/>
                  <a:pt x="677" y="304"/>
                  <a:pt x="674" y="304"/>
                </a:cubicBezTo>
                <a:cubicBezTo>
                  <a:pt x="674" y="303"/>
                  <a:pt x="673" y="303"/>
                  <a:pt x="673" y="303"/>
                </a:cubicBezTo>
                <a:cubicBezTo>
                  <a:pt x="670" y="302"/>
                  <a:pt x="668" y="299"/>
                  <a:pt x="666" y="296"/>
                </a:cubicBezTo>
                <a:cubicBezTo>
                  <a:pt x="666" y="296"/>
                  <a:pt x="665" y="296"/>
                  <a:pt x="665" y="295"/>
                </a:cubicBezTo>
                <a:cubicBezTo>
                  <a:pt x="664" y="294"/>
                  <a:pt x="664" y="293"/>
                  <a:pt x="663" y="292"/>
                </a:cubicBezTo>
                <a:cubicBezTo>
                  <a:pt x="663" y="291"/>
                  <a:pt x="662" y="291"/>
                  <a:pt x="662" y="290"/>
                </a:cubicBezTo>
                <a:cubicBezTo>
                  <a:pt x="662" y="288"/>
                  <a:pt x="661" y="287"/>
                  <a:pt x="660" y="286"/>
                </a:cubicBezTo>
                <a:cubicBezTo>
                  <a:pt x="660" y="285"/>
                  <a:pt x="659" y="284"/>
                  <a:pt x="659" y="283"/>
                </a:cubicBezTo>
                <a:cubicBezTo>
                  <a:pt x="658" y="281"/>
                  <a:pt x="659" y="279"/>
                  <a:pt x="658" y="277"/>
                </a:cubicBezTo>
                <a:cubicBezTo>
                  <a:pt x="659" y="274"/>
                  <a:pt x="659" y="271"/>
                  <a:pt x="660" y="267"/>
                </a:cubicBezTo>
                <a:cubicBezTo>
                  <a:pt x="660" y="267"/>
                  <a:pt x="659" y="267"/>
                  <a:pt x="660" y="266"/>
                </a:cubicBezTo>
                <a:cubicBezTo>
                  <a:pt x="661" y="265"/>
                  <a:pt x="661" y="263"/>
                  <a:pt x="662" y="261"/>
                </a:cubicBezTo>
                <a:cubicBezTo>
                  <a:pt x="663" y="261"/>
                  <a:pt x="663" y="260"/>
                  <a:pt x="664" y="260"/>
                </a:cubicBezTo>
                <a:cubicBezTo>
                  <a:pt x="665" y="259"/>
                  <a:pt x="665" y="258"/>
                  <a:pt x="666" y="257"/>
                </a:cubicBezTo>
                <a:cubicBezTo>
                  <a:pt x="670" y="256"/>
                  <a:pt x="673" y="253"/>
                  <a:pt x="677" y="251"/>
                </a:cubicBezTo>
                <a:cubicBezTo>
                  <a:pt x="677" y="251"/>
                  <a:pt x="678" y="251"/>
                  <a:pt x="678" y="251"/>
                </a:cubicBezTo>
                <a:cubicBezTo>
                  <a:pt x="680" y="250"/>
                  <a:pt x="682" y="250"/>
                  <a:pt x="684" y="249"/>
                </a:cubicBezTo>
                <a:cubicBezTo>
                  <a:pt x="685" y="248"/>
                  <a:pt x="687" y="249"/>
                  <a:pt x="689" y="249"/>
                </a:cubicBezTo>
                <a:cubicBezTo>
                  <a:pt x="690" y="249"/>
                  <a:pt x="690" y="248"/>
                  <a:pt x="692" y="249"/>
                </a:cubicBezTo>
                <a:cubicBezTo>
                  <a:pt x="693" y="249"/>
                  <a:pt x="695" y="248"/>
                  <a:pt x="696" y="248"/>
                </a:cubicBezTo>
                <a:cubicBezTo>
                  <a:pt x="698" y="248"/>
                  <a:pt x="700" y="249"/>
                  <a:pt x="701" y="250"/>
                </a:cubicBezTo>
                <a:cubicBezTo>
                  <a:pt x="702" y="250"/>
                  <a:pt x="703" y="249"/>
                  <a:pt x="704" y="250"/>
                </a:cubicBezTo>
                <a:cubicBezTo>
                  <a:pt x="705" y="250"/>
                  <a:pt x="706" y="252"/>
                  <a:pt x="707" y="252"/>
                </a:cubicBezTo>
                <a:close/>
                <a:moveTo>
                  <a:pt x="858" y="156"/>
                </a:moveTo>
                <a:cubicBezTo>
                  <a:pt x="858" y="156"/>
                  <a:pt x="858" y="156"/>
                  <a:pt x="858" y="156"/>
                </a:cubicBezTo>
                <a:cubicBezTo>
                  <a:pt x="858" y="157"/>
                  <a:pt x="859" y="156"/>
                  <a:pt x="858" y="156"/>
                </a:cubicBezTo>
                <a:close/>
                <a:moveTo>
                  <a:pt x="859" y="156"/>
                </a:moveTo>
                <a:cubicBezTo>
                  <a:pt x="860" y="155"/>
                  <a:pt x="859" y="154"/>
                  <a:pt x="860" y="152"/>
                </a:cubicBezTo>
                <a:cubicBezTo>
                  <a:pt x="859" y="152"/>
                  <a:pt x="859" y="152"/>
                  <a:pt x="860" y="151"/>
                </a:cubicBezTo>
                <a:cubicBezTo>
                  <a:pt x="859" y="150"/>
                  <a:pt x="860" y="148"/>
                  <a:pt x="858" y="148"/>
                </a:cubicBezTo>
                <a:cubicBezTo>
                  <a:pt x="858" y="149"/>
                  <a:pt x="858" y="150"/>
                  <a:pt x="857" y="151"/>
                </a:cubicBezTo>
                <a:cubicBezTo>
                  <a:pt x="857" y="151"/>
                  <a:pt x="858" y="151"/>
                  <a:pt x="858" y="151"/>
                </a:cubicBezTo>
                <a:cubicBezTo>
                  <a:pt x="858" y="152"/>
                  <a:pt x="858" y="154"/>
                  <a:pt x="858" y="156"/>
                </a:cubicBezTo>
                <a:cubicBezTo>
                  <a:pt x="858" y="156"/>
                  <a:pt x="858" y="155"/>
                  <a:pt x="859" y="156"/>
                </a:cubicBezTo>
                <a:close/>
              </a:path>
            </a:pathLst>
          </a:custGeom>
          <a:solidFill>
            <a:srgbClr val="EF9032"/>
          </a:solidFill>
          <a:ln>
            <a:noFill/>
          </a:ln>
        </p:spPr>
        <p:txBody>
          <a:bodyPr vert="horz" wrap="square" lIns="91416" tIns="45708" rIns="91416" bIns="45708" numCol="1" anchor="t" anchorCtr="0" compatLnSpc="1">
            <a:prstTxWarp prst="textNoShape">
              <a:avLst/>
            </a:prstTxWarp>
          </a:bodyPr>
          <a:lstStyle/>
          <a:p>
            <a:pPr defTabSz="1218938"/>
            <a:endParaRPr lang="en-US" sz="2399">
              <a:solidFill>
                <a:prstClr val="black"/>
              </a:solidFill>
            </a:endParaRPr>
          </a:p>
        </p:txBody>
      </p:sp>
    </p:spTree>
    <p:extLst>
      <p:ext uri="{BB962C8B-B14F-4D97-AF65-F5344CB8AC3E}">
        <p14:creationId xmlns:p14="http://schemas.microsoft.com/office/powerpoint/2010/main" val="184142435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10" presetClass="entr" presetSubtype="0"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8" grpId="0" animBg="1"/>
      <p:bldP spid="14" grpId="0" animBg="1"/>
      <p:bldP spid="1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Box 27">
            <a:extLst>
              <a:ext uri="{FF2B5EF4-FFF2-40B4-BE49-F238E27FC236}">
                <a16:creationId xmlns:a16="http://schemas.microsoft.com/office/drawing/2014/main" id="{948C337F-3741-47E1-A161-3FE39E5B5E1F}"/>
              </a:ext>
            </a:extLst>
          </p:cNvPr>
          <p:cNvSpPr txBox="1"/>
          <p:nvPr/>
        </p:nvSpPr>
        <p:spPr>
          <a:xfrm>
            <a:off x="632202" y="3937623"/>
            <a:ext cx="1723936" cy="2554545"/>
          </a:xfrm>
          <a:prstGeom prst="rect">
            <a:avLst/>
          </a:prstGeom>
          <a:solidFill>
            <a:schemeClr val="accent3">
              <a:lumMod val="20000"/>
              <a:lumOff val="80000"/>
            </a:schemeClr>
          </a:solidFill>
          <a:ln>
            <a:solidFill>
              <a:srgbClr val="F3ECDF"/>
            </a:solidFill>
          </a:ln>
          <a:effectLst>
            <a:outerShdw blurRad="50800" dist="38100" dir="2700000" algn="tl" rotWithShape="0">
              <a:prstClr val="black">
                <a:alpha val="40000"/>
              </a:prstClr>
            </a:outerShdw>
          </a:effectLst>
        </p:spPr>
        <p:txBody>
          <a:bodyPr wrap="square" lIns="182880" tIns="91440" rIns="182880" bIns="91440" rtlCol="0" anchor="ctr">
            <a:spAutoFit/>
          </a:bodyPr>
          <a:lstStyle>
            <a:defPPr>
              <a:defRPr lang="en-US"/>
            </a:defPPr>
            <a:lvl1pPr algn="ctr">
              <a:defRPr sz="1400">
                <a:solidFill>
                  <a:srgbClr val="821F00"/>
                </a:solidFill>
                <a:latin typeface="Titillium Web" panose="00000500000000000000" pitchFamily="2" charset="0"/>
              </a:defRPr>
            </a:lvl1pPr>
          </a:lstStyle>
          <a:p>
            <a:r>
              <a:rPr lang="it-IT" dirty="0"/>
              <a:t>Una volta selezionato il Tipo Posto/ Classe di concorso, apparirà la sezione relativa ai </a:t>
            </a:r>
            <a:r>
              <a:rPr lang="it-IT" b="1" dirty="0"/>
              <a:t>Titoli di abilitazione</a:t>
            </a:r>
            <a:r>
              <a:rPr lang="it-IT" dirty="0"/>
              <a:t> congruenti con la graduatoria trattata</a:t>
            </a:r>
          </a:p>
        </p:txBody>
      </p:sp>
      <p:pic>
        <p:nvPicPr>
          <p:cNvPr id="23" name="Picture 22">
            <a:extLst>
              <a:ext uri="{FF2B5EF4-FFF2-40B4-BE49-F238E27FC236}">
                <a16:creationId xmlns:a16="http://schemas.microsoft.com/office/drawing/2014/main" id="{BB2B484C-0FE8-4D3E-99E9-65AECF17B200}"/>
              </a:ext>
            </a:extLst>
          </p:cNvPr>
          <p:cNvPicPr>
            <a:picLocks noChangeAspect="1"/>
          </p:cNvPicPr>
          <p:nvPr/>
        </p:nvPicPr>
        <p:blipFill>
          <a:blip r:embed="rId3"/>
          <a:stretch>
            <a:fillRect/>
          </a:stretch>
        </p:blipFill>
        <p:spPr>
          <a:xfrm>
            <a:off x="8371956" y="5328852"/>
            <a:ext cx="1781175" cy="447675"/>
          </a:xfrm>
          <a:prstGeom prst="rect">
            <a:avLst/>
          </a:prstGeom>
          <a:ln w="57150">
            <a:solidFill>
              <a:srgbClr val="7F7F7F"/>
            </a:solidFill>
          </a:ln>
        </p:spPr>
      </p:pic>
      <p:sp>
        <p:nvSpPr>
          <p:cNvPr id="17" name="Title 1"/>
          <p:cNvSpPr txBox="1">
            <a:spLocks/>
          </p:cNvSpPr>
          <p:nvPr/>
        </p:nvSpPr>
        <p:spPr>
          <a:xfrm>
            <a:off x="685800" y="228443"/>
            <a:ext cx="13258800" cy="801068"/>
          </a:xfrm>
          <a:prstGeom prst="rect">
            <a:avLst/>
          </a:prstGeom>
        </p:spPr>
        <p:txBody>
          <a:bodyPr vert="horz" lIns="0" tIns="0" rIns="0" bIns="0" rtlCol="0" anchor="t" anchorCtr="0">
            <a:normAutofit lnSpcReduction="10000"/>
          </a:bodyPr>
          <a:lstStyle>
            <a:lvl1pPr>
              <a:lnSpc>
                <a:spcPct val="85000"/>
              </a:lnSpc>
              <a:spcBef>
                <a:spcPct val="0"/>
              </a:spcBef>
              <a:buNone/>
              <a:defRPr sz="3200" b="1">
                <a:solidFill>
                  <a:srgbClr val="002060"/>
                </a:solidFill>
                <a:latin typeface="Titillium Web" panose="00000500000000000000" pitchFamily="2" charset="0"/>
                <a:ea typeface="+mj-ea"/>
                <a:cs typeface="+mj-cs"/>
              </a:defRPr>
            </a:lvl1pPr>
          </a:lstStyle>
          <a:p>
            <a:r>
              <a:rPr lang="it-IT" dirty="0"/>
              <a:t>DICHIARAZIONI RELATIVE ALL’ABILITAZIONE/SPECIALIZZAZIONE </a:t>
            </a:r>
          </a:p>
          <a:p>
            <a:r>
              <a:rPr lang="it-IT" dirty="0"/>
              <a:t>CONSEGUITA</a:t>
            </a:r>
          </a:p>
        </p:txBody>
      </p:sp>
      <p:sp>
        <p:nvSpPr>
          <p:cNvPr id="20" name="Rectangle 19">
            <a:extLst>
              <a:ext uri="{FF2B5EF4-FFF2-40B4-BE49-F238E27FC236}">
                <a16:creationId xmlns:a16="http://schemas.microsoft.com/office/drawing/2014/main" id="{FC0A3085-4E39-4FE3-BA98-E5BE27E66382}"/>
              </a:ext>
            </a:extLst>
          </p:cNvPr>
          <p:cNvSpPr/>
          <p:nvPr/>
        </p:nvSpPr>
        <p:spPr>
          <a:xfrm>
            <a:off x="0" y="867097"/>
            <a:ext cx="7282052" cy="72008"/>
          </a:xfrm>
          <a:prstGeom prst="rect">
            <a:avLst/>
          </a:prstGeom>
          <a:gradFill flip="none" rotWithShape="1">
            <a:gsLst>
              <a:gs pos="0">
                <a:srgbClr val="0070C0"/>
              </a:gs>
              <a:gs pos="100000">
                <a:schemeClr val="bg1"/>
              </a:gs>
            </a:gsLst>
            <a:lin ang="0" scaled="1"/>
            <a:tileRect/>
          </a:gradFill>
          <a:ln>
            <a:noFill/>
          </a:ln>
        </p:spPr>
        <p:style>
          <a:lnRef idx="0">
            <a:schemeClr val="accent1"/>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0EFBCDF1-3DE9-4D29-8D70-EAD573EA14D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10535" y="3236650"/>
            <a:ext cx="560659" cy="560659"/>
          </a:xfrm>
          <a:prstGeom prst="rect">
            <a:avLst/>
          </a:prstGeom>
        </p:spPr>
      </p:pic>
      <p:sp>
        <p:nvSpPr>
          <p:cNvPr id="16" name="Freeform 19">
            <a:extLst>
              <a:ext uri="{FF2B5EF4-FFF2-40B4-BE49-F238E27FC236}">
                <a16:creationId xmlns:a16="http://schemas.microsoft.com/office/drawing/2014/main" id="{4ED87571-67BE-42A1-8EA5-C04A8A8EDF4A}"/>
              </a:ext>
            </a:extLst>
          </p:cNvPr>
          <p:cNvSpPr>
            <a:spLocks noChangeAspect="1" noEditPoints="1"/>
          </p:cNvSpPr>
          <p:nvPr/>
        </p:nvSpPr>
        <p:spPr bwMode="auto">
          <a:xfrm rot="1580904" flipV="1">
            <a:off x="6514704" y="3990868"/>
            <a:ext cx="2297668" cy="692986"/>
          </a:xfrm>
          <a:custGeom>
            <a:avLst/>
            <a:gdLst>
              <a:gd name="T0" fmla="*/ 715 w 868"/>
              <a:gd name="T1" fmla="*/ 128 h 351"/>
              <a:gd name="T2" fmla="*/ 363 w 868"/>
              <a:gd name="T3" fmla="*/ 50 h 351"/>
              <a:gd name="T4" fmla="*/ 226 w 868"/>
              <a:gd name="T5" fmla="*/ 94 h 351"/>
              <a:gd name="T6" fmla="*/ 155 w 868"/>
              <a:gd name="T7" fmla="*/ 112 h 351"/>
              <a:gd name="T8" fmla="*/ 111 w 868"/>
              <a:gd name="T9" fmla="*/ 138 h 351"/>
              <a:gd name="T10" fmla="*/ 85 w 868"/>
              <a:gd name="T11" fmla="*/ 163 h 351"/>
              <a:gd name="T12" fmla="*/ 104 w 868"/>
              <a:gd name="T13" fmla="*/ 185 h 351"/>
              <a:gd name="T14" fmla="*/ 69 w 868"/>
              <a:gd name="T15" fmla="*/ 174 h 351"/>
              <a:gd name="T16" fmla="*/ 92 w 868"/>
              <a:gd name="T17" fmla="*/ 203 h 351"/>
              <a:gd name="T18" fmla="*/ 66 w 868"/>
              <a:gd name="T19" fmla="*/ 192 h 351"/>
              <a:gd name="T20" fmla="*/ 75 w 868"/>
              <a:gd name="T21" fmla="*/ 207 h 351"/>
              <a:gd name="T22" fmla="*/ 72 w 868"/>
              <a:gd name="T23" fmla="*/ 224 h 351"/>
              <a:gd name="T24" fmla="*/ 64 w 868"/>
              <a:gd name="T25" fmla="*/ 228 h 351"/>
              <a:gd name="T26" fmla="*/ 29 w 868"/>
              <a:gd name="T27" fmla="*/ 217 h 351"/>
              <a:gd name="T28" fmla="*/ 31 w 868"/>
              <a:gd name="T29" fmla="*/ 228 h 351"/>
              <a:gd name="T30" fmla="*/ 53 w 868"/>
              <a:gd name="T31" fmla="*/ 253 h 351"/>
              <a:gd name="T32" fmla="*/ 36 w 868"/>
              <a:gd name="T33" fmla="*/ 257 h 351"/>
              <a:gd name="T34" fmla="*/ 774 w 868"/>
              <a:gd name="T35" fmla="*/ 258 h 351"/>
              <a:gd name="T36" fmla="*/ 640 w 868"/>
              <a:gd name="T37" fmla="*/ 136 h 351"/>
              <a:gd name="T38" fmla="*/ 376 w 868"/>
              <a:gd name="T39" fmla="*/ 47 h 351"/>
              <a:gd name="T40" fmla="*/ 235 w 868"/>
              <a:gd name="T41" fmla="*/ 76 h 351"/>
              <a:gd name="T42" fmla="*/ 221 w 868"/>
              <a:gd name="T43" fmla="*/ 70 h 351"/>
              <a:gd name="T44" fmla="*/ 180 w 868"/>
              <a:gd name="T45" fmla="*/ 89 h 351"/>
              <a:gd name="T46" fmla="*/ 168 w 868"/>
              <a:gd name="T47" fmla="*/ 110 h 351"/>
              <a:gd name="T48" fmla="*/ 140 w 868"/>
              <a:gd name="T49" fmla="*/ 145 h 351"/>
              <a:gd name="T50" fmla="*/ 81 w 868"/>
              <a:gd name="T51" fmla="*/ 192 h 351"/>
              <a:gd name="T52" fmla="*/ 126 w 868"/>
              <a:gd name="T53" fmla="*/ 134 h 351"/>
              <a:gd name="T54" fmla="*/ 253 w 868"/>
              <a:gd name="T55" fmla="*/ 36 h 351"/>
              <a:gd name="T56" fmla="*/ 399 w 868"/>
              <a:gd name="T57" fmla="*/ 2 h 351"/>
              <a:gd name="T58" fmla="*/ 510 w 868"/>
              <a:gd name="T59" fmla="*/ 14 h 351"/>
              <a:gd name="T60" fmla="*/ 732 w 868"/>
              <a:gd name="T61" fmla="*/ 145 h 351"/>
              <a:gd name="T62" fmla="*/ 794 w 868"/>
              <a:gd name="T63" fmla="*/ 260 h 351"/>
              <a:gd name="T64" fmla="*/ 787 w 868"/>
              <a:gd name="T65" fmla="*/ 222 h 351"/>
              <a:gd name="T66" fmla="*/ 721 w 868"/>
              <a:gd name="T67" fmla="*/ 150 h 351"/>
              <a:gd name="T68" fmla="*/ 533 w 868"/>
              <a:gd name="T69" fmla="*/ 22 h 351"/>
              <a:gd name="T70" fmla="*/ 380 w 868"/>
              <a:gd name="T71" fmla="*/ 47 h 351"/>
              <a:gd name="T72" fmla="*/ 307 w 868"/>
              <a:gd name="T73" fmla="*/ 53 h 351"/>
              <a:gd name="T74" fmla="*/ 281 w 868"/>
              <a:gd name="T75" fmla="*/ 47 h 351"/>
              <a:gd name="T76" fmla="*/ 242 w 868"/>
              <a:gd name="T77" fmla="*/ 43 h 351"/>
              <a:gd name="T78" fmla="*/ 222 w 868"/>
              <a:gd name="T79" fmla="*/ 51 h 351"/>
              <a:gd name="T80" fmla="*/ 197 w 868"/>
              <a:gd name="T81" fmla="*/ 73 h 351"/>
              <a:gd name="T82" fmla="*/ 164 w 868"/>
              <a:gd name="T83" fmla="*/ 99 h 351"/>
              <a:gd name="T84" fmla="*/ 142 w 868"/>
              <a:gd name="T85" fmla="*/ 117 h 351"/>
              <a:gd name="T86" fmla="*/ 141 w 868"/>
              <a:gd name="T87" fmla="*/ 138 h 351"/>
              <a:gd name="T88" fmla="*/ 124 w 868"/>
              <a:gd name="T89" fmla="*/ 129 h 351"/>
              <a:gd name="T90" fmla="*/ 113 w 868"/>
              <a:gd name="T91" fmla="*/ 142 h 351"/>
              <a:gd name="T92" fmla="*/ 337 w 868"/>
              <a:gd name="T93" fmla="*/ 9 h 351"/>
              <a:gd name="T94" fmla="*/ 168 w 868"/>
              <a:gd name="T95" fmla="*/ 125 h 351"/>
              <a:gd name="T96" fmla="*/ 197 w 868"/>
              <a:gd name="T97" fmla="*/ 105 h 351"/>
              <a:gd name="T98" fmla="*/ 131 w 868"/>
              <a:gd name="T99" fmla="*/ 159 h 351"/>
              <a:gd name="T100" fmla="*/ 88 w 868"/>
              <a:gd name="T101" fmla="*/ 171 h 351"/>
              <a:gd name="T102" fmla="*/ 85 w 868"/>
              <a:gd name="T103" fmla="*/ 191 h 351"/>
              <a:gd name="T104" fmla="*/ 79 w 868"/>
              <a:gd name="T105" fmla="*/ 215 h 351"/>
              <a:gd name="T106" fmla="*/ 48 w 868"/>
              <a:gd name="T107" fmla="*/ 193 h 351"/>
              <a:gd name="T108" fmla="*/ 64 w 868"/>
              <a:gd name="T109" fmla="*/ 238 h 351"/>
              <a:gd name="T110" fmla="*/ 17 w 868"/>
              <a:gd name="T111" fmla="*/ 235 h 351"/>
              <a:gd name="T112" fmla="*/ 87 w 868"/>
              <a:gd name="T113" fmla="*/ 158 h 351"/>
              <a:gd name="T114" fmla="*/ 865 w 868"/>
              <a:gd name="T115" fmla="*/ 172 h 351"/>
              <a:gd name="T116" fmla="*/ 859 w 868"/>
              <a:gd name="T117" fmla="*/ 117 h 351"/>
              <a:gd name="T118" fmla="*/ 782 w 868"/>
              <a:gd name="T119" fmla="*/ 277 h 351"/>
              <a:gd name="T120" fmla="*/ 841 w 868"/>
              <a:gd name="T121" fmla="*/ 164 h 351"/>
              <a:gd name="T122" fmla="*/ 861 w 868"/>
              <a:gd name="T123" fmla="*/ 201 h 351"/>
              <a:gd name="T124" fmla="*/ 666 w 868"/>
              <a:gd name="T125" fmla="*/ 296 h 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68" h="351">
                <a:moveTo>
                  <a:pt x="813" y="278"/>
                </a:moveTo>
                <a:cubicBezTo>
                  <a:pt x="812" y="276"/>
                  <a:pt x="811" y="275"/>
                  <a:pt x="812" y="275"/>
                </a:cubicBezTo>
                <a:cubicBezTo>
                  <a:pt x="813" y="277"/>
                  <a:pt x="813" y="278"/>
                  <a:pt x="813" y="278"/>
                </a:cubicBezTo>
                <a:close/>
                <a:moveTo>
                  <a:pt x="812" y="266"/>
                </a:moveTo>
                <a:cubicBezTo>
                  <a:pt x="813" y="269"/>
                  <a:pt x="814" y="269"/>
                  <a:pt x="814" y="271"/>
                </a:cubicBezTo>
                <a:cubicBezTo>
                  <a:pt x="813" y="267"/>
                  <a:pt x="813" y="271"/>
                  <a:pt x="813" y="270"/>
                </a:cubicBezTo>
                <a:cubicBezTo>
                  <a:pt x="815" y="276"/>
                  <a:pt x="814" y="270"/>
                  <a:pt x="815" y="272"/>
                </a:cubicBezTo>
                <a:cubicBezTo>
                  <a:pt x="814" y="268"/>
                  <a:pt x="813" y="267"/>
                  <a:pt x="812" y="266"/>
                </a:cubicBezTo>
                <a:close/>
                <a:moveTo>
                  <a:pt x="781" y="282"/>
                </a:moveTo>
                <a:cubicBezTo>
                  <a:pt x="782" y="285"/>
                  <a:pt x="783" y="285"/>
                  <a:pt x="784" y="284"/>
                </a:cubicBezTo>
                <a:cubicBezTo>
                  <a:pt x="782" y="282"/>
                  <a:pt x="782" y="282"/>
                  <a:pt x="781" y="282"/>
                </a:cubicBezTo>
                <a:close/>
                <a:moveTo>
                  <a:pt x="798" y="267"/>
                </a:moveTo>
                <a:cubicBezTo>
                  <a:pt x="798" y="268"/>
                  <a:pt x="801" y="272"/>
                  <a:pt x="801" y="272"/>
                </a:cubicBezTo>
                <a:cubicBezTo>
                  <a:pt x="801" y="269"/>
                  <a:pt x="799" y="267"/>
                  <a:pt x="798" y="267"/>
                </a:cubicBezTo>
                <a:close/>
                <a:moveTo>
                  <a:pt x="791" y="270"/>
                </a:moveTo>
                <a:cubicBezTo>
                  <a:pt x="791" y="272"/>
                  <a:pt x="793" y="275"/>
                  <a:pt x="793" y="276"/>
                </a:cubicBezTo>
                <a:cubicBezTo>
                  <a:pt x="793" y="274"/>
                  <a:pt x="791" y="271"/>
                  <a:pt x="791" y="270"/>
                </a:cubicBezTo>
                <a:close/>
                <a:moveTo>
                  <a:pt x="789" y="269"/>
                </a:moveTo>
                <a:cubicBezTo>
                  <a:pt x="788" y="269"/>
                  <a:pt x="791" y="272"/>
                  <a:pt x="790" y="273"/>
                </a:cubicBezTo>
                <a:cubicBezTo>
                  <a:pt x="789" y="270"/>
                  <a:pt x="788" y="270"/>
                  <a:pt x="787" y="270"/>
                </a:cubicBezTo>
                <a:cubicBezTo>
                  <a:pt x="789" y="273"/>
                  <a:pt x="790" y="274"/>
                  <a:pt x="791" y="276"/>
                </a:cubicBezTo>
                <a:cubicBezTo>
                  <a:pt x="792" y="276"/>
                  <a:pt x="792" y="274"/>
                  <a:pt x="793" y="276"/>
                </a:cubicBezTo>
                <a:cubicBezTo>
                  <a:pt x="792" y="273"/>
                  <a:pt x="791" y="272"/>
                  <a:pt x="789" y="269"/>
                </a:cubicBezTo>
                <a:close/>
                <a:moveTo>
                  <a:pt x="801" y="266"/>
                </a:moveTo>
                <a:cubicBezTo>
                  <a:pt x="800" y="266"/>
                  <a:pt x="800" y="268"/>
                  <a:pt x="801" y="271"/>
                </a:cubicBezTo>
                <a:cubicBezTo>
                  <a:pt x="802" y="271"/>
                  <a:pt x="801" y="267"/>
                  <a:pt x="801" y="266"/>
                </a:cubicBezTo>
                <a:close/>
                <a:moveTo>
                  <a:pt x="799" y="270"/>
                </a:moveTo>
                <a:cubicBezTo>
                  <a:pt x="799" y="270"/>
                  <a:pt x="798" y="270"/>
                  <a:pt x="798" y="269"/>
                </a:cubicBezTo>
                <a:cubicBezTo>
                  <a:pt x="797" y="269"/>
                  <a:pt x="797" y="270"/>
                  <a:pt x="798" y="272"/>
                </a:cubicBezTo>
                <a:cubicBezTo>
                  <a:pt x="798" y="271"/>
                  <a:pt x="800" y="273"/>
                  <a:pt x="799" y="270"/>
                </a:cubicBezTo>
                <a:close/>
                <a:moveTo>
                  <a:pt x="770" y="269"/>
                </a:moveTo>
                <a:cubicBezTo>
                  <a:pt x="771" y="271"/>
                  <a:pt x="772" y="272"/>
                  <a:pt x="773" y="272"/>
                </a:cubicBezTo>
                <a:cubicBezTo>
                  <a:pt x="772" y="270"/>
                  <a:pt x="771" y="269"/>
                  <a:pt x="770" y="269"/>
                </a:cubicBezTo>
                <a:close/>
                <a:moveTo>
                  <a:pt x="807" y="248"/>
                </a:moveTo>
                <a:cubicBezTo>
                  <a:pt x="808" y="250"/>
                  <a:pt x="810" y="253"/>
                  <a:pt x="810" y="252"/>
                </a:cubicBezTo>
                <a:cubicBezTo>
                  <a:pt x="809" y="249"/>
                  <a:pt x="808" y="247"/>
                  <a:pt x="807" y="248"/>
                </a:cubicBezTo>
                <a:close/>
                <a:moveTo>
                  <a:pt x="802" y="246"/>
                </a:moveTo>
                <a:cubicBezTo>
                  <a:pt x="803" y="247"/>
                  <a:pt x="803" y="248"/>
                  <a:pt x="804" y="251"/>
                </a:cubicBezTo>
                <a:cubicBezTo>
                  <a:pt x="805" y="251"/>
                  <a:pt x="803" y="245"/>
                  <a:pt x="802" y="246"/>
                </a:cubicBezTo>
                <a:close/>
                <a:moveTo>
                  <a:pt x="805" y="245"/>
                </a:moveTo>
                <a:cubicBezTo>
                  <a:pt x="803" y="240"/>
                  <a:pt x="804" y="239"/>
                  <a:pt x="802" y="235"/>
                </a:cubicBezTo>
                <a:cubicBezTo>
                  <a:pt x="800" y="234"/>
                  <a:pt x="796" y="236"/>
                  <a:pt x="801" y="245"/>
                </a:cubicBezTo>
                <a:cubicBezTo>
                  <a:pt x="801" y="242"/>
                  <a:pt x="806" y="248"/>
                  <a:pt x="805" y="245"/>
                </a:cubicBezTo>
                <a:close/>
                <a:moveTo>
                  <a:pt x="759" y="246"/>
                </a:moveTo>
                <a:cubicBezTo>
                  <a:pt x="759" y="247"/>
                  <a:pt x="758" y="246"/>
                  <a:pt x="758" y="246"/>
                </a:cubicBezTo>
                <a:cubicBezTo>
                  <a:pt x="759" y="248"/>
                  <a:pt x="760" y="248"/>
                  <a:pt x="759" y="248"/>
                </a:cubicBezTo>
                <a:cubicBezTo>
                  <a:pt x="760" y="250"/>
                  <a:pt x="760" y="250"/>
                  <a:pt x="761" y="250"/>
                </a:cubicBezTo>
                <a:cubicBezTo>
                  <a:pt x="759" y="248"/>
                  <a:pt x="760" y="248"/>
                  <a:pt x="759" y="246"/>
                </a:cubicBezTo>
                <a:close/>
                <a:moveTo>
                  <a:pt x="766" y="178"/>
                </a:moveTo>
                <a:cubicBezTo>
                  <a:pt x="766" y="178"/>
                  <a:pt x="766" y="178"/>
                  <a:pt x="767" y="180"/>
                </a:cubicBezTo>
                <a:cubicBezTo>
                  <a:pt x="767" y="180"/>
                  <a:pt x="768" y="181"/>
                  <a:pt x="768" y="181"/>
                </a:cubicBezTo>
                <a:cubicBezTo>
                  <a:pt x="767" y="179"/>
                  <a:pt x="768" y="180"/>
                  <a:pt x="766" y="178"/>
                </a:cubicBezTo>
                <a:close/>
                <a:moveTo>
                  <a:pt x="756" y="167"/>
                </a:moveTo>
                <a:cubicBezTo>
                  <a:pt x="757" y="168"/>
                  <a:pt x="758" y="169"/>
                  <a:pt x="757" y="169"/>
                </a:cubicBezTo>
                <a:cubicBezTo>
                  <a:pt x="762" y="175"/>
                  <a:pt x="758" y="167"/>
                  <a:pt x="756" y="167"/>
                </a:cubicBezTo>
                <a:close/>
                <a:moveTo>
                  <a:pt x="713" y="128"/>
                </a:moveTo>
                <a:cubicBezTo>
                  <a:pt x="713" y="127"/>
                  <a:pt x="714" y="127"/>
                  <a:pt x="715" y="128"/>
                </a:cubicBezTo>
                <a:cubicBezTo>
                  <a:pt x="712" y="125"/>
                  <a:pt x="710" y="125"/>
                  <a:pt x="713" y="128"/>
                </a:cubicBezTo>
                <a:close/>
                <a:moveTo>
                  <a:pt x="640" y="70"/>
                </a:moveTo>
                <a:cubicBezTo>
                  <a:pt x="634" y="64"/>
                  <a:pt x="636" y="68"/>
                  <a:pt x="640" y="70"/>
                </a:cubicBezTo>
                <a:close/>
                <a:moveTo>
                  <a:pt x="545" y="23"/>
                </a:moveTo>
                <a:cubicBezTo>
                  <a:pt x="544" y="24"/>
                  <a:pt x="548" y="25"/>
                  <a:pt x="549" y="24"/>
                </a:cubicBezTo>
                <a:cubicBezTo>
                  <a:pt x="546" y="24"/>
                  <a:pt x="547" y="24"/>
                  <a:pt x="545" y="23"/>
                </a:cubicBezTo>
                <a:close/>
                <a:moveTo>
                  <a:pt x="539" y="20"/>
                </a:moveTo>
                <a:cubicBezTo>
                  <a:pt x="539" y="20"/>
                  <a:pt x="538" y="20"/>
                  <a:pt x="538" y="20"/>
                </a:cubicBezTo>
                <a:cubicBezTo>
                  <a:pt x="540" y="21"/>
                  <a:pt x="543" y="22"/>
                  <a:pt x="543" y="21"/>
                </a:cubicBezTo>
                <a:cubicBezTo>
                  <a:pt x="540" y="20"/>
                  <a:pt x="540" y="21"/>
                  <a:pt x="539" y="20"/>
                </a:cubicBezTo>
                <a:close/>
                <a:moveTo>
                  <a:pt x="530" y="17"/>
                </a:moveTo>
                <a:cubicBezTo>
                  <a:pt x="529" y="18"/>
                  <a:pt x="534" y="19"/>
                  <a:pt x="534" y="18"/>
                </a:cubicBezTo>
                <a:lnTo>
                  <a:pt x="530" y="17"/>
                </a:lnTo>
                <a:close/>
                <a:moveTo>
                  <a:pt x="524" y="16"/>
                </a:moveTo>
                <a:cubicBezTo>
                  <a:pt x="524" y="16"/>
                  <a:pt x="522" y="16"/>
                  <a:pt x="522" y="17"/>
                </a:cubicBezTo>
                <a:cubicBezTo>
                  <a:pt x="524" y="17"/>
                  <a:pt x="527" y="18"/>
                  <a:pt x="529" y="18"/>
                </a:cubicBezTo>
                <a:cubicBezTo>
                  <a:pt x="528" y="17"/>
                  <a:pt x="526" y="17"/>
                  <a:pt x="524" y="16"/>
                </a:cubicBezTo>
                <a:close/>
                <a:moveTo>
                  <a:pt x="498" y="10"/>
                </a:moveTo>
                <a:cubicBezTo>
                  <a:pt x="501" y="10"/>
                  <a:pt x="502" y="10"/>
                  <a:pt x="503" y="10"/>
                </a:cubicBezTo>
                <a:cubicBezTo>
                  <a:pt x="502" y="10"/>
                  <a:pt x="498" y="9"/>
                  <a:pt x="498" y="10"/>
                </a:cubicBezTo>
                <a:close/>
                <a:moveTo>
                  <a:pt x="467" y="7"/>
                </a:moveTo>
                <a:cubicBezTo>
                  <a:pt x="468" y="7"/>
                  <a:pt x="473" y="8"/>
                  <a:pt x="473" y="7"/>
                </a:cubicBezTo>
                <a:cubicBezTo>
                  <a:pt x="470" y="7"/>
                  <a:pt x="467" y="6"/>
                  <a:pt x="467" y="7"/>
                </a:cubicBezTo>
                <a:close/>
                <a:moveTo>
                  <a:pt x="443" y="52"/>
                </a:moveTo>
                <a:cubicBezTo>
                  <a:pt x="443" y="52"/>
                  <a:pt x="443" y="52"/>
                  <a:pt x="443" y="53"/>
                </a:cubicBezTo>
                <a:cubicBezTo>
                  <a:pt x="445" y="53"/>
                  <a:pt x="444" y="54"/>
                  <a:pt x="447" y="54"/>
                </a:cubicBezTo>
                <a:cubicBezTo>
                  <a:pt x="446" y="53"/>
                  <a:pt x="446" y="53"/>
                  <a:pt x="448" y="53"/>
                </a:cubicBezTo>
                <a:cubicBezTo>
                  <a:pt x="447" y="52"/>
                  <a:pt x="446" y="52"/>
                  <a:pt x="443" y="52"/>
                </a:cubicBezTo>
                <a:close/>
                <a:moveTo>
                  <a:pt x="435" y="51"/>
                </a:moveTo>
                <a:cubicBezTo>
                  <a:pt x="435" y="52"/>
                  <a:pt x="430" y="51"/>
                  <a:pt x="431" y="51"/>
                </a:cubicBezTo>
                <a:cubicBezTo>
                  <a:pt x="432" y="51"/>
                  <a:pt x="436" y="52"/>
                  <a:pt x="437" y="52"/>
                </a:cubicBezTo>
                <a:cubicBezTo>
                  <a:pt x="435" y="52"/>
                  <a:pt x="437" y="51"/>
                  <a:pt x="435" y="51"/>
                </a:cubicBezTo>
                <a:close/>
                <a:moveTo>
                  <a:pt x="402" y="50"/>
                </a:moveTo>
                <a:cubicBezTo>
                  <a:pt x="404" y="50"/>
                  <a:pt x="406" y="50"/>
                  <a:pt x="406" y="49"/>
                </a:cubicBezTo>
                <a:cubicBezTo>
                  <a:pt x="404" y="49"/>
                  <a:pt x="402" y="49"/>
                  <a:pt x="402" y="50"/>
                </a:cubicBezTo>
                <a:close/>
                <a:moveTo>
                  <a:pt x="391" y="1"/>
                </a:moveTo>
                <a:cubicBezTo>
                  <a:pt x="391" y="2"/>
                  <a:pt x="395" y="2"/>
                  <a:pt x="397" y="2"/>
                </a:cubicBezTo>
                <a:cubicBezTo>
                  <a:pt x="397" y="2"/>
                  <a:pt x="395" y="2"/>
                  <a:pt x="395" y="3"/>
                </a:cubicBezTo>
                <a:cubicBezTo>
                  <a:pt x="396" y="3"/>
                  <a:pt x="397" y="3"/>
                  <a:pt x="398" y="3"/>
                </a:cubicBezTo>
                <a:cubicBezTo>
                  <a:pt x="397" y="2"/>
                  <a:pt x="401" y="4"/>
                  <a:pt x="402" y="3"/>
                </a:cubicBezTo>
                <a:cubicBezTo>
                  <a:pt x="400" y="2"/>
                  <a:pt x="396" y="3"/>
                  <a:pt x="399" y="2"/>
                </a:cubicBezTo>
                <a:cubicBezTo>
                  <a:pt x="393" y="2"/>
                  <a:pt x="395" y="1"/>
                  <a:pt x="391" y="1"/>
                </a:cubicBezTo>
                <a:close/>
                <a:moveTo>
                  <a:pt x="394" y="3"/>
                </a:moveTo>
                <a:cubicBezTo>
                  <a:pt x="391" y="3"/>
                  <a:pt x="389" y="3"/>
                  <a:pt x="388" y="3"/>
                </a:cubicBezTo>
                <a:cubicBezTo>
                  <a:pt x="391" y="3"/>
                  <a:pt x="394" y="4"/>
                  <a:pt x="395" y="3"/>
                </a:cubicBezTo>
                <a:cubicBezTo>
                  <a:pt x="394" y="3"/>
                  <a:pt x="394" y="3"/>
                  <a:pt x="394" y="3"/>
                </a:cubicBezTo>
                <a:close/>
                <a:moveTo>
                  <a:pt x="384" y="2"/>
                </a:moveTo>
                <a:cubicBezTo>
                  <a:pt x="386" y="2"/>
                  <a:pt x="388" y="2"/>
                  <a:pt x="389" y="2"/>
                </a:cubicBezTo>
                <a:cubicBezTo>
                  <a:pt x="387" y="2"/>
                  <a:pt x="384" y="2"/>
                  <a:pt x="384" y="2"/>
                </a:cubicBezTo>
                <a:close/>
                <a:moveTo>
                  <a:pt x="371" y="5"/>
                </a:moveTo>
                <a:cubicBezTo>
                  <a:pt x="370" y="6"/>
                  <a:pt x="367" y="6"/>
                  <a:pt x="365" y="6"/>
                </a:cubicBezTo>
                <a:cubicBezTo>
                  <a:pt x="367" y="7"/>
                  <a:pt x="377" y="6"/>
                  <a:pt x="377" y="5"/>
                </a:cubicBezTo>
                <a:cubicBezTo>
                  <a:pt x="374" y="5"/>
                  <a:pt x="374" y="5"/>
                  <a:pt x="371" y="5"/>
                </a:cubicBezTo>
                <a:close/>
                <a:moveTo>
                  <a:pt x="364" y="51"/>
                </a:moveTo>
                <a:cubicBezTo>
                  <a:pt x="364" y="52"/>
                  <a:pt x="367" y="51"/>
                  <a:pt x="370" y="51"/>
                </a:cubicBezTo>
                <a:cubicBezTo>
                  <a:pt x="370" y="51"/>
                  <a:pt x="366" y="51"/>
                  <a:pt x="364" y="51"/>
                </a:cubicBezTo>
                <a:close/>
                <a:moveTo>
                  <a:pt x="363" y="50"/>
                </a:moveTo>
                <a:cubicBezTo>
                  <a:pt x="365" y="49"/>
                  <a:pt x="366" y="49"/>
                  <a:pt x="367" y="49"/>
                </a:cubicBezTo>
                <a:cubicBezTo>
                  <a:pt x="365" y="48"/>
                  <a:pt x="363" y="49"/>
                  <a:pt x="363" y="50"/>
                </a:cubicBezTo>
                <a:close/>
                <a:moveTo>
                  <a:pt x="326" y="13"/>
                </a:moveTo>
                <a:cubicBezTo>
                  <a:pt x="327" y="12"/>
                  <a:pt x="332" y="11"/>
                  <a:pt x="333" y="11"/>
                </a:cubicBezTo>
                <a:cubicBezTo>
                  <a:pt x="329" y="11"/>
                  <a:pt x="328" y="12"/>
                  <a:pt x="326" y="13"/>
                </a:cubicBezTo>
                <a:close/>
                <a:moveTo>
                  <a:pt x="321" y="10"/>
                </a:moveTo>
                <a:cubicBezTo>
                  <a:pt x="322" y="11"/>
                  <a:pt x="325" y="10"/>
                  <a:pt x="329" y="9"/>
                </a:cubicBezTo>
                <a:cubicBezTo>
                  <a:pt x="329" y="9"/>
                  <a:pt x="329" y="9"/>
                  <a:pt x="328" y="9"/>
                </a:cubicBezTo>
                <a:cubicBezTo>
                  <a:pt x="326" y="10"/>
                  <a:pt x="323" y="10"/>
                  <a:pt x="321" y="10"/>
                </a:cubicBezTo>
                <a:close/>
                <a:moveTo>
                  <a:pt x="322" y="58"/>
                </a:moveTo>
                <a:cubicBezTo>
                  <a:pt x="323" y="58"/>
                  <a:pt x="326" y="58"/>
                  <a:pt x="328" y="58"/>
                </a:cubicBezTo>
                <a:cubicBezTo>
                  <a:pt x="327" y="57"/>
                  <a:pt x="325" y="57"/>
                  <a:pt x="322" y="58"/>
                </a:cubicBezTo>
                <a:close/>
                <a:moveTo>
                  <a:pt x="313" y="59"/>
                </a:moveTo>
                <a:cubicBezTo>
                  <a:pt x="314" y="60"/>
                  <a:pt x="309" y="60"/>
                  <a:pt x="309" y="61"/>
                </a:cubicBezTo>
                <a:cubicBezTo>
                  <a:pt x="311" y="61"/>
                  <a:pt x="312" y="61"/>
                  <a:pt x="316" y="60"/>
                </a:cubicBezTo>
                <a:cubicBezTo>
                  <a:pt x="315" y="60"/>
                  <a:pt x="316" y="59"/>
                  <a:pt x="313" y="59"/>
                </a:cubicBezTo>
                <a:close/>
                <a:moveTo>
                  <a:pt x="286" y="24"/>
                </a:moveTo>
                <a:cubicBezTo>
                  <a:pt x="286" y="24"/>
                  <a:pt x="280" y="25"/>
                  <a:pt x="280" y="26"/>
                </a:cubicBezTo>
                <a:cubicBezTo>
                  <a:pt x="281" y="26"/>
                  <a:pt x="280" y="26"/>
                  <a:pt x="281" y="26"/>
                </a:cubicBezTo>
                <a:cubicBezTo>
                  <a:pt x="282" y="26"/>
                  <a:pt x="284" y="25"/>
                  <a:pt x="285" y="24"/>
                </a:cubicBezTo>
                <a:cubicBezTo>
                  <a:pt x="285" y="25"/>
                  <a:pt x="286" y="25"/>
                  <a:pt x="287" y="25"/>
                </a:cubicBezTo>
                <a:cubicBezTo>
                  <a:pt x="290" y="24"/>
                  <a:pt x="290" y="24"/>
                  <a:pt x="294" y="23"/>
                </a:cubicBezTo>
                <a:cubicBezTo>
                  <a:pt x="293" y="22"/>
                  <a:pt x="293" y="22"/>
                  <a:pt x="293" y="22"/>
                </a:cubicBezTo>
                <a:cubicBezTo>
                  <a:pt x="290" y="23"/>
                  <a:pt x="288" y="23"/>
                  <a:pt x="286" y="24"/>
                </a:cubicBezTo>
                <a:close/>
                <a:moveTo>
                  <a:pt x="287" y="68"/>
                </a:moveTo>
                <a:cubicBezTo>
                  <a:pt x="289" y="67"/>
                  <a:pt x="289" y="67"/>
                  <a:pt x="289" y="66"/>
                </a:cubicBezTo>
                <a:cubicBezTo>
                  <a:pt x="287" y="67"/>
                  <a:pt x="287" y="67"/>
                  <a:pt x="287" y="68"/>
                </a:cubicBezTo>
                <a:close/>
                <a:moveTo>
                  <a:pt x="237" y="80"/>
                </a:moveTo>
                <a:cubicBezTo>
                  <a:pt x="236" y="81"/>
                  <a:pt x="235" y="83"/>
                  <a:pt x="230" y="86"/>
                </a:cubicBezTo>
                <a:cubicBezTo>
                  <a:pt x="227" y="86"/>
                  <a:pt x="224" y="88"/>
                  <a:pt x="221" y="89"/>
                </a:cubicBezTo>
                <a:cubicBezTo>
                  <a:pt x="221" y="89"/>
                  <a:pt x="221" y="90"/>
                  <a:pt x="220" y="91"/>
                </a:cubicBezTo>
                <a:cubicBezTo>
                  <a:pt x="219" y="91"/>
                  <a:pt x="215" y="92"/>
                  <a:pt x="215" y="93"/>
                </a:cubicBezTo>
                <a:cubicBezTo>
                  <a:pt x="217" y="93"/>
                  <a:pt x="218" y="93"/>
                  <a:pt x="220" y="92"/>
                </a:cubicBezTo>
                <a:cubicBezTo>
                  <a:pt x="222" y="91"/>
                  <a:pt x="219" y="91"/>
                  <a:pt x="221" y="90"/>
                </a:cubicBezTo>
                <a:cubicBezTo>
                  <a:pt x="227" y="88"/>
                  <a:pt x="233" y="84"/>
                  <a:pt x="238" y="81"/>
                </a:cubicBezTo>
                <a:cubicBezTo>
                  <a:pt x="237" y="81"/>
                  <a:pt x="237" y="81"/>
                  <a:pt x="236" y="81"/>
                </a:cubicBezTo>
                <a:cubicBezTo>
                  <a:pt x="239" y="80"/>
                  <a:pt x="241" y="79"/>
                  <a:pt x="242" y="78"/>
                </a:cubicBezTo>
                <a:cubicBezTo>
                  <a:pt x="239" y="79"/>
                  <a:pt x="238" y="79"/>
                  <a:pt x="237" y="80"/>
                </a:cubicBezTo>
                <a:close/>
                <a:moveTo>
                  <a:pt x="228" y="79"/>
                </a:moveTo>
                <a:cubicBezTo>
                  <a:pt x="228" y="80"/>
                  <a:pt x="230" y="79"/>
                  <a:pt x="228" y="80"/>
                </a:cubicBezTo>
                <a:cubicBezTo>
                  <a:pt x="228" y="80"/>
                  <a:pt x="224" y="82"/>
                  <a:pt x="224" y="81"/>
                </a:cubicBezTo>
                <a:cubicBezTo>
                  <a:pt x="219" y="84"/>
                  <a:pt x="214" y="86"/>
                  <a:pt x="212" y="89"/>
                </a:cubicBezTo>
                <a:cubicBezTo>
                  <a:pt x="217" y="86"/>
                  <a:pt x="220" y="83"/>
                  <a:pt x="224" y="82"/>
                </a:cubicBezTo>
                <a:cubicBezTo>
                  <a:pt x="224" y="82"/>
                  <a:pt x="222" y="83"/>
                  <a:pt x="223" y="83"/>
                </a:cubicBezTo>
                <a:cubicBezTo>
                  <a:pt x="226" y="82"/>
                  <a:pt x="228" y="80"/>
                  <a:pt x="232" y="79"/>
                </a:cubicBezTo>
                <a:cubicBezTo>
                  <a:pt x="231" y="78"/>
                  <a:pt x="231" y="78"/>
                  <a:pt x="228" y="79"/>
                </a:cubicBezTo>
                <a:close/>
                <a:moveTo>
                  <a:pt x="209" y="55"/>
                </a:moveTo>
                <a:cubicBezTo>
                  <a:pt x="212" y="54"/>
                  <a:pt x="215" y="52"/>
                  <a:pt x="216" y="50"/>
                </a:cubicBezTo>
                <a:cubicBezTo>
                  <a:pt x="212" y="52"/>
                  <a:pt x="211" y="53"/>
                  <a:pt x="209" y="55"/>
                </a:cubicBezTo>
                <a:close/>
                <a:moveTo>
                  <a:pt x="220" y="66"/>
                </a:moveTo>
                <a:cubicBezTo>
                  <a:pt x="223" y="64"/>
                  <a:pt x="220" y="67"/>
                  <a:pt x="223" y="65"/>
                </a:cubicBezTo>
                <a:cubicBezTo>
                  <a:pt x="224" y="64"/>
                  <a:pt x="223" y="65"/>
                  <a:pt x="223" y="64"/>
                </a:cubicBezTo>
                <a:cubicBezTo>
                  <a:pt x="222" y="65"/>
                  <a:pt x="220" y="65"/>
                  <a:pt x="220" y="66"/>
                </a:cubicBezTo>
                <a:close/>
                <a:moveTo>
                  <a:pt x="217" y="67"/>
                </a:moveTo>
                <a:cubicBezTo>
                  <a:pt x="214" y="69"/>
                  <a:pt x="216" y="70"/>
                  <a:pt x="219" y="67"/>
                </a:cubicBezTo>
                <a:cubicBezTo>
                  <a:pt x="214" y="69"/>
                  <a:pt x="222" y="65"/>
                  <a:pt x="217" y="67"/>
                </a:cubicBezTo>
                <a:close/>
                <a:moveTo>
                  <a:pt x="226" y="94"/>
                </a:moveTo>
                <a:cubicBezTo>
                  <a:pt x="225" y="94"/>
                  <a:pt x="224" y="95"/>
                  <a:pt x="224" y="96"/>
                </a:cubicBezTo>
                <a:cubicBezTo>
                  <a:pt x="226" y="94"/>
                  <a:pt x="226" y="95"/>
                  <a:pt x="228" y="94"/>
                </a:cubicBezTo>
                <a:cubicBezTo>
                  <a:pt x="228" y="93"/>
                  <a:pt x="227" y="94"/>
                  <a:pt x="226" y="94"/>
                </a:cubicBezTo>
                <a:close/>
                <a:moveTo>
                  <a:pt x="216" y="80"/>
                </a:moveTo>
                <a:cubicBezTo>
                  <a:pt x="215" y="80"/>
                  <a:pt x="213" y="82"/>
                  <a:pt x="211" y="82"/>
                </a:cubicBezTo>
                <a:cubicBezTo>
                  <a:pt x="211" y="83"/>
                  <a:pt x="214" y="82"/>
                  <a:pt x="216" y="80"/>
                </a:cubicBezTo>
                <a:close/>
                <a:moveTo>
                  <a:pt x="206" y="79"/>
                </a:moveTo>
                <a:cubicBezTo>
                  <a:pt x="206" y="79"/>
                  <a:pt x="208" y="78"/>
                  <a:pt x="207" y="79"/>
                </a:cubicBezTo>
                <a:cubicBezTo>
                  <a:pt x="209" y="77"/>
                  <a:pt x="210" y="78"/>
                  <a:pt x="212" y="75"/>
                </a:cubicBezTo>
                <a:cubicBezTo>
                  <a:pt x="210" y="76"/>
                  <a:pt x="208" y="77"/>
                  <a:pt x="206" y="79"/>
                </a:cubicBezTo>
                <a:close/>
                <a:moveTo>
                  <a:pt x="192" y="65"/>
                </a:moveTo>
                <a:cubicBezTo>
                  <a:pt x="191" y="66"/>
                  <a:pt x="190" y="67"/>
                  <a:pt x="190" y="67"/>
                </a:cubicBezTo>
                <a:cubicBezTo>
                  <a:pt x="193" y="65"/>
                  <a:pt x="197" y="64"/>
                  <a:pt x="198" y="63"/>
                </a:cubicBezTo>
                <a:cubicBezTo>
                  <a:pt x="194" y="64"/>
                  <a:pt x="195" y="64"/>
                  <a:pt x="192" y="65"/>
                </a:cubicBezTo>
                <a:close/>
                <a:moveTo>
                  <a:pt x="208" y="90"/>
                </a:moveTo>
                <a:cubicBezTo>
                  <a:pt x="207" y="91"/>
                  <a:pt x="206" y="91"/>
                  <a:pt x="206" y="92"/>
                </a:cubicBezTo>
                <a:cubicBezTo>
                  <a:pt x="207" y="91"/>
                  <a:pt x="206" y="93"/>
                  <a:pt x="209" y="91"/>
                </a:cubicBezTo>
                <a:cubicBezTo>
                  <a:pt x="210" y="90"/>
                  <a:pt x="208" y="91"/>
                  <a:pt x="208" y="90"/>
                </a:cubicBezTo>
                <a:close/>
                <a:moveTo>
                  <a:pt x="207" y="101"/>
                </a:moveTo>
                <a:cubicBezTo>
                  <a:pt x="208" y="101"/>
                  <a:pt x="212" y="98"/>
                  <a:pt x="214" y="97"/>
                </a:cubicBezTo>
                <a:cubicBezTo>
                  <a:pt x="211" y="99"/>
                  <a:pt x="207" y="101"/>
                  <a:pt x="207" y="101"/>
                </a:cubicBezTo>
                <a:close/>
                <a:moveTo>
                  <a:pt x="190" y="86"/>
                </a:moveTo>
                <a:cubicBezTo>
                  <a:pt x="191" y="85"/>
                  <a:pt x="196" y="82"/>
                  <a:pt x="196" y="82"/>
                </a:cubicBezTo>
                <a:cubicBezTo>
                  <a:pt x="194" y="83"/>
                  <a:pt x="192" y="85"/>
                  <a:pt x="190" y="86"/>
                </a:cubicBezTo>
                <a:close/>
                <a:moveTo>
                  <a:pt x="198" y="111"/>
                </a:moveTo>
                <a:cubicBezTo>
                  <a:pt x="199" y="112"/>
                  <a:pt x="204" y="109"/>
                  <a:pt x="205" y="107"/>
                </a:cubicBezTo>
                <a:cubicBezTo>
                  <a:pt x="203" y="109"/>
                  <a:pt x="201" y="110"/>
                  <a:pt x="198" y="111"/>
                </a:cubicBezTo>
                <a:close/>
                <a:moveTo>
                  <a:pt x="185" y="86"/>
                </a:moveTo>
                <a:cubicBezTo>
                  <a:pt x="185" y="86"/>
                  <a:pt x="189" y="84"/>
                  <a:pt x="188" y="84"/>
                </a:cubicBezTo>
                <a:cubicBezTo>
                  <a:pt x="184" y="85"/>
                  <a:pt x="184" y="87"/>
                  <a:pt x="183" y="89"/>
                </a:cubicBezTo>
                <a:cubicBezTo>
                  <a:pt x="184" y="88"/>
                  <a:pt x="184" y="88"/>
                  <a:pt x="184" y="88"/>
                </a:cubicBezTo>
                <a:cubicBezTo>
                  <a:pt x="187" y="87"/>
                  <a:pt x="190" y="84"/>
                  <a:pt x="188" y="84"/>
                </a:cubicBezTo>
                <a:cubicBezTo>
                  <a:pt x="188" y="84"/>
                  <a:pt x="186" y="86"/>
                  <a:pt x="185" y="86"/>
                </a:cubicBezTo>
                <a:close/>
                <a:moveTo>
                  <a:pt x="175" y="77"/>
                </a:moveTo>
                <a:cubicBezTo>
                  <a:pt x="177" y="75"/>
                  <a:pt x="182" y="73"/>
                  <a:pt x="180" y="73"/>
                </a:cubicBezTo>
                <a:cubicBezTo>
                  <a:pt x="179" y="75"/>
                  <a:pt x="174" y="76"/>
                  <a:pt x="175" y="77"/>
                </a:cubicBezTo>
                <a:close/>
                <a:moveTo>
                  <a:pt x="186" y="115"/>
                </a:moveTo>
                <a:cubicBezTo>
                  <a:pt x="187" y="115"/>
                  <a:pt x="191" y="112"/>
                  <a:pt x="191" y="111"/>
                </a:cubicBezTo>
                <a:cubicBezTo>
                  <a:pt x="190" y="112"/>
                  <a:pt x="187" y="113"/>
                  <a:pt x="186" y="115"/>
                </a:cubicBezTo>
                <a:close/>
                <a:moveTo>
                  <a:pt x="177" y="93"/>
                </a:moveTo>
                <a:cubicBezTo>
                  <a:pt x="170" y="97"/>
                  <a:pt x="177" y="95"/>
                  <a:pt x="177" y="93"/>
                </a:cubicBezTo>
                <a:close/>
                <a:moveTo>
                  <a:pt x="183" y="114"/>
                </a:moveTo>
                <a:cubicBezTo>
                  <a:pt x="185" y="113"/>
                  <a:pt x="188" y="111"/>
                  <a:pt x="188" y="110"/>
                </a:cubicBezTo>
                <a:cubicBezTo>
                  <a:pt x="185" y="112"/>
                  <a:pt x="184" y="113"/>
                  <a:pt x="183" y="114"/>
                </a:cubicBezTo>
                <a:close/>
                <a:moveTo>
                  <a:pt x="158" y="89"/>
                </a:moveTo>
                <a:cubicBezTo>
                  <a:pt x="160" y="88"/>
                  <a:pt x="165" y="84"/>
                  <a:pt x="163" y="85"/>
                </a:cubicBezTo>
                <a:cubicBezTo>
                  <a:pt x="163" y="85"/>
                  <a:pt x="157" y="89"/>
                  <a:pt x="158" y="89"/>
                </a:cubicBezTo>
                <a:close/>
                <a:moveTo>
                  <a:pt x="166" y="104"/>
                </a:moveTo>
                <a:cubicBezTo>
                  <a:pt x="168" y="103"/>
                  <a:pt x="170" y="102"/>
                  <a:pt x="171" y="101"/>
                </a:cubicBezTo>
                <a:cubicBezTo>
                  <a:pt x="169" y="103"/>
                  <a:pt x="166" y="103"/>
                  <a:pt x="166" y="104"/>
                </a:cubicBezTo>
                <a:close/>
                <a:moveTo>
                  <a:pt x="172" y="122"/>
                </a:moveTo>
                <a:cubicBezTo>
                  <a:pt x="172" y="122"/>
                  <a:pt x="176" y="120"/>
                  <a:pt x="176" y="120"/>
                </a:cubicBezTo>
                <a:cubicBezTo>
                  <a:pt x="175" y="120"/>
                  <a:pt x="175" y="120"/>
                  <a:pt x="172" y="122"/>
                </a:cubicBezTo>
                <a:close/>
                <a:moveTo>
                  <a:pt x="142" y="97"/>
                </a:moveTo>
                <a:cubicBezTo>
                  <a:pt x="145" y="95"/>
                  <a:pt x="147" y="93"/>
                  <a:pt x="148" y="92"/>
                </a:cubicBezTo>
                <a:cubicBezTo>
                  <a:pt x="146" y="93"/>
                  <a:pt x="142" y="96"/>
                  <a:pt x="142" y="97"/>
                </a:cubicBezTo>
                <a:close/>
                <a:moveTo>
                  <a:pt x="155" y="112"/>
                </a:moveTo>
                <a:cubicBezTo>
                  <a:pt x="155" y="112"/>
                  <a:pt x="156" y="111"/>
                  <a:pt x="156" y="111"/>
                </a:cubicBezTo>
                <a:cubicBezTo>
                  <a:pt x="155" y="112"/>
                  <a:pt x="156" y="112"/>
                  <a:pt x="157" y="111"/>
                </a:cubicBezTo>
                <a:cubicBezTo>
                  <a:pt x="157" y="111"/>
                  <a:pt x="158" y="110"/>
                  <a:pt x="158" y="109"/>
                </a:cubicBezTo>
                <a:cubicBezTo>
                  <a:pt x="157" y="110"/>
                  <a:pt x="155" y="111"/>
                  <a:pt x="155" y="112"/>
                </a:cubicBezTo>
                <a:close/>
                <a:moveTo>
                  <a:pt x="164" y="129"/>
                </a:moveTo>
                <a:cubicBezTo>
                  <a:pt x="165" y="128"/>
                  <a:pt x="170" y="125"/>
                  <a:pt x="169" y="124"/>
                </a:cubicBezTo>
                <a:cubicBezTo>
                  <a:pt x="167" y="126"/>
                  <a:pt x="165" y="127"/>
                  <a:pt x="164" y="129"/>
                </a:cubicBezTo>
                <a:close/>
                <a:moveTo>
                  <a:pt x="153" y="112"/>
                </a:moveTo>
                <a:cubicBezTo>
                  <a:pt x="155" y="111"/>
                  <a:pt x="158" y="109"/>
                  <a:pt x="157" y="109"/>
                </a:cubicBezTo>
                <a:cubicBezTo>
                  <a:pt x="154" y="110"/>
                  <a:pt x="154" y="111"/>
                  <a:pt x="153" y="112"/>
                </a:cubicBezTo>
                <a:close/>
                <a:moveTo>
                  <a:pt x="164" y="125"/>
                </a:moveTo>
                <a:cubicBezTo>
                  <a:pt x="165" y="124"/>
                  <a:pt x="167" y="122"/>
                  <a:pt x="167" y="122"/>
                </a:cubicBezTo>
                <a:cubicBezTo>
                  <a:pt x="166" y="122"/>
                  <a:pt x="162" y="125"/>
                  <a:pt x="164" y="125"/>
                </a:cubicBezTo>
                <a:close/>
                <a:moveTo>
                  <a:pt x="162" y="131"/>
                </a:moveTo>
                <a:cubicBezTo>
                  <a:pt x="162" y="131"/>
                  <a:pt x="161" y="132"/>
                  <a:pt x="161" y="133"/>
                </a:cubicBezTo>
                <a:cubicBezTo>
                  <a:pt x="164" y="130"/>
                  <a:pt x="164" y="130"/>
                  <a:pt x="164" y="130"/>
                </a:cubicBezTo>
                <a:cubicBezTo>
                  <a:pt x="162" y="131"/>
                  <a:pt x="170" y="126"/>
                  <a:pt x="167" y="127"/>
                </a:cubicBezTo>
                <a:cubicBezTo>
                  <a:pt x="165" y="129"/>
                  <a:pt x="163" y="130"/>
                  <a:pt x="162" y="131"/>
                </a:cubicBezTo>
                <a:close/>
                <a:moveTo>
                  <a:pt x="153" y="115"/>
                </a:moveTo>
                <a:cubicBezTo>
                  <a:pt x="153" y="115"/>
                  <a:pt x="154" y="114"/>
                  <a:pt x="153" y="114"/>
                </a:cubicBezTo>
                <a:cubicBezTo>
                  <a:pt x="149" y="118"/>
                  <a:pt x="155" y="114"/>
                  <a:pt x="153" y="116"/>
                </a:cubicBezTo>
                <a:cubicBezTo>
                  <a:pt x="155" y="115"/>
                  <a:pt x="155" y="115"/>
                  <a:pt x="155" y="115"/>
                </a:cubicBezTo>
                <a:cubicBezTo>
                  <a:pt x="155" y="115"/>
                  <a:pt x="155" y="114"/>
                  <a:pt x="155" y="114"/>
                </a:cubicBezTo>
                <a:cubicBezTo>
                  <a:pt x="154" y="115"/>
                  <a:pt x="153" y="115"/>
                  <a:pt x="153" y="115"/>
                </a:cubicBezTo>
                <a:close/>
                <a:moveTo>
                  <a:pt x="132" y="105"/>
                </a:moveTo>
                <a:cubicBezTo>
                  <a:pt x="135" y="103"/>
                  <a:pt x="140" y="99"/>
                  <a:pt x="140" y="98"/>
                </a:cubicBezTo>
                <a:cubicBezTo>
                  <a:pt x="136" y="101"/>
                  <a:pt x="133" y="104"/>
                  <a:pt x="132" y="105"/>
                </a:cubicBezTo>
                <a:close/>
                <a:moveTo>
                  <a:pt x="158" y="134"/>
                </a:moveTo>
                <a:cubicBezTo>
                  <a:pt x="159" y="132"/>
                  <a:pt x="163" y="130"/>
                  <a:pt x="163" y="130"/>
                </a:cubicBezTo>
                <a:cubicBezTo>
                  <a:pt x="161" y="131"/>
                  <a:pt x="157" y="133"/>
                  <a:pt x="158" y="134"/>
                </a:cubicBezTo>
                <a:close/>
                <a:moveTo>
                  <a:pt x="149" y="141"/>
                </a:moveTo>
                <a:cubicBezTo>
                  <a:pt x="151" y="141"/>
                  <a:pt x="153" y="139"/>
                  <a:pt x="153" y="138"/>
                </a:cubicBezTo>
                <a:cubicBezTo>
                  <a:pt x="154" y="138"/>
                  <a:pt x="157" y="136"/>
                  <a:pt x="158" y="135"/>
                </a:cubicBezTo>
                <a:cubicBezTo>
                  <a:pt x="155" y="136"/>
                  <a:pt x="151" y="139"/>
                  <a:pt x="149" y="141"/>
                </a:cubicBezTo>
                <a:close/>
                <a:moveTo>
                  <a:pt x="132" y="110"/>
                </a:moveTo>
                <a:cubicBezTo>
                  <a:pt x="132" y="108"/>
                  <a:pt x="128" y="112"/>
                  <a:pt x="127" y="113"/>
                </a:cubicBezTo>
                <a:cubicBezTo>
                  <a:pt x="126" y="114"/>
                  <a:pt x="128" y="114"/>
                  <a:pt x="129" y="112"/>
                </a:cubicBezTo>
                <a:cubicBezTo>
                  <a:pt x="129" y="111"/>
                  <a:pt x="131" y="110"/>
                  <a:pt x="131" y="110"/>
                </a:cubicBezTo>
                <a:cubicBezTo>
                  <a:pt x="131" y="110"/>
                  <a:pt x="131" y="110"/>
                  <a:pt x="132" y="110"/>
                </a:cubicBezTo>
                <a:close/>
                <a:moveTo>
                  <a:pt x="137" y="153"/>
                </a:moveTo>
                <a:cubicBezTo>
                  <a:pt x="139" y="150"/>
                  <a:pt x="143" y="148"/>
                  <a:pt x="143" y="147"/>
                </a:cubicBezTo>
                <a:cubicBezTo>
                  <a:pt x="140" y="149"/>
                  <a:pt x="138" y="151"/>
                  <a:pt x="137" y="153"/>
                </a:cubicBezTo>
                <a:close/>
                <a:moveTo>
                  <a:pt x="105" y="131"/>
                </a:moveTo>
                <a:cubicBezTo>
                  <a:pt x="110" y="128"/>
                  <a:pt x="114" y="123"/>
                  <a:pt x="118" y="120"/>
                </a:cubicBezTo>
                <a:cubicBezTo>
                  <a:pt x="117" y="119"/>
                  <a:pt x="117" y="119"/>
                  <a:pt x="117" y="119"/>
                </a:cubicBezTo>
                <a:cubicBezTo>
                  <a:pt x="113" y="123"/>
                  <a:pt x="107" y="128"/>
                  <a:pt x="105" y="131"/>
                </a:cubicBezTo>
                <a:close/>
                <a:moveTo>
                  <a:pt x="144" y="153"/>
                </a:moveTo>
                <a:cubicBezTo>
                  <a:pt x="144" y="154"/>
                  <a:pt x="143" y="155"/>
                  <a:pt x="143" y="155"/>
                </a:cubicBezTo>
                <a:cubicBezTo>
                  <a:pt x="146" y="153"/>
                  <a:pt x="146" y="153"/>
                  <a:pt x="146" y="153"/>
                </a:cubicBezTo>
                <a:cubicBezTo>
                  <a:pt x="145" y="153"/>
                  <a:pt x="146" y="152"/>
                  <a:pt x="144" y="153"/>
                </a:cubicBezTo>
                <a:close/>
                <a:moveTo>
                  <a:pt x="124" y="137"/>
                </a:moveTo>
                <a:cubicBezTo>
                  <a:pt x="125" y="137"/>
                  <a:pt x="126" y="136"/>
                  <a:pt x="126" y="136"/>
                </a:cubicBezTo>
                <a:cubicBezTo>
                  <a:pt x="125" y="136"/>
                  <a:pt x="123" y="138"/>
                  <a:pt x="122" y="139"/>
                </a:cubicBezTo>
                <a:cubicBezTo>
                  <a:pt x="121" y="140"/>
                  <a:pt x="121" y="140"/>
                  <a:pt x="122" y="140"/>
                </a:cubicBezTo>
                <a:cubicBezTo>
                  <a:pt x="124" y="138"/>
                  <a:pt x="123" y="138"/>
                  <a:pt x="124" y="137"/>
                </a:cubicBezTo>
                <a:close/>
                <a:moveTo>
                  <a:pt x="112" y="136"/>
                </a:moveTo>
                <a:cubicBezTo>
                  <a:pt x="109" y="139"/>
                  <a:pt x="114" y="135"/>
                  <a:pt x="111" y="138"/>
                </a:cubicBezTo>
                <a:cubicBezTo>
                  <a:pt x="113" y="136"/>
                  <a:pt x="113" y="136"/>
                  <a:pt x="115" y="135"/>
                </a:cubicBezTo>
                <a:cubicBezTo>
                  <a:pt x="115" y="135"/>
                  <a:pt x="116" y="134"/>
                  <a:pt x="115" y="134"/>
                </a:cubicBezTo>
                <a:cubicBezTo>
                  <a:pt x="113" y="136"/>
                  <a:pt x="114" y="134"/>
                  <a:pt x="112" y="136"/>
                </a:cubicBezTo>
                <a:close/>
                <a:moveTo>
                  <a:pt x="125" y="156"/>
                </a:moveTo>
                <a:cubicBezTo>
                  <a:pt x="126" y="156"/>
                  <a:pt x="128" y="154"/>
                  <a:pt x="129" y="152"/>
                </a:cubicBezTo>
                <a:cubicBezTo>
                  <a:pt x="128" y="153"/>
                  <a:pt x="126" y="154"/>
                  <a:pt x="125" y="156"/>
                </a:cubicBezTo>
                <a:close/>
                <a:moveTo>
                  <a:pt x="113" y="150"/>
                </a:moveTo>
                <a:cubicBezTo>
                  <a:pt x="117" y="147"/>
                  <a:pt x="116" y="148"/>
                  <a:pt x="120" y="145"/>
                </a:cubicBezTo>
                <a:cubicBezTo>
                  <a:pt x="118" y="145"/>
                  <a:pt x="121" y="143"/>
                  <a:pt x="120" y="143"/>
                </a:cubicBezTo>
                <a:cubicBezTo>
                  <a:pt x="119" y="145"/>
                  <a:pt x="113" y="149"/>
                  <a:pt x="113" y="150"/>
                </a:cubicBezTo>
                <a:close/>
                <a:moveTo>
                  <a:pt x="112" y="138"/>
                </a:moveTo>
                <a:cubicBezTo>
                  <a:pt x="110" y="140"/>
                  <a:pt x="110" y="138"/>
                  <a:pt x="108" y="140"/>
                </a:cubicBezTo>
                <a:cubicBezTo>
                  <a:pt x="107" y="142"/>
                  <a:pt x="109" y="140"/>
                  <a:pt x="110" y="141"/>
                </a:cubicBezTo>
                <a:cubicBezTo>
                  <a:pt x="111" y="140"/>
                  <a:pt x="114" y="137"/>
                  <a:pt x="112" y="138"/>
                </a:cubicBezTo>
                <a:close/>
                <a:moveTo>
                  <a:pt x="96" y="141"/>
                </a:moveTo>
                <a:cubicBezTo>
                  <a:pt x="99" y="138"/>
                  <a:pt x="99" y="138"/>
                  <a:pt x="99" y="138"/>
                </a:cubicBezTo>
                <a:cubicBezTo>
                  <a:pt x="98" y="137"/>
                  <a:pt x="98" y="137"/>
                  <a:pt x="98" y="137"/>
                </a:cubicBezTo>
                <a:cubicBezTo>
                  <a:pt x="96" y="139"/>
                  <a:pt x="97" y="139"/>
                  <a:pt x="96" y="141"/>
                </a:cubicBezTo>
                <a:close/>
                <a:moveTo>
                  <a:pt x="119" y="170"/>
                </a:moveTo>
                <a:cubicBezTo>
                  <a:pt x="119" y="171"/>
                  <a:pt x="120" y="168"/>
                  <a:pt x="120" y="169"/>
                </a:cubicBezTo>
                <a:cubicBezTo>
                  <a:pt x="121" y="168"/>
                  <a:pt x="125" y="165"/>
                  <a:pt x="123" y="166"/>
                </a:cubicBezTo>
                <a:cubicBezTo>
                  <a:pt x="121" y="168"/>
                  <a:pt x="121" y="168"/>
                  <a:pt x="119" y="170"/>
                </a:cubicBezTo>
                <a:close/>
                <a:moveTo>
                  <a:pt x="111" y="161"/>
                </a:moveTo>
                <a:cubicBezTo>
                  <a:pt x="113" y="159"/>
                  <a:pt x="114" y="159"/>
                  <a:pt x="115" y="158"/>
                </a:cubicBezTo>
                <a:cubicBezTo>
                  <a:pt x="114" y="158"/>
                  <a:pt x="115" y="157"/>
                  <a:pt x="114" y="157"/>
                </a:cubicBezTo>
                <a:cubicBezTo>
                  <a:pt x="113" y="159"/>
                  <a:pt x="111" y="160"/>
                  <a:pt x="111" y="161"/>
                </a:cubicBezTo>
                <a:close/>
                <a:moveTo>
                  <a:pt x="85" y="151"/>
                </a:moveTo>
                <a:cubicBezTo>
                  <a:pt x="83" y="153"/>
                  <a:pt x="82" y="154"/>
                  <a:pt x="81" y="155"/>
                </a:cubicBezTo>
                <a:cubicBezTo>
                  <a:pt x="81" y="156"/>
                  <a:pt x="81" y="156"/>
                  <a:pt x="81" y="156"/>
                </a:cubicBezTo>
                <a:cubicBezTo>
                  <a:pt x="81" y="156"/>
                  <a:pt x="81" y="156"/>
                  <a:pt x="81" y="156"/>
                </a:cubicBezTo>
                <a:cubicBezTo>
                  <a:pt x="82" y="156"/>
                  <a:pt x="82" y="156"/>
                  <a:pt x="82" y="156"/>
                </a:cubicBezTo>
                <a:cubicBezTo>
                  <a:pt x="83" y="155"/>
                  <a:pt x="83" y="155"/>
                  <a:pt x="83" y="155"/>
                </a:cubicBezTo>
                <a:cubicBezTo>
                  <a:pt x="84" y="154"/>
                  <a:pt x="85" y="152"/>
                  <a:pt x="86" y="151"/>
                </a:cubicBezTo>
                <a:cubicBezTo>
                  <a:pt x="89" y="149"/>
                  <a:pt x="91" y="146"/>
                  <a:pt x="93" y="143"/>
                </a:cubicBezTo>
                <a:cubicBezTo>
                  <a:pt x="90" y="146"/>
                  <a:pt x="87" y="149"/>
                  <a:pt x="85" y="151"/>
                </a:cubicBezTo>
                <a:close/>
                <a:moveTo>
                  <a:pt x="88" y="156"/>
                </a:moveTo>
                <a:cubicBezTo>
                  <a:pt x="90" y="154"/>
                  <a:pt x="91" y="154"/>
                  <a:pt x="93" y="152"/>
                </a:cubicBezTo>
                <a:cubicBezTo>
                  <a:pt x="93" y="151"/>
                  <a:pt x="93" y="150"/>
                  <a:pt x="94" y="149"/>
                </a:cubicBezTo>
                <a:cubicBezTo>
                  <a:pt x="91" y="152"/>
                  <a:pt x="87" y="156"/>
                  <a:pt x="88" y="156"/>
                </a:cubicBezTo>
                <a:close/>
                <a:moveTo>
                  <a:pt x="86" y="154"/>
                </a:moveTo>
                <a:cubicBezTo>
                  <a:pt x="88" y="153"/>
                  <a:pt x="87" y="154"/>
                  <a:pt x="89" y="152"/>
                </a:cubicBezTo>
                <a:cubicBezTo>
                  <a:pt x="89" y="152"/>
                  <a:pt x="89" y="152"/>
                  <a:pt x="90" y="151"/>
                </a:cubicBezTo>
                <a:cubicBezTo>
                  <a:pt x="89" y="151"/>
                  <a:pt x="89" y="151"/>
                  <a:pt x="90" y="151"/>
                </a:cubicBezTo>
                <a:cubicBezTo>
                  <a:pt x="90" y="150"/>
                  <a:pt x="90" y="150"/>
                  <a:pt x="90" y="150"/>
                </a:cubicBezTo>
                <a:cubicBezTo>
                  <a:pt x="89" y="152"/>
                  <a:pt x="86" y="154"/>
                  <a:pt x="86" y="154"/>
                </a:cubicBezTo>
                <a:close/>
                <a:moveTo>
                  <a:pt x="96" y="160"/>
                </a:moveTo>
                <a:cubicBezTo>
                  <a:pt x="96" y="161"/>
                  <a:pt x="94" y="163"/>
                  <a:pt x="94" y="164"/>
                </a:cubicBezTo>
                <a:cubicBezTo>
                  <a:pt x="96" y="162"/>
                  <a:pt x="96" y="161"/>
                  <a:pt x="98" y="160"/>
                </a:cubicBezTo>
                <a:cubicBezTo>
                  <a:pt x="97" y="159"/>
                  <a:pt x="97" y="160"/>
                  <a:pt x="96" y="160"/>
                </a:cubicBezTo>
                <a:close/>
                <a:moveTo>
                  <a:pt x="95" y="158"/>
                </a:moveTo>
                <a:cubicBezTo>
                  <a:pt x="95" y="158"/>
                  <a:pt x="95" y="158"/>
                  <a:pt x="95" y="158"/>
                </a:cubicBezTo>
                <a:cubicBezTo>
                  <a:pt x="93" y="159"/>
                  <a:pt x="94" y="159"/>
                  <a:pt x="92" y="160"/>
                </a:cubicBezTo>
                <a:cubicBezTo>
                  <a:pt x="93" y="161"/>
                  <a:pt x="93" y="161"/>
                  <a:pt x="93" y="161"/>
                </a:cubicBezTo>
                <a:cubicBezTo>
                  <a:pt x="94" y="159"/>
                  <a:pt x="94" y="160"/>
                  <a:pt x="95" y="158"/>
                </a:cubicBezTo>
                <a:close/>
                <a:moveTo>
                  <a:pt x="85" y="163"/>
                </a:moveTo>
                <a:cubicBezTo>
                  <a:pt x="86" y="162"/>
                  <a:pt x="86" y="162"/>
                  <a:pt x="86" y="162"/>
                </a:cubicBezTo>
                <a:cubicBezTo>
                  <a:pt x="86" y="162"/>
                  <a:pt x="85" y="162"/>
                  <a:pt x="85" y="163"/>
                </a:cubicBezTo>
                <a:close/>
                <a:moveTo>
                  <a:pt x="91" y="167"/>
                </a:moveTo>
                <a:cubicBezTo>
                  <a:pt x="91" y="167"/>
                  <a:pt x="91" y="167"/>
                  <a:pt x="91" y="168"/>
                </a:cubicBezTo>
                <a:cubicBezTo>
                  <a:pt x="92" y="168"/>
                  <a:pt x="92" y="168"/>
                  <a:pt x="92" y="167"/>
                </a:cubicBezTo>
                <a:cubicBezTo>
                  <a:pt x="92" y="167"/>
                  <a:pt x="92" y="167"/>
                  <a:pt x="92" y="167"/>
                </a:cubicBezTo>
                <a:cubicBezTo>
                  <a:pt x="92" y="167"/>
                  <a:pt x="91" y="166"/>
                  <a:pt x="91" y="167"/>
                </a:cubicBezTo>
                <a:close/>
                <a:moveTo>
                  <a:pt x="101" y="179"/>
                </a:moveTo>
                <a:cubicBezTo>
                  <a:pt x="101" y="179"/>
                  <a:pt x="101" y="179"/>
                  <a:pt x="102" y="180"/>
                </a:cubicBezTo>
                <a:cubicBezTo>
                  <a:pt x="102" y="179"/>
                  <a:pt x="102" y="178"/>
                  <a:pt x="103" y="178"/>
                </a:cubicBezTo>
                <a:cubicBezTo>
                  <a:pt x="103" y="178"/>
                  <a:pt x="103" y="178"/>
                  <a:pt x="103" y="177"/>
                </a:cubicBezTo>
                <a:cubicBezTo>
                  <a:pt x="102" y="178"/>
                  <a:pt x="102" y="178"/>
                  <a:pt x="101" y="179"/>
                </a:cubicBezTo>
                <a:close/>
                <a:moveTo>
                  <a:pt x="111" y="187"/>
                </a:moveTo>
                <a:cubicBezTo>
                  <a:pt x="111" y="188"/>
                  <a:pt x="112" y="187"/>
                  <a:pt x="112" y="187"/>
                </a:cubicBezTo>
                <a:cubicBezTo>
                  <a:pt x="111" y="187"/>
                  <a:pt x="112" y="187"/>
                  <a:pt x="112" y="186"/>
                </a:cubicBezTo>
                <a:cubicBezTo>
                  <a:pt x="111" y="186"/>
                  <a:pt x="112" y="187"/>
                  <a:pt x="111" y="187"/>
                </a:cubicBezTo>
                <a:close/>
                <a:moveTo>
                  <a:pt x="100" y="178"/>
                </a:moveTo>
                <a:cubicBezTo>
                  <a:pt x="100" y="179"/>
                  <a:pt x="101" y="179"/>
                  <a:pt x="101" y="178"/>
                </a:cubicBezTo>
                <a:cubicBezTo>
                  <a:pt x="101" y="178"/>
                  <a:pt x="101" y="178"/>
                  <a:pt x="101" y="178"/>
                </a:cubicBezTo>
                <a:cubicBezTo>
                  <a:pt x="101" y="178"/>
                  <a:pt x="101" y="178"/>
                  <a:pt x="101" y="178"/>
                </a:cubicBezTo>
                <a:cubicBezTo>
                  <a:pt x="101" y="178"/>
                  <a:pt x="100" y="178"/>
                  <a:pt x="100" y="178"/>
                </a:cubicBezTo>
                <a:close/>
                <a:moveTo>
                  <a:pt x="101" y="180"/>
                </a:moveTo>
                <a:cubicBezTo>
                  <a:pt x="101" y="179"/>
                  <a:pt x="101" y="181"/>
                  <a:pt x="102" y="180"/>
                </a:cubicBezTo>
                <a:cubicBezTo>
                  <a:pt x="102" y="180"/>
                  <a:pt x="101" y="179"/>
                  <a:pt x="101" y="179"/>
                </a:cubicBezTo>
                <a:cubicBezTo>
                  <a:pt x="101" y="179"/>
                  <a:pt x="100" y="180"/>
                  <a:pt x="101" y="180"/>
                </a:cubicBezTo>
                <a:close/>
                <a:moveTo>
                  <a:pt x="76" y="157"/>
                </a:moveTo>
                <a:cubicBezTo>
                  <a:pt x="76" y="157"/>
                  <a:pt x="77" y="156"/>
                  <a:pt x="76" y="156"/>
                </a:cubicBezTo>
                <a:cubicBezTo>
                  <a:pt x="76" y="156"/>
                  <a:pt x="76" y="157"/>
                  <a:pt x="76" y="157"/>
                </a:cubicBezTo>
                <a:close/>
                <a:moveTo>
                  <a:pt x="99" y="179"/>
                </a:moveTo>
                <a:cubicBezTo>
                  <a:pt x="99" y="178"/>
                  <a:pt x="100" y="180"/>
                  <a:pt x="100" y="179"/>
                </a:cubicBezTo>
                <a:cubicBezTo>
                  <a:pt x="99" y="179"/>
                  <a:pt x="100" y="179"/>
                  <a:pt x="100" y="178"/>
                </a:cubicBezTo>
                <a:cubicBezTo>
                  <a:pt x="100" y="178"/>
                  <a:pt x="99" y="179"/>
                  <a:pt x="99" y="179"/>
                </a:cubicBezTo>
                <a:close/>
                <a:moveTo>
                  <a:pt x="104" y="186"/>
                </a:moveTo>
                <a:cubicBezTo>
                  <a:pt x="105" y="185"/>
                  <a:pt x="105" y="185"/>
                  <a:pt x="105" y="185"/>
                </a:cubicBezTo>
                <a:cubicBezTo>
                  <a:pt x="105" y="184"/>
                  <a:pt x="104" y="185"/>
                  <a:pt x="104" y="186"/>
                </a:cubicBezTo>
                <a:close/>
                <a:moveTo>
                  <a:pt x="100" y="181"/>
                </a:moveTo>
                <a:cubicBezTo>
                  <a:pt x="100" y="181"/>
                  <a:pt x="100" y="181"/>
                  <a:pt x="100" y="181"/>
                </a:cubicBezTo>
                <a:cubicBezTo>
                  <a:pt x="100" y="181"/>
                  <a:pt x="100" y="181"/>
                  <a:pt x="100" y="181"/>
                </a:cubicBezTo>
                <a:cubicBezTo>
                  <a:pt x="100" y="181"/>
                  <a:pt x="101" y="181"/>
                  <a:pt x="101" y="181"/>
                </a:cubicBezTo>
                <a:cubicBezTo>
                  <a:pt x="100" y="181"/>
                  <a:pt x="100" y="180"/>
                  <a:pt x="100" y="181"/>
                </a:cubicBezTo>
                <a:close/>
                <a:moveTo>
                  <a:pt x="108" y="192"/>
                </a:moveTo>
                <a:cubicBezTo>
                  <a:pt x="108" y="191"/>
                  <a:pt x="109" y="190"/>
                  <a:pt x="109" y="190"/>
                </a:cubicBezTo>
                <a:cubicBezTo>
                  <a:pt x="108" y="191"/>
                  <a:pt x="107" y="191"/>
                  <a:pt x="108" y="192"/>
                </a:cubicBezTo>
                <a:close/>
                <a:moveTo>
                  <a:pt x="76" y="161"/>
                </a:moveTo>
                <a:cubicBezTo>
                  <a:pt x="76" y="161"/>
                  <a:pt x="77" y="162"/>
                  <a:pt x="77" y="161"/>
                </a:cubicBezTo>
                <a:cubicBezTo>
                  <a:pt x="77" y="161"/>
                  <a:pt x="77" y="161"/>
                  <a:pt x="77" y="161"/>
                </a:cubicBezTo>
                <a:cubicBezTo>
                  <a:pt x="77" y="161"/>
                  <a:pt x="78" y="161"/>
                  <a:pt x="77" y="161"/>
                </a:cubicBezTo>
                <a:cubicBezTo>
                  <a:pt x="77" y="161"/>
                  <a:pt x="77" y="161"/>
                  <a:pt x="76" y="161"/>
                </a:cubicBezTo>
                <a:close/>
                <a:moveTo>
                  <a:pt x="99" y="182"/>
                </a:moveTo>
                <a:cubicBezTo>
                  <a:pt x="99" y="182"/>
                  <a:pt x="99" y="182"/>
                  <a:pt x="99" y="182"/>
                </a:cubicBezTo>
                <a:cubicBezTo>
                  <a:pt x="100" y="182"/>
                  <a:pt x="100" y="182"/>
                  <a:pt x="100" y="181"/>
                </a:cubicBezTo>
                <a:cubicBezTo>
                  <a:pt x="99" y="181"/>
                  <a:pt x="99" y="182"/>
                  <a:pt x="99" y="182"/>
                </a:cubicBezTo>
                <a:close/>
                <a:moveTo>
                  <a:pt x="102" y="184"/>
                </a:moveTo>
                <a:cubicBezTo>
                  <a:pt x="102" y="184"/>
                  <a:pt x="102" y="185"/>
                  <a:pt x="102" y="185"/>
                </a:cubicBezTo>
                <a:cubicBezTo>
                  <a:pt x="102" y="185"/>
                  <a:pt x="102" y="185"/>
                  <a:pt x="102" y="185"/>
                </a:cubicBezTo>
                <a:cubicBezTo>
                  <a:pt x="102" y="185"/>
                  <a:pt x="103" y="185"/>
                  <a:pt x="103" y="184"/>
                </a:cubicBezTo>
                <a:cubicBezTo>
                  <a:pt x="103" y="185"/>
                  <a:pt x="102" y="184"/>
                  <a:pt x="102" y="184"/>
                </a:cubicBezTo>
                <a:close/>
                <a:moveTo>
                  <a:pt x="103" y="187"/>
                </a:moveTo>
                <a:cubicBezTo>
                  <a:pt x="104" y="186"/>
                  <a:pt x="104" y="186"/>
                  <a:pt x="104" y="185"/>
                </a:cubicBezTo>
                <a:cubicBezTo>
                  <a:pt x="104" y="186"/>
                  <a:pt x="103" y="186"/>
                  <a:pt x="103" y="187"/>
                </a:cubicBezTo>
                <a:close/>
                <a:moveTo>
                  <a:pt x="99" y="185"/>
                </a:moveTo>
                <a:cubicBezTo>
                  <a:pt x="99" y="185"/>
                  <a:pt x="100" y="185"/>
                  <a:pt x="100" y="185"/>
                </a:cubicBezTo>
                <a:cubicBezTo>
                  <a:pt x="100" y="185"/>
                  <a:pt x="101" y="185"/>
                  <a:pt x="101" y="186"/>
                </a:cubicBezTo>
                <a:cubicBezTo>
                  <a:pt x="102" y="186"/>
                  <a:pt x="100" y="184"/>
                  <a:pt x="102" y="184"/>
                </a:cubicBezTo>
                <a:cubicBezTo>
                  <a:pt x="101" y="184"/>
                  <a:pt x="101" y="184"/>
                  <a:pt x="101" y="183"/>
                </a:cubicBezTo>
                <a:cubicBezTo>
                  <a:pt x="100" y="184"/>
                  <a:pt x="99" y="184"/>
                  <a:pt x="99" y="185"/>
                </a:cubicBezTo>
                <a:close/>
                <a:moveTo>
                  <a:pt x="84" y="169"/>
                </a:moveTo>
                <a:cubicBezTo>
                  <a:pt x="84" y="169"/>
                  <a:pt x="85" y="169"/>
                  <a:pt x="85" y="168"/>
                </a:cubicBezTo>
                <a:cubicBezTo>
                  <a:pt x="85" y="169"/>
                  <a:pt x="84" y="169"/>
                  <a:pt x="84" y="169"/>
                </a:cubicBezTo>
                <a:close/>
                <a:moveTo>
                  <a:pt x="97" y="181"/>
                </a:moveTo>
                <a:cubicBezTo>
                  <a:pt x="98" y="181"/>
                  <a:pt x="97" y="182"/>
                  <a:pt x="98" y="182"/>
                </a:cubicBezTo>
                <a:cubicBezTo>
                  <a:pt x="98" y="181"/>
                  <a:pt x="98" y="181"/>
                  <a:pt x="98" y="181"/>
                </a:cubicBezTo>
                <a:cubicBezTo>
                  <a:pt x="98" y="181"/>
                  <a:pt x="98" y="181"/>
                  <a:pt x="97" y="181"/>
                </a:cubicBezTo>
                <a:close/>
                <a:moveTo>
                  <a:pt x="105" y="194"/>
                </a:moveTo>
                <a:cubicBezTo>
                  <a:pt x="106" y="194"/>
                  <a:pt x="106" y="192"/>
                  <a:pt x="107" y="192"/>
                </a:cubicBezTo>
                <a:cubicBezTo>
                  <a:pt x="107" y="192"/>
                  <a:pt x="107" y="192"/>
                  <a:pt x="107" y="192"/>
                </a:cubicBezTo>
                <a:cubicBezTo>
                  <a:pt x="106" y="192"/>
                  <a:pt x="105" y="193"/>
                  <a:pt x="105" y="194"/>
                </a:cubicBezTo>
                <a:close/>
                <a:moveTo>
                  <a:pt x="91" y="184"/>
                </a:moveTo>
                <a:cubicBezTo>
                  <a:pt x="92" y="184"/>
                  <a:pt x="91" y="185"/>
                  <a:pt x="91" y="185"/>
                </a:cubicBezTo>
                <a:cubicBezTo>
                  <a:pt x="92" y="185"/>
                  <a:pt x="92" y="184"/>
                  <a:pt x="93" y="184"/>
                </a:cubicBezTo>
                <a:cubicBezTo>
                  <a:pt x="92" y="184"/>
                  <a:pt x="92" y="184"/>
                  <a:pt x="92" y="183"/>
                </a:cubicBezTo>
                <a:cubicBezTo>
                  <a:pt x="92" y="184"/>
                  <a:pt x="92" y="184"/>
                  <a:pt x="91" y="184"/>
                </a:cubicBezTo>
                <a:close/>
                <a:moveTo>
                  <a:pt x="72" y="169"/>
                </a:moveTo>
                <a:cubicBezTo>
                  <a:pt x="73" y="170"/>
                  <a:pt x="73" y="170"/>
                  <a:pt x="73" y="170"/>
                </a:cubicBezTo>
                <a:cubicBezTo>
                  <a:pt x="73" y="169"/>
                  <a:pt x="75" y="168"/>
                  <a:pt x="74" y="167"/>
                </a:cubicBezTo>
                <a:cubicBezTo>
                  <a:pt x="73" y="168"/>
                  <a:pt x="73" y="169"/>
                  <a:pt x="72" y="169"/>
                </a:cubicBezTo>
                <a:close/>
                <a:moveTo>
                  <a:pt x="74" y="170"/>
                </a:moveTo>
                <a:cubicBezTo>
                  <a:pt x="75" y="170"/>
                  <a:pt x="76" y="169"/>
                  <a:pt x="76" y="168"/>
                </a:cubicBezTo>
                <a:cubicBezTo>
                  <a:pt x="75" y="169"/>
                  <a:pt x="74" y="170"/>
                  <a:pt x="74" y="170"/>
                </a:cubicBezTo>
                <a:close/>
                <a:moveTo>
                  <a:pt x="88" y="184"/>
                </a:moveTo>
                <a:cubicBezTo>
                  <a:pt x="89" y="185"/>
                  <a:pt x="89" y="185"/>
                  <a:pt x="89" y="185"/>
                </a:cubicBezTo>
                <a:cubicBezTo>
                  <a:pt x="90" y="184"/>
                  <a:pt x="90" y="184"/>
                  <a:pt x="90" y="183"/>
                </a:cubicBezTo>
                <a:cubicBezTo>
                  <a:pt x="90" y="183"/>
                  <a:pt x="89" y="184"/>
                  <a:pt x="88" y="184"/>
                </a:cubicBezTo>
                <a:close/>
                <a:moveTo>
                  <a:pt x="71" y="168"/>
                </a:moveTo>
                <a:cubicBezTo>
                  <a:pt x="71" y="168"/>
                  <a:pt x="71" y="167"/>
                  <a:pt x="71" y="167"/>
                </a:cubicBezTo>
                <a:cubicBezTo>
                  <a:pt x="71" y="167"/>
                  <a:pt x="71" y="168"/>
                  <a:pt x="71" y="168"/>
                </a:cubicBezTo>
                <a:close/>
                <a:moveTo>
                  <a:pt x="89" y="187"/>
                </a:moveTo>
                <a:cubicBezTo>
                  <a:pt x="90" y="188"/>
                  <a:pt x="90" y="187"/>
                  <a:pt x="90" y="187"/>
                </a:cubicBezTo>
                <a:cubicBezTo>
                  <a:pt x="91" y="187"/>
                  <a:pt x="91" y="186"/>
                  <a:pt x="91" y="186"/>
                </a:cubicBezTo>
                <a:cubicBezTo>
                  <a:pt x="90" y="186"/>
                  <a:pt x="90" y="187"/>
                  <a:pt x="89" y="186"/>
                </a:cubicBezTo>
                <a:cubicBezTo>
                  <a:pt x="89" y="186"/>
                  <a:pt x="90" y="187"/>
                  <a:pt x="89" y="187"/>
                </a:cubicBezTo>
                <a:close/>
                <a:moveTo>
                  <a:pt x="84" y="182"/>
                </a:moveTo>
                <a:cubicBezTo>
                  <a:pt x="84" y="182"/>
                  <a:pt x="85" y="180"/>
                  <a:pt x="84" y="180"/>
                </a:cubicBezTo>
                <a:cubicBezTo>
                  <a:pt x="84" y="181"/>
                  <a:pt x="83" y="181"/>
                  <a:pt x="84" y="182"/>
                </a:cubicBezTo>
                <a:close/>
                <a:moveTo>
                  <a:pt x="72" y="173"/>
                </a:moveTo>
                <a:cubicBezTo>
                  <a:pt x="72" y="173"/>
                  <a:pt x="73" y="173"/>
                  <a:pt x="73" y="173"/>
                </a:cubicBezTo>
                <a:cubicBezTo>
                  <a:pt x="73" y="173"/>
                  <a:pt x="73" y="173"/>
                  <a:pt x="73" y="172"/>
                </a:cubicBezTo>
                <a:cubicBezTo>
                  <a:pt x="72" y="172"/>
                  <a:pt x="75" y="172"/>
                  <a:pt x="74" y="171"/>
                </a:cubicBezTo>
                <a:cubicBezTo>
                  <a:pt x="73" y="171"/>
                  <a:pt x="73" y="172"/>
                  <a:pt x="72" y="173"/>
                </a:cubicBezTo>
                <a:close/>
                <a:moveTo>
                  <a:pt x="97" y="197"/>
                </a:moveTo>
                <a:cubicBezTo>
                  <a:pt x="98" y="196"/>
                  <a:pt x="99" y="195"/>
                  <a:pt x="99" y="194"/>
                </a:cubicBezTo>
                <a:cubicBezTo>
                  <a:pt x="99" y="195"/>
                  <a:pt x="97" y="195"/>
                  <a:pt x="97" y="197"/>
                </a:cubicBezTo>
                <a:close/>
                <a:moveTo>
                  <a:pt x="69" y="174"/>
                </a:moveTo>
                <a:cubicBezTo>
                  <a:pt x="70" y="173"/>
                  <a:pt x="71" y="172"/>
                  <a:pt x="72" y="171"/>
                </a:cubicBezTo>
                <a:cubicBezTo>
                  <a:pt x="72" y="170"/>
                  <a:pt x="72" y="170"/>
                  <a:pt x="72" y="170"/>
                </a:cubicBezTo>
                <a:cubicBezTo>
                  <a:pt x="71" y="172"/>
                  <a:pt x="69" y="172"/>
                  <a:pt x="69" y="174"/>
                </a:cubicBezTo>
                <a:close/>
                <a:moveTo>
                  <a:pt x="91" y="189"/>
                </a:moveTo>
                <a:cubicBezTo>
                  <a:pt x="91" y="189"/>
                  <a:pt x="92" y="189"/>
                  <a:pt x="91" y="188"/>
                </a:cubicBezTo>
                <a:cubicBezTo>
                  <a:pt x="91" y="189"/>
                  <a:pt x="90" y="189"/>
                  <a:pt x="91" y="189"/>
                </a:cubicBezTo>
                <a:close/>
                <a:moveTo>
                  <a:pt x="69" y="171"/>
                </a:moveTo>
                <a:cubicBezTo>
                  <a:pt x="69" y="170"/>
                  <a:pt x="70" y="169"/>
                  <a:pt x="70" y="169"/>
                </a:cubicBezTo>
                <a:cubicBezTo>
                  <a:pt x="69" y="169"/>
                  <a:pt x="68" y="170"/>
                  <a:pt x="69" y="171"/>
                </a:cubicBezTo>
                <a:close/>
                <a:moveTo>
                  <a:pt x="67" y="172"/>
                </a:moveTo>
                <a:cubicBezTo>
                  <a:pt x="68" y="173"/>
                  <a:pt x="68" y="172"/>
                  <a:pt x="68" y="171"/>
                </a:cubicBezTo>
                <a:lnTo>
                  <a:pt x="67" y="172"/>
                </a:lnTo>
                <a:close/>
                <a:moveTo>
                  <a:pt x="96" y="198"/>
                </a:moveTo>
                <a:cubicBezTo>
                  <a:pt x="97" y="198"/>
                  <a:pt x="97" y="197"/>
                  <a:pt x="97" y="197"/>
                </a:cubicBezTo>
                <a:cubicBezTo>
                  <a:pt x="96" y="197"/>
                  <a:pt x="96" y="198"/>
                  <a:pt x="96" y="198"/>
                </a:cubicBezTo>
                <a:close/>
                <a:moveTo>
                  <a:pt x="75" y="181"/>
                </a:moveTo>
                <a:cubicBezTo>
                  <a:pt x="76" y="181"/>
                  <a:pt x="77" y="180"/>
                  <a:pt x="76" y="180"/>
                </a:cubicBezTo>
                <a:cubicBezTo>
                  <a:pt x="76" y="180"/>
                  <a:pt x="75" y="181"/>
                  <a:pt x="75" y="181"/>
                </a:cubicBezTo>
                <a:close/>
                <a:moveTo>
                  <a:pt x="90" y="195"/>
                </a:moveTo>
                <a:cubicBezTo>
                  <a:pt x="91" y="196"/>
                  <a:pt x="91" y="194"/>
                  <a:pt x="92" y="194"/>
                </a:cubicBezTo>
                <a:cubicBezTo>
                  <a:pt x="92" y="194"/>
                  <a:pt x="92" y="194"/>
                  <a:pt x="91" y="193"/>
                </a:cubicBezTo>
                <a:cubicBezTo>
                  <a:pt x="91" y="194"/>
                  <a:pt x="91" y="195"/>
                  <a:pt x="90" y="195"/>
                </a:cubicBezTo>
                <a:close/>
                <a:moveTo>
                  <a:pt x="65" y="173"/>
                </a:moveTo>
                <a:cubicBezTo>
                  <a:pt x="66" y="173"/>
                  <a:pt x="66" y="172"/>
                  <a:pt x="66" y="172"/>
                </a:cubicBezTo>
                <a:cubicBezTo>
                  <a:pt x="66" y="172"/>
                  <a:pt x="65" y="173"/>
                  <a:pt x="65" y="173"/>
                </a:cubicBezTo>
                <a:close/>
                <a:moveTo>
                  <a:pt x="67" y="176"/>
                </a:moveTo>
                <a:cubicBezTo>
                  <a:pt x="68" y="177"/>
                  <a:pt x="69" y="175"/>
                  <a:pt x="68" y="175"/>
                </a:cubicBezTo>
                <a:cubicBezTo>
                  <a:pt x="68" y="176"/>
                  <a:pt x="67" y="176"/>
                  <a:pt x="67" y="176"/>
                </a:cubicBezTo>
                <a:close/>
                <a:moveTo>
                  <a:pt x="70" y="178"/>
                </a:moveTo>
                <a:cubicBezTo>
                  <a:pt x="70" y="179"/>
                  <a:pt x="70" y="178"/>
                  <a:pt x="70" y="177"/>
                </a:cubicBezTo>
                <a:cubicBezTo>
                  <a:pt x="70" y="177"/>
                  <a:pt x="70" y="178"/>
                  <a:pt x="70" y="178"/>
                </a:cubicBezTo>
                <a:close/>
                <a:moveTo>
                  <a:pt x="88" y="196"/>
                </a:moveTo>
                <a:cubicBezTo>
                  <a:pt x="89" y="196"/>
                  <a:pt x="90" y="195"/>
                  <a:pt x="89" y="194"/>
                </a:cubicBezTo>
                <a:cubicBezTo>
                  <a:pt x="89" y="196"/>
                  <a:pt x="87" y="195"/>
                  <a:pt x="88" y="196"/>
                </a:cubicBezTo>
                <a:close/>
                <a:moveTo>
                  <a:pt x="63" y="174"/>
                </a:moveTo>
                <a:cubicBezTo>
                  <a:pt x="63" y="174"/>
                  <a:pt x="63" y="174"/>
                  <a:pt x="63" y="174"/>
                </a:cubicBezTo>
                <a:cubicBezTo>
                  <a:pt x="64" y="174"/>
                  <a:pt x="64" y="173"/>
                  <a:pt x="64" y="172"/>
                </a:cubicBezTo>
                <a:cubicBezTo>
                  <a:pt x="64" y="172"/>
                  <a:pt x="64" y="173"/>
                  <a:pt x="63" y="174"/>
                </a:cubicBezTo>
                <a:close/>
                <a:moveTo>
                  <a:pt x="87" y="195"/>
                </a:moveTo>
                <a:cubicBezTo>
                  <a:pt x="87" y="194"/>
                  <a:pt x="87" y="194"/>
                  <a:pt x="88" y="194"/>
                </a:cubicBezTo>
                <a:cubicBezTo>
                  <a:pt x="87" y="193"/>
                  <a:pt x="87" y="193"/>
                  <a:pt x="87" y="193"/>
                </a:cubicBezTo>
                <a:cubicBezTo>
                  <a:pt x="87" y="194"/>
                  <a:pt x="86" y="194"/>
                  <a:pt x="87" y="195"/>
                </a:cubicBezTo>
                <a:close/>
                <a:moveTo>
                  <a:pt x="89" y="196"/>
                </a:moveTo>
                <a:cubicBezTo>
                  <a:pt x="89" y="196"/>
                  <a:pt x="90" y="197"/>
                  <a:pt x="90" y="197"/>
                </a:cubicBezTo>
                <a:cubicBezTo>
                  <a:pt x="90" y="196"/>
                  <a:pt x="90" y="196"/>
                  <a:pt x="89" y="196"/>
                </a:cubicBezTo>
                <a:close/>
                <a:moveTo>
                  <a:pt x="70" y="180"/>
                </a:moveTo>
                <a:cubicBezTo>
                  <a:pt x="70" y="180"/>
                  <a:pt x="70" y="180"/>
                  <a:pt x="70" y="179"/>
                </a:cubicBezTo>
                <a:cubicBezTo>
                  <a:pt x="70" y="179"/>
                  <a:pt x="69" y="179"/>
                  <a:pt x="69" y="180"/>
                </a:cubicBezTo>
                <a:cubicBezTo>
                  <a:pt x="69" y="180"/>
                  <a:pt x="69" y="180"/>
                  <a:pt x="70" y="180"/>
                </a:cubicBezTo>
                <a:close/>
                <a:moveTo>
                  <a:pt x="63" y="175"/>
                </a:moveTo>
                <a:cubicBezTo>
                  <a:pt x="62" y="175"/>
                  <a:pt x="61" y="176"/>
                  <a:pt x="61" y="177"/>
                </a:cubicBezTo>
                <a:cubicBezTo>
                  <a:pt x="62" y="177"/>
                  <a:pt x="63" y="175"/>
                  <a:pt x="63" y="174"/>
                </a:cubicBezTo>
                <a:cubicBezTo>
                  <a:pt x="63" y="174"/>
                  <a:pt x="63" y="175"/>
                  <a:pt x="63" y="175"/>
                </a:cubicBezTo>
                <a:close/>
                <a:moveTo>
                  <a:pt x="88" y="201"/>
                </a:moveTo>
                <a:cubicBezTo>
                  <a:pt x="88" y="202"/>
                  <a:pt x="88" y="202"/>
                  <a:pt x="89" y="202"/>
                </a:cubicBezTo>
                <a:cubicBezTo>
                  <a:pt x="89" y="201"/>
                  <a:pt x="89" y="201"/>
                  <a:pt x="90" y="200"/>
                </a:cubicBezTo>
                <a:cubicBezTo>
                  <a:pt x="90" y="200"/>
                  <a:pt x="90" y="200"/>
                  <a:pt x="90" y="199"/>
                </a:cubicBezTo>
                <a:cubicBezTo>
                  <a:pt x="90" y="199"/>
                  <a:pt x="90" y="199"/>
                  <a:pt x="90" y="199"/>
                </a:cubicBezTo>
                <a:cubicBezTo>
                  <a:pt x="89" y="200"/>
                  <a:pt x="89" y="201"/>
                  <a:pt x="88" y="201"/>
                </a:cubicBezTo>
                <a:close/>
                <a:moveTo>
                  <a:pt x="92" y="203"/>
                </a:moveTo>
                <a:cubicBezTo>
                  <a:pt x="92" y="203"/>
                  <a:pt x="93" y="202"/>
                  <a:pt x="93" y="202"/>
                </a:cubicBezTo>
                <a:cubicBezTo>
                  <a:pt x="92" y="202"/>
                  <a:pt x="92" y="202"/>
                  <a:pt x="92" y="203"/>
                </a:cubicBezTo>
                <a:close/>
                <a:moveTo>
                  <a:pt x="62" y="177"/>
                </a:moveTo>
                <a:cubicBezTo>
                  <a:pt x="62" y="177"/>
                  <a:pt x="63" y="177"/>
                  <a:pt x="63" y="176"/>
                </a:cubicBezTo>
                <a:cubicBezTo>
                  <a:pt x="62" y="176"/>
                  <a:pt x="62" y="177"/>
                  <a:pt x="62" y="177"/>
                </a:cubicBezTo>
                <a:close/>
                <a:moveTo>
                  <a:pt x="62" y="177"/>
                </a:moveTo>
                <a:cubicBezTo>
                  <a:pt x="62" y="178"/>
                  <a:pt x="63" y="178"/>
                  <a:pt x="63" y="178"/>
                </a:cubicBezTo>
                <a:cubicBezTo>
                  <a:pt x="63" y="177"/>
                  <a:pt x="63" y="177"/>
                  <a:pt x="62" y="177"/>
                </a:cubicBezTo>
                <a:close/>
                <a:moveTo>
                  <a:pt x="90" y="205"/>
                </a:moveTo>
                <a:cubicBezTo>
                  <a:pt x="90" y="205"/>
                  <a:pt x="92" y="204"/>
                  <a:pt x="91" y="203"/>
                </a:cubicBezTo>
                <a:cubicBezTo>
                  <a:pt x="91" y="203"/>
                  <a:pt x="90" y="204"/>
                  <a:pt x="90" y="205"/>
                </a:cubicBezTo>
                <a:close/>
                <a:moveTo>
                  <a:pt x="89" y="203"/>
                </a:moveTo>
                <a:cubicBezTo>
                  <a:pt x="90" y="204"/>
                  <a:pt x="91" y="202"/>
                  <a:pt x="90" y="202"/>
                </a:cubicBezTo>
                <a:cubicBezTo>
                  <a:pt x="90" y="203"/>
                  <a:pt x="90" y="203"/>
                  <a:pt x="89" y="203"/>
                </a:cubicBezTo>
                <a:close/>
                <a:moveTo>
                  <a:pt x="78" y="193"/>
                </a:moveTo>
                <a:cubicBezTo>
                  <a:pt x="76" y="194"/>
                  <a:pt x="79" y="195"/>
                  <a:pt x="78" y="196"/>
                </a:cubicBezTo>
                <a:cubicBezTo>
                  <a:pt x="79" y="196"/>
                  <a:pt x="80" y="194"/>
                  <a:pt x="80" y="194"/>
                </a:cubicBezTo>
                <a:cubicBezTo>
                  <a:pt x="79" y="195"/>
                  <a:pt x="78" y="194"/>
                  <a:pt x="78" y="193"/>
                </a:cubicBezTo>
                <a:close/>
                <a:moveTo>
                  <a:pt x="70" y="188"/>
                </a:moveTo>
                <a:cubicBezTo>
                  <a:pt x="69" y="188"/>
                  <a:pt x="70" y="188"/>
                  <a:pt x="69" y="188"/>
                </a:cubicBezTo>
                <a:cubicBezTo>
                  <a:pt x="69" y="189"/>
                  <a:pt x="67" y="189"/>
                  <a:pt x="68" y="190"/>
                </a:cubicBezTo>
                <a:cubicBezTo>
                  <a:pt x="68" y="189"/>
                  <a:pt x="70" y="190"/>
                  <a:pt x="70" y="188"/>
                </a:cubicBezTo>
                <a:cubicBezTo>
                  <a:pt x="70" y="188"/>
                  <a:pt x="70" y="188"/>
                  <a:pt x="70" y="188"/>
                </a:cubicBezTo>
                <a:close/>
                <a:moveTo>
                  <a:pt x="66" y="185"/>
                </a:moveTo>
                <a:cubicBezTo>
                  <a:pt x="65" y="185"/>
                  <a:pt x="65" y="185"/>
                  <a:pt x="66" y="186"/>
                </a:cubicBezTo>
                <a:cubicBezTo>
                  <a:pt x="66" y="185"/>
                  <a:pt x="66" y="184"/>
                  <a:pt x="66" y="185"/>
                </a:cubicBezTo>
                <a:close/>
                <a:moveTo>
                  <a:pt x="79" y="199"/>
                </a:moveTo>
                <a:cubicBezTo>
                  <a:pt x="80" y="199"/>
                  <a:pt x="81" y="198"/>
                  <a:pt x="81" y="198"/>
                </a:cubicBezTo>
                <a:cubicBezTo>
                  <a:pt x="80" y="198"/>
                  <a:pt x="79" y="199"/>
                  <a:pt x="79" y="199"/>
                </a:cubicBezTo>
                <a:close/>
                <a:moveTo>
                  <a:pt x="84" y="202"/>
                </a:moveTo>
                <a:cubicBezTo>
                  <a:pt x="85" y="202"/>
                  <a:pt x="85" y="201"/>
                  <a:pt x="85" y="201"/>
                </a:cubicBezTo>
                <a:cubicBezTo>
                  <a:pt x="84" y="201"/>
                  <a:pt x="84" y="202"/>
                  <a:pt x="84" y="202"/>
                </a:cubicBezTo>
                <a:close/>
                <a:moveTo>
                  <a:pt x="58" y="182"/>
                </a:moveTo>
                <a:cubicBezTo>
                  <a:pt x="58" y="183"/>
                  <a:pt x="60" y="181"/>
                  <a:pt x="59" y="181"/>
                </a:cubicBezTo>
                <a:cubicBezTo>
                  <a:pt x="59" y="181"/>
                  <a:pt x="57" y="182"/>
                  <a:pt x="58" y="182"/>
                </a:cubicBezTo>
                <a:close/>
                <a:moveTo>
                  <a:pt x="76" y="197"/>
                </a:moveTo>
                <a:cubicBezTo>
                  <a:pt x="77" y="198"/>
                  <a:pt x="78" y="196"/>
                  <a:pt x="77" y="197"/>
                </a:cubicBezTo>
                <a:cubicBezTo>
                  <a:pt x="77" y="197"/>
                  <a:pt x="76" y="197"/>
                  <a:pt x="76" y="197"/>
                </a:cubicBezTo>
                <a:close/>
                <a:moveTo>
                  <a:pt x="68" y="191"/>
                </a:moveTo>
                <a:cubicBezTo>
                  <a:pt x="68" y="191"/>
                  <a:pt x="68" y="191"/>
                  <a:pt x="69" y="191"/>
                </a:cubicBezTo>
                <a:cubicBezTo>
                  <a:pt x="68" y="191"/>
                  <a:pt x="69" y="190"/>
                  <a:pt x="69" y="190"/>
                </a:cubicBezTo>
                <a:cubicBezTo>
                  <a:pt x="68" y="190"/>
                  <a:pt x="68" y="191"/>
                  <a:pt x="68" y="191"/>
                </a:cubicBezTo>
                <a:close/>
                <a:moveTo>
                  <a:pt x="69" y="194"/>
                </a:moveTo>
                <a:cubicBezTo>
                  <a:pt x="70" y="195"/>
                  <a:pt x="70" y="194"/>
                  <a:pt x="71" y="194"/>
                </a:cubicBezTo>
                <a:cubicBezTo>
                  <a:pt x="70" y="193"/>
                  <a:pt x="71" y="193"/>
                  <a:pt x="70" y="193"/>
                </a:cubicBezTo>
                <a:cubicBezTo>
                  <a:pt x="70" y="193"/>
                  <a:pt x="70" y="194"/>
                  <a:pt x="69" y="194"/>
                </a:cubicBezTo>
                <a:close/>
                <a:moveTo>
                  <a:pt x="64" y="195"/>
                </a:moveTo>
                <a:cubicBezTo>
                  <a:pt x="64" y="194"/>
                  <a:pt x="64" y="195"/>
                  <a:pt x="64" y="194"/>
                </a:cubicBezTo>
                <a:cubicBezTo>
                  <a:pt x="65" y="193"/>
                  <a:pt x="65" y="191"/>
                  <a:pt x="67" y="190"/>
                </a:cubicBezTo>
                <a:cubicBezTo>
                  <a:pt x="67" y="191"/>
                  <a:pt x="67" y="192"/>
                  <a:pt x="68" y="191"/>
                </a:cubicBezTo>
                <a:cubicBezTo>
                  <a:pt x="67" y="193"/>
                  <a:pt x="66" y="194"/>
                  <a:pt x="65" y="195"/>
                </a:cubicBezTo>
                <a:cubicBezTo>
                  <a:pt x="65" y="194"/>
                  <a:pt x="66" y="194"/>
                  <a:pt x="66" y="193"/>
                </a:cubicBezTo>
                <a:cubicBezTo>
                  <a:pt x="65" y="192"/>
                  <a:pt x="65" y="195"/>
                  <a:pt x="64" y="195"/>
                </a:cubicBezTo>
                <a:cubicBezTo>
                  <a:pt x="64" y="195"/>
                  <a:pt x="64" y="195"/>
                  <a:pt x="64" y="195"/>
                </a:cubicBezTo>
                <a:close/>
                <a:moveTo>
                  <a:pt x="66" y="192"/>
                </a:moveTo>
                <a:cubicBezTo>
                  <a:pt x="66" y="192"/>
                  <a:pt x="68" y="192"/>
                  <a:pt x="67" y="191"/>
                </a:cubicBezTo>
                <a:cubicBezTo>
                  <a:pt x="67" y="192"/>
                  <a:pt x="66" y="192"/>
                  <a:pt x="66" y="192"/>
                </a:cubicBezTo>
                <a:close/>
                <a:moveTo>
                  <a:pt x="68" y="196"/>
                </a:moveTo>
                <a:cubicBezTo>
                  <a:pt x="69" y="196"/>
                  <a:pt x="69" y="195"/>
                  <a:pt x="69" y="195"/>
                </a:cubicBezTo>
                <a:cubicBezTo>
                  <a:pt x="69" y="195"/>
                  <a:pt x="68" y="196"/>
                  <a:pt x="68" y="196"/>
                </a:cubicBezTo>
                <a:close/>
                <a:moveTo>
                  <a:pt x="81" y="205"/>
                </a:moveTo>
                <a:cubicBezTo>
                  <a:pt x="81" y="206"/>
                  <a:pt x="80" y="206"/>
                  <a:pt x="80" y="207"/>
                </a:cubicBezTo>
                <a:cubicBezTo>
                  <a:pt x="81" y="207"/>
                  <a:pt x="81" y="206"/>
                  <a:pt x="81" y="205"/>
                </a:cubicBezTo>
                <a:close/>
                <a:moveTo>
                  <a:pt x="85" y="210"/>
                </a:moveTo>
                <a:cubicBezTo>
                  <a:pt x="85" y="211"/>
                  <a:pt x="84" y="211"/>
                  <a:pt x="84" y="213"/>
                </a:cubicBezTo>
                <a:cubicBezTo>
                  <a:pt x="84" y="212"/>
                  <a:pt x="87" y="210"/>
                  <a:pt x="86" y="210"/>
                </a:cubicBezTo>
                <a:cubicBezTo>
                  <a:pt x="86" y="210"/>
                  <a:pt x="85" y="210"/>
                  <a:pt x="85" y="210"/>
                </a:cubicBezTo>
                <a:close/>
                <a:moveTo>
                  <a:pt x="81" y="210"/>
                </a:moveTo>
                <a:cubicBezTo>
                  <a:pt x="82" y="210"/>
                  <a:pt x="83" y="209"/>
                  <a:pt x="83" y="207"/>
                </a:cubicBezTo>
                <a:cubicBezTo>
                  <a:pt x="82" y="208"/>
                  <a:pt x="81" y="209"/>
                  <a:pt x="81" y="210"/>
                </a:cubicBezTo>
                <a:close/>
                <a:moveTo>
                  <a:pt x="67" y="196"/>
                </a:moveTo>
                <a:cubicBezTo>
                  <a:pt x="67" y="195"/>
                  <a:pt x="67" y="195"/>
                  <a:pt x="67" y="195"/>
                </a:cubicBezTo>
                <a:cubicBezTo>
                  <a:pt x="66" y="194"/>
                  <a:pt x="67" y="195"/>
                  <a:pt x="67" y="196"/>
                </a:cubicBezTo>
                <a:close/>
                <a:moveTo>
                  <a:pt x="54" y="186"/>
                </a:moveTo>
                <a:cubicBezTo>
                  <a:pt x="55" y="186"/>
                  <a:pt x="55" y="186"/>
                  <a:pt x="55" y="186"/>
                </a:cubicBezTo>
                <a:cubicBezTo>
                  <a:pt x="55" y="186"/>
                  <a:pt x="55" y="187"/>
                  <a:pt x="55" y="187"/>
                </a:cubicBezTo>
                <a:cubicBezTo>
                  <a:pt x="56" y="186"/>
                  <a:pt x="55" y="186"/>
                  <a:pt x="55" y="186"/>
                </a:cubicBezTo>
                <a:cubicBezTo>
                  <a:pt x="55" y="185"/>
                  <a:pt x="55" y="186"/>
                  <a:pt x="54" y="186"/>
                </a:cubicBezTo>
                <a:cubicBezTo>
                  <a:pt x="54" y="186"/>
                  <a:pt x="54" y="186"/>
                  <a:pt x="54" y="186"/>
                </a:cubicBezTo>
                <a:close/>
                <a:moveTo>
                  <a:pt x="63" y="194"/>
                </a:moveTo>
                <a:cubicBezTo>
                  <a:pt x="63" y="194"/>
                  <a:pt x="64" y="194"/>
                  <a:pt x="64" y="193"/>
                </a:cubicBezTo>
                <a:cubicBezTo>
                  <a:pt x="63" y="193"/>
                  <a:pt x="62" y="194"/>
                  <a:pt x="63" y="194"/>
                </a:cubicBezTo>
                <a:close/>
                <a:moveTo>
                  <a:pt x="68" y="198"/>
                </a:moveTo>
                <a:cubicBezTo>
                  <a:pt x="68" y="197"/>
                  <a:pt x="68" y="197"/>
                  <a:pt x="68" y="197"/>
                </a:cubicBezTo>
                <a:cubicBezTo>
                  <a:pt x="68" y="197"/>
                  <a:pt x="67" y="198"/>
                  <a:pt x="68" y="198"/>
                </a:cubicBezTo>
                <a:close/>
                <a:moveTo>
                  <a:pt x="68" y="200"/>
                </a:moveTo>
                <a:cubicBezTo>
                  <a:pt x="69" y="201"/>
                  <a:pt x="69" y="200"/>
                  <a:pt x="70" y="200"/>
                </a:cubicBezTo>
                <a:cubicBezTo>
                  <a:pt x="70" y="200"/>
                  <a:pt x="70" y="199"/>
                  <a:pt x="70" y="199"/>
                </a:cubicBezTo>
                <a:cubicBezTo>
                  <a:pt x="70" y="199"/>
                  <a:pt x="70" y="199"/>
                  <a:pt x="70" y="198"/>
                </a:cubicBezTo>
                <a:cubicBezTo>
                  <a:pt x="69" y="199"/>
                  <a:pt x="69" y="200"/>
                  <a:pt x="68" y="200"/>
                </a:cubicBezTo>
                <a:close/>
                <a:moveTo>
                  <a:pt x="53" y="186"/>
                </a:moveTo>
                <a:cubicBezTo>
                  <a:pt x="53" y="185"/>
                  <a:pt x="54" y="185"/>
                  <a:pt x="53" y="184"/>
                </a:cubicBezTo>
                <a:cubicBezTo>
                  <a:pt x="53" y="184"/>
                  <a:pt x="53" y="185"/>
                  <a:pt x="53" y="186"/>
                </a:cubicBezTo>
                <a:close/>
                <a:moveTo>
                  <a:pt x="66" y="197"/>
                </a:moveTo>
                <a:cubicBezTo>
                  <a:pt x="67" y="196"/>
                  <a:pt x="66" y="197"/>
                  <a:pt x="66" y="196"/>
                </a:cubicBezTo>
                <a:cubicBezTo>
                  <a:pt x="66" y="196"/>
                  <a:pt x="66" y="197"/>
                  <a:pt x="66" y="197"/>
                </a:cubicBezTo>
                <a:close/>
                <a:moveTo>
                  <a:pt x="71" y="202"/>
                </a:moveTo>
                <a:cubicBezTo>
                  <a:pt x="71" y="202"/>
                  <a:pt x="72" y="202"/>
                  <a:pt x="72" y="201"/>
                </a:cubicBezTo>
                <a:cubicBezTo>
                  <a:pt x="71" y="201"/>
                  <a:pt x="70" y="202"/>
                  <a:pt x="71" y="202"/>
                </a:cubicBezTo>
                <a:close/>
                <a:moveTo>
                  <a:pt x="60" y="193"/>
                </a:moveTo>
                <a:cubicBezTo>
                  <a:pt x="61" y="193"/>
                  <a:pt x="61" y="193"/>
                  <a:pt x="61" y="194"/>
                </a:cubicBezTo>
                <a:cubicBezTo>
                  <a:pt x="61" y="193"/>
                  <a:pt x="61" y="194"/>
                  <a:pt x="61" y="194"/>
                </a:cubicBezTo>
                <a:cubicBezTo>
                  <a:pt x="61" y="194"/>
                  <a:pt x="62" y="193"/>
                  <a:pt x="61" y="193"/>
                </a:cubicBezTo>
                <a:cubicBezTo>
                  <a:pt x="61" y="193"/>
                  <a:pt x="61" y="193"/>
                  <a:pt x="60" y="193"/>
                </a:cubicBezTo>
                <a:close/>
                <a:moveTo>
                  <a:pt x="54" y="191"/>
                </a:moveTo>
                <a:cubicBezTo>
                  <a:pt x="55" y="191"/>
                  <a:pt x="56" y="190"/>
                  <a:pt x="56" y="189"/>
                </a:cubicBezTo>
                <a:cubicBezTo>
                  <a:pt x="55" y="189"/>
                  <a:pt x="54" y="190"/>
                  <a:pt x="54" y="191"/>
                </a:cubicBezTo>
                <a:close/>
                <a:moveTo>
                  <a:pt x="76" y="210"/>
                </a:moveTo>
                <a:cubicBezTo>
                  <a:pt x="77" y="209"/>
                  <a:pt x="78" y="209"/>
                  <a:pt x="78" y="208"/>
                </a:cubicBezTo>
                <a:cubicBezTo>
                  <a:pt x="78" y="208"/>
                  <a:pt x="76" y="210"/>
                  <a:pt x="76" y="210"/>
                </a:cubicBezTo>
                <a:close/>
                <a:moveTo>
                  <a:pt x="75" y="208"/>
                </a:moveTo>
                <a:cubicBezTo>
                  <a:pt x="75" y="208"/>
                  <a:pt x="75" y="208"/>
                  <a:pt x="75" y="208"/>
                </a:cubicBezTo>
                <a:cubicBezTo>
                  <a:pt x="75" y="208"/>
                  <a:pt x="75" y="207"/>
                  <a:pt x="75" y="207"/>
                </a:cubicBezTo>
                <a:cubicBezTo>
                  <a:pt x="75" y="207"/>
                  <a:pt x="75" y="207"/>
                  <a:pt x="75" y="207"/>
                </a:cubicBezTo>
                <a:cubicBezTo>
                  <a:pt x="74" y="207"/>
                  <a:pt x="75" y="207"/>
                  <a:pt x="74" y="208"/>
                </a:cubicBezTo>
                <a:lnTo>
                  <a:pt x="75" y="208"/>
                </a:lnTo>
                <a:close/>
                <a:moveTo>
                  <a:pt x="74" y="206"/>
                </a:moveTo>
                <a:cubicBezTo>
                  <a:pt x="73" y="207"/>
                  <a:pt x="73" y="205"/>
                  <a:pt x="73" y="206"/>
                </a:cubicBezTo>
                <a:cubicBezTo>
                  <a:pt x="73" y="206"/>
                  <a:pt x="72" y="207"/>
                  <a:pt x="73" y="207"/>
                </a:cubicBezTo>
                <a:cubicBezTo>
                  <a:pt x="73" y="207"/>
                  <a:pt x="73" y="207"/>
                  <a:pt x="73" y="207"/>
                </a:cubicBezTo>
                <a:cubicBezTo>
                  <a:pt x="73" y="207"/>
                  <a:pt x="73" y="207"/>
                  <a:pt x="73" y="207"/>
                </a:cubicBezTo>
                <a:cubicBezTo>
                  <a:pt x="74" y="207"/>
                  <a:pt x="74" y="206"/>
                  <a:pt x="74" y="206"/>
                </a:cubicBezTo>
                <a:close/>
                <a:moveTo>
                  <a:pt x="50" y="189"/>
                </a:moveTo>
                <a:cubicBezTo>
                  <a:pt x="51" y="190"/>
                  <a:pt x="52" y="189"/>
                  <a:pt x="51" y="188"/>
                </a:cubicBezTo>
                <a:cubicBezTo>
                  <a:pt x="51" y="189"/>
                  <a:pt x="51" y="189"/>
                  <a:pt x="50" y="189"/>
                </a:cubicBezTo>
                <a:close/>
                <a:moveTo>
                  <a:pt x="53" y="192"/>
                </a:moveTo>
                <a:cubicBezTo>
                  <a:pt x="54" y="193"/>
                  <a:pt x="54" y="192"/>
                  <a:pt x="54" y="192"/>
                </a:cubicBezTo>
                <a:cubicBezTo>
                  <a:pt x="54" y="192"/>
                  <a:pt x="54" y="191"/>
                  <a:pt x="54" y="191"/>
                </a:cubicBezTo>
                <a:lnTo>
                  <a:pt x="53" y="192"/>
                </a:lnTo>
                <a:close/>
                <a:moveTo>
                  <a:pt x="73" y="209"/>
                </a:moveTo>
                <a:cubicBezTo>
                  <a:pt x="73" y="209"/>
                  <a:pt x="73" y="210"/>
                  <a:pt x="73" y="209"/>
                </a:cubicBezTo>
                <a:cubicBezTo>
                  <a:pt x="73" y="209"/>
                  <a:pt x="74" y="210"/>
                  <a:pt x="74" y="209"/>
                </a:cubicBezTo>
                <a:cubicBezTo>
                  <a:pt x="74" y="209"/>
                  <a:pt x="74" y="208"/>
                  <a:pt x="74" y="208"/>
                </a:cubicBezTo>
                <a:cubicBezTo>
                  <a:pt x="73" y="209"/>
                  <a:pt x="73" y="208"/>
                  <a:pt x="73" y="208"/>
                </a:cubicBezTo>
                <a:cubicBezTo>
                  <a:pt x="73" y="208"/>
                  <a:pt x="73" y="209"/>
                  <a:pt x="73" y="209"/>
                </a:cubicBezTo>
                <a:cubicBezTo>
                  <a:pt x="73" y="209"/>
                  <a:pt x="73" y="209"/>
                  <a:pt x="73" y="209"/>
                </a:cubicBezTo>
                <a:close/>
                <a:moveTo>
                  <a:pt x="49" y="190"/>
                </a:moveTo>
                <a:cubicBezTo>
                  <a:pt x="49" y="190"/>
                  <a:pt x="50" y="189"/>
                  <a:pt x="50" y="189"/>
                </a:cubicBezTo>
                <a:cubicBezTo>
                  <a:pt x="50" y="189"/>
                  <a:pt x="49" y="190"/>
                  <a:pt x="49" y="190"/>
                </a:cubicBezTo>
                <a:close/>
                <a:moveTo>
                  <a:pt x="52" y="194"/>
                </a:moveTo>
                <a:cubicBezTo>
                  <a:pt x="53" y="194"/>
                  <a:pt x="54" y="193"/>
                  <a:pt x="53" y="192"/>
                </a:cubicBezTo>
                <a:cubicBezTo>
                  <a:pt x="53" y="193"/>
                  <a:pt x="52" y="193"/>
                  <a:pt x="52" y="194"/>
                </a:cubicBezTo>
                <a:close/>
                <a:moveTo>
                  <a:pt x="66" y="205"/>
                </a:moveTo>
                <a:cubicBezTo>
                  <a:pt x="66" y="205"/>
                  <a:pt x="67" y="204"/>
                  <a:pt x="67" y="204"/>
                </a:cubicBezTo>
                <a:cubicBezTo>
                  <a:pt x="67" y="204"/>
                  <a:pt x="67" y="204"/>
                  <a:pt x="67" y="204"/>
                </a:cubicBezTo>
                <a:cubicBezTo>
                  <a:pt x="67" y="204"/>
                  <a:pt x="66" y="205"/>
                  <a:pt x="66" y="205"/>
                </a:cubicBezTo>
                <a:close/>
                <a:moveTo>
                  <a:pt x="58" y="198"/>
                </a:moveTo>
                <a:cubicBezTo>
                  <a:pt x="57" y="198"/>
                  <a:pt x="57" y="197"/>
                  <a:pt x="57" y="197"/>
                </a:cubicBezTo>
                <a:cubicBezTo>
                  <a:pt x="56" y="197"/>
                  <a:pt x="57" y="198"/>
                  <a:pt x="58" y="198"/>
                </a:cubicBezTo>
                <a:close/>
                <a:moveTo>
                  <a:pt x="50" y="197"/>
                </a:moveTo>
                <a:cubicBezTo>
                  <a:pt x="51" y="196"/>
                  <a:pt x="51" y="195"/>
                  <a:pt x="52" y="195"/>
                </a:cubicBezTo>
                <a:cubicBezTo>
                  <a:pt x="52" y="194"/>
                  <a:pt x="52" y="194"/>
                  <a:pt x="52" y="194"/>
                </a:cubicBezTo>
                <a:cubicBezTo>
                  <a:pt x="51" y="195"/>
                  <a:pt x="50" y="196"/>
                  <a:pt x="50" y="197"/>
                </a:cubicBezTo>
                <a:close/>
                <a:moveTo>
                  <a:pt x="79" y="218"/>
                </a:moveTo>
                <a:cubicBezTo>
                  <a:pt x="80" y="219"/>
                  <a:pt x="80" y="218"/>
                  <a:pt x="80" y="218"/>
                </a:cubicBezTo>
                <a:cubicBezTo>
                  <a:pt x="80" y="218"/>
                  <a:pt x="80" y="218"/>
                  <a:pt x="79" y="218"/>
                </a:cubicBezTo>
                <a:close/>
                <a:moveTo>
                  <a:pt x="45" y="192"/>
                </a:moveTo>
                <a:cubicBezTo>
                  <a:pt x="45" y="192"/>
                  <a:pt x="47" y="192"/>
                  <a:pt x="46" y="191"/>
                </a:cubicBezTo>
                <a:cubicBezTo>
                  <a:pt x="46" y="192"/>
                  <a:pt x="45" y="191"/>
                  <a:pt x="45" y="192"/>
                </a:cubicBezTo>
                <a:close/>
                <a:moveTo>
                  <a:pt x="42" y="196"/>
                </a:moveTo>
                <a:cubicBezTo>
                  <a:pt x="44" y="196"/>
                  <a:pt x="43" y="194"/>
                  <a:pt x="45" y="193"/>
                </a:cubicBezTo>
                <a:cubicBezTo>
                  <a:pt x="44" y="193"/>
                  <a:pt x="44" y="193"/>
                  <a:pt x="44" y="193"/>
                </a:cubicBezTo>
                <a:cubicBezTo>
                  <a:pt x="44" y="194"/>
                  <a:pt x="42" y="194"/>
                  <a:pt x="42" y="196"/>
                </a:cubicBezTo>
                <a:close/>
                <a:moveTo>
                  <a:pt x="49" y="199"/>
                </a:moveTo>
                <a:cubicBezTo>
                  <a:pt x="49" y="198"/>
                  <a:pt x="50" y="198"/>
                  <a:pt x="49" y="197"/>
                </a:cubicBezTo>
                <a:cubicBezTo>
                  <a:pt x="49" y="198"/>
                  <a:pt x="48" y="198"/>
                  <a:pt x="49" y="199"/>
                </a:cubicBezTo>
                <a:close/>
                <a:moveTo>
                  <a:pt x="67" y="214"/>
                </a:moveTo>
                <a:cubicBezTo>
                  <a:pt x="67" y="214"/>
                  <a:pt x="66" y="215"/>
                  <a:pt x="67" y="215"/>
                </a:cubicBezTo>
                <a:cubicBezTo>
                  <a:pt x="66" y="214"/>
                  <a:pt x="68" y="214"/>
                  <a:pt x="68" y="214"/>
                </a:cubicBezTo>
                <a:cubicBezTo>
                  <a:pt x="67" y="214"/>
                  <a:pt x="67" y="214"/>
                  <a:pt x="67" y="214"/>
                </a:cubicBezTo>
                <a:close/>
                <a:moveTo>
                  <a:pt x="72" y="224"/>
                </a:moveTo>
                <a:cubicBezTo>
                  <a:pt x="72" y="224"/>
                  <a:pt x="74" y="222"/>
                  <a:pt x="74" y="221"/>
                </a:cubicBezTo>
                <a:cubicBezTo>
                  <a:pt x="74" y="222"/>
                  <a:pt x="72" y="224"/>
                  <a:pt x="72" y="224"/>
                </a:cubicBezTo>
                <a:close/>
                <a:moveTo>
                  <a:pt x="59" y="212"/>
                </a:moveTo>
                <a:cubicBezTo>
                  <a:pt x="59" y="211"/>
                  <a:pt x="61" y="211"/>
                  <a:pt x="61" y="211"/>
                </a:cubicBezTo>
                <a:cubicBezTo>
                  <a:pt x="60" y="211"/>
                  <a:pt x="59" y="211"/>
                  <a:pt x="59" y="212"/>
                </a:cubicBezTo>
                <a:close/>
                <a:moveTo>
                  <a:pt x="71" y="219"/>
                </a:moveTo>
                <a:cubicBezTo>
                  <a:pt x="71" y="219"/>
                  <a:pt x="70" y="219"/>
                  <a:pt x="70" y="218"/>
                </a:cubicBezTo>
                <a:cubicBezTo>
                  <a:pt x="70" y="219"/>
                  <a:pt x="70" y="219"/>
                  <a:pt x="71" y="219"/>
                </a:cubicBezTo>
                <a:close/>
                <a:moveTo>
                  <a:pt x="41" y="197"/>
                </a:moveTo>
                <a:cubicBezTo>
                  <a:pt x="42" y="198"/>
                  <a:pt x="42" y="197"/>
                  <a:pt x="42" y="196"/>
                </a:cubicBezTo>
                <a:cubicBezTo>
                  <a:pt x="42" y="196"/>
                  <a:pt x="42" y="196"/>
                  <a:pt x="41" y="197"/>
                </a:cubicBezTo>
                <a:close/>
                <a:moveTo>
                  <a:pt x="57" y="214"/>
                </a:moveTo>
                <a:cubicBezTo>
                  <a:pt x="57" y="214"/>
                  <a:pt x="57" y="214"/>
                  <a:pt x="57" y="215"/>
                </a:cubicBezTo>
                <a:cubicBezTo>
                  <a:pt x="58" y="214"/>
                  <a:pt x="58" y="214"/>
                  <a:pt x="58" y="213"/>
                </a:cubicBezTo>
                <a:cubicBezTo>
                  <a:pt x="58" y="214"/>
                  <a:pt x="58" y="214"/>
                  <a:pt x="57" y="214"/>
                </a:cubicBezTo>
                <a:close/>
                <a:moveTo>
                  <a:pt x="62" y="219"/>
                </a:moveTo>
                <a:cubicBezTo>
                  <a:pt x="62" y="218"/>
                  <a:pt x="62" y="218"/>
                  <a:pt x="62" y="218"/>
                </a:cubicBezTo>
                <a:cubicBezTo>
                  <a:pt x="61" y="218"/>
                  <a:pt x="61" y="218"/>
                  <a:pt x="62" y="219"/>
                </a:cubicBezTo>
                <a:close/>
                <a:moveTo>
                  <a:pt x="62" y="219"/>
                </a:moveTo>
                <a:cubicBezTo>
                  <a:pt x="62" y="220"/>
                  <a:pt x="63" y="220"/>
                  <a:pt x="63" y="220"/>
                </a:cubicBezTo>
                <a:cubicBezTo>
                  <a:pt x="63" y="220"/>
                  <a:pt x="62" y="219"/>
                  <a:pt x="62" y="219"/>
                </a:cubicBezTo>
                <a:close/>
                <a:moveTo>
                  <a:pt x="43" y="206"/>
                </a:moveTo>
                <a:cubicBezTo>
                  <a:pt x="43" y="205"/>
                  <a:pt x="44" y="204"/>
                  <a:pt x="43" y="204"/>
                </a:cubicBezTo>
                <a:cubicBezTo>
                  <a:pt x="42" y="205"/>
                  <a:pt x="42" y="205"/>
                  <a:pt x="43" y="206"/>
                </a:cubicBezTo>
                <a:close/>
                <a:moveTo>
                  <a:pt x="59" y="218"/>
                </a:moveTo>
                <a:cubicBezTo>
                  <a:pt x="60" y="219"/>
                  <a:pt x="60" y="218"/>
                  <a:pt x="60" y="217"/>
                </a:cubicBezTo>
                <a:cubicBezTo>
                  <a:pt x="60" y="217"/>
                  <a:pt x="59" y="218"/>
                  <a:pt x="59" y="218"/>
                </a:cubicBezTo>
                <a:close/>
                <a:moveTo>
                  <a:pt x="57" y="218"/>
                </a:moveTo>
                <a:cubicBezTo>
                  <a:pt x="57" y="217"/>
                  <a:pt x="58" y="217"/>
                  <a:pt x="58" y="216"/>
                </a:cubicBezTo>
                <a:cubicBezTo>
                  <a:pt x="58" y="216"/>
                  <a:pt x="57" y="217"/>
                  <a:pt x="57" y="218"/>
                </a:cubicBezTo>
                <a:close/>
                <a:moveTo>
                  <a:pt x="64" y="226"/>
                </a:moveTo>
                <a:cubicBezTo>
                  <a:pt x="65" y="225"/>
                  <a:pt x="66" y="225"/>
                  <a:pt x="66" y="224"/>
                </a:cubicBezTo>
                <a:cubicBezTo>
                  <a:pt x="66" y="224"/>
                  <a:pt x="66" y="224"/>
                  <a:pt x="66" y="223"/>
                </a:cubicBezTo>
                <a:cubicBezTo>
                  <a:pt x="65" y="224"/>
                  <a:pt x="64" y="225"/>
                  <a:pt x="64" y="226"/>
                </a:cubicBezTo>
                <a:close/>
                <a:moveTo>
                  <a:pt x="49" y="214"/>
                </a:moveTo>
                <a:cubicBezTo>
                  <a:pt x="50" y="214"/>
                  <a:pt x="51" y="213"/>
                  <a:pt x="51" y="212"/>
                </a:cubicBezTo>
                <a:cubicBezTo>
                  <a:pt x="50" y="213"/>
                  <a:pt x="49" y="213"/>
                  <a:pt x="49" y="214"/>
                </a:cubicBezTo>
                <a:close/>
                <a:moveTo>
                  <a:pt x="57" y="221"/>
                </a:moveTo>
                <a:cubicBezTo>
                  <a:pt x="58" y="220"/>
                  <a:pt x="59" y="220"/>
                  <a:pt x="59" y="219"/>
                </a:cubicBezTo>
                <a:cubicBezTo>
                  <a:pt x="58" y="219"/>
                  <a:pt x="56" y="220"/>
                  <a:pt x="57" y="221"/>
                </a:cubicBezTo>
                <a:close/>
                <a:moveTo>
                  <a:pt x="41" y="208"/>
                </a:moveTo>
                <a:cubicBezTo>
                  <a:pt x="41" y="208"/>
                  <a:pt x="41" y="207"/>
                  <a:pt x="41" y="207"/>
                </a:cubicBezTo>
                <a:cubicBezTo>
                  <a:pt x="41" y="207"/>
                  <a:pt x="40" y="208"/>
                  <a:pt x="41" y="208"/>
                </a:cubicBezTo>
                <a:close/>
                <a:moveTo>
                  <a:pt x="62" y="226"/>
                </a:moveTo>
                <a:cubicBezTo>
                  <a:pt x="62" y="225"/>
                  <a:pt x="63" y="225"/>
                  <a:pt x="62" y="224"/>
                </a:cubicBezTo>
                <a:cubicBezTo>
                  <a:pt x="62" y="225"/>
                  <a:pt x="61" y="225"/>
                  <a:pt x="62" y="226"/>
                </a:cubicBezTo>
                <a:close/>
                <a:moveTo>
                  <a:pt x="53" y="219"/>
                </a:moveTo>
                <a:cubicBezTo>
                  <a:pt x="54" y="219"/>
                  <a:pt x="54" y="220"/>
                  <a:pt x="55" y="219"/>
                </a:cubicBezTo>
                <a:cubicBezTo>
                  <a:pt x="54" y="219"/>
                  <a:pt x="54" y="218"/>
                  <a:pt x="53" y="219"/>
                </a:cubicBezTo>
                <a:close/>
                <a:moveTo>
                  <a:pt x="68" y="232"/>
                </a:moveTo>
                <a:cubicBezTo>
                  <a:pt x="69" y="233"/>
                  <a:pt x="70" y="231"/>
                  <a:pt x="69" y="231"/>
                </a:cubicBezTo>
                <a:cubicBezTo>
                  <a:pt x="69" y="231"/>
                  <a:pt x="69" y="232"/>
                  <a:pt x="68" y="232"/>
                </a:cubicBezTo>
                <a:close/>
                <a:moveTo>
                  <a:pt x="55" y="224"/>
                </a:moveTo>
                <a:cubicBezTo>
                  <a:pt x="56" y="223"/>
                  <a:pt x="57" y="222"/>
                  <a:pt x="57" y="221"/>
                </a:cubicBezTo>
                <a:cubicBezTo>
                  <a:pt x="56" y="222"/>
                  <a:pt x="56" y="223"/>
                  <a:pt x="55" y="224"/>
                </a:cubicBezTo>
                <a:close/>
                <a:moveTo>
                  <a:pt x="62" y="228"/>
                </a:moveTo>
                <a:cubicBezTo>
                  <a:pt x="63" y="228"/>
                  <a:pt x="63" y="228"/>
                  <a:pt x="64" y="228"/>
                </a:cubicBezTo>
                <a:cubicBezTo>
                  <a:pt x="63" y="227"/>
                  <a:pt x="64" y="227"/>
                  <a:pt x="63" y="226"/>
                </a:cubicBezTo>
                <a:cubicBezTo>
                  <a:pt x="63" y="227"/>
                  <a:pt x="62" y="228"/>
                  <a:pt x="62" y="228"/>
                </a:cubicBezTo>
                <a:close/>
                <a:moveTo>
                  <a:pt x="53" y="220"/>
                </a:moveTo>
                <a:cubicBezTo>
                  <a:pt x="53" y="220"/>
                  <a:pt x="54" y="219"/>
                  <a:pt x="53" y="219"/>
                </a:cubicBezTo>
                <a:cubicBezTo>
                  <a:pt x="52" y="221"/>
                  <a:pt x="51" y="222"/>
                  <a:pt x="53" y="220"/>
                </a:cubicBezTo>
                <a:close/>
                <a:moveTo>
                  <a:pt x="47" y="216"/>
                </a:moveTo>
                <a:cubicBezTo>
                  <a:pt x="47" y="217"/>
                  <a:pt x="46" y="217"/>
                  <a:pt x="47" y="218"/>
                </a:cubicBezTo>
                <a:cubicBezTo>
                  <a:pt x="47" y="217"/>
                  <a:pt x="47" y="217"/>
                  <a:pt x="48" y="217"/>
                </a:cubicBezTo>
                <a:cubicBezTo>
                  <a:pt x="48" y="216"/>
                  <a:pt x="48" y="216"/>
                  <a:pt x="47" y="216"/>
                </a:cubicBezTo>
                <a:close/>
                <a:moveTo>
                  <a:pt x="59" y="227"/>
                </a:moveTo>
                <a:cubicBezTo>
                  <a:pt x="59" y="227"/>
                  <a:pt x="59" y="227"/>
                  <a:pt x="59" y="228"/>
                </a:cubicBezTo>
                <a:cubicBezTo>
                  <a:pt x="59" y="227"/>
                  <a:pt x="60" y="227"/>
                  <a:pt x="60" y="226"/>
                </a:cubicBezTo>
                <a:cubicBezTo>
                  <a:pt x="60" y="227"/>
                  <a:pt x="59" y="226"/>
                  <a:pt x="59" y="227"/>
                </a:cubicBezTo>
                <a:close/>
                <a:moveTo>
                  <a:pt x="57" y="227"/>
                </a:moveTo>
                <a:cubicBezTo>
                  <a:pt x="57" y="227"/>
                  <a:pt x="59" y="226"/>
                  <a:pt x="58" y="226"/>
                </a:cubicBezTo>
                <a:cubicBezTo>
                  <a:pt x="58" y="226"/>
                  <a:pt x="57" y="226"/>
                  <a:pt x="57" y="227"/>
                </a:cubicBezTo>
                <a:close/>
                <a:moveTo>
                  <a:pt x="51" y="223"/>
                </a:moveTo>
                <a:cubicBezTo>
                  <a:pt x="51" y="222"/>
                  <a:pt x="52" y="222"/>
                  <a:pt x="52" y="221"/>
                </a:cubicBezTo>
                <a:cubicBezTo>
                  <a:pt x="51" y="222"/>
                  <a:pt x="51" y="222"/>
                  <a:pt x="51" y="223"/>
                </a:cubicBezTo>
                <a:close/>
                <a:moveTo>
                  <a:pt x="33" y="211"/>
                </a:moveTo>
                <a:cubicBezTo>
                  <a:pt x="34" y="212"/>
                  <a:pt x="35" y="210"/>
                  <a:pt x="35" y="209"/>
                </a:cubicBezTo>
                <a:cubicBezTo>
                  <a:pt x="34" y="210"/>
                  <a:pt x="34" y="211"/>
                  <a:pt x="33" y="211"/>
                </a:cubicBezTo>
                <a:close/>
                <a:moveTo>
                  <a:pt x="40" y="214"/>
                </a:moveTo>
                <a:cubicBezTo>
                  <a:pt x="40" y="214"/>
                  <a:pt x="41" y="214"/>
                  <a:pt x="40" y="213"/>
                </a:cubicBezTo>
                <a:cubicBezTo>
                  <a:pt x="40" y="213"/>
                  <a:pt x="39" y="214"/>
                  <a:pt x="40" y="214"/>
                </a:cubicBezTo>
                <a:close/>
                <a:moveTo>
                  <a:pt x="35" y="215"/>
                </a:moveTo>
                <a:cubicBezTo>
                  <a:pt x="36" y="215"/>
                  <a:pt x="37" y="214"/>
                  <a:pt x="37" y="213"/>
                </a:cubicBezTo>
                <a:cubicBezTo>
                  <a:pt x="36" y="214"/>
                  <a:pt x="35" y="215"/>
                  <a:pt x="35" y="215"/>
                </a:cubicBezTo>
                <a:close/>
                <a:moveTo>
                  <a:pt x="48" y="223"/>
                </a:moveTo>
                <a:cubicBezTo>
                  <a:pt x="49" y="223"/>
                  <a:pt x="49" y="222"/>
                  <a:pt x="48" y="222"/>
                </a:cubicBezTo>
                <a:cubicBezTo>
                  <a:pt x="48" y="222"/>
                  <a:pt x="48" y="223"/>
                  <a:pt x="48" y="223"/>
                </a:cubicBezTo>
                <a:close/>
                <a:moveTo>
                  <a:pt x="38" y="217"/>
                </a:moveTo>
                <a:cubicBezTo>
                  <a:pt x="38" y="217"/>
                  <a:pt x="39" y="216"/>
                  <a:pt x="39" y="215"/>
                </a:cubicBezTo>
                <a:lnTo>
                  <a:pt x="38" y="217"/>
                </a:lnTo>
                <a:close/>
                <a:moveTo>
                  <a:pt x="43" y="223"/>
                </a:moveTo>
                <a:cubicBezTo>
                  <a:pt x="43" y="223"/>
                  <a:pt x="45" y="222"/>
                  <a:pt x="44" y="221"/>
                </a:cubicBezTo>
                <a:cubicBezTo>
                  <a:pt x="44" y="222"/>
                  <a:pt x="42" y="223"/>
                  <a:pt x="43" y="223"/>
                </a:cubicBezTo>
                <a:close/>
                <a:moveTo>
                  <a:pt x="62" y="237"/>
                </a:moveTo>
                <a:cubicBezTo>
                  <a:pt x="62" y="237"/>
                  <a:pt x="63" y="236"/>
                  <a:pt x="62" y="235"/>
                </a:cubicBezTo>
                <a:cubicBezTo>
                  <a:pt x="62" y="236"/>
                  <a:pt x="61" y="237"/>
                  <a:pt x="62" y="237"/>
                </a:cubicBezTo>
                <a:close/>
                <a:moveTo>
                  <a:pt x="30" y="213"/>
                </a:moveTo>
                <a:cubicBezTo>
                  <a:pt x="30" y="212"/>
                  <a:pt x="31" y="212"/>
                  <a:pt x="30" y="211"/>
                </a:cubicBezTo>
                <a:cubicBezTo>
                  <a:pt x="30" y="212"/>
                  <a:pt x="29" y="212"/>
                  <a:pt x="30" y="213"/>
                </a:cubicBezTo>
                <a:close/>
                <a:moveTo>
                  <a:pt x="49" y="228"/>
                </a:moveTo>
                <a:cubicBezTo>
                  <a:pt x="50" y="229"/>
                  <a:pt x="50" y="227"/>
                  <a:pt x="50" y="228"/>
                </a:cubicBezTo>
                <a:cubicBezTo>
                  <a:pt x="51" y="227"/>
                  <a:pt x="51" y="227"/>
                  <a:pt x="51" y="227"/>
                </a:cubicBezTo>
                <a:cubicBezTo>
                  <a:pt x="51" y="227"/>
                  <a:pt x="51" y="227"/>
                  <a:pt x="51" y="227"/>
                </a:cubicBezTo>
                <a:cubicBezTo>
                  <a:pt x="50" y="228"/>
                  <a:pt x="49" y="227"/>
                  <a:pt x="49" y="228"/>
                </a:cubicBezTo>
                <a:close/>
                <a:moveTo>
                  <a:pt x="44" y="225"/>
                </a:moveTo>
                <a:cubicBezTo>
                  <a:pt x="44" y="224"/>
                  <a:pt x="45" y="224"/>
                  <a:pt x="44" y="223"/>
                </a:cubicBezTo>
                <a:cubicBezTo>
                  <a:pt x="44" y="224"/>
                  <a:pt x="44" y="224"/>
                  <a:pt x="44" y="225"/>
                </a:cubicBezTo>
                <a:close/>
                <a:moveTo>
                  <a:pt x="64" y="238"/>
                </a:moveTo>
                <a:cubicBezTo>
                  <a:pt x="63" y="238"/>
                  <a:pt x="63" y="239"/>
                  <a:pt x="63" y="239"/>
                </a:cubicBezTo>
                <a:cubicBezTo>
                  <a:pt x="64" y="239"/>
                  <a:pt x="64" y="239"/>
                  <a:pt x="64" y="238"/>
                </a:cubicBezTo>
                <a:close/>
                <a:moveTo>
                  <a:pt x="29" y="217"/>
                </a:moveTo>
                <a:cubicBezTo>
                  <a:pt x="30" y="217"/>
                  <a:pt x="30" y="216"/>
                  <a:pt x="30" y="215"/>
                </a:cubicBezTo>
                <a:cubicBezTo>
                  <a:pt x="30" y="216"/>
                  <a:pt x="29" y="216"/>
                  <a:pt x="29" y="217"/>
                </a:cubicBezTo>
                <a:close/>
                <a:moveTo>
                  <a:pt x="55" y="237"/>
                </a:moveTo>
                <a:cubicBezTo>
                  <a:pt x="55" y="236"/>
                  <a:pt x="56" y="236"/>
                  <a:pt x="56" y="235"/>
                </a:cubicBezTo>
                <a:cubicBezTo>
                  <a:pt x="55" y="235"/>
                  <a:pt x="55" y="236"/>
                  <a:pt x="55" y="237"/>
                </a:cubicBezTo>
                <a:close/>
                <a:moveTo>
                  <a:pt x="47" y="231"/>
                </a:moveTo>
                <a:cubicBezTo>
                  <a:pt x="47" y="232"/>
                  <a:pt x="48" y="230"/>
                  <a:pt x="48" y="230"/>
                </a:cubicBezTo>
                <a:cubicBezTo>
                  <a:pt x="47" y="230"/>
                  <a:pt x="47" y="230"/>
                  <a:pt x="47" y="231"/>
                </a:cubicBezTo>
                <a:close/>
                <a:moveTo>
                  <a:pt x="61" y="240"/>
                </a:moveTo>
                <a:cubicBezTo>
                  <a:pt x="62" y="240"/>
                  <a:pt x="61" y="240"/>
                  <a:pt x="61" y="239"/>
                </a:cubicBezTo>
                <a:cubicBezTo>
                  <a:pt x="61" y="240"/>
                  <a:pt x="61" y="240"/>
                  <a:pt x="61" y="240"/>
                </a:cubicBezTo>
                <a:close/>
                <a:moveTo>
                  <a:pt x="34" y="223"/>
                </a:moveTo>
                <a:cubicBezTo>
                  <a:pt x="34" y="222"/>
                  <a:pt x="35" y="222"/>
                  <a:pt x="35" y="221"/>
                </a:cubicBezTo>
                <a:cubicBezTo>
                  <a:pt x="34" y="221"/>
                  <a:pt x="33" y="222"/>
                  <a:pt x="34" y="223"/>
                </a:cubicBezTo>
                <a:close/>
                <a:moveTo>
                  <a:pt x="26" y="217"/>
                </a:moveTo>
                <a:cubicBezTo>
                  <a:pt x="26" y="217"/>
                  <a:pt x="27" y="217"/>
                  <a:pt x="26" y="216"/>
                </a:cubicBezTo>
                <a:cubicBezTo>
                  <a:pt x="26" y="217"/>
                  <a:pt x="26" y="217"/>
                  <a:pt x="26" y="217"/>
                </a:cubicBezTo>
                <a:close/>
                <a:moveTo>
                  <a:pt x="32" y="222"/>
                </a:moveTo>
                <a:cubicBezTo>
                  <a:pt x="33" y="222"/>
                  <a:pt x="33" y="222"/>
                  <a:pt x="33" y="221"/>
                </a:cubicBezTo>
                <a:cubicBezTo>
                  <a:pt x="32" y="221"/>
                  <a:pt x="32" y="222"/>
                  <a:pt x="32" y="222"/>
                </a:cubicBezTo>
                <a:close/>
                <a:moveTo>
                  <a:pt x="27" y="218"/>
                </a:moveTo>
                <a:cubicBezTo>
                  <a:pt x="27" y="219"/>
                  <a:pt x="26" y="220"/>
                  <a:pt x="27" y="221"/>
                </a:cubicBezTo>
                <a:cubicBezTo>
                  <a:pt x="27" y="220"/>
                  <a:pt x="27" y="220"/>
                  <a:pt x="28" y="219"/>
                </a:cubicBezTo>
                <a:cubicBezTo>
                  <a:pt x="28" y="219"/>
                  <a:pt x="28" y="218"/>
                  <a:pt x="27" y="218"/>
                </a:cubicBezTo>
                <a:close/>
                <a:moveTo>
                  <a:pt x="32" y="225"/>
                </a:moveTo>
                <a:cubicBezTo>
                  <a:pt x="33" y="224"/>
                  <a:pt x="33" y="224"/>
                  <a:pt x="34" y="223"/>
                </a:cubicBezTo>
                <a:cubicBezTo>
                  <a:pt x="33" y="223"/>
                  <a:pt x="33" y="223"/>
                  <a:pt x="33" y="223"/>
                </a:cubicBezTo>
                <a:cubicBezTo>
                  <a:pt x="32" y="223"/>
                  <a:pt x="32" y="224"/>
                  <a:pt x="32" y="225"/>
                </a:cubicBezTo>
                <a:close/>
                <a:moveTo>
                  <a:pt x="23" y="221"/>
                </a:moveTo>
                <a:cubicBezTo>
                  <a:pt x="24" y="220"/>
                  <a:pt x="25" y="219"/>
                  <a:pt x="26" y="217"/>
                </a:cubicBezTo>
                <a:cubicBezTo>
                  <a:pt x="25" y="219"/>
                  <a:pt x="24" y="220"/>
                  <a:pt x="23" y="221"/>
                </a:cubicBezTo>
                <a:close/>
                <a:moveTo>
                  <a:pt x="57" y="242"/>
                </a:moveTo>
                <a:cubicBezTo>
                  <a:pt x="58" y="243"/>
                  <a:pt x="58" y="243"/>
                  <a:pt x="58" y="243"/>
                </a:cubicBezTo>
                <a:cubicBezTo>
                  <a:pt x="59" y="243"/>
                  <a:pt x="58" y="242"/>
                  <a:pt x="58" y="241"/>
                </a:cubicBezTo>
                <a:lnTo>
                  <a:pt x="57" y="242"/>
                </a:lnTo>
                <a:close/>
                <a:moveTo>
                  <a:pt x="25" y="220"/>
                </a:moveTo>
                <a:cubicBezTo>
                  <a:pt x="26" y="220"/>
                  <a:pt x="26" y="219"/>
                  <a:pt x="26" y="218"/>
                </a:cubicBezTo>
                <a:cubicBezTo>
                  <a:pt x="26" y="218"/>
                  <a:pt x="25" y="219"/>
                  <a:pt x="25" y="220"/>
                </a:cubicBezTo>
                <a:close/>
                <a:moveTo>
                  <a:pt x="44" y="234"/>
                </a:moveTo>
                <a:cubicBezTo>
                  <a:pt x="44" y="234"/>
                  <a:pt x="45" y="233"/>
                  <a:pt x="45" y="233"/>
                </a:cubicBezTo>
                <a:cubicBezTo>
                  <a:pt x="44" y="233"/>
                  <a:pt x="43" y="233"/>
                  <a:pt x="44" y="234"/>
                </a:cubicBezTo>
                <a:close/>
                <a:moveTo>
                  <a:pt x="49" y="243"/>
                </a:moveTo>
                <a:cubicBezTo>
                  <a:pt x="50" y="242"/>
                  <a:pt x="52" y="240"/>
                  <a:pt x="52" y="239"/>
                </a:cubicBezTo>
                <a:cubicBezTo>
                  <a:pt x="51" y="241"/>
                  <a:pt x="49" y="241"/>
                  <a:pt x="49" y="243"/>
                </a:cubicBezTo>
                <a:close/>
                <a:moveTo>
                  <a:pt x="31" y="225"/>
                </a:moveTo>
                <a:cubicBezTo>
                  <a:pt x="32" y="225"/>
                  <a:pt x="31" y="226"/>
                  <a:pt x="31" y="226"/>
                </a:cubicBezTo>
                <a:cubicBezTo>
                  <a:pt x="32" y="226"/>
                  <a:pt x="32" y="226"/>
                  <a:pt x="32" y="225"/>
                </a:cubicBezTo>
                <a:cubicBezTo>
                  <a:pt x="32" y="225"/>
                  <a:pt x="32" y="225"/>
                  <a:pt x="31" y="225"/>
                </a:cubicBezTo>
                <a:close/>
                <a:moveTo>
                  <a:pt x="42" y="242"/>
                </a:moveTo>
                <a:cubicBezTo>
                  <a:pt x="43" y="241"/>
                  <a:pt x="45" y="239"/>
                  <a:pt x="46" y="236"/>
                </a:cubicBezTo>
                <a:cubicBezTo>
                  <a:pt x="46" y="237"/>
                  <a:pt x="46" y="238"/>
                  <a:pt x="47" y="237"/>
                </a:cubicBezTo>
                <a:cubicBezTo>
                  <a:pt x="47" y="236"/>
                  <a:pt x="46" y="236"/>
                  <a:pt x="46" y="235"/>
                </a:cubicBezTo>
                <a:cubicBezTo>
                  <a:pt x="45" y="238"/>
                  <a:pt x="42" y="240"/>
                  <a:pt x="42" y="242"/>
                </a:cubicBezTo>
                <a:close/>
                <a:moveTo>
                  <a:pt x="23" y="220"/>
                </a:moveTo>
                <a:cubicBezTo>
                  <a:pt x="23" y="220"/>
                  <a:pt x="22" y="220"/>
                  <a:pt x="23" y="219"/>
                </a:cubicBezTo>
                <a:cubicBezTo>
                  <a:pt x="22" y="219"/>
                  <a:pt x="22" y="219"/>
                  <a:pt x="22" y="219"/>
                </a:cubicBezTo>
                <a:cubicBezTo>
                  <a:pt x="22" y="219"/>
                  <a:pt x="22" y="221"/>
                  <a:pt x="23" y="220"/>
                </a:cubicBezTo>
                <a:close/>
                <a:moveTo>
                  <a:pt x="30" y="227"/>
                </a:moveTo>
                <a:cubicBezTo>
                  <a:pt x="30" y="227"/>
                  <a:pt x="30" y="227"/>
                  <a:pt x="31" y="228"/>
                </a:cubicBezTo>
                <a:cubicBezTo>
                  <a:pt x="31" y="227"/>
                  <a:pt x="31" y="227"/>
                  <a:pt x="31" y="227"/>
                </a:cubicBezTo>
                <a:cubicBezTo>
                  <a:pt x="31" y="226"/>
                  <a:pt x="32" y="227"/>
                  <a:pt x="31" y="226"/>
                </a:cubicBezTo>
                <a:cubicBezTo>
                  <a:pt x="31" y="226"/>
                  <a:pt x="31" y="226"/>
                  <a:pt x="30" y="227"/>
                </a:cubicBezTo>
                <a:close/>
                <a:moveTo>
                  <a:pt x="31" y="230"/>
                </a:moveTo>
                <a:cubicBezTo>
                  <a:pt x="32" y="229"/>
                  <a:pt x="33" y="228"/>
                  <a:pt x="33" y="228"/>
                </a:cubicBezTo>
                <a:cubicBezTo>
                  <a:pt x="32" y="228"/>
                  <a:pt x="31" y="229"/>
                  <a:pt x="31" y="230"/>
                </a:cubicBezTo>
                <a:close/>
                <a:moveTo>
                  <a:pt x="57" y="246"/>
                </a:moveTo>
                <a:cubicBezTo>
                  <a:pt x="57" y="246"/>
                  <a:pt x="57" y="246"/>
                  <a:pt x="58" y="246"/>
                </a:cubicBezTo>
                <a:cubicBezTo>
                  <a:pt x="57" y="246"/>
                  <a:pt x="57" y="246"/>
                  <a:pt x="57" y="246"/>
                </a:cubicBezTo>
                <a:close/>
                <a:moveTo>
                  <a:pt x="21" y="224"/>
                </a:moveTo>
                <a:cubicBezTo>
                  <a:pt x="22" y="224"/>
                  <a:pt x="22" y="223"/>
                  <a:pt x="22" y="223"/>
                </a:cubicBezTo>
                <a:cubicBezTo>
                  <a:pt x="22" y="223"/>
                  <a:pt x="21" y="224"/>
                  <a:pt x="21" y="224"/>
                </a:cubicBezTo>
                <a:close/>
                <a:moveTo>
                  <a:pt x="52" y="249"/>
                </a:moveTo>
                <a:cubicBezTo>
                  <a:pt x="52" y="249"/>
                  <a:pt x="52" y="249"/>
                  <a:pt x="51" y="249"/>
                </a:cubicBezTo>
                <a:cubicBezTo>
                  <a:pt x="52" y="250"/>
                  <a:pt x="52" y="249"/>
                  <a:pt x="52" y="250"/>
                </a:cubicBezTo>
                <a:cubicBezTo>
                  <a:pt x="53" y="248"/>
                  <a:pt x="53" y="248"/>
                  <a:pt x="54" y="247"/>
                </a:cubicBezTo>
                <a:cubicBezTo>
                  <a:pt x="53" y="247"/>
                  <a:pt x="52" y="248"/>
                  <a:pt x="52" y="249"/>
                </a:cubicBezTo>
                <a:close/>
                <a:moveTo>
                  <a:pt x="29" y="230"/>
                </a:moveTo>
                <a:cubicBezTo>
                  <a:pt x="29" y="230"/>
                  <a:pt x="29" y="230"/>
                  <a:pt x="29" y="230"/>
                </a:cubicBezTo>
                <a:cubicBezTo>
                  <a:pt x="29" y="229"/>
                  <a:pt x="28" y="230"/>
                  <a:pt x="29" y="230"/>
                </a:cubicBezTo>
                <a:close/>
                <a:moveTo>
                  <a:pt x="54" y="249"/>
                </a:moveTo>
                <a:cubicBezTo>
                  <a:pt x="55" y="250"/>
                  <a:pt x="54" y="251"/>
                  <a:pt x="55" y="250"/>
                </a:cubicBezTo>
                <a:cubicBezTo>
                  <a:pt x="56" y="251"/>
                  <a:pt x="55" y="250"/>
                  <a:pt x="55" y="251"/>
                </a:cubicBezTo>
                <a:cubicBezTo>
                  <a:pt x="56" y="251"/>
                  <a:pt x="56" y="250"/>
                  <a:pt x="56" y="250"/>
                </a:cubicBezTo>
                <a:cubicBezTo>
                  <a:pt x="55" y="249"/>
                  <a:pt x="55" y="249"/>
                  <a:pt x="54" y="249"/>
                </a:cubicBezTo>
                <a:close/>
                <a:moveTo>
                  <a:pt x="47" y="245"/>
                </a:moveTo>
                <a:cubicBezTo>
                  <a:pt x="47" y="246"/>
                  <a:pt x="46" y="246"/>
                  <a:pt x="47" y="246"/>
                </a:cubicBezTo>
                <a:cubicBezTo>
                  <a:pt x="48" y="245"/>
                  <a:pt x="48" y="245"/>
                  <a:pt x="48" y="245"/>
                </a:cubicBezTo>
                <a:cubicBezTo>
                  <a:pt x="48" y="245"/>
                  <a:pt x="47" y="245"/>
                  <a:pt x="47" y="245"/>
                </a:cubicBezTo>
                <a:close/>
                <a:moveTo>
                  <a:pt x="28" y="231"/>
                </a:moveTo>
                <a:cubicBezTo>
                  <a:pt x="28" y="232"/>
                  <a:pt x="27" y="232"/>
                  <a:pt x="27" y="233"/>
                </a:cubicBezTo>
                <a:cubicBezTo>
                  <a:pt x="28" y="232"/>
                  <a:pt x="28" y="231"/>
                  <a:pt x="28" y="231"/>
                </a:cubicBezTo>
                <a:cubicBezTo>
                  <a:pt x="28" y="231"/>
                  <a:pt x="28" y="230"/>
                  <a:pt x="28" y="231"/>
                </a:cubicBezTo>
                <a:close/>
                <a:moveTo>
                  <a:pt x="28" y="235"/>
                </a:moveTo>
                <a:cubicBezTo>
                  <a:pt x="29" y="234"/>
                  <a:pt x="30" y="233"/>
                  <a:pt x="29" y="232"/>
                </a:cubicBezTo>
                <a:cubicBezTo>
                  <a:pt x="29" y="233"/>
                  <a:pt x="29" y="234"/>
                  <a:pt x="28" y="235"/>
                </a:cubicBezTo>
                <a:close/>
                <a:moveTo>
                  <a:pt x="48" y="247"/>
                </a:moveTo>
                <a:cubicBezTo>
                  <a:pt x="48" y="248"/>
                  <a:pt x="49" y="248"/>
                  <a:pt x="49" y="248"/>
                </a:cubicBezTo>
                <a:cubicBezTo>
                  <a:pt x="49" y="248"/>
                  <a:pt x="49" y="248"/>
                  <a:pt x="49" y="248"/>
                </a:cubicBezTo>
                <a:cubicBezTo>
                  <a:pt x="49" y="248"/>
                  <a:pt x="49" y="247"/>
                  <a:pt x="48" y="247"/>
                </a:cubicBezTo>
                <a:close/>
                <a:moveTo>
                  <a:pt x="17" y="226"/>
                </a:moveTo>
                <a:cubicBezTo>
                  <a:pt x="17" y="226"/>
                  <a:pt x="17" y="227"/>
                  <a:pt x="17" y="227"/>
                </a:cubicBezTo>
                <a:cubicBezTo>
                  <a:pt x="17" y="226"/>
                  <a:pt x="18" y="227"/>
                  <a:pt x="18" y="227"/>
                </a:cubicBezTo>
                <a:cubicBezTo>
                  <a:pt x="18" y="226"/>
                  <a:pt x="17" y="226"/>
                  <a:pt x="17" y="225"/>
                </a:cubicBezTo>
                <a:lnTo>
                  <a:pt x="17" y="226"/>
                </a:lnTo>
                <a:close/>
                <a:moveTo>
                  <a:pt x="41" y="244"/>
                </a:moveTo>
                <a:cubicBezTo>
                  <a:pt x="41" y="244"/>
                  <a:pt x="42" y="243"/>
                  <a:pt x="41" y="243"/>
                </a:cubicBezTo>
                <a:cubicBezTo>
                  <a:pt x="40" y="245"/>
                  <a:pt x="39" y="245"/>
                  <a:pt x="41" y="244"/>
                </a:cubicBezTo>
                <a:close/>
                <a:moveTo>
                  <a:pt x="50" y="252"/>
                </a:moveTo>
                <a:cubicBezTo>
                  <a:pt x="50" y="251"/>
                  <a:pt x="51" y="252"/>
                  <a:pt x="51" y="252"/>
                </a:cubicBezTo>
                <a:cubicBezTo>
                  <a:pt x="50" y="252"/>
                  <a:pt x="51" y="251"/>
                  <a:pt x="51" y="250"/>
                </a:cubicBezTo>
                <a:cubicBezTo>
                  <a:pt x="51" y="252"/>
                  <a:pt x="49" y="251"/>
                  <a:pt x="50" y="252"/>
                </a:cubicBezTo>
                <a:close/>
                <a:moveTo>
                  <a:pt x="42" y="245"/>
                </a:moveTo>
                <a:cubicBezTo>
                  <a:pt x="42" y="246"/>
                  <a:pt x="42" y="246"/>
                  <a:pt x="43" y="246"/>
                </a:cubicBezTo>
                <a:cubicBezTo>
                  <a:pt x="43" y="245"/>
                  <a:pt x="42" y="245"/>
                  <a:pt x="42" y="245"/>
                </a:cubicBezTo>
                <a:close/>
                <a:moveTo>
                  <a:pt x="53" y="255"/>
                </a:moveTo>
                <a:cubicBezTo>
                  <a:pt x="53" y="254"/>
                  <a:pt x="54" y="254"/>
                  <a:pt x="53" y="253"/>
                </a:cubicBezTo>
                <a:cubicBezTo>
                  <a:pt x="53" y="254"/>
                  <a:pt x="52" y="254"/>
                  <a:pt x="53" y="255"/>
                </a:cubicBezTo>
                <a:close/>
                <a:moveTo>
                  <a:pt x="40" y="247"/>
                </a:moveTo>
                <a:cubicBezTo>
                  <a:pt x="41" y="247"/>
                  <a:pt x="42" y="246"/>
                  <a:pt x="41" y="246"/>
                </a:cubicBezTo>
                <a:lnTo>
                  <a:pt x="40" y="247"/>
                </a:lnTo>
                <a:close/>
                <a:moveTo>
                  <a:pt x="43" y="248"/>
                </a:moveTo>
                <a:cubicBezTo>
                  <a:pt x="44" y="249"/>
                  <a:pt x="44" y="249"/>
                  <a:pt x="44" y="249"/>
                </a:cubicBezTo>
                <a:cubicBezTo>
                  <a:pt x="44" y="248"/>
                  <a:pt x="43" y="248"/>
                  <a:pt x="43" y="248"/>
                </a:cubicBezTo>
                <a:close/>
                <a:moveTo>
                  <a:pt x="15" y="234"/>
                </a:moveTo>
                <a:cubicBezTo>
                  <a:pt x="15" y="233"/>
                  <a:pt x="15" y="233"/>
                  <a:pt x="15" y="232"/>
                </a:cubicBezTo>
                <a:cubicBezTo>
                  <a:pt x="15" y="233"/>
                  <a:pt x="15" y="233"/>
                  <a:pt x="15" y="233"/>
                </a:cubicBezTo>
                <a:cubicBezTo>
                  <a:pt x="16" y="234"/>
                  <a:pt x="16" y="234"/>
                  <a:pt x="16" y="234"/>
                </a:cubicBezTo>
                <a:cubicBezTo>
                  <a:pt x="17" y="232"/>
                  <a:pt x="17" y="233"/>
                  <a:pt x="18" y="231"/>
                </a:cubicBezTo>
                <a:cubicBezTo>
                  <a:pt x="18" y="231"/>
                  <a:pt x="17" y="231"/>
                  <a:pt x="17" y="230"/>
                </a:cubicBezTo>
                <a:cubicBezTo>
                  <a:pt x="17" y="230"/>
                  <a:pt x="17" y="231"/>
                  <a:pt x="17" y="230"/>
                </a:cubicBezTo>
                <a:cubicBezTo>
                  <a:pt x="17" y="232"/>
                  <a:pt x="16" y="232"/>
                  <a:pt x="15" y="234"/>
                </a:cubicBezTo>
                <a:close/>
                <a:moveTo>
                  <a:pt x="51" y="255"/>
                </a:moveTo>
                <a:cubicBezTo>
                  <a:pt x="51" y="256"/>
                  <a:pt x="50" y="257"/>
                  <a:pt x="51" y="257"/>
                </a:cubicBezTo>
                <a:cubicBezTo>
                  <a:pt x="51" y="256"/>
                  <a:pt x="52" y="256"/>
                  <a:pt x="52" y="255"/>
                </a:cubicBezTo>
                <a:cubicBezTo>
                  <a:pt x="51" y="255"/>
                  <a:pt x="51" y="255"/>
                  <a:pt x="51" y="255"/>
                </a:cubicBezTo>
                <a:close/>
                <a:moveTo>
                  <a:pt x="20" y="235"/>
                </a:moveTo>
                <a:cubicBezTo>
                  <a:pt x="19" y="235"/>
                  <a:pt x="19" y="236"/>
                  <a:pt x="19" y="236"/>
                </a:cubicBezTo>
                <a:cubicBezTo>
                  <a:pt x="20" y="236"/>
                  <a:pt x="20" y="236"/>
                  <a:pt x="20" y="236"/>
                </a:cubicBezTo>
                <a:cubicBezTo>
                  <a:pt x="20" y="236"/>
                  <a:pt x="21" y="235"/>
                  <a:pt x="21" y="235"/>
                </a:cubicBezTo>
                <a:cubicBezTo>
                  <a:pt x="20" y="235"/>
                  <a:pt x="20" y="236"/>
                  <a:pt x="20" y="235"/>
                </a:cubicBezTo>
                <a:close/>
                <a:moveTo>
                  <a:pt x="21" y="238"/>
                </a:moveTo>
                <a:cubicBezTo>
                  <a:pt x="21" y="237"/>
                  <a:pt x="22" y="237"/>
                  <a:pt x="22" y="236"/>
                </a:cubicBezTo>
                <a:cubicBezTo>
                  <a:pt x="21" y="236"/>
                  <a:pt x="21" y="237"/>
                  <a:pt x="21" y="238"/>
                </a:cubicBezTo>
                <a:close/>
                <a:moveTo>
                  <a:pt x="17" y="236"/>
                </a:moveTo>
                <a:cubicBezTo>
                  <a:pt x="18" y="236"/>
                  <a:pt x="18" y="235"/>
                  <a:pt x="18" y="235"/>
                </a:cubicBezTo>
                <a:cubicBezTo>
                  <a:pt x="18" y="235"/>
                  <a:pt x="17" y="236"/>
                  <a:pt x="17" y="236"/>
                </a:cubicBezTo>
                <a:close/>
                <a:moveTo>
                  <a:pt x="23" y="243"/>
                </a:moveTo>
                <a:cubicBezTo>
                  <a:pt x="24" y="243"/>
                  <a:pt x="25" y="241"/>
                  <a:pt x="26" y="240"/>
                </a:cubicBezTo>
                <a:cubicBezTo>
                  <a:pt x="25" y="240"/>
                  <a:pt x="25" y="240"/>
                  <a:pt x="25" y="240"/>
                </a:cubicBezTo>
                <a:cubicBezTo>
                  <a:pt x="24" y="241"/>
                  <a:pt x="24" y="242"/>
                  <a:pt x="23" y="243"/>
                </a:cubicBezTo>
                <a:close/>
                <a:moveTo>
                  <a:pt x="17" y="238"/>
                </a:moveTo>
                <a:cubicBezTo>
                  <a:pt x="17" y="237"/>
                  <a:pt x="18" y="237"/>
                  <a:pt x="18" y="236"/>
                </a:cubicBezTo>
                <a:cubicBezTo>
                  <a:pt x="17" y="236"/>
                  <a:pt x="16" y="237"/>
                  <a:pt x="17" y="238"/>
                </a:cubicBezTo>
                <a:close/>
                <a:moveTo>
                  <a:pt x="35" y="251"/>
                </a:moveTo>
                <a:cubicBezTo>
                  <a:pt x="35" y="252"/>
                  <a:pt x="36" y="250"/>
                  <a:pt x="36" y="250"/>
                </a:cubicBezTo>
                <a:lnTo>
                  <a:pt x="35" y="251"/>
                </a:lnTo>
                <a:close/>
                <a:moveTo>
                  <a:pt x="38" y="255"/>
                </a:moveTo>
                <a:cubicBezTo>
                  <a:pt x="39" y="254"/>
                  <a:pt x="39" y="254"/>
                  <a:pt x="39" y="254"/>
                </a:cubicBezTo>
                <a:cubicBezTo>
                  <a:pt x="39" y="254"/>
                  <a:pt x="38" y="254"/>
                  <a:pt x="38" y="255"/>
                </a:cubicBezTo>
                <a:close/>
                <a:moveTo>
                  <a:pt x="12" y="236"/>
                </a:moveTo>
                <a:cubicBezTo>
                  <a:pt x="12" y="236"/>
                  <a:pt x="12" y="237"/>
                  <a:pt x="12" y="237"/>
                </a:cubicBezTo>
                <a:cubicBezTo>
                  <a:pt x="13" y="236"/>
                  <a:pt x="13" y="236"/>
                  <a:pt x="13" y="236"/>
                </a:cubicBezTo>
                <a:cubicBezTo>
                  <a:pt x="13" y="236"/>
                  <a:pt x="12" y="236"/>
                  <a:pt x="12" y="236"/>
                </a:cubicBezTo>
                <a:close/>
                <a:moveTo>
                  <a:pt x="38" y="253"/>
                </a:moveTo>
                <a:cubicBezTo>
                  <a:pt x="36" y="252"/>
                  <a:pt x="36" y="252"/>
                  <a:pt x="36" y="252"/>
                </a:cubicBezTo>
                <a:cubicBezTo>
                  <a:pt x="36" y="253"/>
                  <a:pt x="37" y="254"/>
                  <a:pt x="38" y="253"/>
                </a:cubicBezTo>
                <a:close/>
                <a:moveTo>
                  <a:pt x="12" y="239"/>
                </a:moveTo>
                <a:cubicBezTo>
                  <a:pt x="13" y="238"/>
                  <a:pt x="13" y="238"/>
                  <a:pt x="13" y="238"/>
                </a:cubicBezTo>
                <a:cubicBezTo>
                  <a:pt x="13" y="238"/>
                  <a:pt x="13" y="239"/>
                  <a:pt x="13" y="238"/>
                </a:cubicBezTo>
                <a:cubicBezTo>
                  <a:pt x="12" y="238"/>
                  <a:pt x="14" y="237"/>
                  <a:pt x="13" y="237"/>
                </a:cubicBezTo>
                <a:cubicBezTo>
                  <a:pt x="12" y="237"/>
                  <a:pt x="12" y="238"/>
                  <a:pt x="12" y="239"/>
                </a:cubicBezTo>
                <a:close/>
                <a:moveTo>
                  <a:pt x="35" y="256"/>
                </a:moveTo>
                <a:cubicBezTo>
                  <a:pt x="35" y="256"/>
                  <a:pt x="36" y="257"/>
                  <a:pt x="36" y="257"/>
                </a:cubicBezTo>
                <a:cubicBezTo>
                  <a:pt x="36" y="256"/>
                  <a:pt x="35" y="256"/>
                  <a:pt x="35" y="256"/>
                </a:cubicBezTo>
                <a:close/>
                <a:moveTo>
                  <a:pt x="27" y="255"/>
                </a:moveTo>
                <a:cubicBezTo>
                  <a:pt x="27" y="255"/>
                  <a:pt x="28" y="254"/>
                  <a:pt x="28" y="254"/>
                </a:cubicBezTo>
                <a:cubicBezTo>
                  <a:pt x="27" y="254"/>
                  <a:pt x="27" y="254"/>
                  <a:pt x="27" y="255"/>
                </a:cubicBezTo>
                <a:close/>
                <a:moveTo>
                  <a:pt x="8" y="244"/>
                </a:moveTo>
                <a:cubicBezTo>
                  <a:pt x="7" y="244"/>
                  <a:pt x="7" y="244"/>
                  <a:pt x="7" y="244"/>
                </a:cubicBezTo>
                <a:cubicBezTo>
                  <a:pt x="8" y="245"/>
                  <a:pt x="8" y="243"/>
                  <a:pt x="7" y="243"/>
                </a:cubicBezTo>
                <a:cubicBezTo>
                  <a:pt x="7" y="243"/>
                  <a:pt x="7" y="243"/>
                  <a:pt x="8" y="244"/>
                </a:cubicBezTo>
                <a:close/>
                <a:moveTo>
                  <a:pt x="6" y="247"/>
                </a:moveTo>
                <a:cubicBezTo>
                  <a:pt x="7" y="248"/>
                  <a:pt x="9" y="244"/>
                  <a:pt x="8" y="244"/>
                </a:cubicBezTo>
                <a:cubicBezTo>
                  <a:pt x="7" y="245"/>
                  <a:pt x="7" y="246"/>
                  <a:pt x="6" y="247"/>
                </a:cubicBezTo>
                <a:close/>
                <a:moveTo>
                  <a:pt x="11" y="248"/>
                </a:moveTo>
                <a:cubicBezTo>
                  <a:pt x="12" y="248"/>
                  <a:pt x="12" y="247"/>
                  <a:pt x="11" y="247"/>
                </a:cubicBezTo>
                <a:cubicBezTo>
                  <a:pt x="11" y="247"/>
                  <a:pt x="11" y="248"/>
                  <a:pt x="11" y="248"/>
                </a:cubicBezTo>
                <a:close/>
                <a:moveTo>
                  <a:pt x="32" y="264"/>
                </a:moveTo>
                <a:cubicBezTo>
                  <a:pt x="33" y="264"/>
                  <a:pt x="33" y="264"/>
                  <a:pt x="33" y="263"/>
                </a:cubicBezTo>
                <a:cubicBezTo>
                  <a:pt x="32" y="263"/>
                  <a:pt x="32" y="263"/>
                  <a:pt x="32" y="264"/>
                </a:cubicBezTo>
                <a:close/>
                <a:moveTo>
                  <a:pt x="10" y="250"/>
                </a:moveTo>
                <a:cubicBezTo>
                  <a:pt x="10" y="250"/>
                  <a:pt x="11" y="249"/>
                  <a:pt x="11" y="249"/>
                </a:cubicBezTo>
                <a:cubicBezTo>
                  <a:pt x="10" y="248"/>
                  <a:pt x="10" y="248"/>
                  <a:pt x="10" y="248"/>
                </a:cubicBezTo>
                <a:cubicBezTo>
                  <a:pt x="10" y="249"/>
                  <a:pt x="9" y="249"/>
                  <a:pt x="10" y="250"/>
                </a:cubicBezTo>
                <a:close/>
                <a:moveTo>
                  <a:pt x="7" y="252"/>
                </a:moveTo>
                <a:cubicBezTo>
                  <a:pt x="7" y="251"/>
                  <a:pt x="9" y="249"/>
                  <a:pt x="8" y="248"/>
                </a:cubicBezTo>
                <a:cubicBezTo>
                  <a:pt x="8" y="249"/>
                  <a:pt x="6" y="251"/>
                  <a:pt x="7" y="252"/>
                </a:cubicBezTo>
                <a:close/>
                <a:moveTo>
                  <a:pt x="3" y="247"/>
                </a:moveTo>
                <a:cubicBezTo>
                  <a:pt x="3" y="246"/>
                  <a:pt x="4" y="246"/>
                  <a:pt x="4" y="246"/>
                </a:cubicBezTo>
                <a:cubicBezTo>
                  <a:pt x="3" y="246"/>
                  <a:pt x="2" y="246"/>
                  <a:pt x="3" y="247"/>
                </a:cubicBezTo>
                <a:close/>
                <a:moveTo>
                  <a:pt x="0" y="255"/>
                </a:moveTo>
                <a:cubicBezTo>
                  <a:pt x="1" y="253"/>
                  <a:pt x="3" y="253"/>
                  <a:pt x="2" y="251"/>
                </a:cubicBezTo>
                <a:cubicBezTo>
                  <a:pt x="2" y="253"/>
                  <a:pt x="0" y="254"/>
                  <a:pt x="0" y="255"/>
                </a:cubicBezTo>
                <a:close/>
                <a:moveTo>
                  <a:pt x="30" y="271"/>
                </a:moveTo>
                <a:cubicBezTo>
                  <a:pt x="30" y="271"/>
                  <a:pt x="31" y="271"/>
                  <a:pt x="31" y="271"/>
                </a:cubicBezTo>
                <a:cubicBezTo>
                  <a:pt x="31" y="271"/>
                  <a:pt x="30" y="270"/>
                  <a:pt x="30" y="271"/>
                </a:cubicBezTo>
                <a:close/>
                <a:moveTo>
                  <a:pt x="34" y="274"/>
                </a:moveTo>
                <a:cubicBezTo>
                  <a:pt x="35" y="275"/>
                  <a:pt x="34" y="275"/>
                  <a:pt x="35" y="275"/>
                </a:cubicBezTo>
                <a:cubicBezTo>
                  <a:pt x="36" y="275"/>
                  <a:pt x="35" y="275"/>
                  <a:pt x="35" y="274"/>
                </a:cubicBezTo>
                <a:cubicBezTo>
                  <a:pt x="35" y="274"/>
                  <a:pt x="35" y="274"/>
                  <a:pt x="34" y="274"/>
                </a:cubicBezTo>
                <a:close/>
                <a:moveTo>
                  <a:pt x="3" y="254"/>
                </a:moveTo>
                <a:cubicBezTo>
                  <a:pt x="2" y="254"/>
                  <a:pt x="2" y="254"/>
                  <a:pt x="2" y="253"/>
                </a:cubicBezTo>
                <a:cubicBezTo>
                  <a:pt x="2" y="254"/>
                  <a:pt x="2" y="254"/>
                  <a:pt x="2" y="254"/>
                </a:cubicBezTo>
                <a:cubicBezTo>
                  <a:pt x="2" y="254"/>
                  <a:pt x="4" y="254"/>
                  <a:pt x="3" y="253"/>
                </a:cubicBezTo>
                <a:lnTo>
                  <a:pt x="3" y="254"/>
                </a:lnTo>
                <a:close/>
                <a:moveTo>
                  <a:pt x="27" y="271"/>
                </a:moveTo>
                <a:cubicBezTo>
                  <a:pt x="27" y="271"/>
                  <a:pt x="27" y="272"/>
                  <a:pt x="28" y="271"/>
                </a:cubicBezTo>
                <a:cubicBezTo>
                  <a:pt x="28" y="271"/>
                  <a:pt x="27" y="270"/>
                  <a:pt x="27" y="271"/>
                </a:cubicBezTo>
                <a:close/>
                <a:moveTo>
                  <a:pt x="31" y="278"/>
                </a:moveTo>
                <a:cubicBezTo>
                  <a:pt x="31" y="277"/>
                  <a:pt x="30" y="277"/>
                  <a:pt x="30" y="276"/>
                </a:cubicBezTo>
                <a:cubicBezTo>
                  <a:pt x="30" y="277"/>
                  <a:pt x="31" y="277"/>
                  <a:pt x="31" y="278"/>
                </a:cubicBezTo>
                <a:close/>
                <a:moveTo>
                  <a:pt x="31" y="281"/>
                </a:moveTo>
                <a:cubicBezTo>
                  <a:pt x="32" y="281"/>
                  <a:pt x="32" y="281"/>
                  <a:pt x="32" y="281"/>
                </a:cubicBezTo>
                <a:cubicBezTo>
                  <a:pt x="32" y="280"/>
                  <a:pt x="32" y="280"/>
                  <a:pt x="33" y="280"/>
                </a:cubicBezTo>
                <a:cubicBezTo>
                  <a:pt x="33" y="280"/>
                  <a:pt x="33" y="279"/>
                  <a:pt x="33" y="279"/>
                </a:cubicBezTo>
                <a:cubicBezTo>
                  <a:pt x="32" y="280"/>
                  <a:pt x="32" y="281"/>
                  <a:pt x="31" y="281"/>
                </a:cubicBezTo>
                <a:close/>
                <a:moveTo>
                  <a:pt x="782" y="255"/>
                </a:moveTo>
                <a:cubicBezTo>
                  <a:pt x="781" y="255"/>
                  <a:pt x="779" y="253"/>
                  <a:pt x="779" y="256"/>
                </a:cubicBezTo>
                <a:cubicBezTo>
                  <a:pt x="781" y="259"/>
                  <a:pt x="782" y="261"/>
                  <a:pt x="783" y="263"/>
                </a:cubicBezTo>
                <a:cubicBezTo>
                  <a:pt x="781" y="263"/>
                  <a:pt x="777" y="259"/>
                  <a:pt x="774" y="258"/>
                </a:cubicBezTo>
                <a:cubicBezTo>
                  <a:pt x="775" y="259"/>
                  <a:pt x="777" y="263"/>
                  <a:pt x="778" y="264"/>
                </a:cubicBezTo>
                <a:cubicBezTo>
                  <a:pt x="779" y="267"/>
                  <a:pt x="779" y="268"/>
                  <a:pt x="780" y="271"/>
                </a:cubicBezTo>
                <a:cubicBezTo>
                  <a:pt x="779" y="271"/>
                  <a:pt x="779" y="271"/>
                  <a:pt x="779" y="272"/>
                </a:cubicBezTo>
                <a:cubicBezTo>
                  <a:pt x="776" y="269"/>
                  <a:pt x="775" y="267"/>
                  <a:pt x="772" y="264"/>
                </a:cubicBezTo>
                <a:cubicBezTo>
                  <a:pt x="771" y="262"/>
                  <a:pt x="772" y="262"/>
                  <a:pt x="771" y="260"/>
                </a:cubicBezTo>
                <a:cubicBezTo>
                  <a:pt x="770" y="259"/>
                  <a:pt x="767" y="254"/>
                  <a:pt x="766" y="252"/>
                </a:cubicBezTo>
                <a:cubicBezTo>
                  <a:pt x="766" y="254"/>
                  <a:pt x="763" y="249"/>
                  <a:pt x="762" y="246"/>
                </a:cubicBezTo>
                <a:cubicBezTo>
                  <a:pt x="763" y="250"/>
                  <a:pt x="761" y="249"/>
                  <a:pt x="764" y="255"/>
                </a:cubicBezTo>
                <a:cubicBezTo>
                  <a:pt x="763" y="252"/>
                  <a:pt x="764" y="254"/>
                  <a:pt x="765" y="256"/>
                </a:cubicBezTo>
                <a:cubicBezTo>
                  <a:pt x="765" y="257"/>
                  <a:pt x="765" y="255"/>
                  <a:pt x="765" y="255"/>
                </a:cubicBezTo>
                <a:cubicBezTo>
                  <a:pt x="766" y="256"/>
                  <a:pt x="766" y="257"/>
                  <a:pt x="766" y="258"/>
                </a:cubicBezTo>
                <a:cubicBezTo>
                  <a:pt x="767" y="259"/>
                  <a:pt x="768" y="260"/>
                  <a:pt x="770" y="260"/>
                </a:cubicBezTo>
                <a:cubicBezTo>
                  <a:pt x="770" y="262"/>
                  <a:pt x="771" y="264"/>
                  <a:pt x="772" y="267"/>
                </a:cubicBezTo>
                <a:cubicBezTo>
                  <a:pt x="771" y="267"/>
                  <a:pt x="768" y="261"/>
                  <a:pt x="769" y="264"/>
                </a:cubicBezTo>
                <a:cubicBezTo>
                  <a:pt x="768" y="262"/>
                  <a:pt x="766" y="259"/>
                  <a:pt x="766" y="260"/>
                </a:cubicBezTo>
                <a:cubicBezTo>
                  <a:pt x="766" y="259"/>
                  <a:pt x="764" y="256"/>
                  <a:pt x="764" y="255"/>
                </a:cubicBezTo>
                <a:cubicBezTo>
                  <a:pt x="763" y="254"/>
                  <a:pt x="762" y="254"/>
                  <a:pt x="761" y="253"/>
                </a:cubicBezTo>
                <a:cubicBezTo>
                  <a:pt x="761" y="252"/>
                  <a:pt x="762" y="253"/>
                  <a:pt x="762" y="252"/>
                </a:cubicBezTo>
                <a:cubicBezTo>
                  <a:pt x="762" y="251"/>
                  <a:pt x="761" y="249"/>
                  <a:pt x="761" y="249"/>
                </a:cubicBezTo>
                <a:cubicBezTo>
                  <a:pt x="757" y="243"/>
                  <a:pt x="757" y="246"/>
                  <a:pt x="752" y="241"/>
                </a:cubicBezTo>
                <a:cubicBezTo>
                  <a:pt x="752" y="241"/>
                  <a:pt x="755" y="244"/>
                  <a:pt x="755" y="245"/>
                </a:cubicBezTo>
                <a:cubicBezTo>
                  <a:pt x="755" y="246"/>
                  <a:pt x="755" y="245"/>
                  <a:pt x="755" y="244"/>
                </a:cubicBezTo>
                <a:cubicBezTo>
                  <a:pt x="755" y="244"/>
                  <a:pt x="755" y="246"/>
                  <a:pt x="756" y="246"/>
                </a:cubicBezTo>
                <a:cubicBezTo>
                  <a:pt x="757" y="248"/>
                  <a:pt x="756" y="247"/>
                  <a:pt x="757" y="249"/>
                </a:cubicBezTo>
                <a:cubicBezTo>
                  <a:pt x="755" y="246"/>
                  <a:pt x="755" y="248"/>
                  <a:pt x="753" y="248"/>
                </a:cubicBezTo>
                <a:cubicBezTo>
                  <a:pt x="752" y="245"/>
                  <a:pt x="751" y="244"/>
                  <a:pt x="750" y="245"/>
                </a:cubicBezTo>
                <a:cubicBezTo>
                  <a:pt x="748" y="242"/>
                  <a:pt x="747" y="243"/>
                  <a:pt x="745" y="239"/>
                </a:cubicBezTo>
                <a:cubicBezTo>
                  <a:pt x="744" y="239"/>
                  <a:pt x="744" y="239"/>
                  <a:pt x="744" y="239"/>
                </a:cubicBezTo>
                <a:cubicBezTo>
                  <a:pt x="743" y="237"/>
                  <a:pt x="741" y="236"/>
                  <a:pt x="739" y="233"/>
                </a:cubicBezTo>
                <a:cubicBezTo>
                  <a:pt x="739" y="232"/>
                  <a:pt x="739" y="231"/>
                  <a:pt x="740" y="231"/>
                </a:cubicBezTo>
                <a:cubicBezTo>
                  <a:pt x="741" y="233"/>
                  <a:pt x="741" y="234"/>
                  <a:pt x="742" y="234"/>
                </a:cubicBezTo>
                <a:cubicBezTo>
                  <a:pt x="742" y="234"/>
                  <a:pt x="741" y="231"/>
                  <a:pt x="743" y="234"/>
                </a:cubicBezTo>
                <a:cubicBezTo>
                  <a:pt x="743" y="233"/>
                  <a:pt x="742" y="232"/>
                  <a:pt x="741" y="231"/>
                </a:cubicBezTo>
                <a:cubicBezTo>
                  <a:pt x="740" y="230"/>
                  <a:pt x="741" y="231"/>
                  <a:pt x="740" y="231"/>
                </a:cubicBezTo>
                <a:cubicBezTo>
                  <a:pt x="739" y="227"/>
                  <a:pt x="737" y="229"/>
                  <a:pt x="736" y="226"/>
                </a:cubicBezTo>
                <a:cubicBezTo>
                  <a:pt x="736" y="227"/>
                  <a:pt x="735" y="226"/>
                  <a:pt x="733" y="224"/>
                </a:cubicBezTo>
                <a:cubicBezTo>
                  <a:pt x="734" y="226"/>
                  <a:pt x="737" y="229"/>
                  <a:pt x="738" y="231"/>
                </a:cubicBezTo>
                <a:cubicBezTo>
                  <a:pt x="735" y="229"/>
                  <a:pt x="728" y="217"/>
                  <a:pt x="726" y="218"/>
                </a:cubicBezTo>
                <a:cubicBezTo>
                  <a:pt x="724" y="215"/>
                  <a:pt x="723" y="213"/>
                  <a:pt x="721" y="210"/>
                </a:cubicBezTo>
                <a:cubicBezTo>
                  <a:pt x="715" y="205"/>
                  <a:pt x="707" y="195"/>
                  <a:pt x="698" y="186"/>
                </a:cubicBezTo>
                <a:cubicBezTo>
                  <a:pt x="698" y="186"/>
                  <a:pt x="701" y="188"/>
                  <a:pt x="700" y="188"/>
                </a:cubicBezTo>
                <a:cubicBezTo>
                  <a:pt x="696" y="184"/>
                  <a:pt x="693" y="182"/>
                  <a:pt x="688" y="177"/>
                </a:cubicBezTo>
                <a:cubicBezTo>
                  <a:pt x="689" y="178"/>
                  <a:pt x="690" y="178"/>
                  <a:pt x="690" y="177"/>
                </a:cubicBezTo>
                <a:cubicBezTo>
                  <a:pt x="689" y="176"/>
                  <a:pt x="689" y="176"/>
                  <a:pt x="689" y="176"/>
                </a:cubicBezTo>
                <a:cubicBezTo>
                  <a:pt x="687" y="174"/>
                  <a:pt x="689" y="177"/>
                  <a:pt x="688" y="177"/>
                </a:cubicBezTo>
                <a:cubicBezTo>
                  <a:pt x="686" y="175"/>
                  <a:pt x="687" y="175"/>
                  <a:pt x="686" y="174"/>
                </a:cubicBezTo>
                <a:cubicBezTo>
                  <a:pt x="684" y="172"/>
                  <a:pt x="686" y="174"/>
                  <a:pt x="684" y="173"/>
                </a:cubicBezTo>
                <a:cubicBezTo>
                  <a:pt x="683" y="172"/>
                  <a:pt x="682" y="169"/>
                  <a:pt x="681" y="170"/>
                </a:cubicBezTo>
                <a:cubicBezTo>
                  <a:pt x="680" y="169"/>
                  <a:pt x="681" y="169"/>
                  <a:pt x="681" y="169"/>
                </a:cubicBezTo>
                <a:cubicBezTo>
                  <a:pt x="680" y="168"/>
                  <a:pt x="679" y="168"/>
                  <a:pt x="678" y="168"/>
                </a:cubicBezTo>
                <a:cubicBezTo>
                  <a:pt x="676" y="165"/>
                  <a:pt x="672" y="163"/>
                  <a:pt x="672" y="161"/>
                </a:cubicBezTo>
                <a:cubicBezTo>
                  <a:pt x="670" y="160"/>
                  <a:pt x="662" y="154"/>
                  <a:pt x="657" y="149"/>
                </a:cubicBezTo>
                <a:cubicBezTo>
                  <a:pt x="660" y="152"/>
                  <a:pt x="654" y="146"/>
                  <a:pt x="654" y="146"/>
                </a:cubicBezTo>
                <a:cubicBezTo>
                  <a:pt x="653" y="145"/>
                  <a:pt x="653" y="145"/>
                  <a:pt x="652" y="145"/>
                </a:cubicBezTo>
                <a:cubicBezTo>
                  <a:pt x="648" y="142"/>
                  <a:pt x="644" y="139"/>
                  <a:pt x="645" y="138"/>
                </a:cubicBezTo>
                <a:cubicBezTo>
                  <a:pt x="641" y="135"/>
                  <a:pt x="641" y="135"/>
                  <a:pt x="641" y="135"/>
                </a:cubicBezTo>
                <a:cubicBezTo>
                  <a:pt x="642" y="137"/>
                  <a:pt x="641" y="136"/>
                  <a:pt x="640" y="136"/>
                </a:cubicBezTo>
                <a:cubicBezTo>
                  <a:pt x="637" y="133"/>
                  <a:pt x="636" y="133"/>
                  <a:pt x="633" y="130"/>
                </a:cubicBezTo>
                <a:cubicBezTo>
                  <a:pt x="633" y="130"/>
                  <a:pt x="632" y="129"/>
                  <a:pt x="633" y="129"/>
                </a:cubicBezTo>
                <a:cubicBezTo>
                  <a:pt x="629" y="126"/>
                  <a:pt x="631" y="129"/>
                  <a:pt x="629" y="128"/>
                </a:cubicBezTo>
                <a:cubicBezTo>
                  <a:pt x="628" y="126"/>
                  <a:pt x="625" y="124"/>
                  <a:pt x="622" y="123"/>
                </a:cubicBezTo>
                <a:cubicBezTo>
                  <a:pt x="626" y="124"/>
                  <a:pt x="620" y="120"/>
                  <a:pt x="618" y="120"/>
                </a:cubicBezTo>
                <a:cubicBezTo>
                  <a:pt x="618" y="120"/>
                  <a:pt x="620" y="122"/>
                  <a:pt x="621" y="122"/>
                </a:cubicBezTo>
                <a:cubicBezTo>
                  <a:pt x="623" y="124"/>
                  <a:pt x="615" y="119"/>
                  <a:pt x="617" y="119"/>
                </a:cubicBezTo>
                <a:cubicBezTo>
                  <a:pt x="614" y="117"/>
                  <a:pt x="614" y="117"/>
                  <a:pt x="614" y="117"/>
                </a:cubicBezTo>
                <a:cubicBezTo>
                  <a:pt x="613" y="116"/>
                  <a:pt x="614" y="118"/>
                  <a:pt x="611" y="116"/>
                </a:cubicBezTo>
                <a:cubicBezTo>
                  <a:pt x="611" y="116"/>
                  <a:pt x="613" y="116"/>
                  <a:pt x="612" y="115"/>
                </a:cubicBezTo>
                <a:cubicBezTo>
                  <a:pt x="610" y="114"/>
                  <a:pt x="612" y="116"/>
                  <a:pt x="610" y="115"/>
                </a:cubicBezTo>
                <a:cubicBezTo>
                  <a:pt x="607" y="112"/>
                  <a:pt x="602" y="111"/>
                  <a:pt x="596" y="106"/>
                </a:cubicBezTo>
                <a:cubicBezTo>
                  <a:pt x="596" y="106"/>
                  <a:pt x="595" y="106"/>
                  <a:pt x="595" y="105"/>
                </a:cubicBezTo>
                <a:cubicBezTo>
                  <a:pt x="594" y="105"/>
                  <a:pt x="594" y="105"/>
                  <a:pt x="594" y="106"/>
                </a:cubicBezTo>
                <a:cubicBezTo>
                  <a:pt x="587" y="101"/>
                  <a:pt x="583" y="99"/>
                  <a:pt x="576" y="95"/>
                </a:cubicBezTo>
                <a:cubicBezTo>
                  <a:pt x="573" y="94"/>
                  <a:pt x="576" y="96"/>
                  <a:pt x="575" y="96"/>
                </a:cubicBezTo>
                <a:cubicBezTo>
                  <a:pt x="575" y="95"/>
                  <a:pt x="571" y="94"/>
                  <a:pt x="571" y="94"/>
                </a:cubicBezTo>
                <a:cubicBezTo>
                  <a:pt x="568" y="92"/>
                  <a:pt x="566" y="90"/>
                  <a:pt x="562" y="88"/>
                </a:cubicBezTo>
                <a:cubicBezTo>
                  <a:pt x="555" y="85"/>
                  <a:pt x="548" y="82"/>
                  <a:pt x="540" y="79"/>
                </a:cubicBezTo>
                <a:cubicBezTo>
                  <a:pt x="540" y="78"/>
                  <a:pt x="540" y="78"/>
                  <a:pt x="540" y="78"/>
                </a:cubicBezTo>
                <a:cubicBezTo>
                  <a:pt x="537" y="77"/>
                  <a:pt x="535" y="76"/>
                  <a:pt x="533" y="75"/>
                </a:cubicBezTo>
                <a:cubicBezTo>
                  <a:pt x="530" y="74"/>
                  <a:pt x="529" y="74"/>
                  <a:pt x="526" y="73"/>
                </a:cubicBezTo>
                <a:cubicBezTo>
                  <a:pt x="526" y="72"/>
                  <a:pt x="526" y="72"/>
                  <a:pt x="526" y="72"/>
                </a:cubicBezTo>
                <a:cubicBezTo>
                  <a:pt x="521" y="71"/>
                  <a:pt x="517" y="70"/>
                  <a:pt x="514" y="68"/>
                </a:cubicBezTo>
                <a:cubicBezTo>
                  <a:pt x="510" y="68"/>
                  <a:pt x="504" y="65"/>
                  <a:pt x="502" y="64"/>
                </a:cubicBezTo>
                <a:cubicBezTo>
                  <a:pt x="500" y="63"/>
                  <a:pt x="502" y="65"/>
                  <a:pt x="502" y="65"/>
                </a:cubicBezTo>
                <a:cubicBezTo>
                  <a:pt x="497" y="64"/>
                  <a:pt x="493" y="62"/>
                  <a:pt x="488" y="60"/>
                </a:cubicBezTo>
                <a:cubicBezTo>
                  <a:pt x="485" y="60"/>
                  <a:pt x="481" y="60"/>
                  <a:pt x="480" y="59"/>
                </a:cubicBezTo>
                <a:cubicBezTo>
                  <a:pt x="483" y="59"/>
                  <a:pt x="485" y="60"/>
                  <a:pt x="484" y="59"/>
                </a:cubicBezTo>
                <a:cubicBezTo>
                  <a:pt x="482" y="58"/>
                  <a:pt x="480" y="59"/>
                  <a:pt x="480" y="58"/>
                </a:cubicBezTo>
                <a:cubicBezTo>
                  <a:pt x="479" y="58"/>
                  <a:pt x="479" y="58"/>
                  <a:pt x="479" y="59"/>
                </a:cubicBezTo>
                <a:cubicBezTo>
                  <a:pt x="474" y="58"/>
                  <a:pt x="470" y="57"/>
                  <a:pt x="468" y="56"/>
                </a:cubicBezTo>
                <a:cubicBezTo>
                  <a:pt x="466" y="56"/>
                  <a:pt x="469" y="57"/>
                  <a:pt x="464" y="56"/>
                </a:cubicBezTo>
                <a:cubicBezTo>
                  <a:pt x="465" y="55"/>
                  <a:pt x="461" y="54"/>
                  <a:pt x="459" y="54"/>
                </a:cubicBezTo>
                <a:cubicBezTo>
                  <a:pt x="459" y="54"/>
                  <a:pt x="459" y="54"/>
                  <a:pt x="458" y="54"/>
                </a:cubicBezTo>
                <a:cubicBezTo>
                  <a:pt x="458" y="54"/>
                  <a:pt x="459" y="54"/>
                  <a:pt x="461" y="54"/>
                </a:cubicBezTo>
                <a:cubicBezTo>
                  <a:pt x="461" y="53"/>
                  <a:pt x="460" y="53"/>
                  <a:pt x="458" y="53"/>
                </a:cubicBezTo>
                <a:cubicBezTo>
                  <a:pt x="457" y="53"/>
                  <a:pt x="456" y="53"/>
                  <a:pt x="456" y="54"/>
                </a:cubicBezTo>
                <a:cubicBezTo>
                  <a:pt x="453" y="53"/>
                  <a:pt x="452" y="52"/>
                  <a:pt x="450" y="52"/>
                </a:cubicBezTo>
                <a:cubicBezTo>
                  <a:pt x="448" y="51"/>
                  <a:pt x="451" y="52"/>
                  <a:pt x="450" y="52"/>
                </a:cubicBezTo>
                <a:cubicBezTo>
                  <a:pt x="442" y="51"/>
                  <a:pt x="434" y="51"/>
                  <a:pt x="428" y="49"/>
                </a:cubicBezTo>
                <a:cubicBezTo>
                  <a:pt x="426" y="49"/>
                  <a:pt x="429" y="50"/>
                  <a:pt x="427" y="50"/>
                </a:cubicBezTo>
                <a:cubicBezTo>
                  <a:pt x="424" y="50"/>
                  <a:pt x="424" y="49"/>
                  <a:pt x="426" y="49"/>
                </a:cubicBezTo>
                <a:cubicBezTo>
                  <a:pt x="426" y="48"/>
                  <a:pt x="425" y="49"/>
                  <a:pt x="423" y="48"/>
                </a:cubicBezTo>
                <a:cubicBezTo>
                  <a:pt x="423" y="49"/>
                  <a:pt x="423" y="49"/>
                  <a:pt x="423" y="49"/>
                </a:cubicBezTo>
                <a:cubicBezTo>
                  <a:pt x="416" y="48"/>
                  <a:pt x="410" y="48"/>
                  <a:pt x="402" y="48"/>
                </a:cubicBezTo>
                <a:cubicBezTo>
                  <a:pt x="404" y="47"/>
                  <a:pt x="401" y="47"/>
                  <a:pt x="397" y="47"/>
                </a:cubicBezTo>
                <a:cubicBezTo>
                  <a:pt x="397" y="46"/>
                  <a:pt x="397" y="46"/>
                  <a:pt x="397" y="46"/>
                </a:cubicBezTo>
                <a:cubicBezTo>
                  <a:pt x="394" y="47"/>
                  <a:pt x="393" y="46"/>
                  <a:pt x="391" y="46"/>
                </a:cubicBezTo>
                <a:cubicBezTo>
                  <a:pt x="389" y="46"/>
                  <a:pt x="395" y="47"/>
                  <a:pt x="393" y="48"/>
                </a:cubicBezTo>
                <a:cubicBezTo>
                  <a:pt x="390" y="47"/>
                  <a:pt x="390" y="47"/>
                  <a:pt x="388" y="47"/>
                </a:cubicBezTo>
                <a:cubicBezTo>
                  <a:pt x="386" y="47"/>
                  <a:pt x="388" y="47"/>
                  <a:pt x="388" y="48"/>
                </a:cubicBezTo>
                <a:cubicBezTo>
                  <a:pt x="385" y="48"/>
                  <a:pt x="385" y="47"/>
                  <a:pt x="382" y="48"/>
                </a:cubicBezTo>
                <a:cubicBezTo>
                  <a:pt x="382" y="47"/>
                  <a:pt x="383" y="47"/>
                  <a:pt x="384" y="47"/>
                </a:cubicBezTo>
                <a:cubicBezTo>
                  <a:pt x="383" y="47"/>
                  <a:pt x="380" y="48"/>
                  <a:pt x="380" y="47"/>
                </a:cubicBezTo>
                <a:cubicBezTo>
                  <a:pt x="379" y="47"/>
                  <a:pt x="380" y="48"/>
                  <a:pt x="377" y="48"/>
                </a:cubicBezTo>
                <a:cubicBezTo>
                  <a:pt x="376" y="47"/>
                  <a:pt x="377" y="47"/>
                  <a:pt x="376" y="47"/>
                </a:cubicBezTo>
                <a:cubicBezTo>
                  <a:pt x="375" y="47"/>
                  <a:pt x="371" y="48"/>
                  <a:pt x="375" y="48"/>
                </a:cubicBezTo>
                <a:cubicBezTo>
                  <a:pt x="374" y="48"/>
                  <a:pt x="373" y="49"/>
                  <a:pt x="371" y="49"/>
                </a:cubicBezTo>
                <a:cubicBezTo>
                  <a:pt x="372" y="48"/>
                  <a:pt x="370" y="48"/>
                  <a:pt x="371" y="47"/>
                </a:cubicBezTo>
                <a:cubicBezTo>
                  <a:pt x="370" y="47"/>
                  <a:pt x="367" y="48"/>
                  <a:pt x="368" y="47"/>
                </a:cubicBezTo>
                <a:cubicBezTo>
                  <a:pt x="365" y="48"/>
                  <a:pt x="363" y="48"/>
                  <a:pt x="361" y="48"/>
                </a:cubicBezTo>
                <a:cubicBezTo>
                  <a:pt x="361" y="47"/>
                  <a:pt x="362" y="47"/>
                  <a:pt x="363" y="47"/>
                </a:cubicBezTo>
                <a:cubicBezTo>
                  <a:pt x="363" y="47"/>
                  <a:pt x="361" y="47"/>
                  <a:pt x="359" y="47"/>
                </a:cubicBezTo>
                <a:cubicBezTo>
                  <a:pt x="358" y="48"/>
                  <a:pt x="355" y="48"/>
                  <a:pt x="351" y="48"/>
                </a:cubicBezTo>
                <a:cubicBezTo>
                  <a:pt x="351" y="49"/>
                  <a:pt x="354" y="48"/>
                  <a:pt x="354" y="49"/>
                </a:cubicBezTo>
                <a:cubicBezTo>
                  <a:pt x="350" y="50"/>
                  <a:pt x="351" y="49"/>
                  <a:pt x="348" y="49"/>
                </a:cubicBezTo>
                <a:cubicBezTo>
                  <a:pt x="350" y="50"/>
                  <a:pt x="344" y="50"/>
                  <a:pt x="342" y="50"/>
                </a:cubicBezTo>
                <a:cubicBezTo>
                  <a:pt x="340" y="50"/>
                  <a:pt x="343" y="50"/>
                  <a:pt x="341" y="51"/>
                </a:cubicBezTo>
                <a:cubicBezTo>
                  <a:pt x="336" y="52"/>
                  <a:pt x="334" y="52"/>
                  <a:pt x="332" y="51"/>
                </a:cubicBezTo>
                <a:cubicBezTo>
                  <a:pt x="334" y="50"/>
                  <a:pt x="335" y="51"/>
                  <a:pt x="335" y="51"/>
                </a:cubicBezTo>
                <a:cubicBezTo>
                  <a:pt x="336" y="51"/>
                  <a:pt x="336" y="51"/>
                  <a:pt x="336" y="51"/>
                </a:cubicBezTo>
                <a:cubicBezTo>
                  <a:pt x="336" y="50"/>
                  <a:pt x="334" y="51"/>
                  <a:pt x="335" y="50"/>
                </a:cubicBezTo>
                <a:cubicBezTo>
                  <a:pt x="331" y="51"/>
                  <a:pt x="331" y="51"/>
                  <a:pt x="331" y="52"/>
                </a:cubicBezTo>
                <a:cubicBezTo>
                  <a:pt x="330" y="51"/>
                  <a:pt x="326" y="51"/>
                  <a:pt x="326" y="52"/>
                </a:cubicBezTo>
                <a:cubicBezTo>
                  <a:pt x="323" y="53"/>
                  <a:pt x="325" y="52"/>
                  <a:pt x="326" y="51"/>
                </a:cubicBezTo>
                <a:cubicBezTo>
                  <a:pt x="326" y="51"/>
                  <a:pt x="322" y="52"/>
                  <a:pt x="321" y="53"/>
                </a:cubicBezTo>
                <a:cubicBezTo>
                  <a:pt x="321" y="53"/>
                  <a:pt x="322" y="53"/>
                  <a:pt x="323" y="53"/>
                </a:cubicBezTo>
                <a:cubicBezTo>
                  <a:pt x="321" y="53"/>
                  <a:pt x="315" y="54"/>
                  <a:pt x="316" y="55"/>
                </a:cubicBezTo>
                <a:cubicBezTo>
                  <a:pt x="314" y="56"/>
                  <a:pt x="314" y="55"/>
                  <a:pt x="312" y="55"/>
                </a:cubicBezTo>
                <a:cubicBezTo>
                  <a:pt x="313" y="55"/>
                  <a:pt x="314" y="54"/>
                  <a:pt x="315" y="54"/>
                </a:cubicBezTo>
                <a:cubicBezTo>
                  <a:pt x="317" y="53"/>
                  <a:pt x="317" y="53"/>
                  <a:pt x="320" y="52"/>
                </a:cubicBezTo>
                <a:cubicBezTo>
                  <a:pt x="319" y="52"/>
                  <a:pt x="314" y="54"/>
                  <a:pt x="313" y="54"/>
                </a:cubicBezTo>
                <a:cubicBezTo>
                  <a:pt x="310" y="54"/>
                  <a:pt x="314" y="54"/>
                  <a:pt x="312" y="55"/>
                </a:cubicBezTo>
                <a:cubicBezTo>
                  <a:pt x="308" y="56"/>
                  <a:pt x="308" y="56"/>
                  <a:pt x="304" y="57"/>
                </a:cubicBezTo>
                <a:cubicBezTo>
                  <a:pt x="305" y="57"/>
                  <a:pt x="307" y="57"/>
                  <a:pt x="307" y="56"/>
                </a:cubicBezTo>
                <a:cubicBezTo>
                  <a:pt x="305" y="56"/>
                  <a:pt x="302" y="58"/>
                  <a:pt x="302" y="58"/>
                </a:cubicBezTo>
                <a:cubicBezTo>
                  <a:pt x="299" y="59"/>
                  <a:pt x="304" y="57"/>
                  <a:pt x="301" y="58"/>
                </a:cubicBezTo>
                <a:cubicBezTo>
                  <a:pt x="301" y="57"/>
                  <a:pt x="304" y="57"/>
                  <a:pt x="303" y="57"/>
                </a:cubicBezTo>
                <a:cubicBezTo>
                  <a:pt x="303" y="57"/>
                  <a:pt x="298" y="58"/>
                  <a:pt x="297" y="58"/>
                </a:cubicBezTo>
                <a:cubicBezTo>
                  <a:pt x="298" y="59"/>
                  <a:pt x="301" y="57"/>
                  <a:pt x="301" y="58"/>
                </a:cubicBezTo>
                <a:cubicBezTo>
                  <a:pt x="296" y="59"/>
                  <a:pt x="295" y="60"/>
                  <a:pt x="292" y="60"/>
                </a:cubicBezTo>
                <a:cubicBezTo>
                  <a:pt x="290" y="61"/>
                  <a:pt x="289" y="61"/>
                  <a:pt x="289" y="62"/>
                </a:cubicBezTo>
                <a:cubicBezTo>
                  <a:pt x="288" y="62"/>
                  <a:pt x="283" y="62"/>
                  <a:pt x="283" y="63"/>
                </a:cubicBezTo>
                <a:cubicBezTo>
                  <a:pt x="279" y="65"/>
                  <a:pt x="279" y="64"/>
                  <a:pt x="276" y="65"/>
                </a:cubicBezTo>
                <a:cubicBezTo>
                  <a:pt x="274" y="66"/>
                  <a:pt x="277" y="66"/>
                  <a:pt x="276" y="66"/>
                </a:cubicBezTo>
                <a:cubicBezTo>
                  <a:pt x="273" y="67"/>
                  <a:pt x="273" y="67"/>
                  <a:pt x="273" y="67"/>
                </a:cubicBezTo>
                <a:cubicBezTo>
                  <a:pt x="275" y="65"/>
                  <a:pt x="264" y="71"/>
                  <a:pt x="260" y="71"/>
                </a:cubicBezTo>
                <a:cubicBezTo>
                  <a:pt x="259" y="72"/>
                  <a:pt x="259" y="72"/>
                  <a:pt x="259" y="73"/>
                </a:cubicBezTo>
                <a:cubicBezTo>
                  <a:pt x="257" y="73"/>
                  <a:pt x="254" y="74"/>
                  <a:pt x="253" y="75"/>
                </a:cubicBezTo>
                <a:cubicBezTo>
                  <a:pt x="253" y="75"/>
                  <a:pt x="253" y="75"/>
                  <a:pt x="253" y="74"/>
                </a:cubicBezTo>
                <a:cubicBezTo>
                  <a:pt x="248" y="77"/>
                  <a:pt x="246" y="78"/>
                  <a:pt x="239" y="81"/>
                </a:cubicBezTo>
                <a:cubicBezTo>
                  <a:pt x="240" y="80"/>
                  <a:pt x="244" y="78"/>
                  <a:pt x="245" y="78"/>
                </a:cubicBezTo>
                <a:cubicBezTo>
                  <a:pt x="244" y="78"/>
                  <a:pt x="244" y="76"/>
                  <a:pt x="243" y="77"/>
                </a:cubicBezTo>
                <a:cubicBezTo>
                  <a:pt x="243" y="77"/>
                  <a:pt x="242" y="76"/>
                  <a:pt x="243" y="75"/>
                </a:cubicBezTo>
                <a:cubicBezTo>
                  <a:pt x="244" y="75"/>
                  <a:pt x="244" y="75"/>
                  <a:pt x="245" y="75"/>
                </a:cubicBezTo>
                <a:cubicBezTo>
                  <a:pt x="247" y="74"/>
                  <a:pt x="243" y="74"/>
                  <a:pt x="246" y="73"/>
                </a:cubicBezTo>
                <a:cubicBezTo>
                  <a:pt x="245" y="73"/>
                  <a:pt x="244" y="74"/>
                  <a:pt x="243" y="75"/>
                </a:cubicBezTo>
                <a:cubicBezTo>
                  <a:pt x="243" y="73"/>
                  <a:pt x="250" y="71"/>
                  <a:pt x="252" y="71"/>
                </a:cubicBezTo>
                <a:cubicBezTo>
                  <a:pt x="254" y="70"/>
                  <a:pt x="251" y="70"/>
                  <a:pt x="254" y="69"/>
                </a:cubicBezTo>
                <a:cubicBezTo>
                  <a:pt x="247" y="70"/>
                  <a:pt x="242" y="74"/>
                  <a:pt x="237" y="76"/>
                </a:cubicBezTo>
                <a:cubicBezTo>
                  <a:pt x="236" y="76"/>
                  <a:pt x="237" y="76"/>
                  <a:pt x="237" y="76"/>
                </a:cubicBezTo>
                <a:cubicBezTo>
                  <a:pt x="235" y="77"/>
                  <a:pt x="233" y="78"/>
                  <a:pt x="233" y="78"/>
                </a:cubicBezTo>
                <a:cubicBezTo>
                  <a:pt x="234" y="77"/>
                  <a:pt x="235" y="77"/>
                  <a:pt x="235" y="76"/>
                </a:cubicBezTo>
                <a:cubicBezTo>
                  <a:pt x="232" y="77"/>
                  <a:pt x="234" y="77"/>
                  <a:pt x="231" y="78"/>
                </a:cubicBezTo>
                <a:cubicBezTo>
                  <a:pt x="229" y="78"/>
                  <a:pt x="231" y="77"/>
                  <a:pt x="227" y="79"/>
                </a:cubicBezTo>
                <a:cubicBezTo>
                  <a:pt x="227" y="78"/>
                  <a:pt x="230" y="77"/>
                  <a:pt x="231" y="76"/>
                </a:cubicBezTo>
                <a:cubicBezTo>
                  <a:pt x="229" y="77"/>
                  <a:pt x="228" y="77"/>
                  <a:pt x="224" y="79"/>
                </a:cubicBezTo>
                <a:cubicBezTo>
                  <a:pt x="227" y="76"/>
                  <a:pt x="236" y="73"/>
                  <a:pt x="233" y="72"/>
                </a:cubicBezTo>
                <a:cubicBezTo>
                  <a:pt x="233" y="72"/>
                  <a:pt x="231" y="72"/>
                  <a:pt x="231" y="72"/>
                </a:cubicBezTo>
                <a:cubicBezTo>
                  <a:pt x="229" y="73"/>
                  <a:pt x="233" y="72"/>
                  <a:pt x="230" y="73"/>
                </a:cubicBezTo>
                <a:cubicBezTo>
                  <a:pt x="230" y="73"/>
                  <a:pt x="232" y="73"/>
                  <a:pt x="232" y="73"/>
                </a:cubicBezTo>
                <a:cubicBezTo>
                  <a:pt x="227" y="76"/>
                  <a:pt x="222" y="80"/>
                  <a:pt x="219" y="80"/>
                </a:cubicBezTo>
                <a:cubicBezTo>
                  <a:pt x="223" y="79"/>
                  <a:pt x="216" y="80"/>
                  <a:pt x="222" y="77"/>
                </a:cubicBezTo>
                <a:cubicBezTo>
                  <a:pt x="221" y="76"/>
                  <a:pt x="216" y="78"/>
                  <a:pt x="218" y="76"/>
                </a:cubicBezTo>
                <a:cubicBezTo>
                  <a:pt x="217" y="77"/>
                  <a:pt x="210" y="80"/>
                  <a:pt x="210" y="82"/>
                </a:cubicBezTo>
                <a:cubicBezTo>
                  <a:pt x="205" y="84"/>
                  <a:pt x="210" y="81"/>
                  <a:pt x="203" y="85"/>
                </a:cubicBezTo>
                <a:cubicBezTo>
                  <a:pt x="207" y="83"/>
                  <a:pt x="205" y="85"/>
                  <a:pt x="206" y="85"/>
                </a:cubicBezTo>
                <a:cubicBezTo>
                  <a:pt x="203" y="87"/>
                  <a:pt x="205" y="85"/>
                  <a:pt x="204" y="85"/>
                </a:cubicBezTo>
                <a:cubicBezTo>
                  <a:pt x="202" y="86"/>
                  <a:pt x="201" y="88"/>
                  <a:pt x="199" y="88"/>
                </a:cubicBezTo>
                <a:cubicBezTo>
                  <a:pt x="199" y="89"/>
                  <a:pt x="199" y="89"/>
                  <a:pt x="198" y="89"/>
                </a:cubicBezTo>
                <a:cubicBezTo>
                  <a:pt x="200" y="89"/>
                  <a:pt x="202" y="86"/>
                  <a:pt x="203" y="86"/>
                </a:cubicBezTo>
                <a:cubicBezTo>
                  <a:pt x="204" y="87"/>
                  <a:pt x="202" y="88"/>
                  <a:pt x="201" y="88"/>
                </a:cubicBezTo>
                <a:cubicBezTo>
                  <a:pt x="201" y="89"/>
                  <a:pt x="205" y="87"/>
                  <a:pt x="202" y="89"/>
                </a:cubicBezTo>
                <a:cubicBezTo>
                  <a:pt x="202" y="89"/>
                  <a:pt x="204" y="88"/>
                  <a:pt x="205" y="87"/>
                </a:cubicBezTo>
                <a:cubicBezTo>
                  <a:pt x="203" y="89"/>
                  <a:pt x="198" y="91"/>
                  <a:pt x="198" y="92"/>
                </a:cubicBezTo>
                <a:cubicBezTo>
                  <a:pt x="198" y="92"/>
                  <a:pt x="198" y="91"/>
                  <a:pt x="195" y="93"/>
                </a:cubicBezTo>
                <a:cubicBezTo>
                  <a:pt x="195" y="92"/>
                  <a:pt x="196" y="92"/>
                  <a:pt x="197" y="91"/>
                </a:cubicBezTo>
                <a:cubicBezTo>
                  <a:pt x="196" y="91"/>
                  <a:pt x="194" y="92"/>
                  <a:pt x="192" y="94"/>
                </a:cubicBezTo>
                <a:cubicBezTo>
                  <a:pt x="191" y="94"/>
                  <a:pt x="190" y="94"/>
                  <a:pt x="190" y="93"/>
                </a:cubicBezTo>
                <a:cubicBezTo>
                  <a:pt x="187" y="95"/>
                  <a:pt x="190" y="94"/>
                  <a:pt x="187" y="96"/>
                </a:cubicBezTo>
                <a:cubicBezTo>
                  <a:pt x="189" y="94"/>
                  <a:pt x="184" y="97"/>
                  <a:pt x="184" y="96"/>
                </a:cubicBezTo>
                <a:cubicBezTo>
                  <a:pt x="182" y="98"/>
                  <a:pt x="180" y="99"/>
                  <a:pt x="179" y="100"/>
                </a:cubicBezTo>
                <a:cubicBezTo>
                  <a:pt x="179" y="99"/>
                  <a:pt x="179" y="98"/>
                  <a:pt x="181" y="98"/>
                </a:cubicBezTo>
                <a:cubicBezTo>
                  <a:pt x="184" y="96"/>
                  <a:pt x="180" y="98"/>
                  <a:pt x="180" y="97"/>
                </a:cubicBezTo>
                <a:cubicBezTo>
                  <a:pt x="184" y="95"/>
                  <a:pt x="186" y="93"/>
                  <a:pt x="191" y="90"/>
                </a:cubicBezTo>
                <a:cubicBezTo>
                  <a:pt x="188" y="92"/>
                  <a:pt x="189" y="92"/>
                  <a:pt x="192" y="90"/>
                </a:cubicBezTo>
                <a:cubicBezTo>
                  <a:pt x="194" y="88"/>
                  <a:pt x="194" y="88"/>
                  <a:pt x="198" y="86"/>
                </a:cubicBezTo>
                <a:cubicBezTo>
                  <a:pt x="200" y="85"/>
                  <a:pt x="196" y="86"/>
                  <a:pt x="200" y="84"/>
                </a:cubicBezTo>
                <a:cubicBezTo>
                  <a:pt x="199" y="85"/>
                  <a:pt x="204" y="82"/>
                  <a:pt x="204" y="84"/>
                </a:cubicBezTo>
                <a:cubicBezTo>
                  <a:pt x="204" y="84"/>
                  <a:pt x="206" y="83"/>
                  <a:pt x="208" y="82"/>
                </a:cubicBezTo>
                <a:cubicBezTo>
                  <a:pt x="208" y="81"/>
                  <a:pt x="209" y="81"/>
                  <a:pt x="209" y="81"/>
                </a:cubicBezTo>
                <a:cubicBezTo>
                  <a:pt x="209" y="80"/>
                  <a:pt x="205" y="82"/>
                  <a:pt x="207" y="82"/>
                </a:cubicBezTo>
                <a:cubicBezTo>
                  <a:pt x="205" y="83"/>
                  <a:pt x="203" y="84"/>
                  <a:pt x="203" y="83"/>
                </a:cubicBezTo>
                <a:cubicBezTo>
                  <a:pt x="206" y="81"/>
                  <a:pt x="206" y="81"/>
                  <a:pt x="206" y="81"/>
                </a:cubicBezTo>
                <a:cubicBezTo>
                  <a:pt x="206" y="81"/>
                  <a:pt x="205" y="82"/>
                  <a:pt x="206" y="82"/>
                </a:cubicBezTo>
                <a:cubicBezTo>
                  <a:pt x="208" y="81"/>
                  <a:pt x="207" y="81"/>
                  <a:pt x="207" y="80"/>
                </a:cubicBezTo>
                <a:cubicBezTo>
                  <a:pt x="208" y="79"/>
                  <a:pt x="209" y="80"/>
                  <a:pt x="210" y="79"/>
                </a:cubicBezTo>
                <a:cubicBezTo>
                  <a:pt x="212" y="78"/>
                  <a:pt x="209" y="81"/>
                  <a:pt x="213" y="79"/>
                </a:cubicBezTo>
                <a:cubicBezTo>
                  <a:pt x="215" y="78"/>
                  <a:pt x="214" y="77"/>
                  <a:pt x="216" y="77"/>
                </a:cubicBezTo>
                <a:cubicBezTo>
                  <a:pt x="218" y="75"/>
                  <a:pt x="218" y="73"/>
                  <a:pt x="217" y="73"/>
                </a:cubicBezTo>
                <a:cubicBezTo>
                  <a:pt x="216" y="74"/>
                  <a:pt x="216" y="74"/>
                  <a:pt x="213" y="75"/>
                </a:cubicBezTo>
                <a:cubicBezTo>
                  <a:pt x="213" y="74"/>
                  <a:pt x="213" y="74"/>
                  <a:pt x="213" y="74"/>
                </a:cubicBezTo>
                <a:cubicBezTo>
                  <a:pt x="219" y="70"/>
                  <a:pt x="218" y="72"/>
                  <a:pt x="221" y="70"/>
                </a:cubicBezTo>
                <a:cubicBezTo>
                  <a:pt x="222" y="70"/>
                  <a:pt x="220" y="71"/>
                  <a:pt x="219" y="72"/>
                </a:cubicBezTo>
                <a:cubicBezTo>
                  <a:pt x="218" y="73"/>
                  <a:pt x="221" y="71"/>
                  <a:pt x="219" y="73"/>
                </a:cubicBezTo>
                <a:cubicBezTo>
                  <a:pt x="219" y="73"/>
                  <a:pt x="223" y="71"/>
                  <a:pt x="222" y="72"/>
                </a:cubicBezTo>
                <a:cubicBezTo>
                  <a:pt x="224" y="71"/>
                  <a:pt x="221" y="72"/>
                  <a:pt x="221" y="71"/>
                </a:cubicBezTo>
                <a:cubicBezTo>
                  <a:pt x="224" y="70"/>
                  <a:pt x="221" y="70"/>
                  <a:pt x="224" y="68"/>
                </a:cubicBezTo>
                <a:cubicBezTo>
                  <a:pt x="224" y="68"/>
                  <a:pt x="224" y="68"/>
                  <a:pt x="224" y="68"/>
                </a:cubicBezTo>
                <a:cubicBezTo>
                  <a:pt x="223" y="68"/>
                  <a:pt x="223" y="69"/>
                  <a:pt x="221" y="70"/>
                </a:cubicBezTo>
                <a:cubicBezTo>
                  <a:pt x="224" y="66"/>
                  <a:pt x="231" y="66"/>
                  <a:pt x="235" y="63"/>
                </a:cubicBezTo>
                <a:cubicBezTo>
                  <a:pt x="234" y="63"/>
                  <a:pt x="233" y="64"/>
                  <a:pt x="234" y="62"/>
                </a:cubicBezTo>
                <a:cubicBezTo>
                  <a:pt x="231" y="63"/>
                  <a:pt x="234" y="63"/>
                  <a:pt x="231" y="64"/>
                </a:cubicBezTo>
                <a:cubicBezTo>
                  <a:pt x="233" y="63"/>
                  <a:pt x="232" y="63"/>
                  <a:pt x="234" y="61"/>
                </a:cubicBezTo>
                <a:cubicBezTo>
                  <a:pt x="236" y="60"/>
                  <a:pt x="235" y="61"/>
                  <a:pt x="234" y="61"/>
                </a:cubicBezTo>
                <a:cubicBezTo>
                  <a:pt x="235" y="61"/>
                  <a:pt x="236" y="61"/>
                  <a:pt x="236" y="62"/>
                </a:cubicBezTo>
                <a:cubicBezTo>
                  <a:pt x="239" y="60"/>
                  <a:pt x="239" y="60"/>
                  <a:pt x="241" y="59"/>
                </a:cubicBezTo>
                <a:cubicBezTo>
                  <a:pt x="240" y="60"/>
                  <a:pt x="244" y="58"/>
                  <a:pt x="245" y="58"/>
                </a:cubicBezTo>
                <a:cubicBezTo>
                  <a:pt x="248" y="57"/>
                  <a:pt x="244" y="57"/>
                  <a:pt x="247" y="57"/>
                </a:cubicBezTo>
                <a:cubicBezTo>
                  <a:pt x="249" y="55"/>
                  <a:pt x="249" y="56"/>
                  <a:pt x="249" y="56"/>
                </a:cubicBezTo>
                <a:cubicBezTo>
                  <a:pt x="248" y="58"/>
                  <a:pt x="246" y="58"/>
                  <a:pt x="244" y="59"/>
                </a:cubicBezTo>
                <a:cubicBezTo>
                  <a:pt x="245" y="59"/>
                  <a:pt x="246" y="59"/>
                  <a:pt x="244" y="61"/>
                </a:cubicBezTo>
                <a:cubicBezTo>
                  <a:pt x="244" y="61"/>
                  <a:pt x="245" y="60"/>
                  <a:pt x="245" y="61"/>
                </a:cubicBezTo>
                <a:cubicBezTo>
                  <a:pt x="245" y="60"/>
                  <a:pt x="245" y="60"/>
                  <a:pt x="246" y="59"/>
                </a:cubicBezTo>
                <a:cubicBezTo>
                  <a:pt x="247" y="59"/>
                  <a:pt x="248" y="59"/>
                  <a:pt x="248" y="59"/>
                </a:cubicBezTo>
                <a:cubicBezTo>
                  <a:pt x="250" y="58"/>
                  <a:pt x="245" y="59"/>
                  <a:pt x="246" y="59"/>
                </a:cubicBezTo>
                <a:cubicBezTo>
                  <a:pt x="248" y="57"/>
                  <a:pt x="253" y="56"/>
                  <a:pt x="253" y="55"/>
                </a:cubicBezTo>
                <a:cubicBezTo>
                  <a:pt x="255" y="54"/>
                  <a:pt x="255" y="55"/>
                  <a:pt x="257" y="55"/>
                </a:cubicBezTo>
                <a:cubicBezTo>
                  <a:pt x="257" y="54"/>
                  <a:pt x="264" y="50"/>
                  <a:pt x="267" y="50"/>
                </a:cubicBezTo>
                <a:cubicBezTo>
                  <a:pt x="271" y="49"/>
                  <a:pt x="268" y="48"/>
                  <a:pt x="268" y="48"/>
                </a:cubicBezTo>
                <a:cubicBezTo>
                  <a:pt x="266" y="49"/>
                  <a:pt x="263" y="49"/>
                  <a:pt x="263" y="50"/>
                </a:cubicBezTo>
                <a:cubicBezTo>
                  <a:pt x="263" y="50"/>
                  <a:pt x="265" y="50"/>
                  <a:pt x="266" y="49"/>
                </a:cubicBezTo>
                <a:cubicBezTo>
                  <a:pt x="263" y="51"/>
                  <a:pt x="256" y="53"/>
                  <a:pt x="253" y="55"/>
                </a:cubicBezTo>
                <a:cubicBezTo>
                  <a:pt x="253" y="54"/>
                  <a:pt x="252" y="54"/>
                  <a:pt x="254" y="53"/>
                </a:cubicBezTo>
                <a:cubicBezTo>
                  <a:pt x="256" y="52"/>
                  <a:pt x="258" y="52"/>
                  <a:pt x="258" y="51"/>
                </a:cubicBezTo>
                <a:cubicBezTo>
                  <a:pt x="261" y="50"/>
                  <a:pt x="259" y="52"/>
                  <a:pt x="257" y="52"/>
                </a:cubicBezTo>
                <a:cubicBezTo>
                  <a:pt x="261" y="51"/>
                  <a:pt x="263" y="49"/>
                  <a:pt x="267" y="48"/>
                </a:cubicBezTo>
                <a:cubicBezTo>
                  <a:pt x="262" y="49"/>
                  <a:pt x="253" y="52"/>
                  <a:pt x="247" y="55"/>
                </a:cubicBezTo>
                <a:cubicBezTo>
                  <a:pt x="244" y="56"/>
                  <a:pt x="242" y="56"/>
                  <a:pt x="242" y="55"/>
                </a:cubicBezTo>
                <a:cubicBezTo>
                  <a:pt x="240" y="56"/>
                  <a:pt x="242" y="56"/>
                  <a:pt x="242" y="57"/>
                </a:cubicBezTo>
                <a:cubicBezTo>
                  <a:pt x="240" y="57"/>
                  <a:pt x="241" y="58"/>
                  <a:pt x="239" y="58"/>
                </a:cubicBezTo>
                <a:cubicBezTo>
                  <a:pt x="238" y="58"/>
                  <a:pt x="240" y="57"/>
                  <a:pt x="239" y="57"/>
                </a:cubicBezTo>
                <a:cubicBezTo>
                  <a:pt x="238" y="57"/>
                  <a:pt x="236" y="58"/>
                  <a:pt x="234" y="59"/>
                </a:cubicBezTo>
                <a:cubicBezTo>
                  <a:pt x="233" y="60"/>
                  <a:pt x="235" y="59"/>
                  <a:pt x="234" y="60"/>
                </a:cubicBezTo>
                <a:cubicBezTo>
                  <a:pt x="236" y="59"/>
                  <a:pt x="235" y="59"/>
                  <a:pt x="235" y="59"/>
                </a:cubicBezTo>
                <a:cubicBezTo>
                  <a:pt x="237" y="57"/>
                  <a:pt x="237" y="58"/>
                  <a:pt x="239" y="58"/>
                </a:cubicBezTo>
                <a:cubicBezTo>
                  <a:pt x="238" y="59"/>
                  <a:pt x="227" y="63"/>
                  <a:pt x="229" y="64"/>
                </a:cubicBezTo>
                <a:cubicBezTo>
                  <a:pt x="228" y="64"/>
                  <a:pt x="227" y="64"/>
                  <a:pt x="226" y="64"/>
                </a:cubicBezTo>
                <a:cubicBezTo>
                  <a:pt x="229" y="61"/>
                  <a:pt x="225" y="63"/>
                  <a:pt x="223" y="62"/>
                </a:cubicBezTo>
                <a:cubicBezTo>
                  <a:pt x="222" y="63"/>
                  <a:pt x="222" y="63"/>
                  <a:pt x="220" y="64"/>
                </a:cubicBezTo>
                <a:cubicBezTo>
                  <a:pt x="220" y="64"/>
                  <a:pt x="221" y="63"/>
                  <a:pt x="221" y="63"/>
                </a:cubicBezTo>
                <a:cubicBezTo>
                  <a:pt x="216" y="65"/>
                  <a:pt x="222" y="64"/>
                  <a:pt x="217" y="66"/>
                </a:cubicBezTo>
                <a:cubicBezTo>
                  <a:pt x="217" y="65"/>
                  <a:pt x="218" y="65"/>
                  <a:pt x="218" y="64"/>
                </a:cubicBezTo>
                <a:cubicBezTo>
                  <a:pt x="213" y="68"/>
                  <a:pt x="214" y="68"/>
                  <a:pt x="210" y="70"/>
                </a:cubicBezTo>
                <a:cubicBezTo>
                  <a:pt x="209" y="69"/>
                  <a:pt x="209" y="69"/>
                  <a:pt x="209" y="69"/>
                </a:cubicBezTo>
                <a:cubicBezTo>
                  <a:pt x="209" y="69"/>
                  <a:pt x="207" y="71"/>
                  <a:pt x="205" y="72"/>
                </a:cubicBezTo>
                <a:cubicBezTo>
                  <a:pt x="205" y="72"/>
                  <a:pt x="207" y="72"/>
                  <a:pt x="204" y="74"/>
                </a:cubicBezTo>
                <a:cubicBezTo>
                  <a:pt x="204" y="73"/>
                  <a:pt x="205" y="72"/>
                  <a:pt x="203" y="73"/>
                </a:cubicBezTo>
                <a:cubicBezTo>
                  <a:pt x="201" y="75"/>
                  <a:pt x="199" y="76"/>
                  <a:pt x="198" y="77"/>
                </a:cubicBezTo>
                <a:cubicBezTo>
                  <a:pt x="199" y="76"/>
                  <a:pt x="202" y="75"/>
                  <a:pt x="198" y="78"/>
                </a:cubicBezTo>
                <a:cubicBezTo>
                  <a:pt x="199" y="78"/>
                  <a:pt x="201" y="77"/>
                  <a:pt x="203" y="75"/>
                </a:cubicBezTo>
                <a:cubicBezTo>
                  <a:pt x="203" y="76"/>
                  <a:pt x="196" y="80"/>
                  <a:pt x="194" y="81"/>
                </a:cubicBezTo>
                <a:cubicBezTo>
                  <a:pt x="197" y="79"/>
                  <a:pt x="196" y="79"/>
                  <a:pt x="197" y="77"/>
                </a:cubicBezTo>
                <a:cubicBezTo>
                  <a:pt x="194" y="79"/>
                  <a:pt x="195" y="78"/>
                  <a:pt x="192" y="80"/>
                </a:cubicBezTo>
                <a:cubicBezTo>
                  <a:pt x="191" y="80"/>
                  <a:pt x="192" y="80"/>
                  <a:pt x="192" y="81"/>
                </a:cubicBezTo>
                <a:cubicBezTo>
                  <a:pt x="187" y="83"/>
                  <a:pt x="184" y="85"/>
                  <a:pt x="179" y="89"/>
                </a:cubicBezTo>
                <a:cubicBezTo>
                  <a:pt x="179" y="89"/>
                  <a:pt x="180" y="89"/>
                  <a:pt x="180" y="89"/>
                </a:cubicBezTo>
                <a:cubicBezTo>
                  <a:pt x="181" y="88"/>
                  <a:pt x="181" y="88"/>
                  <a:pt x="183" y="87"/>
                </a:cubicBezTo>
                <a:cubicBezTo>
                  <a:pt x="182" y="88"/>
                  <a:pt x="182" y="89"/>
                  <a:pt x="182" y="90"/>
                </a:cubicBezTo>
                <a:cubicBezTo>
                  <a:pt x="179" y="91"/>
                  <a:pt x="178" y="93"/>
                  <a:pt x="177" y="92"/>
                </a:cubicBezTo>
                <a:cubicBezTo>
                  <a:pt x="176" y="94"/>
                  <a:pt x="174" y="95"/>
                  <a:pt x="172" y="96"/>
                </a:cubicBezTo>
                <a:cubicBezTo>
                  <a:pt x="171" y="96"/>
                  <a:pt x="173" y="94"/>
                  <a:pt x="173" y="94"/>
                </a:cubicBezTo>
                <a:cubicBezTo>
                  <a:pt x="169" y="96"/>
                  <a:pt x="172" y="96"/>
                  <a:pt x="171" y="97"/>
                </a:cubicBezTo>
                <a:cubicBezTo>
                  <a:pt x="171" y="97"/>
                  <a:pt x="172" y="96"/>
                  <a:pt x="173" y="95"/>
                </a:cubicBezTo>
                <a:cubicBezTo>
                  <a:pt x="173" y="96"/>
                  <a:pt x="169" y="100"/>
                  <a:pt x="173" y="97"/>
                </a:cubicBezTo>
                <a:cubicBezTo>
                  <a:pt x="171" y="99"/>
                  <a:pt x="166" y="102"/>
                  <a:pt x="166" y="101"/>
                </a:cubicBezTo>
                <a:cubicBezTo>
                  <a:pt x="169" y="98"/>
                  <a:pt x="167" y="98"/>
                  <a:pt x="169" y="97"/>
                </a:cubicBezTo>
                <a:cubicBezTo>
                  <a:pt x="168" y="96"/>
                  <a:pt x="165" y="99"/>
                  <a:pt x="163" y="101"/>
                </a:cubicBezTo>
                <a:cubicBezTo>
                  <a:pt x="163" y="101"/>
                  <a:pt x="162" y="101"/>
                  <a:pt x="162" y="101"/>
                </a:cubicBezTo>
                <a:cubicBezTo>
                  <a:pt x="162" y="101"/>
                  <a:pt x="163" y="100"/>
                  <a:pt x="163" y="100"/>
                </a:cubicBezTo>
                <a:cubicBezTo>
                  <a:pt x="163" y="100"/>
                  <a:pt x="162" y="100"/>
                  <a:pt x="161" y="101"/>
                </a:cubicBezTo>
                <a:cubicBezTo>
                  <a:pt x="162" y="102"/>
                  <a:pt x="162" y="102"/>
                  <a:pt x="158" y="102"/>
                </a:cubicBezTo>
                <a:cubicBezTo>
                  <a:pt x="157" y="104"/>
                  <a:pt x="161" y="102"/>
                  <a:pt x="157" y="105"/>
                </a:cubicBezTo>
                <a:cubicBezTo>
                  <a:pt x="157" y="104"/>
                  <a:pt x="155" y="105"/>
                  <a:pt x="154" y="106"/>
                </a:cubicBezTo>
                <a:cubicBezTo>
                  <a:pt x="157" y="105"/>
                  <a:pt x="154" y="107"/>
                  <a:pt x="154" y="107"/>
                </a:cubicBezTo>
                <a:cubicBezTo>
                  <a:pt x="152" y="109"/>
                  <a:pt x="153" y="108"/>
                  <a:pt x="151" y="109"/>
                </a:cubicBezTo>
                <a:cubicBezTo>
                  <a:pt x="151" y="109"/>
                  <a:pt x="153" y="108"/>
                  <a:pt x="152" y="108"/>
                </a:cubicBezTo>
                <a:cubicBezTo>
                  <a:pt x="152" y="108"/>
                  <a:pt x="152" y="108"/>
                  <a:pt x="151" y="108"/>
                </a:cubicBezTo>
                <a:cubicBezTo>
                  <a:pt x="150" y="109"/>
                  <a:pt x="151" y="109"/>
                  <a:pt x="150" y="110"/>
                </a:cubicBezTo>
                <a:cubicBezTo>
                  <a:pt x="150" y="111"/>
                  <a:pt x="153" y="108"/>
                  <a:pt x="150" y="111"/>
                </a:cubicBezTo>
                <a:cubicBezTo>
                  <a:pt x="151" y="111"/>
                  <a:pt x="154" y="109"/>
                  <a:pt x="154" y="108"/>
                </a:cubicBezTo>
                <a:cubicBezTo>
                  <a:pt x="154" y="109"/>
                  <a:pt x="156" y="108"/>
                  <a:pt x="156" y="108"/>
                </a:cubicBezTo>
                <a:cubicBezTo>
                  <a:pt x="154" y="110"/>
                  <a:pt x="154" y="109"/>
                  <a:pt x="153" y="110"/>
                </a:cubicBezTo>
                <a:cubicBezTo>
                  <a:pt x="152" y="111"/>
                  <a:pt x="149" y="113"/>
                  <a:pt x="149" y="114"/>
                </a:cubicBezTo>
                <a:cubicBezTo>
                  <a:pt x="150" y="113"/>
                  <a:pt x="153" y="110"/>
                  <a:pt x="154" y="111"/>
                </a:cubicBezTo>
                <a:cubicBezTo>
                  <a:pt x="151" y="113"/>
                  <a:pt x="152" y="113"/>
                  <a:pt x="153" y="113"/>
                </a:cubicBezTo>
                <a:cubicBezTo>
                  <a:pt x="153" y="113"/>
                  <a:pt x="152" y="113"/>
                  <a:pt x="152" y="113"/>
                </a:cubicBezTo>
                <a:cubicBezTo>
                  <a:pt x="152" y="113"/>
                  <a:pt x="152" y="114"/>
                  <a:pt x="152" y="114"/>
                </a:cubicBezTo>
                <a:cubicBezTo>
                  <a:pt x="150" y="114"/>
                  <a:pt x="153" y="111"/>
                  <a:pt x="149" y="114"/>
                </a:cubicBezTo>
                <a:cubicBezTo>
                  <a:pt x="149" y="116"/>
                  <a:pt x="146" y="119"/>
                  <a:pt x="150" y="117"/>
                </a:cubicBezTo>
                <a:cubicBezTo>
                  <a:pt x="149" y="118"/>
                  <a:pt x="149" y="118"/>
                  <a:pt x="149" y="118"/>
                </a:cubicBezTo>
                <a:cubicBezTo>
                  <a:pt x="147" y="120"/>
                  <a:pt x="146" y="119"/>
                  <a:pt x="147" y="118"/>
                </a:cubicBezTo>
                <a:cubicBezTo>
                  <a:pt x="144" y="118"/>
                  <a:pt x="140" y="124"/>
                  <a:pt x="138" y="124"/>
                </a:cubicBezTo>
                <a:cubicBezTo>
                  <a:pt x="139" y="124"/>
                  <a:pt x="136" y="126"/>
                  <a:pt x="136" y="127"/>
                </a:cubicBezTo>
                <a:cubicBezTo>
                  <a:pt x="137" y="127"/>
                  <a:pt x="140" y="125"/>
                  <a:pt x="143" y="122"/>
                </a:cubicBezTo>
                <a:cubicBezTo>
                  <a:pt x="143" y="122"/>
                  <a:pt x="143" y="122"/>
                  <a:pt x="143" y="122"/>
                </a:cubicBezTo>
                <a:cubicBezTo>
                  <a:pt x="144" y="121"/>
                  <a:pt x="142" y="123"/>
                  <a:pt x="144" y="123"/>
                </a:cubicBezTo>
                <a:cubicBezTo>
                  <a:pt x="142" y="122"/>
                  <a:pt x="139" y="127"/>
                  <a:pt x="138" y="126"/>
                </a:cubicBezTo>
                <a:cubicBezTo>
                  <a:pt x="135" y="128"/>
                  <a:pt x="135" y="129"/>
                  <a:pt x="134" y="130"/>
                </a:cubicBezTo>
                <a:cubicBezTo>
                  <a:pt x="137" y="129"/>
                  <a:pt x="137" y="128"/>
                  <a:pt x="139" y="127"/>
                </a:cubicBezTo>
                <a:cubicBezTo>
                  <a:pt x="139" y="128"/>
                  <a:pt x="140" y="127"/>
                  <a:pt x="139" y="128"/>
                </a:cubicBezTo>
                <a:cubicBezTo>
                  <a:pt x="140" y="128"/>
                  <a:pt x="141" y="127"/>
                  <a:pt x="141" y="127"/>
                </a:cubicBezTo>
                <a:cubicBezTo>
                  <a:pt x="142" y="126"/>
                  <a:pt x="142" y="126"/>
                  <a:pt x="142" y="126"/>
                </a:cubicBezTo>
                <a:cubicBezTo>
                  <a:pt x="143" y="125"/>
                  <a:pt x="144" y="125"/>
                  <a:pt x="146" y="123"/>
                </a:cubicBezTo>
                <a:cubicBezTo>
                  <a:pt x="147" y="121"/>
                  <a:pt x="151" y="120"/>
                  <a:pt x="154" y="116"/>
                </a:cubicBezTo>
                <a:cubicBezTo>
                  <a:pt x="159" y="114"/>
                  <a:pt x="160" y="110"/>
                  <a:pt x="162" y="111"/>
                </a:cubicBezTo>
                <a:cubicBezTo>
                  <a:pt x="165" y="107"/>
                  <a:pt x="169" y="106"/>
                  <a:pt x="173" y="103"/>
                </a:cubicBezTo>
                <a:cubicBezTo>
                  <a:pt x="175" y="101"/>
                  <a:pt x="172" y="103"/>
                  <a:pt x="174" y="102"/>
                </a:cubicBezTo>
                <a:cubicBezTo>
                  <a:pt x="175" y="101"/>
                  <a:pt x="176" y="101"/>
                  <a:pt x="178" y="100"/>
                </a:cubicBezTo>
                <a:cubicBezTo>
                  <a:pt x="174" y="104"/>
                  <a:pt x="169" y="106"/>
                  <a:pt x="163" y="111"/>
                </a:cubicBezTo>
                <a:cubicBezTo>
                  <a:pt x="166" y="111"/>
                  <a:pt x="178" y="99"/>
                  <a:pt x="183" y="98"/>
                </a:cubicBezTo>
                <a:cubicBezTo>
                  <a:pt x="183" y="98"/>
                  <a:pt x="180" y="101"/>
                  <a:pt x="183" y="99"/>
                </a:cubicBezTo>
                <a:cubicBezTo>
                  <a:pt x="183" y="100"/>
                  <a:pt x="177" y="103"/>
                  <a:pt x="177" y="104"/>
                </a:cubicBezTo>
                <a:cubicBezTo>
                  <a:pt x="173" y="106"/>
                  <a:pt x="172" y="108"/>
                  <a:pt x="168" y="110"/>
                </a:cubicBezTo>
                <a:cubicBezTo>
                  <a:pt x="168" y="111"/>
                  <a:pt x="168" y="111"/>
                  <a:pt x="168" y="111"/>
                </a:cubicBezTo>
                <a:cubicBezTo>
                  <a:pt x="170" y="109"/>
                  <a:pt x="173" y="108"/>
                  <a:pt x="176" y="106"/>
                </a:cubicBezTo>
                <a:cubicBezTo>
                  <a:pt x="175" y="107"/>
                  <a:pt x="175" y="107"/>
                  <a:pt x="176" y="107"/>
                </a:cubicBezTo>
                <a:cubicBezTo>
                  <a:pt x="173" y="109"/>
                  <a:pt x="173" y="109"/>
                  <a:pt x="169" y="112"/>
                </a:cubicBezTo>
                <a:cubicBezTo>
                  <a:pt x="168" y="112"/>
                  <a:pt x="168" y="112"/>
                  <a:pt x="168" y="112"/>
                </a:cubicBezTo>
                <a:cubicBezTo>
                  <a:pt x="166" y="114"/>
                  <a:pt x="163" y="116"/>
                  <a:pt x="159" y="119"/>
                </a:cubicBezTo>
                <a:cubicBezTo>
                  <a:pt x="160" y="120"/>
                  <a:pt x="165" y="115"/>
                  <a:pt x="166" y="114"/>
                </a:cubicBezTo>
                <a:cubicBezTo>
                  <a:pt x="167" y="114"/>
                  <a:pt x="166" y="114"/>
                  <a:pt x="166" y="114"/>
                </a:cubicBezTo>
                <a:cubicBezTo>
                  <a:pt x="164" y="116"/>
                  <a:pt x="168" y="113"/>
                  <a:pt x="168" y="114"/>
                </a:cubicBezTo>
                <a:cubicBezTo>
                  <a:pt x="169" y="112"/>
                  <a:pt x="172" y="111"/>
                  <a:pt x="175" y="108"/>
                </a:cubicBezTo>
                <a:cubicBezTo>
                  <a:pt x="175" y="109"/>
                  <a:pt x="174" y="110"/>
                  <a:pt x="174" y="110"/>
                </a:cubicBezTo>
                <a:cubicBezTo>
                  <a:pt x="176" y="108"/>
                  <a:pt x="181" y="104"/>
                  <a:pt x="183" y="104"/>
                </a:cubicBezTo>
                <a:cubicBezTo>
                  <a:pt x="185" y="102"/>
                  <a:pt x="189" y="100"/>
                  <a:pt x="190" y="98"/>
                </a:cubicBezTo>
                <a:cubicBezTo>
                  <a:pt x="191" y="98"/>
                  <a:pt x="196" y="95"/>
                  <a:pt x="199" y="93"/>
                </a:cubicBezTo>
                <a:cubicBezTo>
                  <a:pt x="199" y="93"/>
                  <a:pt x="198" y="94"/>
                  <a:pt x="198" y="94"/>
                </a:cubicBezTo>
                <a:cubicBezTo>
                  <a:pt x="203" y="90"/>
                  <a:pt x="208" y="88"/>
                  <a:pt x="215" y="83"/>
                </a:cubicBezTo>
                <a:cubicBezTo>
                  <a:pt x="214" y="84"/>
                  <a:pt x="214" y="85"/>
                  <a:pt x="215" y="84"/>
                </a:cubicBezTo>
                <a:cubicBezTo>
                  <a:pt x="218" y="83"/>
                  <a:pt x="214" y="85"/>
                  <a:pt x="215" y="85"/>
                </a:cubicBezTo>
                <a:cubicBezTo>
                  <a:pt x="212" y="86"/>
                  <a:pt x="211" y="87"/>
                  <a:pt x="208" y="88"/>
                </a:cubicBezTo>
                <a:cubicBezTo>
                  <a:pt x="206" y="89"/>
                  <a:pt x="209" y="88"/>
                  <a:pt x="209" y="89"/>
                </a:cubicBezTo>
                <a:cubicBezTo>
                  <a:pt x="204" y="91"/>
                  <a:pt x="202" y="93"/>
                  <a:pt x="200" y="95"/>
                </a:cubicBezTo>
                <a:cubicBezTo>
                  <a:pt x="198" y="95"/>
                  <a:pt x="196" y="97"/>
                  <a:pt x="194" y="98"/>
                </a:cubicBezTo>
                <a:cubicBezTo>
                  <a:pt x="193" y="99"/>
                  <a:pt x="193" y="99"/>
                  <a:pt x="193" y="99"/>
                </a:cubicBezTo>
                <a:cubicBezTo>
                  <a:pt x="190" y="100"/>
                  <a:pt x="188" y="102"/>
                  <a:pt x="184" y="105"/>
                </a:cubicBezTo>
                <a:cubicBezTo>
                  <a:pt x="184" y="104"/>
                  <a:pt x="184" y="104"/>
                  <a:pt x="184" y="104"/>
                </a:cubicBezTo>
                <a:cubicBezTo>
                  <a:pt x="183" y="105"/>
                  <a:pt x="182" y="106"/>
                  <a:pt x="182" y="106"/>
                </a:cubicBezTo>
                <a:cubicBezTo>
                  <a:pt x="182" y="106"/>
                  <a:pt x="175" y="111"/>
                  <a:pt x="170" y="115"/>
                </a:cubicBezTo>
                <a:cubicBezTo>
                  <a:pt x="170" y="115"/>
                  <a:pt x="170" y="115"/>
                  <a:pt x="170" y="115"/>
                </a:cubicBezTo>
                <a:cubicBezTo>
                  <a:pt x="164" y="119"/>
                  <a:pt x="167" y="119"/>
                  <a:pt x="161" y="123"/>
                </a:cubicBezTo>
                <a:cubicBezTo>
                  <a:pt x="162" y="123"/>
                  <a:pt x="161" y="124"/>
                  <a:pt x="162" y="123"/>
                </a:cubicBezTo>
                <a:cubicBezTo>
                  <a:pt x="161" y="124"/>
                  <a:pt x="156" y="128"/>
                  <a:pt x="156" y="128"/>
                </a:cubicBezTo>
                <a:cubicBezTo>
                  <a:pt x="155" y="128"/>
                  <a:pt x="156" y="129"/>
                  <a:pt x="155" y="130"/>
                </a:cubicBezTo>
                <a:cubicBezTo>
                  <a:pt x="152" y="130"/>
                  <a:pt x="154" y="128"/>
                  <a:pt x="154" y="127"/>
                </a:cubicBezTo>
                <a:cubicBezTo>
                  <a:pt x="151" y="129"/>
                  <a:pt x="154" y="128"/>
                  <a:pt x="151" y="131"/>
                </a:cubicBezTo>
                <a:cubicBezTo>
                  <a:pt x="151" y="131"/>
                  <a:pt x="152" y="130"/>
                  <a:pt x="152" y="131"/>
                </a:cubicBezTo>
                <a:cubicBezTo>
                  <a:pt x="149" y="133"/>
                  <a:pt x="150" y="133"/>
                  <a:pt x="148" y="135"/>
                </a:cubicBezTo>
                <a:cubicBezTo>
                  <a:pt x="146" y="136"/>
                  <a:pt x="146" y="137"/>
                  <a:pt x="145" y="138"/>
                </a:cubicBezTo>
                <a:cubicBezTo>
                  <a:pt x="145" y="137"/>
                  <a:pt x="145" y="137"/>
                  <a:pt x="142" y="139"/>
                </a:cubicBezTo>
                <a:cubicBezTo>
                  <a:pt x="140" y="141"/>
                  <a:pt x="144" y="138"/>
                  <a:pt x="143" y="139"/>
                </a:cubicBezTo>
                <a:cubicBezTo>
                  <a:pt x="142" y="140"/>
                  <a:pt x="139" y="142"/>
                  <a:pt x="141" y="141"/>
                </a:cubicBezTo>
                <a:cubicBezTo>
                  <a:pt x="141" y="141"/>
                  <a:pt x="139" y="143"/>
                  <a:pt x="139" y="142"/>
                </a:cubicBezTo>
                <a:cubicBezTo>
                  <a:pt x="138" y="144"/>
                  <a:pt x="137" y="145"/>
                  <a:pt x="135" y="148"/>
                </a:cubicBezTo>
                <a:cubicBezTo>
                  <a:pt x="139" y="145"/>
                  <a:pt x="143" y="141"/>
                  <a:pt x="147" y="137"/>
                </a:cubicBezTo>
                <a:cubicBezTo>
                  <a:pt x="149" y="137"/>
                  <a:pt x="147" y="138"/>
                  <a:pt x="149" y="137"/>
                </a:cubicBezTo>
                <a:cubicBezTo>
                  <a:pt x="151" y="135"/>
                  <a:pt x="151" y="135"/>
                  <a:pt x="151" y="134"/>
                </a:cubicBezTo>
                <a:cubicBezTo>
                  <a:pt x="154" y="132"/>
                  <a:pt x="152" y="134"/>
                  <a:pt x="151" y="135"/>
                </a:cubicBezTo>
                <a:cubicBezTo>
                  <a:pt x="152" y="135"/>
                  <a:pt x="154" y="133"/>
                  <a:pt x="156" y="132"/>
                </a:cubicBezTo>
                <a:cubicBezTo>
                  <a:pt x="153" y="132"/>
                  <a:pt x="159" y="128"/>
                  <a:pt x="161" y="127"/>
                </a:cubicBezTo>
                <a:cubicBezTo>
                  <a:pt x="163" y="125"/>
                  <a:pt x="159" y="129"/>
                  <a:pt x="157" y="130"/>
                </a:cubicBezTo>
                <a:cubicBezTo>
                  <a:pt x="159" y="130"/>
                  <a:pt x="156" y="132"/>
                  <a:pt x="156" y="133"/>
                </a:cubicBezTo>
                <a:cubicBezTo>
                  <a:pt x="155" y="134"/>
                  <a:pt x="150" y="138"/>
                  <a:pt x="150" y="139"/>
                </a:cubicBezTo>
                <a:cubicBezTo>
                  <a:pt x="148" y="140"/>
                  <a:pt x="146" y="141"/>
                  <a:pt x="145" y="143"/>
                </a:cubicBezTo>
                <a:cubicBezTo>
                  <a:pt x="144" y="143"/>
                  <a:pt x="145" y="143"/>
                  <a:pt x="145" y="142"/>
                </a:cubicBezTo>
                <a:cubicBezTo>
                  <a:pt x="144" y="145"/>
                  <a:pt x="143" y="144"/>
                  <a:pt x="141" y="145"/>
                </a:cubicBezTo>
                <a:cubicBezTo>
                  <a:pt x="139" y="147"/>
                  <a:pt x="142" y="145"/>
                  <a:pt x="142" y="146"/>
                </a:cubicBezTo>
                <a:cubicBezTo>
                  <a:pt x="140" y="147"/>
                  <a:pt x="141" y="147"/>
                  <a:pt x="139" y="148"/>
                </a:cubicBezTo>
                <a:cubicBezTo>
                  <a:pt x="138" y="148"/>
                  <a:pt x="138" y="147"/>
                  <a:pt x="140" y="145"/>
                </a:cubicBezTo>
                <a:cubicBezTo>
                  <a:pt x="140" y="145"/>
                  <a:pt x="139" y="145"/>
                  <a:pt x="139" y="145"/>
                </a:cubicBezTo>
                <a:cubicBezTo>
                  <a:pt x="137" y="148"/>
                  <a:pt x="135" y="150"/>
                  <a:pt x="136" y="151"/>
                </a:cubicBezTo>
                <a:cubicBezTo>
                  <a:pt x="134" y="153"/>
                  <a:pt x="135" y="151"/>
                  <a:pt x="133" y="152"/>
                </a:cubicBezTo>
                <a:cubicBezTo>
                  <a:pt x="133" y="153"/>
                  <a:pt x="134" y="153"/>
                  <a:pt x="131" y="156"/>
                </a:cubicBezTo>
                <a:cubicBezTo>
                  <a:pt x="131" y="155"/>
                  <a:pt x="131" y="155"/>
                  <a:pt x="130" y="155"/>
                </a:cubicBezTo>
                <a:cubicBezTo>
                  <a:pt x="130" y="156"/>
                  <a:pt x="129" y="157"/>
                  <a:pt x="129" y="158"/>
                </a:cubicBezTo>
                <a:cubicBezTo>
                  <a:pt x="125" y="161"/>
                  <a:pt x="122" y="164"/>
                  <a:pt x="119" y="167"/>
                </a:cubicBezTo>
                <a:cubicBezTo>
                  <a:pt x="118" y="168"/>
                  <a:pt x="118" y="168"/>
                  <a:pt x="118" y="168"/>
                </a:cubicBezTo>
                <a:cubicBezTo>
                  <a:pt x="116" y="169"/>
                  <a:pt x="117" y="169"/>
                  <a:pt x="115" y="171"/>
                </a:cubicBezTo>
                <a:cubicBezTo>
                  <a:pt x="113" y="171"/>
                  <a:pt x="111" y="174"/>
                  <a:pt x="109" y="175"/>
                </a:cubicBezTo>
                <a:cubicBezTo>
                  <a:pt x="110" y="174"/>
                  <a:pt x="110" y="174"/>
                  <a:pt x="110" y="173"/>
                </a:cubicBezTo>
                <a:cubicBezTo>
                  <a:pt x="114" y="170"/>
                  <a:pt x="118" y="163"/>
                  <a:pt x="121" y="162"/>
                </a:cubicBezTo>
                <a:cubicBezTo>
                  <a:pt x="125" y="157"/>
                  <a:pt x="129" y="153"/>
                  <a:pt x="133" y="151"/>
                </a:cubicBezTo>
                <a:cubicBezTo>
                  <a:pt x="134" y="150"/>
                  <a:pt x="134" y="149"/>
                  <a:pt x="134" y="149"/>
                </a:cubicBezTo>
                <a:cubicBezTo>
                  <a:pt x="134" y="148"/>
                  <a:pt x="130" y="152"/>
                  <a:pt x="130" y="150"/>
                </a:cubicBezTo>
                <a:cubicBezTo>
                  <a:pt x="131" y="150"/>
                  <a:pt x="131" y="150"/>
                  <a:pt x="131" y="150"/>
                </a:cubicBezTo>
                <a:cubicBezTo>
                  <a:pt x="133" y="149"/>
                  <a:pt x="133" y="148"/>
                  <a:pt x="135" y="147"/>
                </a:cubicBezTo>
                <a:cubicBezTo>
                  <a:pt x="126" y="153"/>
                  <a:pt x="125" y="155"/>
                  <a:pt x="119" y="161"/>
                </a:cubicBezTo>
                <a:cubicBezTo>
                  <a:pt x="118" y="160"/>
                  <a:pt x="122" y="157"/>
                  <a:pt x="123" y="155"/>
                </a:cubicBezTo>
                <a:cubicBezTo>
                  <a:pt x="121" y="157"/>
                  <a:pt x="123" y="155"/>
                  <a:pt x="121" y="156"/>
                </a:cubicBezTo>
                <a:cubicBezTo>
                  <a:pt x="121" y="155"/>
                  <a:pt x="123" y="153"/>
                  <a:pt x="123" y="153"/>
                </a:cubicBezTo>
                <a:cubicBezTo>
                  <a:pt x="125" y="151"/>
                  <a:pt x="125" y="153"/>
                  <a:pt x="123" y="155"/>
                </a:cubicBezTo>
                <a:cubicBezTo>
                  <a:pt x="123" y="155"/>
                  <a:pt x="127" y="151"/>
                  <a:pt x="125" y="153"/>
                </a:cubicBezTo>
                <a:cubicBezTo>
                  <a:pt x="128" y="151"/>
                  <a:pt x="128" y="151"/>
                  <a:pt x="131" y="148"/>
                </a:cubicBezTo>
                <a:cubicBezTo>
                  <a:pt x="132" y="145"/>
                  <a:pt x="130" y="145"/>
                  <a:pt x="125" y="149"/>
                </a:cubicBezTo>
                <a:cubicBezTo>
                  <a:pt x="120" y="156"/>
                  <a:pt x="111" y="162"/>
                  <a:pt x="106" y="170"/>
                </a:cubicBezTo>
                <a:cubicBezTo>
                  <a:pt x="104" y="170"/>
                  <a:pt x="103" y="171"/>
                  <a:pt x="102" y="172"/>
                </a:cubicBezTo>
                <a:cubicBezTo>
                  <a:pt x="101" y="173"/>
                  <a:pt x="100" y="174"/>
                  <a:pt x="100" y="174"/>
                </a:cubicBezTo>
                <a:cubicBezTo>
                  <a:pt x="100" y="175"/>
                  <a:pt x="100" y="175"/>
                  <a:pt x="99" y="176"/>
                </a:cubicBezTo>
                <a:cubicBezTo>
                  <a:pt x="100" y="176"/>
                  <a:pt x="100" y="176"/>
                  <a:pt x="100" y="175"/>
                </a:cubicBezTo>
                <a:cubicBezTo>
                  <a:pt x="101" y="176"/>
                  <a:pt x="99" y="176"/>
                  <a:pt x="100" y="177"/>
                </a:cubicBezTo>
                <a:cubicBezTo>
                  <a:pt x="99" y="176"/>
                  <a:pt x="98" y="175"/>
                  <a:pt x="97" y="175"/>
                </a:cubicBezTo>
                <a:cubicBezTo>
                  <a:pt x="97" y="175"/>
                  <a:pt x="97" y="176"/>
                  <a:pt x="97" y="176"/>
                </a:cubicBezTo>
                <a:cubicBezTo>
                  <a:pt x="97" y="175"/>
                  <a:pt x="96" y="177"/>
                  <a:pt x="96" y="176"/>
                </a:cubicBezTo>
                <a:cubicBezTo>
                  <a:pt x="97" y="175"/>
                  <a:pt x="97" y="174"/>
                  <a:pt x="98" y="175"/>
                </a:cubicBezTo>
                <a:cubicBezTo>
                  <a:pt x="98" y="174"/>
                  <a:pt x="97" y="174"/>
                  <a:pt x="98" y="174"/>
                </a:cubicBezTo>
                <a:cubicBezTo>
                  <a:pt x="97" y="173"/>
                  <a:pt x="96" y="175"/>
                  <a:pt x="95" y="176"/>
                </a:cubicBezTo>
                <a:cubicBezTo>
                  <a:pt x="95" y="176"/>
                  <a:pt x="95" y="177"/>
                  <a:pt x="94" y="177"/>
                </a:cubicBezTo>
                <a:cubicBezTo>
                  <a:pt x="95" y="178"/>
                  <a:pt x="95" y="177"/>
                  <a:pt x="96" y="177"/>
                </a:cubicBezTo>
                <a:cubicBezTo>
                  <a:pt x="95" y="178"/>
                  <a:pt x="95" y="178"/>
                  <a:pt x="94" y="178"/>
                </a:cubicBezTo>
                <a:cubicBezTo>
                  <a:pt x="94" y="179"/>
                  <a:pt x="95" y="179"/>
                  <a:pt x="95" y="179"/>
                </a:cubicBezTo>
                <a:cubicBezTo>
                  <a:pt x="94" y="179"/>
                  <a:pt x="92" y="179"/>
                  <a:pt x="92" y="180"/>
                </a:cubicBezTo>
                <a:cubicBezTo>
                  <a:pt x="92" y="180"/>
                  <a:pt x="92" y="180"/>
                  <a:pt x="93" y="180"/>
                </a:cubicBezTo>
                <a:cubicBezTo>
                  <a:pt x="93" y="180"/>
                  <a:pt x="93" y="181"/>
                  <a:pt x="93" y="181"/>
                </a:cubicBezTo>
                <a:cubicBezTo>
                  <a:pt x="92" y="181"/>
                  <a:pt x="92" y="180"/>
                  <a:pt x="92" y="181"/>
                </a:cubicBezTo>
                <a:cubicBezTo>
                  <a:pt x="91" y="181"/>
                  <a:pt x="92" y="181"/>
                  <a:pt x="92" y="181"/>
                </a:cubicBezTo>
                <a:cubicBezTo>
                  <a:pt x="92" y="182"/>
                  <a:pt x="91" y="181"/>
                  <a:pt x="91" y="182"/>
                </a:cubicBezTo>
                <a:cubicBezTo>
                  <a:pt x="90" y="182"/>
                  <a:pt x="90" y="183"/>
                  <a:pt x="89" y="183"/>
                </a:cubicBezTo>
                <a:cubicBezTo>
                  <a:pt x="89" y="183"/>
                  <a:pt x="90" y="182"/>
                  <a:pt x="90" y="183"/>
                </a:cubicBezTo>
                <a:cubicBezTo>
                  <a:pt x="89" y="183"/>
                  <a:pt x="89" y="183"/>
                  <a:pt x="88" y="183"/>
                </a:cubicBezTo>
                <a:cubicBezTo>
                  <a:pt x="87" y="184"/>
                  <a:pt x="88" y="184"/>
                  <a:pt x="88" y="184"/>
                </a:cubicBezTo>
                <a:cubicBezTo>
                  <a:pt x="87" y="184"/>
                  <a:pt x="87" y="186"/>
                  <a:pt x="86" y="186"/>
                </a:cubicBezTo>
                <a:cubicBezTo>
                  <a:pt x="86" y="186"/>
                  <a:pt x="86" y="186"/>
                  <a:pt x="86" y="186"/>
                </a:cubicBezTo>
                <a:cubicBezTo>
                  <a:pt x="86" y="186"/>
                  <a:pt x="86" y="186"/>
                  <a:pt x="85" y="186"/>
                </a:cubicBezTo>
                <a:cubicBezTo>
                  <a:pt x="85" y="186"/>
                  <a:pt x="86" y="186"/>
                  <a:pt x="86" y="186"/>
                </a:cubicBezTo>
                <a:cubicBezTo>
                  <a:pt x="84" y="188"/>
                  <a:pt x="83" y="190"/>
                  <a:pt x="81" y="192"/>
                </a:cubicBezTo>
                <a:cubicBezTo>
                  <a:pt x="81" y="192"/>
                  <a:pt x="81" y="192"/>
                  <a:pt x="81" y="192"/>
                </a:cubicBezTo>
                <a:cubicBezTo>
                  <a:pt x="81" y="193"/>
                  <a:pt x="82" y="192"/>
                  <a:pt x="81" y="193"/>
                </a:cubicBezTo>
                <a:cubicBezTo>
                  <a:pt x="81" y="193"/>
                  <a:pt x="81" y="193"/>
                  <a:pt x="81" y="193"/>
                </a:cubicBezTo>
                <a:cubicBezTo>
                  <a:pt x="80" y="193"/>
                  <a:pt x="80" y="194"/>
                  <a:pt x="80" y="193"/>
                </a:cubicBezTo>
                <a:cubicBezTo>
                  <a:pt x="79" y="193"/>
                  <a:pt x="81" y="192"/>
                  <a:pt x="80" y="192"/>
                </a:cubicBezTo>
                <a:cubicBezTo>
                  <a:pt x="80" y="191"/>
                  <a:pt x="80" y="192"/>
                  <a:pt x="80" y="192"/>
                </a:cubicBezTo>
                <a:cubicBezTo>
                  <a:pt x="79" y="191"/>
                  <a:pt x="80" y="191"/>
                  <a:pt x="81" y="190"/>
                </a:cubicBezTo>
                <a:cubicBezTo>
                  <a:pt x="81" y="191"/>
                  <a:pt x="80" y="191"/>
                  <a:pt x="81" y="191"/>
                </a:cubicBezTo>
                <a:cubicBezTo>
                  <a:pt x="81" y="191"/>
                  <a:pt x="82" y="191"/>
                  <a:pt x="82" y="190"/>
                </a:cubicBezTo>
                <a:cubicBezTo>
                  <a:pt x="82" y="190"/>
                  <a:pt x="81" y="191"/>
                  <a:pt x="81" y="190"/>
                </a:cubicBezTo>
                <a:cubicBezTo>
                  <a:pt x="81" y="189"/>
                  <a:pt x="82" y="190"/>
                  <a:pt x="82" y="190"/>
                </a:cubicBezTo>
                <a:cubicBezTo>
                  <a:pt x="83" y="189"/>
                  <a:pt x="82" y="189"/>
                  <a:pt x="81" y="189"/>
                </a:cubicBezTo>
                <a:cubicBezTo>
                  <a:pt x="81" y="189"/>
                  <a:pt x="81" y="190"/>
                  <a:pt x="81" y="190"/>
                </a:cubicBezTo>
                <a:cubicBezTo>
                  <a:pt x="80" y="190"/>
                  <a:pt x="82" y="188"/>
                  <a:pt x="82" y="188"/>
                </a:cubicBezTo>
                <a:cubicBezTo>
                  <a:pt x="83" y="188"/>
                  <a:pt x="82" y="189"/>
                  <a:pt x="82" y="189"/>
                </a:cubicBezTo>
                <a:cubicBezTo>
                  <a:pt x="83" y="189"/>
                  <a:pt x="83" y="188"/>
                  <a:pt x="83" y="189"/>
                </a:cubicBezTo>
                <a:cubicBezTo>
                  <a:pt x="83" y="188"/>
                  <a:pt x="83" y="188"/>
                  <a:pt x="83" y="187"/>
                </a:cubicBezTo>
                <a:cubicBezTo>
                  <a:pt x="86" y="183"/>
                  <a:pt x="86" y="183"/>
                  <a:pt x="86" y="183"/>
                </a:cubicBezTo>
                <a:cubicBezTo>
                  <a:pt x="86" y="184"/>
                  <a:pt x="86" y="183"/>
                  <a:pt x="87" y="184"/>
                </a:cubicBezTo>
                <a:cubicBezTo>
                  <a:pt x="87" y="183"/>
                  <a:pt x="87" y="183"/>
                  <a:pt x="86" y="183"/>
                </a:cubicBezTo>
                <a:cubicBezTo>
                  <a:pt x="87" y="183"/>
                  <a:pt x="86" y="182"/>
                  <a:pt x="87" y="182"/>
                </a:cubicBezTo>
                <a:cubicBezTo>
                  <a:pt x="87" y="182"/>
                  <a:pt x="87" y="182"/>
                  <a:pt x="87" y="183"/>
                </a:cubicBezTo>
                <a:cubicBezTo>
                  <a:pt x="88" y="182"/>
                  <a:pt x="87" y="182"/>
                  <a:pt x="87" y="182"/>
                </a:cubicBezTo>
                <a:cubicBezTo>
                  <a:pt x="89" y="179"/>
                  <a:pt x="92" y="175"/>
                  <a:pt x="95" y="172"/>
                </a:cubicBezTo>
                <a:cubicBezTo>
                  <a:pt x="95" y="172"/>
                  <a:pt x="95" y="172"/>
                  <a:pt x="95" y="172"/>
                </a:cubicBezTo>
                <a:cubicBezTo>
                  <a:pt x="95" y="172"/>
                  <a:pt x="95" y="171"/>
                  <a:pt x="95" y="171"/>
                </a:cubicBezTo>
                <a:cubicBezTo>
                  <a:pt x="95" y="170"/>
                  <a:pt x="95" y="171"/>
                  <a:pt x="95" y="171"/>
                </a:cubicBezTo>
                <a:cubicBezTo>
                  <a:pt x="95" y="171"/>
                  <a:pt x="95" y="171"/>
                  <a:pt x="95" y="170"/>
                </a:cubicBezTo>
                <a:cubicBezTo>
                  <a:pt x="94" y="170"/>
                  <a:pt x="94" y="170"/>
                  <a:pt x="94" y="171"/>
                </a:cubicBezTo>
                <a:cubicBezTo>
                  <a:pt x="93" y="170"/>
                  <a:pt x="94" y="169"/>
                  <a:pt x="95" y="169"/>
                </a:cubicBezTo>
                <a:cubicBezTo>
                  <a:pt x="95" y="169"/>
                  <a:pt x="94" y="169"/>
                  <a:pt x="95" y="170"/>
                </a:cubicBezTo>
                <a:cubicBezTo>
                  <a:pt x="95" y="170"/>
                  <a:pt x="95" y="169"/>
                  <a:pt x="95" y="169"/>
                </a:cubicBezTo>
                <a:cubicBezTo>
                  <a:pt x="96" y="170"/>
                  <a:pt x="95" y="170"/>
                  <a:pt x="95" y="170"/>
                </a:cubicBezTo>
                <a:cubicBezTo>
                  <a:pt x="96" y="170"/>
                  <a:pt x="96" y="170"/>
                  <a:pt x="96" y="170"/>
                </a:cubicBezTo>
                <a:cubicBezTo>
                  <a:pt x="96" y="168"/>
                  <a:pt x="103" y="164"/>
                  <a:pt x="102" y="163"/>
                </a:cubicBezTo>
                <a:cubicBezTo>
                  <a:pt x="105" y="161"/>
                  <a:pt x="102" y="163"/>
                  <a:pt x="105" y="161"/>
                </a:cubicBezTo>
                <a:cubicBezTo>
                  <a:pt x="107" y="157"/>
                  <a:pt x="113" y="152"/>
                  <a:pt x="118" y="147"/>
                </a:cubicBezTo>
                <a:cubicBezTo>
                  <a:pt x="116" y="151"/>
                  <a:pt x="121" y="145"/>
                  <a:pt x="123" y="143"/>
                </a:cubicBezTo>
                <a:cubicBezTo>
                  <a:pt x="123" y="143"/>
                  <a:pt x="123" y="143"/>
                  <a:pt x="123" y="143"/>
                </a:cubicBezTo>
                <a:cubicBezTo>
                  <a:pt x="124" y="142"/>
                  <a:pt x="124" y="143"/>
                  <a:pt x="126" y="141"/>
                </a:cubicBezTo>
                <a:cubicBezTo>
                  <a:pt x="124" y="141"/>
                  <a:pt x="130" y="137"/>
                  <a:pt x="128" y="138"/>
                </a:cubicBezTo>
                <a:cubicBezTo>
                  <a:pt x="129" y="136"/>
                  <a:pt x="131" y="136"/>
                  <a:pt x="131" y="136"/>
                </a:cubicBezTo>
                <a:cubicBezTo>
                  <a:pt x="132" y="135"/>
                  <a:pt x="131" y="135"/>
                  <a:pt x="131" y="135"/>
                </a:cubicBezTo>
                <a:cubicBezTo>
                  <a:pt x="133" y="134"/>
                  <a:pt x="133" y="133"/>
                  <a:pt x="136" y="131"/>
                </a:cubicBezTo>
                <a:cubicBezTo>
                  <a:pt x="135" y="132"/>
                  <a:pt x="136" y="132"/>
                  <a:pt x="137" y="131"/>
                </a:cubicBezTo>
                <a:cubicBezTo>
                  <a:pt x="141" y="128"/>
                  <a:pt x="136" y="130"/>
                  <a:pt x="139" y="128"/>
                </a:cubicBezTo>
                <a:cubicBezTo>
                  <a:pt x="138" y="128"/>
                  <a:pt x="136" y="130"/>
                  <a:pt x="135" y="130"/>
                </a:cubicBezTo>
                <a:cubicBezTo>
                  <a:pt x="134" y="131"/>
                  <a:pt x="134" y="132"/>
                  <a:pt x="134" y="132"/>
                </a:cubicBezTo>
                <a:cubicBezTo>
                  <a:pt x="130" y="134"/>
                  <a:pt x="128" y="137"/>
                  <a:pt x="123" y="141"/>
                </a:cubicBezTo>
                <a:cubicBezTo>
                  <a:pt x="122" y="141"/>
                  <a:pt x="121" y="143"/>
                  <a:pt x="122" y="141"/>
                </a:cubicBezTo>
                <a:cubicBezTo>
                  <a:pt x="121" y="142"/>
                  <a:pt x="120" y="143"/>
                  <a:pt x="117" y="145"/>
                </a:cubicBezTo>
                <a:cubicBezTo>
                  <a:pt x="121" y="141"/>
                  <a:pt x="127" y="135"/>
                  <a:pt x="130" y="134"/>
                </a:cubicBezTo>
                <a:cubicBezTo>
                  <a:pt x="131" y="133"/>
                  <a:pt x="130" y="132"/>
                  <a:pt x="131" y="132"/>
                </a:cubicBezTo>
                <a:cubicBezTo>
                  <a:pt x="129" y="133"/>
                  <a:pt x="130" y="133"/>
                  <a:pt x="128" y="135"/>
                </a:cubicBezTo>
                <a:cubicBezTo>
                  <a:pt x="131" y="131"/>
                  <a:pt x="126" y="134"/>
                  <a:pt x="127" y="132"/>
                </a:cubicBezTo>
                <a:cubicBezTo>
                  <a:pt x="125" y="133"/>
                  <a:pt x="125" y="133"/>
                  <a:pt x="125" y="133"/>
                </a:cubicBezTo>
                <a:cubicBezTo>
                  <a:pt x="124" y="134"/>
                  <a:pt x="127" y="133"/>
                  <a:pt x="125" y="135"/>
                </a:cubicBezTo>
                <a:cubicBezTo>
                  <a:pt x="126" y="134"/>
                  <a:pt x="126" y="134"/>
                  <a:pt x="126" y="134"/>
                </a:cubicBezTo>
                <a:cubicBezTo>
                  <a:pt x="113" y="146"/>
                  <a:pt x="113" y="146"/>
                  <a:pt x="113" y="146"/>
                </a:cubicBezTo>
                <a:cubicBezTo>
                  <a:pt x="112" y="146"/>
                  <a:pt x="112" y="146"/>
                  <a:pt x="113" y="145"/>
                </a:cubicBezTo>
                <a:cubicBezTo>
                  <a:pt x="111" y="147"/>
                  <a:pt x="111" y="147"/>
                  <a:pt x="111" y="147"/>
                </a:cubicBezTo>
                <a:cubicBezTo>
                  <a:pt x="111" y="148"/>
                  <a:pt x="112" y="146"/>
                  <a:pt x="113" y="146"/>
                </a:cubicBezTo>
                <a:cubicBezTo>
                  <a:pt x="113" y="147"/>
                  <a:pt x="111" y="147"/>
                  <a:pt x="110" y="148"/>
                </a:cubicBezTo>
                <a:cubicBezTo>
                  <a:pt x="106" y="153"/>
                  <a:pt x="106" y="153"/>
                  <a:pt x="106" y="153"/>
                </a:cubicBezTo>
                <a:cubicBezTo>
                  <a:pt x="106" y="150"/>
                  <a:pt x="103" y="155"/>
                  <a:pt x="100" y="157"/>
                </a:cubicBezTo>
                <a:cubicBezTo>
                  <a:pt x="101" y="156"/>
                  <a:pt x="104" y="154"/>
                  <a:pt x="104" y="152"/>
                </a:cubicBezTo>
                <a:cubicBezTo>
                  <a:pt x="108" y="149"/>
                  <a:pt x="109" y="148"/>
                  <a:pt x="111" y="145"/>
                </a:cubicBezTo>
                <a:cubicBezTo>
                  <a:pt x="110" y="145"/>
                  <a:pt x="109" y="147"/>
                  <a:pt x="108" y="148"/>
                </a:cubicBezTo>
                <a:cubicBezTo>
                  <a:pt x="108" y="145"/>
                  <a:pt x="106" y="148"/>
                  <a:pt x="103" y="152"/>
                </a:cubicBezTo>
                <a:cubicBezTo>
                  <a:pt x="105" y="150"/>
                  <a:pt x="103" y="150"/>
                  <a:pt x="101" y="151"/>
                </a:cubicBezTo>
                <a:cubicBezTo>
                  <a:pt x="103" y="149"/>
                  <a:pt x="103" y="149"/>
                  <a:pt x="104" y="149"/>
                </a:cubicBezTo>
                <a:cubicBezTo>
                  <a:pt x="105" y="148"/>
                  <a:pt x="105" y="147"/>
                  <a:pt x="107" y="145"/>
                </a:cubicBezTo>
                <a:cubicBezTo>
                  <a:pt x="108" y="144"/>
                  <a:pt x="108" y="146"/>
                  <a:pt x="109" y="144"/>
                </a:cubicBezTo>
                <a:cubicBezTo>
                  <a:pt x="111" y="142"/>
                  <a:pt x="109" y="141"/>
                  <a:pt x="113" y="139"/>
                </a:cubicBezTo>
                <a:cubicBezTo>
                  <a:pt x="113" y="139"/>
                  <a:pt x="111" y="141"/>
                  <a:pt x="111" y="141"/>
                </a:cubicBezTo>
                <a:cubicBezTo>
                  <a:pt x="114" y="139"/>
                  <a:pt x="114" y="138"/>
                  <a:pt x="113" y="138"/>
                </a:cubicBezTo>
                <a:cubicBezTo>
                  <a:pt x="115" y="136"/>
                  <a:pt x="115" y="137"/>
                  <a:pt x="115" y="137"/>
                </a:cubicBezTo>
                <a:cubicBezTo>
                  <a:pt x="115" y="136"/>
                  <a:pt x="118" y="134"/>
                  <a:pt x="118" y="133"/>
                </a:cubicBezTo>
                <a:cubicBezTo>
                  <a:pt x="118" y="133"/>
                  <a:pt x="116" y="134"/>
                  <a:pt x="115" y="135"/>
                </a:cubicBezTo>
                <a:cubicBezTo>
                  <a:pt x="116" y="134"/>
                  <a:pt x="116" y="134"/>
                  <a:pt x="117" y="132"/>
                </a:cubicBezTo>
                <a:cubicBezTo>
                  <a:pt x="115" y="134"/>
                  <a:pt x="115" y="134"/>
                  <a:pt x="116" y="132"/>
                </a:cubicBezTo>
                <a:cubicBezTo>
                  <a:pt x="115" y="132"/>
                  <a:pt x="115" y="132"/>
                  <a:pt x="115" y="132"/>
                </a:cubicBezTo>
                <a:cubicBezTo>
                  <a:pt x="114" y="133"/>
                  <a:pt x="113" y="134"/>
                  <a:pt x="112" y="135"/>
                </a:cubicBezTo>
                <a:cubicBezTo>
                  <a:pt x="111" y="136"/>
                  <a:pt x="112" y="134"/>
                  <a:pt x="109" y="137"/>
                </a:cubicBezTo>
                <a:cubicBezTo>
                  <a:pt x="111" y="135"/>
                  <a:pt x="109" y="136"/>
                  <a:pt x="110" y="134"/>
                </a:cubicBezTo>
                <a:cubicBezTo>
                  <a:pt x="112" y="133"/>
                  <a:pt x="110" y="133"/>
                  <a:pt x="111" y="133"/>
                </a:cubicBezTo>
                <a:cubicBezTo>
                  <a:pt x="112" y="131"/>
                  <a:pt x="115" y="128"/>
                  <a:pt x="116" y="127"/>
                </a:cubicBezTo>
                <a:cubicBezTo>
                  <a:pt x="118" y="126"/>
                  <a:pt x="119" y="125"/>
                  <a:pt x="120" y="126"/>
                </a:cubicBezTo>
                <a:cubicBezTo>
                  <a:pt x="121" y="125"/>
                  <a:pt x="121" y="124"/>
                  <a:pt x="121" y="124"/>
                </a:cubicBezTo>
                <a:cubicBezTo>
                  <a:pt x="121" y="124"/>
                  <a:pt x="119" y="125"/>
                  <a:pt x="119" y="124"/>
                </a:cubicBezTo>
                <a:cubicBezTo>
                  <a:pt x="122" y="121"/>
                  <a:pt x="125" y="119"/>
                  <a:pt x="126" y="117"/>
                </a:cubicBezTo>
                <a:cubicBezTo>
                  <a:pt x="127" y="116"/>
                  <a:pt x="127" y="116"/>
                  <a:pt x="128" y="116"/>
                </a:cubicBezTo>
                <a:cubicBezTo>
                  <a:pt x="142" y="104"/>
                  <a:pt x="148" y="99"/>
                  <a:pt x="162" y="88"/>
                </a:cubicBezTo>
                <a:cubicBezTo>
                  <a:pt x="163" y="89"/>
                  <a:pt x="163" y="89"/>
                  <a:pt x="164" y="88"/>
                </a:cubicBezTo>
                <a:cubicBezTo>
                  <a:pt x="166" y="86"/>
                  <a:pt x="163" y="88"/>
                  <a:pt x="163" y="88"/>
                </a:cubicBezTo>
                <a:cubicBezTo>
                  <a:pt x="175" y="79"/>
                  <a:pt x="184" y="73"/>
                  <a:pt x="197" y="65"/>
                </a:cubicBezTo>
                <a:cubicBezTo>
                  <a:pt x="197" y="65"/>
                  <a:pt x="196" y="65"/>
                  <a:pt x="195" y="66"/>
                </a:cubicBezTo>
                <a:cubicBezTo>
                  <a:pt x="196" y="65"/>
                  <a:pt x="197" y="65"/>
                  <a:pt x="199" y="63"/>
                </a:cubicBezTo>
                <a:cubicBezTo>
                  <a:pt x="199" y="64"/>
                  <a:pt x="199" y="64"/>
                  <a:pt x="201" y="63"/>
                </a:cubicBezTo>
                <a:cubicBezTo>
                  <a:pt x="202" y="63"/>
                  <a:pt x="201" y="62"/>
                  <a:pt x="201" y="62"/>
                </a:cubicBezTo>
                <a:cubicBezTo>
                  <a:pt x="203" y="61"/>
                  <a:pt x="203" y="61"/>
                  <a:pt x="203" y="62"/>
                </a:cubicBezTo>
                <a:cubicBezTo>
                  <a:pt x="207" y="60"/>
                  <a:pt x="211" y="58"/>
                  <a:pt x="214" y="56"/>
                </a:cubicBezTo>
                <a:cubicBezTo>
                  <a:pt x="213" y="56"/>
                  <a:pt x="212" y="57"/>
                  <a:pt x="210" y="57"/>
                </a:cubicBezTo>
                <a:cubicBezTo>
                  <a:pt x="214" y="54"/>
                  <a:pt x="214" y="57"/>
                  <a:pt x="222" y="53"/>
                </a:cubicBezTo>
                <a:cubicBezTo>
                  <a:pt x="222" y="52"/>
                  <a:pt x="218" y="54"/>
                  <a:pt x="217" y="54"/>
                </a:cubicBezTo>
                <a:cubicBezTo>
                  <a:pt x="219" y="52"/>
                  <a:pt x="216" y="54"/>
                  <a:pt x="216" y="53"/>
                </a:cubicBezTo>
                <a:cubicBezTo>
                  <a:pt x="215" y="53"/>
                  <a:pt x="214" y="54"/>
                  <a:pt x="214" y="54"/>
                </a:cubicBezTo>
                <a:cubicBezTo>
                  <a:pt x="212" y="54"/>
                  <a:pt x="215" y="53"/>
                  <a:pt x="210" y="56"/>
                </a:cubicBezTo>
                <a:cubicBezTo>
                  <a:pt x="211" y="54"/>
                  <a:pt x="217" y="52"/>
                  <a:pt x="219" y="50"/>
                </a:cubicBezTo>
                <a:cubicBezTo>
                  <a:pt x="220" y="50"/>
                  <a:pt x="219" y="51"/>
                  <a:pt x="221" y="50"/>
                </a:cubicBezTo>
                <a:cubicBezTo>
                  <a:pt x="227" y="46"/>
                  <a:pt x="237" y="41"/>
                  <a:pt x="245" y="39"/>
                </a:cubicBezTo>
                <a:cubicBezTo>
                  <a:pt x="246" y="40"/>
                  <a:pt x="242" y="40"/>
                  <a:pt x="241" y="41"/>
                </a:cubicBezTo>
                <a:cubicBezTo>
                  <a:pt x="242" y="41"/>
                  <a:pt x="244" y="40"/>
                  <a:pt x="245" y="40"/>
                </a:cubicBezTo>
                <a:cubicBezTo>
                  <a:pt x="247" y="39"/>
                  <a:pt x="249" y="39"/>
                  <a:pt x="254" y="37"/>
                </a:cubicBezTo>
                <a:cubicBezTo>
                  <a:pt x="252" y="37"/>
                  <a:pt x="247" y="38"/>
                  <a:pt x="253" y="36"/>
                </a:cubicBezTo>
                <a:cubicBezTo>
                  <a:pt x="252" y="36"/>
                  <a:pt x="250" y="37"/>
                  <a:pt x="251" y="36"/>
                </a:cubicBezTo>
                <a:cubicBezTo>
                  <a:pt x="252" y="36"/>
                  <a:pt x="254" y="35"/>
                  <a:pt x="255" y="35"/>
                </a:cubicBezTo>
                <a:cubicBezTo>
                  <a:pt x="257" y="35"/>
                  <a:pt x="255" y="34"/>
                  <a:pt x="258" y="33"/>
                </a:cubicBezTo>
                <a:cubicBezTo>
                  <a:pt x="259" y="34"/>
                  <a:pt x="259" y="34"/>
                  <a:pt x="259" y="34"/>
                </a:cubicBezTo>
                <a:cubicBezTo>
                  <a:pt x="263" y="32"/>
                  <a:pt x="265" y="32"/>
                  <a:pt x="267" y="31"/>
                </a:cubicBezTo>
                <a:cubicBezTo>
                  <a:pt x="273" y="28"/>
                  <a:pt x="273" y="30"/>
                  <a:pt x="279" y="27"/>
                </a:cubicBezTo>
                <a:cubicBezTo>
                  <a:pt x="280" y="27"/>
                  <a:pt x="279" y="27"/>
                  <a:pt x="279" y="28"/>
                </a:cubicBezTo>
                <a:cubicBezTo>
                  <a:pt x="282" y="27"/>
                  <a:pt x="285" y="26"/>
                  <a:pt x="285" y="25"/>
                </a:cubicBezTo>
                <a:cubicBezTo>
                  <a:pt x="288" y="26"/>
                  <a:pt x="294" y="23"/>
                  <a:pt x="301" y="22"/>
                </a:cubicBezTo>
                <a:cubicBezTo>
                  <a:pt x="301" y="21"/>
                  <a:pt x="301" y="21"/>
                  <a:pt x="301" y="21"/>
                </a:cubicBezTo>
                <a:cubicBezTo>
                  <a:pt x="301" y="21"/>
                  <a:pt x="297" y="22"/>
                  <a:pt x="296" y="22"/>
                </a:cubicBezTo>
                <a:cubicBezTo>
                  <a:pt x="298" y="21"/>
                  <a:pt x="297" y="22"/>
                  <a:pt x="298" y="21"/>
                </a:cubicBezTo>
                <a:cubicBezTo>
                  <a:pt x="301" y="20"/>
                  <a:pt x="301" y="20"/>
                  <a:pt x="301" y="20"/>
                </a:cubicBezTo>
                <a:cubicBezTo>
                  <a:pt x="301" y="20"/>
                  <a:pt x="297" y="21"/>
                  <a:pt x="297" y="21"/>
                </a:cubicBezTo>
                <a:cubicBezTo>
                  <a:pt x="300" y="19"/>
                  <a:pt x="301" y="19"/>
                  <a:pt x="305" y="18"/>
                </a:cubicBezTo>
                <a:cubicBezTo>
                  <a:pt x="305" y="19"/>
                  <a:pt x="307" y="18"/>
                  <a:pt x="306" y="19"/>
                </a:cubicBezTo>
                <a:cubicBezTo>
                  <a:pt x="308" y="18"/>
                  <a:pt x="309" y="17"/>
                  <a:pt x="309" y="18"/>
                </a:cubicBezTo>
                <a:cubicBezTo>
                  <a:pt x="316" y="16"/>
                  <a:pt x="316" y="16"/>
                  <a:pt x="322" y="15"/>
                </a:cubicBezTo>
                <a:cubicBezTo>
                  <a:pt x="325" y="15"/>
                  <a:pt x="325" y="14"/>
                  <a:pt x="327" y="13"/>
                </a:cubicBezTo>
                <a:cubicBezTo>
                  <a:pt x="329" y="12"/>
                  <a:pt x="329" y="13"/>
                  <a:pt x="330" y="13"/>
                </a:cubicBezTo>
                <a:cubicBezTo>
                  <a:pt x="332" y="13"/>
                  <a:pt x="332" y="12"/>
                  <a:pt x="334" y="12"/>
                </a:cubicBezTo>
                <a:cubicBezTo>
                  <a:pt x="336" y="12"/>
                  <a:pt x="338" y="11"/>
                  <a:pt x="338" y="12"/>
                </a:cubicBezTo>
                <a:cubicBezTo>
                  <a:pt x="337" y="12"/>
                  <a:pt x="338" y="12"/>
                  <a:pt x="337" y="12"/>
                </a:cubicBezTo>
                <a:cubicBezTo>
                  <a:pt x="337" y="12"/>
                  <a:pt x="336" y="12"/>
                  <a:pt x="336" y="12"/>
                </a:cubicBezTo>
                <a:cubicBezTo>
                  <a:pt x="336" y="13"/>
                  <a:pt x="340" y="11"/>
                  <a:pt x="341" y="12"/>
                </a:cubicBezTo>
                <a:cubicBezTo>
                  <a:pt x="343" y="12"/>
                  <a:pt x="337" y="12"/>
                  <a:pt x="340" y="11"/>
                </a:cubicBezTo>
                <a:cubicBezTo>
                  <a:pt x="342" y="11"/>
                  <a:pt x="342" y="11"/>
                  <a:pt x="342" y="11"/>
                </a:cubicBezTo>
                <a:cubicBezTo>
                  <a:pt x="344" y="11"/>
                  <a:pt x="344" y="11"/>
                  <a:pt x="345" y="11"/>
                </a:cubicBezTo>
                <a:cubicBezTo>
                  <a:pt x="346" y="10"/>
                  <a:pt x="340" y="11"/>
                  <a:pt x="342" y="10"/>
                </a:cubicBezTo>
                <a:cubicBezTo>
                  <a:pt x="347" y="10"/>
                  <a:pt x="347" y="10"/>
                  <a:pt x="347" y="10"/>
                </a:cubicBezTo>
                <a:cubicBezTo>
                  <a:pt x="347" y="9"/>
                  <a:pt x="347" y="9"/>
                  <a:pt x="345" y="9"/>
                </a:cubicBezTo>
                <a:cubicBezTo>
                  <a:pt x="349" y="8"/>
                  <a:pt x="350" y="10"/>
                  <a:pt x="354" y="10"/>
                </a:cubicBezTo>
                <a:cubicBezTo>
                  <a:pt x="356" y="10"/>
                  <a:pt x="358" y="9"/>
                  <a:pt x="360" y="9"/>
                </a:cubicBezTo>
                <a:cubicBezTo>
                  <a:pt x="361" y="9"/>
                  <a:pt x="359" y="9"/>
                  <a:pt x="361" y="9"/>
                </a:cubicBezTo>
                <a:cubicBezTo>
                  <a:pt x="360" y="9"/>
                  <a:pt x="359" y="9"/>
                  <a:pt x="358" y="9"/>
                </a:cubicBezTo>
                <a:cubicBezTo>
                  <a:pt x="355" y="8"/>
                  <a:pt x="363" y="8"/>
                  <a:pt x="360" y="8"/>
                </a:cubicBezTo>
                <a:cubicBezTo>
                  <a:pt x="361" y="7"/>
                  <a:pt x="362" y="9"/>
                  <a:pt x="364" y="8"/>
                </a:cubicBezTo>
                <a:cubicBezTo>
                  <a:pt x="367" y="8"/>
                  <a:pt x="362" y="8"/>
                  <a:pt x="363" y="7"/>
                </a:cubicBezTo>
                <a:cubicBezTo>
                  <a:pt x="364" y="7"/>
                  <a:pt x="365" y="7"/>
                  <a:pt x="365" y="7"/>
                </a:cubicBezTo>
                <a:cubicBezTo>
                  <a:pt x="366" y="7"/>
                  <a:pt x="367" y="8"/>
                  <a:pt x="367" y="8"/>
                </a:cubicBezTo>
                <a:cubicBezTo>
                  <a:pt x="367" y="9"/>
                  <a:pt x="370" y="8"/>
                  <a:pt x="371" y="9"/>
                </a:cubicBezTo>
                <a:cubicBezTo>
                  <a:pt x="374" y="8"/>
                  <a:pt x="371" y="8"/>
                  <a:pt x="372" y="8"/>
                </a:cubicBezTo>
                <a:cubicBezTo>
                  <a:pt x="372" y="7"/>
                  <a:pt x="371" y="8"/>
                  <a:pt x="371" y="8"/>
                </a:cubicBezTo>
                <a:cubicBezTo>
                  <a:pt x="371" y="7"/>
                  <a:pt x="379" y="9"/>
                  <a:pt x="381" y="7"/>
                </a:cubicBezTo>
                <a:cubicBezTo>
                  <a:pt x="384" y="7"/>
                  <a:pt x="386" y="8"/>
                  <a:pt x="390" y="7"/>
                </a:cubicBezTo>
                <a:cubicBezTo>
                  <a:pt x="390" y="7"/>
                  <a:pt x="389" y="7"/>
                  <a:pt x="390" y="7"/>
                </a:cubicBezTo>
                <a:cubicBezTo>
                  <a:pt x="387" y="6"/>
                  <a:pt x="389" y="6"/>
                  <a:pt x="386" y="5"/>
                </a:cubicBezTo>
                <a:cubicBezTo>
                  <a:pt x="388" y="6"/>
                  <a:pt x="389" y="7"/>
                  <a:pt x="391" y="6"/>
                </a:cubicBezTo>
                <a:cubicBezTo>
                  <a:pt x="392" y="6"/>
                  <a:pt x="392" y="7"/>
                  <a:pt x="394" y="7"/>
                </a:cubicBezTo>
                <a:cubicBezTo>
                  <a:pt x="395" y="7"/>
                  <a:pt x="395" y="6"/>
                  <a:pt x="395" y="6"/>
                </a:cubicBezTo>
                <a:cubicBezTo>
                  <a:pt x="396" y="6"/>
                  <a:pt x="399" y="6"/>
                  <a:pt x="397" y="6"/>
                </a:cubicBezTo>
                <a:cubicBezTo>
                  <a:pt x="401" y="5"/>
                  <a:pt x="402" y="7"/>
                  <a:pt x="401" y="7"/>
                </a:cubicBezTo>
                <a:cubicBezTo>
                  <a:pt x="408" y="7"/>
                  <a:pt x="400" y="5"/>
                  <a:pt x="400" y="4"/>
                </a:cubicBezTo>
                <a:cubicBezTo>
                  <a:pt x="402" y="5"/>
                  <a:pt x="404" y="4"/>
                  <a:pt x="401" y="4"/>
                </a:cubicBezTo>
                <a:cubicBezTo>
                  <a:pt x="406" y="3"/>
                  <a:pt x="402" y="5"/>
                  <a:pt x="407" y="5"/>
                </a:cubicBezTo>
                <a:cubicBezTo>
                  <a:pt x="411" y="4"/>
                  <a:pt x="406" y="3"/>
                  <a:pt x="410" y="3"/>
                </a:cubicBezTo>
                <a:cubicBezTo>
                  <a:pt x="408" y="2"/>
                  <a:pt x="400" y="3"/>
                  <a:pt x="399" y="2"/>
                </a:cubicBezTo>
                <a:cubicBezTo>
                  <a:pt x="400" y="1"/>
                  <a:pt x="404" y="2"/>
                  <a:pt x="404" y="2"/>
                </a:cubicBezTo>
                <a:cubicBezTo>
                  <a:pt x="407" y="2"/>
                  <a:pt x="407" y="1"/>
                  <a:pt x="412" y="2"/>
                </a:cubicBezTo>
                <a:cubicBezTo>
                  <a:pt x="411" y="2"/>
                  <a:pt x="413" y="2"/>
                  <a:pt x="412" y="3"/>
                </a:cubicBezTo>
                <a:cubicBezTo>
                  <a:pt x="415" y="3"/>
                  <a:pt x="415" y="1"/>
                  <a:pt x="419" y="1"/>
                </a:cubicBezTo>
                <a:cubicBezTo>
                  <a:pt x="417" y="2"/>
                  <a:pt x="416" y="2"/>
                  <a:pt x="421" y="2"/>
                </a:cubicBezTo>
                <a:cubicBezTo>
                  <a:pt x="420" y="3"/>
                  <a:pt x="417" y="3"/>
                  <a:pt x="417" y="2"/>
                </a:cubicBezTo>
                <a:cubicBezTo>
                  <a:pt x="416" y="2"/>
                  <a:pt x="416" y="3"/>
                  <a:pt x="415" y="3"/>
                </a:cubicBezTo>
                <a:cubicBezTo>
                  <a:pt x="414" y="3"/>
                  <a:pt x="417" y="3"/>
                  <a:pt x="417" y="4"/>
                </a:cubicBezTo>
                <a:cubicBezTo>
                  <a:pt x="419" y="4"/>
                  <a:pt x="418" y="3"/>
                  <a:pt x="416" y="3"/>
                </a:cubicBezTo>
                <a:cubicBezTo>
                  <a:pt x="417" y="3"/>
                  <a:pt x="421" y="3"/>
                  <a:pt x="421" y="4"/>
                </a:cubicBezTo>
                <a:cubicBezTo>
                  <a:pt x="418" y="4"/>
                  <a:pt x="427" y="5"/>
                  <a:pt x="424" y="5"/>
                </a:cubicBezTo>
                <a:cubicBezTo>
                  <a:pt x="427" y="5"/>
                  <a:pt x="427" y="6"/>
                  <a:pt x="430" y="6"/>
                </a:cubicBezTo>
                <a:cubicBezTo>
                  <a:pt x="426" y="5"/>
                  <a:pt x="427" y="5"/>
                  <a:pt x="425" y="4"/>
                </a:cubicBezTo>
                <a:cubicBezTo>
                  <a:pt x="426" y="4"/>
                  <a:pt x="428" y="4"/>
                  <a:pt x="430" y="4"/>
                </a:cubicBezTo>
                <a:cubicBezTo>
                  <a:pt x="427" y="4"/>
                  <a:pt x="430" y="4"/>
                  <a:pt x="428" y="4"/>
                </a:cubicBezTo>
                <a:cubicBezTo>
                  <a:pt x="429" y="5"/>
                  <a:pt x="432" y="5"/>
                  <a:pt x="433" y="5"/>
                </a:cubicBezTo>
                <a:cubicBezTo>
                  <a:pt x="434" y="5"/>
                  <a:pt x="431" y="5"/>
                  <a:pt x="431" y="4"/>
                </a:cubicBezTo>
                <a:cubicBezTo>
                  <a:pt x="432" y="4"/>
                  <a:pt x="438" y="5"/>
                  <a:pt x="438" y="5"/>
                </a:cubicBezTo>
                <a:cubicBezTo>
                  <a:pt x="442" y="6"/>
                  <a:pt x="445" y="6"/>
                  <a:pt x="453" y="7"/>
                </a:cubicBezTo>
                <a:cubicBezTo>
                  <a:pt x="453" y="7"/>
                  <a:pt x="452" y="7"/>
                  <a:pt x="451" y="7"/>
                </a:cubicBezTo>
                <a:cubicBezTo>
                  <a:pt x="451" y="7"/>
                  <a:pt x="453" y="7"/>
                  <a:pt x="453" y="7"/>
                </a:cubicBezTo>
                <a:cubicBezTo>
                  <a:pt x="452" y="8"/>
                  <a:pt x="450" y="7"/>
                  <a:pt x="447" y="6"/>
                </a:cubicBezTo>
                <a:cubicBezTo>
                  <a:pt x="447" y="7"/>
                  <a:pt x="447" y="7"/>
                  <a:pt x="447" y="7"/>
                </a:cubicBezTo>
                <a:cubicBezTo>
                  <a:pt x="448" y="7"/>
                  <a:pt x="453" y="8"/>
                  <a:pt x="453" y="9"/>
                </a:cubicBezTo>
                <a:cubicBezTo>
                  <a:pt x="454" y="8"/>
                  <a:pt x="456" y="7"/>
                  <a:pt x="453" y="6"/>
                </a:cubicBezTo>
                <a:cubicBezTo>
                  <a:pt x="454" y="6"/>
                  <a:pt x="457" y="7"/>
                  <a:pt x="455" y="6"/>
                </a:cubicBezTo>
                <a:cubicBezTo>
                  <a:pt x="456" y="6"/>
                  <a:pt x="458" y="7"/>
                  <a:pt x="460" y="7"/>
                </a:cubicBezTo>
                <a:cubicBezTo>
                  <a:pt x="460" y="7"/>
                  <a:pt x="459" y="7"/>
                  <a:pt x="458" y="6"/>
                </a:cubicBezTo>
                <a:cubicBezTo>
                  <a:pt x="460" y="6"/>
                  <a:pt x="465" y="7"/>
                  <a:pt x="465" y="6"/>
                </a:cubicBezTo>
                <a:cubicBezTo>
                  <a:pt x="466" y="7"/>
                  <a:pt x="466" y="7"/>
                  <a:pt x="465" y="7"/>
                </a:cubicBezTo>
                <a:cubicBezTo>
                  <a:pt x="466" y="7"/>
                  <a:pt x="469" y="8"/>
                  <a:pt x="468" y="8"/>
                </a:cubicBezTo>
                <a:cubicBezTo>
                  <a:pt x="466" y="8"/>
                  <a:pt x="466" y="8"/>
                  <a:pt x="463" y="7"/>
                </a:cubicBezTo>
                <a:cubicBezTo>
                  <a:pt x="463" y="8"/>
                  <a:pt x="464" y="8"/>
                  <a:pt x="464" y="8"/>
                </a:cubicBezTo>
                <a:cubicBezTo>
                  <a:pt x="468" y="9"/>
                  <a:pt x="467" y="8"/>
                  <a:pt x="470" y="9"/>
                </a:cubicBezTo>
                <a:cubicBezTo>
                  <a:pt x="470" y="8"/>
                  <a:pt x="473" y="8"/>
                  <a:pt x="477" y="9"/>
                </a:cubicBezTo>
                <a:cubicBezTo>
                  <a:pt x="476" y="10"/>
                  <a:pt x="474" y="9"/>
                  <a:pt x="471" y="9"/>
                </a:cubicBezTo>
                <a:cubicBezTo>
                  <a:pt x="472" y="9"/>
                  <a:pt x="472" y="10"/>
                  <a:pt x="472" y="10"/>
                </a:cubicBezTo>
                <a:cubicBezTo>
                  <a:pt x="473" y="10"/>
                  <a:pt x="475" y="10"/>
                  <a:pt x="476" y="10"/>
                </a:cubicBezTo>
                <a:cubicBezTo>
                  <a:pt x="478" y="10"/>
                  <a:pt x="478" y="11"/>
                  <a:pt x="478" y="11"/>
                </a:cubicBezTo>
                <a:cubicBezTo>
                  <a:pt x="479" y="11"/>
                  <a:pt x="481" y="11"/>
                  <a:pt x="483" y="12"/>
                </a:cubicBezTo>
                <a:cubicBezTo>
                  <a:pt x="483" y="11"/>
                  <a:pt x="484" y="11"/>
                  <a:pt x="482" y="11"/>
                </a:cubicBezTo>
                <a:cubicBezTo>
                  <a:pt x="483" y="10"/>
                  <a:pt x="485" y="11"/>
                  <a:pt x="484" y="12"/>
                </a:cubicBezTo>
                <a:cubicBezTo>
                  <a:pt x="485" y="12"/>
                  <a:pt x="486" y="11"/>
                  <a:pt x="487" y="12"/>
                </a:cubicBezTo>
                <a:cubicBezTo>
                  <a:pt x="487" y="12"/>
                  <a:pt x="485" y="10"/>
                  <a:pt x="490" y="11"/>
                </a:cubicBezTo>
                <a:cubicBezTo>
                  <a:pt x="490" y="10"/>
                  <a:pt x="485" y="10"/>
                  <a:pt x="484" y="9"/>
                </a:cubicBezTo>
                <a:cubicBezTo>
                  <a:pt x="482" y="9"/>
                  <a:pt x="481" y="9"/>
                  <a:pt x="482" y="9"/>
                </a:cubicBezTo>
                <a:cubicBezTo>
                  <a:pt x="480" y="9"/>
                  <a:pt x="481" y="9"/>
                  <a:pt x="478" y="8"/>
                </a:cubicBezTo>
                <a:cubicBezTo>
                  <a:pt x="478" y="8"/>
                  <a:pt x="482" y="9"/>
                  <a:pt x="481" y="7"/>
                </a:cubicBezTo>
                <a:cubicBezTo>
                  <a:pt x="484" y="8"/>
                  <a:pt x="482" y="8"/>
                  <a:pt x="482" y="8"/>
                </a:cubicBezTo>
                <a:cubicBezTo>
                  <a:pt x="486" y="9"/>
                  <a:pt x="486" y="9"/>
                  <a:pt x="489" y="9"/>
                </a:cubicBezTo>
                <a:cubicBezTo>
                  <a:pt x="489" y="9"/>
                  <a:pt x="487" y="9"/>
                  <a:pt x="487" y="8"/>
                </a:cubicBezTo>
                <a:cubicBezTo>
                  <a:pt x="491" y="9"/>
                  <a:pt x="493" y="10"/>
                  <a:pt x="496" y="11"/>
                </a:cubicBezTo>
                <a:cubicBezTo>
                  <a:pt x="495" y="11"/>
                  <a:pt x="495" y="10"/>
                  <a:pt x="495" y="11"/>
                </a:cubicBezTo>
                <a:cubicBezTo>
                  <a:pt x="496" y="11"/>
                  <a:pt x="499" y="12"/>
                  <a:pt x="499" y="11"/>
                </a:cubicBezTo>
                <a:cubicBezTo>
                  <a:pt x="500" y="12"/>
                  <a:pt x="500" y="12"/>
                  <a:pt x="501" y="13"/>
                </a:cubicBezTo>
                <a:cubicBezTo>
                  <a:pt x="505" y="13"/>
                  <a:pt x="510" y="15"/>
                  <a:pt x="512" y="16"/>
                </a:cubicBezTo>
                <a:cubicBezTo>
                  <a:pt x="514" y="17"/>
                  <a:pt x="512" y="15"/>
                  <a:pt x="510" y="14"/>
                </a:cubicBezTo>
                <a:cubicBezTo>
                  <a:pt x="510" y="14"/>
                  <a:pt x="516" y="16"/>
                  <a:pt x="514" y="16"/>
                </a:cubicBezTo>
                <a:cubicBezTo>
                  <a:pt x="516" y="17"/>
                  <a:pt x="519" y="18"/>
                  <a:pt x="520" y="18"/>
                </a:cubicBezTo>
                <a:cubicBezTo>
                  <a:pt x="519" y="17"/>
                  <a:pt x="518" y="17"/>
                  <a:pt x="517" y="17"/>
                </a:cubicBezTo>
                <a:cubicBezTo>
                  <a:pt x="520" y="17"/>
                  <a:pt x="527" y="19"/>
                  <a:pt x="532" y="21"/>
                </a:cubicBezTo>
                <a:cubicBezTo>
                  <a:pt x="529" y="19"/>
                  <a:pt x="537" y="22"/>
                  <a:pt x="537" y="22"/>
                </a:cubicBezTo>
                <a:cubicBezTo>
                  <a:pt x="539" y="22"/>
                  <a:pt x="538" y="23"/>
                  <a:pt x="540" y="23"/>
                </a:cubicBezTo>
                <a:cubicBezTo>
                  <a:pt x="539" y="23"/>
                  <a:pt x="538" y="23"/>
                  <a:pt x="536" y="22"/>
                </a:cubicBezTo>
                <a:cubicBezTo>
                  <a:pt x="536" y="23"/>
                  <a:pt x="543" y="25"/>
                  <a:pt x="545" y="25"/>
                </a:cubicBezTo>
                <a:cubicBezTo>
                  <a:pt x="545" y="25"/>
                  <a:pt x="542" y="25"/>
                  <a:pt x="540" y="24"/>
                </a:cubicBezTo>
                <a:cubicBezTo>
                  <a:pt x="543" y="24"/>
                  <a:pt x="547" y="25"/>
                  <a:pt x="551" y="27"/>
                </a:cubicBezTo>
                <a:cubicBezTo>
                  <a:pt x="551" y="27"/>
                  <a:pt x="550" y="27"/>
                  <a:pt x="552" y="28"/>
                </a:cubicBezTo>
                <a:cubicBezTo>
                  <a:pt x="551" y="28"/>
                  <a:pt x="549" y="26"/>
                  <a:pt x="549" y="27"/>
                </a:cubicBezTo>
                <a:cubicBezTo>
                  <a:pt x="550" y="28"/>
                  <a:pt x="552" y="28"/>
                  <a:pt x="552" y="29"/>
                </a:cubicBezTo>
                <a:cubicBezTo>
                  <a:pt x="554" y="30"/>
                  <a:pt x="550" y="28"/>
                  <a:pt x="551" y="29"/>
                </a:cubicBezTo>
                <a:cubicBezTo>
                  <a:pt x="555" y="29"/>
                  <a:pt x="555" y="30"/>
                  <a:pt x="558" y="30"/>
                </a:cubicBezTo>
                <a:cubicBezTo>
                  <a:pt x="562" y="32"/>
                  <a:pt x="569" y="34"/>
                  <a:pt x="569" y="35"/>
                </a:cubicBezTo>
                <a:cubicBezTo>
                  <a:pt x="571" y="36"/>
                  <a:pt x="570" y="35"/>
                  <a:pt x="571" y="35"/>
                </a:cubicBezTo>
                <a:cubicBezTo>
                  <a:pt x="572" y="36"/>
                  <a:pt x="575" y="37"/>
                  <a:pt x="573" y="37"/>
                </a:cubicBezTo>
                <a:cubicBezTo>
                  <a:pt x="575" y="38"/>
                  <a:pt x="575" y="38"/>
                  <a:pt x="577" y="39"/>
                </a:cubicBezTo>
                <a:cubicBezTo>
                  <a:pt x="577" y="39"/>
                  <a:pt x="575" y="39"/>
                  <a:pt x="576" y="39"/>
                </a:cubicBezTo>
                <a:cubicBezTo>
                  <a:pt x="578" y="40"/>
                  <a:pt x="578" y="39"/>
                  <a:pt x="579" y="39"/>
                </a:cubicBezTo>
                <a:cubicBezTo>
                  <a:pt x="579" y="38"/>
                  <a:pt x="576" y="38"/>
                  <a:pt x="576" y="38"/>
                </a:cubicBezTo>
                <a:cubicBezTo>
                  <a:pt x="576" y="37"/>
                  <a:pt x="580" y="39"/>
                  <a:pt x="579" y="39"/>
                </a:cubicBezTo>
                <a:cubicBezTo>
                  <a:pt x="581" y="40"/>
                  <a:pt x="581" y="40"/>
                  <a:pt x="583" y="40"/>
                </a:cubicBezTo>
                <a:cubicBezTo>
                  <a:pt x="586" y="42"/>
                  <a:pt x="586" y="42"/>
                  <a:pt x="589" y="44"/>
                </a:cubicBezTo>
                <a:cubicBezTo>
                  <a:pt x="587" y="43"/>
                  <a:pt x="587" y="42"/>
                  <a:pt x="586" y="42"/>
                </a:cubicBezTo>
                <a:cubicBezTo>
                  <a:pt x="585" y="40"/>
                  <a:pt x="593" y="44"/>
                  <a:pt x="594" y="45"/>
                </a:cubicBezTo>
                <a:cubicBezTo>
                  <a:pt x="594" y="45"/>
                  <a:pt x="591" y="43"/>
                  <a:pt x="590" y="43"/>
                </a:cubicBezTo>
                <a:cubicBezTo>
                  <a:pt x="592" y="45"/>
                  <a:pt x="596" y="46"/>
                  <a:pt x="598" y="48"/>
                </a:cubicBezTo>
                <a:cubicBezTo>
                  <a:pt x="600" y="49"/>
                  <a:pt x="597" y="46"/>
                  <a:pt x="599" y="47"/>
                </a:cubicBezTo>
                <a:cubicBezTo>
                  <a:pt x="600" y="48"/>
                  <a:pt x="601" y="49"/>
                  <a:pt x="603" y="50"/>
                </a:cubicBezTo>
                <a:cubicBezTo>
                  <a:pt x="603" y="50"/>
                  <a:pt x="606" y="52"/>
                  <a:pt x="606" y="51"/>
                </a:cubicBezTo>
                <a:cubicBezTo>
                  <a:pt x="612" y="54"/>
                  <a:pt x="615" y="56"/>
                  <a:pt x="620" y="59"/>
                </a:cubicBezTo>
                <a:cubicBezTo>
                  <a:pt x="619" y="58"/>
                  <a:pt x="619" y="59"/>
                  <a:pt x="619" y="59"/>
                </a:cubicBezTo>
                <a:cubicBezTo>
                  <a:pt x="624" y="60"/>
                  <a:pt x="634" y="67"/>
                  <a:pt x="640" y="71"/>
                </a:cubicBezTo>
                <a:cubicBezTo>
                  <a:pt x="642" y="72"/>
                  <a:pt x="641" y="71"/>
                  <a:pt x="643" y="73"/>
                </a:cubicBezTo>
                <a:cubicBezTo>
                  <a:pt x="643" y="73"/>
                  <a:pt x="643" y="73"/>
                  <a:pt x="644" y="73"/>
                </a:cubicBezTo>
                <a:cubicBezTo>
                  <a:pt x="644" y="73"/>
                  <a:pt x="643" y="72"/>
                  <a:pt x="642" y="72"/>
                </a:cubicBezTo>
                <a:cubicBezTo>
                  <a:pt x="645" y="73"/>
                  <a:pt x="651" y="78"/>
                  <a:pt x="653" y="78"/>
                </a:cubicBezTo>
                <a:cubicBezTo>
                  <a:pt x="655" y="80"/>
                  <a:pt x="658" y="83"/>
                  <a:pt x="661" y="84"/>
                </a:cubicBezTo>
                <a:cubicBezTo>
                  <a:pt x="665" y="87"/>
                  <a:pt x="675" y="94"/>
                  <a:pt x="680" y="98"/>
                </a:cubicBezTo>
                <a:cubicBezTo>
                  <a:pt x="680" y="98"/>
                  <a:pt x="679" y="97"/>
                  <a:pt x="679" y="98"/>
                </a:cubicBezTo>
                <a:cubicBezTo>
                  <a:pt x="681" y="99"/>
                  <a:pt x="682" y="100"/>
                  <a:pt x="684" y="102"/>
                </a:cubicBezTo>
                <a:cubicBezTo>
                  <a:pt x="685" y="102"/>
                  <a:pt x="683" y="101"/>
                  <a:pt x="684" y="101"/>
                </a:cubicBezTo>
                <a:cubicBezTo>
                  <a:pt x="688" y="104"/>
                  <a:pt x="693" y="109"/>
                  <a:pt x="699" y="114"/>
                </a:cubicBezTo>
                <a:cubicBezTo>
                  <a:pt x="698" y="114"/>
                  <a:pt x="698" y="114"/>
                  <a:pt x="699" y="115"/>
                </a:cubicBezTo>
                <a:cubicBezTo>
                  <a:pt x="701" y="117"/>
                  <a:pt x="702" y="118"/>
                  <a:pt x="703" y="118"/>
                </a:cubicBezTo>
                <a:cubicBezTo>
                  <a:pt x="705" y="120"/>
                  <a:pt x="704" y="119"/>
                  <a:pt x="705" y="120"/>
                </a:cubicBezTo>
                <a:cubicBezTo>
                  <a:pt x="707" y="122"/>
                  <a:pt x="704" y="119"/>
                  <a:pt x="705" y="119"/>
                </a:cubicBezTo>
                <a:cubicBezTo>
                  <a:pt x="707" y="121"/>
                  <a:pt x="707" y="121"/>
                  <a:pt x="709" y="123"/>
                </a:cubicBezTo>
                <a:cubicBezTo>
                  <a:pt x="705" y="121"/>
                  <a:pt x="715" y="129"/>
                  <a:pt x="718" y="132"/>
                </a:cubicBezTo>
                <a:cubicBezTo>
                  <a:pt x="716" y="131"/>
                  <a:pt x="717" y="131"/>
                  <a:pt x="716" y="129"/>
                </a:cubicBezTo>
                <a:cubicBezTo>
                  <a:pt x="716" y="129"/>
                  <a:pt x="717" y="130"/>
                  <a:pt x="717" y="130"/>
                </a:cubicBezTo>
                <a:cubicBezTo>
                  <a:pt x="722" y="135"/>
                  <a:pt x="722" y="134"/>
                  <a:pt x="723" y="137"/>
                </a:cubicBezTo>
                <a:cubicBezTo>
                  <a:pt x="724" y="138"/>
                  <a:pt x="723" y="136"/>
                  <a:pt x="724" y="136"/>
                </a:cubicBezTo>
                <a:cubicBezTo>
                  <a:pt x="727" y="139"/>
                  <a:pt x="727" y="140"/>
                  <a:pt x="728" y="141"/>
                </a:cubicBezTo>
                <a:cubicBezTo>
                  <a:pt x="729" y="142"/>
                  <a:pt x="732" y="144"/>
                  <a:pt x="732" y="145"/>
                </a:cubicBezTo>
                <a:cubicBezTo>
                  <a:pt x="732" y="146"/>
                  <a:pt x="735" y="148"/>
                  <a:pt x="734" y="148"/>
                </a:cubicBezTo>
                <a:cubicBezTo>
                  <a:pt x="736" y="149"/>
                  <a:pt x="736" y="149"/>
                  <a:pt x="737" y="150"/>
                </a:cubicBezTo>
                <a:cubicBezTo>
                  <a:pt x="738" y="150"/>
                  <a:pt x="735" y="148"/>
                  <a:pt x="734" y="147"/>
                </a:cubicBezTo>
                <a:cubicBezTo>
                  <a:pt x="736" y="147"/>
                  <a:pt x="734" y="144"/>
                  <a:pt x="736" y="144"/>
                </a:cubicBezTo>
                <a:cubicBezTo>
                  <a:pt x="739" y="150"/>
                  <a:pt x="741" y="155"/>
                  <a:pt x="745" y="161"/>
                </a:cubicBezTo>
                <a:cubicBezTo>
                  <a:pt x="747" y="163"/>
                  <a:pt x="742" y="157"/>
                  <a:pt x="747" y="162"/>
                </a:cubicBezTo>
                <a:cubicBezTo>
                  <a:pt x="747" y="161"/>
                  <a:pt x="745" y="159"/>
                  <a:pt x="746" y="160"/>
                </a:cubicBezTo>
                <a:cubicBezTo>
                  <a:pt x="744" y="157"/>
                  <a:pt x="744" y="158"/>
                  <a:pt x="743" y="156"/>
                </a:cubicBezTo>
                <a:cubicBezTo>
                  <a:pt x="743" y="156"/>
                  <a:pt x="745" y="158"/>
                  <a:pt x="746" y="159"/>
                </a:cubicBezTo>
                <a:cubicBezTo>
                  <a:pt x="746" y="159"/>
                  <a:pt x="745" y="156"/>
                  <a:pt x="747" y="158"/>
                </a:cubicBezTo>
                <a:cubicBezTo>
                  <a:pt x="746" y="156"/>
                  <a:pt x="744" y="153"/>
                  <a:pt x="745" y="154"/>
                </a:cubicBezTo>
                <a:cubicBezTo>
                  <a:pt x="747" y="156"/>
                  <a:pt x="748" y="158"/>
                  <a:pt x="749" y="159"/>
                </a:cubicBezTo>
                <a:cubicBezTo>
                  <a:pt x="749" y="160"/>
                  <a:pt x="752" y="165"/>
                  <a:pt x="750" y="164"/>
                </a:cubicBezTo>
                <a:cubicBezTo>
                  <a:pt x="752" y="166"/>
                  <a:pt x="751" y="167"/>
                  <a:pt x="751" y="167"/>
                </a:cubicBezTo>
                <a:cubicBezTo>
                  <a:pt x="753" y="170"/>
                  <a:pt x="756" y="173"/>
                  <a:pt x="757" y="174"/>
                </a:cubicBezTo>
                <a:cubicBezTo>
                  <a:pt x="757" y="173"/>
                  <a:pt x="755" y="172"/>
                  <a:pt x="754" y="170"/>
                </a:cubicBezTo>
                <a:cubicBezTo>
                  <a:pt x="754" y="168"/>
                  <a:pt x="759" y="172"/>
                  <a:pt x="756" y="168"/>
                </a:cubicBezTo>
                <a:cubicBezTo>
                  <a:pt x="757" y="169"/>
                  <a:pt x="757" y="170"/>
                  <a:pt x="759" y="173"/>
                </a:cubicBezTo>
                <a:cubicBezTo>
                  <a:pt x="759" y="174"/>
                  <a:pt x="757" y="173"/>
                  <a:pt x="760" y="177"/>
                </a:cubicBezTo>
                <a:cubicBezTo>
                  <a:pt x="759" y="176"/>
                  <a:pt x="759" y="175"/>
                  <a:pt x="758" y="175"/>
                </a:cubicBezTo>
                <a:cubicBezTo>
                  <a:pt x="760" y="177"/>
                  <a:pt x="760" y="179"/>
                  <a:pt x="762" y="181"/>
                </a:cubicBezTo>
                <a:cubicBezTo>
                  <a:pt x="762" y="182"/>
                  <a:pt x="762" y="181"/>
                  <a:pt x="764" y="182"/>
                </a:cubicBezTo>
                <a:cubicBezTo>
                  <a:pt x="765" y="184"/>
                  <a:pt x="766" y="187"/>
                  <a:pt x="767" y="186"/>
                </a:cubicBezTo>
                <a:cubicBezTo>
                  <a:pt x="768" y="186"/>
                  <a:pt x="765" y="183"/>
                  <a:pt x="764" y="182"/>
                </a:cubicBezTo>
                <a:cubicBezTo>
                  <a:pt x="762" y="178"/>
                  <a:pt x="767" y="183"/>
                  <a:pt x="764" y="178"/>
                </a:cubicBezTo>
                <a:cubicBezTo>
                  <a:pt x="766" y="180"/>
                  <a:pt x="766" y="181"/>
                  <a:pt x="766" y="179"/>
                </a:cubicBezTo>
                <a:cubicBezTo>
                  <a:pt x="767" y="180"/>
                  <a:pt x="768" y="181"/>
                  <a:pt x="768" y="181"/>
                </a:cubicBezTo>
                <a:cubicBezTo>
                  <a:pt x="770" y="185"/>
                  <a:pt x="768" y="190"/>
                  <a:pt x="774" y="194"/>
                </a:cubicBezTo>
                <a:cubicBezTo>
                  <a:pt x="773" y="192"/>
                  <a:pt x="774" y="192"/>
                  <a:pt x="776" y="194"/>
                </a:cubicBezTo>
                <a:cubicBezTo>
                  <a:pt x="775" y="192"/>
                  <a:pt x="774" y="188"/>
                  <a:pt x="776" y="190"/>
                </a:cubicBezTo>
                <a:cubicBezTo>
                  <a:pt x="782" y="200"/>
                  <a:pt x="774" y="198"/>
                  <a:pt x="781" y="209"/>
                </a:cubicBezTo>
                <a:cubicBezTo>
                  <a:pt x="782" y="211"/>
                  <a:pt x="782" y="210"/>
                  <a:pt x="784" y="211"/>
                </a:cubicBezTo>
                <a:cubicBezTo>
                  <a:pt x="782" y="207"/>
                  <a:pt x="785" y="207"/>
                  <a:pt x="785" y="203"/>
                </a:cubicBezTo>
                <a:cubicBezTo>
                  <a:pt x="789" y="210"/>
                  <a:pt x="784" y="206"/>
                  <a:pt x="788" y="212"/>
                </a:cubicBezTo>
                <a:cubicBezTo>
                  <a:pt x="786" y="212"/>
                  <a:pt x="788" y="216"/>
                  <a:pt x="786" y="217"/>
                </a:cubicBezTo>
                <a:cubicBezTo>
                  <a:pt x="787" y="218"/>
                  <a:pt x="788" y="218"/>
                  <a:pt x="789" y="220"/>
                </a:cubicBezTo>
                <a:cubicBezTo>
                  <a:pt x="788" y="220"/>
                  <a:pt x="787" y="218"/>
                  <a:pt x="787" y="219"/>
                </a:cubicBezTo>
                <a:cubicBezTo>
                  <a:pt x="788" y="221"/>
                  <a:pt x="789" y="223"/>
                  <a:pt x="791" y="226"/>
                </a:cubicBezTo>
                <a:cubicBezTo>
                  <a:pt x="793" y="227"/>
                  <a:pt x="790" y="222"/>
                  <a:pt x="793" y="224"/>
                </a:cubicBezTo>
                <a:cubicBezTo>
                  <a:pt x="792" y="220"/>
                  <a:pt x="793" y="220"/>
                  <a:pt x="795" y="221"/>
                </a:cubicBezTo>
                <a:cubicBezTo>
                  <a:pt x="798" y="227"/>
                  <a:pt x="796" y="231"/>
                  <a:pt x="795" y="230"/>
                </a:cubicBezTo>
                <a:cubicBezTo>
                  <a:pt x="795" y="231"/>
                  <a:pt x="796" y="233"/>
                  <a:pt x="796" y="234"/>
                </a:cubicBezTo>
                <a:cubicBezTo>
                  <a:pt x="793" y="231"/>
                  <a:pt x="796" y="239"/>
                  <a:pt x="792" y="235"/>
                </a:cubicBezTo>
                <a:cubicBezTo>
                  <a:pt x="794" y="238"/>
                  <a:pt x="793" y="237"/>
                  <a:pt x="792" y="236"/>
                </a:cubicBezTo>
                <a:cubicBezTo>
                  <a:pt x="794" y="240"/>
                  <a:pt x="794" y="243"/>
                  <a:pt x="797" y="248"/>
                </a:cubicBezTo>
                <a:cubicBezTo>
                  <a:pt x="797" y="246"/>
                  <a:pt x="797" y="245"/>
                  <a:pt x="799" y="248"/>
                </a:cubicBezTo>
                <a:cubicBezTo>
                  <a:pt x="799" y="247"/>
                  <a:pt x="798" y="246"/>
                  <a:pt x="798" y="245"/>
                </a:cubicBezTo>
                <a:cubicBezTo>
                  <a:pt x="798" y="244"/>
                  <a:pt x="799" y="247"/>
                  <a:pt x="800" y="247"/>
                </a:cubicBezTo>
                <a:cubicBezTo>
                  <a:pt x="800" y="246"/>
                  <a:pt x="799" y="246"/>
                  <a:pt x="798" y="244"/>
                </a:cubicBezTo>
                <a:cubicBezTo>
                  <a:pt x="799" y="244"/>
                  <a:pt x="800" y="246"/>
                  <a:pt x="800" y="246"/>
                </a:cubicBezTo>
                <a:cubicBezTo>
                  <a:pt x="802" y="250"/>
                  <a:pt x="800" y="249"/>
                  <a:pt x="801" y="252"/>
                </a:cubicBezTo>
                <a:cubicBezTo>
                  <a:pt x="799" y="250"/>
                  <a:pt x="800" y="252"/>
                  <a:pt x="799" y="251"/>
                </a:cubicBezTo>
                <a:cubicBezTo>
                  <a:pt x="800" y="252"/>
                  <a:pt x="801" y="254"/>
                  <a:pt x="802" y="256"/>
                </a:cubicBezTo>
                <a:cubicBezTo>
                  <a:pt x="800" y="254"/>
                  <a:pt x="800" y="256"/>
                  <a:pt x="799" y="255"/>
                </a:cubicBezTo>
                <a:cubicBezTo>
                  <a:pt x="799" y="256"/>
                  <a:pt x="800" y="257"/>
                  <a:pt x="800" y="258"/>
                </a:cubicBezTo>
                <a:cubicBezTo>
                  <a:pt x="798" y="257"/>
                  <a:pt x="797" y="261"/>
                  <a:pt x="794" y="257"/>
                </a:cubicBezTo>
                <a:cubicBezTo>
                  <a:pt x="794" y="258"/>
                  <a:pt x="795" y="260"/>
                  <a:pt x="794" y="260"/>
                </a:cubicBezTo>
                <a:cubicBezTo>
                  <a:pt x="792" y="255"/>
                  <a:pt x="791" y="256"/>
                  <a:pt x="790" y="256"/>
                </a:cubicBezTo>
                <a:cubicBezTo>
                  <a:pt x="792" y="259"/>
                  <a:pt x="794" y="261"/>
                  <a:pt x="795" y="265"/>
                </a:cubicBezTo>
                <a:cubicBezTo>
                  <a:pt x="793" y="262"/>
                  <a:pt x="795" y="266"/>
                  <a:pt x="793" y="262"/>
                </a:cubicBezTo>
                <a:cubicBezTo>
                  <a:pt x="792" y="267"/>
                  <a:pt x="790" y="268"/>
                  <a:pt x="787" y="266"/>
                </a:cubicBezTo>
                <a:cubicBezTo>
                  <a:pt x="786" y="263"/>
                  <a:pt x="784" y="260"/>
                  <a:pt x="784" y="259"/>
                </a:cubicBezTo>
                <a:cubicBezTo>
                  <a:pt x="784" y="258"/>
                  <a:pt x="783" y="258"/>
                  <a:pt x="783" y="257"/>
                </a:cubicBezTo>
                <a:cubicBezTo>
                  <a:pt x="783" y="257"/>
                  <a:pt x="783" y="258"/>
                  <a:pt x="784" y="259"/>
                </a:cubicBezTo>
                <a:cubicBezTo>
                  <a:pt x="783" y="258"/>
                  <a:pt x="782" y="256"/>
                  <a:pt x="782" y="255"/>
                </a:cubicBezTo>
                <a:close/>
                <a:moveTo>
                  <a:pt x="340" y="50"/>
                </a:moveTo>
                <a:cubicBezTo>
                  <a:pt x="338" y="51"/>
                  <a:pt x="336" y="51"/>
                  <a:pt x="336" y="51"/>
                </a:cubicBezTo>
                <a:cubicBezTo>
                  <a:pt x="338" y="51"/>
                  <a:pt x="340" y="51"/>
                  <a:pt x="340" y="50"/>
                </a:cubicBezTo>
                <a:close/>
                <a:moveTo>
                  <a:pt x="236" y="74"/>
                </a:moveTo>
                <a:cubicBezTo>
                  <a:pt x="236" y="74"/>
                  <a:pt x="235" y="75"/>
                  <a:pt x="235" y="74"/>
                </a:cubicBezTo>
                <a:cubicBezTo>
                  <a:pt x="234" y="75"/>
                  <a:pt x="233" y="75"/>
                  <a:pt x="233" y="76"/>
                </a:cubicBezTo>
                <a:cubicBezTo>
                  <a:pt x="236" y="75"/>
                  <a:pt x="230" y="77"/>
                  <a:pt x="232" y="77"/>
                </a:cubicBezTo>
                <a:cubicBezTo>
                  <a:pt x="234" y="76"/>
                  <a:pt x="235" y="75"/>
                  <a:pt x="236" y="74"/>
                </a:cubicBezTo>
                <a:close/>
                <a:moveTo>
                  <a:pt x="231" y="76"/>
                </a:moveTo>
                <a:cubicBezTo>
                  <a:pt x="232" y="75"/>
                  <a:pt x="233" y="76"/>
                  <a:pt x="234" y="74"/>
                </a:cubicBezTo>
                <a:cubicBezTo>
                  <a:pt x="234" y="75"/>
                  <a:pt x="236" y="72"/>
                  <a:pt x="237" y="71"/>
                </a:cubicBezTo>
                <a:cubicBezTo>
                  <a:pt x="233" y="73"/>
                  <a:pt x="233" y="74"/>
                  <a:pt x="231" y="76"/>
                </a:cubicBezTo>
                <a:close/>
                <a:moveTo>
                  <a:pt x="162" y="116"/>
                </a:moveTo>
                <a:cubicBezTo>
                  <a:pt x="164" y="115"/>
                  <a:pt x="164" y="115"/>
                  <a:pt x="164" y="115"/>
                </a:cubicBezTo>
                <a:cubicBezTo>
                  <a:pt x="162" y="115"/>
                  <a:pt x="165" y="114"/>
                  <a:pt x="167" y="112"/>
                </a:cubicBezTo>
                <a:cubicBezTo>
                  <a:pt x="165" y="113"/>
                  <a:pt x="164" y="114"/>
                  <a:pt x="164" y="114"/>
                </a:cubicBezTo>
                <a:cubicBezTo>
                  <a:pt x="167" y="111"/>
                  <a:pt x="164" y="113"/>
                  <a:pt x="165" y="111"/>
                </a:cubicBezTo>
                <a:cubicBezTo>
                  <a:pt x="164" y="112"/>
                  <a:pt x="162" y="113"/>
                  <a:pt x="162" y="114"/>
                </a:cubicBezTo>
                <a:cubicBezTo>
                  <a:pt x="168" y="110"/>
                  <a:pt x="160" y="115"/>
                  <a:pt x="162" y="114"/>
                </a:cubicBezTo>
                <a:cubicBezTo>
                  <a:pt x="166" y="112"/>
                  <a:pt x="161" y="116"/>
                  <a:pt x="162" y="116"/>
                </a:cubicBezTo>
                <a:close/>
                <a:moveTo>
                  <a:pt x="132" y="113"/>
                </a:moveTo>
                <a:cubicBezTo>
                  <a:pt x="134" y="112"/>
                  <a:pt x="135" y="111"/>
                  <a:pt x="134" y="111"/>
                </a:cubicBezTo>
                <a:cubicBezTo>
                  <a:pt x="132" y="113"/>
                  <a:pt x="132" y="113"/>
                  <a:pt x="132" y="113"/>
                </a:cubicBezTo>
                <a:close/>
                <a:moveTo>
                  <a:pt x="788" y="254"/>
                </a:moveTo>
                <a:cubicBezTo>
                  <a:pt x="788" y="256"/>
                  <a:pt x="790" y="259"/>
                  <a:pt x="791" y="260"/>
                </a:cubicBezTo>
                <a:cubicBezTo>
                  <a:pt x="790" y="258"/>
                  <a:pt x="789" y="255"/>
                  <a:pt x="788" y="254"/>
                </a:cubicBezTo>
                <a:close/>
                <a:moveTo>
                  <a:pt x="792" y="242"/>
                </a:moveTo>
                <a:cubicBezTo>
                  <a:pt x="793" y="245"/>
                  <a:pt x="794" y="247"/>
                  <a:pt x="796" y="250"/>
                </a:cubicBezTo>
                <a:cubicBezTo>
                  <a:pt x="797" y="249"/>
                  <a:pt x="792" y="240"/>
                  <a:pt x="790" y="237"/>
                </a:cubicBezTo>
                <a:cubicBezTo>
                  <a:pt x="790" y="239"/>
                  <a:pt x="794" y="244"/>
                  <a:pt x="795" y="246"/>
                </a:cubicBezTo>
                <a:cubicBezTo>
                  <a:pt x="794" y="246"/>
                  <a:pt x="793" y="243"/>
                  <a:pt x="792" y="242"/>
                </a:cubicBezTo>
                <a:close/>
                <a:moveTo>
                  <a:pt x="787" y="245"/>
                </a:moveTo>
                <a:cubicBezTo>
                  <a:pt x="787" y="245"/>
                  <a:pt x="787" y="247"/>
                  <a:pt x="786" y="246"/>
                </a:cubicBezTo>
                <a:cubicBezTo>
                  <a:pt x="788" y="248"/>
                  <a:pt x="789" y="252"/>
                  <a:pt x="790" y="253"/>
                </a:cubicBezTo>
                <a:cubicBezTo>
                  <a:pt x="789" y="250"/>
                  <a:pt x="788" y="247"/>
                  <a:pt x="787" y="245"/>
                </a:cubicBezTo>
                <a:close/>
                <a:moveTo>
                  <a:pt x="779" y="256"/>
                </a:moveTo>
                <a:cubicBezTo>
                  <a:pt x="779" y="256"/>
                  <a:pt x="776" y="252"/>
                  <a:pt x="777" y="255"/>
                </a:cubicBezTo>
                <a:cubicBezTo>
                  <a:pt x="778" y="255"/>
                  <a:pt x="778" y="255"/>
                  <a:pt x="779" y="257"/>
                </a:cubicBezTo>
                <a:cubicBezTo>
                  <a:pt x="779" y="258"/>
                  <a:pt x="779" y="258"/>
                  <a:pt x="779" y="258"/>
                </a:cubicBezTo>
                <a:cubicBezTo>
                  <a:pt x="780" y="258"/>
                  <a:pt x="780" y="258"/>
                  <a:pt x="779" y="256"/>
                </a:cubicBezTo>
                <a:close/>
                <a:moveTo>
                  <a:pt x="785" y="244"/>
                </a:moveTo>
                <a:cubicBezTo>
                  <a:pt x="787" y="249"/>
                  <a:pt x="783" y="241"/>
                  <a:pt x="784" y="244"/>
                </a:cubicBezTo>
                <a:cubicBezTo>
                  <a:pt x="786" y="246"/>
                  <a:pt x="784" y="246"/>
                  <a:pt x="785" y="247"/>
                </a:cubicBezTo>
                <a:cubicBezTo>
                  <a:pt x="785" y="246"/>
                  <a:pt x="787" y="249"/>
                  <a:pt x="787" y="249"/>
                </a:cubicBezTo>
                <a:cubicBezTo>
                  <a:pt x="786" y="247"/>
                  <a:pt x="786" y="245"/>
                  <a:pt x="785" y="244"/>
                </a:cubicBezTo>
                <a:close/>
                <a:moveTo>
                  <a:pt x="789" y="230"/>
                </a:moveTo>
                <a:cubicBezTo>
                  <a:pt x="790" y="231"/>
                  <a:pt x="791" y="232"/>
                  <a:pt x="792" y="233"/>
                </a:cubicBezTo>
                <a:cubicBezTo>
                  <a:pt x="790" y="230"/>
                  <a:pt x="789" y="228"/>
                  <a:pt x="790" y="229"/>
                </a:cubicBezTo>
                <a:cubicBezTo>
                  <a:pt x="788" y="225"/>
                  <a:pt x="789" y="224"/>
                  <a:pt x="787" y="222"/>
                </a:cubicBezTo>
                <a:cubicBezTo>
                  <a:pt x="787" y="222"/>
                  <a:pt x="787" y="224"/>
                  <a:pt x="786" y="224"/>
                </a:cubicBezTo>
                <a:cubicBezTo>
                  <a:pt x="788" y="225"/>
                  <a:pt x="788" y="226"/>
                  <a:pt x="789" y="227"/>
                </a:cubicBezTo>
                <a:cubicBezTo>
                  <a:pt x="789" y="228"/>
                  <a:pt x="789" y="229"/>
                  <a:pt x="789" y="229"/>
                </a:cubicBezTo>
                <a:cubicBezTo>
                  <a:pt x="788" y="226"/>
                  <a:pt x="787" y="226"/>
                  <a:pt x="785" y="224"/>
                </a:cubicBezTo>
                <a:cubicBezTo>
                  <a:pt x="787" y="227"/>
                  <a:pt x="786" y="227"/>
                  <a:pt x="785" y="226"/>
                </a:cubicBezTo>
                <a:cubicBezTo>
                  <a:pt x="787" y="230"/>
                  <a:pt x="786" y="228"/>
                  <a:pt x="787" y="231"/>
                </a:cubicBezTo>
                <a:cubicBezTo>
                  <a:pt x="788" y="231"/>
                  <a:pt x="789" y="234"/>
                  <a:pt x="790" y="235"/>
                </a:cubicBezTo>
                <a:cubicBezTo>
                  <a:pt x="790" y="235"/>
                  <a:pt x="792" y="237"/>
                  <a:pt x="791" y="235"/>
                </a:cubicBezTo>
                <a:cubicBezTo>
                  <a:pt x="790" y="235"/>
                  <a:pt x="790" y="233"/>
                  <a:pt x="789" y="232"/>
                </a:cubicBezTo>
                <a:cubicBezTo>
                  <a:pt x="789" y="232"/>
                  <a:pt x="790" y="235"/>
                  <a:pt x="789" y="233"/>
                </a:cubicBezTo>
                <a:cubicBezTo>
                  <a:pt x="789" y="233"/>
                  <a:pt x="787" y="230"/>
                  <a:pt x="788" y="230"/>
                </a:cubicBezTo>
                <a:cubicBezTo>
                  <a:pt x="789" y="232"/>
                  <a:pt x="790" y="234"/>
                  <a:pt x="792" y="235"/>
                </a:cubicBezTo>
                <a:cubicBezTo>
                  <a:pt x="791" y="234"/>
                  <a:pt x="789" y="231"/>
                  <a:pt x="789" y="230"/>
                </a:cubicBezTo>
                <a:close/>
                <a:moveTo>
                  <a:pt x="788" y="235"/>
                </a:moveTo>
                <a:cubicBezTo>
                  <a:pt x="788" y="233"/>
                  <a:pt x="786" y="229"/>
                  <a:pt x="785" y="229"/>
                </a:cubicBezTo>
                <a:cubicBezTo>
                  <a:pt x="787" y="231"/>
                  <a:pt x="787" y="234"/>
                  <a:pt x="788" y="235"/>
                </a:cubicBezTo>
                <a:close/>
                <a:moveTo>
                  <a:pt x="756" y="236"/>
                </a:moveTo>
                <a:cubicBezTo>
                  <a:pt x="755" y="236"/>
                  <a:pt x="757" y="239"/>
                  <a:pt x="758" y="240"/>
                </a:cubicBezTo>
                <a:cubicBezTo>
                  <a:pt x="760" y="241"/>
                  <a:pt x="759" y="242"/>
                  <a:pt x="760" y="244"/>
                </a:cubicBezTo>
                <a:cubicBezTo>
                  <a:pt x="760" y="243"/>
                  <a:pt x="762" y="245"/>
                  <a:pt x="761" y="242"/>
                </a:cubicBezTo>
                <a:cubicBezTo>
                  <a:pt x="759" y="241"/>
                  <a:pt x="759" y="241"/>
                  <a:pt x="756" y="236"/>
                </a:cubicBezTo>
                <a:close/>
                <a:moveTo>
                  <a:pt x="780" y="220"/>
                </a:moveTo>
                <a:cubicBezTo>
                  <a:pt x="781" y="222"/>
                  <a:pt x="781" y="223"/>
                  <a:pt x="782" y="225"/>
                </a:cubicBezTo>
                <a:cubicBezTo>
                  <a:pt x="783" y="226"/>
                  <a:pt x="784" y="227"/>
                  <a:pt x="785" y="228"/>
                </a:cubicBezTo>
                <a:cubicBezTo>
                  <a:pt x="783" y="225"/>
                  <a:pt x="782" y="222"/>
                  <a:pt x="780" y="220"/>
                </a:cubicBezTo>
                <a:close/>
                <a:moveTo>
                  <a:pt x="787" y="219"/>
                </a:moveTo>
                <a:cubicBezTo>
                  <a:pt x="786" y="219"/>
                  <a:pt x="786" y="220"/>
                  <a:pt x="787" y="221"/>
                </a:cubicBezTo>
                <a:cubicBezTo>
                  <a:pt x="787" y="221"/>
                  <a:pt x="789" y="225"/>
                  <a:pt x="789" y="223"/>
                </a:cubicBezTo>
                <a:cubicBezTo>
                  <a:pt x="787" y="221"/>
                  <a:pt x="787" y="220"/>
                  <a:pt x="787" y="219"/>
                </a:cubicBezTo>
                <a:close/>
                <a:moveTo>
                  <a:pt x="781" y="226"/>
                </a:moveTo>
                <a:cubicBezTo>
                  <a:pt x="781" y="227"/>
                  <a:pt x="780" y="223"/>
                  <a:pt x="779" y="224"/>
                </a:cubicBezTo>
                <a:cubicBezTo>
                  <a:pt x="780" y="224"/>
                  <a:pt x="780" y="225"/>
                  <a:pt x="779" y="225"/>
                </a:cubicBezTo>
                <a:cubicBezTo>
                  <a:pt x="781" y="228"/>
                  <a:pt x="783" y="228"/>
                  <a:pt x="781" y="226"/>
                </a:cubicBezTo>
                <a:close/>
                <a:moveTo>
                  <a:pt x="760" y="233"/>
                </a:moveTo>
                <a:cubicBezTo>
                  <a:pt x="761" y="237"/>
                  <a:pt x="756" y="230"/>
                  <a:pt x="756" y="233"/>
                </a:cubicBezTo>
                <a:cubicBezTo>
                  <a:pt x="758" y="234"/>
                  <a:pt x="760" y="235"/>
                  <a:pt x="762" y="237"/>
                </a:cubicBezTo>
                <a:cubicBezTo>
                  <a:pt x="761" y="235"/>
                  <a:pt x="761" y="233"/>
                  <a:pt x="760" y="233"/>
                </a:cubicBezTo>
                <a:close/>
                <a:moveTo>
                  <a:pt x="754" y="232"/>
                </a:moveTo>
                <a:cubicBezTo>
                  <a:pt x="755" y="231"/>
                  <a:pt x="756" y="235"/>
                  <a:pt x="757" y="236"/>
                </a:cubicBezTo>
                <a:cubicBezTo>
                  <a:pt x="757" y="234"/>
                  <a:pt x="753" y="229"/>
                  <a:pt x="754" y="232"/>
                </a:cubicBezTo>
                <a:close/>
                <a:moveTo>
                  <a:pt x="747" y="236"/>
                </a:moveTo>
                <a:cubicBezTo>
                  <a:pt x="746" y="236"/>
                  <a:pt x="748" y="238"/>
                  <a:pt x="748" y="239"/>
                </a:cubicBezTo>
                <a:cubicBezTo>
                  <a:pt x="749" y="239"/>
                  <a:pt x="749" y="240"/>
                  <a:pt x="749" y="239"/>
                </a:cubicBezTo>
                <a:cubicBezTo>
                  <a:pt x="748" y="239"/>
                  <a:pt x="748" y="237"/>
                  <a:pt x="747" y="236"/>
                </a:cubicBezTo>
                <a:close/>
                <a:moveTo>
                  <a:pt x="753" y="170"/>
                </a:moveTo>
                <a:cubicBezTo>
                  <a:pt x="752" y="170"/>
                  <a:pt x="752" y="170"/>
                  <a:pt x="753" y="172"/>
                </a:cubicBezTo>
                <a:cubicBezTo>
                  <a:pt x="754" y="172"/>
                  <a:pt x="755" y="172"/>
                  <a:pt x="756" y="173"/>
                </a:cubicBezTo>
                <a:cubicBezTo>
                  <a:pt x="754" y="172"/>
                  <a:pt x="753" y="171"/>
                  <a:pt x="753" y="170"/>
                </a:cubicBezTo>
                <a:close/>
                <a:moveTo>
                  <a:pt x="747" y="163"/>
                </a:moveTo>
                <a:cubicBezTo>
                  <a:pt x="746" y="162"/>
                  <a:pt x="745" y="163"/>
                  <a:pt x="746" y="165"/>
                </a:cubicBezTo>
                <a:cubicBezTo>
                  <a:pt x="746" y="164"/>
                  <a:pt x="749" y="168"/>
                  <a:pt x="749" y="167"/>
                </a:cubicBezTo>
                <a:cubicBezTo>
                  <a:pt x="746" y="163"/>
                  <a:pt x="748" y="165"/>
                  <a:pt x="747" y="163"/>
                </a:cubicBezTo>
                <a:close/>
                <a:moveTo>
                  <a:pt x="726" y="156"/>
                </a:moveTo>
                <a:cubicBezTo>
                  <a:pt x="725" y="156"/>
                  <a:pt x="728" y="159"/>
                  <a:pt x="729" y="160"/>
                </a:cubicBezTo>
                <a:cubicBezTo>
                  <a:pt x="730" y="160"/>
                  <a:pt x="728" y="158"/>
                  <a:pt x="726" y="156"/>
                </a:cubicBezTo>
                <a:close/>
                <a:moveTo>
                  <a:pt x="723" y="152"/>
                </a:moveTo>
                <a:cubicBezTo>
                  <a:pt x="722" y="152"/>
                  <a:pt x="721" y="151"/>
                  <a:pt x="721" y="150"/>
                </a:cubicBezTo>
                <a:cubicBezTo>
                  <a:pt x="720" y="150"/>
                  <a:pt x="720" y="151"/>
                  <a:pt x="721" y="152"/>
                </a:cubicBezTo>
                <a:cubicBezTo>
                  <a:pt x="722" y="151"/>
                  <a:pt x="725" y="155"/>
                  <a:pt x="724" y="153"/>
                </a:cubicBezTo>
                <a:cubicBezTo>
                  <a:pt x="723" y="153"/>
                  <a:pt x="723" y="153"/>
                  <a:pt x="723" y="152"/>
                </a:cubicBezTo>
                <a:close/>
                <a:moveTo>
                  <a:pt x="726" y="146"/>
                </a:moveTo>
                <a:cubicBezTo>
                  <a:pt x="727" y="147"/>
                  <a:pt x="726" y="147"/>
                  <a:pt x="728" y="149"/>
                </a:cubicBezTo>
                <a:cubicBezTo>
                  <a:pt x="729" y="150"/>
                  <a:pt x="727" y="147"/>
                  <a:pt x="726" y="146"/>
                </a:cubicBezTo>
                <a:close/>
                <a:moveTo>
                  <a:pt x="717" y="154"/>
                </a:moveTo>
                <a:cubicBezTo>
                  <a:pt x="718" y="156"/>
                  <a:pt x="715" y="152"/>
                  <a:pt x="714" y="152"/>
                </a:cubicBezTo>
                <a:cubicBezTo>
                  <a:pt x="714" y="153"/>
                  <a:pt x="716" y="154"/>
                  <a:pt x="717" y="156"/>
                </a:cubicBezTo>
                <a:cubicBezTo>
                  <a:pt x="718" y="156"/>
                  <a:pt x="718" y="155"/>
                  <a:pt x="717" y="154"/>
                </a:cubicBezTo>
                <a:close/>
                <a:moveTo>
                  <a:pt x="723" y="138"/>
                </a:moveTo>
                <a:cubicBezTo>
                  <a:pt x="726" y="140"/>
                  <a:pt x="727" y="142"/>
                  <a:pt x="728" y="143"/>
                </a:cubicBezTo>
                <a:cubicBezTo>
                  <a:pt x="727" y="141"/>
                  <a:pt x="725" y="139"/>
                  <a:pt x="723" y="138"/>
                </a:cubicBezTo>
                <a:close/>
                <a:moveTo>
                  <a:pt x="723" y="139"/>
                </a:moveTo>
                <a:cubicBezTo>
                  <a:pt x="723" y="138"/>
                  <a:pt x="722" y="137"/>
                  <a:pt x="721" y="137"/>
                </a:cubicBezTo>
                <a:cubicBezTo>
                  <a:pt x="720" y="136"/>
                  <a:pt x="720" y="136"/>
                  <a:pt x="720" y="137"/>
                </a:cubicBezTo>
                <a:cubicBezTo>
                  <a:pt x="721" y="139"/>
                  <a:pt x="722" y="140"/>
                  <a:pt x="723" y="141"/>
                </a:cubicBezTo>
                <a:cubicBezTo>
                  <a:pt x="722" y="139"/>
                  <a:pt x="720" y="138"/>
                  <a:pt x="721" y="137"/>
                </a:cubicBezTo>
                <a:cubicBezTo>
                  <a:pt x="723" y="139"/>
                  <a:pt x="724" y="140"/>
                  <a:pt x="725" y="140"/>
                </a:cubicBezTo>
                <a:cubicBezTo>
                  <a:pt x="724" y="139"/>
                  <a:pt x="724" y="139"/>
                  <a:pt x="723" y="139"/>
                </a:cubicBezTo>
                <a:close/>
                <a:moveTo>
                  <a:pt x="722" y="140"/>
                </a:moveTo>
                <a:cubicBezTo>
                  <a:pt x="719" y="137"/>
                  <a:pt x="719" y="137"/>
                  <a:pt x="719" y="137"/>
                </a:cubicBezTo>
                <a:cubicBezTo>
                  <a:pt x="718" y="137"/>
                  <a:pt x="720" y="140"/>
                  <a:pt x="721" y="141"/>
                </a:cubicBezTo>
                <a:cubicBezTo>
                  <a:pt x="722" y="141"/>
                  <a:pt x="722" y="141"/>
                  <a:pt x="722" y="140"/>
                </a:cubicBezTo>
                <a:close/>
                <a:moveTo>
                  <a:pt x="721" y="134"/>
                </a:moveTo>
                <a:cubicBezTo>
                  <a:pt x="720" y="134"/>
                  <a:pt x="719" y="134"/>
                  <a:pt x="719" y="134"/>
                </a:cubicBezTo>
                <a:cubicBezTo>
                  <a:pt x="723" y="138"/>
                  <a:pt x="724" y="137"/>
                  <a:pt x="721" y="134"/>
                </a:cubicBezTo>
                <a:close/>
                <a:moveTo>
                  <a:pt x="714" y="136"/>
                </a:moveTo>
                <a:cubicBezTo>
                  <a:pt x="715" y="135"/>
                  <a:pt x="715" y="135"/>
                  <a:pt x="714" y="134"/>
                </a:cubicBezTo>
                <a:cubicBezTo>
                  <a:pt x="713" y="133"/>
                  <a:pt x="712" y="134"/>
                  <a:pt x="714" y="136"/>
                </a:cubicBezTo>
                <a:close/>
                <a:moveTo>
                  <a:pt x="697" y="113"/>
                </a:moveTo>
                <a:cubicBezTo>
                  <a:pt x="698" y="114"/>
                  <a:pt x="698" y="113"/>
                  <a:pt x="697" y="113"/>
                </a:cubicBezTo>
                <a:cubicBezTo>
                  <a:pt x="696" y="113"/>
                  <a:pt x="694" y="110"/>
                  <a:pt x="693" y="110"/>
                </a:cubicBezTo>
                <a:cubicBezTo>
                  <a:pt x="695" y="112"/>
                  <a:pt x="698" y="116"/>
                  <a:pt x="700" y="117"/>
                </a:cubicBezTo>
                <a:cubicBezTo>
                  <a:pt x="699" y="116"/>
                  <a:pt x="696" y="113"/>
                  <a:pt x="697" y="113"/>
                </a:cubicBezTo>
                <a:close/>
                <a:moveTo>
                  <a:pt x="662" y="153"/>
                </a:moveTo>
                <a:cubicBezTo>
                  <a:pt x="663" y="154"/>
                  <a:pt x="665" y="156"/>
                  <a:pt x="666" y="156"/>
                </a:cubicBezTo>
                <a:cubicBezTo>
                  <a:pt x="665" y="155"/>
                  <a:pt x="663" y="152"/>
                  <a:pt x="662" y="153"/>
                </a:cubicBezTo>
                <a:close/>
                <a:moveTo>
                  <a:pt x="685" y="103"/>
                </a:moveTo>
                <a:cubicBezTo>
                  <a:pt x="687" y="104"/>
                  <a:pt x="686" y="104"/>
                  <a:pt x="687" y="105"/>
                </a:cubicBezTo>
                <a:cubicBezTo>
                  <a:pt x="688" y="106"/>
                  <a:pt x="689" y="106"/>
                  <a:pt x="689" y="106"/>
                </a:cubicBezTo>
                <a:cubicBezTo>
                  <a:pt x="688" y="105"/>
                  <a:pt x="687" y="103"/>
                  <a:pt x="685" y="103"/>
                </a:cubicBezTo>
                <a:close/>
                <a:moveTo>
                  <a:pt x="599" y="49"/>
                </a:moveTo>
                <a:cubicBezTo>
                  <a:pt x="600" y="50"/>
                  <a:pt x="603" y="51"/>
                  <a:pt x="603" y="50"/>
                </a:cubicBezTo>
                <a:cubicBezTo>
                  <a:pt x="600" y="49"/>
                  <a:pt x="601" y="50"/>
                  <a:pt x="599" y="49"/>
                </a:cubicBezTo>
                <a:close/>
                <a:moveTo>
                  <a:pt x="579" y="43"/>
                </a:moveTo>
                <a:cubicBezTo>
                  <a:pt x="579" y="42"/>
                  <a:pt x="584" y="44"/>
                  <a:pt x="581" y="43"/>
                </a:cubicBezTo>
                <a:cubicBezTo>
                  <a:pt x="581" y="43"/>
                  <a:pt x="576" y="41"/>
                  <a:pt x="579" y="43"/>
                </a:cubicBezTo>
                <a:close/>
                <a:moveTo>
                  <a:pt x="568" y="37"/>
                </a:moveTo>
                <a:cubicBezTo>
                  <a:pt x="568" y="36"/>
                  <a:pt x="570" y="37"/>
                  <a:pt x="571" y="38"/>
                </a:cubicBezTo>
                <a:cubicBezTo>
                  <a:pt x="573" y="38"/>
                  <a:pt x="568" y="36"/>
                  <a:pt x="567" y="36"/>
                </a:cubicBezTo>
                <a:cubicBezTo>
                  <a:pt x="570" y="37"/>
                  <a:pt x="565" y="36"/>
                  <a:pt x="568" y="37"/>
                </a:cubicBezTo>
                <a:close/>
                <a:moveTo>
                  <a:pt x="562" y="33"/>
                </a:moveTo>
                <a:cubicBezTo>
                  <a:pt x="563" y="34"/>
                  <a:pt x="563" y="33"/>
                  <a:pt x="565" y="33"/>
                </a:cubicBezTo>
                <a:cubicBezTo>
                  <a:pt x="567" y="35"/>
                  <a:pt x="567" y="35"/>
                  <a:pt x="567" y="35"/>
                </a:cubicBezTo>
                <a:cubicBezTo>
                  <a:pt x="570" y="35"/>
                  <a:pt x="558" y="30"/>
                  <a:pt x="562" y="33"/>
                </a:cubicBezTo>
                <a:close/>
                <a:moveTo>
                  <a:pt x="533" y="22"/>
                </a:moveTo>
                <a:cubicBezTo>
                  <a:pt x="531" y="22"/>
                  <a:pt x="527" y="19"/>
                  <a:pt x="523" y="19"/>
                </a:cubicBezTo>
                <a:cubicBezTo>
                  <a:pt x="524" y="20"/>
                  <a:pt x="519" y="18"/>
                  <a:pt x="519" y="19"/>
                </a:cubicBezTo>
                <a:cubicBezTo>
                  <a:pt x="522" y="20"/>
                  <a:pt x="520" y="20"/>
                  <a:pt x="524" y="21"/>
                </a:cubicBezTo>
                <a:cubicBezTo>
                  <a:pt x="522" y="19"/>
                  <a:pt x="526" y="20"/>
                  <a:pt x="528" y="20"/>
                </a:cubicBezTo>
                <a:cubicBezTo>
                  <a:pt x="529" y="21"/>
                  <a:pt x="532" y="22"/>
                  <a:pt x="535" y="23"/>
                </a:cubicBezTo>
                <a:cubicBezTo>
                  <a:pt x="534" y="23"/>
                  <a:pt x="535" y="22"/>
                  <a:pt x="533" y="22"/>
                </a:cubicBezTo>
                <a:close/>
                <a:moveTo>
                  <a:pt x="513" y="21"/>
                </a:moveTo>
                <a:cubicBezTo>
                  <a:pt x="515" y="21"/>
                  <a:pt x="520" y="24"/>
                  <a:pt x="520" y="23"/>
                </a:cubicBezTo>
                <a:cubicBezTo>
                  <a:pt x="516" y="22"/>
                  <a:pt x="514" y="21"/>
                  <a:pt x="513" y="21"/>
                </a:cubicBezTo>
                <a:close/>
                <a:moveTo>
                  <a:pt x="499" y="13"/>
                </a:moveTo>
                <a:cubicBezTo>
                  <a:pt x="501" y="14"/>
                  <a:pt x="499" y="14"/>
                  <a:pt x="502" y="15"/>
                </a:cubicBezTo>
                <a:cubicBezTo>
                  <a:pt x="501" y="14"/>
                  <a:pt x="504" y="14"/>
                  <a:pt x="502" y="14"/>
                </a:cubicBezTo>
                <a:cubicBezTo>
                  <a:pt x="502" y="14"/>
                  <a:pt x="499" y="13"/>
                  <a:pt x="499" y="13"/>
                </a:cubicBezTo>
                <a:close/>
                <a:moveTo>
                  <a:pt x="497" y="13"/>
                </a:moveTo>
                <a:cubicBezTo>
                  <a:pt x="502" y="15"/>
                  <a:pt x="497" y="14"/>
                  <a:pt x="497" y="15"/>
                </a:cubicBezTo>
                <a:cubicBezTo>
                  <a:pt x="499" y="15"/>
                  <a:pt x="500" y="16"/>
                  <a:pt x="501" y="16"/>
                </a:cubicBezTo>
                <a:cubicBezTo>
                  <a:pt x="500" y="15"/>
                  <a:pt x="499" y="13"/>
                  <a:pt x="497" y="13"/>
                </a:cubicBezTo>
                <a:close/>
                <a:moveTo>
                  <a:pt x="494" y="15"/>
                </a:moveTo>
                <a:cubicBezTo>
                  <a:pt x="494" y="14"/>
                  <a:pt x="496" y="15"/>
                  <a:pt x="496" y="14"/>
                </a:cubicBezTo>
                <a:cubicBezTo>
                  <a:pt x="492" y="13"/>
                  <a:pt x="493" y="14"/>
                  <a:pt x="494" y="15"/>
                </a:cubicBezTo>
                <a:close/>
                <a:moveTo>
                  <a:pt x="441" y="7"/>
                </a:moveTo>
                <a:cubicBezTo>
                  <a:pt x="441" y="7"/>
                  <a:pt x="443" y="7"/>
                  <a:pt x="445" y="7"/>
                </a:cubicBezTo>
                <a:cubicBezTo>
                  <a:pt x="444" y="7"/>
                  <a:pt x="445" y="7"/>
                  <a:pt x="444" y="7"/>
                </a:cubicBezTo>
                <a:cubicBezTo>
                  <a:pt x="444" y="7"/>
                  <a:pt x="439" y="7"/>
                  <a:pt x="441" y="7"/>
                </a:cubicBezTo>
                <a:close/>
                <a:moveTo>
                  <a:pt x="436" y="6"/>
                </a:moveTo>
                <a:cubicBezTo>
                  <a:pt x="433" y="6"/>
                  <a:pt x="434" y="5"/>
                  <a:pt x="431" y="6"/>
                </a:cubicBezTo>
                <a:cubicBezTo>
                  <a:pt x="431" y="6"/>
                  <a:pt x="433" y="6"/>
                  <a:pt x="432" y="7"/>
                </a:cubicBezTo>
                <a:cubicBezTo>
                  <a:pt x="434" y="7"/>
                  <a:pt x="436" y="8"/>
                  <a:pt x="437" y="7"/>
                </a:cubicBezTo>
                <a:cubicBezTo>
                  <a:pt x="432" y="7"/>
                  <a:pt x="433" y="6"/>
                  <a:pt x="436" y="6"/>
                </a:cubicBezTo>
                <a:close/>
                <a:moveTo>
                  <a:pt x="424" y="8"/>
                </a:moveTo>
                <a:cubicBezTo>
                  <a:pt x="420" y="7"/>
                  <a:pt x="426" y="6"/>
                  <a:pt x="421" y="7"/>
                </a:cubicBezTo>
                <a:cubicBezTo>
                  <a:pt x="423" y="7"/>
                  <a:pt x="420" y="8"/>
                  <a:pt x="424" y="8"/>
                </a:cubicBezTo>
                <a:close/>
                <a:moveTo>
                  <a:pt x="415" y="4"/>
                </a:moveTo>
                <a:cubicBezTo>
                  <a:pt x="415" y="4"/>
                  <a:pt x="414" y="4"/>
                  <a:pt x="413" y="4"/>
                </a:cubicBezTo>
                <a:cubicBezTo>
                  <a:pt x="415" y="4"/>
                  <a:pt x="417" y="5"/>
                  <a:pt x="420" y="5"/>
                </a:cubicBezTo>
                <a:cubicBezTo>
                  <a:pt x="420" y="4"/>
                  <a:pt x="417" y="4"/>
                  <a:pt x="415" y="4"/>
                </a:cubicBezTo>
                <a:close/>
                <a:moveTo>
                  <a:pt x="417" y="5"/>
                </a:moveTo>
                <a:cubicBezTo>
                  <a:pt x="417" y="6"/>
                  <a:pt x="414" y="6"/>
                  <a:pt x="412" y="5"/>
                </a:cubicBezTo>
                <a:cubicBezTo>
                  <a:pt x="412" y="6"/>
                  <a:pt x="415" y="6"/>
                  <a:pt x="416" y="7"/>
                </a:cubicBezTo>
                <a:cubicBezTo>
                  <a:pt x="416" y="7"/>
                  <a:pt x="417" y="7"/>
                  <a:pt x="418" y="7"/>
                </a:cubicBezTo>
                <a:cubicBezTo>
                  <a:pt x="413" y="6"/>
                  <a:pt x="418" y="6"/>
                  <a:pt x="419" y="6"/>
                </a:cubicBezTo>
                <a:cubicBezTo>
                  <a:pt x="419" y="6"/>
                  <a:pt x="419" y="5"/>
                  <a:pt x="417" y="5"/>
                </a:cubicBezTo>
                <a:close/>
                <a:moveTo>
                  <a:pt x="412" y="4"/>
                </a:moveTo>
                <a:cubicBezTo>
                  <a:pt x="409" y="4"/>
                  <a:pt x="409" y="5"/>
                  <a:pt x="410" y="5"/>
                </a:cubicBezTo>
                <a:cubicBezTo>
                  <a:pt x="409" y="4"/>
                  <a:pt x="414" y="5"/>
                  <a:pt x="413" y="5"/>
                </a:cubicBezTo>
                <a:cubicBezTo>
                  <a:pt x="410" y="4"/>
                  <a:pt x="413" y="4"/>
                  <a:pt x="412" y="4"/>
                </a:cubicBezTo>
                <a:close/>
                <a:moveTo>
                  <a:pt x="409" y="5"/>
                </a:moveTo>
                <a:cubicBezTo>
                  <a:pt x="405" y="5"/>
                  <a:pt x="405" y="5"/>
                  <a:pt x="405" y="5"/>
                </a:cubicBezTo>
                <a:cubicBezTo>
                  <a:pt x="404" y="6"/>
                  <a:pt x="408" y="6"/>
                  <a:pt x="407" y="7"/>
                </a:cubicBezTo>
                <a:cubicBezTo>
                  <a:pt x="409" y="7"/>
                  <a:pt x="409" y="7"/>
                  <a:pt x="412" y="8"/>
                </a:cubicBezTo>
                <a:cubicBezTo>
                  <a:pt x="411" y="7"/>
                  <a:pt x="404" y="6"/>
                  <a:pt x="409" y="5"/>
                </a:cubicBezTo>
                <a:close/>
                <a:moveTo>
                  <a:pt x="391" y="7"/>
                </a:moveTo>
                <a:cubicBezTo>
                  <a:pt x="393" y="7"/>
                  <a:pt x="395" y="7"/>
                  <a:pt x="397" y="7"/>
                </a:cubicBezTo>
                <a:cubicBezTo>
                  <a:pt x="397" y="7"/>
                  <a:pt x="397" y="7"/>
                  <a:pt x="397" y="7"/>
                </a:cubicBezTo>
                <a:cubicBezTo>
                  <a:pt x="395" y="7"/>
                  <a:pt x="393" y="7"/>
                  <a:pt x="391" y="7"/>
                </a:cubicBezTo>
                <a:close/>
                <a:moveTo>
                  <a:pt x="376" y="46"/>
                </a:moveTo>
                <a:cubicBezTo>
                  <a:pt x="376" y="47"/>
                  <a:pt x="379" y="47"/>
                  <a:pt x="380" y="47"/>
                </a:cubicBezTo>
                <a:cubicBezTo>
                  <a:pt x="378" y="47"/>
                  <a:pt x="378" y="46"/>
                  <a:pt x="376" y="46"/>
                </a:cubicBezTo>
                <a:close/>
                <a:moveTo>
                  <a:pt x="354" y="47"/>
                </a:moveTo>
                <a:cubicBezTo>
                  <a:pt x="353" y="48"/>
                  <a:pt x="359" y="47"/>
                  <a:pt x="359" y="47"/>
                </a:cubicBezTo>
                <a:cubicBezTo>
                  <a:pt x="357" y="47"/>
                  <a:pt x="357" y="46"/>
                  <a:pt x="354" y="47"/>
                </a:cubicBezTo>
                <a:close/>
                <a:moveTo>
                  <a:pt x="323" y="15"/>
                </a:moveTo>
                <a:cubicBezTo>
                  <a:pt x="323" y="16"/>
                  <a:pt x="322" y="16"/>
                  <a:pt x="324" y="16"/>
                </a:cubicBezTo>
                <a:cubicBezTo>
                  <a:pt x="326" y="16"/>
                  <a:pt x="326" y="15"/>
                  <a:pt x="323" y="15"/>
                </a:cubicBezTo>
                <a:close/>
                <a:moveTo>
                  <a:pt x="325" y="47"/>
                </a:moveTo>
                <a:cubicBezTo>
                  <a:pt x="324" y="48"/>
                  <a:pt x="328" y="47"/>
                  <a:pt x="329" y="46"/>
                </a:cubicBezTo>
                <a:cubicBezTo>
                  <a:pt x="327" y="47"/>
                  <a:pt x="327" y="46"/>
                  <a:pt x="325" y="47"/>
                </a:cubicBezTo>
                <a:close/>
                <a:moveTo>
                  <a:pt x="321" y="51"/>
                </a:moveTo>
                <a:cubicBezTo>
                  <a:pt x="324" y="50"/>
                  <a:pt x="323" y="50"/>
                  <a:pt x="321" y="51"/>
                </a:cubicBezTo>
                <a:cubicBezTo>
                  <a:pt x="323" y="51"/>
                  <a:pt x="325" y="50"/>
                  <a:pt x="327" y="50"/>
                </a:cubicBezTo>
                <a:cubicBezTo>
                  <a:pt x="328" y="50"/>
                  <a:pt x="328" y="49"/>
                  <a:pt x="328" y="49"/>
                </a:cubicBezTo>
                <a:cubicBezTo>
                  <a:pt x="325" y="50"/>
                  <a:pt x="321" y="49"/>
                  <a:pt x="321" y="51"/>
                </a:cubicBezTo>
                <a:close/>
                <a:moveTo>
                  <a:pt x="316" y="18"/>
                </a:moveTo>
                <a:cubicBezTo>
                  <a:pt x="319" y="17"/>
                  <a:pt x="317" y="18"/>
                  <a:pt x="320" y="18"/>
                </a:cubicBezTo>
                <a:cubicBezTo>
                  <a:pt x="319" y="17"/>
                  <a:pt x="321" y="17"/>
                  <a:pt x="321" y="16"/>
                </a:cubicBezTo>
                <a:cubicBezTo>
                  <a:pt x="318" y="17"/>
                  <a:pt x="319" y="17"/>
                  <a:pt x="317" y="17"/>
                </a:cubicBezTo>
                <a:cubicBezTo>
                  <a:pt x="317" y="17"/>
                  <a:pt x="317" y="17"/>
                  <a:pt x="316" y="18"/>
                </a:cubicBezTo>
                <a:close/>
                <a:moveTo>
                  <a:pt x="311" y="35"/>
                </a:moveTo>
                <a:cubicBezTo>
                  <a:pt x="312" y="34"/>
                  <a:pt x="316" y="34"/>
                  <a:pt x="315" y="34"/>
                </a:cubicBezTo>
                <a:cubicBezTo>
                  <a:pt x="314" y="34"/>
                  <a:pt x="308" y="35"/>
                  <a:pt x="311" y="35"/>
                </a:cubicBezTo>
                <a:close/>
                <a:moveTo>
                  <a:pt x="314" y="49"/>
                </a:moveTo>
                <a:cubicBezTo>
                  <a:pt x="314" y="50"/>
                  <a:pt x="318" y="49"/>
                  <a:pt x="318" y="49"/>
                </a:cubicBezTo>
                <a:lnTo>
                  <a:pt x="314" y="49"/>
                </a:lnTo>
                <a:close/>
                <a:moveTo>
                  <a:pt x="308" y="47"/>
                </a:moveTo>
                <a:cubicBezTo>
                  <a:pt x="308" y="48"/>
                  <a:pt x="314" y="46"/>
                  <a:pt x="315" y="46"/>
                </a:cubicBezTo>
                <a:cubicBezTo>
                  <a:pt x="315" y="46"/>
                  <a:pt x="315" y="45"/>
                  <a:pt x="316" y="45"/>
                </a:cubicBezTo>
                <a:cubicBezTo>
                  <a:pt x="313" y="46"/>
                  <a:pt x="309" y="47"/>
                  <a:pt x="308" y="47"/>
                </a:cubicBezTo>
                <a:close/>
                <a:moveTo>
                  <a:pt x="302" y="21"/>
                </a:moveTo>
                <a:cubicBezTo>
                  <a:pt x="305" y="21"/>
                  <a:pt x="305" y="20"/>
                  <a:pt x="306" y="20"/>
                </a:cubicBezTo>
                <a:cubicBezTo>
                  <a:pt x="306" y="19"/>
                  <a:pt x="307" y="19"/>
                  <a:pt x="307" y="19"/>
                </a:cubicBezTo>
                <a:cubicBezTo>
                  <a:pt x="304" y="20"/>
                  <a:pt x="303" y="20"/>
                  <a:pt x="302" y="21"/>
                </a:cubicBezTo>
                <a:close/>
                <a:moveTo>
                  <a:pt x="314" y="52"/>
                </a:moveTo>
                <a:cubicBezTo>
                  <a:pt x="313" y="52"/>
                  <a:pt x="311" y="53"/>
                  <a:pt x="311" y="53"/>
                </a:cubicBezTo>
                <a:cubicBezTo>
                  <a:pt x="314" y="52"/>
                  <a:pt x="313" y="53"/>
                  <a:pt x="315" y="52"/>
                </a:cubicBezTo>
                <a:cubicBezTo>
                  <a:pt x="315" y="52"/>
                  <a:pt x="315" y="52"/>
                  <a:pt x="314" y="52"/>
                </a:cubicBezTo>
                <a:close/>
                <a:moveTo>
                  <a:pt x="309" y="42"/>
                </a:moveTo>
                <a:cubicBezTo>
                  <a:pt x="307" y="43"/>
                  <a:pt x="305" y="43"/>
                  <a:pt x="304" y="44"/>
                </a:cubicBezTo>
                <a:cubicBezTo>
                  <a:pt x="306" y="44"/>
                  <a:pt x="309" y="43"/>
                  <a:pt x="310" y="42"/>
                </a:cubicBezTo>
                <a:cubicBezTo>
                  <a:pt x="310" y="42"/>
                  <a:pt x="310" y="41"/>
                  <a:pt x="309" y="41"/>
                </a:cubicBezTo>
                <a:lnTo>
                  <a:pt x="309" y="42"/>
                </a:lnTo>
                <a:close/>
                <a:moveTo>
                  <a:pt x="306" y="49"/>
                </a:moveTo>
                <a:cubicBezTo>
                  <a:pt x="308" y="49"/>
                  <a:pt x="309" y="49"/>
                  <a:pt x="310" y="49"/>
                </a:cubicBezTo>
                <a:cubicBezTo>
                  <a:pt x="310" y="48"/>
                  <a:pt x="310" y="48"/>
                  <a:pt x="311" y="48"/>
                </a:cubicBezTo>
                <a:cubicBezTo>
                  <a:pt x="311" y="48"/>
                  <a:pt x="311" y="48"/>
                  <a:pt x="311" y="48"/>
                </a:cubicBezTo>
                <a:cubicBezTo>
                  <a:pt x="308" y="49"/>
                  <a:pt x="307" y="48"/>
                  <a:pt x="306" y="49"/>
                </a:cubicBezTo>
                <a:close/>
                <a:moveTo>
                  <a:pt x="306" y="51"/>
                </a:moveTo>
                <a:cubicBezTo>
                  <a:pt x="307" y="51"/>
                  <a:pt x="308" y="50"/>
                  <a:pt x="309" y="50"/>
                </a:cubicBezTo>
                <a:cubicBezTo>
                  <a:pt x="310" y="50"/>
                  <a:pt x="310" y="50"/>
                  <a:pt x="310" y="50"/>
                </a:cubicBezTo>
                <a:cubicBezTo>
                  <a:pt x="310" y="50"/>
                  <a:pt x="310" y="50"/>
                  <a:pt x="310" y="50"/>
                </a:cubicBezTo>
                <a:cubicBezTo>
                  <a:pt x="307" y="50"/>
                  <a:pt x="304" y="51"/>
                  <a:pt x="306" y="51"/>
                </a:cubicBezTo>
                <a:close/>
                <a:moveTo>
                  <a:pt x="307" y="53"/>
                </a:moveTo>
                <a:cubicBezTo>
                  <a:pt x="309" y="53"/>
                  <a:pt x="306" y="54"/>
                  <a:pt x="306" y="54"/>
                </a:cubicBezTo>
                <a:cubicBezTo>
                  <a:pt x="309" y="54"/>
                  <a:pt x="310" y="53"/>
                  <a:pt x="311" y="52"/>
                </a:cubicBezTo>
                <a:cubicBezTo>
                  <a:pt x="310" y="52"/>
                  <a:pt x="308" y="53"/>
                  <a:pt x="307" y="53"/>
                </a:cubicBezTo>
                <a:close/>
                <a:moveTo>
                  <a:pt x="308" y="54"/>
                </a:moveTo>
                <a:cubicBezTo>
                  <a:pt x="305" y="55"/>
                  <a:pt x="306" y="55"/>
                  <a:pt x="305" y="56"/>
                </a:cubicBezTo>
                <a:cubicBezTo>
                  <a:pt x="308" y="55"/>
                  <a:pt x="309" y="56"/>
                  <a:pt x="310" y="55"/>
                </a:cubicBezTo>
                <a:cubicBezTo>
                  <a:pt x="308" y="55"/>
                  <a:pt x="308" y="55"/>
                  <a:pt x="308" y="54"/>
                </a:cubicBezTo>
                <a:close/>
                <a:moveTo>
                  <a:pt x="302" y="38"/>
                </a:moveTo>
                <a:cubicBezTo>
                  <a:pt x="300" y="39"/>
                  <a:pt x="300" y="39"/>
                  <a:pt x="300" y="40"/>
                </a:cubicBezTo>
                <a:cubicBezTo>
                  <a:pt x="303" y="39"/>
                  <a:pt x="303" y="39"/>
                  <a:pt x="302" y="38"/>
                </a:cubicBezTo>
                <a:close/>
                <a:moveTo>
                  <a:pt x="301" y="46"/>
                </a:moveTo>
                <a:cubicBezTo>
                  <a:pt x="300" y="47"/>
                  <a:pt x="300" y="47"/>
                  <a:pt x="299" y="47"/>
                </a:cubicBezTo>
                <a:cubicBezTo>
                  <a:pt x="299" y="47"/>
                  <a:pt x="297" y="48"/>
                  <a:pt x="299" y="48"/>
                </a:cubicBezTo>
                <a:cubicBezTo>
                  <a:pt x="300" y="47"/>
                  <a:pt x="305" y="45"/>
                  <a:pt x="302" y="46"/>
                </a:cubicBezTo>
                <a:cubicBezTo>
                  <a:pt x="302" y="46"/>
                  <a:pt x="301" y="46"/>
                  <a:pt x="301" y="46"/>
                </a:cubicBezTo>
                <a:close/>
                <a:moveTo>
                  <a:pt x="300" y="51"/>
                </a:moveTo>
                <a:cubicBezTo>
                  <a:pt x="300" y="51"/>
                  <a:pt x="303" y="50"/>
                  <a:pt x="303" y="50"/>
                </a:cubicBezTo>
                <a:cubicBezTo>
                  <a:pt x="301" y="50"/>
                  <a:pt x="297" y="52"/>
                  <a:pt x="300" y="51"/>
                </a:cubicBezTo>
                <a:close/>
                <a:moveTo>
                  <a:pt x="296" y="41"/>
                </a:moveTo>
                <a:cubicBezTo>
                  <a:pt x="296" y="40"/>
                  <a:pt x="297" y="40"/>
                  <a:pt x="297" y="40"/>
                </a:cubicBezTo>
                <a:cubicBezTo>
                  <a:pt x="294" y="40"/>
                  <a:pt x="293" y="42"/>
                  <a:pt x="296" y="41"/>
                </a:cubicBezTo>
                <a:close/>
                <a:moveTo>
                  <a:pt x="295" y="49"/>
                </a:moveTo>
                <a:cubicBezTo>
                  <a:pt x="293" y="50"/>
                  <a:pt x="294" y="51"/>
                  <a:pt x="297" y="51"/>
                </a:cubicBezTo>
                <a:cubicBezTo>
                  <a:pt x="298" y="50"/>
                  <a:pt x="294" y="50"/>
                  <a:pt x="297" y="49"/>
                </a:cubicBezTo>
                <a:cubicBezTo>
                  <a:pt x="296" y="49"/>
                  <a:pt x="296" y="49"/>
                  <a:pt x="295" y="49"/>
                </a:cubicBezTo>
                <a:close/>
                <a:moveTo>
                  <a:pt x="296" y="54"/>
                </a:moveTo>
                <a:cubicBezTo>
                  <a:pt x="296" y="55"/>
                  <a:pt x="294" y="55"/>
                  <a:pt x="294" y="55"/>
                </a:cubicBezTo>
                <a:cubicBezTo>
                  <a:pt x="294" y="56"/>
                  <a:pt x="294" y="56"/>
                  <a:pt x="295" y="57"/>
                </a:cubicBezTo>
                <a:cubicBezTo>
                  <a:pt x="293" y="57"/>
                  <a:pt x="293" y="57"/>
                  <a:pt x="293" y="57"/>
                </a:cubicBezTo>
                <a:cubicBezTo>
                  <a:pt x="293" y="58"/>
                  <a:pt x="293" y="58"/>
                  <a:pt x="292" y="58"/>
                </a:cubicBezTo>
                <a:cubicBezTo>
                  <a:pt x="294" y="58"/>
                  <a:pt x="294" y="58"/>
                  <a:pt x="295" y="58"/>
                </a:cubicBezTo>
                <a:cubicBezTo>
                  <a:pt x="293" y="58"/>
                  <a:pt x="293" y="57"/>
                  <a:pt x="297" y="57"/>
                </a:cubicBezTo>
                <a:cubicBezTo>
                  <a:pt x="297" y="56"/>
                  <a:pt x="295" y="56"/>
                  <a:pt x="295" y="56"/>
                </a:cubicBezTo>
                <a:cubicBezTo>
                  <a:pt x="295" y="55"/>
                  <a:pt x="299" y="54"/>
                  <a:pt x="298" y="54"/>
                </a:cubicBezTo>
                <a:cubicBezTo>
                  <a:pt x="297" y="55"/>
                  <a:pt x="297" y="54"/>
                  <a:pt x="296" y="54"/>
                </a:cubicBezTo>
                <a:close/>
                <a:moveTo>
                  <a:pt x="286" y="51"/>
                </a:moveTo>
                <a:cubicBezTo>
                  <a:pt x="286" y="52"/>
                  <a:pt x="282" y="52"/>
                  <a:pt x="282" y="53"/>
                </a:cubicBezTo>
                <a:cubicBezTo>
                  <a:pt x="285" y="52"/>
                  <a:pt x="292" y="51"/>
                  <a:pt x="293" y="49"/>
                </a:cubicBezTo>
                <a:cubicBezTo>
                  <a:pt x="289" y="50"/>
                  <a:pt x="289" y="51"/>
                  <a:pt x="286" y="51"/>
                </a:cubicBezTo>
                <a:close/>
                <a:moveTo>
                  <a:pt x="287" y="58"/>
                </a:moveTo>
                <a:cubicBezTo>
                  <a:pt x="291" y="56"/>
                  <a:pt x="292" y="55"/>
                  <a:pt x="293" y="54"/>
                </a:cubicBezTo>
                <a:cubicBezTo>
                  <a:pt x="288" y="56"/>
                  <a:pt x="290" y="56"/>
                  <a:pt x="287" y="58"/>
                </a:cubicBezTo>
                <a:close/>
                <a:moveTo>
                  <a:pt x="286" y="51"/>
                </a:moveTo>
                <a:cubicBezTo>
                  <a:pt x="288" y="50"/>
                  <a:pt x="291" y="49"/>
                  <a:pt x="291" y="48"/>
                </a:cubicBezTo>
                <a:cubicBezTo>
                  <a:pt x="289" y="49"/>
                  <a:pt x="285" y="51"/>
                  <a:pt x="286" y="51"/>
                </a:cubicBezTo>
                <a:close/>
                <a:moveTo>
                  <a:pt x="288" y="60"/>
                </a:moveTo>
                <a:cubicBezTo>
                  <a:pt x="289" y="60"/>
                  <a:pt x="294" y="59"/>
                  <a:pt x="294" y="59"/>
                </a:cubicBezTo>
                <a:cubicBezTo>
                  <a:pt x="293" y="59"/>
                  <a:pt x="289" y="59"/>
                  <a:pt x="288" y="60"/>
                </a:cubicBezTo>
                <a:close/>
                <a:moveTo>
                  <a:pt x="283" y="27"/>
                </a:moveTo>
                <a:cubicBezTo>
                  <a:pt x="276" y="29"/>
                  <a:pt x="276" y="29"/>
                  <a:pt x="276" y="29"/>
                </a:cubicBezTo>
                <a:cubicBezTo>
                  <a:pt x="277" y="30"/>
                  <a:pt x="274" y="30"/>
                  <a:pt x="274" y="31"/>
                </a:cubicBezTo>
                <a:cubicBezTo>
                  <a:pt x="278" y="29"/>
                  <a:pt x="276" y="29"/>
                  <a:pt x="281" y="28"/>
                </a:cubicBezTo>
                <a:cubicBezTo>
                  <a:pt x="281" y="28"/>
                  <a:pt x="279" y="29"/>
                  <a:pt x="280" y="29"/>
                </a:cubicBezTo>
                <a:cubicBezTo>
                  <a:pt x="282" y="28"/>
                  <a:pt x="282" y="29"/>
                  <a:pt x="284" y="28"/>
                </a:cubicBezTo>
                <a:cubicBezTo>
                  <a:pt x="285" y="27"/>
                  <a:pt x="281" y="28"/>
                  <a:pt x="283" y="27"/>
                </a:cubicBezTo>
                <a:close/>
                <a:moveTo>
                  <a:pt x="291" y="52"/>
                </a:moveTo>
                <a:cubicBezTo>
                  <a:pt x="291" y="51"/>
                  <a:pt x="289" y="52"/>
                  <a:pt x="291" y="51"/>
                </a:cubicBezTo>
                <a:cubicBezTo>
                  <a:pt x="285" y="53"/>
                  <a:pt x="289" y="53"/>
                  <a:pt x="291" y="52"/>
                </a:cubicBezTo>
                <a:close/>
                <a:moveTo>
                  <a:pt x="282" y="46"/>
                </a:moveTo>
                <a:cubicBezTo>
                  <a:pt x="282" y="46"/>
                  <a:pt x="281" y="46"/>
                  <a:pt x="281" y="47"/>
                </a:cubicBezTo>
                <a:cubicBezTo>
                  <a:pt x="283" y="46"/>
                  <a:pt x="285" y="46"/>
                  <a:pt x="286" y="45"/>
                </a:cubicBezTo>
                <a:cubicBezTo>
                  <a:pt x="284" y="45"/>
                  <a:pt x="284" y="45"/>
                  <a:pt x="282" y="46"/>
                </a:cubicBezTo>
                <a:close/>
                <a:moveTo>
                  <a:pt x="275" y="46"/>
                </a:moveTo>
                <a:cubicBezTo>
                  <a:pt x="277" y="46"/>
                  <a:pt x="280" y="44"/>
                  <a:pt x="281" y="44"/>
                </a:cubicBezTo>
                <a:cubicBezTo>
                  <a:pt x="282" y="44"/>
                  <a:pt x="286" y="42"/>
                  <a:pt x="284" y="42"/>
                </a:cubicBezTo>
                <a:cubicBezTo>
                  <a:pt x="283" y="43"/>
                  <a:pt x="276" y="45"/>
                  <a:pt x="275" y="46"/>
                </a:cubicBezTo>
                <a:close/>
                <a:moveTo>
                  <a:pt x="284" y="57"/>
                </a:moveTo>
                <a:cubicBezTo>
                  <a:pt x="285" y="56"/>
                  <a:pt x="283" y="55"/>
                  <a:pt x="287" y="54"/>
                </a:cubicBezTo>
                <a:cubicBezTo>
                  <a:pt x="288" y="53"/>
                  <a:pt x="286" y="54"/>
                  <a:pt x="285" y="54"/>
                </a:cubicBezTo>
                <a:cubicBezTo>
                  <a:pt x="284" y="55"/>
                  <a:pt x="285" y="55"/>
                  <a:pt x="283" y="56"/>
                </a:cubicBezTo>
                <a:cubicBezTo>
                  <a:pt x="282" y="56"/>
                  <a:pt x="285" y="56"/>
                  <a:pt x="281" y="57"/>
                </a:cubicBezTo>
                <a:cubicBezTo>
                  <a:pt x="281" y="58"/>
                  <a:pt x="283" y="57"/>
                  <a:pt x="284" y="57"/>
                </a:cubicBezTo>
                <a:cubicBezTo>
                  <a:pt x="283" y="57"/>
                  <a:pt x="283" y="57"/>
                  <a:pt x="284" y="57"/>
                </a:cubicBezTo>
                <a:close/>
                <a:moveTo>
                  <a:pt x="279" y="43"/>
                </a:moveTo>
                <a:cubicBezTo>
                  <a:pt x="279" y="43"/>
                  <a:pt x="279" y="43"/>
                  <a:pt x="280" y="43"/>
                </a:cubicBezTo>
                <a:cubicBezTo>
                  <a:pt x="280" y="43"/>
                  <a:pt x="283" y="42"/>
                  <a:pt x="283" y="42"/>
                </a:cubicBezTo>
                <a:cubicBezTo>
                  <a:pt x="281" y="42"/>
                  <a:pt x="281" y="42"/>
                  <a:pt x="279" y="43"/>
                </a:cubicBezTo>
                <a:close/>
                <a:moveTo>
                  <a:pt x="273" y="49"/>
                </a:moveTo>
                <a:cubicBezTo>
                  <a:pt x="277" y="47"/>
                  <a:pt x="276" y="49"/>
                  <a:pt x="277" y="48"/>
                </a:cubicBezTo>
                <a:cubicBezTo>
                  <a:pt x="278" y="48"/>
                  <a:pt x="278" y="48"/>
                  <a:pt x="278" y="47"/>
                </a:cubicBezTo>
                <a:cubicBezTo>
                  <a:pt x="276" y="48"/>
                  <a:pt x="274" y="48"/>
                  <a:pt x="273" y="49"/>
                </a:cubicBezTo>
                <a:close/>
                <a:moveTo>
                  <a:pt x="274" y="62"/>
                </a:moveTo>
                <a:cubicBezTo>
                  <a:pt x="273" y="62"/>
                  <a:pt x="272" y="63"/>
                  <a:pt x="272" y="63"/>
                </a:cubicBezTo>
                <a:cubicBezTo>
                  <a:pt x="273" y="62"/>
                  <a:pt x="274" y="63"/>
                  <a:pt x="275" y="62"/>
                </a:cubicBezTo>
                <a:cubicBezTo>
                  <a:pt x="274" y="62"/>
                  <a:pt x="281" y="60"/>
                  <a:pt x="282" y="59"/>
                </a:cubicBezTo>
                <a:cubicBezTo>
                  <a:pt x="281" y="60"/>
                  <a:pt x="280" y="60"/>
                  <a:pt x="280" y="60"/>
                </a:cubicBezTo>
                <a:cubicBezTo>
                  <a:pt x="279" y="60"/>
                  <a:pt x="280" y="59"/>
                  <a:pt x="278" y="59"/>
                </a:cubicBezTo>
                <a:cubicBezTo>
                  <a:pt x="279" y="60"/>
                  <a:pt x="277" y="60"/>
                  <a:pt x="275" y="61"/>
                </a:cubicBezTo>
                <a:cubicBezTo>
                  <a:pt x="276" y="61"/>
                  <a:pt x="275" y="61"/>
                  <a:pt x="274" y="62"/>
                </a:cubicBezTo>
                <a:close/>
                <a:moveTo>
                  <a:pt x="270" y="48"/>
                </a:moveTo>
                <a:cubicBezTo>
                  <a:pt x="270" y="49"/>
                  <a:pt x="273" y="48"/>
                  <a:pt x="276" y="47"/>
                </a:cubicBezTo>
                <a:cubicBezTo>
                  <a:pt x="273" y="47"/>
                  <a:pt x="273" y="46"/>
                  <a:pt x="271" y="47"/>
                </a:cubicBezTo>
                <a:cubicBezTo>
                  <a:pt x="272" y="47"/>
                  <a:pt x="274" y="47"/>
                  <a:pt x="270" y="48"/>
                </a:cubicBezTo>
                <a:close/>
                <a:moveTo>
                  <a:pt x="276" y="60"/>
                </a:moveTo>
                <a:cubicBezTo>
                  <a:pt x="276" y="60"/>
                  <a:pt x="277" y="59"/>
                  <a:pt x="276" y="59"/>
                </a:cubicBezTo>
                <a:cubicBezTo>
                  <a:pt x="270" y="61"/>
                  <a:pt x="269" y="62"/>
                  <a:pt x="276" y="60"/>
                </a:cubicBezTo>
                <a:close/>
                <a:moveTo>
                  <a:pt x="264" y="34"/>
                </a:moveTo>
                <a:cubicBezTo>
                  <a:pt x="262" y="34"/>
                  <a:pt x="261" y="35"/>
                  <a:pt x="261" y="35"/>
                </a:cubicBezTo>
                <a:cubicBezTo>
                  <a:pt x="263" y="35"/>
                  <a:pt x="265" y="34"/>
                  <a:pt x="265" y="34"/>
                </a:cubicBezTo>
                <a:cubicBezTo>
                  <a:pt x="264" y="34"/>
                  <a:pt x="264" y="34"/>
                  <a:pt x="264" y="34"/>
                </a:cubicBezTo>
                <a:close/>
                <a:moveTo>
                  <a:pt x="248" y="40"/>
                </a:moveTo>
                <a:cubicBezTo>
                  <a:pt x="250" y="40"/>
                  <a:pt x="247" y="41"/>
                  <a:pt x="248" y="41"/>
                </a:cubicBezTo>
                <a:cubicBezTo>
                  <a:pt x="251" y="40"/>
                  <a:pt x="250" y="40"/>
                  <a:pt x="252" y="39"/>
                </a:cubicBezTo>
                <a:cubicBezTo>
                  <a:pt x="252" y="39"/>
                  <a:pt x="252" y="40"/>
                  <a:pt x="253" y="39"/>
                </a:cubicBezTo>
                <a:cubicBezTo>
                  <a:pt x="254" y="39"/>
                  <a:pt x="253" y="39"/>
                  <a:pt x="254" y="38"/>
                </a:cubicBezTo>
                <a:cubicBezTo>
                  <a:pt x="257" y="37"/>
                  <a:pt x="256" y="38"/>
                  <a:pt x="259" y="36"/>
                </a:cubicBezTo>
                <a:cubicBezTo>
                  <a:pt x="260" y="36"/>
                  <a:pt x="260" y="36"/>
                  <a:pt x="260" y="35"/>
                </a:cubicBezTo>
                <a:cubicBezTo>
                  <a:pt x="258" y="36"/>
                  <a:pt x="258" y="36"/>
                  <a:pt x="256" y="36"/>
                </a:cubicBezTo>
                <a:cubicBezTo>
                  <a:pt x="258" y="36"/>
                  <a:pt x="253" y="38"/>
                  <a:pt x="254" y="37"/>
                </a:cubicBezTo>
                <a:cubicBezTo>
                  <a:pt x="251" y="38"/>
                  <a:pt x="252" y="39"/>
                  <a:pt x="250" y="40"/>
                </a:cubicBezTo>
                <a:cubicBezTo>
                  <a:pt x="250" y="39"/>
                  <a:pt x="251" y="39"/>
                  <a:pt x="250" y="39"/>
                </a:cubicBezTo>
                <a:cubicBezTo>
                  <a:pt x="245" y="41"/>
                  <a:pt x="242" y="42"/>
                  <a:pt x="238" y="44"/>
                </a:cubicBezTo>
                <a:cubicBezTo>
                  <a:pt x="237" y="45"/>
                  <a:pt x="241" y="44"/>
                  <a:pt x="239" y="45"/>
                </a:cubicBezTo>
                <a:cubicBezTo>
                  <a:pt x="235" y="46"/>
                  <a:pt x="238" y="43"/>
                  <a:pt x="235" y="45"/>
                </a:cubicBezTo>
                <a:cubicBezTo>
                  <a:pt x="236" y="45"/>
                  <a:pt x="236" y="46"/>
                  <a:pt x="238" y="45"/>
                </a:cubicBezTo>
                <a:cubicBezTo>
                  <a:pt x="239" y="44"/>
                  <a:pt x="241" y="44"/>
                  <a:pt x="242" y="44"/>
                </a:cubicBezTo>
                <a:cubicBezTo>
                  <a:pt x="243" y="43"/>
                  <a:pt x="241" y="44"/>
                  <a:pt x="242" y="43"/>
                </a:cubicBezTo>
                <a:cubicBezTo>
                  <a:pt x="245" y="42"/>
                  <a:pt x="246" y="41"/>
                  <a:pt x="248" y="40"/>
                </a:cubicBezTo>
                <a:close/>
                <a:moveTo>
                  <a:pt x="253" y="56"/>
                </a:moveTo>
                <a:cubicBezTo>
                  <a:pt x="253" y="57"/>
                  <a:pt x="253" y="57"/>
                  <a:pt x="254" y="57"/>
                </a:cubicBezTo>
                <a:cubicBezTo>
                  <a:pt x="257" y="55"/>
                  <a:pt x="256" y="56"/>
                  <a:pt x="258" y="55"/>
                </a:cubicBezTo>
                <a:cubicBezTo>
                  <a:pt x="258" y="55"/>
                  <a:pt x="263" y="53"/>
                  <a:pt x="264" y="52"/>
                </a:cubicBezTo>
                <a:cubicBezTo>
                  <a:pt x="260" y="53"/>
                  <a:pt x="255" y="56"/>
                  <a:pt x="253" y="56"/>
                </a:cubicBezTo>
                <a:close/>
                <a:moveTo>
                  <a:pt x="264" y="64"/>
                </a:moveTo>
                <a:cubicBezTo>
                  <a:pt x="267" y="64"/>
                  <a:pt x="264" y="65"/>
                  <a:pt x="263" y="65"/>
                </a:cubicBezTo>
                <a:cubicBezTo>
                  <a:pt x="263" y="66"/>
                  <a:pt x="263" y="66"/>
                  <a:pt x="264" y="66"/>
                </a:cubicBezTo>
                <a:cubicBezTo>
                  <a:pt x="264" y="65"/>
                  <a:pt x="265" y="66"/>
                  <a:pt x="267" y="65"/>
                </a:cubicBezTo>
                <a:cubicBezTo>
                  <a:pt x="268" y="64"/>
                  <a:pt x="268" y="64"/>
                  <a:pt x="268" y="63"/>
                </a:cubicBezTo>
                <a:cubicBezTo>
                  <a:pt x="267" y="64"/>
                  <a:pt x="265" y="63"/>
                  <a:pt x="264" y="64"/>
                </a:cubicBezTo>
                <a:close/>
                <a:moveTo>
                  <a:pt x="261" y="65"/>
                </a:moveTo>
                <a:cubicBezTo>
                  <a:pt x="261" y="65"/>
                  <a:pt x="261" y="65"/>
                  <a:pt x="261" y="65"/>
                </a:cubicBezTo>
                <a:cubicBezTo>
                  <a:pt x="263" y="65"/>
                  <a:pt x="266" y="63"/>
                  <a:pt x="264" y="63"/>
                </a:cubicBezTo>
                <a:cubicBezTo>
                  <a:pt x="264" y="64"/>
                  <a:pt x="263" y="64"/>
                  <a:pt x="261" y="65"/>
                </a:cubicBezTo>
                <a:close/>
                <a:moveTo>
                  <a:pt x="253" y="68"/>
                </a:moveTo>
                <a:cubicBezTo>
                  <a:pt x="255" y="68"/>
                  <a:pt x="258" y="67"/>
                  <a:pt x="259" y="67"/>
                </a:cubicBezTo>
                <a:cubicBezTo>
                  <a:pt x="258" y="67"/>
                  <a:pt x="261" y="66"/>
                  <a:pt x="260" y="66"/>
                </a:cubicBezTo>
                <a:cubicBezTo>
                  <a:pt x="257" y="67"/>
                  <a:pt x="256" y="67"/>
                  <a:pt x="253" y="68"/>
                </a:cubicBezTo>
                <a:close/>
                <a:moveTo>
                  <a:pt x="256" y="64"/>
                </a:moveTo>
                <a:cubicBezTo>
                  <a:pt x="258" y="64"/>
                  <a:pt x="255" y="65"/>
                  <a:pt x="257" y="65"/>
                </a:cubicBezTo>
                <a:cubicBezTo>
                  <a:pt x="258" y="64"/>
                  <a:pt x="257" y="64"/>
                  <a:pt x="258" y="63"/>
                </a:cubicBezTo>
                <a:lnTo>
                  <a:pt x="256" y="64"/>
                </a:lnTo>
                <a:close/>
                <a:moveTo>
                  <a:pt x="249" y="75"/>
                </a:moveTo>
                <a:cubicBezTo>
                  <a:pt x="249" y="75"/>
                  <a:pt x="249" y="75"/>
                  <a:pt x="248" y="75"/>
                </a:cubicBezTo>
                <a:cubicBezTo>
                  <a:pt x="247" y="75"/>
                  <a:pt x="250" y="73"/>
                  <a:pt x="247" y="74"/>
                </a:cubicBezTo>
                <a:cubicBezTo>
                  <a:pt x="250" y="74"/>
                  <a:pt x="243" y="77"/>
                  <a:pt x="246" y="77"/>
                </a:cubicBezTo>
                <a:cubicBezTo>
                  <a:pt x="246" y="77"/>
                  <a:pt x="247" y="76"/>
                  <a:pt x="247" y="76"/>
                </a:cubicBezTo>
                <a:cubicBezTo>
                  <a:pt x="246" y="77"/>
                  <a:pt x="246" y="77"/>
                  <a:pt x="247" y="77"/>
                </a:cubicBezTo>
                <a:cubicBezTo>
                  <a:pt x="249" y="75"/>
                  <a:pt x="255" y="74"/>
                  <a:pt x="257" y="72"/>
                </a:cubicBezTo>
                <a:cubicBezTo>
                  <a:pt x="255" y="72"/>
                  <a:pt x="252" y="74"/>
                  <a:pt x="249" y="75"/>
                </a:cubicBezTo>
                <a:close/>
                <a:moveTo>
                  <a:pt x="248" y="62"/>
                </a:moveTo>
                <a:cubicBezTo>
                  <a:pt x="250" y="61"/>
                  <a:pt x="251" y="61"/>
                  <a:pt x="251" y="60"/>
                </a:cubicBezTo>
                <a:cubicBezTo>
                  <a:pt x="249" y="61"/>
                  <a:pt x="248" y="62"/>
                  <a:pt x="248" y="62"/>
                </a:cubicBezTo>
                <a:close/>
                <a:moveTo>
                  <a:pt x="246" y="67"/>
                </a:moveTo>
                <a:cubicBezTo>
                  <a:pt x="243" y="68"/>
                  <a:pt x="245" y="69"/>
                  <a:pt x="248" y="68"/>
                </a:cubicBezTo>
                <a:cubicBezTo>
                  <a:pt x="248" y="67"/>
                  <a:pt x="246" y="68"/>
                  <a:pt x="246" y="67"/>
                </a:cubicBezTo>
                <a:close/>
                <a:moveTo>
                  <a:pt x="244" y="65"/>
                </a:moveTo>
                <a:cubicBezTo>
                  <a:pt x="243" y="65"/>
                  <a:pt x="245" y="64"/>
                  <a:pt x="245" y="63"/>
                </a:cubicBezTo>
                <a:cubicBezTo>
                  <a:pt x="242" y="64"/>
                  <a:pt x="242" y="66"/>
                  <a:pt x="244" y="65"/>
                </a:cubicBezTo>
                <a:close/>
                <a:moveTo>
                  <a:pt x="241" y="72"/>
                </a:moveTo>
                <a:cubicBezTo>
                  <a:pt x="241" y="72"/>
                  <a:pt x="241" y="71"/>
                  <a:pt x="240" y="71"/>
                </a:cubicBezTo>
                <a:cubicBezTo>
                  <a:pt x="240" y="72"/>
                  <a:pt x="239" y="72"/>
                  <a:pt x="239" y="72"/>
                </a:cubicBezTo>
                <a:cubicBezTo>
                  <a:pt x="239" y="72"/>
                  <a:pt x="238" y="73"/>
                  <a:pt x="238" y="73"/>
                </a:cubicBezTo>
                <a:cubicBezTo>
                  <a:pt x="242" y="71"/>
                  <a:pt x="237" y="74"/>
                  <a:pt x="239" y="74"/>
                </a:cubicBezTo>
                <a:cubicBezTo>
                  <a:pt x="243" y="71"/>
                  <a:pt x="246" y="72"/>
                  <a:pt x="248" y="70"/>
                </a:cubicBezTo>
                <a:cubicBezTo>
                  <a:pt x="245" y="70"/>
                  <a:pt x="241" y="73"/>
                  <a:pt x="239" y="73"/>
                </a:cubicBezTo>
                <a:cubicBezTo>
                  <a:pt x="239" y="73"/>
                  <a:pt x="240" y="72"/>
                  <a:pt x="241" y="72"/>
                </a:cubicBezTo>
                <a:close/>
                <a:moveTo>
                  <a:pt x="239" y="71"/>
                </a:moveTo>
                <a:cubicBezTo>
                  <a:pt x="236" y="72"/>
                  <a:pt x="237" y="73"/>
                  <a:pt x="236" y="74"/>
                </a:cubicBezTo>
                <a:cubicBezTo>
                  <a:pt x="238" y="73"/>
                  <a:pt x="239" y="72"/>
                  <a:pt x="239" y="71"/>
                </a:cubicBezTo>
                <a:close/>
                <a:moveTo>
                  <a:pt x="226" y="49"/>
                </a:moveTo>
                <a:cubicBezTo>
                  <a:pt x="226" y="48"/>
                  <a:pt x="225" y="49"/>
                  <a:pt x="227" y="47"/>
                </a:cubicBezTo>
                <a:cubicBezTo>
                  <a:pt x="225" y="49"/>
                  <a:pt x="222" y="49"/>
                  <a:pt x="221" y="51"/>
                </a:cubicBezTo>
                <a:cubicBezTo>
                  <a:pt x="225" y="49"/>
                  <a:pt x="224" y="50"/>
                  <a:pt x="226" y="50"/>
                </a:cubicBezTo>
                <a:cubicBezTo>
                  <a:pt x="224" y="51"/>
                  <a:pt x="224" y="51"/>
                  <a:pt x="222" y="51"/>
                </a:cubicBezTo>
                <a:cubicBezTo>
                  <a:pt x="223" y="52"/>
                  <a:pt x="227" y="50"/>
                  <a:pt x="230" y="49"/>
                </a:cubicBezTo>
                <a:cubicBezTo>
                  <a:pt x="230" y="48"/>
                  <a:pt x="230" y="48"/>
                  <a:pt x="231" y="47"/>
                </a:cubicBezTo>
                <a:cubicBezTo>
                  <a:pt x="231" y="47"/>
                  <a:pt x="231" y="48"/>
                  <a:pt x="233" y="47"/>
                </a:cubicBezTo>
                <a:cubicBezTo>
                  <a:pt x="233" y="46"/>
                  <a:pt x="233" y="46"/>
                  <a:pt x="233" y="46"/>
                </a:cubicBezTo>
                <a:cubicBezTo>
                  <a:pt x="229" y="48"/>
                  <a:pt x="228" y="48"/>
                  <a:pt x="226" y="49"/>
                </a:cubicBezTo>
                <a:close/>
                <a:moveTo>
                  <a:pt x="235" y="57"/>
                </a:moveTo>
                <a:cubicBezTo>
                  <a:pt x="233" y="58"/>
                  <a:pt x="231" y="59"/>
                  <a:pt x="230" y="59"/>
                </a:cubicBezTo>
                <a:cubicBezTo>
                  <a:pt x="228" y="60"/>
                  <a:pt x="231" y="59"/>
                  <a:pt x="232" y="59"/>
                </a:cubicBezTo>
                <a:cubicBezTo>
                  <a:pt x="232" y="59"/>
                  <a:pt x="231" y="59"/>
                  <a:pt x="233" y="58"/>
                </a:cubicBezTo>
                <a:cubicBezTo>
                  <a:pt x="233" y="58"/>
                  <a:pt x="233" y="59"/>
                  <a:pt x="232" y="59"/>
                </a:cubicBezTo>
                <a:cubicBezTo>
                  <a:pt x="234" y="58"/>
                  <a:pt x="236" y="58"/>
                  <a:pt x="236" y="57"/>
                </a:cubicBezTo>
                <a:cubicBezTo>
                  <a:pt x="235" y="57"/>
                  <a:pt x="235" y="57"/>
                  <a:pt x="235" y="57"/>
                </a:cubicBezTo>
                <a:close/>
                <a:moveTo>
                  <a:pt x="235" y="64"/>
                </a:moveTo>
                <a:cubicBezTo>
                  <a:pt x="237" y="63"/>
                  <a:pt x="235" y="65"/>
                  <a:pt x="235" y="65"/>
                </a:cubicBezTo>
                <a:cubicBezTo>
                  <a:pt x="238" y="64"/>
                  <a:pt x="238" y="64"/>
                  <a:pt x="238" y="63"/>
                </a:cubicBezTo>
                <a:cubicBezTo>
                  <a:pt x="237" y="64"/>
                  <a:pt x="235" y="64"/>
                  <a:pt x="235" y="64"/>
                </a:cubicBezTo>
                <a:close/>
                <a:moveTo>
                  <a:pt x="230" y="61"/>
                </a:moveTo>
                <a:cubicBezTo>
                  <a:pt x="230" y="61"/>
                  <a:pt x="228" y="63"/>
                  <a:pt x="231" y="62"/>
                </a:cubicBezTo>
                <a:cubicBezTo>
                  <a:pt x="230" y="62"/>
                  <a:pt x="232" y="60"/>
                  <a:pt x="232" y="60"/>
                </a:cubicBezTo>
                <a:cubicBezTo>
                  <a:pt x="231" y="60"/>
                  <a:pt x="230" y="61"/>
                  <a:pt x="230" y="61"/>
                </a:cubicBezTo>
                <a:close/>
                <a:moveTo>
                  <a:pt x="227" y="61"/>
                </a:moveTo>
                <a:cubicBezTo>
                  <a:pt x="227" y="62"/>
                  <a:pt x="227" y="62"/>
                  <a:pt x="227" y="62"/>
                </a:cubicBezTo>
                <a:cubicBezTo>
                  <a:pt x="228" y="61"/>
                  <a:pt x="229" y="60"/>
                  <a:pt x="230" y="60"/>
                </a:cubicBezTo>
                <a:cubicBezTo>
                  <a:pt x="230" y="60"/>
                  <a:pt x="229" y="60"/>
                  <a:pt x="227" y="61"/>
                </a:cubicBezTo>
                <a:close/>
                <a:moveTo>
                  <a:pt x="225" y="71"/>
                </a:moveTo>
                <a:cubicBezTo>
                  <a:pt x="228" y="69"/>
                  <a:pt x="229" y="68"/>
                  <a:pt x="232" y="66"/>
                </a:cubicBezTo>
                <a:cubicBezTo>
                  <a:pt x="230" y="67"/>
                  <a:pt x="232" y="66"/>
                  <a:pt x="232" y="65"/>
                </a:cubicBezTo>
                <a:cubicBezTo>
                  <a:pt x="230" y="67"/>
                  <a:pt x="226" y="67"/>
                  <a:pt x="226" y="68"/>
                </a:cubicBezTo>
                <a:cubicBezTo>
                  <a:pt x="227" y="69"/>
                  <a:pt x="228" y="67"/>
                  <a:pt x="230" y="67"/>
                </a:cubicBezTo>
                <a:cubicBezTo>
                  <a:pt x="230" y="67"/>
                  <a:pt x="231" y="67"/>
                  <a:pt x="231" y="67"/>
                </a:cubicBezTo>
                <a:cubicBezTo>
                  <a:pt x="228" y="69"/>
                  <a:pt x="225" y="70"/>
                  <a:pt x="225" y="71"/>
                </a:cubicBezTo>
                <a:close/>
                <a:moveTo>
                  <a:pt x="228" y="73"/>
                </a:moveTo>
                <a:cubicBezTo>
                  <a:pt x="228" y="73"/>
                  <a:pt x="228" y="72"/>
                  <a:pt x="226" y="73"/>
                </a:cubicBezTo>
                <a:cubicBezTo>
                  <a:pt x="227" y="74"/>
                  <a:pt x="227" y="74"/>
                  <a:pt x="227" y="74"/>
                </a:cubicBezTo>
                <a:cubicBezTo>
                  <a:pt x="228" y="73"/>
                  <a:pt x="231" y="72"/>
                  <a:pt x="230" y="72"/>
                </a:cubicBezTo>
                <a:lnTo>
                  <a:pt x="228" y="73"/>
                </a:lnTo>
                <a:close/>
                <a:moveTo>
                  <a:pt x="221" y="77"/>
                </a:moveTo>
                <a:cubicBezTo>
                  <a:pt x="221" y="77"/>
                  <a:pt x="224" y="76"/>
                  <a:pt x="225" y="76"/>
                </a:cubicBezTo>
                <a:cubicBezTo>
                  <a:pt x="224" y="77"/>
                  <a:pt x="222" y="78"/>
                  <a:pt x="221" y="79"/>
                </a:cubicBezTo>
                <a:cubicBezTo>
                  <a:pt x="223" y="78"/>
                  <a:pt x="225" y="77"/>
                  <a:pt x="227" y="76"/>
                </a:cubicBezTo>
                <a:cubicBezTo>
                  <a:pt x="228" y="75"/>
                  <a:pt x="227" y="75"/>
                  <a:pt x="226" y="74"/>
                </a:cubicBezTo>
                <a:cubicBezTo>
                  <a:pt x="224" y="75"/>
                  <a:pt x="223" y="76"/>
                  <a:pt x="222" y="77"/>
                </a:cubicBezTo>
                <a:cubicBezTo>
                  <a:pt x="222" y="76"/>
                  <a:pt x="221" y="76"/>
                  <a:pt x="221" y="77"/>
                </a:cubicBezTo>
                <a:close/>
                <a:moveTo>
                  <a:pt x="224" y="73"/>
                </a:moveTo>
                <a:cubicBezTo>
                  <a:pt x="220" y="76"/>
                  <a:pt x="220" y="76"/>
                  <a:pt x="220" y="76"/>
                </a:cubicBezTo>
                <a:cubicBezTo>
                  <a:pt x="222" y="76"/>
                  <a:pt x="221" y="76"/>
                  <a:pt x="224" y="75"/>
                </a:cubicBezTo>
                <a:cubicBezTo>
                  <a:pt x="223" y="74"/>
                  <a:pt x="226" y="73"/>
                  <a:pt x="224" y="73"/>
                </a:cubicBezTo>
                <a:close/>
                <a:moveTo>
                  <a:pt x="206" y="64"/>
                </a:moveTo>
                <a:cubicBezTo>
                  <a:pt x="207" y="65"/>
                  <a:pt x="208" y="64"/>
                  <a:pt x="207" y="65"/>
                </a:cubicBezTo>
                <a:cubicBezTo>
                  <a:pt x="212" y="62"/>
                  <a:pt x="208" y="64"/>
                  <a:pt x="209" y="63"/>
                </a:cubicBezTo>
                <a:cubicBezTo>
                  <a:pt x="210" y="62"/>
                  <a:pt x="210" y="63"/>
                  <a:pt x="212" y="62"/>
                </a:cubicBezTo>
                <a:cubicBezTo>
                  <a:pt x="212" y="61"/>
                  <a:pt x="209" y="62"/>
                  <a:pt x="206" y="64"/>
                </a:cubicBezTo>
                <a:close/>
                <a:moveTo>
                  <a:pt x="197" y="73"/>
                </a:moveTo>
                <a:cubicBezTo>
                  <a:pt x="198" y="73"/>
                  <a:pt x="198" y="72"/>
                  <a:pt x="198" y="73"/>
                </a:cubicBezTo>
                <a:cubicBezTo>
                  <a:pt x="199" y="72"/>
                  <a:pt x="200" y="71"/>
                  <a:pt x="200" y="71"/>
                </a:cubicBezTo>
                <a:cubicBezTo>
                  <a:pt x="198" y="72"/>
                  <a:pt x="201" y="70"/>
                  <a:pt x="200" y="70"/>
                </a:cubicBezTo>
                <a:cubicBezTo>
                  <a:pt x="197" y="72"/>
                  <a:pt x="200" y="72"/>
                  <a:pt x="197" y="73"/>
                </a:cubicBezTo>
                <a:close/>
                <a:moveTo>
                  <a:pt x="196" y="70"/>
                </a:moveTo>
                <a:cubicBezTo>
                  <a:pt x="196" y="71"/>
                  <a:pt x="198" y="69"/>
                  <a:pt x="197" y="71"/>
                </a:cubicBezTo>
                <a:cubicBezTo>
                  <a:pt x="200" y="69"/>
                  <a:pt x="198" y="68"/>
                  <a:pt x="196" y="70"/>
                </a:cubicBezTo>
                <a:close/>
                <a:moveTo>
                  <a:pt x="191" y="75"/>
                </a:moveTo>
                <a:cubicBezTo>
                  <a:pt x="192" y="74"/>
                  <a:pt x="194" y="72"/>
                  <a:pt x="192" y="73"/>
                </a:cubicBezTo>
                <a:cubicBezTo>
                  <a:pt x="192" y="74"/>
                  <a:pt x="189" y="75"/>
                  <a:pt x="191" y="75"/>
                </a:cubicBezTo>
                <a:close/>
                <a:moveTo>
                  <a:pt x="187" y="76"/>
                </a:moveTo>
                <a:cubicBezTo>
                  <a:pt x="186" y="77"/>
                  <a:pt x="184" y="78"/>
                  <a:pt x="185" y="79"/>
                </a:cubicBezTo>
                <a:cubicBezTo>
                  <a:pt x="185" y="78"/>
                  <a:pt x="187" y="77"/>
                  <a:pt x="187" y="78"/>
                </a:cubicBezTo>
                <a:cubicBezTo>
                  <a:pt x="186" y="78"/>
                  <a:pt x="187" y="78"/>
                  <a:pt x="188" y="77"/>
                </a:cubicBezTo>
                <a:cubicBezTo>
                  <a:pt x="189" y="76"/>
                  <a:pt x="189" y="76"/>
                  <a:pt x="187" y="76"/>
                </a:cubicBezTo>
                <a:close/>
                <a:moveTo>
                  <a:pt x="186" y="75"/>
                </a:moveTo>
                <a:cubicBezTo>
                  <a:pt x="185" y="76"/>
                  <a:pt x="184" y="77"/>
                  <a:pt x="184" y="77"/>
                </a:cubicBezTo>
                <a:cubicBezTo>
                  <a:pt x="183" y="78"/>
                  <a:pt x="188" y="76"/>
                  <a:pt x="188" y="75"/>
                </a:cubicBezTo>
                <a:cubicBezTo>
                  <a:pt x="186" y="76"/>
                  <a:pt x="187" y="75"/>
                  <a:pt x="186" y="75"/>
                </a:cubicBezTo>
                <a:close/>
                <a:moveTo>
                  <a:pt x="186" y="95"/>
                </a:moveTo>
                <a:cubicBezTo>
                  <a:pt x="187" y="94"/>
                  <a:pt x="186" y="95"/>
                  <a:pt x="186" y="95"/>
                </a:cubicBezTo>
                <a:cubicBezTo>
                  <a:pt x="191" y="92"/>
                  <a:pt x="191" y="92"/>
                  <a:pt x="191" y="92"/>
                </a:cubicBezTo>
                <a:cubicBezTo>
                  <a:pt x="192" y="92"/>
                  <a:pt x="191" y="93"/>
                  <a:pt x="193" y="92"/>
                </a:cubicBezTo>
                <a:cubicBezTo>
                  <a:pt x="192" y="92"/>
                  <a:pt x="195" y="91"/>
                  <a:pt x="195" y="90"/>
                </a:cubicBezTo>
                <a:cubicBezTo>
                  <a:pt x="194" y="91"/>
                  <a:pt x="193" y="90"/>
                  <a:pt x="192" y="91"/>
                </a:cubicBezTo>
                <a:cubicBezTo>
                  <a:pt x="190" y="93"/>
                  <a:pt x="187" y="94"/>
                  <a:pt x="186" y="95"/>
                </a:cubicBezTo>
                <a:close/>
                <a:moveTo>
                  <a:pt x="178" y="81"/>
                </a:moveTo>
                <a:cubicBezTo>
                  <a:pt x="176" y="83"/>
                  <a:pt x="179" y="82"/>
                  <a:pt x="180" y="81"/>
                </a:cubicBezTo>
                <a:cubicBezTo>
                  <a:pt x="181" y="80"/>
                  <a:pt x="183" y="79"/>
                  <a:pt x="183" y="79"/>
                </a:cubicBezTo>
                <a:cubicBezTo>
                  <a:pt x="180" y="81"/>
                  <a:pt x="183" y="78"/>
                  <a:pt x="178" y="81"/>
                </a:cubicBezTo>
                <a:close/>
                <a:moveTo>
                  <a:pt x="182" y="80"/>
                </a:moveTo>
                <a:cubicBezTo>
                  <a:pt x="182" y="81"/>
                  <a:pt x="178" y="83"/>
                  <a:pt x="179" y="83"/>
                </a:cubicBezTo>
                <a:cubicBezTo>
                  <a:pt x="181" y="82"/>
                  <a:pt x="182" y="82"/>
                  <a:pt x="183" y="81"/>
                </a:cubicBezTo>
                <a:cubicBezTo>
                  <a:pt x="180" y="82"/>
                  <a:pt x="186" y="79"/>
                  <a:pt x="182" y="80"/>
                </a:cubicBezTo>
                <a:close/>
                <a:moveTo>
                  <a:pt x="182" y="82"/>
                </a:moveTo>
                <a:cubicBezTo>
                  <a:pt x="180" y="84"/>
                  <a:pt x="178" y="86"/>
                  <a:pt x="180" y="86"/>
                </a:cubicBezTo>
                <a:cubicBezTo>
                  <a:pt x="180" y="85"/>
                  <a:pt x="183" y="83"/>
                  <a:pt x="181" y="85"/>
                </a:cubicBezTo>
                <a:cubicBezTo>
                  <a:pt x="186" y="82"/>
                  <a:pt x="180" y="85"/>
                  <a:pt x="183" y="82"/>
                </a:cubicBezTo>
                <a:cubicBezTo>
                  <a:pt x="182" y="82"/>
                  <a:pt x="182" y="83"/>
                  <a:pt x="182" y="82"/>
                </a:cubicBezTo>
                <a:close/>
                <a:moveTo>
                  <a:pt x="165" y="91"/>
                </a:moveTo>
                <a:cubicBezTo>
                  <a:pt x="163" y="92"/>
                  <a:pt x="163" y="92"/>
                  <a:pt x="163" y="93"/>
                </a:cubicBezTo>
                <a:cubicBezTo>
                  <a:pt x="163" y="92"/>
                  <a:pt x="159" y="95"/>
                  <a:pt x="158" y="95"/>
                </a:cubicBezTo>
                <a:cubicBezTo>
                  <a:pt x="159" y="96"/>
                  <a:pt x="163" y="93"/>
                  <a:pt x="166" y="91"/>
                </a:cubicBezTo>
                <a:cubicBezTo>
                  <a:pt x="165" y="91"/>
                  <a:pt x="167" y="90"/>
                  <a:pt x="165" y="91"/>
                </a:cubicBezTo>
                <a:close/>
                <a:moveTo>
                  <a:pt x="167" y="91"/>
                </a:moveTo>
                <a:cubicBezTo>
                  <a:pt x="169" y="90"/>
                  <a:pt x="169" y="90"/>
                  <a:pt x="171" y="90"/>
                </a:cubicBezTo>
                <a:cubicBezTo>
                  <a:pt x="171" y="88"/>
                  <a:pt x="176" y="85"/>
                  <a:pt x="178" y="83"/>
                </a:cubicBezTo>
                <a:cubicBezTo>
                  <a:pt x="176" y="84"/>
                  <a:pt x="176" y="82"/>
                  <a:pt x="174" y="84"/>
                </a:cubicBezTo>
                <a:cubicBezTo>
                  <a:pt x="175" y="85"/>
                  <a:pt x="170" y="87"/>
                  <a:pt x="170" y="88"/>
                </a:cubicBezTo>
                <a:cubicBezTo>
                  <a:pt x="169" y="88"/>
                  <a:pt x="169" y="88"/>
                  <a:pt x="169" y="87"/>
                </a:cubicBezTo>
                <a:cubicBezTo>
                  <a:pt x="166" y="90"/>
                  <a:pt x="167" y="90"/>
                  <a:pt x="167" y="91"/>
                </a:cubicBezTo>
                <a:close/>
                <a:moveTo>
                  <a:pt x="173" y="93"/>
                </a:moveTo>
                <a:cubicBezTo>
                  <a:pt x="174" y="92"/>
                  <a:pt x="173" y="94"/>
                  <a:pt x="176" y="92"/>
                </a:cubicBezTo>
                <a:cubicBezTo>
                  <a:pt x="176" y="91"/>
                  <a:pt x="175" y="92"/>
                  <a:pt x="176" y="91"/>
                </a:cubicBezTo>
                <a:cubicBezTo>
                  <a:pt x="174" y="92"/>
                  <a:pt x="173" y="92"/>
                  <a:pt x="173" y="93"/>
                </a:cubicBezTo>
                <a:close/>
                <a:moveTo>
                  <a:pt x="174" y="104"/>
                </a:moveTo>
                <a:cubicBezTo>
                  <a:pt x="174" y="105"/>
                  <a:pt x="181" y="100"/>
                  <a:pt x="180" y="100"/>
                </a:cubicBezTo>
                <a:cubicBezTo>
                  <a:pt x="177" y="102"/>
                  <a:pt x="177" y="103"/>
                  <a:pt x="174" y="104"/>
                </a:cubicBezTo>
                <a:close/>
                <a:moveTo>
                  <a:pt x="164" y="99"/>
                </a:moveTo>
                <a:cubicBezTo>
                  <a:pt x="166" y="98"/>
                  <a:pt x="169" y="96"/>
                  <a:pt x="170" y="95"/>
                </a:cubicBezTo>
                <a:cubicBezTo>
                  <a:pt x="167" y="97"/>
                  <a:pt x="165" y="97"/>
                  <a:pt x="164" y="99"/>
                </a:cubicBezTo>
                <a:close/>
                <a:moveTo>
                  <a:pt x="159" y="99"/>
                </a:moveTo>
                <a:cubicBezTo>
                  <a:pt x="159" y="100"/>
                  <a:pt x="158" y="100"/>
                  <a:pt x="158" y="100"/>
                </a:cubicBezTo>
                <a:cubicBezTo>
                  <a:pt x="160" y="99"/>
                  <a:pt x="160" y="98"/>
                  <a:pt x="161" y="97"/>
                </a:cubicBezTo>
                <a:cubicBezTo>
                  <a:pt x="161" y="97"/>
                  <a:pt x="161" y="98"/>
                  <a:pt x="162" y="97"/>
                </a:cubicBezTo>
                <a:cubicBezTo>
                  <a:pt x="163" y="96"/>
                  <a:pt x="162" y="97"/>
                  <a:pt x="162" y="97"/>
                </a:cubicBezTo>
                <a:cubicBezTo>
                  <a:pt x="158" y="99"/>
                  <a:pt x="158" y="99"/>
                  <a:pt x="158" y="99"/>
                </a:cubicBezTo>
                <a:cubicBezTo>
                  <a:pt x="158" y="100"/>
                  <a:pt x="157" y="102"/>
                  <a:pt x="159" y="99"/>
                </a:cubicBezTo>
                <a:close/>
                <a:moveTo>
                  <a:pt x="153" y="99"/>
                </a:moveTo>
                <a:cubicBezTo>
                  <a:pt x="153" y="99"/>
                  <a:pt x="152" y="100"/>
                  <a:pt x="153" y="101"/>
                </a:cubicBezTo>
                <a:cubicBezTo>
                  <a:pt x="151" y="101"/>
                  <a:pt x="149" y="103"/>
                  <a:pt x="150" y="103"/>
                </a:cubicBezTo>
                <a:cubicBezTo>
                  <a:pt x="154" y="100"/>
                  <a:pt x="153" y="100"/>
                  <a:pt x="156" y="98"/>
                </a:cubicBezTo>
                <a:cubicBezTo>
                  <a:pt x="155" y="98"/>
                  <a:pt x="155" y="98"/>
                  <a:pt x="154" y="98"/>
                </a:cubicBezTo>
                <a:cubicBezTo>
                  <a:pt x="154" y="100"/>
                  <a:pt x="154" y="98"/>
                  <a:pt x="153" y="99"/>
                </a:cubicBezTo>
                <a:close/>
                <a:moveTo>
                  <a:pt x="160" y="120"/>
                </a:moveTo>
                <a:cubicBezTo>
                  <a:pt x="160" y="120"/>
                  <a:pt x="160" y="121"/>
                  <a:pt x="161" y="120"/>
                </a:cubicBezTo>
                <a:cubicBezTo>
                  <a:pt x="162" y="119"/>
                  <a:pt x="165" y="116"/>
                  <a:pt x="163" y="117"/>
                </a:cubicBezTo>
                <a:cubicBezTo>
                  <a:pt x="163" y="117"/>
                  <a:pt x="162" y="119"/>
                  <a:pt x="160" y="120"/>
                </a:cubicBezTo>
                <a:close/>
                <a:moveTo>
                  <a:pt x="150" y="106"/>
                </a:moveTo>
                <a:cubicBezTo>
                  <a:pt x="148" y="108"/>
                  <a:pt x="154" y="103"/>
                  <a:pt x="151" y="106"/>
                </a:cubicBezTo>
                <a:cubicBezTo>
                  <a:pt x="154" y="104"/>
                  <a:pt x="154" y="104"/>
                  <a:pt x="154" y="104"/>
                </a:cubicBezTo>
                <a:cubicBezTo>
                  <a:pt x="154" y="103"/>
                  <a:pt x="153" y="104"/>
                  <a:pt x="154" y="103"/>
                </a:cubicBezTo>
                <a:cubicBezTo>
                  <a:pt x="151" y="105"/>
                  <a:pt x="151" y="105"/>
                  <a:pt x="150" y="106"/>
                </a:cubicBezTo>
                <a:close/>
                <a:moveTo>
                  <a:pt x="146" y="105"/>
                </a:moveTo>
                <a:cubicBezTo>
                  <a:pt x="142" y="108"/>
                  <a:pt x="147" y="106"/>
                  <a:pt x="145" y="108"/>
                </a:cubicBezTo>
                <a:cubicBezTo>
                  <a:pt x="147" y="106"/>
                  <a:pt x="146" y="106"/>
                  <a:pt x="149" y="104"/>
                </a:cubicBezTo>
                <a:cubicBezTo>
                  <a:pt x="148" y="104"/>
                  <a:pt x="149" y="103"/>
                  <a:pt x="149" y="103"/>
                </a:cubicBezTo>
                <a:cubicBezTo>
                  <a:pt x="145" y="105"/>
                  <a:pt x="149" y="103"/>
                  <a:pt x="146" y="106"/>
                </a:cubicBezTo>
                <a:cubicBezTo>
                  <a:pt x="146" y="105"/>
                  <a:pt x="147" y="104"/>
                  <a:pt x="146" y="105"/>
                </a:cubicBezTo>
                <a:close/>
                <a:moveTo>
                  <a:pt x="153" y="120"/>
                </a:moveTo>
                <a:cubicBezTo>
                  <a:pt x="156" y="118"/>
                  <a:pt x="154" y="119"/>
                  <a:pt x="157" y="116"/>
                </a:cubicBezTo>
                <a:cubicBezTo>
                  <a:pt x="156" y="117"/>
                  <a:pt x="154" y="118"/>
                  <a:pt x="152" y="119"/>
                </a:cubicBezTo>
                <a:cubicBezTo>
                  <a:pt x="154" y="119"/>
                  <a:pt x="151" y="121"/>
                  <a:pt x="149" y="122"/>
                </a:cubicBezTo>
                <a:cubicBezTo>
                  <a:pt x="148" y="124"/>
                  <a:pt x="152" y="120"/>
                  <a:pt x="151" y="122"/>
                </a:cubicBezTo>
                <a:cubicBezTo>
                  <a:pt x="153" y="120"/>
                  <a:pt x="153" y="119"/>
                  <a:pt x="154" y="119"/>
                </a:cubicBezTo>
                <a:cubicBezTo>
                  <a:pt x="154" y="119"/>
                  <a:pt x="153" y="120"/>
                  <a:pt x="153" y="120"/>
                </a:cubicBezTo>
                <a:close/>
                <a:moveTo>
                  <a:pt x="136" y="117"/>
                </a:moveTo>
                <a:cubicBezTo>
                  <a:pt x="139" y="115"/>
                  <a:pt x="135" y="118"/>
                  <a:pt x="135" y="118"/>
                </a:cubicBezTo>
                <a:cubicBezTo>
                  <a:pt x="138" y="116"/>
                  <a:pt x="140" y="115"/>
                  <a:pt x="142" y="113"/>
                </a:cubicBezTo>
                <a:cubicBezTo>
                  <a:pt x="142" y="112"/>
                  <a:pt x="147" y="109"/>
                  <a:pt x="148" y="107"/>
                </a:cubicBezTo>
                <a:cubicBezTo>
                  <a:pt x="147" y="108"/>
                  <a:pt x="146" y="108"/>
                  <a:pt x="146" y="108"/>
                </a:cubicBezTo>
                <a:cubicBezTo>
                  <a:pt x="144" y="109"/>
                  <a:pt x="144" y="110"/>
                  <a:pt x="142" y="111"/>
                </a:cubicBezTo>
                <a:cubicBezTo>
                  <a:pt x="141" y="113"/>
                  <a:pt x="142" y="113"/>
                  <a:pt x="141" y="113"/>
                </a:cubicBezTo>
                <a:cubicBezTo>
                  <a:pt x="140" y="113"/>
                  <a:pt x="136" y="116"/>
                  <a:pt x="136" y="117"/>
                </a:cubicBezTo>
                <a:close/>
                <a:moveTo>
                  <a:pt x="153" y="123"/>
                </a:moveTo>
                <a:cubicBezTo>
                  <a:pt x="154" y="123"/>
                  <a:pt x="157" y="120"/>
                  <a:pt x="156" y="120"/>
                </a:cubicBezTo>
                <a:cubicBezTo>
                  <a:pt x="155" y="121"/>
                  <a:pt x="152" y="123"/>
                  <a:pt x="153" y="123"/>
                </a:cubicBezTo>
                <a:close/>
                <a:moveTo>
                  <a:pt x="137" y="109"/>
                </a:moveTo>
                <a:cubicBezTo>
                  <a:pt x="139" y="108"/>
                  <a:pt x="141" y="106"/>
                  <a:pt x="141" y="106"/>
                </a:cubicBezTo>
                <a:cubicBezTo>
                  <a:pt x="139" y="107"/>
                  <a:pt x="137" y="109"/>
                  <a:pt x="137" y="109"/>
                </a:cubicBezTo>
                <a:close/>
                <a:moveTo>
                  <a:pt x="136" y="114"/>
                </a:moveTo>
                <a:cubicBezTo>
                  <a:pt x="138" y="114"/>
                  <a:pt x="137" y="113"/>
                  <a:pt x="137" y="115"/>
                </a:cubicBezTo>
                <a:cubicBezTo>
                  <a:pt x="138" y="114"/>
                  <a:pt x="138" y="113"/>
                  <a:pt x="141" y="111"/>
                </a:cubicBezTo>
                <a:cubicBezTo>
                  <a:pt x="142" y="110"/>
                  <a:pt x="141" y="111"/>
                  <a:pt x="140" y="111"/>
                </a:cubicBezTo>
                <a:cubicBezTo>
                  <a:pt x="141" y="110"/>
                  <a:pt x="142" y="110"/>
                  <a:pt x="143" y="109"/>
                </a:cubicBezTo>
                <a:cubicBezTo>
                  <a:pt x="143" y="109"/>
                  <a:pt x="144" y="108"/>
                  <a:pt x="143" y="108"/>
                </a:cubicBezTo>
                <a:cubicBezTo>
                  <a:pt x="141" y="111"/>
                  <a:pt x="139" y="111"/>
                  <a:pt x="136" y="114"/>
                </a:cubicBezTo>
                <a:close/>
                <a:moveTo>
                  <a:pt x="142" y="117"/>
                </a:moveTo>
                <a:cubicBezTo>
                  <a:pt x="140" y="118"/>
                  <a:pt x="142" y="116"/>
                  <a:pt x="144" y="115"/>
                </a:cubicBezTo>
                <a:cubicBezTo>
                  <a:pt x="144" y="114"/>
                  <a:pt x="142" y="115"/>
                  <a:pt x="141" y="116"/>
                </a:cubicBezTo>
                <a:cubicBezTo>
                  <a:pt x="141" y="116"/>
                  <a:pt x="141" y="117"/>
                  <a:pt x="140" y="117"/>
                </a:cubicBezTo>
                <a:cubicBezTo>
                  <a:pt x="137" y="118"/>
                  <a:pt x="139" y="119"/>
                  <a:pt x="136" y="120"/>
                </a:cubicBezTo>
                <a:cubicBezTo>
                  <a:pt x="136" y="121"/>
                  <a:pt x="133" y="123"/>
                  <a:pt x="132" y="124"/>
                </a:cubicBezTo>
                <a:cubicBezTo>
                  <a:pt x="133" y="124"/>
                  <a:pt x="131" y="125"/>
                  <a:pt x="131" y="126"/>
                </a:cubicBezTo>
                <a:cubicBezTo>
                  <a:pt x="133" y="124"/>
                  <a:pt x="135" y="122"/>
                  <a:pt x="134" y="124"/>
                </a:cubicBezTo>
                <a:cubicBezTo>
                  <a:pt x="135" y="124"/>
                  <a:pt x="139" y="121"/>
                  <a:pt x="138" y="121"/>
                </a:cubicBezTo>
                <a:cubicBezTo>
                  <a:pt x="137" y="121"/>
                  <a:pt x="135" y="124"/>
                  <a:pt x="135" y="123"/>
                </a:cubicBezTo>
                <a:cubicBezTo>
                  <a:pt x="136" y="122"/>
                  <a:pt x="135" y="122"/>
                  <a:pt x="137" y="121"/>
                </a:cubicBezTo>
                <a:cubicBezTo>
                  <a:pt x="139" y="119"/>
                  <a:pt x="142" y="117"/>
                  <a:pt x="142" y="117"/>
                </a:cubicBezTo>
                <a:close/>
                <a:moveTo>
                  <a:pt x="143" y="118"/>
                </a:moveTo>
                <a:cubicBezTo>
                  <a:pt x="141" y="119"/>
                  <a:pt x="141" y="119"/>
                  <a:pt x="141" y="119"/>
                </a:cubicBezTo>
                <a:cubicBezTo>
                  <a:pt x="140" y="120"/>
                  <a:pt x="140" y="120"/>
                  <a:pt x="141" y="121"/>
                </a:cubicBezTo>
                <a:cubicBezTo>
                  <a:pt x="143" y="119"/>
                  <a:pt x="142" y="119"/>
                  <a:pt x="143" y="118"/>
                </a:cubicBezTo>
                <a:cubicBezTo>
                  <a:pt x="143" y="119"/>
                  <a:pt x="144" y="118"/>
                  <a:pt x="145" y="117"/>
                </a:cubicBezTo>
                <a:cubicBezTo>
                  <a:pt x="143" y="118"/>
                  <a:pt x="144" y="117"/>
                  <a:pt x="143" y="118"/>
                </a:cubicBezTo>
                <a:close/>
                <a:moveTo>
                  <a:pt x="146" y="128"/>
                </a:moveTo>
                <a:cubicBezTo>
                  <a:pt x="147" y="128"/>
                  <a:pt x="145" y="129"/>
                  <a:pt x="145" y="130"/>
                </a:cubicBezTo>
                <a:cubicBezTo>
                  <a:pt x="146" y="129"/>
                  <a:pt x="146" y="129"/>
                  <a:pt x="148" y="128"/>
                </a:cubicBezTo>
                <a:cubicBezTo>
                  <a:pt x="147" y="128"/>
                  <a:pt x="147" y="127"/>
                  <a:pt x="148" y="127"/>
                </a:cubicBezTo>
                <a:cubicBezTo>
                  <a:pt x="147" y="127"/>
                  <a:pt x="146" y="128"/>
                  <a:pt x="146" y="128"/>
                </a:cubicBezTo>
                <a:close/>
                <a:moveTo>
                  <a:pt x="133" y="117"/>
                </a:moveTo>
                <a:cubicBezTo>
                  <a:pt x="133" y="118"/>
                  <a:pt x="134" y="117"/>
                  <a:pt x="135" y="117"/>
                </a:cubicBezTo>
                <a:cubicBezTo>
                  <a:pt x="136" y="116"/>
                  <a:pt x="137" y="115"/>
                  <a:pt x="137" y="115"/>
                </a:cubicBezTo>
                <a:cubicBezTo>
                  <a:pt x="136" y="116"/>
                  <a:pt x="135" y="115"/>
                  <a:pt x="133" y="117"/>
                </a:cubicBezTo>
                <a:close/>
                <a:moveTo>
                  <a:pt x="144" y="129"/>
                </a:moveTo>
                <a:cubicBezTo>
                  <a:pt x="143" y="129"/>
                  <a:pt x="141" y="129"/>
                  <a:pt x="139" y="132"/>
                </a:cubicBezTo>
                <a:cubicBezTo>
                  <a:pt x="139" y="133"/>
                  <a:pt x="145" y="129"/>
                  <a:pt x="146" y="127"/>
                </a:cubicBezTo>
                <a:cubicBezTo>
                  <a:pt x="145" y="128"/>
                  <a:pt x="144" y="128"/>
                  <a:pt x="144" y="129"/>
                </a:cubicBezTo>
                <a:close/>
                <a:moveTo>
                  <a:pt x="133" y="117"/>
                </a:moveTo>
                <a:cubicBezTo>
                  <a:pt x="132" y="118"/>
                  <a:pt x="132" y="117"/>
                  <a:pt x="131" y="118"/>
                </a:cubicBezTo>
                <a:cubicBezTo>
                  <a:pt x="131" y="119"/>
                  <a:pt x="133" y="117"/>
                  <a:pt x="135" y="116"/>
                </a:cubicBezTo>
                <a:cubicBezTo>
                  <a:pt x="134" y="116"/>
                  <a:pt x="136" y="114"/>
                  <a:pt x="134" y="115"/>
                </a:cubicBezTo>
                <a:cubicBezTo>
                  <a:pt x="134" y="116"/>
                  <a:pt x="134" y="116"/>
                  <a:pt x="133" y="117"/>
                </a:cubicBezTo>
                <a:close/>
                <a:moveTo>
                  <a:pt x="138" y="122"/>
                </a:moveTo>
                <a:cubicBezTo>
                  <a:pt x="137" y="123"/>
                  <a:pt x="137" y="123"/>
                  <a:pt x="139" y="122"/>
                </a:cubicBezTo>
                <a:cubicBezTo>
                  <a:pt x="140" y="121"/>
                  <a:pt x="140" y="120"/>
                  <a:pt x="138" y="122"/>
                </a:cubicBezTo>
                <a:close/>
                <a:moveTo>
                  <a:pt x="139" y="137"/>
                </a:moveTo>
                <a:cubicBezTo>
                  <a:pt x="141" y="135"/>
                  <a:pt x="141" y="137"/>
                  <a:pt x="139" y="138"/>
                </a:cubicBezTo>
                <a:cubicBezTo>
                  <a:pt x="140" y="137"/>
                  <a:pt x="141" y="137"/>
                  <a:pt x="142" y="136"/>
                </a:cubicBezTo>
                <a:cubicBezTo>
                  <a:pt x="142" y="135"/>
                  <a:pt x="142" y="135"/>
                  <a:pt x="142" y="135"/>
                </a:cubicBezTo>
                <a:cubicBezTo>
                  <a:pt x="142" y="135"/>
                  <a:pt x="143" y="134"/>
                  <a:pt x="144" y="134"/>
                </a:cubicBezTo>
                <a:cubicBezTo>
                  <a:pt x="142" y="136"/>
                  <a:pt x="138" y="139"/>
                  <a:pt x="138" y="140"/>
                </a:cubicBezTo>
                <a:cubicBezTo>
                  <a:pt x="138" y="140"/>
                  <a:pt x="137" y="141"/>
                  <a:pt x="136" y="141"/>
                </a:cubicBezTo>
                <a:cubicBezTo>
                  <a:pt x="138" y="140"/>
                  <a:pt x="138" y="139"/>
                  <a:pt x="139" y="138"/>
                </a:cubicBezTo>
                <a:cubicBezTo>
                  <a:pt x="139" y="137"/>
                  <a:pt x="136" y="138"/>
                  <a:pt x="133" y="141"/>
                </a:cubicBezTo>
                <a:cubicBezTo>
                  <a:pt x="134" y="141"/>
                  <a:pt x="136" y="139"/>
                  <a:pt x="137" y="139"/>
                </a:cubicBezTo>
                <a:cubicBezTo>
                  <a:pt x="137" y="139"/>
                  <a:pt x="138" y="139"/>
                  <a:pt x="138" y="139"/>
                </a:cubicBezTo>
                <a:cubicBezTo>
                  <a:pt x="135" y="142"/>
                  <a:pt x="132" y="145"/>
                  <a:pt x="132" y="146"/>
                </a:cubicBezTo>
                <a:cubicBezTo>
                  <a:pt x="133" y="145"/>
                  <a:pt x="135" y="144"/>
                  <a:pt x="135" y="143"/>
                </a:cubicBezTo>
                <a:cubicBezTo>
                  <a:pt x="134" y="144"/>
                  <a:pt x="134" y="144"/>
                  <a:pt x="134" y="144"/>
                </a:cubicBezTo>
                <a:cubicBezTo>
                  <a:pt x="135" y="144"/>
                  <a:pt x="136" y="142"/>
                  <a:pt x="136" y="142"/>
                </a:cubicBezTo>
                <a:cubicBezTo>
                  <a:pt x="137" y="142"/>
                  <a:pt x="134" y="145"/>
                  <a:pt x="137" y="143"/>
                </a:cubicBezTo>
                <a:cubicBezTo>
                  <a:pt x="136" y="142"/>
                  <a:pt x="139" y="141"/>
                  <a:pt x="140" y="141"/>
                </a:cubicBezTo>
                <a:cubicBezTo>
                  <a:pt x="139" y="140"/>
                  <a:pt x="141" y="139"/>
                  <a:pt x="141" y="139"/>
                </a:cubicBezTo>
                <a:cubicBezTo>
                  <a:pt x="140" y="139"/>
                  <a:pt x="140" y="139"/>
                  <a:pt x="141" y="138"/>
                </a:cubicBezTo>
                <a:cubicBezTo>
                  <a:pt x="144" y="136"/>
                  <a:pt x="146" y="134"/>
                  <a:pt x="148" y="133"/>
                </a:cubicBezTo>
                <a:cubicBezTo>
                  <a:pt x="147" y="133"/>
                  <a:pt x="143" y="135"/>
                  <a:pt x="146" y="132"/>
                </a:cubicBezTo>
                <a:cubicBezTo>
                  <a:pt x="143" y="133"/>
                  <a:pt x="141" y="134"/>
                  <a:pt x="139" y="137"/>
                </a:cubicBezTo>
                <a:close/>
                <a:moveTo>
                  <a:pt x="142" y="131"/>
                </a:moveTo>
                <a:cubicBezTo>
                  <a:pt x="142" y="131"/>
                  <a:pt x="143" y="132"/>
                  <a:pt x="144" y="130"/>
                </a:cubicBezTo>
                <a:cubicBezTo>
                  <a:pt x="144" y="130"/>
                  <a:pt x="144" y="130"/>
                  <a:pt x="144" y="129"/>
                </a:cubicBezTo>
                <a:cubicBezTo>
                  <a:pt x="144" y="130"/>
                  <a:pt x="143" y="130"/>
                  <a:pt x="142" y="131"/>
                </a:cubicBezTo>
                <a:close/>
                <a:moveTo>
                  <a:pt x="142" y="143"/>
                </a:moveTo>
                <a:cubicBezTo>
                  <a:pt x="142" y="143"/>
                  <a:pt x="145" y="140"/>
                  <a:pt x="145" y="142"/>
                </a:cubicBezTo>
                <a:cubicBezTo>
                  <a:pt x="147" y="140"/>
                  <a:pt x="149" y="139"/>
                  <a:pt x="150" y="138"/>
                </a:cubicBezTo>
                <a:cubicBezTo>
                  <a:pt x="148" y="139"/>
                  <a:pt x="147" y="140"/>
                  <a:pt x="146" y="140"/>
                </a:cubicBezTo>
                <a:cubicBezTo>
                  <a:pt x="147" y="139"/>
                  <a:pt x="147" y="139"/>
                  <a:pt x="148" y="138"/>
                </a:cubicBezTo>
                <a:cubicBezTo>
                  <a:pt x="147" y="139"/>
                  <a:pt x="150" y="137"/>
                  <a:pt x="150" y="137"/>
                </a:cubicBezTo>
                <a:cubicBezTo>
                  <a:pt x="148" y="138"/>
                  <a:pt x="142" y="142"/>
                  <a:pt x="142" y="143"/>
                </a:cubicBezTo>
                <a:close/>
                <a:moveTo>
                  <a:pt x="125" y="125"/>
                </a:moveTo>
                <a:cubicBezTo>
                  <a:pt x="126" y="125"/>
                  <a:pt x="128" y="123"/>
                  <a:pt x="128" y="124"/>
                </a:cubicBezTo>
                <a:cubicBezTo>
                  <a:pt x="126" y="126"/>
                  <a:pt x="124" y="127"/>
                  <a:pt x="124" y="128"/>
                </a:cubicBezTo>
                <a:cubicBezTo>
                  <a:pt x="129" y="124"/>
                  <a:pt x="129" y="124"/>
                  <a:pt x="129" y="124"/>
                </a:cubicBezTo>
                <a:cubicBezTo>
                  <a:pt x="128" y="123"/>
                  <a:pt x="132" y="121"/>
                  <a:pt x="131" y="120"/>
                </a:cubicBezTo>
                <a:cubicBezTo>
                  <a:pt x="129" y="122"/>
                  <a:pt x="127" y="123"/>
                  <a:pt x="125" y="125"/>
                </a:cubicBezTo>
                <a:close/>
                <a:moveTo>
                  <a:pt x="131" y="122"/>
                </a:moveTo>
                <a:cubicBezTo>
                  <a:pt x="132" y="122"/>
                  <a:pt x="131" y="122"/>
                  <a:pt x="131" y="123"/>
                </a:cubicBezTo>
                <a:cubicBezTo>
                  <a:pt x="132" y="122"/>
                  <a:pt x="132" y="121"/>
                  <a:pt x="133" y="120"/>
                </a:cubicBezTo>
                <a:cubicBezTo>
                  <a:pt x="134" y="120"/>
                  <a:pt x="134" y="120"/>
                  <a:pt x="134" y="120"/>
                </a:cubicBezTo>
                <a:cubicBezTo>
                  <a:pt x="133" y="120"/>
                  <a:pt x="135" y="117"/>
                  <a:pt x="131" y="119"/>
                </a:cubicBezTo>
                <a:cubicBezTo>
                  <a:pt x="131" y="120"/>
                  <a:pt x="134" y="119"/>
                  <a:pt x="131" y="122"/>
                </a:cubicBezTo>
                <a:close/>
                <a:moveTo>
                  <a:pt x="139" y="130"/>
                </a:moveTo>
                <a:cubicBezTo>
                  <a:pt x="138" y="132"/>
                  <a:pt x="142" y="129"/>
                  <a:pt x="142" y="129"/>
                </a:cubicBezTo>
                <a:lnTo>
                  <a:pt x="139" y="130"/>
                </a:lnTo>
                <a:close/>
                <a:moveTo>
                  <a:pt x="133" y="129"/>
                </a:moveTo>
                <a:cubicBezTo>
                  <a:pt x="135" y="127"/>
                  <a:pt x="136" y="126"/>
                  <a:pt x="135" y="126"/>
                </a:cubicBezTo>
                <a:cubicBezTo>
                  <a:pt x="133" y="128"/>
                  <a:pt x="132" y="129"/>
                  <a:pt x="133" y="129"/>
                </a:cubicBezTo>
                <a:close/>
                <a:moveTo>
                  <a:pt x="129" y="121"/>
                </a:moveTo>
                <a:cubicBezTo>
                  <a:pt x="128" y="120"/>
                  <a:pt x="126" y="121"/>
                  <a:pt x="124" y="124"/>
                </a:cubicBezTo>
                <a:cubicBezTo>
                  <a:pt x="125" y="123"/>
                  <a:pt x="125" y="123"/>
                  <a:pt x="124" y="124"/>
                </a:cubicBezTo>
                <a:cubicBezTo>
                  <a:pt x="123" y="124"/>
                  <a:pt x="121" y="127"/>
                  <a:pt x="120" y="128"/>
                </a:cubicBezTo>
                <a:cubicBezTo>
                  <a:pt x="121" y="128"/>
                  <a:pt x="121" y="128"/>
                  <a:pt x="120" y="130"/>
                </a:cubicBezTo>
                <a:cubicBezTo>
                  <a:pt x="121" y="129"/>
                  <a:pt x="121" y="129"/>
                  <a:pt x="121" y="129"/>
                </a:cubicBezTo>
                <a:cubicBezTo>
                  <a:pt x="125" y="126"/>
                  <a:pt x="124" y="125"/>
                  <a:pt x="128" y="123"/>
                </a:cubicBezTo>
                <a:cubicBezTo>
                  <a:pt x="127" y="122"/>
                  <a:pt x="126" y="123"/>
                  <a:pt x="129" y="121"/>
                </a:cubicBezTo>
                <a:close/>
                <a:moveTo>
                  <a:pt x="129" y="131"/>
                </a:moveTo>
                <a:cubicBezTo>
                  <a:pt x="130" y="130"/>
                  <a:pt x="133" y="127"/>
                  <a:pt x="134" y="126"/>
                </a:cubicBezTo>
                <a:cubicBezTo>
                  <a:pt x="131" y="128"/>
                  <a:pt x="130" y="130"/>
                  <a:pt x="129" y="131"/>
                </a:cubicBezTo>
                <a:close/>
                <a:moveTo>
                  <a:pt x="133" y="136"/>
                </a:moveTo>
                <a:cubicBezTo>
                  <a:pt x="135" y="136"/>
                  <a:pt x="137" y="136"/>
                  <a:pt x="139" y="133"/>
                </a:cubicBezTo>
                <a:cubicBezTo>
                  <a:pt x="136" y="135"/>
                  <a:pt x="136" y="134"/>
                  <a:pt x="133" y="136"/>
                </a:cubicBezTo>
                <a:close/>
                <a:moveTo>
                  <a:pt x="124" y="131"/>
                </a:moveTo>
                <a:cubicBezTo>
                  <a:pt x="125" y="131"/>
                  <a:pt x="125" y="131"/>
                  <a:pt x="124" y="132"/>
                </a:cubicBezTo>
                <a:cubicBezTo>
                  <a:pt x="126" y="131"/>
                  <a:pt x="131" y="127"/>
                  <a:pt x="128" y="128"/>
                </a:cubicBezTo>
                <a:cubicBezTo>
                  <a:pt x="128" y="129"/>
                  <a:pt x="126" y="130"/>
                  <a:pt x="124" y="131"/>
                </a:cubicBezTo>
                <a:close/>
                <a:moveTo>
                  <a:pt x="121" y="127"/>
                </a:moveTo>
                <a:cubicBezTo>
                  <a:pt x="121" y="126"/>
                  <a:pt x="121" y="125"/>
                  <a:pt x="123" y="124"/>
                </a:cubicBezTo>
                <a:cubicBezTo>
                  <a:pt x="120" y="126"/>
                  <a:pt x="117" y="127"/>
                  <a:pt x="117" y="128"/>
                </a:cubicBezTo>
                <a:cubicBezTo>
                  <a:pt x="118" y="128"/>
                  <a:pt x="120" y="126"/>
                  <a:pt x="121" y="126"/>
                </a:cubicBezTo>
                <a:cubicBezTo>
                  <a:pt x="120" y="126"/>
                  <a:pt x="119" y="128"/>
                  <a:pt x="121" y="127"/>
                </a:cubicBezTo>
                <a:close/>
                <a:moveTo>
                  <a:pt x="120" y="131"/>
                </a:moveTo>
                <a:cubicBezTo>
                  <a:pt x="121" y="131"/>
                  <a:pt x="122" y="131"/>
                  <a:pt x="124" y="129"/>
                </a:cubicBezTo>
                <a:cubicBezTo>
                  <a:pt x="124" y="128"/>
                  <a:pt x="121" y="130"/>
                  <a:pt x="120" y="131"/>
                </a:cubicBezTo>
                <a:close/>
                <a:moveTo>
                  <a:pt x="119" y="140"/>
                </a:moveTo>
                <a:cubicBezTo>
                  <a:pt x="121" y="139"/>
                  <a:pt x="122" y="137"/>
                  <a:pt x="124" y="135"/>
                </a:cubicBezTo>
                <a:cubicBezTo>
                  <a:pt x="124" y="134"/>
                  <a:pt x="124" y="134"/>
                  <a:pt x="124" y="134"/>
                </a:cubicBezTo>
                <a:cubicBezTo>
                  <a:pt x="121" y="137"/>
                  <a:pt x="119" y="139"/>
                  <a:pt x="119" y="140"/>
                </a:cubicBezTo>
                <a:close/>
                <a:moveTo>
                  <a:pt x="117" y="131"/>
                </a:moveTo>
                <a:cubicBezTo>
                  <a:pt x="119" y="130"/>
                  <a:pt x="117" y="130"/>
                  <a:pt x="118" y="129"/>
                </a:cubicBezTo>
                <a:cubicBezTo>
                  <a:pt x="116" y="131"/>
                  <a:pt x="116" y="131"/>
                  <a:pt x="117" y="131"/>
                </a:cubicBezTo>
                <a:close/>
                <a:moveTo>
                  <a:pt x="112" y="133"/>
                </a:moveTo>
                <a:cubicBezTo>
                  <a:pt x="112" y="134"/>
                  <a:pt x="114" y="132"/>
                  <a:pt x="113" y="133"/>
                </a:cubicBezTo>
                <a:cubicBezTo>
                  <a:pt x="117" y="130"/>
                  <a:pt x="114" y="131"/>
                  <a:pt x="112" y="133"/>
                </a:cubicBezTo>
                <a:close/>
                <a:moveTo>
                  <a:pt x="117" y="138"/>
                </a:moveTo>
                <a:cubicBezTo>
                  <a:pt x="116" y="140"/>
                  <a:pt x="113" y="143"/>
                  <a:pt x="114" y="143"/>
                </a:cubicBezTo>
                <a:cubicBezTo>
                  <a:pt x="117" y="140"/>
                  <a:pt x="116" y="140"/>
                  <a:pt x="119" y="137"/>
                </a:cubicBezTo>
                <a:cubicBezTo>
                  <a:pt x="118" y="138"/>
                  <a:pt x="118" y="137"/>
                  <a:pt x="117" y="138"/>
                </a:cubicBezTo>
                <a:close/>
                <a:moveTo>
                  <a:pt x="114" y="157"/>
                </a:moveTo>
                <a:cubicBezTo>
                  <a:pt x="112" y="158"/>
                  <a:pt x="113" y="158"/>
                  <a:pt x="111" y="158"/>
                </a:cubicBezTo>
                <a:cubicBezTo>
                  <a:pt x="113" y="158"/>
                  <a:pt x="109" y="161"/>
                  <a:pt x="109" y="161"/>
                </a:cubicBezTo>
                <a:cubicBezTo>
                  <a:pt x="111" y="159"/>
                  <a:pt x="109" y="160"/>
                  <a:pt x="108" y="161"/>
                </a:cubicBezTo>
                <a:cubicBezTo>
                  <a:pt x="108" y="162"/>
                  <a:pt x="107" y="163"/>
                  <a:pt x="107" y="164"/>
                </a:cubicBezTo>
                <a:cubicBezTo>
                  <a:pt x="105" y="166"/>
                  <a:pt x="105" y="164"/>
                  <a:pt x="102" y="167"/>
                </a:cubicBezTo>
                <a:cubicBezTo>
                  <a:pt x="102" y="169"/>
                  <a:pt x="103" y="167"/>
                  <a:pt x="104" y="167"/>
                </a:cubicBezTo>
                <a:cubicBezTo>
                  <a:pt x="103" y="168"/>
                  <a:pt x="102" y="168"/>
                  <a:pt x="101" y="169"/>
                </a:cubicBezTo>
                <a:cubicBezTo>
                  <a:pt x="103" y="169"/>
                  <a:pt x="106" y="166"/>
                  <a:pt x="107" y="164"/>
                </a:cubicBezTo>
                <a:cubicBezTo>
                  <a:pt x="106" y="167"/>
                  <a:pt x="101" y="172"/>
                  <a:pt x="99" y="173"/>
                </a:cubicBezTo>
                <a:cubicBezTo>
                  <a:pt x="99" y="173"/>
                  <a:pt x="99" y="175"/>
                  <a:pt x="98" y="175"/>
                </a:cubicBezTo>
                <a:cubicBezTo>
                  <a:pt x="98" y="175"/>
                  <a:pt x="99" y="175"/>
                  <a:pt x="98" y="175"/>
                </a:cubicBezTo>
                <a:cubicBezTo>
                  <a:pt x="99" y="175"/>
                  <a:pt x="98" y="175"/>
                  <a:pt x="99" y="175"/>
                </a:cubicBezTo>
                <a:cubicBezTo>
                  <a:pt x="99" y="175"/>
                  <a:pt x="100" y="174"/>
                  <a:pt x="100" y="174"/>
                </a:cubicBezTo>
                <a:cubicBezTo>
                  <a:pt x="100" y="174"/>
                  <a:pt x="100" y="174"/>
                  <a:pt x="100" y="174"/>
                </a:cubicBezTo>
                <a:cubicBezTo>
                  <a:pt x="101" y="172"/>
                  <a:pt x="101" y="172"/>
                  <a:pt x="101" y="172"/>
                </a:cubicBezTo>
                <a:cubicBezTo>
                  <a:pt x="102" y="172"/>
                  <a:pt x="103" y="171"/>
                  <a:pt x="104" y="170"/>
                </a:cubicBezTo>
                <a:cubicBezTo>
                  <a:pt x="103" y="170"/>
                  <a:pt x="106" y="168"/>
                  <a:pt x="106" y="167"/>
                </a:cubicBezTo>
                <a:cubicBezTo>
                  <a:pt x="108" y="166"/>
                  <a:pt x="114" y="158"/>
                  <a:pt x="117" y="157"/>
                </a:cubicBezTo>
                <a:cubicBezTo>
                  <a:pt x="117" y="157"/>
                  <a:pt x="116" y="157"/>
                  <a:pt x="117" y="156"/>
                </a:cubicBezTo>
                <a:cubicBezTo>
                  <a:pt x="119" y="155"/>
                  <a:pt x="120" y="153"/>
                  <a:pt x="123" y="151"/>
                </a:cubicBezTo>
                <a:cubicBezTo>
                  <a:pt x="122" y="150"/>
                  <a:pt x="125" y="150"/>
                  <a:pt x="126" y="148"/>
                </a:cubicBezTo>
                <a:cubicBezTo>
                  <a:pt x="126" y="148"/>
                  <a:pt x="127" y="147"/>
                  <a:pt x="126" y="147"/>
                </a:cubicBezTo>
                <a:cubicBezTo>
                  <a:pt x="123" y="150"/>
                  <a:pt x="122" y="148"/>
                  <a:pt x="120" y="151"/>
                </a:cubicBezTo>
                <a:cubicBezTo>
                  <a:pt x="121" y="150"/>
                  <a:pt x="120" y="153"/>
                  <a:pt x="119" y="153"/>
                </a:cubicBezTo>
                <a:cubicBezTo>
                  <a:pt x="119" y="152"/>
                  <a:pt x="117" y="155"/>
                  <a:pt x="116" y="155"/>
                </a:cubicBezTo>
                <a:cubicBezTo>
                  <a:pt x="117" y="154"/>
                  <a:pt x="118" y="153"/>
                  <a:pt x="118" y="152"/>
                </a:cubicBezTo>
                <a:cubicBezTo>
                  <a:pt x="117" y="154"/>
                  <a:pt x="116" y="154"/>
                  <a:pt x="116" y="154"/>
                </a:cubicBezTo>
                <a:cubicBezTo>
                  <a:pt x="116" y="154"/>
                  <a:pt x="117" y="153"/>
                  <a:pt x="117" y="153"/>
                </a:cubicBezTo>
                <a:cubicBezTo>
                  <a:pt x="115" y="155"/>
                  <a:pt x="115" y="155"/>
                  <a:pt x="114" y="157"/>
                </a:cubicBezTo>
                <a:close/>
                <a:moveTo>
                  <a:pt x="119" y="151"/>
                </a:moveTo>
                <a:cubicBezTo>
                  <a:pt x="120" y="150"/>
                  <a:pt x="121" y="149"/>
                  <a:pt x="121" y="148"/>
                </a:cubicBezTo>
                <a:cubicBezTo>
                  <a:pt x="120" y="149"/>
                  <a:pt x="119" y="149"/>
                  <a:pt x="118" y="151"/>
                </a:cubicBezTo>
                <a:cubicBezTo>
                  <a:pt x="118" y="152"/>
                  <a:pt x="119" y="150"/>
                  <a:pt x="120" y="150"/>
                </a:cubicBezTo>
                <a:cubicBezTo>
                  <a:pt x="119" y="151"/>
                  <a:pt x="118" y="152"/>
                  <a:pt x="119" y="151"/>
                </a:cubicBezTo>
                <a:close/>
                <a:moveTo>
                  <a:pt x="124" y="159"/>
                </a:moveTo>
                <a:cubicBezTo>
                  <a:pt x="125" y="159"/>
                  <a:pt x="128" y="159"/>
                  <a:pt x="128" y="157"/>
                </a:cubicBezTo>
                <a:cubicBezTo>
                  <a:pt x="125" y="160"/>
                  <a:pt x="127" y="156"/>
                  <a:pt x="124" y="159"/>
                </a:cubicBezTo>
                <a:close/>
                <a:moveTo>
                  <a:pt x="112" y="142"/>
                </a:moveTo>
                <a:cubicBezTo>
                  <a:pt x="110" y="143"/>
                  <a:pt x="109" y="144"/>
                  <a:pt x="109" y="145"/>
                </a:cubicBezTo>
                <a:cubicBezTo>
                  <a:pt x="110" y="145"/>
                  <a:pt x="111" y="143"/>
                  <a:pt x="112" y="142"/>
                </a:cubicBezTo>
                <a:cubicBezTo>
                  <a:pt x="112" y="143"/>
                  <a:pt x="112" y="143"/>
                  <a:pt x="113" y="142"/>
                </a:cubicBezTo>
                <a:cubicBezTo>
                  <a:pt x="113" y="142"/>
                  <a:pt x="112" y="142"/>
                  <a:pt x="112" y="142"/>
                </a:cubicBezTo>
                <a:close/>
                <a:moveTo>
                  <a:pt x="114" y="170"/>
                </a:moveTo>
                <a:cubicBezTo>
                  <a:pt x="115" y="170"/>
                  <a:pt x="118" y="166"/>
                  <a:pt x="117" y="166"/>
                </a:cubicBezTo>
                <a:cubicBezTo>
                  <a:pt x="115" y="168"/>
                  <a:pt x="116" y="167"/>
                  <a:pt x="114" y="170"/>
                </a:cubicBezTo>
                <a:close/>
                <a:moveTo>
                  <a:pt x="88" y="182"/>
                </a:moveTo>
                <a:cubicBezTo>
                  <a:pt x="88" y="182"/>
                  <a:pt x="89" y="182"/>
                  <a:pt x="89" y="181"/>
                </a:cubicBezTo>
                <a:cubicBezTo>
                  <a:pt x="88" y="181"/>
                  <a:pt x="88" y="182"/>
                  <a:pt x="88" y="182"/>
                </a:cubicBezTo>
                <a:close/>
                <a:moveTo>
                  <a:pt x="108" y="144"/>
                </a:moveTo>
                <a:cubicBezTo>
                  <a:pt x="106" y="144"/>
                  <a:pt x="109" y="142"/>
                  <a:pt x="108" y="142"/>
                </a:cubicBezTo>
                <a:cubicBezTo>
                  <a:pt x="107" y="142"/>
                  <a:pt x="103" y="145"/>
                  <a:pt x="103" y="145"/>
                </a:cubicBezTo>
                <a:cubicBezTo>
                  <a:pt x="105" y="144"/>
                  <a:pt x="106" y="145"/>
                  <a:pt x="107" y="144"/>
                </a:cubicBezTo>
                <a:cubicBezTo>
                  <a:pt x="109" y="143"/>
                  <a:pt x="109" y="143"/>
                  <a:pt x="110" y="141"/>
                </a:cubicBezTo>
                <a:cubicBezTo>
                  <a:pt x="110" y="141"/>
                  <a:pt x="110" y="141"/>
                  <a:pt x="110" y="141"/>
                </a:cubicBezTo>
                <a:cubicBezTo>
                  <a:pt x="107" y="143"/>
                  <a:pt x="110" y="142"/>
                  <a:pt x="108" y="144"/>
                </a:cubicBezTo>
                <a:close/>
                <a:moveTo>
                  <a:pt x="802" y="247"/>
                </a:moveTo>
                <a:cubicBezTo>
                  <a:pt x="799" y="242"/>
                  <a:pt x="799" y="242"/>
                  <a:pt x="799" y="242"/>
                </a:cubicBezTo>
                <a:cubicBezTo>
                  <a:pt x="798" y="242"/>
                  <a:pt x="801" y="247"/>
                  <a:pt x="801" y="246"/>
                </a:cubicBezTo>
                <a:cubicBezTo>
                  <a:pt x="801" y="247"/>
                  <a:pt x="801" y="247"/>
                  <a:pt x="801" y="247"/>
                </a:cubicBezTo>
                <a:cubicBezTo>
                  <a:pt x="800" y="244"/>
                  <a:pt x="802" y="246"/>
                  <a:pt x="802" y="247"/>
                </a:cubicBezTo>
                <a:close/>
                <a:moveTo>
                  <a:pt x="596" y="44"/>
                </a:moveTo>
                <a:cubicBezTo>
                  <a:pt x="592" y="42"/>
                  <a:pt x="592" y="42"/>
                  <a:pt x="592" y="42"/>
                </a:cubicBezTo>
                <a:cubicBezTo>
                  <a:pt x="592" y="43"/>
                  <a:pt x="593" y="43"/>
                  <a:pt x="594" y="44"/>
                </a:cubicBezTo>
                <a:cubicBezTo>
                  <a:pt x="591" y="43"/>
                  <a:pt x="597" y="45"/>
                  <a:pt x="596" y="44"/>
                </a:cubicBezTo>
                <a:close/>
                <a:moveTo>
                  <a:pt x="493" y="9"/>
                </a:moveTo>
                <a:cubicBezTo>
                  <a:pt x="495" y="10"/>
                  <a:pt x="500" y="11"/>
                  <a:pt x="502" y="11"/>
                </a:cubicBezTo>
                <a:cubicBezTo>
                  <a:pt x="500" y="10"/>
                  <a:pt x="492" y="9"/>
                  <a:pt x="493" y="9"/>
                </a:cubicBezTo>
                <a:close/>
                <a:moveTo>
                  <a:pt x="467" y="5"/>
                </a:moveTo>
                <a:cubicBezTo>
                  <a:pt x="469" y="5"/>
                  <a:pt x="477" y="7"/>
                  <a:pt x="475" y="6"/>
                </a:cubicBezTo>
                <a:cubicBezTo>
                  <a:pt x="473" y="6"/>
                  <a:pt x="466" y="4"/>
                  <a:pt x="466" y="5"/>
                </a:cubicBezTo>
                <a:cubicBezTo>
                  <a:pt x="467" y="6"/>
                  <a:pt x="469" y="7"/>
                  <a:pt x="470" y="6"/>
                </a:cubicBezTo>
                <a:cubicBezTo>
                  <a:pt x="469" y="6"/>
                  <a:pt x="468" y="6"/>
                  <a:pt x="467" y="5"/>
                </a:cubicBezTo>
                <a:close/>
                <a:moveTo>
                  <a:pt x="411" y="0"/>
                </a:moveTo>
                <a:cubicBezTo>
                  <a:pt x="410" y="0"/>
                  <a:pt x="406" y="0"/>
                  <a:pt x="404" y="1"/>
                </a:cubicBezTo>
                <a:cubicBezTo>
                  <a:pt x="407" y="1"/>
                  <a:pt x="411" y="1"/>
                  <a:pt x="414" y="1"/>
                </a:cubicBezTo>
                <a:cubicBezTo>
                  <a:pt x="413" y="1"/>
                  <a:pt x="411" y="1"/>
                  <a:pt x="412" y="1"/>
                </a:cubicBezTo>
                <a:cubicBezTo>
                  <a:pt x="413" y="1"/>
                  <a:pt x="417" y="0"/>
                  <a:pt x="415" y="0"/>
                </a:cubicBezTo>
                <a:cubicBezTo>
                  <a:pt x="415" y="1"/>
                  <a:pt x="413" y="0"/>
                  <a:pt x="411" y="0"/>
                </a:cubicBezTo>
                <a:close/>
                <a:moveTo>
                  <a:pt x="394" y="50"/>
                </a:moveTo>
                <a:cubicBezTo>
                  <a:pt x="394" y="49"/>
                  <a:pt x="401" y="50"/>
                  <a:pt x="399" y="50"/>
                </a:cubicBezTo>
                <a:cubicBezTo>
                  <a:pt x="399" y="49"/>
                  <a:pt x="391" y="49"/>
                  <a:pt x="394" y="50"/>
                </a:cubicBezTo>
                <a:close/>
                <a:moveTo>
                  <a:pt x="388" y="50"/>
                </a:moveTo>
                <a:cubicBezTo>
                  <a:pt x="389" y="50"/>
                  <a:pt x="391" y="51"/>
                  <a:pt x="393" y="50"/>
                </a:cubicBezTo>
                <a:cubicBezTo>
                  <a:pt x="384" y="50"/>
                  <a:pt x="379" y="50"/>
                  <a:pt x="376" y="50"/>
                </a:cubicBezTo>
                <a:cubicBezTo>
                  <a:pt x="379" y="50"/>
                  <a:pt x="373" y="51"/>
                  <a:pt x="376" y="51"/>
                </a:cubicBezTo>
                <a:cubicBezTo>
                  <a:pt x="378" y="50"/>
                  <a:pt x="383" y="51"/>
                  <a:pt x="382" y="50"/>
                </a:cubicBezTo>
                <a:cubicBezTo>
                  <a:pt x="383" y="50"/>
                  <a:pt x="386" y="50"/>
                  <a:pt x="388" y="50"/>
                </a:cubicBezTo>
                <a:close/>
                <a:moveTo>
                  <a:pt x="350" y="7"/>
                </a:moveTo>
                <a:cubicBezTo>
                  <a:pt x="351" y="6"/>
                  <a:pt x="358" y="6"/>
                  <a:pt x="359" y="6"/>
                </a:cubicBezTo>
                <a:cubicBezTo>
                  <a:pt x="355" y="6"/>
                  <a:pt x="351" y="7"/>
                  <a:pt x="349" y="7"/>
                </a:cubicBezTo>
                <a:cubicBezTo>
                  <a:pt x="350" y="7"/>
                  <a:pt x="350" y="7"/>
                  <a:pt x="350" y="7"/>
                </a:cubicBezTo>
                <a:cubicBezTo>
                  <a:pt x="350" y="7"/>
                  <a:pt x="349" y="7"/>
                  <a:pt x="350" y="7"/>
                </a:cubicBezTo>
                <a:close/>
                <a:moveTo>
                  <a:pt x="350" y="8"/>
                </a:moveTo>
                <a:cubicBezTo>
                  <a:pt x="350" y="8"/>
                  <a:pt x="350" y="8"/>
                  <a:pt x="351" y="7"/>
                </a:cubicBezTo>
                <a:cubicBezTo>
                  <a:pt x="348" y="8"/>
                  <a:pt x="348" y="7"/>
                  <a:pt x="347" y="7"/>
                </a:cubicBezTo>
                <a:cubicBezTo>
                  <a:pt x="346" y="8"/>
                  <a:pt x="345" y="8"/>
                  <a:pt x="343" y="8"/>
                </a:cubicBezTo>
                <a:cubicBezTo>
                  <a:pt x="342" y="8"/>
                  <a:pt x="336" y="8"/>
                  <a:pt x="335" y="9"/>
                </a:cubicBezTo>
                <a:cubicBezTo>
                  <a:pt x="336" y="9"/>
                  <a:pt x="337" y="9"/>
                  <a:pt x="337" y="9"/>
                </a:cubicBezTo>
                <a:cubicBezTo>
                  <a:pt x="334" y="10"/>
                  <a:pt x="330" y="9"/>
                  <a:pt x="327" y="11"/>
                </a:cubicBezTo>
                <a:cubicBezTo>
                  <a:pt x="331" y="11"/>
                  <a:pt x="333" y="10"/>
                  <a:pt x="336" y="10"/>
                </a:cubicBezTo>
                <a:cubicBezTo>
                  <a:pt x="336" y="9"/>
                  <a:pt x="337" y="9"/>
                  <a:pt x="339" y="9"/>
                </a:cubicBezTo>
                <a:cubicBezTo>
                  <a:pt x="339" y="9"/>
                  <a:pt x="336" y="9"/>
                  <a:pt x="337" y="10"/>
                </a:cubicBezTo>
                <a:cubicBezTo>
                  <a:pt x="342" y="9"/>
                  <a:pt x="350" y="9"/>
                  <a:pt x="351" y="8"/>
                </a:cubicBezTo>
                <a:cubicBezTo>
                  <a:pt x="350" y="8"/>
                  <a:pt x="350" y="8"/>
                  <a:pt x="350" y="8"/>
                </a:cubicBezTo>
                <a:close/>
                <a:moveTo>
                  <a:pt x="314" y="14"/>
                </a:moveTo>
                <a:cubicBezTo>
                  <a:pt x="315" y="14"/>
                  <a:pt x="322" y="13"/>
                  <a:pt x="320" y="13"/>
                </a:cubicBezTo>
                <a:cubicBezTo>
                  <a:pt x="317" y="14"/>
                  <a:pt x="316" y="13"/>
                  <a:pt x="314" y="14"/>
                </a:cubicBezTo>
                <a:close/>
                <a:moveTo>
                  <a:pt x="241" y="77"/>
                </a:moveTo>
                <a:cubicBezTo>
                  <a:pt x="240" y="77"/>
                  <a:pt x="241" y="75"/>
                  <a:pt x="240" y="76"/>
                </a:cubicBezTo>
                <a:cubicBezTo>
                  <a:pt x="240" y="76"/>
                  <a:pt x="238" y="77"/>
                  <a:pt x="238" y="77"/>
                </a:cubicBezTo>
                <a:cubicBezTo>
                  <a:pt x="238" y="77"/>
                  <a:pt x="238" y="77"/>
                  <a:pt x="237" y="77"/>
                </a:cubicBezTo>
                <a:cubicBezTo>
                  <a:pt x="237" y="78"/>
                  <a:pt x="238" y="77"/>
                  <a:pt x="238" y="77"/>
                </a:cubicBezTo>
                <a:cubicBezTo>
                  <a:pt x="236" y="79"/>
                  <a:pt x="236" y="78"/>
                  <a:pt x="235" y="79"/>
                </a:cubicBezTo>
                <a:cubicBezTo>
                  <a:pt x="236" y="79"/>
                  <a:pt x="240" y="77"/>
                  <a:pt x="241" y="77"/>
                </a:cubicBezTo>
                <a:close/>
                <a:moveTo>
                  <a:pt x="232" y="80"/>
                </a:moveTo>
                <a:cubicBezTo>
                  <a:pt x="232" y="81"/>
                  <a:pt x="233" y="81"/>
                  <a:pt x="228" y="83"/>
                </a:cubicBezTo>
                <a:cubicBezTo>
                  <a:pt x="231" y="83"/>
                  <a:pt x="236" y="79"/>
                  <a:pt x="241" y="77"/>
                </a:cubicBezTo>
                <a:cubicBezTo>
                  <a:pt x="238" y="78"/>
                  <a:pt x="235" y="79"/>
                  <a:pt x="232" y="80"/>
                </a:cubicBezTo>
                <a:close/>
                <a:moveTo>
                  <a:pt x="222" y="84"/>
                </a:moveTo>
                <a:cubicBezTo>
                  <a:pt x="220" y="86"/>
                  <a:pt x="220" y="87"/>
                  <a:pt x="223" y="86"/>
                </a:cubicBezTo>
                <a:cubicBezTo>
                  <a:pt x="221" y="87"/>
                  <a:pt x="219" y="89"/>
                  <a:pt x="217" y="89"/>
                </a:cubicBezTo>
                <a:cubicBezTo>
                  <a:pt x="217" y="88"/>
                  <a:pt x="219" y="88"/>
                  <a:pt x="219" y="87"/>
                </a:cubicBezTo>
                <a:cubicBezTo>
                  <a:pt x="217" y="88"/>
                  <a:pt x="213" y="90"/>
                  <a:pt x="213" y="91"/>
                </a:cubicBezTo>
                <a:cubicBezTo>
                  <a:pt x="218" y="88"/>
                  <a:pt x="214" y="91"/>
                  <a:pt x="215" y="91"/>
                </a:cubicBezTo>
                <a:cubicBezTo>
                  <a:pt x="219" y="89"/>
                  <a:pt x="219" y="89"/>
                  <a:pt x="219" y="89"/>
                </a:cubicBezTo>
                <a:cubicBezTo>
                  <a:pt x="219" y="88"/>
                  <a:pt x="224" y="86"/>
                  <a:pt x="226" y="84"/>
                </a:cubicBezTo>
                <a:cubicBezTo>
                  <a:pt x="222" y="86"/>
                  <a:pt x="223" y="85"/>
                  <a:pt x="222" y="84"/>
                </a:cubicBezTo>
                <a:close/>
                <a:moveTo>
                  <a:pt x="214" y="101"/>
                </a:moveTo>
                <a:cubicBezTo>
                  <a:pt x="214" y="103"/>
                  <a:pt x="210" y="104"/>
                  <a:pt x="207" y="106"/>
                </a:cubicBezTo>
                <a:cubicBezTo>
                  <a:pt x="211" y="104"/>
                  <a:pt x="216" y="101"/>
                  <a:pt x="220" y="99"/>
                </a:cubicBezTo>
                <a:cubicBezTo>
                  <a:pt x="219" y="99"/>
                  <a:pt x="215" y="102"/>
                  <a:pt x="215" y="101"/>
                </a:cubicBezTo>
                <a:cubicBezTo>
                  <a:pt x="219" y="99"/>
                  <a:pt x="223" y="98"/>
                  <a:pt x="226" y="95"/>
                </a:cubicBezTo>
                <a:cubicBezTo>
                  <a:pt x="223" y="97"/>
                  <a:pt x="219" y="98"/>
                  <a:pt x="214" y="101"/>
                </a:cubicBezTo>
                <a:close/>
                <a:moveTo>
                  <a:pt x="211" y="86"/>
                </a:moveTo>
                <a:cubicBezTo>
                  <a:pt x="213" y="83"/>
                  <a:pt x="216" y="83"/>
                  <a:pt x="217" y="81"/>
                </a:cubicBezTo>
                <a:cubicBezTo>
                  <a:pt x="214" y="83"/>
                  <a:pt x="214" y="82"/>
                  <a:pt x="210" y="84"/>
                </a:cubicBezTo>
                <a:cubicBezTo>
                  <a:pt x="210" y="85"/>
                  <a:pt x="208" y="86"/>
                  <a:pt x="211" y="86"/>
                </a:cubicBezTo>
                <a:close/>
                <a:moveTo>
                  <a:pt x="210" y="82"/>
                </a:moveTo>
                <a:cubicBezTo>
                  <a:pt x="211" y="82"/>
                  <a:pt x="207" y="83"/>
                  <a:pt x="208" y="84"/>
                </a:cubicBezTo>
                <a:cubicBezTo>
                  <a:pt x="211" y="83"/>
                  <a:pt x="211" y="82"/>
                  <a:pt x="213" y="80"/>
                </a:cubicBezTo>
                <a:cubicBezTo>
                  <a:pt x="214" y="80"/>
                  <a:pt x="214" y="81"/>
                  <a:pt x="215" y="80"/>
                </a:cubicBezTo>
                <a:cubicBezTo>
                  <a:pt x="216" y="79"/>
                  <a:pt x="212" y="81"/>
                  <a:pt x="210" y="82"/>
                </a:cubicBezTo>
                <a:close/>
                <a:moveTo>
                  <a:pt x="203" y="100"/>
                </a:moveTo>
                <a:cubicBezTo>
                  <a:pt x="201" y="100"/>
                  <a:pt x="199" y="102"/>
                  <a:pt x="199" y="102"/>
                </a:cubicBezTo>
                <a:cubicBezTo>
                  <a:pt x="201" y="100"/>
                  <a:pt x="205" y="97"/>
                  <a:pt x="207" y="96"/>
                </a:cubicBezTo>
                <a:cubicBezTo>
                  <a:pt x="207" y="96"/>
                  <a:pt x="213" y="92"/>
                  <a:pt x="212" y="92"/>
                </a:cubicBezTo>
                <a:cubicBezTo>
                  <a:pt x="211" y="93"/>
                  <a:pt x="207" y="95"/>
                  <a:pt x="207" y="96"/>
                </a:cubicBezTo>
                <a:cubicBezTo>
                  <a:pt x="204" y="97"/>
                  <a:pt x="201" y="100"/>
                  <a:pt x="197" y="101"/>
                </a:cubicBezTo>
                <a:cubicBezTo>
                  <a:pt x="197" y="102"/>
                  <a:pt x="198" y="101"/>
                  <a:pt x="196" y="103"/>
                </a:cubicBezTo>
                <a:cubicBezTo>
                  <a:pt x="192" y="104"/>
                  <a:pt x="183" y="110"/>
                  <a:pt x="180" y="114"/>
                </a:cubicBezTo>
                <a:cubicBezTo>
                  <a:pt x="175" y="115"/>
                  <a:pt x="167" y="123"/>
                  <a:pt x="160" y="128"/>
                </a:cubicBezTo>
                <a:cubicBezTo>
                  <a:pt x="161" y="128"/>
                  <a:pt x="163" y="127"/>
                  <a:pt x="161" y="129"/>
                </a:cubicBezTo>
                <a:cubicBezTo>
                  <a:pt x="164" y="127"/>
                  <a:pt x="163" y="126"/>
                  <a:pt x="165" y="125"/>
                </a:cubicBezTo>
                <a:cubicBezTo>
                  <a:pt x="166" y="125"/>
                  <a:pt x="167" y="124"/>
                  <a:pt x="165" y="127"/>
                </a:cubicBezTo>
                <a:cubicBezTo>
                  <a:pt x="167" y="125"/>
                  <a:pt x="166" y="126"/>
                  <a:pt x="168" y="125"/>
                </a:cubicBezTo>
                <a:cubicBezTo>
                  <a:pt x="168" y="124"/>
                  <a:pt x="169" y="122"/>
                  <a:pt x="167" y="123"/>
                </a:cubicBezTo>
                <a:cubicBezTo>
                  <a:pt x="172" y="119"/>
                  <a:pt x="174" y="119"/>
                  <a:pt x="177" y="116"/>
                </a:cubicBezTo>
                <a:cubicBezTo>
                  <a:pt x="176" y="117"/>
                  <a:pt x="178" y="116"/>
                  <a:pt x="179" y="115"/>
                </a:cubicBezTo>
                <a:cubicBezTo>
                  <a:pt x="179" y="115"/>
                  <a:pt x="178" y="115"/>
                  <a:pt x="179" y="114"/>
                </a:cubicBezTo>
                <a:cubicBezTo>
                  <a:pt x="183" y="113"/>
                  <a:pt x="189" y="107"/>
                  <a:pt x="193" y="105"/>
                </a:cubicBezTo>
                <a:cubicBezTo>
                  <a:pt x="193" y="105"/>
                  <a:pt x="192" y="105"/>
                  <a:pt x="194" y="104"/>
                </a:cubicBezTo>
                <a:cubicBezTo>
                  <a:pt x="193" y="106"/>
                  <a:pt x="196" y="103"/>
                  <a:pt x="198" y="102"/>
                </a:cubicBezTo>
                <a:cubicBezTo>
                  <a:pt x="198" y="103"/>
                  <a:pt x="189" y="108"/>
                  <a:pt x="194" y="106"/>
                </a:cubicBezTo>
                <a:cubicBezTo>
                  <a:pt x="192" y="107"/>
                  <a:pt x="190" y="108"/>
                  <a:pt x="190" y="108"/>
                </a:cubicBezTo>
                <a:cubicBezTo>
                  <a:pt x="194" y="106"/>
                  <a:pt x="190" y="109"/>
                  <a:pt x="189" y="110"/>
                </a:cubicBezTo>
                <a:cubicBezTo>
                  <a:pt x="194" y="107"/>
                  <a:pt x="196" y="106"/>
                  <a:pt x="200" y="103"/>
                </a:cubicBezTo>
                <a:cubicBezTo>
                  <a:pt x="201" y="103"/>
                  <a:pt x="200" y="103"/>
                  <a:pt x="201" y="102"/>
                </a:cubicBezTo>
                <a:cubicBezTo>
                  <a:pt x="202" y="102"/>
                  <a:pt x="205" y="100"/>
                  <a:pt x="205" y="99"/>
                </a:cubicBezTo>
                <a:cubicBezTo>
                  <a:pt x="207" y="98"/>
                  <a:pt x="210" y="96"/>
                  <a:pt x="210" y="97"/>
                </a:cubicBezTo>
                <a:cubicBezTo>
                  <a:pt x="212" y="96"/>
                  <a:pt x="213" y="96"/>
                  <a:pt x="213" y="95"/>
                </a:cubicBezTo>
                <a:cubicBezTo>
                  <a:pt x="211" y="96"/>
                  <a:pt x="215" y="94"/>
                  <a:pt x="214" y="94"/>
                </a:cubicBezTo>
                <a:cubicBezTo>
                  <a:pt x="213" y="95"/>
                  <a:pt x="213" y="94"/>
                  <a:pt x="211" y="95"/>
                </a:cubicBezTo>
                <a:cubicBezTo>
                  <a:pt x="211" y="96"/>
                  <a:pt x="207" y="98"/>
                  <a:pt x="205" y="99"/>
                </a:cubicBezTo>
                <a:cubicBezTo>
                  <a:pt x="205" y="99"/>
                  <a:pt x="202" y="101"/>
                  <a:pt x="202" y="101"/>
                </a:cubicBezTo>
                <a:cubicBezTo>
                  <a:pt x="200" y="101"/>
                  <a:pt x="205" y="99"/>
                  <a:pt x="203" y="100"/>
                </a:cubicBezTo>
                <a:close/>
                <a:moveTo>
                  <a:pt x="201" y="82"/>
                </a:moveTo>
                <a:cubicBezTo>
                  <a:pt x="203" y="81"/>
                  <a:pt x="203" y="82"/>
                  <a:pt x="205" y="81"/>
                </a:cubicBezTo>
                <a:cubicBezTo>
                  <a:pt x="205" y="80"/>
                  <a:pt x="206" y="80"/>
                  <a:pt x="205" y="79"/>
                </a:cubicBezTo>
                <a:cubicBezTo>
                  <a:pt x="203" y="80"/>
                  <a:pt x="202" y="81"/>
                  <a:pt x="201" y="82"/>
                </a:cubicBezTo>
                <a:close/>
                <a:moveTo>
                  <a:pt x="192" y="82"/>
                </a:moveTo>
                <a:cubicBezTo>
                  <a:pt x="192" y="81"/>
                  <a:pt x="194" y="80"/>
                  <a:pt x="194" y="80"/>
                </a:cubicBezTo>
                <a:cubicBezTo>
                  <a:pt x="192" y="80"/>
                  <a:pt x="187" y="84"/>
                  <a:pt x="190" y="83"/>
                </a:cubicBezTo>
                <a:cubicBezTo>
                  <a:pt x="192" y="81"/>
                  <a:pt x="191" y="83"/>
                  <a:pt x="191" y="83"/>
                </a:cubicBezTo>
                <a:cubicBezTo>
                  <a:pt x="192" y="83"/>
                  <a:pt x="194" y="82"/>
                  <a:pt x="195" y="81"/>
                </a:cubicBezTo>
                <a:cubicBezTo>
                  <a:pt x="195" y="81"/>
                  <a:pt x="195" y="82"/>
                  <a:pt x="195" y="82"/>
                </a:cubicBezTo>
                <a:cubicBezTo>
                  <a:pt x="197" y="81"/>
                  <a:pt x="197" y="81"/>
                  <a:pt x="197" y="81"/>
                </a:cubicBezTo>
                <a:cubicBezTo>
                  <a:pt x="197" y="80"/>
                  <a:pt x="197" y="80"/>
                  <a:pt x="197" y="80"/>
                </a:cubicBezTo>
                <a:cubicBezTo>
                  <a:pt x="194" y="82"/>
                  <a:pt x="193" y="81"/>
                  <a:pt x="192" y="82"/>
                </a:cubicBezTo>
                <a:close/>
                <a:moveTo>
                  <a:pt x="196" y="84"/>
                </a:moveTo>
                <a:cubicBezTo>
                  <a:pt x="193" y="86"/>
                  <a:pt x="192" y="85"/>
                  <a:pt x="192" y="85"/>
                </a:cubicBezTo>
                <a:cubicBezTo>
                  <a:pt x="192" y="86"/>
                  <a:pt x="191" y="86"/>
                  <a:pt x="191" y="87"/>
                </a:cubicBezTo>
                <a:cubicBezTo>
                  <a:pt x="193" y="86"/>
                  <a:pt x="192" y="87"/>
                  <a:pt x="194" y="87"/>
                </a:cubicBezTo>
                <a:cubicBezTo>
                  <a:pt x="196" y="86"/>
                  <a:pt x="195" y="86"/>
                  <a:pt x="197" y="85"/>
                </a:cubicBezTo>
                <a:cubicBezTo>
                  <a:pt x="198" y="84"/>
                  <a:pt x="195" y="86"/>
                  <a:pt x="195" y="85"/>
                </a:cubicBezTo>
                <a:cubicBezTo>
                  <a:pt x="195" y="85"/>
                  <a:pt x="198" y="82"/>
                  <a:pt x="196" y="83"/>
                </a:cubicBezTo>
                <a:cubicBezTo>
                  <a:pt x="196" y="83"/>
                  <a:pt x="196" y="83"/>
                  <a:pt x="196" y="84"/>
                </a:cubicBezTo>
                <a:close/>
                <a:moveTo>
                  <a:pt x="187" y="104"/>
                </a:moveTo>
                <a:cubicBezTo>
                  <a:pt x="188" y="103"/>
                  <a:pt x="188" y="105"/>
                  <a:pt x="192" y="103"/>
                </a:cubicBezTo>
                <a:cubicBezTo>
                  <a:pt x="192" y="102"/>
                  <a:pt x="190" y="103"/>
                  <a:pt x="190" y="103"/>
                </a:cubicBezTo>
                <a:cubicBezTo>
                  <a:pt x="192" y="102"/>
                  <a:pt x="193" y="101"/>
                  <a:pt x="194" y="99"/>
                </a:cubicBezTo>
                <a:cubicBezTo>
                  <a:pt x="195" y="100"/>
                  <a:pt x="195" y="100"/>
                  <a:pt x="195" y="100"/>
                </a:cubicBezTo>
                <a:cubicBezTo>
                  <a:pt x="197" y="98"/>
                  <a:pt x="198" y="98"/>
                  <a:pt x="201" y="96"/>
                </a:cubicBezTo>
                <a:cubicBezTo>
                  <a:pt x="200" y="96"/>
                  <a:pt x="201" y="94"/>
                  <a:pt x="200" y="95"/>
                </a:cubicBezTo>
                <a:cubicBezTo>
                  <a:pt x="196" y="97"/>
                  <a:pt x="191" y="101"/>
                  <a:pt x="189" y="102"/>
                </a:cubicBezTo>
                <a:cubicBezTo>
                  <a:pt x="188" y="103"/>
                  <a:pt x="191" y="102"/>
                  <a:pt x="188" y="103"/>
                </a:cubicBezTo>
                <a:cubicBezTo>
                  <a:pt x="188" y="103"/>
                  <a:pt x="187" y="104"/>
                  <a:pt x="187" y="104"/>
                </a:cubicBezTo>
                <a:close/>
                <a:moveTo>
                  <a:pt x="198" y="107"/>
                </a:moveTo>
                <a:cubicBezTo>
                  <a:pt x="200" y="106"/>
                  <a:pt x="201" y="105"/>
                  <a:pt x="202" y="105"/>
                </a:cubicBezTo>
                <a:cubicBezTo>
                  <a:pt x="201" y="105"/>
                  <a:pt x="199" y="106"/>
                  <a:pt x="198" y="106"/>
                </a:cubicBezTo>
                <a:cubicBezTo>
                  <a:pt x="200" y="105"/>
                  <a:pt x="200" y="104"/>
                  <a:pt x="202" y="103"/>
                </a:cubicBezTo>
                <a:cubicBezTo>
                  <a:pt x="201" y="104"/>
                  <a:pt x="203" y="102"/>
                  <a:pt x="205" y="102"/>
                </a:cubicBezTo>
                <a:cubicBezTo>
                  <a:pt x="204" y="101"/>
                  <a:pt x="200" y="104"/>
                  <a:pt x="197" y="105"/>
                </a:cubicBezTo>
                <a:cubicBezTo>
                  <a:pt x="199" y="105"/>
                  <a:pt x="196" y="108"/>
                  <a:pt x="198" y="107"/>
                </a:cubicBezTo>
                <a:close/>
                <a:moveTo>
                  <a:pt x="186" y="99"/>
                </a:moveTo>
                <a:cubicBezTo>
                  <a:pt x="183" y="101"/>
                  <a:pt x="173" y="108"/>
                  <a:pt x="182" y="103"/>
                </a:cubicBezTo>
                <a:cubicBezTo>
                  <a:pt x="183" y="101"/>
                  <a:pt x="187" y="99"/>
                  <a:pt x="183" y="102"/>
                </a:cubicBezTo>
                <a:cubicBezTo>
                  <a:pt x="186" y="100"/>
                  <a:pt x="187" y="99"/>
                  <a:pt x="188" y="98"/>
                </a:cubicBezTo>
                <a:cubicBezTo>
                  <a:pt x="187" y="99"/>
                  <a:pt x="187" y="98"/>
                  <a:pt x="186" y="99"/>
                </a:cubicBezTo>
                <a:close/>
                <a:moveTo>
                  <a:pt x="169" y="89"/>
                </a:moveTo>
                <a:cubicBezTo>
                  <a:pt x="171" y="89"/>
                  <a:pt x="178" y="83"/>
                  <a:pt x="174" y="85"/>
                </a:cubicBezTo>
                <a:cubicBezTo>
                  <a:pt x="174" y="86"/>
                  <a:pt x="171" y="88"/>
                  <a:pt x="169" y="89"/>
                </a:cubicBezTo>
                <a:close/>
                <a:moveTo>
                  <a:pt x="182" y="123"/>
                </a:moveTo>
                <a:cubicBezTo>
                  <a:pt x="187" y="120"/>
                  <a:pt x="189" y="118"/>
                  <a:pt x="195" y="114"/>
                </a:cubicBezTo>
                <a:cubicBezTo>
                  <a:pt x="194" y="115"/>
                  <a:pt x="195" y="113"/>
                  <a:pt x="194" y="114"/>
                </a:cubicBezTo>
                <a:cubicBezTo>
                  <a:pt x="194" y="114"/>
                  <a:pt x="191" y="117"/>
                  <a:pt x="189" y="118"/>
                </a:cubicBezTo>
                <a:cubicBezTo>
                  <a:pt x="190" y="117"/>
                  <a:pt x="190" y="117"/>
                  <a:pt x="190" y="116"/>
                </a:cubicBezTo>
                <a:cubicBezTo>
                  <a:pt x="188" y="118"/>
                  <a:pt x="186" y="120"/>
                  <a:pt x="183" y="121"/>
                </a:cubicBezTo>
                <a:cubicBezTo>
                  <a:pt x="184" y="121"/>
                  <a:pt x="184" y="120"/>
                  <a:pt x="183" y="121"/>
                </a:cubicBezTo>
                <a:cubicBezTo>
                  <a:pt x="183" y="121"/>
                  <a:pt x="182" y="123"/>
                  <a:pt x="182" y="123"/>
                </a:cubicBezTo>
                <a:close/>
                <a:moveTo>
                  <a:pt x="178" y="110"/>
                </a:moveTo>
                <a:cubicBezTo>
                  <a:pt x="180" y="109"/>
                  <a:pt x="180" y="109"/>
                  <a:pt x="180" y="109"/>
                </a:cubicBezTo>
                <a:cubicBezTo>
                  <a:pt x="178" y="111"/>
                  <a:pt x="182" y="109"/>
                  <a:pt x="182" y="108"/>
                </a:cubicBezTo>
                <a:cubicBezTo>
                  <a:pt x="181" y="108"/>
                  <a:pt x="179" y="109"/>
                  <a:pt x="178" y="110"/>
                </a:cubicBezTo>
                <a:close/>
                <a:moveTo>
                  <a:pt x="178" y="117"/>
                </a:moveTo>
                <a:cubicBezTo>
                  <a:pt x="177" y="118"/>
                  <a:pt x="176" y="118"/>
                  <a:pt x="175" y="120"/>
                </a:cubicBezTo>
                <a:cubicBezTo>
                  <a:pt x="176" y="119"/>
                  <a:pt x="176" y="119"/>
                  <a:pt x="177" y="119"/>
                </a:cubicBezTo>
                <a:cubicBezTo>
                  <a:pt x="178" y="118"/>
                  <a:pt x="182" y="116"/>
                  <a:pt x="181" y="116"/>
                </a:cubicBezTo>
                <a:cubicBezTo>
                  <a:pt x="177" y="119"/>
                  <a:pt x="181" y="114"/>
                  <a:pt x="178" y="117"/>
                </a:cubicBezTo>
                <a:close/>
                <a:moveTo>
                  <a:pt x="164" y="122"/>
                </a:moveTo>
                <a:cubicBezTo>
                  <a:pt x="169" y="117"/>
                  <a:pt x="172" y="117"/>
                  <a:pt x="177" y="112"/>
                </a:cubicBezTo>
                <a:cubicBezTo>
                  <a:pt x="174" y="114"/>
                  <a:pt x="176" y="112"/>
                  <a:pt x="174" y="113"/>
                </a:cubicBezTo>
                <a:cubicBezTo>
                  <a:pt x="171" y="116"/>
                  <a:pt x="165" y="119"/>
                  <a:pt x="164" y="122"/>
                </a:cubicBezTo>
                <a:close/>
                <a:moveTo>
                  <a:pt x="159" y="111"/>
                </a:moveTo>
                <a:cubicBezTo>
                  <a:pt x="160" y="110"/>
                  <a:pt x="164" y="108"/>
                  <a:pt x="164" y="107"/>
                </a:cubicBezTo>
                <a:cubicBezTo>
                  <a:pt x="162" y="109"/>
                  <a:pt x="158" y="112"/>
                  <a:pt x="159" y="111"/>
                </a:cubicBezTo>
                <a:close/>
                <a:moveTo>
                  <a:pt x="170" y="123"/>
                </a:moveTo>
                <a:cubicBezTo>
                  <a:pt x="172" y="122"/>
                  <a:pt x="175" y="118"/>
                  <a:pt x="172" y="121"/>
                </a:cubicBezTo>
                <a:cubicBezTo>
                  <a:pt x="172" y="121"/>
                  <a:pt x="173" y="120"/>
                  <a:pt x="173" y="121"/>
                </a:cubicBezTo>
                <a:cubicBezTo>
                  <a:pt x="172" y="121"/>
                  <a:pt x="168" y="124"/>
                  <a:pt x="170" y="123"/>
                </a:cubicBezTo>
                <a:close/>
                <a:moveTo>
                  <a:pt x="125" y="113"/>
                </a:moveTo>
                <a:cubicBezTo>
                  <a:pt x="123" y="114"/>
                  <a:pt x="123" y="114"/>
                  <a:pt x="123" y="114"/>
                </a:cubicBezTo>
                <a:cubicBezTo>
                  <a:pt x="123" y="115"/>
                  <a:pt x="122" y="116"/>
                  <a:pt x="123" y="115"/>
                </a:cubicBezTo>
                <a:cubicBezTo>
                  <a:pt x="125" y="114"/>
                  <a:pt x="125" y="114"/>
                  <a:pt x="125" y="113"/>
                </a:cubicBezTo>
                <a:cubicBezTo>
                  <a:pt x="125" y="113"/>
                  <a:pt x="126" y="113"/>
                  <a:pt x="126" y="112"/>
                </a:cubicBezTo>
                <a:cubicBezTo>
                  <a:pt x="125" y="113"/>
                  <a:pt x="125" y="113"/>
                  <a:pt x="125" y="113"/>
                </a:cubicBezTo>
                <a:close/>
                <a:moveTo>
                  <a:pt x="107" y="138"/>
                </a:moveTo>
                <a:cubicBezTo>
                  <a:pt x="106" y="138"/>
                  <a:pt x="106" y="138"/>
                  <a:pt x="105" y="139"/>
                </a:cubicBezTo>
                <a:cubicBezTo>
                  <a:pt x="105" y="138"/>
                  <a:pt x="107" y="136"/>
                  <a:pt x="107" y="136"/>
                </a:cubicBezTo>
                <a:cubicBezTo>
                  <a:pt x="105" y="138"/>
                  <a:pt x="104" y="139"/>
                  <a:pt x="102" y="141"/>
                </a:cubicBezTo>
                <a:cubicBezTo>
                  <a:pt x="104" y="141"/>
                  <a:pt x="106" y="140"/>
                  <a:pt x="108" y="139"/>
                </a:cubicBezTo>
                <a:cubicBezTo>
                  <a:pt x="104" y="141"/>
                  <a:pt x="110" y="134"/>
                  <a:pt x="107" y="137"/>
                </a:cubicBezTo>
                <a:cubicBezTo>
                  <a:pt x="107" y="137"/>
                  <a:pt x="107" y="137"/>
                  <a:pt x="107" y="138"/>
                </a:cubicBezTo>
                <a:close/>
                <a:moveTo>
                  <a:pt x="128" y="160"/>
                </a:moveTo>
                <a:cubicBezTo>
                  <a:pt x="127" y="161"/>
                  <a:pt x="126" y="161"/>
                  <a:pt x="126" y="161"/>
                </a:cubicBezTo>
                <a:cubicBezTo>
                  <a:pt x="125" y="163"/>
                  <a:pt x="128" y="160"/>
                  <a:pt x="128" y="162"/>
                </a:cubicBezTo>
                <a:cubicBezTo>
                  <a:pt x="127" y="163"/>
                  <a:pt x="126" y="164"/>
                  <a:pt x="125" y="164"/>
                </a:cubicBezTo>
                <a:cubicBezTo>
                  <a:pt x="125" y="165"/>
                  <a:pt x="128" y="162"/>
                  <a:pt x="129" y="162"/>
                </a:cubicBezTo>
                <a:cubicBezTo>
                  <a:pt x="128" y="162"/>
                  <a:pt x="127" y="163"/>
                  <a:pt x="127" y="163"/>
                </a:cubicBezTo>
                <a:cubicBezTo>
                  <a:pt x="131" y="161"/>
                  <a:pt x="128" y="162"/>
                  <a:pt x="131" y="159"/>
                </a:cubicBezTo>
                <a:cubicBezTo>
                  <a:pt x="130" y="159"/>
                  <a:pt x="127" y="162"/>
                  <a:pt x="128" y="160"/>
                </a:cubicBezTo>
                <a:close/>
                <a:moveTo>
                  <a:pt x="95" y="148"/>
                </a:moveTo>
                <a:cubicBezTo>
                  <a:pt x="95" y="148"/>
                  <a:pt x="96" y="148"/>
                  <a:pt x="96" y="148"/>
                </a:cubicBezTo>
                <a:cubicBezTo>
                  <a:pt x="94" y="149"/>
                  <a:pt x="94" y="150"/>
                  <a:pt x="94" y="150"/>
                </a:cubicBezTo>
                <a:cubicBezTo>
                  <a:pt x="98" y="147"/>
                  <a:pt x="99" y="145"/>
                  <a:pt x="101" y="143"/>
                </a:cubicBezTo>
                <a:cubicBezTo>
                  <a:pt x="102" y="143"/>
                  <a:pt x="102" y="142"/>
                  <a:pt x="102" y="141"/>
                </a:cubicBezTo>
                <a:cubicBezTo>
                  <a:pt x="100" y="143"/>
                  <a:pt x="97" y="147"/>
                  <a:pt x="95" y="148"/>
                </a:cubicBezTo>
                <a:close/>
                <a:moveTo>
                  <a:pt x="110" y="169"/>
                </a:moveTo>
                <a:cubicBezTo>
                  <a:pt x="110" y="169"/>
                  <a:pt x="111" y="169"/>
                  <a:pt x="111" y="169"/>
                </a:cubicBezTo>
                <a:cubicBezTo>
                  <a:pt x="110" y="170"/>
                  <a:pt x="109" y="171"/>
                  <a:pt x="109" y="171"/>
                </a:cubicBezTo>
                <a:cubicBezTo>
                  <a:pt x="112" y="168"/>
                  <a:pt x="113" y="166"/>
                  <a:pt x="114" y="165"/>
                </a:cubicBezTo>
                <a:cubicBezTo>
                  <a:pt x="114" y="165"/>
                  <a:pt x="114" y="165"/>
                  <a:pt x="114" y="165"/>
                </a:cubicBezTo>
                <a:cubicBezTo>
                  <a:pt x="112" y="167"/>
                  <a:pt x="111" y="169"/>
                  <a:pt x="110" y="169"/>
                </a:cubicBezTo>
                <a:close/>
                <a:moveTo>
                  <a:pt x="91" y="154"/>
                </a:moveTo>
                <a:cubicBezTo>
                  <a:pt x="92" y="155"/>
                  <a:pt x="92" y="155"/>
                  <a:pt x="92" y="155"/>
                </a:cubicBezTo>
                <a:cubicBezTo>
                  <a:pt x="94" y="153"/>
                  <a:pt x="93" y="153"/>
                  <a:pt x="94" y="152"/>
                </a:cubicBezTo>
                <a:cubicBezTo>
                  <a:pt x="94" y="152"/>
                  <a:pt x="94" y="152"/>
                  <a:pt x="95" y="152"/>
                </a:cubicBezTo>
                <a:cubicBezTo>
                  <a:pt x="95" y="152"/>
                  <a:pt x="95" y="151"/>
                  <a:pt x="95" y="151"/>
                </a:cubicBezTo>
                <a:cubicBezTo>
                  <a:pt x="94" y="151"/>
                  <a:pt x="94" y="151"/>
                  <a:pt x="94" y="152"/>
                </a:cubicBezTo>
                <a:cubicBezTo>
                  <a:pt x="93" y="153"/>
                  <a:pt x="93" y="153"/>
                  <a:pt x="91" y="154"/>
                </a:cubicBezTo>
                <a:close/>
                <a:moveTo>
                  <a:pt x="92" y="162"/>
                </a:moveTo>
                <a:cubicBezTo>
                  <a:pt x="94" y="162"/>
                  <a:pt x="97" y="157"/>
                  <a:pt x="99" y="155"/>
                </a:cubicBezTo>
                <a:cubicBezTo>
                  <a:pt x="96" y="158"/>
                  <a:pt x="95" y="159"/>
                  <a:pt x="92" y="162"/>
                </a:cubicBezTo>
                <a:close/>
                <a:moveTo>
                  <a:pt x="88" y="161"/>
                </a:moveTo>
                <a:cubicBezTo>
                  <a:pt x="87" y="161"/>
                  <a:pt x="87" y="161"/>
                  <a:pt x="87" y="161"/>
                </a:cubicBezTo>
                <a:cubicBezTo>
                  <a:pt x="87" y="161"/>
                  <a:pt x="87" y="161"/>
                  <a:pt x="87" y="161"/>
                </a:cubicBezTo>
                <a:cubicBezTo>
                  <a:pt x="87" y="162"/>
                  <a:pt x="87" y="162"/>
                  <a:pt x="87" y="162"/>
                </a:cubicBezTo>
                <a:cubicBezTo>
                  <a:pt x="87" y="162"/>
                  <a:pt x="87" y="162"/>
                  <a:pt x="87" y="162"/>
                </a:cubicBezTo>
                <a:cubicBezTo>
                  <a:pt x="87" y="162"/>
                  <a:pt x="87" y="163"/>
                  <a:pt x="87" y="163"/>
                </a:cubicBezTo>
                <a:cubicBezTo>
                  <a:pt x="87" y="163"/>
                  <a:pt x="87" y="162"/>
                  <a:pt x="87" y="162"/>
                </a:cubicBezTo>
                <a:cubicBezTo>
                  <a:pt x="87" y="162"/>
                  <a:pt x="87" y="162"/>
                  <a:pt x="88" y="161"/>
                </a:cubicBezTo>
                <a:cubicBezTo>
                  <a:pt x="89" y="160"/>
                  <a:pt x="89" y="160"/>
                  <a:pt x="89" y="160"/>
                </a:cubicBezTo>
                <a:cubicBezTo>
                  <a:pt x="88" y="162"/>
                  <a:pt x="90" y="159"/>
                  <a:pt x="91" y="158"/>
                </a:cubicBezTo>
                <a:cubicBezTo>
                  <a:pt x="91" y="157"/>
                  <a:pt x="93" y="157"/>
                  <a:pt x="94" y="156"/>
                </a:cubicBezTo>
                <a:cubicBezTo>
                  <a:pt x="92" y="156"/>
                  <a:pt x="90" y="158"/>
                  <a:pt x="88" y="161"/>
                </a:cubicBezTo>
                <a:close/>
                <a:moveTo>
                  <a:pt x="106" y="176"/>
                </a:moveTo>
                <a:cubicBezTo>
                  <a:pt x="106" y="177"/>
                  <a:pt x="105" y="177"/>
                  <a:pt x="105" y="178"/>
                </a:cubicBezTo>
                <a:cubicBezTo>
                  <a:pt x="104" y="178"/>
                  <a:pt x="104" y="178"/>
                  <a:pt x="104" y="178"/>
                </a:cubicBezTo>
                <a:cubicBezTo>
                  <a:pt x="104" y="179"/>
                  <a:pt x="103" y="179"/>
                  <a:pt x="103" y="180"/>
                </a:cubicBezTo>
                <a:cubicBezTo>
                  <a:pt x="104" y="179"/>
                  <a:pt x="104" y="180"/>
                  <a:pt x="104" y="179"/>
                </a:cubicBezTo>
                <a:cubicBezTo>
                  <a:pt x="105" y="179"/>
                  <a:pt x="105" y="180"/>
                  <a:pt x="106" y="179"/>
                </a:cubicBezTo>
                <a:cubicBezTo>
                  <a:pt x="105" y="179"/>
                  <a:pt x="105" y="179"/>
                  <a:pt x="105" y="179"/>
                </a:cubicBezTo>
                <a:cubicBezTo>
                  <a:pt x="105" y="178"/>
                  <a:pt x="105" y="179"/>
                  <a:pt x="106" y="178"/>
                </a:cubicBezTo>
                <a:cubicBezTo>
                  <a:pt x="105" y="179"/>
                  <a:pt x="108" y="175"/>
                  <a:pt x="108" y="175"/>
                </a:cubicBezTo>
                <a:cubicBezTo>
                  <a:pt x="108" y="175"/>
                  <a:pt x="108" y="175"/>
                  <a:pt x="109" y="175"/>
                </a:cubicBezTo>
                <a:cubicBezTo>
                  <a:pt x="108" y="175"/>
                  <a:pt x="107" y="175"/>
                  <a:pt x="106" y="176"/>
                </a:cubicBezTo>
                <a:close/>
                <a:moveTo>
                  <a:pt x="109" y="180"/>
                </a:moveTo>
                <a:cubicBezTo>
                  <a:pt x="108" y="180"/>
                  <a:pt x="108" y="180"/>
                  <a:pt x="108" y="180"/>
                </a:cubicBezTo>
                <a:cubicBezTo>
                  <a:pt x="108" y="181"/>
                  <a:pt x="108" y="181"/>
                  <a:pt x="108" y="181"/>
                </a:cubicBezTo>
                <a:cubicBezTo>
                  <a:pt x="107" y="181"/>
                  <a:pt x="107" y="181"/>
                  <a:pt x="107" y="181"/>
                </a:cubicBezTo>
                <a:cubicBezTo>
                  <a:pt x="107" y="181"/>
                  <a:pt x="107" y="181"/>
                  <a:pt x="107" y="181"/>
                </a:cubicBezTo>
                <a:cubicBezTo>
                  <a:pt x="106" y="182"/>
                  <a:pt x="106" y="183"/>
                  <a:pt x="105" y="184"/>
                </a:cubicBezTo>
                <a:cubicBezTo>
                  <a:pt x="106" y="184"/>
                  <a:pt x="107" y="183"/>
                  <a:pt x="107" y="182"/>
                </a:cubicBezTo>
                <a:cubicBezTo>
                  <a:pt x="108" y="182"/>
                  <a:pt x="108" y="182"/>
                  <a:pt x="108" y="182"/>
                </a:cubicBezTo>
                <a:cubicBezTo>
                  <a:pt x="108" y="182"/>
                  <a:pt x="108" y="182"/>
                  <a:pt x="110" y="180"/>
                </a:cubicBezTo>
                <a:cubicBezTo>
                  <a:pt x="110" y="180"/>
                  <a:pt x="109" y="180"/>
                  <a:pt x="109" y="180"/>
                </a:cubicBezTo>
                <a:close/>
                <a:moveTo>
                  <a:pt x="88" y="171"/>
                </a:moveTo>
                <a:cubicBezTo>
                  <a:pt x="89" y="170"/>
                  <a:pt x="88" y="170"/>
                  <a:pt x="88" y="170"/>
                </a:cubicBezTo>
                <a:cubicBezTo>
                  <a:pt x="89" y="171"/>
                  <a:pt x="90" y="169"/>
                  <a:pt x="90" y="169"/>
                </a:cubicBezTo>
                <a:cubicBezTo>
                  <a:pt x="90" y="169"/>
                  <a:pt x="90" y="168"/>
                  <a:pt x="89" y="169"/>
                </a:cubicBezTo>
                <a:cubicBezTo>
                  <a:pt x="89" y="169"/>
                  <a:pt x="88" y="170"/>
                  <a:pt x="88" y="171"/>
                </a:cubicBezTo>
                <a:close/>
                <a:moveTo>
                  <a:pt x="98" y="180"/>
                </a:moveTo>
                <a:cubicBezTo>
                  <a:pt x="99" y="179"/>
                  <a:pt x="99" y="180"/>
                  <a:pt x="100" y="180"/>
                </a:cubicBezTo>
                <a:cubicBezTo>
                  <a:pt x="99" y="179"/>
                  <a:pt x="98" y="179"/>
                  <a:pt x="98" y="180"/>
                </a:cubicBezTo>
                <a:close/>
                <a:moveTo>
                  <a:pt x="102" y="183"/>
                </a:moveTo>
                <a:cubicBezTo>
                  <a:pt x="102" y="182"/>
                  <a:pt x="101" y="182"/>
                  <a:pt x="102" y="182"/>
                </a:cubicBezTo>
                <a:cubicBezTo>
                  <a:pt x="102" y="182"/>
                  <a:pt x="102" y="183"/>
                  <a:pt x="102" y="182"/>
                </a:cubicBezTo>
                <a:cubicBezTo>
                  <a:pt x="102" y="182"/>
                  <a:pt x="101" y="182"/>
                  <a:pt x="101" y="182"/>
                </a:cubicBezTo>
                <a:cubicBezTo>
                  <a:pt x="102" y="182"/>
                  <a:pt x="101" y="183"/>
                  <a:pt x="102" y="183"/>
                </a:cubicBezTo>
                <a:close/>
                <a:moveTo>
                  <a:pt x="102" y="191"/>
                </a:moveTo>
                <a:cubicBezTo>
                  <a:pt x="102" y="191"/>
                  <a:pt x="104" y="189"/>
                  <a:pt x="104" y="188"/>
                </a:cubicBezTo>
                <a:cubicBezTo>
                  <a:pt x="103" y="187"/>
                  <a:pt x="103" y="186"/>
                  <a:pt x="102" y="187"/>
                </a:cubicBezTo>
                <a:cubicBezTo>
                  <a:pt x="104" y="188"/>
                  <a:pt x="101" y="190"/>
                  <a:pt x="102" y="191"/>
                </a:cubicBezTo>
                <a:close/>
                <a:moveTo>
                  <a:pt x="100" y="187"/>
                </a:moveTo>
                <a:cubicBezTo>
                  <a:pt x="100" y="187"/>
                  <a:pt x="99" y="187"/>
                  <a:pt x="100" y="187"/>
                </a:cubicBezTo>
                <a:cubicBezTo>
                  <a:pt x="100" y="187"/>
                  <a:pt x="101" y="187"/>
                  <a:pt x="101" y="187"/>
                </a:cubicBezTo>
                <a:cubicBezTo>
                  <a:pt x="100" y="187"/>
                  <a:pt x="100" y="187"/>
                  <a:pt x="100" y="187"/>
                </a:cubicBezTo>
                <a:close/>
                <a:moveTo>
                  <a:pt x="99" y="192"/>
                </a:moveTo>
                <a:cubicBezTo>
                  <a:pt x="97" y="193"/>
                  <a:pt x="94" y="197"/>
                  <a:pt x="94" y="198"/>
                </a:cubicBezTo>
                <a:cubicBezTo>
                  <a:pt x="95" y="197"/>
                  <a:pt x="96" y="196"/>
                  <a:pt x="97" y="194"/>
                </a:cubicBezTo>
                <a:cubicBezTo>
                  <a:pt x="97" y="195"/>
                  <a:pt x="97" y="195"/>
                  <a:pt x="97" y="194"/>
                </a:cubicBezTo>
                <a:cubicBezTo>
                  <a:pt x="98" y="192"/>
                  <a:pt x="101" y="192"/>
                  <a:pt x="102" y="189"/>
                </a:cubicBezTo>
                <a:cubicBezTo>
                  <a:pt x="101" y="189"/>
                  <a:pt x="101" y="190"/>
                  <a:pt x="101" y="190"/>
                </a:cubicBezTo>
                <a:cubicBezTo>
                  <a:pt x="100" y="189"/>
                  <a:pt x="102" y="189"/>
                  <a:pt x="102" y="188"/>
                </a:cubicBezTo>
                <a:cubicBezTo>
                  <a:pt x="100" y="189"/>
                  <a:pt x="100" y="191"/>
                  <a:pt x="98" y="191"/>
                </a:cubicBezTo>
                <a:cubicBezTo>
                  <a:pt x="99" y="191"/>
                  <a:pt x="99" y="192"/>
                  <a:pt x="99" y="192"/>
                </a:cubicBezTo>
                <a:close/>
                <a:moveTo>
                  <a:pt x="95" y="191"/>
                </a:moveTo>
                <a:cubicBezTo>
                  <a:pt x="96" y="191"/>
                  <a:pt x="95" y="192"/>
                  <a:pt x="96" y="192"/>
                </a:cubicBezTo>
                <a:cubicBezTo>
                  <a:pt x="96" y="191"/>
                  <a:pt x="98" y="191"/>
                  <a:pt x="97" y="190"/>
                </a:cubicBezTo>
                <a:cubicBezTo>
                  <a:pt x="98" y="190"/>
                  <a:pt x="98" y="189"/>
                  <a:pt x="98" y="189"/>
                </a:cubicBezTo>
                <a:cubicBezTo>
                  <a:pt x="98" y="189"/>
                  <a:pt x="97" y="189"/>
                  <a:pt x="98" y="189"/>
                </a:cubicBezTo>
                <a:cubicBezTo>
                  <a:pt x="98" y="189"/>
                  <a:pt x="99" y="189"/>
                  <a:pt x="100" y="188"/>
                </a:cubicBezTo>
                <a:cubicBezTo>
                  <a:pt x="99" y="187"/>
                  <a:pt x="99" y="187"/>
                  <a:pt x="99" y="187"/>
                </a:cubicBezTo>
                <a:cubicBezTo>
                  <a:pt x="98" y="187"/>
                  <a:pt x="99" y="188"/>
                  <a:pt x="98" y="188"/>
                </a:cubicBezTo>
                <a:cubicBezTo>
                  <a:pt x="98" y="187"/>
                  <a:pt x="96" y="189"/>
                  <a:pt x="97" y="190"/>
                </a:cubicBezTo>
                <a:cubicBezTo>
                  <a:pt x="96" y="190"/>
                  <a:pt x="96" y="190"/>
                  <a:pt x="96" y="190"/>
                </a:cubicBezTo>
                <a:cubicBezTo>
                  <a:pt x="96" y="190"/>
                  <a:pt x="97" y="190"/>
                  <a:pt x="96" y="191"/>
                </a:cubicBezTo>
                <a:cubicBezTo>
                  <a:pt x="96" y="190"/>
                  <a:pt x="96" y="190"/>
                  <a:pt x="96" y="190"/>
                </a:cubicBezTo>
                <a:cubicBezTo>
                  <a:pt x="96" y="191"/>
                  <a:pt x="96" y="191"/>
                  <a:pt x="95" y="191"/>
                </a:cubicBezTo>
                <a:close/>
                <a:moveTo>
                  <a:pt x="85" y="191"/>
                </a:moveTo>
                <a:cubicBezTo>
                  <a:pt x="85" y="194"/>
                  <a:pt x="82" y="195"/>
                  <a:pt x="81" y="197"/>
                </a:cubicBezTo>
                <a:cubicBezTo>
                  <a:pt x="82" y="198"/>
                  <a:pt x="82" y="197"/>
                  <a:pt x="82" y="197"/>
                </a:cubicBezTo>
                <a:cubicBezTo>
                  <a:pt x="84" y="195"/>
                  <a:pt x="85" y="193"/>
                  <a:pt x="87" y="192"/>
                </a:cubicBezTo>
                <a:cubicBezTo>
                  <a:pt x="87" y="192"/>
                  <a:pt x="87" y="193"/>
                  <a:pt x="88" y="193"/>
                </a:cubicBezTo>
                <a:cubicBezTo>
                  <a:pt x="88" y="193"/>
                  <a:pt x="89" y="191"/>
                  <a:pt x="90" y="191"/>
                </a:cubicBezTo>
                <a:cubicBezTo>
                  <a:pt x="89" y="190"/>
                  <a:pt x="89" y="190"/>
                  <a:pt x="89" y="190"/>
                </a:cubicBezTo>
                <a:cubicBezTo>
                  <a:pt x="89" y="191"/>
                  <a:pt x="88" y="193"/>
                  <a:pt x="87" y="192"/>
                </a:cubicBezTo>
                <a:cubicBezTo>
                  <a:pt x="87" y="191"/>
                  <a:pt x="88" y="190"/>
                  <a:pt x="89" y="189"/>
                </a:cubicBezTo>
                <a:cubicBezTo>
                  <a:pt x="88" y="189"/>
                  <a:pt x="88" y="188"/>
                  <a:pt x="87" y="189"/>
                </a:cubicBezTo>
                <a:cubicBezTo>
                  <a:pt x="88" y="189"/>
                  <a:pt x="87" y="190"/>
                  <a:pt x="88" y="190"/>
                </a:cubicBezTo>
                <a:cubicBezTo>
                  <a:pt x="87" y="190"/>
                  <a:pt x="88" y="190"/>
                  <a:pt x="87" y="190"/>
                </a:cubicBezTo>
                <a:cubicBezTo>
                  <a:pt x="86" y="190"/>
                  <a:pt x="86" y="192"/>
                  <a:pt x="85" y="191"/>
                </a:cubicBezTo>
                <a:cubicBezTo>
                  <a:pt x="86" y="191"/>
                  <a:pt x="86" y="191"/>
                  <a:pt x="86" y="191"/>
                </a:cubicBezTo>
                <a:cubicBezTo>
                  <a:pt x="85" y="191"/>
                  <a:pt x="86" y="191"/>
                  <a:pt x="85" y="191"/>
                </a:cubicBezTo>
                <a:close/>
                <a:moveTo>
                  <a:pt x="94" y="201"/>
                </a:moveTo>
                <a:cubicBezTo>
                  <a:pt x="95" y="200"/>
                  <a:pt x="94" y="199"/>
                  <a:pt x="95" y="200"/>
                </a:cubicBezTo>
                <a:cubicBezTo>
                  <a:pt x="95" y="199"/>
                  <a:pt x="95" y="199"/>
                  <a:pt x="96" y="199"/>
                </a:cubicBezTo>
                <a:cubicBezTo>
                  <a:pt x="94" y="198"/>
                  <a:pt x="94" y="200"/>
                  <a:pt x="94" y="201"/>
                </a:cubicBezTo>
                <a:close/>
                <a:moveTo>
                  <a:pt x="93" y="198"/>
                </a:moveTo>
                <a:cubicBezTo>
                  <a:pt x="93" y="199"/>
                  <a:pt x="93" y="199"/>
                  <a:pt x="92" y="199"/>
                </a:cubicBezTo>
                <a:cubicBezTo>
                  <a:pt x="93" y="200"/>
                  <a:pt x="91" y="200"/>
                  <a:pt x="92" y="200"/>
                </a:cubicBezTo>
                <a:cubicBezTo>
                  <a:pt x="92" y="199"/>
                  <a:pt x="94" y="199"/>
                  <a:pt x="93" y="198"/>
                </a:cubicBezTo>
                <a:close/>
                <a:moveTo>
                  <a:pt x="91" y="201"/>
                </a:moveTo>
                <a:cubicBezTo>
                  <a:pt x="91" y="202"/>
                  <a:pt x="91" y="201"/>
                  <a:pt x="90" y="201"/>
                </a:cubicBezTo>
                <a:cubicBezTo>
                  <a:pt x="90" y="202"/>
                  <a:pt x="91" y="202"/>
                  <a:pt x="91" y="202"/>
                </a:cubicBezTo>
                <a:cubicBezTo>
                  <a:pt x="91" y="202"/>
                  <a:pt x="91" y="202"/>
                  <a:pt x="91" y="203"/>
                </a:cubicBezTo>
                <a:cubicBezTo>
                  <a:pt x="91" y="202"/>
                  <a:pt x="92" y="202"/>
                  <a:pt x="91" y="202"/>
                </a:cubicBezTo>
                <a:cubicBezTo>
                  <a:pt x="92" y="201"/>
                  <a:pt x="92" y="202"/>
                  <a:pt x="92" y="201"/>
                </a:cubicBezTo>
                <a:cubicBezTo>
                  <a:pt x="92" y="201"/>
                  <a:pt x="92" y="201"/>
                  <a:pt x="92" y="201"/>
                </a:cubicBezTo>
                <a:cubicBezTo>
                  <a:pt x="92" y="200"/>
                  <a:pt x="92" y="201"/>
                  <a:pt x="93" y="201"/>
                </a:cubicBezTo>
                <a:cubicBezTo>
                  <a:pt x="93" y="200"/>
                  <a:pt x="93" y="200"/>
                  <a:pt x="93" y="200"/>
                </a:cubicBezTo>
                <a:cubicBezTo>
                  <a:pt x="92" y="199"/>
                  <a:pt x="92" y="201"/>
                  <a:pt x="91" y="201"/>
                </a:cubicBezTo>
                <a:close/>
                <a:moveTo>
                  <a:pt x="87" y="202"/>
                </a:moveTo>
                <a:cubicBezTo>
                  <a:pt x="87" y="203"/>
                  <a:pt x="86" y="204"/>
                  <a:pt x="86" y="205"/>
                </a:cubicBezTo>
                <a:cubicBezTo>
                  <a:pt x="88" y="203"/>
                  <a:pt x="89" y="204"/>
                  <a:pt x="90" y="205"/>
                </a:cubicBezTo>
                <a:cubicBezTo>
                  <a:pt x="89" y="204"/>
                  <a:pt x="90" y="204"/>
                  <a:pt x="90" y="204"/>
                </a:cubicBezTo>
                <a:cubicBezTo>
                  <a:pt x="90" y="204"/>
                  <a:pt x="89" y="204"/>
                  <a:pt x="89" y="203"/>
                </a:cubicBezTo>
                <a:cubicBezTo>
                  <a:pt x="89" y="204"/>
                  <a:pt x="89" y="203"/>
                  <a:pt x="88" y="203"/>
                </a:cubicBezTo>
                <a:cubicBezTo>
                  <a:pt x="88" y="203"/>
                  <a:pt x="88" y="203"/>
                  <a:pt x="88" y="203"/>
                </a:cubicBezTo>
                <a:cubicBezTo>
                  <a:pt x="88" y="203"/>
                  <a:pt x="88" y="203"/>
                  <a:pt x="88" y="203"/>
                </a:cubicBezTo>
                <a:cubicBezTo>
                  <a:pt x="88" y="203"/>
                  <a:pt x="88" y="202"/>
                  <a:pt x="89" y="202"/>
                </a:cubicBezTo>
                <a:cubicBezTo>
                  <a:pt x="87" y="202"/>
                  <a:pt x="88" y="201"/>
                  <a:pt x="87" y="202"/>
                </a:cubicBezTo>
                <a:close/>
                <a:moveTo>
                  <a:pt x="64" y="186"/>
                </a:moveTo>
                <a:cubicBezTo>
                  <a:pt x="65" y="186"/>
                  <a:pt x="65" y="186"/>
                  <a:pt x="65" y="186"/>
                </a:cubicBezTo>
                <a:cubicBezTo>
                  <a:pt x="65" y="186"/>
                  <a:pt x="65" y="186"/>
                  <a:pt x="65" y="186"/>
                </a:cubicBezTo>
                <a:cubicBezTo>
                  <a:pt x="65" y="186"/>
                  <a:pt x="65" y="186"/>
                  <a:pt x="65" y="186"/>
                </a:cubicBezTo>
                <a:cubicBezTo>
                  <a:pt x="65" y="186"/>
                  <a:pt x="65" y="186"/>
                  <a:pt x="65" y="186"/>
                </a:cubicBezTo>
                <a:cubicBezTo>
                  <a:pt x="65" y="186"/>
                  <a:pt x="64" y="186"/>
                  <a:pt x="64" y="186"/>
                </a:cubicBezTo>
                <a:close/>
                <a:moveTo>
                  <a:pt x="86" y="208"/>
                </a:moveTo>
                <a:cubicBezTo>
                  <a:pt x="86" y="208"/>
                  <a:pt x="86" y="207"/>
                  <a:pt x="86" y="207"/>
                </a:cubicBezTo>
                <a:cubicBezTo>
                  <a:pt x="85" y="207"/>
                  <a:pt x="87" y="207"/>
                  <a:pt x="87" y="206"/>
                </a:cubicBezTo>
                <a:cubicBezTo>
                  <a:pt x="86" y="206"/>
                  <a:pt x="85" y="208"/>
                  <a:pt x="86" y="208"/>
                </a:cubicBezTo>
                <a:close/>
                <a:moveTo>
                  <a:pt x="84" y="206"/>
                </a:moveTo>
                <a:cubicBezTo>
                  <a:pt x="84" y="206"/>
                  <a:pt x="84" y="207"/>
                  <a:pt x="85" y="206"/>
                </a:cubicBezTo>
                <a:cubicBezTo>
                  <a:pt x="84" y="206"/>
                  <a:pt x="84" y="205"/>
                  <a:pt x="84" y="206"/>
                </a:cubicBezTo>
                <a:cubicBezTo>
                  <a:pt x="84" y="206"/>
                  <a:pt x="83" y="205"/>
                  <a:pt x="84" y="206"/>
                </a:cubicBezTo>
                <a:close/>
                <a:moveTo>
                  <a:pt x="79" y="215"/>
                </a:moveTo>
                <a:cubicBezTo>
                  <a:pt x="79" y="215"/>
                  <a:pt x="79" y="215"/>
                  <a:pt x="80" y="215"/>
                </a:cubicBezTo>
                <a:cubicBezTo>
                  <a:pt x="80" y="214"/>
                  <a:pt x="82" y="213"/>
                  <a:pt x="81" y="212"/>
                </a:cubicBezTo>
                <a:cubicBezTo>
                  <a:pt x="81" y="212"/>
                  <a:pt x="81" y="212"/>
                  <a:pt x="81" y="212"/>
                </a:cubicBezTo>
                <a:cubicBezTo>
                  <a:pt x="81" y="212"/>
                  <a:pt x="80" y="212"/>
                  <a:pt x="80" y="212"/>
                </a:cubicBezTo>
                <a:cubicBezTo>
                  <a:pt x="81" y="212"/>
                  <a:pt x="81" y="212"/>
                  <a:pt x="81" y="213"/>
                </a:cubicBezTo>
                <a:cubicBezTo>
                  <a:pt x="80" y="212"/>
                  <a:pt x="80" y="213"/>
                  <a:pt x="80" y="212"/>
                </a:cubicBezTo>
                <a:cubicBezTo>
                  <a:pt x="79" y="212"/>
                  <a:pt x="79" y="212"/>
                  <a:pt x="79" y="213"/>
                </a:cubicBezTo>
                <a:cubicBezTo>
                  <a:pt x="79" y="214"/>
                  <a:pt x="77" y="216"/>
                  <a:pt x="76" y="217"/>
                </a:cubicBezTo>
                <a:cubicBezTo>
                  <a:pt x="77" y="217"/>
                  <a:pt x="77" y="216"/>
                  <a:pt x="77" y="217"/>
                </a:cubicBezTo>
                <a:cubicBezTo>
                  <a:pt x="77" y="217"/>
                  <a:pt x="77" y="217"/>
                  <a:pt x="77" y="217"/>
                </a:cubicBezTo>
                <a:cubicBezTo>
                  <a:pt x="77" y="217"/>
                  <a:pt x="78" y="216"/>
                  <a:pt x="79" y="216"/>
                </a:cubicBezTo>
                <a:cubicBezTo>
                  <a:pt x="78" y="216"/>
                  <a:pt x="78" y="215"/>
                  <a:pt x="78" y="215"/>
                </a:cubicBezTo>
                <a:cubicBezTo>
                  <a:pt x="79" y="215"/>
                  <a:pt x="78" y="215"/>
                  <a:pt x="79" y="215"/>
                </a:cubicBezTo>
                <a:cubicBezTo>
                  <a:pt x="79" y="215"/>
                  <a:pt x="79" y="215"/>
                  <a:pt x="79" y="215"/>
                </a:cubicBezTo>
                <a:close/>
                <a:moveTo>
                  <a:pt x="74" y="207"/>
                </a:moveTo>
                <a:cubicBezTo>
                  <a:pt x="73" y="207"/>
                  <a:pt x="73" y="208"/>
                  <a:pt x="72" y="207"/>
                </a:cubicBezTo>
                <a:cubicBezTo>
                  <a:pt x="71" y="209"/>
                  <a:pt x="70" y="210"/>
                  <a:pt x="69" y="210"/>
                </a:cubicBezTo>
                <a:cubicBezTo>
                  <a:pt x="68" y="211"/>
                  <a:pt x="69" y="210"/>
                  <a:pt x="69" y="211"/>
                </a:cubicBezTo>
                <a:cubicBezTo>
                  <a:pt x="68" y="211"/>
                  <a:pt x="69" y="212"/>
                  <a:pt x="68" y="212"/>
                </a:cubicBezTo>
                <a:cubicBezTo>
                  <a:pt x="69" y="212"/>
                  <a:pt x="69" y="211"/>
                  <a:pt x="68" y="211"/>
                </a:cubicBezTo>
                <a:cubicBezTo>
                  <a:pt x="68" y="212"/>
                  <a:pt x="67" y="212"/>
                  <a:pt x="68" y="213"/>
                </a:cubicBezTo>
                <a:cubicBezTo>
                  <a:pt x="68" y="213"/>
                  <a:pt x="68" y="213"/>
                  <a:pt x="68" y="213"/>
                </a:cubicBezTo>
                <a:cubicBezTo>
                  <a:pt x="69" y="212"/>
                  <a:pt x="69" y="213"/>
                  <a:pt x="69" y="214"/>
                </a:cubicBezTo>
                <a:cubicBezTo>
                  <a:pt x="70" y="213"/>
                  <a:pt x="70" y="211"/>
                  <a:pt x="71" y="211"/>
                </a:cubicBezTo>
                <a:cubicBezTo>
                  <a:pt x="70" y="211"/>
                  <a:pt x="70" y="212"/>
                  <a:pt x="70" y="212"/>
                </a:cubicBezTo>
                <a:cubicBezTo>
                  <a:pt x="71" y="212"/>
                  <a:pt x="71" y="212"/>
                  <a:pt x="71" y="212"/>
                </a:cubicBezTo>
                <a:cubicBezTo>
                  <a:pt x="71" y="213"/>
                  <a:pt x="70" y="213"/>
                  <a:pt x="71" y="214"/>
                </a:cubicBezTo>
                <a:cubicBezTo>
                  <a:pt x="69" y="213"/>
                  <a:pt x="70" y="215"/>
                  <a:pt x="69" y="216"/>
                </a:cubicBezTo>
                <a:cubicBezTo>
                  <a:pt x="68" y="217"/>
                  <a:pt x="66" y="218"/>
                  <a:pt x="67" y="219"/>
                </a:cubicBezTo>
                <a:cubicBezTo>
                  <a:pt x="65" y="219"/>
                  <a:pt x="64" y="222"/>
                  <a:pt x="62" y="223"/>
                </a:cubicBezTo>
                <a:cubicBezTo>
                  <a:pt x="63" y="223"/>
                  <a:pt x="62" y="223"/>
                  <a:pt x="63" y="223"/>
                </a:cubicBezTo>
                <a:cubicBezTo>
                  <a:pt x="63" y="223"/>
                  <a:pt x="62" y="225"/>
                  <a:pt x="63" y="225"/>
                </a:cubicBezTo>
                <a:cubicBezTo>
                  <a:pt x="63" y="224"/>
                  <a:pt x="63" y="223"/>
                  <a:pt x="64" y="223"/>
                </a:cubicBezTo>
                <a:cubicBezTo>
                  <a:pt x="64" y="221"/>
                  <a:pt x="67" y="221"/>
                  <a:pt x="67" y="219"/>
                </a:cubicBezTo>
                <a:cubicBezTo>
                  <a:pt x="68" y="218"/>
                  <a:pt x="68" y="218"/>
                  <a:pt x="69" y="217"/>
                </a:cubicBezTo>
                <a:cubicBezTo>
                  <a:pt x="69" y="217"/>
                  <a:pt x="68" y="217"/>
                  <a:pt x="69" y="216"/>
                </a:cubicBezTo>
                <a:cubicBezTo>
                  <a:pt x="70" y="217"/>
                  <a:pt x="69" y="216"/>
                  <a:pt x="69" y="216"/>
                </a:cubicBezTo>
                <a:cubicBezTo>
                  <a:pt x="70" y="216"/>
                  <a:pt x="73" y="213"/>
                  <a:pt x="72" y="212"/>
                </a:cubicBezTo>
                <a:cubicBezTo>
                  <a:pt x="73" y="212"/>
                  <a:pt x="73" y="212"/>
                  <a:pt x="73" y="212"/>
                </a:cubicBezTo>
                <a:cubicBezTo>
                  <a:pt x="73" y="211"/>
                  <a:pt x="73" y="210"/>
                  <a:pt x="72" y="210"/>
                </a:cubicBezTo>
                <a:cubicBezTo>
                  <a:pt x="73" y="210"/>
                  <a:pt x="73" y="210"/>
                  <a:pt x="73" y="211"/>
                </a:cubicBezTo>
                <a:cubicBezTo>
                  <a:pt x="72" y="210"/>
                  <a:pt x="72" y="211"/>
                  <a:pt x="72" y="211"/>
                </a:cubicBezTo>
                <a:cubicBezTo>
                  <a:pt x="72" y="210"/>
                  <a:pt x="72" y="209"/>
                  <a:pt x="72" y="209"/>
                </a:cubicBezTo>
                <a:cubicBezTo>
                  <a:pt x="72" y="210"/>
                  <a:pt x="71" y="210"/>
                  <a:pt x="71" y="210"/>
                </a:cubicBezTo>
                <a:cubicBezTo>
                  <a:pt x="72" y="210"/>
                  <a:pt x="71" y="209"/>
                  <a:pt x="72" y="209"/>
                </a:cubicBezTo>
                <a:cubicBezTo>
                  <a:pt x="73" y="209"/>
                  <a:pt x="72" y="207"/>
                  <a:pt x="74" y="208"/>
                </a:cubicBezTo>
                <a:cubicBezTo>
                  <a:pt x="74" y="208"/>
                  <a:pt x="74" y="207"/>
                  <a:pt x="74" y="207"/>
                </a:cubicBezTo>
                <a:close/>
                <a:moveTo>
                  <a:pt x="64" y="211"/>
                </a:moveTo>
                <a:cubicBezTo>
                  <a:pt x="66" y="211"/>
                  <a:pt x="67" y="206"/>
                  <a:pt x="68" y="207"/>
                </a:cubicBezTo>
                <a:cubicBezTo>
                  <a:pt x="68" y="206"/>
                  <a:pt x="70" y="205"/>
                  <a:pt x="69" y="204"/>
                </a:cubicBezTo>
                <a:cubicBezTo>
                  <a:pt x="68" y="206"/>
                  <a:pt x="66" y="208"/>
                  <a:pt x="64" y="211"/>
                </a:cubicBezTo>
                <a:close/>
                <a:moveTo>
                  <a:pt x="73" y="215"/>
                </a:moveTo>
                <a:cubicBezTo>
                  <a:pt x="73" y="215"/>
                  <a:pt x="74" y="214"/>
                  <a:pt x="73" y="214"/>
                </a:cubicBezTo>
                <a:cubicBezTo>
                  <a:pt x="73" y="215"/>
                  <a:pt x="72" y="214"/>
                  <a:pt x="72" y="215"/>
                </a:cubicBezTo>
                <a:cubicBezTo>
                  <a:pt x="72" y="215"/>
                  <a:pt x="71" y="215"/>
                  <a:pt x="71" y="217"/>
                </a:cubicBezTo>
                <a:cubicBezTo>
                  <a:pt x="71" y="217"/>
                  <a:pt x="71" y="217"/>
                  <a:pt x="71" y="217"/>
                </a:cubicBezTo>
                <a:cubicBezTo>
                  <a:pt x="72" y="217"/>
                  <a:pt x="73" y="215"/>
                  <a:pt x="74" y="216"/>
                </a:cubicBezTo>
                <a:cubicBezTo>
                  <a:pt x="74" y="216"/>
                  <a:pt x="74" y="215"/>
                  <a:pt x="75" y="215"/>
                </a:cubicBezTo>
                <a:cubicBezTo>
                  <a:pt x="74" y="214"/>
                  <a:pt x="74" y="214"/>
                  <a:pt x="74" y="213"/>
                </a:cubicBezTo>
                <a:cubicBezTo>
                  <a:pt x="75" y="213"/>
                  <a:pt x="75" y="212"/>
                  <a:pt x="76" y="212"/>
                </a:cubicBezTo>
                <a:cubicBezTo>
                  <a:pt x="75" y="212"/>
                  <a:pt x="76" y="211"/>
                  <a:pt x="76" y="211"/>
                </a:cubicBezTo>
                <a:cubicBezTo>
                  <a:pt x="75" y="211"/>
                  <a:pt x="74" y="213"/>
                  <a:pt x="73" y="214"/>
                </a:cubicBezTo>
                <a:cubicBezTo>
                  <a:pt x="74" y="214"/>
                  <a:pt x="74" y="215"/>
                  <a:pt x="73" y="215"/>
                </a:cubicBezTo>
                <a:close/>
                <a:moveTo>
                  <a:pt x="74" y="210"/>
                </a:moveTo>
                <a:cubicBezTo>
                  <a:pt x="74" y="210"/>
                  <a:pt x="74" y="210"/>
                  <a:pt x="74" y="210"/>
                </a:cubicBezTo>
                <a:cubicBezTo>
                  <a:pt x="75" y="211"/>
                  <a:pt x="75" y="211"/>
                  <a:pt x="75" y="211"/>
                </a:cubicBezTo>
                <a:cubicBezTo>
                  <a:pt x="75" y="210"/>
                  <a:pt x="75" y="210"/>
                  <a:pt x="75" y="210"/>
                </a:cubicBezTo>
                <a:cubicBezTo>
                  <a:pt x="75" y="210"/>
                  <a:pt x="75" y="210"/>
                  <a:pt x="75" y="210"/>
                </a:cubicBezTo>
                <a:cubicBezTo>
                  <a:pt x="75" y="210"/>
                  <a:pt x="74" y="210"/>
                  <a:pt x="74" y="210"/>
                </a:cubicBezTo>
                <a:close/>
                <a:moveTo>
                  <a:pt x="48" y="194"/>
                </a:moveTo>
                <a:cubicBezTo>
                  <a:pt x="47" y="194"/>
                  <a:pt x="49" y="193"/>
                  <a:pt x="48" y="193"/>
                </a:cubicBezTo>
                <a:cubicBezTo>
                  <a:pt x="47" y="193"/>
                  <a:pt x="47" y="195"/>
                  <a:pt x="48" y="194"/>
                </a:cubicBezTo>
                <a:close/>
                <a:moveTo>
                  <a:pt x="75" y="220"/>
                </a:moveTo>
                <a:cubicBezTo>
                  <a:pt x="76" y="219"/>
                  <a:pt x="77" y="219"/>
                  <a:pt x="77" y="217"/>
                </a:cubicBezTo>
                <a:cubicBezTo>
                  <a:pt x="76" y="218"/>
                  <a:pt x="75" y="219"/>
                  <a:pt x="75" y="220"/>
                </a:cubicBezTo>
                <a:close/>
                <a:moveTo>
                  <a:pt x="39" y="198"/>
                </a:moveTo>
                <a:cubicBezTo>
                  <a:pt x="39" y="199"/>
                  <a:pt x="39" y="198"/>
                  <a:pt x="39" y="199"/>
                </a:cubicBezTo>
                <a:cubicBezTo>
                  <a:pt x="40" y="199"/>
                  <a:pt x="40" y="198"/>
                  <a:pt x="40" y="198"/>
                </a:cubicBezTo>
                <a:cubicBezTo>
                  <a:pt x="40" y="198"/>
                  <a:pt x="39" y="198"/>
                  <a:pt x="39" y="198"/>
                </a:cubicBezTo>
                <a:close/>
                <a:moveTo>
                  <a:pt x="67" y="230"/>
                </a:moveTo>
                <a:cubicBezTo>
                  <a:pt x="68" y="230"/>
                  <a:pt x="68" y="229"/>
                  <a:pt x="67" y="229"/>
                </a:cubicBezTo>
                <a:cubicBezTo>
                  <a:pt x="67" y="229"/>
                  <a:pt x="66" y="229"/>
                  <a:pt x="67" y="230"/>
                </a:cubicBezTo>
                <a:cubicBezTo>
                  <a:pt x="67" y="230"/>
                  <a:pt x="67" y="230"/>
                  <a:pt x="67" y="230"/>
                </a:cubicBezTo>
                <a:cubicBezTo>
                  <a:pt x="68" y="230"/>
                  <a:pt x="71" y="228"/>
                  <a:pt x="70" y="227"/>
                </a:cubicBezTo>
                <a:cubicBezTo>
                  <a:pt x="70" y="228"/>
                  <a:pt x="69" y="228"/>
                  <a:pt x="68" y="228"/>
                </a:cubicBezTo>
                <a:cubicBezTo>
                  <a:pt x="68" y="228"/>
                  <a:pt x="67" y="228"/>
                  <a:pt x="68" y="227"/>
                </a:cubicBezTo>
                <a:cubicBezTo>
                  <a:pt x="67" y="228"/>
                  <a:pt x="67" y="229"/>
                  <a:pt x="68" y="229"/>
                </a:cubicBezTo>
                <a:cubicBezTo>
                  <a:pt x="68" y="229"/>
                  <a:pt x="68" y="229"/>
                  <a:pt x="68" y="230"/>
                </a:cubicBezTo>
                <a:cubicBezTo>
                  <a:pt x="68" y="229"/>
                  <a:pt x="67" y="230"/>
                  <a:pt x="67" y="230"/>
                </a:cubicBezTo>
                <a:close/>
                <a:moveTo>
                  <a:pt x="57" y="232"/>
                </a:moveTo>
                <a:cubicBezTo>
                  <a:pt x="56" y="231"/>
                  <a:pt x="57" y="233"/>
                  <a:pt x="56" y="233"/>
                </a:cubicBezTo>
                <a:cubicBezTo>
                  <a:pt x="56" y="233"/>
                  <a:pt x="57" y="233"/>
                  <a:pt x="57" y="232"/>
                </a:cubicBezTo>
                <a:cubicBezTo>
                  <a:pt x="57" y="231"/>
                  <a:pt x="60" y="229"/>
                  <a:pt x="61" y="228"/>
                </a:cubicBezTo>
                <a:cubicBezTo>
                  <a:pt x="60" y="228"/>
                  <a:pt x="60" y="227"/>
                  <a:pt x="60" y="227"/>
                </a:cubicBezTo>
                <a:cubicBezTo>
                  <a:pt x="61" y="227"/>
                  <a:pt x="62" y="226"/>
                  <a:pt x="62" y="226"/>
                </a:cubicBezTo>
                <a:cubicBezTo>
                  <a:pt x="61" y="226"/>
                  <a:pt x="61" y="226"/>
                  <a:pt x="60" y="226"/>
                </a:cubicBezTo>
                <a:cubicBezTo>
                  <a:pt x="61" y="226"/>
                  <a:pt x="61" y="227"/>
                  <a:pt x="61" y="227"/>
                </a:cubicBezTo>
                <a:cubicBezTo>
                  <a:pt x="59" y="228"/>
                  <a:pt x="58" y="230"/>
                  <a:pt x="57" y="232"/>
                </a:cubicBezTo>
                <a:close/>
                <a:moveTo>
                  <a:pt x="66" y="232"/>
                </a:moveTo>
                <a:cubicBezTo>
                  <a:pt x="67" y="232"/>
                  <a:pt x="65" y="232"/>
                  <a:pt x="65" y="231"/>
                </a:cubicBezTo>
                <a:cubicBezTo>
                  <a:pt x="66" y="232"/>
                  <a:pt x="64" y="232"/>
                  <a:pt x="64" y="233"/>
                </a:cubicBezTo>
                <a:cubicBezTo>
                  <a:pt x="65" y="233"/>
                  <a:pt x="65" y="233"/>
                  <a:pt x="66" y="233"/>
                </a:cubicBezTo>
                <a:cubicBezTo>
                  <a:pt x="65" y="232"/>
                  <a:pt x="65" y="233"/>
                  <a:pt x="65" y="233"/>
                </a:cubicBezTo>
                <a:cubicBezTo>
                  <a:pt x="65" y="232"/>
                  <a:pt x="65" y="232"/>
                  <a:pt x="66" y="232"/>
                </a:cubicBezTo>
                <a:cubicBezTo>
                  <a:pt x="66" y="232"/>
                  <a:pt x="66" y="232"/>
                  <a:pt x="66" y="233"/>
                </a:cubicBezTo>
                <a:cubicBezTo>
                  <a:pt x="67" y="232"/>
                  <a:pt x="68" y="232"/>
                  <a:pt x="67" y="231"/>
                </a:cubicBezTo>
                <a:cubicBezTo>
                  <a:pt x="67" y="231"/>
                  <a:pt x="67" y="232"/>
                  <a:pt x="66" y="232"/>
                </a:cubicBezTo>
                <a:close/>
                <a:moveTo>
                  <a:pt x="50" y="233"/>
                </a:moveTo>
                <a:cubicBezTo>
                  <a:pt x="50" y="232"/>
                  <a:pt x="50" y="232"/>
                  <a:pt x="50" y="232"/>
                </a:cubicBezTo>
                <a:cubicBezTo>
                  <a:pt x="49" y="233"/>
                  <a:pt x="49" y="233"/>
                  <a:pt x="49" y="233"/>
                </a:cubicBezTo>
                <a:cubicBezTo>
                  <a:pt x="49" y="233"/>
                  <a:pt x="49" y="233"/>
                  <a:pt x="49" y="233"/>
                </a:cubicBezTo>
                <a:cubicBezTo>
                  <a:pt x="48" y="233"/>
                  <a:pt x="48" y="234"/>
                  <a:pt x="47" y="235"/>
                </a:cubicBezTo>
                <a:cubicBezTo>
                  <a:pt x="48" y="233"/>
                  <a:pt x="49" y="231"/>
                  <a:pt x="50" y="229"/>
                </a:cubicBezTo>
                <a:cubicBezTo>
                  <a:pt x="52" y="228"/>
                  <a:pt x="53" y="226"/>
                  <a:pt x="55" y="224"/>
                </a:cubicBezTo>
                <a:cubicBezTo>
                  <a:pt x="55" y="225"/>
                  <a:pt x="54" y="226"/>
                  <a:pt x="53" y="227"/>
                </a:cubicBezTo>
                <a:cubicBezTo>
                  <a:pt x="52" y="228"/>
                  <a:pt x="53" y="228"/>
                  <a:pt x="52" y="229"/>
                </a:cubicBezTo>
                <a:cubicBezTo>
                  <a:pt x="52" y="229"/>
                  <a:pt x="52" y="230"/>
                  <a:pt x="52" y="229"/>
                </a:cubicBezTo>
                <a:cubicBezTo>
                  <a:pt x="52" y="231"/>
                  <a:pt x="50" y="232"/>
                  <a:pt x="50" y="233"/>
                </a:cubicBezTo>
                <a:close/>
                <a:moveTo>
                  <a:pt x="51" y="231"/>
                </a:moveTo>
                <a:cubicBezTo>
                  <a:pt x="51" y="231"/>
                  <a:pt x="50" y="231"/>
                  <a:pt x="50" y="231"/>
                </a:cubicBezTo>
                <a:cubicBezTo>
                  <a:pt x="50" y="232"/>
                  <a:pt x="50" y="232"/>
                  <a:pt x="51" y="231"/>
                </a:cubicBezTo>
                <a:close/>
                <a:moveTo>
                  <a:pt x="47" y="227"/>
                </a:moveTo>
                <a:cubicBezTo>
                  <a:pt x="47" y="226"/>
                  <a:pt x="48" y="225"/>
                  <a:pt x="48" y="225"/>
                </a:cubicBezTo>
                <a:cubicBezTo>
                  <a:pt x="47" y="225"/>
                  <a:pt x="47" y="225"/>
                  <a:pt x="47" y="225"/>
                </a:cubicBezTo>
                <a:cubicBezTo>
                  <a:pt x="48" y="226"/>
                  <a:pt x="46" y="226"/>
                  <a:pt x="47" y="227"/>
                </a:cubicBezTo>
                <a:close/>
                <a:moveTo>
                  <a:pt x="64" y="239"/>
                </a:moveTo>
                <a:cubicBezTo>
                  <a:pt x="64" y="238"/>
                  <a:pt x="65" y="238"/>
                  <a:pt x="64" y="238"/>
                </a:cubicBezTo>
                <a:cubicBezTo>
                  <a:pt x="64" y="238"/>
                  <a:pt x="64" y="238"/>
                  <a:pt x="64" y="238"/>
                </a:cubicBezTo>
                <a:cubicBezTo>
                  <a:pt x="65" y="238"/>
                  <a:pt x="63" y="239"/>
                  <a:pt x="64" y="239"/>
                </a:cubicBezTo>
                <a:close/>
                <a:moveTo>
                  <a:pt x="54" y="231"/>
                </a:moveTo>
                <a:cubicBezTo>
                  <a:pt x="53" y="232"/>
                  <a:pt x="53" y="232"/>
                  <a:pt x="53" y="232"/>
                </a:cubicBezTo>
                <a:cubicBezTo>
                  <a:pt x="53" y="231"/>
                  <a:pt x="53" y="231"/>
                  <a:pt x="53" y="231"/>
                </a:cubicBezTo>
                <a:cubicBezTo>
                  <a:pt x="53" y="231"/>
                  <a:pt x="52" y="231"/>
                  <a:pt x="52" y="231"/>
                </a:cubicBezTo>
                <a:cubicBezTo>
                  <a:pt x="52" y="232"/>
                  <a:pt x="53" y="232"/>
                  <a:pt x="52" y="232"/>
                </a:cubicBezTo>
                <a:cubicBezTo>
                  <a:pt x="51" y="232"/>
                  <a:pt x="51" y="234"/>
                  <a:pt x="50" y="235"/>
                </a:cubicBezTo>
                <a:cubicBezTo>
                  <a:pt x="50" y="235"/>
                  <a:pt x="51" y="236"/>
                  <a:pt x="51" y="235"/>
                </a:cubicBezTo>
                <a:cubicBezTo>
                  <a:pt x="52" y="235"/>
                  <a:pt x="50" y="235"/>
                  <a:pt x="51" y="235"/>
                </a:cubicBezTo>
                <a:cubicBezTo>
                  <a:pt x="51" y="235"/>
                  <a:pt x="52" y="235"/>
                  <a:pt x="52" y="234"/>
                </a:cubicBezTo>
                <a:cubicBezTo>
                  <a:pt x="51" y="234"/>
                  <a:pt x="51" y="234"/>
                  <a:pt x="51" y="233"/>
                </a:cubicBezTo>
                <a:cubicBezTo>
                  <a:pt x="52" y="233"/>
                  <a:pt x="52" y="232"/>
                  <a:pt x="53" y="232"/>
                </a:cubicBezTo>
                <a:cubicBezTo>
                  <a:pt x="53" y="232"/>
                  <a:pt x="53" y="233"/>
                  <a:pt x="53" y="233"/>
                </a:cubicBezTo>
                <a:cubicBezTo>
                  <a:pt x="54" y="232"/>
                  <a:pt x="54" y="231"/>
                  <a:pt x="53" y="231"/>
                </a:cubicBezTo>
                <a:cubicBezTo>
                  <a:pt x="53" y="231"/>
                  <a:pt x="54" y="231"/>
                  <a:pt x="54" y="231"/>
                </a:cubicBezTo>
                <a:close/>
                <a:moveTo>
                  <a:pt x="53" y="236"/>
                </a:moveTo>
                <a:cubicBezTo>
                  <a:pt x="54" y="237"/>
                  <a:pt x="51" y="238"/>
                  <a:pt x="52" y="239"/>
                </a:cubicBezTo>
                <a:cubicBezTo>
                  <a:pt x="53" y="237"/>
                  <a:pt x="55" y="235"/>
                  <a:pt x="56" y="233"/>
                </a:cubicBezTo>
                <a:cubicBezTo>
                  <a:pt x="55" y="234"/>
                  <a:pt x="55" y="235"/>
                  <a:pt x="54" y="235"/>
                </a:cubicBezTo>
                <a:cubicBezTo>
                  <a:pt x="54" y="236"/>
                  <a:pt x="54" y="236"/>
                  <a:pt x="54" y="235"/>
                </a:cubicBezTo>
                <a:cubicBezTo>
                  <a:pt x="54" y="236"/>
                  <a:pt x="53" y="237"/>
                  <a:pt x="53" y="236"/>
                </a:cubicBezTo>
                <a:close/>
                <a:moveTo>
                  <a:pt x="59" y="240"/>
                </a:moveTo>
                <a:cubicBezTo>
                  <a:pt x="59" y="240"/>
                  <a:pt x="60" y="240"/>
                  <a:pt x="60" y="240"/>
                </a:cubicBezTo>
                <a:cubicBezTo>
                  <a:pt x="60" y="239"/>
                  <a:pt x="60" y="240"/>
                  <a:pt x="59" y="239"/>
                </a:cubicBezTo>
                <a:cubicBezTo>
                  <a:pt x="60" y="239"/>
                  <a:pt x="59" y="239"/>
                  <a:pt x="59" y="239"/>
                </a:cubicBezTo>
                <a:cubicBezTo>
                  <a:pt x="60" y="240"/>
                  <a:pt x="59" y="240"/>
                  <a:pt x="59" y="240"/>
                </a:cubicBezTo>
                <a:close/>
                <a:moveTo>
                  <a:pt x="46" y="234"/>
                </a:moveTo>
                <a:cubicBezTo>
                  <a:pt x="47" y="234"/>
                  <a:pt x="47" y="233"/>
                  <a:pt x="47" y="233"/>
                </a:cubicBezTo>
                <a:cubicBezTo>
                  <a:pt x="46" y="234"/>
                  <a:pt x="46" y="232"/>
                  <a:pt x="46" y="233"/>
                </a:cubicBezTo>
                <a:cubicBezTo>
                  <a:pt x="46" y="233"/>
                  <a:pt x="46" y="233"/>
                  <a:pt x="46" y="233"/>
                </a:cubicBezTo>
                <a:cubicBezTo>
                  <a:pt x="46" y="233"/>
                  <a:pt x="46" y="234"/>
                  <a:pt x="46" y="234"/>
                </a:cubicBezTo>
                <a:close/>
                <a:moveTo>
                  <a:pt x="48" y="236"/>
                </a:moveTo>
                <a:cubicBezTo>
                  <a:pt x="48" y="237"/>
                  <a:pt x="49" y="237"/>
                  <a:pt x="49" y="238"/>
                </a:cubicBezTo>
                <a:cubicBezTo>
                  <a:pt x="49" y="237"/>
                  <a:pt x="51" y="237"/>
                  <a:pt x="51" y="236"/>
                </a:cubicBezTo>
                <a:cubicBezTo>
                  <a:pt x="50" y="236"/>
                  <a:pt x="50" y="236"/>
                  <a:pt x="49" y="237"/>
                </a:cubicBezTo>
                <a:cubicBezTo>
                  <a:pt x="49" y="236"/>
                  <a:pt x="50" y="236"/>
                  <a:pt x="49" y="235"/>
                </a:cubicBezTo>
                <a:cubicBezTo>
                  <a:pt x="49" y="236"/>
                  <a:pt x="49" y="236"/>
                  <a:pt x="48" y="236"/>
                </a:cubicBezTo>
                <a:close/>
                <a:moveTo>
                  <a:pt x="24" y="224"/>
                </a:moveTo>
                <a:cubicBezTo>
                  <a:pt x="24" y="223"/>
                  <a:pt x="24" y="224"/>
                  <a:pt x="25" y="223"/>
                </a:cubicBezTo>
                <a:cubicBezTo>
                  <a:pt x="24" y="223"/>
                  <a:pt x="24" y="223"/>
                  <a:pt x="23" y="223"/>
                </a:cubicBezTo>
                <a:cubicBezTo>
                  <a:pt x="24" y="224"/>
                  <a:pt x="24" y="223"/>
                  <a:pt x="24" y="224"/>
                </a:cubicBezTo>
                <a:cubicBezTo>
                  <a:pt x="24" y="224"/>
                  <a:pt x="24" y="224"/>
                  <a:pt x="24" y="224"/>
                </a:cubicBezTo>
                <a:close/>
                <a:moveTo>
                  <a:pt x="17" y="230"/>
                </a:moveTo>
                <a:cubicBezTo>
                  <a:pt x="18" y="228"/>
                  <a:pt x="19" y="228"/>
                  <a:pt x="19" y="227"/>
                </a:cubicBezTo>
                <a:cubicBezTo>
                  <a:pt x="19" y="227"/>
                  <a:pt x="16" y="229"/>
                  <a:pt x="17" y="230"/>
                </a:cubicBezTo>
                <a:close/>
                <a:moveTo>
                  <a:pt x="45" y="246"/>
                </a:moveTo>
                <a:cubicBezTo>
                  <a:pt x="45" y="246"/>
                  <a:pt x="46" y="247"/>
                  <a:pt x="46" y="247"/>
                </a:cubicBezTo>
                <a:cubicBezTo>
                  <a:pt x="45" y="247"/>
                  <a:pt x="45" y="248"/>
                  <a:pt x="45" y="248"/>
                </a:cubicBezTo>
                <a:cubicBezTo>
                  <a:pt x="46" y="248"/>
                  <a:pt x="46" y="247"/>
                  <a:pt x="47" y="247"/>
                </a:cubicBezTo>
                <a:cubicBezTo>
                  <a:pt x="47" y="247"/>
                  <a:pt x="47" y="247"/>
                  <a:pt x="47" y="247"/>
                </a:cubicBezTo>
                <a:cubicBezTo>
                  <a:pt x="46" y="247"/>
                  <a:pt x="46" y="245"/>
                  <a:pt x="45" y="246"/>
                </a:cubicBezTo>
                <a:close/>
                <a:moveTo>
                  <a:pt x="19" y="231"/>
                </a:moveTo>
                <a:cubicBezTo>
                  <a:pt x="19" y="231"/>
                  <a:pt x="18" y="231"/>
                  <a:pt x="18" y="231"/>
                </a:cubicBezTo>
                <a:cubicBezTo>
                  <a:pt x="19" y="232"/>
                  <a:pt x="19" y="230"/>
                  <a:pt x="18" y="230"/>
                </a:cubicBezTo>
                <a:cubicBezTo>
                  <a:pt x="18" y="231"/>
                  <a:pt x="19" y="230"/>
                  <a:pt x="19" y="231"/>
                </a:cubicBezTo>
                <a:close/>
                <a:moveTo>
                  <a:pt x="18" y="232"/>
                </a:moveTo>
                <a:cubicBezTo>
                  <a:pt x="18" y="234"/>
                  <a:pt x="17" y="234"/>
                  <a:pt x="17" y="235"/>
                </a:cubicBezTo>
                <a:cubicBezTo>
                  <a:pt x="17" y="235"/>
                  <a:pt x="17" y="234"/>
                  <a:pt x="18" y="234"/>
                </a:cubicBezTo>
                <a:cubicBezTo>
                  <a:pt x="18" y="233"/>
                  <a:pt x="19" y="232"/>
                  <a:pt x="18" y="232"/>
                </a:cubicBezTo>
                <a:cubicBezTo>
                  <a:pt x="17" y="232"/>
                  <a:pt x="18" y="233"/>
                  <a:pt x="18" y="232"/>
                </a:cubicBezTo>
                <a:close/>
                <a:moveTo>
                  <a:pt x="4" y="256"/>
                </a:moveTo>
                <a:cubicBezTo>
                  <a:pt x="5" y="255"/>
                  <a:pt x="5" y="254"/>
                  <a:pt x="6" y="253"/>
                </a:cubicBezTo>
                <a:cubicBezTo>
                  <a:pt x="5" y="254"/>
                  <a:pt x="4" y="255"/>
                  <a:pt x="4" y="256"/>
                </a:cubicBezTo>
                <a:close/>
                <a:moveTo>
                  <a:pt x="5" y="258"/>
                </a:moveTo>
                <a:cubicBezTo>
                  <a:pt x="6" y="257"/>
                  <a:pt x="6" y="258"/>
                  <a:pt x="6" y="257"/>
                </a:cubicBezTo>
                <a:cubicBezTo>
                  <a:pt x="6" y="257"/>
                  <a:pt x="6" y="256"/>
                  <a:pt x="6" y="257"/>
                </a:cubicBezTo>
                <a:cubicBezTo>
                  <a:pt x="6" y="257"/>
                  <a:pt x="6" y="257"/>
                  <a:pt x="6" y="257"/>
                </a:cubicBezTo>
                <a:cubicBezTo>
                  <a:pt x="5" y="257"/>
                  <a:pt x="5" y="257"/>
                  <a:pt x="5" y="258"/>
                </a:cubicBezTo>
                <a:close/>
                <a:moveTo>
                  <a:pt x="810" y="264"/>
                </a:moveTo>
                <a:cubicBezTo>
                  <a:pt x="810" y="263"/>
                  <a:pt x="808" y="261"/>
                  <a:pt x="809" y="261"/>
                </a:cubicBezTo>
                <a:cubicBezTo>
                  <a:pt x="810" y="263"/>
                  <a:pt x="809" y="259"/>
                  <a:pt x="809" y="258"/>
                </a:cubicBezTo>
                <a:cubicBezTo>
                  <a:pt x="810" y="258"/>
                  <a:pt x="811" y="261"/>
                  <a:pt x="811" y="261"/>
                </a:cubicBezTo>
                <a:cubicBezTo>
                  <a:pt x="809" y="256"/>
                  <a:pt x="809" y="255"/>
                  <a:pt x="807" y="251"/>
                </a:cubicBezTo>
                <a:cubicBezTo>
                  <a:pt x="808" y="254"/>
                  <a:pt x="807" y="252"/>
                  <a:pt x="806" y="253"/>
                </a:cubicBezTo>
                <a:cubicBezTo>
                  <a:pt x="806" y="253"/>
                  <a:pt x="807" y="260"/>
                  <a:pt x="805" y="261"/>
                </a:cubicBezTo>
                <a:cubicBezTo>
                  <a:pt x="805" y="261"/>
                  <a:pt x="804" y="259"/>
                  <a:pt x="804" y="259"/>
                </a:cubicBezTo>
                <a:cubicBezTo>
                  <a:pt x="803" y="261"/>
                  <a:pt x="804" y="266"/>
                  <a:pt x="801" y="262"/>
                </a:cubicBezTo>
                <a:cubicBezTo>
                  <a:pt x="805" y="271"/>
                  <a:pt x="805" y="267"/>
                  <a:pt x="806" y="266"/>
                </a:cubicBezTo>
                <a:cubicBezTo>
                  <a:pt x="806" y="266"/>
                  <a:pt x="810" y="269"/>
                  <a:pt x="808" y="265"/>
                </a:cubicBezTo>
                <a:cubicBezTo>
                  <a:pt x="809" y="266"/>
                  <a:pt x="810" y="269"/>
                  <a:pt x="810" y="268"/>
                </a:cubicBezTo>
                <a:cubicBezTo>
                  <a:pt x="811" y="267"/>
                  <a:pt x="808" y="263"/>
                  <a:pt x="810" y="264"/>
                </a:cubicBezTo>
                <a:close/>
                <a:moveTo>
                  <a:pt x="440" y="4"/>
                </a:moveTo>
                <a:cubicBezTo>
                  <a:pt x="437" y="3"/>
                  <a:pt x="437" y="4"/>
                  <a:pt x="434" y="4"/>
                </a:cubicBezTo>
                <a:cubicBezTo>
                  <a:pt x="434" y="3"/>
                  <a:pt x="433" y="3"/>
                  <a:pt x="433" y="3"/>
                </a:cubicBezTo>
                <a:cubicBezTo>
                  <a:pt x="435" y="3"/>
                  <a:pt x="437" y="3"/>
                  <a:pt x="438" y="2"/>
                </a:cubicBezTo>
                <a:cubicBezTo>
                  <a:pt x="434" y="2"/>
                  <a:pt x="429" y="3"/>
                  <a:pt x="425" y="3"/>
                </a:cubicBezTo>
                <a:cubicBezTo>
                  <a:pt x="428" y="3"/>
                  <a:pt x="433" y="4"/>
                  <a:pt x="437" y="4"/>
                </a:cubicBezTo>
                <a:cubicBezTo>
                  <a:pt x="436" y="4"/>
                  <a:pt x="434" y="4"/>
                  <a:pt x="434" y="4"/>
                </a:cubicBezTo>
                <a:cubicBezTo>
                  <a:pt x="439" y="4"/>
                  <a:pt x="441" y="4"/>
                  <a:pt x="443" y="5"/>
                </a:cubicBezTo>
                <a:cubicBezTo>
                  <a:pt x="442" y="4"/>
                  <a:pt x="446" y="5"/>
                  <a:pt x="446" y="5"/>
                </a:cubicBezTo>
                <a:cubicBezTo>
                  <a:pt x="444" y="4"/>
                  <a:pt x="444" y="5"/>
                  <a:pt x="440" y="4"/>
                </a:cubicBezTo>
                <a:close/>
                <a:moveTo>
                  <a:pt x="399" y="5"/>
                </a:moveTo>
                <a:cubicBezTo>
                  <a:pt x="398" y="4"/>
                  <a:pt x="401" y="4"/>
                  <a:pt x="398" y="4"/>
                </a:cubicBezTo>
                <a:cubicBezTo>
                  <a:pt x="393" y="5"/>
                  <a:pt x="386" y="4"/>
                  <a:pt x="382" y="5"/>
                </a:cubicBezTo>
                <a:cubicBezTo>
                  <a:pt x="385" y="5"/>
                  <a:pt x="389" y="5"/>
                  <a:pt x="390" y="6"/>
                </a:cubicBezTo>
                <a:cubicBezTo>
                  <a:pt x="395" y="5"/>
                  <a:pt x="398" y="6"/>
                  <a:pt x="400" y="5"/>
                </a:cubicBezTo>
                <a:lnTo>
                  <a:pt x="399" y="5"/>
                </a:lnTo>
                <a:close/>
                <a:moveTo>
                  <a:pt x="142" y="101"/>
                </a:moveTo>
                <a:cubicBezTo>
                  <a:pt x="142" y="102"/>
                  <a:pt x="141" y="103"/>
                  <a:pt x="143" y="102"/>
                </a:cubicBezTo>
                <a:cubicBezTo>
                  <a:pt x="147" y="98"/>
                  <a:pt x="152" y="95"/>
                  <a:pt x="156" y="91"/>
                </a:cubicBezTo>
                <a:cubicBezTo>
                  <a:pt x="154" y="92"/>
                  <a:pt x="153" y="93"/>
                  <a:pt x="152" y="94"/>
                </a:cubicBezTo>
                <a:cubicBezTo>
                  <a:pt x="153" y="93"/>
                  <a:pt x="154" y="92"/>
                  <a:pt x="154" y="91"/>
                </a:cubicBezTo>
                <a:cubicBezTo>
                  <a:pt x="149" y="95"/>
                  <a:pt x="141" y="101"/>
                  <a:pt x="134" y="107"/>
                </a:cubicBezTo>
                <a:cubicBezTo>
                  <a:pt x="135" y="107"/>
                  <a:pt x="140" y="103"/>
                  <a:pt x="142" y="101"/>
                </a:cubicBezTo>
                <a:close/>
                <a:moveTo>
                  <a:pt x="84" y="158"/>
                </a:moveTo>
                <a:cubicBezTo>
                  <a:pt x="84" y="159"/>
                  <a:pt x="84" y="160"/>
                  <a:pt x="83" y="160"/>
                </a:cubicBezTo>
                <a:cubicBezTo>
                  <a:pt x="83" y="161"/>
                  <a:pt x="83" y="162"/>
                  <a:pt x="84" y="161"/>
                </a:cubicBezTo>
                <a:cubicBezTo>
                  <a:pt x="84" y="161"/>
                  <a:pt x="84" y="161"/>
                  <a:pt x="84" y="161"/>
                </a:cubicBezTo>
                <a:cubicBezTo>
                  <a:pt x="84" y="160"/>
                  <a:pt x="84" y="160"/>
                  <a:pt x="84" y="160"/>
                </a:cubicBezTo>
                <a:cubicBezTo>
                  <a:pt x="85" y="160"/>
                  <a:pt x="84" y="161"/>
                  <a:pt x="85" y="161"/>
                </a:cubicBezTo>
                <a:cubicBezTo>
                  <a:pt x="85" y="160"/>
                  <a:pt x="86" y="160"/>
                  <a:pt x="85" y="160"/>
                </a:cubicBezTo>
                <a:cubicBezTo>
                  <a:pt x="85" y="160"/>
                  <a:pt x="85" y="160"/>
                  <a:pt x="85" y="160"/>
                </a:cubicBezTo>
                <a:cubicBezTo>
                  <a:pt x="85" y="160"/>
                  <a:pt x="85" y="159"/>
                  <a:pt x="85" y="159"/>
                </a:cubicBezTo>
                <a:cubicBezTo>
                  <a:pt x="85" y="159"/>
                  <a:pt x="86" y="159"/>
                  <a:pt x="87" y="158"/>
                </a:cubicBezTo>
                <a:cubicBezTo>
                  <a:pt x="85" y="159"/>
                  <a:pt x="86" y="157"/>
                  <a:pt x="84" y="158"/>
                </a:cubicBezTo>
                <a:close/>
                <a:moveTo>
                  <a:pt x="103" y="180"/>
                </a:moveTo>
                <a:cubicBezTo>
                  <a:pt x="102" y="180"/>
                  <a:pt x="102" y="181"/>
                  <a:pt x="102" y="181"/>
                </a:cubicBezTo>
                <a:cubicBezTo>
                  <a:pt x="102" y="181"/>
                  <a:pt x="103" y="181"/>
                  <a:pt x="103" y="181"/>
                </a:cubicBezTo>
                <a:cubicBezTo>
                  <a:pt x="103" y="181"/>
                  <a:pt x="102" y="181"/>
                  <a:pt x="103" y="182"/>
                </a:cubicBezTo>
                <a:cubicBezTo>
                  <a:pt x="103" y="182"/>
                  <a:pt x="103" y="181"/>
                  <a:pt x="104" y="181"/>
                </a:cubicBezTo>
                <a:cubicBezTo>
                  <a:pt x="103" y="182"/>
                  <a:pt x="103" y="182"/>
                  <a:pt x="103" y="183"/>
                </a:cubicBezTo>
                <a:cubicBezTo>
                  <a:pt x="103" y="182"/>
                  <a:pt x="104" y="182"/>
                  <a:pt x="104" y="181"/>
                </a:cubicBezTo>
                <a:cubicBezTo>
                  <a:pt x="103" y="182"/>
                  <a:pt x="104" y="180"/>
                  <a:pt x="103" y="180"/>
                </a:cubicBezTo>
                <a:close/>
                <a:moveTo>
                  <a:pt x="77" y="160"/>
                </a:moveTo>
                <a:cubicBezTo>
                  <a:pt x="79" y="161"/>
                  <a:pt x="79" y="158"/>
                  <a:pt x="80" y="158"/>
                </a:cubicBezTo>
                <a:cubicBezTo>
                  <a:pt x="80" y="157"/>
                  <a:pt x="80" y="157"/>
                  <a:pt x="80" y="157"/>
                </a:cubicBezTo>
                <a:cubicBezTo>
                  <a:pt x="79" y="157"/>
                  <a:pt x="78" y="159"/>
                  <a:pt x="77" y="160"/>
                </a:cubicBezTo>
                <a:close/>
                <a:moveTo>
                  <a:pt x="81" y="163"/>
                </a:moveTo>
                <a:cubicBezTo>
                  <a:pt x="81" y="163"/>
                  <a:pt x="81" y="164"/>
                  <a:pt x="81" y="164"/>
                </a:cubicBezTo>
                <a:cubicBezTo>
                  <a:pt x="81" y="164"/>
                  <a:pt x="80" y="165"/>
                  <a:pt x="80" y="165"/>
                </a:cubicBezTo>
                <a:cubicBezTo>
                  <a:pt x="82" y="164"/>
                  <a:pt x="83" y="163"/>
                  <a:pt x="83" y="162"/>
                </a:cubicBezTo>
                <a:cubicBezTo>
                  <a:pt x="83" y="161"/>
                  <a:pt x="83" y="161"/>
                  <a:pt x="82" y="161"/>
                </a:cubicBezTo>
                <a:cubicBezTo>
                  <a:pt x="81" y="161"/>
                  <a:pt x="82" y="163"/>
                  <a:pt x="81" y="163"/>
                </a:cubicBezTo>
                <a:close/>
                <a:moveTo>
                  <a:pt x="95" y="192"/>
                </a:moveTo>
                <a:cubicBezTo>
                  <a:pt x="95" y="192"/>
                  <a:pt x="95" y="192"/>
                  <a:pt x="94" y="192"/>
                </a:cubicBezTo>
                <a:cubicBezTo>
                  <a:pt x="94" y="192"/>
                  <a:pt x="94" y="193"/>
                  <a:pt x="94" y="193"/>
                </a:cubicBezTo>
                <a:cubicBezTo>
                  <a:pt x="93" y="193"/>
                  <a:pt x="93" y="194"/>
                  <a:pt x="94" y="194"/>
                </a:cubicBezTo>
                <a:cubicBezTo>
                  <a:pt x="93" y="194"/>
                  <a:pt x="91" y="196"/>
                  <a:pt x="91" y="197"/>
                </a:cubicBezTo>
                <a:cubicBezTo>
                  <a:pt x="91" y="197"/>
                  <a:pt x="91" y="197"/>
                  <a:pt x="91" y="197"/>
                </a:cubicBezTo>
                <a:cubicBezTo>
                  <a:pt x="91" y="198"/>
                  <a:pt x="90" y="198"/>
                  <a:pt x="90" y="199"/>
                </a:cubicBezTo>
                <a:cubicBezTo>
                  <a:pt x="91" y="197"/>
                  <a:pt x="92" y="197"/>
                  <a:pt x="93" y="197"/>
                </a:cubicBezTo>
                <a:cubicBezTo>
                  <a:pt x="93" y="197"/>
                  <a:pt x="93" y="197"/>
                  <a:pt x="93" y="196"/>
                </a:cubicBezTo>
                <a:cubicBezTo>
                  <a:pt x="93" y="196"/>
                  <a:pt x="94" y="195"/>
                  <a:pt x="94" y="195"/>
                </a:cubicBezTo>
                <a:cubicBezTo>
                  <a:pt x="94" y="195"/>
                  <a:pt x="94" y="195"/>
                  <a:pt x="94" y="196"/>
                </a:cubicBezTo>
                <a:cubicBezTo>
                  <a:pt x="95" y="194"/>
                  <a:pt x="95" y="192"/>
                  <a:pt x="96" y="193"/>
                </a:cubicBezTo>
                <a:cubicBezTo>
                  <a:pt x="96" y="193"/>
                  <a:pt x="96" y="193"/>
                  <a:pt x="96" y="193"/>
                </a:cubicBezTo>
                <a:cubicBezTo>
                  <a:pt x="97" y="193"/>
                  <a:pt x="97" y="193"/>
                  <a:pt x="97" y="192"/>
                </a:cubicBezTo>
                <a:cubicBezTo>
                  <a:pt x="96" y="193"/>
                  <a:pt x="97" y="192"/>
                  <a:pt x="96" y="192"/>
                </a:cubicBezTo>
                <a:cubicBezTo>
                  <a:pt x="96" y="193"/>
                  <a:pt x="96" y="192"/>
                  <a:pt x="95" y="192"/>
                </a:cubicBezTo>
                <a:close/>
                <a:moveTo>
                  <a:pt x="65" y="175"/>
                </a:moveTo>
                <a:cubicBezTo>
                  <a:pt x="64" y="175"/>
                  <a:pt x="64" y="175"/>
                  <a:pt x="63" y="175"/>
                </a:cubicBezTo>
                <a:cubicBezTo>
                  <a:pt x="63" y="175"/>
                  <a:pt x="63" y="175"/>
                  <a:pt x="63" y="176"/>
                </a:cubicBezTo>
                <a:cubicBezTo>
                  <a:pt x="64" y="176"/>
                  <a:pt x="64" y="176"/>
                  <a:pt x="64" y="177"/>
                </a:cubicBezTo>
                <a:cubicBezTo>
                  <a:pt x="65" y="175"/>
                  <a:pt x="66" y="175"/>
                  <a:pt x="67" y="173"/>
                </a:cubicBezTo>
                <a:cubicBezTo>
                  <a:pt x="65" y="173"/>
                  <a:pt x="66" y="174"/>
                  <a:pt x="65" y="175"/>
                </a:cubicBezTo>
                <a:close/>
                <a:moveTo>
                  <a:pt x="45" y="240"/>
                </a:moveTo>
                <a:cubicBezTo>
                  <a:pt x="46" y="241"/>
                  <a:pt x="46" y="241"/>
                  <a:pt x="46" y="241"/>
                </a:cubicBezTo>
                <a:cubicBezTo>
                  <a:pt x="45" y="241"/>
                  <a:pt x="45" y="242"/>
                  <a:pt x="44" y="243"/>
                </a:cubicBezTo>
                <a:cubicBezTo>
                  <a:pt x="44" y="243"/>
                  <a:pt x="43" y="243"/>
                  <a:pt x="43" y="243"/>
                </a:cubicBezTo>
                <a:cubicBezTo>
                  <a:pt x="43" y="244"/>
                  <a:pt x="43" y="244"/>
                  <a:pt x="42" y="245"/>
                </a:cubicBezTo>
                <a:cubicBezTo>
                  <a:pt x="43" y="245"/>
                  <a:pt x="43" y="245"/>
                  <a:pt x="44" y="244"/>
                </a:cubicBezTo>
                <a:cubicBezTo>
                  <a:pt x="44" y="244"/>
                  <a:pt x="44" y="244"/>
                  <a:pt x="44" y="244"/>
                </a:cubicBezTo>
                <a:cubicBezTo>
                  <a:pt x="44" y="244"/>
                  <a:pt x="45" y="243"/>
                  <a:pt x="45" y="244"/>
                </a:cubicBezTo>
                <a:cubicBezTo>
                  <a:pt x="45" y="241"/>
                  <a:pt x="47" y="241"/>
                  <a:pt x="48" y="239"/>
                </a:cubicBezTo>
                <a:cubicBezTo>
                  <a:pt x="47" y="238"/>
                  <a:pt x="48" y="238"/>
                  <a:pt x="48" y="237"/>
                </a:cubicBezTo>
                <a:cubicBezTo>
                  <a:pt x="47" y="238"/>
                  <a:pt x="47" y="240"/>
                  <a:pt x="45" y="240"/>
                </a:cubicBezTo>
                <a:close/>
                <a:moveTo>
                  <a:pt x="820" y="180"/>
                </a:moveTo>
                <a:cubicBezTo>
                  <a:pt x="820" y="181"/>
                  <a:pt x="820" y="181"/>
                  <a:pt x="820" y="181"/>
                </a:cubicBezTo>
                <a:cubicBezTo>
                  <a:pt x="821" y="181"/>
                  <a:pt x="820" y="180"/>
                  <a:pt x="820" y="180"/>
                </a:cubicBezTo>
                <a:close/>
                <a:moveTo>
                  <a:pt x="866" y="171"/>
                </a:moveTo>
                <a:cubicBezTo>
                  <a:pt x="865" y="171"/>
                  <a:pt x="865" y="172"/>
                  <a:pt x="865" y="172"/>
                </a:cubicBezTo>
                <a:cubicBezTo>
                  <a:pt x="865" y="172"/>
                  <a:pt x="866" y="172"/>
                  <a:pt x="866" y="171"/>
                </a:cubicBezTo>
                <a:close/>
                <a:moveTo>
                  <a:pt x="867" y="170"/>
                </a:moveTo>
                <a:cubicBezTo>
                  <a:pt x="867" y="170"/>
                  <a:pt x="866" y="171"/>
                  <a:pt x="866" y="171"/>
                </a:cubicBezTo>
                <a:cubicBezTo>
                  <a:pt x="867" y="171"/>
                  <a:pt x="867" y="170"/>
                  <a:pt x="867" y="170"/>
                </a:cubicBezTo>
                <a:close/>
                <a:moveTo>
                  <a:pt x="861" y="164"/>
                </a:moveTo>
                <a:cubicBezTo>
                  <a:pt x="861" y="164"/>
                  <a:pt x="861" y="165"/>
                  <a:pt x="861" y="165"/>
                </a:cubicBezTo>
                <a:cubicBezTo>
                  <a:pt x="861" y="164"/>
                  <a:pt x="861" y="164"/>
                  <a:pt x="861" y="164"/>
                </a:cubicBezTo>
                <a:close/>
                <a:moveTo>
                  <a:pt x="868" y="162"/>
                </a:moveTo>
                <a:cubicBezTo>
                  <a:pt x="868" y="163"/>
                  <a:pt x="868" y="163"/>
                  <a:pt x="868" y="164"/>
                </a:cubicBezTo>
                <a:cubicBezTo>
                  <a:pt x="868" y="163"/>
                  <a:pt x="868" y="162"/>
                  <a:pt x="868" y="162"/>
                </a:cubicBezTo>
                <a:close/>
                <a:moveTo>
                  <a:pt x="837" y="147"/>
                </a:moveTo>
                <a:cubicBezTo>
                  <a:pt x="837" y="148"/>
                  <a:pt x="837" y="150"/>
                  <a:pt x="836" y="151"/>
                </a:cubicBezTo>
                <a:cubicBezTo>
                  <a:pt x="837" y="150"/>
                  <a:pt x="837" y="148"/>
                  <a:pt x="837" y="147"/>
                </a:cubicBezTo>
                <a:close/>
                <a:moveTo>
                  <a:pt x="852" y="150"/>
                </a:moveTo>
                <a:cubicBezTo>
                  <a:pt x="852" y="149"/>
                  <a:pt x="852" y="149"/>
                  <a:pt x="852" y="149"/>
                </a:cubicBezTo>
                <a:cubicBezTo>
                  <a:pt x="852" y="148"/>
                  <a:pt x="853" y="145"/>
                  <a:pt x="852" y="146"/>
                </a:cubicBezTo>
                <a:cubicBezTo>
                  <a:pt x="852" y="147"/>
                  <a:pt x="851" y="150"/>
                  <a:pt x="851" y="151"/>
                </a:cubicBezTo>
                <a:cubicBezTo>
                  <a:pt x="852" y="151"/>
                  <a:pt x="852" y="150"/>
                  <a:pt x="852" y="150"/>
                </a:cubicBezTo>
                <a:close/>
                <a:moveTo>
                  <a:pt x="857" y="134"/>
                </a:moveTo>
                <a:cubicBezTo>
                  <a:pt x="857" y="134"/>
                  <a:pt x="857" y="134"/>
                  <a:pt x="857" y="134"/>
                </a:cubicBezTo>
                <a:cubicBezTo>
                  <a:pt x="857" y="135"/>
                  <a:pt x="857" y="135"/>
                  <a:pt x="857" y="135"/>
                </a:cubicBezTo>
                <a:lnTo>
                  <a:pt x="857" y="134"/>
                </a:lnTo>
                <a:close/>
                <a:moveTo>
                  <a:pt x="855" y="121"/>
                </a:moveTo>
                <a:cubicBezTo>
                  <a:pt x="855" y="119"/>
                  <a:pt x="855" y="121"/>
                  <a:pt x="855" y="122"/>
                </a:cubicBezTo>
                <a:cubicBezTo>
                  <a:pt x="854" y="122"/>
                  <a:pt x="855" y="122"/>
                  <a:pt x="855" y="122"/>
                </a:cubicBezTo>
                <a:cubicBezTo>
                  <a:pt x="854" y="123"/>
                  <a:pt x="853" y="126"/>
                  <a:pt x="854" y="127"/>
                </a:cubicBezTo>
                <a:cubicBezTo>
                  <a:pt x="854" y="125"/>
                  <a:pt x="855" y="123"/>
                  <a:pt x="855" y="121"/>
                </a:cubicBezTo>
                <a:close/>
                <a:moveTo>
                  <a:pt x="861" y="127"/>
                </a:moveTo>
                <a:cubicBezTo>
                  <a:pt x="861" y="127"/>
                  <a:pt x="861" y="128"/>
                  <a:pt x="861" y="128"/>
                </a:cubicBezTo>
                <a:cubicBezTo>
                  <a:pt x="862" y="128"/>
                  <a:pt x="862" y="127"/>
                  <a:pt x="861" y="127"/>
                </a:cubicBezTo>
                <a:close/>
                <a:moveTo>
                  <a:pt x="843" y="120"/>
                </a:moveTo>
                <a:cubicBezTo>
                  <a:pt x="843" y="121"/>
                  <a:pt x="842" y="121"/>
                  <a:pt x="842" y="122"/>
                </a:cubicBezTo>
                <a:cubicBezTo>
                  <a:pt x="843" y="121"/>
                  <a:pt x="843" y="120"/>
                  <a:pt x="843" y="120"/>
                </a:cubicBezTo>
                <a:close/>
                <a:moveTo>
                  <a:pt x="859" y="124"/>
                </a:moveTo>
                <a:cubicBezTo>
                  <a:pt x="859" y="125"/>
                  <a:pt x="859" y="126"/>
                  <a:pt x="859" y="126"/>
                </a:cubicBezTo>
                <a:cubicBezTo>
                  <a:pt x="859" y="125"/>
                  <a:pt x="860" y="124"/>
                  <a:pt x="859" y="124"/>
                </a:cubicBezTo>
                <a:close/>
                <a:moveTo>
                  <a:pt x="862" y="124"/>
                </a:moveTo>
                <a:cubicBezTo>
                  <a:pt x="862" y="124"/>
                  <a:pt x="861" y="125"/>
                  <a:pt x="862" y="126"/>
                </a:cubicBezTo>
                <a:cubicBezTo>
                  <a:pt x="862" y="125"/>
                  <a:pt x="862" y="124"/>
                  <a:pt x="862" y="124"/>
                </a:cubicBezTo>
                <a:close/>
                <a:moveTo>
                  <a:pt x="839" y="118"/>
                </a:moveTo>
                <a:cubicBezTo>
                  <a:pt x="839" y="118"/>
                  <a:pt x="839" y="119"/>
                  <a:pt x="839" y="119"/>
                </a:cubicBezTo>
                <a:cubicBezTo>
                  <a:pt x="839" y="119"/>
                  <a:pt x="839" y="118"/>
                  <a:pt x="839" y="118"/>
                </a:cubicBezTo>
                <a:close/>
                <a:moveTo>
                  <a:pt x="844" y="116"/>
                </a:moveTo>
                <a:cubicBezTo>
                  <a:pt x="843" y="117"/>
                  <a:pt x="843" y="119"/>
                  <a:pt x="843" y="119"/>
                </a:cubicBezTo>
                <a:cubicBezTo>
                  <a:pt x="843" y="118"/>
                  <a:pt x="844" y="117"/>
                  <a:pt x="844" y="116"/>
                </a:cubicBezTo>
                <a:close/>
                <a:moveTo>
                  <a:pt x="862" y="120"/>
                </a:moveTo>
                <a:cubicBezTo>
                  <a:pt x="862" y="121"/>
                  <a:pt x="861" y="122"/>
                  <a:pt x="862" y="123"/>
                </a:cubicBezTo>
                <a:cubicBezTo>
                  <a:pt x="862" y="122"/>
                  <a:pt x="863" y="121"/>
                  <a:pt x="862" y="120"/>
                </a:cubicBezTo>
                <a:close/>
                <a:moveTo>
                  <a:pt x="855" y="118"/>
                </a:moveTo>
                <a:cubicBezTo>
                  <a:pt x="855" y="118"/>
                  <a:pt x="855" y="119"/>
                  <a:pt x="855" y="119"/>
                </a:cubicBezTo>
                <a:cubicBezTo>
                  <a:pt x="855" y="119"/>
                  <a:pt x="856" y="118"/>
                  <a:pt x="855" y="118"/>
                </a:cubicBezTo>
                <a:close/>
                <a:moveTo>
                  <a:pt x="858" y="117"/>
                </a:moveTo>
                <a:cubicBezTo>
                  <a:pt x="857" y="117"/>
                  <a:pt x="857" y="118"/>
                  <a:pt x="857" y="118"/>
                </a:cubicBezTo>
                <a:cubicBezTo>
                  <a:pt x="857" y="118"/>
                  <a:pt x="858" y="117"/>
                  <a:pt x="858" y="117"/>
                </a:cubicBezTo>
                <a:close/>
                <a:moveTo>
                  <a:pt x="860" y="116"/>
                </a:moveTo>
                <a:cubicBezTo>
                  <a:pt x="860" y="116"/>
                  <a:pt x="860" y="116"/>
                  <a:pt x="860" y="116"/>
                </a:cubicBezTo>
                <a:cubicBezTo>
                  <a:pt x="859" y="115"/>
                  <a:pt x="859" y="117"/>
                  <a:pt x="859" y="117"/>
                </a:cubicBezTo>
                <a:cubicBezTo>
                  <a:pt x="860" y="117"/>
                  <a:pt x="859" y="117"/>
                  <a:pt x="860" y="116"/>
                </a:cubicBezTo>
                <a:close/>
                <a:moveTo>
                  <a:pt x="849" y="110"/>
                </a:moveTo>
                <a:cubicBezTo>
                  <a:pt x="848" y="113"/>
                  <a:pt x="849" y="111"/>
                  <a:pt x="849" y="110"/>
                </a:cubicBezTo>
                <a:close/>
                <a:moveTo>
                  <a:pt x="845" y="105"/>
                </a:moveTo>
                <a:cubicBezTo>
                  <a:pt x="844" y="106"/>
                  <a:pt x="844" y="106"/>
                  <a:pt x="844" y="107"/>
                </a:cubicBezTo>
                <a:cubicBezTo>
                  <a:pt x="844" y="107"/>
                  <a:pt x="845" y="105"/>
                  <a:pt x="845" y="105"/>
                </a:cubicBezTo>
                <a:close/>
                <a:moveTo>
                  <a:pt x="844" y="105"/>
                </a:moveTo>
                <a:cubicBezTo>
                  <a:pt x="843" y="105"/>
                  <a:pt x="843" y="106"/>
                  <a:pt x="843" y="106"/>
                </a:cubicBezTo>
                <a:lnTo>
                  <a:pt x="844" y="105"/>
                </a:lnTo>
                <a:close/>
                <a:moveTo>
                  <a:pt x="836" y="101"/>
                </a:moveTo>
                <a:cubicBezTo>
                  <a:pt x="836" y="102"/>
                  <a:pt x="836" y="102"/>
                  <a:pt x="836" y="102"/>
                </a:cubicBezTo>
                <a:cubicBezTo>
                  <a:pt x="836" y="102"/>
                  <a:pt x="836" y="101"/>
                  <a:pt x="836" y="101"/>
                </a:cubicBezTo>
                <a:close/>
                <a:moveTo>
                  <a:pt x="838" y="98"/>
                </a:moveTo>
                <a:cubicBezTo>
                  <a:pt x="839" y="95"/>
                  <a:pt x="838" y="96"/>
                  <a:pt x="838" y="98"/>
                </a:cubicBezTo>
                <a:close/>
                <a:moveTo>
                  <a:pt x="828" y="135"/>
                </a:moveTo>
                <a:cubicBezTo>
                  <a:pt x="828" y="136"/>
                  <a:pt x="828" y="137"/>
                  <a:pt x="827" y="137"/>
                </a:cubicBezTo>
                <a:cubicBezTo>
                  <a:pt x="828" y="138"/>
                  <a:pt x="828" y="138"/>
                  <a:pt x="828" y="138"/>
                </a:cubicBezTo>
                <a:cubicBezTo>
                  <a:pt x="828" y="137"/>
                  <a:pt x="829" y="136"/>
                  <a:pt x="828" y="135"/>
                </a:cubicBezTo>
                <a:close/>
                <a:moveTo>
                  <a:pt x="846" y="121"/>
                </a:moveTo>
                <a:cubicBezTo>
                  <a:pt x="847" y="121"/>
                  <a:pt x="846" y="122"/>
                  <a:pt x="846" y="123"/>
                </a:cubicBezTo>
                <a:cubicBezTo>
                  <a:pt x="847" y="121"/>
                  <a:pt x="848" y="117"/>
                  <a:pt x="848" y="115"/>
                </a:cubicBezTo>
                <a:cubicBezTo>
                  <a:pt x="848" y="117"/>
                  <a:pt x="846" y="118"/>
                  <a:pt x="847" y="119"/>
                </a:cubicBezTo>
                <a:cubicBezTo>
                  <a:pt x="847" y="119"/>
                  <a:pt x="847" y="119"/>
                  <a:pt x="847" y="118"/>
                </a:cubicBezTo>
                <a:cubicBezTo>
                  <a:pt x="846" y="119"/>
                  <a:pt x="846" y="120"/>
                  <a:pt x="846" y="121"/>
                </a:cubicBezTo>
                <a:cubicBezTo>
                  <a:pt x="846" y="121"/>
                  <a:pt x="846" y="120"/>
                  <a:pt x="846" y="120"/>
                </a:cubicBezTo>
                <a:cubicBezTo>
                  <a:pt x="846" y="121"/>
                  <a:pt x="845" y="121"/>
                  <a:pt x="845" y="121"/>
                </a:cubicBezTo>
                <a:cubicBezTo>
                  <a:pt x="846" y="122"/>
                  <a:pt x="846" y="121"/>
                  <a:pt x="846" y="121"/>
                </a:cubicBezTo>
                <a:close/>
                <a:moveTo>
                  <a:pt x="860" y="122"/>
                </a:moveTo>
                <a:cubicBezTo>
                  <a:pt x="860" y="122"/>
                  <a:pt x="859" y="123"/>
                  <a:pt x="860" y="123"/>
                </a:cubicBezTo>
                <a:cubicBezTo>
                  <a:pt x="860" y="123"/>
                  <a:pt x="860" y="123"/>
                  <a:pt x="860" y="123"/>
                </a:cubicBezTo>
                <a:cubicBezTo>
                  <a:pt x="859" y="124"/>
                  <a:pt x="860" y="122"/>
                  <a:pt x="860" y="122"/>
                </a:cubicBezTo>
                <a:close/>
                <a:moveTo>
                  <a:pt x="861" y="115"/>
                </a:moveTo>
                <a:cubicBezTo>
                  <a:pt x="861" y="115"/>
                  <a:pt x="861" y="115"/>
                  <a:pt x="861" y="115"/>
                </a:cubicBezTo>
                <a:cubicBezTo>
                  <a:pt x="862" y="117"/>
                  <a:pt x="859" y="120"/>
                  <a:pt x="860" y="122"/>
                </a:cubicBezTo>
                <a:cubicBezTo>
                  <a:pt x="860" y="118"/>
                  <a:pt x="862" y="115"/>
                  <a:pt x="862" y="112"/>
                </a:cubicBezTo>
                <a:cubicBezTo>
                  <a:pt x="862" y="112"/>
                  <a:pt x="862" y="111"/>
                  <a:pt x="862" y="111"/>
                </a:cubicBezTo>
                <a:cubicBezTo>
                  <a:pt x="862" y="110"/>
                  <a:pt x="864" y="107"/>
                  <a:pt x="863" y="106"/>
                </a:cubicBezTo>
                <a:cubicBezTo>
                  <a:pt x="863" y="107"/>
                  <a:pt x="862" y="108"/>
                  <a:pt x="862" y="110"/>
                </a:cubicBezTo>
                <a:cubicBezTo>
                  <a:pt x="861" y="109"/>
                  <a:pt x="861" y="109"/>
                  <a:pt x="861" y="109"/>
                </a:cubicBezTo>
                <a:cubicBezTo>
                  <a:pt x="862" y="111"/>
                  <a:pt x="861" y="114"/>
                  <a:pt x="861" y="115"/>
                </a:cubicBezTo>
                <a:close/>
                <a:moveTo>
                  <a:pt x="842" y="104"/>
                </a:moveTo>
                <a:cubicBezTo>
                  <a:pt x="842" y="105"/>
                  <a:pt x="842" y="105"/>
                  <a:pt x="842" y="106"/>
                </a:cubicBezTo>
                <a:cubicBezTo>
                  <a:pt x="843" y="105"/>
                  <a:pt x="842" y="104"/>
                  <a:pt x="842" y="104"/>
                </a:cubicBezTo>
                <a:close/>
                <a:moveTo>
                  <a:pt x="707" y="252"/>
                </a:moveTo>
                <a:cubicBezTo>
                  <a:pt x="708" y="252"/>
                  <a:pt x="709" y="252"/>
                  <a:pt x="710" y="253"/>
                </a:cubicBezTo>
                <a:cubicBezTo>
                  <a:pt x="710" y="254"/>
                  <a:pt x="709" y="255"/>
                  <a:pt x="710" y="256"/>
                </a:cubicBezTo>
                <a:cubicBezTo>
                  <a:pt x="712" y="257"/>
                  <a:pt x="715" y="253"/>
                  <a:pt x="715" y="256"/>
                </a:cubicBezTo>
                <a:cubicBezTo>
                  <a:pt x="717" y="258"/>
                  <a:pt x="720" y="259"/>
                  <a:pt x="723" y="259"/>
                </a:cubicBezTo>
                <a:cubicBezTo>
                  <a:pt x="725" y="260"/>
                  <a:pt x="726" y="261"/>
                  <a:pt x="728" y="262"/>
                </a:cubicBezTo>
                <a:cubicBezTo>
                  <a:pt x="730" y="262"/>
                  <a:pt x="733" y="262"/>
                  <a:pt x="734" y="263"/>
                </a:cubicBezTo>
                <a:cubicBezTo>
                  <a:pt x="736" y="263"/>
                  <a:pt x="737" y="264"/>
                  <a:pt x="739" y="265"/>
                </a:cubicBezTo>
                <a:cubicBezTo>
                  <a:pt x="744" y="267"/>
                  <a:pt x="749" y="267"/>
                  <a:pt x="753" y="269"/>
                </a:cubicBezTo>
                <a:cubicBezTo>
                  <a:pt x="756" y="269"/>
                  <a:pt x="760" y="271"/>
                  <a:pt x="762" y="272"/>
                </a:cubicBezTo>
                <a:cubicBezTo>
                  <a:pt x="765" y="272"/>
                  <a:pt x="768" y="274"/>
                  <a:pt x="771" y="275"/>
                </a:cubicBezTo>
                <a:cubicBezTo>
                  <a:pt x="772" y="275"/>
                  <a:pt x="774" y="275"/>
                  <a:pt x="776" y="276"/>
                </a:cubicBezTo>
                <a:cubicBezTo>
                  <a:pt x="776" y="276"/>
                  <a:pt x="777" y="276"/>
                  <a:pt x="777" y="276"/>
                </a:cubicBezTo>
                <a:cubicBezTo>
                  <a:pt x="779" y="277"/>
                  <a:pt x="781" y="277"/>
                  <a:pt x="782" y="277"/>
                </a:cubicBezTo>
                <a:cubicBezTo>
                  <a:pt x="784" y="278"/>
                  <a:pt x="785" y="279"/>
                  <a:pt x="787" y="279"/>
                </a:cubicBezTo>
                <a:cubicBezTo>
                  <a:pt x="789" y="280"/>
                  <a:pt x="792" y="281"/>
                  <a:pt x="795" y="281"/>
                </a:cubicBezTo>
                <a:cubicBezTo>
                  <a:pt x="796" y="282"/>
                  <a:pt x="798" y="282"/>
                  <a:pt x="799" y="282"/>
                </a:cubicBezTo>
                <a:cubicBezTo>
                  <a:pt x="800" y="283"/>
                  <a:pt x="800" y="283"/>
                  <a:pt x="801" y="283"/>
                </a:cubicBezTo>
                <a:cubicBezTo>
                  <a:pt x="802" y="283"/>
                  <a:pt x="802" y="283"/>
                  <a:pt x="802" y="283"/>
                </a:cubicBezTo>
                <a:cubicBezTo>
                  <a:pt x="803" y="284"/>
                  <a:pt x="803" y="284"/>
                  <a:pt x="803" y="284"/>
                </a:cubicBezTo>
                <a:cubicBezTo>
                  <a:pt x="803" y="284"/>
                  <a:pt x="803" y="284"/>
                  <a:pt x="803" y="284"/>
                </a:cubicBezTo>
                <a:cubicBezTo>
                  <a:pt x="803" y="284"/>
                  <a:pt x="803" y="284"/>
                  <a:pt x="803" y="284"/>
                </a:cubicBezTo>
                <a:cubicBezTo>
                  <a:pt x="804" y="285"/>
                  <a:pt x="805" y="284"/>
                  <a:pt x="806" y="285"/>
                </a:cubicBezTo>
                <a:cubicBezTo>
                  <a:pt x="807" y="285"/>
                  <a:pt x="808" y="286"/>
                  <a:pt x="809" y="287"/>
                </a:cubicBezTo>
                <a:cubicBezTo>
                  <a:pt x="810" y="286"/>
                  <a:pt x="811" y="287"/>
                  <a:pt x="812" y="288"/>
                </a:cubicBezTo>
                <a:cubicBezTo>
                  <a:pt x="813" y="288"/>
                  <a:pt x="813" y="288"/>
                  <a:pt x="813" y="288"/>
                </a:cubicBezTo>
                <a:cubicBezTo>
                  <a:pt x="813" y="288"/>
                  <a:pt x="813" y="287"/>
                  <a:pt x="813" y="287"/>
                </a:cubicBezTo>
                <a:cubicBezTo>
                  <a:pt x="813" y="287"/>
                  <a:pt x="813" y="287"/>
                  <a:pt x="813" y="286"/>
                </a:cubicBezTo>
                <a:cubicBezTo>
                  <a:pt x="813" y="286"/>
                  <a:pt x="813" y="286"/>
                  <a:pt x="813" y="286"/>
                </a:cubicBezTo>
                <a:cubicBezTo>
                  <a:pt x="813" y="285"/>
                  <a:pt x="813" y="285"/>
                  <a:pt x="813" y="284"/>
                </a:cubicBezTo>
                <a:cubicBezTo>
                  <a:pt x="813" y="282"/>
                  <a:pt x="813" y="282"/>
                  <a:pt x="813" y="282"/>
                </a:cubicBezTo>
                <a:cubicBezTo>
                  <a:pt x="813" y="282"/>
                  <a:pt x="812" y="281"/>
                  <a:pt x="812" y="280"/>
                </a:cubicBezTo>
                <a:cubicBezTo>
                  <a:pt x="812" y="280"/>
                  <a:pt x="813" y="280"/>
                  <a:pt x="813" y="279"/>
                </a:cubicBezTo>
                <a:cubicBezTo>
                  <a:pt x="813" y="279"/>
                  <a:pt x="812" y="279"/>
                  <a:pt x="812" y="279"/>
                </a:cubicBezTo>
                <a:cubicBezTo>
                  <a:pt x="812" y="278"/>
                  <a:pt x="812" y="278"/>
                  <a:pt x="812" y="278"/>
                </a:cubicBezTo>
                <a:cubicBezTo>
                  <a:pt x="812" y="277"/>
                  <a:pt x="812" y="277"/>
                  <a:pt x="812" y="277"/>
                </a:cubicBezTo>
                <a:cubicBezTo>
                  <a:pt x="812" y="276"/>
                  <a:pt x="812" y="276"/>
                  <a:pt x="812" y="275"/>
                </a:cubicBezTo>
                <a:cubicBezTo>
                  <a:pt x="813" y="270"/>
                  <a:pt x="813" y="265"/>
                  <a:pt x="813" y="259"/>
                </a:cubicBezTo>
                <a:cubicBezTo>
                  <a:pt x="813" y="254"/>
                  <a:pt x="813" y="250"/>
                  <a:pt x="813" y="245"/>
                </a:cubicBezTo>
                <a:cubicBezTo>
                  <a:pt x="815" y="226"/>
                  <a:pt x="815" y="226"/>
                  <a:pt x="815" y="226"/>
                </a:cubicBezTo>
                <a:cubicBezTo>
                  <a:pt x="815" y="219"/>
                  <a:pt x="816" y="212"/>
                  <a:pt x="817" y="206"/>
                </a:cubicBezTo>
                <a:cubicBezTo>
                  <a:pt x="817" y="206"/>
                  <a:pt x="818" y="205"/>
                  <a:pt x="818" y="205"/>
                </a:cubicBezTo>
                <a:cubicBezTo>
                  <a:pt x="818" y="204"/>
                  <a:pt x="817" y="204"/>
                  <a:pt x="818" y="204"/>
                </a:cubicBezTo>
                <a:cubicBezTo>
                  <a:pt x="818" y="203"/>
                  <a:pt x="818" y="203"/>
                  <a:pt x="818" y="203"/>
                </a:cubicBezTo>
                <a:cubicBezTo>
                  <a:pt x="819" y="197"/>
                  <a:pt x="820" y="192"/>
                  <a:pt x="822" y="186"/>
                </a:cubicBezTo>
                <a:cubicBezTo>
                  <a:pt x="822" y="185"/>
                  <a:pt x="822" y="186"/>
                  <a:pt x="822" y="186"/>
                </a:cubicBezTo>
                <a:cubicBezTo>
                  <a:pt x="823" y="183"/>
                  <a:pt x="824" y="178"/>
                  <a:pt x="825" y="175"/>
                </a:cubicBezTo>
                <a:cubicBezTo>
                  <a:pt x="825" y="173"/>
                  <a:pt x="825" y="171"/>
                  <a:pt x="826" y="170"/>
                </a:cubicBezTo>
                <a:cubicBezTo>
                  <a:pt x="826" y="169"/>
                  <a:pt x="825" y="169"/>
                  <a:pt x="825" y="169"/>
                </a:cubicBezTo>
                <a:cubicBezTo>
                  <a:pt x="826" y="169"/>
                  <a:pt x="826" y="169"/>
                  <a:pt x="826" y="169"/>
                </a:cubicBezTo>
                <a:cubicBezTo>
                  <a:pt x="826" y="167"/>
                  <a:pt x="826" y="167"/>
                  <a:pt x="826" y="167"/>
                </a:cubicBezTo>
                <a:cubicBezTo>
                  <a:pt x="827" y="164"/>
                  <a:pt x="828" y="160"/>
                  <a:pt x="829" y="156"/>
                </a:cubicBezTo>
                <a:cubicBezTo>
                  <a:pt x="829" y="155"/>
                  <a:pt x="829" y="155"/>
                  <a:pt x="829" y="154"/>
                </a:cubicBezTo>
                <a:cubicBezTo>
                  <a:pt x="830" y="154"/>
                  <a:pt x="830" y="154"/>
                  <a:pt x="829" y="153"/>
                </a:cubicBezTo>
                <a:cubicBezTo>
                  <a:pt x="829" y="153"/>
                  <a:pt x="830" y="151"/>
                  <a:pt x="830" y="152"/>
                </a:cubicBezTo>
                <a:cubicBezTo>
                  <a:pt x="830" y="151"/>
                  <a:pt x="830" y="152"/>
                  <a:pt x="830" y="152"/>
                </a:cubicBezTo>
                <a:cubicBezTo>
                  <a:pt x="831" y="151"/>
                  <a:pt x="831" y="149"/>
                  <a:pt x="831" y="147"/>
                </a:cubicBezTo>
                <a:cubicBezTo>
                  <a:pt x="831" y="146"/>
                  <a:pt x="832" y="144"/>
                  <a:pt x="833" y="142"/>
                </a:cubicBezTo>
                <a:cubicBezTo>
                  <a:pt x="833" y="144"/>
                  <a:pt x="833" y="146"/>
                  <a:pt x="835" y="147"/>
                </a:cubicBezTo>
                <a:cubicBezTo>
                  <a:pt x="836" y="145"/>
                  <a:pt x="836" y="141"/>
                  <a:pt x="837" y="140"/>
                </a:cubicBezTo>
                <a:cubicBezTo>
                  <a:pt x="838" y="135"/>
                  <a:pt x="839" y="130"/>
                  <a:pt x="840" y="125"/>
                </a:cubicBezTo>
                <a:cubicBezTo>
                  <a:pt x="840" y="124"/>
                  <a:pt x="840" y="124"/>
                  <a:pt x="840" y="124"/>
                </a:cubicBezTo>
                <a:cubicBezTo>
                  <a:pt x="842" y="119"/>
                  <a:pt x="842" y="114"/>
                  <a:pt x="844" y="108"/>
                </a:cubicBezTo>
                <a:cubicBezTo>
                  <a:pt x="842" y="119"/>
                  <a:pt x="839" y="128"/>
                  <a:pt x="838" y="138"/>
                </a:cubicBezTo>
                <a:cubicBezTo>
                  <a:pt x="837" y="140"/>
                  <a:pt x="836" y="146"/>
                  <a:pt x="835" y="150"/>
                </a:cubicBezTo>
                <a:cubicBezTo>
                  <a:pt x="835" y="152"/>
                  <a:pt x="836" y="153"/>
                  <a:pt x="838" y="152"/>
                </a:cubicBezTo>
                <a:cubicBezTo>
                  <a:pt x="840" y="150"/>
                  <a:pt x="839" y="147"/>
                  <a:pt x="840" y="145"/>
                </a:cubicBezTo>
                <a:cubicBezTo>
                  <a:pt x="841" y="145"/>
                  <a:pt x="841" y="144"/>
                  <a:pt x="842" y="145"/>
                </a:cubicBezTo>
                <a:cubicBezTo>
                  <a:pt x="842" y="150"/>
                  <a:pt x="840" y="156"/>
                  <a:pt x="840" y="160"/>
                </a:cubicBezTo>
                <a:cubicBezTo>
                  <a:pt x="840" y="161"/>
                  <a:pt x="840" y="162"/>
                  <a:pt x="840" y="163"/>
                </a:cubicBezTo>
                <a:cubicBezTo>
                  <a:pt x="840" y="163"/>
                  <a:pt x="840" y="164"/>
                  <a:pt x="841" y="164"/>
                </a:cubicBezTo>
                <a:cubicBezTo>
                  <a:pt x="841" y="164"/>
                  <a:pt x="841" y="164"/>
                  <a:pt x="842" y="164"/>
                </a:cubicBezTo>
                <a:cubicBezTo>
                  <a:pt x="842" y="159"/>
                  <a:pt x="846" y="156"/>
                  <a:pt x="846" y="151"/>
                </a:cubicBezTo>
                <a:cubicBezTo>
                  <a:pt x="847" y="150"/>
                  <a:pt x="848" y="149"/>
                  <a:pt x="849" y="149"/>
                </a:cubicBezTo>
                <a:cubicBezTo>
                  <a:pt x="849" y="147"/>
                  <a:pt x="850" y="145"/>
                  <a:pt x="850" y="143"/>
                </a:cubicBezTo>
                <a:cubicBezTo>
                  <a:pt x="850" y="142"/>
                  <a:pt x="850" y="142"/>
                  <a:pt x="850" y="142"/>
                </a:cubicBezTo>
                <a:cubicBezTo>
                  <a:pt x="851" y="137"/>
                  <a:pt x="851" y="133"/>
                  <a:pt x="853" y="129"/>
                </a:cubicBezTo>
                <a:cubicBezTo>
                  <a:pt x="853" y="133"/>
                  <a:pt x="852" y="136"/>
                  <a:pt x="851" y="140"/>
                </a:cubicBezTo>
                <a:cubicBezTo>
                  <a:pt x="851" y="140"/>
                  <a:pt x="852" y="141"/>
                  <a:pt x="852" y="141"/>
                </a:cubicBezTo>
                <a:cubicBezTo>
                  <a:pt x="851" y="144"/>
                  <a:pt x="850" y="149"/>
                  <a:pt x="849" y="152"/>
                </a:cubicBezTo>
                <a:cubicBezTo>
                  <a:pt x="850" y="153"/>
                  <a:pt x="851" y="153"/>
                  <a:pt x="851" y="152"/>
                </a:cubicBezTo>
                <a:cubicBezTo>
                  <a:pt x="851" y="152"/>
                  <a:pt x="851" y="153"/>
                  <a:pt x="851" y="153"/>
                </a:cubicBezTo>
                <a:cubicBezTo>
                  <a:pt x="851" y="153"/>
                  <a:pt x="851" y="153"/>
                  <a:pt x="852" y="153"/>
                </a:cubicBezTo>
                <a:cubicBezTo>
                  <a:pt x="851" y="155"/>
                  <a:pt x="851" y="155"/>
                  <a:pt x="851" y="157"/>
                </a:cubicBezTo>
                <a:cubicBezTo>
                  <a:pt x="851" y="158"/>
                  <a:pt x="851" y="158"/>
                  <a:pt x="852" y="158"/>
                </a:cubicBezTo>
                <a:cubicBezTo>
                  <a:pt x="852" y="156"/>
                  <a:pt x="853" y="155"/>
                  <a:pt x="853" y="153"/>
                </a:cubicBezTo>
                <a:cubicBezTo>
                  <a:pt x="853" y="152"/>
                  <a:pt x="853" y="151"/>
                  <a:pt x="853" y="151"/>
                </a:cubicBezTo>
                <a:cubicBezTo>
                  <a:pt x="853" y="150"/>
                  <a:pt x="853" y="150"/>
                  <a:pt x="854" y="150"/>
                </a:cubicBezTo>
                <a:cubicBezTo>
                  <a:pt x="854" y="149"/>
                  <a:pt x="853" y="149"/>
                  <a:pt x="853" y="148"/>
                </a:cubicBezTo>
                <a:cubicBezTo>
                  <a:pt x="853" y="148"/>
                  <a:pt x="854" y="148"/>
                  <a:pt x="854" y="147"/>
                </a:cubicBezTo>
                <a:cubicBezTo>
                  <a:pt x="855" y="145"/>
                  <a:pt x="854" y="143"/>
                  <a:pt x="855" y="141"/>
                </a:cubicBezTo>
                <a:cubicBezTo>
                  <a:pt x="855" y="140"/>
                  <a:pt x="856" y="139"/>
                  <a:pt x="857" y="137"/>
                </a:cubicBezTo>
                <a:cubicBezTo>
                  <a:pt x="857" y="138"/>
                  <a:pt x="856" y="139"/>
                  <a:pt x="856" y="140"/>
                </a:cubicBezTo>
                <a:cubicBezTo>
                  <a:pt x="855" y="144"/>
                  <a:pt x="856" y="148"/>
                  <a:pt x="855" y="151"/>
                </a:cubicBezTo>
                <a:cubicBezTo>
                  <a:pt x="856" y="152"/>
                  <a:pt x="856" y="151"/>
                  <a:pt x="857" y="151"/>
                </a:cubicBezTo>
                <a:cubicBezTo>
                  <a:pt x="857" y="150"/>
                  <a:pt x="857" y="149"/>
                  <a:pt x="857" y="148"/>
                </a:cubicBezTo>
                <a:cubicBezTo>
                  <a:pt x="857" y="148"/>
                  <a:pt x="857" y="149"/>
                  <a:pt x="857" y="148"/>
                </a:cubicBezTo>
                <a:cubicBezTo>
                  <a:pt x="857" y="146"/>
                  <a:pt x="857" y="144"/>
                  <a:pt x="858" y="141"/>
                </a:cubicBezTo>
                <a:cubicBezTo>
                  <a:pt x="858" y="141"/>
                  <a:pt x="858" y="140"/>
                  <a:pt x="859" y="141"/>
                </a:cubicBezTo>
                <a:cubicBezTo>
                  <a:pt x="859" y="140"/>
                  <a:pt x="859" y="140"/>
                  <a:pt x="860" y="140"/>
                </a:cubicBezTo>
                <a:cubicBezTo>
                  <a:pt x="860" y="139"/>
                  <a:pt x="859" y="140"/>
                  <a:pt x="859" y="140"/>
                </a:cubicBezTo>
                <a:cubicBezTo>
                  <a:pt x="860" y="139"/>
                  <a:pt x="859" y="138"/>
                  <a:pt x="860" y="138"/>
                </a:cubicBezTo>
                <a:cubicBezTo>
                  <a:pt x="860" y="134"/>
                  <a:pt x="861" y="132"/>
                  <a:pt x="861" y="128"/>
                </a:cubicBezTo>
                <a:cubicBezTo>
                  <a:pt x="861" y="131"/>
                  <a:pt x="861" y="134"/>
                  <a:pt x="860" y="137"/>
                </a:cubicBezTo>
                <a:cubicBezTo>
                  <a:pt x="860" y="138"/>
                  <a:pt x="861" y="137"/>
                  <a:pt x="861" y="138"/>
                </a:cubicBezTo>
                <a:cubicBezTo>
                  <a:pt x="861" y="139"/>
                  <a:pt x="860" y="139"/>
                  <a:pt x="860" y="140"/>
                </a:cubicBezTo>
                <a:cubicBezTo>
                  <a:pt x="860" y="141"/>
                  <a:pt x="860" y="142"/>
                  <a:pt x="860" y="143"/>
                </a:cubicBezTo>
                <a:cubicBezTo>
                  <a:pt x="860" y="144"/>
                  <a:pt x="859" y="145"/>
                  <a:pt x="859" y="146"/>
                </a:cubicBezTo>
                <a:cubicBezTo>
                  <a:pt x="860" y="147"/>
                  <a:pt x="860" y="148"/>
                  <a:pt x="860" y="149"/>
                </a:cubicBezTo>
                <a:cubicBezTo>
                  <a:pt x="860" y="150"/>
                  <a:pt x="860" y="149"/>
                  <a:pt x="860" y="150"/>
                </a:cubicBezTo>
                <a:cubicBezTo>
                  <a:pt x="861" y="151"/>
                  <a:pt x="861" y="150"/>
                  <a:pt x="862" y="150"/>
                </a:cubicBezTo>
                <a:cubicBezTo>
                  <a:pt x="862" y="151"/>
                  <a:pt x="861" y="150"/>
                  <a:pt x="861" y="151"/>
                </a:cubicBezTo>
                <a:cubicBezTo>
                  <a:pt x="861" y="151"/>
                  <a:pt x="861" y="152"/>
                  <a:pt x="862" y="152"/>
                </a:cubicBezTo>
                <a:cubicBezTo>
                  <a:pt x="861" y="154"/>
                  <a:pt x="861" y="155"/>
                  <a:pt x="861" y="157"/>
                </a:cubicBezTo>
                <a:cubicBezTo>
                  <a:pt x="861" y="157"/>
                  <a:pt x="861" y="156"/>
                  <a:pt x="861" y="157"/>
                </a:cubicBezTo>
                <a:cubicBezTo>
                  <a:pt x="861" y="157"/>
                  <a:pt x="861" y="160"/>
                  <a:pt x="861" y="160"/>
                </a:cubicBezTo>
                <a:cubicBezTo>
                  <a:pt x="861" y="162"/>
                  <a:pt x="861" y="163"/>
                  <a:pt x="860" y="165"/>
                </a:cubicBezTo>
                <a:cubicBezTo>
                  <a:pt x="860" y="166"/>
                  <a:pt x="861" y="165"/>
                  <a:pt x="861" y="166"/>
                </a:cubicBezTo>
                <a:cubicBezTo>
                  <a:pt x="861" y="167"/>
                  <a:pt x="861" y="168"/>
                  <a:pt x="860" y="169"/>
                </a:cubicBezTo>
                <a:cubicBezTo>
                  <a:pt x="861" y="170"/>
                  <a:pt x="861" y="172"/>
                  <a:pt x="860" y="173"/>
                </a:cubicBezTo>
                <a:cubicBezTo>
                  <a:pt x="861" y="173"/>
                  <a:pt x="861" y="172"/>
                  <a:pt x="862" y="172"/>
                </a:cubicBezTo>
                <a:cubicBezTo>
                  <a:pt x="862" y="172"/>
                  <a:pt x="861" y="173"/>
                  <a:pt x="861" y="174"/>
                </a:cubicBezTo>
                <a:cubicBezTo>
                  <a:pt x="861" y="178"/>
                  <a:pt x="862" y="181"/>
                  <a:pt x="861" y="186"/>
                </a:cubicBezTo>
                <a:cubicBezTo>
                  <a:pt x="861" y="187"/>
                  <a:pt x="862" y="187"/>
                  <a:pt x="861" y="188"/>
                </a:cubicBezTo>
                <a:cubicBezTo>
                  <a:pt x="861" y="188"/>
                  <a:pt x="862" y="188"/>
                  <a:pt x="862" y="188"/>
                </a:cubicBezTo>
                <a:cubicBezTo>
                  <a:pt x="862" y="190"/>
                  <a:pt x="860" y="196"/>
                  <a:pt x="862" y="198"/>
                </a:cubicBezTo>
                <a:cubicBezTo>
                  <a:pt x="861" y="198"/>
                  <a:pt x="861" y="197"/>
                  <a:pt x="861" y="198"/>
                </a:cubicBezTo>
                <a:cubicBezTo>
                  <a:pt x="861" y="199"/>
                  <a:pt x="860" y="200"/>
                  <a:pt x="861" y="201"/>
                </a:cubicBezTo>
                <a:cubicBezTo>
                  <a:pt x="861" y="204"/>
                  <a:pt x="860" y="206"/>
                  <a:pt x="861" y="208"/>
                </a:cubicBezTo>
                <a:cubicBezTo>
                  <a:pt x="860" y="209"/>
                  <a:pt x="860" y="210"/>
                  <a:pt x="860" y="210"/>
                </a:cubicBezTo>
                <a:cubicBezTo>
                  <a:pt x="860" y="211"/>
                  <a:pt x="860" y="213"/>
                  <a:pt x="860" y="214"/>
                </a:cubicBezTo>
                <a:cubicBezTo>
                  <a:pt x="859" y="231"/>
                  <a:pt x="857" y="248"/>
                  <a:pt x="857" y="264"/>
                </a:cubicBezTo>
                <a:cubicBezTo>
                  <a:pt x="856" y="268"/>
                  <a:pt x="857" y="273"/>
                  <a:pt x="857" y="277"/>
                </a:cubicBezTo>
                <a:cubicBezTo>
                  <a:pt x="857" y="277"/>
                  <a:pt x="857" y="277"/>
                  <a:pt x="857" y="278"/>
                </a:cubicBezTo>
                <a:cubicBezTo>
                  <a:pt x="857" y="279"/>
                  <a:pt x="857" y="279"/>
                  <a:pt x="857" y="279"/>
                </a:cubicBezTo>
                <a:cubicBezTo>
                  <a:pt x="857" y="280"/>
                  <a:pt x="857" y="281"/>
                  <a:pt x="857" y="282"/>
                </a:cubicBezTo>
                <a:cubicBezTo>
                  <a:pt x="857" y="291"/>
                  <a:pt x="857" y="302"/>
                  <a:pt x="859" y="311"/>
                </a:cubicBezTo>
                <a:cubicBezTo>
                  <a:pt x="858" y="317"/>
                  <a:pt x="860" y="324"/>
                  <a:pt x="860" y="331"/>
                </a:cubicBezTo>
                <a:cubicBezTo>
                  <a:pt x="860" y="334"/>
                  <a:pt x="860" y="336"/>
                  <a:pt x="860" y="339"/>
                </a:cubicBezTo>
                <a:cubicBezTo>
                  <a:pt x="861" y="340"/>
                  <a:pt x="861" y="342"/>
                  <a:pt x="861" y="343"/>
                </a:cubicBezTo>
                <a:cubicBezTo>
                  <a:pt x="861" y="345"/>
                  <a:pt x="861" y="347"/>
                  <a:pt x="861" y="349"/>
                </a:cubicBezTo>
                <a:cubicBezTo>
                  <a:pt x="861" y="350"/>
                  <a:pt x="861" y="350"/>
                  <a:pt x="861" y="350"/>
                </a:cubicBezTo>
                <a:cubicBezTo>
                  <a:pt x="861" y="351"/>
                  <a:pt x="861" y="351"/>
                  <a:pt x="861" y="351"/>
                </a:cubicBezTo>
                <a:cubicBezTo>
                  <a:pt x="861" y="351"/>
                  <a:pt x="861" y="351"/>
                  <a:pt x="861" y="351"/>
                </a:cubicBezTo>
                <a:cubicBezTo>
                  <a:pt x="861" y="351"/>
                  <a:pt x="860" y="350"/>
                  <a:pt x="860" y="350"/>
                </a:cubicBezTo>
                <a:cubicBezTo>
                  <a:pt x="859" y="350"/>
                  <a:pt x="858" y="350"/>
                  <a:pt x="857" y="349"/>
                </a:cubicBezTo>
                <a:cubicBezTo>
                  <a:pt x="854" y="349"/>
                  <a:pt x="853" y="349"/>
                  <a:pt x="851" y="348"/>
                </a:cubicBezTo>
                <a:cubicBezTo>
                  <a:pt x="843" y="346"/>
                  <a:pt x="834" y="342"/>
                  <a:pt x="826" y="340"/>
                </a:cubicBezTo>
                <a:cubicBezTo>
                  <a:pt x="824" y="340"/>
                  <a:pt x="821" y="338"/>
                  <a:pt x="819" y="338"/>
                </a:cubicBezTo>
                <a:cubicBezTo>
                  <a:pt x="818" y="338"/>
                  <a:pt x="817" y="338"/>
                  <a:pt x="816" y="337"/>
                </a:cubicBezTo>
                <a:cubicBezTo>
                  <a:pt x="812" y="336"/>
                  <a:pt x="807" y="334"/>
                  <a:pt x="803" y="334"/>
                </a:cubicBezTo>
                <a:cubicBezTo>
                  <a:pt x="801" y="333"/>
                  <a:pt x="799" y="332"/>
                  <a:pt x="797" y="331"/>
                </a:cubicBezTo>
                <a:cubicBezTo>
                  <a:pt x="794" y="331"/>
                  <a:pt x="792" y="330"/>
                  <a:pt x="790" y="330"/>
                </a:cubicBezTo>
                <a:cubicBezTo>
                  <a:pt x="789" y="329"/>
                  <a:pt x="788" y="329"/>
                  <a:pt x="788" y="329"/>
                </a:cubicBezTo>
                <a:cubicBezTo>
                  <a:pt x="787" y="329"/>
                  <a:pt x="787" y="329"/>
                  <a:pt x="786" y="328"/>
                </a:cubicBezTo>
                <a:cubicBezTo>
                  <a:pt x="783" y="328"/>
                  <a:pt x="779" y="327"/>
                  <a:pt x="776" y="325"/>
                </a:cubicBezTo>
                <a:cubicBezTo>
                  <a:pt x="775" y="325"/>
                  <a:pt x="775" y="325"/>
                  <a:pt x="775" y="326"/>
                </a:cubicBezTo>
                <a:cubicBezTo>
                  <a:pt x="773" y="324"/>
                  <a:pt x="770" y="325"/>
                  <a:pt x="768" y="324"/>
                </a:cubicBezTo>
                <a:cubicBezTo>
                  <a:pt x="767" y="324"/>
                  <a:pt x="767" y="324"/>
                  <a:pt x="767" y="324"/>
                </a:cubicBezTo>
                <a:cubicBezTo>
                  <a:pt x="766" y="323"/>
                  <a:pt x="765" y="323"/>
                  <a:pt x="763" y="323"/>
                </a:cubicBezTo>
                <a:cubicBezTo>
                  <a:pt x="759" y="321"/>
                  <a:pt x="755" y="321"/>
                  <a:pt x="751" y="319"/>
                </a:cubicBezTo>
                <a:cubicBezTo>
                  <a:pt x="749" y="320"/>
                  <a:pt x="746" y="319"/>
                  <a:pt x="744" y="318"/>
                </a:cubicBezTo>
                <a:cubicBezTo>
                  <a:pt x="743" y="318"/>
                  <a:pt x="743" y="319"/>
                  <a:pt x="742" y="318"/>
                </a:cubicBezTo>
                <a:cubicBezTo>
                  <a:pt x="741" y="318"/>
                  <a:pt x="741" y="318"/>
                  <a:pt x="741" y="318"/>
                </a:cubicBezTo>
                <a:cubicBezTo>
                  <a:pt x="740" y="318"/>
                  <a:pt x="740" y="318"/>
                  <a:pt x="739" y="318"/>
                </a:cubicBezTo>
                <a:cubicBezTo>
                  <a:pt x="738" y="317"/>
                  <a:pt x="738" y="317"/>
                  <a:pt x="737" y="316"/>
                </a:cubicBezTo>
                <a:cubicBezTo>
                  <a:pt x="736" y="316"/>
                  <a:pt x="736" y="317"/>
                  <a:pt x="735" y="316"/>
                </a:cubicBezTo>
                <a:cubicBezTo>
                  <a:pt x="734" y="316"/>
                  <a:pt x="733" y="315"/>
                  <a:pt x="733" y="315"/>
                </a:cubicBezTo>
                <a:cubicBezTo>
                  <a:pt x="731" y="315"/>
                  <a:pt x="729" y="316"/>
                  <a:pt x="727" y="314"/>
                </a:cubicBezTo>
                <a:cubicBezTo>
                  <a:pt x="725" y="314"/>
                  <a:pt x="724" y="313"/>
                  <a:pt x="722" y="313"/>
                </a:cubicBezTo>
                <a:cubicBezTo>
                  <a:pt x="721" y="313"/>
                  <a:pt x="720" y="313"/>
                  <a:pt x="719" y="313"/>
                </a:cubicBezTo>
                <a:cubicBezTo>
                  <a:pt x="718" y="313"/>
                  <a:pt x="718" y="313"/>
                  <a:pt x="717" y="313"/>
                </a:cubicBezTo>
                <a:cubicBezTo>
                  <a:pt x="715" y="312"/>
                  <a:pt x="713" y="313"/>
                  <a:pt x="711" y="311"/>
                </a:cubicBezTo>
                <a:cubicBezTo>
                  <a:pt x="708" y="312"/>
                  <a:pt x="703" y="309"/>
                  <a:pt x="701" y="311"/>
                </a:cubicBezTo>
                <a:cubicBezTo>
                  <a:pt x="701" y="312"/>
                  <a:pt x="700" y="313"/>
                  <a:pt x="699" y="313"/>
                </a:cubicBezTo>
                <a:cubicBezTo>
                  <a:pt x="698" y="313"/>
                  <a:pt x="698" y="312"/>
                  <a:pt x="697" y="311"/>
                </a:cubicBezTo>
                <a:cubicBezTo>
                  <a:pt x="696" y="311"/>
                  <a:pt x="693" y="310"/>
                  <a:pt x="692" y="310"/>
                </a:cubicBezTo>
                <a:cubicBezTo>
                  <a:pt x="691" y="310"/>
                  <a:pt x="691" y="311"/>
                  <a:pt x="690" y="311"/>
                </a:cubicBezTo>
                <a:cubicBezTo>
                  <a:pt x="689" y="311"/>
                  <a:pt x="688" y="309"/>
                  <a:pt x="687" y="309"/>
                </a:cubicBezTo>
                <a:cubicBezTo>
                  <a:pt x="686" y="309"/>
                  <a:pt x="685" y="310"/>
                  <a:pt x="684" y="310"/>
                </a:cubicBezTo>
                <a:cubicBezTo>
                  <a:pt x="683" y="309"/>
                  <a:pt x="682" y="308"/>
                  <a:pt x="682" y="307"/>
                </a:cubicBezTo>
                <a:cubicBezTo>
                  <a:pt x="682" y="307"/>
                  <a:pt x="682" y="307"/>
                  <a:pt x="681" y="307"/>
                </a:cubicBezTo>
                <a:cubicBezTo>
                  <a:pt x="680" y="305"/>
                  <a:pt x="677" y="304"/>
                  <a:pt x="674" y="304"/>
                </a:cubicBezTo>
                <a:cubicBezTo>
                  <a:pt x="674" y="303"/>
                  <a:pt x="673" y="303"/>
                  <a:pt x="673" y="303"/>
                </a:cubicBezTo>
                <a:cubicBezTo>
                  <a:pt x="670" y="302"/>
                  <a:pt x="668" y="299"/>
                  <a:pt x="666" y="296"/>
                </a:cubicBezTo>
                <a:cubicBezTo>
                  <a:pt x="666" y="296"/>
                  <a:pt x="665" y="296"/>
                  <a:pt x="665" y="295"/>
                </a:cubicBezTo>
                <a:cubicBezTo>
                  <a:pt x="664" y="294"/>
                  <a:pt x="664" y="293"/>
                  <a:pt x="663" y="292"/>
                </a:cubicBezTo>
                <a:cubicBezTo>
                  <a:pt x="663" y="291"/>
                  <a:pt x="662" y="291"/>
                  <a:pt x="662" y="290"/>
                </a:cubicBezTo>
                <a:cubicBezTo>
                  <a:pt x="662" y="288"/>
                  <a:pt x="661" y="287"/>
                  <a:pt x="660" y="286"/>
                </a:cubicBezTo>
                <a:cubicBezTo>
                  <a:pt x="660" y="285"/>
                  <a:pt x="659" y="284"/>
                  <a:pt x="659" y="283"/>
                </a:cubicBezTo>
                <a:cubicBezTo>
                  <a:pt x="658" y="281"/>
                  <a:pt x="659" y="279"/>
                  <a:pt x="658" y="277"/>
                </a:cubicBezTo>
                <a:cubicBezTo>
                  <a:pt x="659" y="274"/>
                  <a:pt x="659" y="271"/>
                  <a:pt x="660" y="267"/>
                </a:cubicBezTo>
                <a:cubicBezTo>
                  <a:pt x="660" y="267"/>
                  <a:pt x="659" y="267"/>
                  <a:pt x="660" y="266"/>
                </a:cubicBezTo>
                <a:cubicBezTo>
                  <a:pt x="661" y="265"/>
                  <a:pt x="661" y="263"/>
                  <a:pt x="662" y="261"/>
                </a:cubicBezTo>
                <a:cubicBezTo>
                  <a:pt x="663" y="261"/>
                  <a:pt x="663" y="260"/>
                  <a:pt x="664" y="260"/>
                </a:cubicBezTo>
                <a:cubicBezTo>
                  <a:pt x="665" y="259"/>
                  <a:pt x="665" y="258"/>
                  <a:pt x="666" y="257"/>
                </a:cubicBezTo>
                <a:cubicBezTo>
                  <a:pt x="670" y="256"/>
                  <a:pt x="673" y="253"/>
                  <a:pt x="677" y="251"/>
                </a:cubicBezTo>
                <a:cubicBezTo>
                  <a:pt x="677" y="251"/>
                  <a:pt x="678" y="251"/>
                  <a:pt x="678" y="251"/>
                </a:cubicBezTo>
                <a:cubicBezTo>
                  <a:pt x="680" y="250"/>
                  <a:pt x="682" y="250"/>
                  <a:pt x="684" y="249"/>
                </a:cubicBezTo>
                <a:cubicBezTo>
                  <a:pt x="685" y="248"/>
                  <a:pt x="687" y="249"/>
                  <a:pt x="689" y="249"/>
                </a:cubicBezTo>
                <a:cubicBezTo>
                  <a:pt x="690" y="249"/>
                  <a:pt x="690" y="248"/>
                  <a:pt x="692" y="249"/>
                </a:cubicBezTo>
                <a:cubicBezTo>
                  <a:pt x="693" y="249"/>
                  <a:pt x="695" y="248"/>
                  <a:pt x="696" y="248"/>
                </a:cubicBezTo>
                <a:cubicBezTo>
                  <a:pt x="698" y="248"/>
                  <a:pt x="700" y="249"/>
                  <a:pt x="701" y="250"/>
                </a:cubicBezTo>
                <a:cubicBezTo>
                  <a:pt x="702" y="250"/>
                  <a:pt x="703" y="249"/>
                  <a:pt x="704" y="250"/>
                </a:cubicBezTo>
                <a:cubicBezTo>
                  <a:pt x="705" y="250"/>
                  <a:pt x="706" y="252"/>
                  <a:pt x="707" y="252"/>
                </a:cubicBezTo>
                <a:close/>
                <a:moveTo>
                  <a:pt x="858" y="156"/>
                </a:moveTo>
                <a:cubicBezTo>
                  <a:pt x="858" y="156"/>
                  <a:pt x="858" y="156"/>
                  <a:pt x="858" y="156"/>
                </a:cubicBezTo>
                <a:cubicBezTo>
                  <a:pt x="858" y="157"/>
                  <a:pt x="859" y="156"/>
                  <a:pt x="858" y="156"/>
                </a:cubicBezTo>
                <a:close/>
                <a:moveTo>
                  <a:pt x="859" y="156"/>
                </a:moveTo>
                <a:cubicBezTo>
                  <a:pt x="860" y="155"/>
                  <a:pt x="859" y="154"/>
                  <a:pt x="860" y="152"/>
                </a:cubicBezTo>
                <a:cubicBezTo>
                  <a:pt x="859" y="152"/>
                  <a:pt x="859" y="152"/>
                  <a:pt x="860" y="151"/>
                </a:cubicBezTo>
                <a:cubicBezTo>
                  <a:pt x="859" y="150"/>
                  <a:pt x="860" y="148"/>
                  <a:pt x="858" y="148"/>
                </a:cubicBezTo>
                <a:cubicBezTo>
                  <a:pt x="858" y="149"/>
                  <a:pt x="858" y="150"/>
                  <a:pt x="857" y="151"/>
                </a:cubicBezTo>
                <a:cubicBezTo>
                  <a:pt x="857" y="151"/>
                  <a:pt x="858" y="151"/>
                  <a:pt x="858" y="151"/>
                </a:cubicBezTo>
                <a:cubicBezTo>
                  <a:pt x="858" y="152"/>
                  <a:pt x="858" y="154"/>
                  <a:pt x="858" y="156"/>
                </a:cubicBezTo>
                <a:cubicBezTo>
                  <a:pt x="858" y="156"/>
                  <a:pt x="858" y="155"/>
                  <a:pt x="859" y="156"/>
                </a:cubicBezTo>
                <a:close/>
              </a:path>
            </a:pathLst>
          </a:custGeom>
          <a:solidFill>
            <a:srgbClr val="EF9032"/>
          </a:solidFill>
          <a:ln>
            <a:noFill/>
          </a:ln>
        </p:spPr>
        <p:txBody>
          <a:bodyPr vert="horz" wrap="square" lIns="91416" tIns="45708" rIns="91416" bIns="45708" numCol="1" anchor="t" anchorCtr="0" compatLnSpc="1">
            <a:prstTxWarp prst="textNoShape">
              <a:avLst/>
            </a:prstTxWarp>
          </a:bodyPr>
          <a:lstStyle/>
          <a:p>
            <a:pPr defTabSz="1218938"/>
            <a:endParaRPr lang="en-US" sz="2399">
              <a:solidFill>
                <a:prstClr val="black"/>
              </a:solidFill>
            </a:endParaRPr>
          </a:p>
        </p:txBody>
      </p:sp>
      <p:pic>
        <p:nvPicPr>
          <p:cNvPr id="3" name="Picture 2">
            <a:extLst>
              <a:ext uri="{FF2B5EF4-FFF2-40B4-BE49-F238E27FC236}">
                <a16:creationId xmlns:a16="http://schemas.microsoft.com/office/drawing/2014/main" id="{510B9F0D-3E79-4208-BC82-C4E800F028EE}"/>
              </a:ext>
            </a:extLst>
          </p:cNvPr>
          <p:cNvPicPr>
            <a:picLocks noChangeAspect="1"/>
          </p:cNvPicPr>
          <p:nvPr/>
        </p:nvPicPr>
        <p:blipFill>
          <a:blip r:embed="rId5"/>
          <a:stretch>
            <a:fillRect/>
          </a:stretch>
        </p:blipFill>
        <p:spPr>
          <a:xfrm>
            <a:off x="632202" y="1243365"/>
            <a:ext cx="6849073" cy="2066925"/>
          </a:xfrm>
          <a:prstGeom prst="rect">
            <a:avLst/>
          </a:prstGeom>
        </p:spPr>
      </p:pic>
      <p:sp>
        <p:nvSpPr>
          <p:cNvPr id="12" name="TextBox 11">
            <a:extLst>
              <a:ext uri="{FF2B5EF4-FFF2-40B4-BE49-F238E27FC236}">
                <a16:creationId xmlns:a16="http://schemas.microsoft.com/office/drawing/2014/main" id="{AF6021A3-A794-4453-95DD-11AB16EDA68A}"/>
              </a:ext>
            </a:extLst>
          </p:cNvPr>
          <p:cNvSpPr txBox="1"/>
          <p:nvPr/>
        </p:nvSpPr>
        <p:spPr>
          <a:xfrm>
            <a:off x="7481275" y="1029511"/>
            <a:ext cx="4025287" cy="1477328"/>
          </a:xfrm>
          <a:prstGeom prst="rect">
            <a:avLst/>
          </a:prstGeom>
          <a:solidFill>
            <a:schemeClr val="accent3">
              <a:lumMod val="20000"/>
              <a:lumOff val="80000"/>
            </a:schemeClr>
          </a:solidFill>
          <a:ln>
            <a:solidFill>
              <a:srgbClr val="F3ECDF"/>
            </a:solidFill>
          </a:ln>
          <a:effectLst>
            <a:outerShdw blurRad="50800" dist="38100" dir="2700000" algn="tl" rotWithShape="0">
              <a:prstClr val="black">
                <a:alpha val="40000"/>
              </a:prstClr>
            </a:outerShdw>
          </a:effectLst>
        </p:spPr>
        <p:txBody>
          <a:bodyPr wrap="square" lIns="182880" tIns="91440" rIns="182880" bIns="91440" rtlCol="0" anchor="ctr">
            <a:spAutoFit/>
          </a:bodyPr>
          <a:lstStyle>
            <a:defPPr>
              <a:defRPr lang="en-US"/>
            </a:defPPr>
            <a:lvl1pPr algn="ctr">
              <a:defRPr sz="1400">
                <a:solidFill>
                  <a:srgbClr val="821F00"/>
                </a:solidFill>
                <a:latin typeface="Titillium Web" panose="00000500000000000000" pitchFamily="2" charset="0"/>
              </a:defRPr>
            </a:lvl1pPr>
          </a:lstStyle>
          <a:p>
            <a:r>
              <a:rPr lang="it-IT" dirty="0"/>
              <a:t>Per visualizzare l’elenco delle tipologie di graduatorie disponibili, cliccare sulla voce  </a:t>
            </a:r>
            <a:r>
              <a:rPr lang="it-IT" b="1" dirty="0"/>
              <a:t>«Tipo Graduatoria»</a:t>
            </a:r>
            <a:r>
              <a:rPr lang="it-IT" dirty="0"/>
              <a:t>. Le tipologie di graduatoria proposte fanno riferimento a quanto presente nella sezione </a:t>
            </a:r>
            <a:r>
              <a:rPr lang="it-IT" b="1" dirty="0"/>
              <a:t>Graduatorie di II fascia e titoli di accesso </a:t>
            </a:r>
            <a:endParaRPr lang="it-IT" dirty="0"/>
          </a:p>
        </p:txBody>
      </p:sp>
      <p:sp>
        <p:nvSpPr>
          <p:cNvPr id="18" name="TextBox 17">
            <a:extLst>
              <a:ext uri="{FF2B5EF4-FFF2-40B4-BE49-F238E27FC236}">
                <a16:creationId xmlns:a16="http://schemas.microsoft.com/office/drawing/2014/main" id="{106A0D3C-4468-45DA-AE8C-B5F74A2C183E}"/>
              </a:ext>
            </a:extLst>
          </p:cNvPr>
          <p:cNvSpPr txBox="1"/>
          <p:nvPr/>
        </p:nvSpPr>
        <p:spPr>
          <a:xfrm>
            <a:off x="9493918" y="2842568"/>
            <a:ext cx="4025287" cy="1261884"/>
          </a:xfrm>
          <a:prstGeom prst="rect">
            <a:avLst/>
          </a:prstGeom>
          <a:solidFill>
            <a:schemeClr val="accent3">
              <a:lumMod val="20000"/>
              <a:lumOff val="80000"/>
            </a:schemeClr>
          </a:solidFill>
          <a:ln>
            <a:solidFill>
              <a:srgbClr val="F3ECDF"/>
            </a:solidFill>
          </a:ln>
          <a:effectLst>
            <a:outerShdw blurRad="50800" dist="38100" dir="2700000" algn="tl" rotWithShape="0">
              <a:prstClr val="black">
                <a:alpha val="40000"/>
              </a:prstClr>
            </a:outerShdw>
          </a:effectLst>
        </p:spPr>
        <p:txBody>
          <a:bodyPr wrap="square" lIns="182880" tIns="91440" rIns="182880" bIns="91440" rtlCol="0" anchor="ctr">
            <a:spAutoFit/>
          </a:bodyPr>
          <a:lstStyle>
            <a:defPPr>
              <a:defRPr lang="en-US"/>
            </a:defPPr>
            <a:lvl1pPr algn="ctr">
              <a:defRPr sz="1400">
                <a:solidFill>
                  <a:srgbClr val="821F00"/>
                </a:solidFill>
                <a:latin typeface="Titillium Web" panose="00000500000000000000" pitchFamily="2" charset="0"/>
              </a:defRPr>
            </a:lvl1pPr>
          </a:lstStyle>
          <a:p>
            <a:r>
              <a:rPr lang="it-IT" dirty="0"/>
              <a:t>Dopo aver selezionato la tipologia di graduatoria, apparirà la selezione Tipo Posto / Classe di concorso. Per visualizzare l’elenco delle voci disponibili, cliccare su </a:t>
            </a:r>
            <a:r>
              <a:rPr lang="it-IT" b="1" dirty="0"/>
              <a:t>«Tipo Posto / Classe di concorso».</a:t>
            </a:r>
            <a:r>
              <a:rPr lang="it-IT" dirty="0"/>
              <a:t> </a:t>
            </a:r>
          </a:p>
        </p:txBody>
      </p:sp>
      <p:sp>
        <p:nvSpPr>
          <p:cNvPr id="19" name="TextBox 18">
            <a:extLst>
              <a:ext uri="{FF2B5EF4-FFF2-40B4-BE49-F238E27FC236}">
                <a16:creationId xmlns:a16="http://schemas.microsoft.com/office/drawing/2014/main" id="{11CE441D-026C-4F4F-9E6A-6B84A5F79259}"/>
              </a:ext>
            </a:extLst>
          </p:cNvPr>
          <p:cNvSpPr txBox="1"/>
          <p:nvPr/>
        </p:nvSpPr>
        <p:spPr>
          <a:xfrm>
            <a:off x="10194033" y="4386104"/>
            <a:ext cx="2877537" cy="1046440"/>
          </a:xfrm>
          <a:prstGeom prst="rect">
            <a:avLst/>
          </a:prstGeom>
          <a:solidFill>
            <a:schemeClr val="accent3">
              <a:lumMod val="20000"/>
              <a:lumOff val="80000"/>
            </a:schemeClr>
          </a:solidFill>
          <a:ln>
            <a:solidFill>
              <a:srgbClr val="F3ECDF"/>
            </a:solidFill>
          </a:ln>
          <a:effectLst>
            <a:outerShdw blurRad="50800" dist="38100" dir="2700000" algn="tl" rotWithShape="0">
              <a:prstClr val="black">
                <a:alpha val="40000"/>
              </a:prstClr>
            </a:outerShdw>
          </a:effectLst>
        </p:spPr>
        <p:txBody>
          <a:bodyPr wrap="square" lIns="182880" tIns="91440" rIns="182880" bIns="91440" rtlCol="0" anchor="ctr">
            <a:spAutoFit/>
          </a:bodyPr>
          <a:lstStyle>
            <a:defPPr>
              <a:defRPr lang="en-US"/>
            </a:defPPr>
            <a:lvl1pPr algn="ctr">
              <a:defRPr sz="1400">
                <a:solidFill>
                  <a:srgbClr val="821F00"/>
                </a:solidFill>
                <a:latin typeface="Titillium Web" panose="00000500000000000000" pitchFamily="2" charset="0"/>
              </a:defRPr>
            </a:lvl1pPr>
          </a:lstStyle>
          <a:p>
            <a:r>
              <a:rPr lang="it-IT" b="1" dirty="0"/>
              <a:t>Selezionare il Tipo Posto / Classe di concorso </a:t>
            </a:r>
            <a:r>
              <a:rPr lang="it-IT" dirty="0"/>
              <a:t>di interesse tra quelli proposti (ad esempio Infanzia)</a:t>
            </a:r>
          </a:p>
        </p:txBody>
      </p:sp>
      <p:sp>
        <p:nvSpPr>
          <p:cNvPr id="21" name="Oval 20">
            <a:extLst>
              <a:ext uri="{FF2B5EF4-FFF2-40B4-BE49-F238E27FC236}">
                <a16:creationId xmlns:a16="http://schemas.microsoft.com/office/drawing/2014/main" id="{9E6B2905-0459-484C-8428-A42C6660DF57}"/>
              </a:ext>
            </a:extLst>
          </p:cNvPr>
          <p:cNvSpPr/>
          <p:nvPr/>
        </p:nvSpPr>
        <p:spPr>
          <a:xfrm>
            <a:off x="538109" y="3686377"/>
            <a:ext cx="295382" cy="324000"/>
          </a:xfrm>
          <a:prstGeom prst="ellipse">
            <a:avLst/>
          </a:prstGeom>
          <a:solidFill>
            <a:srgbClr val="EF7A07"/>
          </a:solidFill>
          <a:ln>
            <a:noFill/>
          </a:ln>
        </p:spPr>
        <p:style>
          <a:lnRef idx="0">
            <a:schemeClr val="accent1"/>
          </a:lnRef>
          <a:fillRef idx="1">
            <a:schemeClr val="accent1"/>
          </a:fillRef>
          <a:effectRef idx="0">
            <a:schemeClr val="accent1"/>
          </a:effectRef>
          <a:fontRef idx="minor">
            <a:schemeClr val="lt1"/>
          </a:fontRef>
        </p:style>
        <p:txBody>
          <a:bodyPr rtlCol="0" anchor="ctr"/>
          <a:lstStyle/>
          <a:p>
            <a:pPr algn="ctr"/>
            <a:r>
              <a:rPr lang="it-IT" sz="1600" b="1" dirty="0">
                <a:latin typeface="Titillium Web" panose="00000500000000000000" pitchFamily="2" charset="0"/>
              </a:rPr>
              <a:t>4</a:t>
            </a:r>
          </a:p>
        </p:txBody>
      </p:sp>
      <p:sp>
        <p:nvSpPr>
          <p:cNvPr id="22" name="Freeform 19">
            <a:extLst>
              <a:ext uri="{FF2B5EF4-FFF2-40B4-BE49-F238E27FC236}">
                <a16:creationId xmlns:a16="http://schemas.microsoft.com/office/drawing/2014/main" id="{DEDC325F-CDC0-47E1-A03B-5547A0BE23DF}"/>
              </a:ext>
            </a:extLst>
          </p:cNvPr>
          <p:cNvSpPr>
            <a:spLocks noChangeAspect="1" noEditPoints="1"/>
          </p:cNvSpPr>
          <p:nvPr/>
        </p:nvSpPr>
        <p:spPr bwMode="auto">
          <a:xfrm rot="553688" flipV="1">
            <a:off x="9545282" y="5224554"/>
            <a:ext cx="2006978" cy="927454"/>
          </a:xfrm>
          <a:custGeom>
            <a:avLst/>
            <a:gdLst>
              <a:gd name="T0" fmla="*/ 715 w 868"/>
              <a:gd name="T1" fmla="*/ 128 h 351"/>
              <a:gd name="T2" fmla="*/ 363 w 868"/>
              <a:gd name="T3" fmla="*/ 50 h 351"/>
              <a:gd name="T4" fmla="*/ 226 w 868"/>
              <a:gd name="T5" fmla="*/ 94 h 351"/>
              <a:gd name="T6" fmla="*/ 155 w 868"/>
              <a:gd name="T7" fmla="*/ 112 h 351"/>
              <a:gd name="T8" fmla="*/ 111 w 868"/>
              <a:gd name="T9" fmla="*/ 138 h 351"/>
              <a:gd name="T10" fmla="*/ 85 w 868"/>
              <a:gd name="T11" fmla="*/ 163 h 351"/>
              <a:gd name="T12" fmla="*/ 104 w 868"/>
              <a:gd name="T13" fmla="*/ 185 h 351"/>
              <a:gd name="T14" fmla="*/ 69 w 868"/>
              <a:gd name="T15" fmla="*/ 174 h 351"/>
              <a:gd name="T16" fmla="*/ 92 w 868"/>
              <a:gd name="T17" fmla="*/ 203 h 351"/>
              <a:gd name="T18" fmla="*/ 66 w 868"/>
              <a:gd name="T19" fmla="*/ 192 h 351"/>
              <a:gd name="T20" fmla="*/ 75 w 868"/>
              <a:gd name="T21" fmla="*/ 207 h 351"/>
              <a:gd name="T22" fmla="*/ 72 w 868"/>
              <a:gd name="T23" fmla="*/ 224 h 351"/>
              <a:gd name="T24" fmla="*/ 64 w 868"/>
              <a:gd name="T25" fmla="*/ 228 h 351"/>
              <a:gd name="T26" fmla="*/ 29 w 868"/>
              <a:gd name="T27" fmla="*/ 217 h 351"/>
              <a:gd name="T28" fmla="*/ 31 w 868"/>
              <a:gd name="T29" fmla="*/ 228 h 351"/>
              <a:gd name="T30" fmla="*/ 53 w 868"/>
              <a:gd name="T31" fmla="*/ 253 h 351"/>
              <a:gd name="T32" fmla="*/ 36 w 868"/>
              <a:gd name="T33" fmla="*/ 257 h 351"/>
              <a:gd name="T34" fmla="*/ 774 w 868"/>
              <a:gd name="T35" fmla="*/ 258 h 351"/>
              <a:gd name="T36" fmla="*/ 640 w 868"/>
              <a:gd name="T37" fmla="*/ 136 h 351"/>
              <a:gd name="T38" fmla="*/ 376 w 868"/>
              <a:gd name="T39" fmla="*/ 47 h 351"/>
              <a:gd name="T40" fmla="*/ 235 w 868"/>
              <a:gd name="T41" fmla="*/ 76 h 351"/>
              <a:gd name="T42" fmla="*/ 221 w 868"/>
              <a:gd name="T43" fmla="*/ 70 h 351"/>
              <a:gd name="T44" fmla="*/ 180 w 868"/>
              <a:gd name="T45" fmla="*/ 89 h 351"/>
              <a:gd name="T46" fmla="*/ 168 w 868"/>
              <a:gd name="T47" fmla="*/ 110 h 351"/>
              <a:gd name="T48" fmla="*/ 140 w 868"/>
              <a:gd name="T49" fmla="*/ 145 h 351"/>
              <a:gd name="T50" fmla="*/ 81 w 868"/>
              <a:gd name="T51" fmla="*/ 192 h 351"/>
              <a:gd name="T52" fmla="*/ 126 w 868"/>
              <a:gd name="T53" fmla="*/ 134 h 351"/>
              <a:gd name="T54" fmla="*/ 253 w 868"/>
              <a:gd name="T55" fmla="*/ 36 h 351"/>
              <a:gd name="T56" fmla="*/ 399 w 868"/>
              <a:gd name="T57" fmla="*/ 2 h 351"/>
              <a:gd name="T58" fmla="*/ 510 w 868"/>
              <a:gd name="T59" fmla="*/ 14 h 351"/>
              <a:gd name="T60" fmla="*/ 732 w 868"/>
              <a:gd name="T61" fmla="*/ 145 h 351"/>
              <a:gd name="T62" fmla="*/ 794 w 868"/>
              <a:gd name="T63" fmla="*/ 260 h 351"/>
              <a:gd name="T64" fmla="*/ 787 w 868"/>
              <a:gd name="T65" fmla="*/ 222 h 351"/>
              <a:gd name="T66" fmla="*/ 721 w 868"/>
              <a:gd name="T67" fmla="*/ 150 h 351"/>
              <a:gd name="T68" fmla="*/ 533 w 868"/>
              <a:gd name="T69" fmla="*/ 22 h 351"/>
              <a:gd name="T70" fmla="*/ 380 w 868"/>
              <a:gd name="T71" fmla="*/ 47 h 351"/>
              <a:gd name="T72" fmla="*/ 307 w 868"/>
              <a:gd name="T73" fmla="*/ 53 h 351"/>
              <a:gd name="T74" fmla="*/ 281 w 868"/>
              <a:gd name="T75" fmla="*/ 47 h 351"/>
              <a:gd name="T76" fmla="*/ 242 w 868"/>
              <a:gd name="T77" fmla="*/ 43 h 351"/>
              <a:gd name="T78" fmla="*/ 222 w 868"/>
              <a:gd name="T79" fmla="*/ 51 h 351"/>
              <a:gd name="T80" fmla="*/ 197 w 868"/>
              <a:gd name="T81" fmla="*/ 73 h 351"/>
              <a:gd name="T82" fmla="*/ 164 w 868"/>
              <a:gd name="T83" fmla="*/ 99 h 351"/>
              <a:gd name="T84" fmla="*/ 142 w 868"/>
              <a:gd name="T85" fmla="*/ 117 h 351"/>
              <a:gd name="T86" fmla="*/ 141 w 868"/>
              <a:gd name="T87" fmla="*/ 138 h 351"/>
              <a:gd name="T88" fmla="*/ 124 w 868"/>
              <a:gd name="T89" fmla="*/ 129 h 351"/>
              <a:gd name="T90" fmla="*/ 113 w 868"/>
              <a:gd name="T91" fmla="*/ 142 h 351"/>
              <a:gd name="T92" fmla="*/ 337 w 868"/>
              <a:gd name="T93" fmla="*/ 9 h 351"/>
              <a:gd name="T94" fmla="*/ 168 w 868"/>
              <a:gd name="T95" fmla="*/ 125 h 351"/>
              <a:gd name="T96" fmla="*/ 197 w 868"/>
              <a:gd name="T97" fmla="*/ 105 h 351"/>
              <a:gd name="T98" fmla="*/ 131 w 868"/>
              <a:gd name="T99" fmla="*/ 159 h 351"/>
              <a:gd name="T100" fmla="*/ 88 w 868"/>
              <a:gd name="T101" fmla="*/ 171 h 351"/>
              <a:gd name="T102" fmla="*/ 85 w 868"/>
              <a:gd name="T103" fmla="*/ 191 h 351"/>
              <a:gd name="T104" fmla="*/ 79 w 868"/>
              <a:gd name="T105" fmla="*/ 215 h 351"/>
              <a:gd name="T106" fmla="*/ 48 w 868"/>
              <a:gd name="T107" fmla="*/ 193 h 351"/>
              <a:gd name="T108" fmla="*/ 64 w 868"/>
              <a:gd name="T109" fmla="*/ 238 h 351"/>
              <a:gd name="T110" fmla="*/ 17 w 868"/>
              <a:gd name="T111" fmla="*/ 235 h 351"/>
              <a:gd name="T112" fmla="*/ 87 w 868"/>
              <a:gd name="T113" fmla="*/ 158 h 351"/>
              <a:gd name="T114" fmla="*/ 865 w 868"/>
              <a:gd name="T115" fmla="*/ 172 h 351"/>
              <a:gd name="T116" fmla="*/ 859 w 868"/>
              <a:gd name="T117" fmla="*/ 117 h 351"/>
              <a:gd name="T118" fmla="*/ 782 w 868"/>
              <a:gd name="T119" fmla="*/ 277 h 351"/>
              <a:gd name="T120" fmla="*/ 841 w 868"/>
              <a:gd name="T121" fmla="*/ 164 h 351"/>
              <a:gd name="T122" fmla="*/ 861 w 868"/>
              <a:gd name="T123" fmla="*/ 201 h 351"/>
              <a:gd name="T124" fmla="*/ 666 w 868"/>
              <a:gd name="T125" fmla="*/ 296 h 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68" h="351">
                <a:moveTo>
                  <a:pt x="813" y="278"/>
                </a:moveTo>
                <a:cubicBezTo>
                  <a:pt x="812" y="276"/>
                  <a:pt x="811" y="275"/>
                  <a:pt x="812" y="275"/>
                </a:cubicBezTo>
                <a:cubicBezTo>
                  <a:pt x="813" y="277"/>
                  <a:pt x="813" y="278"/>
                  <a:pt x="813" y="278"/>
                </a:cubicBezTo>
                <a:close/>
                <a:moveTo>
                  <a:pt x="812" y="266"/>
                </a:moveTo>
                <a:cubicBezTo>
                  <a:pt x="813" y="269"/>
                  <a:pt x="814" y="269"/>
                  <a:pt x="814" y="271"/>
                </a:cubicBezTo>
                <a:cubicBezTo>
                  <a:pt x="813" y="267"/>
                  <a:pt x="813" y="271"/>
                  <a:pt x="813" y="270"/>
                </a:cubicBezTo>
                <a:cubicBezTo>
                  <a:pt x="815" y="276"/>
                  <a:pt x="814" y="270"/>
                  <a:pt x="815" y="272"/>
                </a:cubicBezTo>
                <a:cubicBezTo>
                  <a:pt x="814" y="268"/>
                  <a:pt x="813" y="267"/>
                  <a:pt x="812" y="266"/>
                </a:cubicBezTo>
                <a:close/>
                <a:moveTo>
                  <a:pt x="781" y="282"/>
                </a:moveTo>
                <a:cubicBezTo>
                  <a:pt x="782" y="285"/>
                  <a:pt x="783" y="285"/>
                  <a:pt x="784" y="284"/>
                </a:cubicBezTo>
                <a:cubicBezTo>
                  <a:pt x="782" y="282"/>
                  <a:pt x="782" y="282"/>
                  <a:pt x="781" y="282"/>
                </a:cubicBezTo>
                <a:close/>
                <a:moveTo>
                  <a:pt x="798" y="267"/>
                </a:moveTo>
                <a:cubicBezTo>
                  <a:pt x="798" y="268"/>
                  <a:pt x="801" y="272"/>
                  <a:pt x="801" y="272"/>
                </a:cubicBezTo>
                <a:cubicBezTo>
                  <a:pt x="801" y="269"/>
                  <a:pt x="799" y="267"/>
                  <a:pt x="798" y="267"/>
                </a:cubicBezTo>
                <a:close/>
                <a:moveTo>
                  <a:pt x="791" y="270"/>
                </a:moveTo>
                <a:cubicBezTo>
                  <a:pt x="791" y="272"/>
                  <a:pt x="793" y="275"/>
                  <a:pt x="793" y="276"/>
                </a:cubicBezTo>
                <a:cubicBezTo>
                  <a:pt x="793" y="274"/>
                  <a:pt x="791" y="271"/>
                  <a:pt x="791" y="270"/>
                </a:cubicBezTo>
                <a:close/>
                <a:moveTo>
                  <a:pt x="789" y="269"/>
                </a:moveTo>
                <a:cubicBezTo>
                  <a:pt x="788" y="269"/>
                  <a:pt x="791" y="272"/>
                  <a:pt x="790" y="273"/>
                </a:cubicBezTo>
                <a:cubicBezTo>
                  <a:pt x="789" y="270"/>
                  <a:pt x="788" y="270"/>
                  <a:pt x="787" y="270"/>
                </a:cubicBezTo>
                <a:cubicBezTo>
                  <a:pt x="789" y="273"/>
                  <a:pt x="790" y="274"/>
                  <a:pt x="791" y="276"/>
                </a:cubicBezTo>
                <a:cubicBezTo>
                  <a:pt x="792" y="276"/>
                  <a:pt x="792" y="274"/>
                  <a:pt x="793" y="276"/>
                </a:cubicBezTo>
                <a:cubicBezTo>
                  <a:pt x="792" y="273"/>
                  <a:pt x="791" y="272"/>
                  <a:pt x="789" y="269"/>
                </a:cubicBezTo>
                <a:close/>
                <a:moveTo>
                  <a:pt x="801" y="266"/>
                </a:moveTo>
                <a:cubicBezTo>
                  <a:pt x="800" y="266"/>
                  <a:pt x="800" y="268"/>
                  <a:pt x="801" y="271"/>
                </a:cubicBezTo>
                <a:cubicBezTo>
                  <a:pt x="802" y="271"/>
                  <a:pt x="801" y="267"/>
                  <a:pt x="801" y="266"/>
                </a:cubicBezTo>
                <a:close/>
                <a:moveTo>
                  <a:pt x="799" y="270"/>
                </a:moveTo>
                <a:cubicBezTo>
                  <a:pt x="799" y="270"/>
                  <a:pt x="798" y="270"/>
                  <a:pt x="798" y="269"/>
                </a:cubicBezTo>
                <a:cubicBezTo>
                  <a:pt x="797" y="269"/>
                  <a:pt x="797" y="270"/>
                  <a:pt x="798" y="272"/>
                </a:cubicBezTo>
                <a:cubicBezTo>
                  <a:pt x="798" y="271"/>
                  <a:pt x="800" y="273"/>
                  <a:pt x="799" y="270"/>
                </a:cubicBezTo>
                <a:close/>
                <a:moveTo>
                  <a:pt x="770" y="269"/>
                </a:moveTo>
                <a:cubicBezTo>
                  <a:pt x="771" y="271"/>
                  <a:pt x="772" y="272"/>
                  <a:pt x="773" y="272"/>
                </a:cubicBezTo>
                <a:cubicBezTo>
                  <a:pt x="772" y="270"/>
                  <a:pt x="771" y="269"/>
                  <a:pt x="770" y="269"/>
                </a:cubicBezTo>
                <a:close/>
                <a:moveTo>
                  <a:pt x="807" y="248"/>
                </a:moveTo>
                <a:cubicBezTo>
                  <a:pt x="808" y="250"/>
                  <a:pt x="810" y="253"/>
                  <a:pt x="810" y="252"/>
                </a:cubicBezTo>
                <a:cubicBezTo>
                  <a:pt x="809" y="249"/>
                  <a:pt x="808" y="247"/>
                  <a:pt x="807" y="248"/>
                </a:cubicBezTo>
                <a:close/>
                <a:moveTo>
                  <a:pt x="802" y="246"/>
                </a:moveTo>
                <a:cubicBezTo>
                  <a:pt x="803" y="247"/>
                  <a:pt x="803" y="248"/>
                  <a:pt x="804" y="251"/>
                </a:cubicBezTo>
                <a:cubicBezTo>
                  <a:pt x="805" y="251"/>
                  <a:pt x="803" y="245"/>
                  <a:pt x="802" y="246"/>
                </a:cubicBezTo>
                <a:close/>
                <a:moveTo>
                  <a:pt x="805" y="245"/>
                </a:moveTo>
                <a:cubicBezTo>
                  <a:pt x="803" y="240"/>
                  <a:pt x="804" y="239"/>
                  <a:pt x="802" y="235"/>
                </a:cubicBezTo>
                <a:cubicBezTo>
                  <a:pt x="800" y="234"/>
                  <a:pt x="796" y="236"/>
                  <a:pt x="801" y="245"/>
                </a:cubicBezTo>
                <a:cubicBezTo>
                  <a:pt x="801" y="242"/>
                  <a:pt x="806" y="248"/>
                  <a:pt x="805" y="245"/>
                </a:cubicBezTo>
                <a:close/>
                <a:moveTo>
                  <a:pt x="759" y="246"/>
                </a:moveTo>
                <a:cubicBezTo>
                  <a:pt x="759" y="247"/>
                  <a:pt x="758" y="246"/>
                  <a:pt x="758" y="246"/>
                </a:cubicBezTo>
                <a:cubicBezTo>
                  <a:pt x="759" y="248"/>
                  <a:pt x="760" y="248"/>
                  <a:pt x="759" y="248"/>
                </a:cubicBezTo>
                <a:cubicBezTo>
                  <a:pt x="760" y="250"/>
                  <a:pt x="760" y="250"/>
                  <a:pt x="761" y="250"/>
                </a:cubicBezTo>
                <a:cubicBezTo>
                  <a:pt x="759" y="248"/>
                  <a:pt x="760" y="248"/>
                  <a:pt x="759" y="246"/>
                </a:cubicBezTo>
                <a:close/>
                <a:moveTo>
                  <a:pt x="766" y="178"/>
                </a:moveTo>
                <a:cubicBezTo>
                  <a:pt x="766" y="178"/>
                  <a:pt x="766" y="178"/>
                  <a:pt x="767" y="180"/>
                </a:cubicBezTo>
                <a:cubicBezTo>
                  <a:pt x="767" y="180"/>
                  <a:pt x="768" y="181"/>
                  <a:pt x="768" y="181"/>
                </a:cubicBezTo>
                <a:cubicBezTo>
                  <a:pt x="767" y="179"/>
                  <a:pt x="768" y="180"/>
                  <a:pt x="766" y="178"/>
                </a:cubicBezTo>
                <a:close/>
                <a:moveTo>
                  <a:pt x="756" y="167"/>
                </a:moveTo>
                <a:cubicBezTo>
                  <a:pt x="757" y="168"/>
                  <a:pt x="758" y="169"/>
                  <a:pt x="757" y="169"/>
                </a:cubicBezTo>
                <a:cubicBezTo>
                  <a:pt x="762" y="175"/>
                  <a:pt x="758" y="167"/>
                  <a:pt x="756" y="167"/>
                </a:cubicBezTo>
                <a:close/>
                <a:moveTo>
                  <a:pt x="713" y="128"/>
                </a:moveTo>
                <a:cubicBezTo>
                  <a:pt x="713" y="127"/>
                  <a:pt x="714" y="127"/>
                  <a:pt x="715" y="128"/>
                </a:cubicBezTo>
                <a:cubicBezTo>
                  <a:pt x="712" y="125"/>
                  <a:pt x="710" y="125"/>
                  <a:pt x="713" y="128"/>
                </a:cubicBezTo>
                <a:close/>
                <a:moveTo>
                  <a:pt x="640" y="70"/>
                </a:moveTo>
                <a:cubicBezTo>
                  <a:pt x="634" y="64"/>
                  <a:pt x="636" y="68"/>
                  <a:pt x="640" y="70"/>
                </a:cubicBezTo>
                <a:close/>
                <a:moveTo>
                  <a:pt x="545" y="23"/>
                </a:moveTo>
                <a:cubicBezTo>
                  <a:pt x="544" y="24"/>
                  <a:pt x="548" y="25"/>
                  <a:pt x="549" y="24"/>
                </a:cubicBezTo>
                <a:cubicBezTo>
                  <a:pt x="546" y="24"/>
                  <a:pt x="547" y="24"/>
                  <a:pt x="545" y="23"/>
                </a:cubicBezTo>
                <a:close/>
                <a:moveTo>
                  <a:pt x="539" y="20"/>
                </a:moveTo>
                <a:cubicBezTo>
                  <a:pt x="539" y="20"/>
                  <a:pt x="538" y="20"/>
                  <a:pt x="538" y="20"/>
                </a:cubicBezTo>
                <a:cubicBezTo>
                  <a:pt x="540" y="21"/>
                  <a:pt x="543" y="22"/>
                  <a:pt x="543" y="21"/>
                </a:cubicBezTo>
                <a:cubicBezTo>
                  <a:pt x="540" y="20"/>
                  <a:pt x="540" y="21"/>
                  <a:pt x="539" y="20"/>
                </a:cubicBezTo>
                <a:close/>
                <a:moveTo>
                  <a:pt x="530" y="17"/>
                </a:moveTo>
                <a:cubicBezTo>
                  <a:pt x="529" y="18"/>
                  <a:pt x="534" y="19"/>
                  <a:pt x="534" y="18"/>
                </a:cubicBezTo>
                <a:lnTo>
                  <a:pt x="530" y="17"/>
                </a:lnTo>
                <a:close/>
                <a:moveTo>
                  <a:pt x="524" y="16"/>
                </a:moveTo>
                <a:cubicBezTo>
                  <a:pt x="524" y="16"/>
                  <a:pt x="522" y="16"/>
                  <a:pt x="522" y="17"/>
                </a:cubicBezTo>
                <a:cubicBezTo>
                  <a:pt x="524" y="17"/>
                  <a:pt x="527" y="18"/>
                  <a:pt x="529" y="18"/>
                </a:cubicBezTo>
                <a:cubicBezTo>
                  <a:pt x="528" y="17"/>
                  <a:pt x="526" y="17"/>
                  <a:pt x="524" y="16"/>
                </a:cubicBezTo>
                <a:close/>
                <a:moveTo>
                  <a:pt x="498" y="10"/>
                </a:moveTo>
                <a:cubicBezTo>
                  <a:pt x="501" y="10"/>
                  <a:pt x="502" y="10"/>
                  <a:pt x="503" y="10"/>
                </a:cubicBezTo>
                <a:cubicBezTo>
                  <a:pt x="502" y="10"/>
                  <a:pt x="498" y="9"/>
                  <a:pt x="498" y="10"/>
                </a:cubicBezTo>
                <a:close/>
                <a:moveTo>
                  <a:pt x="467" y="7"/>
                </a:moveTo>
                <a:cubicBezTo>
                  <a:pt x="468" y="7"/>
                  <a:pt x="473" y="8"/>
                  <a:pt x="473" y="7"/>
                </a:cubicBezTo>
                <a:cubicBezTo>
                  <a:pt x="470" y="7"/>
                  <a:pt x="467" y="6"/>
                  <a:pt x="467" y="7"/>
                </a:cubicBezTo>
                <a:close/>
                <a:moveTo>
                  <a:pt x="443" y="52"/>
                </a:moveTo>
                <a:cubicBezTo>
                  <a:pt x="443" y="52"/>
                  <a:pt x="443" y="52"/>
                  <a:pt x="443" y="53"/>
                </a:cubicBezTo>
                <a:cubicBezTo>
                  <a:pt x="445" y="53"/>
                  <a:pt x="444" y="54"/>
                  <a:pt x="447" y="54"/>
                </a:cubicBezTo>
                <a:cubicBezTo>
                  <a:pt x="446" y="53"/>
                  <a:pt x="446" y="53"/>
                  <a:pt x="448" y="53"/>
                </a:cubicBezTo>
                <a:cubicBezTo>
                  <a:pt x="447" y="52"/>
                  <a:pt x="446" y="52"/>
                  <a:pt x="443" y="52"/>
                </a:cubicBezTo>
                <a:close/>
                <a:moveTo>
                  <a:pt x="435" y="51"/>
                </a:moveTo>
                <a:cubicBezTo>
                  <a:pt x="435" y="52"/>
                  <a:pt x="430" y="51"/>
                  <a:pt x="431" y="51"/>
                </a:cubicBezTo>
                <a:cubicBezTo>
                  <a:pt x="432" y="51"/>
                  <a:pt x="436" y="52"/>
                  <a:pt x="437" y="52"/>
                </a:cubicBezTo>
                <a:cubicBezTo>
                  <a:pt x="435" y="52"/>
                  <a:pt x="437" y="51"/>
                  <a:pt x="435" y="51"/>
                </a:cubicBezTo>
                <a:close/>
                <a:moveTo>
                  <a:pt x="402" y="50"/>
                </a:moveTo>
                <a:cubicBezTo>
                  <a:pt x="404" y="50"/>
                  <a:pt x="406" y="50"/>
                  <a:pt x="406" y="49"/>
                </a:cubicBezTo>
                <a:cubicBezTo>
                  <a:pt x="404" y="49"/>
                  <a:pt x="402" y="49"/>
                  <a:pt x="402" y="50"/>
                </a:cubicBezTo>
                <a:close/>
                <a:moveTo>
                  <a:pt x="391" y="1"/>
                </a:moveTo>
                <a:cubicBezTo>
                  <a:pt x="391" y="2"/>
                  <a:pt x="395" y="2"/>
                  <a:pt x="397" y="2"/>
                </a:cubicBezTo>
                <a:cubicBezTo>
                  <a:pt x="397" y="2"/>
                  <a:pt x="395" y="2"/>
                  <a:pt x="395" y="3"/>
                </a:cubicBezTo>
                <a:cubicBezTo>
                  <a:pt x="396" y="3"/>
                  <a:pt x="397" y="3"/>
                  <a:pt x="398" y="3"/>
                </a:cubicBezTo>
                <a:cubicBezTo>
                  <a:pt x="397" y="2"/>
                  <a:pt x="401" y="4"/>
                  <a:pt x="402" y="3"/>
                </a:cubicBezTo>
                <a:cubicBezTo>
                  <a:pt x="400" y="2"/>
                  <a:pt x="396" y="3"/>
                  <a:pt x="399" y="2"/>
                </a:cubicBezTo>
                <a:cubicBezTo>
                  <a:pt x="393" y="2"/>
                  <a:pt x="395" y="1"/>
                  <a:pt x="391" y="1"/>
                </a:cubicBezTo>
                <a:close/>
                <a:moveTo>
                  <a:pt x="394" y="3"/>
                </a:moveTo>
                <a:cubicBezTo>
                  <a:pt x="391" y="3"/>
                  <a:pt x="389" y="3"/>
                  <a:pt x="388" y="3"/>
                </a:cubicBezTo>
                <a:cubicBezTo>
                  <a:pt x="391" y="3"/>
                  <a:pt x="394" y="4"/>
                  <a:pt x="395" y="3"/>
                </a:cubicBezTo>
                <a:cubicBezTo>
                  <a:pt x="394" y="3"/>
                  <a:pt x="394" y="3"/>
                  <a:pt x="394" y="3"/>
                </a:cubicBezTo>
                <a:close/>
                <a:moveTo>
                  <a:pt x="384" y="2"/>
                </a:moveTo>
                <a:cubicBezTo>
                  <a:pt x="386" y="2"/>
                  <a:pt x="388" y="2"/>
                  <a:pt x="389" y="2"/>
                </a:cubicBezTo>
                <a:cubicBezTo>
                  <a:pt x="387" y="2"/>
                  <a:pt x="384" y="2"/>
                  <a:pt x="384" y="2"/>
                </a:cubicBezTo>
                <a:close/>
                <a:moveTo>
                  <a:pt x="371" y="5"/>
                </a:moveTo>
                <a:cubicBezTo>
                  <a:pt x="370" y="6"/>
                  <a:pt x="367" y="6"/>
                  <a:pt x="365" y="6"/>
                </a:cubicBezTo>
                <a:cubicBezTo>
                  <a:pt x="367" y="7"/>
                  <a:pt x="377" y="6"/>
                  <a:pt x="377" y="5"/>
                </a:cubicBezTo>
                <a:cubicBezTo>
                  <a:pt x="374" y="5"/>
                  <a:pt x="374" y="5"/>
                  <a:pt x="371" y="5"/>
                </a:cubicBezTo>
                <a:close/>
                <a:moveTo>
                  <a:pt x="364" y="51"/>
                </a:moveTo>
                <a:cubicBezTo>
                  <a:pt x="364" y="52"/>
                  <a:pt x="367" y="51"/>
                  <a:pt x="370" y="51"/>
                </a:cubicBezTo>
                <a:cubicBezTo>
                  <a:pt x="370" y="51"/>
                  <a:pt x="366" y="51"/>
                  <a:pt x="364" y="51"/>
                </a:cubicBezTo>
                <a:close/>
                <a:moveTo>
                  <a:pt x="363" y="50"/>
                </a:moveTo>
                <a:cubicBezTo>
                  <a:pt x="365" y="49"/>
                  <a:pt x="366" y="49"/>
                  <a:pt x="367" y="49"/>
                </a:cubicBezTo>
                <a:cubicBezTo>
                  <a:pt x="365" y="48"/>
                  <a:pt x="363" y="49"/>
                  <a:pt x="363" y="50"/>
                </a:cubicBezTo>
                <a:close/>
                <a:moveTo>
                  <a:pt x="326" y="13"/>
                </a:moveTo>
                <a:cubicBezTo>
                  <a:pt x="327" y="12"/>
                  <a:pt x="332" y="11"/>
                  <a:pt x="333" y="11"/>
                </a:cubicBezTo>
                <a:cubicBezTo>
                  <a:pt x="329" y="11"/>
                  <a:pt x="328" y="12"/>
                  <a:pt x="326" y="13"/>
                </a:cubicBezTo>
                <a:close/>
                <a:moveTo>
                  <a:pt x="321" y="10"/>
                </a:moveTo>
                <a:cubicBezTo>
                  <a:pt x="322" y="11"/>
                  <a:pt x="325" y="10"/>
                  <a:pt x="329" y="9"/>
                </a:cubicBezTo>
                <a:cubicBezTo>
                  <a:pt x="329" y="9"/>
                  <a:pt x="329" y="9"/>
                  <a:pt x="328" y="9"/>
                </a:cubicBezTo>
                <a:cubicBezTo>
                  <a:pt x="326" y="10"/>
                  <a:pt x="323" y="10"/>
                  <a:pt x="321" y="10"/>
                </a:cubicBezTo>
                <a:close/>
                <a:moveTo>
                  <a:pt x="322" y="58"/>
                </a:moveTo>
                <a:cubicBezTo>
                  <a:pt x="323" y="58"/>
                  <a:pt x="326" y="58"/>
                  <a:pt x="328" y="58"/>
                </a:cubicBezTo>
                <a:cubicBezTo>
                  <a:pt x="327" y="57"/>
                  <a:pt x="325" y="57"/>
                  <a:pt x="322" y="58"/>
                </a:cubicBezTo>
                <a:close/>
                <a:moveTo>
                  <a:pt x="313" y="59"/>
                </a:moveTo>
                <a:cubicBezTo>
                  <a:pt x="314" y="60"/>
                  <a:pt x="309" y="60"/>
                  <a:pt x="309" y="61"/>
                </a:cubicBezTo>
                <a:cubicBezTo>
                  <a:pt x="311" y="61"/>
                  <a:pt x="312" y="61"/>
                  <a:pt x="316" y="60"/>
                </a:cubicBezTo>
                <a:cubicBezTo>
                  <a:pt x="315" y="60"/>
                  <a:pt x="316" y="59"/>
                  <a:pt x="313" y="59"/>
                </a:cubicBezTo>
                <a:close/>
                <a:moveTo>
                  <a:pt x="286" y="24"/>
                </a:moveTo>
                <a:cubicBezTo>
                  <a:pt x="286" y="24"/>
                  <a:pt x="280" y="25"/>
                  <a:pt x="280" y="26"/>
                </a:cubicBezTo>
                <a:cubicBezTo>
                  <a:pt x="281" y="26"/>
                  <a:pt x="280" y="26"/>
                  <a:pt x="281" y="26"/>
                </a:cubicBezTo>
                <a:cubicBezTo>
                  <a:pt x="282" y="26"/>
                  <a:pt x="284" y="25"/>
                  <a:pt x="285" y="24"/>
                </a:cubicBezTo>
                <a:cubicBezTo>
                  <a:pt x="285" y="25"/>
                  <a:pt x="286" y="25"/>
                  <a:pt x="287" y="25"/>
                </a:cubicBezTo>
                <a:cubicBezTo>
                  <a:pt x="290" y="24"/>
                  <a:pt x="290" y="24"/>
                  <a:pt x="294" y="23"/>
                </a:cubicBezTo>
                <a:cubicBezTo>
                  <a:pt x="293" y="22"/>
                  <a:pt x="293" y="22"/>
                  <a:pt x="293" y="22"/>
                </a:cubicBezTo>
                <a:cubicBezTo>
                  <a:pt x="290" y="23"/>
                  <a:pt x="288" y="23"/>
                  <a:pt x="286" y="24"/>
                </a:cubicBezTo>
                <a:close/>
                <a:moveTo>
                  <a:pt x="287" y="68"/>
                </a:moveTo>
                <a:cubicBezTo>
                  <a:pt x="289" y="67"/>
                  <a:pt x="289" y="67"/>
                  <a:pt x="289" y="66"/>
                </a:cubicBezTo>
                <a:cubicBezTo>
                  <a:pt x="287" y="67"/>
                  <a:pt x="287" y="67"/>
                  <a:pt x="287" y="68"/>
                </a:cubicBezTo>
                <a:close/>
                <a:moveTo>
                  <a:pt x="237" y="80"/>
                </a:moveTo>
                <a:cubicBezTo>
                  <a:pt x="236" y="81"/>
                  <a:pt x="235" y="83"/>
                  <a:pt x="230" y="86"/>
                </a:cubicBezTo>
                <a:cubicBezTo>
                  <a:pt x="227" y="86"/>
                  <a:pt x="224" y="88"/>
                  <a:pt x="221" y="89"/>
                </a:cubicBezTo>
                <a:cubicBezTo>
                  <a:pt x="221" y="89"/>
                  <a:pt x="221" y="90"/>
                  <a:pt x="220" y="91"/>
                </a:cubicBezTo>
                <a:cubicBezTo>
                  <a:pt x="219" y="91"/>
                  <a:pt x="215" y="92"/>
                  <a:pt x="215" y="93"/>
                </a:cubicBezTo>
                <a:cubicBezTo>
                  <a:pt x="217" y="93"/>
                  <a:pt x="218" y="93"/>
                  <a:pt x="220" y="92"/>
                </a:cubicBezTo>
                <a:cubicBezTo>
                  <a:pt x="222" y="91"/>
                  <a:pt x="219" y="91"/>
                  <a:pt x="221" y="90"/>
                </a:cubicBezTo>
                <a:cubicBezTo>
                  <a:pt x="227" y="88"/>
                  <a:pt x="233" y="84"/>
                  <a:pt x="238" y="81"/>
                </a:cubicBezTo>
                <a:cubicBezTo>
                  <a:pt x="237" y="81"/>
                  <a:pt x="237" y="81"/>
                  <a:pt x="236" y="81"/>
                </a:cubicBezTo>
                <a:cubicBezTo>
                  <a:pt x="239" y="80"/>
                  <a:pt x="241" y="79"/>
                  <a:pt x="242" y="78"/>
                </a:cubicBezTo>
                <a:cubicBezTo>
                  <a:pt x="239" y="79"/>
                  <a:pt x="238" y="79"/>
                  <a:pt x="237" y="80"/>
                </a:cubicBezTo>
                <a:close/>
                <a:moveTo>
                  <a:pt x="228" y="79"/>
                </a:moveTo>
                <a:cubicBezTo>
                  <a:pt x="228" y="80"/>
                  <a:pt x="230" y="79"/>
                  <a:pt x="228" y="80"/>
                </a:cubicBezTo>
                <a:cubicBezTo>
                  <a:pt x="228" y="80"/>
                  <a:pt x="224" y="82"/>
                  <a:pt x="224" y="81"/>
                </a:cubicBezTo>
                <a:cubicBezTo>
                  <a:pt x="219" y="84"/>
                  <a:pt x="214" y="86"/>
                  <a:pt x="212" y="89"/>
                </a:cubicBezTo>
                <a:cubicBezTo>
                  <a:pt x="217" y="86"/>
                  <a:pt x="220" y="83"/>
                  <a:pt x="224" y="82"/>
                </a:cubicBezTo>
                <a:cubicBezTo>
                  <a:pt x="224" y="82"/>
                  <a:pt x="222" y="83"/>
                  <a:pt x="223" y="83"/>
                </a:cubicBezTo>
                <a:cubicBezTo>
                  <a:pt x="226" y="82"/>
                  <a:pt x="228" y="80"/>
                  <a:pt x="232" y="79"/>
                </a:cubicBezTo>
                <a:cubicBezTo>
                  <a:pt x="231" y="78"/>
                  <a:pt x="231" y="78"/>
                  <a:pt x="228" y="79"/>
                </a:cubicBezTo>
                <a:close/>
                <a:moveTo>
                  <a:pt x="209" y="55"/>
                </a:moveTo>
                <a:cubicBezTo>
                  <a:pt x="212" y="54"/>
                  <a:pt x="215" y="52"/>
                  <a:pt x="216" y="50"/>
                </a:cubicBezTo>
                <a:cubicBezTo>
                  <a:pt x="212" y="52"/>
                  <a:pt x="211" y="53"/>
                  <a:pt x="209" y="55"/>
                </a:cubicBezTo>
                <a:close/>
                <a:moveTo>
                  <a:pt x="220" y="66"/>
                </a:moveTo>
                <a:cubicBezTo>
                  <a:pt x="223" y="64"/>
                  <a:pt x="220" y="67"/>
                  <a:pt x="223" y="65"/>
                </a:cubicBezTo>
                <a:cubicBezTo>
                  <a:pt x="224" y="64"/>
                  <a:pt x="223" y="65"/>
                  <a:pt x="223" y="64"/>
                </a:cubicBezTo>
                <a:cubicBezTo>
                  <a:pt x="222" y="65"/>
                  <a:pt x="220" y="65"/>
                  <a:pt x="220" y="66"/>
                </a:cubicBezTo>
                <a:close/>
                <a:moveTo>
                  <a:pt x="217" y="67"/>
                </a:moveTo>
                <a:cubicBezTo>
                  <a:pt x="214" y="69"/>
                  <a:pt x="216" y="70"/>
                  <a:pt x="219" y="67"/>
                </a:cubicBezTo>
                <a:cubicBezTo>
                  <a:pt x="214" y="69"/>
                  <a:pt x="222" y="65"/>
                  <a:pt x="217" y="67"/>
                </a:cubicBezTo>
                <a:close/>
                <a:moveTo>
                  <a:pt x="226" y="94"/>
                </a:moveTo>
                <a:cubicBezTo>
                  <a:pt x="225" y="94"/>
                  <a:pt x="224" y="95"/>
                  <a:pt x="224" y="96"/>
                </a:cubicBezTo>
                <a:cubicBezTo>
                  <a:pt x="226" y="94"/>
                  <a:pt x="226" y="95"/>
                  <a:pt x="228" y="94"/>
                </a:cubicBezTo>
                <a:cubicBezTo>
                  <a:pt x="228" y="93"/>
                  <a:pt x="227" y="94"/>
                  <a:pt x="226" y="94"/>
                </a:cubicBezTo>
                <a:close/>
                <a:moveTo>
                  <a:pt x="216" y="80"/>
                </a:moveTo>
                <a:cubicBezTo>
                  <a:pt x="215" y="80"/>
                  <a:pt x="213" y="82"/>
                  <a:pt x="211" y="82"/>
                </a:cubicBezTo>
                <a:cubicBezTo>
                  <a:pt x="211" y="83"/>
                  <a:pt x="214" y="82"/>
                  <a:pt x="216" y="80"/>
                </a:cubicBezTo>
                <a:close/>
                <a:moveTo>
                  <a:pt x="206" y="79"/>
                </a:moveTo>
                <a:cubicBezTo>
                  <a:pt x="206" y="79"/>
                  <a:pt x="208" y="78"/>
                  <a:pt x="207" y="79"/>
                </a:cubicBezTo>
                <a:cubicBezTo>
                  <a:pt x="209" y="77"/>
                  <a:pt x="210" y="78"/>
                  <a:pt x="212" y="75"/>
                </a:cubicBezTo>
                <a:cubicBezTo>
                  <a:pt x="210" y="76"/>
                  <a:pt x="208" y="77"/>
                  <a:pt x="206" y="79"/>
                </a:cubicBezTo>
                <a:close/>
                <a:moveTo>
                  <a:pt x="192" y="65"/>
                </a:moveTo>
                <a:cubicBezTo>
                  <a:pt x="191" y="66"/>
                  <a:pt x="190" y="67"/>
                  <a:pt x="190" y="67"/>
                </a:cubicBezTo>
                <a:cubicBezTo>
                  <a:pt x="193" y="65"/>
                  <a:pt x="197" y="64"/>
                  <a:pt x="198" y="63"/>
                </a:cubicBezTo>
                <a:cubicBezTo>
                  <a:pt x="194" y="64"/>
                  <a:pt x="195" y="64"/>
                  <a:pt x="192" y="65"/>
                </a:cubicBezTo>
                <a:close/>
                <a:moveTo>
                  <a:pt x="208" y="90"/>
                </a:moveTo>
                <a:cubicBezTo>
                  <a:pt x="207" y="91"/>
                  <a:pt x="206" y="91"/>
                  <a:pt x="206" y="92"/>
                </a:cubicBezTo>
                <a:cubicBezTo>
                  <a:pt x="207" y="91"/>
                  <a:pt x="206" y="93"/>
                  <a:pt x="209" y="91"/>
                </a:cubicBezTo>
                <a:cubicBezTo>
                  <a:pt x="210" y="90"/>
                  <a:pt x="208" y="91"/>
                  <a:pt x="208" y="90"/>
                </a:cubicBezTo>
                <a:close/>
                <a:moveTo>
                  <a:pt x="207" y="101"/>
                </a:moveTo>
                <a:cubicBezTo>
                  <a:pt x="208" y="101"/>
                  <a:pt x="212" y="98"/>
                  <a:pt x="214" y="97"/>
                </a:cubicBezTo>
                <a:cubicBezTo>
                  <a:pt x="211" y="99"/>
                  <a:pt x="207" y="101"/>
                  <a:pt x="207" y="101"/>
                </a:cubicBezTo>
                <a:close/>
                <a:moveTo>
                  <a:pt x="190" y="86"/>
                </a:moveTo>
                <a:cubicBezTo>
                  <a:pt x="191" y="85"/>
                  <a:pt x="196" y="82"/>
                  <a:pt x="196" y="82"/>
                </a:cubicBezTo>
                <a:cubicBezTo>
                  <a:pt x="194" y="83"/>
                  <a:pt x="192" y="85"/>
                  <a:pt x="190" y="86"/>
                </a:cubicBezTo>
                <a:close/>
                <a:moveTo>
                  <a:pt x="198" y="111"/>
                </a:moveTo>
                <a:cubicBezTo>
                  <a:pt x="199" y="112"/>
                  <a:pt x="204" y="109"/>
                  <a:pt x="205" y="107"/>
                </a:cubicBezTo>
                <a:cubicBezTo>
                  <a:pt x="203" y="109"/>
                  <a:pt x="201" y="110"/>
                  <a:pt x="198" y="111"/>
                </a:cubicBezTo>
                <a:close/>
                <a:moveTo>
                  <a:pt x="185" y="86"/>
                </a:moveTo>
                <a:cubicBezTo>
                  <a:pt x="185" y="86"/>
                  <a:pt x="189" y="84"/>
                  <a:pt x="188" y="84"/>
                </a:cubicBezTo>
                <a:cubicBezTo>
                  <a:pt x="184" y="85"/>
                  <a:pt x="184" y="87"/>
                  <a:pt x="183" y="89"/>
                </a:cubicBezTo>
                <a:cubicBezTo>
                  <a:pt x="184" y="88"/>
                  <a:pt x="184" y="88"/>
                  <a:pt x="184" y="88"/>
                </a:cubicBezTo>
                <a:cubicBezTo>
                  <a:pt x="187" y="87"/>
                  <a:pt x="190" y="84"/>
                  <a:pt x="188" y="84"/>
                </a:cubicBezTo>
                <a:cubicBezTo>
                  <a:pt x="188" y="84"/>
                  <a:pt x="186" y="86"/>
                  <a:pt x="185" y="86"/>
                </a:cubicBezTo>
                <a:close/>
                <a:moveTo>
                  <a:pt x="175" y="77"/>
                </a:moveTo>
                <a:cubicBezTo>
                  <a:pt x="177" y="75"/>
                  <a:pt x="182" y="73"/>
                  <a:pt x="180" y="73"/>
                </a:cubicBezTo>
                <a:cubicBezTo>
                  <a:pt x="179" y="75"/>
                  <a:pt x="174" y="76"/>
                  <a:pt x="175" y="77"/>
                </a:cubicBezTo>
                <a:close/>
                <a:moveTo>
                  <a:pt x="186" y="115"/>
                </a:moveTo>
                <a:cubicBezTo>
                  <a:pt x="187" y="115"/>
                  <a:pt x="191" y="112"/>
                  <a:pt x="191" y="111"/>
                </a:cubicBezTo>
                <a:cubicBezTo>
                  <a:pt x="190" y="112"/>
                  <a:pt x="187" y="113"/>
                  <a:pt x="186" y="115"/>
                </a:cubicBezTo>
                <a:close/>
                <a:moveTo>
                  <a:pt x="177" y="93"/>
                </a:moveTo>
                <a:cubicBezTo>
                  <a:pt x="170" y="97"/>
                  <a:pt x="177" y="95"/>
                  <a:pt x="177" y="93"/>
                </a:cubicBezTo>
                <a:close/>
                <a:moveTo>
                  <a:pt x="183" y="114"/>
                </a:moveTo>
                <a:cubicBezTo>
                  <a:pt x="185" y="113"/>
                  <a:pt x="188" y="111"/>
                  <a:pt x="188" y="110"/>
                </a:cubicBezTo>
                <a:cubicBezTo>
                  <a:pt x="185" y="112"/>
                  <a:pt x="184" y="113"/>
                  <a:pt x="183" y="114"/>
                </a:cubicBezTo>
                <a:close/>
                <a:moveTo>
                  <a:pt x="158" y="89"/>
                </a:moveTo>
                <a:cubicBezTo>
                  <a:pt x="160" y="88"/>
                  <a:pt x="165" y="84"/>
                  <a:pt x="163" y="85"/>
                </a:cubicBezTo>
                <a:cubicBezTo>
                  <a:pt x="163" y="85"/>
                  <a:pt x="157" y="89"/>
                  <a:pt x="158" y="89"/>
                </a:cubicBezTo>
                <a:close/>
                <a:moveTo>
                  <a:pt x="166" y="104"/>
                </a:moveTo>
                <a:cubicBezTo>
                  <a:pt x="168" y="103"/>
                  <a:pt x="170" y="102"/>
                  <a:pt x="171" y="101"/>
                </a:cubicBezTo>
                <a:cubicBezTo>
                  <a:pt x="169" y="103"/>
                  <a:pt x="166" y="103"/>
                  <a:pt x="166" y="104"/>
                </a:cubicBezTo>
                <a:close/>
                <a:moveTo>
                  <a:pt x="172" y="122"/>
                </a:moveTo>
                <a:cubicBezTo>
                  <a:pt x="172" y="122"/>
                  <a:pt x="176" y="120"/>
                  <a:pt x="176" y="120"/>
                </a:cubicBezTo>
                <a:cubicBezTo>
                  <a:pt x="175" y="120"/>
                  <a:pt x="175" y="120"/>
                  <a:pt x="172" y="122"/>
                </a:cubicBezTo>
                <a:close/>
                <a:moveTo>
                  <a:pt x="142" y="97"/>
                </a:moveTo>
                <a:cubicBezTo>
                  <a:pt x="145" y="95"/>
                  <a:pt x="147" y="93"/>
                  <a:pt x="148" y="92"/>
                </a:cubicBezTo>
                <a:cubicBezTo>
                  <a:pt x="146" y="93"/>
                  <a:pt x="142" y="96"/>
                  <a:pt x="142" y="97"/>
                </a:cubicBezTo>
                <a:close/>
                <a:moveTo>
                  <a:pt x="155" y="112"/>
                </a:moveTo>
                <a:cubicBezTo>
                  <a:pt x="155" y="112"/>
                  <a:pt x="156" y="111"/>
                  <a:pt x="156" y="111"/>
                </a:cubicBezTo>
                <a:cubicBezTo>
                  <a:pt x="155" y="112"/>
                  <a:pt x="156" y="112"/>
                  <a:pt x="157" y="111"/>
                </a:cubicBezTo>
                <a:cubicBezTo>
                  <a:pt x="157" y="111"/>
                  <a:pt x="158" y="110"/>
                  <a:pt x="158" y="109"/>
                </a:cubicBezTo>
                <a:cubicBezTo>
                  <a:pt x="157" y="110"/>
                  <a:pt x="155" y="111"/>
                  <a:pt x="155" y="112"/>
                </a:cubicBezTo>
                <a:close/>
                <a:moveTo>
                  <a:pt x="164" y="129"/>
                </a:moveTo>
                <a:cubicBezTo>
                  <a:pt x="165" y="128"/>
                  <a:pt x="170" y="125"/>
                  <a:pt x="169" y="124"/>
                </a:cubicBezTo>
                <a:cubicBezTo>
                  <a:pt x="167" y="126"/>
                  <a:pt x="165" y="127"/>
                  <a:pt x="164" y="129"/>
                </a:cubicBezTo>
                <a:close/>
                <a:moveTo>
                  <a:pt x="153" y="112"/>
                </a:moveTo>
                <a:cubicBezTo>
                  <a:pt x="155" y="111"/>
                  <a:pt x="158" y="109"/>
                  <a:pt x="157" y="109"/>
                </a:cubicBezTo>
                <a:cubicBezTo>
                  <a:pt x="154" y="110"/>
                  <a:pt x="154" y="111"/>
                  <a:pt x="153" y="112"/>
                </a:cubicBezTo>
                <a:close/>
                <a:moveTo>
                  <a:pt x="164" y="125"/>
                </a:moveTo>
                <a:cubicBezTo>
                  <a:pt x="165" y="124"/>
                  <a:pt x="167" y="122"/>
                  <a:pt x="167" y="122"/>
                </a:cubicBezTo>
                <a:cubicBezTo>
                  <a:pt x="166" y="122"/>
                  <a:pt x="162" y="125"/>
                  <a:pt x="164" y="125"/>
                </a:cubicBezTo>
                <a:close/>
                <a:moveTo>
                  <a:pt x="162" y="131"/>
                </a:moveTo>
                <a:cubicBezTo>
                  <a:pt x="162" y="131"/>
                  <a:pt x="161" y="132"/>
                  <a:pt x="161" y="133"/>
                </a:cubicBezTo>
                <a:cubicBezTo>
                  <a:pt x="164" y="130"/>
                  <a:pt x="164" y="130"/>
                  <a:pt x="164" y="130"/>
                </a:cubicBezTo>
                <a:cubicBezTo>
                  <a:pt x="162" y="131"/>
                  <a:pt x="170" y="126"/>
                  <a:pt x="167" y="127"/>
                </a:cubicBezTo>
                <a:cubicBezTo>
                  <a:pt x="165" y="129"/>
                  <a:pt x="163" y="130"/>
                  <a:pt x="162" y="131"/>
                </a:cubicBezTo>
                <a:close/>
                <a:moveTo>
                  <a:pt x="153" y="115"/>
                </a:moveTo>
                <a:cubicBezTo>
                  <a:pt x="153" y="115"/>
                  <a:pt x="154" y="114"/>
                  <a:pt x="153" y="114"/>
                </a:cubicBezTo>
                <a:cubicBezTo>
                  <a:pt x="149" y="118"/>
                  <a:pt x="155" y="114"/>
                  <a:pt x="153" y="116"/>
                </a:cubicBezTo>
                <a:cubicBezTo>
                  <a:pt x="155" y="115"/>
                  <a:pt x="155" y="115"/>
                  <a:pt x="155" y="115"/>
                </a:cubicBezTo>
                <a:cubicBezTo>
                  <a:pt x="155" y="115"/>
                  <a:pt x="155" y="114"/>
                  <a:pt x="155" y="114"/>
                </a:cubicBezTo>
                <a:cubicBezTo>
                  <a:pt x="154" y="115"/>
                  <a:pt x="153" y="115"/>
                  <a:pt x="153" y="115"/>
                </a:cubicBezTo>
                <a:close/>
                <a:moveTo>
                  <a:pt x="132" y="105"/>
                </a:moveTo>
                <a:cubicBezTo>
                  <a:pt x="135" y="103"/>
                  <a:pt x="140" y="99"/>
                  <a:pt x="140" y="98"/>
                </a:cubicBezTo>
                <a:cubicBezTo>
                  <a:pt x="136" y="101"/>
                  <a:pt x="133" y="104"/>
                  <a:pt x="132" y="105"/>
                </a:cubicBezTo>
                <a:close/>
                <a:moveTo>
                  <a:pt x="158" y="134"/>
                </a:moveTo>
                <a:cubicBezTo>
                  <a:pt x="159" y="132"/>
                  <a:pt x="163" y="130"/>
                  <a:pt x="163" y="130"/>
                </a:cubicBezTo>
                <a:cubicBezTo>
                  <a:pt x="161" y="131"/>
                  <a:pt x="157" y="133"/>
                  <a:pt x="158" y="134"/>
                </a:cubicBezTo>
                <a:close/>
                <a:moveTo>
                  <a:pt x="149" y="141"/>
                </a:moveTo>
                <a:cubicBezTo>
                  <a:pt x="151" y="141"/>
                  <a:pt x="153" y="139"/>
                  <a:pt x="153" y="138"/>
                </a:cubicBezTo>
                <a:cubicBezTo>
                  <a:pt x="154" y="138"/>
                  <a:pt x="157" y="136"/>
                  <a:pt x="158" y="135"/>
                </a:cubicBezTo>
                <a:cubicBezTo>
                  <a:pt x="155" y="136"/>
                  <a:pt x="151" y="139"/>
                  <a:pt x="149" y="141"/>
                </a:cubicBezTo>
                <a:close/>
                <a:moveTo>
                  <a:pt x="132" y="110"/>
                </a:moveTo>
                <a:cubicBezTo>
                  <a:pt x="132" y="108"/>
                  <a:pt x="128" y="112"/>
                  <a:pt x="127" y="113"/>
                </a:cubicBezTo>
                <a:cubicBezTo>
                  <a:pt x="126" y="114"/>
                  <a:pt x="128" y="114"/>
                  <a:pt x="129" y="112"/>
                </a:cubicBezTo>
                <a:cubicBezTo>
                  <a:pt x="129" y="111"/>
                  <a:pt x="131" y="110"/>
                  <a:pt x="131" y="110"/>
                </a:cubicBezTo>
                <a:cubicBezTo>
                  <a:pt x="131" y="110"/>
                  <a:pt x="131" y="110"/>
                  <a:pt x="132" y="110"/>
                </a:cubicBezTo>
                <a:close/>
                <a:moveTo>
                  <a:pt x="137" y="153"/>
                </a:moveTo>
                <a:cubicBezTo>
                  <a:pt x="139" y="150"/>
                  <a:pt x="143" y="148"/>
                  <a:pt x="143" y="147"/>
                </a:cubicBezTo>
                <a:cubicBezTo>
                  <a:pt x="140" y="149"/>
                  <a:pt x="138" y="151"/>
                  <a:pt x="137" y="153"/>
                </a:cubicBezTo>
                <a:close/>
                <a:moveTo>
                  <a:pt x="105" y="131"/>
                </a:moveTo>
                <a:cubicBezTo>
                  <a:pt x="110" y="128"/>
                  <a:pt x="114" y="123"/>
                  <a:pt x="118" y="120"/>
                </a:cubicBezTo>
                <a:cubicBezTo>
                  <a:pt x="117" y="119"/>
                  <a:pt x="117" y="119"/>
                  <a:pt x="117" y="119"/>
                </a:cubicBezTo>
                <a:cubicBezTo>
                  <a:pt x="113" y="123"/>
                  <a:pt x="107" y="128"/>
                  <a:pt x="105" y="131"/>
                </a:cubicBezTo>
                <a:close/>
                <a:moveTo>
                  <a:pt x="144" y="153"/>
                </a:moveTo>
                <a:cubicBezTo>
                  <a:pt x="144" y="154"/>
                  <a:pt x="143" y="155"/>
                  <a:pt x="143" y="155"/>
                </a:cubicBezTo>
                <a:cubicBezTo>
                  <a:pt x="146" y="153"/>
                  <a:pt x="146" y="153"/>
                  <a:pt x="146" y="153"/>
                </a:cubicBezTo>
                <a:cubicBezTo>
                  <a:pt x="145" y="153"/>
                  <a:pt x="146" y="152"/>
                  <a:pt x="144" y="153"/>
                </a:cubicBezTo>
                <a:close/>
                <a:moveTo>
                  <a:pt x="124" y="137"/>
                </a:moveTo>
                <a:cubicBezTo>
                  <a:pt x="125" y="137"/>
                  <a:pt x="126" y="136"/>
                  <a:pt x="126" y="136"/>
                </a:cubicBezTo>
                <a:cubicBezTo>
                  <a:pt x="125" y="136"/>
                  <a:pt x="123" y="138"/>
                  <a:pt x="122" y="139"/>
                </a:cubicBezTo>
                <a:cubicBezTo>
                  <a:pt x="121" y="140"/>
                  <a:pt x="121" y="140"/>
                  <a:pt x="122" y="140"/>
                </a:cubicBezTo>
                <a:cubicBezTo>
                  <a:pt x="124" y="138"/>
                  <a:pt x="123" y="138"/>
                  <a:pt x="124" y="137"/>
                </a:cubicBezTo>
                <a:close/>
                <a:moveTo>
                  <a:pt x="112" y="136"/>
                </a:moveTo>
                <a:cubicBezTo>
                  <a:pt x="109" y="139"/>
                  <a:pt x="114" y="135"/>
                  <a:pt x="111" y="138"/>
                </a:cubicBezTo>
                <a:cubicBezTo>
                  <a:pt x="113" y="136"/>
                  <a:pt x="113" y="136"/>
                  <a:pt x="115" y="135"/>
                </a:cubicBezTo>
                <a:cubicBezTo>
                  <a:pt x="115" y="135"/>
                  <a:pt x="116" y="134"/>
                  <a:pt x="115" y="134"/>
                </a:cubicBezTo>
                <a:cubicBezTo>
                  <a:pt x="113" y="136"/>
                  <a:pt x="114" y="134"/>
                  <a:pt x="112" y="136"/>
                </a:cubicBezTo>
                <a:close/>
                <a:moveTo>
                  <a:pt x="125" y="156"/>
                </a:moveTo>
                <a:cubicBezTo>
                  <a:pt x="126" y="156"/>
                  <a:pt x="128" y="154"/>
                  <a:pt x="129" y="152"/>
                </a:cubicBezTo>
                <a:cubicBezTo>
                  <a:pt x="128" y="153"/>
                  <a:pt x="126" y="154"/>
                  <a:pt x="125" y="156"/>
                </a:cubicBezTo>
                <a:close/>
                <a:moveTo>
                  <a:pt x="113" y="150"/>
                </a:moveTo>
                <a:cubicBezTo>
                  <a:pt x="117" y="147"/>
                  <a:pt x="116" y="148"/>
                  <a:pt x="120" y="145"/>
                </a:cubicBezTo>
                <a:cubicBezTo>
                  <a:pt x="118" y="145"/>
                  <a:pt x="121" y="143"/>
                  <a:pt x="120" y="143"/>
                </a:cubicBezTo>
                <a:cubicBezTo>
                  <a:pt x="119" y="145"/>
                  <a:pt x="113" y="149"/>
                  <a:pt x="113" y="150"/>
                </a:cubicBezTo>
                <a:close/>
                <a:moveTo>
                  <a:pt x="112" y="138"/>
                </a:moveTo>
                <a:cubicBezTo>
                  <a:pt x="110" y="140"/>
                  <a:pt x="110" y="138"/>
                  <a:pt x="108" y="140"/>
                </a:cubicBezTo>
                <a:cubicBezTo>
                  <a:pt x="107" y="142"/>
                  <a:pt x="109" y="140"/>
                  <a:pt x="110" y="141"/>
                </a:cubicBezTo>
                <a:cubicBezTo>
                  <a:pt x="111" y="140"/>
                  <a:pt x="114" y="137"/>
                  <a:pt x="112" y="138"/>
                </a:cubicBezTo>
                <a:close/>
                <a:moveTo>
                  <a:pt x="96" y="141"/>
                </a:moveTo>
                <a:cubicBezTo>
                  <a:pt x="99" y="138"/>
                  <a:pt x="99" y="138"/>
                  <a:pt x="99" y="138"/>
                </a:cubicBezTo>
                <a:cubicBezTo>
                  <a:pt x="98" y="137"/>
                  <a:pt x="98" y="137"/>
                  <a:pt x="98" y="137"/>
                </a:cubicBezTo>
                <a:cubicBezTo>
                  <a:pt x="96" y="139"/>
                  <a:pt x="97" y="139"/>
                  <a:pt x="96" y="141"/>
                </a:cubicBezTo>
                <a:close/>
                <a:moveTo>
                  <a:pt x="119" y="170"/>
                </a:moveTo>
                <a:cubicBezTo>
                  <a:pt x="119" y="171"/>
                  <a:pt x="120" y="168"/>
                  <a:pt x="120" y="169"/>
                </a:cubicBezTo>
                <a:cubicBezTo>
                  <a:pt x="121" y="168"/>
                  <a:pt x="125" y="165"/>
                  <a:pt x="123" y="166"/>
                </a:cubicBezTo>
                <a:cubicBezTo>
                  <a:pt x="121" y="168"/>
                  <a:pt x="121" y="168"/>
                  <a:pt x="119" y="170"/>
                </a:cubicBezTo>
                <a:close/>
                <a:moveTo>
                  <a:pt x="111" y="161"/>
                </a:moveTo>
                <a:cubicBezTo>
                  <a:pt x="113" y="159"/>
                  <a:pt x="114" y="159"/>
                  <a:pt x="115" y="158"/>
                </a:cubicBezTo>
                <a:cubicBezTo>
                  <a:pt x="114" y="158"/>
                  <a:pt x="115" y="157"/>
                  <a:pt x="114" y="157"/>
                </a:cubicBezTo>
                <a:cubicBezTo>
                  <a:pt x="113" y="159"/>
                  <a:pt x="111" y="160"/>
                  <a:pt x="111" y="161"/>
                </a:cubicBezTo>
                <a:close/>
                <a:moveTo>
                  <a:pt x="85" y="151"/>
                </a:moveTo>
                <a:cubicBezTo>
                  <a:pt x="83" y="153"/>
                  <a:pt x="82" y="154"/>
                  <a:pt x="81" y="155"/>
                </a:cubicBezTo>
                <a:cubicBezTo>
                  <a:pt x="81" y="156"/>
                  <a:pt x="81" y="156"/>
                  <a:pt x="81" y="156"/>
                </a:cubicBezTo>
                <a:cubicBezTo>
                  <a:pt x="81" y="156"/>
                  <a:pt x="81" y="156"/>
                  <a:pt x="81" y="156"/>
                </a:cubicBezTo>
                <a:cubicBezTo>
                  <a:pt x="82" y="156"/>
                  <a:pt x="82" y="156"/>
                  <a:pt x="82" y="156"/>
                </a:cubicBezTo>
                <a:cubicBezTo>
                  <a:pt x="83" y="155"/>
                  <a:pt x="83" y="155"/>
                  <a:pt x="83" y="155"/>
                </a:cubicBezTo>
                <a:cubicBezTo>
                  <a:pt x="84" y="154"/>
                  <a:pt x="85" y="152"/>
                  <a:pt x="86" y="151"/>
                </a:cubicBezTo>
                <a:cubicBezTo>
                  <a:pt x="89" y="149"/>
                  <a:pt x="91" y="146"/>
                  <a:pt x="93" y="143"/>
                </a:cubicBezTo>
                <a:cubicBezTo>
                  <a:pt x="90" y="146"/>
                  <a:pt x="87" y="149"/>
                  <a:pt x="85" y="151"/>
                </a:cubicBezTo>
                <a:close/>
                <a:moveTo>
                  <a:pt x="88" y="156"/>
                </a:moveTo>
                <a:cubicBezTo>
                  <a:pt x="90" y="154"/>
                  <a:pt x="91" y="154"/>
                  <a:pt x="93" y="152"/>
                </a:cubicBezTo>
                <a:cubicBezTo>
                  <a:pt x="93" y="151"/>
                  <a:pt x="93" y="150"/>
                  <a:pt x="94" y="149"/>
                </a:cubicBezTo>
                <a:cubicBezTo>
                  <a:pt x="91" y="152"/>
                  <a:pt x="87" y="156"/>
                  <a:pt x="88" y="156"/>
                </a:cubicBezTo>
                <a:close/>
                <a:moveTo>
                  <a:pt x="86" y="154"/>
                </a:moveTo>
                <a:cubicBezTo>
                  <a:pt x="88" y="153"/>
                  <a:pt x="87" y="154"/>
                  <a:pt x="89" y="152"/>
                </a:cubicBezTo>
                <a:cubicBezTo>
                  <a:pt x="89" y="152"/>
                  <a:pt x="89" y="152"/>
                  <a:pt x="90" y="151"/>
                </a:cubicBezTo>
                <a:cubicBezTo>
                  <a:pt x="89" y="151"/>
                  <a:pt x="89" y="151"/>
                  <a:pt x="90" y="151"/>
                </a:cubicBezTo>
                <a:cubicBezTo>
                  <a:pt x="90" y="150"/>
                  <a:pt x="90" y="150"/>
                  <a:pt x="90" y="150"/>
                </a:cubicBezTo>
                <a:cubicBezTo>
                  <a:pt x="89" y="152"/>
                  <a:pt x="86" y="154"/>
                  <a:pt x="86" y="154"/>
                </a:cubicBezTo>
                <a:close/>
                <a:moveTo>
                  <a:pt x="96" y="160"/>
                </a:moveTo>
                <a:cubicBezTo>
                  <a:pt x="96" y="161"/>
                  <a:pt x="94" y="163"/>
                  <a:pt x="94" y="164"/>
                </a:cubicBezTo>
                <a:cubicBezTo>
                  <a:pt x="96" y="162"/>
                  <a:pt x="96" y="161"/>
                  <a:pt x="98" y="160"/>
                </a:cubicBezTo>
                <a:cubicBezTo>
                  <a:pt x="97" y="159"/>
                  <a:pt x="97" y="160"/>
                  <a:pt x="96" y="160"/>
                </a:cubicBezTo>
                <a:close/>
                <a:moveTo>
                  <a:pt x="95" y="158"/>
                </a:moveTo>
                <a:cubicBezTo>
                  <a:pt x="95" y="158"/>
                  <a:pt x="95" y="158"/>
                  <a:pt x="95" y="158"/>
                </a:cubicBezTo>
                <a:cubicBezTo>
                  <a:pt x="93" y="159"/>
                  <a:pt x="94" y="159"/>
                  <a:pt x="92" y="160"/>
                </a:cubicBezTo>
                <a:cubicBezTo>
                  <a:pt x="93" y="161"/>
                  <a:pt x="93" y="161"/>
                  <a:pt x="93" y="161"/>
                </a:cubicBezTo>
                <a:cubicBezTo>
                  <a:pt x="94" y="159"/>
                  <a:pt x="94" y="160"/>
                  <a:pt x="95" y="158"/>
                </a:cubicBezTo>
                <a:close/>
                <a:moveTo>
                  <a:pt x="85" y="163"/>
                </a:moveTo>
                <a:cubicBezTo>
                  <a:pt x="86" y="162"/>
                  <a:pt x="86" y="162"/>
                  <a:pt x="86" y="162"/>
                </a:cubicBezTo>
                <a:cubicBezTo>
                  <a:pt x="86" y="162"/>
                  <a:pt x="85" y="162"/>
                  <a:pt x="85" y="163"/>
                </a:cubicBezTo>
                <a:close/>
                <a:moveTo>
                  <a:pt x="91" y="167"/>
                </a:moveTo>
                <a:cubicBezTo>
                  <a:pt x="91" y="167"/>
                  <a:pt x="91" y="167"/>
                  <a:pt x="91" y="168"/>
                </a:cubicBezTo>
                <a:cubicBezTo>
                  <a:pt x="92" y="168"/>
                  <a:pt x="92" y="168"/>
                  <a:pt x="92" y="167"/>
                </a:cubicBezTo>
                <a:cubicBezTo>
                  <a:pt x="92" y="167"/>
                  <a:pt x="92" y="167"/>
                  <a:pt x="92" y="167"/>
                </a:cubicBezTo>
                <a:cubicBezTo>
                  <a:pt x="92" y="167"/>
                  <a:pt x="91" y="166"/>
                  <a:pt x="91" y="167"/>
                </a:cubicBezTo>
                <a:close/>
                <a:moveTo>
                  <a:pt x="101" y="179"/>
                </a:moveTo>
                <a:cubicBezTo>
                  <a:pt x="101" y="179"/>
                  <a:pt x="101" y="179"/>
                  <a:pt x="102" y="180"/>
                </a:cubicBezTo>
                <a:cubicBezTo>
                  <a:pt x="102" y="179"/>
                  <a:pt x="102" y="178"/>
                  <a:pt x="103" y="178"/>
                </a:cubicBezTo>
                <a:cubicBezTo>
                  <a:pt x="103" y="178"/>
                  <a:pt x="103" y="178"/>
                  <a:pt x="103" y="177"/>
                </a:cubicBezTo>
                <a:cubicBezTo>
                  <a:pt x="102" y="178"/>
                  <a:pt x="102" y="178"/>
                  <a:pt x="101" y="179"/>
                </a:cubicBezTo>
                <a:close/>
                <a:moveTo>
                  <a:pt x="111" y="187"/>
                </a:moveTo>
                <a:cubicBezTo>
                  <a:pt x="111" y="188"/>
                  <a:pt x="112" y="187"/>
                  <a:pt x="112" y="187"/>
                </a:cubicBezTo>
                <a:cubicBezTo>
                  <a:pt x="111" y="187"/>
                  <a:pt x="112" y="187"/>
                  <a:pt x="112" y="186"/>
                </a:cubicBezTo>
                <a:cubicBezTo>
                  <a:pt x="111" y="186"/>
                  <a:pt x="112" y="187"/>
                  <a:pt x="111" y="187"/>
                </a:cubicBezTo>
                <a:close/>
                <a:moveTo>
                  <a:pt x="100" y="178"/>
                </a:moveTo>
                <a:cubicBezTo>
                  <a:pt x="100" y="179"/>
                  <a:pt x="101" y="179"/>
                  <a:pt x="101" y="178"/>
                </a:cubicBezTo>
                <a:cubicBezTo>
                  <a:pt x="101" y="178"/>
                  <a:pt x="101" y="178"/>
                  <a:pt x="101" y="178"/>
                </a:cubicBezTo>
                <a:cubicBezTo>
                  <a:pt x="101" y="178"/>
                  <a:pt x="101" y="178"/>
                  <a:pt x="101" y="178"/>
                </a:cubicBezTo>
                <a:cubicBezTo>
                  <a:pt x="101" y="178"/>
                  <a:pt x="100" y="178"/>
                  <a:pt x="100" y="178"/>
                </a:cubicBezTo>
                <a:close/>
                <a:moveTo>
                  <a:pt x="101" y="180"/>
                </a:moveTo>
                <a:cubicBezTo>
                  <a:pt x="101" y="179"/>
                  <a:pt x="101" y="181"/>
                  <a:pt x="102" y="180"/>
                </a:cubicBezTo>
                <a:cubicBezTo>
                  <a:pt x="102" y="180"/>
                  <a:pt x="101" y="179"/>
                  <a:pt x="101" y="179"/>
                </a:cubicBezTo>
                <a:cubicBezTo>
                  <a:pt x="101" y="179"/>
                  <a:pt x="100" y="180"/>
                  <a:pt x="101" y="180"/>
                </a:cubicBezTo>
                <a:close/>
                <a:moveTo>
                  <a:pt x="76" y="157"/>
                </a:moveTo>
                <a:cubicBezTo>
                  <a:pt x="76" y="157"/>
                  <a:pt x="77" y="156"/>
                  <a:pt x="76" y="156"/>
                </a:cubicBezTo>
                <a:cubicBezTo>
                  <a:pt x="76" y="156"/>
                  <a:pt x="76" y="157"/>
                  <a:pt x="76" y="157"/>
                </a:cubicBezTo>
                <a:close/>
                <a:moveTo>
                  <a:pt x="99" y="179"/>
                </a:moveTo>
                <a:cubicBezTo>
                  <a:pt x="99" y="178"/>
                  <a:pt x="100" y="180"/>
                  <a:pt x="100" y="179"/>
                </a:cubicBezTo>
                <a:cubicBezTo>
                  <a:pt x="99" y="179"/>
                  <a:pt x="100" y="179"/>
                  <a:pt x="100" y="178"/>
                </a:cubicBezTo>
                <a:cubicBezTo>
                  <a:pt x="100" y="178"/>
                  <a:pt x="99" y="179"/>
                  <a:pt x="99" y="179"/>
                </a:cubicBezTo>
                <a:close/>
                <a:moveTo>
                  <a:pt x="104" y="186"/>
                </a:moveTo>
                <a:cubicBezTo>
                  <a:pt x="105" y="185"/>
                  <a:pt x="105" y="185"/>
                  <a:pt x="105" y="185"/>
                </a:cubicBezTo>
                <a:cubicBezTo>
                  <a:pt x="105" y="184"/>
                  <a:pt x="104" y="185"/>
                  <a:pt x="104" y="186"/>
                </a:cubicBezTo>
                <a:close/>
                <a:moveTo>
                  <a:pt x="100" y="181"/>
                </a:moveTo>
                <a:cubicBezTo>
                  <a:pt x="100" y="181"/>
                  <a:pt x="100" y="181"/>
                  <a:pt x="100" y="181"/>
                </a:cubicBezTo>
                <a:cubicBezTo>
                  <a:pt x="100" y="181"/>
                  <a:pt x="100" y="181"/>
                  <a:pt x="100" y="181"/>
                </a:cubicBezTo>
                <a:cubicBezTo>
                  <a:pt x="100" y="181"/>
                  <a:pt x="101" y="181"/>
                  <a:pt x="101" y="181"/>
                </a:cubicBezTo>
                <a:cubicBezTo>
                  <a:pt x="100" y="181"/>
                  <a:pt x="100" y="180"/>
                  <a:pt x="100" y="181"/>
                </a:cubicBezTo>
                <a:close/>
                <a:moveTo>
                  <a:pt x="108" y="192"/>
                </a:moveTo>
                <a:cubicBezTo>
                  <a:pt x="108" y="191"/>
                  <a:pt x="109" y="190"/>
                  <a:pt x="109" y="190"/>
                </a:cubicBezTo>
                <a:cubicBezTo>
                  <a:pt x="108" y="191"/>
                  <a:pt x="107" y="191"/>
                  <a:pt x="108" y="192"/>
                </a:cubicBezTo>
                <a:close/>
                <a:moveTo>
                  <a:pt x="76" y="161"/>
                </a:moveTo>
                <a:cubicBezTo>
                  <a:pt x="76" y="161"/>
                  <a:pt x="77" y="162"/>
                  <a:pt x="77" y="161"/>
                </a:cubicBezTo>
                <a:cubicBezTo>
                  <a:pt x="77" y="161"/>
                  <a:pt x="77" y="161"/>
                  <a:pt x="77" y="161"/>
                </a:cubicBezTo>
                <a:cubicBezTo>
                  <a:pt x="77" y="161"/>
                  <a:pt x="78" y="161"/>
                  <a:pt x="77" y="161"/>
                </a:cubicBezTo>
                <a:cubicBezTo>
                  <a:pt x="77" y="161"/>
                  <a:pt x="77" y="161"/>
                  <a:pt x="76" y="161"/>
                </a:cubicBezTo>
                <a:close/>
                <a:moveTo>
                  <a:pt x="99" y="182"/>
                </a:moveTo>
                <a:cubicBezTo>
                  <a:pt x="99" y="182"/>
                  <a:pt x="99" y="182"/>
                  <a:pt x="99" y="182"/>
                </a:cubicBezTo>
                <a:cubicBezTo>
                  <a:pt x="100" y="182"/>
                  <a:pt x="100" y="182"/>
                  <a:pt x="100" y="181"/>
                </a:cubicBezTo>
                <a:cubicBezTo>
                  <a:pt x="99" y="181"/>
                  <a:pt x="99" y="182"/>
                  <a:pt x="99" y="182"/>
                </a:cubicBezTo>
                <a:close/>
                <a:moveTo>
                  <a:pt x="102" y="184"/>
                </a:moveTo>
                <a:cubicBezTo>
                  <a:pt x="102" y="184"/>
                  <a:pt x="102" y="185"/>
                  <a:pt x="102" y="185"/>
                </a:cubicBezTo>
                <a:cubicBezTo>
                  <a:pt x="102" y="185"/>
                  <a:pt x="102" y="185"/>
                  <a:pt x="102" y="185"/>
                </a:cubicBezTo>
                <a:cubicBezTo>
                  <a:pt x="102" y="185"/>
                  <a:pt x="103" y="185"/>
                  <a:pt x="103" y="184"/>
                </a:cubicBezTo>
                <a:cubicBezTo>
                  <a:pt x="103" y="185"/>
                  <a:pt x="102" y="184"/>
                  <a:pt x="102" y="184"/>
                </a:cubicBezTo>
                <a:close/>
                <a:moveTo>
                  <a:pt x="103" y="187"/>
                </a:moveTo>
                <a:cubicBezTo>
                  <a:pt x="104" y="186"/>
                  <a:pt x="104" y="186"/>
                  <a:pt x="104" y="185"/>
                </a:cubicBezTo>
                <a:cubicBezTo>
                  <a:pt x="104" y="186"/>
                  <a:pt x="103" y="186"/>
                  <a:pt x="103" y="187"/>
                </a:cubicBezTo>
                <a:close/>
                <a:moveTo>
                  <a:pt x="99" y="185"/>
                </a:moveTo>
                <a:cubicBezTo>
                  <a:pt x="99" y="185"/>
                  <a:pt x="100" y="185"/>
                  <a:pt x="100" y="185"/>
                </a:cubicBezTo>
                <a:cubicBezTo>
                  <a:pt x="100" y="185"/>
                  <a:pt x="101" y="185"/>
                  <a:pt x="101" y="186"/>
                </a:cubicBezTo>
                <a:cubicBezTo>
                  <a:pt x="102" y="186"/>
                  <a:pt x="100" y="184"/>
                  <a:pt x="102" y="184"/>
                </a:cubicBezTo>
                <a:cubicBezTo>
                  <a:pt x="101" y="184"/>
                  <a:pt x="101" y="184"/>
                  <a:pt x="101" y="183"/>
                </a:cubicBezTo>
                <a:cubicBezTo>
                  <a:pt x="100" y="184"/>
                  <a:pt x="99" y="184"/>
                  <a:pt x="99" y="185"/>
                </a:cubicBezTo>
                <a:close/>
                <a:moveTo>
                  <a:pt x="84" y="169"/>
                </a:moveTo>
                <a:cubicBezTo>
                  <a:pt x="84" y="169"/>
                  <a:pt x="85" y="169"/>
                  <a:pt x="85" y="168"/>
                </a:cubicBezTo>
                <a:cubicBezTo>
                  <a:pt x="85" y="169"/>
                  <a:pt x="84" y="169"/>
                  <a:pt x="84" y="169"/>
                </a:cubicBezTo>
                <a:close/>
                <a:moveTo>
                  <a:pt x="97" y="181"/>
                </a:moveTo>
                <a:cubicBezTo>
                  <a:pt x="98" y="181"/>
                  <a:pt x="97" y="182"/>
                  <a:pt x="98" y="182"/>
                </a:cubicBezTo>
                <a:cubicBezTo>
                  <a:pt x="98" y="181"/>
                  <a:pt x="98" y="181"/>
                  <a:pt x="98" y="181"/>
                </a:cubicBezTo>
                <a:cubicBezTo>
                  <a:pt x="98" y="181"/>
                  <a:pt x="98" y="181"/>
                  <a:pt x="97" y="181"/>
                </a:cubicBezTo>
                <a:close/>
                <a:moveTo>
                  <a:pt x="105" y="194"/>
                </a:moveTo>
                <a:cubicBezTo>
                  <a:pt x="106" y="194"/>
                  <a:pt x="106" y="192"/>
                  <a:pt x="107" y="192"/>
                </a:cubicBezTo>
                <a:cubicBezTo>
                  <a:pt x="107" y="192"/>
                  <a:pt x="107" y="192"/>
                  <a:pt x="107" y="192"/>
                </a:cubicBezTo>
                <a:cubicBezTo>
                  <a:pt x="106" y="192"/>
                  <a:pt x="105" y="193"/>
                  <a:pt x="105" y="194"/>
                </a:cubicBezTo>
                <a:close/>
                <a:moveTo>
                  <a:pt x="91" y="184"/>
                </a:moveTo>
                <a:cubicBezTo>
                  <a:pt x="92" y="184"/>
                  <a:pt x="91" y="185"/>
                  <a:pt x="91" y="185"/>
                </a:cubicBezTo>
                <a:cubicBezTo>
                  <a:pt x="92" y="185"/>
                  <a:pt x="92" y="184"/>
                  <a:pt x="93" y="184"/>
                </a:cubicBezTo>
                <a:cubicBezTo>
                  <a:pt x="92" y="184"/>
                  <a:pt x="92" y="184"/>
                  <a:pt x="92" y="183"/>
                </a:cubicBezTo>
                <a:cubicBezTo>
                  <a:pt x="92" y="184"/>
                  <a:pt x="92" y="184"/>
                  <a:pt x="91" y="184"/>
                </a:cubicBezTo>
                <a:close/>
                <a:moveTo>
                  <a:pt x="72" y="169"/>
                </a:moveTo>
                <a:cubicBezTo>
                  <a:pt x="73" y="170"/>
                  <a:pt x="73" y="170"/>
                  <a:pt x="73" y="170"/>
                </a:cubicBezTo>
                <a:cubicBezTo>
                  <a:pt x="73" y="169"/>
                  <a:pt x="75" y="168"/>
                  <a:pt x="74" y="167"/>
                </a:cubicBezTo>
                <a:cubicBezTo>
                  <a:pt x="73" y="168"/>
                  <a:pt x="73" y="169"/>
                  <a:pt x="72" y="169"/>
                </a:cubicBezTo>
                <a:close/>
                <a:moveTo>
                  <a:pt x="74" y="170"/>
                </a:moveTo>
                <a:cubicBezTo>
                  <a:pt x="75" y="170"/>
                  <a:pt x="76" y="169"/>
                  <a:pt x="76" y="168"/>
                </a:cubicBezTo>
                <a:cubicBezTo>
                  <a:pt x="75" y="169"/>
                  <a:pt x="74" y="170"/>
                  <a:pt x="74" y="170"/>
                </a:cubicBezTo>
                <a:close/>
                <a:moveTo>
                  <a:pt x="88" y="184"/>
                </a:moveTo>
                <a:cubicBezTo>
                  <a:pt x="89" y="185"/>
                  <a:pt x="89" y="185"/>
                  <a:pt x="89" y="185"/>
                </a:cubicBezTo>
                <a:cubicBezTo>
                  <a:pt x="90" y="184"/>
                  <a:pt x="90" y="184"/>
                  <a:pt x="90" y="183"/>
                </a:cubicBezTo>
                <a:cubicBezTo>
                  <a:pt x="90" y="183"/>
                  <a:pt x="89" y="184"/>
                  <a:pt x="88" y="184"/>
                </a:cubicBezTo>
                <a:close/>
                <a:moveTo>
                  <a:pt x="71" y="168"/>
                </a:moveTo>
                <a:cubicBezTo>
                  <a:pt x="71" y="168"/>
                  <a:pt x="71" y="167"/>
                  <a:pt x="71" y="167"/>
                </a:cubicBezTo>
                <a:cubicBezTo>
                  <a:pt x="71" y="167"/>
                  <a:pt x="71" y="168"/>
                  <a:pt x="71" y="168"/>
                </a:cubicBezTo>
                <a:close/>
                <a:moveTo>
                  <a:pt x="89" y="187"/>
                </a:moveTo>
                <a:cubicBezTo>
                  <a:pt x="90" y="188"/>
                  <a:pt x="90" y="187"/>
                  <a:pt x="90" y="187"/>
                </a:cubicBezTo>
                <a:cubicBezTo>
                  <a:pt x="91" y="187"/>
                  <a:pt x="91" y="186"/>
                  <a:pt x="91" y="186"/>
                </a:cubicBezTo>
                <a:cubicBezTo>
                  <a:pt x="90" y="186"/>
                  <a:pt x="90" y="187"/>
                  <a:pt x="89" y="186"/>
                </a:cubicBezTo>
                <a:cubicBezTo>
                  <a:pt x="89" y="186"/>
                  <a:pt x="90" y="187"/>
                  <a:pt x="89" y="187"/>
                </a:cubicBezTo>
                <a:close/>
                <a:moveTo>
                  <a:pt x="84" y="182"/>
                </a:moveTo>
                <a:cubicBezTo>
                  <a:pt x="84" y="182"/>
                  <a:pt x="85" y="180"/>
                  <a:pt x="84" y="180"/>
                </a:cubicBezTo>
                <a:cubicBezTo>
                  <a:pt x="84" y="181"/>
                  <a:pt x="83" y="181"/>
                  <a:pt x="84" y="182"/>
                </a:cubicBezTo>
                <a:close/>
                <a:moveTo>
                  <a:pt x="72" y="173"/>
                </a:moveTo>
                <a:cubicBezTo>
                  <a:pt x="72" y="173"/>
                  <a:pt x="73" y="173"/>
                  <a:pt x="73" y="173"/>
                </a:cubicBezTo>
                <a:cubicBezTo>
                  <a:pt x="73" y="173"/>
                  <a:pt x="73" y="173"/>
                  <a:pt x="73" y="172"/>
                </a:cubicBezTo>
                <a:cubicBezTo>
                  <a:pt x="72" y="172"/>
                  <a:pt x="75" y="172"/>
                  <a:pt x="74" y="171"/>
                </a:cubicBezTo>
                <a:cubicBezTo>
                  <a:pt x="73" y="171"/>
                  <a:pt x="73" y="172"/>
                  <a:pt x="72" y="173"/>
                </a:cubicBezTo>
                <a:close/>
                <a:moveTo>
                  <a:pt x="97" y="197"/>
                </a:moveTo>
                <a:cubicBezTo>
                  <a:pt x="98" y="196"/>
                  <a:pt x="99" y="195"/>
                  <a:pt x="99" y="194"/>
                </a:cubicBezTo>
                <a:cubicBezTo>
                  <a:pt x="99" y="195"/>
                  <a:pt x="97" y="195"/>
                  <a:pt x="97" y="197"/>
                </a:cubicBezTo>
                <a:close/>
                <a:moveTo>
                  <a:pt x="69" y="174"/>
                </a:moveTo>
                <a:cubicBezTo>
                  <a:pt x="70" y="173"/>
                  <a:pt x="71" y="172"/>
                  <a:pt x="72" y="171"/>
                </a:cubicBezTo>
                <a:cubicBezTo>
                  <a:pt x="72" y="170"/>
                  <a:pt x="72" y="170"/>
                  <a:pt x="72" y="170"/>
                </a:cubicBezTo>
                <a:cubicBezTo>
                  <a:pt x="71" y="172"/>
                  <a:pt x="69" y="172"/>
                  <a:pt x="69" y="174"/>
                </a:cubicBezTo>
                <a:close/>
                <a:moveTo>
                  <a:pt x="91" y="189"/>
                </a:moveTo>
                <a:cubicBezTo>
                  <a:pt x="91" y="189"/>
                  <a:pt x="92" y="189"/>
                  <a:pt x="91" y="188"/>
                </a:cubicBezTo>
                <a:cubicBezTo>
                  <a:pt x="91" y="189"/>
                  <a:pt x="90" y="189"/>
                  <a:pt x="91" y="189"/>
                </a:cubicBezTo>
                <a:close/>
                <a:moveTo>
                  <a:pt x="69" y="171"/>
                </a:moveTo>
                <a:cubicBezTo>
                  <a:pt x="69" y="170"/>
                  <a:pt x="70" y="169"/>
                  <a:pt x="70" y="169"/>
                </a:cubicBezTo>
                <a:cubicBezTo>
                  <a:pt x="69" y="169"/>
                  <a:pt x="68" y="170"/>
                  <a:pt x="69" y="171"/>
                </a:cubicBezTo>
                <a:close/>
                <a:moveTo>
                  <a:pt x="67" y="172"/>
                </a:moveTo>
                <a:cubicBezTo>
                  <a:pt x="68" y="173"/>
                  <a:pt x="68" y="172"/>
                  <a:pt x="68" y="171"/>
                </a:cubicBezTo>
                <a:lnTo>
                  <a:pt x="67" y="172"/>
                </a:lnTo>
                <a:close/>
                <a:moveTo>
                  <a:pt x="96" y="198"/>
                </a:moveTo>
                <a:cubicBezTo>
                  <a:pt x="97" y="198"/>
                  <a:pt x="97" y="197"/>
                  <a:pt x="97" y="197"/>
                </a:cubicBezTo>
                <a:cubicBezTo>
                  <a:pt x="96" y="197"/>
                  <a:pt x="96" y="198"/>
                  <a:pt x="96" y="198"/>
                </a:cubicBezTo>
                <a:close/>
                <a:moveTo>
                  <a:pt x="75" y="181"/>
                </a:moveTo>
                <a:cubicBezTo>
                  <a:pt x="76" y="181"/>
                  <a:pt x="77" y="180"/>
                  <a:pt x="76" y="180"/>
                </a:cubicBezTo>
                <a:cubicBezTo>
                  <a:pt x="76" y="180"/>
                  <a:pt x="75" y="181"/>
                  <a:pt x="75" y="181"/>
                </a:cubicBezTo>
                <a:close/>
                <a:moveTo>
                  <a:pt x="90" y="195"/>
                </a:moveTo>
                <a:cubicBezTo>
                  <a:pt x="91" y="196"/>
                  <a:pt x="91" y="194"/>
                  <a:pt x="92" y="194"/>
                </a:cubicBezTo>
                <a:cubicBezTo>
                  <a:pt x="92" y="194"/>
                  <a:pt x="92" y="194"/>
                  <a:pt x="91" y="193"/>
                </a:cubicBezTo>
                <a:cubicBezTo>
                  <a:pt x="91" y="194"/>
                  <a:pt x="91" y="195"/>
                  <a:pt x="90" y="195"/>
                </a:cubicBezTo>
                <a:close/>
                <a:moveTo>
                  <a:pt x="65" y="173"/>
                </a:moveTo>
                <a:cubicBezTo>
                  <a:pt x="66" y="173"/>
                  <a:pt x="66" y="172"/>
                  <a:pt x="66" y="172"/>
                </a:cubicBezTo>
                <a:cubicBezTo>
                  <a:pt x="66" y="172"/>
                  <a:pt x="65" y="173"/>
                  <a:pt x="65" y="173"/>
                </a:cubicBezTo>
                <a:close/>
                <a:moveTo>
                  <a:pt x="67" y="176"/>
                </a:moveTo>
                <a:cubicBezTo>
                  <a:pt x="68" y="177"/>
                  <a:pt x="69" y="175"/>
                  <a:pt x="68" y="175"/>
                </a:cubicBezTo>
                <a:cubicBezTo>
                  <a:pt x="68" y="176"/>
                  <a:pt x="67" y="176"/>
                  <a:pt x="67" y="176"/>
                </a:cubicBezTo>
                <a:close/>
                <a:moveTo>
                  <a:pt x="70" y="178"/>
                </a:moveTo>
                <a:cubicBezTo>
                  <a:pt x="70" y="179"/>
                  <a:pt x="70" y="178"/>
                  <a:pt x="70" y="177"/>
                </a:cubicBezTo>
                <a:cubicBezTo>
                  <a:pt x="70" y="177"/>
                  <a:pt x="70" y="178"/>
                  <a:pt x="70" y="178"/>
                </a:cubicBezTo>
                <a:close/>
                <a:moveTo>
                  <a:pt x="88" y="196"/>
                </a:moveTo>
                <a:cubicBezTo>
                  <a:pt x="89" y="196"/>
                  <a:pt x="90" y="195"/>
                  <a:pt x="89" y="194"/>
                </a:cubicBezTo>
                <a:cubicBezTo>
                  <a:pt x="89" y="196"/>
                  <a:pt x="87" y="195"/>
                  <a:pt x="88" y="196"/>
                </a:cubicBezTo>
                <a:close/>
                <a:moveTo>
                  <a:pt x="63" y="174"/>
                </a:moveTo>
                <a:cubicBezTo>
                  <a:pt x="63" y="174"/>
                  <a:pt x="63" y="174"/>
                  <a:pt x="63" y="174"/>
                </a:cubicBezTo>
                <a:cubicBezTo>
                  <a:pt x="64" y="174"/>
                  <a:pt x="64" y="173"/>
                  <a:pt x="64" y="172"/>
                </a:cubicBezTo>
                <a:cubicBezTo>
                  <a:pt x="64" y="172"/>
                  <a:pt x="64" y="173"/>
                  <a:pt x="63" y="174"/>
                </a:cubicBezTo>
                <a:close/>
                <a:moveTo>
                  <a:pt x="87" y="195"/>
                </a:moveTo>
                <a:cubicBezTo>
                  <a:pt x="87" y="194"/>
                  <a:pt x="87" y="194"/>
                  <a:pt x="88" y="194"/>
                </a:cubicBezTo>
                <a:cubicBezTo>
                  <a:pt x="87" y="193"/>
                  <a:pt x="87" y="193"/>
                  <a:pt x="87" y="193"/>
                </a:cubicBezTo>
                <a:cubicBezTo>
                  <a:pt x="87" y="194"/>
                  <a:pt x="86" y="194"/>
                  <a:pt x="87" y="195"/>
                </a:cubicBezTo>
                <a:close/>
                <a:moveTo>
                  <a:pt x="89" y="196"/>
                </a:moveTo>
                <a:cubicBezTo>
                  <a:pt x="89" y="196"/>
                  <a:pt x="90" y="197"/>
                  <a:pt x="90" y="197"/>
                </a:cubicBezTo>
                <a:cubicBezTo>
                  <a:pt x="90" y="196"/>
                  <a:pt x="90" y="196"/>
                  <a:pt x="89" y="196"/>
                </a:cubicBezTo>
                <a:close/>
                <a:moveTo>
                  <a:pt x="70" y="180"/>
                </a:moveTo>
                <a:cubicBezTo>
                  <a:pt x="70" y="180"/>
                  <a:pt x="70" y="180"/>
                  <a:pt x="70" y="179"/>
                </a:cubicBezTo>
                <a:cubicBezTo>
                  <a:pt x="70" y="179"/>
                  <a:pt x="69" y="179"/>
                  <a:pt x="69" y="180"/>
                </a:cubicBezTo>
                <a:cubicBezTo>
                  <a:pt x="69" y="180"/>
                  <a:pt x="69" y="180"/>
                  <a:pt x="70" y="180"/>
                </a:cubicBezTo>
                <a:close/>
                <a:moveTo>
                  <a:pt x="63" y="175"/>
                </a:moveTo>
                <a:cubicBezTo>
                  <a:pt x="62" y="175"/>
                  <a:pt x="61" y="176"/>
                  <a:pt x="61" y="177"/>
                </a:cubicBezTo>
                <a:cubicBezTo>
                  <a:pt x="62" y="177"/>
                  <a:pt x="63" y="175"/>
                  <a:pt x="63" y="174"/>
                </a:cubicBezTo>
                <a:cubicBezTo>
                  <a:pt x="63" y="174"/>
                  <a:pt x="63" y="175"/>
                  <a:pt x="63" y="175"/>
                </a:cubicBezTo>
                <a:close/>
                <a:moveTo>
                  <a:pt x="88" y="201"/>
                </a:moveTo>
                <a:cubicBezTo>
                  <a:pt x="88" y="202"/>
                  <a:pt x="88" y="202"/>
                  <a:pt x="89" y="202"/>
                </a:cubicBezTo>
                <a:cubicBezTo>
                  <a:pt x="89" y="201"/>
                  <a:pt x="89" y="201"/>
                  <a:pt x="90" y="200"/>
                </a:cubicBezTo>
                <a:cubicBezTo>
                  <a:pt x="90" y="200"/>
                  <a:pt x="90" y="200"/>
                  <a:pt x="90" y="199"/>
                </a:cubicBezTo>
                <a:cubicBezTo>
                  <a:pt x="90" y="199"/>
                  <a:pt x="90" y="199"/>
                  <a:pt x="90" y="199"/>
                </a:cubicBezTo>
                <a:cubicBezTo>
                  <a:pt x="89" y="200"/>
                  <a:pt x="89" y="201"/>
                  <a:pt x="88" y="201"/>
                </a:cubicBezTo>
                <a:close/>
                <a:moveTo>
                  <a:pt x="92" y="203"/>
                </a:moveTo>
                <a:cubicBezTo>
                  <a:pt x="92" y="203"/>
                  <a:pt x="93" y="202"/>
                  <a:pt x="93" y="202"/>
                </a:cubicBezTo>
                <a:cubicBezTo>
                  <a:pt x="92" y="202"/>
                  <a:pt x="92" y="202"/>
                  <a:pt x="92" y="203"/>
                </a:cubicBezTo>
                <a:close/>
                <a:moveTo>
                  <a:pt x="62" y="177"/>
                </a:moveTo>
                <a:cubicBezTo>
                  <a:pt x="62" y="177"/>
                  <a:pt x="63" y="177"/>
                  <a:pt x="63" y="176"/>
                </a:cubicBezTo>
                <a:cubicBezTo>
                  <a:pt x="62" y="176"/>
                  <a:pt x="62" y="177"/>
                  <a:pt x="62" y="177"/>
                </a:cubicBezTo>
                <a:close/>
                <a:moveTo>
                  <a:pt x="62" y="177"/>
                </a:moveTo>
                <a:cubicBezTo>
                  <a:pt x="62" y="178"/>
                  <a:pt x="63" y="178"/>
                  <a:pt x="63" y="178"/>
                </a:cubicBezTo>
                <a:cubicBezTo>
                  <a:pt x="63" y="177"/>
                  <a:pt x="63" y="177"/>
                  <a:pt x="62" y="177"/>
                </a:cubicBezTo>
                <a:close/>
                <a:moveTo>
                  <a:pt x="90" y="205"/>
                </a:moveTo>
                <a:cubicBezTo>
                  <a:pt x="90" y="205"/>
                  <a:pt x="92" y="204"/>
                  <a:pt x="91" y="203"/>
                </a:cubicBezTo>
                <a:cubicBezTo>
                  <a:pt x="91" y="203"/>
                  <a:pt x="90" y="204"/>
                  <a:pt x="90" y="205"/>
                </a:cubicBezTo>
                <a:close/>
                <a:moveTo>
                  <a:pt x="89" y="203"/>
                </a:moveTo>
                <a:cubicBezTo>
                  <a:pt x="90" y="204"/>
                  <a:pt x="91" y="202"/>
                  <a:pt x="90" y="202"/>
                </a:cubicBezTo>
                <a:cubicBezTo>
                  <a:pt x="90" y="203"/>
                  <a:pt x="90" y="203"/>
                  <a:pt x="89" y="203"/>
                </a:cubicBezTo>
                <a:close/>
                <a:moveTo>
                  <a:pt x="78" y="193"/>
                </a:moveTo>
                <a:cubicBezTo>
                  <a:pt x="76" y="194"/>
                  <a:pt x="79" y="195"/>
                  <a:pt x="78" y="196"/>
                </a:cubicBezTo>
                <a:cubicBezTo>
                  <a:pt x="79" y="196"/>
                  <a:pt x="80" y="194"/>
                  <a:pt x="80" y="194"/>
                </a:cubicBezTo>
                <a:cubicBezTo>
                  <a:pt x="79" y="195"/>
                  <a:pt x="78" y="194"/>
                  <a:pt x="78" y="193"/>
                </a:cubicBezTo>
                <a:close/>
                <a:moveTo>
                  <a:pt x="70" y="188"/>
                </a:moveTo>
                <a:cubicBezTo>
                  <a:pt x="69" y="188"/>
                  <a:pt x="70" y="188"/>
                  <a:pt x="69" y="188"/>
                </a:cubicBezTo>
                <a:cubicBezTo>
                  <a:pt x="69" y="189"/>
                  <a:pt x="67" y="189"/>
                  <a:pt x="68" y="190"/>
                </a:cubicBezTo>
                <a:cubicBezTo>
                  <a:pt x="68" y="189"/>
                  <a:pt x="70" y="190"/>
                  <a:pt x="70" y="188"/>
                </a:cubicBezTo>
                <a:cubicBezTo>
                  <a:pt x="70" y="188"/>
                  <a:pt x="70" y="188"/>
                  <a:pt x="70" y="188"/>
                </a:cubicBezTo>
                <a:close/>
                <a:moveTo>
                  <a:pt x="66" y="185"/>
                </a:moveTo>
                <a:cubicBezTo>
                  <a:pt x="65" y="185"/>
                  <a:pt x="65" y="185"/>
                  <a:pt x="66" y="186"/>
                </a:cubicBezTo>
                <a:cubicBezTo>
                  <a:pt x="66" y="185"/>
                  <a:pt x="66" y="184"/>
                  <a:pt x="66" y="185"/>
                </a:cubicBezTo>
                <a:close/>
                <a:moveTo>
                  <a:pt x="79" y="199"/>
                </a:moveTo>
                <a:cubicBezTo>
                  <a:pt x="80" y="199"/>
                  <a:pt x="81" y="198"/>
                  <a:pt x="81" y="198"/>
                </a:cubicBezTo>
                <a:cubicBezTo>
                  <a:pt x="80" y="198"/>
                  <a:pt x="79" y="199"/>
                  <a:pt x="79" y="199"/>
                </a:cubicBezTo>
                <a:close/>
                <a:moveTo>
                  <a:pt x="84" y="202"/>
                </a:moveTo>
                <a:cubicBezTo>
                  <a:pt x="85" y="202"/>
                  <a:pt x="85" y="201"/>
                  <a:pt x="85" y="201"/>
                </a:cubicBezTo>
                <a:cubicBezTo>
                  <a:pt x="84" y="201"/>
                  <a:pt x="84" y="202"/>
                  <a:pt x="84" y="202"/>
                </a:cubicBezTo>
                <a:close/>
                <a:moveTo>
                  <a:pt x="58" y="182"/>
                </a:moveTo>
                <a:cubicBezTo>
                  <a:pt x="58" y="183"/>
                  <a:pt x="60" y="181"/>
                  <a:pt x="59" y="181"/>
                </a:cubicBezTo>
                <a:cubicBezTo>
                  <a:pt x="59" y="181"/>
                  <a:pt x="57" y="182"/>
                  <a:pt x="58" y="182"/>
                </a:cubicBezTo>
                <a:close/>
                <a:moveTo>
                  <a:pt x="76" y="197"/>
                </a:moveTo>
                <a:cubicBezTo>
                  <a:pt x="77" y="198"/>
                  <a:pt x="78" y="196"/>
                  <a:pt x="77" y="197"/>
                </a:cubicBezTo>
                <a:cubicBezTo>
                  <a:pt x="77" y="197"/>
                  <a:pt x="76" y="197"/>
                  <a:pt x="76" y="197"/>
                </a:cubicBezTo>
                <a:close/>
                <a:moveTo>
                  <a:pt x="68" y="191"/>
                </a:moveTo>
                <a:cubicBezTo>
                  <a:pt x="68" y="191"/>
                  <a:pt x="68" y="191"/>
                  <a:pt x="69" y="191"/>
                </a:cubicBezTo>
                <a:cubicBezTo>
                  <a:pt x="68" y="191"/>
                  <a:pt x="69" y="190"/>
                  <a:pt x="69" y="190"/>
                </a:cubicBezTo>
                <a:cubicBezTo>
                  <a:pt x="68" y="190"/>
                  <a:pt x="68" y="191"/>
                  <a:pt x="68" y="191"/>
                </a:cubicBezTo>
                <a:close/>
                <a:moveTo>
                  <a:pt x="69" y="194"/>
                </a:moveTo>
                <a:cubicBezTo>
                  <a:pt x="70" y="195"/>
                  <a:pt x="70" y="194"/>
                  <a:pt x="71" y="194"/>
                </a:cubicBezTo>
                <a:cubicBezTo>
                  <a:pt x="70" y="193"/>
                  <a:pt x="71" y="193"/>
                  <a:pt x="70" y="193"/>
                </a:cubicBezTo>
                <a:cubicBezTo>
                  <a:pt x="70" y="193"/>
                  <a:pt x="70" y="194"/>
                  <a:pt x="69" y="194"/>
                </a:cubicBezTo>
                <a:close/>
                <a:moveTo>
                  <a:pt x="64" y="195"/>
                </a:moveTo>
                <a:cubicBezTo>
                  <a:pt x="64" y="194"/>
                  <a:pt x="64" y="195"/>
                  <a:pt x="64" y="194"/>
                </a:cubicBezTo>
                <a:cubicBezTo>
                  <a:pt x="65" y="193"/>
                  <a:pt x="65" y="191"/>
                  <a:pt x="67" y="190"/>
                </a:cubicBezTo>
                <a:cubicBezTo>
                  <a:pt x="67" y="191"/>
                  <a:pt x="67" y="192"/>
                  <a:pt x="68" y="191"/>
                </a:cubicBezTo>
                <a:cubicBezTo>
                  <a:pt x="67" y="193"/>
                  <a:pt x="66" y="194"/>
                  <a:pt x="65" y="195"/>
                </a:cubicBezTo>
                <a:cubicBezTo>
                  <a:pt x="65" y="194"/>
                  <a:pt x="66" y="194"/>
                  <a:pt x="66" y="193"/>
                </a:cubicBezTo>
                <a:cubicBezTo>
                  <a:pt x="65" y="192"/>
                  <a:pt x="65" y="195"/>
                  <a:pt x="64" y="195"/>
                </a:cubicBezTo>
                <a:cubicBezTo>
                  <a:pt x="64" y="195"/>
                  <a:pt x="64" y="195"/>
                  <a:pt x="64" y="195"/>
                </a:cubicBezTo>
                <a:close/>
                <a:moveTo>
                  <a:pt x="66" y="192"/>
                </a:moveTo>
                <a:cubicBezTo>
                  <a:pt x="66" y="192"/>
                  <a:pt x="68" y="192"/>
                  <a:pt x="67" y="191"/>
                </a:cubicBezTo>
                <a:cubicBezTo>
                  <a:pt x="67" y="192"/>
                  <a:pt x="66" y="192"/>
                  <a:pt x="66" y="192"/>
                </a:cubicBezTo>
                <a:close/>
                <a:moveTo>
                  <a:pt x="68" y="196"/>
                </a:moveTo>
                <a:cubicBezTo>
                  <a:pt x="69" y="196"/>
                  <a:pt x="69" y="195"/>
                  <a:pt x="69" y="195"/>
                </a:cubicBezTo>
                <a:cubicBezTo>
                  <a:pt x="69" y="195"/>
                  <a:pt x="68" y="196"/>
                  <a:pt x="68" y="196"/>
                </a:cubicBezTo>
                <a:close/>
                <a:moveTo>
                  <a:pt x="81" y="205"/>
                </a:moveTo>
                <a:cubicBezTo>
                  <a:pt x="81" y="206"/>
                  <a:pt x="80" y="206"/>
                  <a:pt x="80" y="207"/>
                </a:cubicBezTo>
                <a:cubicBezTo>
                  <a:pt x="81" y="207"/>
                  <a:pt x="81" y="206"/>
                  <a:pt x="81" y="205"/>
                </a:cubicBezTo>
                <a:close/>
                <a:moveTo>
                  <a:pt x="85" y="210"/>
                </a:moveTo>
                <a:cubicBezTo>
                  <a:pt x="85" y="211"/>
                  <a:pt x="84" y="211"/>
                  <a:pt x="84" y="213"/>
                </a:cubicBezTo>
                <a:cubicBezTo>
                  <a:pt x="84" y="212"/>
                  <a:pt x="87" y="210"/>
                  <a:pt x="86" y="210"/>
                </a:cubicBezTo>
                <a:cubicBezTo>
                  <a:pt x="86" y="210"/>
                  <a:pt x="85" y="210"/>
                  <a:pt x="85" y="210"/>
                </a:cubicBezTo>
                <a:close/>
                <a:moveTo>
                  <a:pt x="81" y="210"/>
                </a:moveTo>
                <a:cubicBezTo>
                  <a:pt x="82" y="210"/>
                  <a:pt x="83" y="209"/>
                  <a:pt x="83" y="207"/>
                </a:cubicBezTo>
                <a:cubicBezTo>
                  <a:pt x="82" y="208"/>
                  <a:pt x="81" y="209"/>
                  <a:pt x="81" y="210"/>
                </a:cubicBezTo>
                <a:close/>
                <a:moveTo>
                  <a:pt x="67" y="196"/>
                </a:moveTo>
                <a:cubicBezTo>
                  <a:pt x="67" y="195"/>
                  <a:pt x="67" y="195"/>
                  <a:pt x="67" y="195"/>
                </a:cubicBezTo>
                <a:cubicBezTo>
                  <a:pt x="66" y="194"/>
                  <a:pt x="67" y="195"/>
                  <a:pt x="67" y="196"/>
                </a:cubicBezTo>
                <a:close/>
                <a:moveTo>
                  <a:pt x="54" y="186"/>
                </a:moveTo>
                <a:cubicBezTo>
                  <a:pt x="55" y="186"/>
                  <a:pt x="55" y="186"/>
                  <a:pt x="55" y="186"/>
                </a:cubicBezTo>
                <a:cubicBezTo>
                  <a:pt x="55" y="186"/>
                  <a:pt x="55" y="187"/>
                  <a:pt x="55" y="187"/>
                </a:cubicBezTo>
                <a:cubicBezTo>
                  <a:pt x="56" y="186"/>
                  <a:pt x="55" y="186"/>
                  <a:pt x="55" y="186"/>
                </a:cubicBezTo>
                <a:cubicBezTo>
                  <a:pt x="55" y="185"/>
                  <a:pt x="55" y="186"/>
                  <a:pt x="54" y="186"/>
                </a:cubicBezTo>
                <a:cubicBezTo>
                  <a:pt x="54" y="186"/>
                  <a:pt x="54" y="186"/>
                  <a:pt x="54" y="186"/>
                </a:cubicBezTo>
                <a:close/>
                <a:moveTo>
                  <a:pt x="63" y="194"/>
                </a:moveTo>
                <a:cubicBezTo>
                  <a:pt x="63" y="194"/>
                  <a:pt x="64" y="194"/>
                  <a:pt x="64" y="193"/>
                </a:cubicBezTo>
                <a:cubicBezTo>
                  <a:pt x="63" y="193"/>
                  <a:pt x="62" y="194"/>
                  <a:pt x="63" y="194"/>
                </a:cubicBezTo>
                <a:close/>
                <a:moveTo>
                  <a:pt x="68" y="198"/>
                </a:moveTo>
                <a:cubicBezTo>
                  <a:pt x="68" y="197"/>
                  <a:pt x="68" y="197"/>
                  <a:pt x="68" y="197"/>
                </a:cubicBezTo>
                <a:cubicBezTo>
                  <a:pt x="68" y="197"/>
                  <a:pt x="67" y="198"/>
                  <a:pt x="68" y="198"/>
                </a:cubicBezTo>
                <a:close/>
                <a:moveTo>
                  <a:pt x="68" y="200"/>
                </a:moveTo>
                <a:cubicBezTo>
                  <a:pt x="69" y="201"/>
                  <a:pt x="69" y="200"/>
                  <a:pt x="70" y="200"/>
                </a:cubicBezTo>
                <a:cubicBezTo>
                  <a:pt x="70" y="200"/>
                  <a:pt x="70" y="199"/>
                  <a:pt x="70" y="199"/>
                </a:cubicBezTo>
                <a:cubicBezTo>
                  <a:pt x="70" y="199"/>
                  <a:pt x="70" y="199"/>
                  <a:pt x="70" y="198"/>
                </a:cubicBezTo>
                <a:cubicBezTo>
                  <a:pt x="69" y="199"/>
                  <a:pt x="69" y="200"/>
                  <a:pt x="68" y="200"/>
                </a:cubicBezTo>
                <a:close/>
                <a:moveTo>
                  <a:pt x="53" y="186"/>
                </a:moveTo>
                <a:cubicBezTo>
                  <a:pt x="53" y="185"/>
                  <a:pt x="54" y="185"/>
                  <a:pt x="53" y="184"/>
                </a:cubicBezTo>
                <a:cubicBezTo>
                  <a:pt x="53" y="184"/>
                  <a:pt x="53" y="185"/>
                  <a:pt x="53" y="186"/>
                </a:cubicBezTo>
                <a:close/>
                <a:moveTo>
                  <a:pt x="66" y="197"/>
                </a:moveTo>
                <a:cubicBezTo>
                  <a:pt x="67" y="196"/>
                  <a:pt x="66" y="197"/>
                  <a:pt x="66" y="196"/>
                </a:cubicBezTo>
                <a:cubicBezTo>
                  <a:pt x="66" y="196"/>
                  <a:pt x="66" y="197"/>
                  <a:pt x="66" y="197"/>
                </a:cubicBezTo>
                <a:close/>
                <a:moveTo>
                  <a:pt x="71" y="202"/>
                </a:moveTo>
                <a:cubicBezTo>
                  <a:pt x="71" y="202"/>
                  <a:pt x="72" y="202"/>
                  <a:pt x="72" y="201"/>
                </a:cubicBezTo>
                <a:cubicBezTo>
                  <a:pt x="71" y="201"/>
                  <a:pt x="70" y="202"/>
                  <a:pt x="71" y="202"/>
                </a:cubicBezTo>
                <a:close/>
                <a:moveTo>
                  <a:pt x="60" y="193"/>
                </a:moveTo>
                <a:cubicBezTo>
                  <a:pt x="61" y="193"/>
                  <a:pt x="61" y="193"/>
                  <a:pt x="61" y="194"/>
                </a:cubicBezTo>
                <a:cubicBezTo>
                  <a:pt x="61" y="193"/>
                  <a:pt x="61" y="194"/>
                  <a:pt x="61" y="194"/>
                </a:cubicBezTo>
                <a:cubicBezTo>
                  <a:pt x="61" y="194"/>
                  <a:pt x="62" y="193"/>
                  <a:pt x="61" y="193"/>
                </a:cubicBezTo>
                <a:cubicBezTo>
                  <a:pt x="61" y="193"/>
                  <a:pt x="61" y="193"/>
                  <a:pt x="60" y="193"/>
                </a:cubicBezTo>
                <a:close/>
                <a:moveTo>
                  <a:pt x="54" y="191"/>
                </a:moveTo>
                <a:cubicBezTo>
                  <a:pt x="55" y="191"/>
                  <a:pt x="56" y="190"/>
                  <a:pt x="56" y="189"/>
                </a:cubicBezTo>
                <a:cubicBezTo>
                  <a:pt x="55" y="189"/>
                  <a:pt x="54" y="190"/>
                  <a:pt x="54" y="191"/>
                </a:cubicBezTo>
                <a:close/>
                <a:moveTo>
                  <a:pt x="76" y="210"/>
                </a:moveTo>
                <a:cubicBezTo>
                  <a:pt x="77" y="209"/>
                  <a:pt x="78" y="209"/>
                  <a:pt x="78" y="208"/>
                </a:cubicBezTo>
                <a:cubicBezTo>
                  <a:pt x="78" y="208"/>
                  <a:pt x="76" y="210"/>
                  <a:pt x="76" y="210"/>
                </a:cubicBezTo>
                <a:close/>
                <a:moveTo>
                  <a:pt x="75" y="208"/>
                </a:moveTo>
                <a:cubicBezTo>
                  <a:pt x="75" y="208"/>
                  <a:pt x="75" y="208"/>
                  <a:pt x="75" y="208"/>
                </a:cubicBezTo>
                <a:cubicBezTo>
                  <a:pt x="75" y="208"/>
                  <a:pt x="75" y="207"/>
                  <a:pt x="75" y="207"/>
                </a:cubicBezTo>
                <a:cubicBezTo>
                  <a:pt x="75" y="207"/>
                  <a:pt x="75" y="207"/>
                  <a:pt x="75" y="207"/>
                </a:cubicBezTo>
                <a:cubicBezTo>
                  <a:pt x="74" y="207"/>
                  <a:pt x="75" y="207"/>
                  <a:pt x="74" y="208"/>
                </a:cubicBezTo>
                <a:lnTo>
                  <a:pt x="75" y="208"/>
                </a:lnTo>
                <a:close/>
                <a:moveTo>
                  <a:pt x="74" y="206"/>
                </a:moveTo>
                <a:cubicBezTo>
                  <a:pt x="73" y="207"/>
                  <a:pt x="73" y="205"/>
                  <a:pt x="73" y="206"/>
                </a:cubicBezTo>
                <a:cubicBezTo>
                  <a:pt x="73" y="206"/>
                  <a:pt x="72" y="207"/>
                  <a:pt x="73" y="207"/>
                </a:cubicBezTo>
                <a:cubicBezTo>
                  <a:pt x="73" y="207"/>
                  <a:pt x="73" y="207"/>
                  <a:pt x="73" y="207"/>
                </a:cubicBezTo>
                <a:cubicBezTo>
                  <a:pt x="73" y="207"/>
                  <a:pt x="73" y="207"/>
                  <a:pt x="73" y="207"/>
                </a:cubicBezTo>
                <a:cubicBezTo>
                  <a:pt x="74" y="207"/>
                  <a:pt x="74" y="206"/>
                  <a:pt x="74" y="206"/>
                </a:cubicBezTo>
                <a:close/>
                <a:moveTo>
                  <a:pt x="50" y="189"/>
                </a:moveTo>
                <a:cubicBezTo>
                  <a:pt x="51" y="190"/>
                  <a:pt x="52" y="189"/>
                  <a:pt x="51" y="188"/>
                </a:cubicBezTo>
                <a:cubicBezTo>
                  <a:pt x="51" y="189"/>
                  <a:pt x="51" y="189"/>
                  <a:pt x="50" y="189"/>
                </a:cubicBezTo>
                <a:close/>
                <a:moveTo>
                  <a:pt x="53" y="192"/>
                </a:moveTo>
                <a:cubicBezTo>
                  <a:pt x="54" y="193"/>
                  <a:pt x="54" y="192"/>
                  <a:pt x="54" y="192"/>
                </a:cubicBezTo>
                <a:cubicBezTo>
                  <a:pt x="54" y="192"/>
                  <a:pt x="54" y="191"/>
                  <a:pt x="54" y="191"/>
                </a:cubicBezTo>
                <a:lnTo>
                  <a:pt x="53" y="192"/>
                </a:lnTo>
                <a:close/>
                <a:moveTo>
                  <a:pt x="73" y="209"/>
                </a:moveTo>
                <a:cubicBezTo>
                  <a:pt x="73" y="209"/>
                  <a:pt x="73" y="210"/>
                  <a:pt x="73" y="209"/>
                </a:cubicBezTo>
                <a:cubicBezTo>
                  <a:pt x="73" y="209"/>
                  <a:pt x="74" y="210"/>
                  <a:pt x="74" y="209"/>
                </a:cubicBezTo>
                <a:cubicBezTo>
                  <a:pt x="74" y="209"/>
                  <a:pt x="74" y="208"/>
                  <a:pt x="74" y="208"/>
                </a:cubicBezTo>
                <a:cubicBezTo>
                  <a:pt x="73" y="209"/>
                  <a:pt x="73" y="208"/>
                  <a:pt x="73" y="208"/>
                </a:cubicBezTo>
                <a:cubicBezTo>
                  <a:pt x="73" y="208"/>
                  <a:pt x="73" y="209"/>
                  <a:pt x="73" y="209"/>
                </a:cubicBezTo>
                <a:cubicBezTo>
                  <a:pt x="73" y="209"/>
                  <a:pt x="73" y="209"/>
                  <a:pt x="73" y="209"/>
                </a:cubicBezTo>
                <a:close/>
                <a:moveTo>
                  <a:pt x="49" y="190"/>
                </a:moveTo>
                <a:cubicBezTo>
                  <a:pt x="49" y="190"/>
                  <a:pt x="50" y="189"/>
                  <a:pt x="50" y="189"/>
                </a:cubicBezTo>
                <a:cubicBezTo>
                  <a:pt x="50" y="189"/>
                  <a:pt x="49" y="190"/>
                  <a:pt x="49" y="190"/>
                </a:cubicBezTo>
                <a:close/>
                <a:moveTo>
                  <a:pt x="52" y="194"/>
                </a:moveTo>
                <a:cubicBezTo>
                  <a:pt x="53" y="194"/>
                  <a:pt x="54" y="193"/>
                  <a:pt x="53" y="192"/>
                </a:cubicBezTo>
                <a:cubicBezTo>
                  <a:pt x="53" y="193"/>
                  <a:pt x="52" y="193"/>
                  <a:pt x="52" y="194"/>
                </a:cubicBezTo>
                <a:close/>
                <a:moveTo>
                  <a:pt x="66" y="205"/>
                </a:moveTo>
                <a:cubicBezTo>
                  <a:pt x="66" y="205"/>
                  <a:pt x="67" y="204"/>
                  <a:pt x="67" y="204"/>
                </a:cubicBezTo>
                <a:cubicBezTo>
                  <a:pt x="67" y="204"/>
                  <a:pt x="67" y="204"/>
                  <a:pt x="67" y="204"/>
                </a:cubicBezTo>
                <a:cubicBezTo>
                  <a:pt x="67" y="204"/>
                  <a:pt x="66" y="205"/>
                  <a:pt x="66" y="205"/>
                </a:cubicBezTo>
                <a:close/>
                <a:moveTo>
                  <a:pt x="58" y="198"/>
                </a:moveTo>
                <a:cubicBezTo>
                  <a:pt x="57" y="198"/>
                  <a:pt x="57" y="197"/>
                  <a:pt x="57" y="197"/>
                </a:cubicBezTo>
                <a:cubicBezTo>
                  <a:pt x="56" y="197"/>
                  <a:pt x="57" y="198"/>
                  <a:pt x="58" y="198"/>
                </a:cubicBezTo>
                <a:close/>
                <a:moveTo>
                  <a:pt x="50" y="197"/>
                </a:moveTo>
                <a:cubicBezTo>
                  <a:pt x="51" y="196"/>
                  <a:pt x="51" y="195"/>
                  <a:pt x="52" y="195"/>
                </a:cubicBezTo>
                <a:cubicBezTo>
                  <a:pt x="52" y="194"/>
                  <a:pt x="52" y="194"/>
                  <a:pt x="52" y="194"/>
                </a:cubicBezTo>
                <a:cubicBezTo>
                  <a:pt x="51" y="195"/>
                  <a:pt x="50" y="196"/>
                  <a:pt x="50" y="197"/>
                </a:cubicBezTo>
                <a:close/>
                <a:moveTo>
                  <a:pt x="79" y="218"/>
                </a:moveTo>
                <a:cubicBezTo>
                  <a:pt x="80" y="219"/>
                  <a:pt x="80" y="218"/>
                  <a:pt x="80" y="218"/>
                </a:cubicBezTo>
                <a:cubicBezTo>
                  <a:pt x="80" y="218"/>
                  <a:pt x="80" y="218"/>
                  <a:pt x="79" y="218"/>
                </a:cubicBezTo>
                <a:close/>
                <a:moveTo>
                  <a:pt x="45" y="192"/>
                </a:moveTo>
                <a:cubicBezTo>
                  <a:pt x="45" y="192"/>
                  <a:pt x="47" y="192"/>
                  <a:pt x="46" y="191"/>
                </a:cubicBezTo>
                <a:cubicBezTo>
                  <a:pt x="46" y="192"/>
                  <a:pt x="45" y="191"/>
                  <a:pt x="45" y="192"/>
                </a:cubicBezTo>
                <a:close/>
                <a:moveTo>
                  <a:pt x="42" y="196"/>
                </a:moveTo>
                <a:cubicBezTo>
                  <a:pt x="44" y="196"/>
                  <a:pt x="43" y="194"/>
                  <a:pt x="45" y="193"/>
                </a:cubicBezTo>
                <a:cubicBezTo>
                  <a:pt x="44" y="193"/>
                  <a:pt x="44" y="193"/>
                  <a:pt x="44" y="193"/>
                </a:cubicBezTo>
                <a:cubicBezTo>
                  <a:pt x="44" y="194"/>
                  <a:pt x="42" y="194"/>
                  <a:pt x="42" y="196"/>
                </a:cubicBezTo>
                <a:close/>
                <a:moveTo>
                  <a:pt x="49" y="199"/>
                </a:moveTo>
                <a:cubicBezTo>
                  <a:pt x="49" y="198"/>
                  <a:pt x="50" y="198"/>
                  <a:pt x="49" y="197"/>
                </a:cubicBezTo>
                <a:cubicBezTo>
                  <a:pt x="49" y="198"/>
                  <a:pt x="48" y="198"/>
                  <a:pt x="49" y="199"/>
                </a:cubicBezTo>
                <a:close/>
                <a:moveTo>
                  <a:pt x="67" y="214"/>
                </a:moveTo>
                <a:cubicBezTo>
                  <a:pt x="67" y="214"/>
                  <a:pt x="66" y="215"/>
                  <a:pt x="67" y="215"/>
                </a:cubicBezTo>
                <a:cubicBezTo>
                  <a:pt x="66" y="214"/>
                  <a:pt x="68" y="214"/>
                  <a:pt x="68" y="214"/>
                </a:cubicBezTo>
                <a:cubicBezTo>
                  <a:pt x="67" y="214"/>
                  <a:pt x="67" y="214"/>
                  <a:pt x="67" y="214"/>
                </a:cubicBezTo>
                <a:close/>
                <a:moveTo>
                  <a:pt x="72" y="224"/>
                </a:moveTo>
                <a:cubicBezTo>
                  <a:pt x="72" y="224"/>
                  <a:pt x="74" y="222"/>
                  <a:pt x="74" y="221"/>
                </a:cubicBezTo>
                <a:cubicBezTo>
                  <a:pt x="74" y="222"/>
                  <a:pt x="72" y="224"/>
                  <a:pt x="72" y="224"/>
                </a:cubicBezTo>
                <a:close/>
                <a:moveTo>
                  <a:pt x="59" y="212"/>
                </a:moveTo>
                <a:cubicBezTo>
                  <a:pt x="59" y="211"/>
                  <a:pt x="61" y="211"/>
                  <a:pt x="61" y="211"/>
                </a:cubicBezTo>
                <a:cubicBezTo>
                  <a:pt x="60" y="211"/>
                  <a:pt x="59" y="211"/>
                  <a:pt x="59" y="212"/>
                </a:cubicBezTo>
                <a:close/>
                <a:moveTo>
                  <a:pt x="71" y="219"/>
                </a:moveTo>
                <a:cubicBezTo>
                  <a:pt x="71" y="219"/>
                  <a:pt x="70" y="219"/>
                  <a:pt x="70" y="218"/>
                </a:cubicBezTo>
                <a:cubicBezTo>
                  <a:pt x="70" y="219"/>
                  <a:pt x="70" y="219"/>
                  <a:pt x="71" y="219"/>
                </a:cubicBezTo>
                <a:close/>
                <a:moveTo>
                  <a:pt x="41" y="197"/>
                </a:moveTo>
                <a:cubicBezTo>
                  <a:pt x="42" y="198"/>
                  <a:pt x="42" y="197"/>
                  <a:pt x="42" y="196"/>
                </a:cubicBezTo>
                <a:cubicBezTo>
                  <a:pt x="42" y="196"/>
                  <a:pt x="42" y="196"/>
                  <a:pt x="41" y="197"/>
                </a:cubicBezTo>
                <a:close/>
                <a:moveTo>
                  <a:pt x="57" y="214"/>
                </a:moveTo>
                <a:cubicBezTo>
                  <a:pt x="57" y="214"/>
                  <a:pt x="57" y="214"/>
                  <a:pt x="57" y="215"/>
                </a:cubicBezTo>
                <a:cubicBezTo>
                  <a:pt x="58" y="214"/>
                  <a:pt x="58" y="214"/>
                  <a:pt x="58" y="213"/>
                </a:cubicBezTo>
                <a:cubicBezTo>
                  <a:pt x="58" y="214"/>
                  <a:pt x="58" y="214"/>
                  <a:pt x="57" y="214"/>
                </a:cubicBezTo>
                <a:close/>
                <a:moveTo>
                  <a:pt x="62" y="219"/>
                </a:moveTo>
                <a:cubicBezTo>
                  <a:pt x="62" y="218"/>
                  <a:pt x="62" y="218"/>
                  <a:pt x="62" y="218"/>
                </a:cubicBezTo>
                <a:cubicBezTo>
                  <a:pt x="61" y="218"/>
                  <a:pt x="61" y="218"/>
                  <a:pt x="62" y="219"/>
                </a:cubicBezTo>
                <a:close/>
                <a:moveTo>
                  <a:pt x="62" y="219"/>
                </a:moveTo>
                <a:cubicBezTo>
                  <a:pt x="62" y="220"/>
                  <a:pt x="63" y="220"/>
                  <a:pt x="63" y="220"/>
                </a:cubicBezTo>
                <a:cubicBezTo>
                  <a:pt x="63" y="220"/>
                  <a:pt x="62" y="219"/>
                  <a:pt x="62" y="219"/>
                </a:cubicBezTo>
                <a:close/>
                <a:moveTo>
                  <a:pt x="43" y="206"/>
                </a:moveTo>
                <a:cubicBezTo>
                  <a:pt x="43" y="205"/>
                  <a:pt x="44" y="204"/>
                  <a:pt x="43" y="204"/>
                </a:cubicBezTo>
                <a:cubicBezTo>
                  <a:pt x="42" y="205"/>
                  <a:pt x="42" y="205"/>
                  <a:pt x="43" y="206"/>
                </a:cubicBezTo>
                <a:close/>
                <a:moveTo>
                  <a:pt x="59" y="218"/>
                </a:moveTo>
                <a:cubicBezTo>
                  <a:pt x="60" y="219"/>
                  <a:pt x="60" y="218"/>
                  <a:pt x="60" y="217"/>
                </a:cubicBezTo>
                <a:cubicBezTo>
                  <a:pt x="60" y="217"/>
                  <a:pt x="59" y="218"/>
                  <a:pt x="59" y="218"/>
                </a:cubicBezTo>
                <a:close/>
                <a:moveTo>
                  <a:pt x="57" y="218"/>
                </a:moveTo>
                <a:cubicBezTo>
                  <a:pt x="57" y="217"/>
                  <a:pt x="58" y="217"/>
                  <a:pt x="58" y="216"/>
                </a:cubicBezTo>
                <a:cubicBezTo>
                  <a:pt x="58" y="216"/>
                  <a:pt x="57" y="217"/>
                  <a:pt x="57" y="218"/>
                </a:cubicBezTo>
                <a:close/>
                <a:moveTo>
                  <a:pt x="64" y="226"/>
                </a:moveTo>
                <a:cubicBezTo>
                  <a:pt x="65" y="225"/>
                  <a:pt x="66" y="225"/>
                  <a:pt x="66" y="224"/>
                </a:cubicBezTo>
                <a:cubicBezTo>
                  <a:pt x="66" y="224"/>
                  <a:pt x="66" y="224"/>
                  <a:pt x="66" y="223"/>
                </a:cubicBezTo>
                <a:cubicBezTo>
                  <a:pt x="65" y="224"/>
                  <a:pt x="64" y="225"/>
                  <a:pt x="64" y="226"/>
                </a:cubicBezTo>
                <a:close/>
                <a:moveTo>
                  <a:pt x="49" y="214"/>
                </a:moveTo>
                <a:cubicBezTo>
                  <a:pt x="50" y="214"/>
                  <a:pt x="51" y="213"/>
                  <a:pt x="51" y="212"/>
                </a:cubicBezTo>
                <a:cubicBezTo>
                  <a:pt x="50" y="213"/>
                  <a:pt x="49" y="213"/>
                  <a:pt x="49" y="214"/>
                </a:cubicBezTo>
                <a:close/>
                <a:moveTo>
                  <a:pt x="57" y="221"/>
                </a:moveTo>
                <a:cubicBezTo>
                  <a:pt x="58" y="220"/>
                  <a:pt x="59" y="220"/>
                  <a:pt x="59" y="219"/>
                </a:cubicBezTo>
                <a:cubicBezTo>
                  <a:pt x="58" y="219"/>
                  <a:pt x="56" y="220"/>
                  <a:pt x="57" y="221"/>
                </a:cubicBezTo>
                <a:close/>
                <a:moveTo>
                  <a:pt x="41" y="208"/>
                </a:moveTo>
                <a:cubicBezTo>
                  <a:pt x="41" y="208"/>
                  <a:pt x="41" y="207"/>
                  <a:pt x="41" y="207"/>
                </a:cubicBezTo>
                <a:cubicBezTo>
                  <a:pt x="41" y="207"/>
                  <a:pt x="40" y="208"/>
                  <a:pt x="41" y="208"/>
                </a:cubicBezTo>
                <a:close/>
                <a:moveTo>
                  <a:pt x="62" y="226"/>
                </a:moveTo>
                <a:cubicBezTo>
                  <a:pt x="62" y="225"/>
                  <a:pt x="63" y="225"/>
                  <a:pt x="62" y="224"/>
                </a:cubicBezTo>
                <a:cubicBezTo>
                  <a:pt x="62" y="225"/>
                  <a:pt x="61" y="225"/>
                  <a:pt x="62" y="226"/>
                </a:cubicBezTo>
                <a:close/>
                <a:moveTo>
                  <a:pt x="53" y="219"/>
                </a:moveTo>
                <a:cubicBezTo>
                  <a:pt x="54" y="219"/>
                  <a:pt x="54" y="220"/>
                  <a:pt x="55" y="219"/>
                </a:cubicBezTo>
                <a:cubicBezTo>
                  <a:pt x="54" y="219"/>
                  <a:pt x="54" y="218"/>
                  <a:pt x="53" y="219"/>
                </a:cubicBezTo>
                <a:close/>
                <a:moveTo>
                  <a:pt x="68" y="232"/>
                </a:moveTo>
                <a:cubicBezTo>
                  <a:pt x="69" y="233"/>
                  <a:pt x="70" y="231"/>
                  <a:pt x="69" y="231"/>
                </a:cubicBezTo>
                <a:cubicBezTo>
                  <a:pt x="69" y="231"/>
                  <a:pt x="69" y="232"/>
                  <a:pt x="68" y="232"/>
                </a:cubicBezTo>
                <a:close/>
                <a:moveTo>
                  <a:pt x="55" y="224"/>
                </a:moveTo>
                <a:cubicBezTo>
                  <a:pt x="56" y="223"/>
                  <a:pt x="57" y="222"/>
                  <a:pt x="57" y="221"/>
                </a:cubicBezTo>
                <a:cubicBezTo>
                  <a:pt x="56" y="222"/>
                  <a:pt x="56" y="223"/>
                  <a:pt x="55" y="224"/>
                </a:cubicBezTo>
                <a:close/>
                <a:moveTo>
                  <a:pt x="62" y="228"/>
                </a:moveTo>
                <a:cubicBezTo>
                  <a:pt x="63" y="228"/>
                  <a:pt x="63" y="228"/>
                  <a:pt x="64" y="228"/>
                </a:cubicBezTo>
                <a:cubicBezTo>
                  <a:pt x="63" y="227"/>
                  <a:pt x="64" y="227"/>
                  <a:pt x="63" y="226"/>
                </a:cubicBezTo>
                <a:cubicBezTo>
                  <a:pt x="63" y="227"/>
                  <a:pt x="62" y="228"/>
                  <a:pt x="62" y="228"/>
                </a:cubicBezTo>
                <a:close/>
                <a:moveTo>
                  <a:pt x="53" y="220"/>
                </a:moveTo>
                <a:cubicBezTo>
                  <a:pt x="53" y="220"/>
                  <a:pt x="54" y="219"/>
                  <a:pt x="53" y="219"/>
                </a:cubicBezTo>
                <a:cubicBezTo>
                  <a:pt x="52" y="221"/>
                  <a:pt x="51" y="222"/>
                  <a:pt x="53" y="220"/>
                </a:cubicBezTo>
                <a:close/>
                <a:moveTo>
                  <a:pt x="47" y="216"/>
                </a:moveTo>
                <a:cubicBezTo>
                  <a:pt x="47" y="217"/>
                  <a:pt x="46" y="217"/>
                  <a:pt x="47" y="218"/>
                </a:cubicBezTo>
                <a:cubicBezTo>
                  <a:pt x="47" y="217"/>
                  <a:pt x="47" y="217"/>
                  <a:pt x="48" y="217"/>
                </a:cubicBezTo>
                <a:cubicBezTo>
                  <a:pt x="48" y="216"/>
                  <a:pt x="48" y="216"/>
                  <a:pt x="47" y="216"/>
                </a:cubicBezTo>
                <a:close/>
                <a:moveTo>
                  <a:pt x="59" y="227"/>
                </a:moveTo>
                <a:cubicBezTo>
                  <a:pt x="59" y="227"/>
                  <a:pt x="59" y="227"/>
                  <a:pt x="59" y="228"/>
                </a:cubicBezTo>
                <a:cubicBezTo>
                  <a:pt x="59" y="227"/>
                  <a:pt x="60" y="227"/>
                  <a:pt x="60" y="226"/>
                </a:cubicBezTo>
                <a:cubicBezTo>
                  <a:pt x="60" y="227"/>
                  <a:pt x="59" y="226"/>
                  <a:pt x="59" y="227"/>
                </a:cubicBezTo>
                <a:close/>
                <a:moveTo>
                  <a:pt x="57" y="227"/>
                </a:moveTo>
                <a:cubicBezTo>
                  <a:pt x="57" y="227"/>
                  <a:pt x="59" y="226"/>
                  <a:pt x="58" y="226"/>
                </a:cubicBezTo>
                <a:cubicBezTo>
                  <a:pt x="58" y="226"/>
                  <a:pt x="57" y="226"/>
                  <a:pt x="57" y="227"/>
                </a:cubicBezTo>
                <a:close/>
                <a:moveTo>
                  <a:pt x="51" y="223"/>
                </a:moveTo>
                <a:cubicBezTo>
                  <a:pt x="51" y="222"/>
                  <a:pt x="52" y="222"/>
                  <a:pt x="52" y="221"/>
                </a:cubicBezTo>
                <a:cubicBezTo>
                  <a:pt x="51" y="222"/>
                  <a:pt x="51" y="222"/>
                  <a:pt x="51" y="223"/>
                </a:cubicBezTo>
                <a:close/>
                <a:moveTo>
                  <a:pt x="33" y="211"/>
                </a:moveTo>
                <a:cubicBezTo>
                  <a:pt x="34" y="212"/>
                  <a:pt x="35" y="210"/>
                  <a:pt x="35" y="209"/>
                </a:cubicBezTo>
                <a:cubicBezTo>
                  <a:pt x="34" y="210"/>
                  <a:pt x="34" y="211"/>
                  <a:pt x="33" y="211"/>
                </a:cubicBezTo>
                <a:close/>
                <a:moveTo>
                  <a:pt x="40" y="214"/>
                </a:moveTo>
                <a:cubicBezTo>
                  <a:pt x="40" y="214"/>
                  <a:pt x="41" y="214"/>
                  <a:pt x="40" y="213"/>
                </a:cubicBezTo>
                <a:cubicBezTo>
                  <a:pt x="40" y="213"/>
                  <a:pt x="39" y="214"/>
                  <a:pt x="40" y="214"/>
                </a:cubicBezTo>
                <a:close/>
                <a:moveTo>
                  <a:pt x="35" y="215"/>
                </a:moveTo>
                <a:cubicBezTo>
                  <a:pt x="36" y="215"/>
                  <a:pt x="37" y="214"/>
                  <a:pt x="37" y="213"/>
                </a:cubicBezTo>
                <a:cubicBezTo>
                  <a:pt x="36" y="214"/>
                  <a:pt x="35" y="215"/>
                  <a:pt x="35" y="215"/>
                </a:cubicBezTo>
                <a:close/>
                <a:moveTo>
                  <a:pt x="48" y="223"/>
                </a:moveTo>
                <a:cubicBezTo>
                  <a:pt x="49" y="223"/>
                  <a:pt x="49" y="222"/>
                  <a:pt x="48" y="222"/>
                </a:cubicBezTo>
                <a:cubicBezTo>
                  <a:pt x="48" y="222"/>
                  <a:pt x="48" y="223"/>
                  <a:pt x="48" y="223"/>
                </a:cubicBezTo>
                <a:close/>
                <a:moveTo>
                  <a:pt x="38" y="217"/>
                </a:moveTo>
                <a:cubicBezTo>
                  <a:pt x="38" y="217"/>
                  <a:pt x="39" y="216"/>
                  <a:pt x="39" y="215"/>
                </a:cubicBezTo>
                <a:lnTo>
                  <a:pt x="38" y="217"/>
                </a:lnTo>
                <a:close/>
                <a:moveTo>
                  <a:pt x="43" y="223"/>
                </a:moveTo>
                <a:cubicBezTo>
                  <a:pt x="43" y="223"/>
                  <a:pt x="45" y="222"/>
                  <a:pt x="44" y="221"/>
                </a:cubicBezTo>
                <a:cubicBezTo>
                  <a:pt x="44" y="222"/>
                  <a:pt x="42" y="223"/>
                  <a:pt x="43" y="223"/>
                </a:cubicBezTo>
                <a:close/>
                <a:moveTo>
                  <a:pt x="62" y="237"/>
                </a:moveTo>
                <a:cubicBezTo>
                  <a:pt x="62" y="237"/>
                  <a:pt x="63" y="236"/>
                  <a:pt x="62" y="235"/>
                </a:cubicBezTo>
                <a:cubicBezTo>
                  <a:pt x="62" y="236"/>
                  <a:pt x="61" y="237"/>
                  <a:pt x="62" y="237"/>
                </a:cubicBezTo>
                <a:close/>
                <a:moveTo>
                  <a:pt x="30" y="213"/>
                </a:moveTo>
                <a:cubicBezTo>
                  <a:pt x="30" y="212"/>
                  <a:pt x="31" y="212"/>
                  <a:pt x="30" y="211"/>
                </a:cubicBezTo>
                <a:cubicBezTo>
                  <a:pt x="30" y="212"/>
                  <a:pt x="29" y="212"/>
                  <a:pt x="30" y="213"/>
                </a:cubicBezTo>
                <a:close/>
                <a:moveTo>
                  <a:pt x="49" y="228"/>
                </a:moveTo>
                <a:cubicBezTo>
                  <a:pt x="50" y="229"/>
                  <a:pt x="50" y="227"/>
                  <a:pt x="50" y="228"/>
                </a:cubicBezTo>
                <a:cubicBezTo>
                  <a:pt x="51" y="227"/>
                  <a:pt x="51" y="227"/>
                  <a:pt x="51" y="227"/>
                </a:cubicBezTo>
                <a:cubicBezTo>
                  <a:pt x="51" y="227"/>
                  <a:pt x="51" y="227"/>
                  <a:pt x="51" y="227"/>
                </a:cubicBezTo>
                <a:cubicBezTo>
                  <a:pt x="50" y="228"/>
                  <a:pt x="49" y="227"/>
                  <a:pt x="49" y="228"/>
                </a:cubicBezTo>
                <a:close/>
                <a:moveTo>
                  <a:pt x="44" y="225"/>
                </a:moveTo>
                <a:cubicBezTo>
                  <a:pt x="44" y="224"/>
                  <a:pt x="45" y="224"/>
                  <a:pt x="44" y="223"/>
                </a:cubicBezTo>
                <a:cubicBezTo>
                  <a:pt x="44" y="224"/>
                  <a:pt x="44" y="224"/>
                  <a:pt x="44" y="225"/>
                </a:cubicBezTo>
                <a:close/>
                <a:moveTo>
                  <a:pt x="64" y="238"/>
                </a:moveTo>
                <a:cubicBezTo>
                  <a:pt x="63" y="238"/>
                  <a:pt x="63" y="239"/>
                  <a:pt x="63" y="239"/>
                </a:cubicBezTo>
                <a:cubicBezTo>
                  <a:pt x="64" y="239"/>
                  <a:pt x="64" y="239"/>
                  <a:pt x="64" y="238"/>
                </a:cubicBezTo>
                <a:close/>
                <a:moveTo>
                  <a:pt x="29" y="217"/>
                </a:moveTo>
                <a:cubicBezTo>
                  <a:pt x="30" y="217"/>
                  <a:pt x="30" y="216"/>
                  <a:pt x="30" y="215"/>
                </a:cubicBezTo>
                <a:cubicBezTo>
                  <a:pt x="30" y="216"/>
                  <a:pt x="29" y="216"/>
                  <a:pt x="29" y="217"/>
                </a:cubicBezTo>
                <a:close/>
                <a:moveTo>
                  <a:pt x="55" y="237"/>
                </a:moveTo>
                <a:cubicBezTo>
                  <a:pt x="55" y="236"/>
                  <a:pt x="56" y="236"/>
                  <a:pt x="56" y="235"/>
                </a:cubicBezTo>
                <a:cubicBezTo>
                  <a:pt x="55" y="235"/>
                  <a:pt x="55" y="236"/>
                  <a:pt x="55" y="237"/>
                </a:cubicBezTo>
                <a:close/>
                <a:moveTo>
                  <a:pt x="47" y="231"/>
                </a:moveTo>
                <a:cubicBezTo>
                  <a:pt x="47" y="232"/>
                  <a:pt x="48" y="230"/>
                  <a:pt x="48" y="230"/>
                </a:cubicBezTo>
                <a:cubicBezTo>
                  <a:pt x="47" y="230"/>
                  <a:pt x="47" y="230"/>
                  <a:pt x="47" y="231"/>
                </a:cubicBezTo>
                <a:close/>
                <a:moveTo>
                  <a:pt x="61" y="240"/>
                </a:moveTo>
                <a:cubicBezTo>
                  <a:pt x="62" y="240"/>
                  <a:pt x="61" y="240"/>
                  <a:pt x="61" y="239"/>
                </a:cubicBezTo>
                <a:cubicBezTo>
                  <a:pt x="61" y="240"/>
                  <a:pt x="61" y="240"/>
                  <a:pt x="61" y="240"/>
                </a:cubicBezTo>
                <a:close/>
                <a:moveTo>
                  <a:pt x="34" y="223"/>
                </a:moveTo>
                <a:cubicBezTo>
                  <a:pt x="34" y="222"/>
                  <a:pt x="35" y="222"/>
                  <a:pt x="35" y="221"/>
                </a:cubicBezTo>
                <a:cubicBezTo>
                  <a:pt x="34" y="221"/>
                  <a:pt x="33" y="222"/>
                  <a:pt x="34" y="223"/>
                </a:cubicBezTo>
                <a:close/>
                <a:moveTo>
                  <a:pt x="26" y="217"/>
                </a:moveTo>
                <a:cubicBezTo>
                  <a:pt x="26" y="217"/>
                  <a:pt x="27" y="217"/>
                  <a:pt x="26" y="216"/>
                </a:cubicBezTo>
                <a:cubicBezTo>
                  <a:pt x="26" y="217"/>
                  <a:pt x="26" y="217"/>
                  <a:pt x="26" y="217"/>
                </a:cubicBezTo>
                <a:close/>
                <a:moveTo>
                  <a:pt x="32" y="222"/>
                </a:moveTo>
                <a:cubicBezTo>
                  <a:pt x="33" y="222"/>
                  <a:pt x="33" y="222"/>
                  <a:pt x="33" y="221"/>
                </a:cubicBezTo>
                <a:cubicBezTo>
                  <a:pt x="32" y="221"/>
                  <a:pt x="32" y="222"/>
                  <a:pt x="32" y="222"/>
                </a:cubicBezTo>
                <a:close/>
                <a:moveTo>
                  <a:pt x="27" y="218"/>
                </a:moveTo>
                <a:cubicBezTo>
                  <a:pt x="27" y="219"/>
                  <a:pt x="26" y="220"/>
                  <a:pt x="27" y="221"/>
                </a:cubicBezTo>
                <a:cubicBezTo>
                  <a:pt x="27" y="220"/>
                  <a:pt x="27" y="220"/>
                  <a:pt x="28" y="219"/>
                </a:cubicBezTo>
                <a:cubicBezTo>
                  <a:pt x="28" y="219"/>
                  <a:pt x="28" y="218"/>
                  <a:pt x="27" y="218"/>
                </a:cubicBezTo>
                <a:close/>
                <a:moveTo>
                  <a:pt x="32" y="225"/>
                </a:moveTo>
                <a:cubicBezTo>
                  <a:pt x="33" y="224"/>
                  <a:pt x="33" y="224"/>
                  <a:pt x="34" y="223"/>
                </a:cubicBezTo>
                <a:cubicBezTo>
                  <a:pt x="33" y="223"/>
                  <a:pt x="33" y="223"/>
                  <a:pt x="33" y="223"/>
                </a:cubicBezTo>
                <a:cubicBezTo>
                  <a:pt x="32" y="223"/>
                  <a:pt x="32" y="224"/>
                  <a:pt x="32" y="225"/>
                </a:cubicBezTo>
                <a:close/>
                <a:moveTo>
                  <a:pt x="23" y="221"/>
                </a:moveTo>
                <a:cubicBezTo>
                  <a:pt x="24" y="220"/>
                  <a:pt x="25" y="219"/>
                  <a:pt x="26" y="217"/>
                </a:cubicBezTo>
                <a:cubicBezTo>
                  <a:pt x="25" y="219"/>
                  <a:pt x="24" y="220"/>
                  <a:pt x="23" y="221"/>
                </a:cubicBezTo>
                <a:close/>
                <a:moveTo>
                  <a:pt x="57" y="242"/>
                </a:moveTo>
                <a:cubicBezTo>
                  <a:pt x="58" y="243"/>
                  <a:pt x="58" y="243"/>
                  <a:pt x="58" y="243"/>
                </a:cubicBezTo>
                <a:cubicBezTo>
                  <a:pt x="59" y="243"/>
                  <a:pt x="58" y="242"/>
                  <a:pt x="58" y="241"/>
                </a:cubicBezTo>
                <a:lnTo>
                  <a:pt x="57" y="242"/>
                </a:lnTo>
                <a:close/>
                <a:moveTo>
                  <a:pt x="25" y="220"/>
                </a:moveTo>
                <a:cubicBezTo>
                  <a:pt x="26" y="220"/>
                  <a:pt x="26" y="219"/>
                  <a:pt x="26" y="218"/>
                </a:cubicBezTo>
                <a:cubicBezTo>
                  <a:pt x="26" y="218"/>
                  <a:pt x="25" y="219"/>
                  <a:pt x="25" y="220"/>
                </a:cubicBezTo>
                <a:close/>
                <a:moveTo>
                  <a:pt x="44" y="234"/>
                </a:moveTo>
                <a:cubicBezTo>
                  <a:pt x="44" y="234"/>
                  <a:pt x="45" y="233"/>
                  <a:pt x="45" y="233"/>
                </a:cubicBezTo>
                <a:cubicBezTo>
                  <a:pt x="44" y="233"/>
                  <a:pt x="43" y="233"/>
                  <a:pt x="44" y="234"/>
                </a:cubicBezTo>
                <a:close/>
                <a:moveTo>
                  <a:pt x="49" y="243"/>
                </a:moveTo>
                <a:cubicBezTo>
                  <a:pt x="50" y="242"/>
                  <a:pt x="52" y="240"/>
                  <a:pt x="52" y="239"/>
                </a:cubicBezTo>
                <a:cubicBezTo>
                  <a:pt x="51" y="241"/>
                  <a:pt x="49" y="241"/>
                  <a:pt x="49" y="243"/>
                </a:cubicBezTo>
                <a:close/>
                <a:moveTo>
                  <a:pt x="31" y="225"/>
                </a:moveTo>
                <a:cubicBezTo>
                  <a:pt x="32" y="225"/>
                  <a:pt x="31" y="226"/>
                  <a:pt x="31" y="226"/>
                </a:cubicBezTo>
                <a:cubicBezTo>
                  <a:pt x="32" y="226"/>
                  <a:pt x="32" y="226"/>
                  <a:pt x="32" y="225"/>
                </a:cubicBezTo>
                <a:cubicBezTo>
                  <a:pt x="32" y="225"/>
                  <a:pt x="32" y="225"/>
                  <a:pt x="31" y="225"/>
                </a:cubicBezTo>
                <a:close/>
                <a:moveTo>
                  <a:pt x="42" y="242"/>
                </a:moveTo>
                <a:cubicBezTo>
                  <a:pt x="43" y="241"/>
                  <a:pt x="45" y="239"/>
                  <a:pt x="46" y="236"/>
                </a:cubicBezTo>
                <a:cubicBezTo>
                  <a:pt x="46" y="237"/>
                  <a:pt x="46" y="238"/>
                  <a:pt x="47" y="237"/>
                </a:cubicBezTo>
                <a:cubicBezTo>
                  <a:pt x="47" y="236"/>
                  <a:pt x="46" y="236"/>
                  <a:pt x="46" y="235"/>
                </a:cubicBezTo>
                <a:cubicBezTo>
                  <a:pt x="45" y="238"/>
                  <a:pt x="42" y="240"/>
                  <a:pt x="42" y="242"/>
                </a:cubicBezTo>
                <a:close/>
                <a:moveTo>
                  <a:pt x="23" y="220"/>
                </a:moveTo>
                <a:cubicBezTo>
                  <a:pt x="23" y="220"/>
                  <a:pt x="22" y="220"/>
                  <a:pt x="23" y="219"/>
                </a:cubicBezTo>
                <a:cubicBezTo>
                  <a:pt x="22" y="219"/>
                  <a:pt x="22" y="219"/>
                  <a:pt x="22" y="219"/>
                </a:cubicBezTo>
                <a:cubicBezTo>
                  <a:pt x="22" y="219"/>
                  <a:pt x="22" y="221"/>
                  <a:pt x="23" y="220"/>
                </a:cubicBezTo>
                <a:close/>
                <a:moveTo>
                  <a:pt x="30" y="227"/>
                </a:moveTo>
                <a:cubicBezTo>
                  <a:pt x="30" y="227"/>
                  <a:pt x="30" y="227"/>
                  <a:pt x="31" y="228"/>
                </a:cubicBezTo>
                <a:cubicBezTo>
                  <a:pt x="31" y="227"/>
                  <a:pt x="31" y="227"/>
                  <a:pt x="31" y="227"/>
                </a:cubicBezTo>
                <a:cubicBezTo>
                  <a:pt x="31" y="226"/>
                  <a:pt x="32" y="227"/>
                  <a:pt x="31" y="226"/>
                </a:cubicBezTo>
                <a:cubicBezTo>
                  <a:pt x="31" y="226"/>
                  <a:pt x="31" y="226"/>
                  <a:pt x="30" y="227"/>
                </a:cubicBezTo>
                <a:close/>
                <a:moveTo>
                  <a:pt x="31" y="230"/>
                </a:moveTo>
                <a:cubicBezTo>
                  <a:pt x="32" y="229"/>
                  <a:pt x="33" y="228"/>
                  <a:pt x="33" y="228"/>
                </a:cubicBezTo>
                <a:cubicBezTo>
                  <a:pt x="32" y="228"/>
                  <a:pt x="31" y="229"/>
                  <a:pt x="31" y="230"/>
                </a:cubicBezTo>
                <a:close/>
                <a:moveTo>
                  <a:pt x="57" y="246"/>
                </a:moveTo>
                <a:cubicBezTo>
                  <a:pt x="57" y="246"/>
                  <a:pt x="57" y="246"/>
                  <a:pt x="58" y="246"/>
                </a:cubicBezTo>
                <a:cubicBezTo>
                  <a:pt x="57" y="246"/>
                  <a:pt x="57" y="246"/>
                  <a:pt x="57" y="246"/>
                </a:cubicBezTo>
                <a:close/>
                <a:moveTo>
                  <a:pt x="21" y="224"/>
                </a:moveTo>
                <a:cubicBezTo>
                  <a:pt x="22" y="224"/>
                  <a:pt x="22" y="223"/>
                  <a:pt x="22" y="223"/>
                </a:cubicBezTo>
                <a:cubicBezTo>
                  <a:pt x="22" y="223"/>
                  <a:pt x="21" y="224"/>
                  <a:pt x="21" y="224"/>
                </a:cubicBezTo>
                <a:close/>
                <a:moveTo>
                  <a:pt x="52" y="249"/>
                </a:moveTo>
                <a:cubicBezTo>
                  <a:pt x="52" y="249"/>
                  <a:pt x="52" y="249"/>
                  <a:pt x="51" y="249"/>
                </a:cubicBezTo>
                <a:cubicBezTo>
                  <a:pt x="52" y="250"/>
                  <a:pt x="52" y="249"/>
                  <a:pt x="52" y="250"/>
                </a:cubicBezTo>
                <a:cubicBezTo>
                  <a:pt x="53" y="248"/>
                  <a:pt x="53" y="248"/>
                  <a:pt x="54" y="247"/>
                </a:cubicBezTo>
                <a:cubicBezTo>
                  <a:pt x="53" y="247"/>
                  <a:pt x="52" y="248"/>
                  <a:pt x="52" y="249"/>
                </a:cubicBezTo>
                <a:close/>
                <a:moveTo>
                  <a:pt x="29" y="230"/>
                </a:moveTo>
                <a:cubicBezTo>
                  <a:pt x="29" y="230"/>
                  <a:pt x="29" y="230"/>
                  <a:pt x="29" y="230"/>
                </a:cubicBezTo>
                <a:cubicBezTo>
                  <a:pt x="29" y="229"/>
                  <a:pt x="28" y="230"/>
                  <a:pt x="29" y="230"/>
                </a:cubicBezTo>
                <a:close/>
                <a:moveTo>
                  <a:pt x="54" y="249"/>
                </a:moveTo>
                <a:cubicBezTo>
                  <a:pt x="55" y="250"/>
                  <a:pt x="54" y="251"/>
                  <a:pt x="55" y="250"/>
                </a:cubicBezTo>
                <a:cubicBezTo>
                  <a:pt x="56" y="251"/>
                  <a:pt x="55" y="250"/>
                  <a:pt x="55" y="251"/>
                </a:cubicBezTo>
                <a:cubicBezTo>
                  <a:pt x="56" y="251"/>
                  <a:pt x="56" y="250"/>
                  <a:pt x="56" y="250"/>
                </a:cubicBezTo>
                <a:cubicBezTo>
                  <a:pt x="55" y="249"/>
                  <a:pt x="55" y="249"/>
                  <a:pt x="54" y="249"/>
                </a:cubicBezTo>
                <a:close/>
                <a:moveTo>
                  <a:pt x="47" y="245"/>
                </a:moveTo>
                <a:cubicBezTo>
                  <a:pt x="47" y="246"/>
                  <a:pt x="46" y="246"/>
                  <a:pt x="47" y="246"/>
                </a:cubicBezTo>
                <a:cubicBezTo>
                  <a:pt x="48" y="245"/>
                  <a:pt x="48" y="245"/>
                  <a:pt x="48" y="245"/>
                </a:cubicBezTo>
                <a:cubicBezTo>
                  <a:pt x="48" y="245"/>
                  <a:pt x="47" y="245"/>
                  <a:pt x="47" y="245"/>
                </a:cubicBezTo>
                <a:close/>
                <a:moveTo>
                  <a:pt x="28" y="231"/>
                </a:moveTo>
                <a:cubicBezTo>
                  <a:pt x="28" y="232"/>
                  <a:pt x="27" y="232"/>
                  <a:pt x="27" y="233"/>
                </a:cubicBezTo>
                <a:cubicBezTo>
                  <a:pt x="28" y="232"/>
                  <a:pt x="28" y="231"/>
                  <a:pt x="28" y="231"/>
                </a:cubicBezTo>
                <a:cubicBezTo>
                  <a:pt x="28" y="231"/>
                  <a:pt x="28" y="230"/>
                  <a:pt x="28" y="231"/>
                </a:cubicBezTo>
                <a:close/>
                <a:moveTo>
                  <a:pt x="28" y="235"/>
                </a:moveTo>
                <a:cubicBezTo>
                  <a:pt x="29" y="234"/>
                  <a:pt x="30" y="233"/>
                  <a:pt x="29" y="232"/>
                </a:cubicBezTo>
                <a:cubicBezTo>
                  <a:pt x="29" y="233"/>
                  <a:pt x="29" y="234"/>
                  <a:pt x="28" y="235"/>
                </a:cubicBezTo>
                <a:close/>
                <a:moveTo>
                  <a:pt x="48" y="247"/>
                </a:moveTo>
                <a:cubicBezTo>
                  <a:pt x="48" y="248"/>
                  <a:pt x="49" y="248"/>
                  <a:pt x="49" y="248"/>
                </a:cubicBezTo>
                <a:cubicBezTo>
                  <a:pt x="49" y="248"/>
                  <a:pt x="49" y="248"/>
                  <a:pt x="49" y="248"/>
                </a:cubicBezTo>
                <a:cubicBezTo>
                  <a:pt x="49" y="248"/>
                  <a:pt x="49" y="247"/>
                  <a:pt x="48" y="247"/>
                </a:cubicBezTo>
                <a:close/>
                <a:moveTo>
                  <a:pt x="17" y="226"/>
                </a:moveTo>
                <a:cubicBezTo>
                  <a:pt x="17" y="226"/>
                  <a:pt x="17" y="227"/>
                  <a:pt x="17" y="227"/>
                </a:cubicBezTo>
                <a:cubicBezTo>
                  <a:pt x="17" y="226"/>
                  <a:pt x="18" y="227"/>
                  <a:pt x="18" y="227"/>
                </a:cubicBezTo>
                <a:cubicBezTo>
                  <a:pt x="18" y="226"/>
                  <a:pt x="17" y="226"/>
                  <a:pt x="17" y="225"/>
                </a:cubicBezTo>
                <a:lnTo>
                  <a:pt x="17" y="226"/>
                </a:lnTo>
                <a:close/>
                <a:moveTo>
                  <a:pt x="41" y="244"/>
                </a:moveTo>
                <a:cubicBezTo>
                  <a:pt x="41" y="244"/>
                  <a:pt x="42" y="243"/>
                  <a:pt x="41" y="243"/>
                </a:cubicBezTo>
                <a:cubicBezTo>
                  <a:pt x="40" y="245"/>
                  <a:pt x="39" y="245"/>
                  <a:pt x="41" y="244"/>
                </a:cubicBezTo>
                <a:close/>
                <a:moveTo>
                  <a:pt x="50" y="252"/>
                </a:moveTo>
                <a:cubicBezTo>
                  <a:pt x="50" y="251"/>
                  <a:pt x="51" y="252"/>
                  <a:pt x="51" y="252"/>
                </a:cubicBezTo>
                <a:cubicBezTo>
                  <a:pt x="50" y="252"/>
                  <a:pt x="51" y="251"/>
                  <a:pt x="51" y="250"/>
                </a:cubicBezTo>
                <a:cubicBezTo>
                  <a:pt x="51" y="252"/>
                  <a:pt x="49" y="251"/>
                  <a:pt x="50" y="252"/>
                </a:cubicBezTo>
                <a:close/>
                <a:moveTo>
                  <a:pt x="42" y="245"/>
                </a:moveTo>
                <a:cubicBezTo>
                  <a:pt x="42" y="246"/>
                  <a:pt x="42" y="246"/>
                  <a:pt x="43" y="246"/>
                </a:cubicBezTo>
                <a:cubicBezTo>
                  <a:pt x="43" y="245"/>
                  <a:pt x="42" y="245"/>
                  <a:pt x="42" y="245"/>
                </a:cubicBezTo>
                <a:close/>
                <a:moveTo>
                  <a:pt x="53" y="255"/>
                </a:moveTo>
                <a:cubicBezTo>
                  <a:pt x="53" y="254"/>
                  <a:pt x="54" y="254"/>
                  <a:pt x="53" y="253"/>
                </a:cubicBezTo>
                <a:cubicBezTo>
                  <a:pt x="53" y="254"/>
                  <a:pt x="52" y="254"/>
                  <a:pt x="53" y="255"/>
                </a:cubicBezTo>
                <a:close/>
                <a:moveTo>
                  <a:pt x="40" y="247"/>
                </a:moveTo>
                <a:cubicBezTo>
                  <a:pt x="41" y="247"/>
                  <a:pt x="42" y="246"/>
                  <a:pt x="41" y="246"/>
                </a:cubicBezTo>
                <a:lnTo>
                  <a:pt x="40" y="247"/>
                </a:lnTo>
                <a:close/>
                <a:moveTo>
                  <a:pt x="43" y="248"/>
                </a:moveTo>
                <a:cubicBezTo>
                  <a:pt x="44" y="249"/>
                  <a:pt x="44" y="249"/>
                  <a:pt x="44" y="249"/>
                </a:cubicBezTo>
                <a:cubicBezTo>
                  <a:pt x="44" y="248"/>
                  <a:pt x="43" y="248"/>
                  <a:pt x="43" y="248"/>
                </a:cubicBezTo>
                <a:close/>
                <a:moveTo>
                  <a:pt x="15" y="234"/>
                </a:moveTo>
                <a:cubicBezTo>
                  <a:pt x="15" y="233"/>
                  <a:pt x="15" y="233"/>
                  <a:pt x="15" y="232"/>
                </a:cubicBezTo>
                <a:cubicBezTo>
                  <a:pt x="15" y="233"/>
                  <a:pt x="15" y="233"/>
                  <a:pt x="15" y="233"/>
                </a:cubicBezTo>
                <a:cubicBezTo>
                  <a:pt x="16" y="234"/>
                  <a:pt x="16" y="234"/>
                  <a:pt x="16" y="234"/>
                </a:cubicBezTo>
                <a:cubicBezTo>
                  <a:pt x="17" y="232"/>
                  <a:pt x="17" y="233"/>
                  <a:pt x="18" y="231"/>
                </a:cubicBezTo>
                <a:cubicBezTo>
                  <a:pt x="18" y="231"/>
                  <a:pt x="17" y="231"/>
                  <a:pt x="17" y="230"/>
                </a:cubicBezTo>
                <a:cubicBezTo>
                  <a:pt x="17" y="230"/>
                  <a:pt x="17" y="231"/>
                  <a:pt x="17" y="230"/>
                </a:cubicBezTo>
                <a:cubicBezTo>
                  <a:pt x="17" y="232"/>
                  <a:pt x="16" y="232"/>
                  <a:pt x="15" y="234"/>
                </a:cubicBezTo>
                <a:close/>
                <a:moveTo>
                  <a:pt x="51" y="255"/>
                </a:moveTo>
                <a:cubicBezTo>
                  <a:pt x="51" y="256"/>
                  <a:pt x="50" y="257"/>
                  <a:pt x="51" y="257"/>
                </a:cubicBezTo>
                <a:cubicBezTo>
                  <a:pt x="51" y="256"/>
                  <a:pt x="52" y="256"/>
                  <a:pt x="52" y="255"/>
                </a:cubicBezTo>
                <a:cubicBezTo>
                  <a:pt x="51" y="255"/>
                  <a:pt x="51" y="255"/>
                  <a:pt x="51" y="255"/>
                </a:cubicBezTo>
                <a:close/>
                <a:moveTo>
                  <a:pt x="20" y="235"/>
                </a:moveTo>
                <a:cubicBezTo>
                  <a:pt x="19" y="235"/>
                  <a:pt x="19" y="236"/>
                  <a:pt x="19" y="236"/>
                </a:cubicBezTo>
                <a:cubicBezTo>
                  <a:pt x="20" y="236"/>
                  <a:pt x="20" y="236"/>
                  <a:pt x="20" y="236"/>
                </a:cubicBezTo>
                <a:cubicBezTo>
                  <a:pt x="20" y="236"/>
                  <a:pt x="21" y="235"/>
                  <a:pt x="21" y="235"/>
                </a:cubicBezTo>
                <a:cubicBezTo>
                  <a:pt x="20" y="235"/>
                  <a:pt x="20" y="236"/>
                  <a:pt x="20" y="235"/>
                </a:cubicBezTo>
                <a:close/>
                <a:moveTo>
                  <a:pt x="21" y="238"/>
                </a:moveTo>
                <a:cubicBezTo>
                  <a:pt x="21" y="237"/>
                  <a:pt x="22" y="237"/>
                  <a:pt x="22" y="236"/>
                </a:cubicBezTo>
                <a:cubicBezTo>
                  <a:pt x="21" y="236"/>
                  <a:pt x="21" y="237"/>
                  <a:pt x="21" y="238"/>
                </a:cubicBezTo>
                <a:close/>
                <a:moveTo>
                  <a:pt x="17" y="236"/>
                </a:moveTo>
                <a:cubicBezTo>
                  <a:pt x="18" y="236"/>
                  <a:pt x="18" y="235"/>
                  <a:pt x="18" y="235"/>
                </a:cubicBezTo>
                <a:cubicBezTo>
                  <a:pt x="18" y="235"/>
                  <a:pt x="17" y="236"/>
                  <a:pt x="17" y="236"/>
                </a:cubicBezTo>
                <a:close/>
                <a:moveTo>
                  <a:pt x="23" y="243"/>
                </a:moveTo>
                <a:cubicBezTo>
                  <a:pt x="24" y="243"/>
                  <a:pt x="25" y="241"/>
                  <a:pt x="26" y="240"/>
                </a:cubicBezTo>
                <a:cubicBezTo>
                  <a:pt x="25" y="240"/>
                  <a:pt x="25" y="240"/>
                  <a:pt x="25" y="240"/>
                </a:cubicBezTo>
                <a:cubicBezTo>
                  <a:pt x="24" y="241"/>
                  <a:pt x="24" y="242"/>
                  <a:pt x="23" y="243"/>
                </a:cubicBezTo>
                <a:close/>
                <a:moveTo>
                  <a:pt x="17" y="238"/>
                </a:moveTo>
                <a:cubicBezTo>
                  <a:pt x="17" y="237"/>
                  <a:pt x="18" y="237"/>
                  <a:pt x="18" y="236"/>
                </a:cubicBezTo>
                <a:cubicBezTo>
                  <a:pt x="17" y="236"/>
                  <a:pt x="16" y="237"/>
                  <a:pt x="17" y="238"/>
                </a:cubicBezTo>
                <a:close/>
                <a:moveTo>
                  <a:pt x="35" y="251"/>
                </a:moveTo>
                <a:cubicBezTo>
                  <a:pt x="35" y="252"/>
                  <a:pt x="36" y="250"/>
                  <a:pt x="36" y="250"/>
                </a:cubicBezTo>
                <a:lnTo>
                  <a:pt x="35" y="251"/>
                </a:lnTo>
                <a:close/>
                <a:moveTo>
                  <a:pt x="38" y="255"/>
                </a:moveTo>
                <a:cubicBezTo>
                  <a:pt x="39" y="254"/>
                  <a:pt x="39" y="254"/>
                  <a:pt x="39" y="254"/>
                </a:cubicBezTo>
                <a:cubicBezTo>
                  <a:pt x="39" y="254"/>
                  <a:pt x="38" y="254"/>
                  <a:pt x="38" y="255"/>
                </a:cubicBezTo>
                <a:close/>
                <a:moveTo>
                  <a:pt x="12" y="236"/>
                </a:moveTo>
                <a:cubicBezTo>
                  <a:pt x="12" y="236"/>
                  <a:pt x="12" y="237"/>
                  <a:pt x="12" y="237"/>
                </a:cubicBezTo>
                <a:cubicBezTo>
                  <a:pt x="13" y="236"/>
                  <a:pt x="13" y="236"/>
                  <a:pt x="13" y="236"/>
                </a:cubicBezTo>
                <a:cubicBezTo>
                  <a:pt x="13" y="236"/>
                  <a:pt x="12" y="236"/>
                  <a:pt x="12" y="236"/>
                </a:cubicBezTo>
                <a:close/>
                <a:moveTo>
                  <a:pt x="38" y="253"/>
                </a:moveTo>
                <a:cubicBezTo>
                  <a:pt x="36" y="252"/>
                  <a:pt x="36" y="252"/>
                  <a:pt x="36" y="252"/>
                </a:cubicBezTo>
                <a:cubicBezTo>
                  <a:pt x="36" y="253"/>
                  <a:pt x="37" y="254"/>
                  <a:pt x="38" y="253"/>
                </a:cubicBezTo>
                <a:close/>
                <a:moveTo>
                  <a:pt x="12" y="239"/>
                </a:moveTo>
                <a:cubicBezTo>
                  <a:pt x="13" y="238"/>
                  <a:pt x="13" y="238"/>
                  <a:pt x="13" y="238"/>
                </a:cubicBezTo>
                <a:cubicBezTo>
                  <a:pt x="13" y="238"/>
                  <a:pt x="13" y="239"/>
                  <a:pt x="13" y="238"/>
                </a:cubicBezTo>
                <a:cubicBezTo>
                  <a:pt x="12" y="238"/>
                  <a:pt x="14" y="237"/>
                  <a:pt x="13" y="237"/>
                </a:cubicBezTo>
                <a:cubicBezTo>
                  <a:pt x="12" y="237"/>
                  <a:pt x="12" y="238"/>
                  <a:pt x="12" y="239"/>
                </a:cubicBezTo>
                <a:close/>
                <a:moveTo>
                  <a:pt x="35" y="256"/>
                </a:moveTo>
                <a:cubicBezTo>
                  <a:pt x="35" y="256"/>
                  <a:pt x="36" y="257"/>
                  <a:pt x="36" y="257"/>
                </a:cubicBezTo>
                <a:cubicBezTo>
                  <a:pt x="36" y="256"/>
                  <a:pt x="35" y="256"/>
                  <a:pt x="35" y="256"/>
                </a:cubicBezTo>
                <a:close/>
                <a:moveTo>
                  <a:pt x="27" y="255"/>
                </a:moveTo>
                <a:cubicBezTo>
                  <a:pt x="27" y="255"/>
                  <a:pt x="28" y="254"/>
                  <a:pt x="28" y="254"/>
                </a:cubicBezTo>
                <a:cubicBezTo>
                  <a:pt x="27" y="254"/>
                  <a:pt x="27" y="254"/>
                  <a:pt x="27" y="255"/>
                </a:cubicBezTo>
                <a:close/>
                <a:moveTo>
                  <a:pt x="8" y="244"/>
                </a:moveTo>
                <a:cubicBezTo>
                  <a:pt x="7" y="244"/>
                  <a:pt x="7" y="244"/>
                  <a:pt x="7" y="244"/>
                </a:cubicBezTo>
                <a:cubicBezTo>
                  <a:pt x="8" y="245"/>
                  <a:pt x="8" y="243"/>
                  <a:pt x="7" y="243"/>
                </a:cubicBezTo>
                <a:cubicBezTo>
                  <a:pt x="7" y="243"/>
                  <a:pt x="7" y="243"/>
                  <a:pt x="8" y="244"/>
                </a:cubicBezTo>
                <a:close/>
                <a:moveTo>
                  <a:pt x="6" y="247"/>
                </a:moveTo>
                <a:cubicBezTo>
                  <a:pt x="7" y="248"/>
                  <a:pt x="9" y="244"/>
                  <a:pt x="8" y="244"/>
                </a:cubicBezTo>
                <a:cubicBezTo>
                  <a:pt x="7" y="245"/>
                  <a:pt x="7" y="246"/>
                  <a:pt x="6" y="247"/>
                </a:cubicBezTo>
                <a:close/>
                <a:moveTo>
                  <a:pt x="11" y="248"/>
                </a:moveTo>
                <a:cubicBezTo>
                  <a:pt x="12" y="248"/>
                  <a:pt x="12" y="247"/>
                  <a:pt x="11" y="247"/>
                </a:cubicBezTo>
                <a:cubicBezTo>
                  <a:pt x="11" y="247"/>
                  <a:pt x="11" y="248"/>
                  <a:pt x="11" y="248"/>
                </a:cubicBezTo>
                <a:close/>
                <a:moveTo>
                  <a:pt x="32" y="264"/>
                </a:moveTo>
                <a:cubicBezTo>
                  <a:pt x="33" y="264"/>
                  <a:pt x="33" y="264"/>
                  <a:pt x="33" y="263"/>
                </a:cubicBezTo>
                <a:cubicBezTo>
                  <a:pt x="32" y="263"/>
                  <a:pt x="32" y="263"/>
                  <a:pt x="32" y="264"/>
                </a:cubicBezTo>
                <a:close/>
                <a:moveTo>
                  <a:pt x="10" y="250"/>
                </a:moveTo>
                <a:cubicBezTo>
                  <a:pt x="10" y="250"/>
                  <a:pt x="11" y="249"/>
                  <a:pt x="11" y="249"/>
                </a:cubicBezTo>
                <a:cubicBezTo>
                  <a:pt x="10" y="248"/>
                  <a:pt x="10" y="248"/>
                  <a:pt x="10" y="248"/>
                </a:cubicBezTo>
                <a:cubicBezTo>
                  <a:pt x="10" y="249"/>
                  <a:pt x="9" y="249"/>
                  <a:pt x="10" y="250"/>
                </a:cubicBezTo>
                <a:close/>
                <a:moveTo>
                  <a:pt x="7" y="252"/>
                </a:moveTo>
                <a:cubicBezTo>
                  <a:pt x="7" y="251"/>
                  <a:pt x="9" y="249"/>
                  <a:pt x="8" y="248"/>
                </a:cubicBezTo>
                <a:cubicBezTo>
                  <a:pt x="8" y="249"/>
                  <a:pt x="6" y="251"/>
                  <a:pt x="7" y="252"/>
                </a:cubicBezTo>
                <a:close/>
                <a:moveTo>
                  <a:pt x="3" y="247"/>
                </a:moveTo>
                <a:cubicBezTo>
                  <a:pt x="3" y="246"/>
                  <a:pt x="4" y="246"/>
                  <a:pt x="4" y="246"/>
                </a:cubicBezTo>
                <a:cubicBezTo>
                  <a:pt x="3" y="246"/>
                  <a:pt x="2" y="246"/>
                  <a:pt x="3" y="247"/>
                </a:cubicBezTo>
                <a:close/>
                <a:moveTo>
                  <a:pt x="0" y="255"/>
                </a:moveTo>
                <a:cubicBezTo>
                  <a:pt x="1" y="253"/>
                  <a:pt x="3" y="253"/>
                  <a:pt x="2" y="251"/>
                </a:cubicBezTo>
                <a:cubicBezTo>
                  <a:pt x="2" y="253"/>
                  <a:pt x="0" y="254"/>
                  <a:pt x="0" y="255"/>
                </a:cubicBezTo>
                <a:close/>
                <a:moveTo>
                  <a:pt x="30" y="271"/>
                </a:moveTo>
                <a:cubicBezTo>
                  <a:pt x="30" y="271"/>
                  <a:pt x="31" y="271"/>
                  <a:pt x="31" y="271"/>
                </a:cubicBezTo>
                <a:cubicBezTo>
                  <a:pt x="31" y="271"/>
                  <a:pt x="30" y="270"/>
                  <a:pt x="30" y="271"/>
                </a:cubicBezTo>
                <a:close/>
                <a:moveTo>
                  <a:pt x="34" y="274"/>
                </a:moveTo>
                <a:cubicBezTo>
                  <a:pt x="35" y="275"/>
                  <a:pt x="34" y="275"/>
                  <a:pt x="35" y="275"/>
                </a:cubicBezTo>
                <a:cubicBezTo>
                  <a:pt x="36" y="275"/>
                  <a:pt x="35" y="275"/>
                  <a:pt x="35" y="274"/>
                </a:cubicBezTo>
                <a:cubicBezTo>
                  <a:pt x="35" y="274"/>
                  <a:pt x="35" y="274"/>
                  <a:pt x="34" y="274"/>
                </a:cubicBezTo>
                <a:close/>
                <a:moveTo>
                  <a:pt x="3" y="254"/>
                </a:moveTo>
                <a:cubicBezTo>
                  <a:pt x="2" y="254"/>
                  <a:pt x="2" y="254"/>
                  <a:pt x="2" y="253"/>
                </a:cubicBezTo>
                <a:cubicBezTo>
                  <a:pt x="2" y="254"/>
                  <a:pt x="2" y="254"/>
                  <a:pt x="2" y="254"/>
                </a:cubicBezTo>
                <a:cubicBezTo>
                  <a:pt x="2" y="254"/>
                  <a:pt x="4" y="254"/>
                  <a:pt x="3" y="253"/>
                </a:cubicBezTo>
                <a:lnTo>
                  <a:pt x="3" y="254"/>
                </a:lnTo>
                <a:close/>
                <a:moveTo>
                  <a:pt x="27" y="271"/>
                </a:moveTo>
                <a:cubicBezTo>
                  <a:pt x="27" y="271"/>
                  <a:pt x="27" y="272"/>
                  <a:pt x="28" y="271"/>
                </a:cubicBezTo>
                <a:cubicBezTo>
                  <a:pt x="28" y="271"/>
                  <a:pt x="27" y="270"/>
                  <a:pt x="27" y="271"/>
                </a:cubicBezTo>
                <a:close/>
                <a:moveTo>
                  <a:pt x="31" y="278"/>
                </a:moveTo>
                <a:cubicBezTo>
                  <a:pt x="31" y="277"/>
                  <a:pt x="30" y="277"/>
                  <a:pt x="30" y="276"/>
                </a:cubicBezTo>
                <a:cubicBezTo>
                  <a:pt x="30" y="277"/>
                  <a:pt x="31" y="277"/>
                  <a:pt x="31" y="278"/>
                </a:cubicBezTo>
                <a:close/>
                <a:moveTo>
                  <a:pt x="31" y="281"/>
                </a:moveTo>
                <a:cubicBezTo>
                  <a:pt x="32" y="281"/>
                  <a:pt x="32" y="281"/>
                  <a:pt x="32" y="281"/>
                </a:cubicBezTo>
                <a:cubicBezTo>
                  <a:pt x="32" y="280"/>
                  <a:pt x="32" y="280"/>
                  <a:pt x="33" y="280"/>
                </a:cubicBezTo>
                <a:cubicBezTo>
                  <a:pt x="33" y="280"/>
                  <a:pt x="33" y="279"/>
                  <a:pt x="33" y="279"/>
                </a:cubicBezTo>
                <a:cubicBezTo>
                  <a:pt x="32" y="280"/>
                  <a:pt x="32" y="281"/>
                  <a:pt x="31" y="281"/>
                </a:cubicBezTo>
                <a:close/>
                <a:moveTo>
                  <a:pt x="782" y="255"/>
                </a:moveTo>
                <a:cubicBezTo>
                  <a:pt x="781" y="255"/>
                  <a:pt x="779" y="253"/>
                  <a:pt x="779" y="256"/>
                </a:cubicBezTo>
                <a:cubicBezTo>
                  <a:pt x="781" y="259"/>
                  <a:pt x="782" y="261"/>
                  <a:pt x="783" y="263"/>
                </a:cubicBezTo>
                <a:cubicBezTo>
                  <a:pt x="781" y="263"/>
                  <a:pt x="777" y="259"/>
                  <a:pt x="774" y="258"/>
                </a:cubicBezTo>
                <a:cubicBezTo>
                  <a:pt x="775" y="259"/>
                  <a:pt x="777" y="263"/>
                  <a:pt x="778" y="264"/>
                </a:cubicBezTo>
                <a:cubicBezTo>
                  <a:pt x="779" y="267"/>
                  <a:pt x="779" y="268"/>
                  <a:pt x="780" y="271"/>
                </a:cubicBezTo>
                <a:cubicBezTo>
                  <a:pt x="779" y="271"/>
                  <a:pt x="779" y="271"/>
                  <a:pt x="779" y="272"/>
                </a:cubicBezTo>
                <a:cubicBezTo>
                  <a:pt x="776" y="269"/>
                  <a:pt x="775" y="267"/>
                  <a:pt x="772" y="264"/>
                </a:cubicBezTo>
                <a:cubicBezTo>
                  <a:pt x="771" y="262"/>
                  <a:pt x="772" y="262"/>
                  <a:pt x="771" y="260"/>
                </a:cubicBezTo>
                <a:cubicBezTo>
                  <a:pt x="770" y="259"/>
                  <a:pt x="767" y="254"/>
                  <a:pt x="766" y="252"/>
                </a:cubicBezTo>
                <a:cubicBezTo>
                  <a:pt x="766" y="254"/>
                  <a:pt x="763" y="249"/>
                  <a:pt x="762" y="246"/>
                </a:cubicBezTo>
                <a:cubicBezTo>
                  <a:pt x="763" y="250"/>
                  <a:pt x="761" y="249"/>
                  <a:pt x="764" y="255"/>
                </a:cubicBezTo>
                <a:cubicBezTo>
                  <a:pt x="763" y="252"/>
                  <a:pt x="764" y="254"/>
                  <a:pt x="765" y="256"/>
                </a:cubicBezTo>
                <a:cubicBezTo>
                  <a:pt x="765" y="257"/>
                  <a:pt x="765" y="255"/>
                  <a:pt x="765" y="255"/>
                </a:cubicBezTo>
                <a:cubicBezTo>
                  <a:pt x="766" y="256"/>
                  <a:pt x="766" y="257"/>
                  <a:pt x="766" y="258"/>
                </a:cubicBezTo>
                <a:cubicBezTo>
                  <a:pt x="767" y="259"/>
                  <a:pt x="768" y="260"/>
                  <a:pt x="770" y="260"/>
                </a:cubicBezTo>
                <a:cubicBezTo>
                  <a:pt x="770" y="262"/>
                  <a:pt x="771" y="264"/>
                  <a:pt x="772" y="267"/>
                </a:cubicBezTo>
                <a:cubicBezTo>
                  <a:pt x="771" y="267"/>
                  <a:pt x="768" y="261"/>
                  <a:pt x="769" y="264"/>
                </a:cubicBezTo>
                <a:cubicBezTo>
                  <a:pt x="768" y="262"/>
                  <a:pt x="766" y="259"/>
                  <a:pt x="766" y="260"/>
                </a:cubicBezTo>
                <a:cubicBezTo>
                  <a:pt x="766" y="259"/>
                  <a:pt x="764" y="256"/>
                  <a:pt x="764" y="255"/>
                </a:cubicBezTo>
                <a:cubicBezTo>
                  <a:pt x="763" y="254"/>
                  <a:pt x="762" y="254"/>
                  <a:pt x="761" y="253"/>
                </a:cubicBezTo>
                <a:cubicBezTo>
                  <a:pt x="761" y="252"/>
                  <a:pt x="762" y="253"/>
                  <a:pt x="762" y="252"/>
                </a:cubicBezTo>
                <a:cubicBezTo>
                  <a:pt x="762" y="251"/>
                  <a:pt x="761" y="249"/>
                  <a:pt x="761" y="249"/>
                </a:cubicBezTo>
                <a:cubicBezTo>
                  <a:pt x="757" y="243"/>
                  <a:pt x="757" y="246"/>
                  <a:pt x="752" y="241"/>
                </a:cubicBezTo>
                <a:cubicBezTo>
                  <a:pt x="752" y="241"/>
                  <a:pt x="755" y="244"/>
                  <a:pt x="755" y="245"/>
                </a:cubicBezTo>
                <a:cubicBezTo>
                  <a:pt x="755" y="246"/>
                  <a:pt x="755" y="245"/>
                  <a:pt x="755" y="244"/>
                </a:cubicBezTo>
                <a:cubicBezTo>
                  <a:pt x="755" y="244"/>
                  <a:pt x="755" y="246"/>
                  <a:pt x="756" y="246"/>
                </a:cubicBezTo>
                <a:cubicBezTo>
                  <a:pt x="757" y="248"/>
                  <a:pt x="756" y="247"/>
                  <a:pt x="757" y="249"/>
                </a:cubicBezTo>
                <a:cubicBezTo>
                  <a:pt x="755" y="246"/>
                  <a:pt x="755" y="248"/>
                  <a:pt x="753" y="248"/>
                </a:cubicBezTo>
                <a:cubicBezTo>
                  <a:pt x="752" y="245"/>
                  <a:pt x="751" y="244"/>
                  <a:pt x="750" y="245"/>
                </a:cubicBezTo>
                <a:cubicBezTo>
                  <a:pt x="748" y="242"/>
                  <a:pt x="747" y="243"/>
                  <a:pt x="745" y="239"/>
                </a:cubicBezTo>
                <a:cubicBezTo>
                  <a:pt x="744" y="239"/>
                  <a:pt x="744" y="239"/>
                  <a:pt x="744" y="239"/>
                </a:cubicBezTo>
                <a:cubicBezTo>
                  <a:pt x="743" y="237"/>
                  <a:pt x="741" y="236"/>
                  <a:pt x="739" y="233"/>
                </a:cubicBezTo>
                <a:cubicBezTo>
                  <a:pt x="739" y="232"/>
                  <a:pt x="739" y="231"/>
                  <a:pt x="740" y="231"/>
                </a:cubicBezTo>
                <a:cubicBezTo>
                  <a:pt x="741" y="233"/>
                  <a:pt x="741" y="234"/>
                  <a:pt x="742" y="234"/>
                </a:cubicBezTo>
                <a:cubicBezTo>
                  <a:pt x="742" y="234"/>
                  <a:pt x="741" y="231"/>
                  <a:pt x="743" y="234"/>
                </a:cubicBezTo>
                <a:cubicBezTo>
                  <a:pt x="743" y="233"/>
                  <a:pt x="742" y="232"/>
                  <a:pt x="741" y="231"/>
                </a:cubicBezTo>
                <a:cubicBezTo>
                  <a:pt x="740" y="230"/>
                  <a:pt x="741" y="231"/>
                  <a:pt x="740" y="231"/>
                </a:cubicBezTo>
                <a:cubicBezTo>
                  <a:pt x="739" y="227"/>
                  <a:pt x="737" y="229"/>
                  <a:pt x="736" y="226"/>
                </a:cubicBezTo>
                <a:cubicBezTo>
                  <a:pt x="736" y="227"/>
                  <a:pt x="735" y="226"/>
                  <a:pt x="733" y="224"/>
                </a:cubicBezTo>
                <a:cubicBezTo>
                  <a:pt x="734" y="226"/>
                  <a:pt x="737" y="229"/>
                  <a:pt x="738" y="231"/>
                </a:cubicBezTo>
                <a:cubicBezTo>
                  <a:pt x="735" y="229"/>
                  <a:pt x="728" y="217"/>
                  <a:pt x="726" y="218"/>
                </a:cubicBezTo>
                <a:cubicBezTo>
                  <a:pt x="724" y="215"/>
                  <a:pt x="723" y="213"/>
                  <a:pt x="721" y="210"/>
                </a:cubicBezTo>
                <a:cubicBezTo>
                  <a:pt x="715" y="205"/>
                  <a:pt x="707" y="195"/>
                  <a:pt x="698" y="186"/>
                </a:cubicBezTo>
                <a:cubicBezTo>
                  <a:pt x="698" y="186"/>
                  <a:pt x="701" y="188"/>
                  <a:pt x="700" y="188"/>
                </a:cubicBezTo>
                <a:cubicBezTo>
                  <a:pt x="696" y="184"/>
                  <a:pt x="693" y="182"/>
                  <a:pt x="688" y="177"/>
                </a:cubicBezTo>
                <a:cubicBezTo>
                  <a:pt x="689" y="178"/>
                  <a:pt x="690" y="178"/>
                  <a:pt x="690" y="177"/>
                </a:cubicBezTo>
                <a:cubicBezTo>
                  <a:pt x="689" y="176"/>
                  <a:pt x="689" y="176"/>
                  <a:pt x="689" y="176"/>
                </a:cubicBezTo>
                <a:cubicBezTo>
                  <a:pt x="687" y="174"/>
                  <a:pt x="689" y="177"/>
                  <a:pt x="688" y="177"/>
                </a:cubicBezTo>
                <a:cubicBezTo>
                  <a:pt x="686" y="175"/>
                  <a:pt x="687" y="175"/>
                  <a:pt x="686" y="174"/>
                </a:cubicBezTo>
                <a:cubicBezTo>
                  <a:pt x="684" y="172"/>
                  <a:pt x="686" y="174"/>
                  <a:pt x="684" y="173"/>
                </a:cubicBezTo>
                <a:cubicBezTo>
                  <a:pt x="683" y="172"/>
                  <a:pt x="682" y="169"/>
                  <a:pt x="681" y="170"/>
                </a:cubicBezTo>
                <a:cubicBezTo>
                  <a:pt x="680" y="169"/>
                  <a:pt x="681" y="169"/>
                  <a:pt x="681" y="169"/>
                </a:cubicBezTo>
                <a:cubicBezTo>
                  <a:pt x="680" y="168"/>
                  <a:pt x="679" y="168"/>
                  <a:pt x="678" y="168"/>
                </a:cubicBezTo>
                <a:cubicBezTo>
                  <a:pt x="676" y="165"/>
                  <a:pt x="672" y="163"/>
                  <a:pt x="672" y="161"/>
                </a:cubicBezTo>
                <a:cubicBezTo>
                  <a:pt x="670" y="160"/>
                  <a:pt x="662" y="154"/>
                  <a:pt x="657" y="149"/>
                </a:cubicBezTo>
                <a:cubicBezTo>
                  <a:pt x="660" y="152"/>
                  <a:pt x="654" y="146"/>
                  <a:pt x="654" y="146"/>
                </a:cubicBezTo>
                <a:cubicBezTo>
                  <a:pt x="653" y="145"/>
                  <a:pt x="653" y="145"/>
                  <a:pt x="652" y="145"/>
                </a:cubicBezTo>
                <a:cubicBezTo>
                  <a:pt x="648" y="142"/>
                  <a:pt x="644" y="139"/>
                  <a:pt x="645" y="138"/>
                </a:cubicBezTo>
                <a:cubicBezTo>
                  <a:pt x="641" y="135"/>
                  <a:pt x="641" y="135"/>
                  <a:pt x="641" y="135"/>
                </a:cubicBezTo>
                <a:cubicBezTo>
                  <a:pt x="642" y="137"/>
                  <a:pt x="641" y="136"/>
                  <a:pt x="640" y="136"/>
                </a:cubicBezTo>
                <a:cubicBezTo>
                  <a:pt x="637" y="133"/>
                  <a:pt x="636" y="133"/>
                  <a:pt x="633" y="130"/>
                </a:cubicBezTo>
                <a:cubicBezTo>
                  <a:pt x="633" y="130"/>
                  <a:pt x="632" y="129"/>
                  <a:pt x="633" y="129"/>
                </a:cubicBezTo>
                <a:cubicBezTo>
                  <a:pt x="629" y="126"/>
                  <a:pt x="631" y="129"/>
                  <a:pt x="629" y="128"/>
                </a:cubicBezTo>
                <a:cubicBezTo>
                  <a:pt x="628" y="126"/>
                  <a:pt x="625" y="124"/>
                  <a:pt x="622" y="123"/>
                </a:cubicBezTo>
                <a:cubicBezTo>
                  <a:pt x="626" y="124"/>
                  <a:pt x="620" y="120"/>
                  <a:pt x="618" y="120"/>
                </a:cubicBezTo>
                <a:cubicBezTo>
                  <a:pt x="618" y="120"/>
                  <a:pt x="620" y="122"/>
                  <a:pt x="621" y="122"/>
                </a:cubicBezTo>
                <a:cubicBezTo>
                  <a:pt x="623" y="124"/>
                  <a:pt x="615" y="119"/>
                  <a:pt x="617" y="119"/>
                </a:cubicBezTo>
                <a:cubicBezTo>
                  <a:pt x="614" y="117"/>
                  <a:pt x="614" y="117"/>
                  <a:pt x="614" y="117"/>
                </a:cubicBezTo>
                <a:cubicBezTo>
                  <a:pt x="613" y="116"/>
                  <a:pt x="614" y="118"/>
                  <a:pt x="611" y="116"/>
                </a:cubicBezTo>
                <a:cubicBezTo>
                  <a:pt x="611" y="116"/>
                  <a:pt x="613" y="116"/>
                  <a:pt x="612" y="115"/>
                </a:cubicBezTo>
                <a:cubicBezTo>
                  <a:pt x="610" y="114"/>
                  <a:pt x="612" y="116"/>
                  <a:pt x="610" y="115"/>
                </a:cubicBezTo>
                <a:cubicBezTo>
                  <a:pt x="607" y="112"/>
                  <a:pt x="602" y="111"/>
                  <a:pt x="596" y="106"/>
                </a:cubicBezTo>
                <a:cubicBezTo>
                  <a:pt x="596" y="106"/>
                  <a:pt x="595" y="106"/>
                  <a:pt x="595" y="105"/>
                </a:cubicBezTo>
                <a:cubicBezTo>
                  <a:pt x="594" y="105"/>
                  <a:pt x="594" y="105"/>
                  <a:pt x="594" y="106"/>
                </a:cubicBezTo>
                <a:cubicBezTo>
                  <a:pt x="587" y="101"/>
                  <a:pt x="583" y="99"/>
                  <a:pt x="576" y="95"/>
                </a:cubicBezTo>
                <a:cubicBezTo>
                  <a:pt x="573" y="94"/>
                  <a:pt x="576" y="96"/>
                  <a:pt x="575" y="96"/>
                </a:cubicBezTo>
                <a:cubicBezTo>
                  <a:pt x="575" y="95"/>
                  <a:pt x="571" y="94"/>
                  <a:pt x="571" y="94"/>
                </a:cubicBezTo>
                <a:cubicBezTo>
                  <a:pt x="568" y="92"/>
                  <a:pt x="566" y="90"/>
                  <a:pt x="562" y="88"/>
                </a:cubicBezTo>
                <a:cubicBezTo>
                  <a:pt x="555" y="85"/>
                  <a:pt x="548" y="82"/>
                  <a:pt x="540" y="79"/>
                </a:cubicBezTo>
                <a:cubicBezTo>
                  <a:pt x="540" y="78"/>
                  <a:pt x="540" y="78"/>
                  <a:pt x="540" y="78"/>
                </a:cubicBezTo>
                <a:cubicBezTo>
                  <a:pt x="537" y="77"/>
                  <a:pt x="535" y="76"/>
                  <a:pt x="533" y="75"/>
                </a:cubicBezTo>
                <a:cubicBezTo>
                  <a:pt x="530" y="74"/>
                  <a:pt x="529" y="74"/>
                  <a:pt x="526" y="73"/>
                </a:cubicBezTo>
                <a:cubicBezTo>
                  <a:pt x="526" y="72"/>
                  <a:pt x="526" y="72"/>
                  <a:pt x="526" y="72"/>
                </a:cubicBezTo>
                <a:cubicBezTo>
                  <a:pt x="521" y="71"/>
                  <a:pt x="517" y="70"/>
                  <a:pt x="514" y="68"/>
                </a:cubicBezTo>
                <a:cubicBezTo>
                  <a:pt x="510" y="68"/>
                  <a:pt x="504" y="65"/>
                  <a:pt x="502" y="64"/>
                </a:cubicBezTo>
                <a:cubicBezTo>
                  <a:pt x="500" y="63"/>
                  <a:pt x="502" y="65"/>
                  <a:pt x="502" y="65"/>
                </a:cubicBezTo>
                <a:cubicBezTo>
                  <a:pt x="497" y="64"/>
                  <a:pt x="493" y="62"/>
                  <a:pt x="488" y="60"/>
                </a:cubicBezTo>
                <a:cubicBezTo>
                  <a:pt x="485" y="60"/>
                  <a:pt x="481" y="60"/>
                  <a:pt x="480" y="59"/>
                </a:cubicBezTo>
                <a:cubicBezTo>
                  <a:pt x="483" y="59"/>
                  <a:pt x="485" y="60"/>
                  <a:pt x="484" y="59"/>
                </a:cubicBezTo>
                <a:cubicBezTo>
                  <a:pt x="482" y="58"/>
                  <a:pt x="480" y="59"/>
                  <a:pt x="480" y="58"/>
                </a:cubicBezTo>
                <a:cubicBezTo>
                  <a:pt x="479" y="58"/>
                  <a:pt x="479" y="58"/>
                  <a:pt x="479" y="59"/>
                </a:cubicBezTo>
                <a:cubicBezTo>
                  <a:pt x="474" y="58"/>
                  <a:pt x="470" y="57"/>
                  <a:pt x="468" y="56"/>
                </a:cubicBezTo>
                <a:cubicBezTo>
                  <a:pt x="466" y="56"/>
                  <a:pt x="469" y="57"/>
                  <a:pt x="464" y="56"/>
                </a:cubicBezTo>
                <a:cubicBezTo>
                  <a:pt x="465" y="55"/>
                  <a:pt x="461" y="54"/>
                  <a:pt x="459" y="54"/>
                </a:cubicBezTo>
                <a:cubicBezTo>
                  <a:pt x="459" y="54"/>
                  <a:pt x="459" y="54"/>
                  <a:pt x="458" y="54"/>
                </a:cubicBezTo>
                <a:cubicBezTo>
                  <a:pt x="458" y="54"/>
                  <a:pt x="459" y="54"/>
                  <a:pt x="461" y="54"/>
                </a:cubicBezTo>
                <a:cubicBezTo>
                  <a:pt x="461" y="53"/>
                  <a:pt x="460" y="53"/>
                  <a:pt x="458" y="53"/>
                </a:cubicBezTo>
                <a:cubicBezTo>
                  <a:pt x="457" y="53"/>
                  <a:pt x="456" y="53"/>
                  <a:pt x="456" y="54"/>
                </a:cubicBezTo>
                <a:cubicBezTo>
                  <a:pt x="453" y="53"/>
                  <a:pt x="452" y="52"/>
                  <a:pt x="450" y="52"/>
                </a:cubicBezTo>
                <a:cubicBezTo>
                  <a:pt x="448" y="51"/>
                  <a:pt x="451" y="52"/>
                  <a:pt x="450" y="52"/>
                </a:cubicBezTo>
                <a:cubicBezTo>
                  <a:pt x="442" y="51"/>
                  <a:pt x="434" y="51"/>
                  <a:pt x="428" y="49"/>
                </a:cubicBezTo>
                <a:cubicBezTo>
                  <a:pt x="426" y="49"/>
                  <a:pt x="429" y="50"/>
                  <a:pt x="427" y="50"/>
                </a:cubicBezTo>
                <a:cubicBezTo>
                  <a:pt x="424" y="50"/>
                  <a:pt x="424" y="49"/>
                  <a:pt x="426" y="49"/>
                </a:cubicBezTo>
                <a:cubicBezTo>
                  <a:pt x="426" y="48"/>
                  <a:pt x="425" y="49"/>
                  <a:pt x="423" y="48"/>
                </a:cubicBezTo>
                <a:cubicBezTo>
                  <a:pt x="423" y="49"/>
                  <a:pt x="423" y="49"/>
                  <a:pt x="423" y="49"/>
                </a:cubicBezTo>
                <a:cubicBezTo>
                  <a:pt x="416" y="48"/>
                  <a:pt x="410" y="48"/>
                  <a:pt x="402" y="48"/>
                </a:cubicBezTo>
                <a:cubicBezTo>
                  <a:pt x="404" y="47"/>
                  <a:pt x="401" y="47"/>
                  <a:pt x="397" y="47"/>
                </a:cubicBezTo>
                <a:cubicBezTo>
                  <a:pt x="397" y="46"/>
                  <a:pt x="397" y="46"/>
                  <a:pt x="397" y="46"/>
                </a:cubicBezTo>
                <a:cubicBezTo>
                  <a:pt x="394" y="47"/>
                  <a:pt x="393" y="46"/>
                  <a:pt x="391" y="46"/>
                </a:cubicBezTo>
                <a:cubicBezTo>
                  <a:pt x="389" y="46"/>
                  <a:pt x="395" y="47"/>
                  <a:pt x="393" y="48"/>
                </a:cubicBezTo>
                <a:cubicBezTo>
                  <a:pt x="390" y="47"/>
                  <a:pt x="390" y="47"/>
                  <a:pt x="388" y="47"/>
                </a:cubicBezTo>
                <a:cubicBezTo>
                  <a:pt x="386" y="47"/>
                  <a:pt x="388" y="47"/>
                  <a:pt x="388" y="48"/>
                </a:cubicBezTo>
                <a:cubicBezTo>
                  <a:pt x="385" y="48"/>
                  <a:pt x="385" y="47"/>
                  <a:pt x="382" y="48"/>
                </a:cubicBezTo>
                <a:cubicBezTo>
                  <a:pt x="382" y="47"/>
                  <a:pt x="383" y="47"/>
                  <a:pt x="384" y="47"/>
                </a:cubicBezTo>
                <a:cubicBezTo>
                  <a:pt x="383" y="47"/>
                  <a:pt x="380" y="48"/>
                  <a:pt x="380" y="47"/>
                </a:cubicBezTo>
                <a:cubicBezTo>
                  <a:pt x="379" y="47"/>
                  <a:pt x="380" y="48"/>
                  <a:pt x="377" y="48"/>
                </a:cubicBezTo>
                <a:cubicBezTo>
                  <a:pt x="376" y="47"/>
                  <a:pt x="377" y="47"/>
                  <a:pt x="376" y="47"/>
                </a:cubicBezTo>
                <a:cubicBezTo>
                  <a:pt x="375" y="47"/>
                  <a:pt x="371" y="48"/>
                  <a:pt x="375" y="48"/>
                </a:cubicBezTo>
                <a:cubicBezTo>
                  <a:pt x="374" y="48"/>
                  <a:pt x="373" y="49"/>
                  <a:pt x="371" y="49"/>
                </a:cubicBezTo>
                <a:cubicBezTo>
                  <a:pt x="372" y="48"/>
                  <a:pt x="370" y="48"/>
                  <a:pt x="371" y="47"/>
                </a:cubicBezTo>
                <a:cubicBezTo>
                  <a:pt x="370" y="47"/>
                  <a:pt x="367" y="48"/>
                  <a:pt x="368" y="47"/>
                </a:cubicBezTo>
                <a:cubicBezTo>
                  <a:pt x="365" y="48"/>
                  <a:pt x="363" y="48"/>
                  <a:pt x="361" y="48"/>
                </a:cubicBezTo>
                <a:cubicBezTo>
                  <a:pt x="361" y="47"/>
                  <a:pt x="362" y="47"/>
                  <a:pt x="363" y="47"/>
                </a:cubicBezTo>
                <a:cubicBezTo>
                  <a:pt x="363" y="47"/>
                  <a:pt x="361" y="47"/>
                  <a:pt x="359" y="47"/>
                </a:cubicBezTo>
                <a:cubicBezTo>
                  <a:pt x="358" y="48"/>
                  <a:pt x="355" y="48"/>
                  <a:pt x="351" y="48"/>
                </a:cubicBezTo>
                <a:cubicBezTo>
                  <a:pt x="351" y="49"/>
                  <a:pt x="354" y="48"/>
                  <a:pt x="354" y="49"/>
                </a:cubicBezTo>
                <a:cubicBezTo>
                  <a:pt x="350" y="50"/>
                  <a:pt x="351" y="49"/>
                  <a:pt x="348" y="49"/>
                </a:cubicBezTo>
                <a:cubicBezTo>
                  <a:pt x="350" y="50"/>
                  <a:pt x="344" y="50"/>
                  <a:pt x="342" y="50"/>
                </a:cubicBezTo>
                <a:cubicBezTo>
                  <a:pt x="340" y="50"/>
                  <a:pt x="343" y="50"/>
                  <a:pt x="341" y="51"/>
                </a:cubicBezTo>
                <a:cubicBezTo>
                  <a:pt x="336" y="52"/>
                  <a:pt x="334" y="52"/>
                  <a:pt x="332" y="51"/>
                </a:cubicBezTo>
                <a:cubicBezTo>
                  <a:pt x="334" y="50"/>
                  <a:pt x="335" y="51"/>
                  <a:pt x="335" y="51"/>
                </a:cubicBezTo>
                <a:cubicBezTo>
                  <a:pt x="336" y="51"/>
                  <a:pt x="336" y="51"/>
                  <a:pt x="336" y="51"/>
                </a:cubicBezTo>
                <a:cubicBezTo>
                  <a:pt x="336" y="50"/>
                  <a:pt x="334" y="51"/>
                  <a:pt x="335" y="50"/>
                </a:cubicBezTo>
                <a:cubicBezTo>
                  <a:pt x="331" y="51"/>
                  <a:pt x="331" y="51"/>
                  <a:pt x="331" y="52"/>
                </a:cubicBezTo>
                <a:cubicBezTo>
                  <a:pt x="330" y="51"/>
                  <a:pt x="326" y="51"/>
                  <a:pt x="326" y="52"/>
                </a:cubicBezTo>
                <a:cubicBezTo>
                  <a:pt x="323" y="53"/>
                  <a:pt x="325" y="52"/>
                  <a:pt x="326" y="51"/>
                </a:cubicBezTo>
                <a:cubicBezTo>
                  <a:pt x="326" y="51"/>
                  <a:pt x="322" y="52"/>
                  <a:pt x="321" y="53"/>
                </a:cubicBezTo>
                <a:cubicBezTo>
                  <a:pt x="321" y="53"/>
                  <a:pt x="322" y="53"/>
                  <a:pt x="323" y="53"/>
                </a:cubicBezTo>
                <a:cubicBezTo>
                  <a:pt x="321" y="53"/>
                  <a:pt x="315" y="54"/>
                  <a:pt x="316" y="55"/>
                </a:cubicBezTo>
                <a:cubicBezTo>
                  <a:pt x="314" y="56"/>
                  <a:pt x="314" y="55"/>
                  <a:pt x="312" y="55"/>
                </a:cubicBezTo>
                <a:cubicBezTo>
                  <a:pt x="313" y="55"/>
                  <a:pt x="314" y="54"/>
                  <a:pt x="315" y="54"/>
                </a:cubicBezTo>
                <a:cubicBezTo>
                  <a:pt x="317" y="53"/>
                  <a:pt x="317" y="53"/>
                  <a:pt x="320" y="52"/>
                </a:cubicBezTo>
                <a:cubicBezTo>
                  <a:pt x="319" y="52"/>
                  <a:pt x="314" y="54"/>
                  <a:pt x="313" y="54"/>
                </a:cubicBezTo>
                <a:cubicBezTo>
                  <a:pt x="310" y="54"/>
                  <a:pt x="314" y="54"/>
                  <a:pt x="312" y="55"/>
                </a:cubicBezTo>
                <a:cubicBezTo>
                  <a:pt x="308" y="56"/>
                  <a:pt x="308" y="56"/>
                  <a:pt x="304" y="57"/>
                </a:cubicBezTo>
                <a:cubicBezTo>
                  <a:pt x="305" y="57"/>
                  <a:pt x="307" y="57"/>
                  <a:pt x="307" y="56"/>
                </a:cubicBezTo>
                <a:cubicBezTo>
                  <a:pt x="305" y="56"/>
                  <a:pt x="302" y="58"/>
                  <a:pt x="302" y="58"/>
                </a:cubicBezTo>
                <a:cubicBezTo>
                  <a:pt x="299" y="59"/>
                  <a:pt x="304" y="57"/>
                  <a:pt x="301" y="58"/>
                </a:cubicBezTo>
                <a:cubicBezTo>
                  <a:pt x="301" y="57"/>
                  <a:pt x="304" y="57"/>
                  <a:pt x="303" y="57"/>
                </a:cubicBezTo>
                <a:cubicBezTo>
                  <a:pt x="303" y="57"/>
                  <a:pt x="298" y="58"/>
                  <a:pt x="297" y="58"/>
                </a:cubicBezTo>
                <a:cubicBezTo>
                  <a:pt x="298" y="59"/>
                  <a:pt x="301" y="57"/>
                  <a:pt x="301" y="58"/>
                </a:cubicBezTo>
                <a:cubicBezTo>
                  <a:pt x="296" y="59"/>
                  <a:pt x="295" y="60"/>
                  <a:pt x="292" y="60"/>
                </a:cubicBezTo>
                <a:cubicBezTo>
                  <a:pt x="290" y="61"/>
                  <a:pt x="289" y="61"/>
                  <a:pt x="289" y="62"/>
                </a:cubicBezTo>
                <a:cubicBezTo>
                  <a:pt x="288" y="62"/>
                  <a:pt x="283" y="62"/>
                  <a:pt x="283" y="63"/>
                </a:cubicBezTo>
                <a:cubicBezTo>
                  <a:pt x="279" y="65"/>
                  <a:pt x="279" y="64"/>
                  <a:pt x="276" y="65"/>
                </a:cubicBezTo>
                <a:cubicBezTo>
                  <a:pt x="274" y="66"/>
                  <a:pt x="277" y="66"/>
                  <a:pt x="276" y="66"/>
                </a:cubicBezTo>
                <a:cubicBezTo>
                  <a:pt x="273" y="67"/>
                  <a:pt x="273" y="67"/>
                  <a:pt x="273" y="67"/>
                </a:cubicBezTo>
                <a:cubicBezTo>
                  <a:pt x="275" y="65"/>
                  <a:pt x="264" y="71"/>
                  <a:pt x="260" y="71"/>
                </a:cubicBezTo>
                <a:cubicBezTo>
                  <a:pt x="259" y="72"/>
                  <a:pt x="259" y="72"/>
                  <a:pt x="259" y="73"/>
                </a:cubicBezTo>
                <a:cubicBezTo>
                  <a:pt x="257" y="73"/>
                  <a:pt x="254" y="74"/>
                  <a:pt x="253" y="75"/>
                </a:cubicBezTo>
                <a:cubicBezTo>
                  <a:pt x="253" y="75"/>
                  <a:pt x="253" y="75"/>
                  <a:pt x="253" y="74"/>
                </a:cubicBezTo>
                <a:cubicBezTo>
                  <a:pt x="248" y="77"/>
                  <a:pt x="246" y="78"/>
                  <a:pt x="239" y="81"/>
                </a:cubicBezTo>
                <a:cubicBezTo>
                  <a:pt x="240" y="80"/>
                  <a:pt x="244" y="78"/>
                  <a:pt x="245" y="78"/>
                </a:cubicBezTo>
                <a:cubicBezTo>
                  <a:pt x="244" y="78"/>
                  <a:pt x="244" y="76"/>
                  <a:pt x="243" y="77"/>
                </a:cubicBezTo>
                <a:cubicBezTo>
                  <a:pt x="243" y="77"/>
                  <a:pt x="242" y="76"/>
                  <a:pt x="243" y="75"/>
                </a:cubicBezTo>
                <a:cubicBezTo>
                  <a:pt x="244" y="75"/>
                  <a:pt x="244" y="75"/>
                  <a:pt x="245" y="75"/>
                </a:cubicBezTo>
                <a:cubicBezTo>
                  <a:pt x="247" y="74"/>
                  <a:pt x="243" y="74"/>
                  <a:pt x="246" y="73"/>
                </a:cubicBezTo>
                <a:cubicBezTo>
                  <a:pt x="245" y="73"/>
                  <a:pt x="244" y="74"/>
                  <a:pt x="243" y="75"/>
                </a:cubicBezTo>
                <a:cubicBezTo>
                  <a:pt x="243" y="73"/>
                  <a:pt x="250" y="71"/>
                  <a:pt x="252" y="71"/>
                </a:cubicBezTo>
                <a:cubicBezTo>
                  <a:pt x="254" y="70"/>
                  <a:pt x="251" y="70"/>
                  <a:pt x="254" y="69"/>
                </a:cubicBezTo>
                <a:cubicBezTo>
                  <a:pt x="247" y="70"/>
                  <a:pt x="242" y="74"/>
                  <a:pt x="237" y="76"/>
                </a:cubicBezTo>
                <a:cubicBezTo>
                  <a:pt x="236" y="76"/>
                  <a:pt x="237" y="76"/>
                  <a:pt x="237" y="76"/>
                </a:cubicBezTo>
                <a:cubicBezTo>
                  <a:pt x="235" y="77"/>
                  <a:pt x="233" y="78"/>
                  <a:pt x="233" y="78"/>
                </a:cubicBezTo>
                <a:cubicBezTo>
                  <a:pt x="234" y="77"/>
                  <a:pt x="235" y="77"/>
                  <a:pt x="235" y="76"/>
                </a:cubicBezTo>
                <a:cubicBezTo>
                  <a:pt x="232" y="77"/>
                  <a:pt x="234" y="77"/>
                  <a:pt x="231" y="78"/>
                </a:cubicBezTo>
                <a:cubicBezTo>
                  <a:pt x="229" y="78"/>
                  <a:pt x="231" y="77"/>
                  <a:pt x="227" y="79"/>
                </a:cubicBezTo>
                <a:cubicBezTo>
                  <a:pt x="227" y="78"/>
                  <a:pt x="230" y="77"/>
                  <a:pt x="231" y="76"/>
                </a:cubicBezTo>
                <a:cubicBezTo>
                  <a:pt x="229" y="77"/>
                  <a:pt x="228" y="77"/>
                  <a:pt x="224" y="79"/>
                </a:cubicBezTo>
                <a:cubicBezTo>
                  <a:pt x="227" y="76"/>
                  <a:pt x="236" y="73"/>
                  <a:pt x="233" y="72"/>
                </a:cubicBezTo>
                <a:cubicBezTo>
                  <a:pt x="233" y="72"/>
                  <a:pt x="231" y="72"/>
                  <a:pt x="231" y="72"/>
                </a:cubicBezTo>
                <a:cubicBezTo>
                  <a:pt x="229" y="73"/>
                  <a:pt x="233" y="72"/>
                  <a:pt x="230" y="73"/>
                </a:cubicBezTo>
                <a:cubicBezTo>
                  <a:pt x="230" y="73"/>
                  <a:pt x="232" y="73"/>
                  <a:pt x="232" y="73"/>
                </a:cubicBezTo>
                <a:cubicBezTo>
                  <a:pt x="227" y="76"/>
                  <a:pt x="222" y="80"/>
                  <a:pt x="219" y="80"/>
                </a:cubicBezTo>
                <a:cubicBezTo>
                  <a:pt x="223" y="79"/>
                  <a:pt x="216" y="80"/>
                  <a:pt x="222" y="77"/>
                </a:cubicBezTo>
                <a:cubicBezTo>
                  <a:pt x="221" y="76"/>
                  <a:pt x="216" y="78"/>
                  <a:pt x="218" y="76"/>
                </a:cubicBezTo>
                <a:cubicBezTo>
                  <a:pt x="217" y="77"/>
                  <a:pt x="210" y="80"/>
                  <a:pt x="210" y="82"/>
                </a:cubicBezTo>
                <a:cubicBezTo>
                  <a:pt x="205" y="84"/>
                  <a:pt x="210" y="81"/>
                  <a:pt x="203" y="85"/>
                </a:cubicBezTo>
                <a:cubicBezTo>
                  <a:pt x="207" y="83"/>
                  <a:pt x="205" y="85"/>
                  <a:pt x="206" y="85"/>
                </a:cubicBezTo>
                <a:cubicBezTo>
                  <a:pt x="203" y="87"/>
                  <a:pt x="205" y="85"/>
                  <a:pt x="204" y="85"/>
                </a:cubicBezTo>
                <a:cubicBezTo>
                  <a:pt x="202" y="86"/>
                  <a:pt x="201" y="88"/>
                  <a:pt x="199" y="88"/>
                </a:cubicBezTo>
                <a:cubicBezTo>
                  <a:pt x="199" y="89"/>
                  <a:pt x="199" y="89"/>
                  <a:pt x="198" y="89"/>
                </a:cubicBezTo>
                <a:cubicBezTo>
                  <a:pt x="200" y="89"/>
                  <a:pt x="202" y="86"/>
                  <a:pt x="203" y="86"/>
                </a:cubicBezTo>
                <a:cubicBezTo>
                  <a:pt x="204" y="87"/>
                  <a:pt x="202" y="88"/>
                  <a:pt x="201" y="88"/>
                </a:cubicBezTo>
                <a:cubicBezTo>
                  <a:pt x="201" y="89"/>
                  <a:pt x="205" y="87"/>
                  <a:pt x="202" y="89"/>
                </a:cubicBezTo>
                <a:cubicBezTo>
                  <a:pt x="202" y="89"/>
                  <a:pt x="204" y="88"/>
                  <a:pt x="205" y="87"/>
                </a:cubicBezTo>
                <a:cubicBezTo>
                  <a:pt x="203" y="89"/>
                  <a:pt x="198" y="91"/>
                  <a:pt x="198" y="92"/>
                </a:cubicBezTo>
                <a:cubicBezTo>
                  <a:pt x="198" y="92"/>
                  <a:pt x="198" y="91"/>
                  <a:pt x="195" y="93"/>
                </a:cubicBezTo>
                <a:cubicBezTo>
                  <a:pt x="195" y="92"/>
                  <a:pt x="196" y="92"/>
                  <a:pt x="197" y="91"/>
                </a:cubicBezTo>
                <a:cubicBezTo>
                  <a:pt x="196" y="91"/>
                  <a:pt x="194" y="92"/>
                  <a:pt x="192" y="94"/>
                </a:cubicBezTo>
                <a:cubicBezTo>
                  <a:pt x="191" y="94"/>
                  <a:pt x="190" y="94"/>
                  <a:pt x="190" y="93"/>
                </a:cubicBezTo>
                <a:cubicBezTo>
                  <a:pt x="187" y="95"/>
                  <a:pt x="190" y="94"/>
                  <a:pt x="187" y="96"/>
                </a:cubicBezTo>
                <a:cubicBezTo>
                  <a:pt x="189" y="94"/>
                  <a:pt x="184" y="97"/>
                  <a:pt x="184" y="96"/>
                </a:cubicBezTo>
                <a:cubicBezTo>
                  <a:pt x="182" y="98"/>
                  <a:pt x="180" y="99"/>
                  <a:pt x="179" y="100"/>
                </a:cubicBezTo>
                <a:cubicBezTo>
                  <a:pt x="179" y="99"/>
                  <a:pt x="179" y="98"/>
                  <a:pt x="181" y="98"/>
                </a:cubicBezTo>
                <a:cubicBezTo>
                  <a:pt x="184" y="96"/>
                  <a:pt x="180" y="98"/>
                  <a:pt x="180" y="97"/>
                </a:cubicBezTo>
                <a:cubicBezTo>
                  <a:pt x="184" y="95"/>
                  <a:pt x="186" y="93"/>
                  <a:pt x="191" y="90"/>
                </a:cubicBezTo>
                <a:cubicBezTo>
                  <a:pt x="188" y="92"/>
                  <a:pt x="189" y="92"/>
                  <a:pt x="192" y="90"/>
                </a:cubicBezTo>
                <a:cubicBezTo>
                  <a:pt x="194" y="88"/>
                  <a:pt x="194" y="88"/>
                  <a:pt x="198" y="86"/>
                </a:cubicBezTo>
                <a:cubicBezTo>
                  <a:pt x="200" y="85"/>
                  <a:pt x="196" y="86"/>
                  <a:pt x="200" y="84"/>
                </a:cubicBezTo>
                <a:cubicBezTo>
                  <a:pt x="199" y="85"/>
                  <a:pt x="204" y="82"/>
                  <a:pt x="204" y="84"/>
                </a:cubicBezTo>
                <a:cubicBezTo>
                  <a:pt x="204" y="84"/>
                  <a:pt x="206" y="83"/>
                  <a:pt x="208" y="82"/>
                </a:cubicBezTo>
                <a:cubicBezTo>
                  <a:pt x="208" y="81"/>
                  <a:pt x="209" y="81"/>
                  <a:pt x="209" y="81"/>
                </a:cubicBezTo>
                <a:cubicBezTo>
                  <a:pt x="209" y="80"/>
                  <a:pt x="205" y="82"/>
                  <a:pt x="207" y="82"/>
                </a:cubicBezTo>
                <a:cubicBezTo>
                  <a:pt x="205" y="83"/>
                  <a:pt x="203" y="84"/>
                  <a:pt x="203" y="83"/>
                </a:cubicBezTo>
                <a:cubicBezTo>
                  <a:pt x="206" y="81"/>
                  <a:pt x="206" y="81"/>
                  <a:pt x="206" y="81"/>
                </a:cubicBezTo>
                <a:cubicBezTo>
                  <a:pt x="206" y="81"/>
                  <a:pt x="205" y="82"/>
                  <a:pt x="206" y="82"/>
                </a:cubicBezTo>
                <a:cubicBezTo>
                  <a:pt x="208" y="81"/>
                  <a:pt x="207" y="81"/>
                  <a:pt x="207" y="80"/>
                </a:cubicBezTo>
                <a:cubicBezTo>
                  <a:pt x="208" y="79"/>
                  <a:pt x="209" y="80"/>
                  <a:pt x="210" y="79"/>
                </a:cubicBezTo>
                <a:cubicBezTo>
                  <a:pt x="212" y="78"/>
                  <a:pt x="209" y="81"/>
                  <a:pt x="213" y="79"/>
                </a:cubicBezTo>
                <a:cubicBezTo>
                  <a:pt x="215" y="78"/>
                  <a:pt x="214" y="77"/>
                  <a:pt x="216" y="77"/>
                </a:cubicBezTo>
                <a:cubicBezTo>
                  <a:pt x="218" y="75"/>
                  <a:pt x="218" y="73"/>
                  <a:pt x="217" y="73"/>
                </a:cubicBezTo>
                <a:cubicBezTo>
                  <a:pt x="216" y="74"/>
                  <a:pt x="216" y="74"/>
                  <a:pt x="213" y="75"/>
                </a:cubicBezTo>
                <a:cubicBezTo>
                  <a:pt x="213" y="74"/>
                  <a:pt x="213" y="74"/>
                  <a:pt x="213" y="74"/>
                </a:cubicBezTo>
                <a:cubicBezTo>
                  <a:pt x="219" y="70"/>
                  <a:pt x="218" y="72"/>
                  <a:pt x="221" y="70"/>
                </a:cubicBezTo>
                <a:cubicBezTo>
                  <a:pt x="222" y="70"/>
                  <a:pt x="220" y="71"/>
                  <a:pt x="219" y="72"/>
                </a:cubicBezTo>
                <a:cubicBezTo>
                  <a:pt x="218" y="73"/>
                  <a:pt x="221" y="71"/>
                  <a:pt x="219" y="73"/>
                </a:cubicBezTo>
                <a:cubicBezTo>
                  <a:pt x="219" y="73"/>
                  <a:pt x="223" y="71"/>
                  <a:pt x="222" y="72"/>
                </a:cubicBezTo>
                <a:cubicBezTo>
                  <a:pt x="224" y="71"/>
                  <a:pt x="221" y="72"/>
                  <a:pt x="221" y="71"/>
                </a:cubicBezTo>
                <a:cubicBezTo>
                  <a:pt x="224" y="70"/>
                  <a:pt x="221" y="70"/>
                  <a:pt x="224" y="68"/>
                </a:cubicBezTo>
                <a:cubicBezTo>
                  <a:pt x="224" y="68"/>
                  <a:pt x="224" y="68"/>
                  <a:pt x="224" y="68"/>
                </a:cubicBezTo>
                <a:cubicBezTo>
                  <a:pt x="223" y="68"/>
                  <a:pt x="223" y="69"/>
                  <a:pt x="221" y="70"/>
                </a:cubicBezTo>
                <a:cubicBezTo>
                  <a:pt x="224" y="66"/>
                  <a:pt x="231" y="66"/>
                  <a:pt x="235" y="63"/>
                </a:cubicBezTo>
                <a:cubicBezTo>
                  <a:pt x="234" y="63"/>
                  <a:pt x="233" y="64"/>
                  <a:pt x="234" y="62"/>
                </a:cubicBezTo>
                <a:cubicBezTo>
                  <a:pt x="231" y="63"/>
                  <a:pt x="234" y="63"/>
                  <a:pt x="231" y="64"/>
                </a:cubicBezTo>
                <a:cubicBezTo>
                  <a:pt x="233" y="63"/>
                  <a:pt x="232" y="63"/>
                  <a:pt x="234" y="61"/>
                </a:cubicBezTo>
                <a:cubicBezTo>
                  <a:pt x="236" y="60"/>
                  <a:pt x="235" y="61"/>
                  <a:pt x="234" y="61"/>
                </a:cubicBezTo>
                <a:cubicBezTo>
                  <a:pt x="235" y="61"/>
                  <a:pt x="236" y="61"/>
                  <a:pt x="236" y="62"/>
                </a:cubicBezTo>
                <a:cubicBezTo>
                  <a:pt x="239" y="60"/>
                  <a:pt x="239" y="60"/>
                  <a:pt x="241" y="59"/>
                </a:cubicBezTo>
                <a:cubicBezTo>
                  <a:pt x="240" y="60"/>
                  <a:pt x="244" y="58"/>
                  <a:pt x="245" y="58"/>
                </a:cubicBezTo>
                <a:cubicBezTo>
                  <a:pt x="248" y="57"/>
                  <a:pt x="244" y="57"/>
                  <a:pt x="247" y="57"/>
                </a:cubicBezTo>
                <a:cubicBezTo>
                  <a:pt x="249" y="55"/>
                  <a:pt x="249" y="56"/>
                  <a:pt x="249" y="56"/>
                </a:cubicBezTo>
                <a:cubicBezTo>
                  <a:pt x="248" y="58"/>
                  <a:pt x="246" y="58"/>
                  <a:pt x="244" y="59"/>
                </a:cubicBezTo>
                <a:cubicBezTo>
                  <a:pt x="245" y="59"/>
                  <a:pt x="246" y="59"/>
                  <a:pt x="244" y="61"/>
                </a:cubicBezTo>
                <a:cubicBezTo>
                  <a:pt x="244" y="61"/>
                  <a:pt x="245" y="60"/>
                  <a:pt x="245" y="61"/>
                </a:cubicBezTo>
                <a:cubicBezTo>
                  <a:pt x="245" y="60"/>
                  <a:pt x="245" y="60"/>
                  <a:pt x="246" y="59"/>
                </a:cubicBezTo>
                <a:cubicBezTo>
                  <a:pt x="247" y="59"/>
                  <a:pt x="248" y="59"/>
                  <a:pt x="248" y="59"/>
                </a:cubicBezTo>
                <a:cubicBezTo>
                  <a:pt x="250" y="58"/>
                  <a:pt x="245" y="59"/>
                  <a:pt x="246" y="59"/>
                </a:cubicBezTo>
                <a:cubicBezTo>
                  <a:pt x="248" y="57"/>
                  <a:pt x="253" y="56"/>
                  <a:pt x="253" y="55"/>
                </a:cubicBezTo>
                <a:cubicBezTo>
                  <a:pt x="255" y="54"/>
                  <a:pt x="255" y="55"/>
                  <a:pt x="257" y="55"/>
                </a:cubicBezTo>
                <a:cubicBezTo>
                  <a:pt x="257" y="54"/>
                  <a:pt x="264" y="50"/>
                  <a:pt x="267" y="50"/>
                </a:cubicBezTo>
                <a:cubicBezTo>
                  <a:pt x="271" y="49"/>
                  <a:pt x="268" y="48"/>
                  <a:pt x="268" y="48"/>
                </a:cubicBezTo>
                <a:cubicBezTo>
                  <a:pt x="266" y="49"/>
                  <a:pt x="263" y="49"/>
                  <a:pt x="263" y="50"/>
                </a:cubicBezTo>
                <a:cubicBezTo>
                  <a:pt x="263" y="50"/>
                  <a:pt x="265" y="50"/>
                  <a:pt x="266" y="49"/>
                </a:cubicBezTo>
                <a:cubicBezTo>
                  <a:pt x="263" y="51"/>
                  <a:pt x="256" y="53"/>
                  <a:pt x="253" y="55"/>
                </a:cubicBezTo>
                <a:cubicBezTo>
                  <a:pt x="253" y="54"/>
                  <a:pt x="252" y="54"/>
                  <a:pt x="254" y="53"/>
                </a:cubicBezTo>
                <a:cubicBezTo>
                  <a:pt x="256" y="52"/>
                  <a:pt x="258" y="52"/>
                  <a:pt x="258" y="51"/>
                </a:cubicBezTo>
                <a:cubicBezTo>
                  <a:pt x="261" y="50"/>
                  <a:pt x="259" y="52"/>
                  <a:pt x="257" y="52"/>
                </a:cubicBezTo>
                <a:cubicBezTo>
                  <a:pt x="261" y="51"/>
                  <a:pt x="263" y="49"/>
                  <a:pt x="267" y="48"/>
                </a:cubicBezTo>
                <a:cubicBezTo>
                  <a:pt x="262" y="49"/>
                  <a:pt x="253" y="52"/>
                  <a:pt x="247" y="55"/>
                </a:cubicBezTo>
                <a:cubicBezTo>
                  <a:pt x="244" y="56"/>
                  <a:pt x="242" y="56"/>
                  <a:pt x="242" y="55"/>
                </a:cubicBezTo>
                <a:cubicBezTo>
                  <a:pt x="240" y="56"/>
                  <a:pt x="242" y="56"/>
                  <a:pt x="242" y="57"/>
                </a:cubicBezTo>
                <a:cubicBezTo>
                  <a:pt x="240" y="57"/>
                  <a:pt x="241" y="58"/>
                  <a:pt x="239" y="58"/>
                </a:cubicBezTo>
                <a:cubicBezTo>
                  <a:pt x="238" y="58"/>
                  <a:pt x="240" y="57"/>
                  <a:pt x="239" y="57"/>
                </a:cubicBezTo>
                <a:cubicBezTo>
                  <a:pt x="238" y="57"/>
                  <a:pt x="236" y="58"/>
                  <a:pt x="234" y="59"/>
                </a:cubicBezTo>
                <a:cubicBezTo>
                  <a:pt x="233" y="60"/>
                  <a:pt x="235" y="59"/>
                  <a:pt x="234" y="60"/>
                </a:cubicBezTo>
                <a:cubicBezTo>
                  <a:pt x="236" y="59"/>
                  <a:pt x="235" y="59"/>
                  <a:pt x="235" y="59"/>
                </a:cubicBezTo>
                <a:cubicBezTo>
                  <a:pt x="237" y="57"/>
                  <a:pt x="237" y="58"/>
                  <a:pt x="239" y="58"/>
                </a:cubicBezTo>
                <a:cubicBezTo>
                  <a:pt x="238" y="59"/>
                  <a:pt x="227" y="63"/>
                  <a:pt x="229" y="64"/>
                </a:cubicBezTo>
                <a:cubicBezTo>
                  <a:pt x="228" y="64"/>
                  <a:pt x="227" y="64"/>
                  <a:pt x="226" y="64"/>
                </a:cubicBezTo>
                <a:cubicBezTo>
                  <a:pt x="229" y="61"/>
                  <a:pt x="225" y="63"/>
                  <a:pt x="223" y="62"/>
                </a:cubicBezTo>
                <a:cubicBezTo>
                  <a:pt x="222" y="63"/>
                  <a:pt x="222" y="63"/>
                  <a:pt x="220" y="64"/>
                </a:cubicBezTo>
                <a:cubicBezTo>
                  <a:pt x="220" y="64"/>
                  <a:pt x="221" y="63"/>
                  <a:pt x="221" y="63"/>
                </a:cubicBezTo>
                <a:cubicBezTo>
                  <a:pt x="216" y="65"/>
                  <a:pt x="222" y="64"/>
                  <a:pt x="217" y="66"/>
                </a:cubicBezTo>
                <a:cubicBezTo>
                  <a:pt x="217" y="65"/>
                  <a:pt x="218" y="65"/>
                  <a:pt x="218" y="64"/>
                </a:cubicBezTo>
                <a:cubicBezTo>
                  <a:pt x="213" y="68"/>
                  <a:pt x="214" y="68"/>
                  <a:pt x="210" y="70"/>
                </a:cubicBezTo>
                <a:cubicBezTo>
                  <a:pt x="209" y="69"/>
                  <a:pt x="209" y="69"/>
                  <a:pt x="209" y="69"/>
                </a:cubicBezTo>
                <a:cubicBezTo>
                  <a:pt x="209" y="69"/>
                  <a:pt x="207" y="71"/>
                  <a:pt x="205" y="72"/>
                </a:cubicBezTo>
                <a:cubicBezTo>
                  <a:pt x="205" y="72"/>
                  <a:pt x="207" y="72"/>
                  <a:pt x="204" y="74"/>
                </a:cubicBezTo>
                <a:cubicBezTo>
                  <a:pt x="204" y="73"/>
                  <a:pt x="205" y="72"/>
                  <a:pt x="203" y="73"/>
                </a:cubicBezTo>
                <a:cubicBezTo>
                  <a:pt x="201" y="75"/>
                  <a:pt x="199" y="76"/>
                  <a:pt x="198" y="77"/>
                </a:cubicBezTo>
                <a:cubicBezTo>
                  <a:pt x="199" y="76"/>
                  <a:pt x="202" y="75"/>
                  <a:pt x="198" y="78"/>
                </a:cubicBezTo>
                <a:cubicBezTo>
                  <a:pt x="199" y="78"/>
                  <a:pt x="201" y="77"/>
                  <a:pt x="203" y="75"/>
                </a:cubicBezTo>
                <a:cubicBezTo>
                  <a:pt x="203" y="76"/>
                  <a:pt x="196" y="80"/>
                  <a:pt x="194" y="81"/>
                </a:cubicBezTo>
                <a:cubicBezTo>
                  <a:pt x="197" y="79"/>
                  <a:pt x="196" y="79"/>
                  <a:pt x="197" y="77"/>
                </a:cubicBezTo>
                <a:cubicBezTo>
                  <a:pt x="194" y="79"/>
                  <a:pt x="195" y="78"/>
                  <a:pt x="192" y="80"/>
                </a:cubicBezTo>
                <a:cubicBezTo>
                  <a:pt x="191" y="80"/>
                  <a:pt x="192" y="80"/>
                  <a:pt x="192" y="81"/>
                </a:cubicBezTo>
                <a:cubicBezTo>
                  <a:pt x="187" y="83"/>
                  <a:pt x="184" y="85"/>
                  <a:pt x="179" y="89"/>
                </a:cubicBezTo>
                <a:cubicBezTo>
                  <a:pt x="179" y="89"/>
                  <a:pt x="180" y="89"/>
                  <a:pt x="180" y="89"/>
                </a:cubicBezTo>
                <a:cubicBezTo>
                  <a:pt x="181" y="88"/>
                  <a:pt x="181" y="88"/>
                  <a:pt x="183" y="87"/>
                </a:cubicBezTo>
                <a:cubicBezTo>
                  <a:pt x="182" y="88"/>
                  <a:pt x="182" y="89"/>
                  <a:pt x="182" y="90"/>
                </a:cubicBezTo>
                <a:cubicBezTo>
                  <a:pt x="179" y="91"/>
                  <a:pt x="178" y="93"/>
                  <a:pt x="177" y="92"/>
                </a:cubicBezTo>
                <a:cubicBezTo>
                  <a:pt x="176" y="94"/>
                  <a:pt x="174" y="95"/>
                  <a:pt x="172" y="96"/>
                </a:cubicBezTo>
                <a:cubicBezTo>
                  <a:pt x="171" y="96"/>
                  <a:pt x="173" y="94"/>
                  <a:pt x="173" y="94"/>
                </a:cubicBezTo>
                <a:cubicBezTo>
                  <a:pt x="169" y="96"/>
                  <a:pt x="172" y="96"/>
                  <a:pt x="171" y="97"/>
                </a:cubicBezTo>
                <a:cubicBezTo>
                  <a:pt x="171" y="97"/>
                  <a:pt x="172" y="96"/>
                  <a:pt x="173" y="95"/>
                </a:cubicBezTo>
                <a:cubicBezTo>
                  <a:pt x="173" y="96"/>
                  <a:pt x="169" y="100"/>
                  <a:pt x="173" y="97"/>
                </a:cubicBezTo>
                <a:cubicBezTo>
                  <a:pt x="171" y="99"/>
                  <a:pt x="166" y="102"/>
                  <a:pt x="166" y="101"/>
                </a:cubicBezTo>
                <a:cubicBezTo>
                  <a:pt x="169" y="98"/>
                  <a:pt x="167" y="98"/>
                  <a:pt x="169" y="97"/>
                </a:cubicBezTo>
                <a:cubicBezTo>
                  <a:pt x="168" y="96"/>
                  <a:pt x="165" y="99"/>
                  <a:pt x="163" y="101"/>
                </a:cubicBezTo>
                <a:cubicBezTo>
                  <a:pt x="163" y="101"/>
                  <a:pt x="162" y="101"/>
                  <a:pt x="162" y="101"/>
                </a:cubicBezTo>
                <a:cubicBezTo>
                  <a:pt x="162" y="101"/>
                  <a:pt x="163" y="100"/>
                  <a:pt x="163" y="100"/>
                </a:cubicBezTo>
                <a:cubicBezTo>
                  <a:pt x="163" y="100"/>
                  <a:pt x="162" y="100"/>
                  <a:pt x="161" y="101"/>
                </a:cubicBezTo>
                <a:cubicBezTo>
                  <a:pt x="162" y="102"/>
                  <a:pt x="162" y="102"/>
                  <a:pt x="158" y="102"/>
                </a:cubicBezTo>
                <a:cubicBezTo>
                  <a:pt x="157" y="104"/>
                  <a:pt x="161" y="102"/>
                  <a:pt x="157" y="105"/>
                </a:cubicBezTo>
                <a:cubicBezTo>
                  <a:pt x="157" y="104"/>
                  <a:pt x="155" y="105"/>
                  <a:pt x="154" y="106"/>
                </a:cubicBezTo>
                <a:cubicBezTo>
                  <a:pt x="157" y="105"/>
                  <a:pt x="154" y="107"/>
                  <a:pt x="154" y="107"/>
                </a:cubicBezTo>
                <a:cubicBezTo>
                  <a:pt x="152" y="109"/>
                  <a:pt x="153" y="108"/>
                  <a:pt x="151" y="109"/>
                </a:cubicBezTo>
                <a:cubicBezTo>
                  <a:pt x="151" y="109"/>
                  <a:pt x="153" y="108"/>
                  <a:pt x="152" y="108"/>
                </a:cubicBezTo>
                <a:cubicBezTo>
                  <a:pt x="152" y="108"/>
                  <a:pt x="152" y="108"/>
                  <a:pt x="151" y="108"/>
                </a:cubicBezTo>
                <a:cubicBezTo>
                  <a:pt x="150" y="109"/>
                  <a:pt x="151" y="109"/>
                  <a:pt x="150" y="110"/>
                </a:cubicBezTo>
                <a:cubicBezTo>
                  <a:pt x="150" y="111"/>
                  <a:pt x="153" y="108"/>
                  <a:pt x="150" y="111"/>
                </a:cubicBezTo>
                <a:cubicBezTo>
                  <a:pt x="151" y="111"/>
                  <a:pt x="154" y="109"/>
                  <a:pt x="154" y="108"/>
                </a:cubicBezTo>
                <a:cubicBezTo>
                  <a:pt x="154" y="109"/>
                  <a:pt x="156" y="108"/>
                  <a:pt x="156" y="108"/>
                </a:cubicBezTo>
                <a:cubicBezTo>
                  <a:pt x="154" y="110"/>
                  <a:pt x="154" y="109"/>
                  <a:pt x="153" y="110"/>
                </a:cubicBezTo>
                <a:cubicBezTo>
                  <a:pt x="152" y="111"/>
                  <a:pt x="149" y="113"/>
                  <a:pt x="149" y="114"/>
                </a:cubicBezTo>
                <a:cubicBezTo>
                  <a:pt x="150" y="113"/>
                  <a:pt x="153" y="110"/>
                  <a:pt x="154" y="111"/>
                </a:cubicBezTo>
                <a:cubicBezTo>
                  <a:pt x="151" y="113"/>
                  <a:pt x="152" y="113"/>
                  <a:pt x="153" y="113"/>
                </a:cubicBezTo>
                <a:cubicBezTo>
                  <a:pt x="153" y="113"/>
                  <a:pt x="152" y="113"/>
                  <a:pt x="152" y="113"/>
                </a:cubicBezTo>
                <a:cubicBezTo>
                  <a:pt x="152" y="113"/>
                  <a:pt x="152" y="114"/>
                  <a:pt x="152" y="114"/>
                </a:cubicBezTo>
                <a:cubicBezTo>
                  <a:pt x="150" y="114"/>
                  <a:pt x="153" y="111"/>
                  <a:pt x="149" y="114"/>
                </a:cubicBezTo>
                <a:cubicBezTo>
                  <a:pt x="149" y="116"/>
                  <a:pt x="146" y="119"/>
                  <a:pt x="150" y="117"/>
                </a:cubicBezTo>
                <a:cubicBezTo>
                  <a:pt x="149" y="118"/>
                  <a:pt x="149" y="118"/>
                  <a:pt x="149" y="118"/>
                </a:cubicBezTo>
                <a:cubicBezTo>
                  <a:pt x="147" y="120"/>
                  <a:pt x="146" y="119"/>
                  <a:pt x="147" y="118"/>
                </a:cubicBezTo>
                <a:cubicBezTo>
                  <a:pt x="144" y="118"/>
                  <a:pt x="140" y="124"/>
                  <a:pt x="138" y="124"/>
                </a:cubicBezTo>
                <a:cubicBezTo>
                  <a:pt x="139" y="124"/>
                  <a:pt x="136" y="126"/>
                  <a:pt x="136" y="127"/>
                </a:cubicBezTo>
                <a:cubicBezTo>
                  <a:pt x="137" y="127"/>
                  <a:pt x="140" y="125"/>
                  <a:pt x="143" y="122"/>
                </a:cubicBezTo>
                <a:cubicBezTo>
                  <a:pt x="143" y="122"/>
                  <a:pt x="143" y="122"/>
                  <a:pt x="143" y="122"/>
                </a:cubicBezTo>
                <a:cubicBezTo>
                  <a:pt x="144" y="121"/>
                  <a:pt x="142" y="123"/>
                  <a:pt x="144" y="123"/>
                </a:cubicBezTo>
                <a:cubicBezTo>
                  <a:pt x="142" y="122"/>
                  <a:pt x="139" y="127"/>
                  <a:pt x="138" y="126"/>
                </a:cubicBezTo>
                <a:cubicBezTo>
                  <a:pt x="135" y="128"/>
                  <a:pt x="135" y="129"/>
                  <a:pt x="134" y="130"/>
                </a:cubicBezTo>
                <a:cubicBezTo>
                  <a:pt x="137" y="129"/>
                  <a:pt x="137" y="128"/>
                  <a:pt x="139" y="127"/>
                </a:cubicBezTo>
                <a:cubicBezTo>
                  <a:pt x="139" y="128"/>
                  <a:pt x="140" y="127"/>
                  <a:pt x="139" y="128"/>
                </a:cubicBezTo>
                <a:cubicBezTo>
                  <a:pt x="140" y="128"/>
                  <a:pt x="141" y="127"/>
                  <a:pt x="141" y="127"/>
                </a:cubicBezTo>
                <a:cubicBezTo>
                  <a:pt x="142" y="126"/>
                  <a:pt x="142" y="126"/>
                  <a:pt x="142" y="126"/>
                </a:cubicBezTo>
                <a:cubicBezTo>
                  <a:pt x="143" y="125"/>
                  <a:pt x="144" y="125"/>
                  <a:pt x="146" y="123"/>
                </a:cubicBezTo>
                <a:cubicBezTo>
                  <a:pt x="147" y="121"/>
                  <a:pt x="151" y="120"/>
                  <a:pt x="154" y="116"/>
                </a:cubicBezTo>
                <a:cubicBezTo>
                  <a:pt x="159" y="114"/>
                  <a:pt x="160" y="110"/>
                  <a:pt x="162" y="111"/>
                </a:cubicBezTo>
                <a:cubicBezTo>
                  <a:pt x="165" y="107"/>
                  <a:pt x="169" y="106"/>
                  <a:pt x="173" y="103"/>
                </a:cubicBezTo>
                <a:cubicBezTo>
                  <a:pt x="175" y="101"/>
                  <a:pt x="172" y="103"/>
                  <a:pt x="174" y="102"/>
                </a:cubicBezTo>
                <a:cubicBezTo>
                  <a:pt x="175" y="101"/>
                  <a:pt x="176" y="101"/>
                  <a:pt x="178" y="100"/>
                </a:cubicBezTo>
                <a:cubicBezTo>
                  <a:pt x="174" y="104"/>
                  <a:pt x="169" y="106"/>
                  <a:pt x="163" y="111"/>
                </a:cubicBezTo>
                <a:cubicBezTo>
                  <a:pt x="166" y="111"/>
                  <a:pt x="178" y="99"/>
                  <a:pt x="183" y="98"/>
                </a:cubicBezTo>
                <a:cubicBezTo>
                  <a:pt x="183" y="98"/>
                  <a:pt x="180" y="101"/>
                  <a:pt x="183" y="99"/>
                </a:cubicBezTo>
                <a:cubicBezTo>
                  <a:pt x="183" y="100"/>
                  <a:pt x="177" y="103"/>
                  <a:pt x="177" y="104"/>
                </a:cubicBezTo>
                <a:cubicBezTo>
                  <a:pt x="173" y="106"/>
                  <a:pt x="172" y="108"/>
                  <a:pt x="168" y="110"/>
                </a:cubicBezTo>
                <a:cubicBezTo>
                  <a:pt x="168" y="111"/>
                  <a:pt x="168" y="111"/>
                  <a:pt x="168" y="111"/>
                </a:cubicBezTo>
                <a:cubicBezTo>
                  <a:pt x="170" y="109"/>
                  <a:pt x="173" y="108"/>
                  <a:pt x="176" y="106"/>
                </a:cubicBezTo>
                <a:cubicBezTo>
                  <a:pt x="175" y="107"/>
                  <a:pt x="175" y="107"/>
                  <a:pt x="176" y="107"/>
                </a:cubicBezTo>
                <a:cubicBezTo>
                  <a:pt x="173" y="109"/>
                  <a:pt x="173" y="109"/>
                  <a:pt x="169" y="112"/>
                </a:cubicBezTo>
                <a:cubicBezTo>
                  <a:pt x="168" y="112"/>
                  <a:pt x="168" y="112"/>
                  <a:pt x="168" y="112"/>
                </a:cubicBezTo>
                <a:cubicBezTo>
                  <a:pt x="166" y="114"/>
                  <a:pt x="163" y="116"/>
                  <a:pt x="159" y="119"/>
                </a:cubicBezTo>
                <a:cubicBezTo>
                  <a:pt x="160" y="120"/>
                  <a:pt x="165" y="115"/>
                  <a:pt x="166" y="114"/>
                </a:cubicBezTo>
                <a:cubicBezTo>
                  <a:pt x="167" y="114"/>
                  <a:pt x="166" y="114"/>
                  <a:pt x="166" y="114"/>
                </a:cubicBezTo>
                <a:cubicBezTo>
                  <a:pt x="164" y="116"/>
                  <a:pt x="168" y="113"/>
                  <a:pt x="168" y="114"/>
                </a:cubicBezTo>
                <a:cubicBezTo>
                  <a:pt x="169" y="112"/>
                  <a:pt x="172" y="111"/>
                  <a:pt x="175" y="108"/>
                </a:cubicBezTo>
                <a:cubicBezTo>
                  <a:pt x="175" y="109"/>
                  <a:pt x="174" y="110"/>
                  <a:pt x="174" y="110"/>
                </a:cubicBezTo>
                <a:cubicBezTo>
                  <a:pt x="176" y="108"/>
                  <a:pt x="181" y="104"/>
                  <a:pt x="183" y="104"/>
                </a:cubicBezTo>
                <a:cubicBezTo>
                  <a:pt x="185" y="102"/>
                  <a:pt x="189" y="100"/>
                  <a:pt x="190" y="98"/>
                </a:cubicBezTo>
                <a:cubicBezTo>
                  <a:pt x="191" y="98"/>
                  <a:pt x="196" y="95"/>
                  <a:pt x="199" y="93"/>
                </a:cubicBezTo>
                <a:cubicBezTo>
                  <a:pt x="199" y="93"/>
                  <a:pt x="198" y="94"/>
                  <a:pt x="198" y="94"/>
                </a:cubicBezTo>
                <a:cubicBezTo>
                  <a:pt x="203" y="90"/>
                  <a:pt x="208" y="88"/>
                  <a:pt x="215" y="83"/>
                </a:cubicBezTo>
                <a:cubicBezTo>
                  <a:pt x="214" y="84"/>
                  <a:pt x="214" y="85"/>
                  <a:pt x="215" y="84"/>
                </a:cubicBezTo>
                <a:cubicBezTo>
                  <a:pt x="218" y="83"/>
                  <a:pt x="214" y="85"/>
                  <a:pt x="215" y="85"/>
                </a:cubicBezTo>
                <a:cubicBezTo>
                  <a:pt x="212" y="86"/>
                  <a:pt x="211" y="87"/>
                  <a:pt x="208" y="88"/>
                </a:cubicBezTo>
                <a:cubicBezTo>
                  <a:pt x="206" y="89"/>
                  <a:pt x="209" y="88"/>
                  <a:pt x="209" y="89"/>
                </a:cubicBezTo>
                <a:cubicBezTo>
                  <a:pt x="204" y="91"/>
                  <a:pt x="202" y="93"/>
                  <a:pt x="200" y="95"/>
                </a:cubicBezTo>
                <a:cubicBezTo>
                  <a:pt x="198" y="95"/>
                  <a:pt x="196" y="97"/>
                  <a:pt x="194" y="98"/>
                </a:cubicBezTo>
                <a:cubicBezTo>
                  <a:pt x="193" y="99"/>
                  <a:pt x="193" y="99"/>
                  <a:pt x="193" y="99"/>
                </a:cubicBezTo>
                <a:cubicBezTo>
                  <a:pt x="190" y="100"/>
                  <a:pt x="188" y="102"/>
                  <a:pt x="184" y="105"/>
                </a:cubicBezTo>
                <a:cubicBezTo>
                  <a:pt x="184" y="104"/>
                  <a:pt x="184" y="104"/>
                  <a:pt x="184" y="104"/>
                </a:cubicBezTo>
                <a:cubicBezTo>
                  <a:pt x="183" y="105"/>
                  <a:pt x="182" y="106"/>
                  <a:pt x="182" y="106"/>
                </a:cubicBezTo>
                <a:cubicBezTo>
                  <a:pt x="182" y="106"/>
                  <a:pt x="175" y="111"/>
                  <a:pt x="170" y="115"/>
                </a:cubicBezTo>
                <a:cubicBezTo>
                  <a:pt x="170" y="115"/>
                  <a:pt x="170" y="115"/>
                  <a:pt x="170" y="115"/>
                </a:cubicBezTo>
                <a:cubicBezTo>
                  <a:pt x="164" y="119"/>
                  <a:pt x="167" y="119"/>
                  <a:pt x="161" y="123"/>
                </a:cubicBezTo>
                <a:cubicBezTo>
                  <a:pt x="162" y="123"/>
                  <a:pt x="161" y="124"/>
                  <a:pt x="162" y="123"/>
                </a:cubicBezTo>
                <a:cubicBezTo>
                  <a:pt x="161" y="124"/>
                  <a:pt x="156" y="128"/>
                  <a:pt x="156" y="128"/>
                </a:cubicBezTo>
                <a:cubicBezTo>
                  <a:pt x="155" y="128"/>
                  <a:pt x="156" y="129"/>
                  <a:pt x="155" y="130"/>
                </a:cubicBezTo>
                <a:cubicBezTo>
                  <a:pt x="152" y="130"/>
                  <a:pt x="154" y="128"/>
                  <a:pt x="154" y="127"/>
                </a:cubicBezTo>
                <a:cubicBezTo>
                  <a:pt x="151" y="129"/>
                  <a:pt x="154" y="128"/>
                  <a:pt x="151" y="131"/>
                </a:cubicBezTo>
                <a:cubicBezTo>
                  <a:pt x="151" y="131"/>
                  <a:pt x="152" y="130"/>
                  <a:pt x="152" y="131"/>
                </a:cubicBezTo>
                <a:cubicBezTo>
                  <a:pt x="149" y="133"/>
                  <a:pt x="150" y="133"/>
                  <a:pt x="148" y="135"/>
                </a:cubicBezTo>
                <a:cubicBezTo>
                  <a:pt x="146" y="136"/>
                  <a:pt x="146" y="137"/>
                  <a:pt x="145" y="138"/>
                </a:cubicBezTo>
                <a:cubicBezTo>
                  <a:pt x="145" y="137"/>
                  <a:pt x="145" y="137"/>
                  <a:pt x="142" y="139"/>
                </a:cubicBezTo>
                <a:cubicBezTo>
                  <a:pt x="140" y="141"/>
                  <a:pt x="144" y="138"/>
                  <a:pt x="143" y="139"/>
                </a:cubicBezTo>
                <a:cubicBezTo>
                  <a:pt x="142" y="140"/>
                  <a:pt x="139" y="142"/>
                  <a:pt x="141" y="141"/>
                </a:cubicBezTo>
                <a:cubicBezTo>
                  <a:pt x="141" y="141"/>
                  <a:pt x="139" y="143"/>
                  <a:pt x="139" y="142"/>
                </a:cubicBezTo>
                <a:cubicBezTo>
                  <a:pt x="138" y="144"/>
                  <a:pt x="137" y="145"/>
                  <a:pt x="135" y="148"/>
                </a:cubicBezTo>
                <a:cubicBezTo>
                  <a:pt x="139" y="145"/>
                  <a:pt x="143" y="141"/>
                  <a:pt x="147" y="137"/>
                </a:cubicBezTo>
                <a:cubicBezTo>
                  <a:pt x="149" y="137"/>
                  <a:pt x="147" y="138"/>
                  <a:pt x="149" y="137"/>
                </a:cubicBezTo>
                <a:cubicBezTo>
                  <a:pt x="151" y="135"/>
                  <a:pt x="151" y="135"/>
                  <a:pt x="151" y="134"/>
                </a:cubicBezTo>
                <a:cubicBezTo>
                  <a:pt x="154" y="132"/>
                  <a:pt x="152" y="134"/>
                  <a:pt x="151" y="135"/>
                </a:cubicBezTo>
                <a:cubicBezTo>
                  <a:pt x="152" y="135"/>
                  <a:pt x="154" y="133"/>
                  <a:pt x="156" y="132"/>
                </a:cubicBezTo>
                <a:cubicBezTo>
                  <a:pt x="153" y="132"/>
                  <a:pt x="159" y="128"/>
                  <a:pt x="161" y="127"/>
                </a:cubicBezTo>
                <a:cubicBezTo>
                  <a:pt x="163" y="125"/>
                  <a:pt x="159" y="129"/>
                  <a:pt x="157" y="130"/>
                </a:cubicBezTo>
                <a:cubicBezTo>
                  <a:pt x="159" y="130"/>
                  <a:pt x="156" y="132"/>
                  <a:pt x="156" y="133"/>
                </a:cubicBezTo>
                <a:cubicBezTo>
                  <a:pt x="155" y="134"/>
                  <a:pt x="150" y="138"/>
                  <a:pt x="150" y="139"/>
                </a:cubicBezTo>
                <a:cubicBezTo>
                  <a:pt x="148" y="140"/>
                  <a:pt x="146" y="141"/>
                  <a:pt x="145" y="143"/>
                </a:cubicBezTo>
                <a:cubicBezTo>
                  <a:pt x="144" y="143"/>
                  <a:pt x="145" y="143"/>
                  <a:pt x="145" y="142"/>
                </a:cubicBezTo>
                <a:cubicBezTo>
                  <a:pt x="144" y="145"/>
                  <a:pt x="143" y="144"/>
                  <a:pt x="141" y="145"/>
                </a:cubicBezTo>
                <a:cubicBezTo>
                  <a:pt x="139" y="147"/>
                  <a:pt x="142" y="145"/>
                  <a:pt x="142" y="146"/>
                </a:cubicBezTo>
                <a:cubicBezTo>
                  <a:pt x="140" y="147"/>
                  <a:pt x="141" y="147"/>
                  <a:pt x="139" y="148"/>
                </a:cubicBezTo>
                <a:cubicBezTo>
                  <a:pt x="138" y="148"/>
                  <a:pt x="138" y="147"/>
                  <a:pt x="140" y="145"/>
                </a:cubicBezTo>
                <a:cubicBezTo>
                  <a:pt x="140" y="145"/>
                  <a:pt x="139" y="145"/>
                  <a:pt x="139" y="145"/>
                </a:cubicBezTo>
                <a:cubicBezTo>
                  <a:pt x="137" y="148"/>
                  <a:pt x="135" y="150"/>
                  <a:pt x="136" y="151"/>
                </a:cubicBezTo>
                <a:cubicBezTo>
                  <a:pt x="134" y="153"/>
                  <a:pt x="135" y="151"/>
                  <a:pt x="133" y="152"/>
                </a:cubicBezTo>
                <a:cubicBezTo>
                  <a:pt x="133" y="153"/>
                  <a:pt x="134" y="153"/>
                  <a:pt x="131" y="156"/>
                </a:cubicBezTo>
                <a:cubicBezTo>
                  <a:pt x="131" y="155"/>
                  <a:pt x="131" y="155"/>
                  <a:pt x="130" y="155"/>
                </a:cubicBezTo>
                <a:cubicBezTo>
                  <a:pt x="130" y="156"/>
                  <a:pt x="129" y="157"/>
                  <a:pt x="129" y="158"/>
                </a:cubicBezTo>
                <a:cubicBezTo>
                  <a:pt x="125" y="161"/>
                  <a:pt x="122" y="164"/>
                  <a:pt x="119" y="167"/>
                </a:cubicBezTo>
                <a:cubicBezTo>
                  <a:pt x="118" y="168"/>
                  <a:pt x="118" y="168"/>
                  <a:pt x="118" y="168"/>
                </a:cubicBezTo>
                <a:cubicBezTo>
                  <a:pt x="116" y="169"/>
                  <a:pt x="117" y="169"/>
                  <a:pt x="115" y="171"/>
                </a:cubicBezTo>
                <a:cubicBezTo>
                  <a:pt x="113" y="171"/>
                  <a:pt x="111" y="174"/>
                  <a:pt x="109" y="175"/>
                </a:cubicBezTo>
                <a:cubicBezTo>
                  <a:pt x="110" y="174"/>
                  <a:pt x="110" y="174"/>
                  <a:pt x="110" y="173"/>
                </a:cubicBezTo>
                <a:cubicBezTo>
                  <a:pt x="114" y="170"/>
                  <a:pt x="118" y="163"/>
                  <a:pt x="121" y="162"/>
                </a:cubicBezTo>
                <a:cubicBezTo>
                  <a:pt x="125" y="157"/>
                  <a:pt x="129" y="153"/>
                  <a:pt x="133" y="151"/>
                </a:cubicBezTo>
                <a:cubicBezTo>
                  <a:pt x="134" y="150"/>
                  <a:pt x="134" y="149"/>
                  <a:pt x="134" y="149"/>
                </a:cubicBezTo>
                <a:cubicBezTo>
                  <a:pt x="134" y="148"/>
                  <a:pt x="130" y="152"/>
                  <a:pt x="130" y="150"/>
                </a:cubicBezTo>
                <a:cubicBezTo>
                  <a:pt x="131" y="150"/>
                  <a:pt x="131" y="150"/>
                  <a:pt x="131" y="150"/>
                </a:cubicBezTo>
                <a:cubicBezTo>
                  <a:pt x="133" y="149"/>
                  <a:pt x="133" y="148"/>
                  <a:pt x="135" y="147"/>
                </a:cubicBezTo>
                <a:cubicBezTo>
                  <a:pt x="126" y="153"/>
                  <a:pt x="125" y="155"/>
                  <a:pt x="119" y="161"/>
                </a:cubicBezTo>
                <a:cubicBezTo>
                  <a:pt x="118" y="160"/>
                  <a:pt x="122" y="157"/>
                  <a:pt x="123" y="155"/>
                </a:cubicBezTo>
                <a:cubicBezTo>
                  <a:pt x="121" y="157"/>
                  <a:pt x="123" y="155"/>
                  <a:pt x="121" y="156"/>
                </a:cubicBezTo>
                <a:cubicBezTo>
                  <a:pt x="121" y="155"/>
                  <a:pt x="123" y="153"/>
                  <a:pt x="123" y="153"/>
                </a:cubicBezTo>
                <a:cubicBezTo>
                  <a:pt x="125" y="151"/>
                  <a:pt x="125" y="153"/>
                  <a:pt x="123" y="155"/>
                </a:cubicBezTo>
                <a:cubicBezTo>
                  <a:pt x="123" y="155"/>
                  <a:pt x="127" y="151"/>
                  <a:pt x="125" y="153"/>
                </a:cubicBezTo>
                <a:cubicBezTo>
                  <a:pt x="128" y="151"/>
                  <a:pt x="128" y="151"/>
                  <a:pt x="131" y="148"/>
                </a:cubicBezTo>
                <a:cubicBezTo>
                  <a:pt x="132" y="145"/>
                  <a:pt x="130" y="145"/>
                  <a:pt x="125" y="149"/>
                </a:cubicBezTo>
                <a:cubicBezTo>
                  <a:pt x="120" y="156"/>
                  <a:pt x="111" y="162"/>
                  <a:pt x="106" y="170"/>
                </a:cubicBezTo>
                <a:cubicBezTo>
                  <a:pt x="104" y="170"/>
                  <a:pt x="103" y="171"/>
                  <a:pt x="102" y="172"/>
                </a:cubicBezTo>
                <a:cubicBezTo>
                  <a:pt x="101" y="173"/>
                  <a:pt x="100" y="174"/>
                  <a:pt x="100" y="174"/>
                </a:cubicBezTo>
                <a:cubicBezTo>
                  <a:pt x="100" y="175"/>
                  <a:pt x="100" y="175"/>
                  <a:pt x="99" y="176"/>
                </a:cubicBezTo>
                <a:cubicBezTo>
                  <a:pt x="100" y="176"/>
                  <a:pt x="100" y="176"/>
                  <a:pt x="100" y="175"/>
                </a:cubicBezTo>
                <a:cubicBezTo>
                  <a:pt x="101" y="176"/>
                  <a:pt x="99" y="176"/>
                  <a:pt x="100" y="177"/>
                </a:cubicBezTo>
                <a:cubicBezTo>
                  <a:pt x="99" y="176"/>
                  <a:pt x="98" y="175"/>
                  <a:pt x="97" y="175"/>
                </a:cubicBezTo>
                <a:cubicBezTo>
                  <a:pt x="97" y="175"/>
                  <a:pt x="97" y="176"/>
                  <a:pt x="97" y="176"/>
                </a:cubicBezTo>
                <a:cubicBezTo>
                  <a:pt x="97" y="175"/>
                  <a:pt x="96" y="177"/>
                  <a:pt x="96" y="176"/>
                </a:cubicBezTo>
                <a:cubicBezTo>
                  <a:pt x="97" y="175"/>
                  <a:pt x="97" y="174"/>
                  <a:pt x="98" y="175"/>
                </a:cubicBezTo>
                <a:cubicBezTo>
                  <a:pt x="98" y="174"/>
                  <a:pt x="97" y="174"/>
                  <a:pt x="98" y="174"/>
                </a:cubicBezTo>
                <a:cubicBezTo>
                  <a:pt x="97" y="173"/>
                  <a:pt x="96" y="175"/>
                  <a:pt x="95" y="176"/>
                </a:cubicBezTo>
                <a:cubicBezTo>
                  <a:pt x="95" y="176"/>
                  <a:pt x="95" y="177"/>
                  <a:pt x="94" y="177"/>
                </a:cubicBezTo>
                <a:cubicBezTo>
                  <a:pt x="95" y="178"/>
                  <a:pt x="95" y="177"/>
                  <a:pt x="96" y="177"/>
                </a:cubicBezTo>
                <a:cubicBezTo>
                  <a:pt x="95" y="178"/>
                  <a:pt x="95" y="178"/>
                  <a:pt x="94" y="178"/>
                </a:cubicBezTo>
                <a:cubicBezTo>
                  <a:pt x="94" y="179"/>
                  <a:pt x="95" y="179"/>
                  <a:pt x="95" y="179"/>
                </a:cubicBezTo>
                <a:cubicBezTo>
                  <a:pt x="94" y="179"/>
                  <a:pt x="92" y="179"/>
                  <a:pt x="92" y="180"/>
                </a:cubicBezTo>
                <a:cubicBezTo>
                  <a:pt x="92" y="180"/>
                  <a:pt x="92" y="180"/>
                  <a:pt x="93" y="180"/>
                </a:cubicBezTo>
                <a:cubicBezTo>
                  <a:pt x="93" y="180"/>
                  <a:pt x="93" y="181"/>
                  <a:pt x="93" y="181"/>
                </a:cubicBezTo>
                <a:cubicBezTo>
                  <a:pt x="92" y="181"/>
                  <a:pt x="92" y="180"/>
                  <a:pt x="92" y="181"/>
                </a:cubicBezTo>
                <a:cubicBezTo>
                  <a:pt x="91" y="181"/>
                  <a:pt x="92" y="181"/>
                  <a:pt x="92" y="181"/>
                </a:cubicBezTo>
                <a:cubicBezTo>
                  <a:pt x="92" y="182"/>
                  <a:pt x="91" y="181"/>
                  <a:pt x="91" y="182"/>
                </a:cubicBezTo>
                <a:cubicBezTo>
                  <a:pt x="90" y="182"/>
                  <a:pt x="90" y="183"/>
                  <a:pt x="89" y="183"/>
                </a:cubicBezTo>
                <a:cubicBezTo>
                  <a:pt x="89" y="183"/>
                  <a:pt x="90" y="182"/>
                  <a:pt x="90" y="183"/>
                </a:cubicBezTo>
                <a:cubicBezTo>
                  <a:pt x="89" y="183"/>
                  <a:pt x="89" y="183"/>
                  <a:pt x="88" y="183"/>
                </a:cubicBezTo>
                <a:cubicBezTo>
                  <a:pt x="87" y="184"/>
                  <a:pt x="88" y="184"/>
                  <a:pt x="88" y="184"/>
                </a:cubicBezTo>
                <a:cubicBezTo>
                  <a:pt x="87" y="184"/>
                  <a:pt x="87" y="186"/>
                  <a:pt x="86" y="186"/>
                </a:cubicBezTo>
                <a:cubicBezTo>
                  <a:pt x="86" y="186"/>
                  <a:pt x="86" y="186"/>
                  <a:pt x="86" y="186"/>
                </a:cubicBezTo>
                <a:cubicBezTo>
                  <a:pt x="86" y="186"/>
                  <a:pt x="86" y="186"/>
                  <a:pt x="85" y="186"/>
                </a:cubicBezTo>
                <a:cubicBezTo>
                  <a:pt x="85" y="186"/>
                  <a:pt x="86" y="186"/>
                  <a:pt x="86" y="186"/>
                </a:cubicBezTo>
                <a:cubicBezTo>
                  <a:pt x="84" y="188"/>
                  <a:pt x="83" y="190"/>
                  <a:pt x="81" y="192"/>
                </a:cubicBezTo>
                <a:cubicBezTo>
                  <a:pt x="81" y="192"/>
                  <a:pt x="81" y="192"/>
                  <a:pt x="81" y="192"/>
                </a:cubicBezTo>
                <a:cubicBezTo>
                  <a:pt x="81" y="193"/>
                  <a:pt x="82" y="192"/>
                  <a:pt x="81" y="193"/>
                </a:cubicBezTo>
                <a:cubicBezTo>
                  <a:pt x="81" y="193"/>
                  <a:pt x="81" y="193"/>
                  <a:pt x="81" y="193"/>
                </a:cubicBezTo>
                <a:cubicBezTo>
                  <a:pt x="80" y="193"/>
                  <a:pt x="80" y="194"/>
                  <a:pt x="80" y="193"/>
                </a:cubicBezTo>
                <a:cubicBezTo>
                  <a:pt x="79" y="193"/>
                  <a:pt x="81" y="192"/>
                  <a:pt x="80" y="192"/>
                </a:cubicBezTo>
                <a:cubicBezTo>
                  <a:pt x="80" y="191"/>
                  <a:pt x="80" y="192"/>
                  <a:pt x="80" y="192"/>
                </a:cubicBezTo>
                <a:cubicBezTo>
                  <a:pt x="79" y="191"/>
                  <a:pt x="80" y="191"/>
                  <a:pt x="81" y="190"/>
                </a:cubicBezTo>
                <a:cubicBezTo>
                  <a:pt x="81" y="191"/>
                  <a:pt x="80" y="191"/>
                  <a:pt x="81" y="191"/>
                </a:cubicBezTo>
                <a:cubicBezTo>
                  <a:pt x="81" y="191"/>
                  <a:pt x="82" y="191"/>
                  <a:pt x="82" y="190"/>
                </a:cubicBezTo>
                <a:cubicBezTo>
                  <a:pt x="82" y="190"/>
                  <a:pt x="81" y="191"/>
                  <a:pt x="81" y="190"/>
                </a:cubicBezTo>
                <a:cubicBezTo>
                  <a:pt x="81" y="189"/>
                  <a:pt x="82" y="190"/>
                  <a:pt x="82" y="190"/>
                </a:cubicBezTo>
                <a:cubicBezTo>
                  <a:pt x="83" y="189"/>
                  <a:pt x="82" y="189"/>
                  <a:pt x="81" y="189"/>
                </a:cubicBezTo>
                <a:cubicBezTo>
                  <a:pt x="81" y="189"/>
                  <a:pt x="81" y="190"/>
                  <a:pt x="81" y="190"/>
                </a:cubicBezTo>
                <a:cubicBezTo>
                  <a:pt x="80" y="190"/>
                  <a:pt x="82" y="188"/>
                  <a:pt x="82" y="188"/>
                </a:cubicBezTo>
                <a:cubicBezTo>
                  <a:pt x="83" y="188"/>
                  <a:pt x="82" y="189"/>
                  <a:pt x="82" y="189"/>
                </a:cubicBezTo>
                <a:cubicBezTo>
                  <a:pt x="83" y="189"/>
                  <a:pt x="83" y="188"/>
                  <a:pt x="83" y="189"/>
                </a:cubicBezTo>
                <a:cubicBezTo>
                  <a:pt x="83" y="188"/>
                  <a:pt x="83" y="188"/>
                  <a:pt x="83" y="187"/>
                </a:cubicBezTo>
                <a:cubicBezTo>
                  <a:pt x="86" y="183"/>
                  <a:pt x="86" y="183"/>
                  <a:pt x="86" y="183"/>
                </a:cubicBezTo>
                <a:cubicBezTo>
                  <a:pt x="86" y="184"/>
                  <a:pt x="86" y="183"/>
                  <a:pt x="87" y="184"/>
                </a:cubicBezTo>
                <a:cubicBezTo>
                  <a:pt x="87" y="183"/>
                  <a:pt x="87" y="183"/>
                  <a:pt x="86" y="183"/>
                </a:cubicBezTo>
                <a:cubicBezTo>
                  <a:pt x="87" y="183"/>
                  <a:pt x="86" y="182"/>
                  <a:pt x="87" y="182"/>
                </a:cubicBezTo>
                <a:cubicBezTo>
                  <a:pt x="87" y="182"/>
                  <a:pt x="87" y="182"/>
                  <a:pt x="87" y="183"/>
                </a:cubicBezTo>
                <a:cubicBezTo>
                  <a:pt x="88" y="182"/>
                  <a:pt x="87" y="182"/>
                  <a:pt x="87" y="182"/>
                </a:cubicBezTo>
                <a:cubicBezTo>
                  <a:pt x="89" y="179"/>
                  <a:pt x="92" y="175"/>
                  <a:pt x="95" y="172"/>
                </a:cubicBezTo>
                <a:cubicBezTo>
                  <a:pt x="95" y="172"/>
                  <a:pt x="95" y="172"/>
                  <a:pt x="95" y="172"/>
                </a:cubicBezTo>
                <a:cubicBezTo>
                  <a:pt x="95" y="172"/>
                  <a:pt x="95" y="171"/>
                  <a:pt x="95" y="171"/>
                </a:cubicBezTo>
                <a:cubicBezTo>
                  <a:pt x="95" y="170"/>
                  <a:pt x="95" y="171"/>
                  <a:pt x="95" y="171"/>
                </a:cubicBezTo>
                <a:cubicBezTo>
                  <a:pt x="95" y="171"/>
                  <a:pt x="95" y="171"/>
                  <a:pt x="95" y="170"/>
                </a:cubicBezTo>
                <a:cubicBezTo>
                  <a:pt x="94" y="170"/>
                  <a:pt x="94" y="170"/>
                  <a:pt x="94" y="171"/>
                </a:cubicBezTo>
                <a:cubicBezTo>
                  <a:pt x="93" y="170"/>
                  <a:pt x="94" y="169"/>
                  <a:pt x="95" y="169"/>
                </a:cubicBezTo>
                <a:cubicBezTo>
                  <a:pt x="95" y="169"/>
                  <a:pt x="94" y="169"/>
                  <a:pt x="95" y="170"/>
                </a:cubicBezTo>
                <a:cubicBezTo>
                  <a:pt x="95" y="170"/>
                  <a:pt x="95" y="169"/>
                  <a:pt x="95" y="169"/>
                </a:cubicBezTo>
                <a:cubicBezTo>
                  <a:pt x="96" y="170"/>
                  <a:pt x="95" y="170"/>
                  <a:pt x="95" y="170"/>
                </a:cubicBezTo>
                <a:cubicBezTo>
                  <a:pt x="96" y="170"/>
                  <a:pt x="96" y="170"/>
                  <a:pt x="96" y="170"/>
                </a:cubicBezTo>
                <a:cubicBezTo>
                  <a:pt x="96" y="168"/>
                  <a:pt x="103" y="164"/>
                  <a:pt x="102" y="163"/>
                </a:cubicBezTo>
                <a:cubicBezTo>
                  <a:pt x="105" y="161"/>
                  <a:pt x="102" y="163"/>
                  <a:pt x="105" y="161"/>
                </a:cubicBezTo>
                <a:cubicBezTo>
                  <a:pt x="107" y="157"/>
                  <a:pt x="113" y="152"/>
                  <a:pt x="118" y="147"/>
                </a:cubicBezTo>
                <a:cubicBezTo>
                  <a:pt x="116" y="151"/>
                  <a:pt x="121" y="145"/>
                  <a:pt x="123" y="143"/>
                </a:cubicBezTo>
                <a:cubicBezTo>
                  <a:pt x="123" y="143"/>
                  <a:pt x="123" y="143"/>
                  <a:pt x="123" y="143"/>
                </a:cubicBezTo>
                <a:cubicBezTo>
                  <a:pt x="124" y="142"/>
                  <a:pt x="124" y="143"/>
                  <a:pt x="126" y="141"/>
                </a:cubicBezTo>
                <a:cubicBezTo>
                  <a:pt x="124" y="141"/>
                  <a:pt x="130" y="137"/>
                  <a:pt x="128" y="138"/>
                </a:cubicBezTo>
                <a:cubicBezTo>
                  <a:pt x="129" y="136"/>
                  <a:pt x="131" y="136"/>
                  <a:pt x="131" y="136"/>
                </a:cubicBezTo>
                <a:cubicBezTo>
                  <a:pt x="132" y="135"/>
                  <a:pt x="131" y="135"/>
                  <a:pt x="131" y="135"/>
                </a:cubicBezTo>
                <a:cubicBezTo>
                  <a:pt x="133" y="134"/>
                  <a:pt x="133" y="133"/>
                  <a:pt x="136" y="131"/>
                </a:cubicBezTo>
                <a:cubicBezTo>
                  <a:pt x="135" y="132"/>
                  <a:pt x="136" y="132"/>
                  <a:pt x="137" y="131"/>
                </a:cubicBezTo>
                <a:cubicBezTo>
                  <a:pt x="141" y="128"/>
                  <a:pt x="136" y="130"/>
                  <a:pt x="139" y="128"/>
                </a:cubicBezTo>
                <a:cubicBezTo>
                  <a:pt x="138" y="128"/>
                  <a:pt x="136" y="130"/>
                  <a:pt x="135" y="130"/>
                </a:cubicBezTo>
                <a:cubicBezTo>
                  <a:pt x="134" y="131"/>
                  <a:pt x="134" y="132"/>
                  <a:pt x="134" y="132"/>
                </a:cubicBezTo>
                <a:cubicBezTo>
                  <a:pt x="130" y="134"/>
                  <a:pt x="128" y="137"/>
                  <a:pt x="123" y="141"/>
                </a:cubicBezTo>
                <a:cubicBezTo>
                  <a:pt x="122" y="141"/>
                  <a:pt x="121" y="143"/>
                  <a:pt x="122" y="141"/>
                </a:cubicBezTo>
                <a:cubicBezTo>
                  <a:pt x="121" y="142"/>
                  <a:pt x="120" y="143"/>
                  <a:pt x="117" y="145"/>
                </a:cubicBezTo>
                <a:cubicBezTo>
                  <a:pt x="121" y="141"/>
                  <a:pt x="127" y="135"/>
                  <a:pt x="130" y="134"/>
                </a:cubicBezTo>
                <a:cubicBezTo>
                  <a:pt x="131" y="133"/>
                  <a:pt x="130" y="132"/>
                  <a:pt x="131" y="132"/>
                </a:cubicBezTo>
                <a:cubicBezTo>
                  <a:pt x="129" y="133"/>
                  <a:pt x="130" y="133"/>
                  <a:pt x="128" y="135"/>
                </a:cubicBezTo>
                <a:cubicBezTo>
                  <a:pt x="131" y="131"/>
                  <a:pt x="126" y="134"/>
                  <a:pt x="127" y="132"/>
                </a:cubicBezTo>
                <a:cubicBezTo>
                  <a:pt x="125" y="133"/>
                  <a:pt x="125" y="133"/>
                  <a:pt x="125" y="133"/>
                </a:cubicBezTo>
                <a:cubicBezTo>
                  <a:pt x="124" y="134"/>
                  <a:pt x="127" y="133"/>
                  <a:pt x="125" y="135"/>
                </a:cubicBezTo>
                <a:cubicBezTo>
                  <a:pt x="126" y="134"/>
                  <a:pt x="126" y="134"/>
                  <a:pt x="126" y="134"/>
                </a:cubicBezTo>
                <a:cubicBezTo>
                  <a:pt x="113" y="146"/>
                  <a:pt x="113" y="146"/>
                  <a:pt x="113" y="146"/>
                </a:cubicBezTo>
                <a:cubicBezTo>
                  <a:pt x="112" y="146"/>
                  <a:pt x="112" y="146"/>
                  <a:pt x="113" y="145"/>
                </a:cubicBezTo>
                <a:cubicBezTo>
                  <a:pt x="111" y="147"/>
                  <a:pt x="111" y="147"/>
                  <a:pt x="111" y="147"/>
                </a:cubicBezTo>
                <a:cubicBezTo>
                  <a:pt x="111" y="148"/>
                  <a:pt x="112" y="146"/>
                  <a:pt x="113" y="146"/>
                </a:cubicBezTo>
                <a:cubicBezTo>
                  <a:pt x="113" y="147"/>
                  <a:pt x="111" y="147"/>
                  <a:pt x="110" y="148"/>
                </a:cubicBezTo>
                <a:cubicBezTo>
                  <a:pt x="106" y="153"/>
                  <a:pt x="106" y="153"/>
                  <a:pt x="106" y="153"/>
                </a:cubicBezTo>
                <a:cubicBezTo>
                  <a:pt x="106" y="150"/>
                  <a:pt x="103" y="155"/>
                  <a:pt x="100" y="157"/>
                </a:cubicBezTo>
                <a:cubicBezTo>
                  <a:pt x="101" y="156"/>
                  <a:pt x="104" y="154"/>
                  <a:pt x="104" y="152"/>
                </a:cubicBezTo>
                <a:cubicBezTo>
                  <a:pt x="108" y="149"/>
                  <a:pt x="109" y="148"/>
                  <a:pt x="111" y="145"/>
                </a:cubicBezTo>
                <a:cubicBezTo>
                  <a:pt x="110" y="145"/>
                  <a:pt x="109" y="147"/>
                  <a:pt x="108" y="148"/>
                </a:cubicBezTo>
                <a:cubicBezTo>
                  <a:pt x="108" y="145"/>
                  <a:pt x="106" y="148"/>
                  <a:pt x="103" y="152"/>
                </a:cubicBezTo>
                <a:cubicBezTo>
                  <a:pt x="105" y="150"/>
                  <a:pt x="103" y="150"/>
                  <a:pt x="101" y="151"/>
                </a:cubicBezTo>
                <a:cubicBezTo>
                  <a:pt x="103" y="149"/>
                  <a:pt x="103" y="149"/>
                  <a:pt x="104" y="149"/>
                </a:cubicBezTo>
                <a:cubicBezTo>
                  <a:pt x="105" y="148"/>
                  <a:pt x="105" y="147"/>
                  <a:pt x="107" y="145"/>
                </a:cubicBezTo>
                <a:cubicBezTo>
                  <a:pt x="108" y="144"/>
                  <a:pt x="108" y="146"/>
                  <a:pt x="109" y="144"/>
                </a:cubicBezTo>
                <a:cubicBezTo>
                  <a:pt x="111" y="142"/>
                  <a:pt x="109" y="141"/>
                  <a:pt x="113" y="139"/>
                </a:cubicBezTo>
                <a:cubicBezTo>
                  <a:pt x="113" y="139"/>
                  <a:pt x="111" y="141"/>
                  <a:pt x="111" y="141"/>
                </a:cubicBezTo>
                <a:cubicBezTo>
                  <a:pt x="114" y="139"/>
                  <a:pt x="114" y="138"/>
                  <a:pt x="113" y="138"/>
                </a:cubicBezTo>
                <a:cubicBezTo>
                  <a:pt x="115" y="136"/>
                  <a:pt x="115" y="137"/>
                  <a:pt x="115" y="137"/>
                </a:cubicBezTo>
                <a:cubicBezTo>
                  <a:pt x="115" y="136"/>
                  <a:pt x="118" y="134"/>
                  <a:pt x="118" y="133"/>
                </a:cubicBezTo>
                <a:cubicBezTo>
                  <a:pt x="118" y="133"/>
                  <a:pt x="116" y="134"/>
                  <a:pt x="115" y="135"/>
                </a:cubicBezTo>
                <a:cubicBezTo>
                  <a:pt x="116" y="134"/>
                  <a:pt x="116" y="134"/>
                  <a:pt x="117" y="132"/>
                </a:cubicBezTo>
                <a:cubicBezTo>
                  <a:pt x="115" y="134"/>
                  <a:pt x="115" y="134"/>
                  <a:pt x="116" y="132"/>
                </a:cubicBezTo>
                <a:cubicBezTo>
                  <a:pt x="115" y="132"/>
                  <a:pt x="115" y="132"/>
                  <a:pt x="115" y="132"/>
                </a:cubicBezTo>
                <a:cubicBezTo>
                  <a:pt x="114" y="133"/>
                  <a:pt x="113" y="134"/>
                  <a:pt x="112" y="135"/>
                </a:cubicBezTo>
                <a:cubicBezTo>
                  <a:pt x="111" y="136"/>
                  <a:pt x="112" y="134"/>
                  <a:pt x="109" y="137"/>
                </a:cubicBezTo>
                <a:cubicBezTo>
                  <a:pt x="111" y="135"/>
                  <a:pt x="109" y="136"/>
                  <a:pt x="110" y="134"/>
                </a:cubicBezTo>
                <a:cubicBezTo>
                  <a:pt x="112" y="133"/>
                  <a:pt x="110" y="133"/>
                  <a:pt x="111" y="133"/>
                </a:cubicBezTo>
                <a:cubicBezTo>
                  <a:pt x="112" y="131"/>
                  <a:pt x="115" y="128"/>
                  <a:pt x="116" y="127"/>
                </a:cubicBezTo>
                <a:cubicBezTo>
                  <a:pt x="118" y="126"/>
                  <a:pt x="119" y="125"/>
                  <a:pt x="120" y="126"/>
                </a:cubicBezTo>
                <a:cubicBezTo>
                  <a:pt x="121" y="125"/>
                  <a:pt x="121" y="124"/>
                  <a:pt x="121" y="124"/>
                </a:cubicBezTo>
                <a:cubicBezTo>
                  <a:pt x="121" y="124"/>
                  <a:pt x="119" y="125"/>
                  <a:pt x="119" y="124"/>
                </a:cubicBezTo>
                <a:cubicBezTo>
                  <a:pt x="122" y="121"/>
                  <a:pt x="125" y="119"/>
                  <a:pt x="126" y="117"/>
                </a:cubicBezTo>
                <a:cubicBezTo>
                  <a:pt x="127" y="116"/>
                  <a:pt x="127" y="116"/>
                  <a:pt x="128" y="116"/>
                </a:cubicBezTo>
                <a:cubicBezTo>
                  <a:pt x="142" y="104"/>
                  <a:pt x="148" y="99"/>
                  <a:pt x="162" y="88"/>
                </a:cubicBezTo>
                <a:cubicBezTo>
                  <a:pt x="163" y="89"/>
                  <a:pt x="163" y="89"/>
                  <a:pt x="164" y="88"/>
                </a:cubicBezTo>
                <a:cubicBezTo>
                  <a:pt x="166" y="86"/>
                  <a:pt x="163" y="88"/>
                  <a:pt x="163" y="88"/>
                </a:cubicBezTo>
                <a:cubicBezTo>
                  <a:pt x="175" y="79"/>
                  <a:pt x="184" y="73"/>
                  <a:pt x="197" y="65"/>
                </a:cubicBezTo>
                <a:cubicBezTo>
                  <a:pt x="197" y="65"/>
                  <a:pt x="196" y="65"/>
                  <a:pt x="195" y="66"/>
                </a:cubicBezTo>
                <a:cubicBezTo>
                  <a:pt x="196" y="65"/>
                  <a:pt x="197" y="65"/>
                  <a:pt x="199" y="63"/>
                </a:cubicBezTo>
                <a:cubicBezTo>
                  <a:pt x="199" y="64"/>
                  <a:pt x="199" y="64"/>
                  <a:pt x="201" y="63"/>
                </a:cubicBezTo>
                <a:cubicBezTo>
                  <a:pt x="202" y="63"/>
                  <a:pt x="201" y="62"/>
                  <a:pt x="201" y="62"/>
                </a:cubicBezTo>
                <a:cubicBezTo>
                  <a:pt x="203" y="61"/>
                  <a:pt x="203" y="61"/>
                  <a:pt x="203" y="62"/>
                </a:cubicBezTo>
                <a:cubicBezTo>
                  <a:pt x="207" y="60"/>
                  <a:pt x="211" y="58"/>
                  <a:pt x="214" y="56"/>
                </a:cubicBezTo>
                <a:cubicBezTo>
                  <a:pt x="213" y="56"/>
                  <a:pt x="212" y="57"/>
                  <a:pt x="210" y="57"/>
                </a:cubicBezTo>
                <a:cubicBezTo>
                  <a:pt x="214" y="54"/>
                  <a:pt x="214" y="57"/>
                  <a:pt x="222" y="53"/>
                </a:cubicBezTo>
                <a:cubicBezTo>
                  <a:pt x="222" y="52"/>
                  <a:pt x="218" y="54"/>
                  <a:pt x="217" y="54"/>
                </a:cubicBezTo>
                <a:cubicBezTo>
                  <a:pt x="219" y="52"/>
                  <a:pt x="216" y="54"/>
                  <a:pt x="216" y="53"/>
                </a:cubicBezTo>
                <a:cubicBezTo>
                  <a:pt x="215" y="53"/>
                  <a:pt x="214" y="54"/>
                  <a:pt x="214" y="54"/>
                </a:cubicBezTo>
                <a:cubicBezTo>
                  <a:pt x="212" y="54"/>
                  <a:pt x="215" y="53"/>
                  <a:pt x="210" y="56"/>
                </a:cubicBezTo>
                <a:cubicBezTo>
                  <a:pt x="211" y="54"/>
                  <a:pt x="217" y="52"/>
                  <a:pt x="219" y="50"/>
                </a:cubicBezTo>
                <a:cubicBezTo>
                  <a:pt x="220" y="50"/>
                  <a:pt x="219" y="51"/>
                  <a:pt x="221" y="50"/>
                </a:cubicBezTo>
                <a:cubicBezTo>
                  <a:pt x="227" y="46"/>
                  <a:pt x="237" y="41"/>
                  <a:pt x="245" y="39"/>
                </a:cubicBezTo>
                <a:cubicBezTo>
                  <a:pt x="246" y="40"/>
                  <a:pt x="242" y="40"/>
                  <a:pt x="241" y="41"/>
                </a:cubicBezTo>
                <a:cubicBezTo>
                  <a:pt x="242" y="41"/>
                  <a:pt x="244" y="40"/>
                  <a:pt x="245" y="40"/>
                </a:cubicBezTo>
                <a:cubicBezTo>
                  <a:pt x="247" y="39"/>
                  <a:pt x="249" y="39"/>
                  <a:pt x="254" y="37"/>
                </a:cubicBezTo>
                <a:cubicBezTo>
                  <a:pt x="252" y="37"/>
                  <a:pt x="247" y="38"/>
                  <a:pt x="253" y="36"/>
                </a:cubicBezTo>
                <a:cubicBezTo>
                  <a:pt x="252" y="36"/>
                  <a:pt x="250" y="37"/>
                  <a:pt x="251" y="36"/>
                </a:cubicBezTo>
                <a:cubicBezTo>
                  <a:pt x="252" y="36"/>
                  <a:pt x="254" y="35"/>
                  <a:pt x="255" y="35"/>
                </a:cubicBezTo>
                <a:cubicBezTo>
                  <a:pt x="257" y="35"/>
                  <a:pt x="255" y="34"/>
                  <a:pt x="258" y="33"/>
                </a:cubicBezTo>
                <a:cubicBezTo>
                  <a:pt x="259" y="34"/>
                  <a:pt x="259" y="34"/>
                  <a:pt x="259" y="34"/>
                </a:cubicBezTo>
                <a:cubicBezTo>
                  <a:pt x="263" y="32"/>
                  <a:pt x="265" y="32"/>
                  <a:pt x="267" y="31"/>
                </a:cubicBezTo>
                <a:cubicBezTo>
                  <a:pt x="273" y="28"/>
                  <a:pt x="273" y="30"/>
                  <a:pt x="279" y="27"/>
                </a:cubicBezTo>
                <a:cubicBezTo>
                  <a:pt x="280" y="27"/>
                  <a:pt x="279" y="27"/>
                  <a:pt x="279" y="28"/>
                </a:cubicBezTo>
                <a:cubicBezTo>
                  <a:pt x="282" y="27"/>
                  <a:pt x="285" y="26"/>
                  <a:pt x="285" y="25"/>
                </a:cubicBezTo>
                <a:cubicBezTo>
                  <a:pt x="288" y="26"/>
                  <a:pt x="294" y="23"/>
                  <a:pt x="301" y="22"/>
                </a:cubicBezTo>
                <a:cubicBezTo>
                  <a:pt x="301" y="21"/>
                  <a:pt x="301" y="21"/>
                  <a:pt x="301" y="21"/>
                </a:cubicBezTo>
                <a:cubicBezTo>
                  <a:pt x="301" y="21"/>
                  <a:pt x="297" y="22"/>
                  <a:pt x="296" y="22"/>
                </a:cubicBezTo>
                <a:cubicBezTo>
                  <a:pt x="298" y="21"/>
                  <a:pt x="297" y="22"/>
                  <a:pt x="298" y="21"/>
                </a:cubicBezTo>
                <a:cubicBezTo>
                  <a:pt x="301" y="20"/>
                  <a:pt x="301" y="20"/>
                  <a:pt x="301" y="20"/>
                </a:cubicBezTo>
                <a:cubicBezTo>
                  <a:pt x="301" y="20"/>
                  <a:pt x="297" y="21"/>
                  <a:pt x="297" y="21"/>
                </a:cubicBezTo>
                <a:cubicBezTo>
                  <a:pt x="300" y="19"/>
                  <a:pt x="301" y="19"/>
                  <a:pt x="305" y="18"/>
                </a:cubicBezTo>
                <a:cubicBezTo>
                  <a:pt x="305" y="19"/>
                  <a:pt x="307" y="18"/>
                  <a:pt x="306" y="19"/>
                </a:cubicBezTo>
                <a:cubicBezTo>
                  <a:pt x="308" y="18"/>
                  <a:pt x="309" y="17"/>
                  <a:pt x="309" y="18"/>
                </a:cubicBezTo>
                <a:cubicBezTo>
                  <a:pt x="316" y="16"/>
                  <a:pt x="316" y="16"/>
                  <a:pt x="322" y="15"/>
                </a:cubicBezTo>
                <a:cubicBezTo>
                  <a:pt x="325" y="15"/>
                  <a:pt x="325" y="14"/>
                  <a:pt x="327" y="13"/>
                </a:cubicBezTo>
                <a:cubicBezTo>
                  <a:pt x="329" y="12"/>
                  <a:pt x="329" y="13"/>
                  <a:pt x="330" y="13"/>
                </a:cubicBezTo>
                <a:cubicBezTo>
                  <a:pt x="332" y="13"/>
                  <a:pt x="332" y="12"/>
                  <a:pt x="334" y="12"/>
                </a:cubicBezTo>
                <a:cubicBezTo>
                  <a:pt x="336" y="12"/>
                  <a:pt x="338" y="11"/>
                  <a:pt x="338" y="12"/>
                </a:cubicBezTo>
                <a:cubicBezTo>
                  <a:pt x="337" y="12"/>
                  <a:pt x="338" y="12"/>
                  <a:pt x="337" y="12"/>
                </a:cubicBezTo>
                <a:cubicBezTo>
                  <a:pt x="337" y="12"/>
                  <a:pt x="336" y="12"/>
                  <a:pt x="336" y="12"/>
                </a:cubicBezTo>
                <a:cubicBezTo>
                  <a:pt x="336" y="13"/>
                  <a:pt x="340" y="11"/>
                  <a:pt x="341" y="12"/>
                </a:cubicBezTo>
                <a:cubicBezTo>
                  <a:pt x="343" y="12"/>
                  <a:pt x="337" y="12"/>
                  <a:pt x="340" y="11"/>
                </a:cubicBezTo>
                <a:cubicBezTo>
                  <a:pt x="342" y="11"/>
                  <a:pt x="342" y="11"/>
                  <a:pt x="342" y="11"/>
                </a:cubicBezTo>
                <a:cubicBezTo>
                  <a:pt x="344" y="11"/>
                  <a:pt x="344" y="11"/>
                  <a:pt x="345" y="11"/>
                </a:cubicBezTo>
                <a:cubicBezTo>
                  <a:pt x="346" y="10"/>
                  <a:pt x="340" y="11"/>
                  <a:pt x="342" y="10"/>
                </a:cubicBezTo>
                <a:cubicBezTo>
                  <a:pt x="347" y="10"/>
                  <a:pt x="347" y="10"/>
                  <a:pt x="347" y="10"/>
                </a:cubicBezTo>
                <a:cubicBezTo>
                  <a:pt x="347" y="9"/>
                  <a:pt x="347" y="9"/>
                  <a:pt x="345" y="9"/>
                </a:cubicBezTo>
                <a:cubicBezTo>
                  <a:pt x="349" y="8"/>
                  <a:pt x="350" y="10"/>
                  <a:pt x="354" y="10"/>
                </a:cubicBezTo>
                <a:cubicBezTo>
                  <a:pt x="356" y="10"/>
                  <a:pt x="358" y="9"/>
                  <a:pt x="360" y="9"/>
                </a:cubicBezTo>
                <a:cubicBezTo>
                  <a:pt x="361" y="9"/>
                  <a:pt x="359" y="9"/>
                  <a:pt x="361" y="9"/>
                </a:cubicBezTo>
                <a:cubicBezTo>
                  <a:pt x="360" y="9"/>
                  <a:pt x="359" y="9"/>
                  <a:pt x="358" y="9"/>
                </a:cubicBezTo>
                <a:cubicBezTo>
                  <a:pt x="355" y="8"/>
                  <a:pt x="363" y="8"/>
                  <a:pt x="360" y="8"/>
                </a:cubicBezTo>
                <a:cubicBezTo>
                  <a:pt x="361" y="7"/>
                  <a:pt x="362" y="9"/>
                  <a:pt x="364" y="8"/>
                </a:cubicBezTo>
                <a:cubicBezTo>
                  <a:pt x="367" y="8"/>
                  <a:pt x="362" y="8"/>
                  <a:pt x="363" y="7"/>
                </a:cubicBezTo>
                <a:cubicBezTo>
                  <a:pt x="364" y="7"/>
                  <a:pt x="365" y="7"/>
                  <a:pt x="365" y="7"/>
                </a:cubicBezTo>
                <a:cubicBezTo>
                  <a:pt x="366" y="7"/>
                  <a:pt x="367" y="8"/>
                  <a:pt x="367" y="8"/>
                </a:cubicBezTo>
                <a:cubicBezTo>
                  <a:pt x="367" y="9"/>
                  <a:pt x="370" y="8"/>
                  <a:pt x="371" y="9"/>
                </a:cubicBezTo>
                <a:cubicBezTo>
                  <a:pt x="374" y="8"/>
                  <a:pt x="371" y="8"/>
                  <a:pt x="372" y="8"/>
                </a:cubicBezTo>
                <a:cubicBezTo>
                  <a:pt x="372" y="7"/>
                  <a:pt x="371" y="8"/>
                  <a:pt x="371" y="8"/>
                </a:cubicBezTo>
                <a:cubicBezTo>
                  <a:pt x="371" y="7"/>
                  <a:pt x="379" y="9"/>
                  <a:pt x="381" y="7"/>
                </a:cubicBezTo>
                <a:cubicBezTo>
                  <a:pt x="384" y="7"/>
                  <a:pt x="386" y="8"/>
                  <a:pt x="390" y="7"/>
                </a:cubicBezTo>
                <a:cubicBezTo>
                  <a:pt x="390" y="7"/>
                  <a:pt x="389" y="7"/>
                  <a:pt x="390" y="7"/>
                </a:cubicBezTo>
                <a:cubicBezTo>
                  <a:pt x="387" y="6"/>
                  <a:pt x="389" y="6"/>
                  <a:pt x="386" y="5"/>
                </a:cubicBezTo>
                <a:cubicBezTo>
                  <a:pt x="388" y="6"/>
                  <a:pt x="389" y="7"/>
                  <a:pt x="391" y="6"/>
                </a:cubicBezTo>
                <a:cubicBezTo>
                  <a:pt x="392" y="6"/>
                  <a:pt x="392" y="7"/>
                  <a:pt x="394" y="7"/>
                </a:cubicBezTo>
                <a:cubicBezTo>
                  <a:pt x="395" y="7"/>
                  <a:pt x="395" y="6"/>
                  <a:pt x="395" y="6"/>
                </a:cubicBezTo>
                <a:cubicBezTo>
                  <a:pt x="396" y="6"/>
                  <a:pt x="399" y="6"/>
                  <a:pt x="397" y="6"/>
                </a:cubicBezTo>
                <a:cubicBezTo>
                  <a:pt x="401" y="5"/>
                  <a:pt x="402" y="7"/>
                  <a:pt x="401" y="7"/>
                </a:cubicBezTo>
                <a:cubicBezTo>
                  <a:pt x="408" y="7"/>
                  <a:pt x="400" y="5"/>
                  <a:pt x="400" y="4"/>
                </a:cubicBezTo>
                <a:cubicBezTo>
                  <a:pt x="402" y="5"/>
                  <a:pt x="404" y="4"/>
                  <a:pt x="401" y="4"/>
                </a:cubicBezTo>
                <a:cubicBezTo>
                  <a:pt x="406" y="3"/>
                  <a:pt x="402" y="5"/>
                  <a:pt x="407" y="5"/>
                </a:cubicBezTo>
                <a:cubicBezTo>
                  <a:pt x="411" y="4"/>
                  <a:pt x="406" y="3"/>
                  <a:pt x="410" y="3"/>
                </a:cubicBezTo>
                <a:cubicBezTo>
                  <a:pt x="408" y="2"/>
                  <a:pt x="400" y="3"/>
                  <a:pt x="399" y="2"/>
                </a:cubicBezTo>
                <a:cubicBezTo>
                  <a:pt x="400" y="1"/>
                  <a:pt x="404" y="2"/>
                  <a:pt x="404" y="2"/>
                </a:cubicBezTo>
                <a:cubicBezTo>
                  <a:pt x="407" y="2"/>
                  <a:pt x="407" y="1"/>
                  <a:pt x="412" y="2"/>
                </a:cubicBezTo>
                <a:cubicBezTo>
                  <a:pt x="411" y="2"/>
                  <a:pt x="413" y="2"/>
                  <a:pt x="412" y="3"/>
                </a:cubicBezTo>
                <a:cubicBezTo>
                  <a:pt x="415" y="3"/>
                  <a:pt x="415" y="1"/>
                  <a:pt x="419" y="1"/>
                </a:cubicBezTo>
                <a:cubicBezTo>
                  <a:pt x="417" y="2"/>
                  <a:pt x="416" y="2"/>
                  <a:pt x="421" y="2"/>
                </a:cubicBezTo>
                <a:cubicBezTo>
                  <a:pt x="420" y="3"/>
                  <a:pt x="417" y="3"/>
                  <a:pt x="417" y="2"/>
                </a:cubicBezTo>
                <a:cubicBezTo>
                  <a:pt x="416" y="2"/>
                  <a:pt x="416" y="3"/>
                  <a:pt x="415" y="3"/>
                </a:cubicBezTo>
                <a:cubicBezTo>
                  <a:pt x="414" y="3"/>
                  <a:pt x="417" y="3"/>
                  <a:pt x="417" y="4"/>
                </a:cubicBezTo>
                <a:cubicBezTo>
                  <a:pt x="419" y="4"/>
                  <a:pt x="418" y="3"/>
                  <a:pt x="416" y="3"/>
                </a:cubicBezTo>
                <a:cubicBezTo>
                  <a:pt x="417" y="3"/>
                  <a:pt x="421" y="3"/>
                  <a:pt x="421" y="4"/>
                </a:cubicBezTo>
                <a:cubicBezTo>
                  <a:pt x="418" y="4"/>
                  <a:pt x="427" y="5"/>
                  <a:pt x="424" y="5"/>
                </a:cubicBezTo>
                <a:cubicBezTo>
                  <a:pt x="427" y="5"/>
                  <a:pt x="427" y="6"/>
                  <a:pt x="430" y="6"/>
                </a:cubicBezTo>
                <a:cubicBezTo>
                  <a:pt x="426" y="5"/>
                  <a:pt x="427" y="5"/>
                  <a:pt x="425" y="4"/>
                </a:cubicBezTo>
                <a:cubicBezTo>
                  <a:pt x="426" y="4"/>
                  <a:pt x="428" y="4"/>
                  <a:pt x="430" y="4"/>
                </a:cubicBezTo>
                <a:cubicBezTo>
                  <a:pt x="427" y="4"/>
                  <a:pt x="430" y="4"/>
                  <a:pt x="428" y="4"/>
                </a:cubicBezTo>
                <a:cubicBezTo>
                  <a:pt x="429" y="5"/>
                  <a:pt x="432" y="5"/>
                  <a:pt x="433" y="5"/>
                </a:cubicBezTo>
                <a:cubicBezTo>
                  <a:pt x="434" y="5"/>
                  <a:pt x="431" y="5"/>
                  <a:pt x="431" y="4"/>
                </a:cubicBezTo>
                <a:cubicBezTo>
                  <a:pt x="432" y="4"/>
                  <a:pt x="438" y="5"/>
                  <a:pt x="438" y="5"/>
                </a:cubicBezTo>
                <a:cubicBezTo>
                  <a:pt x="442" y="6"/>
                  <a:pt x="445" y="6"/>
                  <a:pt x="453" y="7"/>
                </a:cubicBezTo>
                <a:cubicBezTo>
                  <a:pt x="453" y="7"/>
                  <a:pt x="452" y="7"/>
                  <a:pt x="451" y="7"/>
                </a:cubicBezTo>
                <a:cubicBezTo>
                  <a:pt x="451" y="7"/>
                  <a:pt x="453" y="7"/>
                  <a:pt x="453" y="7"/>
                </a:cubicBezTo>
                <a:cubicBezTo>
                  <a:pt x="452" y="8"/>
                  <a:pt x="450" y="7"/>
                  <a:pt x="447" y="6"/>
                </a:cubicBezTo>
                <a:cubicBezTo>
                  <a:pt x="447" y="7"/>
                  <a:pt x="447" y="7"/>
                  <a:pt x="447" y="7"/>
                </a:cubicBezTo>
                <a:cubicBezTo>
                  <a:pt x="448" y="7"/>
                  <a:pt x="453" y="8"/>
                  <a:pt x="453" y="9"/>
                </a:cubicBezTo>
                <a:cubicBezTo>
                  <a:pt x="454" y="8"/>
                  <a:pt x="456" y="7"/>
                  <a:pt x="453" y="6"/>
                </a:cubicBezTo>
                <a:cubicBezTo>
                  <a:pt x="454" y="6"/>
                  <a:pt x="457" y="7"/>
                  <a:pt x="455" y="6"/>
                </a:cubicBezTo>
                <a:cubicBezTo>
                  <a:pt x="456" y="6"/>
                  <a:pt x="458" y="7"/>
                  <a:pt x="460" y="7"/>
                </a:cubicBezTo>
                <a:cubicBezTo>
                  <a:pt x="460" y="7"/>
                  <a:pt x="459" y="7"/>
                  <a:pt x="458" y="6"/>
                </a:cubicBezTo>
                <a:cubicBezTo>
                  <a:pt x="460" y="6"/>
                  <a:pt x="465" y="7"/>
                  <a:pt x="465" y="6"/>
                </a:cubicBezTo>
                <a:cubicBezTo>
                  <a:pt x="466" y="7"/>
                  <a:pt x="466" y="7"/>
                  <a:pt x="465" y="7"/>
                </a:cubicBezTo>
                <a:cubicBezTo>
                  <a:pt x="466" y="7"/>
                  <a:pt x="469" y="8"/>
                  <a:pt x="468" y="8"/>
                </a:cubicBezTo>
                <a:cubicBezTo>
                  <a:pt x="466" y="8"/>
                  <a:pt x="466" y="8"/>
                  <a:pt x="463" y="7"/>
                </a:cubicBezTo>
                <a:cubicBezTo>
                  <a:pt x="463" y="8"/>
                  <a:pt x="464" y="8"/>
                  <a:pt x="464" y="8"/>
                </a:cubicBezTo>
                <a:cubicBezTo>
                  <a:pt x="468" y="9"/>
                  <a:pt x="467" y="8"/>
                  <a:pt x="470" y="9"/>
                </a:cubicBezTo>
                <a:cubicBezTo>
                  <a:pt x="470" y="8"/>
                  <a:pt x="473" y="8"/>
                  <a:pt x="477" y="9"/>
                </a:cubicBezTo>
                <a:cubicBezTo>
                  <a:pt x="476" y="10"/>
                  <a:pt x="474" y="9"/>
                  <a:pt x="471" y="9"/>
                </a:cubicBezTo>
                <a:cubicBezTo>
                  <a:pt x="472" y="9"/>
                  <a:pt x="472" y="10"/>
                  <a:pt x="472" y="10"/>
                </a:cubicBezTo>
                <a:cubicBezTo>
                  <a:pt x="473" y="10"/>
                  <a:pt x="475" y="10"/>
                  <a:pt x="476" y="10"/>
                </a:cubicBezTo>
                <a:cubicBezTo>
                  <a:pt x="478" y="10"/>
                  <a:pt x="478" y="11"/>
                  <a:pt x="478" y="11"/>
                </a:cubicBezTo>
                <a:cubicBezTo>
                  <a:pt x="479" y="11"/>
                  <a:pt x="481" y="11"/>
                  <a:pt x="483" y="12"/>
                </a:cubicBezTo>
                <a:cubicBezTo>
                  <a:pt x="483" y="11"/>
                  <a:pt x="484" y="11"/>
                  <a:pt x="482" y="11"/>
                </a:cubicBezTo>
                <a:cubicBezTo>
                  <a:pt x="483" y="10"/>
                  <a:pt x="485" y="11"/>
                  <a:pt x="484" y="12"/>
                </a:cubicBezTo>
                <a:cubicBezTo>
                  <a:pt x="485" y="12"/>
                  <a:pt x="486" y="11"/>
                  <a:pt x="487" y="12"/>
                </a:cubicBezTo>
                <a:cubicBezTo>
                  <a:pt x="487" y="12"/>
                  <a:pt x="485" y="10"/>
                  <a:pt x="490" y="11"/>
                </a:cubicBezTo>
                <a:cubicBezTo>
                  <a:pt x="490" y="10"/>
                  <a:pt x="485" y="10"/>
                  <a:pt x="484" y="9"/>
                </a:cubicBezTo>
                <a:cubicBezTo>
                  <a:pt x="482" y="9"/>
                  <a:pt x="481" y="9"/>
                  <a:pt x="482" y="9"/>
                </a:cubicBezTo>
                <a:cubicBezTo>
                  <a:pt x="480" y="9"/>
                  <a:pt x="481" y="9"/>
                  <a:pt x="478" y="8"/>
                </a:cubicBezTo>
                <a:cubicBezTo>
                  <a:pt x="478" y="8"/>
                  <a:pt x="482" y="9"/>
                  <a:pt x="481" y="7"/>
                </a:cubicBezTo>
                <a:cubicBezTo>
                  <a:pt x="484" y="8"/>
                  <a:pt x="482" y="8"/>
                  <a:pt x="482" y="8"/>
                </a:cubicBezTo>
                <a:cubicBezTo>
                  <a:pt x="486" y="9"/>
                  <a:pt x="486" y="9"/>
                  <a:pt x="489" y="9"/>
                </a:cubicBezTo>
                <a:cubicBezTo>
                  <a:pt x="489" y="9"/>
                  <a:pt x="487" y="9"/>
                  <a:pt x="487" y="8"/>
                </a:cubicBezTo>
                <a:cubicBezTo>
                  <a:pt x="491" y="9"/>
                  <a:pt x="493" y="10"/>
                  <a:pt x="496" y="11"/>
                </a:cubicBezTo>
                <a:cubicBezTo>
                  <a:pt x="495" y="11"/>
                  <a:pt x="495" y="10"/>
                  <a:pt x="495" y="11"/>
                </a:cubicBezTo>
                <a:cubicBezTo>
                  <a:pt x="496" y="11"/>
                  <a:pt x="499" y="12"/>
                  <a:pt x="499" y="11"/>
                </a:cubicBezTo>
                <a:cubicBezTo>
                  <a:pt x="500" y="12"/>
                  <a:pt x="500" y="12"/>
                  <a:pt x="501" y="13"/>
                </a:cubicBezTo>
                <a:cubicBezTo>
                  <a:pt x="505" y="13"/>
                  <a:pt x="510" y="15"/>
                  <a:pt x="512" y="16"/>
                </a:cubicBezTo>
                <a:cubicBezTo>
                  <a:pt x="514" y="17"/>
                  <a:pt x="512" y="15"/>
                  <a:pt x="510" y="14"/>
                </a:cubicBezTo>
                <a:cubicBezTo>
                  <a:pt x="510" y="14"/>
                  <a:pt x="516" y="16"/>
                  <a:pt x="514" y="16"/>
                </a:cubicBezTo>
                <a:cubicBezTo>
                  <a:pt x="516" y="17"/>
                  <a:pt x="519" y="18"/>
                  <a:pt x="520" y="18"/>
                </a:cubicBezTo>
                <a:cubicBezTo>
                  <a:pt x="519" y="17"/>
                  <a:pt x="518" y="17"/>
                  <a:pt x="517" y="17"/>
                </a:cubicBezTo>
                <a:cubicBezTo>
                  <a:pt x="520" y="17"/>
                  <a:pt x="527" y="19"/>
                  <a:pt x="532" y="21"/>
                </a:cubicBezTo>
                <a:cubicBezTo>
                  <a:pt x="529" y="19"/>
                  <a:pt x="537" y="22"/>
                  <a:pt x="537" y="22"/>
                </a:cubicBezTo>
                <a:cubicBezTo>
                  <a:pt x="539" y="22"/>
                  <a:pt x="538" y="23"/>
                  <a:pt x="540" y="23"/>
                </a:cubicBezTo>
                <a:cubicBezTo>
                  <a:pt x="539" y="23"/>
                  <a:pt x="538" y="23"/>
                  <a:pt x="536" y="22"/>
                </a:cubicBezTo>
                <a:cubicBezTo>
                  <a:pt x="536" y="23"/>
                  <a:pt x="543" y="25"/>
                  <a:pt x="545" y="25"/>
                </a:cubicBezTo>
                <a:cubicBezTo>
                  <a:pt x="545" y="25"/>
                  <a:pt x="542" y="25"/>
                  <a:pt x="540" y="24"/>
                </a:cubicBezTo>
                <a:cubicBezTo>
                  <a:pt x="543" y="24"/>
                  <a:pt x="547" y="25"/>
                  <a:pt x="551" y="27"/>
                </a:cubicBezTo>
                <a:cubicBezTo>
                  <a:pt x="551" y="27"/>
                  <a:pt x="550" y="27"/>
                  <a:pt x="552" y="28"/>
                </a:cubicBezTo>
                <a:cubicBezTo>
                  <a:pt x="551" y="28"/>
                  <a:pt x="549" y="26"/>
                  <a:pt x="549" y="27"/>
                </a:cubicBezTo>
                <a:cubicBezTo>
                  <a:pt x="550" y="28"/>
                  <a:pt x="552" y="28"/>
                  <a:pt x="552" y="29"/>
                </a:cubicBezTo>
                <a:cubicBezTo>
                  <a:pt x="554" y="30"/>
                  <a:pt x="550" y="28"/>
                  <a:pt x="551" y="29"/>
                </a:cubicBezTo>
                <a:cubicBezTo>
                  <a:pt x="555" y="29"/>
                  <a:pt x="555" y="30"/>
                  <a:pt x="558" y="30"/>
                </a:cubicBezTo>
                <a:cubicBezTo>
                  <a:pt x="562" y="32"/>
                  <a:pt x="569" y="34"/>
                  <a:pt x="569" y="35"/>
                </a:cubicBezTo>
                <a:cubicBezTo>
                  <a:pt x="571" y="36"/>
                  <a:pt x="570" y="35"/>
                  <a:pt x="571" y="35"/>
                </a:cubicBezTo>
                <a:cubicBezTo>
                  <a:pt x="572" y="36"/>
                  <a:pt x="575" y="37"/>
                  <a:pt x="573" y="37"/>
                </a:cubicBezTo>
                <a:cubicBezTo>
                  <a:pt x="575" y="38"/>
                  <a:pt x="575" y="38"/>
                  <a:pt x="577" y="39"/>
                </a:cubicBezTo>
                <a:cubicBezTo>
                  <a:pt x="577" y="39"/>
                  <a:pt x="575" y="39"/>
                  <a:pt x="576" y="39"/>
                </a:cubicBezTo>
                <a:cubicBezTo>
                  <a:pt x="578" y="40"/>
                  <a:pt x="578" y="39"/>
                  <a:pt x="579" y="39"/>
                </a:cubicBezTo>
                <a:cubicBezTo>
                  <a:pt x="579" y="38"/>
                  <a:pt x="576" y="38"/>
                  <a:pt x="576" y="38"/>
                </a:cubicBezTo>
                <a:cubicBezTo>
                  <a:pt x="576" y="37"/>
                  <a:pt x="580" y="39"/>
                  <a:pt x="579" y="39"/>
                </a:cubicBezTo>
                <a:cubicBezTo>
                  <a:pt x="581" y="40"/>
                  <a:pt x="581" y="40"/>
                  <a:pt x="583" y="40"/>
                </a:cubicBezTo>
                <a:cubicBezTo>
                  <a:pt x="586" y="42"/>
                  <a:pt x="586" y="42"/>
                  <a:pt x="589" y="44"/>
                </a:cubicBezTo>
                <a:cubicBezTo>
                  <a:pt x="587" y="43"/>
                  <a:pt x="587" y="42"/>
                  <a:pt x="586" y="42"/>
                </a:cubicBezTo>
                <a:cubicBezTo>
                  <a:pt x="585" y="40"/>
                  <a:pt x="593" y="44"/>
                  <a:pt x="594" y="45"/>
                </a:cubicBezTo>
                <a:cubicBezTo>
                  <a:pt x="594" y="45"/>
                  <a:pt x="591" y="43"/>
                  <a:pt x="590" y="43"/>
                </a:cubicBezTo>
                <a:cubicBezTo>
                  <a:pt x="592" y="45"/>
                  <a:pt x="596" y="46"/>
                  <a:pt x="598" y="48"/>
                </a:cubicBezTo>
                <a:cubicBezTo>
                  <a:pt x="600" y="49"/>
                  <a:pt x="597" y="46"/>
                  <a:pt x="599" y="47"/>
                </a:cubicBezTo>
                <a:cubicBezTo>
                  <a:pt x="600" y="48"/>
                  <a:pt x="601" y="49"/>
                  <a:pt x="603" y="50"/>
                </a:cubicBezTo>
                <a:cubicBezTo>
                  <a:pt x="603" y="50"/>
                  <a:pt x="606" y="52"/>
                  <a:pt x="606" y="51"/>
                </a:cubicBezTo>
                <a:cubicBezTo>
                  <a:pt x="612" y="54"/>
                  <a:pt x="615" y="56"/>
                  <a:pt x="620" y="59"/>
                </a:cubicBezTo>
                <a:cubicBezTo>
                  <a:pt x="619" y="58"/>
                  <a:pt x="619" y="59"/>
                  <a:pt x="619" y="59"/>
                </a:cubicBezTo>
                <a:cubicBezTo>
                  <a:pt x="624" y="60"/>
                  <a:pt x="634" y="67"/>
                  <a:pt x="640" y="71"/>
                </a:cubicBezTo>
                <a:cubicBezTo>
                  <a:pt x="642" y="72"/>
                  <a:pt x="641" y="71"/>
                  <a:pt x="643" y="73"/>
                </a:cubicBezTo>
                <a:cubicBezTo>
                  <a:pt x="643" y="73"/>
                  <a:pt x="643" y="73"/>
                  <a:pt x="644" y="73"/>
                </a:cubicBezTo>
                <a:cubicBezTo>
                  <a:pt x="644" y="73"/>
                  <a:pt x="643" y="72"/>
                  <a:pt x="642" y="72"/>
                </a:cubicBezTo>
                <a:cubicBezTo>
                  <a:pt x="645" y="73"/>
                  <a:pt x="651" y="78"/>
                  <a:pt x="653" y="78"/>
                </a:cubicBezTo>
                <a:cubicBezTo>
                  <a:pt x="655" y="80"/>
                  <a:pt x="658" y="83"/>
                  <a:pt x="661" y="84"/>
                </a:cubicBezTo>
                <a:cubicBezTo>
                  <a:pt x="665" y="87"/>
                  <a:pt x="675" y="94"/>
                  <a:pt x="680" y="98"/>
                </a:cubicBezTo>
                <a:cubicBezTo>
                  <a:pt x="680" y="98"/>
                  <a:pt x="679" y="97"/>
                  <a:pt x="679" y="98"/>
                </a:cubicBezTo>
                <a:cubicBezTo>
                  <a:pt x="681" y="99"/>
                  <a:pt x="682" y="100"/>
                  <a:pt x="684" y="102"/>
                </a:cubicBezTo>
                <a:cubicBezTo>
                  <a:pt x="685" y="102"/>
                  <a:pt x="683" y="101"/>
                  <a:pt x="684" y="101"/>
                </a:cubicBezTo>
                <a:cubicBezTo>
                  <a:pt x="688" y="104"/>
                  <a:pt x="693" y="109"/>
                  <a:pt x="699" y="114"/>
                </a:cubicBezTo>
                <a:cubicBezTo>
                  <a:pt x="698" y="114"/>
                  <a:pt x="698" y="114"/>
                  <a:pt x="699" y="115"/>
                </a:cubicBezTo>
                <a:cubicBezTo>
                  <a:pt x="701" y="117"/>
                  <a:pt x="702" y="118"/>
                  <a:pt x="703" y="118"/>
                </a:cubicBezTo>
                <a:cubicBezTo>
                  <a:pt x="705" y="120"/>
                  <a:pt x="704" y="119"/>
                  <a:pt x="705" y="120"/>
                </a:cubicBezTo>
                <a:cubicBezTo>
                  <a:pt x="707" y="122"/>
                  <a:pt x="704" y="119"/>
                  <a:pt x="705" y="119"/>
                </a:cubicBezTo>
                <a:cubicBezTo>
                  <a:pt x="707" y="121"/>
                  <a:pt x="707" y="121"/>
                  <a:pt x="709" y="123"/>
                </a:cubicBezTo>
                <a:cubicBezTo>
                  <a:pt x="705" y="121"/>
                  <a:pt x="715" y="129"/>
                  <a:pt x="718" y="132"/>
                </a:cubicBezTo>
                <a:cubicBezTo>
                  <a:pt x="716" y="131"/>
                  <a:pt x="717" y="131"/>
                  <a:pt x="716" y="129"/>
                </a:cubicBezTo>
                <a:cubicBezTo>
                  <a:pt x="716" y="129"/>
                  <a:pt x="717" y="130"/>
                  <a:pt x="717" y="130"/>
                </a:cubicBezTo>
                <a:cubicBezTo>
                  <a:pt x="722" y="135"/>
                  <a:pt x="722" y="134"/>
                  <a:pt x="723" y="137"/>
                </a:cubicBezTo>
                <a:cubicBezTo>
                  <a:pt x="724" y="138"/>
                  <a:pt x="723" y="136"/>
                  <a:pt x="724" y="136"/>
                </a:cubicBezTo>
                <a:cubicBezTo>
                  <a:pt x="727" y="139"/>
                  <a:pt x="727" y="140"/>
                  <a:pt x="728" y="141"/>
                </a:cubicBezTo>
                <a:cubicBezTo>
                  <a:pt x="729" y="142"/>
                  <a:pt x="732" y="144"/>
                  <a:pt x="732" y="145"/>
                </a:cubicBezTo>
                <a:cubicBezTo>
                  <a:pt x="732" y="146"/>
                  <a:pt x="735" y="148"/>
                  <a:pt x="734" y="148"/>
                </a:cubicBezTo>
                <a:cubicBezTo>
                  <a:pt x="736" y="149"/>
                  <a:pt x="736" y="149"/>
                  <a:pt x="737" y="150"/>
                </a:cubicBezTo>
                <a:cubicBezTo>
                  <a:pt x="738" y="150"/>
                  <a:pt x="735" y="148"/>
                  <a:pt x="734" y="147"/>
                </a:cubicBezTo>
                <a:cubicBezTo>
                  <a:pt x="736" y="147"/>
                  <a:pt x="734" y="144"/>
                  <a:pt x="736" y="144"/>
                </a:cubicBezTo>
                <a:cubicBezTo>
                  <a:pt x="739" y="150"/>
                  <a:pt x="741" y="155"/>
                  <a:pt x="745" y="161"/>
                </a:cubicBezTo>
                <a:cubicBezTo>
                  <a:pt x="747" y="163"/>
                  <a:pt x="742" y="157"/>
                  <a:pt x="747" y="162"/>
                </a:cubicBezTo>
                <a:cubicBezTo>
                  <a:pt x="747" y="161"/>
                  <a:pt x="745" y="159"/>
                  <a:pt x="746" y="160"/>
                </a:cubicBezTo>
                <a:cubicBezTo>
                  <a:pt x="744" y="157"/>
                  <a:pt x="744" y="158"/>
                  <a:pt x="743" y="156"/>
                </a:cubicBezTo>
                <a:cubicBezTo>
                  <a:pt x="743" y="156"/>
                  <a:pt x="745" y="158"/>
                  <a:pt x="746" y="159"/>
                </a:cubicBezTo>
                <a:cubicBezTo>
                  <a:pt x="746" y="159"/>
                  <a:pt x="745" y="156"/>
                  <a:pt x="747" y="158"/>
                </a:cubicBezTo>
                <a:cubicBezTo>
                  <a:pt x="746" y="156"/>
                  <a:pt x="744" y="153"/>
                  <a:pt x="745" y="154"/>
                </a:cubicBezTo>
                <a:cubicBezTo>
                  <a:pt x="747" y="156"/>
                  <a:pt x="748" y="158"/>
                  <a:pt x="749" y="159"/>
                </a:cubicBezTo>
                <a:cubicBezTo>
                  <a:pt x="749" y="160"/>
                  <a:pt x="752" y="165"/>
                  <a:pt x="750" y="164"/>
                </a:cubicBezTo>
                <a:cubicBezTo>
                  <a:pt x="752" y="166"/>
                  <a:pt x="751" y="167"/>
                  <a:pt x="751" y="167"/>
                </a:cubicBezTo>
                <a:cubicBezTo>
                  <a:pt x="753" y="170"/>
                  <a:pt x="756" y="173"/>
                  <a:pt x="757" y="174"/>
                </a:cubicBezTo>
                <a:cubicBezTo>
                  <a:pt x="757" y="173"/>
                  <a:pt x="755" y="172"/>
                  <a:pt x="754" y="170"/>
                </a:cubicBezTo>
                <a:cubicBezTo>
                  <a:pt x="754" y="168"/>
                  <a:pt x="759" y="172"/>
                  <a:pt x="756" y="168"/>
                </a:cubicBezTo>
                <a:cubicBezTo>
                  <a:pt x="757" y="169"/>
                  <a:pt x="757" y="170"/>
                  <a:pt x="759" y="173"/>
                </a:cubicBezTo>
                <a:cubicBezTo>
                  <a:pt x="759" y="174"/>
                  <a:pt x="757" y="173"/>
                  <a:pt x="760" y="177"/>
                </a:cubicBezTo>
                <a:cubicBezTo>
                  <a:pt x="759" y="176"/>
                  <a:pt x="759" y="175"/>
                  <a:pt x="758" y="175"/>
                </a:cubicBezTo>
                <a:cubicBezTo>
                  <a:pt x="760" y="177"/>
                  <a:pt x="760" y="179"/>
                  <a:pt x="762" y="181"/>
                </a:cubicBezTo>
                <a:cubicBezTo>
                  <a:pt x="762" y="182"/>
                  <a:pt x="762" y="181"/>
                  <a:pt x="764" y="182"/>
                </a:cubicBezTo>
                <a:cubicBezTo>
                  <a:pt x="765" y="184"/>
                  <a:pt x="766" y="187"/>
                  <a:pt x="767" y="186"/>
                </a:cubicBezTo>
                <a:cubicBezTo>
                  <a:pt x="768" y="186"/>
                  <a:pt x="765" y="183"/>
                  <a:pt x="764" y="182"/>
                </a:cubicBezTo>
                <a:cubicBezTo>
                  <a:pt x="762" y="178"/>
                  <a:pt x="767" y="183"/>
                  <a:pt x="764" y="178"/>
                </a:cubicBezTo>
                <a:cubicBezTo>
                  <a:pt x="766" y="180"/>
                  <a:pt x="766" y="181"/>
                  <a:pt x="766" y="179"/>
                </a:cubicBezTo>
                <a:cubicBezTo>
                  <a:pt x="767" y="180"/>
                  <a:pt x="768" y="181"/>
                  <a:pt x="768" y="181"/>
                </a:cubicBezTo>
                <a:cubicBezTo>
                  <a:pt x="770" y="185"/>
                  <a:pt x="768" y="190"/>
                  <a:pt x="774" y="194"/>
                </a:cubicBezTo>
                <a:cubicBezTo>
                  <a:pt x="773" y="192"/>
                  <a:pt x="774" y="192"/>
                  <a:pt x="776" y="194"/>
                </a:cubicBezTo>
                <a:cubicBezTo>
                  <a:pt x="775" y="192"/>
                  <a:pt x="774" y="188"/>
                  <a:pt x="776" y="190"/>
                </a:cubicBezTo>
                <a:cubicBezTo>
                  <a:pt x="782" y="200"/>
                  <a:pt x="774" y="198"/>
                  <a:pt x="781" y="209"/>
                </a:cubicBezTo>
                <a:cubicBezTo>
                  <a:pt x="782" y="211"/>
                  <a:pt x="782" y="210"/>
                  <a:pt x="784" y="211"/>
                </a:cubicBezTo>
                <a:cubicBezTo>
                  <a:pt x="782" y="207"/>
                  <a:pt x="785" y="207"/>
                  <a:pt x="785" y="203"/>
                </a:cubicBezTo>
                <a:cubicBezTo>
                  <a:pt x="789" y="210"/>
                  <a:pt x="784" y="206"/>
                  <a:pt x="788" y="212"/>
                </a:cubicBezTo>
                <a:cubicBezTo>
                  <a:pt x="786" y="212"/>
                  <a:pt x="788" y="216"/>
                  <a:pt x="786" y="217"/>
                </a:cubicBezTo>
                <a:cubicBezTo>
                  <a:pt x="787" y="218"/>
                  <a:pt x="788" y="218"/>
                  <a:pt x="789" y="220"/>
                </a:cubicBezTo>
                <a:cubicBezTo>
                  <a:pt x="788" y="220"/>
                  <a:pt x="787" y="218"/>
                  <a:pt x="787" y="219"/>
                </a:cubicBezTo>
                <a:cubicBezTo>
                  <a:pt x="788" y="221"/>
                  <a:pt x="789" y="223"/>
                  <a:pt x="791" y="226"/>
                </a:cubicBezTo>
                <a:cubicBezTo>
                  <a:pt x="793" y="227"/>
                  <a:pt x="790" y="222"/>
                  <a:pt x="793" y="224"/>
                </a:cubicBezTo>
                <a:cubicBezTo>
                  <a:pt x="792" y="220"/>
                  <a:pt x="793" y="220"/>
                  <a:pt x="795" y="221"/>
                </a:cubicBezTo>
                <a:cubicBezTo>
                  <a:pt x="798" y="227"/>
                  <a:pt x="796" y="231"/>
                  <a:pt x="795" y="230"/>
                </a:cubicBezTo>
                <a:cubicBezTo>
                  <a:pt x="795" y="231"/>
                  <a:pt x="796" y="233"/>
                  <a:pt x="796" y="234"/>
                </a:cubicBezTo>
                <a:cubicBezTo>
                  <a:pt x="793" y="231"/>
                  <a:pt x="796" y="239"/>
                  <a:pt x="792" y="235"/>
                </a:cubicBezTo>
                <a:cubicBezTo>
                  <a:pt x="794" y="238"/>
                  <a:pt x="793" y="237"/>
                  <a:pt x="792" y="236"/>
                </a:cubicBezTo>
                <a:cubicBezTo>
                  <a:pt x="794" y="240"/>
                  <a:pt x="794" y="243"/>
                  <a:pt x="797" y="248"/>
                </a:cubicBezTo>
                <a:cubicBezTo>
                  <a:pt x="797" y="246"/>
                  <a:pt x="797" y="245"/>
                  <a:pt x="799" y="248"/>
                </a:cubicBezTo>
                <a:cubicBezTo>
                  <a:pt x="799" y="247"/>
                  <a:pt x="798" y="246"/>
                  <a:pt x="798" y="245"/>
                </a:cubicBezTo>
                <a:cubicBezTo>
                  <a:pt x="798" y="244"/>
                  <a:pt x="799" y="247"/>
                  <a:pt x="800" y="247"/>
                </a:cubicBezTo>
                <a:cubicBezTo>
                  <a:pt x="800" y="246"/>
                  <a:pt x="799" y="246"/>
                  <a:pt x="798" y="244"/>
                </a:cubicBezTo>
                <a:cubicBezTo>
                  <a:pt x="799" y="244"/>
                  <a:pt x="800" y="246"/>
                  <a:pt x="800" y="246"/>
                </a:cubicBezTo>
                <a:cubicBezTo>
                  <a:pt x="802" y="250"/>
                  <a:pt x="800" y="249"/>
                  <a:pt x="801" y="252"/>
                </a:cubicBezTo>
                <a:cubicBezTo>
                  <a:pt x="799" y="250"/>
                  <a:pt x="800" y="252"/>
                  <a:pt x="799" y="251"/>
                </a:cubicBezTo>
                <a:cubicBezTo>
                  <a:pt x="800" y="252"/>
                  <a:pt x="801" y="254"/>
                  <a:pt x="802" y="256"/>
                </a:cubicBezTo>
                <a:cubicBezTo>
                  <a:pt x="800" y="254"/>
                  <a:pt x="800" y="256"/>
                  <a:pt x="799" y="255"/>
                </a:cubicBezTo>
                <a:cubicBezTo>
                  <a:pt x="799" y="256"/>
                  <a:pt x="800" y="257"/>
                  <a:pt x="800" y="258"/>
                </a:cubicBezTo>
                <a:cubicBezTo>
                  <a:pt x="798" y="257"/>
                  <a:pt x="797" y="261"/>
                  <a:pt x="794" y="257"/>
                </a:cubicBezTo>
                <a:cubicBezTo>
                  <a:pt x="794" y="258"/>
                  <a:pt x="795" y="260"/>
                  <a:pt x="794" y="260"/>
                </a:cubicBezTo>
                <a:cubicBezTo>
                  <a:pt x="792" y="255"/>
                  <a:pt x="791" y="256"/>
                  <a:pt x="790" y="256"/>
                </a:cubicBezTo>
                <a:cubicBezTo>
                  <a:pt x="792" y="259"/>
                  <a:pt x="794" y="261"/>
                  <a:pt x="795" y="265"/>
                </a:cubicBezTo>
                <a:cubicBezTo>
                  <a:pt x="793" y="262"/>
                  <a:pt x="795" y="266"/>
                  <a:pt x="793" y="262"/>
                </a:cubicBezTo>
                <a:cubicBezTo>
                  <a:pt x="792" y="267"/>
                  <a:pt x="790" y="268"/>
                  <a:pt x="787" y="266"/>
                </a:cubicBezTo>
                <a:cubicBezTo>
                  <a:pt x="786" y="263"/>
                  <a:pt x="784" y="260"/>
                  <a:pt x="784" y="259"/>
                </a:cubicBezTo>
                <a:cubicBezTo>
                  <a:pt x="784" y="258"/>
                  <a:pt x="783" y="258"/>
                  <a:pt x="783" y="257"/>
                </a:cubicBezTo>
                <a:cubicBezTo>
                  <a:pt x="783" y="257"/>
                  <a:pt x="783" y="258"/>
                  <a:pt x="784" y="259"/>
                </a:cubicBezTo>
                <a:cubicBezTo>
                  <a:pt x="783" y="258"/>
                  <a:pt x="782" y="256"/>
                  <a:pt x="782" y="255"/>
                </a:cubicBezTo>
                <a:close/>
                <a:moveTo>
                  <a:pt x="340" y="50"/>
                </a:moveTo>
                <a:cubicBezTo>
                  <a:pt x="338" y="51"/>
                  <a:pt x="336" y="51"/>
                  <a:pt x="336" y="51"/>
                </a:cubicBezTo>
                <a:cubicBezTo>
                  <a:pt x="338" y="51"/>
                  <a:pt x="340" y="51"/>
                  <a:pt x="340" y="50"/>
                </a:cubicBezTo>
                <a:close/>
                <a:moveTo>
                  <a:pt x="236" y="74"/>
                </a:moveTo>
                <a:cubicBezTo>
                  <a:pt x="236" y="74"/>
                  <a:pt x="235" y="75"/>
                  <a:pt x="235" y="74"/>
                </a:cubicBezTo>
                <a:cubicBezTo>
                  <a:pt x="234" y="75"/>
                  <a:pt x="233" y="75"/>
                  <a:pt x="233" y="76"/>
                </a:cubicBezTo>
                <a:cubicBezTo>
                  <a:pt x="236" y="75"/>
                  <a:pt x="230" y="77"/>
                  <a:pt x="232" y="77"/>
                </a:cubicBezTo>
                <a:cubicBezTo>
                  <a:pt x="234" y="76"/>
                  <a:pt x="235" y="75"/>
                  <a:pt x="236" y="74"/>
                </a:cubicBezTo>
                <a:close/>
                <a:moveTo>
                  <a:pt x="231" y="76"/>
                </a:moveTo>
                <a:cubicBezTo>
                  <a:pt x="232" y="75"/>
                  <a:pt x="233" y="76"/>
                  <a:pt x="234" y="74"/>
                </a:cubicBezTo>
                <a:cubicBezTo>
                  <a:pt x="234" y="75"/>
                  <a:pt x="236" y="72"/>
                  <a:pt x="237" y="71"/>
                </a:cubicBezTo>
                <a:cubicBezTo>
                  <a:pt x="233" y="73"/>
                  <a:pt x="233" y="74"/>
                  <a:pt x="231" y="76"/>
                </a:cubicBezTo>
                <a:close/>
                <a:moveTo>
                  <a:pt x="162" y="116"/>
                </a:moveTo>
                <a:cubicBezTo>
                  <a:pt x="164" y="115"/>
                  <a:pt x="164" y="115"/>
                  <a:pt x="164" y="115"/>
                </a:cubicBezTo>
                <a:cubicBezTo>
                  <a:pt x="162" y="115"/>
                  <a:pt x="165" y="114"/>
                  <a:pt x="167" y="112"/>
                </a:cubicBezTo>
                <a:cubicBezTo>
                  <a:pt x="165" y="113"/>
                  <a:pt x="164" y="114"/>
                  <a:pt x="164" y="114"/>
                </a:cubicBezTo>
                <a:cubicBezTo>
                  <a:pt x="167" y="111"/>
                  <a:pt x="164" y="113"/>
                  <a:pt x="165" y="111"/>
                </a:cubicBezTo>
                <a:cubicBezTo>
                  <a:pt x="164" y="112"/>
                  <a:pt x="162" y="113"/>
                  <a:pt x="162" y="114"/>
                </a:cubicBezTo>
                <a:cubicBezTo>
                  <a:pt x="168" y="110"/>
                  <a:pt x="160" y="115"/>
                  <a:pt x="162" y="114"/>
                </a:cubicBezTo>
                <a:cubicBezTo>
                  <a:pt x="166" y="112"/>
                  <a:pt x="161" y="116"/>
                  <a:pt x="162" y="116"/>
                </a:cubicBezTo>
                <a:close/>
                <a:moveTo>
                  <a:pt x="132" y="113"/>
                </a:moveTo>
                <a:cubicBezTo>
                  <a:pt x="134" y="112"/>
                  <a:pt x="135" y="111"/>
                  <a:pt x="134" y="111"/>
                </a:cubicBezTo>
                <a:cubicBezTo>
                  <a:pt x="132" y="113"/>
                  <a:pt x="132" y="113"/>
                  <a:pt x="132" y="113"/>
                </a:cubicBezTo>
                <a:close/>
                <a:moveTo>
                  <a:pt x="788" y="254"/>
                </a:moveTo>
                <a:cubicBezTo>
                  <a:pt x="788" y="256"/>
                  <a:pt x="790" y="259"/>
                  <a:pt x="791" y="260"/>
                </a:cubicBezTo>
                <a:cubicBezTo>
                  <a:pt x="790" y="258"/>
                  <a:pt x="789" y="255"/>
                  <a:pt x="788" y="254"/>
                </a:cubicBezTo>
                <a:close/>
                <a:moveTo>
                  <a:pt x="792" y="242"/>
                </a:moveTo>
                <a:cubicBezTo>
                  <a:pt x="793" y="245"/>
                  <a:pt x="794" y="247"/>
                  <a:pt x="796" y="250"/>
                </a:cubicBezTo>
                <a:cubicBezTo>
                  <a:pt x="797" y="249"/>
                  <a:pt x="792" y="240"/>
                  <a:pt x="790" y="237"/>
                </a:cubicBezTo>
                <a:cubicBezTo>
                  <a:pt x="790" y="239"/>
                  <a:pt x="794" y="244"/>
                  <a:pt x="795" y="246"/>
                </a:cubicBezTo>
                <a:cubicBezTo>
                  <a:pt x="794" y="246"/>
                  <a:pt x="793" y="243"/>
                  <a:pt x="792" y="242"/>
                </a:cubicBezTo>
                <a:close/>
                <a:moveTo>
                  <a:pt x="787" y="245"/>
                </a:moveTo>
                <a:cubicBezTo>
                  <a:pt x="787" y="245"/>
                  <a:pt x="787" y="247"/>
                  <a:pt x="786" y="246"/>
                </a:cubicBezTo>
                <a:cubicBezTo>
                  <a:pt x="788" y="248"/>
                  <a:pt x="789" y="252"/>
                  <a:pt x="790" y="253"/>
                </a:cubicBezTo>
                <a:cubicBezTo>
                  <a:pt x="789" y="250"/>
                  <a:pt x="788" y="247"/>
                  <a:pt x="787" y="245"/>
                </a:cubicBezTo>
                <a:close/>
                <a:moveTo>
                  <a:pt x="779" y="256"/>
                </a:moveTo>
                <a:cubicBezTo>
                  <a:pt x="779" y="256"/>
                  <a:pt x="776" y="252"/>
                  <a:pt x="777" y="255"/>
                </a:cubicBezTo>
                <a:cubicBezTo>
                  <a:pt x="778" y="255"/>
                  <a:pt x="778" y="255"/>
                  <a:pt x="779" y="257"/>
                </a:cubicBezTo>
                <a:cubicBezTo>
                  <a:pt x="779" y="258"/>
                  <a:pt x="779" y="258"/>
                  <a:pt x="779" y="258"/>
                </a:cubicBezTo>
                <a:cubicBezTo>
                  <a:pt x="780" y="258"/>
                  <a:pt x="780" y="258"/>
                  <a:pt x="779" y="256"/>
                </a:cubicBezTo>
                <a:close/>
                <a:moveTo>
                  <a:pt x="785" y="244"/>
                </a:moveTo>
                <a:cubicBezTo>
                  <a:pt x="787" y="249"/>
                  <a:pt x="783" y="241"/>
                  <a:pt x="784" y="244"/>
                </a:cubicBezTo>
                <a:cubicBezTo>
                  <a:pt x="786" y="246"/>
                  <a:pt x="784" y="246"/>
                  <a:pt x="785" y="247"/>
                </a:cubicBezTo>
                <a:cubicBezTo>
                  <a:pt x="785" y="246"/>
                  <a:pt x="787" y="249"/>
                  <a:pt x="787" y="249"/>
                </a:cubicBezTo>
                <a:cubicBezTo>
                  <a:pt x="786" y="247"/>
                  <a:pt x="786" y="245"/>
                  <a:pt x="785" y="244"/>
                </a:cubicBezTo>
                <a:close/>
                <a:moveTo>
                  <a:pt x="789" y="230"/>
                </a:moveTo>
                <a:cubicBezTo>
                  <a:pt x="790" y="231"/>
                  <a:pt x="791" y="232"/>
                  <a:pt x="792" y="233"/>
                </a:cubicBezTo>
                <a:cubicBezTo>
                  <a:pt x="790" y="230"/>
                  <a:pt x="789" y="228"/>
                  <a:pt x="790" y="229"/>
                </a:cubicBezTo>
                <a:cubicBezTo>
                  <a:pt x="788" y="225"/>
                  <a:pt x="789" y="224"/>
                  <a:pt x="787" y="222"/>
                </a:cubicBezTo>
                <a:cubicBezTo>
                  <a:pt x="787" y="222"/>
                  <a:pt x="787" y="224"/>
                  <a:pt x="786" y="224"/>
                </a:cubicBezTo>
                <a:cubicBezTo>
                  <a:pt x="788" y="225"/>
                  <a:pt x="788" y="226"/>
                  <a:pt x="789" y="227"/>
                </a:cubicBezTo>
                <a:cubicBezTo>
                  <a:pt x="789" y="228"/>
                  <a:pt x="789" y="229"/>
                  <a:pt x="789" y="229"/>
                </a:cubicBezTo>
                <a:cubicBezTo>
                  <a:pt x="788" y="226"/>
                  <a:pt x="787" y="226"/>
                  <a:pt x="785" y="224"/>
                </a:cubicBezTo>
                <a:cubicBezTo>
                  <a:pt x="787" y="227"/>
                  <a:pt x="786" y="227"/>
                  <a:pt x="785" y="226"/>
                </a:cubicBezTo>
                <a:cubicBezTo>
                  <a:pt x="787" y="230"/>
                  <a:pt x="786" y="228"/>
                  <a:pt x="787" y="231"/>
                </a:cubicBezTo>
                <a:cubicBezTo>
                  <a:pt x="788" y="231"/>
                  <a:pt x="789" y="234"/>
                  <a:pt x="790" y="235"/>
                </a:cubicBezTo>
                <a:cubicBezTo>
                  <a:pt x="790" y="235"/>
                  <a:pt x="792" y="237"/>
                  <a:pt x="791" y="235"/>
                </a:cubicBezTo>
                <a:cubicBezTo>
                  <a:pt x="790" y="235"/>
                  <a:pt x="790" y="233"/>
                  <a:pt x="789" y="232"/>
                </a:cubicBezTo>
                <a:cubicBezTo>
                  <a:pt x="789" y="232"/>
                  <a:pt x="790" y="235"/>
                  <a:pt x="789" y="233"/>
                </a:cubicBezTo>
                <a:cubicBezTo>
                  <a:pt x="789" y="233"/>
                  <a:pt x="787" y="230"/>
                  <a:pt x="788" y="230"/>
                </a:cubicBezTo>
                <a:cubicBezTo>
                  <a:pt x="789" y="232"/>
                  <a:pt x="790" y="234"/>
                  <a:pt x="792" y="235"/>
                </a:cubicBezTo>
                <a:cubicBezTo>
                  <a:pt x="791" y="234"/>
                  <a:pt x="789" y="231"/>
                  <a:pt x="789" y="230"/>
                </a:cubicBezTo>
                <a:close/>
                <a:moveTo>
                  <a:pt x="788" y="235"/>
                </a:moveTo>
                <a:cubicBezTo>
                  <a:pt x="788" y="233"/>
                  <a:pt x="786" y="229"/>
                  <a:pt x="785" y="229"/>
                </a:cubicBezTo>
                <a:cubicBezTo>
                  <a:pt x="787" y="231"/>
                  <a:pt x="787" y="234"/>
                  <a:pt x="788" y="235"/>
                </a:cubicBezTo>
                <a:close/>
                <a:moveTo>
                  <a:pt x="756" y="236"/>
                </a:moveTo>
                <a:cubicBezTo>
                  <a:pt x="755" y="236"/>
                  <a:pt x="757" y="239"/>
                  <a:pt x="758" y="240"/>
                </a:cubicBezTo>
                <a:cubicBezTo>
                  <a:pt x="760" y="241"/>
                  <a:pt x="759" y="242"/>
                  <a:pt x="760" y="244"/>
                </a:cubicBezTo>
                <a:cubicBezTo>
                  <a:pt x="760" y="243"/>
                  <a:pt x="762" y="245"/>
                  <a:pt x="761" y="242"/>
                </a:cubicBezTo>
                <a:cubicBezTo>
                  <a:pt x="759" y="241"/>
                  <a:pt x="759" y="241"/>
                  <a:pt x="756" y="236"/>
                </a:cubicBezTo>
                <a:close/>
                <a:moveTo>
                  <a:pt x="780" y="220"/>
                </a:moveTo>
                <a:cubicBezTo>
                  <a:pt x="781" y="222"/>
                  <a:pt x="781" y="223"/>
                  <a:pt x="782" y="225"/>
                </a:cubicBezTo>
                <a:cubicBezTo>
                  <a:pt x="783" y="226"/>
                  <a:pt x="784" y="227"/>
                  <a:pt x="785" y="228"/>
                </a:cubicBezTo>
                <a:cubicBezTo>
                  <a:pt x="783" y="225"/>
                  <a:pt x="782" y="222"/>
                  <a:pt x="780" y="220"/>
                </a:cubicBezTo>
                <a:close/>
                <a:moveTo>
                  <a:pt x="787" y="219"/>
                </a:moveTo>
                <a:cubicBezTo>
                  <a:pt x="786" y="219"/>
                  <a:pt x="786" y="220"/>
                  <a:pt x="787" y="221"/>
                </a:cubicBezTo>
                <a:cubicBezTo>
                  <a:pt x="787" y="221"/>
                  <a:pt x="789" y="225"/>
                  <a:pt x="789" y="223"/>
                </a:cubicBezTo>
                <a:cubicBezTo>
                  <a:pt x="787" y="221"/>
                  <a:pt x="787" y="220"/>
                  <a:pt x="787" y="219"/>
                </a:cubicBezTo>
                <a:close/>
                <a:moveTo>
                  <a:pt x="781" y="226"/>
                </a:moveTo>
                <a:cubicBezTo>
                  <a:pt x="781" y="227"/>
                  <a:pt x="780" y="223"/>
                  <a:pt x="779" y="224"/>
                </a:cubicBezTo>
                <a:cubicBezTo>
                  <a:pt x="780" y="224"/>
                  <a:pt x="780" y="225"/>
                  <a:pt x="779" y="225"/>
                </a:cubicBezTo>
                <a:cubicBezTo>
                  <a:pt x="781" y="228"/>
                  <a:pt x="783" y="228"/>
                  <a:pt x="781" y="226"/>
                </a:cubicBezTo>
                <a:close/>
                <a:moveTo>
                  <a:pt x="760" y="233"/>
                </a:moveTo>
                <a:cubicBezTo>
                  <a:pt x="761" y="237"/>
                  <a:pt x="756" y="230"/>
                  <a:pt x="756" y="233"/>
                </a:cubicBezTo>
                <a:cubicBezTo>
                  <a:pt x="758" y="234"/>
                  <a:pt x="760" y="235"/>
                  <a:pt x="762" y="237"/>
                </a:cubicBezTo>
                <a:cubicBezTo>
                  <a:pt x="761" y="235"/>
                  <a:pt x="761" y="233"/>
                  <a:pt x="760" y="233"/>
                </a:cubicBezTo>
                <a:close/>
                <a:moveTo>
                  <a:pt x="754" y="232"/>
                </a:moveTo>
                <a:cubicBezTo>
                  <a:pt x="755" y="231"/>
                  <a:pt x="756" y="235"/>
                  <a:pt x="757" y="236"/>
                </a:cubicBezTo>
                <a:cubicBezTo>
                  <a:pt x="757" y="234"/>
                  <a:pt x="753" y="229"/>
                  <a:pt x="754" y="232"/>
                </a:cubicBezTo>
                <a:close/>
                <a:moveTo>
                  <a:pt x="747" y="236"/>
                </a:moveTo>
                <a:cubicBezTo>
                  <a:pt x="746" y="236"/>
                  <a:pt x="748" y="238"/>
                  <a:pt x="748" y="239"/>
                </a:cubicBezTo>
                <a:cubicBezTo>
                  <a:pt x="749" y="239"/>
                  <a:pt x="749" y="240"/>
                  <a:pt x="749" y="239"/>
                </a:cubicBezTo>
                <a:cubicBezTo>
                  <a:pt x="748" y="239"/>
                  <a:pt x="748" y="237"/>
                  <a:pt x="747" y="236"/>
                </a:cubicBezTo>
                <a:close/>
                <a:moveTo>
                  <a:pt x="753" y="170"/>
                </a:moveTo>
                <a:cubicBezTo>
                  <a:pt x="752" y="170"/>
                  <a:pt x="752" y="170"/>
                  <a:pt x="753" y="172"/>
                </a:cubicBezTo>
                <a:cubicBezTo>
                  <a:pt x="754" y="172"/>
                  <a:pt x="755" y="172"/>
                  <a:pt x="756" y="173"/>
                </a:cubicBezTo>
                <a:cubicBezTo>
                  <a:pt x="754" y="172"/>
                  <a:pt x="753" y="171"/>
                  <a:pt x="753" y="170"/>
                </a:cubicBezTo>
                <a:close/>
                <a:moveTo>
                  <a:pt x="747" y="163"/>
                </a:moveTo>
                <a:cubicBezTo>
                  <a:pt x="746" y="162"/>
                  <a:pt x="745" y="163"/>
                  <a:pt x="746" y="165"/>
                </a:cubicBezTo>
                <a:cubicBezTo>
                  <a:pt x="746" y="164"/>
                  <a:pt x="749" y="168"/>
                  <a:pt x="749" y="167"/>
                </a:cubicBezTo>
                <a:cubicBezTo>
                  <a:pt x="746" y="163"/>
                  <a:pt x="748" y="165"/>
                  <a:pt x="747" y="163"/>
                </a:cubicBezTo>
                <a:close/>
                <a:moveTo>
                  <a:pt x="726" y="156"/>
                </a:moveTo>
                <a:cubicBezTo>
                  <a:pt x="725" y="156"/>
                  <a:pt x="728" y="159"/>
                  <a:pt x="729" y="160"/>
                </a:cubicBezTo>
                <a:cubicBezTo>
                  <a:pt x="730" y="160"/>
                  <a:pt x="728" y="158"/>
                  <a:pt x="726" y="156"/>
                </a:cubicBezTo>
                <a:close/>
                <a:moveTo>
                  <a:pt x="723" y="152"/>
                </a:moveTo>
                <a:cubicBezTo>
                  <a:pt x="722" y="152"/>
                  <a:pt x="721" y="151"/>
                  <a:pt x="721" y="150"/>
                </a:cubicBezTo>
                <a:cubicBezTo>
                  <a:pt x="720" y="150"/>
                  <a:pt x="720" y="151"/>
                  <a:pt x="721" y="152"/>
                </a:cubicBezTo>
                <a:cubicBezTo>
                  <a:pt x="722" y="151"/>
                  <a:pt x="725" y="155"/>
                  <a:pt x="724" y="153"/>
                </a:cubicBezTo>
                <a:cubicBezTo>
                  <a:pt x="723" y="153"/>
                  <a:pt x="723" y="153"/>
                  <a:pt x="723" y="152"/>
                </a:cubicBezTo>
                <a:close/>
                <a:moveTo>
                  <a:pt x="726" y="146"/>
                </a:moveTo>
                <a:cubicBezTo>
                  <a:pt x="727" y="147"/>
                  <a:pt x="726" y="147"/>
                  <a:pt x="728" y="149"/>
                </a:cubicBezTo>
                <a:cubicBezTo>
                  <a:pt x="729" y="150"/>
                  <a:pt x="727" y="147"/>
                  <a:pt x="726" y="146"/>
                </a:cubicBezTo>
                <a:close/>
                <a:moveTo>
                  <a:pt x="717" y="154"/>
                </a:moveTo>
                <a:cubicBezTo>
                  <a:pt x="718" y="156"/>
                  <a:pt x="715" y="152"/>
                  <a:pt x="714" y="152"/>
                </a:cubicBezTo>
                <a:cubicBezTo>
                  <a:pt x="714" y="153"/>
                  <a:pt x="716" y="154"/>
                  <a:pt x="717" y="156"/>
                </a:cubicBezTo>
                <a:cubicBezTo>
                  <a:pt x="718" y="156"/>
                  <a:pt x="718" y="155"/>
                  <a:pt x="717" y="154"/>
                </a:cubicBezTo>
                <a:close/>
                <a:moveTo>
                  <a:pt x="723" y="138"/>
                </a:moveTo>
                <a:cubicBezTo>
                  <a:pt x="726" y="140"/>
                  <a:pt x="727" y="142"/>
                  <a:pt x="728" y="143"/>
                </a:cubicBezTo>
                <a:cubicBezTo>
                  <a:pt x="727" y="141"/>
                  <a:pt x="725" y="139"/>
                  <a:pt x="723" y="138"/>
                </a:cubicBezTo>
                <a:close/>
                <a:moveTo>
                  <a:pt x="723" y="139"/>
                </a:moveTo>
                <a:cubicBezTo>
                  <a:pt x="723" y="138"/>
                  <a:pt x="722" y="137"/>
                  <a:pt x="721" y="137"/>
                </a:cubicBezTo>
                <a:cubicBezTo>
                  <a:pt x="720" y="136"/>
                  <a:pt x="720" y="136"/>
                  <a:pt x="720" y="137"/>
                </a:cubicBezTo>
                <a:cubicBezTo>
                  <a:pt x="721" y="139"/>
                  <a:pt x="722" y="140"/>
                  <a:pt x="723" y="141"/>
                </a:cubicBezTo>
                <a:cubicBezTo>
                  <a:pt x="722" y="139"/>
                  <a:pt x="720" y="138"/>
                  <a:pt x="721" y="137"/>
                </a:cubicBezTo>
                <a:cubicBezTo>
                  <a:pt x="723" y="139"/>
                  <a:pt x="724" y="140"/>
                  <a:pt x="725" y="140"/>
                </a:cubicBezTo>
                <a:cubicBezTo>
                  <a:pt x="724" y="139"/>
                  <a:pt x="724" y="139"/>
                  <a:pt x="723" y="139"/>
                </a:cubicBezTo>
                <a:close/>
                <a:moveTo>
                  <a:pt x="722" y="140"/>
                </a:moveTo>
                <a:cubicBezTo>
                  <a:pt x="719" y="137"/>
                  <a:pt x="719" y="137"/>
                  <a:pt x="719" y="137"/>
                </a:cubicBezTo>
                <a:cubicBezTo>
                  <a:pt x="718" y="137"/>
                  <a:pt x="720" y="140"/>
                  <a:pt x="721" y="141"/>
                </a:cubicBezTo>
                <a:cubicBezTo>
                  <a:pt x="722" y="141"/>
                  <a:pt x="722" y="141"/>
                  <a:pt x="722" y="140"/>
                </a:cubicBezTo>
                <a:close/>
                <a:moveTo>
                  <a:pt x="721" y="134"/>
                </a:moveTo>
                <a:cubicBezTo>
                  <a:pt x="720" y="134"/>
                  <a:pt x="719" y="134"/>
                  <a:pt x="719" y="134"/>
                </a:cubicBezTo>
                <a:cubicBezTo>
                  <a:pt x="723" y="138"/>
                  <a:pt x="724" y="137"/>
                  <a:pt x="721" y="134"/>
                </a:cubicBezTo>
                <a:close/>
                <a:moveTo>
                  <a:pt x="714" y="136"/>
                </a:moveTo>
                <a:cubicBezTo>
                  <a:pt x="715" y="135"/>
                  <a:pt x="715" y="135"/>
                  <a:pt x="714" y="134"/>
                </a:cubicBezTo>
                <a:cubicBezTo>
                  <a:pt x="713" y="133"/>
                  <a:pt x="712" y="134"/>
                  <a:pt x="714" y="136"/>
                </a:cubicBezTo>
                <a:close/>
                <a:moveTo>
                  <a:pt x="697" y="113"/>
                </a:moveTo>
                <a:cubicBezTo>
                  <a:pt x="698" y="114"/>
                  <a:pt x="698" y="113"/>
                  <a:pt x="697" y="113"/>
                </a:cubicBezTo>
                <a:cubicBezTo>
                  <a:pt x="696" y="113"/>
                  <a:pt x="694" y="110"/>
                  <a:pt x="693" y="110"/>
                </a:cubicBezTo>
                <a:cubicBezTo>
                  <a:pt x="695" y="112"/>
                  <a:pt x="698" y="116"/>
                  <a:pt x="700" y="117"/>
                </a:cubicBezTo>
                <a:cubicBezTo>
                  <a:pt x="699" y="116"/>
                  <a:pt x="696" y="113"/>
                  <a:pt x="697" y="113"/>
                </a:cubicBezTo>
                <a:close/>
                <a:moveTo>
                  <a:pt x="662" y="153"/>
                </a:moveTo>
                <a:cubicBezTo>
                  <a:pt x="663" y="154"/>
                  <a:pt x="665" y="156"/>
                  <a:pt x="666" y="156"/>
                </a:cubicBezTo>
                <a:cubicBezTo>
                  <a:pt x="665" y="155"/>
                  <a:pt x="663" y="152"/>
                  <a:pt x="662" y="153"/>
                </a:cubicBezTo>
                <a:close/>
                <a:moveTo>
                  <a:pt x="685" y="103"/>
                </a:moveTo>
                <a:cubicBezTo>
                  <a:pt x="687" y="104"/>
                  <a:pt x="686" y="104"/>
                  <a:pt x="687" y="105"/>
                </a:cubicBezTo>
                <a:cubicBezTo>
                  <a:pt x="688" y="106"/>
                  <a:pt x="689" y="106"/>
                  <a:pt x="689" y="106"/>
                </a:cubicBezTo>
                <a:cubicBezTo>
                  <a:pt x="688" y="105"/>
                  <a:pt x="687" y="103"/>
                  <a:pt x="685" y="103"/>
                </a:cubicBezTo>
                <a:close/>
                <a:moveTo>
                  <a:pt x="599" y="49"/>
                </a:moveTo>
                <a:cubicBezTo>
                  <a:pt x="600" y="50"/>
                  <a:pt x="603" y="51"/>
                  <a:pt x="603" y="50"/>
                </a:cubicBezTo>
                <a:cubicBezTo>
                  <a:pt x="600" y="49"/>
                  <a:pt x="601" y="50"/>
                  <a:pt x="599" y="49"/>
                </a:cubicBezTo>
                <a:close/>
                <a:moveTo>
                  <a:pt x="579" y="43"/>
                </a:moveTo>
                <a:cubicBezTo>
                  <a:pt x="579" y="42"/>
                  <a:pt x="584" y="44"/>
                  <a:pt x="581" y="43"/>
                </a:cubicBezTo>
                <a:cubicBezTo>
                  <a:pt x="581" y="43"/>
                  <a:pt x="576" y="41"/>
                  <a:pt x="579" y="43"/>
                </a:cubicBezTo>
                <a:close/>
                <a:moveTo>
                  <a:pt x="568" y="37"/>
                </a:moveTo>
                <a:cubicBezTo>
                  <a:pt x="568" y="36"/>
                  <a:pt x="570" y="37"/>
                  <a:pt x="571" y="38"/>
                </a:cubicBezTo>
                <a:cubicBezTo>
                  <a:pt x="573" y="38"/>
                  <a:pt x="568" y="36"/>
                  <a:pt x="567" y="36"/>
                </a:cubicBezTo>
                <a:cubicBezTo>
                  <a:pt x="570" y="37"/>
                  <a:pt x="565" y="36"/>
                  <a:pt x="568" y="37"/>
                </a:cubicBezTo>
                <a:close/>
                <a:moveTo>
                  <a:pt x="562" y="33"/>
                </a:moveTo>
                <a:cubicBezTo>
                  <a:pt x="563" y="34"/>
                  <a:pt x="563" y="33"/>
                  <a:pt x="565" y="33"/>
                </a:cubicBezTo>
                <a:cubicBezTo>
                  <a:pt x="567" y="35"/>
                  <a:pt x="567" y="35"/>
                  <a:pt x="567" y="35"/>
                </a:cubicBezTo>
                <a:cubicBezTo>
                  <a:pt x="570" y="35"/>
                  <a:pt x="558" y="30"/>
                  <a:pt x="562" y="33"/>
                </a:cubicBezTo>
                <a:close/>
                <a:moveTo>
                  <a:pt x="533" y="22"/>
                </a:moveTo>
                <a:cubicBezTo>
                  <a:pt x="531" y="22"/>
                  <a:pt x="527" y="19"/>
                  <a:pt x="523" y="19"/>
                </a:cubicBezTo>
                <a:cubicBezTo>
                  <a:pt x="524" y="20"/>
                  <a:pt x="519" y="18"/>
                  <a:pt x="519" y="19"/>
                </a:cubicBezTo>
                <a:cubicBezTo>
                  <a:pt x="522" y="20"/>
                  <a:pt x="520" y="20"/>
                  <a:pt x="524" y="21"/>
                </a:cubicBezTo>
                <a:cubicBezTo>
                  <a:pt x="522" y="19"/>
                  <a:pt x="526" y="20"/>
                  <a:pt x="528" y="20"/>
                </a:cubicBezTo>
                <a:cubicBezTo>
                  <a:pt x="529" y="21"/>
                  <a:pt x="532" y="22"/>
                  <a:pt x="535" y="23"/>
                </a:cubicBezTo>
                <a:cubicBezTo>
                  <a:pt x="534" y="23"/>
                  <a:pt x="535" y="22"/>
                  <a:pt x="533" y="22"/>
                </a:cubicBezTo>
                <a:close/>
                <a:moveTo>
                  <a:pt x="513" y="21"/>
                </a:moveTo>
                <a:cubicBezTo>
                  <a:pt x="515" y="21"/>
                  <a:pt x="520" y="24"/>
                  <a:pt x="520" y="23"/>
                </a:cubicBezTo>
                <a:cubicBezTo>
                  <a:pt x="516" y="22"/>
                  <a:pt x="514" y="21"/>
                  <a:pt x="513" y="21"/>
                </a:cubicBezTo>
                <a:close/>
                <a:moveTo>
                  <a:pt x="499" y="13"/>
                </a:moveTo>
                <a:cubicBezTo>
                  <a:pt x="501" y="14"/>
                  <a:pt x="499" y="14"/>
                  <a:pt x="502" y="15"/>
                </a:cubicBezTo>
                <a:cubicBezTo>
                  <a:pt x="501" y="14"/>
                  <a:pt x="504" y="14"/>
                  <a:pt x="502" y="14"/>
                </a:cubicBezTo>
                <a:cubicBezTo>
                  <a:pt x="502" y="14"/>
                  <a:pt x="499" y="13"/>
                  <a:pt x="499" y="13"/>
                </a:cubicBezTo>
                <a:close/>
                <a:moveTo>
                  <a:pt x="497" y="13"/>
                </a:moveTo>
                <a:cubicBezTo>
                  <a:pt x="502" y="15"/>
                  <a:pt x="497" y="14"/>
                  <a:pt x="497" y="15"/>
                </a:cubicBezTo>
                <a:cubicBezTo>
                  <a:pt x="499" y="15"/>
                  <a:pt x="500" y="16"/>
                  <a:pt x="501" y="16"/>
                </a:cubicBezTo>
                <a:cubicBezTo>
                  <a:pt x="500" y="15"/>
                  <a:pt x="499" y="13"/>
                  <a:pt x="497" y="13"/>
                </a:cubicBezTo>
                <a:close/>
                <a:moveTo>
                  <a:pt x="494" y="15"/>
                </a:moveTo>
                <a:cubicBezTo>
                  <a:pt x="494" y="14"/>
                  <a:pt x="496" y="15"/>
                  <a:pt x="496" y="14"/>
                </a:cubicBezTo>
                <a:cubicBezTo>
                  <a:pt x="492" y="13"/>
                  <a:pt x="493" y="14"/>
                  <a:pt x="494" y="15"/>
                </a:cubicBezTo>
                <a:close/>
                <a:moveTo>
                  <a:pt x="441" y="7"/>
                </a:moveTo>
                <a:cubicBezTo>
                  <a:pt x="441" y="7"/>
                  <a:pt x="443" y="7"/>
                  <a:pt x="445" y="7"/>
                </a:cubicBezTo>
                <a:cubicBezTo>
                  <a:pt x="444" y="7"/>
                  <a:pt x="445" y="7"/>
                  <a:pt x="444" y="7"/>
                </a:cubicBezTo>
                <a:cubicBezTo>
                  <a:pt x="444" y="7"/>
                  <a:pt x="439" y="7"/>
                  <a:pt x="441" y="7"/>
                </a:cubicBezTo>
                <a:close/>
                <a:moveTo>
                  <a:pt x="436" y="6"/>
                </a:moveTo>
                <a:cubicBezTo>
                  <a:pt x="433" y="6"/>
                  <a:pt x="434" y="5"/>
                  <a:pt x="431" y="6"/>
                </a:cubicBezTo>
                <a:cubicBezTo>
                  <a:pt x="431" y="6"/>
                  <a:pt x="433" y="6"/>
                  <a:pt x="432" y="7"/>
                </a:cubicBezTo>
                <a:cubicBezTo>
                  <a:pt x="434" y="7"/>
                  <a:pt x="436" y="8"/>
                  <a:pt x="437" y="7"/>
                </a:cubicBezTo>
                <a:cubicBezTo>
                  <a:pt x="432" y="7"/>
                  <a:pt x="433" y="6"/>
                  <a:pt x="436" y="6"/>
                </a:cubicBezTo>
                <a:close/>
                <a:moveTo>
                  <a:pt x="424" y="8"/>
                </a:moveTo>
                <a:cubicBezTo>
                  <a:pt x="420" y="7"/>
                  <a:pt x="426" y="6"/>
                  <a:pt x="421" y="7"/>
                </a:cubicBezTo>
                <a:cubicBezTo>
                  <a:pt x="423" y="7"/>
                  <a:pt x="420" y="8"/>
                  <a:pt x="424" y="8"/>
                </a:cubicBezTo>
                <a:close/>
                <a:moveTo>
                  <a:pt x="415" y="4"/>
                </a:moveTo>
                <a:cubicBezTo>
                  <a:pt x="415" y="4"/>
                  <a:pt x="414" y="4"/>
                  <a:pt x="413" y="4"/>
                </a:cubicBezTo>
                <a:cubicBezTo>
                  <a:pt x="415" y="4"/>
                  <a:pt x="417" y="5"/>
                  <a:pt x="420" y="5"/>
                </a:cubicBezTo>
                <a:cubicBezTo>
                  <a:pt x="420" y="4"/>
                  <a:pt x="417" y="4"/>
                  <a:pt x="415" y="4"/>
                </a:cubicBezTo>
                <a:close/>
                <a:moveTo>
                  <a:pt x="417" y="5"/>
                </a:moveTo>
                <a:cubicBezTo>
                  <a:pt x="417" y="6"/>
                  <a:pt x="414" y="6"/>
                  <a:pt x="412" y="5"/>
                </a:cubicBezTo>
                <a:cubicBezTo>
                  <a:pt x="412" y="6"/>
                  <a:pt x="415" y="6"/>
                  <a:pt x="416" y="7"/>
                </a:cubicBezTo>
                <a:cubicBezTo>
                  <a:pt x="416" y="7"/>
                  <a:pt x="417" y="7"/>
                  <a:pt x="418" y="7"/>
                </a:cubicBezTo>
                <a:cubicBezTo>
                  <a:pt x="413" y="6"/>
                  <a:pt x="418" y="6"/>
                  <a:pt x="419" y="6"/>
                </a:cubicBezTo>
                <a:cubicBezTo>
                  <a:pt x="419" y="6"/>
                  <a:pt x="419" y="5"/>
                  <a:pt x="417" y="5"/>
                </a:cubicBezTo>
                <a:close/>
                <a:moveTo>
                  <a:pt x="412" y="4"/>
                </a:moveTo>
                <a:cubicBezTo>
                  <a:pt x="409" y="4"/>
                  <a:pt x="409" y="5"/>
                  <a:pt x="410" y="5"/>
                </a:cubicBezTo>
                <a:cubicBezTo>
                  <a:pt x="409" y="4"/>
                  <a:pt x="414" y="5"/>
                  <a:pt x="413" y="5"/>
                </a:cubicBezTo>
                <a:cubicBezTo>
                  <a:pt x="410" y="4"/>
                  <a:pt x="413" y="4"/>
                  <a:pt x="412" y="4"/>
                </a:cubicBezTo>
                <a:close/>
                <a:moveTo>
                  <a:pt x="409" y="5"/>
                </a:moveTo>
                <a:cubicBezTo>
                  <a:pt x="405" y="5"/>
                  <a:pt x="405" y="5"/>
                  <a:pt x="405" y="5"/>
                </a:cubicBezTo>
                <a:cubicBezTo>
                  <a:pt x="404" y="6"/>
                  <a:pt x="408" y="6"/>
                  <a:pt x="407" y="7"/>
                </a:cubicBezTo>
                <a:cubicBezTo>
                  <a:pt x="409" y="7"/>
                  <a:pt x="409" y="7"/>
                  <a:pt x="412" y="8"/>
                </a:cubicBezTo>
                <a:cubicBezTo>
                  <a:pt x="411" y="7"/>
                  <a:pt x="404" y="6"/>
                  <a:pt x="409" y="5"/>
                </a:cubicBezTo>
                <a:close/>
                <a:moveTo>
                  <a:pt x="391" y="7"/>
                </a:moveTo>
                <a:cubicBezTo>
                  <a:pt x="393" y="7"/>
                  <a:pt x="395" y="7"/>
                  <a:pt x="397" y="7"/>
                </a:cubicBezTo>
                <a:cubicBezTo>
                  <a:pt x="397" y="7"/>
                  <a:pt x="397" y="7"/>
                  <a:pt x="397" y="7"/>
                </a:cubicBezTo>
                <a:cubicBezTo>
                  <a:pt x="395" y="7"/>
                  <a:pt x="393" y="7"/>
                  <a:pt x="391" y="7"/>
                </a:cubicBezTo>
                <a:close/>
                <a:moveTo>
                  <a:pt x="376" y="46"/>
                </a:moveTo>
                <a:cubicBezTo>
                  <a:pt x="376" y="47"/>
                  <a:pt x="379" y="47"/>
                  <a:pt x="380" y="47"/>
                </a:cubicBezTo>
                <a:cubicBezTo>
                  <a:pt x="378" y="47"/>
                  <a:pt x="378" y="46"/>
                  <a:pt x="376" y="46"/>
                </a:cubicBezTo>
                <a:close/>
                <a:moveTo>
                  <a:pt x="354" y="47"/>
                </a:moveTo>
                <a:cubicBezTo>
                  <a:pt x="353" y="48"/>
                  <a:pt x="359" y="47"/>
                  <a:pt x="359" y="47"/>
                </a:cubicBezTo>
                <a:cubicBezTo>
                  <a:pt x="357" y="47"/>
                  <a:pt x="357" y="46"/>
                  <a:pt x="354" y="47"/>
                </a:cubicBezTo>
                <a:close/>
                <a:moveTo>
                  <a:pt x="323" y="15"/>
                </a:moveTo>
                <a:cubicBezTo>
                  <a:pt x="323" y="16"/>
                  <a:pt x="322" y="16"/>
                  <a:pt x="324" y="16"/>
                </a:cubicBezTo>
                <a:cubicBezTo>
                  <a:pt x="326" y="16"/>
                  <a:pt x="326" y="15"/>
                  <a:pt x="323" y="15"/>
                </a:cubicBezTo>
                <a:close/>
                <a:moveTo>
                  <a:pt x="325" y="47"/>
                </a:moveTo>
                <a:cubicBezTo>
                  <a:pt x="324" y="48"/>
                  <a:pt x="328" y="47"/>
                  <a:pt x="329" y="46"/>
                </a:cubicBezTo>
                <a:cubicBezTo>
                  <a:pt x="327" y="47"/>
                  <a:pt x="327" y="46"/>
                  <a:pt x="325" y="47"/>
                </a:cubicBezTo>
                <a:close/>
                <a:moveTo>
                  <a:pt x="321" y="51"/>
                </a:moveTo>
                <a:cubicBezTo>
                  <a:pt x="324" y="50"/>
                  <a:pt x="323" y="50"/>
                  <a:pt x="321" y="51"/>
                </a:cubicBezTo>
                <a:cubicBezTo>
                  <a:pt x="323" y="51"/>
                  <a:pt x="325" y="50"/>
                  <a:pt x="327" y="50"/>
                </a:cubicBezTo>
                <a:cubicBezTo>
                  <a:pt x="328" y="50"/>
                  <a:pt x="328" y="49"/>
                  <a:pt x="328" y="49"/>
                </a:cubicBezTo>
                <a:cubicBezTo>
                  <a:pt x="325" y="50"/>
                  <a:pt x="321" y="49"/>
                  <a:pt x="321" y="51"/>
                </a:cubicBezTo>
                <a:close/>
                <a:moveTo>
                  <a:pt x="316" y="18"/>
                </a:moveTo>
                <a:cubicBezTo>
                  <a:pt x="319" y="17"/>
                  <a:pt x="317" y="18"/>
                  <a:pt x="320" y="18"/>
                </a:cubicBezTo>
                <a:cubicBezTo>
                  <a:pt x="319" y="17"/>
                  <a:pt x="321" y="17"/>
                  <a:pt x="321" y="16"/>
                </a:cubicBezTo>
                <a:cubicBezTo>
                  <a:pt x="318" y="17"/>
                  <a:pt x="319" y="17"/>
                  <a:pt x="317" y="17"/>
                </a:cubicBezTo>
                <a:cubicBezTo>
                  <a:pt x="317" y="17"/>
                  <a:pt x="317" y="17"/>
                  <a:pt x="316" y="18"/>
                </a:cubicBezTo>
                <a:close/>
                <a:moveTo>
                  <a:pt x="311" y="35"/>
                </a:moveTo>
                <a:cubicBezTo>
                  <a:pt x="312" y="34"/>
                  <a:pt x="316" y="34"/>
                  <a:pt x="315" y="34"/>
                </a:cubicBezTo>
                <a:cubicBezTo>
                  <a:pt x="314" y="34"/>
                  <a:pt x="308" y="35"/>
                  <a:pt x="311" y="35"/>
                </a:cubicBezTo>
                <a:close/>
                <a:moveTo>
                  <a:pt x="314" y="49"/>
                </a:moveTo>
                <a:cubicBezTo>
                  <a:pt x="314" y="50"/>
                  <a:pt x="318" y="49"/>
                  <a:pt x="318" y="49"/>
                </a:cubicBezTo>
                <a:lnTo>
                  <a:pt x="314" y="49"/>
                </a:lnTo>
                <a:close/>
                <a:moveTo>
                  <a:pt x="308" y="47"/>
                </a:moveTo>
                <a:cubicBezTo>
                  <a:pt x="308" y="48"/>
                  <a:pt x="314" y="46"/>
                  <a:pt x="315" y="46"/>
                </a:cubicBezTo>
                <a:cubicBezTo>
                  <a:pt x="315" y="46"/>
                  <a:pt x="315" y="45"/>
                  <a:pt x="316" y="45"/>
                </a:cubicBezTo>
                <a:cubicBezTo>
                  <a:pt x="313" y="46"/>
                  <a:pt x="309" y="47"/>
                  <a:pt x="308" y="47"/>
                </a:cubicBezTo>
                <a:close/>
                <a:moveTo>
                  <a:pt x="302" y="21"/>
                </a:moveTo>
                <a:cubicBezTo>
                  <a:pt x="305" y="21"/>
                  <a:pt x="305" y="20"/>
                  <a:pt x="306" y="20"/>
                </a:cubicBezTo>
                <a:cubicBezTo>
                  <a:pt x="306" y="19"/>
                  <a:pt x="307" y="19"/>
                  <a:pt x="307" y="19"/>
                </a:cubicBezTo>
                <a:cubicBezTo>
                  <a:pt x="304" y="20"/>
                  <a:pt x="303" y="20"/>
                  <a:pt x="302" y="21"/>
                </a:cubicBezTo>
                <a:close/>
                <a:moveTo>
                  <a:pt x="314" y="52"/>
                </a:moveTo>
                <a:cubicBezTo>
                  <a:pt x="313" y="52"/>
                  <a:pt x="311" y="53"/>
                  <a:pt x="311" y="53"/>
                </a:cubicBezTo>
                <a:cubicBezTo>
                  <a:pt x="314" y="52"/>
                  <a:pt x="313" y="53"/>
                  <a:pt x="315" y="52"/>
                </a:cubicBezTo>
                <a:cubicBezTo>
                  <a:pt x="315" y="52"/>
                  <a:pt x="315" y="52"/>
                  <a:pt x="314" y="52"/>
                </a:cubicBezTo>
                <a:close/>
                <a:moveTo>
                  <a:pt x="309" y="42"/>
                </a:moveTo>
                <a:cubicBezTo>
                  <a:pt x="307" y="43"/>
                  <a:pt x="305" y="43"/>
                  <a:pt x="304" y="44"/>
                </a:cubicBezTo>
                <a:cubicBezTo>
                  <a:pt x="306" y="44"/>
                  <a:pt x="309" y="43"/>
                  <a:pt x="310" y="42"/>
                </a:cubicBezTo>
                <a:cubicBezTo>
                  <a:pt x="310" y="42"/>
                  <a:pt x="310" y="41"/>
                  <a:pt x="309" y="41"/>
                </a:cubicBezTo>
                <a:lnTo>
                  <a:pt x="309" y="42"/>
                </a:lnTo>
                <a:close/>
                <a:moveTo>
                  <a:pt x="306" y="49"/>
                </a:moveTo>
                <a:cubicBezTo>
                  <a:pt x="308" y="49"/>
                  <a:pt x="309" y="49"/>
                  <a:pt x="310" y="49"/>
                </a:cubicBezTo>
                <a:cubicBezTo>
                  <a:pt x="310" y="48"/>
                  <a:pt x="310" y="48"/>
                  <a:pt x="311" y="48"/>
                </a:cubicBezTo>
                <a:cubicBezTo>
                  <a:pt x="311" y="48"/>
                  <a:pt x="311" y="48"/>
                  <a:pt x="311" y="48"/>
                </a:cubicBezTo>
                <a:cubicBezTo>
                  <a:pt x="308" y="49"/>
                  <a:pt x="307" y="48"/>
                  <a:pt x="306" y="49"/>
                </a:cubicBezTo>
                <a:close/>
                <a:moveTo>
                  <a:pt x="306" y="51"/>
                </a:moveTo>
                <a:cubicBezTo>
                  <a:pt x="307" y="51"/>
                  <a:pt x="308" y="50"/>
                  <a:pt x="309" y="50"/>
                </a:cubicBezTo>
                <a:cubicBezTo>
                  <a:pt x="310" y="50"/>
                  <a:pt x="310" y="50"/>
                  <a:pt x="310" y="50"/>
                </a:cubicBezTo>
                <a:cubicBezTo>
                  <a:pt x="310" y="50"/>
                  <a:pt x="310" y="50"/>
                  <a:pt x="310" y="50"/>
                </a:cubicBezTo>
                <a:cubicBezTo>
                  <a:pt x="307" y="50"/>
                  <a:pt x="304" y="51"/>
                  <a:pt x="306" y="51"/>
                </a:cubicBezTo>
                <a:close/>
                <a:moveTo>
                  <a:pt x="307" y="53"/>
                </a:moveTo>
                <a:cubicBezTo>
                  <a:pt x="309" y="53"/>
                  <a:pt x="306" y="54"/>
                  <a:pt x="306" y="54"/>
                </a:cubicBezTo>
                <a:cubicBezTo>
                  <a:pt x="309" y="54"/>
                  <a:pt x="310" y="53"/>
                  <a:pt x="311" y="52"/>
                </a:cubicBezTo>
                <a:cubicBezTo>
                  <a:pt x="310" y="52"/>
                  <a:pt x="308" y="53"/>
                  <a:pt x="307" y="53"/>
                </a:cubicBezTo>
                <a:close/>
                <a:moveTo>
                  <a:pt x="308" y="54"/>
                </a:moveTo>
                <a:cubicBezTo>
                  <a:pt x="305" y="55"/>
                  <a:pt x="306" y="55"/>
                  <a:pt x="305" y="56"/>
                </a:cubicBezTo>
                <a:cubicBezTo>
                  <a:pt x="308" y="55"/>
                  <a:pt x="309" y="56"/>
                  <a:pt x="310" y="55"/>
                </a:cubicBezTo>
                <a:cubicBezTo>
                  <a:pt x="308" y="55"/>
                  <a:pt x="308" y="55"/>
                  <a:pt x="308" y="54"/>
                </a:cubicBezTo>
                <a:close/>
                <a:moveTo>
                  <a:pt x="302" y="38"/>
                </a:moveTo>
                <a:cubicBezTo>
                  <a:pt x="300" y="39"/>
                  <a:pt x="300" y="39"/>
                  <a:pt x="300" y="40"/>
                </a:cubicBezTo>
                <a:cubicBezTo>
                  <a:pt x="303" y="39"/>
                  <a:pt x="303" y="39"/>
                  <a:pt x="302" y="38"/>
                </a:cubicBezTo>
                <a:close/>
                <a:moveTo>
                  <a:pt x="301" y="46"/>
                </a:moveTo>
                <a:cubicBezTo>
                  <a:pt x="300" y="47"/>
                  <a:pt x="300" y="47"/>
                  <a:pt x="299" y="47"/>
                </a:cubicBezTo>
                <a:cubicBezTo>
                  <a:pt x="299" y="47"/>
                  <a:pt x="297" y="48"/>
                  <a:pt x="299" y="48"/>
                </a:cubicBezTo>
                <a:cubicBezTo>
                  <a:pt x="300" y="47"/>
                  <a:pt x="305" y="45"/>
                  <a:pt x="302" y="46"/>
                </a:cubicBezTo>
                <a:cubicBezTo>
                  <a:pt x="302" y="46"/>
                  <a:pt x="301" y="46"/>
                  <a:pt x="301" y="46"/>
                </a:cubicBezTo>
                <a:close/>
                <a:moveTo>
                  <a:pt x="300" y="51"/>
                </a:moveTo>
                <a:cubicBezTo>
                  <a:pt x="300" y="51"/>
                  <a:pt x="303" y="50"/>
                  <a:pt x="303" y="50"/>
                </a:cubicBezTo>
                <a:cubicBezTo>
                  <a:pt x="301" y="50"/>
                  <a:pt x="297" y="52"/>
                  <a:pt x="300" y="51"/>
                </a:cubicBezTo>
                <a:close/>
                <a:moveTo>
                  <a:pt x="296" y="41"/>
                </a:moveTo>
                <a:cubicBezTo>
                  <a:pt x="296" y="40"/>
                  <a:pt x="297" y="40"/>
                  <a:pt x="297" y="40"/>
                </a:cubicBezTo>
                <a:cubicBezTo>
                  <a:pt x="294" y="40"/>
                  <a:pt x="293" y="42"/>
                  <a:pt x="296" y="41"/>
                </a:cubicBezTo>
                <a:close/>
                <a:moveTo>
                  <a:pt x="295" y="49"/>
                </a:moveTo>
                <a:cubicBezTo>
                  <a:pt x="293" y="50"/>
                  <a:pt x="294" y="51"/>
                  <a:pt x="297" y="51"/>
                </a:cubicBezTo>
                <a:cubicBezTo>
                  <a:pt x="298" y="50"/>
                  <a:pt x="294" y="50"/>
                  <a:pt x="297" y="49"/>
                </a:cubicBezTo>
                <a:cubicBezTo>
                  <a:pt x="296" y="49"/>
                  <a:pt x="296" y="49"/>
                  <a:pt x="295" y="49"/>
                </a:cubicBezTo>
                <a:close/>
                <a:moveTo>
                  <a:pt x="296" y="54"/>
                </a:moveTo>
                <a:cubicBezTo>
                  <a:pt x="296" y="55"/>
                  <a:pt x="294" y="55"/>
                  <a:pt x="294" y="55"/>
                </a:cubicBezTo>
                <a:cubicBezTo>
                  <a:pt x="294" y="56"/>
                  <a:pt x="294" y="56"/>
                  <a:pt x="295" y="57"/>
                </a:cubicBezTo>
                <a:cubicBezTo>
                  <a:pt x="293" y="57"/>
                  <a:pt x="293" y="57"/>
                  <a:pt x="293" y="57"/>
                </a:cubicBezTo>
                <a:cubicBezTo>
                  <a:pt x="293" y="58"/>
                  <a:pt x="293" y="58"/>
                  <a:pt x="292" y="58"/>
                </a:cubicBezTo>
                <a:cubicBezTo>
                  <a:pt x="294" y="58"/>
                  <a:pt x="294" y="58"/>
                  <a:pt x="295" y="58"/>
                </a:cubicBezTo>
                <a:cubicBezTo>
                  <a:pt x="293" y="58"/>
                  <a:pt x="293" y="57"/>
                  <a:pt x="297" y="57"/>
                </a:cubicBezTo>
                <a:cubicBezTo>
                  <a:pt x="297" y="56"/>
                  <a:pt x="295" y="56"/>
                  <a:pt x="295" y="56"/>
                </a:cubicBezTo>
                <a:cubicBezTo>
                  <a:pt x="295" y="55"/>
                  <a:pt x="299" y="54"/>
                  <a:pt x="298" y="54"/>
                </a:cubicBezTo>
                <a:cubicBezTo>
                  <a:pt x="297" y="55"/>
                  <a:pt x="297" y="54"/>
                  <a:pt x="296" y="54"/>
                </a:cubicBezTo>
                <a:close/>
                <a:moveTo>
                  <a:pt x="286" y="51"/>
                </a:moveTo>
                <a:cubicBezTo>
                  <a:pt x="286" y="52"/>
                  <a:pt x="282" y="52"/>
                  <a:pt x="282" y="53"/>
                </a:cubicBezTo>
                <a:cubicBezTo>
                  <a:pt x="285" y="52"/>
                  <a:pt x="292" y="51"/>
                  <a:pt x="293" y="49"/>
                </a:cubicBezTo>
                <a:cubicBezTo>
                  <a:pt x="289" y="50"/>
                  <a:pt x="289" y="51"/>
                  <a:pt x="286" y="51"/>
                </a:cubicBezTo>
                <a:close/>
                <a:moveTo>
                  <a:pt x="287" y="58"/>
                </a:moveTo>
                <a:cubicBezTo>
                  <a:pt x="291" y="56"/>
                  <a:pt x="292" y="55"/>
                  <a:pt x="293" y="54"/>
                </a:cubicBezTo>
                <a:cubicBezTo>
                  <a:pt x="288" y="56"/>
                  <a:pt x="290" y="56"/>
                  <a:pt x="287" y="58"/>
                </a:cubicBezTo>
                <a:close/>
                <a:moveTo>
                  <a:pt x="286" y="51"/>
                </a:moveTo>
                <a:cubicBezTo>
                  <a:pt x="288" y="50"/>
                  <a:pt x="291" y="49"/>
                  <a:pt x="291" y="48"/>
                </a:cubicBezTo>
                <a:cubicBezTo>
                  <a:pt x="289" y="49"/>
                  <a:pt x="285" y="51"/>
                  <a:pt x="286" y="51"/>
                </a:cubicBezTo>
                <a:close/>
                <a:moveTo>
                  <a:pt x="288" y="60"/>
                </a:moveTo>
                <a:cubicBezTo>
                  <a:pt x="289" y="60"/>
                  <a:pt x="294" y="59"/>
                  <a:pt x="294" y="59"/>
                </a:cubicBezTo>
                <a:cubicBezTo>
                  <a:pt x="293" y="59"/>
                  <a:pt x="289" y="59"/>
                  <a:pt x="288" y="60"/>
                </a:cubicBezTo>
                <a:close/>
                <a:moveTo>
                  <a:pt x="283" y="27"/>
                </a:moveTo>
                <a:cubicBezTo>
                  <a:pt x="276" y="29"/>
                  <a:pt x="276" y="29"/>
                  <a:pt x="276" y="29"/>
                </a:cubicBezTo>
                <a:cubicBezTo>
                  <a:pt x="277" y="30"/>
                  <a:pt x="274" y="30"/>
                  <a:pt x="274" y="31"/>
                </a:cubicBezTo>
                <a:cubicBezTo>
                  <a:pt x="278" y="29"/>
                  <a:pt x="276" y="29"/>
                  <a:pt x="281" y="28"/>
                </a:cubicBezTo>
                <a:cubicBezTo>
                  <a:pt x="281" y="28"/>
                  <a:pt x="279" y="29"/>
                  <a:pt x="280" y="29"/>
                </a:cubicBezTo>
                <a:cubicBezTo>
                  <a:pt x="282" y="28"/>
                  <a:pt x="282" y="29"/>
                  <a:pt x="284" y="28"/>
                </a:cubicBezTo>
                <a:cubicBezTo>
                  <a:pt x="285" y="27"/>
                  <a:pt x="281" y="28"/>
                  <a:pt x="283" y="27"/>
                </a:cubicBezTo>
                <a:close/>
                <a:moveTo>
                  <a:pt x="291" y="52"/>
                </a:moveTo>
                <a:cubicBezTo>
                  <a:pt x="291" y="51"/>
                  <a:pt x="289" y="52"/>
                  <a:pt x="291" y="51"/>
                </a:cubicBezTo>
                <a:cubicBezTo>
                  <a:pt x="285" y="53"/>
                  <a:pt x="289" y="53"/>
                  <a:pt x="291" y="52"/>
                </a:cubicBezTo>
                <a:close/>
                <a:moveTo>
                  <a:pt x="282" y="46"/>
                </a:moveTo>
                <a:cubicBezTo>
                  <a:pt x="282" y="46"/>
                  <a:pt x="281" y="46"/>
                  <a:pt x="281" y="47"/>
                </a:cubicBezTo>
                <a:cubicBezTo>
                  <a:pt x="283" y="46"/>
                  <a:pt x="285" y="46"/>
                  <a:pt x="286" y="45"/>
                </a:cubicBezTo>
                <a:cubicBezTo>
                  <a:pt x="284" y="45"/>
                  <a:pt x="284" y="45"/>
                  <a:pt x="282" y="46"/>
                </a:cubicBezTo>
                <a:close/>
                <a:moveTo>
                  <a:pt x="275" y="46"/>
                </a:moveTo>
                <a:cubicBezTo>
                  <a:pt x="277" y="46"/>
                  <a:pt x="280" y="44"/>
                  <a:pt x="281" y="44"/>
                </a:cubicBezTo>
                <a:cubicBezTo>
                  <a:pt x="282" y="44"/>
                  <a:pt x="286" y="42"/>
                  <a:pt x="284" y="42"/>
                </a:cubicBezTo>
                <a:cubicBezTo>
                  <a:pt x="283" y="43"/>
                  <a:pt x="276" y="45"/>
                  <a:pt x="275" y="46"/>
                </a:cubicBezTo>
                <a:close/>
                <a:moveTo>
                  <a:pt x="284" y="57"/>
                </a:moveTo>
                <a:cubicBezTo>
                  <a:pt x="285" y="56"/>
                  <a:pt x="283" y="55"/>
                  <a:pt x="287" y="54"/>
                </a:cubicBezTo>
                <a:cubicBezTo>
                  <a:pt x="288" y="53"/>
                  <a:pt x="286" y="54"/>
                  <a:pt x="285" y="54"/>
                </a:cubicBezTo>
                <a:cubicBezTo>
                  <a:pt x="284" y="55"/>
                  <a:pt x="285" y="55"/>
                  <a:pt x="283" y="56"/>
                </a:cubicBezTo>
                <a:cubicBezTo>
                  <a:pt x="282" y="56"/>
                  <a:pt x="285" y="56"/>
                  <a:pt x="281" y="57"/>
                </a:cubicBezTo>
                <a:cubicBezTo>
                  <a:pt x="281" y="58"/>
                  <a:pt x="283" y="57"/>
                  <a:pt x="284" y="57"/>
                </a:cubicBezTo>
                <a:cubicBezTo>
                  <a:pt x="283" y="57"/>
                  <a:pt x="283" y="57"/>
                  <a:pt x="284" y="57"/>
                </a:cubicBezTo>
                <a:close/>
                <a:moveTo>
                  <a:pt x="279" y="43"/>
                </a:moveTo>
                <a:cubicBezTo>
                  <a:pt x="279" y="43"/>
                  <a:pt x="279" y="43"/>
                  <a:pt x="280" y="43"/>
                </a:cubicBezTo>
                <a:cubicBezTo>
                  <a:pt x="280" y="43"/>
                  <a:pt x="283" y="42"/>
                  <a:pt x="283" y="42"/>
                </a:cubicBezTo>
                <a:cubicBezTo>
                  <a:pt x="281" y="42"/>
                  <a:pt x="281" y="42"/>
                  <a:pt x="279" y="43"/>
                </a:cubicBezTo>
                <a:close/>
                <a:moveTo>
                  <a:pt x="273" y="49"/>
                </a:moveTo>
                <a:cubicBezTo>
                  <a:pt x="277" y="47"/>
                  <a:pt x="276" y="49"/>
                  <a:pt x="277" y="48"/>
                </a:cubicBezTo>
                <a:cubicBezTo>
                  <a:pt x="278" y="48"/>
                  <a:pt x="278" y="48"/>
                  <a:pt x="278" y="47"/>
                </a:cubicBezTo>
                <a:cubicBezTo>
                  <a:pt x="276" y="48"/>
                  <a:pt x="274" y="48"/>
                  <a:pt x="273" y="49"/>
                </a:cubicBezTo>
                <a:close/>
                <a:moveTo>
                  <a:pt x="274" y="62"/>
                </a:moveTo>
                <a:cubicBezTo>
                  <a:pt x="273" y="62"/>
                  <a:pt x="272" y="63"/>
                  <a:pt x="272" y="63"/>
                </a:cubicBezTo>
                <a:cubicBezTo>
                  <a:pt x="273" y="62"/>
                  <a:pt x="274" y="63"/>
                  <a:pt x="275" y="62"/>
                </a:cubicBezTo>
                <a:cubicBezTo>
                  <a:pt x="274" y="62"/>
                  <a:pt x="281" y="60"/>
                  <a:pt x="282" y="59"/>
                </a:cubicBezTo>
                <a:cubicBezTo>
                  <a:pt x="281" y="60"/>
                  <a:pt x="280" y="60"/>
                  <a:pt x="280" y="60"/>
                </a:cubicBezTo>
                <a:cubicBezTo>
                  <a:pt x="279" y="60"/>
                  <a:pt x="280" y="59"/>
                  <a:pt x="278" y="59"/>
                </a:cubicBezTo>
                <a:cubicBezTo>
                  <a:pt x="279" y="60"/>
                  <a:pt x="277" y="60"/>
                  <a:pt x="275" y="61"/>
                </a:cubicBezTo>
                <a:cubicBezTo>
                  <a:pt x="276" y="61"/>
                  <a:pt x="275" y="61"/>
                  <a:pt x="274" y="62"/>
                </a:cubicBezTo>
                <a:close/>
                <a:moveTo>
                  <a:pt x="270" y="48"/>
                </a:moveTo>
                <a:cubicBezTo>
                  <a:pt x="270" y="49"/>
                  <a:pt x="273" y="48"/>
                  <a:pt x="276" y="47"/>
                </a:cubicBezTo>
                <a:cubicBezTo>
                  <a:pt x="273" y="47"/>
                  <a:pt x="273" y="46"/>
                  <a:pt x="271" y="47"/>
                </a:cubicBezTo>
                <a:cubicBezTo>
                  <a:pt x="272" y="47"/>
                  <a:pt x="274" y="47"/>
                  <a:pt x="270" y="48"/>
                </a:cubicBezTo>
                <a:close/>
                <a:moveTo>
                  <a:pt x="276" y="60"/>
                </a:moveTo>
                <a:cubicBezTo>
                  <a:pt x="276" y="60"/>
                  <a:pt x="277" y="59"/>
                  <a:pt x="276" y="59"/>
                </a:cubicBezTo>
                <a:cubicBezTo>
                  <a:pt x="270" y="61"/>
                  <a:pt x="269" y="62"/>
                  <a:pt x="276" y="60"/>
                </a:cubicBezTo>
                <a:close/>
                <a:moveTo>
                  <a:pt x="264" y="34"/>
                </a:moveTo>
                <a:cubicBezTo>
                  <a:pt x="262" y="34"/>
                  <a:pt x="261" y="35"/>
                  <a:pt x="261" y="35"/>
                </a:cubicBezTo>
                <a:cubicBezTo>
                  <a:pt x="263" y="35"/>
                  <a:pt x="265" y="34"/>
                  <a:pt x="265" y="34"/>
                </a:cubicBezTo>
                <a:cubicBezTo>
                  <a:pt x="264" y="34"/>
                  <a:pt x="264" y="34"/>
                  <a:pt x="264" y="34"/>
                </a:cubicBezTo>
                <a:close/>
                <a:moveTo>
                  <a:pt x="248" y="40"/>
                </a:moveTo>
                <a:cubicBezTo>
                  <a:pt x="250" y="40"/>
                  <a:pt x="247" y="41"/>
                  <a:pt x="248" y="41"/>
                </a:cubicBezTo>
                <a:cubicBezTo>
                  <a:pt x="251" y="40"/>
                  <a:pt x="250" y="40"/>
                  <a:pt x="252" y="39"/>
                </a:cubicBezTo>
                <a:cubicBezTo>
                  <a:pt x="252" y="39"/>
                  <a:pt x="252" y="40"/>
                  <a:pt x="253" y="39"/>
                </a:cubicBezTo>
                <a:cubicBezTo>
                  <a:pt x="254" y="39"/>
                  <a:pt x="253" y="39"/>
                  <a:pt x="254" y="38"/>
                </a:cubicBezTo>
                <a:cubicBezTo>
                  <a:pt x="257" y="37"/>
                  <a:pt x="256" y="38"/>
                  <a:pt x="259" y="36"/>
                </a:cubicBezTo>
                <a:cubicBezTo>
                  <a:pt x="260" y="36"/>
                  <a:pt x="260" y="36"/>
                  <a:pt x="260" y="35"/>
                </a:cubicBezTo>
                <a:cubicBezTo>
                  <a:pt x="258" y="36"/>
                  <a:pt x="258" y="36"/>
                  <a:pt x="256" y="36"/>
                </a:cubicBezTo>
                <a:cubicBezTo>
                  <a:pt x="258" y="36"/>
                  <a:pt x="253" y="38"/>
                  <a:pt x="254" y="37"/>
                </a:cubicBezTo>
                <a:cubicBezTo>
                  <a:pt x="251" y="38"/>
                  <a:pt x="252" y="39"/>
                  <a:pt x="250" y="40"/>
                </a:cubicBezTo>
                <a:cubicBezTo>
                  <a:pt x="250" y="39"/>
                  <a:pt x="251" y="39"/>
                  <a:pt x="250" y="39"/>
                </a:cubicBezTo>
                <a:cubicBezTo>
                  <a:pt x="245" y="41"/>
                  <a:pt x="242" y="42"/>
                  <a:pt x="238" y="44"/>
                </a:cubicBezTo>
                <a:cubicBezTo>
                  <a:pt x="237" y="45"/>
                  <a:pt x="241" y="44"/>
                  <a:pt x="239" y="45"/>
                </a:cubicBezTo>
                <a:cubicBezTo>
                  <a:pt x="235" y="46"/>
                  <a:pt x="238" y="43"/>
                  <a:pt x="235" y="45"/>
                </a:cubicBezTo>
                <a:cubicBezTo>
                  <a:pt x="236" y="45"/>
                  <a:pt x="236" y="46"/>
                  <a:pt x="238" y="45"/>
                </a:cubicBezTo>
                <a:cubicBezTo>
                  <a:pt x="239" y="44"/>
                  <a:pt x="241" y="44"/>
                  <a:pt x="242" y="44"/>
                </a:cubicBezTo>
                <a:cubicBezTo>
                  <a:pt x="243" y="43"/>
                  <a:pt x="241" y="44"/>
                  <a:pt x="242" y="43"/>
                </a:cubicBezTo>
                <a:cubicBezTo>
                  <a:pt x="245" y="42"/>
                  <a:pt x="246" y="41"/>
                  <a:pt x="248" y="40"/>
                </a:cubicBezTo>
                <a:close/>
                <a:moveTo>
                  <a:pt x="253" y="56"/>
                </a:moveTo>
                <a:cubicBezTo>
                  <a:pt x="253" y="57"/>
                  <a:pt x="253" y="57"/>
                  <a:pt x="254" y="57"/>
                </a:cubicBezTo>
                <a:cubicBezTo>
                  <a:pt x="257" y="55"/>
                  <a:pt x="256" y="56"/>
                  <a:pt x="258" y="55"/>
                </a:cubicBezTo>
                <a:cubicBezTo>
                  <a:pt x="258" y="55"/>
                  <a:pt x="263" y="53"/>
                  <a:pt x="264" y="52"/>
                </a:cubicBezTo>
                <a:cubicBezTo>
                  <a:pt x="260" y="53"/>
                  <a:pt x="255" y="56"/>
                  <a:pt x="253" y="56"/>
                </a:cubicBezTo>
                <a:close/>
                <a:moveTo>
                  <a:pt x="264" y="64"/>
                </a:moveTo>
                <a:cubicBezTo>
                  <a:pt x="267" y="64"/>
                  <a:pt x="264" y="65"/>
                  <a:pt x="263" y="65"/>
                </a:cubicBezTo>
                <a:cubicBezTo>
                  <a:pt x="263" y="66"/>
                  <a:pt x="263" y="66"/>
                  <a:pt x="264" y="66"/>
                </a:cubicBezTo>
                <a:cubicBezTo>
                  <a:pt x="264" y="65"/>
                  <a:pt x="265" y="66"/>
                  <a:pt x="267" y="65"/>
                </a:cubicBezTo>
                <a:cubicBezTo>
                  <a:pt x="268" y="64"/>
                  <a:pt x="268" y="64"/>
                  <a:pt x="268" y="63"/>
                </a:cubicBezTo>
                <a:cubicBezTo>
                  <a:pt x="267" y="64"/>
                  <a:pt x="265" y="63"/>
                  <a:pt x="264" y="64"/>
                </a:cubicBezTo>
                <a:close/>
                <a:moveTo>
                  <a:pt x="261" y="65"/>
                </a:moveTo>
                <a:cubicBezTo>
                  <a:pt x="261" y="65"/>
                  <a:pt x="261" y="65"/>
                  <a:pt x="261" y="65"/>
                </a:cubicBezTo>
                <a:cubicBezTo>
                  <a:pt x="263" y="65"/>
                  <a:pt x="266" y="63"/>
                  <a:pt x="264" y="63"/>
                </a:cubicBezTo>
                <a:cubicBezTo>
                  <a:pt x="264" y="64"/>
                  <a:pt x="263" y="64"/>
                  <a:pt x="261" y="65"/>
                </a:cubicBezTo>
                <a:close/>
                <a:moveTo>
                  <a:pt x="253" y="68"/>
                </a:moveTo>
                <a:cubicBezTo>
                  <a:pt x="255" y="68"/>
                  <a:pt x="258" y="67"/>
                  <a:pt x="259" y="67"/>
                </a:cubicBezTo>
                <a:cubicBezTo>
                  <a:pt x="258" y="67"/>
                  <a:pt x="261" y="66"/>
                  <a:pt x="260" y="66"/>
                </a:cubicBezTo>
                <a:cubicBezTo>
                  <a:pt x="257" y="67"/>
                  <a:pt x="256" y="67"/>
                  <a:pt x="253" y="68"/>
                </a:cubicBezTo>
                <a:close/>
                <a:moveTo>
                  <a:pt x="256" y="64"/>
                </a:moveTo>
                <a:cubicBezTo>
                  <a:pt x="258" y="64"/>
                  <a:pt x="255" y="65"/>
                  <a:pt x="257" y="65"/>
                </a:cubicBezTo>
                <a:cubicBezTo>
                  <a:pt x="258" y="64"/>
                  <a:pt x="257" y="64"/>
                  <a:pt x="258" y="63"/>
                </a:cubicBezTo>
                <a:lnTo>
                  <a:pt x="256" y="64"/>
                </a:lnTo>
                <a:close/>
                <a:moveTo>
                  <a:pt x="249" y="75"/>
                </a:moveTo>
                <a:cubicBezTo>
                  <a:pt x="249" y="75"/>
                  <a:pt x="249" y="75"/>
                  <a:pt x="248" y="75"/>
                </a:cubicBezTo>
                <a:cubicBezTo>
                  <a:pt x="247" y="75"/>
                  <a:pt x="250" y="73"/>
                  <a:pt x="247" y="74"/>
                </a:cubicBezTo>
                <a:cubicBezTo>
                  <a:pt x="250" y="74"/>
                  <a:pt x="243" y="77"/>
                  <a:pt x="246" y="77"/>
                </a:cubicBezTo>
                <a:cubicBezTo>
                  <a:pt x="246" y="77"/>
                  <a:pt x="247" y="76"/>
                  <a:pt x="247" y="76"/>
                </a:cubicBezTo>
                <a:cubicBezTo>
                  <a:pt x="246" y="77"/>
                  <a:pt x="246" y="77"/>
                  <a:pt x="247" y="77"/>
                </a:cubicBezTo>
                <a:cubicBezTo>
                  <a:pt x="249" y="75"/>
                  <a:pt x="255" y="74"/>
                  <a:pt x="257" y="72"/>
                </a:cubicBezTo>
                <a:cubicBezTo>
                  <a:pt x="255" y="72"/>
                  <a:pt x="252" y="74"/>
                  <a:pt x="249" y="75"/>
                </a:cubicBezTo>
                <a:close/>
                <a:moveTo>
                  <a:pt x="248" y="62"/>
                </a:moveTo>
                <a:cubicBezTo>
                  <a:pt x="250" y="61"/>
                  <a:pt x="251" y="61"/>
                  <a:pt x="251" y="60"/>
                </a:cubicBezTo>
                <a:cubicBezTo>
                  <a:pt x="249" y="61"/>
                  <a:pt x="248" y="62"/>
                  <a:pt x="248" y="62"/>
                </a:cubicBezTo>
                <a:close/>
                <a:moveTo>
                  <a:pt x="246" y="67"/>
                </a:moveTo>
                <a:cubicBezTo>
                  <a:pt x="243" y="68"/>
                  <a:pt x="245" y="69"/>
                  <a:pt x="248" y="68"/>
                </a:cubicBezTo>
                <a:cubicBezTo>
                  <a:pt x="248" y="67"/>
                  <a:pt x="246" y="68"/>
                  <a:pt x="246" y="67"/>
                </a:cubicBezTo>
                <a:close/>
                <a:moveTo>
                  <a:pt x="244" y="65"/>
                </a:moveTo>
                <a:cubicBezTo>
                  <a:pt x="243" y="65"/>
                  <a:pt x="245" y="64"/>
                  <a:pt x="245" y="63"/>
                </a:cubicBezTo>
                <a:cubicBezTo>
                  <a:pt x="242" y="64"/>
                  <a:pt x="242" y="66"/>
                  <a:pt x="244" y="65"/>
                </a:cubicBezTo>
                <a:close/>
                <a:moveTo>
                  <a:pt x="241" y="72"/>
                </a:moveTo>
                <a:cubicBezTo>
                  <a:pt x="241" y="72"/>
                  <a:pt x="241" y="71"/>
                  <a:pt x="240" y="71"/>
                </a:cubicBezTo>
                <a:cubicBezTo>
                  <a:pt x="240" y="72"/>
                  <a:pt x="239" y="72"/>
                  <a:pt x="239" y="72"/>
                </a:cubicBezTo>
                <a:cubicBezTo>
                  <a:pt x="239" y="72"/>
                  <a:pt x="238" y="73"/>
                  <a:pt x="238" y="73"/>
                </a:cubicBezTo>
                <a:cubicBezTo>
                  <a:pt x="242" y="71"/>
                  <a:pt x="237" y="74"/>
                  <a:pt x="239" y="74"/>
                </a:cubicBezTo>
                <a:cubicBezTo>
                  <a:pt x="243" y="71"/>
                  <a:pt x="246" y="72"/>
                  <a:pt x="248" y="70"/>
                </a:cubicBezTo>
                <a:cubicBezTo>
                  <a:pt x="245" y="70"/>
                  <a:pt x="241" y="73"/>
                  <a:pt x="239" y="73"/>
                </a:cubicBezTo>
                <a:cubicBezTo>
                  <a:pt x="239" y="73"/>
                  <a:pt x="240" y="72"/>
                  <a:pt x="241" y="72"/>
                </a:cubicBezTo>
                <a:close/>
                <a:moveTo>
                  <a:pt x="239" y="71"/>
                </a:moveTo>
                <a:cubicBezTo>
                  <a:pt x="236" y="72"/>
                  <a:pt x="237" y="73"/>
                  <a:pt x="236" y="74"/>
                </a:cubicBezTo>
                <a:cubicBezTo>
                  <a:pt x="238" y="73"/>
                  <a:pt x="239" y="72"/>
                  <a:pt x="239" y="71"/>
                </a:cubicBezTo>
                <a:close/>
                <a:moveTo>
                  <a:pt x="226" y="49"/>
                </a:moveTo>
                <a:cubicBezTo>
                  <a:pt x="226" y="48"/>
                  <a:pt x="225" y="49"/>
                  <a:pt x="227" y="47"/>
                </a:cubicBezTo>
                <a:cubicBezTo>
                  <a:pt x="225" y="49"/>
                  <a:pt x="222" y="49"/>
                  <a:pt x="221" y="51"/>
                </a:cubicBezTo>
                <a:cubicBezTo>
                  <a:pt x="225" y="49"/>
                  <a:pt x="224" y="50"/>
                  <a:pt x="226" y="50"/>
                </a:cubicBezTo>
                <a:cubicBezTo>
                  <a:pt x="224" y="51"/>
                  <a:pt x="224" y="51"/>
                  <a:pt x="222" y="51"/>
                </a:cubicBezTo>
                <a:cubicBezTo>
                  <a:pt x="223" y="52"/>
                  <a:pt x="227" y="50"/>
                  <a:pt x="230" y="49"/>
                </a:cubicBezTo>
                <a:cubicBezTo>
                  <a:pt x="230" y="48"/>
                  <a:pt x="230" y="48"/>
                  <a:pt x="231" y="47"/>
                </a:cubicBezTo>
                <a:cubicBezTo>
                  <a:pt x="231" y="47"/>
                  <a:pt x="231" y="48"/>
                  <a:pt x="233" y="47"/>
                </a:cubicBezTo>
                <a:cubicBezTo>
                  <a:pt x="233" y="46"/>
                  <a:pt x="233" y="46"/>
                  <a:pt x="233" y="46"/>
                </a:cubicBezTo>
                <a:cubicBezTo>
                  <a:pt x="229" y="48"/>
                  <a:pt x="228" y="48"/>
                  <a:pt x="226" y="49"/>
                </a:cubicBezTo>
                <a:close/>
                <a:moveTo>
                  <a:pt x="235" y="57"/>
                </a:moveTo>
                <a:cubicBezTo>
                  <a:pt x="233" y="58"/>
                  <a:pt x="231" y="59"/>
                  <a:pt x="230" y="59"/>
                </a:cubicBezTo>
                <a:cubicBezTo>
                  <a:pt x="228" y="60"/>
                  <a:pt x="231" y="59"/>
                  <a:pt x="232" y="59"/>
                </a:cubicBezTo>
                <a:cubicBezTo>
                  <a:pt x="232" y="59"/>
                  <a:pt x="231" y="59"/>
                  <a:pt x="233" y="58"/>
                </a:cubicBezTo>
                <a:cubicBezTo>
                  <a:pt x="233" y="58"/>
                  <a:pt x="233" y="59"/>
                  <a:pt x="232" y="59"/>
                </a:cubicBezTo>
                <a:cubicBezTo>
                  <a:pt x="234" y="58"/>
                  <a:pt x="236" y="58"/>
                  <a:pt x="236" y="57"/>
                </a:cubicBezTo>
                <a:cubicBezTo>
                  <a:pt x="235" y="57"/>
                  <a:pt x="235" y="57"/>
                  <a:pt x="235" y="57"/>
                </a:cubicBezTo>
                <a:close/>
                <a:moveTo>
                  <a:pt x="235" y="64"/>
                </a:moveTo>
                <a:cubicBezTo>
                  <a:pt x="237" y="63"/>
                  <a:pt x="235" y="65"/>
                  <a:pt x="235" y="65"/>
                </a:cubicBezTo>
                <a:cubicBezTo>
                  <a:pt x="238" y="64"/>
                  <a:pt x="238" y="64"/>
                  <a:pt x="238" y="63"/>
                </a:cubicBezTo>
                <a:cubicBezTo>
                  <a:pt x="237" y="64"/>
                  <a:pt x="235" y="64"/>
                  <a:pt x="235" y="64"/>
                </a:cubicBezTo>
                <a:close/>
                <a:moveTo>
                  <a:pt x="230" y="61"/>
                </a:moveTo>
                <a:cubicBezTo>
                  <a:pt x="230" y="61"/>
                  <a:pt x="228" y="63"/>
                  <a:pt x="231" y="62"/>
                </a:cubicBezTo>
                <a:cubicBezTo>
                  <a:pt x="230" y="62"/>
                  <a:pt x="232" y="60"/>
                  <a:pt x="232" y="60"/>
                </a:cubicBezTo>
                <a:cubicBezTo>
                  <a:pt x="231" y="60"/>
                  <a:pt x="230" y="61"/>
                  <a:pt x="230" y="61"/>
                </a:cubicBezTo>
                <a:close/>
                <a:moveTo>
                  <a:pt x="227" y="61"/>
                </a:moveTo>
                <a:cubicBezTo>
                  <a:pt x="227" y="62"/>
                  <a:pt x="227" y="62"/>
                  <a:pt x="227" y="62"/>
                </a:cubicBezTo>
                <a:cubicBezTo>
                  <a:pt x="228" y="61"/>
                  <a:pt x="229" y="60"/>
                  <a:pt x="230" y="60"/>
                </a:cubicBezTo>
                <a:cubicBezTo>
                  <a:pt x="230" y="60"/>
                  <a:pt x="229" y="60"/>
                  <a:pt x="227" y="61"/>
                </a:cubicBezTo>
                <a:close/>
                <a:moveTo>
                  <a:pt x="225" y="71"/>
                </a:moveTo>
                <a:cubicBezTo>
                  <a:pt x="228" y="69"/>
                  <a:pt x="229" y="68"/>
                  <a:pt x="232" y="66"/>
                </a:cubicBezTo>
                <a:cubicBezTo>
                  <a:pt x="230" y="67"/>
                  <a:pt x="232" y="66"/>
                  <a:pt x="232" y="65"/>
                </a:cubicBezTo>
                <a:cubicBezTo>
                  <a:pt x="230" y="67"/>
                  <a:pt x="226" y="67"/>
                  <a:pt x="226" y="68"/>
                </a:cubicBezTo>
                <a:cubicBezTo>
                  <a:pt x="227" y="69"/>
                  <a:pt x="228" y="67"/>
                  <a:pt x="230" y="67"/>
                </a:cubicBezTo>
                <a:cubicBezTo>
                  <a:pt x="230" y="67"/>
                  <a:pt x="231" y="67"/>
                  <a:pt x="231" y="67"/>
                </a:cubicBezTo>
                <a:cubicBezTo>
                  <a:pt x="228" y="69"/>
                  <a:pt x="225" y="70"/>
                  <a:pt x="225" y="71"/>
                </a:cubicBezTo>
                <a:close/>
                <a:moveTo>
                  <a:pt x="228" y="73"/>
                </a:moveTo>
                <a:cubicBezTo>
                  <a:pt x="228" y="73"/>
                  <a:pt x="228" y="72"/>
                  <a:pt x="226" y="73"/>
                </a:cubicBezTo>
                <a:cubicBezTo>
                  <a:pt x="227" y="74"/>
                  <a:pt x="227" y="74"/>
                  <a:pt x="227" y="74"/>
                </a:cubicBezTo>
                <a:cubicBezTo>
                  <a:pt x="228" y="73"/>
                  <a:pt x="231" y="72"/>
                  <a:pt x="230" y="72"/>
                </a:cubicBezTo>
                <a:lnTo>
                  <a:pt x="228" y="73"/>
                </a:lnTo>
                <a:close/>
                <a:moveTo>
                  <a:pt x="221" y="77"/>
                </a:moveTo>
                <a:cubicBezTo>
                  <a:pt x="221" y="77"/>
                  <a:pt x="224" y="76"/>
                  <a:pt x="225" y="76"/>
                </a:cubicBezTo>
                <a:cubicBezTo>
                  <a:pt x="224" y="77"/>
                  <a:pt x="222" y="78"/>
                  <a:pt x="221" y="79"/>
                </a:cubicBezTo>
                <a:cubicBezTo>
                  <a:pt x="223" y="78"/>
                  <a:pt x="225" y="77"/>
                  <a:pt x="227" y="76"/>
                </a:cubicBezTo>
                <a:cubicBezTo>
                  <a:pt x="228" y="75"/>
                  <a:pt x="227" y="75"/>
                  <a:pt x="226" y="74"/>
                </a:cubicBezTo>
                <a:cubicBezTo>
                  <a:pt x="224" y="75"/>
                  <a:pt x="223" y="76"/>
                  <a:pt x="222" y="77"/>
                </a:cubicBezTo>
                <a:cubicBezTo>
                  <a:pt x="222" y="76"/>
                  <a:pt x="221" y="76"/>
                  <a:pt x="221" y="77"/>
                </a:cubicBezTo>
                <a:close/>
                <a:moveTo>
                  <a:pt x="224" y="73"/>
                </a:moveTo>
                <a:cubicBezTo>
                  <a:pt x="220" y="76"/>
                  <a:pt x="220" y="76"/>
                  <a:pt x="220" y="76"/>
                </a:cubicBezTo>
                <a:cubicBezTo>
                  <a:pt x="222" y="76"/>
                  <a:pt x="221" y="76"/>
                  <a:pt x="224" y="75"/>
                </a:cubicBezTo>
                <a:cubicBezTo>
                  <a:pt x="223" y="74"/>
                  <a:pt x="226" y="73"/>
                  <a:pt x="224" y="73"/>
                </a:cubicBezTo>
                <a:close/>
                <a:moveTo>
                  <a:pt x="206" y="64"/>
                </a:moveTo>
                <a:cubicBezTo>
                  <a:pt x="207" y="65"/>
                  <a:pt x="208" y="64"/>
                  <a:pt x="207" y="65"/>
                </a:cubicBezTo>
                <a:cubicBezTo>
                  <a:pt x="212" y="62"/>
                  <a:pt x="208" y="64"/>
                  <a:pt x="209" y="63"/>
                </a:cubicBezTo>
                <a:cubicBezTo>
                  <a:pt x="210" y="62"/>
                  <a:pt x="210" y="63"/>
                  <a:pt x="212" y="62"/>
                </a:cubicBezTo>
                <a:cubicBezTo>
                  <a:pt x="212" y="61"/>
                  <a:pt x="209" y="62"/>
                  <a:pt x="206" y="64"/>
                </a:cubicBezTo>
                <a:close/>
                <a:moveTo>
                  <a:pt x="197" y="73"/>
                </a:moveTo>
                <a:cubicBezTo>
                  <a:pt x="198" y="73"/>
                  <a:pt x="198" y="72"/>
                  <a:pt x="198" y="73"/>
                </a:cubicBezTo>
                <a:cubicBezTo>
                  <a:pt x="199" y="72"/>
                  <a:pt x="200" y="71"/>
                  <a:pt x="200" y="71"/>
                </a:cubicBezTo>
                <a:cubicBezTo>
                  <a:pt x="198" y="72"/>
                  <a:pt x="201" y="70"/>
                  <a:pt x="200" y="70"/>
                </a:cubicBezTo>
                <a:cubicBezTo>
                  <a:pt x="197" y="72"/>
                  <a:pt x="200" y="72"/>
                  <a:pt x="197" y="73"/>
                </a:cubicBezTo>
                <a:close/>
                <a:moveTo>
                  <a:pt x="196" y="70"/>
                </a:moveTo>
                <a:cubicBezTo>
                  <a:pt x="196" y="71"/>
                  <a:pt x="198" y="69"/>
                  <a:pt x="197" y="71"/>
                </a:cubicBezTo>
                <a:cubicBezTo>
                  <a:pt x="200" y="69"/>
                  <a:pt x="198" y="68"/>
                  <a:pt x="196" y="70"/>
                </a:cubicBezTo>
                <a:close/>
                <a:moveTo>
                  <a:pt x="191" y="75"/>
                </a:moveTo>
                <a:cubicBezTo>
                  <a:pt x="192" y="74"/>
                  <a:pt x="194" y="72"/>
                  <a:pt x="192" y="73"/>
                </a:cubicBezTo>
                <a:cubicBezTo>
                  <a:pt x="192" y="74"/>
                  <a:pt x="189" y="75"/>
                  <a:pt x="191" y="75"/>
                </a:cubicBezTo>
                <a:close/>
                <a:moveTo>
                  <a:pt x="187" y="76"/>
                </a:moveTo>
                <a:cubicBezTo>
                  <a:pt x="186" y="77"/>
                  <a:pt x="184" y="78"/>
                  <a:pt x="185" y="79"/>
                </a:cubicBezTo>
                <a:cubicBezTo>
                  <a:pt x="185" y="78"/>
                  <a:pt x="187" y="77"/>
                  <a:pt x="187" y="78"/>
                </a:cubicBezTo>
                <a:cubicBezTo>
                  <a:pt x="186" y="78"/>
                  <a:pt x="187" y="78"/>
                  <a:pt x="188" y="77"/>
                </a:cubicBezTo>
                <a:cubicBezTo>
                  <a:pt x="189" y="76"/>
                  <a:pt x="189" y="76"/>
                  <a:pt x="187" y="76"/>
                </a:cubicBezTo>
                <a:close/>
                <a:moveTo>
                  <a:pt x="186" y="75"/>
                </a:moveTo>
                <a:cubicBezTo>
                  <a:pt x="185" y="76"/>
                  <a:pt x="184" y="77"/>
                  <a:pt x="184" y="77"/>
                </a:cubicBezTo>
                <a:cubicBezTo>
                  <a:pt x="183" y="78"/>
                  <a:pt x="188" y="76"/>
                  <a:pt x="188" y="75"/>
                </a:cubicBezTo>
                <a:cubicBezTo>
                  <a:pt x="186" y="76"/>
                  <a:pt x="187" y="75"/>
                  <a:pt x="186" y="75"/>
                </a:cubicBezTo>
                <a:close/>
                <a:moveTo>
                  <a:pt x="186" y="95"/>
                </a:moveTo>
                <a:cubicBezTo>
                  <a:pt x="187" y="94"/>
                  <a:pt x="186" y="95"/>
                  <a:pt x="186" y="95"/>
                </a:cubicBezTo>
                <a:cubicBezTo>
                  <a:pt x="191" y="92"/>
                  <a:pt x="191" y="92"/>
                  <a:pt x="191" y="92"/>
                </a:cubicBezTo>
                <a:cubicBezTo>
                  <a:pt x="192" y="92"/>
                  <a:pt x="191" y="93"/>
                  <a:pt x="193" y="92"/>
                </a:cubicBezTo>
                <a:cubicBezTo>
                  <a:pt x="192" y="92"/>
                  <a:pt x="195" y="91"/>
                  <a:pt x="195" y="90"/>
                </a:cubicBezTo>
                <a:cubicBezTo>
                  <a:pt x="194" y="91"/>
                  <a:pt x="193" y="90"/>
                  <a:pt x="192" y="91"/>
                </a:cubicBezTo>
                <a:cubicBezTo>
                  <a:pt x="190" y="93"/>
                  <a:pt x="187" y="94"/>
                  <a:pt x="186" y="95"/>
                </a:cubicBezTo>
                <a:close/>
                <a:moveTo>
                  <a:pt x="178" y="81"/>
                </a:moveTo>
                <a:cubicBezTo>
                  <a:pt x="176" y="83"/>
                  <a:pt x="179" y="82"/>
                  <a:pt x="180" y="81"/>
                </a:cubicBezTo>
                <a:cubicBezTo>
                  <a:pt x="181" y="80"/>
                  <a:pt x="183" y="79"/>
                  <a:pt x="183" y="79"/>
                </a:cubicBezTo>
                <a:cubicBezTo>
                  <a:pt x="180" y="81"/>
                  <a:pt x="183" y="78"/>
                  <a:pt x="178" y="81"/>
                </a:cubicBezTo>
                <a:close/>
                <a:moveTo>
                  <a:pt x="182" y="80"/>
                </a:moveTo>
                <a:cubicBezTo>
                  <a:pt x="182" y="81"/>
                  <a:pt x="178" y="83"/>
                  <a:pt x="179" y="83"/>
                </a:cubicBezTo>
                <a:cubicBezTo>
                  <a:pt x="181" y="82"/>
                  <a:pt x="182" y="82"/>
                  <a:pt x="183" y="81"/>
                </a:cubicBezTo>
                <a:cubicBezTo>
                  <a:pt x="180" y="82"/>
                  <a:pt x="186" y="79"/>
                  <a:pt x="182" y="80"/>
                </a:cubicBezTo>
                <a:close/>
                <a:moveTo>
                  <a:pt x="182" y="82"/>
                </a:moveTo>
                <a:cubicBezTo>
                  <a:pt x="180" y="84"/>
                  <a:pt x="178" y="86"/>
                  <a:pt x="180" y="86"/>
                </a:cubicBezTo>
                <a:cubicBezTo>
                  <a:pt x="180" y="85"/>
                  <a:pt x="183" y="83"/>
                  <a:pt x="181" y="85"/>
                </a:cubicBezTo>
                <a:cubicBezTo>
                  <a:pt x="186" y="82"/>
                  <a:pt x="180" y="85"/>
                  <a:pt x="183" y="82"/>
                </a:cubicBezTo>
                <a:cubicBezTo>
                  <a:pt x="182" y="82"/>
                  <a:pt x="182" y="83"/>
                  <a:pt x="182" y="82"/>
                </a:cubicBezTo>
                <a:close/>
                <a:moveTo>
                  <a:pt x="165" y="91"/>
                </a:moveTo>
                <a:cubicBezTo>
                  <a:pt x="163" y="92"/>
                  <a:pt x="163" y="92"/>
                  <a:pt x="163" y="93"/>
                </a:cubicBezTo>
                <a:cubicBezTo>
                  <a:pt x="163" y="92"/>
                  <a:pt x="159" y="95"/>
                  <a:pt x="158" y="95"/>
                </a:cubicBezTo>
                <a:cubicBezTo>
                  <a:pt x="159" y="96"/>
                  <a:pt x="163" y="93"/>
                  <a:pt x="166" y="91"/>
                </a:cubicBezTo>
                <a:cubicBezTo>
                  <a:pt x="165" y="91"/>
                  <a:pt x="167" y="90"/>
                  <a:pt x="165" y="91"/>
                </a:cubicBezTo>
                <a:close/>
                <a:moveTo>
                  <a:pt x="167" y="91"/>
                </a:moveTo>
                <a:cubicBezTo>
                  <a:pt x="169" y="90"/>
                  <a:pt x="169" y="90"/>
                  <a:pt x="171" y="90"/>
                </a:cubicBezTo>
                <a:cubicBezTo>
                  <a:pt x="171" y="88"/>
                  <a:pt x="176" y="85"/>
                  <a:pt x="178" y="83"/>
                </a:cubicBezTo>
                <a:cubicBezTo>
                  <a:pt x="176" y="84"/>
                  <a:pt x="176" y="82"/>
                  <a:pt x="174" y="84"/>
                </a:cubicBezTo>
                <a:cubicBezTo>
                  <a:pt x="175" y="85"/>
                  <a:pt x="170" y="87"/>
                  <a:pt x="170" y="88"/>
                </a:cubicBezTo>
                <a:cubicBezTo>
                  <a:pt x="169" y="88"/>
                  <a:pt x="169" y="88"/>
                  <a:pt x="169" y="87"/>
                </a:cubicBezTo>
                <a:cubicBezTo>
                  <a:pt x="166" y="90"/>
                  <a:pt x="167" y="90"/>
                  <a:pt x="167" y="91"/>
                </a:cubicBezTo>
                <a:close/>
                <a:moveTo>
                  <a:pt x="173" y="93"/>
                </a:moveTo>
                <a:cubicBezTo>
                  <a:pt x="174" y="92"/>
                  <a:pt x="173" y="94"/>
                  <a:pt x="176" y="92"/>
                </a:cubicBezTo>
                <a:cubicBezTo>
                  <a:pt x="176" y="91"/>
                  <a:pt x="175" y="92"/>
                  <a:pt x="176" y="91"/>
                </a:cubicBezTo>
                <a:cubicBezTo>
                  <a:pt x="174" y="92"/>
                  <a:pt x="173" y="92"/>
                  <a:pt x="173" y="93"/>
                </a:cubicBezTo>
                <a:close/>
                <a:moveTo>
                  <a:pt x="174" y="104"/>
                </a:moveTo>
                <a:cubicBezTo>
                  <a:pt x="174" y="105"/>
                  <a:pt x="181" y="100"/>
                  <a:pt x="180" y="100"/>
                </a:cubicBezTo>
                <a:cubicBezTo>
                  <a:pt x="177" y="102"/>
                  <a:pt x="177" y="103"/>
                  <a:pt x="174" y="104"/>
                </a:cubicBezTo>
                <a:close/>
                <a:moveTo>
                  <a:pt x="164" y="99"/>
                </a:moveTo>
                <a:cubicBezTo>
                  <a:pt x="166" y="98"/>
                  <a:pt x="169" y="96"/>
                  <a:pt x="170" y="95"/>
                </a:cubicBezTo>
                <a:cubicBezTo>
                  <a:pt x="167" y="97"/>
                  <a:pt x="165" y="97"/>
                  <a:pt x="164" y="99"/>
                </a:cubicBezTo>
                <a:close/>
                <a:moveTo>
                  <a:pt x="159" y="99"/>
                </a:moveTo>
                <a:cubicBezTo>
                  <a:pt x="159" y="100"/>
                  <a:pt x="158" y="100"/>
                  <a:pt x="158" y="100"/>
                </a:cubicBezTo>
                <a:cubicBezTo>
                  <a:pt x="160" y="99"/>
                  <a:pt x="160" y="98"/>
                  <a:pt x="161" y="97"/>
                </a:cubicBezTo>
                <a:cubicBezTo>
                  <a:pt x="161" y="97"/>
                  <a:pt x="161" y="98"/>
                  <a:pt x="162" y="97"/>
                </a:cubicBezTo>
                <a:cubicBezTo>
                  <a:pt x="163" y="96"/>
                  <a:pt x="162" y="97"/>
                  <a:pt x="162" y="97"/>
                </a:cubicBezTo>
                <a:cubicBezTo>
                  <a:pt x="158" y="99"/>
                  <a:pt x="158" y="99"/>
                  <a:pt x="158" y="99"/>
                </a:cubicBezTo>
                <a:cubicBezTo>
                  <a:pt x="158" y="100"/>
                  <a:pt x="157" y="102"/>
                  <a:pt x="159" y="99"/>
                </a:cubicBezTo>
                <a:close/>
                <a:moveTo>
                  <a:pt x="153" y="99"/>
                </a:moveTo>
                <a:cubicBezTo>
                  <a:pt x="153" y="99"/>
                  <a:pt x="152" y="100"/>
                  <a:pt x="153" y="101"/>
                </a:cubicBezTo>
                <a:cubicBezTo>
                  <a:pt x="151" y="101"/>
                  <a:pt x="149" y="103"/>
                  <a:pt x="150" y="103"/>
                </a:cubicBezTo>
                <a:cubicBezTo>
                  <a:pt x="154" y="100"/>
                  <a:pt x="153" y="100"/>
                  <a:pt x="156" y="98"/>
                </a:cubicBezTo>
                <a:cubicBezTo>
                  <a:pt x="155" y="98"/>
                  <a:pt x="155" y="98"/>
                  <a:pt x="154" y="98"/>
                </a:cubicBezTo>
                <a:cubicBezTo>
                  <a:pt x="154" y="100"/>
                  <a:pt x="154" y="98"/>
                  <a:pt x="153" y="99"/>
                </a:cubicBezTo>
                <a:close/>
                <a:moveTo>
                  <a:pt x="160" y="120"/>
                </a:moveTo>
                <a:cubicBezTo>
                  <a:pt x="160" y="120"/>
                  <a:pt x="160" y="121"/>
                  <a:pt x="161" y="120"/>
                </a:cubicBezTo>
                <a:cubicBezTo>
                  <a:pt x="162" y="119"/>
                  <a:pt x="165" y="116"/>
                  <a:pt x="163" y="117"/>
                </a:cubicBezTo>
                <a:cubicBezTo>
                  <a:pt x="163" y="117"/>
                  <a:pt x="162" y="119"/>
                  <a:pt x="160" y="120"/>
                </a:cubicBezTo>
                <a:close/>
                <a:moveTo>
                  <a:pt x="150" y="106"/>
                </a:moveTo>
                <a:cubicBezTo>
                  <a:pt x="148" y="108"/>
                  <a:pt x="154" y="103"/>
                  <a:pt x="151" y="106"/>
                </a:cubicBezTo>
                <a:cubicBezTo>
                  <a:pt x="154" y="104"/>
                  <a:pt x="154" y="104"/>
                  <a:pt x="154" y="104"/>
                </a:cubicBezTo>
                <a:cubicBezTo>
                  <a:pt x="154" y="103"/>
                  <a:pt x="153" y="104"/>
                  <a:pt x="154" y="103"/>
                </a:cubicBezTo>
                <a:cubicBezTo>
                  <a:pt x="151" y="105"/>
                  <a:pt x="151" y="105"/>
                  <a:pt x="150" y="106"/>
                </a:cubicBezTo>
                <a:close/>
                <a:moveTo>
                  <a:pt x="146" y="105"/>
                </a:moveTo>
                <a:cubicBezTo>
                  <a:pt x="142" y="108"/>
                  <a:pt x="147" y="106"/>
                  <a:pt x="145" y="108"/>
                </a:cubicBezTo>
                <a:cubicBezTo>
                  <a:pt x="147" y="106"/>
                  <a:pt x="146" y="106"/>
                  <a:pt x="149" y="104"/>
                </a:cubicBezTo>
                <a:cubicBezTo>
                  <a:pt x="148" y="104"/>
                  <a:pt x="149" y="103"/>
                  <a:pt x="149" y="103"/>
                </a:cubicBezTo>
                <a:cubicBezTo>
                  <a:pt x="145" y="105"/>
                  <a:pt x="149" y="103"/>
                  <a:pt x="146" y="106"/>
                </a:cubicBezTo>
                <a:cubicBezTo>
                  <a:pt x="146" y="105"/>
                  <a:pt x="147" y="104"/>
                  <a:pt x="146" y="105"/>
                </a:cubicBezTo>
                <a:close/>
                <a:moveTo>
                  <a:pt x="153" y="120"/>
                </a:moveTo>
                <a:cubicBezTo>
                  <a:pt x="156" y="118"/>
                  <a:pt x="154" y="119"/>
                  <a:pt x="157" y="116"/>
                </a:cubicBezTo>
                <a:cubicBezTo>
                  <a:pt x="156" y="117"/>
                  <a:pt x="154" y="118"/>
                  <a:pt x="152" y="119"/>
                </a:cubicBezTo>
                <a:cubicBezTo>
                  <a:pt x="154" y="119"/>
                  <a:pt x="151" y="121"/>
                  <a:pt x="149" y="122"/>
                </a:cubicBezTo>
                <a:cubicBezTo>
                  <a:pt x="148" y="124"/>
                  <a:pt x="152" y="120"/>
                  <a:pt x="151" y="122"/>
                </a:cubicBezTo>
                <a:cubicBezTo>
                  <a:pt x="153" y="120"/>
                  <a:pt x="153" y="119"/>
                  <a:pt x="154" y="119"/>
                </a:cubicBezTo>
                <a:cubicBezTo>
                  <a:pt x="154" y="119"/>
                  <a:pt x="153" y="120"/>
                  <a:pt x="153" y="120"/>
                </a:cubicBezTo>
                <a:close/>
                <a:moveTo>
                  <a:pt x="136" y="117"/>
                </a:moveTo>
                <a:cubicBezTo>
                  <a:pt x="139" y="115"/>
                  <a:pt x="135" y="118"/>
                  <a:pt x="135" y="118"/>
                </a:cubicBezTo>
                <a:cubicBezTo>
                  <a:pt x="138" y="116"/>
                  <a:pt x="140" y="115"/>
                  <a:pt x="142" y="113"/>
                </a:cubicBezTo>
                <a:cubicBezTo>
                  <a:pt x="142" y="112"/>
                  <a:pt x="147" y="109"/>
                  <a:pt x="148" y="107"/>
                </a:cubicBezTo>
                <a:cubicBezTo>
                  <a:pt x="147" y="108"/>
                  <a:pt x="146" y="108"/>
                  <a:pt x="146" y="108"/>
                </a:cubicBezTo>
                <a:cubicBezTo>
                  <a:pt x="144" y="109"/>
                  <a:pt x="144" y="110"/>
                  <a:pt x="142" y="111"/>
                </a:cubicBezTo>
                <a:cubicBezTo>
                  <a:pt x="141" y="113"/>
                  <a:pt x="142" y="113"/>
                  <a:pt x="141" y="113"/>
                </a:cubicBezTo>
                <a:cubicBezTo>
                  <a:pt x="140" y="113"/>
                  <a:pt x="136" y="116"/>
                  <a:pt x="136" y="117"/>
                </a:cubicBezTo>
                <a:close/>
                <a:moveTo>
                  <a:pt x="153" y="123"/>
                </a:moveTo>
                <a:cubicBezTo>
                  <a:pt x="154" y="123"/>
                  <a:pt x="157" y="120"/>
                  <a:pt x="156" y="120"/>
                </a:cubicBezTo>
                <a:cubicBezTo>
                  <a:pt x="155" y="121"/>
                  <a:pt x="152" y="123"/>
                  <a:pt x="153" y="123"/>
                </a:cubicBezTo>
                <a:close/>
                <a:moveTo>
                  <a:pt x="137" y="109"/>
                </a:moveTo>
                <a:cubicBezTo>
                  <a:pt x="139" y="108"/>
                  <a:pt x="141" y="106"/>
                  <a:pt x="141" y="106"/>
                </a:cubicBezTo>
                <a:cubicBezTo>
                  <a:pt x="139" y="107"/>
                  <a:pt x="137" y="109"/>
                  <a:pt x="137" y="109"/>
                </a:cubicBezTo>
                <a:close/>
                <a:moveTo>
                  <a:pt x="136" y="114"/>
                </a:moveTo>
                <a:cubicBezTo>
                  <a:pt x="138" y="114"/>
                  <a:pt x="137" y="113"/>
                  <a:pt x="137" y="115"/>
                </a:cubicBezTo>
                <a:cubicBezTo>
                  <a:pt x="138" y="114"/>
                  <a:pt x="138" y="113"/>
                  <a:pt x="141" y="111"/>
                </a:cubicBezTo>
                <a:cubicBezTo>
                  <a:pt x="142" y="110"/>
                  <a:pt x="141" y="111"/>
                  <a:pt x="140" y="111"/>
                </a:cubicBezTo>
                <a:cubicBezTo>
                  <a:pt x="141" y="110"/>
                  <a:pt x="142" y="110"/>
                  <a:pt x="143" y="109"/>
                </a:cubicBezTo>
                <a:cubicBezTo>
                  <a:pt x="143" y="109"/>
                  <a:pt x="144" y="108"/>
                  <a:pt x="143" y="108"/>
                </a:cubicBezTo>
                <a:cubicBezTo>
                  <a:pt x="141" y="111"/>
                  <a:pt x="139" y="111"/>
                  <a:pt x="136" y="114"/>
                </a:cubicBezTo>
                <a:close/>
                <a:moveTo>
                  <a:pt x="142" y="117"/>
                </a:moveTo>
                <a:cubicBezTo>
                  <a:pt x="140" y="118"/>
                  <a:pt x="142" y="116"/>
                  <a:pt x="144" y="115"/>
                </a:cubicBezTo>
                <a:cubicBezTo>
                  <a:pt x="144" y="114"/>
                  <a:pt x="142" y="115"/>
                  <a:pt x="141" y="116"/>
                </a:cubicBezTo>
                <a:cubicBezTo>
                  <a:pt x="141" y="116"/>
                  <a:pt x="141" y="117"/>
                  <a:pt x="140" y="117"/>
                </a:cubicBezTo>
                <a:cubicBezTo>
                  <a:pt x="137" y="118"/>
                  <a:pt x="139" y="119"/>
                  <a:pt x="136" y="120"/>
                </a:cubicBezTo>
                <a:cubicBezTo>
                  <a:pt x="136" y="121"/>
                  <a:pt x="133" y="123"/>
                  <a:pt x="132" y="124"/>
                </a:cubicBezTo>
                <a:cubicBezTo>
                  <a:pt x="133" y="124"/>
                  <a:pt x="131" y="125"/>
                  <a:pt x="131" y="126"/>
                </a:cubicBezTo>
                <a:cubicBezTo>
                  <a:pt x="133" y="124"/>
                  <a:pt x="135" y="122"/>
                  <a:pt x="134" y="124"/>
                </a:cubicBezTo>
                <a:cubicBezTo>
                  <a:pt x="135" y="124"/>
                  <a:pt x="139" y="121"/>
                  <a:pt x="138" y="121"/>
                </a:cubicBezTo>
                <a:cubicBezTo>
                  <a:pt x="137" y="121"/>
                  <a:pt x="135" y="124"/>
                  <a:pt x="135" y="123"/>
                </a:cubicBezTo>
                <a:cubicBezTo>
                  <a:pt x="136" y="122"/>
                  <a:pt x="135" y="122"/>
                  <a:pt x="137" y="121"/>
                </a:cubicBezTo>
                <a:cubicBezTo>
                  <a:pt x="139" y="119"/>
                  <a:pt x="142" y="117"/>
                  <a:pt x="142" y="117"/>
                </a:cubicBezTo>
                <a:close/>
                <a:moveTo>
                  <a:pt x="143" y="118"/>
                </a:moveTo>
                <a:cubicBezTo>
                  <a:pt x="141" y="119"/>
                  <a:pt x="141" y="119"/>
                  <a:pt x="141" y="119"/>
                </a:cubicBezTo>
                <a:cubicBezTo>
                  <a:pt x="140" y="120"/>
                  <a:pt x="140" y="120"/>
                  <a:pt x="141" y="121"/>
                </a:cubicBezTo>
                <a:cubicBezTo>
                  <a:pt x="143" y="119"/>
                  <a:pt x="142" y="119"/>
                  <a:pt x="143" y="118"/>
                </a:cubicBezTo>
                <a:cubicBezTo>
                  <a:pt x="143" y="119"/>
                  <a:pt x="144" y="118"/>
                  <a:pt x="145" y="117"/>
                </a:cubicBezTo>
                <a:cubicBezTo>
                  <a:pt x="143" y="118"/>
                  <a:pt x="144" y="117"/>
                  <a:pt x="143" y="118"/>
                </a:cubicBezTo>
                <a:close/>
                <a:moveTo>
                  <a:pt x="146" y="128"/>
                </a:moveTo>
                <a:cubicBezTo>
                  <a:pt x="147" y="128"/>
                  <a:pt x="145" y="129"/>
                  <a:pt x="145" y="130"/>
                </a:cubicBezTo>
                <a:cubicBezTo>
                  <a:pt x="146" y="129"/>
                  <a:pt x="146" y="129"/>
                  <a:pt x="148" y="128"/>
                </a:cubicBezTo>
                <a:cubicBezTo>
                  <a:pt x="147" y="128"/>
                  <a:pt x="147" y="127"/>
                  <a:pt x="148" y="127"/>
                </a:cubicBezTo>
                <a:cubicBezTo>
                  <a:pt x="147" y="127"/>
                  <a:pt x="146" y="128"/>
                  <a:pt x="146" y="128"/>
                </a:cubicBezTo>
                <a:close/>
                <a:moveTo>
                  <a:pt x="133" y="117"/>
                </a:moveTo>
                <a:cubicBezTo>
                  <a:pt x="133" y="118"/>
                  <a:pt x="134" y="117"/>
                  <a:pt x="135" y="117"/>
                </a:cubicBezTo>
                <a:cubicBezTo>
                  <a:pt x="136" y="116"/>
                  <a:pt x="137" y="115"/>
                  <a:pt x="137" y="115"/>
                </a:cubicBezTo>
                <a:cubicBezTo>
                  <a:pt x="136" y="116"/>
                  <a:pt x="135" y="115"/>
                  <a:pt x="133" y="117"/>
                </a:cubicBezTo>
                <a:close/>
                <a:moveTo>
                  <a:pt x="144" y="129"/>
                </a:moveTo>
                <a:cubicBezTo>
                  <a:pt x="143" y="129"/>
                  <a:pt x="141" y="129"/>
                  <a:pt x="139" y="132"/>
                </a:cubicBezTo>
                <a:cubicBezTo>
                  <a:pt x="139" y="133"/>
                  <a:pt x="145" y="129"/>
                  <a:pt x="146" y="127"/>
                </a:cubicBezTo>
                <a:cubicBezTo>
                  <a:pt x="145" y="128"/>
                  <a:pt x="144" y="128"/>
                  <a:pt x="144" y="129"/>
                </a:cubicBezTo>
                <a:close/>
                <a:moveTo>
                  <a:pt x="133" y="117"/>
                </a:moveTo>
                <a:cubicBezTo>
                  <a:pt x="132" y="118"/>
                  <a:pt x="132" y="117"/>
                  <a:pt x="131" y="118"/>
                </a:cubicBezTo>
                <a:cubicBezTo>
                  <a:pt x="131" y="119"/>
                  <a:pt x="133" y="117"/>
                  <a:pt x="135" y="116"/>
                </a:cubicBezTo>
                <a:cubicBezTo>
                  <a:pt x="134" y="116"/>
                  <a:pt x="136" y="114"/>
                  <a:pt x="134" y="115"/>
                </a:cubicBezTo>
                <a:cubicBezTo>
                  <a:pt x="134" y="116"/>
                  <a:pt x="134" y="116"/>
                  <a:pt x="133" y="117"/>
                </a:cubicBezTo>
                <a:close/>
                <a:moveTo>
                  <a:pt x="138" y="122"/>
                </a:moveTo>
                <a:cubicBezTo>
                  <a:pt x="137" y="123"/>
                  <a:pt x="137" y="123"/>
                  <a:pt x="139" y="122"/>
                </a:cubicBezTo>
                <a:cubicBezTo>
                  <a:pt x="140" y="121"/>
                  <a:pt x="140" y="120"/>
                  <a:pt x="138" y="122"/>
                </a:cubicBezTo>
                <a:close/>
                <a:moveTo>
                  <a:pt x="139" y="137"/>
                </a:moveTo>
                <a:cubicBezTo>
                  <a:pt x="141" y="135"/>
                  <a:pt x="141" y="137"/>
                  <a:pt x="139" y="138"/>
                </a:cubicBezTo>
                <a:cubicBezTo>
                  <a:pt x="140" y="137"/>
                  <a:pt x="141" y="137"/>
                  <a:pt x="142" y="136"/>
                </a:cubicBezTo>
                <a:cubicBezTo>
                  <a:pt x="142" y="135"/>
                  <a:pt x="142" y="135"/>
                  <a:pt x="142" y="135"/>
                </a:cubicBezTo>
                <a:cubicBezTo>
                  <a:pt x="142" y="135"/>
                  <a:pt x="143" y="134"/>
                  <a:pt x="144" y="134"/>
                </a:cubicBezTo>
                <a:cubicBezTo>
                  <a:pt x="142" y="136"/>
                  <a:pt x="138" y="139"/>
                  <a:pt x="138" y="140"/>
                </a:cubicBezTo>
                <a:cubicBezTo>
                  <a:pt x="138" y="140"/>
                  <a:pt x="137" y="141"/>
                  <a:pt x="136" y="141"/>
                </a:cubicBezTo>
                <a:cubicBezTo>
                  <a:pt x="138" y="140"/>
                  <a:pt x="138" y="139"/>
                  <a:pt x="139" y="138"/>
                </a:cubicBezTo>
                <a:cubicBezTo>
                  <a:pt x="139" y="137"/>
                  <a:pt x="136" y="138"/>
                  <a:pt x="133" y="141"/>
                </a:cubicBezTo>
                <a:cubicBezTo>
                  <a:pt x="134" y="141"/>
                  <a:pt x="136" y="139"/>
                  <a:pt x="137" y="139"/>
                </a:cubicBezTo>
                <a:cubicBezTo>
                  <a:pt x="137" y="139"/>
                  <a:pt x="138" y="139"/>
                  <a:pt x="138" y="139"/>
                </a:cubicBezTo>
                <a:cubicBezTo>
                  <a:pt x="135" y="142"/>
                  <a:pt x="132" y="145"/>
                  <a:pt x="132" y="146"/>
                </a:cubicBezTo>
                <a:cubicBezTo>
                  <a:pt x="133" y="145"/>
                  <a:pt x="135" y="144"/>
                  <a:pt x="135" y="143"/>
                </a:cubicBezTo>
                <a:cubicBezTo>
                  <a:pt x="134" y="144"/>
                  <a:pt x="134" y="144"/>
                  <a:pt x="134" y="144"/>
                </a:cubicBezTo>
                <a:cubicBezTo>
                  <a:pt x="135" y="144"/>
                  <a:pt x="136" y="142"/>
                  <a:pt x="136" y="142"/>
                </a:cubicBezTo>
                <a:cubicBezTo>
                  <a:pt x="137" y="142"/>
                  <a:pt x="134" y="145"/>
                  <a:pt x="137" y="143"/>
                </a:cubicBezTo>
                <a:cubicBezTo>
                  <a:pt x="136" y="142"/>
                  <a:pt x="139" y="141"/>
                  <a:pt x="140" y="141"/>
                </a:cubicBezTo>
                <a:cubicBezTo>
                  <a:pt x="139" y="140"/>
                  <a:pt x="141" y="139"/>
                  <a:pt x="141" y="139"/>
                </a:cubicBezTo>
                <a:cubicBezTo>
                  <a:pt x="140" y="139"/>
                  <a:pt x="140" y="139"/>
                  <a:pt x="141" y="138"/>
                </a:cubicBezTo>
                <a:cubicBezTo>
                  <a:pt x="144" y="136"/>
                  <a:pt x="146" y="134"/>
                  <a:pt x="148" y="133"/>
                </a:cubicBezTo>
                <a:cubicBezTo>
                  <a:pt x="147" y="133"/>
                  <a:pt x="143" y="135"/>
                  <a:pt x="146" y="132"/>
                </a:cubicBezTo>
                <a:cubicBezTo>
                  <a:pt x="143" y="133"/>
                  <a:pt x="141" y="134"/>
                  <a:pt x="139" y="137"/>
                </a:cubicBezTo>
                <a:close/>
                <a:moveTo>
                  <a:pt x="142" y="131"/>
                </a:moveTo>
                <a:cubicBezTo>
                  <a:pt x="142" y="131"/>
                  <a:pt x="143" y="132"/>
                  <a:pt x="144" y="130"/>
                </a:cubicBezTo>
                <a:cubicBezTo>
                  <a:pt x="144" y="130"/>
                  <a:pt x="144" y="130"/>
                  <a:pt x="144" y="129"/>
                </a:cubicBezTo>
                <a:cubicBezTo>
                  <a:pt x="144" y="130"/>
                  <a:pt x="143" y="130"/>
                  <a:pt x="142" y="131"/>
                </a:cubicBezTo>
                <a:close/>
                <a:moveTo>
                  <a:pt x="142" y="143"/>
                </a:moveTo>
                <a:cubicBezTo>
                  <a:pt x="142" y="143"/>
                  <a:pt x="145" y="140"/>
                  <a:pt x="145" y="142"/>
                </a:cubicBezTo>
                <a:cubicBezTo>
                  <a:pt x="147" y="140"/>
                  <a:pt x="149" y="139"/>
                  <a:pt x="150" y="138"/>
                </a:cubicBezTo>
                <a:cubicBezTo>
                  <a:pt x="148" y="139"/>
                  <a:pt x="147" y="140"/>
                  <a:pt x="146" y="140"/>
                </a:cubicBezTo>
                <a:cubicBezTo>
                  <a:pt x="147" y="139"/>
                  <a:pt x="147" y="139"/>
                  <a:pt x="148" y="138"/>
                </a:cubicBezTo>
                <a:cubicBezTo>
                  <a:pt x="147" y="139"/>
                  <a:pt x="150" y="137"/>
                  <a:pt x="150" y="137"/>
                </a:cubicBezTo>
                <a:cubicBezTo>
                  <a:pt x="148" y="138"/>
                  <a:pt x="142" y="142"/>
                  <a:pt x="142" y="143"/>
                </a:cubicBezTo>
                <a:close/>
                <a:moveTo>
                  <a:pt x="125" y="125"/>
                </a:moveTo>
                <a:cubicBezTo>
                  <a:pt x="126" y="125"/>
                  <a:pt x="128" y="123"/>
                  <a:pt x="128" y="124"/>
                </a:cubicBezTo>
                <a:cubicBezTo>
                  <a:pt x="126" y="126"/>
                  <a:pt x="124" y="127"/>
                  <a:pt x="124" y="128"/>
                </a:cubicBezTo>
                <a:cubicBezTo>
                  <a:pt x="129" y="124"/>
                  <a:pt x="129" y="124"/>
                  <a:pt x="129" y="124"/>
                </a:cubicBezTo>
                <a:cubicBezTo>
                  <a:pt x="128" y="123"/>
                  <a:pt x="132" y="121"/>
                  <a:pt x="131" y="120"/>
                </a:cubicBezTo>
                <a:cubicBezTo>
                  <a:pt x="129" y="122"/>
                  <a:pt x="127" y="123"/>
                  <a:pt x="125" y="125"/>
                </a:cubicBezTo>
                <a:close/>
                <a:moveTo>
                  <a:pt x="131" y="122"/>
                </a:moveTo>
                <a:cubicBezTo>
                  <a:pt x="132" y="122"/>
                  <a:pt x="131" y="122"/>
                  <a:pt x="131" y="123"/>
                </a:cubicBezTo>
                <a:cubicBezTo>
                  <a:pt x="132" y="122"/>
                  <a:pt x="132" y="121"/>
                  <a:pt x="133" y="120"/>
                </a:cubicBezTo>
                <a:cubicBezTo>
                  <a:pt x="134" y="120"/>
                  <a:pt x="134" y="120"/>
                  <a:pt x="134" y="120"/>
                </a:cubicBezTo>
                <a:cubicBezTo>
                  <a:pt x="133" y="120"/>
                  <a:pt x="135" y="117"/>
                  <a:pt x="131" y="119"/>
                </a:cubicBezTo>
                <a:cubicBezTo>
                  <a:pt x="131" y="120"/>
                  <a:pt x="134" y="119"/>
                  <a:pt x="131" y="122"/>
                </a:cubicBezTo>
                <a:close/>
                <a:moveTo>
                  <a:pt x="139" y="130"/>
                </a:moveTo>
                <a:cubicBezTo>
                  <a:pt x="138" y="132"/>
                  <a:pt x="142" y="129"/>
                  <a:pt x="142" y="129"/>
                </a:cubicBezTo>
                <a:lnTo>
                  <a:pt x="139" y="130"/>
                </a:lnTo>
                <a:close/>
                <a:moveTo>
                  <a:pt x="133" y="129"/>
                </a:moveTo>
                <a:cubicBezTo>
                  <a:pt x="135" y="127"/>
                  <a:pt x="136" y="126"/>
                  <a:pt x="135" y="126"/>
                </a:cubicBezTo>
                <a:cubicBezTo>
                  <a:pt x="133" y="128"/>
                  <a:pt x="132" y="129"/>
                  <a:pt x="133" y="129"/>
                </a:cubicBezTo>
                <a:close/>
                <a:moveTo>
                  <a:pt x="129" y="121"/>
                </a:moveTo>
                <a:cubicBezTo>
                  <a:pt x="128" y="120"/>
                  <a:pt x="126" y="121"/>
                  <a:pt x="124" y="124"/>
                </a:cubicBezTo>
                <a:cubicBezTo>
                  <a:pt x="125" y="123"/>
                  <a:pt x="125" y="123"/>
                  <a:pt x="124" y="124"/>
                </a:cubicBezTo>
                <a:cubicBezTo>
                  <a:pt x="123" y="124"/>
                  <a:pt x="121" y="127"/>
                  <a:pt x="120" y="128"/>
                </a:cubicBezTo>
                <a:cubicBezTo>
                  <a:pt x="121" y="128"/>
                  <a:pt x="121" y="128"/>
                  <a:pt x="120" y="130"/>
                </a:cubicBezTo>
                <a:cubicBezTo>
                  <a:pt x="121" y="129"/>
                  <a:pt x="121" y="129"/>
                  <a:pt x="121" y="129"/>
                </a:cubicBezTo>
                <a:cubicBezTo>
                  <a:pt x="125" y="126"/>
                  <a:pt x="124" y="125"/>
                  <a:pt x="128" y="123"/>
                </a:cubicBezTo>
                <a:cubicBezTo>
                  <a:pt x="127" y="122"/>
                  <a:pt x="126" y="123"/>
                  <a:pt x="129" y="121"/>
                </a:cubicBezTo>
                <a:close/>
                <a:moveTo>
                  <a:pt x="129" y="131"/>
                </a:moveTo>
                <a:cubicBezTo>
                  <a:pt x="130" y="130"/>
                  <a:pt x="133" y="127"/>
                  <a:pt x="134" y="126"/>
                </a:cubicBezTo>
                <a:cubicBezTo>
                  <a:pt x="131" y="128"/>
                  <a:pt x="130" y="130"/>
                  <a:pt x="129" y="131"/>
                </a:cubicBezTo>
                <a:close/>
                <a:moveTo>
                  <a:pt x="133" y="136"/>
                </a:moveTo>
                <a:cubicBezTo>
                  <a:pt x="135" y="136"/>
                  <a:pt x="137" y="136"/>
                  <a:pt x="139" y="133"/>
                </a:cubicBezTo>
                <a:cubicBezTo>
                  <a:pt x="136" y="135"/>
                  <a:pt x="136" y="134"/>
                  <a:pt x="133" y="136"/>
                </a:cubicBezTo>
                <a:close/>
                <a:moveTo>
                  <a:pt x="124" y="131"/>
                </a:moveTo>
                <a:cubicBezTo>
                  <a:pt x="125" y="131"/>
                  <a:pt x="125" y="131"/>
                  <a:pt x="124" y="132"/>
                </a:cubicBezTo>
                <a:cubicBezTo>
                  <a:pt x="126" y="131"/>
                  <a:pt x="131" y="127"/>
                  <a:pt x="128" y="128"/>
                </a:cubicBezTo>
                <a:cubicBezTo>
                  <a:pt x="128" y="129"/>
                  <a:pt x="126" y="130"/>
                  <a:pt x="124" y="131"/>
                </a:cubicBezTo>
                <a:close/>
                <a:moveTo>
                  <a:pt x="121" y="127"/>
                </a:moveTo>
                <a:cubicBezTo>
                  <a:pt x="121" y="126"/>
                  <a:pt x="121" y="125"/>
                  <a:pt x="123" y="124"/>
                </a:cubicBezTo>
                <a:cubicBezTo>
                  <a:pt x="120" y="126"/>
                  <a:pt x="117" y="127"/>
                  <a:pt x="117" y="128"/>
                </a:cubicBezTo>
                <a:cubicBezTo>
                  <a:pt x="118" y="128"/>
                  <a:pt x="120" y="126"/>
                  <a:pt x="121" y="126"/>
                </a:cubicBezTo>
                <a:cubicBezTo>
                  <a:pt x="120" y="126"/>
                  <a:pt x="119" y="128"/>
                  <a:pt x="121" y="127"/>
                </a:cubicBezTo>
                <a:close/>
                <a:moveTo>
                  <a:pt x="120" y="131"/>
                </a:moveTo>
                <a:cubicBezTo>
                  <a:pt x="121" y="131"/>
                  <a:pt x="122" y="131"/>
                  <a:pt x="124" y="129"/>
                </a:cubicBezTo>
                <a:cubicBezTo>
                  <a:pt x="124" y="128"/>
                  <a:pt x="121" y="130"/>
                  <a:pt x="120" y="131"/>
                </a:cubicBezTo>
                <a:close/>
                <a:moveTo>
                  <a:pt x="119" y="140"/>
                </a:moveTo>
                <a:cubicBezTo>
                  <a:pt x="121" y="139"/>
                  <a:pt x="122" y="137"/>
                  <a:pt x="124" y="135"/>
                </a:cubicBezTo>
                <a:cubicBezTo>
                  <a:pt x="124" y="134"/>
                  <a:pt x="124" y="134"/>
                  <a:pt x="124" y="134"/>
                </a:cubicBezTo>
                <a:cubicBezTo>
                  <a:pt x="121" y="137"/>
                  <a:pt x="119" y="139"/>
                  <a:pt x="119" y="140"/>
                </a:cubicBezTo>
                <a:close/>
                <a:moveTo>
                  <a:pt x="117" y="131"/>
                </a:moveTo>
                <a:cubicBezTo>
                  <a:pt x="119" y="130"/>
                  <a:pt x="117" y="130"/>
                  <a:pt x="118" y="129"/>
                </a:cubicBezTo>
                <a:cubicBezTo>
                  <a:pt x="116" y="131"/>
                  <a:pt x="116" y="131"/>
                  <a:pt x="117" y="131"/>
                </a:cubicBezTo>
                <a:close/>
                <a:moveTo>
                  <a:pt x="112" y="133"/>
                </a:moveTo>
                <a:cubicBezTo>
                  <a:pt x="112" y="134"/>
                  <a:pt x="114" y="132"/>
                  <a:pt x="113" y="133"/>
                </a:cubicBezTo>
                <a:cubicBezTo>
                  <a:pt x="117" y="130"/>
                  <a:pt x="114" y="131"/>
                  <a:pt x="112" y="133"/>
                </a:cubicBezTo>
                <a:close/>
                <a:moveTo>
                  <a:pt x="117" y="138"/>
                </a:moveTo>
                <a:cubicBezTo>
                  <a:pt x="116" y="140"/>
                  <a:pt x="113" y="143"/>
                  <a:pt x="114" y="143"/>
                </a:cubicBezTo>
                <a:cubicBezTo>
                  <a:pt x="117" y="140"/>
                  <a:pt x="116" y="140"/>
                  <a:pt x="119" y="137"/>
                </a:cubicBezTo>
                <a:cubicBezTo>
                  <a:pt x="118" y="138"/>
                  <a:pt x="118" y="137"/>
                  <a:pt x="117" y="138"/>
                </a:cubicBezTo>
                <a:close/>
                <a:moveTo>
                  <a:pt x="114" y="157"/>
                </a:moveTo>
                <a:cubicBezTo>
                  <a:pt x="112" y="158"/>
                  <a:pt x="113" y="158"/>
                  <a:pt x="111" y="158"/>
                </a:cubicBezTo>
                <a:cubicBezTo>
                  <a:pt x="113" y="158"/>
                  <a:pt x="109" y="161"/>
                  <a:pt x="109" y="161"/>
                </a:cubicBezTo>
                <a:cubicBezTo>
                  <a:pt x="111" y="159"/>
                  <a:pt x="109" y="160"/>
                  <a:pt x="108" y="161"/>
                </a:cubicBezTo>
                <a:cubicBezTo>
                  <a:pt x="108" y="162"/>
                  <a:pt x="107" y="163"/>
                  <a:pt x="107" y="164"/>
                </a:cubicBezTo>
                <a:cubicBezTo>
                  <a:pt x="105" y="166"/>
                  <a:pt x="105" y="164"/>
                  <a:pt x="102" y="167"/>
                </a:cubicBezTo>
                <a:cubicBezTo>
                  <a:pt x="102" y="169"/>
                  <a:pt x="103" y="167"/>
                  <a:pt x="104" y="167"/>
                </a:cubicBezTo>
                <a:cubicBezTo>
                  <a:pt x="103" y="168"/>
                  <a:pt x="102" y="168"/>
                  <a:pt x="101" y="169"/>
                </a:cubicBezTo>
                <a:cubicBezTo>
                  <a:pt x="103" y="169"/>
                  <a:pt x="106" y="166"/>
                  <a:pt x="107" y="164"/>
                </a:cubicBezTo>
                <a:cubicBezTo>
                  <a:pt x="106" y="167"/>
                  <a:pt x="101" y="172"/>
                  <a:pt x="99" y="173"/>
                </a:cubicBezTo>
                <a:cubicBezTo>
                  <a:pt x="99" y="173"/>
                  <a:pt x="99" y="175"/>
                  <a:pt x="98" y="175"/>
                </a:cubicBezTo>
                <a:cubicBezTo>
                  <a:pt x="98" y="175"/>
                  <a:pt x="99" y="175"/>
                  <a:pt x="98" y="175"/>
                </a:cubicBezTo>
                <a:cubicBezTo>
                  <a:pt x="99" y="175"/>
                  <a:pt x="98" y="175"/>
                  <a:pt x="99" y="175"/>
                </a:cubicBezTo>
                <a:cubicBezTo>
                  <a:pt x="99" y="175"/>
                  <a:pt x="100" y="174"/>
                  <a:pt x="100" y="174"/>
                </a:cubicBezTo>
                <a:cubicBezTo>
                  <a:pt x="100" y="174"/>
                  <a:pt x="100" y="174"/>
                  <a:pt x="100" y="174"/>
                </a:cubicBezTo>
                <a:cubicBezTo>
                  <a:pt x="101" y="172"/>
                  <a:pt x="101" y="172"/>
                  <a:pt x="101" y="172"/>
                </a:cubicBezTo>
                <a:cubicBezTo>
                  <a:pt x="102" y="172"/>
                  <a:pt x="103" y="171"/>
                  <a:pt x="104" y="170"/>
                </a:cubicBezTo>
                <a:cubicBezTo>
                  <a:pt x="103" y="170"/>
                  <a:pt x="106" y="168"/>
                  <a:pt x="106" y="167"/>
                </a:cubicBezTo>
                <a:cubicBezTo>
                  <a:pt x="108" y="166"/>
                  <a:pt x="114" y="158"/>
                  <a:pt x="117" y="157"/>
                </a:cubicBezTo>
                <a:cubicBezTo>
                  <a:pt x="117" y="157"/>
                  <a:pt x="116" y="157"/>
                  <a:pt x="117" y="156"/>
                </a:cubicBezTo>
                <a:cubicBezTo>
                  <a:pt x="119" y="155"/>
                  <a:pt x="120" y="153"/>
                  <a:pt x="123" y="151"/>
                </a:cubicBezTo>
                <a:cubicBezTo>
                  <a:pt x="122" y="150"/>
                  <a:pt x="125" y="150"/>
                  <a:pt x="126" y="148"/>
                </a:cubicBezTo>
                <a:cubicBezTo>
                  <a:pt x="126" y="148"/>
                  <a:pt x="127" y="147"/>
                  <a:pt x="126" y="147"/>
                </a:cubicBezTo>
                <a:cubicBezTo>
                  <a:pt x="123" y="150"/>
                  <a:pt x="122" y="148"/>
                  <a:pt x="120" y="151"/>
                </a:cubicBezTo>
                <a:cubicBezTo>
                  <a:pt x="121" y="150"/>
                  <a:pt x="120" y="153"/>
                  <a:pt x="119" y="153"/>
                </a:cubicBezTo>
                <a:cubicBezTo>
                  <a:pt x="119" y="152"/>
                  <a:pt x="117" y="155"/>
                  <a:pt x="116" y="155"/>
                </a:cubicBezTo>
                <a:cubicBezTo>
                  <a:pt x="117" y="154"/>
                  <a:pt x="118" y="153"/>
                  <a:pt x="118" y="152"/>
                </a:cubicBezTo>
                <a:cubicBezTo>
                  <a:pt x="117" y="154"/>
                  <a:pt x="116" y="154"/>
                  <a:pt x="116" y="154"/>
                </a:cubicBezTo>
                <a:cubicBezTo>
                  <a:pt x="116" y="154"/>
                  <a:pt x="117" y="153"/>
                  <a:pt x="117" y="153"/>
                </a:cubicBezTo>
                <a:cubicBezTo>
                  <a:pt x="115" y="155"/>
                  <a:pt x="115" y="155"/>
                  <a:pt x="114" y="157"/>
                </a:cubicBezTo>
                <a:close/>
                <a:moveTo>
                  <a:pt x="119" y="151"/>
                </a:moveTo>
                <a:cubicBezTo>
                  <a:pt x="120" y="150"/>
                  <a:pt x="121" y="149"/>
                  <a:pt x="121" y="148"/>
                </a:cubicBezTo>
                <a:cubicBezTo>
                  <a:pt x="120" y="149"/>
                  <a:pt x="119" y="149"/>
                  <a:pt x="118" y="151"/>
                </a:cubicBezTo>
                <a:cubicBezTo>
                  <a:pt x="118" y="152"/>
                  <a:pt x="119" y="150"/>
                  <a:pt x="120" y="150"/>
                </a:cubicBezTo>
                <a:cubicBezTo>
                  <a:pt x="119" y="151"/>
                  <a:pt x="118" y="152"/>
                  <a:pt x="119" y="151"/>
                </a:cubicBezTo>
                <a:close/>
                <a:moveTo>
                  <a:pt x="124" y="159"/>
                </a:moveTo>
                <a:cubicBezTo>
                  <a:pt x="125" y="159"/>
                  <a:pt x="128" y="159"/>
                  <a:pt x="128" y="157"/>
                </a:cubicBezTo>
                <a:cubicBezTo>
                  <a:pt x="125" y="160"/>
                  <a:pt x="127" y="156"/>
                  <a:pt x="124" y="159"/>
                </a:cubicBezTo>
                <a:close/>
                <a:moveTo>
                  <a:pt x="112" y="142"/>
                </a:moveTo>
                <a:cubicBezTo>
                  <a:pt x="110" y="143"/>
                  <a:pt x="109" y="144"/>
                  <a:pt x="109" y="145"/>
                </a:cubicBezTo>
                <a:cubicBezTo>
                  <a:pt x="110" y="145"/>
                  <a:pt x="111" y="143"/>
                  <a:pt x="112" y="142"/>
                </a:cubicBezTo>
                <a:cubicBezTo>
                  <a:pt x="112" y="143"/>
                  <a:pt x="112" y="143"/>
                  <a:pt x="113" y="142"/>
                </a:cubicBezTo>
                <a:cubicBezTo>
                  <a:pt x="113" y="142"/>
                  <a:pt x="112" y="142"/>
                  <a:pt x="112" y="142"/>
                </a:cubicBezTo>
                <a:close/>
                <a:moveTo>
                  <a:pt x="114" y="170"/>
                </a:moveTo>
                <a:cubicBezTo>
                  <a:pt x="115" y="170"/>
                  <a:pt x="118" y="166"/>
                  <a:pt x="117" y="166"/>
                </a:cubicBezTo>
                <a:cubicBezTo>
                  <a:pt x="115" y="168"/>
                  <a:pt x="116" y="167"/>
                  <a:pt x="114" y="170"/>
                </a:cubicBezTo>
                <a:close/>
                <a:moveTo>
                  <a:pt x="88" y="182"/>
                </a:moveTo>
                <a:cubicBezTo>
                  <a:pt x="88" y="182"/>
                  <a:pt x="89" y="182"/>
                  <a:pt x="89" y="181"/>
                </a:cubicBezTo>
                <a:cubicBezTo>
                  <a:pt x="88" y="181"/>
                  <a:pt x="88" y="182"/>
                  <a:pt x="88" y="182"/>
                </a:cubicBezTo>
                <a:close/>
                <a:moveTo>
                  <a:pt x="108" y="144"/>
                </a:moveTo>
                <a:cubicBezTo>
                  <a:pt x="106" y="144"/>
                  <a:pt x="109" y="142"/>
                  <a:pt x="108" y="142"/>
                </a:cubicBezTo>
                <a:cubicBezTo>
                  <a:pt x="107" y="142"/>
                  <a:pt x="103" y="145"/>
                  <a:pt x="103" y="145"/>
                </a:cubicBezTo>
                <a:cubicBezTo>
                  <a:pt x="105" y="144"/>
                  <a:pt x="106" y="145"/>
                  <a:pt x="107" y="144"/>
                </a:cubicBezTo>
                <a:cubicBezTo>
                  <a:pt x="109" y="143"/>
                  <a:pt x="109" y="143"/>
                  <a:pt x="110" y="141"/>
                </a:cubicBezTo>
                <a:cubicBezTo>
                  <a:pt x="110" y="141"/>
                  <a:pt x="110" y="141"/>
                  <a:pt x="110" y="141"/>
                </a:cubicBezTo>
                <a:cubicBezTo>
                  <a:pt x="107" y="143"/>
                  <a:pt x="110" y="142"/>
                  <a:pt x="108" y="144"/>
                </a:cubicBezTo>
                <a:close/>
                <a:moveTo>
                  <a:pt x="802" y="247"/>
                </a:moveTo>
                <a:cubicBezTo>
                  <a:pt x="799" y="242"/>
                  <a:pt x="799" y="242"/>
                  <a:pt x="799" y="242"/>
                </a:cubicBezTo>
                <a:cubicBezTo>
                  <a:pt x="798" y="242"/>
                  <a:pt x="801" y="247"/>
                  <a:pt x="801" y="246"/>
                </a:cubicBezTo>
                <a:cubicBezTo>
                  <a:pt x="801" y="247"/>
                  <a:pt x="801" y="247"/>
                  <a:pt x="801" y="247"/>
                </a:cubicBezTo>
                <a:cubicBezTo>
                  <a:pt x="800" y="244"/>
                  <a:pt x="802" y="246"/>
                  <a:pt x="802" y="247"/>
                </a:cubicBezTo>
                <a:close/>
                <a:moveTo>
                  <a:pt x="596" y="44"/>
                </a:moveTo>
                <a:cubicBezTo>
                  <a:pt x="592" y="42"/>
                  <a:pt x="592" y="42"/>
                  <a:pt x="592" y="42"/>
                </a:cubicBezTo>
                <a:cubicBezTo>
                  <a:pt x="592" y="43"/>
                  <a:pt x="593" y="43"/>
                  <a:pt x="594" y="44"/>
                </a:cubicBezTo>
                <a:cubicBezTo>
                  <a:pt x="591" y="43"/>
                  <a:pt x="597" y="45"/>
                  <a:pt x="596" y="44"/>
                </a:cubicBezTo>
                <a:close/>
                <a:moveTo>
                  <a:pt x="493" y="9"/>
                </a:moveTo>
                <a:cubicBezTo>
                  <a:pt x="495" y="10"/>
                  <a:pt x="500" y="11"/>
                  <a:pt x="502" y="11"/>
                </a:cubicBezTo>
                <a:cubicBezTo>
                  <a:pt x="500" y="10"/>
                  <a:pt x="492" y="9"/>
                  <a:pt x="493" y="9"/>
                </a:cubicBezTo>
                <a:close/>
                <a:moveTo>
                  <a:pt x="467" y="5"/>
                </a:moveTo>
                <a:cubicBezTo>
                  <a:pt x="469" y="5"/>
                  <a:pt x="477" y="7"/>
                  <a:pt x="475" y="6"/>
                </a:cubicBezTo>
                <a:cubicBezTo>
                  <a:pt x="473" y="6"/>
                  <a:pt x="466" y="4"/>
                  <a:pt x="466" y="5"/>
                </a:cubicBezTo>
                <a:cubicBezTo>
                  <a:pt x="467" y="6"/>
                  <a:pt x="469" y="7"/>
                  <a:pt x="470" y="6"/>
                </a:cubicBezTo>
                <a:cubicBezTo>
                  <a:pt x="469" y="6"/>
                  <a:pt x="468" y="6"/>
                  <a:pt x="467" y="5"/>
                </a:cubicBezTo>
                <a:close/>
                <a:moveTo>
                  <a:pt x="411" y="0"/>
                </a:moveTo>
                <a:cubicBezTo>
                  <a:pt x="410" y="0"/>
                  <a:pt x="406" y="0"/>
                  <a:pt x="404" y="1"/>
                </a:cubicBezTo>
                <a:cubicBezTo>
                  <a:pt x="407" y="1"/>
                  <a:pt x="411" y="1"/>
                  <a:pt x="414" y="1"/>
                </a:cubicBezTo>
                <a:cubicBezTo>
                  <a:pt x="413" y="1"/>
                  <a:pt x="411" y="1"/>
                  <a:pt x="412" y="1"/>
                </a:cubicBezTo>
                <a:cubicBezTo>
                  <a:pt x="413" y="1"/>
                  <a:pt x="417" y="0"/>
                  <a:pt x="415" y="0"/>
                </a:cubicBezTo>
                <a:cubicBezTo>
                  <a:pt x="415" y="1"/>
                  <a:pt x="413" y="0"/>
                  <a:pt x="411" y="0"/>
                </a:cubicBezTo>
                <a:close/>
                <a:moveTo>
                  <a:pt x="394" y="50"/>
                </a:moveTo>
                <a:cubicBezTo>
                  <a:pt x="394" y="49"/>
                  <a:pt x="401" y="50"/>
                  <a:pt x="399" y="50"/>
                </a:cubicBezTo>
                <a:cubicBezTo>
                  <a:pt x="399" y="49"/>
                  <a:pt x="391" y="49"/>
                  <a:pt x="394" y="50"/>
                </a:cubicBezTo>
                <a:close/>
                <a:moveTo>
                  <a:pt x="388" y="50"/>
                </a:moveTo>
                <a:cubicBezTo>
                  <a:pt x="389" y="50"/>
                  <a:pt x="391" y="51"/>
                  <a:pt x="393" y="50"/>
                </a:cubicBezTo>
                <a:cubicBezTo>
                  <a:pt x="384" y="50"/>
                  <a:pt x="379" y="50"/>
                  <a:pt x="376" y="50"/>
                </a:cubicBezTo>
                <a:cubicBezTo>
                  <a:pt x="379" y="50"/>
                  <a:pt x="373" y="51"/>
                  <a:pt x="376" y="51"/>
                </a:cubicBezTo>
                <a:cubicBezTo>
                  <a:pt x="378" y="50"/>
                  <a:pt x="383" y="51"/>
                  <a:pt x="382" y="50"/>
                </a:cubicBezTo>
                <a:cubicBezTo>
                  <a:pt x="383" y="50"/>
                  <a:pt x="386" y="50"/>
                  <a:pt x="388" y="50"/>
                </a:cubicBezTo>
                <a:close/>
                <a:moveTo>
                  <a:pt x="350" y="7"/>
                </a:moveTo>
                <a:cubicBezTo>
                  <a:pt x="351" y="6"/>
                  <a:pt x="358" y="6"/>
                  <a:pt x="359" y="6"/>
                </a:cubicBezTo>
                <a:cubicBezTo>
                  <a:pt x="355" y="6"/>
                  <a:pt x="351" y="7"/>
                  <a:pt x="349" y="7"/>
                </a:cubicBezTo>
                <a:cubicBezTo>
                  <a:pt x="350" y="7"/>
                  <a:pt x="350" y="7"/>
                  <a:pt x="350" y="7"/>
                </a:cubicBezTo>
                <a:cubicBezTo>
                  <a:pt x="350" y="7"/>
                  <a:pt x="349" y="7"/>
                  <a:pt x="350" y="7"/>
                </a:cubicBezTo>
                <a:close/>
                <a:moveTo>
                  <a:pt x="350" y="8"/>
                </a:moveTo>
                <a:cubicBezTo>
                  <a:pt x="350" y="8"/>
                  <a:pt x="350" y="8"/>
                  <a:pt x="351" y="7"/>
                </a:cubicBezTo>
                <a:cubicBezTo>
                  <a:pt x="348" y="8"/>
                  <a:pt x="348" y="7"/>
                  <a:pt x="347" y="7"/>
                </a:cubicBezTo>
                <a:cubicBezTo>
                  <a:pt x="346" y="8"/>
                  <a:pt x="345" y="8"/>
                  <a:pt x="343" y="8"/>
                </a:cubicBezTo>
                <a:cubicBezTo>
                  <a:pt x="342" y="8"/>
                  <a:pt x="336" y="8"/>
                  <a:pt x="335" y="9"/>
                </a:cubicBezTo>
                <a:cubicBezTo>
                  <a:pt x="336" y="9"/>
                  <a:pt x="337" y="9"/>
                  <a:pt x="337" y="9"/>
                </a:cubicBezTo>
                <a:cubicBezTo>
                  <a:pt x="334" y="10"/>
                  <a:pt x="330" y="9"/>
                  <a:pt x="327" y="11"/>
                </a:cubicBezTo>
                <a:cubicBezTo>
                  <a:pt x="331" y="11"/>
                  <a:pt x="333" y="10"/>
                  <a:pt x="336" y="10"/>
                </a:cubicBezTo>
                <a:cubicBezTo>
                  <a:pt x="336" y="9"/>
                  <a:pt x="337" y="9"/>
                  <a:pt x="339" y="9"/>
                </a:cubicBezTo>
                <a:cubicBezTo>
                  <a:pt x="339" y="9"/>
                  <a:pt x="336" y="9"/>
                  <a:pt x="337" y="10"/>
                </a:cubicBezTo>
                <a:cubicBezTo>
                  <a:pt x="342" y="9"/>
                  <a:pt x="350" y="9"/>
                  <a:pt x="351" y="8"/>
                </a:cubicBezTo>
                <a:cubicBezTo>
                  <a:pt x="350" y="8"/>
                  <a:pt x="350" y="8"/>
                  <a:pt x="350" y="8"/>
                </a:cubicBezTo>
                <a:close/>
                <a:moveTo>
                  <a:pt x="314" y="14"/>
                </a:moveTo>
                <a:cubicBezTo>
                  <a:pt x="315" y="14"/>
                  <a:pt x="322" y="13"/>
                  <a:pt x="320" y="13"/>
                </a:cubicBezTo>
                <a:cubicBezTo>
                  <a:pt x="317" y="14"/>
                  <a:pt x="316" y="13"/>
                  <a:pt x="314" y="14"/>
                </a:cubicBezTo>
                <a:close/>
                <a:moveTo>
                  <a:pt x="241" y="77"/>
                </a:moveTo>
                <a:cubicBezTo>
                  <a:pt x="240" y="77"/>
                  <a:pt x="241" y="75"/>
                  <a:pt x="240" y="76"/>
                </a:cubicBezTo>
                <a:cubicBezTo>
                  <a:pt x="240" y="76"/>
                  <a:pt x="238" y="77"/>
                  <a:pt x="238" y="77"/>
                </a:cubicBezTo>
                <a:cubicBezTo>
                  <a:pt x="238" y="77"/>
                  <a:pt x="238" y="77"/>
                  <a:pt x="237" y="77"/>
                </a:cubicBezTo>
                <a:cubicBezTo>
                  <a:pt x="237" y="78"/>
                  <a:pt x="238" y="77"/>
                  <a:pt x="238" y="77"/>
                </a:cubicBezTo>
                <a:cubicBezTo>
                  <a:pt x="236" y="79"/>
                  <a:pt x="236" y="78"/>
                  <a:pt x="235" y="79"/>
                </a:cubicBezTo>
                <a:cubicBezTo>
                  <a:pt x="236" y="79"/>
                  <a:pt x="240" y="77"/>
                  <a:pt x="241" y="77"/>
                </a:cubicBezTo>
                <a:close/>
                <a:moveTo>
                  <a:pt x="232" y="80"/>
                </a:moveTo>
                <a:cubicBezTo>
                  <a:pt x="232" y="81"/>
                  <a:pt x="233" y="81"/>
                  <a:pt x="228" y="83"/>
                </a:cubicBezTo>
                <a:cubicBezTo>
                  <a:pt x="231" y="83"/>
                  <a:pt x="236" y="79"/>
                  <a:pt x="241" y="77"/>
                </a:cubicBezTo>
                <a:cubicBezTo>
                  <a:pt x="238" y="78"/>
                  <a:pt x="235" y="79"/>
                  <a:pt x="232" y="80"/>
                </a:cubicBezTo>
                <a:close/>
                <a:moveTo>
                  <a:pt x="222" y="84"/>
                </a:moveTo>
                <a:cubicBezTo>
                  <a:pt x="220" y="86"/>
                  <a:pt x="220" y="87"/>
                  <a:pt x="223" y="86"/>
                </a:cubicBezTo>
                <a:cubicBezTo>
                  <a:pt x="221" y="87"/>
                  <a:pt x="219" y="89"/>
                  <a:pt x="217" y="89"/>
                </a:cubicBezTo>
                <a:cubicBezTo>
                  <a:pt x="217" y="88"/>
                  <a:pt x="219" y="88"/>
                  <a:pt x="219" y="87"/>
                </a:cubicBezTo>
                <a:cubicBezTo>
                  <a:pt x="217" y="88"/>
                  <a:pt x="213" y="90"/>
                  <a:pt x="213" y="91"/>
                </a:cubicBezTo>
                <a:cubicBezTo>
                  <a:pt x="218" y="88"/>
                  <a:pt x="214" y="91"/>
                  <a:pt x="215" y="91"/>
                </a:cubicBezTo>
                <a:cubicBezTo>
                  <a:pt x="219" y="89"/>
                  <a:pt x="219" y="89"/>
                  <a:pt x="219" y="89"/>
                </a:cubicBezTo>
                <a:cubicBezTo>
                  <a:pt x="219" y="88"/>
                  <a:pt x="224" y="86"/>
                  <a:pt x="226" y="84"/>
                </a:cubicBezTo>
                <a:cubicBezTo>
                  <a:pt x="222" y="86"/>
                  <a:pt x="223" y="85"/>
                  <a:pt x="222" y="84"/>
                </a:cubicBezTo>
                <a:close/>
                <a:moveTo>
                  <a:pt x="214" y="101"/>
                </a:moveTo>
                <a:cubicBezTo>
                  <a:pt x="214" y="103"/>
                  <a:pt x="210" y="104"/>
                  <a:pt x="207" y="106"/>
                </a:cubicBezTo>
                <a:cubicBezTo>
                  <a:pt x="211" y="104"/>
                  <a:pt x="216" y="101"/>
                  <a:pt x="220" y="99"/>
                </a:cubicBezTo>
                <a:cubicBezTo>
                  <a:pt x="219" y="99"/>
                  <a:pt x="215" y="102"/>
                  <a:pt x="215" y="101"/>
                </a:cubicBezTo>
                <a:cubicBezTo>
                  <a:pt x="219" y="99"/>
                  <a:pt x="223" y="98"/>
                  <a:pt x="226" y="95"/>
                </a:cubicBezTo>
                <a:cubicBezTo>
                  <a:pt x="223" y="97"/>
                  <a:pt x="219" y="98"/>
                  <a:pt x="214" y="101"/>
                </a:cubicBezTo>
                <a:close/>
                <a:moveTo>
                  <a:pt x="211" y="86"/>
                </a:moveTo>
                <a:cubicBezTo>
                  <a:pt x="213" y="83"/>
                  <a:pt x="216" y="83"/>
                  <a:pt x="217" y="81"/>
                </a:cubicBezTo>
                <a:cubicBezTo>
                  <a:pt x="214" y="83"/>
                  <a:pt x="214" y="82"/>
                  <a:pt x="210" y="84"/>
                </a:cubicBezTo>
                <a:cubicBezTo>
                  <a:pt x="210" y="85"/>
                  <a:pt x="208" y="86"/>
                  <a:pt x="211" y="86"/>
                </a:cubicBezTo>
                <a:close/>
                <a:moveTo>
                  <a:pt x="210" y="82"/>
                </a:moveTo>
                <a:cubicBezTo>
                  <a:pt x="211" y="82"/>
                  <a:pt x="207" y="83"/>
                  <a:pt x="208" y="84"/>
                </a:cubicBezTo>
                <a:cubicBezTo>
                  <a:pt x="211" y="83"/>
                  <a:pt x="211" y="82"/>
                  <a:pt x="213" y="80"/>
                </a:cubicBezTo>
                <a:cubicBezTo>
                  <a:pt x="214" y="80"/>
                  <a:pt x="214" y="81"/>
                  <a:pt x="215" y="80"/>
                </a:cubicBezTo>
                <a:cubicBezTo>
                  <a:pt x="216" y="79"/>
                  <a:pt x="212" y="81"/>
                  <a:pt x="210" y="82"/>
                </a:cubicBezTo>
                <a:close/>
                <a:moveTo>
                  <a:pt x="203" y="100"/>
                </a:moveTo>
                <a:cubicBezTo>
                  <a:pt x="201" y="100"/>
                  <a:pt x="199" y="102"/>
                  <a:pt x="199" y="102"/>
                </a:cubicBezTo>
                <a:cubicBezTo>
                  <a:pt x="201" y="100"/>
                  <a:pt x="205" y="97"/>
                  <a:pt x="207" y="96"/>
                </a:cubicBezTo>
                <a:cubicBezTo>
                  <a:pt x="207" y="96"/>
                  <a:pt x="213" y="92"/>
                  <a:pt x="212" y="92"/>
                </a:cubicBezTo>
                <a:cubicBezTo>
                  <a:pt x="211" y="93"/>
                  <a:pt x="207" y="95"/>
                  <a:pt x="207" y="96"/>
                </a:cubicBezTo>
                <a:cubicBezTo>
                  <a:pt x="204" y="97"/>
                  <a:pt x="201" y="100"/>
                  <a:pt x="197" y="101"/>
                </a:cubicBezTo>
                <a:cubicBezTo>
                  <a:pt x="197" y="102"/>
                  <a:pt x="198" y="101"/>
                  <a:pt x="196" y="103"/>
                </a:cubicBezTo>
                <a:cubicBezTo>
                  <a:pt x="192" y="104"/>
                  <a:pt x="183" y="110"/>
                  <a:pt x="180" y="114"/>
                </a:cubicBezTo>
                <a:cubicBezTo>
                  <a:pt x="175" y="115"/>
                  <a:pt x="167" y="123"/>
                  <a:pt x="160" y="128"/>
                </a:cubicBezTo>
                <a:cubicBezTo>
                  <a:pt x="161" y="128"/>
                  <a:pt x="163" y="127"/>
                  <a:pt x="161" y="129"/>
                </a:cubicBezTo>
                <a:cubicBezTo>
                  <a:pt x="164" y="127"/>
                  <a:pt x="163" y="126"/>
                  <a:pt x="165" y="125"/>
                </a:cubicBezTo>
                <a:cubicBezTo>
                  <a:pt x="166" y="125"/>
                  <a:pt x="167" y="124"/>
                  <a:pt x="165" y="127"/>
                </a:cubicBezTo>
                <a:cubicBezTo>
                  <a:pt x="167" y="125"/>
                  <a:pt x="166" y="126"/>
                  <a:pt x="168" y="125"/>
                </a:cubicBezTo>
                <a:cubicBezTo>
                  <a:pt x="168" y="124"/>
                  <a:pt x="169" y="122"/>
                  <a:pt x="167" y="123"/>
                </a:cubicBezTo>
                <a:cubicBezTo>
                  <a:pt x="172" y="119"/>
                  <a:pt x="174" y="119"/>
                  <a:pt x="177" y="116"/>
                </a:cubicBezTo>
                <a:cubicBezTo>
                  <a:pt x="176" y="117"/>
                  <a:pt x="178" y="116"/>
                  <a:pt x="179" y="115"/>
                </a:cubicBezTo>
                <a:cubicBezTo>
                  <a:pt x="179" y="115"/>
                  <a:pt x="178" y="115"/>
                  <a:pt x="179" y="114"/>
                </a:cubicBezTo>
                <a:cubicBezTo>
                  <a:pt x="183" y="113"/>
                  <a:pt x="189" y="107"/>
                  <a:pt x="193" y="105"/>
                </a:cubicBezTo>
                <a:cubicBezTo>
                  <a:pt x="193" y="105"/>
                  <a:pt x="192" y="105"/>
                  <a:pt x="194" y="104"/>
                </a:cubicBezTo>
                <a:cubicBezTo>
                  <a:pt x="193" y="106"/>
                  <a:pt x="196" y="103"/>
                  <a:pt x="198" y="102"/>
                </a:cubicBezTo>
                <a:cubicBezTo>
                  <a:pt x="198" y="103"/>
                  <a:pt x="189" y="108"/>
                  <a:pt x="194" y="106"/>
                </a:cubicBezTo>
                <a:cubicBezTo>
                  <a:pt x="192" y="107"/>
                  <a:pt x="190" y="108"/>
                  <a:pt x="190" y="108"/>
                </a:cubicBezTo>
                <a:cubicBezTo>
                  <a:pt x="194" y="106"/>
                  <a:pt x="190" y="109"/>
                  <a:pt x="189" y="110"/>
                </a:cubicBezTo>
                <a:cubicBezTo>
                  <a:pt x="194" y="107"/>
                  <a:pt x="196" y="106"/>
                  <a:pt x="200" y="103"/>
                </a:cubicBezTo>
                <a:cubicBezTo>
                  <a:pt x="201" y="103"/>
                  <a:pt x="200" y="103"/>
                  <a:pt x="201" y="102"/>
                </a:cubicBezTo>
                <a:cubicBezTo>
                  <a:pt x="202" y="102"/>
                  <a:pt x="205" y="100"/>
                  <a:pt x="205" y="99"/>
                </a:cubicBezTo>
                <a:cubicBezTo>
                  <a:pt x="207" y="98"/>
                  <a:pt x="210" y="96"/>
                  <a:pt x="210" y="97"/>
                </a:cubicBezTo>
                <a:cubicBezTo>
                  <a:pt x="212" y="96"/>
                  <a:pt x="213" y="96"/>
                  <a:pt x="213" y="95"/>
                </a:cubicBezTo>
                <a:cubicBezTo>
                  <a:pt x="211" y="96"/>
                  <a:pt x="215" y="94"/>
                  <a:pt x="214" y="94"/>
                </a:cubicBezTo>
                <a:cubicBezTo>
                  <a:pt x="213" y="95"/>
                  <a:pt x="213" y="94"/>
                  <a:pt x="211" y="95"/>
                </a:cubicBezTo>
                <a:cubicBezTo>
                  <a:pt x="211" y="96"/>
                  <a:pt x="207" y="98"/>
                  <a:pt x="205" y="99"/>
                </a:cubicBezTo>
                <a:cubicBezTo>
                  <a:pt x="205" y="99"/>
                  <a:pt x="202" y="101"/>
                  <a:pt x="202" y="101"/>
                </a:cubicBezTo>
                <a:cubicBezTo>
                  <a:pt x="200" y="101"/>
                  <a:pt x="205" y="99"/>
                  <a:pt x="203" y="100"/>
                </a:cubicBezTo>
                <a:close/>
                <a:moveTo>
                  <a:pt x="201" y="82"/>
                </a:moveTo>
                <a:cubicBezTo>
                  <a:pt x="203" y="81"/>
                  <a:pt x="203" y="82"/>
                  <a:pt x="205" y="81"/>
                </a:cubicBezTo>
                <a:cubicBezTo>
                  <a:pt x="205" y="80"/>
                  <a:pt x="206" y="80"/>
                  <a:pt x="205" y="79"/>
                </a:cubicBezTo>
                <a:cubicBezTo>
                  <a:pt x="203" y="80"/>
                  <a:pt x="202" y="81"/>
                  <a:pt x="201" y="82"/>
                </a:cubicBezTo>
                <a:close/>
                <a:moveTo>
                  <a:pt x="192" y="82"/>
                </a:moveTo>
                <a:cubicBezTo>
                  <a:pt x="192" y="81"/>
                  <a:pt x="194" y="80"/>
                  <a:pt x="194" y="80"/>
                </a:cubicBezTo>
                <a:cubicBezTo>
                  <a:pt x="192" y="80"/>
                  <a:pt x="187" y="84"/>
                  <a:pt x="190" y="83"/>
                </a:cubicBezTo>
                <a:cubicBezTo>
                  <a:pt x="192" y="81"/>
                  <a:pt x="191" y="83"/>
                  <a:pt x="191" y="83"/>
                </a:cubicBezTo>
                <a:cubicBezTo>
                  <a:pt x="192" y="83"/>
                  <a:pt x="194" y="82"/>
                  <a:pt x="195" y="81"/>
                </a:cubicBezTo>
                <a:cubicBezTo>
                  <a:pt x="195" y="81"/>
                  <a:pt x="195" y="82"/>
                  <a:pt x="195" y="82"/>
                </a:cubicBezTo>
                <a:cubicBezTo>
                  <a:pt x="197" y="81"/>
                  <a:pt x="197" y="81"/>
                  <a:pt x="197" y="81"/>
                </a:cubicBezTo>
                <a:cubicBezTo>
                  <a:pt x="197" y="80"/>
                  <a:pt x="197" y="80"/>
                  <a:pt x="197" y="80"/>
                </a:cubicBezTo>
                <a:cubicBezTo>
                  <a:pt x="194" y="82"/>
                  <a:pt x="193" y="81"/>
                  <a:pt x="192" y="82"/>
                </a:cubicBezTo>
                <a:close/>
                <a:moveTo>
                  <a:pt x="196" y="84"/>
                </a:moveTo>
                <a:cubicBezTo>
                  <a:pt x="193" y="86"/>
                  <a:pt x="192" y="85"/>
                  <a:pt x="192" y="85"/>
                </a:cubicBezTo>
                <a:cubicBezTo>
                  <a:pt x="192" y="86"/>
                  <a:pt x="191" y="86"/>
                  <a:pt x="191" y="87"/>
                </a:cubicBezTo>
                <a:cubicBezTo>
                  <a:pt x="193" y="86"/>
                  <a:pt x="192" y="87"/>
                  <a:pt x="194" y="87"/>
                </a:cubicBezTo>
                <a:cubicBezTo>
                  <a:pt x="196" y="86"/>
                  <a:pt x="195" y="86"/>
                  <a:pt x="197" y="85"/>
                </a:cubicBezTo>
                <a:cubicBezTo>
                  <a:pt x="198" y="84"/>
                  <a:pt x="195" y="86"/>
                  <a:pt x="195" y="85"/>
                </a:cubicBezTo>
                <a:cubicBezTo>
                  <a:pt x="195" y="85"/>
                  <a:pt x="198" y="82"/>
                  <a:pt x="196" y="83"/>
                </a:cubicBezTo>
                <a:cubicBezTo>
                  <a:pt x="196" y="83"/>
                  <a:pt x="196" y="83"/>
                  <a:pt x="196" y="84"/>
                </a:cubicBezTo>
                <a:close/>
                <a:moveTo>
                  <a:pt x="187" y="104"/>
                </a:moveTo>
                <a:cubicBezTo>
                  <a:pt x="188" y="103"/>
                  <a:pt x="188" y="105"/>
                  <a:pt x="192" y="103"/>
                </a:cubicBezTo>
                <a:cubicBezTo>
                  <a:pt x="192" y="102"/>
                  <a:pt x="190" y="103"/>
                  <a:pt x="190" y="103"/>
                </a:cubicBezTo>
                <a:cubicBezTo>
                  <a:pt x="192" y="102"/>
                  <a:pt x="193" y="101"/>
                  <a:pt x="194" y="99"/>
                </a:cubicBezTo>
                <a:cubicBezTo>
                  <a:pt x="195" y="100"/>
                  <a:pt x="195" y="100"/>
                  <a:pt x="195" y="100"/>
                </a:cubicBezTo>
                <a:cubicBezTo>
                  <a:pt x="197" y="98"/>
                  <a:pt x="198" y="98"/>
                  <a:pt x="201" y="96"/>
                </a:cubicBezTo>
                <a:cubicBezTo>
                  <a:pt x="200" y="96"/>
                  <a:pt x="201" y="94"/>
                  <a:pt x="200" y="95"/>
                </a:cubicBezTo>
                <a:cubicBezTo>
                  <a:pt x="196" y="97"/>
                  <a:pt x="191" y="101"/>
                  <a:pt x="189" y="102"/>
                </a:cubicBezTo>
                <a:cubicBezTo>
                  <a:pt x="188" y="103"/>
                  <a:pt x="191" y="102"/>
                  <a:pt x="188" y="103"/>
                </a:cubicBezTo>
                <a:cubicBezTo>
                  <a:pt x="188" y="103"/>
                  <a:pt x="187" y="104"/>
                  <a:pt x="187" y="104"/>
                </a:cubicBezTo>
                <a:close/>
                <a:moveTo>
                  <a:pt x="198" y="107"/>
                </a:moveTo>
                <a:cubicBezTo>
                  <a:pt x="200" y="106"/>
                  <a:pt x="201" y="105"/>
                  <a:pt x="202" y="105"/>
                </a:cubicBezTo>
                <a:cubicBezTo>
                  <a:pt x="201" y="105"/>
                  <a:pt x="199" y="106"/>
                  <a:pt x="198" y="106"/>
                </a:cubicBezTo>
                <a:cubicBezTo>
                  <a:pt x="200" y="105"/>
                  <a:pt x="200" y="104"/>
                  <a:pt x="202" y="103"/>
                </a:cubicBezTo>
                <a:cubicBezTo>
                  <a:pt x="201" y="104"/>
                  <a:pt x="203" y="102"/>
                  <a:pt x="205" y="102"/>
                </a:cubicBezTo>
                <a:cubicBezTo>
                  <a:pt x="204" y="101"/>
                  <a:pt x="200" y="104"/>
                  <a:pt x="197" y="105"/>
                </a:cubicBezTo>
                <a:cubicBezTo>
                  <a:pt x="199" y="105"/>
                  <a:pt x="196" y="108"/>
                  <a:pt x="198" y="107"/>
                </a:cubicBezTo>
                <a:close/>
                <a:moveTo>
                  <a:pt x="186" y="99"/>
                </a:moveTo>
                <a:cubicBezTo>
                  <a:pt x="183" y="101"/>
                  <a:pt x="173" y="108"/>
                  <a:pt x="182" y="103"/>
                </a:cubicBezTo>
                <a:cubicBezTo>
                  <a:pt x="183" y="101"/>
                  <a:pt x="187" y="99"/>
                  <a:pt x="183" y="102"/>
                </a:cubicBezTo>
                <a:cubicBezTo>
                  <a:pt x="186" y="100"/>
                  <a:pt x="187" y="99"/>
                  <a:pt x="188" y="98"/>
                </a:cubicBezTo>
                <a:cubicBezTo>
                  <a:pt x="187" y="99"/>
                  <a:pt x="187" y="98"/>
                  <a:pt x="186" y="99"/>
                </a:cubicBezTo>
                <a:close/>
                <a:moveTo>
                  <a:pt x="169" y="89"/>
                </a:moveTo>
                <a:cubicBezTo>
                  <a:pt x="171" y="89"/>
                  <a:pt x="178" y="83"/>
                  <a:pt x="174" y="85"/>
                </a:cubicBezTo>
                <a:cubicBezTo>
                  <a:pt x="174" y="86"/>
                  <a:pt x="171" y="88"/>
                  <a:pt x="169" y="89"/>
                </a:cubicBezTo>
                <a:close/>
                <a:moveTo>
                  <a:pt x="182" y="123"/>
                </a:moveTo>
                <a:cubicBezTo>
                  <a:pt x="187" y="120"/>
                  <a:pt x="189" y="118"/>
                  <a:pt x="195" y="114"/>
                </a:cubicBezTo>
                <a:cubicBezTo>
                  <a:pt x="194" y="115"/>
                  <a:pt x="195" y="113"/>
                  <a:pt x="194" y="114"/>
                </a:cubicBezTo>
                <a:cubicBezTo>
                  <a:pt x="194" y="114"/>
                  <a:pt x="191" y="117"/>
                  <a:pt x="189" y="118"/>
                </a:cubicBezTo>
                <a:cubicBezTo>
                  <a:pt x="190" y="117"/>
                  <a:pt x="190" y="117"/>
                  <a:pt x="190" y="116"/>
                </a:cubicBezTo>
                <a:cubicBezTo>
                  <a:pt x="188" y="118"/>
                  <a:pt x="186" y="120"/>
                  <a:pt x="183" y="121"/>
                </a:cubicBezTo>
                <a:cubicBezTo>
                  <a:pt x="184" y="121"/>
                  <a:pt x="184" y="120"/>
                  <a:pt x="183" y="121"/>
                </a:cubicBezTo>
                <a:cubicBezTo>
                  <a:pt x="183" y="121"/>
                  <a:pt x="182" y="123"/>
                  <a:pt x="182" y="123"/>
                </a:cubicBezTo>
                <a:close/>
                <a:moveTo>
                  <a:pt x="178" y="110"/>
                </a:moveTo>
                <a:cubicBezTo>
                  <a:pt x="180" y="109"/>
                  <a:pt x="180" y="109"/>
                  <a:pt x="180" y="109"/>
                </a:cubicBezTo>
                <a:cubicBezTo>
                  <a:pt x="178" y="111"/>
                  <a:pt x="182" y="109"/>
                  <a:pt x="182" y="108"/>
                </a:cubicBezTo>
                <a:cubicBezTo>
                  <a:pt x="181" y="108"/>
                  <a:pt x="179" y="109"/>
                  <a:pt x="178" y="110"/>
                </a:cubicBezTo>
                <a:close/>
                <a:moveTo>
                  <a:pt x="178" y="117"/>
                </a:moveTo>
                <a:cubicBezTo>
                  <a:pt x="177" y="118"/>
                  <a:pt x="176" y="118"/>
                  <a:pt x="175" y="120"/>
                </a:cubicBezTo>
                <a:cubicBezTo>
                  <a:pt x="176" y="119"/>
                  <a:pt x="176" y="119"/>
                  <a:pt x="177" y="119"/>
                </a:cubicBezTo>
                <a:cubicBezTo>
                  <a:pt x="178" y="118"/>
                  <a:pt x="182" y="116"/>
                  <a:pt x="181" y="116"/>
                </a:cubicBezTo>
                <a:cubicBezTo>
                  <a:pt x="177" y="119"/>
                  <a:pt x="181" y="114"/>
                  <a:pt x="178" y="117"/>
                </a:cubicBezTo>
                <a:close/>
                <a:moveTo>
                  <a:pt x="164" y="122"/>
                </a:moveTo>
                <a:cubicBezTo>
                  <a:pt x="169" y="117"/>
                  <a:pt x="172" y="117"/>
                  <a:pt x="177" y="112"/>
                </a:cubicBezTo>
                <a:cubicBezTo>
                  <a:pt x="174" y="114"/>
                  <a:pt x="176" y="112"/>
                  <a:pt x="174" y="113"/>
                </a:cubicBezTo>
                <a:cubicBezTo>
                  <a:pt x="171" y="116"/>
                  <a:pt x="165" y="119"/>
                  <a:pt x="164" y="122"/>
                </a:cubicBezTo>
                <a:close/>
                <a:moveTo>
                  <a:pt x="159" y="111"/>
                </a:moveTo>
                <a:cubicBezTo>
                  <a:pt x="160" y="110"/>
                  <a:pt x="164" y="108"/>
                  <a:pt x="164" y="107"/>
                </a:cubicBezTo>
                <a:cubicBezTo>
                  <a:pt x="162" y="109"/>
                  <a:pt x="158" y="112"/>
                  <a:pt x="159" y="111"/>
                </a:cubicBezTo>
                <a:close/>
                <a:moveTo>
                  <a:pt x="170" y="123"/>
                </a:moveTo>
                <a:cubicBezTo>
                  <a:pt x="172" y="122"/>
                  <a:pt x="175" y="118"/>
                  <a:pt x="172" y="121"/>
                </a:cubicBezTo>
                <a:cubicBezTo>
                  <a:pt x="172" y="121"/>
                  <a:pt x="173" y="120"/>
                  <a:pt x="173" y="121"/>
                </a:cubicBezTo>
                <a:cubicBezTo>
                  <a:pt x="172" y="121"/>
                  <a:pt x="168" y="124"/>
                  <a:pt x="170" y="123"/>
                </a:cubicBezTo>
                <a:close/>
                <a:moveTo>
                  <a:pt x="125" y="113"/>
                </a:moveTo>
                <a:cubicBezTo>
                  <a:pt x="123" y="114"/>
                  <a:pt x="123" y="114"/>
                  <a:pt x="123" y="114"/>
                </a:cubicBezTo>
                <a:cubicBezTo>
                  <a:pt x="123" y="115"/>
                  <a:pt x="122" y="116"/>
                  <a:pt x="123" y="115"/>
                </a:cubicBezTo>
                <a:cubicBezTo>
                  <a:pt x="125" y="114"/>
                  <a:pt x="125" y="114"/>
                  <a:pt x="125" y="113"/>
                </a:cubicBezTo>
                <a:cubicBezTo>
                  <a:pt x="125" y="113"/>
                  <a:pt x="126" y="113"/>
                  <a:pt x="126" y="112"/>
                </a:cubicBezTo>
                <a:cubicBezTo>
                  <a:pt x="125" y="113"/>
                  <a:pt x="125" y="113"/>
                  <a:pt x="125" y="113"/>
                </a:cubicBezTo>
                <a:close/>
                <a:moveTo>
                  <a:pt x="107" y="138"/>
                </a:moveTo>
                <a:cubicBezTo>
                  <a:pt x="106" y="138"/>
                  <a:pt x="106" y="138"/>
                  <a:pt x="105" y="139"/>
                </a:cubicBezTo>
                <a:cubicBezTo>
                  <a:pt x="105" y="138"/>
                  <a:pt x="107" y="136"/>
                  <a:pt x="107" y="136"/>
                </a:cubicBezTo>
                <a:cubicBezTo>
                  <a:pt x="105" y="138"/>
                  <a:pt x="104" y="139"/>
                  <a:pt x="102" y="141"/>
                </a:cubicBezTo>
                <a:cubicBezTo>
                  <a:pt x="104" y="141"/>
                  <a:pt x="106" y="140"/>
                  <a:pt x="108" y="139"/>
                </a:cubicBezTo>
                <a:cubicBezTo>
                  <a:pt x="104" y="141"/>
                  <a:pt x="110" y="134"/>
                  <a:pt x="107" y="137"/>
                </a:cubicBezTo>
                <a:cubicBezTo>
                  <a:pt x="107" y="137"/>
                  <a:pt x="107" y="137"/>
                  <a:pt x="107" y="138"/>
                </a:cubicBezTo>
                <a:close/>
                <a:moveTo>
                  <a:pt x="128" y="160"/>
                </a:moveTo>
                <a:cubicBezTo>
                  <a:pt x="127" y="161"/>
                  <a:pt x="126" y="161"/>
                  <a:pt x="126" y="161"/>
                </a:cubicBezTo>
                <a:cubicBezTo>
                  <a:pt x="125" y="163"/>
                  <a:pt x="128" y="160"/>
                  <a:pt x="128" y="162"/>
                </a:cubicBezTo>
                <a:cubicBezTo>
                  <a:pt x="127" y="163"/>
                  <a:pt x="126" y="164"/>
                  <a:pt x="125" y="164"/>
                </a:cubicBezTo>
                <a:cubicBezTo>
                  <a:pt x="125" y="165"/>
                  <a:pt x="128" y="162"/>
                  <a:pt x="129" y="162"/>
                </a:cubicBezTo>
                <a:cubicBezTo>
                  <a:pt x="128" y="162"/>
                  <a:pt x="127" y="163"/>
                  <a:pt x="127" y="163"/>
                </a:cubicBezTo>
                <a:cubicBezTo>
                  <a:pt x="131" y="161"/>
                  <a:pt x="128" y="162"/>
                  <a:pt x="131" y="159"/>
                </a:cubicBezTo>
                <a:cubicBezTo>
                  <a:pt x="130" y="159"/>
                  <a:pt x="127" y="162"/>
                  <a:pt x="128" y="160"/>
                </a:cubicBezTo>
                <a:close/>
                <a:moveTo>
                  <a:pt x="95" y="148"/>
                </a:moveTo>
                <a:cubicBezTo>
                  <a:pt x="95" y="148"/>
                  <a:pt x="96" y="148"/>
                  <a:pt x="96" y="148"/>
                </a:cubicBezTo>
                <a:cubicBezTo>
                  <a:pt x="94" y="149"/>
                  <a:pt x="94" y="150"/>
                  <a:pt x="94" y="150"/>
                </a:cubicBezTo>
                <a:cubicBezTo>
                  <a:pt x="98" y="147"/>
                  <a:pt x="99" y="145"/>
                  <a:pt x="101" y="143"/>
                </a:cubicBezTo>
                <a:cubicBezTo>
                  <a:pt x="102" y="143"/>
                  <a:pt x="102" y="142"/>
                  <a:pt x="102" y="141"/>
                </a:cubicBezTo>
                <a:cubicBezTo>
                  <a:pt x="100" y="143"/>
                  <a:pt x="97" y="147"/>
                  <a:pt x="95" y="148"/>
                </a:cubicBezTo>
                <a:close/>
                <a:moveTo>
                  <a:pt x="110" y="169"/>
                </a:moveTo>
                <a:cubicBezTo>
                  <a:pt x="110" y="169"/>
                  <a:pt x="111" y="169"/>
                  <a:pt x="111" y="169"/>
                </a:cubicBezTo>
                <a:cubicBezTo>
                  <a:pt x="110" y="170"/>
                  <a:pt x="109" y="171"/>
                  <a:pt x="109" y="171"/>
                </a:cubicBezTo>
                <a:cubicBezTo>
                  <a:pt x="112" y="168"/>
                  <a:pt x="113" y="166"/>
                  <a:pt x="114" y="165"/>
                </a:cubicBezTo>
                <a:cubicBezTo>
                  <a:pt x="114" y="165"/>
                  <a:pt x="114" y="165"/>
                  <a:pt x="114" y="165"/>
                </a:cubicBezTo>
                <a:cubicBezTo>
                  <a:pt x="112" y="167"/>
                  <a:pt x="111" y="169"/>
                  <a:pt x="110" y="169"/>
                </a:cubicBezTo>
                <a:close/>
                <a:moveTo>
                  <a:pt x="91" y="154"/>
                </a:moveTo>
                <a:cubicBezTo>
                  <a:pt x="92" y="155"/>
                  <a:pt x="92" y="155"/>
                  <a:pt x="92" y="155"/>
                </a:cubicBezTo>
                <a:cubicBezTo>
                  <a:pt x="94" y="153"/>
                  <a:pt x="93" y="153"/>
                  <a:pt x="94" y="152"/>
                </a:cubicBezTo>
                <a:cubicBezTo>
                  <a:pt x="94" y="152"/>
                  <a:pt x="94" y="152"/>
                  <a:pt x="95" y="152"/>
                </a:cubicBezTo>
                <a:cubicBezTo>
                  <a:pt x="95" y="152"/>
                  <a:pt x="95" y="151"/>
                  <a:pt x="95" y="151"/>
                </a:cubicBezTo>
                <a:cubicBezTo>
                  <a:pt x="94" y="151"/>
                  <a:pt x="94" y="151"/>
                  <a:pt x="94" y="152"/>
                </a:cubicBezTo>
                <a:cubicBezTo>
                  <a:pt x="93" y="153"/>
                  <a:pt x="93" y="153"/>
                  <a:pt x="91" y="154"/>
                </a:cubicBezTo>
                <a:close/>
                <a:moveTo>
                  <a:pt x="92" y="162"/>
                </a:moveTo>
                <a:cubicBezTo>
                  <a:pt x="94" y="162"/>
                  <a:pt x="97" y="157"/>
                  <a:pt x="99" y="155"/>
                </a:cubicBezTo>
                <a:cubicBezTo>
                  <a:pt x="96" y="158"/>
                  <a:pt x="95" y="159"/>
                  <a:pt x="92" y="162"/>
                </a:cubicBezTo>
                <a:close/>
                <a:moveTo>
                  <a:pt x="88" y="161"/>
                </a:moveTo>
                <a:cubicBezTo>
                  <a:pt x="87" y="161"/>
                  <a:pt x="87" y="161"/>
                  <a:pt x="87" y="161"/>
                </a:cubicBezTo>
                <a:cubicBezTo>
                  <a:pt x="87" y="161"/>
                  <a:pt x="87" y="161"/>
                  <a:pt x="87" y="161"/>
                </a:cubicBezTo>
                <a:cubicBezTo>
                  <a:pt x="87" y="162"/>
                  <a:pt x="87" y="162"/>
                  <a:pt x="87" y="162"/>
                </a:cubicBezTo>
                <a:cubicBezTo>
                  <a:pt x="87" y="162"/>
                  <a:pt x="87" y="162"/>
                  <a:pt x="87" y="162"/>
                </a:cubicBezTo>
                <a:cubicBezTo>
                  <a:pt x="87" y="162"/>
                  <a:pt x="87" y="163"/>
                  <a:pt x="87" y="163"/>
                </a:cubicBezTo>
                <a:cubicBezTo>
                  <a:pt x="87" y="163"/>
                  <a:pt x="87" y="162"/>
                  <a:pt x="87" y="162"/>
                </a:cubicBezTo>
                <a:cubicBezTo>
                  <a:pt x="87" y="162"/>
                  <a:pt x="87" y="162"/>
                  <a:pt x="88" y="161"/>
                </a:cubicBezTo>
                <a:cubicBezTo>
                  <a:pt x="89" y="160"/>
                  <a:pt x="89" y="160"/>
                  <a:pt x="89" y="160"/>
                </a:cubicBezTo>
                <a:cubicBezTo>
                  <a:pt x="88" y="162"/>
                  <a:pt x="90" y="159"/>
                  <a:pt x="91" y="158"/>
                </a:cubicBezTo>
                <a:cubicBezTo>
                  <a:pt x="91" y="157"/>
                  <a:pt x="93" y="157"/>
                  <a:pt x="94" y="156"/>
                </a:cubicBezTo>
                <a:cubicBezTo>
                  <a:pt x="92" y="156"/>
                  <a:pt x="90" y="158"/>
                  <a:pt x="88" y="161"/>
                </a:cubicBezTo>
                <a:close/>
                <a:moveTo>
                  <a:pt x="106" y="176"/>
                </a:moveTo>
                <a:cubicBezTo>
                  <a:pt x="106" y="177"/>
                  <a:pt x="105" y="177"/>
                  <a:pt x="105" y="178"/>
                </a:cubicBezTo>
                <a:cubicBezTo>
                  <a:pt x="104" y="178"/>
                  <a:pt x="104" y="178"/>
                  <a:pt x="104" y="178"/>
                </a:cubicBezTo>
                <a:cubicBezTo>
                  <a:pt x="104" y="179"/>
                  <a:pt x="103" y="179"/>
                  <a:pt x="103" y="180"/>
                </a:cubicBezTo>
                <a:cubicBezTo>
                  <a:pt x="104" y="179"/>
                  <a:pt x="104" y="180"/>
                  <a:pt x="104" y="179"/>
                </a:cubicBezTo>
                <a:cubicBezTo>
                  <a:pt x="105" y="179"/>
                  <a:pt x="105" y="180"/>
                  <a:pt x="106" y="179"/>
                </a:cubicBezTo>
                <a:cubicBezTo>
                  <a:pt x="105" y="179"/>
                  <a:pt x="105" y="179"/>
                  <a:pt x="105" y="179"/>
                </a:cubicBezTo>
                <a:cubicBezTo>
                  <a:pt x="105" y="178"/>
                  <a:pt x="105" y="179"/>
                  <a:pt x="106" y="178"/>
                </a:cubicBezTo>
                <a:cubicBezTo>
                  <a:pt x="105" y="179"/>
                  <a:pt x="108" y="175"/>
                  <a:pt x="108" y="175"/>
                </a:cubicBezTo>
                <a:cubicBezTo>
                  <a:pt x="108" y="175"/>
                  <a:pt x="108" y="175"/>
                  <a:pt x="109" y="175"/>
                </a:cubicBezTo>
                <a:cubicBezTo>
                  <a:pt x="108" y="175"/>
                  <a:pt x="107" y="175"/>
                  <a:pt x="106" y="176"/>
                </a:cubicBezTo>
                <a:close/>
                <a:moveTo>
                  <a:pt x="109" y="180"/>
                </a:moveTo>
                <a:cubicBezTo>
                  <a:pt x="108" y="180"/>
                  <a:pt x="108" y="180"/>
                  <a:pt x="108" y="180"/>
                </a:cubicBezTo>
                <a:cubicBezTo>
                  <a:pt x="108" y="181"/>
                  <a:pt x="108" y="181"/>
                  <a:pt x="108" y="181"/>
                </a:cubicBezTo>
                <a:cubicBezTo>
                  <a:pt x="107" y="181"/>
                  <a:pt x="107" y="181"/>
                  <a:pt x="107" y="181"/>
                </a:cubicBezTo>
                <a:cubicBezTo>
                  <a:pt x="107" y="181"/>
                  <a:pt x="107" y="181"/>
                  <a:pt x="107" y="181"/>
                </a:cubicBezTo>
                <a:cubicBezTo>
                  <a:pt x="106" y="182"/>
                  <a:pt x="106" y="183"/>
                  <a:pt x="105" y="184"/>
                </a:cubicBezTo>
                <a:cubicBezTo>
                  <a:pt x="106" y="184"/>
                  <a:pt x="107" y="183"/>
                  <a:pt x="107" y="182"/>
                </a:cubicBezTo>
                <a:cubicBezTo>
                  <a:pt x="108" y="182"/>
                  <a:pt x="108" y="182"/>
                  <a:pt x="108" y="182"/>
                </a:cubicBezTo>
                <a:cubicBezTo>
                  <a:pt x="108" y="182"/>
                  <a:pt x="108" y="182"/>
                  <a:pt x="110" y="180"/>
                </a:cubicBezTo>
                <a:cubicBezTo>
                  <a:pt x="110" y="180"/>
                  <a:pt x="109" y="180"/>
                  <a:pt x="109" y="180"/>
                </a:cubicBezTo>
                <a:close/>
                <a:moveTo>
                  <a:pt x="88" y="171"/>
                </a:moveTo>
                <a:cubicBezTo>
                  <a:pt x="89" y="170"/>
                  <a:pt x="88" y="170"/>
                  <a:pt x="88" y="170"/>
                </a:cubicBezTo>
                <a:cubicBezTo>
                  <a:pt x="89" y="171"/>
                  <a:pt x="90" y="169"/>
                  <a:pt x="90" y="169"/>
                </a:cubicBezTo>
                <a:cubicBezTo>
                  <a:pt x="90" y="169"/>
                  <a:pt x="90" y="168"/>
                  <a:pt x="89" y="169"/>
                </a:cubicBezTo>
                <a:cubicBezTo>
                  <a:pt x="89" y="169"/>
                  <a:pt x="88" y="170"/>
                  <a:pt x="88" y="171"/>
                </a:cubicBezTo>
                <a:close/>
                <a:moveTo>
                  <a:pt x="98" y="180"/>
                </a:moveTo>
                <a:cubicBezTo>
                  <a:pt x="99" y="179"/>
                  <a:pt x="99" y="180"/>
                  <a:pt x="100" y="180"/>
                </a:cubicBezTo>
                <a:cubicBezTo>
                  <a:pt x="99" y="179"/>
                  <a:pt x="98" y="179"/>
                  <a:pt x="98" y="180"/>
                </a:cubicBezTo>
                <a:close/>
                <a:moveTo>
                  <a:pt x="102" y="183"/>
                </a:moveTo>
                <a:cubicBezTo>
                  <a:pt x="102" y="182"/>
                  <a:pt x="101" y="182"/>
                  <a:pt x="102" y="182"/>
                </a:cubicBezTo>
                <a:cubicBezTo>
                  <a:pt x="102" y="182"/>
                  <a:pt x="102" y="183"/>
                  <a:pt x="102" y="182"/>
                </a:cubicBezTo>
                <a:cubicBezTo>
                  <a:pt x="102" y="182"/>
                  <a:pt x="101" y="182"/>
                  <a:pt x="101" y="182"/>
                </a:cubicBezTo>
                <a:cubicBezTo>
                  <a:pt x="102" y="182"/>
                  <a:pt x="101" y="183"/>
                  <a:pt x="102" y="183"/>
                </a:cubicBezTo>
                <a:close/>
                <a:moveTo>
                  <a:pt x="102" y="191"/>
                </a:moveTo>
                <a:cubicBezTo>
                  <a:pt x="102" y="191"/>
                  <a:pt x="104" y="189"/>
                  <a:pt x="104" y="188"/>
                </a:cubicBezTo>
                <a:cubicBezTo>
                  <a:pt x="103" y="187"/>
                  <a:pt x="103" y="186"/>
                  <a:pt x="102" y="187"/>
                </a:cubicBezTo>
                <a:cubicBezTo>
                  <a:pt x="104" y="188"/>
                  <a:pt x="101" y="190"/>
                  <a:pt x="102" y="191"/>
                </a:cubicBezTo>
                <a:close/>
                <a:moveTo>
                  <a:pt x="100" y="187"/>
                </a:moveTo>
                <a:cubicBezTo>
                  <a:pt x="100" y="187"/>
                  <a:pt x="99" y="187"/>
                  <a:pt x="100" y="187"/>
                </a:cubicBezTo>
                <a:cubicBezTo>
                  <a:pt x="100" y="187"/>
                  <a:pt x="101" y="187"/>
                  <a:pt x="101" y="187"/>
                </a:cubicBezTo>
                <a:cubicBezTo>
                  <a:pt x="100" y="187"/>
                  <a:pt x="100" y="187"/>
                  <a:pt x="100" y="187"/>
                </a:cubicBezTo>
                <a:close/>
                <a:moveTo>
                  <a:pt x="99" y="192"/>
                </a:moveTo>
                <a:cubicBezTo>
                  <a:pt x="97" y="193"/>
                  <a:pt x="94" y="197"/>
                  <a:pt x="94" y="198"/>
                </a:cubicBezTo>
                <a:cubicBezTo>
                  <a:pt x="95" y="197"/>
                  <a:pt x="96" y="196"/>
                  <a:pt x="97" y="194"/>
                </a:cubicBezTo>
                <a:cubicBezTo>
                  <a:pt x="97" y="195"/>
                  <a:pt x="97" y="195"/>
                  <a:pt x="97" y="194"/>
                </a:cubicBezTo>
                <a:cubicBezTo>
                  <a:pt x="98" y="192"/>
                  <a:pt x="101" y="192"/>
                  <a:pt x="102" y="189"/>
                </a:cubicBezTo>
                <a:cubicBezTo>
                  <a:pt x="101" y="189"/>
                  <a:pt x="101" y="190"/>
                  <a:pt x="101" y="190"/>
                </a:cubicBezTo>
                <a:cubicBezTo>
                  <a:pt x="100" y="189"/>
                  <a:pt x="102" y="189"/>
                  <a:pt x="102" y="188"/>
                </a:cubicBezTo>
                <a:cubicBezTo>
                  <a:pt x="100" y="189"/>
                  <a:pt x="100" y="191"/>
                  <a:pt x="98" y="191"/>
                </a:cubicBezTo>
                <a:cubicBezTo>
                  <a:pt x="99" y="191"/>
                  <a:pt x="99" y="192"/>
                  <a:pt x="99" y="192"/>
                </a:cubicBezTo>
                <a:close/>
                <a:moveTo>
                  <a:pt x="95" y="191"/>
                </a:moveTo>
                <a:cubicBezTo>
                  <a:pt x="96" y="191"/>
                  <a:pt x="95" y="192"/>
                  <a:pt x="96" y="192"/>
                </a:cubicBezTo>
                <a:cubicBezTo>
                  <a:pt x="96" y="191"/>
                  <a:pt x="98" y="191"/>
                  <a:pt x="97" y="190"/>
                </a:cubicBezTo>
                <a:cubicBezTo>
                  <a:pt x="98" y="190"/>
                  <a:pt x="98" y="189"/>
                  <a:pt x="98" y="189"/>
                </a:cubicBezTo>
                <a:cubicBezTo>
                  <a:pt x="98" y="189"/>
                  <a:pt x="97" y="189"/>
                  <a:pt x="98" y="189"/>
                </a:cubicBezTo>
                <a:cubicBezTo>
                  <a:pt x="98" y="189"/>
                  <a:pt x="99" y="189"/>
                  <a:pt x="100" y="188"/>
                </a:cubicBezTo>
                <a:cubicBezTo>
                  <a:pt x="99" y="187"/>
                  <a:pt x="99" y="187"/>
                  <a:pt x="99" y="187"/>
                </a:cubicBezTo>
                <a:cubicBezTo>
                  <a:pt x="98" y="187"/>
                  <a:pt x="99" y="188"/>
                  <a:pt x="98" y="188"/>
                </a:cubicBezTo>
                <a:cubicBezTo>
                  <a:pt x="98" y="187"/>
                  <a:pt x="96" y="189"/>
                  <a:pt x="97" y="190"/>
                </a:cubicBezTo>
                <a:cubicBezTo>
                  <a:pt x="96" y="190"/>
                  <a:pt x="96" y="190"/>
                  <a:pt x="96" y="190"/>
                </a:cubicBezTo>
                <a:cubicBezTo>
                  <a:pt x="96" y="190"/>
                  <a:pt x="97" y="190"/>
                  <a:pt x="96" y="191"/>
                </a:cubicBezTo>
                <a:cubicBezTo>
                  <a:pt x="96" y="190"/>
                  <a:pt x="96" y="190"/>
                  <a:pt x="96" y="190"/>
                </a:cubicBezTo>
                <a:cubicBezTo>
                  <a:pt x="96" y="191"/>
                  <a:pt x="96" y="191"/>
                  <a:pt x="95" y="191"/>
                </a:cubicBezTo>
                <a:close/>
                <a:moveTo>
                  <a:pt x="85" y="191"/>
                </a:moveTo>
                <a:cubicBezTo>
                  <a:pt x="85" y="194"/>
                  <a:pt x="82" y="195"/>
                  <a:pt x="81" y="197"/>
                </a:cubicBezTo>
                <a:cubicBezTo>
                  <a:pt x="82" y="198"/>
                  <a:pt x="82" y="197"/>
                  <a:pt x="82" y="197"/>
                </a:cubicBezTo>
                <a:cubicBezTo>
                  <a:pt x="84" y="195"/>
                  <a:pt x="85" y="193"/>
                  <a:pt x="87" y="192"/>
                </a:cubicBezTo>
                <a:cubicBezTo>
                  <a:pt x="87" y="192"/>
                  <a:pt x="87" y="193"/>
                  <a:pt x="88" y="193"/>
                </a:cubicBezTo>
                <a:cubicBezTo>
                  <a:pt x="88" y="193"/>
                  <a:pt x="89" y="191"/>
                  <a:pt x="90" y="191"/>
                </a:cubicBezTo>
                <a:cubicBezTo>
                  <a:pt x="89" y="190"/>
                  <a:pt x="89" y="190"/>
                  <a:pt x="89" y="190"/>
                </a:cubicBezTo>
                <a:cubicBezTo>
                  <a:pt x="89" y="191"/>
                  <a:pt x="88" y="193"/>
                  <a:pt x="87" y="192"/>
                </a:cubicBezTo>
                <a:cubicBezTo>
                  <a:pt x="87" y="191"/>
                  <a:pt x="88" y="190"/>
                  <a:pt x="89" y="189"/>
                </a:cubicBezTo>
                <a:cubicBezTo>
                  <a:pt x="88" y="189"/>
                  <a:pt x="88" y="188"/>
                  <a:pt x="87" y="189"/>
                </a:cubicBezTo>
                <a:cubicBezTo>
                  <a:pt x="88" y="189"/>
                  <a:pt x="87" y="190"/>
                  <a:pt x="88" y="190"/>
                </a:cubicBezTo>
                <a:cubicBezTo>
                  <a:pt x="87" y="190"/>
                  <a:pt x="88" y="190"/>
                  <a:pt x="87" y="190"/>
                </a:cubicBezTo>
                <a:cubicBezTo>
                  <a:pt x="86" y="190"/>
                  <a:pt x="86" y="192"/>
                  <a:pt x="85" y="191"/>
                </a:cubicBezTo>
                <a:cubicBezTo>
                  <a:pt x="86" y="191"/>
                  <a:pt x="86" y="191"/>
                  <a:pt x="86" y="191"/>
                </a:cubicBezTo>
                <a:cubicBezTo>
                  <a:pt x="85" y="191"/>
                  <a:pt x="86" y="191"/>
                  <a:pt x="85" y="191"/>
                </a:cubicBezTo>
                <a:close/>
                <a:moveTo>
                  <a:pt x="94" y="201"/>
                </a:moveTo>
                <a:cubicBezTo>
                  <a:pt x="95" y="200"/>
                  <a:pt x="94" y="199"/>
                  <a:pt x="95" y="200"/>
                </a:cubicBezTo>
                <a:cubicBezTo>
                  <a:pt x="95" y="199"/>
                  <a:pt x="95" y="199"/>
                  <a:pt x="96" y="199"/>
                </a:cubicBezTo>
                <a:cubicBezTo>
                  <a:pt x="94" y="198"/>
                  <a:pt x="94" y="200"/>
                  <a:pt x="94" y="201"/>
                </a:cubicBezTo>
                <a:close/>
                <a:moveTo>
                  <a:pt x="93" y="198"/>
                </a:moveTo>
                <a:cubicBezTo>
                  <a:pt x="93" y="199"/>
                  <a:pt x="93" y="199"/>
                  <a:pt x="92" y="199"/>
                </a:cubicBezTo>
                <a:cubicBezTo>
                  <a:pt x="93" y="200"/>
                  <a:pt x="91" y="200"/>
                  <a:pt x="92" y="200"/>
                </a:cubicBezTo>
                <a:cubicBezTo>
                  <a:pt x="92" y="199"/>
                  <a:pt x="94" y="199"/>
                  <a:pt x="93" y="198"/>
                </a:cubicBezTo>
                <a:close/>
                <a:moveTo>
                  <a:pt x="91" y="201"/>
                </a:moveTo>
                <a:cubicBezTo>
                  <a:pt x="91" y="202"/>
                  <a:pt x="91" y="201"/>
                  <a:pt x="90" y="201"/>
                </a:cubicBezTo>
                <a:cubicBezTo>
                  <a:pt x="90" y="202"/>
                  <a:pt x="91" y="202"/>
                  <a:pt x="91" y="202"/>
                </a:cubicBezTo>
                <a:cubicBezTo>
                  <a:pt x="91" y="202"/>
                  <a:pt x="91" y="202"/>
                  <a:pt x="91" y="203"/>
                </a:cubicBezTo>
                <a:cubicBezTo>
                  <a:pt x="91" y="202"/>
                  <a:pt x="92" y="202"/>
                  <a:pt x="91" y="202"/>
                </a:cubicBezTo>
                <a:cubicBezTo>
                  <a:pt x="92" y="201"/>
                  <a:pt x="92" y="202"/>
                  <a:pt x="92" y="201"/>
                </a:cubicBezTo>
                <a:cubicBezTo>
                  <a:pt x="92" y="201"/>
                  <a:pt x="92" y="201"/>
                  <a:pt x="92" y="201"/>
                </a:cubicBezTo>
                <a:cubicBezTo>
                  <a:pt x="92" y="200"/>
                  <a:pt x="92" y="201"/>
                  <a:pt x="93" y="201"/>
                </a:cubicBezTo>
                <a:cubicBezTo>
                  <a:pt x="93" y="200"/>
                  <a:pt x="93" y="200"/>
                  <a:pt x="93" y="200"/>
                </a:cubicBezTo>
                <a:cubicBezTo>
                  <a:pt x="92" y="199"/>
                  <a:pt x="92" y="201"/>
                  <a:pt x="91" y="201"/>
                </a:cubicBezTo>
                <a:close/>
                <a:moveTo>
                  <a:pt x="87" y="202"/>
                </a:moveTo>
                <a:cubicBezTo>
                  <a:pt x="87" y="203"/>
                  <a:pt x="86" y="204"/>
                  <a:pt x="86" y="205"/>
                </a:cubicBezTo>
                <a:cubicBezTo>
                  <a:pt x="88" y="203"/>
                  <a:pt x="89" y="204"/>
                  <a:pt x="90" y="205"/>
                </a:cubicBezTo>
                <a:cubicBezTo>
                  <a:pt x="89" y="204"/>
                  <a:pt x="90" y="204"/>
                  <a:pt x="90" y="204"/>
                </a:cubicBezTo>
                <a:cubicBezTo>
                  <a:pt x="90" y="204"/>
                  <a:pt x="89" y="204"/>
                  <a:pt x="89" y="203"/>
                </a:cubicBezTo>
                <a:cubicBezTo>
                  <a:pt x="89" y="204"/>
                  <a:pt x="89" y="203"/>
                  <a:pt x="88" y="203"/>
                </a:cubicBezTo>
                <a:cubicBezTo>
                  <a:pt x="88" y="203"/>
                  <a:pt x="88" y="203"/>
                  <a:pt x="88" y="203"/>
                </a:cubicBezTo>
                <a:cubicBezTo>
                  <a:pt x="88" y="203"/>
                  <a:pt x="88" y="203"/>
                  <a:pt x="88" y="203"/>
                </a:cubicBezTo>
                <a:cubicBezTo>
                  <a:pt x="88" y="203"/>
                  <a:pt x="88" y="202"/>
                  <a:pt x="89" y="202"/>
                </a:cubicBezTo>
                <a:cubicBezTo>
                  <a:pt x="87" y="202"/>
                  <a:pt x="88" y="201"/>
                  <a:pt x="87" y="202"/>
                </a:cubicBezTo>
                <a:close/>
                <a:moveTo>
                  <a:pt x="64" y="186"/>
                </a:moveTo>
                <a:cubicBezTo>
                  <a:pt x="65" y="186"/>
                  <a:pt x="65" y="186"/>
                  <a:pt x="65" y="186"/>
                </a:cubicBezTo>
                <a:cubicBezTo>
                  <a:pt x="65" y="186"/>
                  <a:pt x="65" y="186"/>
                  <a:pt x="65" y="186"/>
                </a:cubicBezTo>
                <a:cubicBezTo>
                  <a:pt x="65" y="186"/>
                  <a:pt x="65" y="186"/>
                  <a:pt x="65" y="186"/>
                </a:cubicBezTo>
                <a:cubicBezTo>
                  <a:pt x="65" y="186"/>
                  <a:pt x="65" y="186"/>
                  <a:pt x="65" y="186"/>
                </a:cubicBezTo>
                <a:cubicBezTo>
                  <a:pt x="65" y="186"/>
                  <a:pt x="64" y="186"/>
                  <a:pt x="64" y="186"/>
                </a:cubicBezTo>
                <a:close/>
                <a:moveTo>
                  <a:pt x="86" y="208"/>
                </a:moveTo>
                <a:cubicBezTo>
                  <a:pt x="86" y="208"/>
                  <a:pt x="86" y="207"/>
                  <a:pt x="86" y="207"/>
                </a:cubicBezTo>
                <a:cubicBezTo>
                  <a:pt x="85" y="207"/>
                  <a:pt x="87" y="207"/>
                  <a:pt x="87" y="206"/>
                </a:cubicBezTo>
                <a:cubicBezTo>
                  <a:pt x="86" y="206"/>
                  <a:pt x="85" y="208"/>
                  <a:pt x="86" y="208"/>
                </a:cubicBezTo>
                <a:close/>
                <a:moveTo>
                  <a:pt x="84" y="206"/>
                </a:moveTo>
                <a:cubicBezTo>
                  <a:pt x="84" y="206"/>
                  <a:pt x="84" y="207"/>
                  <a:pt x="85" y="206"/>
                </a:cubicBezTo>
                <a:cubicBezTo>
                  <a:pt x="84" y="206"/>
                  <a:pt x="84" y="205"/>
                  <a:pt x="84" y="206"/>
                </a:cubicBezTo>
                <a:cubicBezTo>
                  <a:pt x="84" y="206"/>
                  <a:pt x="83" y="205"/>
                  <a:pt x="84" y="206"/>
                </a:cubicBezTo>
                <a:close/>
                <a:moveTo>
                  <a:pt x="79" y="215"/>
                </a:moveTo>
                <a:cubicBezTo>
                  <a:pt x="79" y="215"/>
                  <a:pt x="79" y="215"/>
                  <a:pt x="80" y="215"/>
                </a:cubicBezTo>
                <a:cubicBezTo>
                  <a:pt x="80" y="214"/>
                  <a:pt x="82" y="213"/>
                  <a:pt x="81" y="212"/>
                </a:cubicBezTo>
                <a:cubicBezTo>
                  <a:pt x="81" y="212"/>
                  <a:pt x="81" y="212"/>
                  <a:pt x="81" y="212"/>
                </a:cubicBezTo>
                <a:cubicBezTo>
                  <a:pt x="81" y="212"/>
                  <a:pt x="80" y="212"/>
                  <a:pt x="80" y="212"/>
                </a:cubicBezTo>
                <a:cubicBezTo>
                  <a:pt x="81" y="212"/>
                  <a:pt x="81" y="212"/>
                  <a:pt x="81" y="213"/>
                </a:cubicBezTo>
                <a:cubicBezTo>
                  <a:pt x="80" y="212"/>
                  <a:pt x="80" y="213"/>
                  <a:pt x="80" y="212"/>
                </a:cubicBezTo>
                <a:cubicBezTo>
                  <a:pt x="79" y="212"/>
                  <a:pt x="79" y="212"/>
                  <a:pt x="79" y="213"/>
                </a:cubicBezTo>
                <a:cubicBezTo>
                  <a:pt x="79" y="214"/>
                  <a:pt x="77" y="216"/>
                  <a:pt x="76" y="217"/>
                </a:cubicBezTo>
                <a:cubicBezTo>
                  <a:pt x="77" y="217"/>
                  <a:pt x="77" y="216"/>
                  <a:pt x="77" y="217"/>
                </a:cubicBezTo>
                <a:cubicBezTo>
                  <a:pt x="77" y="217"/>
                  <a:pt x="77" y="217"/>
                  <a:pt x="77" y="217"/>
                </a:cubicBezTo>
                <a:cubicBezTo>
                  <a:pt x="77" y="217"/>
                  <a:pt x="78" y="216"/>
                  <a:pt x="79" y="216"/>
                </a:cubicBezTo>
                <a:cubicBezTo>
                  <a:pt x="78" y="216"/>
                  <a:pt x="78" y="215"/>
                  <a:pt x="78" y="215"/>
                </a:cubicBezTo>
                <a:cubicBezTo>
                  <a:pt x="79" y="215"/>
                  <a:pt x="78" y="215"/>
                  <a:pt x="79" y="215"/>
                </a:cubicBezTo>
                <a:cubicBezTo>
                  <a:pt x="79" y="215"/>
                  <a:pt x="79" y="215"/>
                  <a:pt x="79" y="215"/>
                </a:cubicBezTo>
                <a:close/>
                <a:moveTo>
                  <a:pt x="74" y="207"/>
                </a:moveTo>
                <a:cubicBezTo>
                  <a:pt x="73" y="207"/>
                  <a:pt x="73" y="208"/>
                  <a:pt x="72" y="207"/>
                </a:cubicBezTo>
                <a:cubicBezTo>
                  <a:pt x="71" y="209"/>
                  <a:pt x="70" y="210"/>
                  <a:pt x="69" y="210"/>
                </a:cubicBezTo>
                <a:cubicBezTo>
                  <a:pt x="68" y="211"/>
                  <a:pt x="69" y="210"/>
                  <a:pt x="69" y="211"/>
                </a:cubicBezTo>
                <a:cubicBezTo>
                  <a:pt x="68" y="211"/>
                  <a:pt x="69" y="212"/>
                  <a:pt x="68" y="212"/>
                </a:cubicBezTo>
                <a:cubicBezTo>
                  <a:pt x="69" y="212"/>
                  <a:pt x="69" y="211"/>
                  <a:pt x="68" y="211"/>
                </a:cubicBezTo>
                <a:cubicBezTo>
                  <a:pt x="68" y="212"/>
                  <a:pt x="67" y="212"/>
                  <a:pt x="68" y="213"/>
                </a:cubicBezTo>
                <a:cubicBezTo>
                  <a:pt x="68" y="213"/>
                  <a:pt x="68" y="213"/>
                  <a:pt x="68" y="213"/>
                </a:cubicBezTo>
                <a:cubicBezTo>
                  <a:pt x="69" y="212"/>
                  <a:pt x="69" y="213"/>
                  <a:pt x="69" y="214"/>
                </a:cubicBezTo>
                <a:cubicBezTo>
                  <a:pt x="70" y="213"/>
                  <a:pt x="70" y="211"/>
                  <a:pt x="71" y="211"/>
                </a:cubicBezTo>
                <a:cubicBezTo>
                  <a:pt x="70" y="211"/>
                  <a:pt x="70" y="212"/>
                  <a:pt x="70" y="212"/>
                </a:cubicBezTo>
                <a:cubicBezTo>
                  <a:pt x="71" y="212"/>
                  <a:pt x="71" y="212"/>
                  <a:pt x="71" y="212"/>
                </a:cubicBezTo>
                <a:cubicBezTo>
                  <a:pt x="71" y="213"/>
                  <a:pt x="70" y="213"/>
                  <a:pt x="71" y="214"/>
                </a:cubicBezTo>
                <a:cubicBezTo>
                  <a:pt x="69" y="213"/>
                  <a:pt x="70" y="215"/>
                  <a:pt x="69" y="216"/>
                </a:cubicBezTo>
                <a:cubicBezTo>
                  <a:pt x="68" y="217"/>
                  <a:pt x="66" y="218"/>
                  <a:pt x="67" y="219"/>
                </a:cubicBezTo>
                <a:cubicBezTo>
                  <a:pt x="65" y="219"/>
                  <a:pt x="64" y="222"/>
                  <a:pt x="62" y="223"/>
                </a:cubicBezTo>
                <a:cubicBezTo>
                  <a:pt x="63" y="223"/>
                  <a:pt x="62" y="223"/>
                  <a:pt x="63" y="223"/>
                </a:cubicBezTo>
                <a:cubicBezTo>
                  <a:pt x="63" y="223"/>
                  <a:pt x="62" y="225"/>
                  <a:pt x="63" y="225"/>
                </a:cubicBezTo>
                <a:cubicBezTo>
                  <a:pt x="63" y="224"/>
                  <a:pt x="63" y="223"/>
                  <a:pt x="64" y="223"/>
                </a:cubicBezTo>
                <a:cubicBezTo>
                  <a:pt x="64" y="221"/>
                  <a:pt x="67" y="221"/>
                  <a:pt x="67" y="219"/>
                </a:cubicBezTo>
                <a:cubicBezTo>
                  <a:pt x="68" y="218"/>
                  <a:pt x="68" y="218"/>
                  <a:pt x="69" y="217"/>
                </a:cubicBezTo>
                <a:cubicBezTo>
                  <a:pt x="69" y="217"/>
                  <a:pt x="68" y="217"/>
                  <a:pt x="69" y="216"/>
                </a:cubicBezTo>
                <a:cubicBezTo>
                  <a:pt x="70" y="217"/>
                  <a:pt x="69" y="216"/>
                  <a:pt x="69" y="216"/>
                </a:cubicBezTo>
                <a:cubicBezTo>
                  <a:pt x="70" y="216"/>
                  <a:pt x="73" y="213"/>
                  <a:pt x="72" y="212"/>
                </a:cubicBezTo>
                <a:cubicBezTo>
                  <a:pt x="73" y="212"/>
                  <a:pt x="73" y="212"/>
                  <a:pt x="73" y="212"/>
                </a:cubicBezTo>
                <a:cubicBezTo>
                  <a:pt x="73" y="211"/>
                  <a:pt x="73" y="210"/>
                  <a:pt x="72" y="210"/>
                </a:cubicBezTo>
                <a:cubicBezTo>
                  <a:pt x="73" y="210"/>
                  <a:pt x="73" y="210"/>
                  <a:pt x="73" y="211"/>
                </a:cubicBezTo>
                <a:cubicBezTo>
                  <a:pt x="72" y="210"/>
                  <a:pt x="72" y="211"/>
                  <a:pt x="72" y="211"/>
                </a:cubicBezTo>
                <a:cubicBezTo>
                  <a:pt x="72" y="210"/>
                  <a:pt x="72" y="209"/>
                  <a:pt x="72" y="209"/>
                </a:cubicBezTo>
                <a:cubicBezTo>
                  <a:pt x="72" y="210"/>
                  <a:pt x="71" y="210"/>
                  <a:pt x="71" y="210"/>
                </a:cubicBezTo>
                <a:cubicBezTo>
                  <a:pt x="72" y="210"/>
                  <a:pt x="71" y="209"/>
                  <a:pt x="72" y="209"/>
                </a:cubicBezTo>
                <a:cubicBezTo>
                  <a:pt x="73" y="209"/>
                  <a:pt x="72" y="207"/>
                  <a:pt x="74" y="208"/>
                </a:cubicBezTo>
                <a:cubicBezTo>
                  <a:pt x="74" y="208"/>
                  <a:pt x="74" y="207"/>
                  <a:pt x="74" y="207"/>
                </a:cubicBezTo>
                <a:close/>
                <a:moveTo>
                  <a:pt x="64" y="211"/>
                </a:moveTo>
                <a:cubicBezTo>
                  <a:pt x="66" y="211"/>
                  <a:pt x="67" y="206"/>
                  <a:pt x="68" y="207"/>
                </a:cubicBezTo>
                <a:cubicBezTo>
                  <a:pt x="68" y="206"/>
                  <a:pt x="70" y="205"/>
                  <a:pt x="69" y="204"/>
                </a:cubicBezTo>
                <a:cubicBezTo>
                  <a:pt x="68" y="206"/>
                  <a:pt x="66" y="208"/>
                  <a:pt x="64" y="211"/>
                </a:cubicBezTo>
                <a:close/>
                <a:moveTo>
                  <a:pt x="73" y="215"/>
                </a:moveTo>
                <a:cubicBezTo>
                  <a:pt x="73" y="215"/>
                  <a:pt x="74" y="214"/>
                  <a:pt x="73" y="214"/>
                </a:cubicBezTo>
                <a:cubicBezTo>
                  <a:pt x="73" y="215"/>
                  <a:pt x="72" y="214"/>
                  <a:pt x="72" y="215"/>
                </a:cubicBezTo>
                <a:cubicBezTo>
                  <a:pt x="72" y="215"/>
                  <a:pt x="71" y="215"/>
                  <a:pt x="71" y="217"/>
                </a:cubicBezTo>
                <a:cubicBezTo>
                  <a:pt x="71" y="217"/>
                  <a:pt x="71" y="217"/>
                  <a:pt x="71" y="217"/>
                </a:cubicBezTo>
                <a:cubicBezTo>
                  <a:pt x="72" y="217"/>
                  <a:pt x="73" y="215"/>
                  <a:pt x="74" y="216"/>
                </a:cubicBezTo>
                <a:cubicBezTo>
                  <a:pt x="74" y="216"/>
                  <a:pt x="74" y="215"/>
                  <a:pt x="75" y="215"/>
                </a:cubicBezTo>
                <a:cubicBezTo>
                  <a:pt x="74" y="214"/>
                  <a:pt x="74" y="214"/>
                  <a:pt x="74" y="213"/>
                </a:cubicBezTo>
                <a:cubicBezTo>
                  <a:pt x="75" y="213"/>
                  <a:pt x="75" y="212"/>
                  <a:pt x="76" y="212"/>
                </a:cubicBezTo>
                <a:cubicBezTo>
                  <a:pt x="75" y="212"/>
                  <a:pt x="76" y="211"/>
                  <a:pt x="76" y="211"/>
                </a:cubicBezTo>
                <a:cubicBezTo>
                  <a:pt x="75" y="211"/>
                  <a:pt x="74" y="213"/>
                  <a:pt x="73" y="214"/>
                </a:cubicBezTo>
                <a:cubicBezTo>
                  <a:pt x="74" y="214"/>
                  <a:pt x="74" y="215"/>
                  <a:pt x="73" y="215"/>
                </a:cubicBezTo>
                <a:close/>
                <a:moveTo>
                  <a:pt x="74" y="210"/>
                </a:moveTo>
                <a:cubicBezTo>
                  <a:pt x="74" y="210"/>
                  <a:pt x="74" y="210"/>
                  <a:pt x="74" y="210"/>
                </a:cubicBezTo>
                <a:cubicBezTo>
                  <a:pt x="75" y="211"/>
                  <a:pt x="75" y="211"/>
                  <a:pt x="75" y="211"/>
                </a:cubicBezTo>
                <a:cubicBezTo>
                  <a:pt x="75" y="210"/>
                  <a:pt x="75" y="210"/>
                  <a:pt x="75" y="210"/>
                </a:cubicBezTo>
                <a:cubicBezTo>
                  <a:pt x="75" y="210"/>
                  <a:pt x="75" y="210"/>
                  <a:pt x="75" y="210"/>
                </a:cubicBezTo>
                <a:cubicBezTo>
                  <a:pt x="75" y="210"/>
                  <a:pt x="74" y="210"/>
                  <a:pt x="74" y="210"/>
                </a:cubicBezTo>
                <a:close/>
                <a:moveTo>
                  <a:pt x="48" y="194"/>
                </a:moveTo>
                <a:cubicBezTo>
                  <a:pt x="47" y="194"/>
                  <a:pt x="49" y="193"/>
                  <a:pt x="48" y="193"/>
                </a:cubicBezTo>
                <a:cubicBezTo>
                  <a:pt x="47" y="193"/>
                  <a:pt x="47" y="195"/>
                  <a:pt x="48" y="194"/>
                </a:cubicBezTo>
                <a:close/>
                <a:moveTo>
                  <a:pt x="75" y="220"/>
                </a:moveTo>
                <a:cubicBezTo>
                  <a:pt x="76" y="219"/>
                  <a:pt x="77" y="219"/>
                  <a:pt x="77" y="217"/>
                </a:cubicBezTo>
                <a:cubicBezTo>
                  <a:pt x="76" y="218"/>
                  <a:pt x="75" y="219"/>
                  <a:pt x="75" y="220"/>
                </a:cubicBezTo>
                <a:close/>
                <a:moveTo>
                  <a:pt x="39" y="198"/>
                </a:moveTo>
                <a:cubicBezTo>
                  <a:pt x="39" y="199"/>
                  <a:pt x="39" y="198"/>
                  <a:pt x="39" y="199"/>
                </a:cubicBezTo>
                <a:cubicBezTo>
                  <a:pt x="40" y="199"/>
                  <a:pt x="40" y="198"/>
                  <a:pt x="40" y="198"/>
                </a:cubicBezTo>
                <a:cubicBezTo>
                  <a:pt x="40" y="198"/>
                  <a:pt x="39" y="198"/>
                  <a:pt x="39" y="198"/>
                </a:cubicBezTo>
                <a:close/>
                <a:moveTo>
                  <a:pt x="67" y="230"/>
                </a:moveTo>
                <a:cubicBezTo>
                  <a:pt x="68" y="230"/>
                  <a:pt x="68" y="229"/>
                  <a:pt x="67" y="229"/>
                </a:cubicBezTo>
                <a:cubicBezTo>
                  <a:pt x="67" y="229"/>
                  <a:pt x="66" y="229"/>
                  <a:pt x="67" y="230"/>
                </a:cubicBezTo>
                <a:cubicBezTo>
                  <a:pt x="67" y="230"/>
                  <a:pt x="67" y="230"/>
                  <a:pt x="67" y="230"/>
                </a:cubicBezTo>
                <a:cubicBezTo>
                  <a:pt x="68" y="230"/>
                  <a:pt x="71" y="228"/>
                  <a:pt x="70" y="227"/>
                </a:cubicBezTo>
                <a:cubicBezTo>
                  <a:pt x="70" y="228"/>
                  <a:pt x="69" y="228"/>
                  <a:pt x="68" y="228"/>
                </a:cubicBezTo>
                <a:cubicBezTo>
                  <a:pt x="68" y="228"/>
                  <a:pt x="67" y="228"/>
                  <a:pt x="68" y="227"/>
                </a:cubicBezTo>
                <a:cubicBezTo>
                  <a:pt x="67" y="228"/>
                  <a:pt x="67" y="229"/>
                  <a:pt x="68" y="229"/>
                </a:cubicBezTo>
                <a:cubicBezTo>
                  <a:pt x="68" y="229"/>
                  <a:pt x="68" y="229"/>
                  <a:pt x="68" y="230"/>
                </a:cubicBezTo>
                <a:cubicBezTo>
                  <a:pt x="68" y="229"/>
                  <a:pt x="67" y="230"/>
                  <a:pt x="67" y="230"/>
                </a:cubicBezTo>
                <a:close/>
                <a:moveTo>
                  <a:pt x="57" y="232"/>
                </a:moveTo>
                <a:cubicBezTo>
                  <a:pt x="56" y="231"/>
                  <a:pt x="57" y="233"/>
                  <a:pt x="56" y="233"/>
                </a:cubicBezTo>
                <a:cubicBezTo>
                  <a:pt x="56" y="233"/>
                  <a:pt x="57" y="233"/>
                  <a:pt x="57" y="232"/>
                </a:cubicBezTo>
                <a:cubicBezTo>
                  <a:pt x="57" y="231"/>
                  <a:pt x="60" y="229"/>
                  <a:pt x="61" y="228"/>
                </a:cubicBezTo>
                <a:cubicBezTo>
                  <a:pt x="60" y="228"/>
                  <a:pt x="60" y="227"/>
                  <a:pt x="60" y="227"/>
                </a:cubicBezTo>
                <a:cubicBezTo>
                  <a:pt x="61" y="227"/>
                  <a:pt x="62" y="226"/>
                  <a:pt x="62" y="226"/>
                </a:cubicBezTo>
                <a:cubicBezTo>
                  <a:pt x="61" y="226"/>
                  <a:pt x="61" y="226"/>
                  <a:pt x="60" y="226"/>
                </a:cubicBezTo>
                <a:cubicBezTo>
                  <a:pt x="61" y="226"/>
                  <a:pt x="61" y="227"/>
                  <a:pt x="61" y="227"/>
                </a:cubicBezTo>
                <a:cubicBezTo>
                  <a:pt x="59" y="228"/>
                  <a:pt x="58" y="230"/>
                  <a:pt x="57" y="232"/>
                </a:cubicBezTo>
                <a:close/>
                <a:moveTo>
                  <a:pt x="66" y="232"/>
                </a:moveTo>
                <a:cubicBezTo>
                  <a:pt x="67" y="232"/>
                  <a:pt x="65" y="232"/>
                  <a:pt x="65" y="231"/>
                </a:cubicBezTo>
                <a:cubicBezTo>
                  <a:pt x="66" y="232"/>
                  <a:pt x="64" y="232"/>
                  <a:pt x="64" y="233"/>
                </a:cubicBezTo>
                <a:cubicBezTo>
                  <a:pt x="65" y="233"/>
                  <a:pt x="65" y="233"/>
                  <a:pt x="66" y="233"/>
                </a:cubicBezTo>
                <a:cubicBezTo>
                  <a:pt x="65" y="232"/>
                  <a:pt x="65" y="233"/>
                  <a:pt x="65" y="233"/>
                </a:cubicBezTo>
                <a:cubicBezTo>
                  <a:pt x="65" y="232"/>
                  <a:pt x="65" y="232"/>
                  <a:pt x="66" y="232"/>
                </a:cubicBezTo>
                <a:cubicBezTo>
                  <a:pt x="66" y="232"/>
                  <a:pt x="66" y="232"/>
                  <a:pt x="66" y="233"/>
                </a:cubicBezTo>
                <a:cubicBezTo>
                  <a:pt x="67" y="232"/>
                  <a:pt x="68" y="232"/>
                  <a:pt x="67" y="231"/>
                </a:cubicBezTo>
                <a:cubicBezTo>
                  <a:pt x="67" y="231"/>
                  <a:pt x="67" y="232"/>
                  <a:pt x="66" y="232"/>
                </a:cubicBezTo>
                <a:close/>
                <a:moveTo>
                  <a:pt x="50" y="233"/>
                </a:moveTo>
                <a:cubicBezTo>
                  <a:pt x="50" y="232"/>
                  <a:pt x="50" y="232"/>
                  <a:pt x="50" y="232"/>
                </a:cubicBezTo>
                <a:cubicBezTo>
                  <a:pt x="49" y="233"/>
                  <a:pt x="49" y="233"/>
                  <a:pt x="49" y="233"/>
                </a:cubicBezTo>
                <a:cubicBezTo>
                  <a:pt x="49" y="233"/>
                  <a:pt x="49" y="233"/>
                  <a:pt x="49" y="233"/>
                </a:cubicBezTo>
                <a:cubicBezTo>
                  <a:pt x="48" y="233"/>
                  <a:pt x="48" y="234"/>
                  <a:pt x="47" y="235"/>
                </a:cubicBezTo>
                <a:cubicBezTo>
                  <a:pt x="48" y="233"/>
                  <a:pt x="49" y="231"/>
                  <a:pt x="50" y="229"/>
                </a:cubicBezTo>
                <a:cubicBezTo>
                  <a:pt x="52" y="228"/>
                  <a:pt x="53" y="226"/>
                  <a:pt x="55" y="224"/>
                </a:cubicBezTo>
                <a:cubicBezTo>
                  <a:pt x="55" y="225"/>
                  <a:pt x="54" y="226"/>
                  <a:pt x="53" y="227"/>
                </a:cubicBezTo>
                <a:cubicBezTo>
                  <a:pt x="52" y="228"/>
                  <a:pt x="53" y="228"/>
                  <a:pt x="52" y="229"/>
                </a:cubicBezTo>
                <a:cubicBezTo>
                  <a:pt x="52" y="229"/>
                  <a:pt x="52" y="230"/>
                  <a:pt x="52" y="229"/>
                </a:cubicBezTo>
                <a:cubicBezTo>
                  <a:pt x="52" y="231"/>
                  <a:pt x="50" y="232"/>
                  <a:pt x="50" y="233"/>
                </a:cubicBezTo>
                <a:close/>
                <a:moveTo>
                  <a:pt x="51" y="231"/>
                </a:moveTo>
                <a:cubicBezTo>
                  <a:pt x="51" y="231"/>
                  <a:pt x="50" y="231"/>
                  <a:pt x="50" y="231"/>
                </a:cubicBezTo>
                <a:cubicBezTo>
                  <a:pt x="50" y="232"/>
                  <a:pt x="50" y="232"/>
                  <a:pt x="51" y="231"/>
                </a:cubicBezTo>
                <a:close/>
                <a:moveTo>
                  <a:pt x="47" y="227"/>
                </a:moveTo>
                <a:cubicBezTo>
                  <a:pt x="47" y="226"/>
                  <a:pt x="48" y="225"/>
                  <a:pt x="48" y="225"/>
                </a:cubicBezTo>
                <a:cubicBezTo>
                  <a:pt x="47" y="225"/>
                  <a:pt x="47" y="225"/>
                  <a:pt x="47" y="225"/>
                </a:cubicBezTo>
                <a:cubicBezTo>
                  <a:pt x="48" y="226"/>
                  <a:pt x="46" y="226"/>
                  <a:pt x="47" y="227"/>
                </a:cubicBezTo>
                <a:close/>
                <a:moveTo>
                  <a:pt x="64" y="239"/>
                </a:moveTo>
                <a:cubicBezTo>
                  <a:pt x="64" y="238"/>
                  <a:pt x="65" y="238"/>
                  <a:pt x="64" y="238"/>
                </a:cubicBezTo>
                <a:cubicBezTo>
                  <a:pt x="64" y="238"/>
                  <a:pt x="64" y="238"/>
                  <a:pt x="64" y="238"/>
                </a:cubicBezTo>
                <a:cubicBezTo>
                  <a:pt x="65" y="238"/>
                  <a:pt x="63" y="239"/>
                  <a:pt x="64" y="239"/>
                </a:cubicBezTo>
                <a:close/>
                <a:moveTo>
                  <a:pt x="54" y="231"/>
                </a:moveTo>
                <a:cubicBezTo>
                  <a:pt x="53" y="232"/>
                  <a:pt x="53" y="232"/>
                  <a:pt x="53" y="232"/>
                </a:cubicBezTo>
                <a:cubicBezTo>
                  <a:pt x="53" y="231"/>
                  <a:pt x="53" y="231"/>
                  <a:pt x="53" y="231"/>
                </a:cubicBezTo>
                <a:cubicBezTo>
                  <a:pt x="53" y="231"/>
                  <a:pt x="52" y="231"/>
                  <a:pt x="52" y="231"/>
                </a:cubicBezTo>
                <a:cubicBezTo>
                  <a:pt x="52" y="232"/>
                  <a:pt x="53" y="232"/>
                  <a:pt x="52" y="232"/>
                </a:cubicBezTo>
                <a:cubicBezTo>
                  <a:pt x="51" y="232"/>
                  <a:pt x="51" y="234"/>
                  <a:pt x="50" y="235"/>
                </a:cubicBezTo>
                <a:cubicBezTo>
                  <a:pt x="50" y="235"/>
                  <a:pt x="51" y="236"/>
                  <a:pt x="51" y="235"/>
                </a:cubicBezTo>
                <a:cubicBezTo>
                  <a:pt x="52" y="235"/>
                  <a:pt x="50" y="235"/>
                  <a:pt x="51" y="235"/>
                </a:cubicBezTo>
                <a:cubicBezTo>
                  <a:pt x="51" y="235"/>
                  <a:pt x="52" y="235"/>
                  <a:pt x="52" y="234"/>
                </a:cubicBezTo>
                <a:cubicBezTo>
                  <a:pt x="51" y="234"/>
                  <a:pt x="51" y="234"/>
                  <a:pt x="51" y="233"/>
                </a:cubicBezTo>
                <a:cubicBezTo>
                  <a:pt x="52" y="233"/>
                  <a:pt x="52" y="232"/>
                  <a:pt x="53" y="232"/>
                </a:cubicBezTo>
                <a:cubicBezTo>
                  <a:pt x="53" y="232"/>
                  <a:pt x="53" y="233"/>
                  <a:pt x="53" y="233"/>
                </a:cubicBezTo>
                <a:cubicBezTo>
                  <a:pt x="54" y="232"/>
                  <a:pt x="54" y="231"/>
                  <a:pt x="53" y="231"/>
                </a:cubicBezTo>
                <a:cubicBezTo>
                  <a:pt x="53" y="231"/>
                  <a:pt x="54" y="231"/>
                  <a:pt x="54" y="231"/>
                </a:cubicBezTo>
                <a:close/>
                <a:moveTo>
                  <a:pt x="53" y="236"/>
                </a:moveTo>
                <a:cubicBezTo>
                  <a:pt x="54" y="237"/>
                  <a:pt x="51" y="238"/>
                  <a:pt x="52" y="239"/>
                </a:cubicBezTo>
                <a:cubicBezTo>
                  <a:pt x="53" y="237"/>
                  <a:pt x="55" y="235"/>
                  <a:pt x="56" y="233"/>
                </a:cubicBezTo>
                <a:cubicBezTo>
                  <a:pt x="55" y="234"/>
                  <a:pt x="55" y="235"/>
                  <a:pt x="54" y="235"/>
                </a:cubicBezTo>
                <a:cubicBezTo>
                  <a:pt x="54" y="236"/>
                  <a:pt x="54" y="236"/>
                  <a:pt x="54" y="235"/>
                </a:cubicBezTo>
                <a:cubicBezTo>
                  <a:pt x="54" y="236"/>
                  <a:pt x="53" y="237"/>
                  <a:pt x="53" y="236"/>
                </a:cubicBezTo>
                <a:close/>
                <a:moveTo>
                  <a:pt x="59" y="240"/>
                </a:moveTo>
                <a:cubicBezTo>
                  <a:pt x="59" y="240"/>
                  <a:pt x="60" y="240"/>
                  <a:pt x="60" y="240"/>
                </a:cubicBezTo>
                <a:cubicBezTo>
                  <a:pt x="60" y="239"/>
                  <a:pt x="60" y="240"/>
                  <a:pt x="59" y="239"/>
                </a:cubicBezTo>
                <a:cubicBezTo>
                  <a:pt x="60" y="239"/>
                  <a:pt x="59" y="239"/>
                  <a:pt x="59" y="239"/>
                </a:cubicBezTo>
                <a:cubicBezTo>
                  <a:pt x="60" y="240"/>
                  <a:pt x="59" y="240"/>
                  <a:pt x="59" y="240"/>
                </a:cubicBezTo>
                <a:close/>
                <a:moveTo>
                  <a:pt x="46" y="234"/>
                </a:moveTo>
                <a:cubicBezTo>
                  <a:pt x="47" y="234"/>
                  <a:pt x="47" y="233"/>
                  <a:pt x="47" y="233"/>
                </a:cubicBezTo>
                <a:cubicBezTo>
                  <a:pt x="46" y="234"/>
                  <a:pt x="46" y="232"/>
                  <a:pt x="46" y="233"/>
                </a:cubicBezTo>
                <a:cubicBezTo>
                  <a:pt x="46" y="233"/>
                  <a:pt x="46" y="233"/>
                  <a:pt x="46" y="233"/>
                </a:cubicBezTo>
                <a:cubicBezTo>
                  <a:pt x="46" y="233"/>
                  <a:pt x="46" y="234"/>
                  <a:pt x="46" y="234"/>
                </a:cubicBezTo>
                <a:close/>
                <a:moveTo>
                  <a:pt x="48" y="236"/>
                </a:moveTo>
                <a:cubicBezTo>
                  <a:pt x="48" y="237"/>
                  <a:pt x="49" y="237"/>
                  <a:pt x="49" y="238"/>
                </a:cubicBezTo>
                <a:cubicBezTo>
                  <a:pt x="49" y="237"/>
                  <a:pt x="51" y="237"/>
                  <a:pt x="51" y="236"/>
                </a:cubicBezTo>
                <a:cubicBezTo>
                  <a:pt x="50" y="236"/>
                  <a:pt x="50" y="236"/>
                  <a:pt x="49" y="237"/>
                </a:cubicBezTo>
                <a:cubicBezTo>
                  <a:pt x="49" y="236"/>
                  <a:pt x="50" y="236"/>
                  <a:pt x="49" y="235"/>
                </a:cubicBezTo>
                <a:cubicBezTo>
                  <a:pt x="49" y="236"/>
                  <a:pt x="49" y="236"/>
                  <a:pt x="48" y="236"/>
                </a:cubicBezTo>
                <a:close/>
                <a:moveTo>
                  <a:pt x="24" y="224"/>
                </a:moveTo>
                <a:cubicBezTo>
                  <a:pt x="24" y="223"/>
                  <a:pt x="24" y="224"/>
                  <a:pt x="25" y="223"/>
                </a:cubicBezTo>
                <a:cubicBezTo>
                  <a:pt x="24" y="223"/>
                  <a:pt x="24" y="223"/>
                  <a:pt x="23" y="223"/>
                </a:cubicBezTo>
                <a:cubicBezTo>
                  <a:pt x="24" y="224"/>
                  <a:pt x="24" y="223"/>
                  <a:pt x="24" y="224"/>
                </a:cubicBezTo>
                <a:cubicBezTo>
                  <a:pt x="24" y="224"/>
                  <a:pt x="24" y="224"/>
                  <a:pt x="24" y="224"/>
                </a:cubicBezTo>
                <a:close/>
                <a:moveTo>
                  <a:pt x="17" y="230"/>
                </a:moveTo>
                <a:cubicBezTo>
                  <a:pt x="18" y="228"/>
                  <a:pt x="19" y="228"/>
                  <a:pt x="19" y="227"/>
                </a:cubicBezTo>
                <a:cubicBezTo>
                  <a:pt x="19" y="227"/>
                  <a:pt x="16" y="229"/>
                  <a:pt x="17" y="230"/>
                </a:cubicBezTo>
                <a:close/>
                <a:moveTo>
                  <a:pt x="45" y="246"/>
                </a:moveTo>
                <a:cubicBezTo>
                  <a:pt x="45" y="246"/>
                  <a:pt x="46" y="247"/>
                  <a:pt x="46" y="247"/>
                </a:cubicBezTo>
                <a:cubicBezTo>
                  <a:pt x="45" y="247"/>
                  <a:pt x="45" y="248"/>
                  <a:pt x="45" y="248"/>
                </a:cubicBezTo>
                <a:cubicBezTo>
                  <a:pt x="46" y="248"/>
                  <a:pt x="46" y="247"/>
                  <a:pt x="47" y="247"/>
                </a:cubicBezTo>
                <a:cubicBezTo>
                  <a:pt x="47" y="247"/>
                  <a:pt x="47" y="247"/>
                  <a:pt x="47" y="247"/>
                </a:cubicBezTo>
                <a:cubicBezTo>
                  <a:pt x="46" y="247"/>
                  <a:pt x="46" y="245"/>
                  <a:pt x="45" y="246"/>
                </a:cubicBezTo>
                <a:close/>
                <a:moveTo>
                  <a:pt x="19" y="231"/>
                </a:moveTo>
                <a:cubicBezTo>
                  <a:pt x="19" y="231"/>
                  <a:pt x="18" y="231"/>
                  <a:pt x="18" y="231"/>
                </a:cubicBezTo>
                <a:cubicBezTo>
                  <a:pt x="19" y="232"/>
                  <a:pt x="19" y="230"/>
                  <a:pt x="18" y="230"/>
                </a:cubicBezTo>
                <a:cubicBezTo>
                  <a:pt x="18" y="231"/>
                  <a:pt x="19" y="230"/>
                  <a:pt x="19" y="231"/>
                </a:cubicBezTo>
                <a:close/>
                <a:moveTo>
                  <a:pt x="18" y="232"/>
                </a:moveTo>
                <a:cubicBezTo>
                  <a:pt x="18" y="234"/>
                  <a:pt x="17" y="234"/>
                  <a:pt x="17" y="235"/>
                </a:cubicBezTo>
                <a:cubicBezTo>
                  <a:pt x="17" y="235"/>
                  <a:pt x="17" y="234"/>
                  <a:pt x="18" y="234"/>
                </a:cubicBezTo>
                <a:cubicBezTo>
                  <a:pt x="18" y="233"/>
                  <a:pt x="19" y="232"/>
                  <a:pt x="18" y="232"/>
                </a:cubicBezTo>
                <a:cubicBezTo>
                  <a:pt x="17" y="232"/>
                  <a:pt x="18" y="233"/>
                  <a:pt x="18" y="232"/>
                </a:cubicBezTo>
                <a:close/>
                <a:moveTo>
                  <a:pt x="4" y="256"/>
                </a:moveTo>
                <a:cubicBezTo>
                  <a:pt x="5" y="255"/>
                  <a:pt x="5" y="254"/>
                  <a:pt x="6" y="253"/>
                </a:cubicBezTo>
                <a:cubicBezTo>
                  <a:pt x="5" y="254"/>
                  <a:pt x="4" y="255"/>
                  <a:pt x="4" y="256"/>
                </a:cubicBezTo>
                <a:close/>
                <a:moveTo>
                  <a:pt x="5" y="258"/>
                </a:moveTo>
                <a:cubicBezTo>
                  <a:pt x="6" y="257"/>
                  <a:pt x="6" y="258"/>
                  <a:pt x="6" y="257"/>
                </a:cubicBezTo>
                <a:cubicBezTo>
                  <a:pt x="6" y="257"/>
                  <a:pt x="6" y="256"/>
                  <a:pt x="6" y="257"/>
                </a:cubicBezTo>
                <a:cubicBezTo>
                  <a:pt x="6" y="257"/>
                  <a:pt x="6" y="257"/>
                  <a:pt x="6" y="257"/>
                </a:cubicBezTo>
                <a:cubicBezTo>
                  <a:pt x="5" y="257"/>
                  <a:pt x="5" y="257"/>
                  <a:pt x="5" y="258"/>
                </a:cubicBezTo>
                <a:close/>
                <a:moveTo>
                  <a:pt x="810" y="264"/>
                </a:moveTo>
                <a:cubicBezTo>
                  <a:pt x="810" y="263"/>
                  <a:pt x="808" y="261"/>
                  <a:pt x="809" y="261"/>
                </a:cubicBezTo>
                <a:cubicBezTo>
                  <a:pt x="810" y="263"/>
                  <a:pt x="809" y="259"/>
                  <a:pt x="809" y="258"/>
                </a:cubicBezTo>
                <a:cubicBezTo>
                  <a:pt x="810" y="258"/>
                  <a:pt x="811" y="261"/>
                  <a:pt x="811" y="261"/>
                </a:cubicBezTo>
                <a:cubicBezTo>
                  <a:pt x="809" y="256"/>
                  <a:pt x="809" y="255"/>
                  <a:pt x="807" y="251"/>
                </a:cubicBezTo>
                <a:cubicBezTo>
                  <a:pt x="808" y="254"/>
                  <a:pt x="807" y="252"/>
                  <a:pt x="806" y="253"/>
                </a:cubicBezTo>
                <a:cubicBezTo>
                  <a:pt x="806" y="253"/>
                  <a:pt x="807" y="260"/>
                  <a:pt x="805" y="261"/>
                </a:cubicBezTo>
                <a:cubicBezTo>
                  <a:pt x="805" y="261"/>
                  <a:pt x="804" y="259"/>
                  <a:pt x="804" y="259"/>
                </a:cubicBezTo>
                <a:cubicBezTo>
                  <a:pt x="803" y="261"/>
                  <a:pt x="804" y="266"/>
                  <a:pt x="801" y="262"/>
                </a:cubicBezTo>
                <a:cubicBezTo>
                  <a:pt x="805" y="271"/>
                  <a:pt x="805" y="267"/>
                  <a:pt x="806" y="266"/>
                </a:cubicBezTo>
                <a:cubicBezTo>
                  <a:pt x="806" y="266"/>
                  <a:pt x="810" y="269"/>
                  <a:pt x="808" y="265"/>
                </a:cubicBezTo>
                <a:cubicBezTo>
                  <a:pt x="809" y="266"/>
                  <a:pt x="810" y="269"/>
                  <a:pt x="810" y="268"/>
                </a:cubicBezTo>
                <a:cubicBezTo>
                  <a:pt x="811" y="267"/>
                  <a:pt x="808" y="263"/>
                  <a:pt x="810" y="264"/>
                </a:cubicBezTo>
                <a:close/>
                <a:moveTo>
                  <a:pt x="440" y="4"/>
                </a:moveTo>
                <a:cubicBezTo>
                  <a:pt x="437" y="3"/>
                  <a:pt x="437" y="4"/>
                  <a:pt x="434" y="4"/>
                </a:cubicBezTo>
                <a:cubicBezTo>
                  <a:pt x="434" y="3"/>
                  <a:pt x="433" y="3"/>
                  <a:pt x="433" y="3"/>
                </a:cubicBezTo>
                <a:cubicBezTo>
                  <a:pt x="435" y="3"/>
                  <a:pt x="437" y="3"/>
                  <a:pt x="438" y="2"/>
                </a:cubicBezTo>
                <a:cubicBezTo>
                  <a:pt x="434" y="2"/>
                  <a:pt x="429" y="3"/>
                  <a:pt x="425" y="3"/>
                </a:cubicBezTo>
                <a:cubicBezTo>
                  <a:pt x="428" y="3"/>
                  <a:pt x="433" y="4"/>
                  <a:pt x="437" y="4"/>
                </a:cubicBezTo>
                <a:cubicBezTo>
                  <a:pt x="436" y="4"/>
                  <a:pt x="434" y="4"/>
                  <a:pt x="434" y="4"/>
                </a:cubicBezTo>
                <a:cubicBezTo>
                  <a:pt x="439" y="4"/>
                  <a:pt x="441" y="4"/>
                  <a:pt x="443" y="5"/>
                </a:cubicBezTo>
                <a:cubicBezTo>
                  <a:pt x="442" y="4"/>
                  <a:pt x="446" y="5"/>
                  <a:pt x="446" y="5"/>
                </a:cubicBezTo>
                <a:cubicBezTo>
                  <a:pt x="444" y="4"/>
                  <a:pt x="444" y="5"/>
                  <a:pt x="440" y="4"/>
                </a:cubicBezTo>
                <a:close/>
                <a:moveTo>
                  <a:pt x="399" y="5"/>
                </a:moveTo>
                <a:cubicBezTo>
                  <a:pt x="398" y="4"/>
                  <a:pt x="401" y="4"/>
                  <a:pt x="398" y="4"/>
                </a:cubicBezTo>
                <a:cubicBezTo>
                  <a:pt x="393" y="5"/>
                  <a:pt x="386" y="4"/>
                  <a:pt x="382" y="5"/>
                </a:cubicBezTo>
                <a:cubicBezTo>
                  <a:pt x="385" y="5"/>
                  <a:pt x="389" y="5"/>
                  <a:pt x="390" y="6"/>
                </a:cubicBezTo>
                <a:cubicBezTo>
                  <a:pt x="395" y="5"/>
                  <a:pt x="398" y="6"/>
                  <a:pt x="400" y="5"/>
                </a:cubicBezTo>
                <a:lnTo>
                  <a:pt x="399" y="5"/>
                </a:lnTo>
                <a:close/>
                <a:moveTo>
                  <a:pt x="142" y="101"/>
                </a:moveTo>
                <a:cubicBezTo>
                  <a:pt x="142" y="102"/>
                  <a:pt x="141" y="103"/>
                  <a:pt x="143" y="102"/>
                </a:cubicBezTo>
                <a:cubicBezTo>
                  <a:pt x="147" y="98"/>
                  <a:pt x="152" y="95"/>
                  <a:pt x="156" y="91"/>
                </a:cubicBezTo>
                <a:cubicBezTo>
                  <a:pt x="154" y="92"/>
                  <a:pt x="153" y="93"/>
                  <a:pt x="152" y="94"/>
                </a:cubicBezTo>
                <a:cubicBezTo>
                  <a:pt x="153" y="93"/>
                  <a:pt x="154" y="92"/>
                  <a:pt x="154" y="91"/>
                </a:cubicBezTo>
                <a:cubicBezTo>
                  <a:pt x="149" y="95"/>
                  <a:pt x="141" y="101"/>
                  <a:pt x="134" y="107"/>
                </a:cubicBezTo>
                <a:cubicBezTo>
                  <a:pt x="135" y="107"/>
                  <a:pt x="140" y="103"/>
                  <a:pt x="142" y="101"/>
                </a:cubicBezTo>
                <a:close/>
                <a:moveTo>
                  <a:pt x="84" y="158"/>
                </a:moveTo>
                <a:cubicBezTo>
                  <a:pt x="84" y="159"/>
                  <a:pt x="84" y="160"/>
                  <a:pt x="83" y="160"/>
                </a:cubicBezTo>
                <a:cubicBezTo>
                  <a:pt x="83" y="161"/>
                  <a:pt x="83" y="162"/>
                  <a:pt x="84" y="161"/>
                </a:cubicBezTo>
                <a:cubicBezTo>
                  <a:pt x="84" y="161"/>
                  <a:pt x="84" y="161"/>
                  <a:pt x="84" y="161"/>
                </a:cubicBezTo>
                <a:cubicBezTo>
                  <a:pt x="84" y="160"/>
                  <a:pt x="84" y="160"/>
                  <a:pt x="84" y="160"/>
                </a:cubicBezTo>
                <a:cubicBezTo>
                  <a:pt x="85" y="160"/>
                  <a:pt x="84" y="161"/>
                  <a:pt x="85" y="161"/>
                </a:cubicBezTo>
                <a:cubicBezTo>
                  <a:pt x="85" y="160"/>
                  <a:pt x="86" y="160"/>
                  <a:pt x="85" y="160"/>
                </a:cubicBezTo>
                <a:cubicBezTo>
                  <a:pt x="85" y="160"/>
                  <a:pt x="85" y="160"/>
                  <a:pt x="85" y="160"/>
                </a:cubicBezTo>
                <a:cubicBezTo>
                  <a:pt x="85" y="160"/>
                  <a:pt x="85" y="159"/>
                  <a:pt x="85" y="159"/>
                </a:cubicBezTo>
                <a:cubicBezTo>
                  <a:pt x="85" y="159"/>
                  <a:pt x="86" y="159"/>
                  <a:pt x="87" y="158"/>
                </a:cubicBezTo>
                <a:cubicBezTo>
                  <a:pt x="85" y="159"/>
                  <a:pt x="86" y="157"/>
                  <a:pt x="84" y="158"/>
                </a:cubicBezTo>
                <a:close/>
                <a:moveTo>
                  <a:pt x="103" y="180"/>
                </a:moveTo>
                <a:cubicBezTo>
                  <a:pt x="102" y="180"/>
                  <a:pt x="102" y="181"/>
                  <a:pt x="102" y="181"/>
                </a:cubicBezTo>
                <a:cubicBezTo>
                  <a:pt x="102" y="181"/>
                  <a:pt x="103" y="181"/>
                  <a:pt x="103" y="181"/>
                </a:cubicBezTo>
                <a:cubicBezTo>
                  <a:pt x="103" y="181"/>
                  <a:pt x="102" y="181"/>
                  <a:pt x="103" y="182"/>
                </a:cubicBezTo>
                <a:cubicBezTo>
                  <a:pt x="103" y="182"/>
                  <a:pt x="103" y="181"/>
                  <a:pt x="104" y="181"/>
                </a:cubicBezTo>
                <a:cubicBezTo>
                  <a:pt x="103" y="182"/>
                  <a:pt x="103" y="182"/>
                  <a:pt x="103" y="183"/>
                </a:cubicBezTo>
                <a:cubicBezTo>
                  <a:pt x="103" y="182"/>
                  <a:pt x="104" y="182"/>
                  <a:pt x="104" y="181"/>
                </a:cubicBezTo>
                <a:cubicBezTo>
                  <a:pt x="103" y="182"/>
                  <a:pt x="104" y="180"/>
                  <a:pt x="103" y="180"/>
                </a:cubicBezTo>
                <a:close/>
                <a:moveTo>
                  <a:pt x="77" y="160"/>
                </a:moveTo>
                <a:cubicBezTo>
                  <a:pt x="79" y="161"/>
                  <a:pt x="79" y="158"/>
                  <a:pt x="80" y="158"/>
                </a:cubicBezTo>
                <a:cubicBezTo>
                  <a:pt x="80" y="157"/>
                  <a:pt x="80" y="157"/>
                  <a:pt x="80" y="157"/>
                </a:cubicBezTo>
                <a:cubicBezTo>
                  <a:pt x="79" y="157"/>
                  <a:pt x="78" y="159"/>
                  <a:pt x="77" y="160"/>
                </a:cubicBezTo>
                <a:close/>
                <a:moveTo>
                  <a:pt x="81" y="163"/>
                </a:moveTo>
                <a:cubicBezTo>
                  <a:pt x="81" y="163"/>
                  <a:pt x="81" y="164"/>
                  <a:pt x="81" y="164"/>
                </a:cubicBezTo>
                <a:cubicBezTo>
                  <a:pt x="81" y="164"/>
                  <a:pt x="80" y="165"/>
                  <a:pt x="80" y="165"/>
                </a:cubicBezTo>
                <a:cubicBezTo>
                  <a:pt x="82" y="164"/>
                  <a:pt x="83" y="163"/>
                  <a:pt x="83" y="162"/>
                </a:cubicBezTo>
                <a:cubicBezTo>
                  <a:pt x="83" y="161"/>
                  <a:pt x="83" y="161"/>
                  <a:pt x="82" y="161"/>
                </a:cubicBezTo>
                <a:cubicBezTo>
                  <a:pt x="81" y="161"/>
                  <a:pt x="82" y="163"/>
                  <a:pt x="81" y="163"/>
                </a:cubicBezTo>
                <a:close/>
                <a:moveTo>
                  <a:pt x="95" y="192"/>
                </a:moveTo>
                <a:cubicBezTo>
                  <a:pt x="95" y="192"/>
                  <a:pt x="95" y="192"/>
                  <a:pt x="94" y="192"/>
                </a:cubicBezTo>
                <a:cubicBezTo>
                  <a:pt x="94" y="192"/>
                  <a:pt x="94" y="193"/>
                  <a:pt x="94" y="193"/>
                </a:cubicBezTo>
                <a:cubicBezTo>
                  <a:pt x="93" y="193"/>
                  <a:pt x="93" y="194"/>
                  <a:pt x="94" y="194"/>
                </a:cubicBezTo>
                <a:cubicBezTo>
                  <a:pt x="93" y="194"/>
                  <a:pt x="91" y="196"/>
                  <a:pt x="91" y="197"/>
                </a:cubicBezTo>
                <a:cubicBezTo>
                  <a:pt x="91" y="197"/>
                  <a:pt x="91" y="197"/>
                  <a:pt x="91" y="197"/>
                </a:cubicBezTo>
                <a:cubicBezTo>
                  <a:pt x="91" y="198"/>
                  <a:pt x="90" y="198"/>
                  <a:pt x="90" y="199"/>
                </a:cubicBezTo>
                <a:cubicBezTo>
                  <a:pt x="91" y="197"/>
                  <a:pt x="92" y="197"/>
                  <a:pt x="93" y="197"/>
                </a:cubicBezTo>
                <a:cubicBezTo>
                  <a:pt x="93" y="197"/>
                  <a:pt x="93" y="197"/>
                  <a:pt x="93" y="196"/>
                </a:cubicBezTo>
                <a:cubicBezTo>
                  <a:pt x="93" y="196"/>
                  <a:pt x="94" y="195"/>
                  <a:pt x="94" y="195"/>
                </a:cubicBezTo>
                <a:cubicBezTo>
                  <a:pt x="94" y="195"/>
                  <a:pt x="94" y="195"/>
                  <a:pt x="94" y="196"/>
                </a:cubicBezTo>
                <a:cubicBezTo>
                  <a:pt x="95" y="194"/>
                  <a:pt x="95" y="192"/>
                  <a:pt x="96" y="193"/>
                </a:cubicBezTo>
                <a:cubicBezTo>
                  <a:pt x="96" y="193"/>
                  <a:pt x="96" y="193"/>
                  <a:pt x="96" y="193"/>
                </a:cubicBezTo>
                <a:cubicBezTo>
                  <a:pt x="97" y="193"/>
                  <a:pt x="97" y="193"/>
                  <a:pt x="97" y="192"/>
                </a:cubicBezTo>
                <a:cubicBezTo>
                  <a:pt x="96" y="193"/>
                  <a:pt x="97" y="192"/>
                  <a:pt x="96" y="192"/>
                </a:cubicBezTo>
                <a:cubicBezTo>
                  <a:pt x="96" y="193"/>
                  <a:pt x="96" y="192"/>
                  <a:pt x="95" y="192"/>
                </a:cubicBezTo>
                <a:close/>
                <a:moveTo>
                  <a:pt x="65" y="175"/>
                </a:moveTo>
                <a:cubicBezTo>
                  <a:pt x="64" y="175"/>
                  <a:pt x="64" y="175"/>
                  <a:pt x="63" y="175"/>
                </a:cubicBezTo>
                <a:cubicBezTo>
                  <a:pt x="63" y="175"/>
                  <a:pt x="63" y="175"/>
                  <a:pt x="63" y="176"/>
                </a:cubicBezTo>
                <a:cubicBezTo>
                  <a:pt x="64" y="176"/>
                  <a:pt x="64" y="176"/>
                  <a:pt x="64" y="177"/>
                </a:cubicBezTo>
                <a:cubicBezTo>
                  <a:pt x="65" y="175"/>
                  <a:pt x="66" y="175"/>
                  <a:pt x="67" y="173"/>
                </a:cubicBezTo>
                <a:cubicBezTo>
                  <a:pt x="65" y="173"/>
                  <a:pt x="66" y="174"/>
                  <a:pt x="65" y="175"/>
                </a:cubicBezTo>
                <a:close/>
                <a:moveTo>
                  <a:pt x="45" y="240"/>
                </a:moveTo>
                <a:cubicBezTo>
                  <a:pt x="46" y="241"/>
                  <a:pt x="46" y="241"/>
                  <a:pt x="46" y="241"/>
                </a:cubicBezTo>
                <a:cubicBezTo>
                  <a:pt x="45" y="241"/>
                  <a:pt x="45" y="242"/>
                  <a:pt x="44" y="243"/>
                </a:cubicBezTo>
                <a:cubicBezTo>
                  <a:pt x="44" y="243"/>
                  <a:pt x="43" y="243"/>
                  <a:pt x="43" y="243"/>
                </a:cubicBezTo>
                <a:cubicBezTo>
                  <a:pt x="43" y="244"/>
                  <a:pt x="43" y="244"/>
                  <a:pt x="42" y="245"/>
                </a:cubicBezTo>
                <a:cubicBezTo>
                  <a:pt x="43" y="245"/>
                  <a:pt x="43" y="245"/>
                  <a:pt x="44" y="244"/>
                </a:cubicBezTo>
                <a:cubicBezTo>
                  <a:pt x="44" y="244"/>
                  <a:pt x="44" y="244"/>
                  <a:pt x="44" y="244"/>
                </a:cubicBezTo>
                <a:cubicBezTo>
                  <a:pt x="44" y="244"/>
                  <a:pt x="45" y="243"/>
                  <a:pt x="45" y="244"/>
                </a:cubicBezTo>
                <a:cubicBezTo>
                  <a:pt x="45" y="241"/>
                  <a:pt x="47" y="241"/>
                  <a:pt x="48" y="239"/>
                </a:cubicBezTo>
                <a:cubicBezTo>
                  <a:pt x="47" y="238"/>
                  <a:pt x="48" y="238"/>
                  <a:pt x="48" y="237"/>
                </a:cubicBezTo>
                <a:cubicBezTo>
                  <a:pt x="47" y="238"/>
                  <a:pt x="47" y="240"/>
                  <a:pt x="45" y="240"/>
                </a:cubicBezTo>
                <a:close/>
                <a:moveTo>
                  <a:pt x="820" y="180"/>
                </a:moveTo>
                <a:cubicBezTo>
                  <a:pt x="820" y="181"/>
                  <a:pt x="820" y="181"/>
                  <a:pt x="820" y="181"/>
                </a:cubicBezTo>
                <a:cubicBezTo>
                  <a:pt x="821" y="181"/>
                  <a:pt x="820" y="180"/>
                  <a:pt x="820" y="180"/>
                </a:cubicBezTo>
                <a:close/>
                <a:moveTo>
                  <a:pt x="866" y="171"/>
                </a:moveTo>
                <a:cubicBezTo>
                  <a:pt x="865" y="171"/>
                  <a:pt x="865" y="172"/>
                  <a:pt x="865" y="172"/>
                </a:cubicBezTo>
                <a:cubicBezTo>
                  <a:pt x="865" y="172"/>
                  <a:pt x="866" y="172"/>
                  <a:pt x="866" y="171"/>
                </a:cubicBezTo>
                <a:close/>
                <a:moveTo>
                  <a:pt x="867" y="170"/>
                </a:moveTo>
                <a:cubicBezTo>
                  <a:pt x="867" y="170"/>
                  <a:pt x="866" y="171"/>
                  <a:pt x="866" y="171"/>
                </a:cubicBezTo>
                <a:cubicBezTo>
                  <a:pt x="867" y="171"/>
                  <a:pt x="867" y="170"/>
                  <a:pt x="867" y="170"/>
                </a:cubicBezTo>
                <a:close/>
                <a:moveTo>
                  <a:pt x="861" y="164"/>
                </a:moveTo>
                <a:cubicBezTo>
                  <a:pt x="861" y="164"/>
                  <a:pt x="861" y="165"/>
                  <a:pt x="861" y="165"/>
                </a:cubicBezTo>
                <a:cubicBezTo>
                  <a:pt x="861" y="164"/>
                  <a:pt x="861" y="164"/>
                  <a:pt x="861" y="164"/>
                </a:cubicBezTo>
                <a:close/>
                <a:moveTo>
                  <a:pt x="868" y="162"/>
                </a:moveTo>
                <a:cubicBezTo>
                  <a:pt x="868" y="163"/>
                  <a:pt x="868" y="163"/>
                  <a:pt x="868" y="164"/>
                </a:cubicBezTo>
                <a:cubicBezTo>
                  <a:pt x="868" y="163"/>
                  <a:pt x="868" y="162"/>
                  <a:pt x="868" y="162"/>
                </a:cubicBezTo>
                <a:close/>
                <a:moveTo>
                  <a:pt x="837" y="147"/>
                </a:moveTo>
                <a:cubicBezTo>
                  <a:pt x="837" y="148"/>
                  <a:pt x="837" y="150"/>
                  <a:pt x="836" y="151"/>
                </a:cubicBezTo>
                <a:cubicBezTo>
                  <a:pt x="837" y="150"/>
                  <a:pt x="837" y="148"/>
                  <a:pt x="837" y="147"/>
                </a:cubicBezTo>
                <a:close/>
                <a:moveTo>
                  <a:pt x="852" y="150"/>
                </a:moveTo>
                <a:cubicBezTo>
                  <a:pt x="852" y="149"/>
                  <a:pt x="852" y="149"/>
                  <a:pt x="852" y="149"/>
                </a:cubicBezTo>
                <a:cubicBezTo>
                  <a:pt x="852" y="148"/>
                  <a:pt x="853" y="145"/>
                  <a:pt x="852" y="146"/>
                </a:cubicBezTo>
                <a:cubicBezTo>
                  <a:pt x="852" y="147"/>
                  <a:pt x="851" y="150"/>
                  <a:pt x="851" y="151"/>
                </a:cubicBezTo>
                <a:cubicBezTo>
                  <a:pt x="852" y="151"/>
                  <a:pt x="852" y="150"/>
                  <a:pt x="852" y="150"/>
                </a:cubicBezTo>
                <a:close/>
                <a:moveTo>
                  <a:pt x="857" y="134"/>
                </a:moveTo>
                <a:cubicBezTo>
                  <a:pt x="857" y="134"/>
                  <a:pt x="857" y="134"/>
                  <a:pt x="857" y="134"/>
                </a:cubicBezTo>
                <a:cubicBezTo>
                  <a:pt x="857" y="135"/>
                  <a:pt x="857" y="135"/>
                  <a:pt x="857" y="135"/>
                </a:cubicBezTo>
                <a:lnTo>
                  <a:pt x="857" y="134"/>
                </a:lnTo>
                <a:close/>
                <a:moveTo>
                  <a:pt x="855" y="121"/>
                </a:moveTo>
                <a:cubicBezTo>
                  <a:pt x="855" y="119"/>
                  <a:pt x="855" y="121"/>
                  <a:pt x="855" y="122"/>
                </a:cubicBezTo>
                <a:cubicBezTo>
                  <a:pt x="854" y="122"/>
                  <a:pt x="855" y="122"/>
                  <a:pt x="855" y="122"/>
                </a:cubicBezTo>
                <a:cubicBezTo>
                  <a:pt x="854" y="123"/>
                  <a:pt x="853" y="126"/>
                  <a:pt x="854" y="127"/>
                </a:cubicBezTo>
                <a:cubicBezTo>
                  <a:pt x="854" y="125"/>
                  <a:pt x="855" y="123"/>
                  <a:pt x="855" y="121"/>
                </a:cubicBezTo>
                <a:close/>
                <a:moveTo>
                  <a:pt x="861" y="127"/>
                </a:moveTo>
                <a:cubicBezTo>
                  <a:pt x="861" y="127"/>
                  <a:pt x="861" y="128"/>
                  <a:pt x="861" y="128"/>
                </a:cubicBezTo>
                <a:cubicBezTo>
                  <a:pt x="862" y="128"/>
                  <a:pt x="862" y="127"/>
                  <a:pt x="861" y="127"/>
                </a:cubicBezTo>
                <a:close/>
                <a:moveTo>
                  <a:pt x="843" y="120"/>
                </a:moveTo>
                <a:cubicBezTo>
                  <a:pt x="843" y="121"/>
                  <a:pt x="842" y="121"/>
                  <a:pt x="842" y="122"/>
                </a:cubicBezTo>
                <a:cubicBezTo>
                  <a:pt x="843" y="121"/>
                  <a:pt x="843" y="120"/>
                  <a:pt x="843" y="120"/>
                </a:cubicBezTo>
                <a:close/>
                <a:moveTo>
                  <a:pt x="859" y="124"/>
                </a:moveTo>
                <a:cubicBezTo>
                  <a:pt x="859" y="125"/>
                  <a:pt x="859" y="126"/>
                  <a:pt x="859" y="126"/>
                </a:cubicBezTo>
                <a:cubicBezTo>
                  <a:pt x="859" y="125"/>
                  <a:pt x="860" y="124"/>
                  <a:pt x="859" y="124"/>
                </a:cubicBezTo>
                <a:close/>
                <a:moveTo>
                  <a:pt x="862" y="124"/>
                </a:moveTo>
                <a:cubicBezTo>
                  <a:pt x="862" y="124"/>
                  <a:pt x="861" y="125"/>
                  <a:pt x="862" y="126"/>
                </a:cubicBezTo>
                <a:cubicBezTo>
                  <a:pt x="862" y="125"/>
                  <a:pt x="862" y="124"/>
                  <a:pt x="862" y="124"/>
                </a:cubicBezTo>
                <a:close/>
                <a:moveTo>
                  <a:pt x="839" y="118"/>
                </a:moveTo>
                <a:cubicBezTo>
                  <a:pt x="839" y="118"/>
                  <a:pt x="839" y="119"/>
                  <a:pt x="839" y="119"/>
                </a:cubicBezTo>
                <a:cubicBezTo>
                  <a:pt x="839" y="119"/>
                  <a:pt x="839" y="118"/>
                  <a:pt x="839" y="118"/>
                </a:cubicBezTo>
                <a:close/>
                <a:moveTo>
                  <a:pt x="844" y="116"/>
                </a:moveTo>
                <a:cubicBezTo>
                  <a:pt x="843" y="117"/>
                  <a:pt x="843" y="119"/>
                  <a:pt x="843" y="119"/>
                </a:cubicBezTo>
                <a:cubicBezTo>
                  <a:pt x="843" y="118"/>
                  <a:pt x="844" y="117"/>
                  <a:pt x="844" y="116"/>
                </a:cubicBezTo>
                <a:close/>
                <a:moveTo>
                  <a:pt x="862" y="120"/>
                </a:moveTo>
                <a:cubicBezTo>
                  <a:pt x="862" y="121"/>
                  <a:pt x="861" y="122"/>
                  <a:pt x="862" y="123"/>
                </a:cubicBezTo>
                <a:cubicBezTo>
                  <a:pt x="862" y="122"/>
                  <a:pt x="863" y="121"/>
                  <a:pt x="862" y="120"/>
                </a:cubicBezTo>
                <a:close/>
                <a:moveTo>
                  <a:pt x="855" y="118"/>
                </a:moveTo>
                <a:cubicBezTo>
                  <a:pt x="855" y="118"/>
                  <a:pt x="855" y="119"/>
                  <a:pt x="855" y="119"/>
                </a:cubicBezTo>
                <a:cubicBezTo>
                  <a:pt x="855" y="119"/>
                  <a:pt x="856" y="118"/>
                  <a:pt x="855" y="118"/>
                </a:cubicBezTo>
                <a:close/>
                <a:moveTo>
                  <a:pt x="858" y="117"/>
                </a:moveTo>
                <a:cubicBezTo>
                  <a:pt x="857" y="117"/>
                  <a:pt x="857" y="118"/>
                  <a:pt x="857" y="118"/>
                </a:cubicBezTo>
                <a:cubicBezTo>
                  <a:pt x="857" y="118"/>
                  <a:pt x="858" y="117"/>
                  <a:pt x="858" y="117"/>
                </a:cubicBezTo>
                <a:close/>
                <a:moveTo>
                  <a:pt x="860" y="116"/>
                </a:moveTo>
                <a:cubicBezTo>
                  <a:pt x="860" y="116"/>
                  <a:pt x="860" y="116"/>
                  <a:pt x="860" y="116"/>
                </a:cubicBezTo>
                <a:cubicBezTo>
                  <a:pt x="859" y="115"/>
                  <a:pt x="859" y="117"/>
                  <a:pt x="859" y="117"/>
                </a:cubicBezTo>
                <a:cubicBezTo>
                  <a:pt x="860" y="117"/>
                  <a:pt x="859" y="117"/>
                  <a:pt x="860" y="116"/>
                </a:cubicBezTo>
                <a:close/>
                <a:moveTo>
                  <a:pt x="849" y="110"/>
                </a:moveTo>
                <a:cubicBezTo>
                  <a:pt x="848" y="113"/>
                  <a:pt x="849" y="111"/>
                  <a:pt x="849" y="110"/>
                </a:cubicBezTo>
                <a:close/>
                <a:moveTo>
                  <a:pt x="845" y="105"/>
                </a:moveTo>
                <a:cubicBezTo>
                  <a:pt x="844" y="106"/>
                  <a:pt x="844" y="106"/>
                  <a:pt x="844" y="107"/>
                </a:cubicBezTo>
                <a:cubicBezTo>
                  <a:pt x="844" y="107"/>
                  <a:pt x="845" y="105"/>
                  <a:pt x="845" y="105"/>
                </a:cubicBezTo>
                <a:close/>
                <a:moveTo>
                  <a:pt x="844" y="105"/>
                </a:moveTo>
                <a:cubicBezTo>
                  <a:pt x="843" y="105"/>
                  <a:pt x="843" y="106"/>
                  <a:pt x="843" y="106"/>
                </a:cubicBezTo>
                <a:lnTo>
                  <a:pt x="844" y="105"/>
                </a:lnTo>
                <a:close/>
                <a:moveTo>
                  <a:pt x="836" y="101"/>
                </a:moveTo>
                <a:cubicBezTo>
                  <a:pt x="836" y="102"/>
                  <a:pt x="836" y="102"/>
                  <a:pt x="836" y="102"/>
                </a:cubicBezTo>
                <a:cubicBezTo>
                  <a:pt x="836" y="102"/>
                  <a:pt x="836" y="101"/>
                  <a:pt x="836" y="101"/>
                </a:cubicBezTo>
                <a:close/>
                <a:moveTo>
                  <a:pt x="838" y="98"/>
                </a:moveTo>
                <a:cubicBezTo>
                  <a:pt x="839" y="95"/>
                  <a:pt x="838" y="96"/>
                  <a:pt x="838" y="98"/>
                </a:cubicBezTo>
                <a:close/>
                <a:moveTo>
                  <a:pt x="828" y="135"/>
                </a:moveTo>
                <a:cubicBezTo>
                  <a:pt x="828" y="136"/>
                  <a:pt x="828" y="137"/>
                  <a:pt x="827" y="137"/>
                </a:cubicBezTo>
                <a:cubicBezTo>
                  <a:pt x="828" y="138"/>
                  <a:pt x="828" y="138"/>
                  <a:pt x="828" y="138"/>
                </a:cubicBezTo>
                <a:cubicBezTo>
                  <a:pt x="828" y="137"/>
                  <a:pt x="829" y="136"/>
                  <a:pt x="828" y="135"/>
                </a:cubicBezTo>
                <a:close/>
                <a:moveTo>
                  <a:pt x="846" y="121"/>
                </a:moveTo>
                <a:cubicBezTo>
                  <a:pt x="847" y="121"/>
                  <a:pt x="846" y="122"/>
                  <a:pt x="846" y="123"/>
                </a:cubicBezTo>
                <a:cubicBezTo>
                  <a:pt x="847" y="121"/>
                  <a:pt x="848" y="117"/>
                  <a:pt x="848" y="115"/>
                </a:cubicBezTo>
                <a:cubicBezTo>
                  <a:pt x="848" y="117"/>
                  <a:pt x="846" y="118"/>
                  <a:pt x="847" y="119"/>
                </a:cubicBezTo>
                <a:cubicBezTo>
                  <a:pt x="847" y="119"/>
                  <a:pt x="847" y="119"/>
                  <a:pt x="847" y="118"/>
                </a:cubicBezTo>
                <a:cubicBezTo>
                  <a:pt x="846" y="119"/>
                  <a:pt x="846" y="120"/>
                  <a:pt x="846" y="121"/>
                </a:cubicBezTo>
                <a:cubicBezTo>
                  <a:pt x="846" y="121"/>
                  <a:pt x="846" y="120"/>
                  <a:pt x="846" y="120"/>
                </a:cubicBezTo>
                <a:cubicBezTo>
                  <a:pt x="846" y="121"/>
                  <a:pt x="845" y="121"/>
                  <a:pt x="845" y="121"/>
                </a:cubicBezTo>
                <a:cubicBezTo>
                  <a:pt x="846" y="122"/>
                  <a:pt x="846" y="121"/>
                  <a:pt x="846" y="121"/>
                </a:cubicBezTo>
                <a:close/>
                <a:moveTo>
                  <a:pt x="860" y="122"/>
                </a:moveTo>
                <a:cubicBezTo>
                  <a:pt x="860" y="122"/>
                  <a:pt x="859" y="123"/>
                  <a:pt x="860" y="123"/>
                </a:cubicBezTo>
                <a:cubicBezTo>
                  <a:pt x="860" y="123"/>
                  <a:pt x="860" y="123"/>
                  <a:pt x="860" y="123"/>
                </a:cubicBezTo>
                <a:cubicBezTo>
                  <a:pt x="859" y="124"/>
                  <a:pt x="860" y="122"/>
                  <a:pt x="860" y="122"/>
                </a:cubicBezTo>
                <a:close/>
                <a:moveTo>
                  <a:pt x="861" y="115"/>
                </a:moveTo>
                <a:cubicBezTo>
                  <a:pt x="861" y="115"/>
                  <a:pt x="861" y="115"/>
                  <a:pt x="861" y="115"/>
                </a:cubicBezTo>
                <a:cubicBezTo>
                  <a:pt x="862" y="117"/>
                  <a:pt x="859" y="120"/>
                  <a:pt x="860" y="122"/>
                </a:cubicBezTo>
                <a:cubicBezTo>
                  <a:pt x="860" y="118"/>
                  <a:pt x="862" y="115"/>
                  <a:pt x="862" y="112"/>
                </a:cubicBezTo>
                <a:cubicBezTo>
                  <a:pt x="862" y="112"/>
                  <a:pt x="862" y="111"/>
                  <a:pt x="862" y="111"/>
                </a:cubicBezTo>
                <a:cubicBezTo>
                  <a:pt x="862" y="110"/>
                  <a:pt x="864" y="107"/>
                  <a:pt x="863" y="106"/>
                </a:cubicBezTo>
                <a:cubicBezTo>
                  <a:pt x="863" y="107"/>
                  <a:pt x="862" y="108"/>
                  <a:pt x="862" y="110"/>
                </a:cubicBezTo>
                <a:cubicBezTo>
                  <a:pt x="861" y="109"/>
                  <a:pt x="861" y="109"/>
                  <a:pt x="861" y="109"/>
                </a:cubicBezTo>
                <a:cubicBezTo>
                  <a:pt x="862" y="111"/>
                  <a:pt x="861" y="114"/>
                  <a:pt x="861" y="115"/>
                </a:cubicBezTo>
                <a:close/>
                <a:moveTo>
                  <a:pt x="842" y="104"/>
                </a:moveTo>
                <a:cubicBezTo>
                  <a:pt x="842" y="105"/>
                  <a:pt x="842" y="105"/>
                  <a:pt x="842" y="106"/>
                </a:cubicBezTo>
                <a:cubicBezTo>
                  <a:pt x="843" y="105"/>
                  <a:pt x="842" y="104"/>
                  <a:pt x="842" y="104"/>
                </a:cubicBezTo>
                <a:close/>
                <a:moveTo>
                  <a:pt x="707" y="252"/>
                </a:moveTo>
                <a:cubicBezTo>
                  <a:pt x="708" y="252"/>
                  <a:pt x="709" y="252"/>
                  <a:pt x="710" y="253"/>
                </a:cubicBezTo>
                <a:cubicBezTo>
                  <a:pt x="710" y="254"/>
                  <a:pt x="709" y="255"/>
                  <a:pt x="710" y="256"/>
                </a:cubicBezTo>
                <a:cubicBezTo>
                  <a:pt x="712" y="257"/>
                  <a:pt x="715" y="253"/>
                  <a:pt x="715" y="256"/>
                </a:cubicBezTo>
                <a:cubicBezTo>
                  <a:pt x="717" y="258"/>
                  <a:pt x="720" y="259"/>
                  <a:pt x="723" y="259"/>
                </a:cubicBezTo>
                <a:cubicBezTo>
                  <a:pt x="725" y="260"/>
                  <a:pt x="726" y="261"/>
                  <a:pt x="728" y="262"/>
                </a:cubicBezTo>
                <a:cubicBezTo>
                  <a:pt x="730" y="262"/>
                  <a:pt x="733" y="262"/>
                  <a:pt x="734" y="263"/>
                </a:cubicBezTo>
                <a:cubicBezTo>
                  <a:pt x="736" y="263"/>
                  <a:pt x="737" y="264"/>
                  <a:pt x="739" y="265"/>
                </a:cubicBezTo>
                <a:cubicBezTo>
                  <a:pt x="744" y="267"/>
                  <a:pt x="749" y="267"/>
                  <a:pt x="753" y="269"/>
                </a:cubicBezTo>
                <a:cubicBezTo>
                  <a:pt x="756" y="269"/>
                  <a:pt x="760" y="271"/>
                  <a:pt x="762" y="272"/>
                </a:cubicBezTo>
                <a:cubicBezTo>
                  <a:pt x="765" y="272"/>
                  <a:pt x="768" y="274"/>
                  <a:pt x="771" y="275"/>
                </a:cubicBezTo>
                <a:cubicBezTo>
                  <a:pt x="772" y="275"/>
                  <a:pt x="774" y="275"/>
                  <a:pt x="776" y="276"/>
                </a:cubicBezTo>
                <a:cubicBezTo>
                  <a:pt x="776" y="276"/>
                  <a:pt x="777" y="276"/>
                  <a:pt x="777" y="276"/>
                </a:cubicBezTo>
                <a:cubicBezTo>
                  <a:pt x="779" y="277"/>
                  <a:pt x="781" y="277"/>
                  <a:pt x="782" y="277"/>
                </a:cubicBezTo>
                <a:cubicBezTo>
                  <a:pt x="784" y="278"/>
                  <a:pt x="785" y="279"/>
                  <a:pt x="787" y="279"/>
                </a:cubicBezTo>
                <a:cubicBezTo>
                  <a:pt x="789" y="280"/>
                  <a:pt x="792" y="281"/>
                  <a:pt x="795" y="281"/>
                </a:cubicBezTo>
                <a:cubicBezTo>
                  <a:pt x="796" y="282"/>
                  <a:pt x="798" y="282"/>
                  <a:pt x="799" y="282"/>
                </a:cubicBezTo>
                <a:cubicBezTo>
                  <a:pt x="800" y="283"/>
                  <a:pt x="800" y="283"/>
                  <a:pt x="801" y="283"/>
                </a:cubicBezTo>
                <a:cubicBezTo>
                  <a:pt x="802" y="283"/>
                  <a:pt x="802" y="283"/>
                  <a:pt x="802" y="283"/>
                </a:cubicBezTo>
                <a:cubicBezTo>
                  <a:pt x="803" y="284"/>
                  <a:pt x="803" y="284"/>
                  <a:pt x="803" y="284"/>
                </a:cubicBezTo>
                <a:cubicBezTo>
                  <a:pt x="803" y="284"/>
                  <a:pt x="803" y="284"/>
                  <a:pt x="803" y="284"/>
                </a:cubicBezTo>
                <a:cubicBezTo>
                  <a:pt x="803" y="284"/>
                  <a:pt x="803" y="284"/>
                  <a:pt x="803" y="284"/>
                </a:cubicBezTo>
                <a:cubicBezTo>
                  <a:pt x="804" y="285"/>
                  <a:pt x="805" y="284"/>
                  <a:pt x="806" y="285"/>
                </a:cubicBezTo>
                <a:cubicBezTo>
                  <a:pt x="807" y="285"/>
                  <a:pt x="808" y="286"/>
                  <a:pt x="809" y="287"/>
                </a:cubicBezTo>
                <a:cubicBezTo>
                  <a:pt x="810" y="286"/>
                  <a:pt x="811" y="287"/>
                  <a:pt x="812" y="288"/>
                </a:cubicBezTo>
                <a:cubicBezTo>
                  <a:pt x="813" y="288"/>
                  <a:pt x="813" y="288"/>
                  <a:pt x="813" y="288"/>
                </a:cubicBezTo>
                <a:cubicBezTo>
                  <a:pt x="813" y="288"/>
                  <a:pt x="813" y="287"/>
                  <a:pt x="813" y="287"/>
                </a:cubicBezTo>
                <a:cubicBezTo>
                  <a:pt x="813" y="287"/>
                  <a:pt x="813" y="287"/>
                  <a:pt x="813" y="286"/>
                </a:cubicBezTo>
                <a:cubicBezTo>
                  <a:pt x="813" y="286"/>
                  <a:pt x="813" y="286"/>
                  <a:pt x="813" y="286"/>
                </a:cubicBezTo>
                <a:cubicBezTo>
                  <a:pt x="813" y="285"/>
                  <a:pt x="813" y="285"/>
                  <a:pt x="813" y="284"/>
                </a:cubicBezTo>
                <a:cubicBezTo>
                  <a:pt x="813" y="282"/>
                  <a:pt x="813" y="282"/>
                  <a:pt x="813" y="282"/>
                </a:cubicBezTo>
                <a:cubicBezTo>
                  <a:pt x="813" y="282"/>
                  <a:pt x="812" y="281"/>
                  <a:pt x="812" y="280"/>
                </a:cubicBezTo>
                <a:cubicBezTo>
                  <a:pt x="812" y="280"/>
                  <a:pt x="813" y="280"/>
                  <a:pt x="813" y="279"/>
                </a:cubicBezTo>
                <a:cubicBezTo>
                  <a:pt x="813" y="279"/>
                  <a:pt x="812" y="279"/>
                  <a:pt x="812" y="279"/>
                </a:cubicBezTo>
                <a:cubicBezTo>
                  <a:pt x="812" y="278"/>
                  <a:pt x="812" y="278"/>
                  <a:pt x="812" y="278"/>
                </a:cubicBezTo>
                <a:cubicBezTo>
                  <a:pt x="812" y="277"/>
                  <a:pt x="812" y="277"/>
                  <a:pt x="812" y="277"/>
                </a:cubicBezTo>
                <a:cubicBezTo>
                  <a:pt x="812" y="276"/>
                  <a:pt x="812" y="276"/>
                  <a:pt x="812" y="275"/>
                </a:cubicBezTo>
                <a:cubicBezTo>
                  <a:pt x="813" y="270"/>
                  <a:pt x="813" y="265"/>
                  <a:pt x="813" y="259"/>
                </a:cubicBezTo>
                <a:cubicBezTo>
                  <a:pt x="813" y="254"/>
                  <a:pt x="813" y="250"/>
                  <a:pt x="813" y="245"/>
                </a:cubicBezTo>
                <a:cubicBezTo>
                  <a:pt x="815" y="226"/>
                  <a:pt x="815" y="226"/>
                  <a:pt x="815" y="226"/>
                </a:cubicBezTo>
                <a:cubicBezTo>
                  <a:pt x="815" y="219"/>
                  <a:pt x="816" y="212"/>
                  <a:pt x="817" y="206"/>
                </a:cubicBezTo>
                <a:cubicBezTo>
                  <a:pt x="817" y="206"/>
                  <a:pt x="818" y="205"/>
                  <a:pt x="818" y="205"/>
                </a:cubicBezTo>
                <a:cubicBezTo>
                  <a:pt x="818" y="204"/>
                  <a:pt x="817" y="204"/>
                  <a:pt x="818" y="204"/>
                </a:cubicBezTo>
                <a:cubicBezTo>
                  <a:pt x="818" y="203"/>
                  <a:pt x="818" y="203"/>
                  <a:pt x="818" y="203"/>
                </a:cubicBezTo>
                <a:cubicBezTo>
                  <a:pt x="819" y="197"/>
                  <a:pt x="820" y="192"/>
                  <a:pt x="822" y="186"/>
                </a:cubicBezTo>
                <a:cubicBezTo>
                  <a:pt x="822" y="185"/>
                  <a:pt x="822" y="186"/>
                  <a:pt x="822" y="186"/>
                </a:cubicBezTo>
                <a:cubicBezTo>
                  <a:pt x="823" y="183"/>
                  <a:pt x="824" y="178"/>
                  <a:pt x="825" y="175"/>
                </a:cubicBezTo>
                <a:cubicBezTo>
                  <a:pt x="825" y="173"/>
                  <a:pt x="825" y="171"/>
                  <a:pt x="826" y="170"/>
                </a:cubicBezTo>
                <a:cubicBezTo>
                  <a:pt x="826" y="169"/>
                  <a:pt x="825" y="169"/>
                  <a:pt x="825" y="169"/>
                </a:cubicBezTo>
                <a:cubicBezTo>
                  <a:pt x="826" y="169"/>
                  <a:pt x="826" y="169"/>
                  <a:pt x="826" y="169"/>
                </a:cubicBezTo>
                <a:cubicBezTo>
                  <a:pt x="826" y="167"/>
                  <a:pt x="826" y="167"/>
                  <a:pt x="826" y="167"/>
                </a:cubicBezTo>
                <a:cubicBezTo>
                  <a:pt x="827" y="164"/>
                  <a:pt x="828" y="160"/>
                  <a:pt x="829" y="156"/>
                </a:cubicBezTo>
                <a:cubicBezTo>
                  <a:pt x="829" y="155"/>
                  <a:pt x="829" y="155"/>
                  <a:pt x="829" y="154"/>
                </a:cubicBezTo>
                <a:cubicBezTo>
                  <a:pt x="830" y="154"/>
                  <a:pt x="830" y="154"/>
                  <a:pt x="829" y="153"/>
                </a:cubicBezTo>
                <a:cubicBezTo>
                  <a:pt x="829" y="153"/>
                  <a:pt x="830" y="151"/>
                  <a:pt x="830" y="152"/>
                </a:cubicBezTo>
                <a:cubicBezTo>
                  <a:pt x="830" y="151"/>
                  <a:pt x="830" y="152"/>
                  <a:pt x="830" y="152"/>
                </a:cubicBezTo>
                <a:cubicBezTo>
                  <a:pt x="831" y="151"/>
                  <a:pt x="831" y="149"/>
                  <a:pt x="831" y="147"/>
                </a:cubicBezTo>
                <a:cubicBezTo>
                  <a:pt x="831" y="146"/>
                  <a:pt x="832" y="144"/>
                  <a:pt x="833" y="142"/>
                </a:cubicBezTo>
                <a:cubicBezTo>
                  <a:pt x="833" y="144"/>
                  <a:pt x="833" y="146"/>
                  <a:pt x="835" y="147"/>
                </a:cubicBezTo>
                <a:cubicBezTo>
                  <a:pt x="836" y="145"/>
                  <a:pt x="836" y="141"/>
                  <a:pt x="837" y="140"/>
                </a:cubicBezTo>
                <a:cubicBezTo>
                  <a:pt x="838" y="135"/>
                  <a:pt x="839" y="130"/>
                  <a:pt x="840" y="125"/>
                </a:cubicBezTo>
                <a:cubicBezTo>
                  <a:pt x="840" y="124"/>
                  <a:pt x="840" y="124"/>
                  <a:pt x="840" y="124"/>
                </a:cubicBezTo>
                <a:cubicBezTo>
                  <a:pt x="842" y="119"/>
                  <a:pt x="842" y="114"/>
                  <a:pt x="844" y="108"/>
                </a:cubicBezTo>
                <a:cubicBezTo>
                  <a:pt x="842" y="119"/>
                  <a:pt x="839" y="128"/>
                  <a:pt x="838" y="138"/>
                </a:cubicBezTo>
                <a:cubicBezTo>
                  <a:pt x="837" y="140"/>
                  <a:pt x="836" y="146"/>
                  <a:pt x="835" y="150"/>
                </a:cubicBezTo>
                <a:cubicBezTo>
                  <a:pt x="835" y="152"/>
                  <a:pt x="836" y="153"/>
                  <a:pt x="838" y="152"/>
                </a:cubicBezTo>
                <a:cubicBezTo>
                  <a:pt x="840" y="150"/>
                  <a:pt x="839" y="147"/>
                  <a:pt x="840" y="145"/>
                </a:cubicBezTo>
                <a:cubicBezTo>
                  <a:pt x="841" y="145"/>
                  <a:pt x="841" y="144"/>
                  <a:pt x="842" y="145"/>
                </a:cubicBezTo>
                <a:cubicBezTo>
                  <a:pt x="842" y="150"/>
                  <a:pt x="840" y="156"/>
                  <a:pt x="840" y="160"/>
                </a:cubicBezTo>
                <a:cubicBezTo>
                  <a:pt x="840" y="161"/>
                  <a:pt x="840" y="162"/>
                  <a:pt x="840" y="163"/>
                </a:cubicBezTo>
                <a:cubicBezTo>
                  <a:pt x="840" y="163"/>
                  <a:pt x="840" y="164"/>
                  <a:pt x="841" y="164"/>
                </a:cubicBezTo>
                <a:cubicBezTo>
                  <a:pt x="841" y="164"/>
                  <a:pt x="841" y="164"/>
                  <a:pt x="842" y="164"/>
                </a:cubicBezTo>
                <a:cubicBezTo>
                  <a:pt x="842" y="159"/>
                  <a:pt x="846" y="156"/>
                  <a:pt x="846" y="151"/>
                </a:cubicBezTo>
                <a:cubicBezTo>
                  <a:pt x="847" y="150"/>
                  <a:pt x="848" y="149"/>
                  <a:pt x="849" y="149"/>
                </a:cubicBezTo>
                <a:cubicBezTo>
                  <a:pt x="849" y="147"/>
                  <a:pt x="850" y="145"/>
                  <a:pt x="850" y="143"/>
                </a:cubicBezTo>
                <a:cubicBezTo>
                  <a:pt x="850" y="142"/>
                  <a:pt x="850" y="142"/>
                  <a:pt x="850" y="142"/>
                </a:cubicBezTo>
                <a:cubicBezTo>
                  <a:pt x="851" y="137"/>
                  <a:pt x="851" y="133"/>
                  <a:pt x="853" y="129"/>
                </a:cubicBezTo>
                <a:cubicBezTo>
                  <a:pt x="853" y="133"/>
                  <a:pt x="852" y="136"/>
                  <a:pt x="851" y="140"/>
                </a:cubicBezTo>
                <a:cubicBezTo>
                  <a:pt x="851" y="140"/>
                  <a:pt x="852" y="141"/>
                  <a:pt x="852" y="141"/>
                </a:cubicBezTo>
                <a:cubicBezTo>
                  <a:pt x="851" y="144"/>
                  <a:pt x="850" y="149"/>
                  <a:pt x="849" y="152"/>
                </a:cubicBezTo>
                <a:cubicBezTo>
                  <a:pt x="850" y="153"/>
                  <a:pt x="851" y="153"/>
                  <a:pt x="851" y="152"/>
                </a:cubicBezTo>
                <a:cubicBezTo>
                  <a:pt x="851" y="152"/>
                  <a:pt x="851" y="153"/>
                  <a:pt x="851" y="153"/>
                </a:cubicBezTo>
                <a:cubicBezTo>
                  <a:pt x="851" y="153"/>
                  <a:pt x="851" y="153"/>
                  <a:pt x="852" y="153"/>
                </a:cubicBezTo>
                <a:cubicBezTo>
                  <a:pt x="851" y="155"/>
                  <a:pt x="851" y="155"/>
                  <a:pt x="851" y="157"/>
                </a:cubicBezTo>
                <a:cubicBezTo>
                  <a:pt x="851" y="158"/>
                  <a:pt x="851" y="158"/>
                  <a:pt x="852" y="158"/>
                </a:cubicBezTo>
                <a:cubicBezTo>
                  <a:pt x="852" y="156"/>
                  <a:pt x="853" y="155"/>
                  <a:pt x="853" y="153"/>
                </a:cubicBezTo>
                <a:cubicBezTo>
                  <a:pt x="853" y="152"/>
                  <a:pt x="853" y="151"/>
                  <a:pt x="853" y="151"/>
                </a:cubicBezTo>
                <a:cubicBezTo>
                  <a:pt x="853" y="150"/>
                  <a:pt x="853" y="150"/>
                  <a:pt x="854" y="150"/>
                </a:cubicBezTo>
                <a:cubicBezTo>
                  <a:pt x="854" y="149"/>
                  <a:pt x="853" y="149"/>
                  <a:pt x="853" y="148"/>
                </a:cubicBezTo>
                <a:cubicBezTo>
                  <a:pt x="853" y="148"/>
                  <a:pt x="854" y="148"/>
                  <a:pt x="854" y="147"/>
                </a:cubicBezTo>
                <a:cubicBezTo>
                  <a:pt x="855" y="145"/>
                  <a:pt x="854" y="143"/>
                  <a:pt x="855" y="141"/>
                </a:cubicBezTo>
                <a:cubicBezTo>
                  <a:pt x="855" y="140"/>
                  <a:pt x="856" y="139"/>
                  <a:pt x="857" y="137"/>
                </a:cubicBezTo>
                <a:cubicBezTo>
                  <a:pt x="857" y="138"/>
                  <a:pt x="856" y="139"/>
                  <a:pt x="856" y="140"/>
                </a:cubicBezTo>
                <a:cubicBezTo>
                  <a:pt x="855" y="144"/>
                  <a:pt x="856" y="148"/>
                  <a:pt x="855" y="151"/>
                </a:cubicBezTo>
                <a:cubicBezTo>
                  <a:pt x="856" y="152"/>
                  <a:pt x="856" y="151"/>
                  <a:pt x="857" y="151"/>
                </a:cubicBezTo>
                <a:cubicBezTo>
                  <a:pt x="857" y="150"/>
                  <a:pt x="857" y="149"/>
                  <a:pt x="857" y="148"/>
                </a:cubicBezTo>
                <a:cubicBezTo>
                  <a:pt x="857" y="148"/>
                  <a:pt x="857" y="149"/>
                  <a:pt x="857" y="148"/>
                </a:cubicBezTo>
                <a:cubicBezTo>
                  <a:pt x="857" y="146"/>
                  <a:pt x="857" y="144"/>
                  <a:pt x="858" y="141"/>
                </a:cubicBezTo>
                <a:cubicBezTo>
                  <a:pt x="858" y="141"/>
                  <a:pt x="858" y="140"/>
                  <a:pt x="859" y="141"/>
                </a:cubicBezTo>
                <a:cubicBezTo>
                  <a:pt x="859" y="140"/>
                  <a:pt x="859" y="140"/>
                  <a:pt x="860" y="140"/>
                </a:cubicBezTo>
                <a:cubicBezTo>
                  <a:pt x="860" y="139"/>
                  <a:pt x="859" y="140"/>
                  <a:pt x="859" y="140"/>
                </a:cubicBezTo>
                <a:cubicBezTo>
                  <a:pt x="860" y="139"/>
                  <a:pt x="859" y="138"/>
                  <a:pt x="860" y="138"/>
                </a:cubicBezTo>
                <a:cubicBezTo>
                  <a:pt x="860" y="134"/>
                  <a:pt x="861" y="132"/>
                  <a:pt x="861" y="128"/>
                </a:cubicBezTo>
                <a:cubicBezTo>
                  <a:pt x="861" y="131"/>
                  <a:pt x="861" y="134"/>
                  <a:pt x="860" y="137"/>
                </a:cubicBezTo>
                <a:cubicBezTo>
                  <a:pt x="860" y="138"/>
                  <a:pt x="861" y="137"/>
                  <a:pt x="861" y="138"/>
                </a:cubicBezTo>
                <a:cubicBezTo>
                  <a:pt x="861" y="139"/>
                  <a:pt x="860" y="139"/>
                  <a:pt x="860" y="140"/>
                </a:cubicBezTo>
                <a:cubicBezTo>
                  <a:pt x="860" y="141"/>
                  <a:pt x="860" y="142"/>
                  <a:pt x="860" y="143"/>
                </a:cubicBezTo>
                <a:cubicBezTo>
                  <a:pt x="860" y="144"/>
                  <a:pt x="859" y="145"/>
                  <a:pt x="859" y="146"/>
                </a:cubicBezTo>
                <a:cubicBezTo>
                  <a:pt x="860" y="147"/>
                  <a:pt x="860" y="148"/>
                  <a:pt x="860" y="149"/>
                </a:cubicBezTo>
                <a:cubicBezTo>
                  <a:pt x="860" y="150"/>
                  <a:pt x="860" y="149"/>
                  <a:pt x="860" y="150"/>
                </a:cubicBezTo>
                <a:cubicBezTo>
                  <a:pt x="861" y="151"/>
                  <a:pt x="861" y="150"/>
                  <a:pt x="862" y="150"/>
                </a:cubicBezTo>
                <a:cubicBezTo>
                  <a:pt x="862" y="151"/>
                  <a:pt x="861" y="150"/>
                  <a:pt x="861" y="151"/>
                </a:cubicBezTo>
                <a:cubicBezTo>
                  <a:pt x="861" y="151"/>
                  <a:pt x="861" y="152"/>
                  <a:pt x="862" y="152"/>
                </a:cubicBezTo>
                <a:cubicBezTo>
                  <a:pt x="861" y="154"/>
                  <a:pt x="861" y="155"/>
                  <a:pt x="861" y="157"/>
                </a:cubicBezTo>
                <a:cubicBezTo>
                  <a:pt x="861" y="157"/>
                  <a:pt x="861" y="156"/>
                  <a:pt x="861" y="157"/>
                </a:cubicBezTo>
                <a:cubicBezTo>
                  <a:pt x="861" y="157"/>
                  <a:pt x="861" y="160"/>
                  <a:pt x="861" y="160"/>
                </a:cubicBezTo>
                <a:cubicBezTo>
                  <a:pt x="861" y="162"/>
                  <a:pt x="861" y="163"/>
                  <a:pt x="860" y="165"/>
                </a:cubicBezTo>
                <a:cubicBezTo>
                  <a:pt x="860" y="166"/>
                  <a:pt x="861" y="165"/>
                  <a:pt x="861" y="166"/>
                </a:cubicBezTo>
                <a:cubicBezTo>
                  <a:pt x="861" y="167"/>
                  <a:pt x="861" y="168"/>
                  <a:pt x="860" y="169"/>
                </a:cubicBezTo>
                <a:cubicBezTo>
                  <a:pt x="861" y="170"/>
                  <a:pt x="861" y="172"/>
                  <a:pt x="860" y="173"/>
                </a:cubicBezTo>
                <a:cubicBezTo>
                  <a:pt x="861" y="173"/>
                  <a:pt x="861" y="172"/>
                  <a:pt x="862" y="172"/>
                </a:cubicBezTo>
                <a:cubicBezTo>
                  <a:pt x="862" y="172"/>
                  <a:pt x="861" y="173"/>
                  <a:pt x="861" y="174"/>
                </a:cubicBezTo>
                <a:cubicBezTo>
                  <a:pt x="861" y="178"/>
                  <a:pt x="862" y="181"/>
                  <a:pt x="861" y="186"/>
                </a:cubicBezTo>
                <a:cubicBezTo>
                  <a:pt x="861" y="187"/>
                  <a:pt x="862" y="187"/>
                  <a:pt x="861" y="188"/>
                </a:cubicBezTo>
                <a:cubicBezTo>
                  <a:pt x="861" y="188"/>
                  <a:pt x="862" y="188"/>
                  <a:pt x="862" y="188"/>
                </a:cubicBezTo>
                <a:cubicBezTo>
                  <a:pt x="862" y="190"/>
                  <a:pt x="860" y="196"/>
                  <a:pt x="862" y="198"/>
                </a:cubicBezTo>
                <a:cubicBezTo>
                  <a:pt x="861" y="198"/>
                  <a:pt x="861" y="197"/>
                  <a:pt x="861" y="198"/>
                </a:cubicBezTo>
                <a:cubicBezTo>
                  <a:pt x="861" y="199"/>
                  <a:pt x="860" y="200"/>
                  <a:pt x="861" y="201"/>
                </a:cubicBezTo>
                <a:cubicBezTo>
                  <a:pt x="861" y="204"/>
                  <a:pt x="860" y="206"/>
                  <a:pt x="861" y="208"/>
                </a:cubicBezTo>
                <a:cubicBezTo>
                  <a:pt x="860" y="209"/>
                  <a:pt x="860" y="210"/>
                  <a:pt x="860" y="210"/>
                </a:cubicBezTo>
                <a:cubicBezTo>
                  <a:pt x="860" y="211"/>
                  <a:pt x="860" y="213"/>
                  <a:pt x="860" y="214"/>
                </a:cubicBezTo>
                <a:cubicBezTo>
                  <a:pt x="859" y="231"/>
                  <a:pt x="857" y="248"/>
                  <a:pt x="857" y="264"/>
                </a:cubicBezTo>
                <a:cubicBezTo>
                  <a:pt x="856" y="268"/>
                  <a:pt x="857" y="273"/>
                  <a:pt x="857" y="277"/>
                </a:cubicBezTo>
                <a:cubicBezTo>
                  <a:pt x="857" y="277"/>
                  <a:pt x="857" y="277"/>
                  <a:pt x="857" y="278"/>
                </a:cubicBezTo>
                <a:cubicBezTo>
                  <a:pt x="857" y="279"/>
                  <a:pt x="857" y="279"/>
                  <a:pt x="857" y="279"/>
                </a:cubicBezTo>
                <a:cubicBezTo>
                  <a:pt x="857" y="280"/>
                  <a:pt x="857" y="281"/>
                  <a:pt x="857" y="282"/>
                </a:cubicBezTo>
                <a:cubicBezTo>
                  <a:pt x="857" y="291"/>
                  <a:pt x="857" y="302"/>
                  <a:pt x="859" y="311"/>
                </a:cubicBezTo>
                <a:cubicBezTo>
                  <a:pt x="858" y="317"/>
                  <a:pt x="860" y="324"/>
                  <a:pt x="860" y="331"/>
                </a:cubicBezTo>
                <a:cubicBezTo>
                  <a:pt x="860" y="334"/>
                  <a:pt x="860" y="336"/>
                  <a:pt x="860" y="339"/>
                </a:cubicBezTo>
                <a:cubicBezTo>
                  <a:pt x="861" y="340"/>
                  <a:pt x="861" y="342"/>
                  <a:pt x="861" y="343"/>
                </a:cubicBezTo>
                <a:cubicBezTo>
                  <a:pt x="861" y="345"/>
                  <a:pt x="861" y="347"/>
                  <a:pt x="861" y="349"/>
                </a:cubicBezTo>
                <a:cubicBezTo>
                  <a:pt x="861" y="350"/>
                  <a:pt x="861" y="350"/>
                  <a:pt x="861" y="350"/>
                </a:cubicBezTo>
                <a:cubicBezTo>
                  <a:pt x="861" y="351"/>
                  <a:pt x="861" y="351"/>
                  <a:pt x="861" y="351"/>
                </a:cubicBezTo>
                <a:cubicBezTo>
                  <a:pt x="861" y="351"/>
                  <a:pt x="861" y="351"/>
                  <a:pt x="861" y="351"/>
                </a:cubicBezTo>
                <a:cubicBezTo>
                  <a:pt x="861" y="351"/>
                  <a:pt x="860" y="350"/>
                  <a:pt x="860" y="350"/>
                </a:cubicBezTo>
                <a:cubicBezTo>
                  <a:pt x="859" y="350"/>
                  <a:pt x="858" y="350"/>
                  <a:pt x="857" y="349"/>
                </a:cubicBezTo>
                <a:cubicBezTo>
                  <a:pt x="854" y="349"/>
                  <a:pt x="853" y="349"/>
                  <a:pt x="851" y="348"/>
                </a:cubicBezTo>
                <a:cubicBezTo>
                  <a:pt x="843" y="346"/>
                  <a:pt x="834" y="342"/>
                  <a:pt x="826" y="340"/>
                </a:cubicBezTo>
                <a:cubicBezTo>
                  <a:pt x="824" y="340"/>
                  <a:pt x="821" y="338"/>
                  <a:pt x="819" y="338"/>
                </a:cubicBezTo>
                <a:cubicBezTo>
                  <a:pt x="818" y="338"/>
                  <a:pt x="817" y="338"/>
                  <a:pt x="816" y="337"/>
                </a:cubicBezTo>
                <a:cubicBezTo>
                  <a:pt x="812" y="336"/>
                  <a:pt x="807" y="334"/>
                  <a:pt x="803" y="334"/>
                </a:cubicBezTo>
                <a:cubicBezTo>
                  <a:pt x="801" y="333"/>
                  <a:pt x="799" y="332"/>
                  <a:pt x="797" y="331"/>
                </a:cubicBezTo>
                <a:cubicBezTo>
                  <a:pt x="794" y="331"/>
                  <a:pt x="792" y="330"/>
                  <a:pt x="790" y="330"/>
                </a:cubicBezTo>
                <a:cubicBezTo>
                  <a:pt x="789" y="329"/>
                  <a:pt x="788" y="329"/>
                  <a:pt x="788" y="329"/>
                </a:cubicBezTo>
                <a:cubicBezTo>
                  <a:pt x="787" y="329"/>
                  <a:pt x="787" y="329"/>
                  <a:pt x="786" y="328"/>
                </a:cubicBezTo>
                <a:cubicBezTo>
                  <a:pt x="783" y="328"/>
                  <a:pt x="779" y="327"/>
                  <a:pt x="776" y="325"/>
                </a:cubicBezTo>
                <a:cubicBezTo>
                  <a:pt x="775" y="325"/>
                  <a:pt x="775" y="325"/>
                  <a:pt x="775" y="326"/>
                </a:cubicBezTo>
                <a:cubicBezTo>
                  <a:pt x="773" y="324"/>
                  <a:pt x="770" y="325"/>
                  <a:pt x="768" y="324"/>
                </a:cubicBezTo>
                <a:cubicBezTo>
                  <a:pt x="767" y="324"/>
                  <a:pt x="767" y="324"/>
                  <a:pt x="767" y="324"/>
                </a:cubicBezTo>
                <a:cubicBezTo>
                  <a:pt x="766" y="323"/>
                  <a:pt x="765" y="323"/>
                  <a:pt x="763" y="323"/>
                </a:cubicBezTo>
                <a:cubicBezTo>
                  <a:pt x="759" y="321"/>
                  <a:pt x="755" y="321"/>
                  <a:pt x="751" y="319"/>
                </a:cubicBezTo>
                <a:cubicBezTo>
                  <a:pt x="749" y="320"/>
                  <a:pt x="746" y="319"/>
                  <a:pt x="744" y="318"/>
                </a:cubicBezTo>
                <a:cubicBezTo>
                  <a:pt x="743" y="318"/>
                  <a:pt x="743" y="319"/>
                  <a:pt x="742" y="318"/>
                </a:cubicBezTo>
                <a:cubicBezTo>
                  <a:pt x="741" y="318"/>
                  <a:pt x="741" y="318"/>
                  <a:pt x="741" y="318"/>
                </a:cubicBezTo>
                <a:cubicBezTo>
                  <a:pt x="740" y="318"/>
                  <a:pt x="740" y="318"/>
                  <a:pt x="739" y="318"/>
                </a:cubicBezTo>
                <a:cubicBezTo>
                  <a:pt x="738" y="317"/>
                  <a:pt x="738" y="317"/>
                  <a:pt x="737" y="316"/>
                </a:cubicBezTo>
                <a:cubicBezTo>
                  <a:pt x="736" y="316"/>
                  <a:pt x="736" y="317"/>
                  <a:pt x="735" y="316"/>
                </a:cubicBezTo>
                <a:cubicBezTo>
                  <a:pt x="734" y="316"/>
                  <a:pt x="733" y="315"/>
                  <a:pt x="733" y="315"/>
                </a:cubicBezTo>
                <a:cubicBezTo>
                  <a:pt x="731" y="315"/>
                  <a:pt x="729" y="316"/>
                  <a:pt x="727" y="314"/>
                </a:cubicBezTo>
                <a:cubicBezTo>
                  <a:pt x="725" y="314"/>
                  <a:pt x="724" y="313"/>
                  <a:pt x="722" y="313"/>
                </a:cubicBezTo>
                <a:cubicBezTo>
                  <a:pt x="721" y="313"/>
                  <a:pt x="720" y="313"/>
                  <a:pt x="719" y="313"/>
                </a:cubicBezTo>
                <a:cubicBezTo>
                  <a:pt x="718" y="313"/>
                  <a:pt x="718" y="313"/>
                  <a:pt x="717" y="313"/>
                </a:cubicBezTo>
                <a:cubicBezTo>
                  <a:pt x="715" y="312"/>
                  <a:pt x="713" y="313"/>
                  <a:pt x="711" y="311"/>
                </a:cubicBezTo>
                <a:cubicBezTo>
                  <a:pt x="708" y="312"/>
                  <a:pt x="703" y="309"/>
                  <a:pt x="701" y="311"/>
                </a:cubicBezTo>
                <a:cubicBezTo>
                  <a:pt x="701" y="312"/>
                  <a:pt x="700" y="313"/>
                  <a:pt x="699" y="313"/>
                </a:cubicBezTo>
                <a:cubicBezTo>
                  <a:pt x="698" y="313"/>
                  <a:pt x="698" y="312"/>
                  <a:pt x="697" y="311"/>
                </a:cubicBezTo>
                <a:cubicBezTo>
                  <a:pt x="696" y="311"/>
                  <a:pt x="693" y="310"/>
                  <a:pt x="692" y="310"/>
                </a:cubicBezTo>
                <a:cubicBezTo>
                  <a:pt x="691" y="310"/>
                  <a:pt x="691" y="311"/>
                  <a:pt x="690" y="311"/>
                </a:cubicBezTo>
                <a:cubicBezTo>
                  <a:pt x="689" y="311"/>
                  <a:pt x="688" y="309"/>
                  <a:pt x="687" y="309"/>
                </a:cubicBezTo>
                <a:cubicBezTo>
                  <a:pt x="686" y="309"/>
                  <a:pt x="685" y="310"/>
                  <a:pt x="684" y="310"/>
                </a:cubicBezTo>
                <a:cubicBezTo>
                  <a:pt x="683" y="309"/>
                  <a:pt x="682" y="308"/>
                  <a:pt x="682" y="307"/>
                </a:cubicBezTo>
                <a:cubicBezTo>
                  <a:pt x="682" y="307"/>
                  <a:pt x="682" y="307"/>
                  <a:pt x="681" y="307"/>
                </a:cubicBezTo>
                <a:cubicBezTo>
                  <a:pt x="680" y="305"/>
                  <a:pt x="677" y="304"/>
                  <a:pt x="674" y="304"/>
                </a:cubicBezTo>
                <a:cubicBezTo>
                  <a:pt x="674" y="303"/>
                  <a:pt x="673" y="303"/>
                  <a:pt x="673" y="303"/>
                </a:cubicBezTo>
                <a:cubicBezTo>
                  <a:pt x="670" y="302"/>
                  <a:pt x="668" y="299"/>
                  <a:pt x="666" y="296"/>
                </a:cubicBezTo>
                <a:cubicBezTo>
                  <a:pt x="666" y="296"/>
                  <a:pt x="665" y="296"/>
                  <a:pt x="665" y="295"/>
                </a:cubicBezTo>
                <a:cubicBezTo>
                  <a:pt x="664" y="294"/>
                  <a:pt x="664" y="293"/>
                  <a:pt x="663" y="292"/>
                </a:cubicBezTo>
                <a:cubicBezTo>
                  <a:pt x="663" y="291"/>
                  <a:pt x="662" y="291"/>
                  <a:pt x="662" y="290"/>
                </a:cubicBezTo>
                <a:cubicBezTo>
                  <a:pt x="662" y="288"/>
                  <a:pt x="661" y="287"/>
                  <a:pt x="660" y="286"/>
                </a:cubicBezTo>
                <a:cubicBezTo>
                  <a:pt x="660" y="285"/>
                  <a:pt x="659" y="284"/>
                  <a:pt x="659" y="283"/>
                </a:cubicBezTo>
                <a:cubicBezTo>
                  <a:pt x="658" y="281"/>
                  <a:pt x="659" y="279"/>
                  <a:pt x="658" y="277"/>
                </a:cubicBezTo>
                <a:cubicBezTo>
                  <a:pt x="659" y="274"/>
                  <a:pt x="659" y="271"/>
                  <a:pt x="660" y="267"/>
                </a:cubicBezTo>
                <a:cubicBezTo>
                  <a:pt x="660" y="267"/>
                  <a:pt x="659" y="267"/>
                  <a:pt x="660" y="266"/>
                </a:cubicBezTo>
                <a:cubicBezTo>
                  <a:pt x="661" y="265"/>
                  <a:pt x="661" y="263"/>
                  <a:pt x="662" y="261"/>
                </a:cubicBezTo>
                <a:cubicBezTo>
                  <a:pt x="663" y="261"/>
                  <a:pt x="663" y="260"/>
                  <a:pt x="664" y="260"/>
                </a:cubicBezTo>
                <a:cubicBezTo>
                  <a:pt x="665" y="259"/>
                  <a:pt x="665" y="258"/>
                  <a:pt x="666" y="257"/>
                </a:cubicBezTo>
                <a:cubicBezTo>
                  <a:pt x="670" y="256"/>
                  <a:pt x="673" y="253"/>
                  <a:pt x="677" y="251"/>
                </a:cubicBezTo>
                <a:cubicBezTo>
                  <a:pt x="677" y="251"/>
                  <a:pt x="678" y="251"/>
                  <a:pt x="678" y="251"/>
                </a:cubicBezTo>
                <a:cubicBezTo>
                  <a:pt x="680" y="250"/>
                  <a:pt x="682" y="250"/>
                  <a:pt x="684" y="249"/>
                </a:cubicBezTo>
                <a:cubicBezTo>
                  <a:pt x="685" y="248"/>
                  <a:pt x="687" y="249"/>
                  <a:pt x="689" y="249"/>
                </a:cubicBezTo>
                <a:cubicBezTo>
                  <a:pt x="690" y="249"/>
                  <a:pt x="690" y="248"/>
                  <a:pt x="692" y="249"/>
                </a:cubicBezTo>
                <a:cubicBezTo>
                  <a:pt x="693" y="249"/>
                  <a:pt x="695" y="248"/>
                  <a:pt x="696" y="248"/>
                </a:cubicBezTo>
                <a:cubicBezTo>
                  <a:pt x="698" y="248"/>
                  <a:pt x="700" y="249"/>
                  <a:pt x="701" y="250"/>
                </a:cubicBezTo>
                <a:cubicBezTo>
                  <a:pt x="702" y="250"/>
                  <a:pt x="703" y="249"/>
                  <a:pt x="704" y="250"/>
                </a:cubicBezTo>
                <a:cubicBezTo>
                  <a:pt x="705" y="250"/>
                  <a:pt x="706" y="252"/>
                  <a:pt x="707" y="252"/>
                </a:cubicBezTo>
                <a:close/>
                <a:moveTo>
                  <a:pt x="858" y="156"/>
                </a:moveTo>
                <a:cubicBezTo>
                  <a:pt x="858" y="156"/>
                  <a:pt x="858" y="156"/>
                  <a:pt x="858" y="156"/>
                </a:cubicBezTo>
                <a:cubicBezTo>
                  <a:pt x="858" y="157"/>
                  <a:pt x="859" y="156"/>
                  <a:pt x="858" y="156"/>
                </a:cubicBezTo>
                <a:close/>
                <a:moveTo>
                  <a:pt x="859" y="156"/>
                </a:moveTo>
                <a:cubicBezTo>
                  <a:pt x="860" y="155"/>
                  <a:pt x="859" y="154"/>
                  <a:pt x="860" y="152"/>
                </a:cubicBezTo>
                <a:cubicBezTo>
                  <a:pt x="859" y="152"/>
                  <a:pt x="859" y="152"/>
                  <a:pt x="860" y="151"/>
                </a:cubicBezTo>
                <a:cubicBezTo>
                  <a:pt x="859" y="150"/>
                  <a:pt x="860" y="148"/>
                  <a:pt x="858" y="148"/>
                </a:cubicBezTo>
                <a:cubicBezTo>
                  <a:pt x="858" y="149"/>
                  <a:pt x="858" y="150"/>
                  <a:pt x="857" y="151"/>
                </a:cubicBezTo>
                <a:cubicBezTo>
                  <a:pt x="857" y="151"/>
                  <a:pt x="858" y="151"/>
                  <a:pt x="858" y="151"/>
                </a:cubicBezTo>
                <a:cubicBezTo>
                  <a:pt x="858" y="152"/>
                  <a:pt x="858" y="154"/>
                  <a:pt x="858" y="156"/>
                </a:cubicBezTo>
                <a:cubicBezTo>
                  <a:pt x="858" y="156"/>
                  <a:pt x="858" y="155"/>
                  <a:pt x="859" y="156"/>
                </a:cubicBezTo>
                <a:close/>
              </a:path>
            </a:pathLst>
          </a:custGeom>
          <a:solidFill>
            <a:srgbClr val="EF9032"/>
          </a:solidFill>
          <a:ln>
            <a:noFill/>
          </a:ln>
        </p:spPr>
        <p:txBody>
          <a:bodyPr vert="horz" wrap="square" lIns="91416" tIns="45708" rIns="91416" bIns="45708" numCol="1" anchor="t" anchorCtr="0" compatLnSpc="1">
            <a:prstTxWarp prst="textNoShape">
              <a:avLst/>
            </a:prstTxWarp>
          </a:bodyPr>
          <a:lstStyle/>
          <a:p>
            <a:pPr defTabSz="1218938"/>
            <a:endParaRPr lang="en-US" sz="2399">
              <a:solidFill>
                <a:prstClr val="black"/>
              </a:solidFill>
            </a:endParaRPr>
          </a:p>
        </p:txBody>
      </p:sp>
      <p:sp>
        <p:nvSpPr>
          <p:cNvPr id="24" name="Oval 23">
            <a:extLst>
              <a:ext uri="{FF2B5EF4-FFF2-40B4-BE49-F238E27FC236}">
                <a16:creationId xmlns:a16="http://schemas.microsoft.com/office/drawing/2014/main" id="{E9A4B8AC-FC6D-47A2-8280-3AD2749B3938}"/>
              </a:ext>
            </a:extLst>
          </p:cNvPr>
          <p:cNvSpPr/>
          <p:nvPr/>
        </p:nvSpPr>
        <p:spPr>
          <a:xfrm>
            <a:off x="9286795" y="2899728"/>
            <a:ext cx="360000" cy="324000"/>
          </a:xfrm>
          <a:prstGeom prst="ellipse">
            <a:avLst/>
          </a:prstGeom>
          <a:solidFill>
            <a:srgbClr val="EF7A07"/>
          </a:solidFill>
          <a:ln>
            <a:noFill/>
          </a:ln>
        </p:spPr>
        <p:style>
          <a:lnRef idx="0">
            <a:schemeClr val="accent1"/>
          </a:lnRef>
          <a:fillRef idx="1">
            <a:schemeClr val="accent1"/>
          </a:fillRef>
          <a:effectRef idx="0">
            <a:schemeClr val="accent1"/>
          </a:effectRef>
          <a:fontRef idx="minor">
            <a:schemeClr val="lt1"/>
          </a:fontRef>
        </p:style>
        <p:txBody>
          <a:bodyPr rtlCol="0" anchor="ctr"/>
          <a:lstStyle/>
          <a:p>
            <a:pPr algn="ctr"/>
            <a:r>
              <a:rPr lang="it-IT" sz="1600" b="1" dirty="0">
                <a:latin typeface="Titillium Web" panose="00000500000000000000" pitchFamily="2" charset="0"/>
              </a:rPr>
              <a:t>2</a:t>
            </a:r>
          </a:p>
        </p:txBody>
      </p:sp>
      <p:sp>
        <p:nvSpPr>
          <p:cNvPr id="25" name="Oval 24">
            <a:extLst>
              <a:ext uri="{FF2B5EF4-FFF2-40B4-BE49-F238E27FC236}">
                <a16:creationId xmlns:a16="http://schemas.microsoft.com/office/drawing/2014/main" id="{D14A102B-C142-4155-B143-46FB0F938AD9}"/>
              </a:ext>
            </a:extLst>
          </p:cNvPr>
          <p:cNvSpPr/>
          <p:nvPr/>
        </p:nvSpPr>
        <p:spPr>
          <a:xfrm>
            <a:off x="7449345" y="934615"/>
            <a:ext cx="360000" cy="324000"/>
          </a:xfrm>
          <a:prstGeom prst="ellipse">
            <a:avLst/>
          </a:prstGeom>
          <a:solidFill>
            <a:srgbClr val="EF7A07"/>
          </a:solidFill>
          <a:ln>
            <a:noFill/>
          </a:ln>
        </p:spPr>
        <p:style>
          <a:lnRef idx="0">
            <a:schemeClr val="accent1"/>
          </a:lnRef>
          <a:fillRef idx="1">
            <a:schemeClr val="accent1"/>
          </a:fillRef>
          <a:effectRef idx="0">
            <a:schemeClr val="accent1"/>
          </a:effectRef>
          <a:fontRef idx="minor">
            <a:schemeClr val="lt1"/>
          </a:fontRef>
        </p:style>
        <p:txBody>
          <a:bodyPr rtlCol="0" anchor="ctr"/>
          <a:lstStyle/>
          <a:p>
            <a:pPr algn="ctr"/>
            <a:r>
              <a:rPr lang="it-IT" sz="1600" b="1" dirty="0">
                <a:latin typeface="Titillium Web" panose="00000500000000000000" pitchFamily="2" charset="0"/>
              </a:rPr>
              <a:t>1</a:t>
            </a:r>
          </a:p>
        </p:txBody>
      </p:sp>
      <p:sp>
        <p:nvSpPr>
          <p:cNvPr id="26" name="Oval 25">
            <a:extLst>
              <a:ext uri="{FF2B5EF4-FFF2-40B4-BE49-F238E27FC236}">
                <a16:creationId xmlns:a16="http://schemas.microsoft.com/office/drawing/2014/main" id="{7718ECF7-9301-4F14-BBEF-495A1CBE8774}"/>
              </a:ext>
            </a:extLst>
          </p:cNvPr>
          <p:cNvSpPr/>
          <p:nvPr/>
        </p:nvSpPr>
        <p:spPr>
          <a:xfrm>
            <a:off x="10056391" y="4363773"/>
            <a:ext cx="360000" cy="324000"/>
          </a:xfrm>
          <a:prstGeom prst="ellipse">
            <a:avLst/>
          </a:prstGeom>
          <a:solidFill>
            <a:srgbClr val="EF7A07"/>
          </a:solidFill>
          <a:ln>
            <a:noFill/>
          </a:ln>
        </p:spPr>
        <p:style>
          <a:lnRef idx="0">
            <a:schemeClr val="accent1"/>
          </a:lnRef>
          <a:fillRef idx="1">
            <a:schemeClr val="accent1"/>
          </a:fillRef>
          <a:effectRef idx="0">
            <a:schemeClr val="accent1"/>
          </a:effectRef>
          <a:fontRef idx="minor">
            <a:schemeClr val="lt1"/>
          </a:fontRef>
        </p:style>
        <p:txBody>
          <a:bodyPr rtlCol="0" anchor="ctr"/>
          <a:lstStyle/>
          <a:p>
            <a:pPr algn="ctr"/>
            <a:r>
              <a:rPr lang="it-IT" sz="1600" b="1" dirty="0">
                <a:latin typeface="Titillium Web" panose="00000500000000000000" pitchFamily="2" charset="0"/>
              </a:rPr>
              <a:t>3</a:t>
            </a:r>
          </a:p>
        </p:txBody>
      </p:sp>
      <p:pic>
        <p:nvPicPr>
          <p:cNvPr id="5" name="Picture 4">
            <a:extLst>
              <a:ext uri="{FF2B5EF4-FFF2-40B4-BE49-F238E27FC236}">
                <a16:creationId xmlns:a16="http://schemas.microsoft.com/office/drawing/2014/main" id="{9105E40D-E462-407D-BF70-FA7E25225BFC}"/>
              </a:ext>
            </a:extLst>
          </p:cNvPr>
          <p:cNvPicPr>
            <a:picLocks noChangeAspect="1"/>
          </p:cNvPicPr>
          <p:nvPr/>
        </p:nvPicPr>
        <p:blipFill>
          <a:blip r:embed="rId6"/>
          <a:stretch>
            <a:fillRect/>
          </a:stretch>
        </p:blipFill>
        <p:spPr>
          <a:xfrm>
            <a:off x="2695495" y="3014705"/>
            <a:ext cx="6591300" cy="2066925"/>
          </a:xfrm>
          <a:prstGeom prst="rect">
            <a:avLst/>
          </a:prstGeom>
        </p:spPr>
      </p:pic>
    </p:spTree>
    <p:extLst>
      <p:ext uri="{BB962C8B-B14F-4D97-AF65-F5344CB8AC3E}">
        <p14:creationId xmlns:p14="http://schemas.microsoft.com/office/powerpoint/2010/main" val="334702132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fade">
                                      <p:cBhvr>
                                        <p:cTn id="14" dur="500"/>
                                        <p:tgtEl>
                                          <p:spTgt spid="16"/>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fade">
                                      <p:cBhvr>
                                        <p:cTn id="24" dur="500"/>
                                        <p:tgtEl>
                                          <p:spTgt spid="18"/>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fade">
                                      <p:cBhvr>
                                        <p:cTn id="27" dur="500"/>
                                        <p:tgtEl>
                                          <p:spTgt spid="24"/>
                                        </p:tgtEl>
                                      </p:cBhvr>
                                    </p:animEffect>
                                  </p:childTnLst>
                                </p:cTn>
                              </p:par>
                              <p:par>
                                <p:cTn id="28" presetID="10" presetClass="entr" presetSubtype="0" fill="hold" nodeType="withEffect">
                                  <p:stCondLst>
                                    <p:cond delay="0"/>
                                  </p:stCondLst>
                                  <p:childTnLst>
                                    <p:set>
                                      <p:cBhvr>
                                        <p:cTn id="29" dur="1" fill="hold">
                                          <p:stCondLst>
                                            <p:cond delay="0"/>
                                          </p:stCondLst>
                                        </p:cTn>
                                        <p:tgtEl>
                                          <p:spTgt spid="23"/>
                                        </p:tgtEl>
                                        <p:attrNameLst>
                                          <p:attrName>style.visibility</p:attrName>
                                        </p:attrNameLst>
                                      </p:cBhvr>
                                      <p:to>
                                        <p:strVal val="visible"/>
                                      </p:to>
                                    </p:set>
                                    <p:animEffect transition="in" filter="fade">
                                      <p:cBhvr>
                                        <p:cTn id="30" dur="500"/>
                                        <p:tgtEl>
                                          <p:spTgt spid="23"/>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fade">
                                      <p:cBhvr>
                                        <p:cTn id="35" dur="500"/>
                                        <p:tgtEl>
                                          <p:spTgt spid="22"/>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500"/>
                                        <p:tgtEl>
                                          <p:spTgt spid="21"/>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fade">
                                      <p:cBhvr>
                                        <p:cTn id="41" dur="500"/>
                                        <p:tgtEl>
                                          <p:spTgt spid="19"/>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fade">
                                      <p:cBhvr>
                                        <p:cTn id="44" dur="500"/>
                                        <p:tgtEl>
                                          <p:spTgt spid="25"/>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fade">
                                      <p:cBhvr>
                                        <p:cTn id="47" dur="500"/>
                                        <p:tgtEl>
                                          <p:spTgt spid="26"/>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28"/>
                                        </p:tgtEl>
                                        <p:attrNameLst>
                                          <p:attrName>style.visibility</p:attrName>
                                        </p:attrNameLst>
                                      </p:cBhvr>
                                      <p:to>
                                        <p:strVal val="visible"/>
                                      </p:to>
                                    </p:set>
                                    <p:animEffect transition="in" filter="fade">
                                      <p:cBhvr>
                                        <p:cTn id="50"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6" grpId="0" animBg="1"/>
      <p:bldP spid="12" grpId="0" animBg="1"/>
      <p:bldP spid="18" grpId="0" animBg="1"/>
      <p:bldP spid="19" grpId="0" animBg="1"/>
      <p:bldP spid="21" grpId="0" animBg="1"/>
      <p:bldP spid="22" grpId="0" animBg="1"/>
      <p:bldP spid="24" grpId="0" animBg="1"/>
      <p:bldP spid="25" grpId="0" animBg="1"/>
      <p:bldP spid="2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471C2EA-0105-4EE7-908D-69EA9A055057}"/>
              </a:ext>
            </a:extLst>
          </p:cNvPr>
          <p:cNvPicPr>
            <a:picLocks noChangeAspect="1"/>
          </p:cNvPicPr>
          <p:nvPr/>
        </p:nvPicPr>
        <p:blipFill>
          <a:blip r:embed="rId3"/>
          <a:stretch>
            <a:fillRect/>
          </a:stretch>
        </p:blipFill>
        <p:spPr>
          <a:xfrm>
            <a:off x="11108996" y="3043928"/>
            <a:ext cx="1676400" cy="504825"/>
          </a:xfrm>
          <a:prstGeom prst="rect">
            <a:avLst/>
          </a:prstGeom>
        </p:spPr>
      </p:pic>
      <p:sp>
        <p:nvSpPr>
          <p:cNvPr id="18" name="TextBox 17">
            <a:extLst>
              <a:ext uri="{FF2B5EF4-FFF2-40B4-BE49-F238E27FC236}">
                <a16:creationId xmlns:a16="http://schemas.microsoft.com/office/drawing/2014/main" id="{43F6D3AF-AA66-45B6-8B0D-02A2802DCAD7}"/>
              </a:ext>
            </a:extLst>
          </p:cNvPr>
          <p:cNvSpPr txBox="1"/>
          <p:nvPr/>
        </p:nvSpPr>
        <p:spPr>
          <a:xfrm>
            <a:off x="379282" y="2994267"/>
            <a:ext cx="1723936" cy="2769989"/>
          </a:xfrm>
          <a:prstGeom prst="rect">
            <a:avLst/>
          </a:prstGeom>
          <a:solidFill>
            <a:schemeClr val="accent3">
              <a:lumMod val="20000"/>
              <a:lumOff val="80000"/>
            </a:schemeClr>
          </a:solidFill>
          <a:ln>
            <a:solidFill>
              <a:srgbClr val="F3ECDF"/>
            </a:solidFill>
          </a:ln>
          <a:effectLst>
            <a:outerShdw blurRad="50800" dist="38100" dir="2700000" algn="tl" rotWithShape="0">
              <a:prstClr val="black">
                <a:alpha val="40000"/>
              </a:prstClr>
            </a:outerShdw>
          </a:effectLst>
        </p:spPr>
        <p:txBody>
          <a:bodyPr wrap="square" lIns="182880" tIns="91440" rIns="182880" bIns="91440" rtlCol="0" anchor="ctr">
            <a:spAutoFit/>
          </a:bodyPr>
          <a:lstStyle>
            <a:defPPr>
              <a:defRPr lang="en-US"/>
            </a:defPPr>
            <a:lvl1pPr algn="ctr">
              <a:defRPr sz="1400">
                <a:solidFill>
                  <a:srgbClr val="821F00"/>
                </a:solidFill>
                <a:latin typeface="Titillium Web" panose="00000500000000000000" pitchFamily="2" charset="0"/>
              </a:defRPr>
            </a:lvl1pPr>
          </a:lstStyle>
          <a:p>
            <a:r>
              <a:rPr lang="it-IT" dirty="0"/>
              <a:t>È necessario cliccare sulla spunta in corrispondenza del titolo conseguito che si sta dichiarando, tra tutti quelli proposti in relazione alla graduatoria selezionata</a:t>
            </a:r>
          </a:p>
        </p:txBody>
      </p:sp>
      <p:pic>
        <p:nvPicPr>
          <p:cNvPr id="4" name="Picture 3">
            <a:extLst>
              <a:ext uri="{FF2B5EF4-FFF2-40B4-BE49-F238E27FC236}">
                <a16:creationId xmlns:a16="http://schemas.microsoft.com/office/drawing/2014/main" id="{0CA70682-526C-4C33-A2A3-CFEE8F5ADD59}"/>
              </a:ext>
            </a:extLst>
          </p:cNvPr>
          <p:cNvPicPr>
            <a:picLocks noChangeAspect="1"/>
          </p:cNvPicPr>
          <p:nvPr/>
        </p:nvPicPr>
        <p:blipFill>
          <a:blip r:embed="rId4"/>
          <a:stretch>
            <a:fillRect/>
          </a:stretch>
        </p:blipFill>
        <p:spPr>
          <a:xfrm>
            <a:off x="2893643" y="1134146"/>
            <a:ext cx="6766723" cy="6071572"/>
          </a:xfrm>
          <a:prstGeom prst="rect">
            <a:avLst/>
          </a:prstGeom>
        </p:spPr>
      </p:pic>
      <p:sp>
        <p:nvSpPr>
          <p:cNvPr id="17" name="Title 1"/>
          <p:cNvSpPr txBox="1">
            <a:spLocks/>
          </p:cNvSpPr>
          <p:nvPr/>
        </p:nvSpPr>
        <p:spPr>
          <a:xfrm>
            <a:off x="685800" y="228443"/>
            <a:ext cx="13258800" cy="801068"/>
          </a:xfrm>
          <a:prstGeom prst="rect">
            <a:avLst/>
          </a:prstGeom>
        </p:spPr>
        <p:txBody>
          <a:bodyPr vert="horz" lIns="0" tIns="0" rIns="0" bIns="0" rtlCol="0" anchor="t" anchorCtr="0">
            <a:normAutofit lnSpcReduction="10000"/>
          </a:bodyPr>
          <a:lstStyle>
            <a:lvl1pPr>
              <a:lnSpc>
                <a:spcPct val="85000"/>
              </a:lnSpc>
              <a:spcBef>
                <a:spcPct val="0"/>
              </a:spcBef>
              <a:buNone/>
              <a:defRPr sz="3200" b="1">
                <a:solidFill>
                  <a:srgbClr val="002060"/>
                </a:solidFill>
                <a:latin typeface="Titillium Web" panose="00000500000000000000" pitchFamily="2" charset="0"/>
                <a:ea typeface="+mj-ea"/>
                <a:cs typeface="+mj-cs"/>
              </a:defRPr>
            </a:lvl1pPr>
          </a:lstStyle>
          <a:p>
            <a:r>
              <a:rPr lang="it-IT" dirty="0"/>
              <a:t>DICHIARAZIONI RELATIVE ALL’ABILITAZIONE/SPECIALIZZAZIONE </a:t>
            </a:r>
          </a:p>
          <a:p>
            <a:r>
              <a:rPr lang="it-IT" dirty="0"/>
              <a:t>CONSEGUITA</a:t>
            </a:r>
          </a:p>
        </p:txBody>
      </p:sp>
      <p:sp>
        <p:nvSpPr>
          <p:cNvPr id="20" name="Rectangle 19">
            <a:extLst>
              <a:ext uri="{FF2B5EF4-FFF2-40B4-BE49-F238E27FC236}">
                <a16:creationId xmlns:a16="http://schemas.microsoft.com/office/drawing/2014/main" id="{FC0A3085-4E39-4FE3-BA98-E5BE27E66382}"/>
              </a:ext>
            </a:extLst>
          </p:cNvPr>
          <p:cNvSpPr/>
          <p:nvPr/>
        </p:nvSpPr>
        <p:spPr>
          <a:xfrm>
            <a:off x="0" y="867097"/>
            <a:ext cx="7282052" cy="72008"/>
          </a:xfrm>
          <a:prstGeom prst="rect">
            <a:avLst/>
          </a:prstGeom>
          <a:gradFill flip="none" rotWithShape="1">
            <a:gsLst>
              <a:gs pos="0">
                <a:srgbClr val="0070C0"/>
              </a:gs>
              <a:gs pos="100000">
                <a:schemeClr val="bg1"/>
              </a:gs>
            </a:gsLst>
            <a:lin ang="0" scaled="1"/>
            <a:tileRect/>
          </a:gradFill>
          <a:ln>
            <a:noFill/>
          </a:ln>
        </p:spPr>
        <p:style>
          <a:lnRef idx="0">
            <a:schemeClr val="accent1"/>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196DD39-9C76-4B93-935A-B3943C390FE7}"/>
              </a:ext>
            </a:extLst>
          </p:cNvPr>
          <p:cNvSpPr txBox="1"/>
          <p:nvPr/>
        </p:nvSpPr>
        <p:spPr>
          <a:xfrm>
            <a:off x="6634915" y="1745392"/>
            <a:ext cx="2347489" cy="1692771"/>
          </a:xfrm>
          <a:prstGeom prst="rect">
            <a:avLst/>
          </a:prstGeom>
          <a:solidFill>
            <a:schemeClr val="accent3">
              <a:lumMod val="20000"/>
              <a:lumOff val="80000"/>
            </a:schemeClr>
          </a:solidFill>
          <a:ln>
            <a:solidFill>
              <a:srgbClr val="F3ECDF"/>
            </a:solidFill>
          </a:ln>
          <a:effectLst>
            <a:outerShdw blurRad="50800" dist="38100" dir="2700000" algn="tl" rotWithShape="0">
              <a:prstClr val="black">
                <a:alpha val="40000"/>
              </a:prstClr>
            </a:outerShdw>
          </a:effectLst>
        </p:spPr>
        <p:txBody>
          <a:bodyPr wrap="square" lIns="182880" tIns="91440" rIns="182880" bIns="91440" rtlCol="0" anchor="ctr">
            <a:spAutoFit/>
          </a:bodyPr>
          <a:lstStyle>
            <a:defPPr>
              <a:defRPr lang="en-US"/>
            </a:defPPr>
            <a:lvl1pPr algn="ctr">
              <a:defRPr sz="1400">
                <a:solidFill>
                  <a:srgbClr val="821F00"/>
                </a:solidFill>
                <a:latin typeface="Titillium Web" panose="00000500000000000000" pitchFamily="2" charset="0"/>
              </a:defRPr>
            </a:lvl1pPr>
          </a:lstStyle>
          <a:p>
            <a:r>
              <a:rPr lang="it-IT" dirty="0"/>
              <a:t>Impostare obbligatoriamente la data del conseguimento.</a:t>
            </a:r>
          </a:p>
          <a:p>
            <a:endParaRPr lang="it-IT" dirty="0"/>
          </a:p>
          <a:p>
            <a:r>
              <a:rPr lang="it-IT" dirty="0"/>
              <a:t>La data non può essere successiva alla data di inserimento.</a:t>
            </a:r>
          </a:p>
        </p:txBody>
      </p:sp>
      <p:sp>
        <p:nvSpPr>
          <p:cNvPr id="8" name="Freeform 19">
            <a:extLst>
              <a:ext uri="{FF2B5EF4-FFF2-40B4-BE49-F238E27FC236}">
                <a16:creationId xmlns:a16="http://schemas.microsoft.com/office/drawing/2014/main" id="{F80208B1-9C8C-46B2-8428-DBFDA6D79B18}"/>
              </a:ext>
            </a:extLst>
          </p:cNvPr>
          <p:cNvSpPr>
            <a:spLocks noChangeAspect="1" noEditPoints="1"/>
          </p:cNvSpPr>
          <p:nvPr/>
        </p:nvSpPr>
        <p:spPr bwMode="auto">
          <a:xfrm rot="9510313" flipV="1">
            <a:off x="4101993" y="2487063"/>
            <a:ext cx="2729652" cy="464054"/>
          </a:xfrm>
          <a:custGeom>
            <a:avLst/>
            <a:gdLst>
              <a:gd name="T0" fmla="*/ 715 w 868"/>
              <a:gd name="T1" fmla="*/ 128 h 351"/>
              <a:gd name="T2" fmla="*/ 363 w 868"/>
              <a:gd name="T3" fmla="*/ 50 h 351"/>
              <a:gd name="T4" fmla="*/ 226 w 868"/>
              <a:gd name="T5" fmla="*/ 94 h 351"/>
              <a:gd name="T6" fmla="*/ 155 w 868"/>
              <a:gd name="T7" fmla="*/ 112 h 351"/>
              <a:gd name="T8" fmla="*/ 111 w 868"/>
              <a:gd name="T9" fmla="*/ 138 h 351"/>
              <a:gd name="T10" fmla="*/ 85 w 868"/>
              <a:gd name="T11" fmla="*/ 163 h 351"/>
              <a:gd name="T12" fmla="*/ 104 w 868"/>
              <a:gd name="T13" fmla="*/ 185 h 351"/>
              <a:gd name="T14" fmla="*/ 69 w 868"/>
              <a:gd name="T15" fmla="*/ 174 h 351"/>
              <a:gd name="T16" fmla="*/ 92 w 868"/>
              <a:gd name="T17" fmla="*/ 203 h 351"/>
              <a:gd name="T18" fmla="*/ 66 w 868"/>
              <a:gd name="T19" fmla="*/ 192 h 351"/>
              <a:gd name="T20" fmla="*/ 75 w 868"/>
              <a:gd name="T21" fmla="*/ 207 h 351"/>
              <a:gd name="T22" fmla="*/ 72 w 868"/>
              <a:gd name="T23" fmla="*/ 224 h 351"/>
              <a:gd name="T24" fmla="*/ 64 w 868"/>
              <a:gd name="T25" fmla="*/ 228 h 351"/>
              <a:gd name="T26" fmla="*/ 29 w 868"/>
              <a:gd name="T27" fmla="*/ 217 h 351"/>
              <a:gd name="T28" fmla="*/ 31 w 868"/>
              <a:gd name="T29" fmla="*/ 228 h 351"/>
              <a:gd name="T30" fmla="*/ 53 w 868"/>
              <a:gd name="T31" fmla="*/ 253 h 351"/>
              <a:gd name="T32" fmla="*/ 36 w 868"/>
              <a:gd name="T33" fmla="*/ 257 h 351"/>
              <a:gd name="T34" fmla="*/ 774 w 868"/>
              <a:gd name="T35" fmla="*/ 258 h 351"/>
              <a:gd name="T36" fmla="*/ 640 w 868"/>
              <a:gd name="T37" fmla="*/ 136 h 351"/>
              <a:gd name="T38" fmla="*/ 376 w 868"/>
              <a:gd name="T39" fmla="*/ 47 h 351"/>
              <a:gd name="T40" fmla="*/ 235 w 868"/>
              <a:gd name="T41" fmla="*/ 76 h 351"/>
              <a:gd name="T42" fmla="*/ 221 w 868"/>
              <a:gd name="T43" fmla="*/ 70 h 351"/>
              <a:gd name="T44" fmla="*/ 180 w 868"/>
              <a:gd name="T45" fmla="*/ 89 h 351"/>
              <a:gd name="T46" fmla="*/ 168 w 868"/>
              <a:gd name="T47" fmla="*/ 110 h 351"/>
              <a:gd name="T48" fmla="*/ 140 w 868"/>
              <a:gd name="T49" fmla="*/ 145 h 351"/>
              <a:gd name="T50" fmla="*/ 81 w 868"/>
              <a:gd name="T51" fmla="*/ 192 h 351"/>
              <a:gd name="T52" fmla="*/ 126 w 868"/>
              <a:gd name="T53" fmla="*/ 134 h 351"/>
              <a:gd name="T54" fmla="*/ 253 w 868"/>
              <a:gd name="T55" fmla="*/ 36 h 351"/>
              <a:gd name="T56" fmla="*/ 399 w 868"/>
              <a:gd name="T57" fmla="*/ 2 h 351"/>
              <a:gd name="T58" fmla="*/ 510 w 868"/>
              <a:gd name="T59" fmla="*/ 14 h 351"/>
              <a:gd name="T60" fmla="*/ 732 w 868"/>
              <a:gd name="T61" fmla="*/ 145 h 351"/>
              <a:gd name="T62" fmla="*/ 794 w 868"/>
              <a:gd name="T63" fmla="*/ 260 h 351"/>
              <a:gd name="T64" fmla="*/ 787 w 868"/>
              <a:gd name="T65" fmla="*/ 222 h 351"/>
              <a:gd name="T66" fmla="*/ 721 w 868"/>
              <a:gd name="T67" fmla="*/ 150 h 351"/>
              <a:gd name="T68" fmla="*/ 533 w 868"/>
              <a:gd name="T69" fmla="*/ 22 h 351"/>
              <a:gd name="T70" fmla="*/ 380 w 868"/>
              <a:gd name="T71" fmla="*/ 47 h 351"/>
              <a:gd name="T72" fmla="*/ 307 w 868"/>
              <a:gd name="T73" fmla="*/ 53 h 351"/>
              <a:gd name="T74" fmla="*/ 281 w 868"/>
              <a:gd name="T75" fmla="*/ 47 h 351"/>
              <a:gd name="T76" fmla="*/ 242 w 868"/>
              <a:gd name="T77" fmla="*/ 43 h 351"/>
              <a:gd name="T78" fmla="*/ 222 w 868"/>
              <a:gd name="T79" fmla="*/ 51 h 351"/>
              <a:gd name="T80" fmla="*/ 197 w 868"/>
              <a:gd name="T81" fmla="*/ 73 h 351"/>
              <a:gd name="T82" fmla="*/ 164 w 868"/>
              <a:gd name="T83" fmla="*/ 99 h 351"/>
              <a:gd name="T84" fmla="*/ 142 w 868"/>
              <a:gd name="T85" fmla="*/ 117 h 351"/>
              <a:gd name="T86" fmla="*/ 141 w 868"/>
              <a:gd name="T87" fmla="*/ 138 h 351"/>
              <a:gd name="T88" fmla="*/ 124 w 868"/>
              <a:gd name="T89" fmla="*/ 129 h 351"/>
              <a:gd name="T90" fmla="*/ 113 w 868"/>
              <a:gd name="T91" fmla="*/ 142 h 351"/>
              <a:gd name="T92" fmla="*/ 337 w 868"/>
              <a:gd name="T93" fmla="*/ 9 h 351"/>
              <a:gd name="T94" fmla="*/ 168 w 868"/>
              <a:gd name="T95" fmla="*/ 125 h 351"/>
              <a:gd name="T96" fmla="*/ 197 w 868"/>
              <a:gd name="T97" fmla="*/ 105 h 351"/>
              <a:gd name="T98" fmla="*/ 131 w 868"/>
              <a:gd name="T99" fmla="*/ 159 h 351"/>
              <a:gd name="T100" fmla="*/ 88 w 868"/>
              <a:gd name="T101" fmla="*/ 171 h 351"/>
              <a:gd name="T102" fmla="*/ 85 w 868"/>
              <a:gd name="T103" fmla="*/ 191 h 351"/>
              <a:gd name="T104" fmla="*/ 79 w 868"/>
              <a:gd name="T105" fmla="*/ 215 h 351"/>
              <a:gd name="T106" fmla="*/ 48 w 868"/>
              <a:gd name="T107" fmla="*/ 193 h 351"/>
              <a:gd name="T108" fmla="*/ 64 w 868"/>
              <a:gd name="T109" fmla="*/ 238 h 351"/>
              <a:gd name="T110" fmla="*/ 17 w 868"/>
              <a:gd name="T111" fmla="*/ 235 h 351"/>
              <a:gd name="T112" fmla="*/ 87 w 868"/>
              <a:gd name="T113" fmla="*/ 158 h 351"/>
              <a:gd name="T114" fmla="*/ 865 w 868"/>
              <a:gd name="T115" fmla="*/ 172 h 351"/>
              <a:gd name="T116" fmla="*/ 859 w 868"/>
              <a:gd name="T117" fmla="*/ 117 h 351"/>
              <a:gd name="T118" fmla="*/ 782 w 868"/>
              <a:gd name="T119" fmla="*/ 277 h 351"/>
              <a:gd name="T120" fmla="*/ 841 w 868"/>
              <a:gd name="T121" fmla="*/ 164 h 351"/>
              <a:gd name="T122" fmla="*/ 861 w 868"/>
              <a:gd name="T123" fmla="*/ 201 h 351"/>
              <a:gd name="T124" fmla="*/ 666 w 868"/>
              <a:gd name="T125" fmla="*/ 296 h 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68" h="351">
                <a:moveTo>
                  <a:pt x="813" y="278"/>
                </a:moveTo>
                <a:cubicBezTo>
                  <a:pt x="812" y="276"/>
                  <a:pt x="811" y="275"/>
                  <a:pt x="812" y="275"/>
                </a:cubicBezTo>
                <a:cubicBezTo>
                  <a:pt x="813" y="277"/>
                  <a:pt x="813" y="278"/>
                  <a:pt x="813" y="278"/>
                </a:cubicBezTo>
                <a:close/>
                <a:moveTo>
                  <a:pt x="812" y="266"/>
                </a:moveTo>
                <a:cubicBezTo>
                  <a:pt x="813" y="269"/>
                  <a:pt x="814" y="269"/>
                  <a:pt x="814" y="271"/>
                </a:cubicBezTo>
                <a:cubicBezTo>
                  <a:pt x="813" y="267"/>
                  <a:pt x="813" y="271"/>
                  <a:pt x="813" y="270"/>
                </a:cubicBezTo>
                <a:cubicBezTo>
                  <a:pt x="815" y="276"/>
                  <a:pt x="814" y="270"/>
                  <a:pt x="815" y="272"/>
                </a:cubicBezTo>
                <a:cubicBezTo>
                  <a:pt x="814" y="268"/>
                  <a:pt x="813" y="267"/>
                  <a:pt x="812" y="266"/>
                </a:cubicBezTo>
                <a:close/>
                <a:moveTo>
                  <a:pt x="781" y="282"/>
                </a:moveTo>
                <a:cubicBezTo>
                  <a:pt x="782" y="285"/>
                  <a:pt x="783" y="285"/>
                  <a:pt x="784" y="284"/>
                </a:cubicBezTo>
                <a:cubicBezTo>
                  <a:pt x="782" y="282"/>
                  <a:pt x="782" y="282"/>
                  <a:pt x="781" y="282"/>
                </a:cubicBezTo>
                <a:close/>
                <a:moveTo>
                  <a:pt x="798" y="267"/>
                </a:moveTo>
                <a:cubicBezTo>
                  <a:pt x="798" y="268"/>
                  <a:pt x="801" y="272"/>
                  <a:pt x="801" y="272"/>
                </a:cubicBezTo>
                <a:cubicBezTo>
                  <a:pt x="801" y="269"/>
                  <a:pt x="799" y="267"/>
                  <a:pt x="798" y="267"/>
                </a:cubicBezTo>
                <a:close/>
                <a:moveTo>
                  <a:pt x="791" y="270"/>
                </a:moveTo>
                <a:cubicBezTo>
                  <a:pt x="791" y="272"/>
                  <a:pt x="793" y="275"/>
                  <a:pt x="793" y="276"/>
                </a:cubicBezTo>
                <a:cubicBezTo>
                  <a:pt x="793" y="274"/>
                  <a:pt x="791" y="271"/>
                  <a:pt x="791" y="270"/>
                </a:cubicBezTo>
                <a:close/>
                <a:moveTo>
                  <a:pt x="789" y="269"/>
                </a:moveTo>
                <a:cubicBezTo>
                  <a:pt x="788" y="269"/>
                  <a:pt x="791" y="272"/>
                  <a:pt x="790" y="273"/>
                </a:cubicBezTo>
                <a:cubicBezTo>
                  <a:pt x="789" y="270"/>
                  <a:pt x="788" y="270"/>
                  <a:pt x="787" y="270"/>
                </a:cubicBezTo>
                <a:cubicBezTo>
                  <a:pt x="789" y="273"/>
                  <a:pt x="790" y="274"/>
                  <a:pt x="791" y="276"/>
                </a:cubicBezTo>
                <a:cubicBezTo>
                  <a:pt x="792" y="276"/>
                  <a:pt x="792" y="274"/>
                  <a:pt x="793" y="276"/>
                </a:cubicBezTo>
                <a:cubicBezTo>
                  <a:pt x="792" y="273"/>
                  <a:pt x="791" y="272"/>
                  <a:pt x="789" y="269"/>
                </a:cubicBezTo>
                <a:close/>
                <a:moveTo>
                  <a:pt x="801" y="266"/>
                </a:moveTo>
                <a:cubicBezTo>
                  <a:pt x="800" y="266"/>
                  <a:pt x="800" y="268"/>
                  <a:pt x="801" y="271"/>
                </a:cubicBezTo>
                <a:cubicBezTo>
                  <a:pt x="802" y="271"/>
                  <a:pt x="801" y="267"/>
                  <a:pt x="801" y="266"/>
                </a:cubicBezTo>
                <a:close/>
                <a:moveTo>
                  <a:pt x="799" y="270"/>
                </a:moveTo>
                <a:cubicBezTo>
                  <a:pt x="799" y="270"/>
                  <a:pt x="798" y="270"/>
                  <a:pt x="798" y="269"/>
                </a:cubicBezTo>
                <a:cubicBezTo>
                  <a:pt x="797" y="269"/>
                  <a:pt x="797" y="270"/>
                  <a:pt x="798" y="272"/>
                </a:cubicBezTo>
                <a:cubicBezTo>
                  <a:pt x="798" y="271"/>
                  <a:pt x="800" y="273"/>
                  <a:pt x="799" y="270"/>
                </a:cubicBezTo>
                <a:close/>
                <a:moveTo>
                  <a:pt x="770" y="269"/>
                </a:moveTo>
                <a:cubicBezTo>
                  <a:pt x="771" y="271"/>
                  <a:pt x="772" y="272"/>
                  <a:pt x="773" y="272"/>
                </a:cubicBezTo>
                <a:cubicBezTo>
                  <a:pt x="772" y="270"/>
                  <a:pt x="771" y="269"/>
                  <a:pt x="770" y="269"/>
                </a:cubicBezTo>
                <a:close/>
                <a:moveTo>
                  <a:pt x="807" y="248"/>
                </a:moveTo>
                <a:cubicBezTo>
                  <a:pt x="808" y="250"/>
                  <a:pt x="810" y="253"/>
                  <a:pt x="810" y="252"/>
                </a:cubicBezTo>
                <a:cubicBezTo>
                  <a:pt x="809" y="249"/>
                  <a:pt x="808" y="247"/>
                  <a:pt x="807" y="248"/>
                </a:cubicBezTo>
                <a:close/>
                <a:moveTo>
                  <a:pt x="802" y="246"/>
                </a:moveTo>
                <a:cubicBezTo>
                  <a:pt x="803" y="247"/>
                  <a:pt x="803" y="248"/>
                  <a:pt x="804" y="251"/>
                </a:cubicBezTo>
                <a:cubicBezTo>
                  <a:pt x="805" y="251"/>
                  <a:pt x="803" y="245"/>
                  <a:pt x="802" y="246"/>
                </a:cubicBezTo>
                <a:close/>
                <a:moveTo>
                  <a:pt x="805" y="245"/>
                </a:moveTo>
                <a:cubicBezTo>
                  <a:pt x="803" y="240"/>
                  <a:pt x="804" y="239"/>
                  <a:pt x="802" y="235"/>
                </a:cubicBezTo>
                <a:cubicBezTo>
                  <a:pt x="800" y="234"/>
                  <a:pt x="796" y="236"/>
                  <a:pt x="801" y="245"/>
                </a:cubicBezTo>
                <a:cubicBezTo>
                  <a:pt x="801" y="242"/>
                  <a:pt x="806" y="248"/>
                  <a:pt x="805" y="245"/>
                </a:cubicBezTo>
                <a:close/>
                <a:moveTo>
                  <a:pt x="759" y="246"/>
                </a:moveTo>
                <a:cubicBezTo>
                  <a:pt x="759" y="247"/>
                  <a:pt x="758" y="246"/>
                  <a:pt x="758" y="246"/>
                </a:cubicBezTo>
                <a:cubicBezTo>
                  <a:pt x="759" y="248"/>
                  <a:pt x="760" y="248"/>
                  <a:pt x="759" y="248"/>
                </a:cubicBezTo>
                <a:cubicBezTo>
                  <a:pt x="760" y="250"/>
                  <a:pt x="760" y="250"/>
                  <a:pt x="761" y="250"/>
                </a:cubicBezTo>
                <a:cubicBezTo>
                  <a:pt x="759" y="248"/>
                  <a:pt x="760" y="248"/>
                  <a:pt x="759" y="246"/>
                </a:cubicBezTo>
                <a:close/>
                <a:moveTo>
                  <a:pt x="766" y="178"/>
                </a:moveTo>
                <a:cubicBezTo>
                  <a:pt x="766" y="178"/>
                  <a:pt x="766" y="178"/>
                  <a:pt x="767" y="180"/>
                </a:cubicBezTo>
                <a:cubicBezTo>
                  <a:pt x="767" y="180"/>
                  <a:pt x="768" y="181"/>
                  <a:pt x="768" y="181"/>
                </a:cubicBezTo>
                <a:cubicBezTo>
                  <a:pt x="767" y="179"/>
                  <a:pt x="768" y="180"/>
                  <a:pt x="766" y="178"/>
                </a:cubicBezTo>
                <a:close/>
                <a:moveTo>
                  <a:pt x="756" y="167"/>
                </a:moveTo>
                <a:cubicBezTo>
                  <a:pt x="757" y="168"/>
                  <a:pt x="758" y="169"/>
                  <a:pt x="757" y="169"/>
                </a:cubicBezTo>
                <a:cubicBezTo>
                  <a:pt x="762" y="175"/>
                  <a:pt x="758" y="167"/>
                  <a:pt x="756" y="167"/>
                </a:cubicBezTo>
                <a:close/>
                <a:moveTo>
                  <a:pt x="713" y="128"/>
                </a:moveTo>
                <a:cubicBezTo>
                  <a:pt x="713" y="127"/>
                  <a:pt x="714" y="127"/>
                  <a:pt x="715" y="128"/>
                </a:cubicBezTo>
                <a:cubicBezTo>
                  <a:pt x="712" y="125"/>
                  <a:pt x="710" y="125"/>
                  <a:pt x="713" y="128"/>
                </a:cubicBezTo>
                <a:close/>
                <a:moveTo>
                  <a:pt x="640" y="70"/>
                </a:moveTo>
                <a:cubicBezTo>
                  <a:pt x="634" y="64"/>
                  <a:pt x="636" y="68"/>
                  <a:pt x="640" y="70"/>
                </a:cubicBezTo>
                <a:close/>
                <a:moveTo>
                  <a:pt x="545" y="23"/>
                </a:moveTo>
                <a:cubicBezTo>
                  <a:pt x="544" y="24"/>
                  <a:pt x="548" y="25"/>
                  <a:pt x="549" y="24"/>
                </a:cubicBezTo>
                <a:cubicBezTo>
                  <a:pt x="546" y="24"/>
                  <a:pt x="547" y="24"/>
                  <a:pt x="545" y="23"/>
                </a:cubicBezTo>
                <a:close/>
                <a:moveTo>
                  <a:pt x="539" y="20"/>
                </a:moveTo>
                <a:cubicBezTo>
                  <a:pt x="539" y="20"/>
                  <a:pt x="538" y="20"/>
                  <a:pt x="538" y="20"/>
                </a:cubicBezTo>
                <a:cubicBezTo>
                  <a:pt x="540" y="21"/>
                  <a:pt x="543" y="22"/>
                  <a:pt x="543" y="21"/>
                </a:cubicBezTo>
                <a:cubicBezTo>
                  <a:pt x="540" y="20"/>
                  <a:pt x="540" y="21"/>
                  <a:pt x="539" y="20"/>
                </a:cubicBezTo>
                <a:close/>
                <a:moveTo>
                  <a:pt x="530" y="17"/>
                </a:moveTo>
                <a:cubicBezTo>
                  <a:pt x="529" y="18"/>
                  <a:pt x="534" y="19"/>
                  <a:pt x="534" y="18"/>
                </a:cubicBezTo>
                <a:lnTo>
                  <a:pt x="530" y="17"/>
                </a:lnTo>
                <a:close/>
                <a:moveTo>
                  <a:pt x="524" y="16"/>
                </a:moveTo>
                <a:cubicBezTo>
                  <a:pt x="524" y="16"/>
                  <a:pt x="522" y="16"/>
                  <a:pt x="522" y="17"/>
                </a:cubicBezTo>
                <a:cubicBezTo>
                  <a:pt x="524" y="17"/>
                  <a:pt x="527" y="18"/>
                  <a:pt x="529" y="18"/>
                </a:cubicBezTo>
                <a:cubicBezTo>
                  <a:pt x="528" y="17"/>
                  <a:pt x="526" y="17"/>
                  <a:pt x="524" y="16"/>
                </a:cubicBezTo>
                <a:close/>
                <a:moveTo>
                  <a:pt x="498" y="10"/>
                </a:moveTo>
                <a:cubicBezTo>
                  <a:pt x="501" y="10"/>
                  <a:pt x="502" y="10"/>
                  <a:pt x="503" y="10"/>
                </a:cubicBezTo>
                <a:cubicBezTo>
                  <a:pt x="502" y="10"/>
                  <a:pt x="498" y="9"/>
                  <a:pt x="498" y="10"/>
                </a:cubicBezTo>
                <a:close/>
                <a:moveTo>
                  <a:pt x="467" y="7"/>
                </a:moveTo>
                <a:cubicBezTo>
                  <a:pt x="468" y="7"/>
                  <a:pt x="473" y="8"/>
                  <a:pt x="473" y="7"/>
                </a:cubicBezTo>
                <a:cubicBezTo>
                  <a:pt x="470" y="7"/>
                  <a:pt x="467" y="6"/>
                  <a:pt x="467" y="7"/>
                </a:cubicBezTo>
                <a:close/>
                <a:moveTo>
                  <a:pt x="443" y="52"/>
                </a:moveTo>
                <a:cubicBezTo>
                  <a:pt x="443" y="52"/>
                  <a:pt x="443" y="52"/>
                  <a:pt x="443" y="53"/>
                </a:cubicBezTo>
                <a:cubicBezTo>
                  <a:pt x="445" y="53"/>
                  <a:pt x="444" y="54"/>
                  <a:pt x="447" y="54"/>
                </a:cubicBezTo>
                <a:cubicBezTo>
                  <a:pt x="446" y="53"/>
                  <a:pt x="446" y="53"/>
                  <a:pt x="448" y="53"/>
                </a:cubicBezTo>
                <a:cubicBezTo>
                  <a:pt x="447" y="52"/>
                  <a:pt x="446" y="52"/>
                  <a:pt x="443" y="52"/>
                </a:cubicBezTo>
                <a:close/>
                <a:moveTo>
                  <a:pt x="435" y="51"/>
                </a:moveTo>
                <a:cubicBezTo>
                  <a:pt x="435" y="52"/>
                  <a:pt x="430" y="51"/>
                  <a:pt x="431" y="51"/>
                </a:cubicBezTo>
                <a:cubicBezTo>
                  <a:pt x="432" y="51"/>
                  <a:pt x="436" y="52"/>
                  <a:pt x="437" y="52"/>
                </a:cubicBezTo>
                <a:cubicBezTo>
                  <a:pt x="435" y="52"/>
                  <a:pt x="437" y="51"/>
                  <a:pt x="435" y="51"/>
                </a:cubicBezTo>
                <a:close/>
                <a:moveTo>
                  <a:pt x="402" y="50"/>
                </a:moveTo>
                <a:cubicBezTo>
                  <a:pt x="404" y="50"/>
                  <a:pt x="406" y="50"/>
                  <a:pt x="406" y="49"/>
                </a:cubicBezTo>
                <a:cubicBezTo>
                  <a:pt x="404" y="49"/>
                  <a:pt x="402" y="49"/>
                  <a:pt x="402" y="50"/>
                </a:cubicBezTo>
                <a:close/>
                <a:moveTo>
                  <a:pt x="391" y="1"/>
                </a:moveTo>
                <a:cubicBezTo>
                  <a:pt x="391" y="2"/>
                  <a:pt x="395" y="2"/>
                  <a:pt x="397" y="2"/>
                </a:cubicBezTo>
                <a:cubicBezTo>
                  <a:pt x="397" y="2"/>
                  <a:pt x="395" y="2"/>
                  <a:pt x="395" y="3"/>
                </a:cubicBezTo>
                <a:cubicBezTo>
                  <a:pt x="396" y="3"/>
                  <a:pt x="397" y="3"/>
                  <a:pt x="398" y="3"/>
                </a:cubicBezTo>
                <a:cubicBezTo>
                  <a:pt x="397" y="2"/>
                  <a:pt x="401" y="4"/>
                  <a:pt x="402" y="3"/>
                </a:cubicBezTo>
                <a:cubicBezTo>
                  <a:pt x="400" y="2"/>
                  <a:pt x="396" y="3"/>
                  <a:pt x="399" y="2"/>
                </a:cubicBezTo>
                <a:cubicBezTo>
                  <a:pt x="393" y="2"/>
                  <a:pt x="395" y="1"/>
                  <a:pt x="391" y="1"/>
                </a:cubicBezTo>
                <a:close/>
                <a:moveTo>
                  <a:pt x="394" y="3"/>
                </a:moveTo>
                <a:cubicBezTo>
                  <a:pt x="391" y="3"/>
                  <a:pt x="389" y="3"/>
                  <a:pt x="388" y="3"/>
                </a:cubicBezTo>
                <a:cubicBezTo>
                  <a:pt x="391" y="3"/>
                  <a:pt x="394" y="4"/>
                  <a:pt x="395" y="3"/>
                </a:cubicBezTo>
                <a:cubicBezTo>
                  <a:pt x="394" y="3"/>
                  <a:pt x="394" y="3"/>
                  <a:pt x="394" y="3"/>
                </a:cubicBezTo>
                <a:close/>
                <a:moveTo>
                  <a:pt x="384" y="2"/>
                </a:moveTo>
                <a:cubicBezTo>
                  <a:pt x="386" y="2"/>
                  <a:pt x="388" y="2"/>
                  <a:pt x="389" y="2"/>
                </a:cubicBezTo>
                <a:cubicBezTo>
                  <a:pt x="387" y="2"/>
                  <a:pt x="384" y="2"/>
                  <a:pt x="384" y="2"/>
                </a:cubicBezTo>
                <a:close/>
                <a:moveTo>
                  <a:pt x="371" y="5"/>
                </a:moveTo>
                <a:cubicBezTo>
                  <a:pt x="370" y="6"/>
                  <a:pt x="367" y="6"/>
                  <a:pt x="365" y="6"/>
                </a:cubicBezTo>
                <a:cubicBezTo>
                  <a:pt x="367" y="7"/>
                  <a:pt x="377" y="6"/>
                  <a:pt x="377" y="5"/>
                </a:cubicBezTo>
                <a:cubicBezTo>
                  <a:pt x="374" y="5"/>
                  <a:pt x="374" y="5"/>
                  <a:pt x="371" y="5"/>
                </a:cubicBezTo>
                <a:close/>
                <a:moveTo>
                  <a:pt x="364" y="51"/>
                </a:moveTo>
                <a:cubicBezTo>
                  <a:pt x="364" y="52"/>
                  <a:pt x="367" y="51"/>
                  <a:pt x="370" y="51"/>
                </a:cubicBezTo>
                <a:cubicBezTo>
                  <a:pt x="370" y="51"/>
                  <a:pt x="366" y="51"/>
                  <a:pt x="364" y="51"/>
                </a:cubicBezTo>
                <a:close/>
                <a:moveTo>
                  <a:pt x="363" y="50"/>
                </a:moveTo>
                <a:cubicBezTo>
                  <a:pt x="365" y="49"/>
                  <a:pt x="366" y="49"/>
                  <a:pt x="367" y="49"/>
                </a:cubicBezTo>
                <a:cubicBezTo>
                  <a:pt x="365" y="48"/>
                  <a:pt x="363" y="49"/>
                  <a:pt x="363" y="50"/>
                </a:cubicBezTo>
                <a:close/>
                <a:moveTo>
                  <a:pt x="326" y="13"/>
                </a:moveTo>
                <a:cubicBezTo>
                  <a:pt x="327" y="12"/>
                  <a:pt x="332" y="11"/>
                  <a:pt x="333" y="11"/>
                </a:cubicBezTo>
                <a:cubicBezTo>
                  <a:pt x="329" y="11"/>
                  <a:pt x="328" y="12"/>
                  <a:pt x="326" y="13"/>
                </a:cubicBezTo>
                <a:close/>
                <a:moveTo>
                  <a:pt x="321" y="10"/>
                </a:moveTo>
                <a:cubicBezTo>
                  <a:pt x="322" y="11"/>
                  <a:pt x="325" y="10"/>
                  <a:pt x="329" y="9"/>
                </a:cubicBezTo>
                <a:cubicBezTo>
                  <a:pt x="329" y="9"/>
                  <a:pt x="329" y="9"/>
                  <a:pt x="328" y="9"/>
                </a:cubicBezTo>
                <a:cubicBezTo>
                  <a:pt x="326" y="10"/>
                  <a:pt x="323" y="10"/>
                  <a:pt x="321" y="10"/>
                </a:cubicBezTo>
                <a:close/>
                <a:moveTo>
                  <a:pt x="322" y="58"/>
                </a:moveTo>
                <a:cubicBezTo>
                  <a:pt x="323" y="58"/>
                  <a:pt x="326" y="58"/>
                  <a:pt x="328" y="58"/>
                </a:cubicBezTo>
                <a:cubicBezTo>
                  <a:pt x="327" y="57"/>
                  <a:pt x="325" y="57"/>
                  <a:pt x="322" y="58"/>
                </a:cubicBezTo>
                <a:close/>
                <a:moveTo>
                  <a:pt x="313" y="59"/>
                </a:moveTo>
                <a:cubicBezTo>
                  <a:pt x="314" y="60"/>
                  <a:pt x="309" y="60"/>
                  <a:pt x="309" y="61"/>
                </a:cubicBezTo>
                <a:cubicBezTo>
                  <a:pt x="311" y="61"/>
                  <a:pt x="312" y="61"/>
                  <a:pt x="316" y="60"/>
                </a:cubicBezTo>
                <a:cubicBezTo>
                  <a:pt x="315" y="60"/>
                  <a:pt x="316" y="59"/>
                  <a:pt x="313" y="59"/>
                </a:cubicBezTo>
                <a:close/>
                <a:moveTo>
                  <a:pt x="286" y="24"/>
                </a:moveTo>
                <a:cubicBezTo>
                  <a:pt x="286" y="24"/>
                  <a:pt x="280" y="25"/>
                  <a:pt x="280" y="26"/>
                </a:cubicBezTo>
                <a:cubicBezTo>
                  <a:pt x="281" y="26"/>
                  <a:pt x="280" y="26"/>
                  <a:pt x="281" y="26"/>
                </a:cubicBezTo>
                <a:cubicBezTo>
                  <a:pt x="282" y="26"/>
                  <a:pt x="284" y="25"/>
                  <a:pt x="285" y="24"/>
                </a:cubicBezTo>
                <a:cubicBezTo>
                  <a:pt x="285" y="25"/>
                  <a:pt x="286" y="25"/>
                  <a:pt x="287" y="25"/>
                </a:cubicBezTo>
                <a:cubicBezTo>
                  <a:pt x="290" y="24"/>
                  <a:pt x="290" y="24"/>
                  <a:pt x="294" y="23"/>
                </a:cubicBezTo>
                <a:cubicBezTo>
                  <a:pt x="293" y="22"/>
                  <a:pt x="293" y="22"/>
                  <a:pt x="293" y="22"/>
                </a:cubicBezTo>
                <a:cubicBezTo>
                  <a:pt x="290" y="23"/>
                  <a:pt x="288" y="23"/>
                  <a:pt x="286" y="24"/>
                </a:cubicBezTo>
                <a:close/>
                <a:moveTo>
                  <a:pt x="287" y="68"/>
                </a:moveTo>
                <a:cubicBezTo>
                  <a:pt x="289" y="67"/>
                  <a:pt x="289" y="67"/>
                  <a:pt x="289" y="66"/>
                </a:cubicBezTo>
                <a:cubicBezTo>
                  <a:pt x="287" y="67"/>
                  <a:pt x="287" y="67"/>
                  <a:pt x="287" y="68"/>
                </a:cubicBezTo>
                <a:close/>
                <a:moveTo>
                  <a:pt x="237" y="80"/>
                </a:moveTo>
                <a:cubicBezTo>
                  <a:pt x="236" y="81"/>
                  <a:pt x="235" y="83"/>
                  <a:pt x="230" y="86"/>
                </a:cubicBezTo>
                <a:cubicBezTo>
                  <a:pt x="227" y="86"/>
                  <a:pt x="224" y="88"/>
                  <a:pt x="221" y="89"/>
                </a:cubicBezTo>
                <a:cubicBezTo>
                  <a:pt x="221" y="89"/>
                  <a:pt x="221" y="90"/>
                  <a:pt x="220" y="91"/>
                </a:cubicBezTo>
                <a:cubicBezTo>
                  <a:pt x="219" y="91"/>
                  <a:pt x="215" y="92"/>
                  <a:pt x="215" y="93"/>
                </a:cubicBezTo>
                <a:cubicBezTo>
                  <a:pt x="217" y="93"/>
                  <a:pt x="218" y="93"/>
                  <a:pt x="220" y="92"/>
                </a:cubicBezTo>
                <a:cubicBezTo>
                  <a:pt x="222" y="91"/>
                  <a:pt x="219" y="91"/>
                  <a:pt x="221" y="90"/>
                </a:cubicBezTo>
                <a:cubicBezTo>
                  <a:pt x="227" y="88"/>
                  <a:pt x="233" y="84"/>
                  <a:pt x="238" y="81"/>
                </a:cubicBezTo>
                <a:cubicBezTo>
                  <a:pt x="237" y="81"/>
                  <a:pt x="237" y="81"/>
                  <a:pt x="236" y="81"/>
                </a:cubicBezTo>
                <a:cubicBezTo>
                  <a:pt x="239" y="80"/>
                  <a:pt x="241" y="79"/>
                  <a:pt x="242" y="78"/>
                </a:cubicBezTo>
                <a:cubicBezTo>
                  <a:pt x="239" y="79"/>
                  <a:pt x="238" y="79"/>
                  <a:pt x="237" y="80"/>
                </a:cubicBezTo>
                <a:close/>
                <a:moveTo>
                  <a:pt x="228" y="79"/>
                </a:moveTo>
                <a:cubicBezTo>
                  <a:pt x="228" y="80"/>
                  <a:pt x="230" y="79"/>
                  <a:pt x="228" y="80"/>
                </a:cubicBezTo>
                <a:cubicBezTo>
                  <a:pt x="228" y="80"/>
                  <a:pt x="224" y="82"/>
                  <a:pt x="224" y="81"/>
                </a:cubicBezTo>
                <a:cubicBezTo>
                  <a:pt x="219" y="84"/>
                  <a:pt x="214" y="86"/>
                  <a:pt x="212" y="89"/>
                </a:cubicBezTo>
                <a:cubicBezTo>
                  <a:pt x="217" y="86"/>
                  <a:pt x="220" y="83"/>
                  <a:pt x="224" y="82"/>
                </a:cubicBezTo>
                <a:cubicBezTo>
                  <a:pt x="224" y="82"/>
                  <a:pt x="222" y="83"/>
                  <a:pt x="223" y="83"/>
                </a:cubicBezTo>
                <a:cubicBezTo>
                  <a:pt x="226" y="82"/>
                  <a:pt x="228" y="80"/>
                  <a:pt x="232" y="79"/>
                </a:cubicBezTo>
                <a:cubicBezTo>
                  <a:pt x="231" y="78"/>
                  <a:pt x="231" y="78"/>
                  <a:pt x="228" y="79"/>
                </a:cubicBezTo>
                <a:close/>
                <a:moveTo>
                  <a:pt x="209" y="55"/>
                </a:moveTo>
                <a:cubicBezTo>
                  <a:pt x="212" y="54"/>
                  <a:pt x="215" y="52"/>
                  <a:pt x="216" y="50"/>
                </a:cubicBezTo>
                <a:cubicBezTo>
                  <a:pt x="212" y="52"/>
                  <a:pt x="211" y="53"/>
                  <a:pt x="209" y="55"/>
                </a:cubicBezTo>
                <a:close/>
                <a:moveTo>
                  <a:pt x="220" y="66"/>
                </a:moveTo>
                <a:cubicBezTo>
                  <a:pt x="223" y="64"/>
                  <a:pt x="220" y="67"/>
                  <a:pt x="223" y="65"/>
                </a:cubicBezTo>
                <a:cubicBezTo>
                  <a:pt x="224" y="64"/>
                  <a:pt x="223" y="65"/>
                  <a:pt x="223" y="64"/>
                </a:cubicBezTo>
                <a:cubicBezTo>
                  <a:pt x="222" y="65"/>
                  <a:pt x="220" y="65"/>
                  <a:pt x="220" y="66"/>
                </a:cubicBezTo>
                <a:close/>
                <a:moveTo>
                  <a:pt x="217" y="67"/>
                </a:moveTo>
                <a:cubicBezTo>
                  <a:pt x="214" y="69"/>
                  <a:pt x="216" y="70"/>
                  <a:pt x="219" y="67"/>
                </a:cubicBezTo>
                <a:cubicBezTo>
                  <a:pt x="214" y="69"/>
                  <a:pt x="222" y="65"/>
                  <a:pt x="217" y="67"/>
                </a:cubicBezTo>
                <a:close/>
                <a:moveTo>
                  <a:pt x="226" y="94"/>
                </a:moveTo>
                <a:cubicBezTo>
                  <a:pt x="225" y="94"/>
                  <a:pt x="224" y="95"/>
                  <a:pt x="224" y="96"/>
                </a:cubicBezTo>
                <a:cubicBezTo>
                  <a:pt x="226" y="94"/>
                  <a:pt x="226" y="95"/>
                  <a:pt x="228" y="94"/>
                </a:cubicBezTo>
                <a:cubicBezTo>
                  <a:pt x="228" y="93"/>
                  <a:pt x="227" y="94"/>
                  <a:pt x="226" y="94"/>
                </a:cubicBezTo>
                <a:close/>
                <a:moveTo>
                  <a:pt x="216" y="80"/>
                </a:moveTo>
                <a:cubicBezTo>
                  <a:pt x="215" y="80"/>
                  <a:pt x="213" y="82"/>
                  <a:pt x="211" y="82"/>
                </a:cubicBezTo>
                <a:cubicBezTo>
                  <a:pt x="211" y="83"/>
                  <a:pt x="214" y="82"/>
                  <a:pt x="216" y="80"/>
                </a:cubicBezTo>
                <a:close/>
                <a:moveTo>
                  <a:pt x="206" y="79"/>
                </a:moveTo>
                <a:cubicBezTo>
                  <a:pt x="206" y="79"/>
                  <a:pt x="208" y="78"/>
                  <a:pt x="207" y="79"/>
                </a:cubicBezTo>
                <a:cubicBezTo>
                  <a:pt x="209" y="77"/>
                  <a:pt x="210" y="78"/>
                  <a:pt x="212" y="75"/>
                </a:cubicBezTo>
                <a:cubicBezTo>
                  <a:pt x="210" y="76"/>
                  <a:pt x="208" y="77"/>
                  <a:pt x="206" y="79"/>
                </a:cubicBezTo>
                <a:close/>
                <a:moveTo>
                  <a:pt x="192" y="65"/>
                </a:moveTo>
                <a:cubicBezTo>
                  <a:pt x="191" y="66"/>
                  <a:pt x="190" y="67"/>
                  <a:pt x="190" y="67"/>
                </a:cubicBezTo>
                <a:cubicBezTo>
                  <a:pt x="193" y="65"/>
                  <a:pt x="197" y="64"/>
                  <a:pt x="198" y="63"/>
                </a:cubicBezTo>
                <a:cubicBezTo>
                  <a:pt x="194" y="64"/>
                  <a:pt x="195" y="64"/>
                  <a:pt x="192" y="65"/>
                </a:cubicBezTo>
                <a:close/>
                <a:moveTo>
                  <a:pt x="208" y="90"/>
                </a:moveTo>
                <a:cubicBezTo>
                  <a:pt x="207" y="91"/>
                  <a:pt x="206" y="91"/>
                  <a:pt x="206" y="92"/>
                </a:cubicBezTo>
                <a:cubicBezTo>
                  <a:pt x="207" y="91"/>
                  <a:pt x="206" y="93"/>
                  <a:pt x="209" y="91"/>
                </a:cubicBezTo>
                <a:cubicBezTo>
                  <a:pt x="210" y="90"/>
                  <a:pt x="208" y="91"/>
                  <a:pt x="208" y="90"/>
                </a:cubicBezTo>
                <a:close/>
                <a:moveTo>
                  <a:pt x="207" y="101"/>
                </a:moveTo>
                <a:cubicBezTo>
                  <a:pt x="208" y="101"/>
                  <a:pt x="212" y="98"/>
                  <a:pt x="214" y="97"/>
                </a:cubicBezTo>
                <a:cubicBezTo>
                  <a:pt x="211" y="99"/>
                  <a:pt x="207" y="101"/>
                  <a:pt x="207" y="101"/>
                </a:cubicBezTo>
                <a:close/>
                <a:moveTo>
                  <a:pt x="190" y="86"/>
                </a:moveTo>
                <a:cubicBezTo>
                  <a:pt x="191" y="85"/>
                  <a:pt x="196" y="82"/>
                  <a:pt x="196" y="82"/>
                </a:cubicBezTo>
                <a:cubicBezTo>
                  <a:pt x="194" y="83"/>
                  <a:pt x="192" y="85"/>
                  <a:pt x="190" y="86"/>
                </a:cubicBezTo>
                <a:close/>
                <a:moveTo>
                  <a:pt x="198" y="111"/>
                </a:moveTo>
                <a:cubicBezTo>
                  <a:pt x="199" y="112"/>
                  <a:pt x="204" y="109"/>
                  <a:pt x="205" y="107"/>
                </a:cubicBezTo>
                <a:cubicBezTo>
                  <a:pt x="203" y="109"/>
                  <a:pt x="201" y="110"/>
                  <a:pt x="198" y="111"/>
                </a:cubicBezTo>
                <a:close/>
                <a:moveTo>
                  <a:pt x="185" y="86"/>
                </a:moveTo>
                <a:cubicBezTo>
                  <a:pt x="185" y="86"/>
                  <a:pt x="189" y="84"/>
                  <a:pt x="188" y="84"/>
                </a:cubicBezTo>
                <a:cubicBezTo>
                  <a:pt x="184" y="85"/>
                  <a:pt x="184" y="87"/>
                  <a:pt x="183" y="89"/>
                </a:cubicBezTo>
                <a:cubicBezTo>
                  <a:pt x="184" y="88"/>
                  <a:pt x="184" y="88"/>
                  <a:pt x="184" y="88"/>
                </a:cubicBezTo>
                <a:cubicBezTo>
                  <a:pt x="187" y="87"/>
                  <a:pt x="190" y="84"/>
                  <a:pt x="188" y="84"/>
                </a:cubicBezTo>
                <a:cubicBezTo>
                  <a:pt x="188" y="84"/>
                  <a:pt x="186" y="86"/>
                  <a:pt x="185" y="86"/>
                </a:cubicBezTo>
                <a:close/>
                <a:moveTo>
                  <a:pt x="175" y="77"/>
                </a:moveTo>
                <a:cubicBezTo>
                  <a:pt x="177" y="75"/>
                  <a:pt x="182" y="73"/>
                  <a:pt x="180" y="73"/>
                </a:cubicBezTo>
                <a:cubicBezTo>
                  <a:pt x="179" y="75"/>
                  <a:pt x="174" y="76"/>
                  <a:pt x="175" y="77"/>
                </a:cubicBezTo>
                <a:close/>
                <a:moveTo>
                  <a:pt x="186" y="115"/>
                </a:moveTo>
                <a:cubicBezTo>
                  <a:pt x="187" y="115"/>
                  <a:pt x="191" y="112"/>
                  <a:pt x="191" y="111"/>
                </a:cubicBezTo>
                <a:cubicBezTo>
                  <a:pt x="190" y="112"/>
                  <a:pt x="187" y="113"/>
                  <a:pt x="186" y="115"/>
                </a:cubicBezTo>
                <a:close/>
                <a:moveTo>
                  <a:pt x="177" y="93"/>
                </a:moveTo>
                <a:cubicBezTo>
                  <a:pt x="170" y="97"/>
                  <a:pt x="177" y="95"/>
                  <a:pt x="177" y="93"/>
                </a:cubicBezTo>
                <a:close/>
                <a:moveTo>
                  <a:pt x="183" y="114"/>
                </a:moveTo>
                <a:cubicBezTo>
                  <a:pt x="185" y="113"/>
                  <a:pt x="188" y="111"/>
                  <a:pt x="188" y="110"/>
                </a:cubicBezTo>
                <a:cubicBezTo>
                  <a:pt x="185" y="112"/>
                  <a:pt x="184" y="113"/>
                  <a:pt x="183" y="114"/>
                </a:cubicBezTo>
                <a:close/>
                <a:moveTo>
                  <a:pt x="158" y="89"/>
                </a:moveTo>
                <a:cubicBezTo>
                  <a:pt x="160" y="88"/>
                  <a:pt x="165" y="84"/>
                  <a:pt x="163" y="85"/>
                </a:cubicBezTo>
                <a:cubicBezTo>
                  <a:pt x="163" y="85"/>
                  <a:pt x="157" y="89"/>
                  <a:pt x="158" y="89"/>
                </a:cubicBezTo>
                <a:close/>
                <a:moveTo>
                  <a:pt x="166" y="104"/>
                </a:moveTo>
                <a:cubicBezTo>
                  <a:pt x="168" y="103"/>
                  <a:pt x="170" y="102"/>
                  <a:pt x="171" y="101"/>
                </a:cubicBezTo>
                <a:cubicBezTo>
                  <a:pt x="169" y="103"/>
                  <a:pt x="166" y="103"/>
                  <a:pt x="166" y="104"/>
                </a:cubicBezTo>
                <a:close/>
                <a:moveTo>
                  <a:pt x="172" y="122"/>
                </a:moveTo>
                <a:cubicBezTo>
                  <a:pt x="172" y="122"/>
                  <a:pt x="176" y="120"/>
                  <a:pt x="176" y="120"/>
                </a:cubicBezTo>
                <a:cubicBezTo>
                  <a:pt x="175" y="120"/>
                  <a:pt x="175" y="120"/>
                  <a:pt x="172" y="122"/>
                </a:cubicBezTo>
                <a:close/>
                <a:moveTo>
                  <a:pt x="142" y="97"/>
                </a:moveTo>
                <a:cubicBezTo>
                  <a:pt x="145" y="95"/>
                  <a:pt x="147" y="93"/>
                  <a:pt x="148" y="92"/>
                </a:cubicBezTo>
                <a:cubicBezTo>
                  <a:pt x="146" y="93"/>
                  <a:pt x="142" y="96"/>
                  <a:pt x="142" y="97"/>
                </a:cubicBezTo>
                <a:close/>
                <a:moveTo>
                  <a:pt x="155" y="112"/>
                </a:moveTo>
                <a:cubicBezTo>
                  <a:pt x="155" y="112"/>
                  <a:pt x="156" y="111"/>
                  <a:pt x="156" y="111"/>
                </a:cubicBezTo>
                <a:cubicBezTo>
                  <a:pt x="155" y="112"/>
                  <a:pt x="156" y="112"/>
                  <a:pt x="157" y="111"/>
                </a:cubicBezTo>
                <a:cubicBezTo>
                  <a:pt x="157" y="111"/>
                  <a:pt x="158" y="110"/>
                  <a:pt x="158" y="109"/>
                </a:cubicBezTo>
                <a:cubicBezTo>
                  <a:pt x="157" y="110"/>
                  <a:pt x="155" y="111"/>
                  <a:pt x="155" y="112"/>
                </a:cubicBezTo>
                <a:close/>
                <a:moveTo>
                  <a:pt x="164" y="129"/>
                </a:moveTo>
                <a:cubicBezTo>
                  <a:pt x="165" y="128"/>
                  <a:pt x="170" y="125"/>
                  <a:pt x="169" y="124"/>
                </a:cubicBezTo>
                <a:cubicBezTo>
                  <a:pt x="167" y="126"/>
                  <a:pt x="165" y="127"/>
                  <a:pt x="164" y="129"/>
                </a:cubicBezTo>
                <a:close/>
                <a:moveTo>
                  <a:pt x="153" y="112"/>
                </a:moveTo>
                <a:cubicBezTo>
                  <a:pt x="155" y="111"/>
                  <a:pt x="158" y="109"/>
                  <a:pt x="157" y="109"/>
                </a:cubicBezTo>
                <a:cubicBezTo>
                  <a:pt x="154" y="110"/>
                  <a:pt x="154" y="111"/>
                  <a:pt x="153" y="112"/>
                </a:cubicBezTo>
                <a:close/>
                <a:moveTo>
                  <a:pt x="164" y="125"/>
                </a:moveTo>
                <a:cubicBezTo>
                  <a:pt x="165" y="124"/>
                  <a:pt x="167" y="122"/>
                  <a:pt x="167" y="122"/>
                </a:cubicBezTo>
                <a:cubicBezTo>
                  <a:pt x="166" y="122"/>
                  <a:pt x="162" y="125"/>
                  <a:pt x="164" y="125"/>
                </a:cubicBezTo>
                <a:close/>
                <a:moveTo>
                  <a:pt x="162" y="131"/>
                </a:moveTo>
                <a:cubicBezTo>
                  <a:pt x="162" y="131"/>
                  <a:pt x="161" y="132"/>
                  <a:pt x="161" y="133"/>
                </a:cubicBezTo>
                <a:cubicBezTo>
                  <a:pt x="164" y="130"/>
                  <a:pt x="164" y="130"/>
                  <a:pt x="164" y="130"/>
                </a:cubicBezTo>
                <a:cubicBezTo>
                  <a:pt x="162" y="131"/>
                  <a:pt x="170" y="126"/>
                  <a:pt x="167" y="127"/>
                </a:cubicBezTo>
                <a:cubicBezTo>
                  <a:pt x="165" y="129"/>
                  <a:pt x="163" y="130"/>
                  <a:pt x="162" y="131"/>
                </a:cubicBezTo>
                <a:close/>
                <a:moveTo>
                  <a:pt x="153" y="115"/>
                </a:moveTo>
                <a:cubicBezTo>
                  <a:pt x="153" y="115"/>
                  <a:pt x="154" y="114"/>
                  <a:pt x="153" y="114"/>
                </a:cubicBezTo>
                <a:cubicBezTo>
                  <a:pt x="149" y="118"/>
                  <a:pt x="155" y="114"/>
                  <a:pt x="153" y="116"/>
                </a:cubicBezTo>
                <a:cubicBezTo>
                  <a:pt x="155" y="115"/>
                  <a:pt x="155" y="115"/>
                  <a:pt x="155" y="115"/>
                </a:cubicBezTo>
                <a:cubicBezTo>
                  <a:pt x="155" y="115"/>
                  <a:pt x="155" y="114"/>
                  <a:pt x="155" y="114"/>
                </a:cubicBezTo>
                <a:cubicBezTo>
                  <a:pt x="154" y="115"/>
                  <a:pt x="153" y="115"/>
                  <a:pt x="153" y="115"/>
                </a:cubicBezTo>
                <a:close/>
                <a:moveTo>
                  <a:pt x="132" y="105"/>
                </a:moveTo>
                <a:cubicBezTo>
                  <a:pt x="135" y="103"/>
                  <a:pt x="140" y="99"/>
                  <a:pt x="140" y="98"/>
                </a:cubicBezTo>
                <a:cubicBezTo>
                  <a:pt x="136" y="101"/>
                  <a:pt x="133" y="104"/>
                  <a:pt x="132" y="105"/>
                </a:cubicBezTo>
                <a:close/>
                <a:moveTo>
                  <a:pt x="158" y="134"/>
                </a:moveTo>
                <a:cubicBezTo>
                  <a:pt x="159" y="132"/>
                  <a:pt x="163" y="130"/>
                  <a:pt x="163" y="130"/>
                </a:cubicBezTo>
                <a:cubicBezTo>
                  <a:pt x="161" y="131"/>
                  <a:pt x="157" y="133"/>
                  <a:pt x="158" y="134"/>
                </a:cubicBezTo>
                <a:close/>
                <a:moveTo>
                  <a:pt x="149" y="141"/>
                </a:moveTo>
                <a:cubicBezTo>
                  <a:pt x="151" y="141"/>
                  <a:pt x="153" y="139"/>
                  <a:pt x="153" y="138"/>
                </a:cubicBezTo>
                <a:cubicBezTo>
                  <a:pt x="154" y="138"/>
                  <a:pt x="157" y="136"/>
                  <a:pt x="158" y="135"/>
                </a:cubicBezTo>
                <a:cubicBezTo>
                  <a:pt x="155" y="136"/>
                  <a:pt x="151" y="139"/>
                  <a:pt x="149" y="141"/>
                </a:cubicBezTo>
                <a:close/>
                <a:moveTo>
                  <a:pt x="132" y="110"/>
                </a:moveTo>
                <a:cubicBezTo>
                  <a:pt x="132" y="108"/>
                  <a:pt x="128" y="112"/>
                  <a:pt x="127" y="113"/>
                </a:cubicBezTo>
                <a:cubicBezTo>
                  <a:pt x="126" y="114"/>
                  <a:pt x="128" y="114"/>
                  <a:pt x="129" y="112"/>
                </a:cubicBezTo>
                <a:cubicBezTo>
                  <a:pt x="129" y="111"/>
                  <a:pt x="131" y="110"/>
                  <a:pt x="131" y="110"/>
                </a:cubicBezTo>
                <a:cubicBezTo>
                  <a:pt x="131" y="110"/>
                  <a:pt x="131" y="110"/>
                  <a:pt x="132" y="110"/>
                </a:cubicBezTo>
                <a:close/>
                <a:moveTo>
                  <a:pt x="137" y="153"/>
                </a:moveTo>
                <a:cubicBezTo>
                  <a:pt x="139" y="150"/>
                  <a:pt x="143" y="148"/>
                  <a:pt x="143" y="147"/>
                </a:cubicBezTo>
                <a:cubicBezTo>
                  <a:pt x="140" y="149"/>
                  <a:pt x="138" y="151"/>
                  <a:pt x="137" y="153"/>
                </a:cubicBezTo>
                <a:close/>
                <a:moveTo>
                  <a:pt x="105" y="131"/>
                </a:moveTo>
                <a:cubicBezTo>
                  <a:pt x="110" y="128"/>
                  <a:pt x="114" y="123"/>
                  <a:pt x="118" y="120"/>
                </a:cubicBezTo>
                <a:cubicBezTo>
                  <a:pt x="117" y="119"/>
                  <a:pt x="117" y="119"/>
                  <a:pt x="117" y="119"/>
                </a:cubicBezTo>
                <a:cubicBezTo>
                  <a:pt x="113" y="123"/>
                  <a:pt x="107" y="128"/>
                  <a:pt x="105" y="131"/>
                </a:cubicBezTo>
                <a:close/>
                <a:moveTo>
                  <a:pt x="144" y="153"/>
                </a:moveTo>
                <a:cubicBezTo>
                  <a:pt x="144" y="154"/>
                  <a:pt x="143" y="155"/>
                  <a:pt x="143" y="155"/>
                </a:cubicBezTo>
                <a:cubicBezTo>
                  <a:pt x="146" y="153"/>
                  <a:pt x="146" y="153"/>
                  <a:pt x="146" y="153"/>
                </a:cubicBezTo>
                <a:cubicBezTo>
                  <a:pt x="145" y="153"/>
                  <a:pt x="146" y="152"/>
                  <a:pt x="144" y="153"/>
                </a:cubicBezTo>
                <a:close/>
                <a:moveTo>
                  <a:pt x="124" y="137"/>
                </a:moveTo>
                <a:cubicBezTo>
                  <a:pt x="125" y="137"/>
                  <a:pt x="126" y="136"/>
                  <a:pt x="126" y="136"/>
                </a:cubicBezTo>
                <a:cubicBezTo>
                  <a:pt x="125" y="136"/>
                  <a:pt x="123" y="138"/>
                  <a:pt x="122" y="139"/>
                </a:cubicBezTo>
                <a:cubicBezTo>
                  <a:pt x="121" y="140"/>
                  <a:pt x="121" y="140"/>
                  <a:pt x="122" y="140"/>
                </a:cubicBezTo>
                <a:cubicBezTo>
                  <a:pt x="124" y="138"/>
                  <a:pt x="123" y="138"/>
                  <a:pt x="124" y="137"/>
                </a:cubicBezTo>
                <a:close/>
                <a:moveTo>
                  <a:pt x="112" y="136"/>
                </a:moveTo>
                <a:cubicBezTo>
                  <a:pt x="109" y="139"/>
                  <a:pt x="114" y="135"/>
                  <a:pt x="111" y="138"/>
                </a:cubicBezTo>
                <a:cubicBezTo>
                  <a:pt x="113" y="136"/>
                  <a:pt x="113" y="136"/>
                  <a:pt x="115" y="135"/>
                </a:cubicBezTo>
                <a:cubicBezTo>
                  <a:pt x="115" y="135"/>
                  <a:pt x="116" y="134"/>
                  <a:pt x="115" y="134"/>
                </a:cubicBezTo>
                <a:cubicBezTo>
                  <a:pt x="113" y="136"/>
                  <a:pt x="114" y="134"/>
                  <a:pt x="112" y="136"/>
                </a:cubicBezTo>
                <a:close/>
                <a:moveTo>
                  <a:pt x="125" y="156"/>
                </a:moveTo>
                <a:cubicBezTo>
                  <a:pt x="126" y="156"/>
                  <a:pt x="128" y="154"/>
                  <a:pt x="129" y="152"/>
                </a:cubicBezTo>
                <a:cubicBezTo>
                  <a:pt x="128" y="153"/>
                  <a:pt x="126" y="154"/>
                  <a:pt x="125" y="156"/>
                </a:cubicBezTo>
                <a:close/>
                <a:moveTo>
                  <a:pt x="113" y="150"/>
                </a:moveTo>
                <a:cubicBezTo>
                  <a:pt x="117" y="147"/>
                  <a:pt x="116" y="148"/>
                  <a:pt x="120" y="145"/>
                </a:cubicBezTo>
                <a:cubicBezTo>
                  <a:pt x="118" y="145"/>
                  <a:pt x="121" y="143"/>
                  <a:pt x="120" y="143"/>
                </a:cubicBezTo>
                <a:cubicBezTo>
                  <a:pt x="119" y="145"/>
                  <a:pt x="113" y="149"/>
                  <a:pt x="113" y="150"/>
                </a:cubicBezTo>
                <a:close/>
                <a:moveTo>
                  <a:pt x="112" y="138"/>
                </a:moveTo>
                <a:cubicBezTo>
                  <a:pt x="110" y="140"/>
                  <a:pt x="110" y="138"/>
                  <a:pt x="108" y="140"/>
                </a:cubicBezTo>
                <a:cubicBezTo>
                  <a:pt x="107" y="142"/>
                  <a:pt x="109" y="140"/>
                  <a:pt x="110" y="141"/>
                </a:cubicBezTo>
                <a:cubicBezTo>
                  <a:pt x="111" y="140"/>
                  <a:pt x="114" y="137"/>
                  <a:pt x="112" y="138"/>
                </a:cubicBezTo>
                <a:close/>
                <a:moveTo>
                  <a:pt x="96" y="141"/>
                </a:moveTo>
                <a:cubicBezTo>
                  <a:pt x="99" y="138"/>
                  <a:pt x="99" y="138"/>
                  <a:pt x="99" y="138"/>
                </a:cubicBezTo>
                <a:cubicBezTo>
                  <a:pt x="98" y="137"/>
                  <a:pt x="98" y="137"/>
                  <a:pt x="98" y="137"/>
                </a:cubicBezTo>
                <a:cubicBezTo>
                  <a:pt x="96" y="139"/>
                  <a:pt x="97" y="139"/>
                  <a:pt x="96" y="141"/>
                </a:cubicBezTo>
                <a:close/>
                <a:moveTo>
                  <a:pt x="119" y="170"/>
                </a:moveTo>
                <a:cubicBezTo>
                  <a:pt x="119" y="171"/>
                  <a:pt x="120" y="168"/>
                  <a:pt x="120" y="169"/>
                </a:cubicBezTo>
                <a:cubicBezTo>
                  <a:pt x="121" y="168"/>
                  <a:pt x="125" y="165"/>
                  <a:pt x="123" y="166"/>
                </a:cubicBezTo>
                <a:cubicBezTo>
                  <a:pt x="121" y="168"/>
                  <a:pt x="121" y="168"/>
                  <a:pt x="119" y="170"/>
                </a:cubicBezTo>
                <a:close/>
                <a:moveTo>
                  <a:pt x="111" y="161"/>
                </a:moveTo>
                <a:cubicBezTo>
                  <a:pt x="113" y="159"/>
                  <a:pt x="114" y="159"/>
                  <a:pt x="115" y="158"/>
                </a:cubicBezTo>
                <a:cubicBezTo>
                  <a:pt x="114" y="158"/>
                  <a:pt x="115" y="157"/>
                  <a:pt x="114" y="157"/>
                </a:cubicBezTo>
                <a:cubicBezTo>
                  <a:pt x="113" y="159"/>
                  <a:pt x="111" y="160"/>
                  <a:pt x="111" y="161"/>
                </a:cubicBezTo>
                <a:close/>
                <a:moveTo>
                  <a:pt x="85" y="151"/>
                </a:moveTo>
                <a:cubicBezTo>
                  <a:pt x="83" y="153"/>
                  <a:pt x="82" y="154"/>
                  <a:pt x="81" y="155"/>
                </a:cubicBezTo>
                <a:cubicBezTo>
                  <a:pt x="81" y="156"/>
                  <a:pt x="81" y="156"/>
                  <a:pt x="81" y="156"/>
                </a:cubicBezTo>
                <a:cubicBezTo>
                  <a:pt x="81" y="156"/>
                  <a:pt x="81" y="156"/>
                  <a:pt x="81" y="156"/>
                </a:cubicBezTo>
                <a:cubicBezTo>
                  <a:pt x="82" y="156"/>
                  <a:pt x="82" y="156"/>
                  <a:pt x="82" y="156"/>
                </a:cubicBezTo>
                <a:cubicBezTo>
                  <a:pt x="83" y="155"/>
                  <a:pt x="83" y="155"/>
                  <a:pt x="83" y="155"/>
                </a:cubicBezTo>
                <a:cubicBezTo>
                  <a:pt x="84" y="154"/>
                  <a:pt x="85" y="152"/>
                  <a:pt x="86" y="151"/>
                </a:cubicBezTo>
                <a:cubicBezTo>
                  <a:pt x="89" y="149"/>
                  <a:pt x="91" y="146"/>
                  <a:pt x="93" y="143"/>
                </a:cubicBezTo>
                <a:cubicBezTo>
                  <a:pt x="90" y="146"/>
                  <a:pt x="87" y="149"/>
                  <a:pt x="85" y="151"/>
                </a:cubicBezTo>
                <a:close/>
                <a:moveTo>
                  <a:pt x="88" y="156"/>
                </a:moveTo>
                <a:cubicBezTo>
                  <a:pt x="90" y="154"/>
                  <a:pt x="91" y="154"/>
                  <a:pt x="93" y="152"/>
                </a:cubicBezTo>
                <a:cubicBezTo>
                  <a:pt x="93" y="151"/>
                  <a:pt x="93" y="150"/>
                  <a:pt x="94" y="149"/>
                </a:cubicBezTo>
                <a:cubicBezTo>
                  <a:pt x="91" y="152"/>
                  <a:pt x="87" y="156"/>
                  <a:pt x="88" y="156"/>
                </a:cubicBezTo>
                <a:close/>
                <a:moveTo>
                  <a:pt x="86" y="154"/>
                </a:moveTo>
                <a:cubicBezTo>
                  <a:pt x="88" y="153"/>
                  <a:pt x="87" y="154"/>
                  <a:pt x="89" y="152"/>
                </a:cubicBezTo>
                <a:cubicBezTo>
                  <a:pt x="89" y="152"/>
                  <a:pt x="89" y="152"/>
                  <a:pt x="90" y="151"/>
                </a:cubicBezTo>
                <a:cubicBezTo>
                  <a:pt x="89" y="151"/>
                  <a:pt x="89" y="151"/>
                  <a:pt x="90" y="151"/>
                </a:cubicBezTo>
                <a:cubicBezTo>
                  <a:pt x="90" y="150"/>
                  <a:pt x="90" y="150"/>
                  <a:pt x="90" y="150"/>
                </a:cubicBezTo>
                <a:cubicBezTo>
                  <a:pt x="89" y="152"/>
                  <a:pt x="86" y="154"/>
                  <a:pt x="86" y="154"/>
                </a:cubicBezTo>
                <a:close/>
                <a:moveTo>
                  <a:pt x="96" y="160"/>
                </a:moveTo>
                <a:cubicBezTo>
                  <a:pt x="96" y="161"/>
                  <a:pt x="94" y="163"/>
                  <a:pt x="94" y="164"/>
                </a:cubicBezTo>
                <a:cubicBezTo>
                  <a:pt x="96" y="162"/>
                  <a:pt x="96" y="161"/>
                  <a:pt x="98" y="160"/>
                </a:cubicBezTo>
                <a:cubicBezTo>
                  <a:pt x="97" y="159"/>
                  <a:pt x="97" y="160"/>
                  <a:pt x="96" y="160"/>
                </a:cubicBezTo>
                <a:close/>
                <a:moveTo>
                  <a:pt x="95" y="158"/>
                </a:moveTo>
                <a:cubicBezTo>
                  <a:pt x="95" y="158"/>
                  <a:pt x="95" y="158"/>
                  <a:pt x="95" y="158"/>
                </a:cubicBezTo>
                <a:cubicBezTo>
                  <a:pt x="93" y="159"/>
                  <a:pt x="94" y="159"/>
                  <a:pt x="92" y="160"/>
                </a:cubicBezTo>
                <a:cubicBezTo>
                  <a:pt x="93" y="161"/>
                  <a:pt x="93" y="161"/>
                  <a:pt x="93" y="161"/>
                </a:cubicBezTo>
                <a:cubicBezTo>
                  <a:pt x="94" y="159"/>
                  <a:pt x="94" y="160"/>
                  <a:pt x="95" y="158"/>
                </a:cubicBezTo>
                <a:close/>
                <a:moveTo>
                  <a:pt x="85" y="163"/>
                </a:moveTo>
                <a:cubicBezTo>
                  <a:pt x="86" y="162"/>
                  <a:pt x="86" y="162"/>
                  <a:pt x="86" y="162"/>
                </a:cubicBezTo>
                <a:cubicBezTo>
                  <a:pt x="86" y="162"/>
                  <a:pt x="85" y="162"/>
                  <a:pt x="85" y="163"/>
                </a:cubicBezTo>
                <a:close/>
                <a:moveTo>
                  <a:pt x="91" y="167"/>
                </a:moveTo>
                <a:cubicBezTo>
                  <a:pt x="91" y="167"/>
                  <a:pt x="91" y="167"/>
                  <a:pt x="91" y="168"/>
                </a:cubicBezTo>
                <a:cubicBezTo>
                  <a:pt x="92" y="168"/>
                  <a:pt x="92" y="168"/>
                  <a:pt x="92" y="167"/>
                </a:cubicBezTo>
                <a:cubicBezTo>
                  <a:pt x="92" y="167"/>
                  <a:pt x="92" y="167"/>
                  <a:pt x="92" y="167"/>
                </a:cubicBezTo>
                <a:cubicBezTo>
                  <a:pt x="92" y="167"/>
                  <a:pt x="91" y="166"/>
                  <a:pt x="91" y="167"/>
                </a:cubicBezTo>
                <a:close/>
                <a:moveTo>
                  <a:pt x="101" y="179"/>
                </a:moveTo>
                <a:cubicBezTo>
                  <a:pt x="101" y="179"/>
                  <a:pt x="101" y="179"/>
                  <a:pt x="102" y="180"/>
                </a:cubicBezTo>
                <a:cubicBezTo>
                  <a:pt x="102" y="179"/>
                  <a:pt x="102" y="178"/>
                  <a:pt x="103" y="178"/>
                </a:cubicBezTo>
                <a:cubicBezTo>
                  <a:pt x="103" y="178"/>
                  <a:pt x="103" y="178"/>
                  <a:pt x="103" y="177"/>
                </a:cubicBezTo>
                <a:cubicBezTo>
                  <a:pt x="102" y="178"/>
                  <a:pt x="102" y="178"/>
                  <a:pt x="101" y="179"/>
                </a:cubicBezTo>
                <a:close/>
                <a:moveTo>
                  <a:pt x="111" y="187"/>
                </a:moveTo>
                <a:cubicBezTo>
                  <a:pt x="111" y="188"/>
                  <a:pt x="112" y="187"/>
                  <a:pt x="112" y="187"/>
                </a:cubicBezTo>
                <a:cubicBezTo>
                  <a:pt x="111" y="187"/>
                  <a:pt x="112" y="187"/>
                  <a:pt x="112" y="186"/>
                </a:cubicBezTo>
                <a:cubicBezTo>
                  <a:pt x="111" y="186"/>
                  <a:pt x="112" y="187"/>
                  <a:pt x="111" y="187"/>
                </a:cubicBezTo>
                <a:close/>
                <a:moveTo>
                  <a:pt x="100" y="178"/>
                </a:moveTo>
                <a:cubicBezTo>
                  <a:pt x="100" y="179"/>
                  <a:pt x="101" y="179"/>
                  <a:pt x="101" y="178"/>
                </a:cubicBezTo>
                <a:cubicBezTo>
                  <a:pt x="101" y="178"/>
                  <a:pt x="101" y="178"/>
                  <a:pt x="101" y="178"/>
                </a:cubicBezTo>
                <a:cubicBezTo>
                  <a:pt x="101" y="178"/>
                  <a:pt x="101" y="178"/>
                  <a:pt x="101" y="178"/>
                </a:cubicBezTo>
                <a:cubicBezTo>
                  <a:pt x="101" y="178"/>
                  <a:pt x="100" y="178"/>
                  <a:pt x="100" y="178"/>
                </a:cubicBezTo>
                <a:close/>
                <a:moveTo>
                  <a:pt x="101" y="180"/>
                </a:moveTo>
                <a:cubicBezTo>
                  <a:pt x="101" y="179"/>
                  <a:pt x="101" y="181"/>
                  <a:pt x="102" y="180"/>
                </a:cubicBezTo>
                <a:cubicBezTo>
                  <a:pt x="102" y="180"/>
                  <a:pt x="101" y="179"/>
                  <a:pt x="101" y="179"/>
                </a:cubicBezTo>
                <a:cubicBezTo>
                  <a:pt x="101" y="179"/>
                  <a:pt x="100" y="180"/>
                  <a:pt x="101" y="180"/>
                </a:cubicBezTo>
                <a:close/>
                <a:moveTo>
                  <a:pt x="76" y="157"/>
                </a:moveTo>
                <a:cubicBezTo>
                  <a:pt x="76" y="157"/>
                  <a:pt x="77" y="156"/>
                  <a:pt x="76" y="156"/>
                </a:cubicBezTo>
                <a:cubicBezTo>
                  <a:pt x="76" y="156"/>
                  <a:pt x="76" y="157"/>
                  <a:pt x="76" y="157"/>
                </a:cubicBezTo>
                <a:close/>
                <a:moveTo>
                  <a:pt x="99" y="179"/>
                </a:moveTo>
                <a:cubicBezTo>
                  <a:pt x="99" y="178"/>
                  <a:pt x="100" y="180"/>
                  <a:pt x="100" y="179"/>
                </a:cubicBezTo>
                <a:cubicBezTo>
                  <a:pt x="99" y="179"/>
                  <a:pt x="100" y="179"/>
                  <a:pt x="100" y="178"/>
                </a:cubicBezTo>
                <a:cubicBezTo>
                  <a:pt x="100" y="178"/>
                  <a:pt x="99" y="179"/>
                  <a:pt x="99" y="179"/>
                </a:cubicBezTo>
                <a:close/>
                <a:moveTo>
                  <a:pt x="104" y="186"/>
                </a:moveTo>
                <a:cubicBezTo>
                  <a:pt x="105" y="185"/>
                  <a:pt x="105" y="185"/>
                  <a:pt x="105" y="185"/>
                </a:cubicBezTo>
                <a:cubicBezTo>
                  <a:pt x="105" y="184"/>
                  <a:pt x="104" y="185"/>
                  <a:pt x="104" y="186"/>
                </a:cubicBezTo>
                <a:close/>
                <a:moveTo>
                  <a:pt x="100" y="181"/>
                </a:moveTo>
                <a:cubicBezTo>
                  <a:pt x="100" y="181"/>
                  <a:pt x="100" y="181"/>
                  <a:pt x="100" y="181"/>
                </a:cubicBezTo>
                <a:cubicBezTo>
                  <a:pt x="100" y="181"/>
                  <a:pt x="100" y="181"/>
                  <a:pt x="100" y="181"/>
                </a:cubicBezTo>
                <a:cubicBezTo>
                  <a:pt x="100" y="181"/>
                  <a:pt x="101" y="181"/>
                  <a:pt x="101" y="181"/>
                </a:cubicBezTo>
                <a:cubicBezTo>
                  <a:pt x="100" y="181"/>
                  <a:pt x="100" y="180"/>
                  <a:pt x="100" y="181"/>
                </a:cubicBezTo>
                <a:close/>
                <a:moveTo>
                  <a:pt x="108" y="192"/>
                </a:moveTo>
                <a:cubicBezTo>
                  <a:pt x="108" y="191"/>
                  <a:pt x="109" y="190"/>
                  <a:pt x="109" y="190"/>
                </a:cubicBezTo>
                <a:cubicBezTo>
                  <a:pt x="108" y="191"/>
                  <a:pt x="107" y="191"/>
                  <a:pt x="108" y="192"/>
                </a:cubicBezTo>
                <a:close/>
                <a:moveTo>
                  <a:pt x="76" y="161"/>
                </a:moveTo>
                <a:cubicBezTo>
                  <a:pt x="76" y="161"/>
                  <a:pt x="77" y="162"/>
                  <a:pt x="77" y="161"/>
                </a:cubicBezTo>
                <a:cubicBezTo>
                  <a:pt x="77" y="161"/>
                  <a:pt x="77" y="161"/>
                  <a:pt x="77" y="161"/>
                </a:cubicBezTo>
                <a:cubicBezTo>
                  <a:pt x="77" y="161"/>
                  <a:pt x="78" y="161"/>
                  <a:pt x="77" y="161"/>
                </a:cubicBezTo>
                <a:cubicBezTo>
                  <a:pt x="77" y="161"/>
                  <a:pt x="77" y="161"/>
                  <a:pt x="76" y="161"/>
                </a:cubicBezTo>
                <a:close/>
                <a:moveTo>
                  <a:pt x="99" y="182"/>
                </a:moveTo>
                <a:cubicBezTo>
                  <a:pt x="99" y="182"/>
                  <a:pt x="99" y="182"/>
                  <a:pt x="99" y="182"/>
                </a:cubicBezTo>
                <a:cubicBezTo>
                  <a:pt x="100" y="182"/>
                  <a:pt x="100" y="182"/>
                  <a:pt x="100" y="181"/>
                </a:cubicBezTo>
                <a:cubicBezTo>
                  <a:pt x="99" y="181"/>
                  <a:pt x="99" y="182"/>
                  <a:pt x="99" y="182"/>
                </a:cubicBezTo>
                <a:close/>
                <a:moveTo>
                  <a:pt x="102" y="184"/>
                </a:moveTo>
                <a:cubicBezTo>
                  <a:pt x="102" y="184"/>
                  <a:pt x="102" y="185"/>
                  <a:pt x="102" y="185"/>
                </a:cubicBezTo>
                <a:cubicBezTo>
                  <a:pt x="102" y="185"/>
                  <a:pt x="102" y="185"/>
                  <a:pt x="102" y="185"/>
                </a:cubicBezTo>
                <a:cubicBezTo>
                  <a:pt x="102" y="185"/>
                  <a:pt x="103" y="185"/>
                  <a:pt x="103" y="184"/>
                </a:cubicBezTo>
                <a:cubicBezTo>
                  <a:pt x="103" y="185"/>
                  <a:pt x="102" y="184"/>
                  <a:pt x="102" y="184"/>
                </a:cubicBezTo>
                <a:close/>
                <a:moveTo>
                  <a:pt x="103" y="187"/>
                </a:moveTo>
                <a:cubicBezTo>
                  <a:pt x="104" y="186"/>
                  <a:pt x="104" y="186"/>
                  <a:pt x="104" y="185"/>
                </a:cubicBezTo>
                <a:cubicBezTo>
                  <a:pt x="104" y="186"/>
                  <a:pt x="103" y="186"/>
                  <a:pt x="103" y="187"/>
                </a:cubicBezTo>
                <a:close/>
                <a:moveTo>
                  <a:pt x="99" y="185"/>
                </a:moveTo>
                <a:cubicBezTo>
                  <a:pt x="99" y="185"/>
                  <a:pt x="100" y="185"/>
                  <a:pt x="100" y="185"/>
                </a:cubicBezTo>
                <a:cubicBezTo>
                  <a:pt x="100" y="185"/>
                  <a:pt x="101" y="185"/>
                  <a:pt x="101" y="186"/>
                </a:cubicBezTo>
                <a:cubicBezTo>
                  <a:pt x="102" y="186"/>
                  <a:pt x="100" y="184"/>
                  <a:pt x="102" y="184"/>
                </a:cubicBezTo>
                <a:cubicBezTo>
                  <a:pt x="101" y="184"/>
                  <a:pt x="101" y="184"/>
                  <a:pt x="101" y="183"/>
                </a:cubicBezTo>
                <a:cubicBezTo>
                  <a:pt x="100" y="184"/>
                  <a:pt x="99" y="184"/>
                  <a:pt x="99" y="185"/>
                </a:cubicBezTo>
                <a:close/>
                <a:moveTo>
                  <a:pt x="84" y="169"/>
                </a:moveTo>
                <a:cubicBezTo>
                  <a:pt x="84" y="169"/>
                  <a:pt x="85" y="169"/>
                  <a:pt x="85" y="168"/>
                </a:cubicBezTo>
                <a:cubicBezTo>
                  <a:pt x="85" y="169"/>
                  <a:pt x="84" y="169"/>
                  <a:pt x="84" y="169"/>
                </a:cubicBezTo>
                <a:close/>
                <a:moveTo>
                  <a:pt x="97" y="181"/>
                </a:moveTo>
                <a:cubicBezTo>
                  <a:pt x="98" y="181"/>
                  <a:pt x="97" y="182"/>
                  <a:pt x="98" y="182"/>
                </a:cubicBezTo>
                <a:cubicBezTo>
                  <a:pt x="98" y="181"/>
                  <a:pt x="98" y="181"/>
                  <a:pt x="98" y="181"/>
                </a:cubicBezTo>
                <a:cubicBezTo>
                  <a:pt x="98" y="181"/>
                  <a:pt x="98" y="181"/>
                  <a:pt x="97" y="181"/>
                </a:cubicBezTo>
                <a:close/>
                <a:moveTo>
                  <a:pt x="105" y="194"/>
                </a:moveTo>
                <a:cubicBezTo>
                  <a:pt x="106" y="194"/>
                  <a:pt x="106" y="192"/>
                  <a:pt x="107" y="192"/>
                </a:cubicBezTo>
                <a:cubicBezTo>
                  <a:pt x="107" y="192"/>
                  <a:pt x="107" y="192"/>
                  <a:pt x="107" y="192"/>
                </a:cubicBezTo>
                <a:cubicBezTo>
                  <a:pt x="106" y="192"/>
                  <a:pt x="105" y="193"/>
                  <a:pt x="105" y="194"/>
                </a:cubicBezTo>
                <a:close/>
                <a:moveTo>
                  <a:pt x="91" y="184"/>
                </a:moveTo>
                <a:cubicBezTo>
                  <a:pt x="92" y="184"/>
                  <a:pt x="91" y="185"/>
                  <a:pt x="91" y="185"/>
                </a:cubicBezTo>
                <a:cubicBezTo>
                  <a:pt x="92" y="185"/>
                  <a:pt x="92" y="184"/>
                  <a:pt x="93" y="184"/>
                </a:cubicBezTo>
                <a:cubicBezTo>
                  <a:pt x="92" y="184"/>
                  <a:pt x="92" y="184"/>
                  <a:pt x="92" y="183"/>
                </a:cubicBezTo>
                <a:cubicBezTo>
                  <a:pt x="92" y="184"/>
                  <a:pt x="92" y="184"/>
                  <a:pt x="91" y="184"/>
                </a:cubicBezTo>
                <a:close/>
                <a:moveTo>
                  <a:pt x="72" y="169"/>
                </a:moveTo>
                <a:cubicBezTo>
                  <a:pt x="73" y="170"/>
                  <a:pt x="73" y="170"/>
                  <a:pt x="73" y="170"/>
                </a:cubicBezTo>
                <a:cubicBezTo>
                  <a:pt x="73" y="169"/>
                  <a:pt x="75" y="168"/>
                  <a:pt x="74" y="167"/>
                </a:cubicBezTo>
                <a:cubicBezTo>
                  <a:pt x="73" y="168"/>
                  <a:pt x="73" y="169"/>
                  <a:pt x="72" y="169"/>
                </a:cubicBezTo>
                <a:close/>
                <a:moveTo>
                  <a:pt x="74" y="170"/>
                </a:moveTo>
                <a:cubicBezTo>
                  <a:pt x="75" y="170"/>
                  <a:pt x="76" y="169"/>
                  <a:pt x="76" y="168"/>
                </a:cubicBezTo>
                <a:cubicBezTo>
                  <a:pt x="75" y="169"/>
                  <a:pt x="74" y="170"/>
                  <a:pt x="74" y="170"/>
                </a:cubicBezTo>
                <a:close/>
                <a:moveTo>
                  <a:pt x="88" y="184"/>
                </a:moveTo>
                <a:cubicBezTo>
                  <a:pt x="89" y="185"/>
                  <a:pt x="89" y="185"/>
                  <a:pt x="89" y="185"/>
                </a:cubicBezTo>
                <a:cubicBezTo>
                  <a:pt x="90" y="184"/>
                  <a:pt x="90" y="184"/>
                  <a:pt x="90" y="183"/>
                </a:cubicBezTo>
                <a:cubicBezTo>
                  <a:pt x="90" y="183"/>
                  <a:pt x="89" y="184"/>
                  <a:pt x="88" y="184"/>
                </a:cubicBezTo>
                <a:close/>
                <a:moveTo>
                  <a:pt x="71" y="168"/>
                </a:moveTo>
                <a:cubicBezTo>
                  <a:pt x="71" y="168"/>
                  <a:pt x="71" y="167"/>
                  <a:pt x="71" y="167"/>
                </a:cubicBezTo>
                <a:cubicBezTo>
                  <a:pt x="71" y="167"/>
                  <a:pt x="71" y="168"/>
                  <a:pt x="71" y="168"/>
                </a:cubicBezTo>
                <a:close/>
                <a:moveTo>
                  <a:pt x="89" y="187"/>
                </a:moveTo>
                <a:cubicBezTo>
                  <a:pt x="90" y="188"/>
                  <a:pt x="90" y="187"/>
                  <a:pt x="90" y="187"/>
                </a:cubicBezTo>
                <a:cubicBezTo>
                  <a:pt x="91" y="187"/>
                  <a:pt x="91" y="186"/>
                  <a:pt x="91" y="186"/>
                </a:cubicBezTo>
                <a:cubicBezTo>
                  <a:pt x="90" y="186"/>
                  <a:pt x="90" y="187"/>
                  <a:pt x="89" y="186"/>
                </a:cubicBezTo>
                <a:cubicBezTo>
                  <a:pt x="89" y="186"/>
                  <a:pt x="90" y="187"/>
                  <a:pt x="89" y="187"/>
                </a:cubicBezTo>
                <a:close/>
                <a:moveTo>
                  <a:pt x="84" y="182"/>
                </a:moveTo>
                <a:cubicBezTo>
                  <a:pt x="84" y="182"/>
                  <a:pt x="85" y="180"/>
                  <a:pt x="84" y="180"/>
                </a:cubicBezTo>
                <a:cubicBezTo>
                  <a:pt x="84" y="181"/>
                  <a:pt x="83" y="181"/>
                  <a:pt x="84" y="182"/>
                </a:cubicBezTo>
                <a:close/>
                <a:moveTo>
                  <a:pt x="72" y="173"/>
                </a:moveTo>
                <a:cubicBezTo>
                  <a:pt x="72" y="173"/>
                  <a:pt x="73" y="173"/>
                  <a:pt x="73" y="173"/>
                </a:cubicBezTo>
                <a:cubicBezTo>
                  <a:pt x="73" y="173"/>
                  <a:pt x="73" y="173"/>
                  <a:pt x="73" y="172"/>
                </a:cubicBezTo>
                <a:cubicBezTo>
                  <a:pt x="72" y="172"/>
                  <a:pt x="75" y="172"/>
                  <a:pt x="74" y="171"/>
                </a:cubicBezTo>
                <a:cubicBezTo>
                  <a:pt x="73" y="171"/>
                  <a:pt x="73" y="172"/>
                  <a:pt x="72" y="173"/>
                </a:cubicBezTo>
                <a:close/>
                <a:moveTo>
                  <a:pt x="97" y="197"/>
                </a:moveTo>
                <a:cubicBezTo>
                  <a:pt x="98" y="196"/>
                  <a:pt x="99" y="195"/>
                  <a:pt x="99" y="194"/>
                </a:cubicBezTo>
                <a:cubicBezTo>
                  <a:pt x="99" y="195"/>
                  <a:pt x="97" y="195"/>
                  <a:pt x="97" y="197"/>
                </a:cubicBezTo>
                <a:close/>
                <a:moveTo>
                  <a:pt x="69" y="174"/>
                </a:moveTo>
                <a:cubicBezTo>
                  <a:pt x="70" y="173"/>
                  <a:pt x="71" y="172"/>
                  <a:pt x="72" y="171"/>
                </a:cubicBezTo>
                <a:cubicBezTo>
                  <a:pt x="72" y="170"/>
                  <a:pt x="72" y="170"/>
                  <a:pt x="72" y="170"/>
                </a:cubicBezTo>
                <a:cubicBezTo>
                  <a:pt x="71" y="172"/>
                  <a:pt x="69" y="172"/>
                  <a:pt x="69" y="174"/>
                </a:cubicBezTo>
                <a:close/>
                <a:moveTo>
                  <a:pt x="91" y="189"/>
                </a:moveTo>
                <a:cubicBezTo>
                  <a:pt x="91" y="189"/>
                  <a:pt x="92" y="189"/>
                  <a:pt x="91" y="188"/>
                </a:cubicBezTo>
                <a:cubicBezTo>
                  <a:pt x="91" y="189"/>
                  <a:pt x="90" y="189"/>
                  <a:pt x="91" y="189"/>
                </a:cubicBezTo>
                <a:close/>
                <a:moveTo>
                  <a:pt x="69" y="171"/>
                </a:moveTo>
                <a:cubicBezTo>
                  <a:pt x="69" y="170"/>
                  <a:pt x="70" y="169"/>
                  <a:pt x="70" y="169"/>
                </a:cubicBezTo>
                <a:cubicBezTo>
                  <a:pt x="69" y="169"/>
                  <a:pt x="68" y="170"/>
                  <a:pt x="69" y="171"/>
                </a:cubicBezTo>
                <a:close/>
                <a:moveTo>
                  <a:pt x="67" y="172"/>
                </a:moveTo>
                <a:cubicBezTo>
                  <a:pt x="68" y="173"/>
                  <a:pt x="68" y="172"/>
                  <a:pt x="68" y="171"/>
                </a:cubicBezTo>
                <a:lnTo>
                  <a:pt x="67" y="172"/>
                </a:lnTo>
                <a:close/>
                <a:moveTo>
                  <a:pt x="96" y="198"/>
                </a:moveTo>
                <a:cubicBezTo>
                  <a:pt x="97" y="198"/>
                  <a:pt x="97" y="197"/>
                  <a:pt x="97" y="197"/>
                </a:cubicBezTo>
                <a:cubicBezTo>
                  <a:pt x="96" y="197"/>
                  <a:pt x="96" y="198"/>
                  <a:pt x="96" y="198"/>
                </a:cubicBezTo>
                <a:close/>
                <a:moveTo>
                  <a:pt x="75" y="181"/>
                </a:moveTo>
                <a:cubicBezTo>
                  <a:pt x="76" y="181"/>
                  <a:pt x="77" y="180"/>
                  <a:pt x="76" y="180"/>
                </a:cubicBezTo>
                <a:cubicBezTo>
                  <a:pt x="76" y="180"/>
                  <a:pt x="75" y="181"/>
                  <a:pt x="75" y="181"/>
                </a:cubicBezTo>
                <a:close/>
                <a:moveTo>
                  <a:pt x="90" y="195"/>
                </a:moveTo>
                <a:cubicBezTo>
                  <a:pt x="91" y="196"/>
                  <a:pt x="91" y="194"/>
                  <a:pt x="92" y="194"/>
                </a:cubicBezTo>
                <a:cubicBezTo>
                  <a:pt x="92" y="194"/>
                  <a:pt x="92" y="194"/>
                  <a:pt x="91" y="193"/>
                </a:cubicBezTo>
                <a:cubicBezTo>
                  <a:pt x="91" y="194"/>
                  <a:pt x="91" y="195"/>
                  <a:pt x="90" y="195"/>
                </a:cubicBezTo>
                <a:close/>
                <a:moveTo>
                  <a:pt x="65" y="173"/>
                </a:moveTo>
                <a:cubicBezTo>
                  <a:pt x="66" y="173"/>
                  <a:pt x="66" y="172"/>
                  <a:pt x="66" y="172"/>
                </a:cubicBezTo>
                <a:cubicBezTo>
                  <a:pt x="66" y="172"/>
                  <a:pt x="65" y="173"/>
                  <a:pt x="65" y="173"/>
                </a:cubicBezTo>
                <a:close/>
                <a:moveTo>
                  <a:pt x="67" y="176"/>
                </a:moveTo>
                <a:cubicBezTo>
                  <a:pt x="68" y="177"/>
                  <a:pt x="69" y="175"/>
                  <a:pt x="68" y="175"/>
                </a:cubicBezTo>
                <a:cubicBezTo>
                  <a:pt x="68" y="176"/>
                  <a:pt x="67" y="176"/>
                  <a:pt x="67" y="176"/>
                </a:cubicBezTo>
                <a:close/>
                <a:moveTo>
                  <a:pt x="70" y="178"/>
                </a:moveTo>
                <a:cubicBezTo>
                  <a:pt x="70" y="179"/>
                  <a:pt x="70" y="178"/>
                  <a:pt x="70" y="177"/>
                </a:cubicBezTo>
                <a:cubicBezTo>
                  <a:pt x="70" y="177"/>
                  <a:pt x="70" y="178"/>
                  <a:pt x="70" y="178"/>
                </a:cubicBezTo>
                <a:close/>
                <a:moveTo>
                  <a:pt x="88" y="196"/>
                </a:moveTo>
                <a:cubicBezTo>
                  <a:pt x="89" y="196"/>
                  <a:pt x="90" y="195"/>
                  <a:pt x="89" y="194"/>
                </a:cubicBezTo>
                <a:cubicBezTo>
                  <a:pt x="89" y="196"/>
                  <a:pt x="87" y="195"/>
                  <a:pt x="88" y="196"/>
                </a:cubicBezTo>
                <a:close/>
                <a:moveTo>
                  <a:pt x="63" y="174"/>
                </a:moveTo>
                <a:cubicBezTo>
                  <a:pt x="63" y="174"/>
                  <a:pt x="63" y="174"/>
                  <a:pt x="63" y="174"/>
                </a:cubicBezTo>
                <a:cubicBezTo>
                  <a:pt x="64" y="174"/>
                  <a:pt x="64" y="173"/>
                  <a:pt x="64" y="172"/>
                </a:cubicBezTo>
                <a:cubicBezTo>
                  <a:pt x="64" y="172"/>
                  <a:pt x="64" y="173"/>
                  <a:pt x="63" y="174"/>
                </a:cubicBezTo>
                <a:close/>
                <a:moveTo>
                  <a:pt x="87" y="195"/>
                </a:moveTo>
                <a:cubicBezTo>
                  <a:pt x="87" y="194"/>
                  <a:pt x="87" y="194"/>
                  <a:pt x="88" y="194"/>
                </a:cubicBezTo>
                <a:cubicBezTo>
                  <a:pt x="87" y="193"/>
                  <a:pt x="87" y="193"/>
                  <a:pt x="87" y="193"/>
                </a:cubicBezTo>
                <a:cubicBezTo>
                  <a:pt x="87" y="194"/>
                  <a:pt x="86" y="194"/>
                  <a:pt x="87" y="195"/>
                </a:cubicBezTo>
                <a:close/>
                <a:moveTo>
                  <a:pt x="89" y="196"/>
                </a:moveTo>
                <a:cubicBezTo>
                  <a:pt x="89" y="196"/>
                  <a:pt x="90" y="197"/>
                  <a:pt x="90" y="197"/>
                </a:cubicBezTo>
                <a:cubicBezTo>
                  <a:pt x="90" y="196"/>
                  <a:pt x="90" y="196"/>
                  <a:pt x="89" y="196"/>
                </a:cubicBezTo>
                <a:close/>
                <a:moveTo>
                  <a:pt x="70" y="180"/>
                </a:moveTo>
                <a:cubicBezTo>
                  <a:pt x="70" y="180"/>
                  <a:pt x="70" y="180"/>
                  <a:pt x="70" y="179"/>
                </a:cubicBezTo>
                <a:cubicBezTo>
                  <a:pt x="70" y="179"/>
                  <a:pt x="69" y="179"/>
                  <a:pt x="69" y="180"/>
                </a:cubicBezTo>
                <a:cubicBezTo>
                  <a:pt x="69" y="180"/>
                  <a:pt x="69" y="180"/>
                  <a:pt x="70" y="180"/>
                </a:cubicBezTo>
                <a:close/>
                <a:moveTo>
                  <a:pt x="63" y="175"/>
                </a:moveTo>
                <a:cubicBezTo>
                  <a:pt x="62" y="175"/>
                  <a:pt x="61" y="176"/>
                  <a:pt x="61" y="177"/>
                </a:cubicBezTo>
                <a:cubicBezTo>
                  <a:pt x="62" y="177"/>
                  <a:pt x="63" y="175"/>
                  <a:pt x="63" y="174"/>
                </a:cubicBezTo>
                <a:cubicBezTo>
                  <a:pt x="63" y="174"/>
                  <a:pt x="63" y="175"/>
                  <a:pt x="63" y="175"/>
                </a:cubicBezTo>
                <a:close/>
                <a:moveTo>
                  <a:pt x="88" y="201"/>
                </a:moveTo>
                <a:cubicBezTo>
                  <a:pt x="88" y="202"/>
                  <a:pt x="88" y="202"/>
                  <a:pt x="89" y="202"/>
                </a:cubicBezTo>
                <a:cubicBezTo>
                  <a:pt x="89" y="201"/>
                  <a:pt x="89" y="201"/>
                  <a:pt x="90" y="200"/>
                </a:cubicBezTo>
                <a:cubicBezTo>
                  <a:pt x="90" y="200"/>
                  <a:pt x="90" y="200"/>
                  <a:pt x="90" y="199"/>
                </a:cubicBezTo>
                <a:cubicBezTo>
                  <a:pt x="90" y="199"/>
                  <a:pt x="90" y="199"/>
                  <a:pt x="90" y="199"/>
                </a:cubicBezTo>
                <a:cubicBezTo>
                  <a:pt x="89" y="200"/>
                  <a:pt x="89" y="201"/>
                  <a:pt x="88" y="201"/>
                </a:cubicBezTo>
                <a:close/>
                <a:moveTo>
                  <a:pt x="92" y="203"/>
                </a:moveTo>
                <a:cubicBezTo>
                  <a:pt x="92" y="203"/>
                  <a:pt x="93" y="202"/>
                  <a:pt x="93" y="202"/>
                </a:cubicBezTo>
                <a:cubicBezTo>
                  <a:pt x="92" y="202"/>
                  <a:pt x="92" y="202"/>
                  <a:pt x="92" y="203"/>
                </a:cubicBezTo>
                <a:close/>
                <a:moveTo>
                  <a:pt x="62" y="177"/>
                </a:moveTo>
                <a:cubicBezTo>
                  <a:pt x="62" y="177"/>
                  <a:pt x="63" y="177"/>
                  <a:pt x="63" y="176"/>
                </a:cubicBezTo>
                <a:cubicBezTo>
                  <a:pt x="62" y="176"/>
                  <a:pt x="62" y="177"/>
                  <a:pt x="62" y="177"/>
                </a:cubicBezTo>
                <a:close/>
                <a:moveTo>
                  <a:pt x="62" y="177"/>
                </a:moveTo>
                <a:cubicBezTo>
                  <a:pt x="62" y="178"/>
                  <a:pt x="63" y="178"/>
                  <a:pt x="63" y="178"/>
                </a:cubicBezTo>
                <a:cubicBezTo>
                  <a:pt x="63" y="177"/>
                  <a:pt x="63" y="177"/>
                  <a:pt x="62" y="177"/>
                </a:cubicBezTo>
                <a:close/>
                <a:moveTo>
                  <a:pt x="90" y="205"/>
                </a:moveTo>
                <a:cubicBezTo>
                  <a:pt x="90" y="205"/>
                  <a:pt x="92" y="204"/>
                  <a:pt x="91" y="203"/>
                </a:cubicBezTo>
                <a:cubicBezTo>
                  <a:pt x="91" y="203"/>
                  <a:pt x="90" y="204"/>
                  <a:pt x="90" y="205"/>
                </a:cubicBezTo>
                <a:close/>
                <a:moveTo>
                  <a:pt x="89" y="203"/>
                </a:moveTo>
                <a:cubicBezTo>
                  <a:pt x="90" y="204"/>
                  <a:pt x="91" y="202"/>
                  <a:pt x="90" y="202"/>
                </a:cubicBezTo>
                <a:cubicBezTo>
                  <a:pt x="90" y="203"/>
                  <a:pt x="90" y="203"/>
                  <a:pt x="89" y="203"/>
                </a:cubicBezTo>
                <a:close/>
                <a:moveTo>
                  <a:pt x="78" y="193"/>
                </a:moveTo>
                <a:cubicBezTo>
                  <a:pt x="76" y="194"/>
                  <a:pt x="79" y="195"/>
                  <a:pt x="78" y="196"/>
                </a:cubicBezTo>
                <a:cubicBezTo>
                  <a:pt x="79" y="196"/>
                  <a:pt x="80" y="194"/>
                  <a:pt x="80" y="194"/>
                </a:cubicBezTo>
                <a:cubicBezTo>
                  <a:pt x="79" y="195"/>
                  <a:pt x="78" y="194"/>
                  <a:pt x="78" y="193"/>
                </a:cubicBezTo>
                <a:close/>
                <a:moveTo>
                  <a:pt x="70" y="188"/>
                </a:moveTo>
                <a:cubicBezTo>
                  <a:pt x="69" y="188"/>
                  <a:pt x="70" y="188"/>
                  <a:pt x="69" y="188"/>
                </a:cubicBezTo>
                <a:cubicBezTo>
                  <a:pt x="69" y="189"/>
                  <a:pt x="67" y="189"/>
                  <a:pt x="68" y="190"/>
                </a:cubicBezTo>
                <a:cubicBezTo>
                  <a:pt x="68" y="189"/>
                  <a:pt x="70" y="190"/>
                  <a:pt x="70" y="188"/>
                </a:cubicBezTo>
                <a:cubicBezTo>
                  <a:pt x="70" y="188"/>
                  <a:pt x="70" y="188"/>
                  <a:pt x="70" y="188"/>
                </a:cubicBezTo>
                <a:close/>
                <a:moveTo>
                  <a:pt x="66" y="185"/>
                </a:moveTo>
                <a:cubicBezTo>
                  <a:pt x="65" y="185"/>
                  <a:pt x="65" y="185"/>
                  <a:pt x="66" y="186"/>
                </a:cubicBezTo>
                <a:cubicBezTo>
                  <a:pt x="66" y="185"/>
                  <a:pt x="66" y="184"/>
                  <a:pt x="66" y="185"/>
                </a:cubicBezTo>
                <a:close/>
                <a:moveTo>
                  <a:pt x="79" y="199"/>
                </a:moveTo>
                <a:cubicBezTo>
                  <a:pt x="80" y="199"/>
                  <a:pt x="81" y="198"/>
                  <a:pt x="81" y="198"/>
                </a:cubicBezTo>
                <a:cubicBezTo>
                  <a:pt x="80" y="198"/>
                  <a:pt x="79" y="199"/>
                  <a:pt x="79" y="199"/>
                </a:cubicBezTo>
                <a:close/>
                <a:moveTo>
                  <a:pt x="84" y="202"/>
                </a:moveTo>
                <a:cubicBezTo>
                  <a:pt x="85" y="202"/>
                  <a:pt x="85" y="201"/>
                  <a:pt x="85" y="201"/>
                </a:cubicBezTo>
                <a:cubicBezTo>
                  <a:pt x="84" y="201"/>
                  <a:pt x="84" y="202"/>
                  <a:pt x="84" y="202"/>
                </a:cubicBezTo>
                <a:close/>
                <a:moveTo>
                  <a:pt x="58" y="182"/>
                </a:moveTo>
                <a:cubicBezTo>
                  <a:pt x="58" y="183"/>
                  <a:pt x="60" y="181"/>
                  <a:pt x="59" y="181"/>
                </a:cubicBezTo>
                <a:cubicBezTo>
                  <a:pt x="59" y="181"/>
                  <a:pt x="57" y="182"/>
                  <a:pt x="58" y="182"/>
                </a:cubicBezTo>
                <a:close/>
                <a:moveTo>
                  <a:pt x="76" y="197"/>
                </a:moveTo>
                <a:cubicBezTo>
                  <a:pt x="77" y="198"/>
                  <a:pt x="78" y="196"/>
                  <a:pt x="77" y="197"/>
                </a:cubicBezTo>
                <a:cubicBezTo>
                  <a:pt x="77" y="197"/>
                  <a:pt x="76" y="197"/>
                  <a:pt x="76" y="197"/>
                </a:cubicBezTo>
                <a:close/>
                <a:moveTo>
                  <a:pt x="68" y="191"/>
                </a:moveTo>
                <a:cubicBezTo>
                  <a:pt x="68" y="191"/>
                  <a:pt x="68" y="191"/>
                  <a:pt x="69" y="191"/>
                </a:cubicBezTo>
                <a:cubicBezTo>
                  <a:pt x="68" y="191"/>
                  <a:pt x="69" y="190"/>
                  <a:pt x="69" y="190"/>
                </a:cubicBezTo>
                <a:cubicBezTo>
                  <a:pt x="68" y="190"/>
                  <a:pt x="68" y="191"/>
                  <a:pt x="68" y="191"/>
                </a:cubicBezTo>
                <a:close/>
                <a:moveTo>
                  <a:pt x="69" y="194"/>
                </a:moveTo>
                <a:cubicBezTo>
                  <a:pt x="70" y="195"/>
                  <a:pt x="70" y="194"/>
                  <a:pt x="71" y="194"/>
                </a:cubicBezTo>
                <a:cubicBezTo>
                  <a:pt x="70" y="193"/>
                  <a:pt x="71" y="193"/>
                  <a:pt x="70" y="193"/>
                </a:cubicBezTo>
                <a:cubicBezTo>
                  <a:pt x="70" y="193"/>
                  <a:pt x="70" y="194"/>
                  <a:pt x="69" y="194"/>
                </a:cubicBezTo>
                <a:close/>
                <a:moveTo>
                  <a:pt x="64" y="195"/>
                </a:moveTo>
                <a:cubicBezTo>
                  <a:pt x="64" y="194"/>
                  <a:pt x="64" y="195"/>
                  <a:pt x="64" y="194"/>
                </a:cubicBezTo>
                <a:cubicBezTo>
                  <a:pt x="65" y="193"/>
                  <a:pt x="65" y="191"/>
                  <a:pt x="67" y="190"/>
                </a:cubicBezTo>
                <a:cubicBezTo>
                  <a:pt x="67" y="191"/>
                  <a:pt x="67" y="192"/>
                  <a:pt x="68" y="191"/>
                </a:cubicBezTo>
                <a:cubicBezTo>
                  <a:pt x="67" y="193"/>
                  <a:pt x="66" y="194"/>
                  <a:pt x="65" y="195"/>
                </a:cubicBezTo>
                <a:cubicBezTo>
                  <a:pt x="65" y="194"/>
                  <a:pt x="66" y="194"/>
                  <a:pt x="66" y="193"/>
                </a:cubicBezTo>
                <a:cubicBezTo>
                  <a:pt x="65" y="192"/>
                  <a:pt x="65" y="195"/>
                  <a:pt x="64" y="195"/>
                </a:cubicBezTo>
                <a:cubicBezTo>
                  <a:pt x="64" y="195"/>
                  <a:pt x="64" y="195"/>
                  <a:pt x="64" y="195"/>
                </a:cubicBezTo>
                <a:close/>
                <a:moveTo>
                  <a:pt x="66" y="192"/>
                </a:moveTo>
                <a:cubicBezTo>
                  <a:pt x="66" y="192"/>
                  <a:pt x="68" y="192"/>
                  <a:pt x="67" y="191"/>
                </a:cubicBezTo>
                <a:cubicBezTo>
                  <a:pt x="67" y="192"/>
                  <a:pt x="66" y="192"/>
                  <a:pt x="66" y="192"/>
                </a:cubicBezTo>
                <a:close/>
                <a:moveTo>
                  <a:pt x="68" y="196"/>
                </a:moveTo>
                <a:cubicBezTo>
                  <a:pt x="69" y="196"/>
                  <a:pt x="69" y="195"/>
                  <a:pt x="69" y="195"/>
                </a:cubicBezTo>
                <a:cubicBezTo>
                  <a:pt x="69" y="195"/>
                  <a:pt x="68" y="196"/>
                  <a:pt x="68" y="196"/>
                </a:cubicBezTo>
                <a:close/>
                <a:moveTo>
                  <a:pt x="81" y="205"/>
                </a:moveTo>
                <a:cubicBezTo>
                  <a:pt x="81" y="206"/>
                  <a:pt x="80" y="206"/>
                  <a:pt x="80" y="207"/>
                </a:cubicBezTo>
                <a:cubicBezTo>
                  <a:pt x="81" y="207"/>
                  <a:pt x="81" y="206"/>
                  <a:pt x="81" y="205"/>
                </a:cubicBezTo>
                <a:close/>
                <a:moveTo>
                  <a:pt x="85" y="210"/>
                </a:moveTo>
                <a:cubicBezTo>
                  <a:pt x="85" y="211"/>
                  <a:pt x="84" y="211"/>
                  <a:pt x="84" y="213"/>
                </a:cubicBezTo>
                <a:cubicBezTo>
                  <a:pt x="84" y="212"/>
                  <a:pt x="87" y="210"/>
                  <a:pt x="86" y="210"/>
                </a:cubicBezTo>
                <a:cubicBezTo>
                  <a:pt x="86" y="210"/>
                  <a:pt x="85" y="210"/>
                  <a:pt x="85" y="210"/>
                </a:cubicBezTo>
                <a:close/>
                <a:moveTo>
                  <a:pt x="81" y="210"/>
                </a:moveTo>
                <a:cubicBezTo>
                  <a:pt x="82" y="210"/>
                  <a:pt x="83" y="209"/>
                  <a:pt x="83" y="207"/>
                </a:cubicBezTo>
                <a:cubicBezTo>
                  <a:pt x="82" y="208"/>
                  <a:pt x="81" y="209"/>
                  <a:pt x="81" y="210"/>
                </a:cubicBezTo>
                <a:close/>
                <a:moveTo>
                  <a:pt x="67" y="196"/>
                </a:moveTo>
                <a:cubicBezTo>
                  <a:pt x="67" y="195"/>
                  <a:pt x="67" y="195"/>
                  <a:pt x="67" y="195"/>
                </a:cubicBezTo>
                <a:cubicBezTo>
                  <a:pt x="66" y="194"/>
                  <a:pt x="67" y="195"/>
                  <a:pt x="67" y="196"/>
                </a:cubicBezTo>
                <a:close/>
                <a:moveTo>
                  <a:pt x="54" y="186"/>
                </a:moveTo>
                <a:cubicBezTo>
                  <a:pt x="55" y="186"/>
                  <a:pt x="55" y="186"/>
                  <a:pt x="55" y="186"/>
                </a:cubicBezTo>
                <a:cubicBezTo>
                  <a:pt x="55" y="186"/>
                  <a:pt x="55" y="187"/>
                  <a:pt x="55" y="187"/>
                </a:cubicBezTo>
                <a:cubicBezTo>
                  <a:pt x="56" y="186"/>
                  <a:pt x="55" y="186"/>
                  <a:pt x="55" y="186"/>
                </a:cubicBezTo>
                <a:cubicBezTo>
                  <a:pt x="55" y="185"/>
                  <a:pt x="55" y="186"/>
                  <a:pt x="54" y="186"/>
                </a:cubicBezTo>
                <a:cubicBezTo>
                  <a:pt x="54" y="186"/>
                  <a:pt x="54" y="186"/>
                  <a:pt x="54" y="186"/>
                </a:cubicBezTo>
                <a:close/>
                <a:moveTo>
                  <a:pt x="63" y="194"/>
                </a:moveTo>
                <a:cubicBezTo>
                  <a:pt x="63" y="194"/>
                  <a:pt x="64" y="194"/>
                  <a:pt x="64" y="193"/>
                </a:cubicBezTo>
                <a:cubicBezTo>
                  <a:pt x="63" y="193"/>
                  <a:pt x="62" y="194"/>
                  <a:pt x="63" y="194"/>
                </a:cubicBezTo>
                <a:close/>
                <a:moveTo>
                  <a:pt x="68" y="198"/>
                </a:moveTo>
                <a:cubicBezTo>
                  <a:pt x="68" y="197"/>
                  <a:pt x="68" y="197"/>
                  <a:pt x="68" y="197"/>
                </a:cubicBezTo>
                <a:cubicBezTo>
                  <a:pt x="68" y="197"/>
                  <a:pt x="67" y="198"/>
                  <a:pt x="68" y="198"/>
                </a:cubicBezTo>
                <a:close/>
                <a:moveTo>
                  <a:pt x="68" y="200"/>
                </a:moveTo>
                <a:cubicBezTo>
                  <a:pt x="69" y="201"/>
                  <a:pt x="69" y="200"/>
                  <a:pt x="70" y="200"/>
                </a:cubicBezTo>
                <a:cubicBezTo>
                  <a:pt x="70" y="200"/>
                  <a:pt x="70" y="199"/>
                  <a:pt x="70" y="199"/>
                </a:cubicBezTo>
                <a:cubicBezTo>
                  <a:pt x="70" y="199"/>
                  <a:pt x="70" y="199"/>
                  <a:pt x="70" y="198"/>
                </a:cubicBezTo>
                <a:cubicBezTo>
                  <a:pt x="69" y="199"/>
                  <a:pt x="69" y="200"/>
                  <a:pt x="68" y="200"/>
                </a:cubicBezTo>
                <a:close/>
                <a:moveTo>
                  <a:pt x="53" y="186"/>
                </a:moveTo>
                <a:cubicBezTo>
                  <a:pt x="53" y="185"/>
                  <a:pt x="54" y="185"/>
                  <a:pt x="53" y="184"/>
                </a:cubicBezTo>
                <a:cubicBezTo>
                  <a:pt x="53" y="184"/>
                  <a:pt x="53" y="185"/>
                  <a:pt x="53" y="186"/>
                </a:cubicBezTo>
                <a:close/>
                <a:moveTo>
                  <a:pt x="66" y="197"/>
                </a:moveTo>
                <a:cubicBezTo>
                  <a:pt x="67" y="196"/>
                  <a:pt x="66" y="197"/>
                  <a:pt x="66" y="196"/>
                </a:cubicBezTo>
                <a:cubicBezTo>
                  <a:pt x="66" y="196"/>
                  <a:pt x="66" y="197"/>
                  <a:pt x="66" y="197"/>
                </a:cubicBezTo>
                <a:close/>
                <a:moveTo>
                  <a:pt x="71" y="202"/>
                </a:moveTo>
                <a:cubicBezTo>
                  <a:pt x="71" y="202"/>
                  <a:pt x="72" y="202"/>
                  <a:pt x="72" y="201"/>
                </a:cubicBezTo>
                <a:cubicBezTo>
                  <a:pt x="71" y="201"/>
                  <a:pt x="70" y="202"/>
                  <a:pt x="71" y="202"/>
                </a:cubicBezTo>
                <a:close/>
                <a:moveTo>
                  <a:pt x="60" y="193"/>
                </a:moveTo>
                <a:cubicBezTo>
                  <a:pt x="61" y="193"/>
                  <a:pt x="61" y="193"/>
                  <a:pt x="61" y="194"/>
                </a:cubicBezTo>
                <a:cubicBezTo>
                  <a:pt x="61" y="193"/>
                  <a:pt x="61" y="194"/>
                  <a:pt x="61" y="194"/>
                </a:cubicBezTo>
                <a:cubicBezTo>
                  <a:pt x="61" y="194"/>
                  <a:pt x="62" y="193"/>
                  <a:pt x="61" y="193"/>
                </a:cubicBezTo>
                <a:cubicBezTo>
                  <a:pt x="61" y="193"/>
                  <a:pt x="61" y="193"/>
                  <a:pt x="60" y="193"/>
                </a:cubicBezTo>
                <a:close/>
                <a:moveTo>
                  <a:pt x="54" y="191"/>
                </a:moveTo>
                <a:cubicBezTo>
                  <a:pt x="55" y="191"/>
                  <a:pt x="56" y="190"/>
                  <a:pt x="56" y="189"/>
                </a:cubicBezTo>
                <a:cubicBezTo>
                  <a:pt x="55" y="189"/>
                  <a:pt x="54" y="190"/>
                  <a:pt x="54" y="191"/>
                </a:cubicBezTo>
                <a:close/>
                <a:moveTo>
                  <a:pt x="76" y="210"/>
                </a:moveTo>
                <a:cubicBezTo>
                  <a:pt x="77" y="209"/>
                  <a:pt x="78" y="209"/>
                  <a:pt x="78" y="208"/>
                </a:cubicBezTo>
                <a:cubicBezTo>
                  <a:pt x="78" y="208"/>
                  <a:pt x="76" y="210"/>
                  <a:pt x="76" y="210"/>
                </a:cubicBezTo>
                <a:close/>
                <a:moveTo>
                  <a:pt x="75" y="208"/>
                </a:moveTo>
                <a:cubicBezTo>
                  <a:pt x="75" y="208"/>
                  <a:pt x="75" y="208"/>
                  <a:pt x="75" y="208"/>
                </a:cubicBezTo>
                <a:cubicBezTo>
                  <a:pt x="75" y="208"/>
                  <a:pt x="75" y="207"/>
                  <a:pt x="75" y="207"/>
                </a:cubicBezTo>
                <a:cubicBezTo>
                  <a:pt x="75" y="207"/>
                  <a:pt x="75" y="207"/>
                  <a:pt x="75" y="207"/>
                </a:cubicBezTo>
                <a:cubicBezTo>
                  <a:pt x="74" y="207"/>
                  <a:pt x="75" y="207"/>
                  <a:pt x="74" y="208"/>
                </a:cubicBezTo>
                <a:lnTo>
                  <a:pt x="75" y="208"/>
                </a:lnTo>
                <a:close/>
                <a:moveTo>
                  <a:pt x="74" y="206"/>
                </a:moveTo>
                <a:cubicBezTo>
                  <a:pt x="73" y="207"/>
                  <a:pt x="73" y="205"/>
                  <a:pt x="73" y="206"/>
                </a:cubicBezTo>
                <a:cubicBezTo>
                  <a:pt x="73" y="206"/>
                  <a:pt x="72" y="207"/>
                  <a:pt x="73" y="207"/>
                </a:cubicBezTo>
                <a:cubicBezTo>
                  <a:pt x="73" y="207"/>
                  <a:pt x="73" y="207"/>
                  <a:pt x="73" y="207"/>
                </a:cubicBezTo>
                <a:cubicBezTo>
                  <a:pt x="73" y="207"/>
                  <a:pt x="73" y="207"/>
                  <a:pt x="73" y="207"/>
                </a:cubicBezTo>
                <a:cubicBezTo>
                  <a:pt x="74" y="207"/>
                  <a:pt x="74" y="206"/>
                  <a:pt x="74" y="206"/>
                </a:cubicBezTo>
                <a:close/>
                <a:moveTo>
                  <a:pt x="50" y="189"/>
                </a:moveTo>
                <a:cubicBezTo>
                  <a:pt x="51" y="190"/>
                  <a:pt x="52" y="189"/>
                  <a:pt x="51" y="188"/>
                </a:cubicBezTo>
                <a:cubicBezTo>
                  <a:pt x="51" y="189"/>
                  <a:pt x="51" y="189"/>
                  <a:pt x="50" y="189"/>
                </a:cubicBezTo>
                <a:close/>
                <a:moveTo>
                  <a:pt x="53" y="192"/>
                </a:moveTo>
                <a:cubicBezTo>
                  <a:pt x="54" y="193"/>
                  <a:pt x="54" y="192"/>
                  <a:pt x="54" y="192"/>
                </a:cubicBezTo>
                <a:cubicBezTo>
                  <a:pt x="54" y="192"/>
                  <a:pt x="54" y="191"/>
                  <a:pt x="54" y="191"/>
                </a:cubicBezTo>
                <a:lnTo>
                  <a:pt x="53" y="192"/>
                </a:lnTo>
                <a:close/>
                <a:moveTo>
                  <a:pt x="73" y="209"/>
                </a:moveTo>
                <a:cubicBezTo>
                  <a:pt x="73" y="209"/>
                  <a:pt x="73" y="210"/>
                  <a:pt x="73" y="209"/>
                </a:cubicBezTo>
                <a:cubicBezTo>
                  <a:pt x="73" y="209"/>
                  <a:pt x="74" y="210"/>
                  <a:pt x="74" y="209"/>
                </a:cubicBezTo>
                <a:cubicBezTo>
                  <a:pt x="74" y="209"/>
                  <a:pt x="74" y="208"/>
                  <a:pt x="74" y="208"/>
                </a:cubicBezTo>
                <a:cubicBezTo>
                  <a:pt x="73" y="209"/>
                  <a:pt x="73" y="208"/>
                  <a:pt x="73" y="208"/>
                </a:cubicBezTo>
                <a:cubicBezTo>
                  <a:pt x="73" y="208"/>
                  <a:pt x="73" y="209"/>
                  <a:pt x="73" y="209"/>
                </a:cubicBezTo>
                <a:cubicBezTo>
                  <a:pt x="73" y="209"/>
                  <a:pt x="73" y="209"/>
                  <a:pt x="73" y="209"/>
                </a:cubicBezTo>
                <a:close/>
                <a:moveTo>
                  <a:pt x="49" y="190"/>
                </a:moveTo>
                <a:cubicBezTo>
                  <a:pt x="49" y="190"/>
                  <a:pt x="50" y="189"/>
                  <a:pt x="50" y="189"/>
                </a:cubicBezTo>
                <a:cubicBezTo>
                  <a:pt x="50" y="189"/>
                  <a:pt x="49" y="190"/>
                  <a:pt x="49" y="190"/>
                </a:cubicBezTo>
                <a:close/>
                <a:moveTo>
                  <a:pt x="52" y="194"/>
                </a:moveTo>
                <a:cubicBezTo>
                  <a:pt x="53" y="194"/>
                  <a:pt x="54" y="193"/>
                  <a:pt x="53" y="192"/>
                </a:cubicBezTo>
                <a:cubicBezTo>
                  <a:pt x="53" y="193"/>
                  <a:pt x="52" y="193"/>
                  <a:pt x="52" y="194"/>
                </a:cubicBezTo>
                <a:close/>
                <a:moveTo>
                  <a:pt x="66" y="205"/>
                </a:moveTo>
                <a:cubicBezTo>
                  <a:pt x="66" y="205"/>
                  <a:pt x="67" y="204"/>
                  <a:pt x="67" y="204"/>
                </a:cubicBezTo>
                <a:cubicBezTo>
                  <a:pt x="67" y="204"/>
                  <a:pt x="67" y="204"/>
                  <a:pt x="67" y="204"/>
                </a:cubicBezTo>
                <a:cubicBezTo>
                  <a:pt x="67" y="204"/>
                  <a:pt x="66" y="205"/>
                  <a:pt x="66" y="205"/>
                </a:cubicBezTo>
                <a:close/>
                <a:moveTo>
                  <a:pt x="58" y="198"/>
                </a:moveTo>
                <a:cubicBezTo>
                  <a:pt x="57" y="198"/>
                  <a:pt x="57" y="197"/>
                  <a:pt x="57" y="197"/>
                </a:cubicBezTo>
                <a:cubicBezTo>
                  <a:pt x="56" y="197"/>
                  <a:pt x="57" y="198"/>
                  <a:pt x="58" y="198"/>
                </a:cubicBezTo>
                <a:close/>
                <a:moveTo>
                  <a:pt x="50" y="197"/>
                </a:moveTo>
                <a:cubicBezTo>
                  <a:pt x="51" y="196"/>
                  <a:pt x="51" y="195"/>
                  <a:pt x="52" y="195"/>
                </a:cubicBezTo>
                <a:cubicBezTo>
                  <a:pt x="52" y="194"/>
                  <a:pt x="52" y="194"/>
                  <a:pt x="52" y="194"/>
                </a:cubicBezTo>
                <a:cubicBezTo>
                  <a:pt x="51" y="195"/>
                  <a:pt x="50" y="196"/>
                  <a:pt x="50" y="197"/>
                </a:cubicBezTo>
                <a:close/>
                <a:moveTo>
                  <a:pt x="79" y="218"/>
                </a:moveTo>
                <a:cubicBezTo>
                  <a:pt x="80" y="219"/>
                  <a:pt x="80" y="218"/>
                  <a:pt x="80" y="218"/>
                </a:cubicBezTo>
                <a:cubicBezTo>
                  <a:pt x="80" y="218"/>
                  <a:pt x="80" y="218"/>
                  <a:pt x="79" y="218"/>
                </a:cubicBezTo>
                <a:close/>
                <a:moveTo>
                  <a:pt x="45" y="192"/>
                </a:moveTo>
                <a:cubicBezTo>
                  <a:pt x="45" y="192"/>
                  <a:pt x="47" y="192"/>
                  <a:pt x="46" y="191"/>
                </a:cubicBezTo>
                <a:cubicBezTo>
                  <a:pt x="46" y="192"/>
                  <a:pt x="45" y="191"/>
                  <a:pt x="45" y="192"/>
                </a:cubicBezTo>
                <a:close/>
                <a:moveTo>
                  <a:pt x="42" y="196"/>
                </a:moveTo>
                <a:cubicBezTo>
                  <a:pt x="44" y="196"/>
                  <a:pt x="43" y="194"/>
                  <a:pt x="45" y="193"/>
                </a:cubicBezTo>
                <a:cubicBezTo>
                  <a:pt x="44" y="193"/>
                  <a:pt x="44" y="193"/>
                  <a:pt x="44" y="193"/>
                </a:cubicBezTo>
                <a:cubicBezTo>
                  <a:pt x="44" y="194"/>
                  <a:pt x="42" y="194"/>
                  <a:pt x="42" y="196"/>
                </a:cubicBezTo>
                <a:close/>
                <a:moveTo>
                  <a:pt x="49" y="199"/>
                </a:moveTo>
                <a:cubicBezTo>
                  <a:pt x="49" y="198"/>
                  <a:pt x="50" y="198"/>
                  <a:pt x="49" y="197"/>
                </a:cubicBezTo>
                <a:cubicBezTo>
                  <a:pt x="49" y="198"/>
                  <a:pt x="48" y="198"/>
                  <a:pt x="49" y="199"/>
                </a:cubicBezTo>
                <a:close/>
                <a:moveTo>
                  <a:pt x="67" y="214"/>
                </a:moveTo>
                <a:cubicBezTo>
                  <a:pt x="67" y="214"/>
                  <a:pt x="66" y="215"/>
                  <a:pt x="67" y="215"/>
                </a:cubicBezTo>
                <a:cubicBezTo>
                  <a:pt x="66" y="214"/>
                  <a:pt x="68" y="214"/>
                  <a:pt x="68" y="214"/>
                </a:cubicBezTo>
                <a:cubicBezTo>
                  <a:pt x="67" y="214"/>
                  <a:pt x="67" y="214"/>
                  <a:pt x="67" y="214"/>
                </a:cubicBezTo>
                <a:close/>
                <a:moveTo>
                  <a:pt x="72" y="224"/>
                </a:moveTo>
                <a:cubicBezTo>
                  <a:pt x="72" y="224"/>
                  <a:pt x="74" y="222"/>
                  <a:pt x="74" y="221"/>
                </a:cubicBezTo>
                <a:cubicBezTo>
                  <a:pt x="74" y="222"/>
                  <a:pt x="72" y="224"/>
                  <a:pt x="72" y="224"/>
                </a:cubicBezTo>
                <a:close/>
                <a:moveTo>
                  <a:pt x="59" y="212"/>
                </a:moveTo>
                <a:cubicBezTo>
                  <a:pt x="59" y="211"/>
                  <a:pt x="61" y="211"/>
                  <a:pt x="61" y="211"/>
                </a:cubicBezTo>
                <a:cubicBezTo>
                  <a:pt x="60" y="211"/>
                  <a:pt x="59" y="211"/>
                  <a:pt x="59" y="212"/>
                </a:cubicBezTo>
                <a:close/>
                <a:moveTo>
                  <a:pt x="71" y="219"/>
                </a:moveTo>
                <a:cubicBezTo>
                  <a:pt x="71" y="219"/>
                  <a:pt x="70" y="219"/>
                  <a:pt x="70" y="218"/>
                </a:cubicBezTo>
                <a:cubicBezTo>
                  <a:pt x="70" y="219"/>
                  <a:pt x="70" y="219"/>
                  <a:pt x="71" y="219"/>
                </a:cubicBezTo>
                <a:close/>
                <a:moveTo>
                  <a:pt x="41" y="197"/>
                </a:moveTo>
                <a:cubicBezTo>
                  <a:pt x="42" y="198"/>
                  <a:pt x="42" y="197"/>
                  <a:pt x="42" y="196"/>
                </a:cubicBezTo>
                <a:cubicBezTo>
                  <a:pt x="42" y="196"/>
                  <a:pt x="42" y="196"/>
                  <a:pt x="41" y="197"/>
                </a:cubicBezTo>
                <a:close/>
                <a:moveTo>
                  <a:pt x="57" y="214"/>
                </a:moveTo>
                <a:cubicBezTo>
                  <a:pt x="57" y="214"/>
                  <a:pt x="57" y="214"/>
                  <a:pt x="57" y="215"/>
                </a:cubicBezTo>
                <a:cubicBezTo>
                  <a:pt x="58" y="214"/>
                  <a:pt x="58" y="214"/>
                  <a:pt x="58" y="213"/>
                </a:cubicBezTo>
                <a:cubicBezTo>
                  <a:pt x="58" y="214"/>
                  <a:pt x="58" y="214"/>
                  <a:pt x="57" y="214"/>
                </a:cubicBezTo>
                <a:close/>
                <a:moveTo>
                  <a:pt x="62" y="219"/>
                </a:moveTo>
                <a:cubicBezTo>
                  <a:pt x="62" y="218"/>
                  <a:pt x="62" y="218"/>
                  <a:pt x="62" y="218"/>
                </a:cubicBezTo>
                <a:cubicBezTo>
                  <a:pt x="61" y="218"/>
                  <a:pt x="61" y="218"/>
                  <a:pt x="62" y="219"/>
                </a:cubicBezTo>
                <a:close/>
                <a:moveTo>
                  <a:pt x="62" y="219"/>
                </a:moveTo>
                <a:cubicBezTo>
                  <a:pt x="62" y="220"/>
                  <a:pt x="63" y="220"/>
                  <a:pt x="63" y="220"/>
                </a:cubicBezTo>
                <a:cubicBezTo>
                  <a:pt x="63" y="220"/>
                  <a:pt x="62" y="219"/>
                  <a:pt x="62" y="219"/>
                </a:cubicBezTo>
                <a:close/>
                <a:moveTo>
                  <a:pt x="43" y="206"/>
                </a:moveTo>
                <a:cubicBezTo>
                  <a:pt x="43" y="205"/>
                  <a:pt x="44" y="204"/>
                  <a:pt x="43" y="204"/>
                </a:cubicBezTo>
                <a:cubicBezTo>
                  <a:pt x="42" y="205"/>
                  <a:pt x="42" y="205"/>
                  <a:pt x="43" y="206"/>
                </a:cubicBezTo>
                <a:close/>
                <a:moveTo>
                  <a:pt x="59" y="218"/>
                </a:moveTo>
                <a:cubicBezTo>
                  <a:pt x="60" y="219"/>
                  <a:pt x="60" y="218"/>
                  <a:pt x="60" y="217"/>
                </a:cubicBezTo>
                <a:cubicBezTo>
                  <a:pt x="60" y="217"/>
                  <a:pt x="59" y="218"/>
                  <a:pt x="59" y="218"/>
                </a:cubicBezTo>
                <a:close/>
                <a:moveTo>
                  <a:pt x="57" y="218"/>
                </a:moveTo>
                <a:cubicBezTo>
                  <a:pt x="57" y="217"/>
                  <a:pt x="58" y="217"/>
                  <a:pt x="58" y="216"/>
                </a:cubicBezTo>
                <a:cubicBezTo>
                  <a:pt x="58" y="216"/>
                  <a:pt x="57" y="217"/>
                  <a:pt x="57" y="218"/>
                </a:cubicBezTo>
                <a:close/>
                <a:moveTo>
                  <a:pt x="64" y="226"/>
                </a:moveTo>
                <a:cubicBezTo>
                  <a:pt x="65" y="225"/>
                  <a:pt x="66" y="225"/>
                  <a:pt x="66" y="224"/>
                </a:cubicBezTo>
                <a:cubicBezTo>
                  <a:pt x="66" y="224"/>
                  <a:pt x="66" y="224"/>
                  <a:pt x="66" y="223"/>
                </a:cubicBezTo>
                <a:cubicBezTo>
                  <a:pt x="65" y="224"/>
                  <a:pt x="64" y="225"/>
                  <a:pt x="64" y="226"/>
                </a:cubicBezTo>
                <a:close/>
                <a:moveTo>
                  <a:pt x="49" y="214"/>
                </a:moveTo>
                <a:cubicBezTo>
                  <a:pt x="50" y="214"/>
                  <a:pt x="51" y="213"/>
                  <a:pt x="51" y="212"/>
                </a:cubicBezTo>
                <a:cubicBezTo>
                  <a:pt x="50" y="213"/>
                  <a:pt x="49" y="213"/>
                  <a:pt x="49" y="214"/>
                </a:cubicBezTo>
                <a:close/>
                <a:moveTo>
                  <a:pt x="57" y="221"/>
                </a:moveTo>
                <a:cubicBezTo>
                  <a:pt x="58" y="220"/>
                  <a:pt x="59" y="220"/>
                  <a:pt x="59" y="219"/>
                </a:cubicBezTo>
                <a:cubicBezTo>
                  <a:pt x="58" y="219"/>
                  <a:pt x="56" y="220"/>
                  <a:pt x="57" y="221"/>
                </a:cubicBezTo>
                <a:close/>
                <a:moveTo>
                  <a:pt x="41" y="208"/>
                </a:moveTo>
                <a:cubicBezTo>
                  <a:pt x="41" y="208"/>
                  <a:pt x="41" y="207"/>
                  <a:pt x="41" y="207"/>
                </a:cubicBezTo>
                <a:cubicBezTo>
                  <a:pt x="41" y="207"/>
                  <a:pt x="40" y="208"/>
                  <a:pt x="41" y="208"/>
                </a:cubicBezTo>
                <a:close/>
                <a:moveTo>
                  <a:pt x="62" y="226"/>
                </a:moveTo>
                <a:cubicBezTo>
                  <a:pt x="62" y="225"/>
                  <a:pt x="63" y="225"/>
                  <a:pt x="62" y="224"/>
                </a:cubicBezTo>
                <a:cubicBezTo>
                  <a:pt x="62" y="225"/>
                  <a:pt x="61" y="225"/>
                  <a:pt x="62" y="226"/>
                </a:cubicBezTo>
                <a:close/>
                <a:moveTo>
                  <a:pt x="53" y="219"/>
                </a:moveTo>
                <a:cubicBezTo>
                  <a:pt x="54" y="219"/>
                  <a:pt x="54" y="220"/>
                  <a:pt x="55" y="219"/>
                </a:cubicBezTo>
                <a:cubicBezTo>
                  <a:pt x="54" y="219"/>
                  <a:pt x="54" y="218"/>
                  <a:pt x="53" y="219"/>
                </a:cubicBezTo>
                <a:close/>
                <a:moveTo>
                  <a:pt x="68" y="232"/>
                </a:moveTo>
                <a:cubicBezTo>
                  <a:pt x="69" y="233"/>
                  <a:pt x="70" y="231"/>
                  <a:pt x="69" y="231"/>
                </a:cubicBezTo>
                <a:cubicBezTo>
                  <a:pt x="69" y="231"/>
                  <a:pt x="69" y="232"/>
                  <a:pt x="68" y="232"/>
                </a:cubicBezTo>
                <a:close/>
                <a:moveTo>
                  <a:pt x="55" y="224"/>
                </a:moveTo>
                <a:cubicBezTo>
                  <a:pt x="56" y="223"/>
                  <a:pt x="57" y="222"/>
                  <a:pt x="57" y="221"/>
                </a:cubicBezTo>
                <a:cubicBezTo>
                  <a:pt x="56" y="222"/>
                  <a:pt x="56" y="223"/>
                  <a:pt x="55" y="224"/>
                </a:cubicBezTo>
                <a:close/>
                <a:moveTo>
                  <a:pt x="62" y="228"/>
                </a:moveTo>
                <a:cubicBezTo>
                  <a:pt x="63" y="228"/>
                  <a:pt x="63" y="228"/>
                  <a:pt x="64" y="228"/>
                </a:cubicBezTo>
                <a:cubicBezTo>
                  <a:pt x="63" y="227"/>
                  <a:pt x="64" y="227"/>
                  <a:pt x="63" y="226"/>
                </a:cubicBezTo>
                <a:cubicBezTo>
                  <a:pt x="63" y="227"/>
                  <a:pt x="62" y="228"/>
                  <a:pt x="62" y="228"/>
                </a:cubicBezTo>
                <a:close/>
                <a:moveTo>
                  <a:pt x="53" y="220"/>
                </a:moveTo>
                <a:cubicBezTo>
                  <a:pt x="53" y="220"/>
                  <a:pt x="54" y="219"/>
                  <a:pt x="53" y="219"/>
                </a:cubicBezTo>
                <a:cubicBezTo>
                  <a:pt x="52" y="221"/>
                  <a:pt x="51" y="222"/>
                  <a:pt x="53" y="220"/>
                </a:cubicBezTo>
                <a:close/>
                <a:moveTo>
                  <a:pt x="47" y="216"/>
                </a:moveTo>
                <a:cubicBezTo>
                  <a:pt x="47" y="217"/>
                  <a:pt x="46" y="217"/>
                  <a:pt x="47" y="218"/>
                </a:cubicBezTo>
                <a:cubicBezTo>
                  <a:pt x="47" y="217"/>
                  <a:pt x="47" y="217"/>
                  <a:pt x="48" y="217"/>
                </a:cubicBezTo>
                <a:cubicBezTo>
                  <a:pt x="48" y="216"/>
                  <a:pt x="48" y="216"/>
                  <a:pt x="47" y="216"/>
                </a:cubicBezTo>
                <a:close/>
                <a:moveTo>
                  <a:pt x="59" y="227"/>
                </a:moveTo>
                <a:cubicBezTo>
                  <a:pt x="59" y="227"/>
                  <a:pt x="59" y="227"/>
                  <a:pt x="59" y="228"/>
                </a:cubicBezTo>
                <a:cubicBezTo>
                  <a:pt x="59" y="227"/>
                  <a:pt x="60" y="227"/>
                  <a:pt x="60" y="226"/>
                </a:cubicBezTo>
                <a:cubicBezTo>
                  <a:pt x="60" y="227"/>
                  <a:pt x="59" y="226"/>
                  <a:pt x="59" y="227"/>
                </a:cubicBezTo>
                <a:close/>
                <a:moveTo>
                  <a:pt x="57" y="227"/>
                </a:moveTo>
                <a:cubicBezTo>
                  <a:pt x="57" y="227"/>
                  <a:pt x="59" y="226"/>
                  <a:pt x="58" y="226"/>
                </a:cubicBezTo>
                <a:cubicBezTo>
                  <a:pt x="58" y="226"/>
                  <a:pt x="57" y="226"/>
                  <a:pt x="57" y="227"/>
                </a:cubicBezTo>
                <a:close/>
                <a:moveTo>
                  <a:pt x="51" y="223"/>
                </a:moveTo>
                <a:cubicBezTo>
                  <a:pt x="51" y="222"/>
                  <a:pt x="52" y="222"/>
                  <a:pt x="52" y="221"/>
                </a:cubicBezTo>
                <a:cubicBezTo>
                  <a:pt x="51" y="222"/>
                  <a:pt x="51" y="222"/>
                  <a:pt x="51" y="223"/>
                </a:cubicBezTo>
                <a:close/>
                <a:moveTo>
                  <a:pt x="33" y="211"/>
                </a:moveTo>
                <a:cubicBezTo>
                  <a:pt x="34" y="212"/>
                  <a:pt x="35" y="210"/>
                  <a:pt x="35" y="209"/>
                </a:cubicBezTo>
                <a:cubicBezTo>
                  <a:pt x="34" y="210"/>
                  <a:pt x="34" y="211"/>
                  <a:pt x="33" y="211"/>
                </a:cubicBezTo>
                <a:close/>
                <a:moveTo>
                  <a:pt x="40" y="214"/>
                </a:moveTo>
                <a:cubicBezTo>
                  <a:pt x="40" y="214"/>
                  <a:pt x="41" y="214"/>
                  <a:pt x="40" y="213"/>
                </a:cubicBezTo>
                <a:cubicBezTo>
                  <a:pt x="40" y="213"/>
                  <a:pt x="39" y="214"/>
                  <a:pt x="40" y="214"/>
                </a:cubicBezTo>
                <a:close/>
                <a:moveTo>
                  <a:pt x="35" y="215"/>
                </a:moveTo>
                <a:cubicBezTo>
                  <a:pt x="36" y="215"/>
                  <a:pt x="37" y="214"/>
                  <a:pt x="37" y="213"/>
                </a:cubicBezTo>
                <a:cubicBezTo>
                  <a:pt x="36" y="214"/>
                  <a:pt x="35" y="215"/>
                  <a:pt x="35" y="215"/>
                </a:cubicBezTo>
                <a:close/>
                <a:moveTo>
                  <a:pt x="48" y="223"/>
                </a:moveTo>
                <a:cubicBezTo>
                  <a:pt x="49" y="223"/>
                  <a:pt x="49" y="222"/>
                  <a:pt x="48" y="222"/>
                </a:cubicBezTo>
                <a:cubicBezTo>
                  <a:pt x="48" y="222"/>
                  <a:pt x="48" y="223"/>
                  <a:pt x="48" y="223"/>
                </a:cubicBezTo>
                <a:close/>
                <a:moveTo>
                  <a:pt x="38" y="217"/>
                </a:moveTo>
                <a:cubicBezTo>
                  <a:pt x="38" y="217"/>
                  <a:pt x="39" y="216"/>
                  <a:pt x="39" y="215"/>
                </a:cubicBezTo>
                <a:lnTo>
                  <a:pt x="38" y="217"/>
                </a:lnTo>
                <a:close/>
                <a:moveTo>
                  <a:pt x="43" y="223"/>
                </a:moveTo>
                <a:cubicBezTo>
                  <a:pt x="43" y="223"/>
                  <a:pt x="45" y="222"/>
                  <a:pt x="44" y="221"/>
                </a:cubicBezTo>
                <a:cubicBezTo>
                  <a:pt x="44" y="222"/>
                  <a:pt x="42" y="223"/>
                  <a:pt x="43" y="223"/>
                </a:cubicBezTo>
                <a:close/>
                <a:moveTo>
                  <a:pt x="62" y="237"/>
                </a:moveTo>
                <a:cubicBezTo>
                  <a:pt x="62" y="237"/>
                  <a:pt x="63" y="236"/>
                  <a:pt x="62" y="235"/>
                </a:cubicBezTo>
                <a:cubicBezTo>
                  <a:pt x="62" y="236"/>
                  <a:pt x="61" y="237"/>
                  <a:pt x="62" y="237"/>
                </a:cubicBezTo>
                <a:close/>
                <a:moveTo>
                  <a:pt x="30" y="213"/>
                </a:moveTo>
                <a:cubicBezTo>
                  <a:pt x="30" y="212"/>
                  <a:pt x="31" y="212"/>
                  <a:pt x="30" y="211"/>
                </a:cubicBezTo>
                <a:cubicBezTo>
                  <a:pt x="30" y="212"/>
                  <a:pt x="29" y="212"/>
                  <a:pt x="30" y="213"/>
                </a:cubicBezTo>
                <a:close/>
                <a:moveTo>
                  <a:pt x="49" y="228"/>
                </a:moveTo>
                <a:cubicBezTo>
                  <a:pt x="50" y="229"/>
                  <a:pt x="50" y="227"/>
                  <a:pt x="50" y="228"/>
                </a:cubicBezTo>
                <a:cubicBezTo>
                  <a:pt x="51" y="227"/>
                  <a:pt x="51" y="227"/>
                  <a:pt x="51" y="227"/>
                </a:cubicBezTo>
                <a:cubicBezTo>
                  <a:pt x="51" y="227"/>
                  <a:pt x="51" y="227"/>
                  <a:pt x="51" y="227"/>
                </a:cubicBezTo>
                <a:cubicBezTo>
                  <a:pt x="50" y="228"/>
                  <a:pt x="49" y="227"/>
                  <a:pt x="49" y="228"/>
                </a:cubicBezTo>
                <a:close/>
                <a:moveTo>
                  <a:pt x="44" y="225"/>
                </a:moveTo>
                <a:cubicBezTo>
                  <a:pt x="44" y="224"/>
                  <a:pt x="45" y="224"/>
                  <a:pt x="44" y="223"/>
                </a:cubicBezTo>
                <a:cubicBezTo>
                  <a:pt x="44" y="224"/>
                  <a:pt x="44" y="224"/>
                  <a:pt x="44" y="225"/>
                </a:cubicBezTo>
                <a:close/>
                <a:moveTo>
                  <a:pt x="64" y="238"/>
                </a:moveTo>
                <a:cubicBezTo>
                  <a:pt x="63" y="238"/>
                  <a:pt x="63" y="239"/>
                  <a:pt x="63" y="239"/>
                </a:cubicBezTo>
                <a:cubicBezTo>
                  <a:pt x="64" y="239"/>
                  <a:pt x="64" y="239"/>
                  <a:pt x="64" y="238"/>
                </a:cubicBezTo>
                <a:close/>
                <a:moveTo>
                  <a:pt x="29" y="217"/>
                </a:moveTo>
                <a:cubicBezTo>
                  <a:pt x="30" y="217"/>
                  <a:pt x="30" y="216"/>
                  <a:pt x="30" y="215"/>
                </a:cubicBezTo>
                <a:cubicBezTo>
                  <a:pt x="30" y="216"/>
                  <a:pt x="29" y="216"/>
                  <a:pt x="29" y="217"/>
                </a:cubicBezTo>
                <a:close/>
                <a:moveTo>
                  <a:pt x="55" y="237"/>
                </a:moveTo>
                <a:cubicBezTo>
                  <a:pt x="55" y="236"/>
                  <a:pt x="56" y="236"/>
                  <a:pt x="56" y="235"/>
                </a:cubicBezTo>
                <a:cubicBezTo>
                  <a:pt x="55" y="235"/>
                  <a:pt x="55" y="236"/>
                  <a:pt x="55" y="237"/>
                </a:cubicBezTo>
                <a:close/>
                <a:moveTo>
                  <a:pt x="47" y="231"/>
                </a:moveTo>
                <a:cubicBezTo>
                  <a:pt x="47" y="232"/>
                  <a:pt x="48" y="230"/>
                  <a:pt x="48" y="230"/>
                </a:cubicBezTo>
                <a:cubicBezTo>
                  <a:pt x="47" y="230"/>
                  <a:pt x="47" y="230"/>
                  <a:pt x="47" y="231"/>
                </a:cubicBezTo>
                <a:close/>
                <a:moveTo>
                  <a:pt x="61" y="240"/>
                </a:moveTo>
                <a:cubicBezTo>
                  <a:pt x="62" y="240"/>
                  <a:pt x="61" y="240"/>
                  <a:pt x="61" y="239"/>
                </a:cubicBezTo>
                <a:cubicBezTo>
                  <a:pt x="61" y="240"/>
                  <a:pt x="61" y="240"/>
                  <a:pt x="61" y="240"/>
                </a:cubicBezTo>
                <a:close/>
                <a:moveTo>
                  <a:pt x="34" y="223"/>
                </a:moveTo>
                <a:cubicBezTo>
                  <a:pt x="34" y="222"/>
                  <a:pt x="35" y="222"/>
                  <a:pt x="35" y="221"/>
                </a:cubicBezTo>
                <a:cubicBezTo>
                  <a:pt x="34" y="221"/>
                  <a:pt x="33" y="222"/>
                  <a:pt x="34" y="223"/>
                </a:cubicBezTo>
                <a:close/>
                <a:moveTo>
                  <a:pt x="26" y="217"/>
                </a:moveTo>
                <a:cubicBezTo>
                  <a:pt x="26" y="217"/>
                  <a:pt x="27" y="217"/>
                  <a:pt x="26" y="216"/>
                </a:cubicBezTo>
                <a:cubicBezTo>
                  <a:pt x="26" y="217"/>
                  <a:pt x="26" y="217"/>
                  <a:pt x="26" y="217"/>
                </a:cubicBezTo>
                <a:close/>
                <a:moveTo>
                  <a:pt x="32" y="222"/>
                </a:moveTo>
                <a:cubicBezTo>
                  <a:pt x="33" y="222"/>
                  <a:pt x="33" y="222"/>
                  <a:pt x="33" y="221"/>
                </a:cubicBezTo>
                <a:cubicBezTo>
                  <a:pt x="32" y="221"/>
                  <a:pt x="32" y="222"/>
                  <a:pt x="32" y="222"/>
                </a:cubicBezTo>
                <a:close/>
                <a:moveTo>
                  <a:pt x="27" y="218"/>
                </a:moveTo>
                <a:cubicBezTo>
                  <a:pt x="27" y="219"/>
                  <a:pt x="26" y="220"/>
                  <a:pt x="27" y="221"/>
                </a:cubicBezTo>
                <a:cubicBezTo>
                  <a:pt x="27" y="220"/>
                  <a:pt x="27" y="220"/>
                  <a:pt x="28" y="219"/>
                </a:cubicBezTo>
                <a:cubicBezTo>
                  <a:pt x="28" y="219"/>
                  <a:pt x="28" y="218"/>
                  <a:pt x="27" y="218"/>
                </a:cubicBezTo>
                <a:close/>
                <a:moveTo>
                  <a:pt x="32" y="225"/>
                </a:moveTo>
                <a:cubicBezTo>
                  <a:pt x="33" y="224"/>
                  <a:pt x="33" y="224"/>
                  <a:pt x="34" y="223"/>
                </a:cubicBezTo>
                <a:cubicBezTo>
                  <a:pt x="33" y="223"/>
                  <a:pt x="33" y="223"/>
                  <a:pt x="33" y="223"/>
                </a:cubicBezTo>
                <a:cubicBezTo>
                  <a:pt x="32" y="223"/>
                  <a:pt x="32" y="224"/>
                  <a:pt x="32" y="225"/>
                </a:cubicBezTo>
                <a:close/>
                <a:moveTo>
                  <a:pt x="23" y="221"/>
                </a:moveTo>
                <a:cubicBezTo>
                  <a:pt x="24" y="220"/>
                  <a:pt x="25" y="219"/>
                  <a:pt x="26" y="217"/>
                </a:cubicBezTo>
                <a:cubicBezTo>
                  <a:pt x="25" y="219"/>
                  <a:pt x="24" y="220"/>
                  <a:pt x="23" y="221"/>
                </a:cubicBezTo>
                <a:close/>
                <a:moveTo>
                  <a:pt x="57" y="242"/>
                </a:moveTo>
                <a:cubicBezTo>
                  <a:pt x="58" y="243"/>
                  <a:pt x="58" y="243"/>
                  <a:pt x="58" y="243"/>
                </a:cubicBezTo>
                <a:cubicBezTo>
                  <a:pt x="59" y="243"/>
                  <a:pt x="58" y="242"/>
                  <a:pt x="58" y="241"/>
                </a:cubicBezTo>
                <a:lnTo>
                  <a:pt x="57" y="242"/>
                </a:lnTo>
                <a:close/>
                <a:moveTo>
                  <a:pt x="25" y="220"/>
                </a:moveTo>
                <a:cubicBezTo>
                  <a:pt x="26" y="220"/>
                  <a:pt x="26" y="219"/>
                  <a:pt x="26" y="218"/>
                </a:cubicBezTo>
                <a:cubicBezTo>
                  <a:pt x="26" y="218"/>
                  <a:pt x="25" y="219"/>
                  <a:pt x="25" y="220"/>
                </a:cubicBezTo>
                <a:close/>
                <a:moveTo>
                  <a:pt x="44" y="234"/>
                </a:moveTo>
                <a:cubicBezTo>
                  <a:pt x="44" y="234"/>
                  <a:pt x="45" y="233"/>
                  <a:pt x="45" y="233"/>
                </a:cubicBezTo>
                <a:cubicBezTo>
                  <a:pt x="44" y="233"/>
                  <a:pt x="43" y="233"/>
                  <a:pt x="44" y="234"/>
                </a:cubicBezTo>
                <a:close/>
                <a:moveTo>
                  <a:pt x="49" y="243"/>
                </a:moveTo>
                <a:cubicBezTo>
                  <a:pt x="50" y="242"/>
                  <a:pt x="52" y="240"/>
                  <a:pt x="52" y="239"/>
                </a:cubicBezTo>
                <a:cubicBezTo>
                  <a:pt x="51" y="241"/>
                  <a:pt x="49" y="241"/>
                  <a:pt x="49" y="243"/>
                </a:cubicBezTo>
                <a:close/>
                <a:moveTo>
                  <a:pt x="31" y="225"/>
                </a:moveTo>
                <a:cubicBezTo>
                  <a:pt x="32" y="225"/>
                  <a:pt x="31" y="226"/>
                  <a:pt x="31" y="226"/>
                </a:cubicBezTo>
                <a:cubicBezTo>
                  <a:pt x="32" y="226"/>
                  <a:pt x="32" y="226"/>
                  <a:pt x="32" y="225"/>
                </a:cubicBezTo>
                <a:cubicBezTo>
                  <a:pt x="32" y="225"/>
                  <a:pt x="32" y="225"/>
                  <a:pt x="31" y="225"/>
                </a:cubicBezTo>
                <a:close/>
                <a:moveTo>
                  <a:pt x="42" y="242"/>
                </a:moveTo>
                <a:cubicBezTo>
                  <a:pt x="43" y="241"/>
                  <a:pt x="45" y="239"/>
                  <a:pt x="46" y="236"/>
                </a:cubicBezTo>
                <a:cubicBezTo>
                  <a:pt x="46" y="237"/>
                  <a:pt x="46" y="238"/>
                  <a:pt x="47" y="237"/>
                </a:cubicBezTo>
                <a:cubicBezTo>
                  <a:pt x="47" y="236"/>
                  <a:pt x="46" y="236"/>
                  <a:pt x="46" y="235"/>
                </a:cubicBezTo>
                <a:cubicBezTo>
                  <a:pt x="45" y="238"/>
                  <a:pt x="42" y="240"/>
                  <a:pt x="42" y="242"/>
                </a:cubicBezTo>
                <a:close/>
                <a:moveTo>
                  <a:pt x="23" y="220"/>
                </a:moveTo>
                <a:cubicBezTo>
                  <a:pt x="23" y="220"/>
                  <a:pt x="22" y="220"/>
                  <a:pt x="23" y="219"/>
                </a:cubicBezTo>
                <a:cubicBezTo>
                  <a:pt x="22" y="219"/>
                  <a:pt x="22" y="219"/>
                  <a:pt x="22" y="219"/>
                </a:cubicBezTo>
                <a:cubicBezTo>
                  <a:pt x="22" y="219"/>
                  <a:pt x="22" y="221"/>
                  <a:pt x="23" y="220"/>
                </a:cubicBezTo>
                <a:close/>
                <a:moveTo>
                  <a:pt x="30" y="227"/>
                </a:moveTo>
                <a:cubicBezTo>
                  <a:pt x="30" y="227"/>
                  <a:pt x="30" y="227"/>
                  <a:pt x="31" y="228"/>
                </a:cubicBezTo>
                <a:cubicBezTo>
                  <a:pt x="31" y="227"/>
                  <a:pt x="31" y="227"/>
                  <a:pt x="31" y="227"/>
                </a:cubicBezTo>
                <a:cubicBezTo>
                  <a:pt x="31" y="226"/>
                  <a:pt x="32" y="227"/>
                  <a:pt x="31" y="226"/>
                </a:cubicBezTo>
                <a:cubicBezTo>
                  <a:pt x="31" y="226"/>
                  <a:pt x="31" y="226"/>
                  <a:pt x="30" y="227"/>
                </a:cubicBezTo>
                <a:close/>
                <a:moveTo>
                  <a:pt x="31" y="230"/>
                </a:moveTo>
                <a:cubicBezTo>
                  <a:pt x="32" y="229"/>
                  <a:pt x="33" y="228"/>
                  <a:pt x="33" y="228"/>
                </a:cubicBezTo>
                <a:cubicBezTo>
                  <a:pt x="32" y="228"/>
                  <a:pt x="31" y="229"/>
                  <a:pt x="31" y="230"/>
                </a:cubicBezTo>
                <a:close/>
                <a:moveTo>
                  <a:pt x="57" y="246"/>
                </a:moveTo>
                <a:cubicBezTo>
                  <a:pt x="57" y="246"/>
                  <a:pt x="57" y="246"/>
                  <a:pt x="58" y="246"/>
                </a:cubicBezTo>
                <a:cubicBezTo>
                  <a:pt x="57" y="246"/>
                  <a:pt x="57" y="246"/>
                  <a:pt x="57" y="246"/>
                </a:cubicBezTo>
                <a:close/>
                <a:moveTo>
                  <a:pt x="21" y="224"/>
                </a:moveTo>
                <a:cubicBezTo>
                  <a:pt x="22" y="224"/>
                  <a:pt x="22" y="223"/>
                  <a:pt x="22" y="223"/>
                </a:cubicBezTo>
                <a:cubicBezTo>
                  <a:pt x="22" y="223"/>
                  <a:pt x="21" y="224"/>
                  <a:pt x="21" y="224"/>
                </a:cubicBezTo>
                <a:close/>
                <a:moveTo>
                  <a:pt x="52" y="249"/>
                </a:moveTo>
                <a:cubicBezTo>
                  <a:pt x="52" y="249"/>
                  <a:pt x="52" y="249"/>
                  <a:pt x="51" y="249"/>
                </a:cubicBezTo>
                <a:cubicBezTo>
                  <a:pt x="52" y="250"/>
                  <a:pt x="52" y="249"/>
                  <a:pt x="52" y="250"/>
                </a:cubicBezTo>
                <a:cubicBezTo>
                  <a:pt x="53" y="248"/>
                  <a:pt x="53" y="248"/>
                  <a:pt x="54" y="247"/>
                </a:cubicBezTo>
                <a:cubicBezTo>
                  <a:pt x="53" y="247"/>
                  <a:pt x="52" y="248"/>
                  <a:pt x="52" y="249"/>
                </a:cubicBezTo>
                <a:close/>
                <a:moveTo>
                  <a:pt x="29" y="230"/>
                </a:moveTo>
                <a:cubicBezTo>
                  <a:pt x="29" y="230"/>
                  <a:pt x="29" y="230"/>
                  <a:pt x="29" y="230"/>
                </a:cubicBezTo>
                <a:cubicBezTo>
                  <a:pt x="29" y="229"/>
                  <a:pt x="28" y="230"/>
                  <a:pt x="29" y="230"/>
                </a:cubicBezTo>
                <a:close/>
                <a:moveTo>
                  <a:pt x="54" y="249"/>
                </a:moveTo>
                <a:cubicBezTo>
                  <a:pt x="55" y="250"/>
                  <a:pt x="54" y="251"/>
                  <a:pt x="55" y="250"/>
                </a:cubicBezTo>
                <a:cubicBezTo>
                  <a:pt x="56" y="251"/>
                  <a:pt x="55" y="250"/>
                  <a:pt x="55" y="251"/>
                </a:cubicBezTo>
                <a:cubicBezTo>
                  <a:pt x="56" y="251"/>
                  <a:pt x="56" y="250"/>
                  <a:pt x="56" y="250"/>
                </a:cubicBezTo>
                <a:cubicBezTo>
                  <a:pt x="55" y="249"/>
                  <a:pt x="55" y="249"/>
                  <a:pt x="54" y="249"/>
                </a:cubicBezTo>
                <a:close/>
                <a:moveTo>
                  <a:pt x="47" y="245"/>
                </a:moveTo>
                <a:cubicBezTo>
                  <a:pt x="47" y="246"/>
                  <a:pt x="46" y="246"/>
                  <a:pt x="47" y="246"/>
                </a:cubicBezTo>
                <a:cubicBezTo>
                  <a:pt x="48" y="245"/>
                  <a:pt x="48" y="245"/>
                  <a:pt x="48" y="245"/>
                </a:cubicBezTo>
                <a:cubicBezTo>
                  <a:pt x="48" y="245"/>
                  <a:pt x="47" y="245"/>
                  <a:pt x="47" y="245"/>
                </a:cubicBezTo>
                <a:close/>
                <a:moveTo>
                  <a:pt x="28" y="231"/>
                </a:moveTo>
                <a:cubicBezTo>
                  <a:pt x="28" y="232"/>
                  <a:pt x="27" y="232"/>
                  <a:pt x="27" y="233"/>
                </a:cubicBezTo>
                <a:cubicBezTo>
                  <a:pt x="28" y="232"/>
                  <a:pt x="28" y="231"/>
                  <a:pt x="28" y="231"/>
                </a:cubicBezTo>
                <a:cubicBezTo>
                  <a:pt x="28" y="231"/>
                  <a:pt x="28" y="230"/>
                  <a:pt x="28" y="231"/>
                </a:cubicBezTo>
                <a:close/>
                <a:moveTo>
                  <a:pt x="28" y="235"/>
                </a:moveTo>
                <a:cubicBezTo>
                  <a:pt x="29" y="234"/>
                  <a:pt x="30" y="233"/>
                  <a:pt x="29" y="232"/>
                </a:cubicBezTo>
                <a:cubicBezTo>
                  <a:pt x="29" y="233"/>
                  <a:pt x="29" y="234"/>
                  <a:pt x="28" y="235"/>
                </a:cubicBezTo>
                <a:close/>
                <a:moveTo>
                  <a:pt x="48" y="247"/>
                </a:moveTo>
                <a:cubicBezTo>
                  <a:pt x="48" y="248"/>
                  <a:pt x="49" y="248"/>
                  <a:pt x="49" y="248"/>
                </a:cubicBezTo>
                <a:cubicBezTo>
                  <a:pt x="49" y="248"/>
                  <a:pt x="49" y="248"/>
                  <a:pt x="49" y="248"/>
                </a:cubicBezTo>
                <a:cubicBezTo>
                  <a:pt x="49" y="248"/>
                  <a:pt x="49" y="247"/>
                  <a:pt x="48" y="247"/>
                </a:cubicBezTo>
                <a:close/>
                <a:moveTo>
                  <a:pt x="17" y="226"/>
                </a:moveTo>
                <a:cubicBezTo>
                  <a:pt x="17" y="226"/>
                  <a:pt x="17" y="227"/>
                  <a:pt x="17" y="227"/>
                </a:cubicBezTo>
                <a:cubicBezTo>
                  <a:pt x="17" y="226"/>
                  <a:pt x="18" y="227"/>
                  <a:pt x="18" y="227"/>
                </a:cubicBezTo>
                <a:cubicBezTo>
                  <a:pt x="18" y="226"/>
                  <a:pt x="17" y="226"/>
                  <a:pt x="17" y="225"/>
                </a:cubicBezTo>
                <a:lnTo>
                  <a:pt x="17" y="226"/>
                </a:lnTo>
                <a:close/>
                <a:moveTo>
                  <a:pt x="41" y="244"/>
                </a:moveTo>
                <a:cubicBezTo>
                  <a:pt x="41" y="244"/>
                  <a:pt x="42" y="243"/>
                  <a:pt x="41" y="243"/>
                </a:cubicBezTo>
                <a:cubicBezTo>
                  <a:pt x="40" y="245"/>
                  <a:pt x="39" y="245"/>
                  <a:pt x="41" y="244"/>
                </a:cubicBezTo>
                <a:close/>
                <a:moveTo>
                  <a:pt x="50" y="252"/>
                </a:moveTo>
                <a:cubicBezTo>
                  <a:pt x="50" y="251"/>
                  <a:pt x="51" y="252"/>
                  <a:pt x="51" y="252"/>
                </a:cubicBezTo>
                <a:cubicBezTo>
                  <a:pt x="50" y="252"/>
                  <a:pt x="51" y="251"/>
                  <a:pt x="51" y="250"/>
                </a:cubicBezTo>
                <a:cubicBezTo>
                  <a:pt x="51" y="252"/>
                  <a:pt x="49" y="251"/>
                  <a:pt x="50" y="252"/>
                </a:cubicBezTo>
                <a:close/>
                <a:moveTo>
                  <a:pt x="42" y="245"/>
                </a:moveTo>
                <a:cubicBezTo>
                  <a:pt x="42" y="246"/>
                  <a:pt x="42" y="246"/>
                  <a:pt x="43" y="246"/>
                </a:cubicBezTo>
                <a:cubicBezTo>
                  <a:pt x="43" y="245"/>
                  <a:pt x="42" y="245"/>
                  <a:pt x="42" y="245"/>
                </a:cubicBezTo>
                <a:close/>
                <a:moveTo>
                  <a:pt x="53" y="255"/>
                </a:moveTo>
                <a:cubicBezTo>
                  <a:pt x="53" y="254"/>
                  <a:pt x="54" y="254"/>
                  <a:pt x="53" y="253"/>
                </a:cubicBezTo>
                <a:cubicBezTo>
                  <a:pt x="53" y="254"/>
                  <a:pt x="52" y="254"/>
                  <a:pt x="53" y="255"/>
                </a:cubicBezTo>
                <a:close/>
                <a:moveTo>
                  <a:pt x="40" y="247"/>
                </a:moveTo>
                <a:cubicBezTo>
                  <a:pt x="41" y="247"/>
                  <a:pt x="42" y="246"/>
                  <a:pt x="41" y="246"/>
                </a:cubicBezTo>
                <a:lnTo>
                  <a:pt x="40" y="247"/>
                </a:lnTo>
                <a:close/>
                <a:moveTo>
                  <a:pt x="43" y="248"/>
                </a:moveTo>
                <a:cubicBezTo>
                  <a:pt x="44" y="249"/>
                  <a:pt x="44" y="249"/>
                  <a:pt x="44" y="249"/>
                </a:cubicBezTo>
                <a:cubicBezTo>
                  <a:pt x="44" y="248"/>
                  <a:pt x="43" y="248"/>
                  <a:pt x="43" y="248"/>
                </a:cubicBezTo>
                <a:close/>
                <a:moveTo>
                  <a:pt x="15" y="234"/>
                </a:moveTo>
                <a:cubicBezTo>
                  <a:pt x="15" y="233"/>
                  <a:pt x="15" y="233"/>
                  <a:pt x="15" y="232"/>
                </a:cubicBezTo>
                <a:cubicBezTo>
                  <a:pt x="15" y="233"/>
                  <a:pt x="15" y="233"/>
                  <a:pt x="15" y="233"/>
                </a:cubicBezTo>
                <a:cubicBezTo>
                  <a:pt x="16" y="234"/>
                  <a:pt x="16" y="234"/>
                  <a:pt x="16" y="234"/>
                </a:cubicBezTo>
                <a:cubicBezTo>
                  <a:pt x="17" y="232"/>
                  <a:pt x="17" y="233"/>
                  <a:pt x="18" y="231"/>
                </a:cubicBezTo>
                <a:cubicBezTo>
                  <a:pt x="18" y="231"/>
                  <a:pt x="17" y="231"/>
                  <a:pt x="17" y="230"/>
                </a:cubicBezTo>
                <a:cubicBezTo>
                  <a:pt x="17" y="230"/>
                  <a:pt x="17" y="231"/>
                  <a:pt x="17" y="230"/>
                </a:cubicBezTo>
                <a:cubicBezTo>
                  <a:pt x="17" y="232"/>
                  <a:pt x="16" y="232"/>
                  <a:pt x="15" y="234"/>
                </a:cubicBezTo>
                <a:close/>
                <a:moveTo>
                  <a:pt x="51" y="255"/>
                </a:moveTo>
                <a:cubicBezTo>
                  <a:pt x="51" y="256"/>
                  <a:pt x="50" y="257"/>
                  <a:pt x="51" y="257"/>
                </a:cubicBezTo>
                <a:cubicBezTo>
                  <a:pt x="51" y="256"/>
                  <a:pt x="52" y="256"/>
                  <a:pt x="52" y="255"/>
                </a:cubicBezTo>
                <a:cubicBezTo>
                  <a:pt x="51" y="255"/>
                  <a:pt x="51" y="255"/>
                  <a:pt x="51" y="255"/>
                </a:cubicBezTo>
                <a:close/>
                <a:moveTo>
                  <a:pt x="20" y="235"/>
                </a:moveTo>
                <a:cubicBezTo>
                  <a:pt x="19" y="235"/>
                  <a:pt x="19" y="236"/>
                  <a:pt x="19" y="236"/>
                </a:cubicBezTo>
                <a:cubicBezTo>
                  <a:pt x="20" y="236"/>
                  <a:pt x="20" y="236"/>
                  <a:pt x="20" y="236"/>
                </a:cubicBezTo>
                <a:cubicBezTo>
                  <a:pt x="20" y="236"/>
                  <a:pt x="21" y="235"/>
                  <a:pt x="21" y="235"/>
                </a:cubicBezTo>
                <a:cubicBezTo>
                  <a:pt x="20" y="235"/>
                  <a:pt x="20" y="236"/>
                  <a:pt x="20" y="235"/>
                </a:cubicBezTo>
                <a:close/>
                <a:moveTo>
                  <a:pt x="21" y="238"/>
                </a:moveTo>
                <a:cubicBezTo>
                  <a:pt x="21" y="237"/>
                  <a:pt x="22" y="237"/>
                  <a:pt x="22" y="236"/>
                </a:cubicBezTo>
                <a:cubicBezTo>
                  <a:pt x="21" y="236"/>
                  <a:pt x="21" y="237"/>
                  <a:pt x="21" y="238"/>
                </a:cubicBezTo>
                <a:close/>
                <a:moveTo>
                  <a:pt x="17" y="236"/>
                </a:moveTo>
                <a:cubicBezTo>
                  <a:pt x="18" y="236"/>
                  <a:pt x="18" y="235"/>
                  <a:pt x="18" y="235"/>
                </a:cubicBezTo>
                <a:cubicBezTo>
                  <a:pt x="18" y="235"/>
                  <a:pt x="17" y="236"/>
                  <a:pt x="17" y="236"/>
                </a:cubicBezTo>
                <a:close/>
                <a:moveTo>
                  <a:pt x="23" y="243"/>
                </a:moveTo>
                <a:cubicBezTo>
                  <a:pt x="24" y="243"/>
                  <a:pt x="25" y="241"/>
                  <a:pt x="26" y="240"/>
                </a:cubicBezTo>
                <a:cubicBezTo>
                  <a:pt x="25" y="240"/>
                  <a:pt x="25" y="240"/>
                  <a:pt x="25" y="240"/>
                </a:cubicBezTo>
                <a:cubicBezTo>
                  <a:pt x="24" y="241"/>
                  <a:pt x="24" y="242"/>
                  <a:pt x="23" y="243"/>
                </a:cubicBezTo>
                <a:close/>
                <a:moveTo>
                  <a:pt x="17" y="238"/>
                </a:moveTo>
                <a:cubicBezTo>
                  <a:pt x="17" y="237"/>
                  <a:pt x="18" y="237"/>
                  <a:pt x="18" y="236"/>
                </a:cubicBezTo>
                <a:cubicBezTo>
                  <a:pt x="17" y="236"/>
                  <a:pt x="16" y="237"/>
                  <a:pt x="17" y="238"/>
                </a:cubicBezTo>
                <a:close/>
                <a:moveTo>
                  <a:pt x="35" y="251"/>
                </a:moveTo>
                <a:cubicBezTo>
                  <a:pt x="35" y="252"/>
                  <a:pt x="36" y="250"/>
                  <a:pt x="36" y="250"/>
                </a:cubicBezTo>
                <a:lnTo>
                  <a:pt x="35" y="251"/>
                </a:lnTo>
                <a:close/>
                <a:moveTo>
                  <a:pt x="38" y="255"/>
                </a:moveTo>
                <a:cubicBezTo>
                  <a:pt x="39" y="254"/>
                  <a:pt x="39" y="254"/>
                  <a:pt x="39" y="254"/>
                </a:cubicBezTo>
                <a:cubicBezTo>
                  <a:pt x="39" y="254"/>
                  <a:pt x="38" y="254"/>
                  <a:pt x="38" y="255"/>
                </a:cubicBezTo>
                <a:close/>
                <a:moveTo>
                  <a:pt x="12" y="236"/>
                </a:moveTo>
                <a:cubicBezTo>
                  <a:pt x="12" y="236"/>
                  <a:pt x="12" y="237"/>
                  <a:pt x="12" y="237"/>
                </a:cubicBezTo>
                <a:cubicBezTo>
                  <a:pt x="13" y="236"/>
                  <a:pt x="13" y="236"/>
                  <a:pt x="13" y="236"/>
                </a:cubicBezTo>
                <a:cubicBezTo>
                  <a:pt x="13" y="236"/>
                  <a:pt x="12" y="236"/>
                  <a:pt x="12" y="236"/>
                </a:cubicBezTo>
                <a:close/>
                <a:moveTo>
                  <a:pt x="38" y="253"/>
                </a:moveTo>
                <a:cubicBezTo>
                  <a:pt x="36" y="252"/>
                  <a:pt x="36" y="252"/>
                  <a:pt x="36" y="252"/>
                </a:cubicBezTo>
                <a:cubicBezTo>
                  <a:pt x="36" y="253"/>
                  <a:pt x="37" y="254"/>
                  <a:pt x="38" y="253"/>
                </a:cubicBezTo>
                <a:close/>
                <a:moveTo>
                  <a:pt x="12" y="239"/>
                </a:moveTo>
                <a:cubicBezTo>
                  <a:pt x="13" y="238"/>
                  <a:pt x="13" y="238"/>
                  <a:pt x="13" y="238"/>
                </a:cubicBezTo>
                <a:cubicBezTo>
                  <a:pt x="13" y="238"/>
                  <a:pt x="13" y="239"/>
                  <a:pt x="13" y="238"/>
                </a:cubicBezTo>
                <a:cubicBezTo>
                  <a:pt x="12" y="238"/>
                  <a:pt x="14" y="237"/>
                  <a:pt x="13" y="237"/>
                </a:cubicBezTo>
                <a:cubicBezTo>
                  <a:pt x="12" y="237"/>
                  <a:pt x="12" y="238"/>
                  <a:pt x="12" y="239"/>
                </a:cubicBezTo>
                <a:close/>
                <a:moveTo>
                  <a:pt x="35" y="256"/>
                </a:moveTo>
                <a:cubicBezTo>
                  <a:pt x="35" y="256"/>
                  <a:pt x="36" y="257"/>
                  <a:pt x="36" y="257"/>
                </a:cubicBezTo>
                <a:cubicBezTo>
                  <a:pt x="36" y="256"/>
                  <a:pt x="35" y="256"/>
                  <a:pt x="35" y="256"/>
                </a:cubicBezTo>
                <a:close/>
                <a:moveTo>
                  <a:pt x="27" y="255"/>
                </a:moveTo>
                <a:cubicBezTo>
                  <a:pt x="27" y="255"/>
                  <a:pt x="28" y="254"/>
                  <a:pt x="28" y="254"/>
                </a:cubicBezTo>
                <a:cubicBezTo>
                  <a:pt x="27" y="254"/>
                  <a:pt x="27" y="254"/>
                  <a:pt x="27" y="255"/>
                </a:cubicBezTo>
                <a:close/>
                <a:moveTo>
                  <a:pt x="8" y="244"/>
                </a:moveTo>
                <a:cubicBezTo>
                  <a:pt x="7" y="244"/>
                  <a:pt x="7" y="244"/>
                  <a:pt x="7" y="244"/>
                </a:cubicBezTo>
                <a:cubicBezTo>
                  <a:pt x="8" y="245"/>
                  <a:pt x="8" y="243"/>
                  <a:pt x="7" y="243"/>
                </a:cubicBezTo>
                <a:cubicBezTo>
                  <a:pt x="7" y="243"/>
                  <a:pt x="7" y="243"/>
                  <a:pt x="8" y="244"/>
                </a:cubicBezTo>
                <a:close/>
                <a:moveTo>
                  <a:pt x="6" y="247"/>
                </a:moveTo>
                <a:cubicBezTo>
                  <a:pt x="7" y="248"/>
                  <a:pt x="9" y="244"/>
                  <a:pt x="8" y="244"/>
                </a:cubicBezTo>
                <a:cubicBezTo>
                  <a:pt x="7" y="245"/>
                  <a:pt x="7" y="246"/>
                  <a:pt x="6" y="247"/>
                </a:cubicBezTo>
                <a:close/>
                <a:moveTo>
                  <a:pt x="11" y="248"/>
                </a:moveTo>
                <a:cubicBezTo>
                  <a:pt x="12" y="248"/>
                  <a:pt x="12" y="247"/>
                  <a:pt x="11" y="247"/>
                </a:cubicBezTo>
                <a:cubicBezTo>
                  <a:pt x="11" y="247"/>
                  <a:pt x="11" y="248"/>
                  <a:pt x="11" y="248"/>
                </a:cubicBezTo>
                <a:close/>
                <a:moveTo>
                  <a:pt x="32" y="264"/>
                </a:moveTo>
                <a:cubicBezTo>
                  <a:pt x="33" y="264"/>
                  <a:pt x="33" y="264"/>
                  <a:pt x="33" y="263"/>
                </a:cubicBezTo>
                <a:cubicBezTo>
                  <a:pt x="32" y="263"/>
                  <a:pt x="32" y="263"/>
                  <a:pt x="32" y="264"/>
                </a:cubicBezTo>
                <a:close/>
                <a:moveTo>
                  <a:pt x="10" y="250"/>
                </a:moveTo>
                <a:cubicBezTo>
                  <a:pt x="10" y="250"/>
                  <a:pt x="11" y="249"/>
                  <a:pt x="11" y="249"/>
                </a:cubicBezTo>
                <a:cubicBezTo>
                  <a:pt x="10" y="248"/>
                  <a:pt x="10" y="248"/>
                  <a:pt x="10" y="248"/>
                </a:cubicBezTo>
                <a:cubicBezTo>
                  <a:pt x="10" y="249"/>
                  <a:pt x="9" y="249"/>
                  <a:pt x="10" y="250"/>
                </a:cubicBezTo>
                <a:close/>
                <a:moveTo>
                  <a:pt x="7" y="252"/>
                </a:moveTo>
                <a:cubicBezTo>
                  <a:pt x="7" y="251"/>
                  <a:pt x="9" y="249"/>
                  <a:pt x="8" y="248"/>
                </a:cubicBezTo>
                <a:cubicBezTo>
                  <a:pt x="8" y="249"/>
                  <a:pt x="6" y="251"/>
                  <a:pt x="7" y="252"/>
                </a:cubicBezTo>
                <a:close/>
                <a:moveTo>
                  <a:pt x="3" y="247"/>
                </a:moveTo>
                <a:cubicBezTo>
                  <a:pt x="3" y="246"/>
                  <a:pt x="4" y="246"/>
                  <a:pt x="4" y="246"/>
                </a:cubicBezTo>
                <a:cubicBezTo>
                  <a:pt x="3" y="246"/>
                  <a:pt x="2" y="246"/>
                  <a:pt x="3" y="247"/>
                </a:cubicBezTo>
                <a:close/>
                <a:moveTo>
                  <a:pt x="0" y="255"/>
                </a:moveTo>
                <a:cubicBezTo>
                  <a:pt x="1" y="253"/>
                  <a:pt x="3" y="253"/>
                  <a:pt x="2" y="251"/>
                </a:cubicBezTo>
                <a:cubicBezTo>
                  <a:pt x="2" y="253"/>
                  <a:pt x="0" y="254"/>
                  <a:pt x="0" y="255"/>
                </a:cubicBezTo>
                <a:close/>
                <a:moveTo>
                  <a:pt x="30" y="271"/>
                </a:moveTo>
                <a:cubicBezTo>
                  <a:pt x="30" y="271"/>
                  <a:pt x="31" y="271"/>
                  <a:pt x="31" y="271"/>
                </a:cubicBezTo>
                <a:cubicBezTo>
                  <a:pt x="31" y="271"/>
                  <a:pt x="30" y="270"/>
                  <a:pt x="30" y="271"/>
                </a:cubicBezTo>
                <a:close/>
                <a:moveTo>
                  <a:pt x="34" y="274"/>
                </a:moveTo>
                <a:cubicBezTo>
                  <a:pt x="35" y="275"/>
                  <a:pt x="34" y="275"/>
                  <a:pt x="35" y="275"/>
                </a:cubicBezTo>
                <a:cubicBezTo>
                  <a:pt x="36" y="275"/>
                  <a:pt x="35" y="275"/>
                  <a:pt x="35" y="274"/>
                </a:cubicBezTo>
                <a:cubicBezTo>
                  <a:pt x="35" y="274"/>
                  <a:pt x="35" y="274"/>
                  <a:pt x="34" y="274"/>
                </a:cubicBezTo>
                <a:close/>
                <a:moveTo>
                  <a:pt x="3" y="254"/>
                </a:moveTo>
                <a:cubicBezTo>
                  <a:pt x="2" y="254"/>
                  <a:pt x="2" y="254"/>
                  <a:pt x="2" y="253"/>
                </a:cubicBezTo>
                <a:cubicBezTo>
                  <a:pt x="2" y="254"/>
                  <a:pt x="2" y="254"/>
                  <a:pt x="2" y="254"/>
                </a:cubicBezTo>
                <a:cubicBezTo>
                  <a:pt x="2" y="254"/>
                  <a:pt x="4" y="254"/>
                  <a:pt x="3" y="253"/>
                </a:cubicBezTo>
                <a:lnTo>
                  <a:pt x="3" y="254"/>
                </a:lnTo>
                <a:close/>
                <a:moveTo>
                  <a:pt x="27" y="271"/>
                </a:moveTo>
                <a:cubicBezTo>
                  <a:pt x="27" y="271"/>
                  <a:pt x="27" y="272"/>
                  <a:pt x="28" y="271"/>
                </a:cubicBezTo>
                <a:cubicBezTo>
                  <a:pt x="28" y="271"/>
                  <a:pt x="27" y="270"/>
                  <a:pt x="27" y="271"/>
                </a:cubicBezTo>
                <a:close/>
                <a:moveTo>
                  <a:pt x="31" y="278"/>
                </a:moveTo>
                <a:cubicBezTo>
                  <a:pt x="31" y="277"/>
                  <a:pt x="30" y="277"/>
                  <a:pt x="30" y="276"/>
                </a:cubicBezTo>
                <a:cubicBezTo>
                  <a:pt x="30" y="277"/>
                  <a:pt x="31" y="277"/>
                  <a:pt x="31" y="278"/>
                </a:cubicBezTo>
                <a:close/>
                <a:moveTo>
                  <a:pt x="31" y="281"/>
                </a:moveTo>
                <a:cubicBezTo>
                  <a:pt x="32" y="281"/>
                  <a:pt x="32" y="281"/>
                  <a:pt x="32" y="281"/>
                </a:cubicBezTo>
                <a:cubicBezTo>
                  <a:pt x="32" y="280"/>
                  <a:pt x="32" y="280"/>
                  <a:pt x="33" y="280"/>
                </a:cubicBezTo>
                <a:cubicBezTo>
                  <a:pt x="33" y="280"/>
                  <a:pt x="33" y="279"/>
                  <a:pt x="33" y="279"/>
                </a:cubicBezTo>
                <a:cubicBezTo>
                  <a:pt x="32" y="280"/>
                  <a:pt x="32" y="281"/>
                  <a:pt x="31" y="281"/>
                </a:cubicBezTo>
                <a:close/>
                <a:moveTo>
                  <a:pt x="782" y="255"/>
                </a:moveTo>
                <a:cubicBezTo>
                  <a:pt x="781" y="255"/>
                  <a:pt x="779" y="253"/>
                  <a:pt x="779" y="256"/>
                </a:cubicBezTo>
                <a:cubicBezTo>
                  <a:pt x="781" y="259"/>
                  <a:pt x="782" y="261"/>
                  <a:pt x="783" y="263"/>
                </a:cubicBezTo>
                <a:cubicBezTo>
                  <a:pt x="781" y="263"/>
                  <a:pt x="777" y="259"/>
                  <a:pt x="774" y="258"/>
                </a:cubicBezTo>
                <a:cubicBezTo>
                  <a:pt x="775" y="259"/>
                  <a:pt x="777" y="263"/>
                  <a:pt x="778" y="264"/>
                </a:cubicBezTo>
                <a:cubicBezTo>
                  <a:pt x="779" y="267"/>
                  <a:pt x="779" y="268"/>
                  <a:pt x="780" y="271"/>
                </a:cubicBezTo>
                <a:cubicBezTo>
                  <a:pt x="779" y="271"/>
                  <a:pt x="779" y="271"/>
                  <a:pt x="779" y="272"/>
                </a:cubicBezTo>
                <a:cubicBezTo>
                  <a:pt x="776" y="269"/>
                  <a:pt x="775" y="267"/>
                  <a:pt x="772" y="264"/>
                </a:cubicBezTo>
                <a:cubicBezTo>
                  <a:pt x="771" y="262"/>
                  <a:pt x="772" y="262"/>
                  <a:pt x="771" y="260"/>
                </a:cubicBezTo>
                <a:cubicBezTo>
                  <a:pt x="770" y="259"/>
                  <a:pt x="767" y="254"/>
                  <a:pt x="766" y="252"/>
                </a:cubicBezTo>
                <a:cubicBezTo>
                  <a:pt x="766" y="254"/>
                  <a:pt x="763" y="249"/>
                  <a:pt x="762" y="246"/>
                </a:cubicBezTo>
                <a:cubicBezTo>
                  <a:pt x="763" y="250"/>
                  <a:pt x="761" y="249"/>
                  <a:pt x="764" y="255"/>
                </a:cubicBezTo>
                <a:cubicBezTo>
                  <a:pt x="763" y="252"/>
                  <a:pt x="764" y="254"/>
                  <a:pt x="765" y="256"/>
                </a:cubicBezTo>
                <a:cubicBezTo>
                  <a:pt x="765" y="257"/>
                  <a:pt x="765" y="255"/>
                  <a:pt x="765" y="255"/>
                </a:cubicBezTo>
                <a:cubicBezTo>
                  <a:pt x="766" y="256"/>
                  <a:pt x="766" y="257"/>
                  <a:pt x="766" y="258"/>
                </a:cubicBezTo>
                <a:cubicBezTo>
                  <a:pt x="767" y="259"/>
                  <a:pt x="768" y="260"/>
                  <a:pt x="770" y="260"/>
                </a:cubicBezTo>
                <a:cubicBezTo>
                  <a:pt x="770" y="262"/>
                  <a:pt x="771" y="264"/>
                  <a:pt x="772" y="267"/>
                </a:cubicBezTo>
                <a:cubicBezTo>
                  <a:pt x="771" y="267"/>
                  <a:pt x="768" y="261"/>
                  <a:pt x="769" y="264"/>
                </a:cubicBezTo>
                <a:cubicBezTo>
                  <a:pt x="768" y="262"/>
                  <a:pt x="766" y="259"/>
                  <a:pt x="766" y="260"/>
                </a:cubicBezTo>
                <a:cubicBezTo>
                  <a:pt x="766" y="259"/>
                  <a:pt x="764" y="256"/>
                  <a:pt x="764" y="255"/>
                </a:cubicBezTo>
                <a:cubicBezTo>
                  <a:pt x="763" y="254"/>
                  <a:pt x="762" y="254"/>
                  <a:pt x="761" y="253"/>
                </a:cubicBezTo>
                <a:cubicBezTo>
                  <a:pt x="761" y="252"/>
                  <a:pt x="762" y="253"/>
                  <a:pt x="762" y="252"/>
                </a:cubicBezTo>
                <a:cubicBezTo>
                  <a:pt x="762" y="251"/>
                  <a:pt x="761" y="249"/>
                  <a:pt x="761" y="249"/>
                </a:cubicBezTo>
                <a:cubicBezTo>
                  <a:pt x="757" y="243"/>
                  <a:pt x="757" y="246"/>
                  <a:pt x="752" y="241"/>
                </a:cubicBezTo>
                <a:cubicBezTo>
                  <a:pt x="752" y="241"/>
                  <a:pt x="755" y="244"/>
                  <a:pt x="755" y="245"/>
                </a:cubicBezTo>
                <a:cubicBezTo>
                  <a:pt x="755" y="246"/>
                  <a:pt x="755" y="245"/>
                  <a:pt x="755" y="244"/>
                </a:cubicBezTo>
                <a:cubicBezTo>
                  <a:pt x="755" y="244"/>
                  <a:pt x="755" y="246"/>
                  <a:pt x="756" y="246"/>
                </a:cubicBezTo>
                <a:cubicBezTo>
                  <a:pt x="757" y="248"/>
                  <a:pt x="756" y="247"/>
                  <a:pt x="757" y="249"/>
                </a:cubicBezTo>
                <a:cubicBezTo>
                  <a:pt x="755" y="246"/>
                  <a:pt x="755" y="248"/>
                  <a:pt x="753" y="248"/>
                </a:cubicBezTo>
                <a:cubicBezTo>
                  <a:pt x="752" y="245"/>
                  <a:pt x="751" y="244"/>
                  <a:pt x="750" y="245"/>
                </a:cubicBezTo>
                <a:cubicBezTo>
                  <a:pt x="748" y="242"/>
                  <a:pt x="747" y="243"/>
                  <a:pt x="745" y="239"/>
                </a:cubicBezTo>
                <a:cubicBezTo>
                  <a:pt x="744" y="239"/>
                  <a:pt x="744" y="239"/>
                  <a:pt x="744" y="239"/>
                </a:cubicBezTo>
                <a:cubicBezTo>
                  <a:pt x="743" y="237"/>
                  <a:pt x="741" y="236"/>
                  <a:pt x="739" y="233"/>
                </a:cubicBezTo>
                <a:cubicBezTo>
                  <a:pt x="739" y="232"/>
                  <a:pt x="739" y="231"/>
                  <a:pt x="740" y="231"/>
                </a:cubicBezTo>
                <a:cubicBezTo>
                  <a:pt x="741" y="233"/>
                  <a:pt x="741" y="234"/>
                  <a:pt x="742" y="234"/>
                </a:cubicBezTo>
                <a:cubicBezTo>
                  <a:pt x="742" y="234"/>
                  <a:pt x="741" y="231"/>
                  <a:pt x="743" y="234"/>
                </a:cubicBezTo>
                <a:cubicBezTo>
                  <a:pt x="743" y="233"/>
                  <a:pt x="742" y="232"/>
                  <a:pt x="741" y="231"/>
                </a:cubicBezTo>
                <a:cubicBezTo>
                  <a:pt x="740" y="230"/>
                  <a:pt x="741" y="231"/>
                  <a:pt x="740" y="231"/>
                </a:cubicBezTo>
                <a:cubicBezTo>
                  <a:pt x="739" y="227"/>
                  <a:pt x="737" y="229"/>
                  <a:pt x="736" y="226"/>
                </a:cubicBezTo>
                <a:cubicBezTo>
                  <a:pt x="736" y="227"/>
                  <a:pt x="735" y="226"/>
                  <a:pt x="733" y="224"/>
                </a:cubicBezTo>
                <a:cubicBezTo>
                  <a:pt x="734" y="226"/>
                  <a:pt x="737" y="229"/>
                  <a:pt x="738" y="231"/>
                </a:cubicBezTo>
                <a:cubicBezTo>
                  <a:pt x="735" y="229"/>
                  <a:pt x="728" y="217"/>
                  <a:pt x="726" y="218"/>
                </a:cubicBezTo>
                <a:cubicBezTo>
                  <a:pt x="724" y="215"/>
                  <a:pt x="723" y="213"/>
                  <a:pt x="721" y="210"/>
                </a:cubicBezTo>
                <a:cubicBezTo>
                  <a:pt x="715" y="205"/>
                  <a:pt x="707" y="195"/>
                  <a:pt x="698" y="186"/>
                </a:cubicBezTo>
                <a:cubicBezTo>
                  <a:pt x="698" y="186"/>
                  <a:pt x="701" y="188"/>
                  <a:pt x="700" y="188"/>
                </a:cubicBezTo>
                <a:cubicBezTo>
                  <a:pt x="696" y="184"/>
                  <a:pt x="693" y="182"/>
                  <a:pt x="688" y="177"/>
                </a:cubicBezTo>
                <a:cubicBezTo>
                  <a:pt x="689" y="178"/>
                  <a:pt x="690" y="178"/>
                  <a:pt x="690" y="177"/>
                </a:cubicBezTo>
                <a:cubicBezTo>
                  <a:pt x="689" y="176"/>
                  <a:pt x="689" y="176"/>
                  <a:pt x="689" y="176"/>
                </a:cubicBezTo>
                <a:cubicBezTo>
                  <a:pt x="687" y="174"/>
                  <a:pt x="689" y="177"/>
                  <a:pt x="688" y="177"/>
                </a:cubicBezTo>
                <a:cubicBezTo>
                  <a:pt x="686" y="175"/>
                  <a:pt x="687" y="175"/>
                  <a:pt x="686" y="174"/>
                </a:cubicBezTo>
                <a:cubicBezTo>
                  <a:pt x="684" y="172"/>
                  <a:pt x="686" y="174"/>
                  <a:pt x="684" y="173"/>
                </a:cubicBezTo>
                <a:cubicBezTo>
                  <a:pt x="683" y="172"/>
                  <a:pt x="682" y="169"/>
                  <a:pt x="681" y="170"/>
                </a:cubicBezTo>
                <a:cubicBezTo>
                  <a:pt x="680" y="169"/>
                  <a:pt x="681" y="169"/>
                  <a:pt x="681" y="169"/>
                </a:cubicBezTo>
                <a:cubicBezTo>
                  <a:pt x="680" y="168"/>
                  <a:pt x="679" y="168"/>
                  <a:pt x="678" y="168"/>
                </a:cubicBezTo>
                <a:cubicBezTo>
                  <a:pt x="676" y="165"/>
                  <a:pt x="672" y="163"/>
                  <a:pt x="672" y="161"/>
                </a:cubicBezTo>
                <a:cubicBezTo>
                  <a:pt x="670" y="160"/>
                  <a:pt x="662" y="154"/>
                  <a:pt x="657" y="149"/>
                </a:cubicBezTo>
                <a:cubicBezTo>
                  <a:pt x="660" y="152"/>
                  <a:pt x="654" y="146"/>
                  <a:pt x="654" y="146"/>
                </a:cubicBezTo>
                <a:cubicBezTo>
                  <a:pt x="653" y="145"/>
                  <a:pt x="653" y="145"/>
                  <a:pt x="652" y="145"/>
                </a:cubicBezTo>
                <a:cubicBezTo>
                  <a:pt x="648" y="142"/>
                  <a:pt x="644" y="139"/>
                  <a:pt x="645" y="138"/>
                </a:cubicBezTo>
                <a:cubicBezTo>
                  <a:pt x="641" y="135"/>
                  <a:pt x="641" y="135"/>
                  <a:pt x="641" y="135"/>
                </a:cubicBezTo>
                <a:cubicBezTo>
                  <a:pt x="642" y="137"/>
                  <a:pt x="641" y="136"/>
                  <a:pt x="640" y="136"/>
                </a:cubicBezTo>
                <a:cubicBezTo>
                  <a:pt x="637" y="133"/>
                  <a:pt x="636" y="133"/>
                  <a:pt x="633" y="130"/>
                </a:cubicBezTo>
                <a:cubicBezTo>
                  <a:pt x="633" y="130"/>
                  <a:pt x="632" y="129"/>
                  <a:pt x="633" y="129"/>
                </a:cubicBezTo>
                <a:cubicBezTo>
                  <a:pt x="629" y="126"/>
                  <a:pt x="631" y="129"/>
                  <a:pt x="629" y="128"/>
                </a:cubicBezTo>
                <a:cubicBezTo>
                  <a:pt x="628" y="126"/>
                  <a:pt x="625" y="124"/>
                  <a:pt x="622" y="123"/>
                </a:cubicBezTo>
                <a:cubicBezTo>
                  <a:pt x="626" y="124"/>
                  <a:pt x="620" y="120"/>
                  <a:pt x="618" y="120"/>
                </a:cubicBezTo>
                <a:cubicBezTo>
                  <a:pt x="618" y="120"/>
                  <a:pt x="620" y="122"/>
                  <a:pt x="621" y="122"/>
                </a:cubicBezTo>
                <a:cubicBezTo>
                  <a:pt x="623" y="124"/>
                  <a:pt x="615" y="119"/>
                  <a:pt x="617" y="119"/>
                </a:cubicBezTo>
                <a:cubicBezTo>
                  <a:pt x="614" y="117"/>
                  <a:pt x="614" y="117"/>
                  <a:pt x="614" y="117"/>
                </a:cubicBezTo>
                <a:cubicBezTo>
                  <a:pt x="613" y="116"/>
                  <a:pt x="614" y="118"/>
                  <a:pt x="611" y="116"/>
                </a:cubicBezTo>
                <a:cubicBezTo>
                  <a:pt x="611" y="116"/>
                  <a:pt x="613" y="116"/>
                  <a:pt x="612" y="115"/>
                </a:cubicBezTo>
                <a:cubicBezTo>
                  <a:pt x="610" y="114"/>
                  <a:pt x="612" y="116"/>
                  <a:pt x="610" y="115"/>
                </a:cubicBezTo>
                <a:cubicBezTo>
                  <a:pt x="607" y="112"/>
                  <a:pt x="602" y="111"/>
                  <a:pt x="596" y="106"/>
                </a:cubicBezTo>
                <a:cubicBezTo>
                  <a:pt x="596" y="106"/>
                  <a:pt x="595" y="106"/>
                  <a:pt x="595" y="105"/>
                </a:cubicBezTo>
                <a:cubicBezTo>
                  <a:pt x="594" y="105"/>
                  <a:pt x="594" y="105"/>
                  <a:pt x="594" y="106"/>
                </a:cubicBezTo>
                <a:cubicBezTo>
                  <a:pt x="587" y="101"/>
                  <a:pt x="583" y="99"/>
                  <a:pt x="576" y="95"/>
                </a:cubicBezTo>
                <a:cubicBezTo>
                  <a:pt x="573" y="94"/>
                  <a:pt x="576" y="96"/>
                  <a:pt x="575" y="96"/>
                </a:cubicBezTo>
                <a:cubicBezTo>
                  <a:pt x="575" y="95"/>
                  <a:pt x="571" y="94"/>
                  <a:pt x="571" y="94"/>
                </a:cubicBezTo>
                <a:cubicBezTo>
                  <a:pt x="568" y="92"/>
                  <a:pt x="566" y="90"/>
                  <a:pt x="562" y="88"/>
                </a:cubicBezTo>
                <a:cubicBezTo>
                  <a:pt x="555" y="85"/>
                  <a:pt x="548" y="82"/>
                  <a:pt x="540" y="79"/>
                </a:cubicBezTo>
                <a:cubicBezTo>
                  <a:pt x="540" y="78"/>
                  <a:pt x="540" y="78"/>
                  <a:pt x="540" y="78"/>
                </a:cubicBezTo>
                <a:cubicBezTo>
                  <a:pt x="537" y="77"/>
                  <a:pt x="535" y="76"/>
                  <a:pt x="533" y="75"/>
                </a:cubicBezTo>
                <a:cubicBezTo>
                  <a:pt x="530" y="74"/>
                  <a:pt x="529" y="74"/>
                  <a:pt x="526" y="73"/>
                </a:cubicBezTo>
                <a:cubicBezTo>
                  <a:pt x="526" y="72"/>
                  <a:pt x="526" y="72"/>
                  <a:pt x="526" y="72"/>
                </a:cubicBezTo>
                <a:cubicBezTo>
                  <a:pt x="521" y="71"/>
                  <a:pt x="517" y="70"/>
                  <a:pt x="514" y="68"/>
                </a:cubicBezTo>
                <a:cubicBezTo>
                  <a:pt x="510" y="68"/>
                  <a:pt x="504" y="65"/>
                  <a:pt x="502" y="64"/>
                </a:cubicBezTo>
                <a:cubicBezTo>
                  <a:pt x="500" y="63"/>
                  <a:pt x="502" y="65"/>
                  <a:pt x="502" y="65"/>
                </a:cubicBezTo>
                <a:cubicBezTo>
                  <a:pt x="497" y="64"/>
                  <a:pt x="493" y="62"/>
                  <a:pt x="488" y="60"/>
                </a:cubicBezTo>
                <a:cubicBezTo>
                  <a:pt x="485" y="60"/>
                  <a:pt x="481" y="60"/>
                  <a:pt x="480" y="59"/>
                </a:cubicBezTo>
                <a:cubicBezTo>
                  <a:pt x="483" y="59"/>
                  <a:pt x="485" y="60"/>
                  <a:pt x="484" y="59"/>
                </a:cubicBezTo>
                <a:cubicBezTo>
                  <a:pt x="482" y="58"/>
                  <a:pt x="480" y="59"/>
                  <a:pt x="480" y="58"/>
                </a:cubicBezTo>
                <a:cubicBezTo>
                  <a:pt x="479" y="58"/>
                  <a:pt x="479" y="58"/>
                  <a:pt x="479" y="59"/>
                </a:cubicBezTo>
                <a:cubicBezTo>
                  <a:pt x="474" y="58"/>
                  <a:pt x="470" y="57"/>
                  <a:pt x="468" y="56"/>
                </a:cubicBezTo>
                <a:cubicBezTo>
                  <a:pt x="466" y="56"/>
                  <a:pt x="469" y="57"/>
                  <a:pt x="464" y="56"/>
                </a:cubicBezTo>
                <a:cubicBezTo>
                  <a:pt x="465" y="55"/>
                  <a:pt x="461" y="54"/>
                  <a:pt x="459" y="54"/>
                </a:cubicBezTo>
                <a:cubicBezTo>
                  <a:pt x="459" y="54"/>
                  <a:pt x="459" y="54"/>
                  <a:pt x="458" y="54"/>
                </a:cubicBezTo>
                <a:cubicBezTo>
                  <a:pt x="458" y="54"/>
                  <a:pt x="459" y="54"/>
                  <a:pt x="461" y="54"/>
                </a:cubicBezTo>
                <a:cubicBezTo>
                  <a:pt x="461" y="53"/>
                  <a:pt x="460" y="53"/>
                  <a:pt x="458" y="53"/>
                </a:cubicBezTo>
                <a:cubicBezTo>
                  <a:pt x="457" y="53"/>
                  <a:pt x="456" y="53"/>
                  <a:pt x="456" y="54"/>
                </a:cubicBezTo>
                <a:cubicBezTo>
                  <a:pt x="453" y="53"/>
                  <a:pt x="452" y="52"/>
                  <a:pt x="450" y="52"/>
                </a:cubicBezTo>
                <a:cubicBezTo>
                  <a:pt x="448" y="51"/>
                  <a:pt x="451" y="52"/>
                  <a:pt x="450" y="52"/>
                </a:cubicBezTo>
                <a:cubicBezTo>
                  <a:pt x="442" y="51"/>
                  <a:pt x="434" y="51"/>
                  <a:pt x="428" y="49"/>
                </a:cubicBezTo>
                <a:cubicBezTo>
                  <a:pt x="426" y="49"/>
                  <a:pt x="429" y="50"/>
                  <a:pt x="427" y="50"/>
                </a:cubicBezTo>
                <a:cubicBezTo>
                  <a:pt x="424" y="50"/>
                  <a:pt x="424" y="49"/>
                  <a:pt x="426" y="49"/>
                </a:cubicBezTo>
                <a:cubicBezTo>
                  <a:pt x="426" y="48"/>
                  <a:pt x="425" y="49"/>
                  <a:pt x="423" y="48"/>
                </a:cubicBezTo>
                <a:cubicBezTo>
                  <a:pt x="423" y="49"/>
                  <a:pt x="423" y="49"/>
                  <a:pt x="423" y="49"/>
                </a:cubicBezTo>
                <a:cubicBezTo>
                  <a:pt x="416" y="48"/>
                  <a:pt x="410" y="48"/>
                  <a:pt x="402" y="48"/>
                </a:cubicBezTo>
                <a:cubicBezTo>
                  <a:pt x="404" y="47"/>
                  <a:pt x="401" y="47"/>
                  <a:pt x="397" y="47"/>
                </a:cubicBezTo>
                <a:cubicBezTo>
                  <a:pt x="397" y="46"/>
                  <a:pt x="397" y="46"/>
                  <a:pt x="397" y="46"/>
                </a:cubicBezTo>
                <a:cubicBezTo>
                  <a:pt x="394" y="47"/>
                  <a:pt x="393" y="46"/>
                  <a:pt x="391" y="46"/>
                </a:cubicBezTo>
                <a:cubicBezTo>
                  <a:pt x="389" y="46"/>
                  <a:pt x="395" y="47"/>
                  <a:pt x="393" y="48"/>
                </a:cubicBezTo>
                <a:cubicBezTo>
                  <a:pt x="390" y="47"/>
                  <a:pt x="390" y="47"/>
                  <a:pt x="388" y="47"/>
                </a:cubicBezTo>
                <a:cubicBezTo>
                  <a:pt x="386" y="47"/>
                  <a:pt x="388" y="47"/>
                  <a:pt x="388" y="48"/>
                </a:cubicBezTo>
                <a:cubicBezTo>
                  <a:pt x="385" y="48"/>
                  <a:pt x="385" y="47"/>
                  <a:pt x="382" y="48"/>
                </a:cubicBezTo>
                <a:cubicBezTo>
                  <a:pt x="382" y="47"/>
                  <a:pt x="383" y="47"/>
                  <a:pt x="384" y="47"/>
                </a:cubicBezTo>
                <a:cubicBezTo>
                  <a:pt x="383" y="47"/>
                  <a:pt x="380" y="48"/>
                  <a:pt x="380" y="47"/>
                </a:cubicBezTo>
                <a:cubicBezTo>
                  <a:pt x="379" y="47"/>
                  <a:pt x="380" y="48"/>
                  <a:pt x="377" y="48"/>
                </a:cubicBezTo>
                <a:cubicBezTo>
                  <a:pt x="376" y="47"/>
                  <a:pt x="377" y="47"/>
                  <a:pt x="376" y="47"/>
                </a:cubicBezTo>
                <a:cubicBezTo>
                  <a:pt x="375" y="47"/>
                  <a:pt x="371" y="48"/>
                  <a:pt x="375" y="48"/>
                </a:cubicBezTo>
                <a:cubicBezTo>
                  <a:pt x="374" y="48"/>
                  <a:pt x="373" y="49"/>
                  <a:pt x="371" y="49"/>
                </a:cubicBezTo>
                <a:cubicBezTo>
                  <a:pt x="372" y="48"/>
                  <a:pt x="370" y="48"/>
                  <a:pt x="371" y="47"/>
                </a:cubicBezTo>
                <a:cubicBezTo>
                  <a:pt x="370" y="47"/>
                  <a:pt x="367" y="48"/>
                  <a:pt x="368" y="47"/>
                </a:cubicBezTo>
                <a:cubicBezTo>
                  <a:pt x="365" y="48"/>
                  <a:pt x="363" y="48"/>
                  <a:pt x="361" y="48"/>
                </a:cubicBezTo>
                <a:cubicBezTo>
                  <a:pt x="361" y="47"/>
                  <a:pt x="362" y="47"/>
                  <a:pt x="363" y="47"/>
                </a:cubicBezTo>
                <a:cubicBezTo>
                  <a:pt x="363" y="47"/>
                  <a:pt x="361" y="47"/>
                  <a:pt x="359" y="47"/>
                </a:cubicBezTo>
                <a:cubicBezTo>
                  <a:pt x="358" y="48"/>
                  <a:pt x="355" y="48"/>
                  <a:pt x="351" y="48"/>
                </a:cubicBezTo>
                <a:cubicBezTo>
                  <a:pt x="351" y="49"/>
                  <a:pt x="354" y="48"/>
                  <a:pt x="354" y="49"/>
                </a:cubicBezTo>
                <a:cubicBezTo>
                  <a:pt x="350" y="50"/>
                  <a:pt x="351" y="49"/>
                  <a:pt x="348" y="49"/>
                </a:cubicBezTo>
                <a:cubicBezTo>
                  <a:pt x="350" y="50"/>
                  <a:pt x="344" y="50"/>
                  <a:pt x="342" y="50"/>
                </a:cubicBezTo>
                <a:cubicBezTo>
                  <a:pt x="340" y="50"/>
                  <a:pt x="343" y="50"/>
                  <a:pt x="341" y="51"/>
                </a:cubicBezTo>
                <a:cubicBezTo>
                  <a:pt x="336" y="52"/>
                  <a:pt x="334" y="52"/>
                  <a:pt x="332" y="51"/>
                </a:cubicBezTo>
                <a:cubicBezTo>
                  <a:pt x="334" y="50"/>
                  <a:pt x="335" y="51"/>
                  <a:pt x="335" y="51"/>
                </a:cubicBezTo>
                <a:cubicBezTo>
                  <a:pt x="336" y="51"/>
                  <a:pt x="336" y="51"/>
                  <a:pt x="336" y="51"/>
                </a:cubicBezTo>
                <a:cubicBezTo>
                  <a:pt x="336" y="50"/>
                  <a:pt x="334" y="51"/>
                  <a:pt x="335" y="50"/>
                </a:cubicBezTo>
                <a:cubicBezTo>
                  <a:pt x="331" y="51"/>
                  <a:pt x="331" y="51"/>
                  <a:pt x="331" y="52"/>
                </a:cubicBezTo>
                <a:cubicBezTo>
                  <a:pt x="330" y="51"/>
                  <a:pt x="326" y="51"/>
                  <a:pt x="326" y="52"/>
                </a:cubicBezTo>
                <a:cubicBezTo>
                  <a:pt x="323" y="53"/>
                  <a:pt x="325" y="52"/>
                  <a:pt x="326" y="51"/>
                </a:cubicBezTo>
                <a:cubicBezTo>
                  <a:pt x="326" y="51"/>
                  <a:pt x="322" y="52"/>
                  <a:pt x="321" y="53"/>
                </a:cubicBezTo>
                <a:cubicBezTo>
                  <a:pt x="321" y="53"/>
                  <a:pt x="322" y="53"/>
                  <a:pt x="323" y="53"/>
                </a:cubicBezTo>
                <a:cubicBezTo>
                  <a:pt x="321" y="53"/>
                  <a:pt x="315" y="54"/>
                  <a:pt x="316" y="55"/>
                </a:cubicBezTo>
                <a:cubicBezTo>
                  <a:pt x="314" y="56"/>
                  <a:pt x="314" y="55"/>
                  <a:pt x="312" y="55"/>
                </a:cubicBezTo>
                <a:cubicBezTo>
                  <a:pt x="313" y="55"/>
                  <a:pt x="314" y="54"/>
                  <a:pt x="315" y="54"/>
                </a:cubicBezTo>
                <a:cubicBezTo>
                  <a:pt x="317" y="53"/>
                  <a:pt x="317" y="53"/>
                  <a:pt x="320" y="52"/>
                </a:cubicBezTo>
                <a:cubicBezTo>
                  <a:pt x="319" y="52"/>
                  <a:pt x="314" y="54"/>
                  <a:pt x="313" y="54"/>
                </a:cubicBezTo>
                <a:cubicBezTo>
                  <a:pt x="310" y="54"/>
                  <a:pt x="314" y="54"/>
                  <a:pt x="312" y="55"/>
                </a:cubicBezTo>
                <a:cubicBezTo>
                  <a:pt x="308" y="56"/>
                  <a:pt x="308" y="56"/>
                  <a:pt x="304" y="57"/>
                </a:cubicBezTo>
                <a:cubicBezTo>
                  <a:pt x="305" y="57"/>
                  <a:pt x="307" y="57"/>
                  <a:pt x="307" y="56"/>
                </a:cubicBezTo>
                <a:cubicBezTo>
                  <a:pt x="305" y="56"/>
                  <a:pt x="302" y="58"/>
                  <a:pt x="302" y="58"/>
                </a:cubicBezTo>
                <a:cubicBezTo>
                  <a:pt x="299" y="59"/>
                  <a:pt x="304" y="57"/>
                  <a:pt x="301" y="58"/>
                </a:cubicBezTo>
                <a:cubicBezTo>
                  <a:pt x="301" y="57"/>
                  <a:pt x="304" y="57"/>
                  <a:pt x="303" y="57"/>
                </a:cubicBezTo>
                <a:cubicBezTo>
                  <a:pt x="303" y="57"/>
                  <a:pt x="298" y="58"/>
                  <a:pt x="297" y="58"/>
                </a:cubicBezTo>
                <a:cubicBezTo>
                  <a:pt x="298" y="59"/>
                  <a:pt x="301" y="57"/>
                  <a:pt x="301" y="58"/>
                </a:cubicBezTo>
                <a:cubicBezTo>
                  <a:pt x="296" y="59"/>
                  <a:pt x="295" y="60"/>
                  <a:pt x="292" y="60"/>
                </a:cubicBezTo>
                <a:cubicBezTo>
                  <a:pt x="290" y="61"/>
                  <a:pt x="289" y="61"/>
                  <a:pt x="289" y="62"/>
                </a:cubicBezTo>
                <a:cubicBezTo>
                  <a:pt x="288" y="62"/>
                  <a:pt x="283" y="62"/>
                  <a:pt x="283" y="63"/>
                </a:cubicBezTo>
                <a:cubicBezTo>
                  <a:pt x="279" y="65"/>
                  <a:pt x="279" y="64"/>
                  <a:pt x="276" y="65"/>
                </a:cubicBezTo>
                <a:cubicBezTo>
                  <a:pt x="274" y="66"/>
                  <a:pt x="277" y="66"/>
                  <a:pt x="276" y="66"/>
                </a:cubicBezTo>
                <a:cubicBezTo>
                  <a:pt x="273" y="67"/>
                  <a:pt x="273" y="67"/>
                  <a:pt x="273" y="67"/>
                </a:cubicBezTo>
                <a:cubicBezTo>
                  <a:pt x="275" y="65"/>
                  <a:pt x="264" y="71"/>
                  <a:pt x="260" y="71"/>
                </a:cubicBezTo>
                <a:cubicBezTo>
                  <a:pt x="259" y="72"/>
                  <a:pt x="259" y="72"/>
                  <a:pt x="259" y="73"/>
                </a:cubicBezTo>
                <a:cubicBezTo>
                  <a:pt x="257" y="73"/>
                  <a:pt x="254" y="74"/>
                  <a:pt x="253" y="75"/>
                </a:cubicBezTo>
                <a:cubicBezTo>
                  <a:pt x="253" y="75"/>
                  <a:pt x="253" y="75"/>
                  <a:pt x="253" y="74"/>
                </a:cubicBezTo>
                <a:cubicBezTo>
                  <a:pt x="248" y="77"/>
                  <a:pt x="246" y="78"/>
                  <a:pt x="239" y="81"/>
                </a:cubicBezTo>
                <a:cubicBezTo>
                  <a:pt x="240" y="80"/>
                  <a:pt x="244" y="78"/>
                  <a:pt x="245" y="78"/>
                </a:cubicBezTo>
                <a:cubicBezTo>
                  <a:pt x="244" y="78"/>
                  <a:pt x="244" y="76"/>
                  <a:pt x="243" y="77"/>
                </a:cubicBezTo>
                <a:cubicBezTo>
                  <a:pt x="243" y="77"/>
                  <a:pt x="242" y="76"/>
                  <a:pt x="243" y="75"/>
                </a:cubicBezTo>
                <a:cubicBezTo>
                  <a:pt x="244" y="75"/>
                  <a:pt x="244" y="75"/>
                  <a:pt x="245" y="75"/>
                </a:cubicBezTo>
                <a:cubicBezTo>
                  <a:pt x="247" y="74"/>
                  <a:pt x="243" y="74"/>
                  <a:pt x="246" y="73"/>
                </a:cubicBezTo>
                <a:cubicBezTo>
                  <a:pt x="245" y="73"/>
                  <a:pt x="244" y="74"/>
                  <a:pt x="243" y="75"/>
                </a:cubicBezTo>
                <a:cubicBezTo>
                  <a:pt x="243" y="73"/>
                  <a:pt x="250" y="71"/>
                  <a:pt x="252" y="71"/>
                </a:cubicBezTo>
                <a:cubicBezTo>
                  <a:pt x="254" y="70"/>
                  <a:pt x="251" y="70"/>
                  <a:pt x="254" y="69"/>
                </a:cubicBezTo>
                <a:cubicBezTo>
                  <a:pt x="247" y="70"/>
                  <a:pt x="242" y="74"/>
                  <a:pt x="237" y="76"/>
                </a:cubicBezTo>
                <a:cubicBezTo>
                  <a:pt x="236" y="76"/>
                  <a:pt x="237" y="76"/>
                  <a:pt x="237" y="76"/>
                </a:cubicBezTo>
                <a:cubicBezTo>
                  <a:pt x="235" y="77"/>
                  <a:pt x="233" y="78"/>
                  <a:pt x="233" y="78"/>
                </a:cubicBezTo>
                <a:cubicBezTo>
                  <a:pt x="234" y="77"/>
                  <a:pt x="235" y="77"/>
                  <a:pt x="235" y="76"/>
                </a:cubicBezTo>
                <a:cubicBezTo>
                  <a:pt x="232" y="77"/>
                  <a:pt x="234" y="77"/>
                  <a:pt x="231" y="78"/>
                </a:cubicBezTo>
                <a:cubicBezTo>
                  <a:pt x="229" y="78"/>
                  <a:pt x="231" y="77"/>
                  <a:pt x="227" y="79"/>
                </a:cubicBezTo>
                <a:cubicBezTo>
                  <a:pt x="227" y="78"/>
                  <a:pt x="230" y="77"/>
                  <a:pt x="231" y="76"/>
                </a:cubicBezTo>
                <a:cubicBezTo>
                  <a:pt x="229" y="77"/>
                  <a:pt x="228" y="77"/>
                  <a:pt x="224" y="79"/>
                </a:cubicBezTo>
                <a:cubicBezTo>
                  <a:pt x="227" y="76"/>
                  <a:pt x="236" y="73"/>
                  <a:pt x="233" y="72"/>
                </a:cubicBezTo>
                <a:cubicBezTo>
                  <a:pt x="233" y="72"/>
                  <a:pt x="231" y="72"/>
                  <a:pt x="231" y="72"/>
                </a:cubicBezTo>
                <a:cubicBezTo>
                  <a:pt x="229" y="73"/>
                  <a:pt x="233" y="72"/>
                  <a:pt x="230" y="73"/>
                </a:cubicBezTo>
                <a:cubicBezTo>
                  <a:pt x="230" y="73"/>
                  <a:pt x="232" y="73"/>
                  <a:pt x="232" y="73"/>
                </a:cubicBezTo>
                <a:cubicBezTo>
                  <a:pt x="227" y="76"/>
                  <a:pt x="222" y="80"/>
                  <a:pt x="219" y="80"/>
                </a:cubicBezTo>
                <a:cubicBezTo>
                  <a:pt x="223" y="79"/>
                  <a:pt x="216" y="80"/>
                  <a:pt x="222" y="77"/>
                </a:cubicBezTo>
                <a:cubicBezTo>
                  <a:pt x="221" y="76"/>
                  <a:pt x="216" y="78"/>
                  <a:pt x="218" y="76"/>
                </a:cubicBezTo>
                <a:cubicBezTo>
                  <a:pt x="217" y="77"/>
                  <a:pt x="210" y="80"/>
                  <a:pt x="210" y="82"/>
                </a:cubicBezTo>
                <a:cubicBezTo>
                  <a:pt x="205" y="84"/>
                  <a:pt x="210" y="81"/>
                  <a:pt x="203" y="85"/>
                </a:cubicBezTo>
                <a:cubicBezTo>
                  <a:pt x="207" y="83"/>
                  <a:pt x="205" y="85"/>
                  <a:pt x="206" y="85"/>
                </a:cubicBezTo>
                <a:cubicBezTo>
                  <a:pt x="203" y="87"/>
                  <a:pt x="205" y="85"/>
                  <a:pt x="204" y="85"/>
                </a:cubicBezTo>
                <a:cubicBezTo>
                  <a:pt x="202" y="86"/>
                  <a:pt x="201" y="88"/>
                  <a:pt x="199" y="88"/>
                </a:cubicBezTo>
                <a:cubicBezTo>
                  <a:pt x="199" y="89"/>
                  <a:pt x="199" y="89"/>
                  <a:pt x="198" y="89"/>
                </a:cubicBezTo>
                <a:cubicBezTo>
                  <a:pt x="200" y="89"/>
                  <a:pt x="202" y="86"/>
                  <a:pt x="203" y="86"/>
                </a:cubicBezTo>
                <a:cubicBezTo>
                  <a:pt x="204" y="87"/>
                  <a:pt x="202" y="88"/>
                  <a:pt x="201" y="88"/>
                </a:cubicBezTo>
                <a:cubicBezTo>
                  <a:pt x="201" y="89"/>
                  <a:pt x="205" y="87"/>
                  <a:pt x="202" y="89"/>
                </a:cubicBezTo>
                <a:cubicBezTo>
                  <a:pt x="202" y="89"/>
                  <a:pt x="204" y="88"/>
                  <a:pt x="205" y="87"/>
                </a:cubicBezTo>
                <a:cubicBezTo>
                  <a:pt x="203" y="89"/>
                  <a:pt x="198" y="91"/>
                  <a:pt x="198" y="92"/>
                </a:cubicBezTo>
                <a:cubicBezTo>
                  <a:pt x="198" y="92"/>
                  <a:pt x="198" y="91"/>
                  <a:pt x="195" y="93"/>
                </a:cubicBezTo>
                <a:cubicBezTo>
                  <a:pt x="195" y="92"/>
                  <a:pt x="196" y="92"/>
                  <a:pt x="197" y="91"/>
                </a:cubicBezTo>
                <a:cubicBezTo>
                  <a:pt x="196" y="91"/>
                  <a:pt x="194" y="92"/>
                  <a:pt x="192" y="94"/>
                </a:cubicBezTo>
                <a:cubicBezTo>
                  <a:pt x="191" y="94"/>
                  <a:pt x="190" y="94"/>
                  <a:pt x="190" y="93"/>
                </a:cubicBezTo>
                <a:cubicBezTo>
                  <a:pt x="187" y="95"/>
                  <a:pt x="190" y="94"/>
                  <a:pt x="187" y="96"/>
                </a:cubicBezTo>
                <a:cubicBezTo>
                  <a:pt x="189" y="94"/>
                  <a:pt x="184" y="97"/>
                  <a:pt x="184" y="96"/>
                </a:cubicBezTo>
                <a:cubicBezTo>
                  <a:pt x="182" y="98"/>
                  <a:pt x="180" y="99"/>
                  <a:pt x="179" y="100"/>
                </a:cubicBezTo>
                <a:cubicBezTo>
                  <a:pt x="179" y="99"/>
                  <a:pt x="179" y="98"/>
                  <a:pt x="181" y="98"/>
                </a:cubicBezTo>
                <a:cubicBezTo>
                  <a:pt x="184" y="96"/>
                  <a:pt x="180" y="98"/>
                  <a:pt x="180" y="97"/>
                </a:cubicBezTo>
                <a:cubicBezTo>
                  <a:pt x="184" y="95"/>
                  <a:pt x="186" y="93"/>
                  <a:pt x="191" y="90"/>
                </a:cubicBezTo>
                <a:cubicBezTo>
                  <a:pt x="188" y="92"/>
                  <a:pt x="189" y="92"/>
                  <a:pt x="192" y="90"/>
                </a:cubicBezTo>
                <a:cubicBezTo>
                  <a:pt x="194" y="88"/>
                  <a:pt x="194" y="88"/>
                  <a:pt x="198" y="86"/>
                </a:cubicBezTo>
                <a:cubicBezTo>
                  <a:pt x="200" y="85"/>
                  <a:pt x="196" y="86"/>
                  <a:pt x="200" y="84"/>
                </a:cubicBezTo>
                <a:cubicBezTo>
                  <a:pt x="199" y="85"/>
                  <a:pt x="204" y="82"/>
                  <a:pt x="204" y="84"/>
                </a:cubicBezTo>
                <a:cubicBezTo>
                  <a:pt x="204" y="84"/>
                  <a:pt x="206" y="83"/>
                  <a:pt x="208" y="82"/>
                </a:cubicBezTo>
                <a:cubicBezTo>
                  <a:pt x="208" y="81"/>
                  <a:pt x="209" y="81"/>
                  <a:pt x="209" y="81"/>
                </a:cubicBezTo>
                <a:cubicBezTo>
                  <a:pt x="209" y="80"/>
                  <a:pt x="205" y="82"/>
                  <a:pt x="207" y="82"/>
                </a:cubicBezTo>
                <a:cubicBezTo>
                  <a:pt x="205" y="83"/>
                  <a:pt x="203" y="84"/>
                  <a:pt x="203" y="83"/>
                </a:cubicBezTo>
                <a:cubicBezTo>
                  <a:pt x="206" y="81"/>
                  <a:pt x="206" y="81"/>
                  <a:pt x="206" y="81"/>
                </a:cubicBezTo>
                <a:cubicBezTo>
                  <a:pt x="206" y="81"/>
                  <a:pt x="205" y="82"/>
                  <a:pt x="206" y="82"/>
                </a:cubicBezTo>
                <a:cubicBezTo>
                  <a:pt x="208" y="81"/>
                  <a:pt x="207" y="81"/>
                  <a:pt x="207" y="80"/>
                </a:cubicBezTo>
                <a:cubicBezTo>
                  <a:pt x="208" y="79"/>
                  <a:pt x="209" y="80"/>
                  <a:pt x="210" y="79"/>
                </a:cubicBezTo>
                <a:cubicBezTo>
                  <a:pt x="212" y="78"/>
                  <a:pt x="209" y="81"/>
                  <a:pt x="213" y="79"/>
                </a:cubicBezTo>
                <a:cubicBezTo>
                  <a:pt x="215" y="78"/>
                  <a:pt x="214" y="77"/>
                  <a:pt x="216" y="77"/>
                </a:cubicBezTo>
                <a:cubicBezTo>
                  <a:pt x="218" y="75"/>
                  <a:pt x="218" y="73"/>
                  <a:pt x="217" y="73"/>
                </a:cubicBezTo>
                <a:cubicBezTo>
                  <a:pt x="216" y="74"/>
                  <a:pt x="216" y="74"/>
                  <a:pt x="213" y="75"/>
                </a:cubicBezTo>
                <a:cubicBezTo>
                  <a:pt x="213" y="74"/>
                  <a:pt x="213" y="74"/>
                  <a:pt x="213" y="74"/>
                </a:cubicBezTo>
                <a:cubicBezTo>
                  <a:pt x="219" y="70"/>
                  <a:pt x="218" y="72"/>
                  <a:pt x="221" y="70"/>
                </a:cubicBezTo>
                <a:cubicBezTo>
                  <a:pt x="222" y="70"/>
                  <a:pt x="220" y="71"/>
                  <a:pt x="219" y="72"/>
                </a:cubicBezTo>
                <a:cubicBezTo>
                  <a:pt x="218" y="73"/>
                  <a:pt x="221" y="71"/>
                  <a:pt x="219" y="73"/>
                </a:cubicBezTo>
                <a:cubicBezTo>
                  <a:pt x="219" y="73"/>
                  <a:pt x="223" y="71"/>
                  <a:pt x="222" y="72"/>
                </a:cubicBezTo>
                <a:cubicBezTo>
                  <a:pt x="224" y="71"/>
                  <a:pt x="221" y="72"/>
                  <a:pt x="221" y="71"/>
                </a:cubicBezTo>
                <a:cubicBezTo>
                  <a:pt x="224" y="70"/>
                  <a:pt x="221" y="70"/>
                  <a:pt x="224" y="68"/>
                </a:cubicBezTo>
                <a:cubicBezTo>
                  <a:pt x="224" y="68"/>
                  <a:pt x="224" y="68"/>
                  <a:pt x="224" y="68"/>
                </a:cubicBezTo>
                <a:cubicBezTo>
                  <a:pt x="223" y="68"/>
                  <a:pt x="223" y="69"/>
                  <a:pt x="221" y="70"/>
                </a:cubicBezTo>
                <a:cubicBezTo>
                  <a:pt x="224" y="66"/>
                  <a:pt x="231" y="66"/>
                  <a:pt x="235" y="63"/>
                </a:cubicBezTo>
                <a:cubicBezTo>
                  <a:pt x="234" y="63"/>
                  <a:pt x="233" y="64"/>
                  <a:pt x="234" y="62"/>
                </a:cubicBezTo>
                <a:cubicBezTo>
                  <a:pt x="231" y="63"/>
                  <a:pt x="234" y="63"/>
                  <a:pt x="231" y="64"/>
                </a:cubicBezTo>
                <a:cubicBezTo>
                  <a:pt x="233" y="63"/>
                  <a:pt x="232" y="63"/>
                  <a:pt x="234" y="61"/>
                </a:cubicBezTo>
                <a:cubicBezTo>
                  <a:pt x="236" y="60"/>
                  <a:pt x="235" y="61"/>
                  <a:pt x="234" y="61"/>
                </a:cubicBezTo>
                <a:cubicBezTo>
                  <a:pt x="235" y="61"/>
                  <a:pt x="236" y="61"/>
                  <a:pt x="236" y="62"/>
                </a:cubicBezTo>
                <a:cubicBezTo>
                  <a:pt x="239" y="60"/>
                  <a:pt x="239" y="60"/>
                  <a:pt x="241" y="59"/>
                </a:cubicBezTo>
                <a:cubicBezTo>
                  <a:pt x="240" y="60"/>
                  <a:pt x="244" y="58"/>
                  <a:pt x="245" y="58"/>
                </a:cubicBezTo>
                <a:cubicBezTo>
                  <a:pt x="248" y="57"/>
                  <a:pt x="244" y="57"/>
                  <a:pt x="247" y="57"/>
                </a:cubicBezTo>
                <a:cubicBezTo>
                  <a:pt x="249" y="55"/>
                  <a:pt x="249" y="56"/>
                  <a:pt x="249" y="56"/>
                </a:cubicBezTo>
                <a:cubicBezTo>
                  <a:pt x="248" y="58"/>
                  <a:pt x="246" y="58"/>
                  <a:pt x="244" y="59"/>
                </a:cubicBezTo>
                <a:cubicBezTo>
                  <a:pt x="245" y="59"/>
                  <a:pt x="246" y="59"/>
                  <a:pt x="244" y="61"/>
                </a:cubicBezTo>
                <a:cubicBezTo>
                  <a:pt x="244" y="61"/>
                  <a:pt x="245" y="60"/>
                  <a:pt x="245" y="61"/>
                </a:cubicBezTo>
                <a:cubicBezTo>
                  <a:pt x="245" y="60"/>
                  <a:pt x="245" y="60"/>
                  <a:pt x="246" y="59"/>
                </a:cubicBezTo>
                <a:cubicBezTo>
                  <a:pt x="247" y="59"/>
                  <a:pt x="248" y="59"/>
                  <a:pt x="248" y="59"/>
                </a:cubicBezTo>
                <a:cubicBezTo>
                  <a:pt x="250" y="58"/>
                  <a:pt x="245" y="59"/>
                  <a:pt x="246" y="59"/>
                </a:cubicBezTo>
                <a:cubicBezTo>
                  <a:pt x="248" y="57"/>
                  <a:pt x="253" y="56"/>
                  <a:pt x="253" y="55"/>
                </a:cubicBezTo>
                <a:cubicBezTo>
                  <a:pt x="255" y="54"/>
                  <a:pt x="255" y="55"/>
                  <a:pt x="257" y="55"/>
                </a:cubicBezTo>
                <a:cubicBezTo>
                  <a:pt x="257" y="54"/>
                  <a:pt x="264" y="50"/>
                  <a:pt x="267" y="50"/>
                </a:cubicBezTo>
                <a:cubicBezTo>
                  <a:pt x="271" y="49"/>
                  <a:pt x="268" y="48"/>
                  <a:pt x="268" y="48"/>
                </a:cubicBezTo>
                <a:cubicBezTo>
                  <a:pt x="266" y="49"/>
                  <a:pt x="263" y="49"/>
                  <a:pt x="263" y="50"/>
                </a:cubicBezTo>
                <a:cubicBezTo>
                  <a:pt x="263" y="50"/>
                  <a:pt x="265" y="50"/>
                  <a:pt x="266" y="49"/>
                </a:cubicBezTo>
                <a:cubicBezTo>
                  <a:pt x="263" y="51"/>
                  <a:pt x="256" y="53"/>
                  <a:pt x="253" y="55"/>
                </a:cubicBezTo>
                <a:cubicBezTo>
                  <a:pt x="253" y="54"/>
                  <a:pt x="252" y="54"/>
                  <a:pt x="254" y="53"/>
                </a:cubicBezTo>
                <a:cubicBezTo>
                  <a:pt x="256" y="52"/>
                  <a:pt x="258" y="52"/>
                  <a:pt x="258" y="51"/>
                </a:cubicBezTo>
                <a:cubicBezTo>
                  <a:pt x="261" y="50"/>
                  <a:pt x="259" y="52"/>
                  <a:pt x="257" y="52"/>
                </a:cubicBezTo>
                <a:cubicBezTo>
                  <a:pt x="261" y="51"/>
                  <a:pt x="263" y="49"/>
                  <a:pt x="267" y="48"/>
                </a:cubicBezTo>
                <a:cubicBezTo>
                  <a:pt x="262" y="49"/>
                  <a:pt x="253" y="52"/>
                  <a:pt x="247" y="55"/>
                </a:cubicBezTo>
                <a:cubicBezTo>
                  <a:pt x="244" y="56"/>
                  <a:pt x="242" y="56"/>
                  <a:pt x="242" y="55"/>
                </a:cubicBezTo>
                <a:cubicBezTo>
                  <a:pt x="240" y="56"/>
                  <a:pt x="242" y="56"/>
                  <a:pt x="242" y="57"/>
                </a:cubicBezTo>
                <a:cubicBezTo>
                  <a:pt x="240" y="57"/>
                  <a:pt x="241" y="58"/>
                  <a:pt x="239" y="58"/>
                </a:cubicBezTo>
                <a:cubicBezTo>
                  <a:pt x="238" y="58"/>
                  <a:pt x="240" y="57"/>
                  <a:pt x="239" y="57"/>
                </a:cubicBezTo>
                <a:cubicBezTo>
                  <a:pt x="238" y="57"/>
                  <a:pt x="236" y="58"/>
                  <a:pt x="234" y="59"/>
                </a:cubicBezTo>
                <a:cubicBezTo>
                  <a:pt x="233" y="60"/>
                  <a:pt x="235" y="59"/>
                  <a:pt x="234" y="60"/>
                </a:cubicBezTo>
                <a:cubicBezTo>
                  <a:pt x="236" y="59"/>
                  <a:pt x="235" y="59"/>
                  <a:pt x="235" y="59"/>
                </a:cubicBezTo>
                <a:cubicBezTo>
                  <a:pt x="237" y="57"/>
                  <a:pt x="237" y="58"/>
                  <a:pt x="239" y="58"/>
                </a:cubicBezTo>
                <a:cubicBezTo>
                  <a:pt x="238" y="59"/>
                  <a:pt x="227" y="63"/>
                  <a:pt x="229" y="64"/>
                </a:cubicBezTo>
                <a:cubicBezTo>
                  <a:pt x="228" y="64"/>
                  <a:pt x="227" y="64"/>
                  <a:pt x="226" y="64"/>
                </a:cubicBezTo>
                <a:cubicBezTo>
                  <a:pt x="229" y="61"/>
                  <a:pt x="225" y="63"/>
                  <a:pt x="223" y="62"/>
                </a:cubicBezTo>
                <a:cubicBezTo>
                  <a:pt x="222" y="63"/>
                  <a:pt x="222" y="63"/>
                  <a:pt x="220" y="64"/>
                </a:cubicBezTo>
                <a:cubicBezTo>
                  <a:pt x="220" y="64"/>
                  <a:pt x="221" y="63"/>
                  <a:pt x="221" y="63"/>
                </a:cubicBezTo>
                <a:cubicBezTo>
                  <a:pt x="216" y="65"/>
                  <a:pt x="222" y="64"/>
                  <a:pt x="217" y="66"/>
                </a:cubicBezTo>
                <a:cubicBezTo>
                  <a:pt x="217" y="65"/>
                  <a:pt x="218" y="65"/>
                  <a:pt x="218" y="64"/>
                </a:cubicBezTo>
                <a:cubicBezTo>
                  <a:pt x="213" y="68"/>
                  <a:pt x="214" y="68"/>
                  <a:pt x="210" y="70"/>
                </a:cubicBezTo>
                <a:cubicBezTo>
                  <a:pt x="209" y="69"/>
                  <a:pt x="209" y="69"/>
                  <a:pt x="209" y="69"/>
                </a:cubicBezTo>
                <a:cubicBezTo>
                  <a:pt x="209" y="69"/>
                  <a:pt x="207" y="71"/>
                  <a:pt x="205" y="72"/>
                </a:cubicBezTo>
                <a:cubicBezTo>
                  <a:pt x="205" y="72"/>
                  <a:pt x="207" y="72"/>
                  <a:pt x="204" y="74"/>
                </a:cubicBezTo>
                <a:cubicBezTo>
                  <a:pt x="204" y="73"/>
                  <a:pt x="205" y="72"/>
                  <a:pt x="203" y="73"/>
                </a:cubicBezTo>
                <a:cubicBezTo>
                  <a:pt x="201" y="75"/>
                  <a:pt x="199" y="76"/>
                  <a:pt x="198" y="77"/>
                </a:cubicBezTo>
                <a:cubicBezTo>
                  <a:pt x="199" y="76"/>
                  <a:pt x="202" y="75"/>
                  <a:pt x="198" y="78"/>
                </a:cubicBezTo>
                <a:cubicBezTo>
                  <a:pt x="199" y="78"/>
                  <a:pt x="201" y="77"/>
                  <a:pt x="203" y="75"/>
                </a:cubicBezTo>
                <a:cubicBezTo>
                  <a:pt x="203" y="76"/>
                  <a:pt x="196" y="80"/>
                  <a:pt x="194" y="81"/>
                </a:cubicBezTo>
                <a:cubicBezTo>
                  <a:pt x="197" y="79"/>
                  <a:pt x="196" y="79"/>
                  <a:pt x="197" y="77"/>
                </a:cubicBezTo>
                <a:cubicBezTo>
                  <a:pt x="194" y="79"/>
                  <a:pt x="195" y="78"/>
                  <a:pt x="192" y="80"/>
                </a:cubicBezTo>
                <a:cubicBezTo>
                  <a:pt x="191" y="80"/>
                  <a:pt x="192" y="80"/>
                  <a:pt x="192" y="81"/>
                </a:cubicBezTo>
                <a:cubicBezTo>
                  <a:pt x="187" y="83"/>
                  <a:pt x="184" y="85"/>
                  <a:pt x="179" y="89"/>
                </a:cubicBezTo>
                <a:cubicBezTo>
                  <a:pt x="179" y="89"/>
                  <a:pt x="180" y="89"/>
                  <a:pt x="180" y="89"/>
                </a:cubicBezTo>
                <a:cubicBezTo>
                  <a:pt x="181" y="88"/>
                  <a:pt x="181" y="88"/>
                  <a:pt x="183" y="87"/>
                </a:cubicBezTo>
                <a:cubicBezTo>
                  <a:pt x="182" y="88"/>
                  <a:pt x="182" y="89"/>
                  <a:pt x="182" y="90"/>
                </a:cubicBezTo>
                <a:cubicBezTo>
                  <a:pt x="179" y="91"/>
                  <a:pt x="178" y="93"/>
                  <a:pt x="177" y="92"/>
                </a:cubicBezTo>
                <a:cubicBezTo>
                  <a:pt x="176" y="94"/>
                  <a:pt x="174" y="95"/>
                  <a:pt x="172" y="96"/>
                </a:cubicBezTo>
                <a:cubicBezTo>
                  <a:pt x="171" y="96"/>
                  <a:pt x="173" y="94"/>
                  <a:pt x="173" y="94"/>
                </a:cubicBezTo>
                <a:cubicBezTo>
                  <a:pt x="169" y="96"/>
                  <a:pt x="172" y="96"/>
                  <a:pt x="171" y="97"/>
                </a:cubicBezTo>
                <a:cubicBezTo>
                  <a:pt x="171" y="97"/>
                  <a:pt x="172" y="96"/>
                  <a:pt x="173" y="95"/>
                </a:cubicBezTo>
                <a:cubicBezTo>
                  <a:pt x="173" y="96"/>
                  <a:pt x="169" y="100"/>
                  <a:pt x="173" y="97"/>
                </a:cubicBezTo>
                <a:cubicBezTo>
                  <a:pt x="171" y="99"/>
                  <a:pt x="166" y="102"/>
                  <a:pt x="166" y="101"/>
                </a:cubicBezTo>
                <a:cubicBezTo>
                  <a:pt x="169" y="98"/>
                  <a:pt x="167" y="98"/>
                  <a:pt x="169" y="97"/>
                </a:cubicBezTo>
                <a:cubicBezTo>
                  <a:pt x="168" y="96"/>
                  <a:pt x="165" y="99"/>
                  <a:pt x="163" y="101"/>
                </a:cubicBezTo>
                <a:cubicBezTo>
                  <a:pt x="163" y="101"/>
                  <a:pt x="162" y="101"/>
                  <a:pt x="162" y="101"/>
                </a:cubicBezTo>
                <a:cubicBezTo>
                  <a:pt x="162" y="101"/>
                  <a:pt x="163" y="100"/>
                  <a:pt x="163" y="100"/>
                </a:cubicBezTo>
                <a:cubicBezTo>
                  <a:pt x="163" y="100"/>
                  <a:pt x="162" y="100"/>
                  <a:pt x="161" y="101"/>
                </a:cubicBezTo>
                <a:cubicBezTo>
                  <a:pt x="162" y="102"/>
                  <a:pt x="162" y="102"/>
                  <a:pt x="158" y="102"/>
                </a:cubicBezTo>
                <a:cubicBezTo>
                  <a:pt x="157" y="104"/>
                  <a:pt x="161" y="102"/>
                  <a:pt x="157" y="105"/>
                </a:cubicBezTo>
                <a:cubicBezTo>
                  <a:pt x="157" y="104"/>
                  <a:pt x="155" y="105"/>
                  <a:pt x="154" y="106"/>
                </a:cubicBezTo>
                <a:cubicBezTo>
                  <a:pt x="157" y="105"/>
                  <a:pt x="154" y="107"/>
                  <a:pt x="154" y="107"/>
                </a:cubicBezTo>
                <a:cubicBezTo>
                  <a:pt x="152" y="109"/>
                  <a:pt x="153" y="108"/>
                  <a:pt x="151" y="109"/>
                </a:cubicBezTo>
                <a:cubicBezTo>
                  <a:pt x="151" y="109"/>
                  <a:pt x="153" y="108"/>
                  <a:pt x="152" y="108"/>
                </a:cubicBezTo>
                <a:cubicBezTo>
                  <a:pt x="152" y="108"/>
                  <a:pt x="152" y="108"/>
                  <a:pt x="151" y="108"/>
                </a:cubicBezTo>
                <a:cubicBezTo>
                  <a:pt x="150" y="109"/>
                  <a:pt x="151" y="109"/>
                  <a:pt x="150" y="110"/>
                </a:cubicBezTo>
                <a:cubicBezTo>
                  <a:pt x="150" y="111"/>
                  <a:pt x="153" y="108"/>
                  <a:pt x="150" y="111"/>
                </a:cubicBezTo>
                <a:cubicBezTo>
                  <a:pt x="151" y="111"/>
                  <a:pt x="154" y="109"/>
                  <a:pt x="154" y="108"/>
                </a:cubicBezTo>
                <a:cubicBezTo>
                  <a:pt x="154" y="109"/>
                  <a:pt x="156" y="108"/>
                  <a:pt x="156" y="108"/>
                </a:cubicBezTo>
                <a:cubicBezTo>
                  <a:pt x="154" y="110"/>
                  <a:pt x="154" y="109"/>
                  <a:pt x="153" y="110"/>
                </a:cubicBezTo>
                <a:cubicBezTo>
                  <a:pt x="152" y="111"/>
                  <a:pt x="149" y="113"/>
                  <a:pt x="149" y="114"/>
                </a:cubicBezTo>
                <a:cubicBezTo>
                  <a:pt x="150" y="113"/>
                  <a:pt x="153" y="110"/>
                  <a:pt x="154" y="111"/>
                </a:cubicBezTo>
                <a:cubicBezTo>
                  <a:pt x="151" y="113"/>
                  <a:pt x="152" y="113"/>
                  <a:pt x="153" y="113"/>
                </a:cubicBezTo>
                <a:cubicBezTo>
                  <a:pt x="153" y="113"/>
                  <a:pt x="152" y="113"/>
                  <a:pt x="152" y="113"/>
                </a:cubicBezTo>
                <a:cubicBezTo>
                  <a:pt x="152" y="113"/>
                  <a:pt x="152" y="114"/>
                  <a:pt x="152" y="114"/>
                </a:cubicBezTo>
                <a:cubicBezTo>
                  <a:pt x="150" y="114"/>
                  <a:pt x="153" y="111"/>
                  <a:pt x="149" y="114"/>
                </a:cubicBezTo>
                <a:cubicBezTo>
                  <a:pt x="149" y="116"/>
                  <a:pt x="146" y="119"/>
                  <a:pt x="150" y="117"/>
                </a:cubicBezTo>
                <a:cubicBezTo>
                  <a:pt x="149" y="118"/>
                  <a:pt x="149" y="118"/>
                  <a:pt x="149" y="118"/>
                </a:cubicBezTo>
                <a:cubicBezTo>
                  <a:pt x="147" y="120"/>
                  <a:pt x="146" y="119"/>
                  <a:pt x="147" y="118"/>
                </a:cubicBezTo>
                <a:cubicBezTo>
                  <a:pt x="144" y="118"/>
                  <a:pt x="140" y="124"/>
                  <a:pt x="138" y="124"/>
                </a:cubicBezTo>
                <a:cubicBezTo>
                  <a:pt x="139" y="124"/>
                  <a:pt x="136" y="126"/>
                  <a:pt x="136" y="127"/>
                </a:cubicBezTo>
                <a:cubicBezTo>
                  <a:pt x="137" y="127"/>
                  <a:pt x="140" y="125"/>
                  <a:pt x="143" y="122"/>
                </a:cubicBezTo>
                <a:cubicBezTo>
                  <a:pt x="143" y="122"/>
                  <a:pt x="143" y="122"/>
                  <a:pt x="143" y="122"/>
                </a:cubicBezTo>
                <a:cubicBezTo>
                  <a:pt x="144" y="121"/>
                  <a:pt x="142" y="123"/>
                  <a:pt x="144" y="123"/>
                </a:cubicBezTo>
                <a:cubicBezTo>
                  <a:pt x="142" y="122"/>
                  <a:pt x="139" y="127"/>
                  <a:pt x="138" y="126"/>
                </a:cubicBezTo>
                <a:cubicBezTo>
                  <a:pt x="135" y="128"/>
                  <a:pt x="135" y="129"/>
                  <a:pt x="134" y="130"/>
                </a:cubicBezTo>
                <a:cubicBezTo>
                  <a:pt x="137" y="129"/>
                  <a:pt x="137" y="128"/>
                  <a:pt x="139" y="127"/>
                </a:cubicBezTo>
                <a:cubicBezTo>
                  <a:pt x="139" y="128"/>
                  <a:pt x="140" y="127"/>
                  <a:pt x="139" y="128"/>
                </a:cubicBezTo>
                <a:cubicBezTo>
                  <a:pt x="140" y="128"/>
                  <a:pt x="141" y="127"/>
                  <a:pt x="141" y="127"/>
                </a:cubicBezTo>
                <a:cubicBezTo>
                  <a:pt x="142" y="126"/>
                  <a:pt x="142" y="126"/>
                  <a:pt x="142" y="126"/>
                </a:cubicBezTo>
                <a:cubicBezTo>
                  <a:pt x="143" y="125"/>
                  <a:pt x="144" y="125"/>
                  <a:pt x="146" y="123"/>
                </a:cubicBezTo>
                <a:cubicBezTo>
                  <a:pt x="147" y="121"/>
                  <a:pt x="151" y="120"/>
                  <a:pt x="154" y="116"/>
                </a:cubicBezTo>
                <a:cubicBezTo>
                  <a:pt x="159" y="114"/>
                  <a:pt x="160" y="110"/>
                  <a:pt x="162" y="111"/>
                </a:cubicBezTo>
                <a:cubicBezTo>
                  <a:pt x="165" y="107"/>
                  <a:pt x="169" y="106"/>
                  <a:pt x="173" y="103"/>
                </a:cubicBezTo>
                <a:cubicBezTo>
                  <a:pt x="175" y="101"/>
                  <a:pt x="172" y="103"/>
                  <a:pt x="174" y="102"/>
                </a:cubicBezTo>
                <a:cubicBezTo>
                  <a:pt x="175" y="101"/>
                  <a:pt x="176" y="101"/>
                  <a:pt x="178" y="100"/>
                </a:cubicBezTo>
                <a:cubicBezTo>
                  <a:pt x="174" y="104"/>
                  <a:pt x="169" y="106"/>
                  <a:pt x="163" y="111"/>
                </a:cubicBezTo>
                <a:cubicBezTo>
                  <a:pt x="166" y="111"/>
                  <a:pt x="178" y="99"/>
                  <a:pt x="183" y="98"/>
                </a:cubicBezTo>
                <a:cubicBezTo>
                  <a:pt x="183" y="98"/>
                  <a:pt x="180" y="101"/>
                  <a:pt x="183" y="99"/>
                </a:cubicBezTo>
                <a:cubicBezTo>
                  <a:pt x="183" y="100"/>
                  <a:pt x="177" y="103"/>
                  <a:pt x="177" y="104"/>
                </a:cubicBezTo>
                <a:cubicBezTo>
                  <a:pt x="173" y="106"/>
                  <a:pt x="172" y="108"/>
                  <a:pt x="168" y="110"/>
                </a:cubicBezTo>
                <a:cubicBezTo>
                  <a:pt x="168" y="111"/>
                  <a:pt x="168" y="111"/>
                  <a:pt x="168" y="111"/>
                </a:cubicBezTo>
                <a:cubicBezTo>
                  <a:pt x="170" y="109"/>
                  <a:pt x="173" y="108"/>
                  <a:pt x="176" y="106"/>
                </a:cubicBezTo>
                <a:cubicBezTo>
                  <a:pt x="175" y="107"/>
                  <a:pt x="175" y="107"/>
                  <a:pt x="176" y="107"/>
                </a:cubicBezTo>
                <a:cubicBezTo>
                  <a:pt x="173" y="109"/>
                  <a:pt x="173" y="109"/>
                  <a:pt x="169" y="112"/>
                </a:cubicBezTo>
                <a:cubicBezTo>
                  <a:pt x="168" y="112"/>
                  <a:pt x="168" y="112"/>
                  <a:pt x="168" y="112"/>
                </a:cubicBezTo>
                <a:cubicBezTo>
                  <a:pt x="166" y="114"/>
                  <a:pt x="163" y="116"/>
                  <a:pt x="159" y="119"/>
                </a:cubicBezTo>
                <a:cubicBezTo>
                  <a:pt x="160" y="120"/>
                  <a:pt x="165" y="115"/>
                  <a:pt x="166" y="114"/>
                </a:cubicBezTo>
                <a:cubicBezTo>
                  <a:pt x="167" y="114"/>
                  <a:pt x="166" y="114"/>
                  <a:pt x="166" y="114"/>
                </a:cubicBezTo>
                <a:cubicBezTo>
                  <a:pt x="164" y="116"/>
                  <a:pt x="168" y="113"/>
                  <a:pt x="168" y="114"/>
                </a:cubicBezTo>
                <a:cubicBezTo>
                  <a:pt x="169" y="112"/>
                  <a:pt x="172" y="111"/>
                  <a:pt x="175" y="108"/>
                </a:cubicBezTo>
                <a:cubicBezTo>
                  <a:pt x="175" y="109"/>
                  <a:pt x="174" y="110"/>
                  <a:pt x="174" y="110"/>
                </a:cubicBezTo>
                <a:cubicBezTo>
                  <a:pt x="176" y="108"/>
                  <a:pt x="181" y="104"/>
                  <a:pt x="183" y="104"/>
                </a:cubicBezTo>
                <a:cubicBezTo>
                  <a:pt x="185" y="102"/>
                  <a:pt x="189" y="100"/>
                  <a:pt x="190" y="98"/>
                </a:cubicBezTo>
                <a:cubicBezTo>
                  <a:pt x="191" y="98"/>
                  <a:pt x="196" y="95"/>
                  <a:pt x="199" y="93"/>
                </a:cubicBezTo>
                <a:cubicBezTo>
                  <a:pt x="199" y="93"/>
                  <a:pt x="198" y="94"/>
                  <a:pt x="198" y="94"/>
                </a:cubicBezTo>
                <a:cubicBezTo>
                  <a:pt x="203" y="90"/>
                  <a:pt x="208" y="88"/>
                  <a:pt x="215" y="83"/>
                </a:cubicBezTo>
                <a:cubicBezTo>
                  <a:pt x="214" y="84"/>
                  <a:pt x="214" y="85"/>
                  <a:pt x="215" y="84"/>
                </a:cubicBezTo>
                <a:cubicBezTo>
                  <a:pt x="218" y="83"/>
                  <a:pt x="214" y="85"/>
                  <a:pt x="215" y="85"/>
                </a:cubicBezTo>
                <a:cubicBezTo>
                  <a:pt x="212" y="86"/>
                  <a:pt x="211" y="87"/>
                  <a:pt x="208" y="88"/>
                </a:cubicBezTo>
                <a:cubicBezTo>
                  <a:pt x="206" y="89"/>
                  <a:pt x="209" y="88"/>
                  <a:pt x="209" y="89"/>
                </a:cubicBezTo>
                <a:cubicBezTo>
                  <a:pt x="204" y="91"/>
                  <a:pt x="202" y="93"/>
                  <a:pt x="200" y="95"/>
                </a:cubicBezTo>
                <a:cubicBezTo>
                  <a:pt x="198" y="95"/>
                  <a:pt x="196" y="97"/>
                  <a:pt x="194" y="98"/>
                </a:cubicBezTo>
                <a:cubicBezTo>
                  <a:pt x="193" y="99"/>
                  <a:pt x="193" y="99"/>
                  <a:pt x="193" y="99"/>
                </a:cubicBezTo>
                <a:cubicBezTo>
                  <a:pt x="190" y="100"/>
                  <a:pt x="188" y="102"/>
                  <a:pt x="184" y="105"/>
                </a:cubicBezTo>
                <a:cubicBezTo>
                  <a:pt x="184" y="104"/>
                  <a:pt x="184" y="104"/>
                  <a:pt x="184" y="104"/>
                </a:cubicBezTo>
                <a:cubicBezTo>
                  <a:pt x="183" y="105"/>
                  <a:pt x="182" y="106"/>
                  <a:pt x="182" y="106"/>
                </a:cubicBezTo>
                <a:cubicBezTo>
                  <a:pt x="182" y="106"/>
                  <a:pt x="175" y="111"/>
                  <a:pt x="170" y="115"/>
                </a:cubicBezTo>
                <a:cubicBezTo>
                  <a:pt x="170" y="115"/>
                  <a:pt x="170" y="115"/>
                  <a:pt x="170" y="115"/>
                </a:cubicBezTo>
                <a:cubicBezTo>
                  <a:pt x="164" y="119"/>
                  <a:pt x="167" y="119"/>
                  <a:pt x="161" y="123"/>
                </a:cubicBezTo>
                <a:cubicBezTo>
                  <a:pt x="162" y="123"/>
                  <a:pt x="161" y="124"/>
                  <a:pt x="162" y="123"/>
                </a:cubicBezTo>
                <a:cubicBezTo>
                  <a:pt x="161" y="124"/>
                  <a:pt x="156" y="128"/>
                  <a:pt x="156" y="128"/>
                </a:cubicBezTo>
                <a:cubicBezTo>
                  <a:pt x="155" y="128"/>
                  <a:pt x="156" y="129"/>
                  <a:pt x="155" y="130"/>
                </a:cubicBezTo>
                <a:cubicBezTo>
                  <a:pt x="152" y="130"/>
                  <a:pt x="154" y="128"/>
                  <a:pt x="154" y="127"/>
                </a:cubicBezTo>
                <a:cubicBezTo>
                  <a:pt x="151" y="129"/>
                  <a:pt x="154" y="128"/>
                  <a:pt x="151" y="131"/>
                </a:cubicBezTo>
                <a:cubicBezTo>
                  <a:pt x="151" y="131"/>
                  <a:pt x="152" y="130"/>
                  <a:pt x="152" y="131"/>
                </a:cubicBezTo>
                <a:cubicBezTo>
                  <a:pt x="149" y="133"/>
                  <a:pt x="150" y="133"/>
                  <a:pt x="148" y="135"/>
                </a:cubicBezTo>
                <a:cubicBezTo>
                  <a:pt x="146" y="136"/>
                  <a:pt x="146" y="137"/>
                  <a:pt x="145" y="138"/>
                </a:cubicBezTo>
                <a:cubicBezTo>
                  <a:pt x="145" y="137"/>
                  <a:pt x="145" y="137"/>
                  <a:pt x="142" y="139"/>
                </a:cubicBezTo>
                <a:cubicBezTo>
                  <a:pt x="140" y="141"/>
                  <a:pt x="144" y="138"/>
                  <a:pt x="143" y="139"/>
                </a:cubicBezTo>
                <a:cubicBezTo>
                  <a:pt x="142" y="140"/>
                  <a:pt x="139" y="142"/>
                  <a:pt x="141" y="141"/>
                </a:cubicBezTo>
                <a:cubicBezTo>
                  <a:pt x="141" y="141"/>
                  <a:pt x="139" y="143"/>
                  <a:pt x="139" y="142"/>
                </a:cubicBezTo>
                <a:cubicBezTo>
                  <a:pt x="138" y="144"/>
                  <a:pt x="137" y="145"/>
                  <a:pt x="135" y="148"/>
                </a:cubicBezTo>
                <a:cubicBezTo>
                  <a:pt x="139" y="145"/>
                  <a:pt x="143" y="141"/>
                  <a:pt x="147" y="137"/>
                </a:cubicBezTo>
                <a:cubicBezTo>
                  <a:pt x="149" y="137"/>
                  <a:pt x="147" y="138"/>
                  <a:pt x="149" y="137"/>
                </a:cubicBezTo>
                <a:cubicBezTo>
                  <a:pt x="151" y="135"/>
                  <a:pt x="151" y="135"/>
                  <a:pt x="151" y="134"/>
                </a:cubicBezTo>
                <a:cubicBezTo>
                  <a:pt x="154" y="132"/>
                  <a:pt x="152" y="134"/>
                  <a:pt x="151" y="135"/>
                </a:cubicBezTo>
                <a:cubicBezTo>
                  <a:pt x="152" y="135"/>
                  <a:pt x="154" y="133"/>
                  <a:pt x="156" y="132"/>
                </a:cubicBezTo>
                <a:cubicBezTo>
                  <a:pt x="153" y="132"/>
                  <a:pt x="159" y="128"/>
                  <a:pt x="161" y="127"/>
                </a:cubicBezTo>
                <a:cubicBezTo>
                  <a:pt x="163" y="125"/>
                  <a:pt x="159" y="129"/>
                  <a:pt x="157" y="130"/>
                </a:cubicBezTo>
                <a:cubicBezTo>
                  <a:pt x="159" y="130"/>
                  <a:pt x="156" y="132"/>
                  <a:pt x="156" y="133"/>
                </a:cubicBezTo>
                <a:cubicBezTo>
                  <a:pt x="155" y="134"/>
                  <a:pt x="150" y="138"/>
                  <a:pt x="150" y="139"/>
                </a:cubicBezTo>
                <a:cubicBezTo>
                  <a:pt x="148" y="140"/>
                  <a:pt x="146" y="141"/>
                  <a:pt x="145" y="143"/>
                </a:cubicBezTo>
                <a:cubicBezTo>
                  <a:pt x="144" y="143"/>
                  <a:pt x="145" y="143"/>
                  <a:pt x="145" y="142"/>
                </a:cubicBezTo>
                <a:cubicBezTo>
                  <a:pt x="144" y="145"/>
                  <a:pt x="143" y="144"/>
                  <a:pt x="141" y="145"/>
                </a:cubicBezTo>
                <a:cubicBezTo>
                  <a:pt x="139" y="147"/>
                  <a:pt x="142" y="145"/>
                  <a:pt x="142" y="146"/>
                </a:cubicBezTo>
                <a:cubicBezTo>
                  <a:pt x="140" y="147"/>
                  <a:pt x="141" y="147"/>
                  <a:pt x="139" y="148"/>
                </a:cubicBezTo>
                <a:cubicBezTo>
                  <a:pt x="138" y="148"/>
                  <a:pt x="138" y="147"/>
                  <a:pt x="140" y="145"/>
                </a:cubicBezTo>
                <a:cubicBezTo>
                  <a:pt x="140" y="145"/>
                  <a:pt x="139" y="145"/>
                  <a:pt x="139" y="145"/>
                </a:cubicBezTo>
                <a:cubicBezTo>
                  <a:pt x="137" y="148"/>
                  <a:pt x="135" y="150"/>
                  <a:pt x="136" y="151"/>
                </a:cubicBezTo>
                <a:cubicBezTo>
                  <a:pt x="134" y="153"/>
                  <a:pt x="135" y="151"/>
                  <a:pt x="133" y="152"/>
                </a:cubicBezTo>
                <a:cubicBezTo>
                  <a:pt x="133" y="153"/>
                  <a:pt x="134" y="153"/>
                  <a:pt x="131" y="156"/>
                </a:cubicBezTo>
                <a:cubicBezTo>
                  <a:pt x="131" y="155"/>
                  <a:pt x="131" y="155"/>
                  <a:pt x="130" y="155"/>
                </a:cubicBezTo>
                <a:cubicBezTo>
                  <a:pt x="130" y="156"/>
                  <a:pt x="129" y="157"/>
                  <a:pt x="129" y="158"/>
                </a:cubicBezTo>
                <a:cubicBezTo>
                  <a:pt x="125" y="161"/>
                  <a:pt x="122" y="164"/>
                  <a:pt x="119" y="167"/>
                </a:cubicBezTo>
                <a:cubicBezTo>
                  <a:pt x="118" y="168"/>
                  <a:pt x="118" y="168"/>
                  <a:pt x="118" y="168"/>
                </a:cubicBezTo>
                <a:cubicBezTo>
                  <a:pt x="116" y="169"/>
                  <a:pt x="117" y="169"/>
                  <a:pt x="115" y="171"/>
                </a:cubicBezTo>
                <a:cubicBezTo>
                  <a:pt x="113" y="171"/>
                  <a:pt x="111" y="174"/>
                  <a:pt x="109" y="175"/>
                </a:cubicBezTo>
                <a:cubicBezTo>
                  <a:pt x="110" y="174"/>
                  <a:pt x="110" y="174"/>
                  <a:pt x="110" y="173"/>
                </a:cubicBezTo>
                <a:cubicBezTo>
                  <a:pt x="114" y="170"/>
                  <a:pt x="118" y="163"/>
                  <a:pt x="121" y="162"/>
                </a:cubicBezTo>
                <a:cubicBezTo>
                  <a:pt x="125" y="157"/>
                  <a:pt x="129" y="153"/>
                  <a:pt x="133" y="151"/>
                </a:cubicBezTo>
                <a:cubicBezTo>
                  <a:pt x="134" y="150"/>
                  <a:pt x="134" y="149"/>
                  <a:pt x="134" y="149"/>
                </a:cubicBezTo>
                <a:cubicBezTo>
                  <a:pt x="134" y="148"/>
                  <a:pt x="130" y="152"/>
                  <a:pt x="130" y="150"/>
                </a:cubicBezTo>
                <a:cubicBezTo>
                  <a:pt x="131" y="150"/>
                  <a:pt x="131" y="150"/>
                  <a:pt x="131" y="150"/>
                </a:cubicBezTo>
                <a:cubicBezTo>
                  <a:pt x="133" y="149"/>
                  <a:pt x="133" y="148"/>
                  <a:pt x="135" y="147"/>
                </a:cubicBezTo>
                <a:cubicBezTo>
                  <a:pt x="126" y="153"/>
                  <a:pt x="125" y="155"/>
                  <a:pt x="119" y="161"/>
                </a:cubicBezTo>
                <a:cubicBezTo>
                  <a:pt x="118" y="160"/>
                  <a:pt x="122" y="157"/>
                  <a:pt x="123" y="155"/>
                </a:cubicBezTo>
                <a:cubicBezTo>
                  <a:pt x="121" y="157"/>
                  <a:pt x="123" y="155"/>
                  <a:pt x="121" y="156"/>
                </a:cubicBezTo>
                <a:cubicBezTo>
                  <a:pt x="121" y="155"/>
                  <a:pt x="123" y="153"/>
                  <a:pt x="123" y="153"/>
                </a:cubicBezTo>
                <a:cubicBezTo>
                  <a:pt x="125" y="151"/>
                  <a:pt x="125" y="153"/>
                  <a:pt x="123" y="155"/>
                </a:cubicBezTo>
                <a:cubicBezTo>
                  <a:pt x="123" y="155"/>
                  <a:pt x="127" y="151"/>
                  <a:pt x="125" y="153"/>
                </a:cubicBezTo>
                <a:cubicBezTo>
                  <a:pt x="128" y="151"/>
                  <a:pt x="128" y="151"/>
                  <a:pt x="131" y="148"/>
                </a:cubicBezTo>
                <a:cubicBezTo>
                  <a:pt x="132" y="145"/>
                  <a:pt x="130" y="145"/>
                  <a:pt x="125" y="149"/>
                </a:cubicBezTo>
                <a:cubicBezTo>
                  <a:pt x="120" y="156"/>
                  <a:pt x="111" y="162"/>
                  <a:pt x="106" y="170"/>
                </a:cubicBezTo>
                <a:cubicBezTo>
                  <a:pt x="104" y="170"/>
                  <a:pt x="103" y="171"/>
                  <a:pt x="102" y="172"/>
                </a:cubicBezTo>
                <a:cubicBezTo>
                  <a:pt x="101" y="173"/>
                  <a:pt x="100" y="174"/>
                  <a:pt x="100" y="174"/>
                </a:cubicBezTo>
                <a:cubicBezTo>
                  <a:pt x="100" y="175"/>
                  <a:pt x="100" y="175"/>
                  <a:pt x="99" y="176"/>
                </a:cubicBezTo>
                <a:cubicBezTo>
                  <a:pt x="100" y="176"/>
                  <a:pt x="100" y="176"/>
                  <a:pt x="100" y="175"/>
                </a:cubicBezTo>
                <a:cubicBezTo>
                  <a:pt x="101" y="176"/>
                  <a:pt x="99" y="176"/>
                  <a:pt x="100" y="177"/>
                </a:cubicBezTo>
                <a:cubicBezTo>
                  <a:pt x="99" y="176"/>
                  <a:pt x="98" y="175"/>
                  <a:pt x="97" y="175"/>
                </a:cubicBezTo>
                <a:cubicBezTo>
                  <a:pt x="97" y="175"/>
                  <a:pt x="97" y="176"/>
                  <a:pt x="97" y="176"/>
                </a:cubicBezTo>
                <a:cubicBezTo>
                  <a:pt x="97" y="175"/>
                  <a:pt x="96" y="177"/>
                  <a:pt x="96" y="176"/>
                </a:cubicBezTo>
                <a:cubicBezTo>
                  <a:pt x="97" y="175"/>
                  <a:pt x="97" y="174"/>
                  <a:pt x="98" y="175"/>
                </a:cubicBezTo>
                <a:cubicBezTo>
                  <a:pt x="98" y="174"/>
                  <a:pt x="97" y="174"/>
                  <a:pt x="98" y="174"/>
                </a:cubicBezTo>
                <a:cubicBezTo>
                  <a:pt x="97" y="173"/>
                  <a:pt x="96" y="175"/>
                  <a:pt x="95" y="176"/>
                </a:cubicBezTo>
                <a:cubicBezTo>
                  <a:pt x="95" y="176"/>
                  <a:pt x="95" y="177"/>
                  <a:pt x="94" y="177"/>
                </a:cubicBezTo>
                <a:cubicBezTo>
                  <a:pt x="95" y="178"/>
                  <a:pt x="95" y="177"/>
                  <a:pt x="96" y="177"/>
                </a:cubicBezTo>
                <a:cubicBezTo>
                  <a:pt x="95" y="178"/>
                  <a:pt x="95" y="178"/>
                  <a:pt x="94" y="178"/>
                </a:cubicBezTo>
                <a:cubicBezTo>
                  <a:pt x="94" y="179"/>
                  <a:pt x="95" y="179"/>
                  <a:pt x="95" y="179"/>
                </a:cubicBezTo>
                <a:cubicBezTo>
                  <a:pt x="94" y="179"/>
                  <a:pt x="92" y="179"/>
                  <a:pt x="92" y="180"/>
                </a:cubicBezTo>
                <a:cubicBezTo>
                  <a:pt x="92" y="180"/>
                  <a:pt x="92" y="180"/>
                  <a:pt x="93" y="180"/>
                </a:cubicBezTo>
                <a:cubicBezTo>
                  <a:pt x="93" y="180"/>
                  <a:pt x="93" y="181"/>
                  <a:pt x="93" y="181"/>
                </a:cubicBezTo>
                <a:cubicBezTo>
                  <a:pt x="92" y="181"/>
                  <a:pt x="92" y="180"/>
                  <a:pt x="92" y="181"/>
                </a:cubicBezTo>
                <a:cubicBezTo>
                  <a:pt x="91" y="181"/>
                  <a:pt x="92" y="181"/>
                  <a:pt x="92" y="181"/>
                </a:cubicBezTo>
                <a:cubicBezTo>
                  <a:pt x="92" y="182"/>
                  <a:pt x="91" y="181"/>
                  <a:pt x="91" y="182"/>
                </a:cubicBezTo>
                <a:cubicBezTo>
                  <a:pt x="90" y="182"/>
                  <a:pt x="90" y="183"/>
                  <a:pt x="89" y="183"/>
                </a:cubicBezTo>
                <a:cubicBezTo>
                  <a:pt x="89" y="183"/>
                  <a:pt x="90" y="182"/>
                  <a:pt x="90" y="183"/>
                </a:cubicBezTo>
                <a:cubicBezTo>
                  <a:pt x="89" y="183"/>
                  <a:pt x="89" y="183"/>
                  <a:pt x="88" y="183"/>
                </a:cubicBezTo>
                <a:cubicBezTo>
                  <a:pt x="87" y="184"/>
                  <a:pt x="88" y="184"/>
                  <a:pt x="88" y="184"/>
                </a:cubicBezTo>
                <a:cubicBezTo>
                  <a:pt x="87" y="184"/>
                  <a:pt x="87" y="186"/>
                  <a:pt x="86" y="186"/>
                </a:cubicBezTo>
                <a:cubicBezTo>
                  <a:pt x="86" y="186"/>
                  <a:pt x="86" y="186"/>
                  <a:pt x="86" y="186"/>
                </a:cubicBezTo>
                <a:cubicBezTo>
                  <a:pt x="86" y="186"/>
                  <a:pt x="86" y="186"/>
                  <a:pt x="85" y="186"/>
                </a:cubicBezTo>
                <a:cubicBezTo>
                  <a:pt x="85" y="186"/>
                  <a:pt x="86" y="186"/>
                  <a:pt x="86" y="186"/>
                </a:cubicBezTo>
                <a:cubicBezTo>
                  <a:pt x="84" y="188"/>
                  <a:pt x="83" y="190"/>
                  <a:pt x="81" y="192"/>
                </a:cubicBezTo>
                <a:cubicBezTo>
                  <a:pt x="81" y="192"/>
                  <a:pt x="81" y="192"/>
                  <a:pt x="81" y="192"/>
                </a:cubicBezTo>
                <a:cubicBezTo>
                  <a:pt x="81" y="193"/>
                  <a:pt x="82" y="192"/>
                  <a:pt x="81" y="193"/>
                </a:cubicBezTo>
                <a:cubicBezTo>
                  <a:pt x="81" y="193"/>
                  <a:pt x="81" y="193"/>
                  <a:pt x="81" y="193"/>
                </a:cubicBezTo>
                <a:cubicBezTo>
                  <a:pt x="80" y="193"/>
                  <a:pt x="80" y="194"/>
                  <a:pt x="80" y="193"/>
                </a:cubicBezTo>
                <a:cubicBezTo>
                  <a:pt x="79" y="193"/>
                  <a:pt x="81" y="192"/>
                  <a:pt x="80" y="192"/>
                </a:cubicBezTo>
                <a:cubicBezTo>
                  <a:pt x="80" y="191"/>
                  <a:pt x="80" y="192"/>
                  <a:pt x="80" y="192"/>
                </a:cubicBezTo>
                <a:cubicBezTo>
                  <a:pt x="79" y="191"/>
                  <a:pt x="80" y="191"/>
                  <a:pt x="81" y="190"/>
                </a:cubicBezTo>
                <a:cubicBezTo>
                  <a:pt x="81" y="191"/>
                  <a:pt x="80" y="191"/>
                  <a:pt x="81" y="191"/>
                </a:cubicBezTo>
                <a:cubicBezTo>
                  <a:pt x="81" y="191"/>
                  <a:pt x="82" y="191"/>
                  <a:pt x="82" y="190"/>
                </a:cubicBezTo>
                <a:cubicBezTo>
                  <a:pt x="82" y="190"/>
                  <a:pt x="81" y="191"/>
                  <a:pt x="81" y="190"/>
                </a:cubicBezTo>
                <a:cubicBezTo>
                  <a:pt x="81" y="189"/>
                  <a:pt x="82" y="190"/>
                  <a:pt x="82" y="190"/>
                </a:cubicBezTo>
                <a:cubicBezTo>
                  <a:pt x="83" y="189"/>
                  <a:pt x="82" y="189"/>
                  <a:pt x="81" y="189"/>
                </a:cubicBezTo>
                <a:cubicBezTo>
                  <a:pt x="81" y="189"/>
                  <a:pt x="81" y="190"/>
                  <a:pt x="81" y="190"/>
                </a:cubicBezTo>
                <a:cubicBezTo>
                  <a:pt x="80" y="190"/>
                  <a:pt x="82" y="188"/>
                  <a:pt x="82" y="188"/>
                </a:cubicBezTo>
                <a:cubicBezTo>
                  <a:pt x="83" y="188"/>
                  <a:pt x="82" y="189"/>
                  <a:pt x="82" y="189"/>
                </a:cubicBezTo>
                <a:cubicBezTo>
                  <a:pt x="83" y="189"/>
                  <a:pt x="83" y="188"/>
                  <a:pt x="83" y="189"/>
                </a:cubicBezTo>
                <a:cubicBezTo>
                  <a:pt x="83" y="188"/>
                  <a:pt x="83" y="188"/>
                  <a:pt x="83" y="187"/>
                </a:cubicBezTo>
                <a:cubicBezTo>
                  <a:pt x="86" y="183"/>
                  <a:pt x="86" y="183"/>
                  <a:pt x="86" y="183"/>
                </a:cubicBezTo>
                <a:cubicBezTo>
                  <a:pt x="86" y="184"/>
                  <a:pt x="86" y="183"/>
                  <a:pt x="87" y="184"/>
                </a:cubicBezTo>
                <a:cubicBezTo>
                  <a:pt x="87" y="183"/>
                  <a:pt x="87" y="183"/>
                  <a:pt x="86" y="183"/>
                </a:cubicBezTo>
                <a:cubicBezTo>
                  <a:pt x="87" y="183"/>
                  <a:pt x="86" y="182"/>
                  <a:pt x="87" y="182"/>
                </a:cubicBezTo>
                <a:cubicBezTo>
                  <a:pt x="87" y="182"/>
                  <a:pt x="87" y="182"/>
                  <a:pt x="87" y="183"/>
                </a:cubicBezTo>
                <a:cubicBezTo>
                  <a:pt x="88" y="182"/>
                  <a:pt x="87" y="182"/>
                  <a:pt x="87" y="182"/>
                </a:cubicBezTo>
                <a:cubicBezTo>
                  <a:pt x="89" y="179"/>
                  <a:pt x="92" y="175"/>
                  <a:pt x="95" y="172"/>
                </a:cubicBezTo>
                <a:cubicBezTo>
                  <a:pt x="95" y="172"/>
                  <a:pt x="95" y="172"/>
                  <a:pt x="95" y="172"/>
                </a:cubicBezTo>
                <a:cubicBezTo>
                  <a:pt x="95" y="172"/>
                  <a:pt x="95" y="171"/>
                  <a:pt x="95" y="171"/>
                </a:cubicBezTo>
                <a:cubicBezTo>
                  <a:pt x="95" y="170"/>
                  <a:pt x="95" y="171"/>
                  <a:pt x="95" y="171"/>
                </a:cubicBezTo>
                <a:cubicBezTo>
                  <a:pt x="95" y="171"/>
                  <a:pt x="95" y="171"/>
                  <a:pt x="95" y="170"/>
                </a:cubicBezTo>
                <a:cubicBezTo>
                  <a:pt x="94" y="170"/>
                  <a:pt x="94" y="170"/>
                  <a:pt x="94" y="171"/>
                </a:cubicBezTo>
                <a:cubicBezTo>
                  <a:pt x="93" y="170"/>
                  <a:pt x="94" y="169"/>
                  <a:pt x="95" y="169"/>
                </a:cubicBezTo>
                <a:cubicBezTo>
                  <a:pt x="95" y="169"/>
                  <a:pt x="94" y="169"/>
                  <a:pt x="95" y="170"/>
                </a:cubicBezTo>
                <a:cubicBezTo>
                  <a:pt x="95" y="170"/>
                  <a:pt x="95" y="169"/>
                  <a:pt x="95" y="169"/>
                </a:cubicBezTo>
                <a:cubicBezTo>
                  <a:pt x="96" y="170"/>
                  <a:pt x="95" y="170"/>
                  <a:pt x="95" y="170"/>
                </a:cubicBezTo>
                <a:cubicBezTo>
                  <a:pt x="96" y="170"/>
                  <a:pt x="96" y="170"/>
                  <a:pt x="96" y="170"/>
                </a:cubicBezTo>
                <a:cubicBezTo>
                  <a:pt x="96" y="168"/>
                  <a:pt x="103" y="164"/>
                  <a:pt x="102" y="163"/>
                </a:cubicBezTo>
                <a:cubicBezTo>
                  <a:pt x="105" y="161"/>
                  <a:pt x="102" y="163"/>
                  <a:pt x="105" y="161"/>
                </a:cubicBezTo>
                <a:cubicBezTo>
                  <a:pt x="107" y="157"/>
                  <a:pt x="113" y="152"/>
                  <a:pt x="118" y="147"/>
                </a:cubicBezTo>
                <a:cubicBezTo>
                  <a:pt x="116" y="151"/>
                  <a:pt x="121" y="145"/>
                  <a:pt x="123" y="143"/>
                </a:cubicBezTo>
                <a:cubicBezTo>
                  <a:pt x="123" y="143"/>
                  <a:pt x="123" y="143"/>
                  <a:pt x="123" y="143"/>
                </a:cubicBezTo>
                <a:cubicBezTo>
                  <a:pt x="124" y="142"/>
                  <a:pt x="124" y="143"/>
                  <a:pt x="126" y="141"/>
                </a:cubicBezTo>
                <a:cubicBezTo>
                  <a:pt x="124" y="141"/>
                  <a:pt x="130" y="137"/>
                  <a:pt x="128" y="138"/>
                </a:cubicBezTo>
                <a:cubicBezTo>
                  <a:pt x="129" y="136"/>
                  <a:pt x="131" y="136"/>
                  <a:pt x="131" y="136"/>
                </a:cubicBezTo>
                <a:cubicBezTo>
                  <a:pt x="132" y="135"/>
                  <a:pt x="131" y="135"/>
                  <a:pt x="131" y="135"/>
                </a:cubicBezTo>
                <a:cubicBezTo>
                  <a:pt x="133" y="134"/>
                  <a:pt x="133" y="133"/>
                  <a:pt x="136" y="131"/>
                </a:cubicBezTo>
                <a:cubicBezTo>
                  <a:pt x="135" y="132"/>
                  <a:pt x="136" y="132"/>
                  <a:pt x="137" y="131"/>
                </a:cubicBezTo>
                <a:cubicBezTo>
                  <a:pt x="141" y="128"/>
                  <a:pt x="136" y="130"/>
                  <a:pt x="139" y="128"/>
                </a:cubicBezTo>
                <a:cubicBezTo>
                  <a:pt x="138" y="128"/>
                  <a:pt x="136" y="130"/>
                  <a:pt x="135" y="130"/>
                </a:cubicBezTo>
                <a:cubicBezTo>
                  <a:pt x="134" y="131"/>
                  <a:pt x="134" y="132"/>
                  <a:pt x="134" y="132"/>
                </a:cubicBezTo>
                <a:cubicBezTo>
                  <a:pt x="130" y="134"/>
                  <a:pt x="128" y="137"/>
                  <a:pt x="123" y="141"/>
                </a:cubicBezTo>
                <a:cubicBezTo>
                  <a:pt x="122" y="141"/>
                  <a:pt x="121" y="143"/>
                  <a:pt x="122" y="141"/>
                </a:cubicBezTo>
                <a:cubicBezTo>
                  <a:pt x="121" y="142"/>
                  <a:pt x="120" y="143"/>
                  <a:pt x="117" y="145"/>
                </a:cubicBezTo>
                <a:cubicBezTo>
                  <a:pt x="121" y="141"/>
                  <a:pt x="127" y="135"/>
                  <a:pt x="130" y="134"/>
                </a:cubicBezTo>
                <a:cubicBezTo>
                  <a:pt x="131" y="133"/>
                  <a:pt x="130" y="132"/>
                  <a:pt x="131" y="132"/>
                </a:cubicBezTo>
                <a:cubicBezTo>
                  <a:pt x="129" y="133"/>
                  <a:pt x="130" y="133"/>
                  <a:pt x="128" y="135"/>
                </a:cubicBezTo>
                <a:cubicBezTo>
                  <a:pt x="131" y="131"/>
                  <a:pt x="126" y="134"/>
                  <a:pt x="127" y="132"/>
                </a:cubicBezTo>
                <a:cubicBezTo>
                  <a:pt x="125" y="133"/>
                  <a:pt x="125" y="133"/>
                  <a:pt x="125" y="133"/>
                </a:cubicBezTo>
                <a:cubicBezTo>
                  <a:pt x="124" y="134"/>
                  <a:pt x="127" y="133"/>
                  <a:pt x="125" y="135"/>
                </a:cubicBezTo>
                <a:cubicBezTo>
                  <a:pt x="126" y="134"/>
                  <a:pt x="126" y="134"/>
                  <a:pt x="126" y="134"/>
                </a:cubicBezTo>
                <a:cubicBezTo>
                  <a:pt x="113" y="146"/>
                  <a:pt x="113" y="146"/>
                  <a:pt x="113" y="146"/>
                </a:cubicBezTo>
                <a:cubicBezTo>
                  <a:pt x="112" y="146"/>
                  <a:pt x="112" y="146"/>
                  <a:pt x="113" y="145"/>
                </a:cubicBezTo>
                <a:cubicBezTo>
                  <a:pt x="111" y="147"/>
                  <a:pt x="111" y="147"/>
                  <a:pt x="111" y="147"/>
                </a:cubicBezTo>
                <a:cubicBezTo>
                  <a:pt x="111" y="148"/>
                  <a:pt x="112" y="146"/>
                  <a:pt x="113" y="146"/>
                </a:cubicBezTo>
                <a:cubicBezTo>
                  <a:pt x="113" y="147"/>
                  <a:pt x="111" y="147"/>
                  <a:pt x="110" y="148"/>
                </a:cubicBezTo>
                <a:cubicBezTo>
                  <a:pt x="106" y="153"/>
                  <a:pt x="106" y="153"/>
                  <a:pt x="106" y="153"/>
                </a:cubicBezTo>
                <a:cubicBezTo>
                  <a:pt x="106" y="150"/>
                  <a:pt x="103" y="155"/>
                  <a:pt x="100" y="157"/>
                </a:cubicBezTo>
                <a:cubicBezTo>
                  <a:pt x="101" y="156"/>
                  <a:pt x="104" y="154"/>
                  <a:pt x="104" y="152"/>
                </a:cubicBezTo>
                <a:cubicBezTo>
                  <a:pt x="108" y="149"/>
                  <a:pt x="109" y="148"/>
                  <a:pt x="111" y="145"/>
                </a:cubicBezTo>
                <a:cubicBezTo>
                  <a:pt x="110" y="145"/>
                  <a:pt x="109" y="147"/>
                  <a:pt x="108" y="148"/>
                </a:cubicBezTo>
                <a:cubicBezTo>
                  <a:pt x="108" y="145"/>
                  <a:pt x="106" y="148"/>
                  <a:pt x="103" y="152"/>
                </a:cubicBezTo>
                <a:cubicBezTo>
                  <a:pt x="105" y="150"/>
                  <a:pt x="103" y="150"/>
                  <a:pt x="101" y="151"/>
                </a:cubicBezTo>
                <a:cubicBezTo>
                  <a:pt x="103" y="149"/>
                  <a:pt x="103" y="149"/>
                  <a:pt x="104" y="149"/>
                </a:cubicBezTo>
                <a:cubicBezTo>
                  <a:pt x="105" y="148"/>
                  <a:pt x="105" y="147"/>
                  <a:pt x="107" y="145"/>
                </a:cubicBezTo>
                <a:cubicBezTo>
                  <a:pt x="108" y="144"/>
                  <a:pt x="108" y="146"/>
                  <a:pt x="109" y="144"/>
                </a:cubicBezTo>
                <a:cubicBezTo>
                  <a:pt x="111" y="142"/>
                  <a:pt x="109" y="141"/>
                  <a:pt x="113" y="139"/>
                </a:cubicBezTo>
                <a:cubicBezTo>
                  <a:pt x="113" y="139"/>
                  <a:pt x="111" y="141"/>
                  <a:pt x="111" y="141"/>
                </a:cubicBezTo>
                <a:cubicBezTo>
                  <a:pt x="114" y="139"/>
                  <a:pt x="114" y="138"/>
                  <a:pt x="113" y="138"/>
                </a:cubicBezTo>
                <a:cubicBezTo>
                  <a:pt x="115" y="136"/>
                  <a:pt x="115" y="137"/>
                  <a:pt x="115" y="137"/>
                </a:cubicBezTo>
                <a:cubicBezTo>
                  <a:pt x="115" y="136"/>
                  <a:pt x="118" y="134"/>
                  <a:pt x="118" y="133"/>
                </a:cubicBezTo>
                <a:cubicBezTo>
                  <a:pt x="118" y="133"/>
                  <a:pt x="116" y="134"/>
                  <a:pt x="115" y="135"/>
                </a:cubicBezTo>
                <a:cubicBezTo>
                  <a:pt x="116" y="134"/>
                  <a:pt x="116" y="134"/>
                  <a:pt x="117" y="132"/>
                </a:cubicBezTo>
                <a:cubicBezTo>
                  <a:pt x="115" y="134"/>
                  <a:pt x="115" y="134"/>
                  <a:pt x="116" y="132"/>
                </a:cubicBezTo>
                <a:cubicBezTo>
                  <a:pt x="115" y="132"/>
                  <a:pt x="115" y="132"/>
                  <a:pt x="115" y="132"/>
                </a:cubicBezTo>
                <a:cubicBezTo>
                  <a:pt x="114" y="133"/>
                  <a:pt x="113" y="134"/>
                  <a:pt x="112" y="135"/>
                </a:cubicBezTo>
                <a:cubicBezTo>
                  <a:pt x="111" y="136"/>
                  <a:pt x="112" y="134"/>
                  <a:pt x="109" y="137"/>
                </a:cubicBezTo>
                <a:cubicBezTo>
                  <a:pt x="111" y="135"/>
                  <a:pt x="109" y="136"/>
                  <a:pt x="110" y="134"/>
                </a:cubicBezTo>
                <a:cubicBezTo>
                  <a:pt x="112" y="133"/>
                  <a:pt x="110" y="133"/>
                  <a:pt x="111" y="133"/>
                </a:cubicBezTo>
                <a:cubicBezTo>
                  <a:pt x="112" y="131"/>
                  <a:pt x="115" y="128"/>
                  <a:pt x="116" y="127"/>
                </a:cubicBezTo>
                <a:cubicBezTo>
                  <a:pt x="118" y="126"/>
                  <a:pt x="119" y="125"/>
                  <a:pt x="120" y="126"/>
                </a:cubicBezTo>
                <a:cubicBezTo>
                  <a:pt x="121" y="125"/>
                  <a:pt x="121" y="124"/>
                  <a:pt x="121" y="124"/>
                </a:cubicBezTo>
                <a:cubicBezTo>
                  <a:pt x="121" y="124"/>
                  <a:pt x="119" y="125"/>
                  <a:pt x="119" y="124"/>
                </a:cubicBezTo>
                <a:cubicBezTo>
                  <a:pt x="122" y="121"/>
                  <a:pt x="125" y="119"/>
                  <a:pt x="126" y="117"/>
                </a:cubicBezTo>
                <a:cubicBezTo>
                  <a:pt x="127" y="116"/>
                  <a:pt x="127" y="116"/>
                  <a:pt x="128" y="116"/>
                </a:cubicBezTo>
                <a:cubicBezTo>
                  <a:pt x="142" y="104"/>
                  <a:pt x="148" y="99"/>
                  <a:pt x="162" y="88"/>
                </a:cubicBezTo>
                <a:cubicBezTo>
                  <a:pt x="163" y="89"/>
                  <a:pt x="163" y="89"/>
                  <a:pt x="164" y="88"/>
                </a:cubicBezTo>
                <a:cubicBezTo>
                  <a:pt x="166" y="86"/>
                  <a:pt x="163" y="88"/>
                  <a:pt x="163" y="88"/>
                </a:cubicBezTo>
                <a:cubicBezTo>
                  <a:pt x="175" y="79"/>
                  <a:pt x="184" y="73"/>
                  <a:pt x="197" y="65"/>
                </a:cubicBezTo>
                <a:cubicBezTo>
                  <a:pt x="197" y="65"/>
                  <a:pt x="196" y="65"/>
                  <a:pt x="195" y="66"/>
                </a:cubicBezTo>
                <a:cubicBezTo>
                  <a:pt x="196" y="65"/>
                  <a:pt x="197" y="65"/>
                  <a:pt x="199" y="63"/>
                </a:cubicBezTo>
                <a:cubicBezTo>
                  <a:pt x="199" y="64"/>
                  <a:pt x="199" y="64"/>
                  <a:pt x="201" y="63"/>
                </a:cubicBezTo>
                <a:cubicBezTo>
                  <a:pt x="202" y="63"/>
                  <a:pt x="201" y="62"/>
                  <a:pt x="201" y="62"/>
                </a:cubicBezTo>
                <a:cubicBezTo>
                  <a:pt x="203" y="61"/>
                  <a:pt x="203" y="61"/>
                  <a:pt x="203" y="62"/>
                </a:cubicBezTo>
                <a:cubicBezTo>
                  <a:pt x="207" y="60"/>
                  <a:pt x="211" y="58"/>
                  <a:pt x="214" y="56"/>
                </a:cubicBezTo>
                <a:cubicBezTo>
                  <a:pt x="213" y="56"/>
                  <a:pt x="212" y="57"/>
                  <a:pt x="210" y="57"/>
                </a:cubicBezTo>
                <a:cubicBezTo>
                  <a:pt x="214" y="54"/>
                  <a:pt x="214" y="57"/>
                  <a:pt x="222" y="53"/>
                </a:cubicBezTo>
                <a:cubicBezTo>
                  <a:pt x="222" y="52"/>
                  <a:pt x="218" y="54"/>
                  <a:pt x="217" y="54"/>
                </a:cubicBezTo>
                <a:cubicBezTo>
                  <a:pt x="219" y="52"/>
                  <a:pt x="216" y="54"/>
                  <a:pt x="216" y="53"/>
                </a:cubicBezTo>
                <a:cubicBezTo>
                  <a:pt x="215" y="53"/>
                  <a:pt x="214" y="54"/>
                  <a:pt x="214" y="54"/>
                </a:cubicBezTo>
                <a:cubicBezTo>
                  <a:pt x="212" y="54"/>
                  <a:pt x="215" y="53"/>
                  <a:pt x="210" y="56"/>
                </a:cubicBezTo>
                <a:cubicBezTo>
                  <a:pt x="211" y="54"/>
                  <a:pt x="217" y="52"/>
                  <a:pt x="219" y="50"/>
                </a:cubicBezTo>
                <a:cubicBezTo>
                  <a:pt x="220" y="50"/>
                  <a:pt x="219" y="51"/>
                  <a:pt x="221" y="50"/>
                </a:cubicBezTo>
                <a:cubicBezTo>
                  <a:pt x="227" y="46"/>
                  <a:pt x="237" y="41"/>
                  <a:pt x="245" y="39"/>
                </a:cubicBezTo>
                <a:cubicBezTo>
                  <a:pt x="246" y="40"/>
                  <a:pt x="242" y="40"/>
                  <a:pt x="241" y="41"/>
                </a:cubicBezTo>
                <a:cubicBezTo>
                  <a:pt x="242" y="41"/>
                  <a:pt x="244" y="40"/>
                  <a:pt x="245" y="40"/>
                </a:cubicBezTo>
                <a:cubicBezTo>
                  <a:pt x="247" y="39"/>
                  <a:pt x="249" y="39"/>
                  <a:pt x="254" y="37"/>
                </a:cubicBezTo>
                <a:cubicBezTo>
                  <a:pt x="252" y="37"/>
                  <a:pt x="247" y="38"/>
                  <a:pt x="253" y="36"/>
                </a:cubicBezTo>
                <a:cubicBezTo>
                  <a:pt x="252" y="36"/>
                  <a:pt x="250" y="37"/>
                  <a:pt x="251" y="36"/>
                </a:cubicBezTo>
                <a:cubicBezTo>
                  <a:pt x="252" y="36"/>
                  <a:pt x="254" y="35"/>
                  <a:pt x="255" y="35"/>
                </a:cubicBezTo>
                <a:cubicBezTo>
                  <a:pt x="257" y="35"/>
                  <a:pt x="255" y="34"/>
                  <a:pt x="258" y="33"/>
                </a:cubicBezTo>
                <a:cubicBezTo>
                  <a:pt x="259" y="34"/>
                  <a:pt x="259" y="34"/>
                  <a:pt x="259" y="34"/>
                </a:cubicBezTo>
                <a:cubicBezTo>
                  <a:pt x="263" y="32"/>
                  <a:pt x="265" y="32"/>
                  <a:pt x="267" y="31"/>
                </a:cubicBezTo>
                <a:cubicBezTo>
                  <a:pt x="273" y="28"/>
                  <a:pt x="273" y="30"/>
                  <a:pt x="279" y="27"/>
                </a:cubicBezTo>
                <a:cubicBezTo>
                  <a:pt x="280" y="27"/>
                  <a:pt x="279" y="27"/>
                  <a:pt x="279" y="28"/>
                </a:cubicBezTo>
                <a:cubicBezTo>
                  <a:pt x="282" y="27"/>
                  <a:pt x="285" y="26"/>
                  <a:pt x="285" y="25"/>
                </a:cubicBezTo>
                <a:cubicBezTo>
                  <a:pt x="288" y="26"/>
                  <a:pt x="294" y="23"/>
                  <a:pt x="301" y="22"/>
                </a:cubicBezTo>
                <a:cubicBezTo>
                  <a:pt x="301" y="21"/>
                  <a:pt x="301" y="21"/>
                  <a:pt x="301" y="21"/>
                </a:cubicBezTo>
                <a:cubicBezTo>
                  <a:pt x="301" y="21"/>
                  <a:pt x="297" y="22"/>
                  <a:pt x="296" y="22"/>
                </a:cubicBezTo>
                <a:cubicBezTo>
                  <a:pt x="298" y="21"/>
                  <a:pt x="297" y="22"/>
                  <a:pt x="298" y="21"/>
                </a:cubicBezTo>
                <a:cubicBezTo>
                  <a:pt x="301" y="20"/>
                  <a:pt x="301" y="20"/>
                  <a:pt x="301" y="20"/>
                </a:cubicBezTo>
                <a:cubicBezTo>
                  <a:pt x="301" y="20"/>
                  <a:pt x="297" y="21"/>
                  <a:pt x="297" y="21"/>
                </a:cubicBezTo>
                <a:cubicBezTo>
                  <a:pt x="300" y="19"/>
                  <a:pt x="301" y="19"/>
                  <a:pt x="305" y="18"/>
                </a:cubicBezTo>
                <a:cubicBezTo>
                  <a:pt x="305" y="19"/>
                  <a:pt x="307" y="18"/>
                  <a:pt x="306" y="19"/>
                </a:cubicBezTo>
                <a:cubicBezTo>
                  <a:pt x="308" y="18"/>
                  <a:pt x="309" y="17"/>
                  <a:pt x="309" y="18"/>
                </a:cubicBezTo>
                <a:cubicBezTo>
                  <a:pt x="316" y="16"/>
                  <a:pt x="316" y="16"/>
                  <a:pt x="322" y="15"/>
                </a:cubicBezTo>
                <a:cubicBezTo>
                  <a:pt x="325" y="15"/>
                  <a:pt x="325" y="14"/>
                  <a:pt x="327" y="13"/>
                </a:cubicBezTo>
                <a:cubicBezTo>
                  <a:pt x="329" y="12"/>
                  <a:pt x="329" y="13"/>
                  <a:pt x="330" y="13"/>
                </a:cubicBezTo>
                <a:cubicBezTo>
                  <a:pt x="332" y="13"/>
                  <a:pt x="332" y="12"/>
                  <a:pt x="334" y="12"/>
                </a:cubicBezTo>
                <a:cubicBezTo>
                  <a:pt x="336" y="12"/>
                  <a:pt x="338" y="11"/>
                  <a:pt x="338" y="12"/>
                </a:cubicBezTo>
                <a:cubicBezTo>
                  <a:pt x="337" y="12"/>
                  <a:pt x="338" y="12"/>
                  <a:pt x="337" y="12"/>
                </a:cubicBezTo>
                <a:cubicBezTo>
                  <a:pt x="337" y="12"/>
                  <a:pt x="336" y="12"/>
                  <a:pt x="336" y="12"/>
                </a:cubicBezTo>
                <a:cubicBezTo>
                  <a:pt x="336" y="13"/>
                  <a:pt x="340" y="11"/>
                  <a:pt x="341" y="12"/>
                </a:cubicBezTo>
                <a:cubicBezTo>
                  <a:pt x="343" y="12"/>
                  <a:pt x="337" y="12"/>
                  <a:pt x="340" y="11"/>
                </a:cubicBezTo>
                <a:cubicBezTo>
                  <a:pt x="342" y="11"/>
                  <a:pt x="342" y="11"/>
                  <a:pt x="342" y="11"/>
                </a:cubicBezTo>
                <a:cubicBezTo>
                  <a:pt x="344" y="11"/>
                  <a:pt x="344" y="11"/>
                  <a:pt x="345" y="11"/>
                </a:cubicBezTo>
                <a:cubicBezTo>
                  <a:pt x="346" y="10"/>
                  <a:pt x="340" y="11"/>
                  <a:pt x="342" y="10"/>
                </a:cubicBezTo>
                <a:cubicBezTo>
                  <a:pt x="347" y="10"/>
                  <a:pt x="347" y="10"/>
                  <a:pt x="347" y="10"/>
                </a:cubicBezTo>
                <a:cubicBezTo>
                  <a:pt x="347" y="9"/>
                  <a:pt x="347" y="9"/>
                  <a:pt x="345" y="9"/>
                </a:cubicBezTo>
                <a:cubicBezTo>
                  <a:pt x="349" y="8"/>
                  <a:pt x="350" y="10"/>
                  <a:pt x="354" y="10"/>
                </a:cubicBezTo>
                <a:cubicBezTo>
                  <a:pt x="356" y="10"/>
                  <a:pt x="358" y="9"/>
                  <a:pt x="360" y="9"/>
                </a:cubicBezTo>
                <a:cubicBezTo>
                  <a:pt x="361" y="9"/>
                  <a:pt x="359" y="9"/>
                  <a:pt x="361" y="9"/>
                </a:cubicBezTo>
                <a:cubicBezTo>
                  <a:pt x="360" y="9"/>
                  <a:pt x="359" y="9"/>
                  <a:pt x="358" y="9"/>
                </a:cubicBezTo>
                <a:cubicBezTo>
                  <a:pt x="355" y="8"/>
                  <a:pt x="363" y="8"/>
                  <a:pt x="360" y="8"/>
                </a:cubicBezTo>
                <a:cubicBezTo>
                  <a:pt x="361" y="7"/>
                  <a:pt x="362" y="9"/>
                  <a:pt x="364" y="8"/>
                </a:cubicBezTo>
                <a:cubicBezTo>
                  <a:pt x="367" y="8"/>
                  <a:pt x="362" y="8"/>
                  <a:pt x="363" y="7"/>
                </a:cubicBezTo>
                <a:cubicBezTo>
                  <a:pt x="364" y="7"/>
                  <a:pt x="365" y="7"/>
                  <a:pt x="365" y="7"/>
                </a:cubicBezTo>
                <a:cubicBezTo>
                  <a:pt x="366" y="7"/>
                  <a:pt x="367" y="8"/>
                  <a:pt x="367" y="8"/>
                </a:cubicBezTo>
                <a:cubicBezTo>
                  <a:pt x="367" y="9"/>
                  <a:pt x="370" y="8"/>
                  <a:pt x="371" y="9"/>
                </a:cubicBezTo>
                <a:cubicBezTo>
                  <a:pt x="374" y="8"/>
                  <a:pt x="371" y="8"/>
                  <a:pt x="372" y="8"/>
                </a:cubicBezTo>
                <a:cubicBezTo>
                  <a:pt x="372" y="7"/>
                  <a:pt x="371" y="8"/>
                  <a:pt x="371" y="8"/>
                </a:cubicBezTo>
                <a:cubicBezTo>
                  <a:pt x="371" y="7"/>
                  <a:pt x="379" y="9"/>
                  <a:pt x="381" y="7"/>
                </a:cubicBezTo>
                <a:cubicBezTo>
                  <a:pt x="384" y="7"/>
                  <a:pt x="386" y="8"/>
                  <a:pt x="390" y="7"/>
                </a:cubicBezTo>
                <a:cubicBezTo>
                  <a:pt x="390" y="7"/>
                  <a:pt x="389" y="7"/>
                  <a:pt x="390" y="7"/>
                </a:cubicBezTo>
                <a:cubicBezTo>
                  <a:pt x="387" y="6"/>
                  <a:pt x="389" y="6"/>
                  <a:pt x="386" y="5"/>
                </a:cubicBezTo>
                <a:cubicBezTo>
                  <a:pt x="388" y="6"/>
                  <a:pt x="389" y="7"/>
                  <a:pt x="391" y="6"/>
                </a:cubicBezTo>
                <a:cubicBezTo>
                  <a:pt x="392" y="6"/>
                  <a:pt x="392" y="7"/>
                  <a:pt x="394" y="7"/>
                </a:cubicBezTo>
                <a:cubicBezTo>
                  <a:pt x="395" y="7"/>
                  <a:pt x="395" y="6"/>
                  <a:pt x="395" y="6"/>
                </a:cubicBezTo>
                <a:cubicBezTo>
                  <a:pt x="396" y="6"/>
                  <a:pt x="399" y="6"/>
                  <a:pt x="397" y="6"/>
                </a:cubicBezTo>
                <a:cubicBezTo>
                  <a:pt x="401" y="5"/>
                  <a:pt x="402" y="7"/>
                  <a:pt x="401" y="7"/>
                </a:cubicBezTo>
                <a:cubicBezTo>
                  <a:pt x="408" y="7"/>
                  <a:pt x="400" y="5"/>
                  <a:pt x="400" y="4"/>
                </a:cubicBezTo>
                <a:cubicBezTo>
                  <a:pt x="402" y="5"/>
                  <a:pt x="404" y="4"/>
                  <a:pt x="401" y="4"/>
                </a:cubicBezTo>
                <a:cubicBezTo>
                  <a:pt x="406" y="3"/>
                  <a:pt x="402" y="5"/>
                  <a:pt x="407" y="5"/>
                </a:cubicBezTo>
                <a:cubicBezTo>
                  <a:pt x="411" y="4"/>
                  <a:pt x="406" y="3"/>
                  <a:pt x="410" y="3"/>
                </a:cubicBezTo>
                <a:cubicBezTo>
                  <a:pt x="408" y="2"/>
                  <a:pt x="400" y="3"/>
                  <a:pt x="399" y="2"/>
                </a:cubicBezTo>
                <a:cubicBezTo>
                  <a:pt x="400" y="1"/>
                  <a:pt x="404" y="2"/>
                  <a:pt x="404" y="2"/>
                </a:cubicBezTo>
                <a:cubicBezTo>
                  <a:pt x="407" y="2"/>
                  <a:pt x="407" y="1"/>
                  <a:pt x="412" y="2"/>
                </a:cubicBezTo>
                <a:cubicBezTo>
                  <a:pt x="411" y="2"/>
                  <a:pt x="413" y="2"/>
                  <a:pt x="412" y="3"/>
                </a:cubicBezTo>
                <a:cubicBezTo>
                  <a:pt x="415" y="3"/>
                  <a:pt x="415" y="1"/>
                  <a:pt x="419" y="1"/>
                </a:cubicBezTo>
                <a:cubicBezTo>
                  <a:pt x="417" y="2"/>
                  <a:pt x="416" y="2"/>
                  <a:pt x="421" y="2"/>
                </a:cubicBezTo>
                <a:cubicBezTo>
                  <a:pt x="420" y="3"/>
                  <a:pt x="417" y="3"/>
                  <a:pt x="417" y="2"/>
                </a:cubicBezTo>
                <a:cubicBezTo>
                  <a:pt x="416" y="2"/>
                  <a:pt x="416" y="3"/>
                  <a:pt x="415" y="3"/>
                </a:cubicBezTo>
                <a:cubicBezTo>
                  <a:pt x="414" y="3"/>
                  <a:pt x="417" y="3"/>
                  <a:pt x="417" y="4"/>
                </a:cubicBezTo>
                <a:cubicBezTo>
                  <a:pt x="419" y="4"/>
                  <a:pt x="418" y="3"/>
                  <a:pt x="416" y="3"/>
                </a:cubicBezTo>
                <a:cubicBezTo>
                  <a:pt x="417" y="3"/>
                  <a:pt x="421" y="3"/>
                  <a:pt x="421" y="4"/>
                </a:cubicBezTo>
                <a:cubicBezTo>
                  <a:pt x="418" y="4"/>
                  <a:pt x="427" y="5"/>
                  <a:pt x="424" y="5"/>
                </a:cubicBezTo>
                <a:cubicBezTo>
                  <a:pt x="427" y="5"/>
                  <a:pt x="427" y="6"/>
                  <a:pt x="430" y="6"/>
                </a:cubicBezTo>
                <a:cubicBezTo>
                  <a:pt x="426" y="5"/>
                  <a:pt x="427" y="5"/>
                  <a:pt x="425" y="4"/>
                </a:cubicBezTo>
                <a:cubicBezTo>
                  <a:pt x="426" y="4"/>
                  <a:pt x="428" y="4"/>
                  <a:pt x="430" y="4"/>
                </a:cubicBezTo>
                <a:cubicBezTo>
                  <a:pt x="427" y="4"/>
                  <a:pt x="430" y="4"/>
                  <a:pt x="428" y="4"/>
                </a:cubicBezTo>
                <a:cubicBezTo>
                  <a:pt x="429" y="5"/>
                  <a:pt x="432" y="5"/>
                  <a:pt x="433" y="5"/>
                </a:cubicBezTo>
                <a:cubicBezTo>
                  <a:pt x="434" y="5"/>
                  <a:pt x="431" y="5"/>
                  <a:pt x="431" y="4"/>
                </a:cubicBezTo>
                <a:cubicBezTo>
                  <a:pt x="432" y="4"/>
                  <a:pt x="438" y="5"/>
                  <a:pt x="438" y="5"/>
                </a:cubicBezTo>
                <a:cubicBezTo>
                  <a:pt x="442" y="6"/>
                  <a:pt x="445" y="6"/>
                  <a:pt x="453" y="7"/>
                </a:cubicBezTo>
                <a:cubicBezTo>
                  <a:pt x="453" y="7"/>
                  <a:pt x="452" y="7"/>
                  <a:pt x="451" y="7"/>
                </a:cubicBezTo>
                <a:cubicBezTo>
                  <a:pt x="451" y="7"/>
                  <a:pt x="453" y="7"/>
                  <a:pt x="453" y="7"/>
                </a:cubicBezTo>
                <a:cubicBezTo>
                  <a:pt x="452" y="8"/>
                  <a:pt x="450" y="7"/>
                  <a:pt x="447" y="6"/>
                </a:cubicBezTo>
                <a:cubicBezTo>
                  <a:pt x="447" y="7"/>
                  <a:pt x="447" y="7"/>
                  <a:pt x="447" y="7"/>
                </a:cubicBezTo>
                <a:cubicBezTo>
                  <a:pt x="448" y="7"/>
                  <a:pt x="453" y="8"/>
                  <a:pt x="453" y="9"/>
                </a:cubicBezTo>
                <a:cubicBezTo>
                  <a:pt x="454" y="8"/>
                  <a:pt x="456" y="7"/>
                  <a:pt x="453" y="6"/>
                </a:cubicBezTo>
                <a:cubicBezTo>
                  <a:pt x="454" y="6"/>
                  <a:pt x="457" y="7"/>
                  <a:pt x="455" y="6"/>
                </a:cubicBezTo>
                <a:cubicBezTo>
                  <a:pt x="456" y="6"/>
                  <a:pt x="458" y="7"/>
                  <a:pt x="460" y="7"/>
                </a:cubicBezTo>
                <a:cubicBezTo>
                  <a:pt x="460" y="7"/>
                  <a:pt x="459" y="7"/>
                  <a:pt x="458" y="6"/>
                </a:cubicBezTo>
                <a:cubicBezTo>
                  <a:pt x="460" y="6"/>
                  <a:pt x="465" y="7"/>
                  <a:pt x="465" y="6"/>
                </a:cubicBezTo>
                <a:cubicBezTo>
                  <a:pt x="466" y="7"/>
                  <a:pt x="466" y="7"/>
                  <a:pt x="465" y="7"/>
                </a:cubicBezTo>
                <a:cubicBezTo>
                  <a:pt x="466" y="7"/>
                  <a:pt x="469" y="8"/>
                  <a:pt x="468" y="8"/>
                </a:cubicBezTo>
                <a:cubicBezTo>
                  <a:pt x="466" y="8"/>
                  <a:pt x="466" y="8"/>
                  <a:pt x="463" y="7"/>
                </a:cubicBezTo>
                <a:cubicBezTo>
                  <a:pt x="463" y="8"/>
                  <a:pt x="464" y="8"/>
                  <a:pt x="464" y="8"/>
                </a:cubicBezTo>
                <a:cubicBezTo>
                  <a:pt x="468" y="9"/>
                  <a:pt x="467" y="8"/>
                  <a:pt x="470" y="9"/>
                </a:cubicBezTo>
                <a:cubicBezTo>
                  <a:pt x="470" y="8"/>
                  <a:pt x="473" y="8"/>
                  <a:pt x="477" y="9"/>
                </a:cubicBezTo>
                <a:cubicBezTo>
                  <a:pt x="476" y="10"/>
                  <a:pt x="474" y="9"/>
                  <a:pt x="471" y="9"/>
                </a:cubicBezTo>
                <a:cubicBezTo>
                  <a:pt x="472" y="9"/>
                  <a:pt x="472" y="10"/>
                  <a:pt x="472" y="10"/>
                </a:cubicBezTo>
                <a:cubicBezTo>
                  <a:pt x="473" y="10"/>
                  <a:pt x="475" y="10"/>
                  <a:pt x="476" y="10"/>
                </a:cubicBezTo>
                <a:cubicBezTo>
                  <a:pt x="478" y="10"/>
                  <a:pt x="478" y="11"/>
                  <a:pt x="478" y="11"/>
                </a:cubicBezTo>
                <a:cubicBezTo>
                  <a:pt x="479" y="11"/>
                  <a:pt x="481" y="11"/>
                  <a:pt x="483" y="12"/>
                </a:cubicBezTo>
                <a:cubicBezTo>
                  <a:pt x="483" y="11"/>
                  <a:pt x="484" y="11"/>
                  <a:pt x="482" y="11"/>
                </a:cubicBezTo>
                <a:cubicBezTo>
                  <a:pt x="483" y="10"/>
                  <a:pt x="485" y="11"/>
                  <a:pt x="484" y="12"/>
                </a:cubicBezTo>
                <a:cubicBezTo>
                  <a:pt x="485" y="12"/>
                  <a:pt x="486" y="11"/>
                  <a:pt x="487" y="12"/>
                </a:cubicBezTo>
                <a:cubicBezTo>
                  <a:pt x="487" y="12"/>
                  <a:pt x="485" y="10"/>
                  <a:pt x="490" y="11"/>
                </a:cubicBezTo>
                <a:cubicBezTo>
                  <a:pt x="490" y="10"/>
                  <a:pt x="485" y="10"/>
                  <a:pt x="484" y="9"/>
                </a:cubicBezTo>
                <a:cubicBezTo>
                  <a:pt x="482" y="9"/>
                  <a:pt x="481" y="9"/>
                  <a:pt x="482" y="9"/>
                </a:cubicBezTo>
                <a:cubicBezTo>
                  <a:pt x="480" y="9"/>
                  <a:pt x="481" y="9"/>
                  <a:pt x="478" y="8"/>
                </a:cubicBezTo>
                <a:cubicBezTo>
                  <a:pt x="478" y="8"/>
                  <a:pt x="482" y="9"/>
                  <a:pt x="481" y="7"/>
                </a:cubicBezTo>
                <a:cubicBezTo>
                  <a:pt x="484" y="8"/>
                  <a:pt x="482" y="8"/>
                  <a:pt x="482" y="8"/>
                </a:cubicBezTo>
                <a:cubicBezTo>
                  <a:pt x="486" y="9"/>
                  <a:pt x="486" y="9"/>
                  <a:pt x="489" y="9"/>
                </a:cubicBezTo>
                <a:cubicBezTo>
                  <a:pt x="489" y="9"/>
                  <a:pt x="487" y="9"/>
                  <a:pt x="487" y="8"/>
                </a:cubicBezTo>
                <a:cubicBezTo>
                  <a:pt x="491" y="9"/>
                  <a:pt x="493" y="10"/>
                  <a:pt x="496" y="11"/>
                </a:cubicBezTo>
                <a:cubicBezTo>
                  <a:pt x="495" y="11"/>
                  <a:pt x="495" y="10"/>
                  <a:pt x="495" y="11"/>
                </a:cubicBezTo>
                <a:cubicBezTo>
                  <a:pt x="496" y="11"/>
                  <a:pt x="499" y="12"/>
                  <a:pt x="499" y="11"/>
                </a:cubicBezTo>
                <a:cubicBezTo>
                  <a:pt x="500" y="12"/>
                  <a:pt x="500" y="12"/>
                  <a:pt x="501" y="13"/>
                </a:cubicBezTo>
                <a:cubicBezTo>
                  <a:pt x="505" y="13"/>
                  <a:pt x="510" y="15"/>
                  <a:pt x="512" y="16"/>
                </a:cubicBezTo>
                <a:cubicBezTo>
                  <a:pt x="514" y="17"/>
                  <a:pt x="512" y="15"/>
                  <a:pt x="510" y="14"/>
                </a:cubicBezTo>
                <a:cubicBezTo>
                  <a:pt x="510" y="14"/>
                  <a:pt x="516" y="16"/>
                  <a:pt x="514" y="16"/>
                </a:cubicBezTo>
                <a:cubicBezTo>
                  <a:pt x="516" y="17"/>
                  <a:pt x="519" y="18"/>
                  <a:pt x="520" y="18"/>
                </a:cubicBezTo>
                <a:cubicBezTo>
                  <a:pt x="519" y="17"/>
                  <a:pt x="518" y="17"/>
                  <a:pt x="517" y="17"/>
                </a:cubicBezTo>
                <a:cubicBezTo>
                  <a:pt x="520" y="17"/>
                  <a:pt x="527" y="19"/>
                  <a:pt x="532" y="21"/>
                </a:cubicBezTo>
                <a:cubicBezTo>
                  <a:pt x="529" y="19"/>
                  <a:pt x="537" y="22"/>
                  <a:pt x="537" y="22"/>
                </a:cubicBezTo>
                <a:cubicBezTo>
                  <a:pt x="539" y="22"/>
                  <a:pt x="538" y="23"/>
                  <a:pt x="540" y="23"/>
                </a:cubicBezTo>
                <a:cubicBezTo>
                  <a:pt x="539" y="23"/>
                  <a:pt x="538" y="23"/>
                  <a:pt x="536" y="22"/>
                </a:cubicBezTo>
                <a:cubicBezTo>
                  <a:pt x="536" y="23"/>
                  <a:pt x="543" y="25"/>
                  <a:pt x="545" y="25"/>
                </a:cubicBezTo>
                <a:cubicBezTo>
                  <a:pt x="545" y="25"/>
                  <a:pt x="542" y="25"/>
                  <a:pt x="540" y="24"/>
                </a:cubicBezTo>
                <a:cubicBezTo>
                  <a:pt x="543" y="24"/>
                  <a:pt x="547" y="25"/>
                  <a:pt x="551" y="27"/>
                </a:cubicBezTo>
                <a:cubicBezTo>
                  <a:pt x="551" y="27"/>
                  <a:pt x="550" y="27"/>
                  <a:pt x="552" y="28"/>
                </a:cubicBezTo>
                <a:cubicBezTo>
                  <a:pt x="551" y="28"/>
                  <a:pt x="549" y="26"/>
                  <a:pt x="549" y="27"/>
                </a:cubicBezTo>
                <a:cubicBezTo>
                  <a:pt x="550" y="28"/>
                  <a:pt x="552" y="28"/>
                  <a:pt x="552" y="29"/>
                </a:cubicBezTo>
                <a:cubicBezTo>
                  <a:pt x="554" y="30"/>
                  <a:pt x="550" y="28"/>
                  <a:pt x="551" y="29"/>
                </a:cubicBezTo>
                <a:cubicBezTo>
                  <a:pt x="555" y="29"/>
                  <a:pt x="555" y="30"/>
                  <a:pt x="558" y="30"/>
                </a:cubicBezTo>
                <a:cubicBezTo>
                  <a:pt x="562" y="32"/>
                  <a:pt x="569" y="34"/>
                  <a:pt x="569" y="35"/>
                </a:cubicBezTo>
                <a:cubicBezTo>
                  <a:pt x="571" y="36"/>
                  <a:pt x="570" y="35"/>
                  <a:pt x="571" y="35"/>
                </a:cubicBezTo>
                <a:cubicBezTo>
                  <a:pt x="572" y="36"/>
                  <a:pt x="575" y="37"/>
                  <a:pt x="573" y="37"/>
                </a:cubicBezTo>
                <a:cubicBezTo>
                  <a:pt x="575" y="38"/>
                  <a:pt x="575" y="38"/>
                  <a:pt x="577" y="39"/>
                </a:cubicBezTo>
                <a:cubicBezTo>
                  <a:pt x="577" y="39"/>
                  <a:pt x="575" y="39"/>
                  <a:pt x="576" y="39"/>
                </a:cubicBezTo>
                <a:cubicBezTo>
                  <a:pt x="578" y="40"/>
                  <a:pt x="578" y="39"/>
                  <a:pt x="579" y="39"/>
                </a:cubicBezTo>
                <a:cubicBezTo>
                  <a:pt x="579" y="38"/>
                  <a:pt x="576" y="38"/>
                  <a:pt x="576" y="38"/>
                </a:cubicBezTo>
                <a:cubicBezTo>
                  <a:pt x="576" y="37"/>
                  <a:pt x="580" y="39"/>
                  <a:pt x="579" y="39"/>
                </a:cubicBezTo>
                <a:cubicBezTo>
                  <a:pt x="581" y="40"/>
                  <a:pt x="581" y="40"/>
                  <a:pt x="583" y="40"/>
                </a:cubicBezTo>
                <a:cubicBezTo>
                  <a:pt x="586" y="42"/>
                  <a:pt x="586" y="42"/>
                  <a:pt x="589" y="44"/>
                </a:cubicBezTo>
                <a:cubicBezTo>
                  <a:pt x="587" y="43"/>
                  <a:pt x="587" y="42"/>
                  <a:pt x="586" y="42"/>
                </a:cubicBezTo>
                <a:cubicBezTo>
                  <a:pt x="585" y="40"/>
                  <a:pt x="593" y="44"/>
                  <a:pt x="594" y="45"/>
                </a:cubicBezTo>
                <a:cubicBezTo>
                  <a:pt x="594" y="45"/>
                  <a:pt x="591" y="43"/>
                  <a:pt x="590" y="43"/>
                </a:cubicBezTo>
                <a:cubicBezTo>
                  <a:pt x="592" y="45"/>
                  <a:pt x="596" y="46"/>
                  <a:pt x="598" y="48"/>
                </a:cubicBezTo>
                <a:cubicBezTo>
                  <a:pt x="600" y="49"/>
                  <a:pt x="597" y="46"/>
                  <a:pt x="599" y="47"/>
                </a:cubicBezTo>
                <a:cubicBezTo>
                  <a:pt x="600" y="48"/>
                  <a:pt x="601" y="49"/>
                  <a:pt x="603" y="50"/>
                </a:cubicBezTo>
                <a:cubicBezTo>
                  <a:pt x="603" y="50"/>
                  <a:pt x="606" y="52"/>
                  <a:pt x="606" y="51"/>
                </a:cubicBezTo>
                <a:cubicBezTo>
                  <a:pt x="612" y="54"/>
                  <a:pt x="615" y="56"/>
                  <a:pt x="620" y="59"/>
                </a:cubicBezTo>
                <a:cubicBezTo>
                  <a:pt x="619" y="58"/>
                  <a:pt x="619" y="59"/>
                  <a:pt x="619" y="59"/>
                </a:cubicBezTo>
                <a:cubicBezTo>
                  <a:pt x="624" y="60"/>
                  <a:pt x="634" y="67"/>
                  <a:pt x="640" y="71"/>
                </a:cubicBezTo>
                <a:cubicBezTo>
                  <a:pt x="642" y="72"/>
                  <a:pt x="641" y="71"/>
                  <a:pt x="643" y="73"/>
                </a:cubicBezTo>
                <a:cubicBezTo>
                  <a:pt x="643" y="73"/>
                  <a:pt x="643" y="73"/>
                  <a:pt x="644" y="73"/>
                </a:cubicBezTo>
                <a:cubicBezTo>
                  <a:pt x="644" y="73"/>
                  <a:pt x="643" y="72"/>
                  <a:pt x="642" y="72"/>
                </a:cubicBezTo>
                <a:cubicBezTo>
                  <a:pt x="645" y="73"/>
                  <a:pt x="651" y="78"/>
                  <a:pt x="653" y="78"/>
                </a:cubicBezTo>
                <a:cubicBezTo>
                  <a:pt x="655" y="80"/>
                  <a:pt x="658" y="83"/>
                  <a:pt x="661" y="84"/>
                </a:cubicBezTo>
                <a:cubicBezTo>
                  <a:pt x="665" y="87"/>
                  <a:pt x="675" y="94"/>
                  <a:pt x="680" y="98"/>
                </a:cubicBezTo>
                <a:cubicBezTo>
                  <a:pt x="680" y="98"/>
                  <a:pt x="679" y="97"/>
                  <a:pt x="679" y="98"/>
                </a:cubicBezTo>
                <a:cubicBezTo>
                  <a:pt x="681" y="99"/>
                  <a:pt x="682" y="100"/>
                  <a:pt x="684" y="102"/>
                </a:cubicBezTo>
                <a:cubicBezTo>
                  <a:pt x="685" y="102"/>
                  <a:pt x="683" y="101"/>
                  <a:pt x="684" y="101"/>
                </a:cubicBezTo>
                <a:cubicBezTo>
                  <a:pt x="688" y="104"/>
                  <a:pt x="693" y="109"/>
                  <a:pt x="699" y="114"/>
                </a:cubicBezTo>
                <a:cubicBezTo>
                  <a:pt x="698" y="114"/>
                  <a:pt x="698" y="114"/>
                  <a:pt x="699" y="115"/>
                </a:cubicBezTo>
                <a:cubicBezTo>
                  <a:pt x="701" y="117"/>
                  <a:pt x="702" y="118"/>
                  <a:pt x="703" y="118"/>
                </a:cubicBezTo>
                <a:cubicBezTo>
                  <a:pt x="705" y="120"/>
                  <a:pt x="704" y="119"/>
                  <a:pt x="705" y="120"/>
                </a:cubicBezTo>
                <a:cubicBezTo>
                  <a:pt x="707" y="122"/>
                  <a:pt x="704" y="119"/>
                  <a:pt x="705" y="119"/>
                </a:cubicBezTo>
                <a:cubicBezTo>
                  <a:pt x="707" y="121"/>
                  <a:pt x="707" y="121"/>
                  <a:pt x="709" y="123"/>
                </a:cubicBezTo>
                <a:cubicBezTo>
                  <a:pt x="705" y="121"/>
                  <a:pt x="715" y="129"/>
                  <a:pt x="718" y="132"/>
                </a:cubicBezTo>
                <a:cubicBezTo>
                  <a:pt x="716" y="131"/>
                  <a:pt x="717" y="131"/>
                  <a:pt x="716" y="129"/>
                </a:cubicBezTo>
                <a:cubicBezTo>
                  <a:pt x="716" y="129"/>
                  <a:pt x="717" y="130"/>
                  <a:pt x="717" y="130"/>
                </a:cubicBezTo>
                <a:cubicBezTo>
                  <a:pt x="722" y="135"/>
                  <a:pt x="722" y="134"/>
                  <a:pt x="723" y="137"/>
                </a:cubicBezTo>
                <a:cubicBezTo>
                  <a:pt x="724" y="138"/>
                  <a:pt x="723" y="136"/>
                  <a:pt x="724" y="136"/>
                </a:cubicBezTo>
                <a:cubicBezTo>
                  <a:pt x="727" y="139"/>
                  <a:pt x="727" y="140"/>
                  <a:pt x="728" y="141"/>
                </a:cubicBezTo>
                <a:cubicBezTo>
                  <a:pt x="729" y="142"/>
                  <a:pt x="732" y="144"/>
                  <a:pt x="732" y="145"/>
                </a:cubicBezTo>
                <a:cubicBezTo>
                  <a:pt x="732" y="146"/>
                  <a:pt x="735" y="148"/>
                  <a:pt x="734" y="148"/>
                </a:cubicBezTo>
                <a:cubicBezTo>
                  <a:pt x="736" y="149"/>
                  <a:pt x="736" y="149"/>
                  <a:pt x="737" y="150"/>
                </a:cubicBezTo>
                <a:cubicBezTo>
                  <a:pt x="738" y="150"/>
                  <a:pt x="735" y="148"/>
                  <a:pt x="734" y="147"/>
                </a:cubicBezTo>
                <a:cubicBezTo>
                  <a:pt x="736" y="147"/>
                  <a:pt x="734" y="144"/>
                  <a:pt x="736" y="144"/>
                </a:cubicBezTo>
                <a:cubicBezTo>
                  <a:pt x="739" y="150"/>
                  <a:pt x="741" y="155"/>
                  <a:pt x="745" y="161"/>
                </a:cubicBezTo>
                <a:cubicBezTo>
                  <a:pt x="747" y="163"/>
                  <a:pt x="742" y="157"/>
                  <a:pt x="747" y="162"/>
                </a:cubicBezTo>
                <a:cubicBezTo>
                  <a:pt x="747" y="161"/>
                  <a:pt x="745" y="159"/>
                  <a:pt x="746" y="160"/>
                </a:cubicBezTo>
                <a:cubicBezTo>
                  <a:pt x="744" y="157"/>
                  <a:pt x="744" y="158"/>
                  <a:pt x="743" y="156"/>
                </a:cubicBezTo>
                <a:cubicBezTo>
                  <a:pt x="743" y="156"/>
                  <a:pt x="745" y="158"/>
                  <a:pt x="746" y="159"/>
                </a:cubicBezTo>
                <a:cubicBezTo>
                  <a:pt x="746" y="159"/>
                  <a:pt x="745" y="156"/>
                  <a:pt x="747" y="158"/>
                </a:cubicBezTo>
                <a:cubicBezTo>
                  <a:pt x="746" y="156"/>
                  <a:pt x="744" y="153"/>
                  <a:pt x="745" y="154"/>
                </a:cubicBezTo>
                <a:cubicBezTo>
                  <a:pt x="747" y="156"/>
                  <a:pt x="748" y="158"/>
                  <a:pt x="749" y="159"/>
                </a:cubicBezTo>
                <a:cubicBezTo>
                  <a:pt x="749" y="160"/>
                  <a:pt x="752" y="165"/>
                  <a:pt x="750" y="164"/>
                </a:cubicBezTo>
                <a:cubicBezTo>
                  <a:pt x="752" y="166"/>
                  <a:pt x="751" y="167"/>
                  <a:pt x="751" y="167"/>
                </a:cubicBezTo>
                <a:cubicBezTo>
                  <a:pt x="753" y="170"/>
                  <a:pt x="756" y="173"/>
                  <a:pt x="757" y="174"/>
                </a:cubicBezTo>
                <a:cubicBezTo>
                  <a:pt x="757" y="173"/>
                  <a:pt x="755" y="172"/>
                  <a:pt x="754" y="170"/>
                </a:cubicBezTo>
                <a:cubicBezTo>
                  <a:pt x="754" y="168"/>
                  <a:pt x="759" y="172"/>
                  <a:pt x="756" y="168"/>
                </a:cubicBezTo>
                <a:cubicBezTo>
                  <a:pt x="757" y="169"/>
                  <a:pt x="757" y="170"/>
                  <a:pt x="759" y="173"/>
                </a:cubicBezTo>
                <a:cubicBezTo>
                  <a:pt x="759" y="174"/>
                  <a:pt x="757" y="173"/>
                  <a:pt x="760" y="177"/>
                </a:cubicBezTo>
                <a:cubicBezTo>
                  <a:pt x="759" y="176"/>
                  <a:pt x="759" y="175"/>
                  <a:pt x="758" y="175"/>
                </a:cubicBezTo>
                <a:cubicBezTo>
                  <a:pt x="760" y="177"/>
                  <a:pt x="760" y="179"/>
                  <a:pt x="762" y="181"/>
                </a:cubicBezTo>
                <a:cubicBezTo>
                  <a:pt x="762" y="182"/>
                  <a:pt x="762" y="181"/>
                  <a:pt x="764" y="182"/>
                </a:cubicBezTo>
                <a:cubicBezTo>
                  <a:pt x="765" y="184"/>
                  <a:pt x="766" y="187"/>
                  <a:pt x="767" y="186"/>
                </a:cubicBezTo>
                <a:cubicBezTo>
                  <a:pt x="768" y="186"/>
                  <a:pt x="765" y="183"/>
                  <a:pt x="764" y="182"/>
                </a:cubicBezTo>
                <a:cubicBezTo>
                  <a:pt x="762" y="178"/>
                  <a:pt x="767" y="183"/>
                  <a:pt x="764" y="178"/>
                </a:cubicBezTo>
                <a:cubicBezTo>
                  <a:pt x="766" y="180"/>
                  <a:pt x="766" y="181"/>
                  <a:pt x="766" y="179"/>
                </a:cubicBezTo>
                <a:cubicBezTo>
                  <a:pt x="767" y="180"/>
                  <a:pt x="768" y="181"/>
                  <a:pt x="768" y="181"/>
                </a:cubicBezTo>
                <a:cubicBezTo>
                  <a:pt x="770" y="185"/>
                  <a:pt x="768" y="190"/>
                  <a:pt x="774" y="194"/>
                </a:cubicBezTo>
                <a:cubicBezTo>
                  <a:pt x="773" y="192"/>
                  <a:pt x="774" y="192"/>
                  <a:pt x="776" y="194"/>
                </a:cubicBezTo>
                <a:cubicBezTo>
                  <a:pt x="775" y="192"/>
                  <a:pt x="774" y="188"/>
                  <a:pt x="776" y="190"/>
                </a:cubicBezTo>
                <a:cubicBezTo>
                  <a:pt x="782" y="200"/>
                  <a:pt x="774" y="198"/>
                  <a:pt x="781" y="209"/>
                </a:cubicBezTo>
                <a:cubicBezTo>
                  <a:pt x="782" y="211"/>
                  <a:pt x="782" y="210"/>
                  <a:pt x="784" y="211"/>
                </a:cubicBezTo>
                <a:cubicBezTo>
                  <a:pt x="782" y="207"/>
                  <a:pt x="785" y="207"/>
                  <a:pt x="785" y="203"/>
                </a:cubicBezTo>
                <a:cubicBezTo>
                  <a:pt x="789" y="210"/>
                  <a:pt x="784" y="206"/>
                  <a:pt x="788" y="212"/>
                </a:cubicBezTo>
                <a:cubicBezTo>
                  <a:pt x="786" y="212"/>
                  <a:pt x="788" y="216"/>
                  <a:pt x="786" y="217"/>
                </a:cubicBezTo>
                <a:cubicBezTo>
                  <a:pt x="787" y="218"/>
                  <a:pt x="788" y="218"/>
                  <a:pt x="789" y="220"/>
                </a:cubicBezTo>
                <a:cubicBezTo>
                  <a:pt x="788" y="220"/>
                  <a:pt x="787" y="218"/>
                  <a:pt x="787" y="219"/>
                </a:cubicBezTo>
                <a:cubicBezTo>
                  <a:pt x="788" y="221"/>
                  <a:pt x="789" y="223"/>
                  <a:pt x="791" y="226"/>
                </a:cubicBezTo>
                <a:cubicBezTo>
                  <a:pt x="793" y="227"/>
                  <a:pt x="790" y="222"/>
                  <a:pt x="793" y="224"/>
                </a:cubicBezTo>
                <a:cubicBezTo>
                  <a:pt x="792" y="220"/>
                  <a:pt x="793" y="220"/>
                  <a:pt x="795" y="221"/>
                </a:cubicBezTo>
                <a:cubicBezTo>
                  <a:pt x="798" y="227"/>
                  <a:pt x="796" y="231"/>
                  <a:pt x="795" y="230"/>
                </a:cubicBezTo>
                <a:cubicBezTo>
                  <a:pt x="795" y="231"/>
                  <a:pt x="796" y="233"/>
                  <a:pt x="796" y="234"/>
                </a:cubicBezTo>
                <a:cubicBezTo>
                  <a:pt x="793" y="231"/>
                  <a:pt x="796" y="239"/>
                  <a:pt x="792" y="235"/>
                </a:cubicBezTo>
                <a:cubicBezTo>
                  <a:pt x="794" y="238"/>
                  <a:pt x="793" y="237"/>
                  <a:pt x="792" y="236"/>
                </a:cubicBezTo>
                <a:cubicBezTo>
                  <a:pt x="794" y="240"/>
                  <a:pt x="794" y="243"/>
                  <a:pt x="797" y="248"/>
                </a:cubicBezTo>
                <a:cubicBezTo>
                  <a:pt x="797" y="246"/>
                  <a:pt x="797" y="245"/>
                  <a:pt x="799" y="248"/>
                </a:cubicBezTo>
                <a:cubicBezTo>
                  <a:pt x="799" y="247"/>
                  <a:pt x="798" y="246"/>
                  <a:pt x="798" y="245"/>
                </a:cubicBezTo>
                <a:cubicBezTo>
                  <a:pt x="798" y="244"/>
                  <a:pt x="799" y="247"/>
                  <a:pt x="800" y="247"/>
                </a:cubicBezTo>
                <a:cubicBezTo>
                  <a:pt x="800" y="246"/>
                  <a:pt x="799" y="246"/>
                  <a:pt x="798" y="244"/>
                </a:cubicBezTo>
                <a:cubicBezTo>
                  <a:pt x="799" y="244"/>
                  <a:pt x="800" y="246"/>
                  <a:pt x="800" y="246"/>
                </a:cubicBezTo>
                <a:cubicBezTo>
                  <a:pt x="802" y="250"/>
                  <a:pt x="800" y="249"/>
                  <a:pt x="801" y="252"/>
                </a:cubicBezTo>
                <a:cubicBezTo>
                  <a:pt x="799" y="250"/>
                  <a:pt x="800" y="252"/>
                  <a:pt x="799" y="251"/>
                </a:cubicBezTo>
                <a:cubicBezTo>
                  <a:pt x="800" y="252"/>
                  <a:pt x="801" y="254"/>
                  <a:pt x="802" y="256"/>
                </a:cubicBezTo>
                <a:cubicBezTo>
                  <a:pt x="800" y="254"/>
                  <a:pt x="800" y="256"/>
                  <a:pt x="799" y="255"/>
                </a:cubicBezTo>
                <a:cubicBezTo>
                  <a:pt x="799" y="256"/>
                  <a:pt x="800" y="257"/>
                  <a:pt x="800" y="258"/>
                </a:cubicBezTo>
                <a:cubicBezTo>
                  <a:pt x="798" y="257"/>
                  <a:pt x="797" y="261"/>
                  <a:pt x="794" y="257"/>
                </a:cubicBezTo>
                <a:cubicBezTo>
                  <a:pt x="794" y="258"/>
                  <a:pt x="795" y="260"/>
                  <a:pt x="794" y="260"/>
                </a:cubicBezTo>
                <a:cubicBezTo>
                  <a:pt x="792" y="255"/>
                  <a:pt x="791" y="256"/>
                  <a:pt x="790" y="256"/>
                </a:cubicBezTo>
                <a:cubicBezTo>
                  <a:pt x="792" y="259"/>
                  <a:pt x="794" y="261"/>
                  <a:pt x="795" y="265"/>
                </a:cubicBezTo>
                <a:cubicBezTo>
                  <a:pt x="793" y="262"/>
                  <a:pt x="795" y="266"/>
                  <a:pt x="793" y="262"/>
                </a:cubicBezTo>
                <a:cubicBezTo>
                  <a:pt x="792" y="267"/>
                  <a:pt x="790" y="268"/>
                  <a:pt x="787" y="266"/>
                </a:cubicBezTo>
                <a:cubicBezTo>
                  <a:pt x="786" y="263"/>
                  <a:pt x="784" y="260"/>
                  <a:pt x="784" y="259"/>
                </a:cubicBezTo>
                <a:cubicBezTo>
                  <a:pt x="784" y="258"/>
                  <a:pt x="783" y="258"/>
                  <a:pt x="783" y="257"/>
                </a:cubicBezTo>
                <a:cubicBezTo>
                  <a:pt x="783" y="257"/>
                  <a:pt x="783" y="258"/>
                  <a:pt x="784" y="259"/>
                </a:cubicBezTo>
                <a:cubicBezTo>
                  <a:pt x="783" y="258"/>
                  <a:pt x="782" y="256"/>
                  <a:pt x="782" y="255"/>
                </a:cubicBezTo>
                <a:close/>
                <a:moveTo>
                  <a:pt x="340" y="50"/>
                </a:moveTo>
                <a:cubicBezTo>
                  <a:pt x="338" y="51"/>
                  <a:pt x="336" y="51"/>
                  <a:pt x="336" y="51"/>
                </a:cubicBezTo>
                <a:cubicBezTo>
                  <a:pt x="338" y="51"/>
                  <a:pt x="340" y="51"/>
                  <a:pt x="340" y="50"/>
                </a:cubicBezTo>
                <a:close/>
                <a:moveTo>
                  <a:pt x="236" y="74"/>
                </a:moveTo>
                <a:cubicBezTo>
                  <a:pt x="236" y="74"/>
                  <a:pt x="235" y="75"/>
                  <a:pt x="235" y="74"/>
                </a:cubicBezTo>
                <a:cubicBezTo>
                  <a:pt x="234" y="75"/>
                  <a:pt x="233" y="75"/>
                  <a:pt x="233" y="76"/>
                </a:cubicBezTo>
                <a:cubicBezTo>
                  <a:pt x="236" y="75"/>
                  <a:pt x="230" y="77"/>
                  <a:pt x="232" y="77"/>
                </a:cubicBezTo>
                <a:cubicBezTo>
                  <a:pt x="234" y="76"/>
                  <a:pt x="235" y="75"/>
                  <a:pt x="236" y="74"/>
                </a:cubicBezTo>
                <a:close/>
                <a:moveTo>
                  <a:pt x="231" y="76"/>
                </a:moveTo>
                <a:cubicBezTo>
                  <a:pt x="232" y="75"/>
                  <a:pt x="233" y="76"/>
                  <a:pt x="234" y="74"/>
                </a:cubicBezTo>
                <a:cubicBezTo>
                  <a:pt x="234" y="75"/>
                  <a:pt x="236" y="72"/>
                  <a:pt x="237" y="71"/>
                </a:cubicBezTo>
                <a:cubicBezTo>
                  <a:pt x="233" y="73"/>
                  <a:pt x="233" y="74"/>
                  <a:pt x="231" y="76"/>
                </a:cubicBezTo>
                <a:close/>
                <a:moveTo>
                  <a:pt x="162" y="116"/>
                </a:moveTo>
                <a:cubicBezTo>
                  <a:pt x="164" y="115"/>
                  <a:pt x="164" y="115"/>
                  <a:pt x="164" y="115"/>
                </a:cubicBezTo>
                <a:cubicBezTo>
                  <a:pt x="162" y="115"/>
                  <a:pt x="165" y="114"/>
                  <a:pt x="167" y="112"/>
                </a:cubicBezTo>
                <a:cubicBezTo>
                  <a:pt x="165" y="113"/>
                  <a:pt x="164" y="114"/>
                  <a:pt x="164" y="114"/>
                </a:cubicBezTo>
                <a:cubicBezTo>
                  <a:pt x="167" y="111"/>
                  <a:pt x="164" y="113"/>
                  <a:pt x="165" y="111"/>
                </a:cubicBezTo>
                <a:cubicBezTo>
                  <a:pt x="164" y="112"/>
                  <a:pt x="162" y="113"/>
                  <a:pt x="162" y="114"/>
                </a:cubicBezTo>
                <a:cubicBezTo>
                  <a:pt x="168" y="110"/>
                  <a:pt x="160" y="115"/>
                  <a:pt x="162" y="114"/>
                </a:cubicBezTo>
                <a:cubicBezTo>
                  <a:pt x="166" y="112"/>
                  <a:pt x="161" y="116"/>
                  <a:pt x="162" y="116"/>
                </a:cubicBezTo>
                <a:close/>
                <a:moveTo>
                  <a:pt x="132" y="113"/>
                </a:moveTo>
                <a:cubicBezTo>
                  <a:pt x="134" y="112"/>
                  <a:pt x="135" y="111"/>
                  <a:pt x="134" y="111"/>
                </a:cubicBezTo>
                <a:cubicBezTo>
                  <a:pt x="132" y="113"/>
                  <a:pt x="132" y="113"/>
                  <a:pt x="132" y="113"/>
                </a:cubicBezTo>
                <a:close/>
                <a:moveTo>
                  <a:pt x="788" y="254"/>
                </a:moveTo>
                <a:cubicBezTo>
                  <a:pt x="788" y="256"/>
                  <a:pt x="790" y="259"/>
                  <a:pt x="791" y="260"/>
                </a:cubicBezTo>
                <a:cubicBezTo>
                  <a:pt x="790" y="258"/>
                  <a:pt x="789" y="255"/>
                  <a:pt x="788" y="254"/>
                </a:cubicBezTo>
                <a:close/>
                <a:moveTo>
                  <a:pt x="792" y="242"/>
                </a:moveTo>
                <a:cubicBezTo>
                  <a:pt x="793" y="245"/>
                  <a:pt x="794" y="247"/>
                  <a:pt x="796" y="250"/>
                </a:cubicBezTo>
                <a:cubicBezTo>
                  <a:pt x="797" y="249"/>
                  <a:pt x="792" y="240"/>
                  <a:pt x="790" y="237"/>
                </a:cubicBezTo>
                <a:cubicBezTo>
                  <a:pt x="790" y="239"/>
                  <a:pt x="794" y="244"/>
                  <a:pt x="795" y="246"/>
                </a:cubicBezTo>
                <a:cubicBezTo>
                  <a:pt x="794" y="246"/>
                  <a:pt x="793" y="243"/>
                  <a:pt x="792" y="242"/>
                </a:cubicBezTo>
                <a:close/>
                <a:moveTo>
                  <a:pt x="787" y="245"/>
                </a:moveTo>
                <a:cubicBezTo>
                  <a:pt x="787" y="245"/>
                  <a:pt x="787" y="247"/>
                  <a:pt x="786" y="246"/>
                </a:cubicBezTo>
                <a:cubicBezTo>
                  <a:pt x="788" y="248"/>
                  <a:pt x="789" y="252"/>
                  <a:pt x="790" y="253"/>
                </a:cubicBezTo>
                <a:cubicBezTo>
                  <a:pt x="789" y="250"/>
                  <a:pt x="788" y="247"/>
                  <a:pt x="787" y="245"/>
                </a:cubicBezTo>
                <a:close/>
                <a:moveTo>
                  <a:pt x="779" y="256"/>
                </a:moveTo>
                <a:cubicBezTo>
                  <a:pt x="779" y="256"/>
                  <a:pt x="776" y="252"/>
                  <a:pt x="777" y="255"/>
                </a:cubicBezTo>
                <a:cubicBezTo>
                  <a:pt x="778" y="255"/>
                  <a:pt x="778" y="255"/>
                  <a:pt x="779" y="257"/>
                </a:cubicBezTo>
                <a:cubicBezTo>
                  <a:pt x="779" y="258"/>
                  <a:pt x="779" y="258"/>
                  <a:pt x="779" y="258"/>
                </a:cubicBezTo>
                <a:cubicBezTo>
                  <a:pt x="780" y="258"/>
                  <a:pt x="780" y="258"/>
                  <a:pt x="779" y="256"/>
                </a:cubicBezTo>
                <a:close/>
                <a:moveTo>
                  <a:pt x="785" y="244"/>
                </a:moveTo>
                <a:cubicBezTo>
                  <a:pt x="787" y="249"/>
                  <a:pt x="783" y="241"/>
                  <a:pt x="784" y="244"/>
                </a:cubicBezTo>
                <a:cubicBezTo>
                  <a:pt x="786" y="246"/>
                  <a:pt x="784" y="246"/>
                  <a:pt x="785" y="247"/>
                </a:cubicBezTo>
                <a:cubicBezTo>
                  <a:pt x="785" y="246"/>
                  <a:pt x="787" y="249"/>
                  <a:pt x="787" y="249"/>
                </a:cubicBezTo>
                <a:cubicBezTo>
                  <a:pt x="786" y="247"/>
                  <a:pt x="786" y="245"/>
                  <a:pt x="785" y="244"/>
                </a:cubicBezTo>
                <a:close/>
                <a:moveTo>
                  <a:pt x="789" y="230"/>
                </a:moveTo>
                <a:cubicBezTo>
                  <a:pt x="790" y="231"/>
                  <a:pt x="791" y="232"/>
                  <a:pt x="792" y="233"/>
                </a:cubicBezTo>
                <a:cubicBezTo>
                  <a:pt x="790" y="230"/>
                  <a:pt x="789" y="228"/>
                  <a:pt x="790" y="229"/>
                </a:cubicBezTo>
                <a:cubicBezTo>
                  <a:pt x="788" y="225"/>
                  <a:pt x="789" y="224"/>
                  <a:pt x="787" y="222"/>
                </a:cubicBezTo>
                <a:cubicBezTo>
                  <a:pt x="787" y="222"/>
                  <a:pt x="787" y="224"/>
                  <a:pt x="786" y="224"/>
                </a:cubicBezTo>
                <a:cubicBezTo>
                  <a:pt x="788" y="225"/>
                  <a:pt x="788" y="226"/>
                  <a:pt x="789" y="227"/>
                </a:cubicBezTo>
                <a:cubicBezTo>
                  <a:pt x="789" y="228"/>
                  <a:pt x="789" y="229"/>
                  <a:pt x="789" y="229"/>
                </a:cubicBezTo>
                <a:cubicBezTo>
                  <a:pt x="788" y="226"/>
                  <a:pt x="787" y="226"/>
                  <a:pt x="785" y="224"/>
                </a:cubicBezTo>
                <a:cubicBezTo>
                  <a:pt x="787" y="227"/>
                  <a:pt x="786" y="227"/>
                  <a:pt x="785" y="226"/>
                </a:cubicBezTo>
                <a:cubicBezTo>
                  <a:pt x="787" y="230"/>
                  <a:pt x="786" y="228"/>
                  <a:pt x="787" y="231"/>
                </a:cubicBezTo>
                <a:cubicBezTo>
                  <a:pt x="788" y="231"/>
                  <a:pt x="789" y="234"/>
                  <a:pt x="790" y="235"/>
                </a:cubicBezTo>
                <a:cubicBezTo>
                  <a:pt x="790" y="235"/>
                  <a:pt x="792" y="237"/>
                  <a:pt x="791" y="235"/>
                </a:cubicBezTo>
                <a:cubicBezTo>
                  <a:pt x="790" y="235"/>
                  <a:pt x="790" y="233"/>
                  <a:pt x="789" y="232"/>
                </a:cubicBezTo>
                <a:cubicBezTo>
                  <a:pt x="789" y="232"/>
                  <a:pt x="790" y="235"/>
                  <a:pt x="789" y="233"/>
                </a:cubicBezTo>
                <a:cubicBezTo>
                  <a:pt x="789" y="233"/>
                  <a:pt x="787" y="230"/>
                  <a:pt x="788" y="230"/>
                </a:cubicBezTo>
                <a:cubicBezTo>
                  <a:pt x="789" y="232"/>
                  <a:pt x="790" y="234"/>
                  <a:pt x="792" y="235"/>
                </a:cubicBezTo>
                <a:cubicBezTo>
                  <a:pt x="791" y="234"/>
                  <a:pt x="789" y="231"/>
                  <a:pt x="789" y="230"/>
                </a:cubicBezTo>
                <a:close/>
                <a:moveTo>
                  <a:pt x="788" y="235"/>
                </a:moveTo>
                <a:cubicBezTo>
                  <a:pt x="788" y="233"/>
                  <a:pt x="786" y="229"/>
                  <a:pt x="785" y="229"/>
                </a:cubicBezTo>
                <a:cubicBezTo>
                  <a:pt x="787" y="231"/>
                  <a:pt x="787" y="234"/>
                  <a:pt x="788" y="235"/>
                </a:cubicBezTo>
                <a:close/>
                <a:moveTo>
                  <a:pt x="756" y="236"/>
                </a:moveTo>
                <a:cubicBezTo>
                  <a:pt x="755" y="236"/>
                  <a:pt x="757" y="239"/>
                  <a:pt x="758" y="240"/>
                </a:cubicBezTo>
                <a:cubicBezTo>
                  <a:pt x="760" y="241"/>
                  <a:pt x="759" y="242"/>
                  <a:pt x="760" y="244"/>
                </a:cubicBezTo>
                <a:cubicBezTo>
                  <a:pt x="760" y="243"/>
                  <a:pt x="762" y="245"/>
                  <a:pt x="761" y="242"/>
                </a:cubicBezTo>
                <a:cubicBezTo>
                  <a:pt x="759" y="241"/>
                  <a:pt x="759" y="241"/>
                  <a:pt x="756" y="236"/>
                </a:cubicBezTo>
                <a:close/>
                <a:moveTo>
                  <a:pt x="780" y="220"/>
                </a:moveTo>
                <a:cubicBezTo>
                  <a:pt x="781" y="222"/>
                  <a:pt x="781" y="223"/>
                  <a:pt x="782" y="225"/>
                </a:cubicBezTo>
                <a:cubicBezTo>
                  <a:pt x="783" y="226"/>
                  <a:pt x="784" y="227"/>
                  <a:pt x="785" y="228"/>
                </a:cubicBezTo>
                <a:cubicBezTo>
                  <a:pt x="783" y="225"/>
                  <a:pt x="782" y="222"/>
                  <a:pt x="780" y="220"/>
                </a:cubicBezTo>
                <a:close/>
                <a:moveTo>
                  <a:pt x="787" y="219"/>
                </a:moveTo>
                <a:cubicBezTo>
                  <a:pt x="786" y="219"/>
                  <a:pt x="786" y="220"/>
                  <a:pt x="787" y="221"/>
                </a:cubicBezTo>
                <a:cubicBezTo>
                  <a:pt x="787" y="221"/>
                  <a:pt x="789" y="225"/>
                  <a:pt x="789" y="223"/>
                </a:cubicBezTo>
                <a:cubicBezTo>
                  <a:pt x="787" y="221"/>
                  <a:pt x="787" y="220"/>
                  <a:pt x="787" y="219"/>
                </a:cubicBezTo>
                <a:close/>
                <a:moveTo>
                  <a:pt x="781" y="226"/>
                </a:moveTo>
                <a:cubicBezTo>
                  <a:pt x="781" y="227"/>
                  <a:pt x="780" y="223"/>
                  <a:pt x="779" y="224"/>
                </a:cubicBezTo>
                <a:cubicBezTo>
                  <a:pt x="780" y="224"/>
                  <a:pt x="780" y="225"/>
                  <a:pt x="779" y="225"/>
                </a:cubicBezTo>
                <a:cubicBezTo>
                  <a:pt x="781" y="228"/>
                  <a:pt x="783" y="228"/>
                  <a:pt x="781" y="226"/>
                </a:cubicBezTo>
                <a:close/>
                <a:moveTo>
                  <a:pt x="760" y="233"/>
                </a:moveTo>
                <a:cubicBezTo>
                  <a:pt x="761" y="237"/>
                  <a:pt x="756" y="230"/>
                  <a:pt x="756" y="233"/>
                </a:cubicBezTo>
                <a:cubicBezTo>
                  <a:pt x="758" y="234"/>
                  <a:pt x="760" y="235"/>
                  <a:pt x="762" y="237"/>
                </a:cubicBezTo>
                <a:cubicBezTo>
                  <a:pt x="761" y="235"/>
                  <a:pt x="761" y="233"/>
                  <a:pt x="760" y="233"/>
                </a:cubicBezTo>
                <a:close/>
                <a:moveTo>
                  <a:pt x="754" y="232"/>
                </a:moveTo>
                <a:cubicBezTo>
                  <a:pt x="755" y="231"/>
                  <a:pt x="756" y="235"/>
                  <a:pt x="757" y="236"/>
                </a:cubicBezTo>
                <a:cubicBezTo>
                  <a:pt x="757" y="234"/>
                  <a:pt x="753" y="229"/>
                  <a:pt x="754" y="232"/>
                </a:cubicBezTo>
                <a:close/>
                <a:moveTo>
                  <a:pt x="747" y="236"/>
                </a:moveTo>
                <a:cubicBezTo>
                  <a:pt x="746" y="236"/>
                  <a:pt x="748" y="238"/>
                  <a:pt x="748" y="239"/>
                </a:cubicBezTo>
                <a:cubicBezTo>
                  <a:pt x="749" y="239"/>
                  <a:pt x="749" y="240"/>
                  <a:pt x="749" y="239"/>
                </a:cubicBezTo>
                <a:cubicBezTo>
                  <a:pt x="748" y="239"/>
                  <a:pt x="748" y="237"/>
                  <a:pt x="747" y="236"/>
                </a:cubicBezTo>
                <a:close/>
                <a:moveTo>
                  <a:pt x="753" y="170"/>
                </a:moveTo>
                <a:cubicBezTo>
                  <a:pt x="752" y="170"/>
                  <a:pt x="752" y="170"/>
                  <a:pt x="753" y="172"/>
                </a:cubicBezTo>
                <a:cubicBezTo>
                  <a:pt x="754" y="172"/>
                  <a:pt x="755" y="172"/>
                  <a:pt x="756" y="173"/>
                </a:cubicBezTo>
                <a:cubicBezTo>
                  <a:pt x="754" y="172"/>
                  <a:pt x="753" y="171"/>
                  <a:pt x="753" y="170"/>
                </a:cubicBezTo>
                <a:close/>
                <a:moveTo>
                  <a:pt x="747" y="163"/>
                </a:moveTo>
                <a:cubicBezTo>
                  <a:pt x="746" y="162"/>
                  <a:pt x="745" y="163"/>
                  <a:pt x="746" y="165"/>
                </a:cubicBezTo>
                <a:cubicBezTo>
                  <a:pt x="746" y="164"/>
                  <a:pt x="749" y="168"/>
                  <a:pt x="749" y="167"/>
                </a:cubicBezTo>
                <a:cubicBezTo>
                  <a:pt x="746" y="163"/>
                  <a:pt x="748" y="165"/>
                  <a:pt x="747" y="163"/>
                </a:cubicBezTo>
                <a:close/>
                <a:moveTo>
                  <a:pt x="726" y="156"/>
                </a:moveTo>
                <a:cubicBezTo>
                  <a:pt x="725" y="156"/>
                  <a:pt x="728" y="159"/>
                  <a:pt x="729" y="160"/>
                </a:cubicBezTo>
                <a:cubicBezTo>
                  <a:pt x="730" y="160"/>
                  <a:pt x="728" y="158"/>
                  <a:pt x="726" y="156"/>
                </a:cubicBezTo>
                <a:close/>
                <a:moveTo>
                  <a:pt x="723" y="152"/>
                </a:moveTo>
                <a:cubicBezTo>
                  <a:pt x="722" y="152"/>
                  <a:pt x="721" y="151"/>
                  <a:pt x="721" y="150"/>
                </a:cubicBezTo>
                <a:cubicBezTo>
                  <a:pt x="720" y="150"/>
                  <a:pt x="720" y="151"/>
                  <a:pt x="721" y="152"/>
                </a:cubicBezTo>
                <a:cubicBezTo>
                  <a:pt x="722" y="151"/>
                  <a:pt x="725" y="155"/>
                  <a:pt x="724" y="153"/>
                </a:cubicBezTo>
                <a:cubicBezTo>
                  <a:pt x="723" y="153"/>
                  <a:pt x="723" y="153"/>
                  <a:pt x="723" y="152"/>
                </a:cubicBezTo>
                <a:close/>
                <a:moveTo>
                  <a:pt x="726" y="146"/>
                </a:moveTo>
                <a:cubicBezTo>
                  <a:pt x="727" y="147"/>
                  <a:pt x="726" y="147"/>
                  <a:pt x="728" y="149"/>
                </a:cubicBezTo>
                <a:cubicBezTo>
                  <a:pt x="729" y="150"/>
                  <a:pt x="727" y="147"/>
                  <a:pt x="726" y="146"/>
                </a:cubicBezTo>
                <a:close/>
                <a:moveTo>
                  <a:pt x="717" y="154"/>
                </a:moveTo>
                <a:cubicBezTo>
                  <a:pt x="718" y="156"/>
                  <a:pt x="715" y="152"/>
                  <a:pt x="714" y="152"/>
                </a:cubicBezTo>
                <a:cubicBezTo>
                  <a:pt x="714" y="153"/>
                  <a:pt x="716" y="154"/>
                  <a:pt x="717" y="156"/>
                </a:cubicBezTo>
                <a:cubicBezTo>
                  <a:pt x="718" y="156"/>
                  <a:pt x="718" y="155"/>
                  <a:pt x="717" y="154"/>
                </a:cubicBezTo>
                <a:close/>
                <a:moveTo>
                  <a:pt x="723" y="138"/>
                </a:moveTo>
                <a:cubicBezTo>
                  <a:pt x="726" y="140"/>
                  <a:pt x="727" y="142"/>
                  <a:pt x="728" y="143"/>
                </a:cubicBezTo>
                <a:cubicBezTo>
                  <a:pt x="727" y="141"/>
                  <a:pt x="725" y="139"/>
                  <a:pt x="723" y="138"/>
                </a:cubicBezTo>
                <a:close/>
                <a:moveTo>
                  <a:pt x="723" y="139"/>
                </a:moveTo>
                <a:cubicBezTo>
                  <a:pt x="723" y="138"/>
                  <a:pt x="722" y="137"/>
                  <a:pt x="721" y="137"/>
                </a:cubicBezTo>
                <a:cubicBezTo>
                  <a:pt x="720" y="136"/>
                  <a:pt x="720" y="136"/>
                  <a:pt x="720" y="137"/>
                </a:cubicBezTo>
                <a:cubicBezTo>
                  <a:pt x="721" y="139"/>
                  <a:pt x="722" y="140"/>
                  <a:pt x="723" y="141"/>
                </a:cubicBezTo>
                <a:cubicBezTo>
                  <a:pt x="722" y="139"/>
                  <a:pt x="720" y="138"/>
                  <a:pt x="721" y="137"/>
                </a:cubicBezTo>
                <a:cubicBezTo>
                  <a:pt x="723" y="139"/>
                  <a:pt x="724" y="140"/>
                  <a:pt x="725" y="140"/>
                </a:cubicBezTo>
                <a:cubicBezTo>
                  <a:pt x="724" y="139"/>
                  <a:pt x="724" y="139"/>
                  <a:pt x="723" y="139"/>
                </a:cubicBezTo>
                <a:close/>
                <a:moveTo>
                  <a:pt x="722" y="140"/>
                </a:moveTo>
                <a:cubicBezTo>
                  <a:pt x="719" y="137"/>
                  <a:pt x="719" y="137"/>
                  <a:pt x="719" y="137"/>
                </a:cubicBezTo>
                <a:cubicBezTo>
                  <a:pt x="718" y="137"/>
                  <a:pt x="720" y="140"/>
                  <a:pt x="721" y="141"/>
                </a:cubicBezTo>
                <a:cubicBezTo>
                  <a:pt x="722" y="141"/>
                  <a:pt x="722" y="141"/>
                  <a:pt x="722" y="140"/>
                </a:cubicBezTo>
                <a:close/>
                <a:moveTo>
                  <a:pt x="721" y="134"/>
                </a:moveTo>
                <a:cubicBezTo>
                  <a:pt x="720" y="134"/>
                  <a:pt x="719" y="134"/>
                  <a:pt x="719" y="134"/>
                </a:cubicBezTo>
                <a:cubicBezTo>
                  <a:pt x="723" y="138"/>
                  <a:pt x="724" y="137"/>
                  <a:pt x="721" y="134"/>
                </a:cubicBezTo>
                <a:close/>
                <a:moveTo>
                  <a:pt x="714" y="136"/>
                </a:moveTo>
                <a:cubicBezTo>
                  <a:pt x="715" y="135"/>
                  <a:pt x="715" y="135"/>
                  <a:pt x="714" y="134"/>
                </a:cubicBezTo>
                <a:cubicBezTo>
                  <a:pt x="713" y="133"/>
                  <a:pt x="712" y="134"/>
                  <a:pt x="714" y="136"/>
                </a:cubicBezTo>
                <a:close/>
                <a:moveTo>
                  <a:pt x="697" y="113"/>
                </a:moveTo>
                <a:cubicBezTo>
                  <a:pt x="698" y="114"/>
                  <a:pt x="698" y="113"/>
                  <a:pt x="697" y="113"/>
                </a:cubicBezTo>
                <a:cubicBezTo>
                  <a:pt x="696" y="113"/>
                  <a:pt x="694" y="110"/>
                  <a:pt x="693" y="110"/>
                </a:cubicBezTo>
                <a:cubicBezTo>
                  <a:pt x="695" y="112"/>
                  <a:pt x="698" y="116"/>
                  <a:pt x="700" y="117"/>
                </a:cubicBezTo>
                <a:cubicBezTo>
                  <a:pt x="699" y="116"/>
                  <a:pt x="696" y="113"/>
                  <a:pt x="697" y="113"/>
                </a:cubicBezTo>
                <a:close/>
                <a:moveTo>
                  <a:pt x="662" y="153"/>
                </a:moveTo>
                <a:cubicBezTo>
                  <a:pt x="663" y="154"/>
                  <a:pt x="665" y="156"/>
                  <a:pt x="666" y="156"/>
                </a:cubicBezTo>
                <a:cubicBezTo>
                  <a:pt x="665" y="155"/>
                  <a:pt x="663" y="152"/>
                  <a:pt x="662" y="153"/>
                </a:cubicBezTo>
                <a:close/>
                <a:moveTo>
                  <a:pt x="685" y="103"/>
                </a:moveTo>
                <a:cubicBezTo>
                  <a:pt x="687" y="104"/>
                  <a:pt x="686" y="104"/>
                  <a:pt x="687" y="105"/>
                </a:cubicBezTo>
                <a:cubicBezTo>
                  <a:pt x="688" y="106"/>
                  <a:pt x="689" y="106"/>
                  <a:pt x="689" y="106"/>
                </a:cubicBezTo>
                <a:cubicBezTo>
                  <a:pt x="688" y="105"/>
                  <a:pt x="687" y="103"/>
                  <a:pt x="685" y="103"/>
                </a:cubicBezTo>
                <a:close/>
                <a:moveTo>
                  <a:pt x="599" y="49"/>
                </a:moveTo>
                <a:cubicBezTo>
                  <a:pt x="600" y="50"/>
                  <a:pt x="603" y="51"/>
                  <a:pt x="603" y="50"/>
                </a:cubicBezTo>
                <a:cubicBezTo>
                  <a:pt x="600" y="49"/>
                  <a:pt x="601" y="50"/>
                  <a:pt x="599" y="49"/>
                </a:cubicBezTo>
                <a:close/>
                <a:moveTo>
                  <a:pt x="579" y="43"/>
                </a:moveTo>
                <a:cubicBezTo>
                  <a:pt x="579" y="42"/>
                  <a:pt x="584" y="44"/>
                  <a:pt x="581" y="43"/>
                </a:cubicBezTo>
                <a:cubicBezTo>
                  <a:pt x="581" y="43"/>
                  <a:pt x="576" y="41"/>
                  <a:pt x="579" y="43"/>
                </a:cubicBezTo>
                <a:close/>
                <a:moveTo>
                  <a:pt x="568" y="37"/>
                </a:moveTo>
                <a:cubicBezTo>
                  <a:pt x="568" y="36"/>
                  <a:pt x="570" y="37"/>
                  <a:pt x="571" y="38"/>
                </a:cubicBezTo>
                <a:cubicBezTo>
                  <a:pt x="573" y="38"/>
                  <a:pt x="568" y="36"/>
                  <a:pt x="567" y="36"/>
                </a:cubicBezTo>
                <a:cubicBezTo>
                  <a:pt x="570" y="37"/>
                  <a:pt x="565" y="36"/>
                  <a:pt x="568" y="37"/>
                </a:cubicBezTo>
                <a:close/>
                <a:moveTo>
                  <a:pt x="562" y="33"/>
                </a:moveTo>
                <a:cubicBezTo>
                  <a:pt x="563" y="34"/>
                  <a:pt x="563" y="33"/>
                  <a:pt x="565" y="33"/>
                </a:cubicBezTo>
                <a:cubicBezTo>
                  <a:pt x="567" y="35"/>
                  <a:pt x="567" y="35"/>
                  <a:pt x="567" y="35"/>
                </a:cubicBezTo>
                <a:cubicBezTo>
                  <a:pt x="570" y="35"/>
                  <a:pt x="558" y="30"/>
                  <a:pt x="562" y="33"/>
                </a:cubicBezTo>
                <a:close/>
                <a:moveTo>
                  <a:pt x="533" y="22"/>
                </a:moveTo>
                <a:cubicBezTo>
                  <a:pt x="531" y="22"/>
                  <a:pt x="527" y="19"/>
                  <a:pt x="523" y="19"/>
                </a:cubicBezTo>
                <a:cubicBezTo>
                  <a:pt x="524" y="20"/>
                  <a:pt x="519" y="18"/>
                  <a:pt x="519" y="19"/>
                </a:cubicBezTo>
                <a:cubicBezTo>
                  <a:pt x="522" y="20"/>
                  <a:pt x="520" y="20"/>
                  <a:pt x="524" y="21"/>
                </a:cubicBezTo>
                <a:cubicBezTo>
                  <a:pt x="522" y="19"/>
                  <a:pt x="526" y="20"/>
                  <a:pt x="528" y="20"/>
                </a:cubicBezTo>
                <a:cubicBezTo>
                  <a:pt x="529" y="21"/>
                  <a:pt x="532" y="22"/>
                  <a:pt x="535" y="23"/>
                </a:cubicBezTo>
                <a:cubicBezTo>
                  <a:pt x="534" y="23"/>
                  <a:pt x="535" y="22"/>
                  <a:pt x="533" y="22"/>
                </a:cubicBezTo>
                <a:close/>
                <a:moveTo>
                  <a:pt x="513" y="21"/>
                </a:moveTo>
                <a:cubicBezTo>
                  <a:pt x="515" y="21"/>
                  <a:pt x="520" y="24"/>
                  <a:pt x="520" y="23"/>
                </a:cubicBezTo>
                <a:cubicBezTo>
                  <a:pt x="516" y="22"/>
                  <a:pt x="514" y="21"/>
                  <a:pt x="513" y="21"/>
                </a:cubicBezTo>
                <a:close/>
                <a:moveTo>
                  <a:pt x="499" y="13"/>
                </a:moveTo>
                <a:cubicBezTo>
                  <a:pt x="501" y="14"/>
                  <a:pt x="499" y="14"/>
                  <a:pt x="502" y="15"/>
                </a:cubicBezTo>
                <a:cubicBezTo>
                  <a:pt x="501" y="14"/>
                  <a:pt x="504" y="14"/>
                  <a:pt x="502" y="14"/>
                </a:cubicBezTo>
                <a:cubicBezTo>
                  <a:pt x="502" y="14"/>
                  <a:pt x="499" y="13"/>
                  <a:pt x="499" y="13"/>
                </a:cubicBezTo>
                <a:close/>
                <a:moveTo>
                  <a:pt x="497" y="13"/>
                </a:moveTo>
                <a:cubicBezTo>
                  <a:pt x="502" y="15"/>
                  <a:pt x="497" y="14"/>
                  <a:pt x="497" y="15"/>
                </a:cubicBezTo>
                <a:cubicBezTo>
                  <a:pt x="499" y="15"/>
                  <a:pt x="500" y="16"/>
                  <a:pt x="501" y="16"/>
                </a:cubicBezTo>
                <a:cubicBezTo>
                  <a:pt x="500" y="15"/>
                  <a:pt x="499" y="13"/>
                  <a:pt x="497" y="13"/>
                </a:cubicBezTo>
                <a:close/>
                <a:moveTo>
                  <a:pt x="494" y="15"/>
                </a:moveTo>
                <a:cubicBezTo>
                  <a:pt x="494" y="14"/>
                  <a:pt x="496" y="15"/>
                  <a:pt x="496" y="14"/>
                </a:cubicBezTo>
                <a:cubicBezTo>
                  <a:pt x="492" y="13"/>
                  <a:pt x="493" y="14"/>
                  <a:pt x="494" y="15"/>
                </a:cubicBezTo>
                <a:close/>
                <a:moveTo>
                  <a:pt x="441" y="7"/>
                </a:moveTo>
                <a:cubicBezTo>
                  <a:pt x="441" y="7"/>
                  <a:pt x="443" y="7"/>
                  <a:pt x="445" y="7"/>
                </a:cubicBezTo>
                <a:cubicBezTo>
                  <a:pt x="444" y="7"/>
                  <a:pt x="445" y="7"/>
                  <a:pt x="444" y="7"/>
                </a:cubicBezTo>
                <a:cubicBezTo>
                  <a:pt x="444" y="7"/>
                  <a:pt x="439" y="7"/>
                  <a:pt x="441" y="7"/>
                </a:cubicBezTo>
                <a:close/>
                <a:moveTo>
                  <a:pt x="436" y="6"/>
                </a:moveTo>
                <a:cubicBezTo>
                  <a:pt x="433" y="6"/>
                  <a:pt x="434" y="5"/>
                  <a:pt x="431" y="6"/>
                </a:cubicBezTo>
                <a:cubicBezTo>
                  <a:pt x="431" y="6"/>
                  <a:pt x="433" y="6"/>
                  <a:pt x="432" y="7"/>
                </a:cubicBezTo>
                <a:cubicBezTo>
                  <a:pt x="434" y="7"/>
                  <a:pt x="436" y="8"/>
                  <a:pt x="437" y="7"/>
                </a:cubicBezTo>
                <a:cubicBezTo>
                  <a:pt x="432" y="7"/>
                  <a:pt x="433" y="6"/>
                  <a:pt x="436" y="6"/>
                </a:cubicBezTo>
                <a:close/>
                <a:moveTo>
                  <a:pt x="424" y="8"/>
                </a:moveTo>
                <a:cubicBezTo>
                  <a:pt x="420" y="7"/>
                  <a:pt x="426" y="6"/>
                  <a:pt x="421" y="7"/>
                </a:cubicBezTo>
                <a:cubicBezTo>
                  <a:pt x="423" y="7"/>
                  <a:pt x="420" y="8"/>
                  <a:pt x="424" y="8"/>
                </a:cubicBezTo>
                <a:close/>
                <a:moveTo>
                  <a:pt x="415" y="4"/>
                </a:moveTo>
                <a:cubicBezTo>
                  <a:pt x="415" y="4"/>
                  <a:pt x="414" y="4"/>
                  <a:pt x="413" y="4"/>
                </a:cubicBezTo>
                <a:cubicBezTo>
                  <a:pt x="415" y="4"/>
                  <a:pt x="417" y="5"/>
                  <a:pt x="420" y="5"/>
                </a:cubicBezTo>
                <a:cubicBezTo>
                  <a:pt x="420" y="4"/>
                  <a:pt x="417" y="4"/>
                  <a:pt x="415" y="4"/>
                </a:cubicBezTo>
                <a:close/>
                <a:moveTo>
                  <a:pt x="417" y="5"/>
                </a:moveTo>
                <a:cubicBezTo>
                  <a:pt x="417" y="6"/>
                  <a:pt x="414" y="6"/>
                  <a:pt x="412" y="5"/>
                </a:cubicBezTo>
                <a:cubicBezTo>
                  <a:pt x="412" y="6"/>
                  <a:pt x="415" y="6"/>
                  <a:pt x="416" y="7"/>
                </a:cubicBezTo>
                <a:cubicBezTo>
                  <a:pt x="416" y="7"/>
                  <a:pt x="417" y="7"/>
                  <a:pt x="418" y="7"/>
                </a:cubicBezTo>
                <a:cubicBezTo>
                  <a:pt x="413" y="6"/>
                  <a:pt x="418" y="6"/>
                  <a:pt x="419" y="6"/>
                </a:cubicBezTo>
                <a:cubicBezTo>
                  <a:pt x="419" y="6"/>
                  <a:pt x="419" y="5"/>
                  <a:pt x="417" y="5"/>
                </a:cubicBezTo>
                <a:close/>
                <a:moveTo>
                  <a:pt x="412" y="4"/>
                </a:moveTo>
                <a:cubicBezTo>
                  <a:pt x="409" y="4"/>
                  <a:pt x="409" y="5"/>
                  <a:pt x="410" y="5"/>
                </a:cubicBezTo>
                <a:cubicBezTo>
                  <a:pt x="409" y="4"/>
                  <a:pt x="414" y="5"/>
                  <a:pt x="413" y="5"/>
                </a:cubicBezTo>
                <a:cubicBezTo>
                  <a:pt x="410" y="4"/>
                  <a:pt x="413" y="4"/>
                  <a:pt x="412" y="4"/>
                </a:cubicBezTo>
                <a:close/>
                <a:moveTo>
                  <a:pt x="409" y="5"/>
                </a:moveTo>
                <a:cubicBezTo>
                  <a:pt x="405" y="5"/>
                  <a:pt x="405" y="5"/>
                  <a:pt x="405" y="5"/>
                </a:cubicBezTo>
                <a:cubicBezTo>
                  <a:pt x="404" y="6"/>
                  <a:pt x="408" y="6"/>
                  <a:pt x="407" y="7"/>
                </a:cubicBezTo>
                <a:cubicBezTo>
                  <a:pt x="409" y="7"/>
                  <a:pt x="409" y="7"/>
                  <a:pt x="412" y="8"/>
                </a:cubicBezTo>
                <a:cubicBezTo>
                  <a:pt x="411" y="7"/>
                  <a:pt x="404" y="6"/>
                  <a:pt x="409" y="5"/>
                </a:cubicBezTo>
                <a:close/>
                <a:moveTo>
                  <a:pt x="391" y="7"/>
                </a:moveTo>
                <a:cubicBezTo>
                  <a:pt x="393" y="7"/>
                  <a:pt x="395" y="7"/>
                  <a:pt x="397" y="7"/>
                </a:cubicBezTo>
                <a:cubicBezTo>
                  <a:pt x="397" y="7"/>
                  <a:pt x="397" y="7"/>
                  <a:pt x="397" y="7"/>
                </a:cubicBezTo>
                <a:cubicBezTo>
                  <a:pt x="395" y="7"/>
                  <a:pt x="393" y="7"/>
                  <a:pt x="391" y="7"/>
                </a:cubicBezTo>
                <a:close/>
                <a:moveTo>
                  <a:pt x="376" y="46"/>
                </a:moveTo>
                <a:cubicBezTo>
                  <a:pt x="376" y="47"/>
                  <a:pt x="379" y="47"/>
                  <a:pt x="380" y="47"/>
                </a:cubicBezTo>
                <a:cubicBezTo>
                  <a:pt x="378" y="47"/>
                  <a:pt x="378" y="46"/>
                  <a:pt x="376" y="46"/>
                </a:cubicBezTo>
                <a:close/>
                <a:moveTo>
                  <a:pt x="354" y="47"/>
                </a:moveTo>
                <a:cubicBezTo>
                  <a:pt x="353" y="48"/>
                  <a:pt x="359" y="47"/>
                  <a:pt x="359" y="47"/>
                </a:cubicBezTo>
                <a:cubicBezTo>
                  <a:pt x="357" y="47"/>
                  <a:pt x="357" y="46"/>
                  <a:pt x="354" y="47"/>
                </a:cubicBezTo>
                <a:close/>
                <a:moveTo>
                  <a:pt x="323" y="15"/>
                </a:moveTo>
                <a:cubicBezTo>
                  <a:pt x="323" y="16"/>
                  <a:pt x="322" y="16"/>
                  <a:pt x="324" y="16"/>
                </a:cubicBezTo>
                <a:cubicBezTo>
                  <a:pt x="326" y="16"/>
                  <a:pt x="326" y="15"/>
                  <a:pt x="323" y="15"/>
                </a:cubicBezTo>
                <a:close/>
                <a:moveTo>
                  <a:pt x="325" y="47"/>
                </a:moveTo>
                <a:cubicBezTo>
                  <a:pt x="324" y="48"/>
                  <a:pt x="328" y="47"/>
                  <a:pt x="329" y="46"/>
                </a:cubicBezTo>
                <a:cubicBezTo>
                  <a:pt x="327" y="47"/>
                  <a:pt x="327" y="46"/>
                  <a:pt x="325" y="47"/>
                </a:cubicBezTo>
                <a:close/>
                <a:moveTo>
                  <a:pt x="321" y="51"/>
                </a:moveTo>
                <a:cubicBezTo>
                  <a:pt x="324" y="50"/>
                  <a:pt x="323" y="50"/>
                  <a:pt x="321" y="51"/>
                </a:cubicBezTo>
                <a:cubicBezTo>
                  <a:pt x="323" y="51"/>
                  <a:pt x="325" y="50"/>
                  <a:pt x="327" y="50"/>
                </a:cubicBezTo>
                <a:cubicBezTo>
                  <a:pt x="328" y="50"/>
                  <a:pt x="328" y="49"/>
                  <a:pt x="328" y="49"/>
                </a:cubicBezTo>
                <a:cubicBezTo>
                  <a:pt x="325" y="50"/>
                  <a:pt x="321" y="49"/>
                  <a:pt x="321" y="51"/>
                </a:cubicBezTo>
                <a:close/>
                <a:moveTo>
                  <a:pt x="316" y="18"/>
                </a:moveTo>
                <a:cubicBezTo>
                  <a:pt x="319" y="17"/>
                  <a:pt x="317" y="18"/>
                  <a:pt x="320" y="18"/>
                </a:cubicBezTo>
                <a:cubicBezTo>
                  <a:pt x="319" y="17"/>
                  <a:pt x="321" y="17"/>
                  <a:pt x="321" y="16"/>
                </a:cubicBezTo>
                <a:cubicBezTo>
                  <a:pt x="318" y="17"/>
                  <a:pt x="319" y="17"/>
                  <a:pt x="317" y="17"/>
                </a:cubicBezTo>
                <a:cubicBezTo>
                  <a:pt x="317" y="17"/>
                  <a:pt x="317" y="17"/>
                  <a:pt x="316" y="18"/>
                </a:cubicBezTo>
                <a:close/>
                <a:moveTo>
                  <a:pt x="311" y="35"/>
                </a:moveTo>
                <a:cubicBezTo>
                  <a:pt x="312" y="34"/>
                  <a:pt x="316" y="34"/>
                  <a:pt x="315" y="34"/>
                </a:cubicBezTo>
                <a:cubicBezTo>
                  <a:pt x="314" y="34"/>
                  <a:pt x="308" y="35"/>
                  <a:pt x="311" y="35"/>
                </a:cubicBezTo>
                <a:close/>
                <a:moveTo>
                  <a:pt x="314" y="49"/>
                </a:moveTo>
                <a:cubicBezTo>
                  <a:pt x="314" y="50"/>
                  <a:pt x="318" y="49"/>
                  <a:pt x="318" y="49"/>
                </a:cubicBezTo>
                <a:lnTo>
                  <a:pt x="314" y="49"/>
                </a:lnTo>
                <a:close/>
                <a:moveTo>
                  <a:pt x="308" y="47"/>
                </a:moveTo>
                <a:cubicBezTo>
                  <a:pt x="308" y="48"/>
                  <a:pt x="314" y="46"/>
                  <a:pt x="315" y="46"/>
                </a:cubicBezTo>
                <a:cubicBezTo>
                  <a:pt x="315" y="46"/>
                  <a:pt x="315" y="45"/>
                  <a:pt x="316" y="45"/>
                </a:cubicBezTo>
                <a:cubicBezTo>
                  <a:pt x="313" y="46"/>
                  <a:pt x="309" y="47"/>
                  <a:pt x="308" y="47"/>
                </a:cubicBezTo>
                <a:close/>
                <a:moveTo>
                  <a:pt x="302" y="21"/>
                </a:moveTo>
                <a:cubicBezTo>
                  <a:pt x="305" y="21"/>
                  <a:pt x="305" y="20"/>
                  <a:pt x="306" y="20"/>
                </a:cubicBezTo>
                <a:cubicBezTo>
                  <a:pt x="306" y="19"/>
                  <a:pt x="307" y="19"/>
                  <a:pt x="307" y="19"/>
                </a:cubicBezTo>
                <a:cubicBezTo>
                  <a:pt x="304" y="20"/>
                  <a:pt x="303" y="20"/>
                  <a:pt x="302" y="21"/>
                </a:cubicBezTo>
                <a:close/>
                <a:moveTo>
                  <a:pt x="314" y="52"/>
                </a:moveTo>
                <a:cubicBezTo>
                  <a:pt x="313" y="52"/>
                  <a:pt x="311" y="53"/>
                  <a:pt x="311" y="53"/>
                </a:cubicBezTo>
                <a:cubicBezTo>
                  <a:pt x="314" y="52"/>
                  <a:pt x="313" y="53"/>
                  <a:pt x="315" y="52"/>
                </a:cubicBezTo>
                <a:cubicBezTo>
                  <a:pt x="315" y="52"/>
                  <a:pt x="315" y="52"/>
                  <a:pt x="314" y="52"/>
                </a:cubicBezTo>
                <a:close/>
                <a:moveTo>
                  <a:pt x="309" y="42"/>
                </a:moveTo>
                <a:cubicBezTo>
                  <a:pt x="307" y="43"/>
                  <a:pt x="305" y="43"/>
                  <a:pt x="304" y="44"/>
                </a:cubicBezTo>
                <a:cubicBezTo>
                  <a:pt x="306" y="44"/>
                  <a:pt x="309" y="43"/>
                  <a:pt x="310" y="42"/>
                </a:cubicBezTo>
                <a:cubicBezTo>
                  <a:pt x="310" y="42"/>
                  <a:pt x="310" y="41"/>
                  <a:pt x="309" y="41"/>
                </a:cubicBezTo>
                <a:lnTo>
                  <a:pt x="309" y="42"/>
                </a:lnTo>
                <a:close/>
                <a:moveTo>
                  <a:pt x="306" y="49"/>
                </a:moveTo>
                <a:cubicBezTo>
                  <a:pt x="308" y="49"/>
                  <a:pt x="309" y="49"/>
                  <a:pt x="310" y="49"/>
                </a:cubicBezTo>
                <a:cubicBezTo>
                  <a:pt x="310" y="48"/>
                  <a:pt x="310" y="48"/>
                  <a:pt x="311" y="48"/>
                </a:cubicBezTo>
                <a:cubicBezTo>
                  <a:pt x="311" y="48"/>
                  <a:pt x="311" y="48"/>
                  <a:pt x="311" y="48"/>
                </a:cubicBezTo>
                <a:cubicBezTo>
                  <a:pt x="308" y="49"/>
                  <a:pt x="307" y="48"/>
                  <a:pt x="306" y="49"/>
                </a:cubicBezTo>
                <a:close/>
                <a:moveTo>
                  <a:pt x="306" y="51"/>
                </a:moveTo>
                <a:cubicBezTo>
                  <a:pt x="307" y="51"/>
                  <a:pt x="308" y="50"/>
                  <a:pt x="309" y="50"/>
                </a:cubicBezTo>
                <a:cubicBezTo>
                  <a:pt x="310" y="50"/>
                  <a:pt x="310" y="50"/>
                  <a:pt x="310" y="50"/>
                </a:cubicBezTo>
                <a:cubicBezTo>
                  <a:pt x="310" y="50"/>
                  <a:pt x="310" y="50"/>
                  <a:pt x="310" y="50"/>
                </a:cubicBezTo>
                <a:cubicBezTo>
                  <a:pt x="307" y="50"/>
                  <a:pt x="304" y="51"/>
                  <a:pt x="306" y="51"/>
                </a:cubicBezTo>
                <a:close/>
                <a:moveTo>
                  <a:pt x="307" y="53"/>
                </a:moveTo>
                <a:cubicBezTo>
                  <a:pt x="309" y="53"/>
                  <a:pt x="306" y="54"/>
                  <a:pt x="306" y="54"/>
                </a:cubicBezTo>
                <a:cubicBezTo>
                  <a:pt x="309" y="54"/>
                  <a:pt x="310" y="53"/>
                  <a:pt x="311" y="52"/>
                </a:cubicBezTo>
                <a:cubicBezTo>
                  <a:pt x="310" y="52"/>
                  <a:pt x="308" y="53"/>
                  <a:pt x="307" y="53"/>
                </a:cubicBezTo>
                <a:close/>
                <a:moveTo>
                  <a:pt x="308" y="54"/>
                </a:moveTo>
                <a:cubicBezTo>
                  <a:pt x="305" y="55"/>
                  <a:pt x="306" y="55"/>
                  <a:pt x="305" y="56"/>
                </a:cubicBezTo>
                <a:cubicBezTo>
                  <a:pt x="308" y="55"/>
                  <a:pt x="309" y="56"/>
                  <a:pt x="310" y="55"/>
                </a:cubicBezTo>
                <a:cubicBezTo>
                  <a:pt x="308" y="55"/>
                  <a:pt x="308" y="55"/>
                  <a:pt x="308" y="54"/>
                </a:cubicBezTo>
                <a:close/>
                <a:moveTo>
                  <a:pt x="302" y="38"/>
                </a:moveTo>
                <a:cubicBezTo>
                  <a:pt x="300" y="39"/>
                  <a:pt x="300" y="39"/>
                  <a:pt x="300" y="40"/>
                </a:cubicBezTo>
                <a:cubicBezTo>
                  <a:pt x="303" y="39"/>
                  <a:pt x="303" y="39"/>
                  <a:pt x="302" y="38"/>
                </a:cubicBezTo>
                <a:close/>
                <a:moveTo>
                  <a:pt x="301" y="46"/>
                </a:moveTo>
                <a:cubicBezTo>
                  <a:pt x="300" y="47"/>
                  <a:pt x="300" y="47"/>
                  <a:pt x="299" y="47"/>
                </a:cubicBezTo>
                <a:cubicBezTo>
                  <a:pt x="299" y="47"/>
                  <a:pt x="297" y="48"/>
                  <a:pt x="299" y="48"/>
                </a:cubicBezTo>
                <a:cubicBezTo>
                  <a:pt x="300" y="47"/>
                  <a:pt x="305" y="45"/>
                  <a:pt x="302" y="46"/>
                </a:cubicBezTo>
                <a:cubicBezTo>
                  <a:pt x="302" y="46"/>
                  <a:pt x="301" y="46"/>
                  <a:pt x="301" y="46"/>
                </a:cubicBezTo>
                <a:close/>
                <a:moveTo>
                  <a:pt x="300" y="51"/>
                </a:moveTo>
                <a:cubicBezTo>
                  <a:pt x="300" y="51"/>
                  <a:pt x="303" y="50"/>
                  <a:pt x="303" y="50"/>
                </a:cubicBezTo>
                <a:cubicBezTo>
                  <a:pt x="301" y="50"/>
                  <a:pt x="297" y="52"/>
                  <a:pt x="300" y="51"/>
                </a:cubicBezTo>
                <a:close/>
                <a:moveTo>
                  <a:pt x="296" y="41"/>
                </a:moveTo>
                <a:cubicBezTo>
                  <a:pt x="296" y="40"/>
                  <a:pt x="297" y="40"/>
                  <a:pt x="297" y="40"/>
                </a:cubicBezTo>
                <a:cubicBezTo>
                  <a:pt x="294" y="40"/>
                  <a:pt x="293" y="42"/>
                  <a:pt x="296" y="41"/>
                </a:cubicBezTo>
                <a:close/>
                <a:moveTo>
                  <a:pt x="295" y="49"/>
                </a:moveTo>
                <a:cubicBezTo>
                  <a:pt x="293" y="50"/>
                  <a:pt x="294" y="51"/>
                  <a:pt x="297" y="51"/>
                </a:cubicBezTo>
                <a:cubicBezTo>
                  <a:pt x="298" y="50"/>
                  <a:pt x="294" y="50"/>
                  <a:pt x="297" y="49"/>
                </a:cubicBezTo>
                <a:cubicBezTo>
                  <a:pt x="296" y="49"/>
                  <a:pt x="296" y="49"/>
                  <a:pt x="295" y="49"/>
                </a:cubicBezTo>
                <a:close/>
                <a:moveTo>
                  <a:pt x="296" y="54"/>
                </a:moveTo>
                <a:cubicBezTo>
                  <a:pt x="296" y="55"/>
                  <a:pt x="294" y="55"/>
                  <a:pt x="294" y="55"/>
                </a:cubicBezTo>
                <a:cubicBezTo>
                  <a:pt x="294" y="56"/>
                  <a:pt x="294" y="56"/>
                  <a:pt x="295" y="57"/>
                </a:cubicBezTo>
                <a:cubicBezTo>
                  <a:pt x="293" y="57"/>
                  <a:pt x="293" y="57"/>
                  <a:pt x="293" y="57"/>
                </a:cubicBezTo>
                <a:cubicBezTo>
                  <a:pt x="293" y="58"/>
                  <a:pt x="293" y="58"/>
                  <a:pt x="292" y="58"/>
                </a:cubicBezTo>
                <a:cubicBezTo>
                  <a:pt x="294" y="58"/>
                  <a:pt x="294" y="58"/>
                  <a:pt x="295" y="58"/>
                </a:cubicBezTo>
                <a:cubicBezTo>
                  <a:pt x="293" y="58"/>
                  <a:pt x="293" y="57"/>
                  <a:pt x="297" y="57"/>
                </a:cubicBezTo>
                <a:cubicBezTo>
                  <a:pt x="297" y="56"/>
                  <a:pt x="295" y="56"/>
                  <a:pt x="295" y="56"/>
                </a:cubicBezTo>
                <a:cubicBezTo>
                  <a:pt x="295" y="55"/>
                  <a:pt x="299" y="54"/>
                  <a:pt x="298" y="54"/>
                </a:cubicBezTo>
                <a:cubicBezTo>
                  <a:pt x="297" y="55"/>
                  <a:pt x="297" y="54"/>
                  <a:pt x="296" y="54"/>
                </a:cubicBezTo>
                <a:close/>
                <a:moveTo>
                  <a:pt x="286" y="51"/>
                </a:moveTo>
                <a:cubicBezTo>
                  <a:pt x="286" y="52"/>
                  <a:pt x="282" y="52"/>
                  <a:pt x="282" y="53"/>
                </a:cubicBezTo>
                <a:cubicBezTo>
                  <a:pt x="285" y="52"/>
                  <a:pt x="292" y="51"/>
                  <a:pt x="293" y="49"/>
                </a:cubicBezTo>
                <a:cubicBezTo>
                  <a:pt x="289" y="50"/>
                  <a:pt x="289" y="51"/>
                  <a:pt x="286" y="51"/>
                </a:cubicBezTo>
                <a:close/>
                <a:moveTo>
                  <a:pt x="287" y="58"/>
                </a:moveTo>
                <a:cubicBezTo>
                  <a:pt x="291" y="56"/>
                  <a:pt x="292" y="55"/>
                  <a:pt x="293" y="54"/>
                </a:cubicBezTo>
                <a:cubicBezTo>
                  <a:pt x="288" y="56"/>
                  <a:pt x="290" y="56"/>
                  <a:pt x="287" y="58"/>
                </a:cubicBezTo>
                <a:close/>
                <a:moveTo>
                  <a:pt x="286" y="51"/>
                </a:moveTo>
                <a:cubicBezTo>
                  <a:pt x="288" y="50"/>
                  <a:pt x="291" y="49"/>
                  <a:pt x="291" y="48"/>
                </a:cubicBezTo>
                <a:cubicBezTo>
                  <a:pt x="289" y="49"/>
                  <a:pt x="285" y="51"/>
                  <a:pt x="286" y="51"/>
                </a:cubicBezTo>
                <a:close/>
                <a:moveTo>
                  <a:pt x="288" y="60"/>
                </a:moveTo>
                <a:cubicBezTo>
                  <a:pt x="289" y="60"/>
                  <a:pt x="294" y="59"/>
                  <a:pt x="294" y="59"/>
                </a:cubicBezTo>
                <a:cubicBezTo>
                  <a:pt x="293" y="59"/>
                  <a:pt x="289" y="59"/>
                  <a:pt x="288" y="60"/>
                </a:cubicBezTo>
                <a:close/>
                <a:moveTo>
                  <a:pt x="283" y="27"/>
                </a:moveTo>
                <a:cubicBezTo>
                  <a:pt x="276" y="29"/>
                  <a:pt x="276" y="29"/>
                  <a:pt x="276" y="29"/>
                </a:cubicBezTo>
                <a:cubicBezTo>
                  <a:pt x="277" y="30"/>
                  <a:pt x="274" y="30"/>
                  <a:pt x="274" y="31"/>
                </a:cubicBezTo>
                <a:cubicBezTo>
                  <a:pt x="278" y="29"/>
                  <a:pt x="276" y="29"/>
                  <a:pt x="281" y="28"/>
                </a:cubicBezTo>
                <a:cubicBezTo>
                  <a:pt x="281" y="28"/>
                  <a:pt x="279" y="29"/>
                  <a:pt x="280" y="29"/>
                </a:cubicBezTo>
                <a:cubicBezTo>
                  <a:pt x="282" y="28"/>
                  <a:pt x="282" y="29"/>
                  <a:pt x="284" y="28"/>
                </a:cubicBezTo>
                <a:cubicBezTo>
                  <a:pt x="285" y="27"/>
                  <a:pt x="281" y="28"/>
                  <a:pt x="283" y="27"/>
                </a:cubicBezTo>
                <a:close/>
                <a:moveTo>
                  <a:pt x="291" y="52"/>
                </a:moveTo>
                <a:cubicBezTo>
                  <a:pt x="291" y="51"/>
                  <a:pt x="289" y="52"/>
                  <a:pt x="291" y="51"/>
                </a:cubicBezTo>
                <a:cubicBezTo>
                  <a:pt x="285" y="53"/>
                  <a:pt x="289" y="53"/>
                  <a:pt x="291" y="52"/>
                </a:cubicBezTo>
                <a:close/>
                <a:moveTo>
                  <a:pt x="282" y="46"/>
                </a:moveTo>
                <a:cubicBezTo>
                  <a:pt x="282" y="46"/>
                  <a:pt x="281" y="46"/>
                  <a:pt x="281" y="47"/>
                </a:cubicBezTo>
                <a:cubicBezTo>
                  <a:pt x="283" y="46"/>
                  <a:pt x="285" y="46"/>
                  <a:pt x="286" y="45"/>
                </a:cubicBezTo>
                <a:cubicBezTo>
                  <a:pt x="284" y="45"/>
                  <a:pt x="284" y="45"/>
                  <a:pt x="282" y="46"/>
                </a:cubicBezTo>
                <a:close/>
                <a:moveTo>
                  <a:pt x="275" y="46"/>
                </a:moveTo>
                <a:cubicBezTo>
                  <a:pt x="277" y="46"/>
                  <a:pt x="280" y="44"/>
                  <a:pt x="281" y="44"/>
                </a:cubicBezTo>
                <a:cubicBezTo>
                  <a:pt x="282" y="44"/>
                  <a:pt x="286" y="42"/>
                  <a:pt x="284" y="42"/>
                </a:cubicBezTo>
                <a:cubicBezTo>
                  <a:pt x="283" y="43"/>
                  <a:pt x="276" y="45"/>
                  <a:pt x="275" y="46"/>
                </a:cubicBezTo>
                <a:close/>
                <a:moveTo>
                  <a:pt x="284" y="57"/>
                </a:moveTo>
                <a:cubicBezTo>
                  <a:pt x="285" y="56"/>
                  <a:pt x="283" y="55"/>
                  <a:pt x="287" y="54"/>
                </a:cubicBezTo>
                <a:cubicBezTo>
                  <a:pt x="288" y="53"/>
                  <a:pt x="286" y="54"/>
                  <a:pt x="285" y="54"/>
                </a:cubicBezTo>
                <a:cubicBezTo>
                  <a:pt x="284" y="55"/>
                  <a:pt x="285" y="55"/>
                  <a:pt x="283" y="56"/>
                </a:cubicBezTo>
                <a:cubicBezTo>
                  <a:pt x="282" y="56"/>
                  <a:pt x="285" y="56"/>
                  <a:pt x="281" y="57"/>
                </a:cubicBezTo>
                <a:cubicBezTo>
                  <a:pt x="281" y="58"/>
                  <a:pt x="283" y="57"/>
                  <a:pt x="284" y="57"/>
                </a:cubicBezTo>
                <a:cubicBezTo>
                  <a:pt x="283" y="57"/>
                  <a:pt x="283" y="57"/>
                  <a:pt x="284" y="57"/>
                </a:cubicBezTo>
                <a:close/>
                <a:moveTo>
                  <a:pt x="279" y="43"/>
                </a:moveTo>
                <a:cubicBezTo>
                  <a:pt x="279" y="43"/>
                  <a:pt x="279" y="43"/>
                  <a:pt x="280" y="43"/>
                </a:cubicBezTo>
                <a:cubicBezTo>
                  <a:pt x="280" y="43"/>
                  <a:pt x="283" y="42"/>
                  <a:pt x="283" y="42"/>
                </a:cubicBezTo>
                <a:cubicBezTo>
                  <a:pt x="281" y="42"/>
                  <a:pt x="281" y="42"/>
                  <a:pt x="279" y="43"/>
                </a:cubicBezTo>
                <a:close/>
                <a:moveTo>
                  <a:pt x="273" y="49"/>
                </a:moveTo>
                <a:cubicBezTo>
                  <a:pt x="277" y="47"/>
                  <a:pt x="276" y="49"/>
                  <a:pt x="277" y="48"/>
                </a:cubicBezTo>
                <a:cubicBezTo>
                  <a:pt x="278" y="48"/>
                  <a:pt x="278" y="48"/>
                  <a:pt x="278" y="47"/>
                </a:cubicBezTo>
                <a:cubicBezTo>
                  <a:pt x="276" y="48"/>
                  <a:pt x="274" y="48"/>
                  <a:pt x="273" y="49"/>
                </a:cubicBezTo>
                <a:close/>
                <a:moveTo>
                  <a:pt x="274" y="62"/>
                </a:moveTo>
                <a:cubicBezTo>
                  <a:pt x="273" y="62"/>
                  <a:pt x="272" y="63"/>
                  <a:pt x="272" y="63"/>
                </a:cubicBezTo>
                <a:cubicBezTo>
                  <a:pt x="273" y="62"/>
                  <a:pt x="274" y="63"/>
                  <a:pt x="275" y="62"/>
                </a:cubicBezTo>
                <a:cubicBezTo>
                  <a:pt x="274" y="62"/>
                  <a:pt x="281" y="60"/>
                  <a:pt x="282" y="59"/>
                </a:cubicBezTo>
                <a:cubicBezTo>
                  <a:pt x="281" y="60"/>
                  <a:pt x="280" y="60"/>
                  <a:pt x="280" y="60"/>
                </a:cubicBezTo>
                <a:cubicBezTo>
                  <a:pt x="279" y="60"/>
                  <a:pt x="280" y="59"/>
                  <a:pt x="278" y="59"/>
                </a:cubicBezTo>
                <a:cubicBezTo>
                  <a:pt x="279" y="60"/>
                  <a:pt x="277" y="60"/>
                  <a:pt x="275" y="61"/>
                </a:cubicBezTo>
                <a:cubicBezTo>
                  <a:pt x="276" y="61"/>
                  <a:pt x="275" y="61"/>
                  <a:pt x="274" y="62"/>
                </a:cubicBezTo>
                <a:close/>
                <a:moveTo>
                  <a:pt x="270" y="48"/>
                </a:moveTo>
                <a:cubicBezTo>
                  <a:pt x="270" y="49"/>
                  <a:pt x="273" y="48"/>
                  <a:pt x="276" y="47"/>
                </a:cubicBezTo>
                <a:cubicBezTo>
                  <a:pt x="273" y="47"/>
                  <a:pt x="273" y="46"/>
                  <a:pt x="271" y="47"/>
                </a:cubicBezTo>
                <a:cubicBezTo>
                  <a:pt x="272" y="47"/>
                  <a:pt x="274" y="47"/>
                  <a:pt x="270" y="48"/>
                </a:cubicBezTo>
                <a:close/>
                <a:moveTo>
                  <a:pt x="276" y="60"/>
                </a:moveTo>
                <a:cubicBezTo>
                  <a:pt x="276" y="60"/>
                  <a:pt x="277" y="59"/>
                  <a:pt x="276" y="59"/>
                </a:cubicBezTo>
                <a:cubicBezTo>
                  <a:pt x="270" y="61"/>
                  <a:pt x="269" y="62"/>
                  <a:pt x="276" y="60"/>
                </a:cubicBezTo>
                <a:close/>
                <a:moveTo>
                  <a:pt x="264" y="34"/>
                </a:moveTo>
                <a:cubicBezTo>
                  <a:pt x="262" y="34"/>
                  <a:pt x="261" y="35"/>
                  <a:pt x="261" y="35"/>
                </a:cubicBezTo>
                <a:cubicBezTo>
                  <a:pt x="263" y="35"/>
                  <a:pt x="265" y="34"/>
                  <a:pt x="265" y="34"/>
                </a:cubicBezTo>
                <a:cubicBezTo>
                  <a:pt x="264" y="34"/>
                  <a:pt x="264" y="34"/>
                  <a:pt x="264" y="34"/>
                </a:cubicBezTo>
                <a:close/>
                <a:moveTo>
                  <a:pt x="248" y="40"/>
                </a:moveTo>
                <a:cubicBezTo>
                  <a:pt x="250" y="40"/>
                  <a:pt x="247" y="41"/>
                  <a:pt x="248" y="41"/>
                </a:cubicBezTo>
                <a:cubicBezTo>
                  <a:pt x="251" y="40"/>
                  <a:pt x="250" y="40"/>
                  <a:pt x="252" y="39"/>
                </a:cubicBezTo>
                <a:cubicBezTo>
                  <a:pt x="252" y="39"/>
                  <a:pt x="252" y="40"/>
                  <a:pt x="253" y="39"/>
                </a:cubicBezTo>
                <a:cubicBezTo>
                  <a:pt x="254" y="39"/>
                  <a:pt x="253" y="39"/>
                  <a:pt x="254" y="38"/>
                </a:cubicBezTo>
                <a:cubicBezTo>
                  <a:pt x="257" y="37"/>
                  <a:pt x="256" y="38"/>
                  <a:pt x="259" y="36"/>
                </a:cubicBezTo>
                <a:cubicBezTo>
                  <a:pt x="260" y="36"/>
                  <a:pt x="260" y="36"/>
                  <a:pt x="260" y="35"/>
                </a:cubicBezTo>
                <a:cubicBezTo>
                  <a:pt x="258" y="36"/>
                  <a:pt x="258" y="36"/>
                  <a:pt x="256" y="36"/>
                </a:cubicBezTo>
                <a:cubicBezTo>
                  <a:pt x="258" y="36"/>
                  <a:pt x="253" y="38"/>
                  <a:pt x="254" y="37"/>
                </a:cubicBezTo>
                <a:cubicBezTo>
                  <a:pt x="251" y="38"/>
                  <a:pt x="252" y="39"/>
                  <a:pt x="250" y="40"/>
                </a:cubicBezTo>
                <a:cubicBezTo>
                  <a:pt x="250" y="39"/>
                  <a:pt x="251" y="39"/>
                  <a:pt x="250" y="39"/>
                </a:cubicBezTo>
                <a:cubicBezTo>
                  <a:pt x="245" y="41"/>
                  <a:pt x="242" y="42"/>
                  <a:pt x="238" y="44"/>
                </a:cubicBezTo>
                <a:cubicBezTo>
                  <a:pt x="237" y="45"/>
                  <a:pt x="241" y="44"/>
                  <a:pt x="239" y="45"/>
                </a:cubicBezTo>
                <a:cubicBezTo>
                  <a:pt x="235" y="46"/>
                  <a:pt x="238" y="43"/>
                  <a:pt x="235" y="45"/>
                </a:cubicBezTo>
                <a:cubicBezTo>
                  <a:pt x="236" y="45"/>
                  <a:pt x="236" y="46"/>
                  <a:pt x="238" y="45"/>
                </a:cubicBezTo>
                <a:cubicBezTo>
                  <a:pt x="239" y="44"/>
                  <a:pt x="241" y="44"/>
                  <a:pt x="242" y="44"/>
                </a:cubicBezTo>
                <a:cubicBezTo>
                  <a:pt x="243" y="43"/>
                  <a:pt x="241" y="44"/>
                  <a:pt x="242" y="43"/>
                </a:cubicBezTo>
                <a:cubicBezTo>
                  <a:pt x="245" y="42"/>
                  <a:pt x="246" y="41"/>
                  <a:pt x="248" y="40"/>
                </a:cubicBezTo>
                <a:close/>
                <a:moveTo>
                  <a:pt x="253" y="56"/>
                </a:moveTo>
                <a:cubicBezTo>
                  <a:pt x="253" y="57"/>
                  <a:pt x="253" y="57"/>
                  <a:pt x="254" y="57"/>
                </a:cubicBezTo>
                <a:cubicBezTo>
                  <a:pt x="257" y="55"/>
                  <a:pt x="256" y="56"/>
                  <a:pt x="258" y="55"/>
                </a:cubicBezTo>
                <a:cubicBezTo>
                  <a:pt x="258" y="55"/>
                  <a:pt x="263" y="53"/>
                  <a:pt x="264" y="52"/>
                </a:cubicBezTo>
                <a:cubicBezTo>
                  <a:pt x="260" y="53"/>
                  <a:pt x="255" y="56"/>
                  <a:pt x="253" y="56"/>
                </a:cubicBezTo>
                <a:close/>
                <a:moveTo>
                  <a:pt x="264" y="64"/>
                </a:moveTo>
                <a:cubicBezTo>
                  <a:pt x="267" y="64"/>
                  <a:pt x="264" y="65"/>
                  <a:pt x="263" y="65"/>
                </a:cubicBezTo>
                <a:cubicBezTo>
                  <a:pt x="263" y="66"/>
                  <a:pt x="263" y="66"/>
                  <a:pt x="264" y="66"/>
                </a:cubicBezTo>
                <a:cubicBezTo>
                  <a:pt x="264" y="65"/>
                  <a:pt x="265" y="66"/>
                  <a:pt x="267" y="65"/>
                </a:cubicBezTo>
                <a:cubicBezTo>
                  <a:pt x="268" y="64"/>
                  <a:pt x="268" y="64"/>
                  <a:pt x="268" y="63"/>
                </a:cubicBezTo>
                <a:cubicBezTo>
                  <a:pt x="267" y="64"/>
                  <a:pt x="265" y="63"/>
                  <a:pt x="264" y="64"/>
                </a:cubicBezTo>
                <a:close/>
                <a:moveTo>
                  <a:pt x="261" y="65"/>
                </a:moveTo>
                <a:cubicBezTo>
                  <a:pt x="261" y="65"/>
                  <a:pt x="261" y="65"/>
                  <a:pt x="261" y="65"/>
                </a:cubicBezTo>
                <a:cubicBezTo>
                  <a:pt x="263" y="65"/>
                  <a:pt x="266" y="63"/>
                  <a:pt x="264" y="63"/>
                </a:cubicBezTo>
                <a:cubicBezTo>
                  <a:pt x="264" y="64"/>
                  <a:pt x="263" y="64"/>
                  <a:pt x="261" y="65"/>
                </a:cubicBezTo>
                <a:close/>
                <a:moveTo>
                  <a:pt x="253" y="68"/>
                </a:moveTo>
                <a:cubicBezTo>
                  <a:pt x="255" y="68"/>
                  <a:pt x="258" y="67"/>
                  <a:pt x="259" y="67"/>
                </a:cubicBezTo>
                <a:cubicBezTo>
                  <a:pt x="258" y="67"/>
                  <a:pt x="261" y="66"/>
                  <a:pt x="260" y="66"/>
                </a:cubicBezTo>
                <a:cubicBezTo>
                  <a:pt x="257" y="67"/>
                  <a:pt x="256" y="67"/>
                  <a:pt x="253" y="68"/>
                </a:cubicBezTo>
                <a:close/>
                <a:moveTo>
                  <a:pt x="256" y="64"/>
                </a:moveTo>
                <a:cubicBezTo>
                  <a:pt x="258" y="64"/>
                  <a:pt x="255" y="65"/>
                  <a:pt x="257" y="65"/>
                </a:cubicBezTo>
                <a:cubicBezTo>
                  <a:pt x="258" y="64"/>
                  <a:pt x="257" y="64"/>
                  <a:pt x="258" y="63"/>
                </a:cubicBezTo>
                <a:lnTo>
                  <a:pt x="256" y="64"/>
                </a:lnTo>
                <a:close/>
                <a:moveTo>
                  <a:pt x="249" y="75"/>
                </a:moveTo>
                <a:cubicBezTo>
                  <a:pt x="249" y="75"/>
                  <a:pt x="249" y="75"/>
                  <a:pt x="248" y="75"/>
                </a:cubicBezTo>
                <a:cubicBezTo>
                  <a:pt x="247" y="75"/>
                  <a:pt x="250" y="73"/>
                  <a:pt x="247" y="74"/>
                </a:cubicBezTo>
                <a:cubicBezTo>
                  <a:pt x="250" y="74"/>
                  <a:pt x="243" y="77"/>
                  <a:pt x="246" y="77"/>
                </a:cubicBezTo>
                <a:cubicBezTo>
                  <a:pt x="246" y="77"/>
                  <a:pt x="247" y="76"/>
                  <a:pt x="247" y="76"/>
                </a:cubicBezTo>
                <a:cubicBezTo>
                  <a:pt x="246" y="77"/>
                  <a:pt x="246" y="77"/>
                  <a:pt x="247" y="77"/>
                </a:cubicBezTo>
                <a:cubicBezTo>
                  <a:pt x="249" y="75"/>
                  <a:pt x="255" y="74"/>
                  <a:pt x="257" y="72"/>
                </a:cubicBezTo>
                <a:cubicBezTo>
                  <a:pt x="255" y="72"/>
                  <a:pt x="252" y="74"/>
                  <a:pt x="249" y="75"/>
                </a:cubicBezTo>
                <a:close/>
                <a:moveTo>
                  <a:pt x="248" y="62"/>
                </a:moveTo>
                <a:cubicBezTo>
                  <a:pt x="250" y="61"/>
                  <a:pt x="251" y="61"/>
                  <a:pt x="251" y="60"/>
                </a:cubicBezTo>
                <a:cubicBezTo>
                  <a:pt x="249" y="61"/>
                  <a:pt x="248" y="62"/>
                  <a:pt x="248" y="62"/>
                </a:cubicBezTo>
                <a:close/>
                <a:moveTo>
                  <a:pt x="246" y="67"/>
                </a:moveTo>
                <a:cubicBezTo>
                  <a:pt x="243" y="68"/>
                  <a:pt x="245" y="69"/>
                  <a:pt x="248" y="68"/>
                </a:cubicBezTo>
                <a:cubicBezTo>
                  <a:pt x="248" y="67"/>
                  <a:pt x="246" y="68"/>
                  <a:pt x="246" y="67"/>
                </a:cubicBezTo>
                <a:close/>
                <a:moveTo>
                  <a:pt x="244" y="65"/>
                </a:moveTo>
                <a:cubicBezTo>
                  <a:pt x="243" y="65"/>
                  <a:pt x="245" y="64"/>
                  <a:pt x="245" y="63"/>
                </a:cubicBezTo>
                <a:cubicBezTo>
                  <a:pt x="242" y="64"/>
                  <a:pt x="242" y="66"/>
                  <a:pt x="244" y="65"/>
                </a:cubicBezTo>
                <a:close/>
                <a:moveTo>
                  <a:pt x="241" y="72"/>
                </a:moveTo>
                <a:cubicBezTo>
                  <a:pt x="241" y="72"/>
                  <a:pt x="241" y="71"/>
                  <a:pt x="240" y="71"/>
                </a:cubicBezTo>
                <a:cubicBezTo>
                  <a:pt x="240" y="72"/>
                  <a:pt x="239" y="72"/>
                  <a:pt x="239" y="72"/>
                </a:cubicBezTo>
                <a:cubicBezTo>
                  <a:pt x="239" y="72"/>
                  <a:pt x="238" y="73"/>
                  <a:pt x="238" y="73"/>
                </a:cubicBezTo>
                <a:cubicBezTo>
                  <a:pt x="242" y="71"/>
                  <a:pt x="237" y="74"/>
                  <a:pt x="239" y="74"/>
                </a:cubicBezTo>
                <a:cubicBezTo>
                  <a:pt x="243" y="71"/>
                  <a:pt x="246" y="72"/>
                  <a:pt x="248" y="70"/>
                </a:cubicBezTo>
                <a:cubicBezTo>
                  <a:pt x="245" y="70"/>
                  <a:pt x="241" y="73"/>
                  <a:pt x="239" y="73"/>
                </a:cubicBezTo>
                <a:cubicBezTo>
                  <a:pt x="239" y="73"/>
                  <a:pt x="240" y="72"/>
                  <a:pt x="241" y="72"/>
                </a:cubicBezTo>
                <a:close/>
                <a:moveTo>
                  <a:pt x="239" y="71"/>
                </a:moveTo>
                <a:cubicBezTo>
                  <a:pt x="236" y="72"/>
                  <a:pt x="237" y="73"/>
                  <a:pt x="236" y="74"/>
                </a:cubicBezTo>
                <a:cubicBezTo>
                  <a:pt x="238" y="73"/>
                  <a:pt x="239" y="72"/>
                  <a:pt x="239" y="71"/>
                </a:cubicBezTo>
                <a:close/>
                <a:moveTo>
                  <a:pt x="226" y="49"/>
                </a:moveTo>
                <a:cubicBezTo>
                  <a:pt x="226" y="48"/>
                  <a:pt x="225" y="49"/>
                  <a:pt x="227" y="47"/>
                </a:cubicBezTo>
                <a:cubicBezTo>
                  <a:pt x="225" y="49"/>
                  <a:pt x="222" y="49"/>
                  <a:pt x="221" y="51"/>
                </a:cubicBezTo>
                <a:cubicBezTo>
                  <a:pt x="225" y="49"/>
                  <a:pt x="224" y="50"/>
                  <a:pt x="226" y="50"/>
                </a:cubicBezTo>
                <a:cubicBezTo>
                  <a:pt x="224" y="51"/>
                  <a:pt x="224" y="51"/>
                  <a:pt x="222" y="51"/>
                </a:cubicBezTo>
                <a:cubicBezTo>
                  <a:pt x="223" y="52"/>
                  <a:pt x="227" y="50"/>
                  <a:pt x="230" y="49"/>
                </a:cubicBezTo>
                <a:cubicBezTo>
                  <a:pt x="230" y="48"/>
                  <a:pt x="230" y="48"/>
                  <a:pt x="231" y="47"/>
                </a:cubicBezTo>
                <a:cubicBezTo>
                  <a:pt x="231" y="47"/>
                  <a:pt x="231" y="48"/>
                  <a:pt x="233" y="47"/>
                </a:cubicBezTo>
                <a:cubicBezTo>
                  <a:pt x="233" y="46"/>
                  <a:pt x="233" y="46"/>
                  <a:pt x="233" y="46"/>
                </a:cubicBezTo>
                <a:cubicBezTo>
                  <a:pt x="229" y="48"/>
                  <a:pt x="228" y="48"/>
                  <a:pt x="226" y="49"/>
                </a:cubicBezTo>
                <a:close/>
                <a:moveTo>
                  <a:pt x="235" y="57"/>
                </a:moveTo>
                <a:cubicBezTo>
                  <a:pt x="233" y="58"/>
                  <a:pt x="231" y="59"/>
                  <a:pt x="230" y="59"/>
                </a:cubicBezTo>
                <a:cubicBezTo>
                  <a:pt x="228" y="60"/>
                  <a:pt x="231" y="59"/>
                  <a:pt x="232" y="59"/>
                </a:cubicBezTo>
                <a:cubicBezTo>
                  <a:pt x="232" y="59"/>
                  <a:pt x="231" y="59"/>
                  <a:pt x="233" y="58"/>
                </a:cubicBezTo>
                <a:cubicBezTo>
                  <a:pt x="233" y="58"/>
                  <a:pt x="233" y="59"/>
                  <a:pt x="232" y="59"/>
                </a:cubicBezTo>
                <a:cubicBezTo>
                  <a:pt x="234" y="58"/>
                  <a:pt x="236" y="58"/>
                  <a:pt x="236" y="57"/>
                </a:cubicBezTo>
                <a:cubicBezTo>
                  <a:pt x="235" y="57"/>
                  <a:pt x="235" y="57"/>
                  <a:pt x="235" y="57"/>
                </a:cubicBezTo>
                <a:close/>
                <a:moveTo>
                  <a:pt x="235" y="64"/>
                </a:moveTo>
                <a:cubicBezTo>
                  <a:pt x="237" y="63"/>
                  <a:pt x="235" y="65"/>
                  <a:pt x="235" y="65"/>
                </a:cubicBezTo>
                <a:cubicBezTo>
                  <a:pt x="238" y="64"/>
                  <a:pt x="238" y="64"/>
                  <a:pt x="238" y="63"/>
                </a:cubicBezTo>
                <a:cubicBezTo>
                  <a:pt x="237" y="64"/>
                  <a:pt x="235" y="64"/>
                  <a:pt x="235" y="64"/>
                </a:cubicBezTo>
                <a:close/>
                <a:moveTo>
                  <a:pt x="230" y="61"/>
                </a:moveTo>
                <a:cubicBezTo>
                  <a:pt x="230" y="61"/>
                  <a:pt x="228" y="63"/>
                  <a:pt x="231" y="62"/>
                </a:cubicBezTo>
                <a:cubicBezTo>
                  <a:pt x="230" y="62"/>
                  <a:pt x="232" y="60"/>
                  <a:pt x="232" y="60"/>
                </a:cubicBezTo>
                <a:cubicBezTo>
                  <a:pt x="231" y="60"/>
                  <a:pt x="230" y="61"/>
                  <a:pt x="230" y="61"/>
                </a:cubicBezTo>
                <a:close/>
                <a:moveTo>
                  <a:pt x="227" y="61"/>
                </a:moveTo>
                <a:cubicBezTo>
                  <a:pt x="227" y="62"/>
                  <a:pt x="227" y="62"/>
                  <a:pt x="227" y="62"/>
                </a:cubicBezTo>
                <a:cubicBezTo>
                  <a:pt x="228" y="61"/>
                  <a:pt x="229" y="60"/>
                  <a:pt x="230" y="60"/>
                </a:cubicBezTo>
                <a:cubicBezTo>
                  <a:pt x="230" y="60"/>
                  <a:pt x="229" y="60"/>
                  <a:pt x="227" y="61"/>
                </a:cubicBezTo>
                <a:close/>
                <a:moveTo>
                  <a:pt x="225" y="71"/>
                </a:moveTo>
                <a:cubicBezTo>
                  <a:pt x="228" y="69"/>
                  <a:pt x="229" y="68"/>
                  <a:pt x="232" y="66"/>
                </a:cubicBezTo>
                <a:cubicBezTo>
                  <a:pt x="230" y="67"/>
                  <a:pt x="232" y="66"/>
                  <a:pt x="232" y="65"/>
                </a:cubicBezTo>
                <a:cubicBezTo>
                  <a:pt x="230" y="67"/>
                  <a:pt x="226" y="67"/>
                  <a:pt x="226" y="68"/>
                </a:cubicBezTo>
                <a:cubicBezTo>
                  <a:pt x="227" y="69"/>
                  <a:pt x="228" y="67"/>
                  <a:pt x="230" y="67"/>
                </a:cubicBezTo>
                <a:cubicBezTo>
                  <a:pt x="230" y="67"/>
                  <a:pt x="231" y="67"/>
                  <a:pt x="231" y="67"/>
                </a:cubicBezTo>
                <a:cubicBezTo>
                  <a:pt x="228" y="69"/>
                  <a:pt x="225" y="70"/>
                  <a:pt x="225" y="71"/>
                </a:cubicBezTo>
                <a:close/>
                <a:moveTo>
                  <a:pt x="228" y="73"/>
                </a:moveTo>
                <a:cubicBezTo>
                  <a:pt x="228" y="73"/>
                  <a:pt x="228" y="72"/>
                  <a:pt x="226" y="73"/>
                </a:cubicBezTo>
                <a:cubicBezTo>
                  <a:pt x="227" y="74"/>
                  <a:pt x="227" y="74"/>
                  <a:pt x="227" y="74"/>
                </a:cubicBezTo>
                <a:cubicBezTo>
                  <a:pt x="228" y="73"/>
                  <a:pt x="231" y="72"/>
                  <a:pt x="230" y="72"/>
                </a:cubicBezTo>
                <a:lnTo>
                  <a:pt x="228" y="73"/>
                </a:lnTo>
                <a:close/>
                <a:moveTo>
                  <a:pt x="221" y="77"/>
                </a:moveTo>
                <a:cubicBezTo>
                  <a:pt x="221" y="77"/>
                  <a:pt x="224" y="76"/>
                  <a:pt x="225" y="76"/>
                </a:cubicBezTo>
                <a:cubicBezTo>
                  <a:pt x="224" y="77"/>
                  <a:pt x="222" y="78"/>
                  <a:pt x="221" y="79"/>
                </a:cubicBezTo>
                <a:cubicBezTo>
                  <a:pt x="223" y="78"/>
                  <a:pt x="225" y="77"/>
                  <a:pt x="227" y="76"/>
                </a:cubicBezTo>
                <a:cubicBezTo>
                  <a:pt x="228" y="75"/>
                  <a:pt x="227" y="75"/>
                  <a:pt x="226" y="74"/>
                </a:cubicBezTo>
                <a:cubicBezTo>
                  <a:pt x="224" y="75"/>
                  <a:pt x="223" y="76"/>
                  <a:pt x="222" y="77"/>
                </a:cubicBezTo>
                <a:cubicBezTo>
                  <a:pt x="222" y="76"/>
                  <a:pt x="221" y="76"/>
                  <a:pt x="221" y="77"/>
                </a:cubicBezTo>
                <a:close/>
                <a:moveTo>
                  <a:pt x="224" y="73"/>
                </a:moveTo>
                <a:cubicBezTo>
                  <a:pt x="220" y="76"/>
                  <a:pt x="220" y="76"/>
                  <a:pt x="220" y="76"/>
                </a:cubicBezTo>
                <a:cubicBezTo>
                  <a:pt x="222" y="76"/>
                  <a:pt x="221" y="76"/>
                  <a:pt x="224" y="75"/>
                </a:cubicBezTo>
                <a:cubicBezTo>
                  <a:pt x="223" y="74"/>
                  <a:pt x="226" y="73"/>
                  <a:pt x="224" y="73"/>
                </a:cubicBezTo>
                <a:close/>
                <a:moveTo>
                  <a:pt x="206" y="64"/>
                </a:moveTo>
                <a:cubicBezTo>
                  <a:pt x="207" y="65"/>
                  <a:pt x="208" y="64"/>
                  <a:pt x="207" y="65"/>
                </a:cubicBezTo>
                <a:cubicBezTo>
                  <a:pt x="212" y="62"/>
                  <a:pt x="208" y="64"/>
                  <a:pt x="209" y="63"/>
                </a:cubicBezTo>
                <a:cubicBezTo>
                  <a:pt x="210" y="62"/>
                  <a:pt x="210" y="63"/>
                  <a:pt x="212" y="62"/>
                </a:cubicBezTo>
                <a:cubicBezTo>
                  <a:pt x="212" y="61"/>
                  <a:pt x="209" y="62"/>
                  <a:pt x="206" y="64"/>
                </a:cubicBezTo>
                <a:close/>
                <a:moveTo>
                  <a:pt x="197" y="73"/>
                </a:moveTo>
                <a:cubicBezTo>
                  <a:pt x="198" y="73"/>
                  <a:pt x="198" y="72"/>
                  <a:pt x="198" y="73"/>
                </a:cubicBezTo>
                <a:cubicBezTo>
                  <a:pt x="199" y="72"/>
                  <a:pt x="200" y="71"/>
                  <a:pt x="200" y="71"/>
                </a:cubicBezTo>
                <a:cubicBezTo>
                  <a:pt x="198" y="72"/>
                  <a:pt x="201" y="70"/>
                  <a:pt x="200" y="70"/>
                </a:cubicBezTo>
                <a:cubicBezTo>
                  <a:pt x="197" y="72"/>
                  <a:pt x="200" y="72"/>
                  <a:pt x="197" y="73"/>
                </a:cubicBezTo>
                <a:close/>
                <a:moveTo>
                  <a:pt x="196" y="70"/>
                </a:moveTo>
                <a:cubicBezTo>
                  <a:pt x="196" y="71"/>
                  <a:pt x="198" y="69"/>
                  <a:pt x="197" y="71"/>
                </a:cubicBezTo>
                <a:cubicBezTo>
                  <a:pt x="200" y="69"/>
                  <a:pt x="198" y="68"/>
                  <a:pt x="196" y="70"/>
                </a:cubicBezTo>
                <a:close/>
                <a:moveTo>
                  <a:pt x="191" y="75"/>
                </a:moveTo>
                <a:cubicBezTo>
                  <a:pt x="192" y="74"/>
                  <a:pt x="194" y="72"/>
                  <a:pt x="192" y="73"/>
                </a:cubicBezTo>
                <a:cubicBezTo>
                  <a:pt x="192" y="74"/>
                  <a:pt x="189" y="75"/>
                  <a:pt x="191" y="75"/>
                </a:cubicBezTo>
                <a:close/>
                <a:moveTo>
                  <a:pt x="187" y="76"/>
                </a:moveTo>
                <a:cubicBezTo>
                  <a:pt x="186" y="77"/>
                  <a:pt x="184" y="78"/>
                  <a:pt x="185" y="79"/>
                </a:cubicBezTo>
                <a:cubicBezTo>
                  <a:pt x="185" y="78"/>
                  <a:pt x="187" y="77"/>
                  <a:pt x="187" y="78"/>
                </a:cubicBezTo>
                <a:cubicBezTo>
                  <a:pt x="186" y="78"/>
                  <a:pt x="187" y="78"/>
                  <a:pt x="188" y="77"/>
                </a:cubicBezTo>
                <a:cubicBezTo>
                  <a:pt x="189" y="76"/>
                  <a:pt x="189" y="76"/>
                  <a:pt x="187" y="76"/>
                </a:cubicBezTo>
                <a:close/>
                <a:moveTo>
                  <a:pt x="186" y="75"/>
                </a:moveTo>
                <a:cubicBezTo>
                  <a:pt x="185" y="76"/>
                  <a:pt x="184" y="77"/>
                  <a:pt x="184" y="77"/>
                </a:cubicBezTo>
                <a:cubicBezTo>
                  <a:pt x="183" y="78"/>
                  <a:pt x="188" y="76"/>
                  <a:pt x="188" y="75"/>
                </a:cubicBezTo>
                <a:cubicBezTo>
                  <a:pt x="186" y="76"/>
                  <a:pt x="187" y="75"/>
                  <a:pt x="186" y="75"/>
                </a:cubicBezTo>
                <a:close/>
                <a:moveTo>
                  <a:pt x="186" y="95"/>
                </a:moveTo>
                <a:cubicBezTo>
                  <a:pt x="187" y="94"/>
                  <a:pt x="186" y="95"/>
                  <a:pt x="186" y="95"/>
                </a:cubicBezTo>
                <a:cubicBezTo>
                  <a:pt x="191" y="92"/>
                  <a:pt x="191" y="92"/>
                  <a:pt x="191" y="92"/>
                </a:cubicBezTo>
                <a:cubicBezTo>
                  <a:pt x="192" y="92"/>
                  <a:pt x="191" y="93"/>
                  <a:pt x="193" y="92"/>
                </a:cubicBezTo>
                <a:cubicBezTo>
                  <a:pt x="192" y="92"/>
                  <a:pt x="195" y="91"/>
                  <a:pt x="195" y="90"/>
                </a:cubicBezTo>
                <a:cubicBezTo>
                  <a:pt x="194" y="91"/>
                  <a:pt x="193" y="90"/>
                  <a:pt x="192" y="91"/>
                </a:cubicBezTo>
                <a:cubicBezTo>
                  <a:pt x="190" y="93"/>
                  <a:pt x="187" y="94"/>
                  <a:pt x="186" y="95"/>
                </a:cubicBezTo>
                <a:close/>
                <a:moveTo>
                  <a:pt x="178" y="81"/>
                </a:moveTo>
                <a:cubicBezTo>
                  <a:pt x="176" y="83"/>
                  <a:pt x="179" y="82"/>
                  <a:pt x="180" y="81"/>
                </a:cubicBezTo>
                <a:cubicBezTo>
                  <a:pt x="181" y="80"/>
                  <a:pt x="183" y="79"/>
                  <a:pt x="183" y="79"/>
                </a:cubicBezTo>
                <a:cubicBezTo>
                  <a:pt x="180" y="81"/>
                  <a:pt x="183" y="78"/>
                  <a:pt x="178" y="81"/>
                </a:cubicBezTo>
                <a:close/>
                <a:moveTo>
                  <a:pt x="182" y="80"/>
                </a:moveTo>
                <a:cubicBezTo>
                  <a:pt x="182" y="81"/>
                  <a:pt x="178" y="83"/>
                  <a:pt x="179" y="83"/>
                </a:cubicBezTo>
                <a:cubicBezTo>
                  <a:pt x="181" y="82"/>
                  <a:pt x="182" y="82"/>
                  <a:pt x="183" y="81"/>
                </a:cubicBezTo>
                <a:cubicBezTo>
                  <a:pt x="180" y="82"/>
                  <a:pt x="186" y="79"/>
                  <a:pt x="182" y="80"/>
                </a:cubicBezTo>
                <a:close/>
                <a:moveTo>
                  <a:pt x="182" y="82"/>
                </a:moveTo>
                <a:cubicBezTo>
                  <a:pt x="180" y="84"/>
                  <a:pt x="178" y="86"/>
                  <a:pt x="180" y="86"/>
                </a:cubicBezTo>
                <a:cubicBezTo>
                  <a:pt x="180" y="85"/>
                  <a:pt x="183" y="83"/>
                  <a:pt x="181" y="85"/>
                </a:cubicBezTo>
                <a:cubicBezTo>
                  <a:pt x="186" y="82"/>
                  <a:pt x="180" y="85"/>
                  <a:pt x="183" y="82"/>
                </a:cubicBezTo>
                <a:cubicBezTo>
                  <a:pt x="182" y="82"/>
                  <a:pt x="182" y="83"/>
                  <a:pt x="182" y="82"/>
                </a:cubicBezTo>
                <a:close/>
                <a:moveTo>
                  <a:pt x="165" y="91"/>
                </a:moveTo>
                <a:cubicBezTo>
                  <a:pt x="163" y="92"/>
                  <a:pt x="163" y="92"/>
                  <a:pt x="163" y="93"/>
                </a:cubicBezTo>
                <a:cubicBezTo>
                  <a:pt x="163" y="92"/>
                  <a:pt x="159" y="95"/>
                  <a:pt x="158" y="95"/>
                </a:cubicBezTo>
                <a:cubicBezTo>
                  <a:pt x="159" y="96"/>
                  <a:pt x="163" y="93"/>
                  <a:pt x="166" y="91"/>
                </a:cubicBezTo>
                <a:cubicBezTo>
                  <a:pt x="165" y="91"/>
                  <a:pt x="167" y="90"/>
                  <a:pt x="165" y="91"/>
                </a:cubicBezTo>
                <a:close/>
                <a:moveTo>
                  <a:pt x="167" y="91"/>
                </a:moveTo>
                <a:cubicBezTo>
                  <a:pt x="169" y="90"/>
                  <a:pt x="169" y="90"/>
                  <a:pt x="171" y="90"/>
                </a:cubicBezTo>
                <a:cubicBezTo>
                  <a:pt x="171" y="88"/>
                  <a:pt x="176" y="85"/>
                  <a:pt x="178" y="83"/>
                </a:cubicBezTo>
                <a:cubicBezTo>
                  <a:pt x="176" y="84"/>
                  <a:pt x="176" y="82"/>
                  <a:pt x="174" y="84"/>
                </a:cubicBezTo>
                <a:cubicBezTo>
                  <a:pt x="175" y="85"/>
                  <a:pt x="170" y="87"/>
                  <a:pt x="170" y="88"/>
                </a:cubicBezTo>
                <a:cubicBezTo>
                  <a:pt x="169" y="88"/>
                  <a:pt x="169" y="88"/>
                  <a:pt x="169" y="87"/>
                </a:cubicBezTo>
                <a:cubicBezTo>
                  <a:pt x="166" y="90"/>
                  <a:pt x="167" y="90"/>
                  <a:pt x="167" y="91"/>
                </a:cubicBezTo>
                <a:close/>
                <a:moveTo>
                  <a:pt x="173" y="93"/>
                </a:moveTo>
                <a:cubicBezTo>
                  <a:pt x="174" y="92"/>
                  <a:pt x="173" y="94"/>
                  <a:pt x="176" y="92"/>
                </a:cubicBezTo>
                <a:cubicBezTo>
                  <a:pt x="176" y="91"/>
                  <a:pt x="175" y="92"/>
                  <a:pt x="176" y="91"/>
                </a:cubicBezTo>
                <a:cubicBezTo>
                  <a:pt x="174" y="92"/>
                  <a:pt x="173" y="92"/>
                  <a:pt x="173" y="93"/>
                </a:cubicBezTo>
                <a:close/>
                <a:moveTo>
                  <a:pt x="174" y="104"/>
                </a:moveTo>
                <a:cubicBezTo>
                  <a:pt x="174" y="105"/>
                  <a:pt x="181" y="100"/>
                  <a:pt x="180" y="100"/>
                </a:cubicBezTo>
                <a:cubicBezTo>
                  <a:pt x="177" y="102"/>
                  <a:pt x="177" y="103"/>
                  <a:pt x="174" y="104"/>
                </a:cubicBezTo>
                <a:close/>
                <a:moveTo>
                  <a:pt x="164" y="99"/>
                </a:moveTo>
                <a:cubicBezTo>
                  <a:pt x="166" y="98"/>
                  <a:pt x="169" y="96"/>
                  <a:pt x="170" y="95"/>
                </a:cubicBezTo>
                <a:cubicBezTo>
                  <a:pt x="167" y="97"/>
                  <a:pt x="165" y="97"/>
                  <a:pt x="164" y="99"/>
                </a:cubicBezTo>
                <a:close/>
                <a:moveTo>
                  <a:pt x="159" y="99"/>
                </a:moveTo>
                <a:cubicBezTo>
                  <a:pt x="159" y="100"/>
                  <a:pt x="158" y="100"/>
                  <a:pt x="158" y="100"/>
                </a:cubicBezTo>
                <a:cubicBezTo>
                  <a:pt x="160" y="99"/>
                  <a:pt x="160" y="98"/>
                  <a:pt x="161" y="97"/>
                </a:cubicBezTo>
                <a:cubicBezTo>
                  <a:pt x="161" y="97"/>
                  <a:pt x="161" y="98"/>
                  <a:pt x="162" y="97"/>
                </a:cubicBezTo>
                <a:cubicBezTo>
                  <a:pt x="163" y="96"/>
                  <a:pt x="162" y="97"/>
                  <a:pt x="162" y="97"/>
                </a:cubicBezTo>
                <a:cubicBezTo>
                  <a:pt x="158" y="99"/>
                  <a:pt x="158" y="99"/>
                  <a:pt x="158" y="99"/>
                </a:cubicBezTo>
                <a:cubicBezTo>
                  <a:pt x="158" y="100"/>
                  <a:pt x="157" y="102"/>
                  <a:pt x="159" y="99"/>
                </a:cubicBezTo>
                <a:close/>
                <a:moveTo>
                  <a:pt x="153" y="99"/>
                </a:moveTo>
                <a:cubicBezTo>
                  <a:pt x="153" y="99"/>
                  <a:pt x="152" y="100"/>
                  <a:pt x="153" y="101"/>
                </a:cubicBezTo>
                <a:cubicBezTo>
                  <a:pt x="151" y="101"/>
                  <a:pt x="149" y="103"/>
                  <a:pt x="150" y="103"/>
                </a:cubicBezTo>
                <a:cubicBezTo>
                  <a:pt x="154" y="100"/>
                  <a:pt x="153" y="100"/>
                  <a:pt x="156" y="98"/>
                </a:cubicBezTo>
                <a:cubicBezTo>
                  <a:pt x="155" y="98"/>
                  <a:pt x="155" y="98"/>
                  <a:pt x="154" y="98"/>
                </a:cubicBezTo>
                <a:cubicBezTo>
                  <a:pt x="154" y="100"/>
                  <a:pt x="154" y="98"/>
                  <a:pt x="153" y="99"/>
                </a:cubicBezTo>
                <a:close/>
                <a:moveTo>
                  <a:pt x="160" y="120"/>
                </a:moveTo>
                <a:cubicBezTo>
                  <a:pt x="160" y="120"/>
                  <a:pt x="160" y="121"/>
                  <a:pt x="161" y="120"/>
                </a:cubicBezTo>
                <a:cubicBezTo>
                  <a:pt x="162" y="119"/>
                  <a:pt x="165" y="116"/>
                  <a:pt x="163" y="117"/>
                </a:cubicBezTo>
                <a:cubicBezTo>
                  <a:pt x="163" y="117"/>
                  <a:pt x="162" y="119"/>
                  <a:pt x="160" y="120"/>
                </a:cubicBezTo>
                <a:close/>
                <a:moveTo>
                  <a:pt x="150" y="106"/>
                </a:moveTo>
                <a:cubicBezTo>
                  <a:pt x="148" y="108"/>
                  <a:pt x="154" y="103"/>
                  <a:pt x="151" y="106"/>
                </a:cubicBezTo>
                <a:cubicBezTo>
                  <a:pt x="154" y="104"/>
                  <a:pt x="154" y="104"/>
                  <a:pt x="154" y="104"/>
                </a:cubicBezTo>
                <a:cubicBezTo>
                  <a:pt x="154" y="103"/>
                  <a:pt x="153" y="104"/>
                  <a:pt x="154" y="103"/>
                </a:cubicBezTo>
                <a:cubicBezTo>
                  <a:pt x="151" y="105"/>
                  <a:pt x="151" y="105"/>
                  <a:pt x="150" y="106"/>
                </a:cubicBezTo>
                <a:close/>
                <a:moveTo>
                  <a:pt x="146" y="105"/>
                </a:moveTo>
                <a:cubicBezTo>
                  <a:pt x="142" y="108"/>
                  <a:pt x="147" y="106"/>
                  <a:pt x="145" y="108"/>
                </a:cubicBezTo>
                <a:cubicBezTo>
                  <a:pt x="147" y="106"/>
                  <a:pt x="146" y="106"/>
                  <a:pt x="149" y="104"/>
                </a:cubicBezTo>
                <a:cubicBezTo>
                  <a:pt x="148" y="104"/>
                  <a:pt x="149" y="103"/>
                  <a:pt x="149" y="103"/>
                </a:cubicBezTo>
                <a:cubicBezTo>
                  <a:pt x="145" y="105"/>
                  <a:pt x="149" y="103"/>
                  <a:pt x="146" y="106"/>
                </a:cubicBezTo>
                <a:cubicBezTo>
                  <a:pt x="146" y="105"/>
                  <a:pt x="147" y="104"/>
                  <a:pt x="146" y="105"/>
                </a:cubicBezTo>
                <a:close/>
                <a:moveTo>
                  <a:pt x="153" y="120"/>
                </a:moveTo>
                <a:cubicBezTo>
                  <a:pt x="156" y="118"/>
                  <a:pt x="154" y="119"/>
                  <a:pt x="157" y="116"/>
                </a:cubicBezTo>
                <a:cubicBezTo>
                  <a:pt x="156" y="117"/>
                  <a:pt x="154" y="118"/>
                  <a:pt x="152" y="119"/>
                </a:cubicBezTo>
                <a:cubicBezTo>
                  <a:pt x="154" y="119"/>
                  <a:pt x="151" y="121"/>
                  <a:pt x="149" y="122"/>
                </a:cubicBezTo>
                <a:cubicBezTo>
                  <a:pt x="148" y="124"/>
                  <a:pt x="152" y="120"/>
                  <a:pt x="151" y="122"/>
                </a:cubicBezTo>
                <a:cubicBezTo>
                  <a:pt x="153" y="120"/>
                  <a:pt x="153" y="119"/>
                  <a:pt x="154" y="119"/>
                </a:cubicBezTo>
                <a:cubicBezTo>
                  <a:pt x="154" y="119"/>
                  <a:pt x="153" y="120"/>
                  <a:pt x="153" y="120"/>
                </a:cubicBezTo>
                <a:close/>
                <a:moveTo>
                  <a:pt x="136" y="117"/>
                </a:moveTo>
                <a:cubicBezTo>
                  <a:pt x="139" y="115"/>
                  <a:pt x="135" y="118"/>
                  <a:pt x="135" y="118"/>
                </a:cubicBezTo>
                <a:cubicBezTo>
                  <a:pt x="138" y="116"/>
                  <a:pt x="140" y="115"/>
                  <a:pt x="142" y="113"/>
                </a:cubicBezTo>
                <a:cubicBezTo>
                  <a:pt x="142" y="112"/>
                  <a:pt x="147" y="109"/>
                  <a:pt x="148" y="107"/>
                </a:cubicBezTo>
                <a:cubicBezTo>
                  <a:pt x="147" y="108"/>
                  <a:pt x="146" y="108"/>
                  <a:pt x="146" y="108"/>
                </a:cubicBezTo>
                <a:cubicBezTo>
                  <a:pt x="144" y="109"/>
                  <a:pt x="144" y="110"/>
                  <a:pt x="142" y="111"/>
                </a:cubicBezTo>
                <a:cubicBezTo>
                  <a:pt x="141" y="113"/>
                  <a:pt x="142" y="113"/>
                  <a:pt x="141" y="113"/>
                </a:cubicBezTo>
                <a:cubicBezTo>
                  <a:pt x="140" y="113"/>
                  <a:pt x="136" y="116"/>
                  <a:pt x="136" y="117"/>
                </a:cubicBezTo>
                <a:close/>
                <a:moveTo>
                  <a:pt x="153" y="123"/>
                </a:moveTo>
                <a:cubicBezTo>
                  <a:pt x="154" y="123"/>
                  <a:pt x="157" y="120"/>
                  <a:pt x="156" y="120"/>
                </a:cubicBezTo>
                <a:cubicBezTo>
                  <a:pt x="155" y="121"/>
                  <a:pt x="152" y="123"/>
                  <a:pt x="153" y="123"/>
                </a:cubicBezTo>
                <a:close/>
                <a:moveTo>
                  <a:pt x="137" y="109"/>
                </a:moveTo>
                <a:cubicBezTo>
                  <a:pt x="139" y="108"/>
                  <a:pt x="141" y="106"/>
                  <a:pt x="141" y="106"/>
                </a:cubicBezTo>
                <a:cubicBezTo>
                  <a:pt x="139" y="107"/>
                  <a:pt x="137" y="109"/>
                  <a:pt x="137" y="109"/>
                </a:cubicBezTo>
                <a:close/>
                <a:moveTo>
                  <a:pt x="136" y="114"/>
                </a:moveTo>
                <a:cubicBezTo>
                  <a:pt x="138" y="114"/>
                  <a:pt x="137" y="113"/>
                  <a:pt x="137" y="115"/>
                </a:cubicBezTo>
                <a:cubicBezTo>
                  <a:pt x="138" y="114"/>
                  <a:pt x="138" y="113"/>
                  <a:pt x="141" y="111"/>
                </a:cubicBezTo>
                <a:cubicBezTo>
                  <a:pt x="142" y="110"/>
                  <a:pt x="141" y="111"/>
                  <a:pt x="140" y="111"/>
                </a:cubicBezTo>
                <a:cubicBezTo>
                  <a:pt x="141" y="110"/>
                  <a:pt x="142" y="110"/>
                  <a:pt x="143" y="109"/>
                </a:cubicBezTo>
                <a:cubicBezTo>
                  <a:pt x="143" y="109"/>
                  <a:pt x="144" y="108"/>
                  <a:pt x="143" y="108"/>
                </a:cubicBezTo>
                <a:cubicBezTo>
                  <a:pt x="141" y="111"/>
                  <a:pt x="139" y="111"/>
                  <a:pt x="136" y="114"/>
                </a:cubicBezTo>
                <a:close/>
                <a:moveTo>
                  <a:pt x="142" y="117"/>
                </a:moveTo>
                <a:cubicBezTo>
                  <a:pt x="140" y="118"/>
                  <a:pt x="142" y="116"/>
                  <a:pt x="144" y="115"/>
                </a:cubicBezTo>
                <a:cubicBezTo>
                  <a:pt x="144" y="114"/>
                  <a:pt x="142" y="115"/>
                  <a:pt x="141" y="116"/>
                </a:cubicBezTo>
                <a:cubicBezTo>
                  <a:pt x="141" y="116"/>
                  <a:pt x="141" y="117"/>
                  <a:pt x="140" y="117"/>
                </a:cubicBezTo>
                <a:cubicBezTo>
                  <a:pt x="137" y="118"/>
                  <a:pt x="139" y="119"/>
                  <a:pt x="136" y="120"/>
                </a:cubicBezTo>
                <a:cubicBezTo>
                  <a:pt x="136" y="121"/>
                  <a:pt x="133" y="123"/>
                  <a:pt x="132" y="124"/>
                </a:cubicBezTo>
                <a:cubicBezTo>
                  <a:pt x="133" y="124"/>
                  <a:pt x="131" y="125"/>
                  <a:pt x="131" y="126"/>
                </a:cubicBezTo>
                <a:cubicBezTo>
                  <a:pt x="133" y="124"/>
                  <a:pt x="135" y="122"/>
                  <a:pt x="134" y="124"/>
                </a:cubicBezTo>
                <a:cubicBezTo>
                  <a:pt x="135" y="124"/>
                  <a:pt x="139" y="121"/>
                  <a:pt x="138" y="121"/>
                </a:cubicBezTo>
                <a:cubicBezTo>
                  <a:pt x="137" y="121"/>
                  <a:pt x="135" y="124"/>
                  <a:pt x="135" y="123"/>
                </a:cubicBezTo>
                <a:cubicBezTo>
                  <a:pt x="136" y="122"/>
                  <a:pt x="135" y="122"/>
                  <a:pt x="137" y="121"/>
                </a:cubicBezTo>
                <a:cubicBezTo>
                  <a:pt x="139" y="119"/>
                  <a:pt x="142" y="117"/>
                  <a:pt x="142" y="117"/>
                </a:cubicBezTo>
                <a:close/>
                <a:moveTo>
                  <a:pt x="143" y="118"/>
                </a:moveTo>
                <a:cubicBezTo>
                  <a:pt x="141" y="119"/>
                  <a:pt x="141" y="119"/>
                  <a:pt x="141" y="119"/>
                </a:cubicBezTo>
                <a:cubicBezTo>
                  <a:pt x="140" y="120"/>
                  <a:pt x="140" y="120"/>
                  <a:pt x="141" y="121"/>
                </a:cubicBezTo>
                <a:cubicBezTo>
                  <a:pt x="143" y="119"/>
                  <a:pt x="142" y="119"/>
                  <a:pt x="143" y="118"/>
                </a:cubicBezTo>
                <a:cubicBezTo>
                  <a:pt x="143" y="119"/>
                  <a:pt x="144" y="118"/>
                  <a:pt x="145" y="117"/>
                </a:cubicBezTo>
                <a:cubicBezTo>
                  <a:pt x="143" y="118"/>
                  <a:pt x="144" y="117"/>
                  <a:pt x="143" y="118"/>
                </a:cubicBezTo>
                <a:close/>
                <a:moveTo>
                  <a:pt x="146" y="128"/>
                </a:moveTo>
                <a:cubicBezTo>
                  <a:pt x="147" y="128"/>
                  <a:pt x="145" y="129"/>
                  <a:pt x="145" y="130"/>
                </a:cubicBezTo>
                <a:cubicBezTo>
                  <a:pt x="146" y="129"/>
                  <a:pt x="146" y="129"/>
                  <a:pt x="148" y="128"/>
                </a:cubicBezTo>
                <a:cubicBezTo>
                  <a:pt x="147" y="128"/>
                  <a:pt x="147" y="127"/>
                  <a:pt x="148" y="127"/>
                </a:cubicBezTo>
                <a:cubicBezTo>
                  <a:pt x="147" y="127"/>
                  <a:pt x="146" y="128"/>
                  <a:pt x="146" y="128"/>
                </a:cubicBezTo>
                <a:close/>
                <a:moveTo>
                  <a:pt x="133" y="117"/>
                </a:moveTo>
                <a:cubicBezTo>
                  <a:pt x="133" y="118"/>
                  <a:pt x="134" y="117"/>
                  <a:pt x="135" y="117"/>
                </a:cubicBezTo>
                <a:cubicBezTo>
                  <a:pt x="136" y="116"/>
                  <a:pt x="137" y="115"/>
                  <a:pt x="137" y="115"/>
                </a:cubicBezTo>
                <a:cubicBezTo>
                  <a:pt x="136" y="116"/>
                  <a:pt x="135" y="115"/>
                  <a:pt x="133" y="117"/>
                </a:cubicBezTo>
                <a:close/>
                <a:moveTo>
                  <a:pt x="144" y="129"/>
                </a:moveTo>
                <a:cubicBezTo>
                  <a:pt x="143" y="129"/>
                  <a:pt x="141" y="129"/>
                  <a:pt x="139" y="132"/>
                </a:cubicBezTo>
                <a:cubicBezTo>
                  <a:pt x="139" y="133"/>
                  <a:pt x="145" y="129"/>
                  <a:pt x="146" y="127"/>
                </a:cubicBezTo>
                <a:cubicBezTo>
                  <a:pt x="145" y="128"/>
                  <a:pt x="144" y="128"/>
                  <a:pt x="144" y="129"/>
                </a:cubicBezTo>
                <a:close/>
                <a:moveTo>
                  <a:pt x="133" y="117"/>
                </a:moveTo>
                <a:cubicBezTo>
                  <a:pt x="132" y="118"/>
                  <a:pt x="132" y="117"/>
                  <a:pt x="131" y="118"/>
                </a:cubicBezTo>
                <a:cubicBezTo>
                  <a:pt x="131" y="119"/>
                  <a:pt x="133" y="117"/>
                  <a:pt x="135" y="116"/>
                </a:cubicBezTo>
                <a:cubicBezTo>
                  <a:pt x="134" y="116"/>
                  <a:pt x="136" y="114"/>
                  <a:pt x="134" y="115"/>
                </a:cubicBezTo>
                <a:cubicBezTo>
                  <a:pt x="134" y="116"/>
                  <a:pt x="134" y="116"/>
                  <a:pt x="133" y="117"/>
                </a:cubicBezTo>
                <a:close/>
                <a:moveTo>
                  <a:pt x="138" y="122"/>
                </a:moveTo>
                <a:cubicBezTo>
                  <a:pt x="137" y="123"/>
                  <a:pt x="137" y="123"/>
                  <a:pt x="139" y="122"/>
                </a:cubicBezTo>
                <a:cubicBezTo>
                  <a:pt x="140" y="121"/>
                  <a:pt x="140" y="120"/>
                  <a:pt x="138" y="122"/>
                </a:cubicBezTo>
                <a:close/>
                <a:moveTo>
                  <a:pt x="139" y="137"/>
                </a:moveTo>
                <a:cubicBezTo>
                  <a:pt x="141" y="135"/>
                  <a:pt x="141" y="137"/>
                  <a:pt x="139" y="138"/>
                </a:cubicBezTo>
                <a:cubicBezTo>
                  <a:pt x="140" y="137"/>
                  <a:pt x="141" y="137"/>
                  <a:pt x="142" y="136"/>
                </a:cubicBezTo>
                <a:cubicBezTo>
                  <a:pt x="142" y="135"/>
                  <a:pt x="142" y="135"/>
                  <a:pt x="142" y="135"/>
                </a:cubicBezTo>
                <a:cubicBezTo>
                  <a:pt x="142" y="135"/>
                  <a:pt x="143" y="134"/>
                  <a:pt x="144" y="134"/>
                </a:cubicBezTo>
                <a:cubicBezTo>
                  <a:pt x="142" y="136"/>
                  <a:pt x="138" y="139"/>
                  <a:pt x="138" y="140"/>
                </a:cubicBezTo>
                <a:cubicBezTo>
                  <a:pt x="138" y="140"/>
                  <a:pt x="137" y="141"/>
                  <a:pt x="136" y="141"/>
                </a:cubicBezTo>
                <a:cubicBezTo>
                  <a:pt x="138" y="140"/>
                  <a:pt x="138" y="139"/>
                  <a:pt x="139" y="138"/>
                </a:cubicBezTo>
                <a:cubicBezTo>
                  <a:pt x="139" y="137"/>
                  <a:pt x="136" y="138"/>
                  <a:pt x="133" y="141"/>
                </a:cubicBezTo>
                <a:cubicBezTo>
                  <a:pt x="134" y="141"/>
                  <a:pt x="136" y="139"/>
                  <a:pt x="137" y="139"/>
                </a:cubicBezTo>
                <a:cubicBezTo>
                  <a:pt x="137" y="139"/>
                  <a:pt x="138" y="139"/>
                  <a:pt x="138" y="139"/>
                </a:cubicBezTo>
                <a:cubicBezTo>
                  <a:pt x="135" y="142"/>
                  <a:pt x="132" y="145"/>
                  <a:pt x="132" y="146"/>
                </a:cubicBezTo>
                <a:cubicBezTo>
                  <a:pt x="133" y="145"/>
                  <a:pt x="135" y="144"/>
                  <a:pt x="135" y="143"/>
                </a:cubicBezTo>
                <a:cubicBezTo>
                  <a:pt x="134" y="144"/>
                  <a:pt x="134" y="144"/>
                  <a:pt x="134" y="144"/>
                </a:cubicBezTo>
                <a:cubicBezTo>
                  <a:pt x="135" y="144"/>
                  <a:pt x="136" y="142"/>
                  <a:pt x="136" y="142"/>
                </a:cubicBezTo>
                <a:cubicBezTo>
                  <a:pt x="137" y="142"/>
                  <a:pt x="134" y="145"/>
                  <a:pt x="137" y="143"/>
                </a:cubicBezTo>
                <a:cubicBezTo>
                  <a:pt x="136" y="142"/>
                  <a:pt x="139" y="141"/>
                  <a:pt x="140" y="141"/>
                </a:cubicBezTo>
                <a:cubicBezTo>
                  <a:pt x="139" y="140"/>
                  <a:pt x="141" y="139"/>
                  <a:pt x="141" y="139"/>
                </a:cubicBezTo>
                <a:cubicBezTo>
                  <a:pt x="140" y="139"/>
                  <a:pt x="140" y="139"/>
                  <a:pt x="141" y="138"/>
                </a:cubicBezTo>
                <a:cubicBezTo>
                  <a:pt x="144" y="136"/>
                  <a:pt x="146" y="134"/>
                  <a:pt x="148" y="133"/>
                </a:cubicBezTo>
                <a:cubicBezTo>
                  <a:pt x="147" y="133"/>
                  <a:pt x="143" y="135"/>
                  <a:pt x="146" y="132"/>
                </a:cubicBezTo>
                <a:cubicBezTo>
                  <a:pt x="143" y="133"/>
                  <a:pt x="141" y="134"/>
                  <a:pt x="139" y="137"/>
                </a:cubicBezTo>
                <a:close/>
                <a:moveTo>
                  <a:pt x="142" y="131"/>
                </a:moveTo>
                <a:cubicBezTo>
                  <a:pt x="142" y="131"/>
                  <a:pt x="143" y="132"/>
                  <a:pt x="144" y="130"/>
                </a:cubicBezTo>
                <a:cubicBezTo>
                  <a:pt x="144" y="130"/>
                  <a:pt x="144" y="130"/>
                  <a:pt x="144" y="129"/>
                </a:cubicBezTo>
                <a:cubicBezTo>
                  <a:pt x="144" y="130"/>
                  <a:pt x="143" y="130"/>
                  <a:pt x="142" y="131"/>
                </a:cubicBezTo>
                <a:close/>
                <a:moveTo>
                  <a:pt x="142" y="143"/>
                </a:moveTo>
                <a:cubicBezTo>
                  <a:pt x="142" y="143"/>
                  <a:pt x="145" y="140"/>
                  <a:pt x="145" y="142"/>
                </a:cubicBezTo>
                <a:cubicBezTo>
                  <a:pt x="147" y="140"/>
                  <a:pt x="149" y="139"/>
                  <a:pt x="150" y="138"/>
                </a:cubicBezTo>
                <a:cubicBezTo>
                  <a:pt x="148" y="139"/>
                  <a:pt x="147" y="140"/>
                  <a:pt x="146" y="140"/>
                </a:cubicBezTo>
                <a:cubicBezTo>
                  <a:pt x="147" y="139"/>
                  <a:pt x="147" y="139"/>
                  <a:pt x="148" y="138"/>
                </a:cubicBezTo>
                <a:cubicBezTo>
                  <a:pt x="147" y="139"/>
                  <a:pt x="150" y="137"/>
                  <a:pt x="150" y="137"/>
                </a:cubicBezTo>
                <a:cubicBezTo>
                  <a:pt x="148" y="138"/>
                  <a:pt x="142" y="142"/>
                  <a:pt x="142" y="143"/>
                </a:cubicBezTo>
                <a:close/>
                <a:moveTo>
                  <a:pt x="125" y="125"/>
                </a:moveTo>
                <a:cubicBezTo>
                  <a:pt x="126" y="125"/>
                  <a:pt x="128" y="123"/>
                  <a:pt x="128" y="124"/>
                </a:cubicBezTo>
                <a:cubicBezTo>
                  <a:pt x="126" y="126"/>
                  <a:pt x="124" y="127"/>
                  <a:pt x="124" y="128"/>
                </a:cubicBezTo>
                <a:cubicBezTo>
                  <a:pt x="129" y="124"/>
                  <a:pt x="129" y="124"/>
                  <a:pt x="129" y="124"/>
                </a:cubicBezTo>
                <a:cubicBezTo>
                  <a:pt x="128" y="123"/>
                  <a:pt x="132" y="121"/>
                  <a:pt x="131" y="120"/>
                </a:cubicBezTo>
                <a:cubicBezTo>
                  <a:pt x="129" y="122"/>
                  <a:pt x="127" y="123"/>
                  <a:pt x="125" y="125"/>
                </a:cubicBezTo>
                <a:close/>
                <a:moveTo>
                  <a:pt x="131" y="122"/>
                </a:moveTo>
                <a:cubicBezTo>
                  <a:pt x="132" y="122"/>
                  <a:pt x="131" y="122"/>
                  <a:pt x="131" y="123"/>
                </a:cubicBezTo>
                <a:cubicBezTo>
                  <a:pt x="132" y="122"/>
                  <a:pt x="132" y="121"/>
                  <a:pt x="133" y="120"/>
                </a:cubicBezTo>
                <a:cubicBezTo>
                  <a:pt x="134" y="120"/>
                  <a:pt x="134" y="120"/>
                  <a:pt x="134" y="120"/>
                </a:cubicBezTo>
                <a:cubicBezTo>
                  <a:pt x="133" y="120"/>
                  <a:pt x="135" y="117"/>
                  <a:pt x="131" y="119"/>
                </a:cubicBezTo>
                <a:cubicBezTo>
                  <a:pt x="131" y="120"/>
                  <a:pt x="134" y="119"/>
                  <a:pt x="131" y="122"/>
                </a:cubicBezTo>
                <a:close/>
                <a:moveTo>
                  <a:pt x="139" y="130"/>
                </a:moveTo>
                <a:cubicBezTo>
                  <a:pt x="138" y="132"/>
                  <a:pt x="142" y="129"/>
                  <a:pt x="142" y="129"/>
                </a:cubicBezTo>
                <a:lnTo>
                  <a:pt x="139" y="130"/>
                </a:lnTo>
                <a:close/>
                <a:moveTo>
                  <a:pt x="133" y="129"/>
                </a:moveTo>
                <a:cubicBezTo>
                  <a:pt x="135" y="127"/>
                  <a:pt x="136" y="126"/>
                  <a:pt x="135" y="126"/>
                </a:cubicBezTo>
                <a:cubicBezTo>
                  <a:pt x="133" y="128"/>
                  <a:pt x="132" y="129"/>
                  <a:pt x="133" y="129"/>
                </a:cubicBezTo>
                <a:close/>
                <a:moveTo>
                  <a:pt x="129" y="121"/>
                </a:moveTo>
                <a:cubicBezTo>
                  <a:pt x="128" y="120"/>
                  <a:pt x="126" y="121"/>
                  <a:pt x="124" y="124"/>
                </a:cubicBezTo>
                <a:cubicBezTo>
                  <a:pt x="125" y="123"/>
                  <a:pt x="125" y="123"/>
                  <a:pt x="124" y="124"/>
                </a:cubicBezTo>
                <a:cubicBezTo>
                  <a:pt x="123" y="124"/>
                  <a:pt x="121" y="127"/>
                  <a:pt x="120" y="128"/>
                </a:cubicBezTo>
                <a:cubicBezTo>
                  <a:pt x="121" y="128"/>
                  <a:pt x="121" y="128"/>
                  <a:pt x="120" y="130"/>
                </a:cubicBezTo>
                <a:cubicBezTo>
                  <a:pt x="121" y="129"/>
                  <a:pt x="121" y="129"/>
                  <a:pt x="121" y="129"/>
                </a:cubicBezTo>
                <a:cubicBezTo>
                  <a:pt x="125" y="126"/>
                  <a:pt x="124" y="125"/>
                  <a:pt x="128" y="123"/>
                </a:cubicBezTo>
                <a:cubicBezTo>
                  <a:pt x="127" y="122"/>
                  <a:pt x="126" y="123"/>
                  <a:pt x="129" y="121"/>
                </a:cubicBezTo>
                <a:close/>
                <a:moveTo>
                  <a:pt x="129" y="131"/>
                </a:moveTo>
                <a:cubicBezTo>
                  <a:pt x="130" y="130"/>
                  <a:pt x="133" y="127"/>
                  <a:pt x="134" y="126"/>
                </a:cubicBezTo>
                <a:cubicBezTo>
                  <a:pt x="131" y="128"/>
                  <a:pt x="130" y="130"/>
                  <a:pt x="129" y="131"/>
                </a:cubicBezTo>
                <a:close/>
                <a:moveTo>
                  <a:pt x="133" y="136"/>
                </a:moveTo>
                <a:cubicBezTo>
                  <a:pt x="135" y="136"/>
                  <a:pt x="137" y="136"/>
                  <a:pt x="139" y="133"/>
                </a:cubicBezTo>
                <a:cubicBezTo>
                  <a:pt x="136" y="135"/>
                  <a:pt x="136" y="134"/>
                  <a:pt x="133" y="136"/>
                </a:cubicBezTo>
                <a:close/>
                <a:moveTo>
                  <a:pt x="124" y="131"/>
                </a:moveTo>
                <a:cubicBezTo>
                  <a:pt x="125" y="131"/>
                  <a:pt x="125" y="131"/>
                  <a:pt x="124" y="132"/>
                </a:cubicBezTo>
                <a:cubicBezTo>
                  <a:pt x="126" y="131"/>
                  <a:pt x="131" y="127"/>
                  <a:pt x="128" y="128"/>
                </a:cubicBezTo>
                <a:cubicBezTo>
                  <a:pt x="128" y="129"/>
                  <a:pt x="126" y="130"/>
                  <a:pt x="124" y="131"/>
                </a:cubicBezTo>
                <a:close/>
                <a:moveTo>
                  <a:pt x="121" y="127"/>
                </a:moveTo>
                <a:cubicBezTo>
                  <a:pt x="121" y="126"/>
                  <a:pt x="121" y="125"/>
                  <a:pt x="123" y="124"/>
                </a:cubicBezTo>
                <a:cubicBezTo>
                  <a:pt x="120" y="126"/>
                  <a:pt x="117" y="127"/>
                  <a:pt x="117" y="128"/>
                </a:cubicBezTo>
                <a:cubicBezTo>
                  <a:pt x="118" y="128"/>
                  <a:pt x="120" y="126"/>
                  <a:pt x="121" y="126"/>
                </a:cubicBezTo>
                <a:cubicBezTo>
                  <a:pt x="120" y="126"/>
                  <a:pt x="119" y="128"/>
                  <a:pt x="121" y="127"/>
                </a:cubicBezTo>
                <a:close/>
                <a:moveTo>
                  <a:pt x="120" y="131"/>
                </a:moveTo>
                <a:cubicBezTo>
                  <a:pt x="121" y="131"/>
                  <a:pt x="122" y="131"/>
                  <a:pt x="124" y="129"/>
                </a:cubicBezTo>
                <a:cubicBezTo>
                  <a:pt x="124" y="128"/>
                  <a:pt x="121" y="130"/>
                  <a:pt x="120" y="131"/>
                </a:cubicBezTo>
                <a:close/>
                <a:moveTo>
                  <a:pt x="119" y="140"/>
                </a:moveTo>
                <a:cubicBezTo>
                  <a:pt x="121" y="139"/>
                  <a:pt x="122" y="137"/>
                  <a:pt x="124" y="135"/>
                </a:cubicBezTo>
                <a:cubicBezTo>
                  <a:pt x="124" y="134"/>
                  <a:pt x="124" y="134"/>
                  <a:pt x="124" y="134"/>
                </a:cubicBezTo>
                <a:cubicBezTo>
                  <a:pt x="121" y="137"/>
                  <a:pt x="119" y="139"/>
                  <a:pt x="119" y="140"/>
                </a:cubicBezTo>
                <a:close/>
                <a:moveTo>
                  <a:pt x="117" y="131"/>
                </a:moveTo>
                <a:cubicBezTo>
                  <a:pt x="119" y="130"/>
                  <a:pt x="117" y="130"/>
                  <a:pt x="118" y="129"/>
                </a:cubicBezTo>
                <a:cubicBezTo>
                  <a:pt x="116" y="131"/>
                  <a:pt x="116" y="131"/>
                  <a:pt x="117" y="131"/>
                </a:cubicBezTo>
                <a:close/>
                <a:moveTo>
                  <a:pt x="112" y="133"/>
                </a:moveTo>
                <a:cubicBezTo>
                  <a:pt x="112" y="134"/>
                  <a:pt x="114" y="132"/>
                  <a:pt x="113" y="133"/>
                </a:cubicBezTo>
                <a:cubicBezTo>
                  <a:pt x="117" y="130"/>
                  <a:pt x="114" y="131"/>
                  <a:pt x="112" y="133"/>
                </a:cubicBezTo>
                <a:close/>
                <a:moveTo>
                  <a:pt x="117" y="138"/>
                </a:moveTo>
                <a:cubicBezTo>
                  <a:pt x="116" y="140"/>
                  <a:pt x="113" y="143"/>
                  <a:pt x="114" y="143"/>
                </a:cubicBezTo>
                <a:cubicBezTo>
                  <a:pt x="117" y="140"/>
                  <a:pt x="116" y="140"/>
                  <a:pt x="119" y="137"/>
                </a:cubicBezTo>
                <a:cubicBezTo>
                  <a:pt x="118" y="138"/>
                  <a:pt x="118" y="137"/>
                  <a:pt x="117" y="138"/>
                </a:cubicBezTo>
                <a:close/>
                <a:moveTo>
                  <a:pt x="114" y="157"/>
                </a:moveTo>
                <a:cubicBezTo>
                  <a:pt x="112" y="158"/>
                  <a:pt x="113" y="158"/>
                  <a:pt x="111" y="158"/>
                </a:cubicBezTo>
                <a:cubicBezTo>
                  <a:pt x="113" y="158"/>
                  <a:pt x="109" y="161"/>
                  <a:pt x="109" y="161"/>
                </a:cubicBezTo>
                <a:cubicBezTo>
                  <a:pt x="111" y="159"/>
                  <a:pt x="109" y="160"/>
                  <a:pt x="108" y="161"/>
                </a:cubicBezTo>
                <a:cubicBezTo>
                  <a:pt x="108" y="162"/>
                  <a:pt x="107" y="163"/>
                  <a:pt x="107" y="164"/>
                </a:cubicBezTo>
                <a:cubicBezTo>
                  <a:pt x="105" y="166"/>
                  <a:pt x="105" y="164"/>
                  <a:pt x="102" y="167"/>
                </a:cubicBezTo>
                <a:cubicBezTo>
                  <a:pt x="102" y="169"/>
                  <a:pt x="103" y="167"/>
                  <a:pt x="104" y="167"/>
                </a:cubicBezTo>
                <a:cubicBezTo>
                  <a:pt x="103" y="168"/>
                  <a:pt x="102" y="168"/>
                  <a:pt x="101" y="169"/>
                </a:cubicBezTo>
                <a:cubicBezTo>
                  <a:pt x="103" y="169"/>
                  <a:pt x="106" y="166"/>
                  <a:pt x="107" y="164"/>
                </a:cubicBezTo>
                <a:cubicBezTo>
                  <a:pt x="106" y="167"/>
                  <a:pt x="101" y="172"/>
                  <a:pt x="99" y="173"/>
                </a:cubicBezTo>
                <a:cubicBezTo>
                  <a:pt x="99" y="173"/>
                  <a:pt x="99" y="175"/>
                  <a:pt x="98" y="175"/>
                </a:cubicBezTo>
                <a:cubicBezTo>
                  <a:pt x="98" y="175"/>
                  <a:pt x="99" y="175"/>
                  <a:pt x="98" y="175"/>
                </a:cubicBezTo>
                <a:cubicBezTo>
                  <a:pt x="99" y="175"/>
                  <a:pt x="98" y="175"/>
                  <a:pt x="99" y="175"/>
                </a:cubicBezTo>
                <a:cubicBezTo>
                  <a:pt x="99" y="175"/>
                  <a:pt x="100" y="174"/>
                  <a:pt x="100" y="174"/>
                </a:cubicBezTo>
                <a:cubicBezTo>
                  <a:pt x="100" y="174"/>
                  <a:pt x="100" y="174"/>
                  <a:pt x="100" y="174"/>
                </a:cubicBezTo>
                <a:cubicBezTo>
                  <a:pt x="101" y="172"/>
                  <a:pt x="101" y="172"/>
                  <a:pt x="101" y="172"/>
                </a:cubicBezTo>
                <a:cubicBezTo>
                  <a:pt x="102" y="172"/>
                  <a:pt x="103" y="171"/>
                  <a:pt x="104" y="170"/>
                </a:cubicBezTo>
                <a:cubicBezTo>
                  <a:pt x="103" y="170"/>
                  <a:pt x="106" y="168"/>
                  <a:pt x="106" y="167"/>
                </a:cubicBezTo>
                <a:cubicBezTo>
                  <a:pt x="108" y="166"/>
                  <a:pt x="114" y="158"/>
                  <a:pt x="117" y="157"/>
                </a:cubicBezTo>
                <a:cubicBezTo>
                  <a:pt x="117" y="157"/>
                  <a:pt x="116" y="157"/>
                  <a:pt x="117" y="156"/>
                </a:cubicBezTo>
                <a:cubicBezTo>
                  <a:pt x="119" y="155"/>
                  <a:pt x="120" y="153"/>
                  <a:pt x="123" y="151"/>
                </a:cubicBezTo>
                <a:cubicBezTo>
                  <a:pt x="122" y="150"/>
                  <a:pt x="125" y="150"/>
                  <a:pt x="126" y="148"/>
                </a:cubicBezTo>
                <a:cubicBezTo>
                  <a:pt x="126" y="148"/>
                  <a:pt x="127" y="147"/>
                  <a:pt x="126" y="147"/>
                </a:cubicBezTo>
                <a:cubicBezTo>
                  <a:pt x="123" y="150"/>
                  <a:pt x="122" y="148"/>
                  <a:pt x="120" y="151"/>
                </a:cubicBezTo>
                <a:cubicBezTo>
                  <a:pt x="121" y="150"/>
                  <a:pt x="120" y="153"/>
                  <a:pt x="119" y="153"/>
                </a:cubicBezTo>
                <a:cubicBezTo>
                  <a:pt x="119" y="152"/>
                  <a:pt x="117" y="155"/>
                  <a:pt x="116" y="155"/>
                </a:cubicBezTo>
                <a:cubicBezTo>
                  <a:pt x="117" y="154"/>
                  <a:pt x="118" y="153"/>
                  <a:pt x="118" y="152"/>
                </a:cubicBezTo>
                <a:cubicBezTo>
                  <a:pt x="117" y="154"/>
                  <a:pt x="116" y="154"/>
                  <a:pt x="116" y="154"/>
                </a:cubicBezTo>
                <a:cubicBezTo>
                  <a:pt x="116" y="154"/>
                  <a:pt x="117" y="153"/>
                  <a:pt x="117" y="153"/>
                </a:cubicBezTo>
                <a:cubicBezTo>
                  <a:pt x="115" y="155"/>
                  <a:pt x="115" y="155"/>
                  <a:pt x="114" y="157"/>
                </a:cubicBezTo>
                <a:close/>
                <a:moveTo>
                  <a:pt x="119" y="151"/>
                </a:moveTo>
                <a:cubicBezTo>
                  <a:pt x="120" y="150"/>
                  <a:pt x="121" y="149"/>
                  <a:pt x="121" y="148"/>
                </a:cubicBezTo>
                <a:cubicBezTo>
                  <a:pt x="120" y="149"/>
                  <a:pt x="119" y="149"/>
                  <a:pt x="118" y="151"/>
                </a:cubicBezTo>
                <a:cubicBezTo>
                  <a:pt x="118" y="152"/>
                  <a:pt x="119" y="150"/>
                  <a:pt x="120" y="150"/>
                </a:cubicBezTo>
                <a:cubicBezTo>
                  <a:pt x="119" y="151"/>
                  <a:pt x="118" y="152"/>
                  <a:pt x="119" y="151"/>
                </a:cubicBezTo>
                <a:close/>
                <a:moveTo>
                  <a:pt x="124" y="159"/>
                </a:moveTo>
                <a:cubicBezTo>
                  <a:pt x="125" y="159"/>
                  <a:pt x="128" y="159"/>
                  <a:pt x="128" y="157"/>
                </a:cubicBezTo>
                <a:cubicBezTo>
                  <a:pt x="125" y="160"/>
                  <a:pt x="127" y="156"/>
                  <a:pt x="124" y="159"/>
                </a:cubicBezTo>
                <a:close/>
                <a:moveTo>
                  <a:pt x="112" y="142"/>
                </a:moveTo>
                <a:cubicBezTo>
                  <a:pt x="110" y="143"/>
                  <a:pt x="109" y="144"/>
                  <a:pt x="109" y="145"/>
                </a:cubicBezTo>
                <a:cubicBezTo>
                  <a:pt x="110" y="145"/>
                  <a:pt x="111" y="143"/>
                  <a:pt x="112" y="142"/>
                </a:cubicBezTo>
                <a:cubicBezTo>
                  <a:pt x="112" y="143"/>
                  <a:pt x="112" y="143"/>
                  <a:pt x="113" y="142"/>
                </a:cubicBezTo>
                <a:cubicBezTo>
                  <a:pt x="113" y="142"/>
                  <a:pt x="112" y="142"/>
                  <a:pt x="112" y="142"/>
                </a:cubicBezTo>
                <a:close/>
                <a:moveTo>
                  <a:pt x="114" y="170"/>
                </a:moveTo>
                <a:cubicBezTo>
                  <a:pt x="115" y="170"/>
                  <a:pt x="118" y="166"/>
                  <a:pt x="117" y="166"/>
                </a:cubicBezTo>
                <a:cubicBezTo>
                  <a:pt x="115" y="168"/>
                  <a:pt x="116" y="167"/>
                  <a:pt x="114" y="170"/>
                </a:cubicBezTo>
                <a:close/>
                <a:moveTo>
                  <a:pt x="88" y="182"/>
                </a:moveTo>
                <a:cubicBezTo>
                  <a:pt x="88" y="182"/>
                  <a:pt x="89" y="182"/>
                  <a:pt x="89" y="181"/>
                </a:cubicBezTo>
                <a:cubicBezTo>
                  <a:pt x="88" y="181"/>
                  <a:pt x="88" y="182"/>
                  <a:pt x="88" y="182"/>
                </a:cubicBezTo>
                <a:close/>
                <a:moveTo>
                  <a:pt x="108" y="144"/>
                </a:moveTo>
                <a:cubicBezTo>
                  <a:pt x="106" y="144"/>
                  <a:pt x="109" y="142"/>
                  <a:pt x="108" y="142"/>
                </a:cubicBezTo>
                <a:cubicBezTo>
                  <a:pt x="107" y="142"/>
                  <a:pt x="103" y="145"/>
                  <a:pt x="103" y="145"/>
                </a:cubicBezTo>
                <a:cubicBezTo>
                  <a:pt x="105" y="144"/>
                  <a:pt x="106" y="145"/>
                  <a:pt x="107" y="144"/>
                </a:cubicBezTo>
                <a:cubicBezTo>
                  <a:pt x="109" y="143"/>
                  <a:pt x="109" y="143"/>
                  <a:pt x="110" y="141"/>
                </a:cubicBezTo>
                <a:cubicBezTo>
                  <a:pt x="110" y="141"/>
                  <a:pt x="110" y="141"/>
                  <a:pt x="110" y="141"/>
                </a:cubicBezTo>
                <a:cubicBezTo>
                  <a:pt x="107" y="143"/>
                  <a:pt x="110" y="142"/>
                  <a:pt x="108" y="144"/>
                </a:cubicBezTo>
                <a:close/>
                <a:moveTo>
                  <a:pt x="802" y="247"/>
                </a:moveTo>
                <a:cubicBezTo>
                  <a:pt x="799" y="242"/>
                  <a:pt x="799" y="242"/>
                  <a:pt x="799" y="242"/>
                </a:cubicBezTo>
                <a:cubicBezTo>
                  <a:pt x="798" y="242"/>
                  <a:pt x="801" y="247"/>
                  <a:pt x="801" y="246"/>
                </a:cubicBezTo>
                <a:cubicBezTo>
                  <a:pt x="801" y="247"/>
                  <a:pt x="801" y="247"/>
                  <a:pt x="801" y="247"/>
                </a:cubicBezTo>
                <a:cubicBezTo>
                  <a:pt x="800" y="244"/>
                  <a:pt x="802" y="246"/>
                  <a:pt x="802" y="247"/>
                </a:cubicBezTo>
                <a:close/>
                <a:moveTo>
                  <a:pt x="596" y="44"/>
                </a:moveTo>
                <a:cubicBezTo>
                  <a:pt x="592" y="42"/>
                  <a:pt x="592" y="42"/>
                  <a:pt x="592" y="42"/>
                </a:cubicBezTo>
                <a:cubicBezTo>
                  <a:pt x="592" y="43"/>
                  <a:pt x="593" y="43"/>
                  <a:pt x="594" y="44"/>
                </a:cubicBezTo>
                <a:cubicBezTo>
                  <a:pt x="591" y="43"/>
                  <a:pt x="597" y="45"/>
                  <a:pt x="596" y="44"/>
                </a:cubicBezTo>
                <a:close/>
                <a:moveTo>
                  <a:pt x="493" y="9"/>
                </a:moveTo>
                <a:cubicBezTo>
                  <a:pt x="495" y="10"/>
                  <a:pt x="500" y="11"/>
                  <a:pt x="502" y="11"/>
                </a:cubicBezTo>
                <a:cubicBezTo>
                  <a:pt x="500" y="10"/>
                  <a:pt x="492" y="9"/>
                  <a:pt x="493" y="9"/>
                </a:cubicBezTo>
                <a:close/>
                <a:moveTo>
                  <a:pt x="467" y="5"/>
                </a:moveTo>
                <a:cubicBezTo>
                  <a:pt x="469" y="5"/>
                  <a:pt x="477" y="7"/>
                  <a:pt x="475" y="6"/>
                </a:cubicBezTo>
                <a:cubicBezTo>
                  <a:pt x="473" y="6"/>
                  <a:pt x="466" y="4"/>
                  <a:pt x="466" y="5"/>
                </a:cubicBezTo>
                <a:cubicBezTo>
                  <a:pt x="467" y="6"/>
                  <a:pt x="469" y="7"/>
                  <a:pt x="470" y="6"/>
                </a:cubicBezTo>
                <a:cubicBezTo>
                  <a:pt x="469" y="6"/>
                  <a:pt x="468" y="6"/>
                  <a:pt x="467" y="5"/>
                </a:cubicBezTo>
                <a:close/>
                <a:moveTo>
                  <a:pt x="411" y="0"/>
                </a:moveTo>
                <a:cubicBezTo>
                  <a:pt x="410" y="0"/>
                  <a:pt x="406" y="0"/>
                  <a:pt x="404" y="1"/>
                </a:cubicBezTo>
                <a:cubicBezTo>
                  <a:pt x="407" y="1"/>
                  <a:pt x="411" y="1"/>
                  <a:pt x="414" y="1"/>
                </a:cubicBezTo>
                <a:cubicBezTo>
                  <a:pt x="413" y="1"/>
                  <a:pt x="411" y="1"/>
                  <a:pt x="412" y="1"/>
                </a:cubicBezTo>
                <a:cubicBezTo>
                  <a:pt x="413" y="1"/>
                  <a:pt x="417" y="0"/>
                  <a:pt x="415" y="0"/>
                </a:cubicBezTo>
                <a:cubicBezTo>
                  <a:pt x="415" y="1"/>
                  <a:pt x="413" y="0"/>
                  <a:pt x="411" y="0"/>
                </a:cubicBezTo>
                <a:close/>
                <a:moveTo>
                  <a:pt x="394" y="50"/>
                </a:moveTo>
                <a:cubicBezTo>
                  <a:pt x="394" y="49"/>
                  <a:pt x="401" y="50"/>
                  <a:pt x="399" y="50"/>
                </a:cubicBezTo>
                <a:cubicBezTo>
                  <a:pt x="399" y="49"/>
                  <a:pt x="391" y="49"/>
                  <a:pt x="394" y="50"/>
                </a:cubicBezTo>
                <a:close/>
                <a:moveTo>
                  <a:pt x="388" y="50"/>
                </a:moveTo>
                <a:cubicBezTo>
                  <a:pt x="389" y="50"/>
                  <a:pt x="391" y="51"/>
                  <a:pt x="393" y="50"/>
                </a:cubicBezTo>
                <a:cubicBezTo>
                  <a:pt x="384" y="50"/>
                  <a:pt x="379" y="50"/>
                  <a:pt x="376" y="50"/>
                </a:cubicBezTo>
                <a:cubicBezTo>
                  <a:pt x="379" y="50"/>
                  <a:pt x="373" y="51"/>
                  <a:pt x="376" y="51"/>
                </a:cubicBezTo>
                <a:cubicBezTo>
                  <a:pt x="378" y="50"/>
                  <a:pt x="383" y="51"/>
                  <a:pt x="382" y="50"/>
                </a:cubicBezTo>
                <a:cubicBezTo>
                  <a:pt x="383" y="50"/>
                  <a:pt x="386" y="50"/>
                  <a:pt x="388" y="50"/>
                </a:cubicBezTo>
                <a:close/>
                <a:moveTo>
                  <a:pt x="350" y="7"/>
                </a:moveTo>
                <a:cubicBezTo>
                  <a:pt x="351" y="6"/>
                  <a:pt x="358" y="6"/>
                  <a:pt x="359" y="6"/>
                </a:cubicBezTo>
                <a:cubicBezTo>
                  <a:pt x="355" y="6"/>
                  <a:pt x="351" y="7"/>
                  <a:pt x="349" y="7"/>
                </a:cubicBezTo>
                <a:cubicBezTo>
                  <a:pt x="350" y="7"/>
                  <a:pt x="350" y="7"/>
                  <a:pt x="350" y="7"/>
                </a:cubicBezTo>
                <a:cubicBezTo>
                  <a:pt x="350" y="7"/>
                  <a:pt x="349" y="7"/>
                  <a:pt x="350" y="7"/>
                </a:cubicBezTo>
                <a:close/>
                <a:moveTo>
                  <a:pt x="350" y="8"/>
                </a:moveTo>
                <a:cubicBezTo>
                  <a:pt x="350" y="8"/>
                  <a:pt x="350" y="8"/>
                  <a:pt x="351" y="7"/>
                </a:cubicBezTo>
                <a:cubicBezTo>
                  <a:pt x="348" y="8"/>
                  <a:pt x="348" y="7"/>
                  <a:pt x="347" y="7"/>
                </a:cubicBezTo>
                <a:cubicBezTo>
                  <a:pt x="346" y="8"/>
                  <a:pt x="345" y="8"/>
                  <a:pt x="343" y="8"/>
                </a:cubicBezTo>
                <a:cubicBezTo>
                  <a:pt x="342" y="8"/>
                  <a:pt x="336" y="8"/>
                  <a:pt x="335" y="9"/>
                </a:cubicBezTo>
                <a:cubicBezTo>
                  <a:pt x="336" y="9"/>
                  <a:pt x="337" y="9"/>
                  <a:pt x="337" y="9"/>
                </a:cubicBezTo>
                <a:cubicBezTo>
                  <a:pt x="334" y="10"/>
                  <a:pt x="330" y="9"/>
                  <a:pt x="327" y="11"/>
                </a:cubicBezTo>
                <a:cubicBezTo>
                  <a:pt x="331" y="11"/>
                  <a:pt x="333" y="10"/>
                  <a:pt x="336" y="10"/>
                </a:cubicBezTo>
                <a:cubicBezTo>
                  <a:pt x="336" y="9"/>
                  <a:pt x="337" y="9"/>
                  <a:pt x="339" y="9"/>
                </a:cubicBezTo>
                <a:cubicBezTo>
                  <a:pt x="339" y="9"/>
                  <a:pt x="336" y="9"/>
                  <a:pt x="337" y="10"/>
                </a:cubicBezTo>
                <a:cubicBezTo>
                  <a:pt x="342" y="9"/>
                  <a:pt x="350" y="9"/>
                  <a:pt x="351" y="8"/>
                </a:cubicBezTo>
                <a:cubicBezTo>
                  <a:pt x="350" y="8"/>
                  <a:pt x="350" y="8"/>
                  <a:pt x="350" y="8"/>
                </a:cubicBezTo>
                <a:close/>
                <a:moveTo>
                  <a:pt x="314" y="14"/>
                </a:moveTo>
                <a:cubicBezTo>
                  <a:pt x="315" y="14"/>
                  <a:pt x="322" y="13"/>
                  <a:pt x="320" y="13"/>
                </a:cubicBezTo>
                <a:cubicBezTo>
                  <a:pt x="317" y="14"/>
                  <a:pt x="316" y="13"/>
                  <a:pt x="314" y="14"/>
                </a:cubicBezTo>
                <a:close/>
                <a:moveTo>
                  <a:pt x="241" y="77"/>
                </a:moveTo>
                <a:cubicBezTo>
                  <a:pt x="240" y="77"/>
                  <a:pt x="241" y="75"/>
                  <a:pt x="240" y="76"/>
                </a:cubicBezTo>
                <a:cubicBezTo>
                  <a:pt x="240" y="76"/>
                  <a:pt x="238" y="77"/>
                  <a:pt x="238" y="77"/>
                </a:cubicBezTo>
                <a:cubicBezTo>
                  <a:pt x="238" y="77"/>
                  <a:pt x="238" y="77"/>
                  <a:pt x="237" y="77"/>
                </a:cubicBezTo>
                <a:cubicBezTo>
                  <a:pt x="237" y="78"/>
                  <a:pt x="238" y="77"/>
                  <a:pt x="238" y="77"/>
                </a:cubicBezTo>
                <a:cubicBezTo>
                  <a:pt x="236" y="79"/>
                  <a:pt x="236" y="78"/>
                  <a:pt x="235" y="79"/>
                </a:cubicBezTo>
                <a:cubicBezTo>
                  <a:pt x="236" y="79"/>
                  <a:pt x="240" y="77"/>
                  <a:pt x="241" y="77"/>
                </a:cubicBezTo>
                <a:close/>
                <a:moveTo>
                  <a:pt x="232" y="80"/>
                </a:moveTo>
                <a:cubicBezTo>
                  <a:pt x="232" y="81"/>
                  <a:pt x="233" y="81"/>
                  <a:pt x="228" y="83"/>
                </a:cubicBezTo>
                <a:cubicBezTo>
                  <a:pt x="231" y="83"/>
                  <a:pt x="236" y="79"/>
                  <a:pt x="241" y="77"/>
                </a:cubicBezTo>
                <a:cubicBezTo>
                  <a:pt x="238" y="78"/>
                  <a:pt x="235" y="79"/>
                  <a:pt x="232" y="80"/>
                </a:cubicBezTo>
                <a:close/>
                <a:moveTo>
                  <a:pt x="222" y="84"/>
                </a:moveTo>
                <a:cubicBezTo>
                  <a:pt x="220" y="86"/>
                  <a:pt x="220" y="87"/>
                  <a:pt x="223" y="86"/>
                </a:cubicBezTo>
                <a:cubicBezTo>
                  <a:pt x="221" y="87"/>
                  <a:pt x="219" y="89"/>
                  <a:pt x="217" y="89"/>
                </a:cubicBezTo>
                <a:cubicBezTo>
                  <a:pt x="217" y="88"/>
                  <a:pt x="219" y="88"/>
                  <a:pt x="219" y="87"/>
                </a:cubicBezTo>
                <a:cubicBezTo>
                  <a:pt x="217" y="88"/>
                  <a:pt x="213" y="90"/>
                  <a:pt x="213" y="91"/>
                </a:cubicBezTo>
                <a:cubicBezTo>
                  <a:pt x="218" y="88"/>
                  <a:pt x="214" y="91"/>
                  <a:pt x="215" y="91"/>
                </a:cubicBezTo>
                <a:cubicBezTo>
                  <a:pt x="219" y="89"/>
                  <a:pt x="219" y="89"/>
                  <a:pt x="219" y="89"/>
                </a:cubicBezTo>
                <a:cubicBezTo>
                  <a:pt x="219" y="88"/>
                  <a:pt x="224" y="86"/>
                  <a:pt x="226" y="84"/>
                </a:cubicBezTo>
                <a:cubicBezTo>
                  <a:pt x="222" y="86"/>
                  <a:pt x="223" y="85"/>
                  <a:pt x="222" y="84"/>
                </a:cubicBezTo>
                <a:close/>
                <a:moveTo>
                  <a:pt x="214" y="101"/>
                </a:moveTo>
                <a:cubicBezTo>
                  <a:pt x="214" y="103"/>
                  <a:pt x="210" y="104"/>
                  <a:pt x="207" y="106"/>
                </a:cubicBezTo>
                <a:cubicBezTo>
                  <a:pt x="211" y="104"/>
                  <a:pt x="216" y="101"/>
                  <a:pt x="220" y="99"/>
                </a:cubicBezTo>
                <a:cubicBezTo>
                  <a:pt x="219" y="99"/>
                  <a:pt x="215" y="102"/>
                  <a:pt x="215" y="101"/>
                </a:cubicBezTo>
                <a:cubicBezTo>
                  <a:pt x="219" y="99"/>
                  <a:pt x="223" y="98"/>
                  <a:pt x="226" y="95"/>
                </a:cubicBezTo>
                <a:cubicBezTo>
                  <a:pt x="223" y="97"/>
                  <a:pt x="219" y="98"/>
                  <a:pt x="214" y="101"/>
                </a:cubicBezTo>
                <a:close/>
                <a:moveTo>
                  <a:pt x="211" y="86"/>
                </a:moveTo>
                <a:cubicBezTo>
                  <a:pt x="213" y="83"/>
                  <a:pt x="216" y="83"/>
                  <a:pt x="217" y="81"/>
                </a:cubicBezTo>
                <a:cubicBezTo>
                  <a:pt x="214" y="83"/>
                  <a:pt x="214" y="82"/>
                  <a:pt x="210" y="84"/>
                </a:cubicBezTo>
                <a:cubicBezTo>
                  <a:pt x="210" y="85"/>
                  <a:pt x="208" y="86"/>
                  <a:pt x="211" y="86"/>
                </a:cubicBezTo>
                <a:close/>
                <a:moveTo>
                  <a:pt x="210" y="82"/>
                </a:moveTo>
                <a:cubicBezTo>
                  <a:pt x="211" y="82"/>
                  <a:pt x="207" y="83"/>
                  <a:pt x="208" y="84"/>
                </a:cubicBezTo>
                <a:cubicBezTo>
                  <a:pt x="211" y="83"/>
                  <a:pt x="211" y="82"/>
                  <a:pt x="213" y="80"/>
                </a:cubicBezTo>
                <a:cubicBezTo>
                  <a:pt x="214" y="80"/>
                  <a:pt x="214" y="81"/>
                  <a:pt x="215" y="80"/>
                </a:cubicBezTo>
                <a:cubicBezTo>
                  <a:pt x="216" y="79"/>
                  <a:pt x="212" y="81"/>
                  <a:pt x="210" y="82"/>
                </a:cubicBezTo>
                <a:close/>
                <a:moveTo>
                  <a:pt x="203" y="100"/>
                </a:moveTo>
                <a:cubicBezTo>
                  <a:pt x="201" y="100"/>
                  <a:pt x="199" y="102"/>
                  <a:pt x="199" y="102"/>
                </a:cubicBezTo>
                <a:cubicBezTo>
                  <a:pt x="201" y="100"/>
                  <a:pt x="205" y="97"/>
                  <a:pt x="207" y="96"/>
                </a:cubicBezTo>
                <a:cubicBezTo>
                  <a:pt x="207" y="96"/>
                  <a:pt x="213" y="92"/>
                  <a:pt x="212" y="92"/>
                </a:cubicBezTo>
                <a:cubicBezTo>
                  <a:pt x="211" y="93"/>
                  <a:pt x="207" y="95"/>
                  <a:pt x="207" y="96"/>
                </a:cubicBezTo>
                <a:cubicBezTo>
                  <a:pt x="204" y="97"/>
                  <a:pt x="201" y="100"/>
                  <a:pt x="197" y="101"/>
                </a:cubicBezTo>
                <a:cubicBezTo>
                  <a:pt x="197" y="102"/>
                  <a:pt x="198" y="101"/>
                  <a:pt x="196" y="103"/>
                </a:cubicBezTo>
                <a:cubicBezTo>
                  <a:pt x="192" y="104"/>
                  <a:pt x="183" y="110"/>
                  <a:pt x="180" y="114"/>
                </a:cubicBezTo>
                <a:cubicBezTo>
                  <a:pt x="175" y="115"/>
                  <a:pt x="167" y="123"/>
                  <a:pt x="160" y="128"/>
                </a:cubicBezTo>
                <a:cubicBezTo>
                  <a:pt x="161" y="128"/>
                  <a:pt x="163" y="127"/>
                  <a:pt x="161" y="129"/>
                </a:cubicBezTo>
                <a:cubicBezTo>
                  <a:pt x="164" y="127"/>
                  <a:pt x="163" y="126"/>
                  <a:pt x="165" y="125"/>
                </a:cubicBezTo>
                <a:cubicBezTo>
                  <a:pt x="166" y="125"/>
                  <a:pt x="167" y="124"/>
                  <a:pt x="165" y="127"/>
                </a:cubicBezTo>
                <a:cubicBezTo>
                  <a:pt x="167" y="125"/>
                  <a:pt x="166" y="126"/>
                  <a:pt x="168" y="125"/>
                </a:cubicBezTo>
                <a:cubicBezTo>
                  <a:pt x="168" y="124"/>
                  <a:pt x="169" y="122"/>
                  <a:pt x="167" y="123"/>
                </a:cubicBezTo>
                <a:cubicBezTo>
                  <a:pt x="172" y="119"/>
                  <a:pt x="174" y="119"/>
                  <a:pt x="177" y="116"/>
                </a:cubicBezTo>
                <a:cubicBezTo>
                  <a:pt x="176" y="117"/>
                  <a:pt x="178" y="116"/>
                  <a:pt x="179" y="115"/>
                </a:cubicBezTo>
                <a:cubicBezTo>
                  <a:pt x="179" y="115"/>
                  <a:pt x="178" y="115"/>
                  <a:pt x="179" y="114"/>
                </a:cubicBezTo>
                <a:cubicBezTo>
                  <a:pt x="183" y="113"/>
                  <a:pt x="189" y="107"/>
                  <a:pt x="193" y="105"/>
                </a:cubicBezTo>
                <a:cubicBezTo>
                  <a:pt x="193" y="105"/>
                  <a:pt x="192" y="105"/>
                  <a:pt x="194" y="104"/>
                </a:cubicBezTo>
                <a:cubicBezTo>
                  <a:pt x="193" y="106"/>
                  <a:pt x="196" y="103"/>
                  <a:pt x="198" y="102"/>
                </a:cubicBezTo>
                <a:cubicBezTo>
                  <a:pt x="198" y="103"/>
                  <a:pt x="189" y="108"/>
                  <a:pt x="194" y="106"/>
                </a:cubicBezTo>
                <a:cubicBezTo>
                  <a:pt x="192" y="107"/>
                  <a:pt x="190" y="108"/>
                  <a:pt x="190" y="108"/>
                </a:cubicBezTo>
                <a:cubicBezTo>
                  <a:pt x="194" y="106"/>
                  <a:pt x="190" y="109"/>
                  <a:pt x="189" y="110"/>
                </a:cubicBezTo>
                <a:cubicBezTo>
                  <a:pt x="194" y="107"/>
                  <a:pt x="196" y="106"/>
                  <a:pt x="200" y="103"/>
                </a:cubicBezTo>
                <a:cubicBezTo>
                  <a:pt x="201" y="103"/>
                  <a:pt x="200" y="103"/>
                  <a:pt x="201" y="102"/>
                </a:cubicBezTo>
                <a:cubicBezTo>
                  <a:pt x="202" y="102"/>
                  <a:pt x="205" y="100"/>
                  <a:pt x="205" y="99"/>
                </a:cubicBezTo>
                <a:cubicBezTo>
                  <a:pt x="207" y="98"/>
                  <a:pt x="210" y="96"/>
                  <a:pt x="210" y="97"/>
                </a:cubicBezTo>
                <a:cubicBezTo>
                  <a:pt x="212" y="96"/>
                  <a:pt x="213" y="96"/>
                  <a:pt x="213" y="95"/>
                </a:cubicBezTo>
                <a:cubicBezTo>
                  <a:pt x="211" y="96"/>
                  <a:pt x="215" y="94"/>
                  <a:pt x="214" y="94"/>
                </a:cubicBezTo>
                <a:cubicBezTo>
                  <a:pt x="213" y="95"/>
                  <a:pt x="213" y="94"/>
                  <a:pt x="211" y="95"/>
                </a:cubicBezTo>
                <a:cubicBezTo>
                  <a:pt x="211" y="96"/>
                  <a:pt x="207" y="98"/>
                  <a:pt x="205" y="99"/>
                </a:cubicBezTo>
                <a:cubicBezTo>
                  <a:pt x="205" y="99"/>
                  <a:pt x="202" y="101"/>
                  <a:pt x="202" y="101"/>
                </a:cubicBezTo>
                <a:cubicBezTo>
                  <a:pt x="200" y="101"/>
                  <a:pt x="205" y="99"/>
                  <a:pt x="203" y="100"/>
                </a:cubicBezTo>
                <a:close/>
                <a:moveTo>
                  <a:pt x="201" y="82"/>
                </a:moveTo>
                <a:cubicBezTo>
                  <a:pt x="203" y="81"/>
                  <a:pt x="203" y="82"/>
                  <a:pt x="205" y="81"/>
                </a:cubicBezTo>
                <a:cubicBezTo>
                  <a:pt x="205" y="80"/>
                  <a:pt x="206" y="80"/>
                  <a:pt x="205" y="79"/>
                </a:cubicBezTo>
                <a:cubicBezTo>
                  <a:pt x="203" y="80"/>
                  <a:pt x="202" y="81"/>
                  <a:pt x="201" y="82"/>
                </a:cubicBezTo>
                <a:close/>
                <a:moveTo>
                  <a:pt x="192" y="82"/>
                </a:moveTo>
                <a:cubicBezTo>
                  <a:pt x="192" y="81"/>
                  <a:pt x="194" y="80"/>
                  <a:pt x="194" y="80"/>
                </a:cubicBezTo>
                <a:cubicBezTo>
                  <a:pt x="192" y="80"/>
                  <a:pt x="187" y="84"/>
                  <a:pt x="190" y="83"/>
                </a:cubicBezTo>
                <a:cubicBezTo>
                  <a:pt x="192" y="81"/>
                  <a:pt x="191" y="83"/>
                  <a:pt x="191" y="83"/>
                </a:cubicBezTo>
                <a:cubicBezTo>
                  <a:pt x="192" y="83"/>
                  <a:pt x="194" y="82"/>
                  <a:pt x="195" y="81"/>
                </a:cubicBezTo>
                <a:cubicBezTo>
                  <a:pt x="195" y="81"/>
                  <a:pt x="195" y="82"/>
                  <a:pt x="195" y="82"/>
                </a:cubicBezTo>
                <a:cubicBezTo>
                  <a:pt x="197" y="81"/>
                  <a:pt x="197" y="81"/>
                  <a:pt x="197" y="81"/>
                </a:cubicBezTo>
                <a:cubicBezTo>
                  <a:pt x="197" y="80"/>
                  <a:pt x="197" y="80"/>
                  <a:pt x="197" y="80"/>
                </a:cubicBezTo>
                <a:cubicBezTo>
                  <a:pt x="194" y="82"/>
                  <a:pt x="193" y="81"/>
                  <a:pt x="192" y="82"/>
                </a:cubicBezTo>
                <a:close/>
                <a:moveTo>
                  <a:pt x="196" y="84"/>
                </a:moveTo>
                <a:cubicBezTo>
                  <a:pt x="193" y="86"/>
                  <a:pt x="192" y="85"/>
                  <a:pt x="192" y="85"/>
                </a:cubicBezTo>
                <a:cubicBezTo>
                  <a:pt x="192" y="86"/>
                  <a:pt x="191" y="86"/>
                  <a:pt x="191" y="87"/>
                </a:cubicBezTo>
                <a:cubicBezTo>
                  <a:pt x="193" y="86"/>
                  <a:pt x="192" y="87"/>
                  <a:pt x="194" y="87"/>
                </a:cubicBezTo>
                <a:cubicBezTo>
                  <a:pt x="196" y="86"/>
                  <a:pt x="195" y="86"/>
                  <a:pt x="197" y="85"/>
                </a:cubicBezTo>
                <a:cubicBezTo>
                  <a:pt x="198" y="84"/>
                  <a:pt x="195" y="86"/>
                  <a:pt x="195" y="85"/>
                </a:cubicBezTo>
                <a:cubicBezTo>
                  <a:pt x="195" y="85"/>
                  <a:pt x="198" y="82"/>
                  <a:pt x="196" y="83"/>
                </a:cubicBezTo>
                <a:cubicBezTo>
                  <a:pt x="196" y="83"/>
                  <a:pt x="196" y="83"/>
                  <a:pt x="196" y="84"/>
                </a:cubicBezTo>
                <a:close/>
                <a:moveTo>
                  <a:pt x="187" y="104"/>
                </a:moveTo>
                <a:cubicBezTo>
                  <a:pt x="188" y="103"/>
                  <a:pt x="188" y="105"/>
                  <a:pt x="192" y="103"/>
                </a:cubicBezTo>
                <a:cubicBezTo>
                  <a:pt x="192" y="102"/>
                  <a:pt x="190" y="103"/>
                  <a:pt x="190" y="103"/>
                </a:cubicBezTo>
                <a:cubicBezTo>
                  <a:pt x="192" y="102"/>
                  <a:pt x="193" y="101"/>
                  <a:pt x="194" y="99"/>
                </a:cubicBezTo>
                <a:cubicBezTo>
                  <a:pt x="195" y="100"/>
                  <a:pt x="195" y="100"/>
                  <a:pt x="195" y="100"/>
                </a:cubicBezTo>
                <a:cubicBezTo>
                  <a:pt x="197" y="98"/>
                  <a:pt x="198" y="98"/>
                  <a:pt x="201" y="96"/>
                </a:cubicBezTo>
                <a:cubicBezTo>
                  <a:pt x="200" y="96"/>
                  <a:pt x="201" y="94"/>
                  <a:pt x="200" y="95"/>
                </a:cubicBezTo>
                <a:cubicBezTo>
                  <a:pt x="196" y="97"/>
                  <a:pt x="191" y="101"/>
                  <a:pt x="189" y="102"/>
                </a:cubicBezTo>
                <a:cubicBezTo>
                  <a:pt x="188" y="103"/>
                  <a:pt x="191" y="102"/>
                  <a:pt x="188" y="103"/>
                </a:cubicBezTo>
                <a:cubicBezTo>
                  <a:pt x="188" y="103"/>
                  <a:pt x="187" y="104"/>
                  <a:pt x="187" y="104"/>
                </a:cubicBezTo>
                <a:close/>
                <a:moveTo>
                  <a:pt x="198" y="107"/>
                </a:moveTo>
                <a:cubicBezTo>
                  <a:pt x="200" y="106"/>
                  <a:pt x="201" y="105"/>
                  <a:pt x="202" y="105"/>
                </a:cubicBezTo>
                <a:cubicBezTo>
                  <a:pt x="201" y="105"/>
                  <a:pt x="199" y="106"/>
                  <a:pt x="198" y="106"/>
                </a:cubicBezTo>
                <a:cubicBezTo>
                  <a:pt x="200" y="105"/>
                  <a:pt x="200" y="104"/>
                  <a:pt x="202" y="103"/>
                </a:cubicBezTo>
                <a:cubicBezTo>
                  <a:pt x="201" y="104"/>
                  <a:pt x="203" y="102"/>
                  <a:pt x="205" y="102"/>
                </a:cubicBezTo>
                <a:cubicBezTo>
                  <a:pt x="204" y="101"/>
                  <a:pt x="200" y="104"/>
                  <a:pt x="197" y="105"/>
                </a:cubicBezTo>
                <a:cubicBezTo>
                  <a:pt x="199" y="105"/>
                  <a:pt x="196" y="108"/>
                  <a:pt x="198" y="107"/>
                </a:cubicBezTo>
                <a:close/>
                <a:moveTo>
                  <a:pt x="186" y="99"/>
                </a:moveTo>
                <a:cubicBezTo>
                  <a:pt x="183" y="101"/>
                  <a:pt x="173" y="108"/>
                  <a:pt x="182" y="103"/>
                </a:cubicBezTo>
                <a:cubicBezTo>
                  <a:pt x="183" y="101"/>
                  <a:pt x="187" y="99"/>
                  <a:pt x="183" y="102"/>
                </a:cubicBezTo>
                <a:cubicBezTo>
                  <a:pt x="186" y="100"/>
                  <a:pt x="187" y="99"/>
                  <a:pt x="188" y="98"/>
                </a:cubicBezTo>
                <a:cubicBezTo>
                  <a:pt x="187" y="99"/>
                  <a:pt x="187" y="98"/>
                  <a:pt x="186" y="99"/>
                </a:cubicBezTo>
                <a:close/>
                <a:moveTo>
                  <a:pt x="169" y="89"/>
                </a:moveTo>
                <a:cubicBezTo>
                  <a:pt x="171" y="89"/>
                  <a:pt x="178" y="83"/>
                  <a:pt x="174" y="85"/>
                </a:cubicBezTo>
                <a:cubicBezTo>
                  <a:pt x="174" y="86"/>
                  <a:pt x="171" y="88"/>
                  <a:pt x="169" y="89"/>
                </a:cubicBezTo>
                <a:close/>
                <a:moveTo>
                  <a:pt x="182" y="123"/>
                </a:moveTo>
                <a:cubicBezTo>
                  <a:pt x="187" y="120"/>
                  <a:pt x="189" y="118"/>
                  <a:pt x="195" y="114"/>
                </a:cubicBezTo>
                <a:cubicBezTo>
                  <a:pt x="194" y="115"/>
                  <a:pt x="195" y="113"/>
                  <a:pt x="194" y="114"/>
                </a:cubicBezTo>
                <a:cubicBezTo>
                  <a:pt x="194" y="114"/>
                  <a:pt x="191" y="117"/>
                  <a:pt x="189" y="118"/>
                </a:cubicBezTo>
                <a:cubicBezTo>
                  <a:pt x="190" y="117"/>
                  <a:pt x="190" y="117"/>
                  <a:pt x="190" y="116"/>
                </a:cubicBezTo>
                <a:cubicBezTo>
                  <a:pt x="188" y="118"/>
                  <a:pt x="186" y="120"/>
                  <a:pt x="183" y="121"/>
                </a:cubicBezTo>
                <a:cubicBezTo>
                  <a:pt x="184" y="121"/>
                  <a:pt x="184" y="120"/>
                  <a:pt x="183" y="121"/>
                </a:cubicBezTo>
                <a:cubicBezTo>
                  <a:pt x="183" y="121"/>
                  <a:pt x="182" y="123"/>
                  <a:pt x="182" y="123"/>
                </a:cubicBezTo>
                <a:close/>
                <a:moveTo>
                  <a:pt x="178" y="110"/>
                </a:moveTo>
                <a:cubicBezTo>
                  <a:pt x="180" y="109"/>
                  <a:pt x="180" y="109"/>
                  <a:pt x="180" y="109"/>
                </a:cubicBezTo>
                <a:cubicBezTo>
                  <a:pt x="178" y="111"/>
                  <a:pt x="182" y="109"/>
                  <a:pt x="182" y="108"/>
                </a:cubicBezTo>
                <a:cubicBezTo>
                  <a:pt x="181" y="108"/>
                  <a:pt x="179" y="109"/>
                  <a:pt x="178" y="110"/>
                </a:cubicBezTo>
                <a:close/>
                <a:moveTo>
                  <a:pt x="178" y="117"/>
                </a:moveTo>
                <a:cubicBezTo>
                  <a:pt x="177" y="118"/>
                  <a:pt x="176" y="118"/>
                  <a:pt x="175" y="120"/>
                </a:cubicBezTo>
                <a:cubicBezTo>
                  <a:pt x="176" y="119"/>
                  <a:pt x="176" y="119"/>
                  <a:pt x="177" y="119"/>
                </a:cubicBezTo>
                <a:cubicBezTo>
                  <a:pt x="178" y="118"/>
                  <a:pt x="182" y="116"/>
                  <a:pt x="181" y="116"/>
                </a:cubicBezTo>
                <a:cubicBezTo>
                  <a:pt x="177" y="119"/>
                  <a:pt x="181" y="114"/>
                  <a:pt x="178" y="117"/>
                </a:cubicBezTo>
                <a:close/>
                <a:moveTo>
                  <a:pt x="164" y="122"/>
                </a:moveTo>
                <a:cubicBezTo>
                  <a:pt x="169" y="117"/>
                  <a:pt x="172" y="117"/>
                  <a:pt x="177" y="112"/>
                </a:cubicBezTo>
                <a:cubicBezTo>
                  <a:pt x="174" y="114"/>
                  <a:pt x="176" y="112"/>
                  <a:pt x="174" y="113"/>
                </a:cubicBezTo>
                <a:cubicBezTo>
                  <a:pt x="171" y="116"/>
                  <a:pt x="165" y="119"/>
                  <a:pt x="164" y="122"/>
                </a:cubicBezTo>
                <a:close/>
                <a:moveTo>
                  <a:pt x="159" y="111"/>
                </a:moveTo>
                <a:cubicBezTo>
                  <a:pt x="160" y="110"/>
                  <a:pt x="164" y="108"/>
                  <a:pt x="164" y="107"/>
                </a:cubicBezTo>
                <a:cubicBezTo>
                  <a:pt x="162" y="109"/>
                  <a:pt x="158" y="112"/>
                  <a:pt x="159" y="111"/>
                </a:cubicBezTo>
                <a:close/>
                <a:moveTo>
                  <a:pt x="170" y="123"/>
                </a:moveTo>
                <a:cubicBezTo>
                  <a:pt x="172" y="122"/>
                  <a:pt x="175" y="118"/>
                  <a:pt x="172" y="121"/>
                </a:cubicBezTo>
                <a:cubicBezTo>
                  <a:pt x="172" y="121"/>
                  <a:pt x="173" y="120"/>
                  <a:pt x="173" y="121"/>
                </a:cubicBezTo>
                <a:cubicBezTo>
                  <a:pt x="172" y="121"/>
                  <a:pt x="168" y="124"/>
                  <a:pt x="170" y="123"/>
                </a:cubicBezTo>
                <a:close/>
                <a:moveTo>
                  <a:pt x="125" y="113"/>
                </a:moveTo>
                <a:cubicBezTo>
                  <a:pt x="123" y="114"/>
                  <a:pt x="123" y="114"/>
                  <a:pt x="123" y="114"/>
                </a:cubicBezTo>
                <a:cubicBezTo>
                  <a:pt x="123" y="115"/>
                  <a:pt x="122" y="116"/>
                  <a:pt x="123" y="115"/>
                </a:cubicBezTo>
                <a:cubicBezTo>
                  <a:pt x="125" y="114"/>
                  <a:pt x="125" y="114"/>
                  <a:pt x="125" y="113"/>
                </a:cubicBezTo>
                <a:cubicBezTo>
                  <a:pt x="125" y="113"/>
                  <a:pt x="126" y="113"/>
                  <a:pt x="126" y="112"/>
                </a:cubicBezTo>
                <a:cubicBezTo>
                  <a:pt x="125" y="113"/>
                  <a:pt x="125" y="113"/>
                  <a:pt x="125" y="113"/>
                </a:cubicBezTo>
                <a:close/>
                <a:moveTo>
                  <a:pt x="107" y="138"/>
                </a:moveTo>
                <a:cubicBezTo>
                  <a:pt x="106" y="138"/>
                  <a:pt x="106" y="138"/>
                  <a:pt x="105" y="139"/>
                </a:cubicBezTo>
                <a:cubicBezTo>
                  <a:pt x="105" y="138"/>
                  <a:pt x="107" y="136"/>
                  <a:pt x="107" y="136"/>
                </a:cubicBezTo>
                <a:cubicBezTo>
                  <a:pt x="105" y="138"/>
                  <a:pt x="104" y="139"/>
                  <a:pt x="102" y="141"/>
                </a:cubicBezTo>
                <a:cubicBezTo>
                  <a:pt x="104" y="141"/>
                  <a:pt x="106" y="140"/>
                  <a:pt x="108" y="139"/>
                </a:cubicBezTo>
                <a:cubicBezTo>
                  <a:pt x="104" y="141"/>
                  <a:pt x="110" y="134"/>
                  <a:pt x="107" y="137"/>
                </a:cubicBezTo>
                <a:cubicBezTo>
                  <a:pt x="107" y="137"/>
                  <a:pt x="107" y="137"/>
                  <a:pt x="107" y="138"/>
                </a:cubicBezTo>
                <a:close/>
                <a:moveTo>
                  <a:pt x="128" y="160"/>
                </a:moveTo>
                <a:cubicBezTo>
                  <a:pt x="127" y="161"/>
                  <a:pt x="126" y="161"/>
                  <a:pt x="126" y="161"/>
                </a:cubicBezTo>
                <a:cubicBezTo>
                  <a:pt x="125" y="163"/>
                  <a:pt x="128" y="160"/>
                  <a:pt x="128" y="162"/>
                </a:cubicBezTo>
                <a:cubicBezTo>
                  <a:pt x="127" y="163"/>
                  <a:pt x="126" y="164"/>
                  <a:pt x="125" y="164"/>
                </a:cubicBezTo>
                <a:cubicBezTo>
                  <a:pt x="125" y="165"/>
                  <a:pt x="128" y="162"/>
                  <a:pt x="129" y="162"/>
                </a:cubicBezTo>
                <a:cubicBezTo>
                  <a:pt x="128" y="162"/>
                  <a:pt x="127" y="163"/>
                  <a:pt x="127" y="163"/>
                </a:cubicBezTo>
                <a:cubicBezTo>
                  <a:pt x="131" y="161"/>
                  <a:pt x="128" y="162"/>
                  <a:pt x="131" y="159"/>
                </a:cubicBezTo>
                <a:cubicBezTo>
                  <a:pt x="130" y="159"/>
                  <a:pt x="127" y="162"/>
                  <a:pt x="128" y="160"/>
                </a:cubicBezTo>
                <a:close/>
                <a:moveTo>
                  <a:pt x="95" y="148"/>
                </a:moveTo>
                <a:cubicBezTo>
                  <a:pt x="95" y="148"/>
                  <a:pt x="96" y="148"/>
                  <a:pt x="96" y="148"/>
                </a:cubicBezTo>
                <a:cubicBezTo>
                  <a:pt x="94" y="149"/>
                  <a:pt x="94" y="150"/>
                  <a:pt x="94" y="150"/>
                </a:cubicBezTo>
                <a:cubicBezTo>
                  <a:pt x="98" y="147"/>
                  <a:pt x="99" y="145"/>
                  <a:pt x="101" y="143"/>
                </a:cubicBezTo>
                <a:cubicBezTo>
                  <a:pt x="102" y="143"/>
                  <a:pt x="102" y="142"/>
                  <a:pt x="102" y="141"/>
                </a:cubicBezTo>
                <a:cubicBezTo>
                  <a:pt x="100" y="143"/>
                  <a:pt x="97" y="147"/>
                  <a:pt x="95" y="148"/>
                </a:cubicBezTo>
                <a:close/>
                <a:moveTo>
                  <a:pt x="110" y="169"/>
                </a:moveTo>
                <a:cubicBezTo>
                  <a:pt x="110" y="169"/>
                  <a:pt x="111" y="169"/>
                  <a:pt x="111" y="169"/>
                </a:cubicBezTo>
                <a:cubicBezTo>
                  <a:pt x="110" y="170"/>
                  <a:pt x="109" y="171"/>
                  <a:pt x="109" y="171"/>
                </a:cubicBezTo>
                <a:cubicBezTo>
                  <a:pt x="112" y="168"/>
                  <a:pt x="113" y="166"/>
                  <a:pt x="114" y="165"/>
                </a:cubicBezTo>
                <a:cubicBezTo>
                  <a:pt x="114" y="165"/>
                  <a:pt x="114" y="165"/>
                  <a:pt x="114" y="165"/>
                </a:cubicBezTo>
                <a:cubicBezTo>
                  <a:pt x="112" y="167"/>
                  <a:pt x="111" y="169"/>
                  <a:pt x="110" y="169"/>
                </a:cubicBezTo>
                <a:close/>
                <a:moveTo>
                  <a:pt x="91" y="154"/>
                </a:moveTo>
                <a:cubicBezTo>
                  <a:pt x="92" y="155"/>
                  <a:pt x="92" y="155"/>
                  <a:pt x="92" y="155"/>
                </a:cubicBezTo>
                <a:cubicBezTo>
                  <a:pt x="94" y="153"/>
                  <a:pt x="93" y="153"/>
                  <a:pt x="94" y="152"/>
                </a:cubicBezTo>
                <a:cubicBezTo>
                  <a:pt x="94" y="152"/>
                  <a:pt x="94" y="152"/>
                  <a:pt x="95" y="152"/>
                </a:cubicBezTo>
                <a:cubicBezTo>
                  <a:pt x="95" y="152"/>
                  <a:pt x="95" y="151"/>
                  <a:pt x="95" y="151"/>
                </a:cubicBezTo>
                <a:cubicBezTo>
                  <a:pt x="94" y="151"/>
                  <a:pt x="94" y="151"/>
                  <a:pt x="94" y="152"/>
                </a:cubicBezTo>
                <a:cubicBezTo>
                  <a:pt x="93" y="153"/>
                  <a:pt x="93" y="153"/>
                  <a:pt x="91" y="154"/>
                </a:cubicBezTo>
                <a:close/>
                <a:moveTo>
                  <a:pt x="92" y="162"/>
                </a:moveTo>
                <a:cubicBezTo>
                  <a:pt x="94" y="162"/>
                  <a:pt x="97" y="157"/>
                  <a:pt x="99" y="155"/>
                </a:cubicBezTo>
                <a:cubicBezTo>
                  <a:pt x="96" y="158"/>
                  <a:pt x="95" y="159"/>
                  <a:pt x="92" y="162"/>
                </a:cubicBezTo>
                <a:close/>
                <a:moveTo>
                  <a:pt x="88" y="161"/>
                </a:moveTo>
                <a:cubicBezTo>
                  <a:pt x="87" y="161"/>
                  <a:pt x="87" y="161"/>
                  <a:pt x="87" y="161"/>
                </a:cubicBezTo>
                <a:cubicBezTo>
                  <a:pt x="87" y="161"/>
                  <a:pt x="87" y="161"/>
                  <a:pt x="87" y="161"/>
                </a:cubicBezTo>
                <a:cubicBezTo>
                  <a:pt x="87" y="162"/>
                  <a:pt x="87" y="162"/>
                  <a:pt x="87" y="162"/>
                </a:cubicBezTo>
                <a:cubicBezTo>
                  <a:pt x="87" y="162"/>
                  <a:pt x="87" y="162"/>
                  <a:pt x="87" y="162"/>
                </a:cubicBezTo>
                <a:cubicBezTo>
                  <a:pt x="87" y="162"/>
                  <a:pt x="87" y="163"/>
                  <a:pt x="87" y="163"/>
                </a:cubicBezTo>
                <a:cubicBezTo>
                  <a:pt x="87" y="163"/>
                  <a:pt x="87" y="162"/>
                  <a:pt x="87" y="162"/>
                </a:cubicBezTo>
                <a:cubicBezTo>
                  <a:pt x="87" y="162"/>
                  <a:pt x="87" y="162"/>
                  <a:pt x="88" y="161"/>
                </a:cubicBezTo>
                <a:cubicBezTo>
                  <a:pt x="89" y="160"/>
                  <a:pt x="89" y="160"/>
                  <a:pt x="89" y="160"/>
                </a:cubicBezTo>
                <a:cubicBezTo>
                  <a:pt x="88" y="162"/>
                  <a:pt x="90" y="159"/>
                  <a:pt x="91" y="158"/>
                </a:cubicBezTo>
                <a:cubicBezTo>
                  <a:pt x="91" y="157"/>
                  <a:pt x="93" y="157"/>
                  <a:pt x="94" y="156"/>
                </a:cubicBezTo>
                <a:cubicBezTo>
                  <a:pt x="92" y="156"/>
                  <a:pt x="90" y="158"/>
                  <a:pt x="88" y="161"/>
                </a:cubicBezTo>
                <a:close/>
                <a:moveTo>
                  <a:pt x="106" y="176"/>
                </a:moveTo>
                <a:cubicBezTo>
                  <a:pt x="106" y="177"/>
                  <a:pt x="105" y="177"/>
                  <a:pt x="105" y="178"/>
                </a:cubicBezTo>
                <a:cubicBezTo>
                  <a:pt x="104" y="178"/>
                  <a:pt x="104" y="178"/>
                  <a:pt x="104" y="178"/>
                </a:cubicBezTo>
                <a:cubicBezTo>
                  <a:pt x="104" y="179"/>
                  <a:pt x="103" y="179"/>
                  <a:pt x="103" y="180"/>
                </a:cubicBezTo>
                <a:cubicBezTo>
                  <a:pt x="104" y="179"/>
                  <a:pt x="104" y="180"/>
                  <a:pt x="104" y="179"/>
                </a:cubicBezTo>
                <a:cubicBezTo>
                  <a:pt x="105" y="179"/>
                  <a:pt x="105" y="180"/>
                  <a:pt x="106" y="179"/>
                </a:cubicBezTo>
                <a:cubicBezTo>
                  <a:pt x="105" y="179"/>
                  <a:pt x="105" y="179"/>
                  <a:pt x="105" y="179"/>
                </a:cubicBezTo>
                <a:cubicBezTo>
                  <a:pt x="105" y="178"/>
                  <a:pt x="105" y="179"/>
                  <a:pt x="106" y="178"/>
                </a:cubicBezTo>
                <a:cubicBezTo>
                  <a:pt x="105" y="179"/>
                  <a:pt x="108" y="175"/>
                  <a:pt x="108" y="175"/>
                </a:cubicBezTo>
                <a:cubicBezTo>
                  <a:pt x="108" y="175"/>
                  <a:pt x="108" y="175"/>
                  <a:pt x="109" y="175"/>
                </a:cubicBezTo>
                <a:cubicBezTo>
                  <a:pt x="108" y="175"/>
                  <a:pt x="107" y="175"/>
                  <a:pt x="106" y="176"/>
                </a:cubicBezTo>
                <a:close/>
                <a:moveTo>
                  <a:pt x="109" y="180"/>
                </a:moveTo>
                <a:cubicBezTo>
                  <a:pt x="108" y="180"/>
                  <a:pt x="108" y="180"/>
                  <a:pt x="108" y="180"/>
                </a:cubicBezTo>
                <a:cubicBezTo>
                  <a:pt x="108" y="181"/>
                  <a:pt x="108" y="181"/>
                  <a:pt x="108" y="181"/>
                </a:cubicBezTo>
                <a:cubicBezTo>
                  <a:pt x="107" y="181"/>
                  <a:pt x="107" y="181"/>
                  <a:pt x="107" y="181"/>
                </a:cubicBezTo>
                <a:cubicBezTo>
                  <a:pt x="107" y="181"/>
                  <a:pt x="107" y="181"/>
                  <a:pt x="107" y="181"/>
                </a:cubicBezTo>
                <a:cubicBezTo>
                  <a:pt x="106" y="182"/>
                  <a:pt x="106" y="183"/>
                  <a:pt x="105" y="184"/>
                </a:cubicBezTo>
                <a:cubicBezTo>
                  <a:pt x="106" y="184"/>
                  <a:pt x="107" y="183"/>
                  <a:pt x="107" y="182"/>
                </a:cubicBezTo>
                <a:cubicBezTo>
                  <a:pt x="108" y="182"/>
                  <a:pt x="108" y="182"/>
                  <a:pt x="108" y="182"/>
                </a:cubicBezTo>
                <a:cubicBezTo>
                  <a:pt x="108" y="182"/>
                  <a:pt x="108" y="182"/>
                  <a:pt x="110" y="180"/>
                </a:cubicBezTo>
                <a:cubicBezTo>
                  <a:pt x="110" y="180"/>
                  <a:pt x="109" y="180"/>
                  <a:pt x="109" y="180"/>
                </a:cubicBezTo>
                <a:close/>
                <a:moveTo>
                  <a:pt x="88" y="171"/>
                </a:moveTo>
                <a:cubicBezTo>
                  <a:pt x="89" y="170"/>
                  <a:pt x="88" y="170"/>
                  <a:pt x="88" y="170"/>
                </a:cubicBezTo>
                <a:cubicBezTo>
                  <a:pt x="89" y="171"/>
                  <a:pt x="90" y="169"/>
                  <a:pt x="90" y="169"/>
                </a:cubicBezTo>
                <a:cubicBezTo>
                  <a:pt x="90" y="169"/>
                  <a:pt x="90" y="168"/>
                  <a:pt x="89" y="169"/>
                </a:cubicBezTo>
                <a:cubicBezTo>
                  <a:pt x="89" y="169"/>
                  <a:pt x="88" y="170"/>
                  <a:pt x="88" y="171"/>
                </a:cubicBezTo>
                <a:close/>
                <a:moveTo>
                  <a:pt x="98" y="180"/>
                </a:moveTo>
                <a:cubicBezTo>
                  <a:pt x="99" y="179"/>
                  <a:pt x="99" y="180"/>
                  <a:pt x="100" y="180"/>
                </a:cubicBezTo>
                <a:cubicBezTo>
                  <a:pt x="99" y="179"/>
                  <a:pt x="98" y="179"/>
                  <a:pt x="98" y="180"/>
                </a:cubicBezTo>
                <a:close/>
                <a:moveTo>
                  <a:pt x="102" y="183"/>
                </a:moveTo>
                <a:cubicBezTo>
                  <a:pt x="102" y="182"/>
                  <a:pt x="101" y="182"/>
                  <a:pt x="102" y="182"/>
                </a:cubicBezTo>
                <a:cubicBezTo>
                  <a:pt x="102" y="182"/>
                  <a:pt x="102" y="183"/>
                  <a:pt x="102" y="182"/>
                </a:cubicBezTo>
                <a:cubicBezTo>
                  <a:pt x="102" y="182"/>
                  <a:pt x="101" y="182"/>
                  <a:pt x="101" y="182"/>
                </a:cubicBezTo>
                <a:cubicBezTo>
                  <a:pt x="102" y="182"/>
                  <a:pt x="101" y="183"/>
                  <a:pt x="102" y="183"/>
                </a:cubicBezTo>
                <a:close/>
                <a:moveTo>
                  <a:pt x="102" y="191"/>
                </a:moveTo>
                <a:cubicBezTo>
                  <a:pt x="102" y="191"/>
                  <a:pt x="104" y="189"/>
                  <a:pt x="104" y="188"/>
                </a:cubicBezTo>
                <a:cubicBezTo>
                  <a:pt x="103" y="187"/>
                  <a:pt x="103" y="186"/>
                  <a:pt x="102" y="187"/>
                </a:cubicBezTo>
                <a:cubicBezTo>
                  <a:pt x="104" y="188"/>
                  <a:pt x="101" y="190"/>
                  <a:pt x="102" y="191"/>
                </a:cubicBezTo>
                <a:close/>
                <a:moveTo>
                  <a:pt x="100" y="187"/>
                </a:moveTo>
                <a:cubicBezTo>
                  <a:pt x="100" y="187"/>
                  <a:pt x="99" y="187"/>
                  <a:pt x="100" y="187"/>
                </a:cubicBezTo>
                <a:cubicBezTo>
                  <a:pt x="100" y="187"/>
                  <a:pt x="101" y="187"/>
                  <a:pt x="101" y="187"/>
                </a:cubicBezTo>
                <a:cubicBezTo>
                  <a:pt x="100" y="187"/>
                  <a:pt x="100" y="187"/>
                  <a:pt x="100" y="187"/>
                </a:cubicBezTo>
                <a:close/>
                <a:moveTo>
                  <a:pt x="99" y="192"/>
                </a:moveTo>
                <a:cubicBezTo>
                  <a:pt x="97" y="193"/>
                  <a:pt x="94" y="197"/>
                  <a:pt x="94" y="198"/>
                </a:cubicBezTo>
                <a:cubicBezTo>
                  <a:pt x="95" y="197"/>
                  <a:pt x="96" y="196"/>
                  <a:pt x="97" y="194"/>
                </a:cubicBezTo>
                <a:cubicBezTo>
                  <a:pt x="97" y="195"/>
                  <a:pt x="97" y="195"/>
                  <a:pt x="97" y="194"/>
                </a:cubicBezTo>
                <a:cubicBezTo>
                  <a:pt x="98" y="192"/>
                  <a:pt x="101" y="192"/>
                  <a:pt x="102" y="189"/>
                </a:cubicBezTo>
                <a:cubicBezTo>
                  <a:pt x="101" y="189"/>
                  <a:pt x="101" y="190"/>
                  <a:pt x="101" y="190"/>
                </a:cubicBezTo>
                <a:cubicBezTo>
                  <a:pt x="100" y="189"/>
                  <a:pt x="102" y="189"/>
                  <a:pt x="102" y="188"/>
                </a:cubicBezTo>
                <a:cubicBezTo>
                  <a:pt x="100" y="189"/>
                  <a:pt x="100" y="191"/>
                  <a:pt x="98" y="191"/>
                </a:cubicBezTo>
                <a:cubicBezTo>
                  <a:pt x="99" y="191"/>
                  <a:pt x="99" y="192"/>
                  <a:pt x="99" y="192"/>
                </a:cubicBezTo>
                <a:close/>
                <a:moveTo>
                  <a:pt x="95" y="191"/>
                </a:moveTo>
                <a:cubicBezTo>
                  <a:pt x="96" y="191"/>
                  <a:pt x="95" y="192"/>
                  <a:pt x="96" y="192"/>
                </a:cubicBezTo>
                <a:cubicBezTo>
                  <a:pt x="96" y="191"/>
                  <a:pt x="98" y="191"/>
                  <a:pt x="97" y="190"/>
                </a:cubicBezTo>
                <a:cubicBezTo>
                  <a:pt x="98" y="190"/>
                  <a:pt x="98" y="189"/>
                  <a:pt x="98" y="189"/>
                </a:cubicBezTo>
                <a:cubicBezTo>
                  <a:pt x="98" y="189"/>
                  <a:pt x="97" y="189"/>
                  <a:pt x="98" y="189"/>
                </a:cubicBezTo>
                <a:cubicBezTo>
                  <a:pt x="98" y="189"/>
                  <a:pt x="99" y="189"/>
                  <a:pt x="100" y="188"/>
                </a:cubicBezTo>
                <a:cubicBezTo>
                  <a:pt x="99" y="187"/>
                  <a:pt x="99" y="187"/>
                  <a:pt x="99" y="187"/>
                </a:cubicBezTo>
                <a:cubicBezTo>
                  <a:pt x="98" y="187"/>
                  <a:pt x="99" y="188"/>
                  <a:pt x="98" y="188"/>
                </a:cubicBezTo>
                <a:cubicBezTo>
                  <a:pt x="98" y="187"/>
                  <a:pt x="96" y="189"/>
                  <a:pt x="97" y="190"/>
                </a:cubicBezTo>
                <a:cubicBezTo>
                  <a:pt x="96" y="190"/>
                  <a:pt x="96" y="190"/>
                  <a:pt x="96" y="190"/>
                </a:cubicBezTo>
                <a:cubicBezTo>
                  <a:pt x="96" y="190"/>
                  <a:pt x="97" y="190"/>
                  <a:pt x="96" y="191"/>
                </a:cubicBezTo>
                <a:cubicBezTo>
                  <a:pt x="96" y="190"/>
                  <a:pt x="96" y="190"/>
                  <a:pt x="96" y="190"/>
                </a:cubicBezTo>
                <a:cubicBezTo>
                  <a:pt x="96" y="191"/>
                  <a:pt x="96" y="191"/>
                  <a:pt x="95" y="191"/>
                </a:cubicBezTo>
                <a:close/>
                <a:moveTo>
                  <a:pt x="85" y="191"/>
                </a:moveTo>
                <a:cubicBezTo>
                  <a:pt x="85" y="194"/>
                  <a:pt x="82" y="195"/>
                  <a:pt x="81" y="197"/>
                </a:cubicBezTo>
                <a:cubicBezTo>
                  <a:pt x="82" y="198"/>
                  <a:pt x="82" y="197"/>
                  <a:pt x="82" y="197"/>
                </a:cubicBezTo>
                <a:cubicBezTo>
                  <a:pt x="84" y="195"/>
                  <a:pt x="85" y="193"/>
                  <a:pt x="87" y="192"/>
                </a:cubicBezTo>
                <a:cubicBezTo>
                  <a:pt x="87" y="192"/>
                  <a:pt x="87" y="193"/>
                  <a:pt x="88" y="193"/>
                </a:cubicBezTo>
                <a:cubicBezTo>
                  <a:pt x="88" y="193"/>
                  <a:pt x="89" y="191"/>
                  <a:pt x="90" y="191"/>
                </a:cubicBezTo>
                <a:cubicBezTo>
                  <a:pt x="89" y="190"/>
                  <a:pt x="89" y="190"/>
                  <a:pt x="89" y="190"/>
                </a:cubicBezTo>
                <a:cubicBezTo>
                  <a:pt x="89" y="191"/>
                  <a:pt x="88" y="193"/>
                  <a:pt x="87" y="192"/>
                </a:cubicBezTo>
                <a:cubicBezTo>
                  <a:pt x="87" y="191"/>
                  <a:pt x="88" y="190"/>
                  <a:pt x="89" y="189"/>
                </a:cubicBezTo>
                <a:cubicBezTo>
                  <a:pt x="88" y="189"/>
                  <a:pt x="88" y="188"/>
                  <a:pt x="87" y="189"/>
                </a:cubicBezTo>
                <a:cubicBezTo>
                  <a:pt x="88" y="189"/>
                  <a:pt x="87" y="190"/>
                  <a:pt x="88" y="190"/>
                </a:cubicBezTo>
                <a:cubicBezTo>
                  <a:pt x="87" y="190"/>
                  <a:pt x="88" y="190"/>
                  <a:pt x="87" y="190"/>
                </a:cubicBezTo>
                <a:cubicBezTo>
                  <a:pt x="86" y="190"/>
                  <a:pt x="86" y="192"/>
                  <a:pt x="85" y="191"/>
                </a:cubicBezTo>
                <a:cubicBezTo>
                  <a:pt x="86" y="191"/>
                  <a:pt x="86" y="191"/>
                  <a:pt x="86" y="191"/>
                </a:cubicBezTo>
                <a:cubicBezTo>
                  <a:pt x="85" y="191"/>
                  <a:pt x="86" y="191"/>
                  <a:pt x="85" y="191"/>
                </a:cubicBezTo>
                <a:close/>
                <a:moveTo>
                  <a:pt x="94" y="201"/>
                </a:moveTo>
                <a:cubicBezTo>
                  <a:pt x="95" y="200"/>
                  <a:pt x="94" y="199"/>
                  <a:pt x="95" y="200"/>
                </a:cubicBezTo>
                <a:cubicBezTo>
                  <a:pt x="95" y="199"/>
                  <a:pt x="95" y="199"/>
                  <a:pt x="96" y="199"/>
                </a:cubicBezTo>
                <a:cubicBezTo>
                  <a:pt x="94" y="198"/>
                  <a:pt x="94" y="200"/>
                  <a:pt x="94" y="201"/>
                </a:cubicBezTo>
                <a:close/>
                <a:moveTo>
                  <a:pt x="93" y="198"/>
                </a:moveTo>
                <a:cubicBezTo>
                  <a:pt x="93" y="199"/>
                  <a:pt x="93" y="199"/>
                  <a:pt x="92" y="199"/>
                </a:cubicBezTo>
                <a:cubicBezTo>
                  <a:pt x="93" y="200"/>
                  <a:pt x="91" y="200"/>
                  <a:pt x="92" y="200"/>
                </a:cubicBezTo>
                <a:cubicBezTo>
                  <a:pt x="92" y="199"/>
                  <a:pt x="94" y="199"/>
                  <a:pt x="93" y="198"/>
                </a:cubicBezTo>
                <a:close/>
                <a:moveTo>
                  <a:pt x="91" y="201"/>
                </a:moveTo>
                <a:cubicBezTo>
                  <a:pt x="91" y="202"/>
                  <a:pt x="91" y="201"/>
                  <a:pt x="90" y="201"/>
                </a:cubicBezTo>
                <a:cubicBezTo>
                  <a:pt x="90" y="202"/>
                  <a:pt x="91" y="202"/>
                  <a:pt x="91" y="202"/>
                </a:cubicBezTo>
                <a:cubicBezTo>
                  <a:pt x="91" y="202"/>
                  <a:pt x="91" y="202"/>
                  <a:pt x="91" y="203"/>
                </a:cubicBezTo>
                <a:cubicBezTo>
                  <a:pt x="91" y="202"/>
                  <a:pt x="92" y="202"/>
                  <a:pt x="91" y="202"/>
                </a:cubicBezTo>
                <a:cubicBezTo>
                  <a:pt x="92" y="201"/>
                  <a:pt x="92" y="202"/>
                  <a:pt x="92" y="201"/>
                </a:cubicBezTo>
                <a:cubicBezTo>
                  <a:pt x="92" y="201"/>
                  <a:pt x="92" y="201"/>
                  <a:pt x="92" y="201"/>
                </a:cubicBezTo>
                <a:cubicBezTo>
                  <a:pt x="92" y="200"/>
                  <a:pt x="92" y="201"/>
                  <a:pt x="93" y="201"/>
                </a:cubicBezTo>
                <a:cubicBezTo>
                  <a:pt x="93" y="200"/>
                  <a:pt x="93" y="200"/>
                  <a:pt x="93" y="200"/>
                </a:cubicBezTo>
                <a:cubicBezTo>
                  <a:pt x="92" y="199"/>
                  <a:pt x="92" y="201"/>
                  <a:pt x="91" y="201"/>
                </a:cubicBezTo>
                <a:close/>
                <a:moveTo>
                  <a:pt x="87" y="202"/>
                </a:moveTo>
                <a:cubicBezTo>
                  <a:pt x="87" y="203"/>
                  <a:pt x="86" y="204"/>
                  <a:pt x="86" y="205"/>
                </a:cubicBezTo>
                <a:cubicBezTo>
                  <a:pt x="88" y="203"/>
                  <a:pt x="89" y="204"/>
                  <a:pt x="90" y="205"/>
                </a:cubicBezTo>
                <a:cubicBezTo>
                  <a:pt x="89" y="204"/>
                  <a:pt x="90" y="204"/>
                  <a:pt x="90" y="204"/>
                </a:cubicBezTo>
                <a:cubicBezTo>
                  <a:pt x="90" y="204"/>
                  <a:pt x="89" y="204"/>
                  <a:pt x="89" y="203"/>
                </a:cubicBezTo>
                <a:cubicBezTo>
                  <a:pt x="89" y="204"/>
                  <a:pt x="89" y="203"/>
                  <a:pt x="88" y="203"/>
                </a:cubicBezTo>
                <a:cubicBezTo>
                  <a:pt x="88" y="203"/>
                  <a:pt x="88" y="203"/>
                  <a:pt x="88" y="203"/>
                </a:cubicBezTo>
                <a:cubicBezTo>
                  <a:pt x="88" y="203"/>
                  <a:pt x="88" y="203"/>
                  <a:pt x="88" y="203"/>
                </a:cubicBezTo>
                <a:cubicBezTo>
                  <a:pt x="88" y="203"/>
                  <a:pt x="88" y="202"/>
                  <a:pt x="89" y="202"/>
                </a:cubicBezTo>
                <a:cubicBezTo>
                  <a:pt x="87" y="202"/>
                  <a:pt x="88" y="201"/>
                  <a:pt x="87" y="202"/>
                </a:cubicBezTo>
                <a:close/>
                <a:moveTo>
                  <a:pt x="64" y="186"/>
                </a:moveTo>
                <a:cubicBezTo>
                  <a:pt x="65" y="186"/>
                  <a:pt x="65" y="186"/>
                  <a:pt x="65" y="186"/>
                </a:cubicBezTo>
                <a:cubicBezTo>
                  <a:pt x="65" y="186"/>
                  <a:pt x="65" y="186"/>
                  <a:pt x="65" y="186"/>
                </a:cubicBezTo>
                <a:cubicBezTo>
                  <a:pt x="65" y="186"/>
                  <a:pt x="65" y="186"/>
                  <a:pt x="65" y="186"/>
                </a:cubicBezTo>
                <a:cubicBezTo>
                  <a:pt x="65" y="186"/>
                  <a:pt x="65" y="186"/>
                  <a:pt x="65" y="186"/>
                </a:cubicBezTo>
                <a:cubicBezTo>
                  <a:pt x="65" y="186"/>
                  <a:pt x="64" y="186"/>
                  <a:pt x="64" y="186"/>
                </a:cubicBezTo>
                <a:close/>
                <a:moveTo>
                  <a:pt x="86" y="208"/>
                </a:moveTo>
                <a:cubicBezTo>
                  <a:pt x="86" y="208"/>
                  <a:pt x="86" y="207"/>
                  <a:pt x="86" y="207"/>
                </a:cubicBezTo>
                <a:cubicBezTo>
                  <a:pt x="85" y="207"/>
                  <a:pt x="87" y="207"/>
                  <a:pt x="87" y="206"/>
                </a:cubicBezTo>
                <a:cubicBezTo>
                  <a:pt x="86" y="206"/>
                  <a:pt x="85" y="208"/>
                  <a:pt x="86" y="208"/>
                </a:cubicBezTo>
                <a:close/>
                <a:moveTo>
                  <a:pt x="84" y="206"/>
                </a:moveTo>
                <a:cubicBezTo>
                  <a:pt x="84" y="206"/>
                  <a:pt x="84" y="207"/>
                  <a:pt x="85" y="206"/>
                </a:cubicBezTo>
                <a:cubicBezTo>
                  <a:pt x="84" y="206"/>
                  <a:pt x="84" y="205"/>
                  <a:pt x="84" y="206"/>
                </a:cubicBezTo>
                <a:cubicBezTo>
                  <a:pt x="84" y="206"/>
                  <a:pt x="83" y="205"/>
                  <a:pt x="84" y="206"/>
                </a:cubicBezTo>
                <a:close/>
                <a:moveTo>
                  <a:pt x="79" y="215"/>
                </a:moveTo>
                <a:cubicBezTo>
                  <a:pt x="79" y="215"/>
                  <a:pt x="79" y="215"/>
                  <a:pt x="80" y="215"/>
                </a:cubicBezTo>
                <a:cubicBezTo>
                  <a:pt x="80" y="214"/>
                  <a:pt x="82" y="213"/>
                  <a:pt x="81" y="212"/>
                </a:cubicBezTo>
                <a:cubicBezTo>
                  <a:pt x="81" y="212"/>
                  <a:pt x="81" y="212"/>
                  <a:pt x="81" y="212"/>
                </a:cubicBezTo>
                <a:cubicBezTo>
                  <a:pt x="81" y="212"/>
                  <a:pt x="80" y="212"/>
                  <a:pt x="80" y="212"/>
                </a:cubicBezTo>
                <a:cubicBezTo>
                  <a:pt x="81" y="212"/>
                  <a:pt x="81" y="212"/>
                  <a:pt x="81" y="213"/>
                </a:cubicBezTo>
                <a:cubicBezTo>
                  <a:pt x="80" y="212"/>
                  <a:pt x="80" y="213"/>
                  <a:pt x="80" y="212"/>
                </a:cubicBezTo>
                <a:cubicBezTo>
                  <a:pt x="79" y="212"/>
                  <a:pt x="79" y="212"/>
                  <a:pt x="79" y="213"/>
                </a:cubicBezTo>
                <a:cubicBezTo>
                  <a:pt x="79" y="214"/>
                  <a:pt x="77" y="216"/>
                  <a:pt x="76" y="217"/>
                </a:cubicBezTo>
                <a:cubicBezTo>
                  <a:pt x="77" y="217"/>
                  <a:pt x="77" y="216"/>
                  <a:pt x="77" y="217"/>
                </a:cubicBezTo>
                <a:cubicBezTo>
                  <a:pt x="77" y="217"/>
                  <a:pt x="77" y="217"/>
                  <a:pt x="77" y="217"/>
                </a:cubicBezTo>
                <a:cubicBezTo>
                  <a:pt x="77" y="217"/>
                  <a:pt x="78" y="216"/>
                  <a:pt x="79" y="216"/>
                </a:cubicBezTo>
                <a:cubicBezTo>
                  <a:pt x="78" y="216"/>
                  <a:pt x="78" y="215"/>
                  <a:pt x="78" y="215"/>
                </a:cubicBezTo>
                <a:cubicBezTo>
                  <a:pt x="79" y="215"/>
                  <a:pt x="78" y="215"/>
                  <a:pt x="79" y="215"/>
                </a:cubicBezTo>
                <a:cubicBezTo>
                  <a:pt x="79" y="215"/>
                  <a:pt x="79" y="215"/>
                  <a:pt x="79" y="215"/>
                </a:cubicBezTo>
                <a:close/>
                <a:moveTo>
                  <a:pt x="74" y="207"/>
                </a:moveTo>
                <a:cubicBezTo>
                  <a:pt x="73" y="207"/>
                  <a:pt x="73" y="208"/>
                  <a:pt x="72" y="207"/>
                </a:cubicBezTo>
                <a:cubicBezTo>
                  <a:pt x="71" y="209"/>
                  <a:pt x="70" y="210"/>
                  <a:pt x="69" y="210"/>
                </a:cubicBezTo>
                <a:cubicBezTo>
                  <a:pt x="68" y="211"/>
                  <a:pt x="69" y="210"/>
                  <a:pt x="69" y="211"/>
                </a:cubicBezTo>
                <a:cubicBezTo>
                  <a:pt x="68" y="211"/>
                  <a:pt x="69" y="212"/>
                  <a:pt x="68" y="212"/>
                </a:cubicBezTo>
                <a:cubicBezTo>
                  <a:pt x="69" y="212"/>
                  <a:pt x="69" y="211"/>
                  <a:pt x="68" y="211"/>
                </a:cubicBezTo>
                <a:cubicBezTo>
                  <a:pt x="68" y="212"/>
                  <a:pt x="67" y="212"/>
                  <a:pt x="68" y="213"/>
                </a:cubicBezTo>
                <a:cubicBezTo>
                  <a:pt x="68" y="213"/>
                  <a:pt x="68" y="213"/>
                  <a:pt x="68" y="213"/>
                </a:cubicBezTo>
                <a:cubicBezTo>
                  <a:pt x="69" y="212"/>
                  <a:pt x="69" y="213"/>
                  <a:pt x="69" y="214"/>
                </a:cubicBezTo>
                <a:cubicBezTo>
                  <a:pt x="70" y="213"/>
                  <a:pt x="70" y="211"/>
                  <a:pt x="71" y="211"/>
                </a:cubicBezTo>
                <a:cubicBezTo>
                  <a:pt x="70" y="211"/>
                  <a:pt x="70" y="212"/>
                  <a:pt x="70" y="212"/>
                </a:cubicBezTo>
                <a:cubicBezTo>
                  <a:pt x="71" y="212"/>
                  <a:pt x="71" y="212"/>
                  <a:pt x="71" y="212"/>
                </a:cubicBezTo>
                <a:cubicBezTo>
                  <a:pt x="71" y="213"/>
                  <a:pt x="70" y="213"/>
                  <a:pt x="71" y="214"/>
                </a:cubicBezTo>
                <a:cubicBezTo>
                  <a:pt x="69" y="213"/>
                  <a:pt x="70" y="215"/>
                  <a:pt x="69" y="216"/>
                </a:cubicBezTo>
                <a:cubicBezTo>
                  <a:pt x="68" y="217"/>
                  <a:pt x="66" y="218"/>
                  <a:pt x="67" y="219"/>
                </a:cubicBezTo>
                <a:cubicBezTo>
                  <a:pt x="65" y="219"/>
                  <a:pt x="64" y="222"/>
                  <a:pt x="62" y="223"/>
                </a:cubicBezTo>
                <a:cubicBezTo>
                  <a:pt x="63" y="223"/>
                  <a:pt x="62" y="223"/>
                  <a:pt x="63" y="223"/>
                </a:cubicBezTo>
                <a:cubicBezTo>
                  <a:pt x="63" y="223"/>
                  <a:pt x="62" y="225"/>
                  <a:pt x="63" y="225"/>
                </a:cubicBezTo>
                <a:cubicBezTo>
                  <a:pt x="63" y="224"/>
                  <a:pt x="63" y="223"/>
                  <a:pt x="64" y="223"/>
                </a:cubicBezTo>
                <a:cubicBezTo>
                  <a:pt x="64" y="221"/>
                  <a:pt x="67" y="221"/>
                  <a:pt x="67" y="219"/>
                </a:cubicBezTo>
                <a:cubicBezTo>
                  <a:pt x="68" y="218"/>
                  <a:pt x="68" y="218"/>
                  <a:pt x="69" y="217"/>
                </a:cubicBezTo>
                <a:cubicBezTo>
                  <a:pt x="69" y="217"/>
                  <a:pt x="68" y="217"/>
                  <a:pt x="69" y="216"/>
                </a:cubicBezTo>
                <a:cubicBezTo>
                  <a:pt x="70" y="217"/>
                  <a:pt x="69" y="216"/>
                  <a:pt x="69" y="216"/>
                </a:cubicBezTo>
                <a:cubicBezTo>
                  <a:pt x="70" y="216"/>
                  <a:pt x="73" y="213"/>
                  <a:pt x="72" y="212"/>
                </a:cubicBezTo>
                <a:cubicBezTo>
                  <a:pt x="73" y="212"/>
                  <a:pt x="73" y="212"/>
                  <a:pt x="73" y="212"/>
                </a:cubicBezTo>
                <a:cubicBezTo>
                  <a:pt x="73" y="211"/>
                  <a:pt x="73" y="210"/>
                  <a:pt x="72" y="210"/>
                </a:cubicBezTo>
                <a:cubicBezTo>
                  <a:pt x="73" y="210"/>
                  <a:pt x="73" y="210"/>
                  <a:pt x="73" y="211"/>
                </a:cubicBezTo>
                <a:cubicBezTo>
                  <a:pt x="72" y="210"/>
                  <a:pt x="72" y="211"/>
                  <a:pt x="72" y="211"/>
                </a:cubicBezTo>
                <a:cubicBezTo>
                  <a:pt x="72" y="210"/>
                  <a:pt x="72" y="209"/>
                  <a:pt x="72" y="209"/>
                </a:cubicBezTo>
                <a:cubicBezTo>
                  <a:pt x="72" y="210"/>
                  <a:pt x="71" y="210"/>
                  <a:pt x="71" y="210"/>
                </a:cubicBezTo>
                <a:cubicBezTo>
                  <a:pt x="72" y="210"/>
                  <a:pt x="71" y="209"/>
                  <a:pt x="72" y="209"/>
                </a:cubicBezTo>
                <a:cubicBezTo>
                  <a:pt x="73" y="209"/>
                  <a:pt x="72" y="207"/>
                  <a:pt x="74" y="208"/>
                </a:cubicBezTo>
                <a:cubicBezTo>
                  <a:pt x="74" y="208"/>
                  <a:pt x="74" y="207"/>
                  <a:pt x="74" y="207"/>
                </a:cubicBezTo>
                <a:close/>
                <a:moveTo>
                  <a:pt x="64" y="211"/>
                </a:moveTo>
                <a:cubicBezTo>
                  <a:pt x="66" y="211"/>
                  <a:pt x="67" y="206"/>
                  <a:pt x="68" y="207"/>
                </a:cubicBezTo>
                <a:cubicBezTo>
                  <a:pt x="68" y="206"/>
                  <a:pt x="70" y="205"/>
                  <a:pt x="69" y="204"/>
                </a:cubicBezTo>
                <a:cubicBezTo>
                  <a:pt x="68" y="206"/>
                  <a:pt x="66" y="208"/>
                  <a:pt x="64" y="211"/>
                </a:cubicBezTo>
                <a:close/>
                <a:moveTo>
                  <a:pt x="73" y="215"/>
                </a:moveTo>
                <a:cubicBezTo>
                  <a:pt x="73" y="215"/>
                  <a:pt x="74" y="214"/>
                  <a:pt x="73" y="214"/>
                </a:cubicBezTo>
                <a:cubicBezTo>
                  <a:pt x="73" y="215"/>
                  <a:pt x="72" y="214"/>
                  <a:pt x="72" y="215"/>
                </a:cubicBezTo>
                <a:cubicBezTo>
                  <a:pt x="72" y="215"/>
                  <a:pt x="71" y="215"/>
                  <a:pt x="71" y="217"/>
                </a:cubicBezTo>
                <a:cubicBezTo>
                  <a:pt x="71" y="217"/>
                  <a:pt x="71" y="217"/>
                  <a:pt x="71" y="217"/>
                </a:cubicBezTo>
                <a:cubicBezTo>
                  <a:pt x="72" y="217"/>
                  <a:pt x="73" y="215"/>
                  <a:pt x="74" y="216"/>
                </a:cubicBezTo>
                <a:cubicBezTo>
                  <a:pt x="74" y="216"/>
                  <a:pt x="74" y="215"/>
                  <a:pt x="75" y="215"/>
                </a:cubicBezTo>
                <a:cubicBezTo>
                  <a:pt x="74" y="214"/>
                  <a:pt x="74" y="214"/>
                  <a:pt x="74" y="213"/>
                </a:cubicBezTo>
                <a:cubicBezTo>
                  <a:pt x="75" y="213"/>
                  <a:pt x="75" y="212"/>
                  <a:pt x="76" y="212"/>
                </a:cubicBezTo>
                <a:cubicBezTo>
                  <a:pt x="75" y="212"/>
                  <a:pt x="76" y="211"/>
                  <a:pt x="76" y="211"/>
                </a:cubicBezTo>
                <a:cubicBezTo>
                  <a:pt x="75" y="211"/>
                  <a:pt x="74" y="213"/>
                  <a:pt x="73" y="214"/>
                </a:cubicBezTo>
                <a:cubicBezTo>
                  <a:pt x="74" y="214"/>
                  <a:pt x="74" y="215"/>
                  <a:pt x="73" y="215"/>
                </a:cubicBezTo>
                <a:close/>
                <a:moveTo>
                  <a:pt x="74" y="210"/>
                </a:moveTo>
                <a:cubicBezTo>
                  <a:pt x="74" y="210"/>
                  <a:pt x="74" y="210"/>
                  <a:pt x="74" y="210"/>
                </a:cubicBezTo>
                <a:cubicBezTo>
                  <a:pt x="75" y="211"/>
                  <a:pt x="75" y="211"/>
                  <a:pt x="75" y="211"/>
                </a:cubicBezTo>
                <a:cubicBezTo>
                  <a:pt x="75" y="210"/>
                  <a:pt x="75" y="210"/>
                  <a:pt x="75" y="210"/>
                </a:cubicBezTo>
                <a:cubicBezTo>
                  <a:pt x="75" y="210"/>
                  <a:pt x="75" y="210"/>
                  <a:pt x="75" y="210"/>
                </a:cubicBezTo>
                <a:cubicBezTo>
                  <a:pt x="75" y="210"/>
                  <a:pt x="74" y="210"/>
                  <a:pt x="74" y="210"/>
                </a:cubicBezTo>
                <a:close/>
                <a:moveTo>
                  <a:pt x="48" y="194"/>
                </a:moveTo>
                <a:cubicBezTo>
                  <a:pt x="47" y="194"/>
                  <a:pt x="49" y="193"/>
                  <a:pt x="48" y="193"/>
                </a:cubicBezTo>
                <a:cubicBezTo>
                  <a:pt x="47" y="193"/>
                  <a:pt x="47" y="195"/>
                  <a:pt x="48" y="194"/>
                </a:cubicBezTo>
                <a:close/>
                <a:moveTo>
                  <a:pt x="75" y="220"/>
                </a:moveTo>
                <a:cubicBezTo>
                  <a:pt x="76" y="219"/>
                  <a:pt x="77" y="219"/>
                  <a:pt x="77" y="217"/>
                </a:cubicBezTo>
                <a:cubicBezTo>
                  <a:pt x="76" y="218"/>
                  <a:pt x="75" y="219"/>
                  <a:pt x="75" y="220"/>
                </a:cubicBezTo>
                <a:close/>
                <a:moveTo>
                  <a:pt x="39" y="198"/>
                </a:moveTo>
                <a:cubicBezTo>
                  <a:pt x="39" y="199"/>
                  <a:pt x="39" y="198"/>
                  <a:pt x="39" y="199"/>
                </a:cubicBezTo>
                <a:cubicBezTo>
                  <a:pt x="40" y="199"/>
                  <a:pt x="40" y="198"/>
                  <a:pt x="40" y="198"/>
                </a:cubicBezTo>
                <a:cubicBezTo>
                  <a:pt x="40" y="198"/>
                  <a:pt x="39" y="198"/>
                  <a:pt x="39" y="198"/>
                </a:cubicBezTo>
                <a:close/>
                <a:moveTo>
                  <a:pt x="67" y="230"/>
                </a:moveTo>
                <a:cubicBezTo>
                  <a:pt x="68" y="230"/>
                  <a:pt x="68" y="229"/>
                  <a:pt x="67" y="229"/>
                </a:cubicBezTo>
                <a:cubicBezTo>
                  <a:pt x="67" y="229"/>
                  <a:pt x="66" y="229"/>
                  <a:pt x="67" y="230"/>
                </a:cubicBezTo>
                <a:cubicBezTo>
                  <a:pt x="67" y="230"/>
                  <a:pt x="67" y="230"/>
                  <a:pt x="67" y="230"/>
                </a:cubicBezTo>
                <a:cubicBezTo>
                  <a:pt x="68" y="230"/>
                  <a:pt x="71" y="228"/>
                  <a:pt x="70" y="227"/>
                </a:cubicBezTo>
                <a:cubicBezTo>
                  <a:pt x="70" y="228"/>
                  <a:pt x="69" y="228"/>
                  <a:pt x="68" y="228"/>
                </a:cubicBezTo>
                <a:cubicBezTo>
                  <a:pt x="68" y="228"/>
                  <a:pt x="67" y="228"/>
                  <a:pt x="68" y="227"/>
                </a:cubicBezTo>
                <a:cubicBezTo>
                  <a:pt x="67" y="228"/>
                  <a:pt x="67" y="229"/>
                  <a:pt x="68" y="229"/>
                </a:cubicBezTo>
                <a:cubicBezTo>
                  <a:pt x="68" y="229"/>
                  <a:pt x="68" y="229"/>
                  <a:pt x="68" y="230"/>
                </a:cubicBezTo>
                <a:cubicBezTo>
                  <a:pt x="68" y="229"/>
                  <a:pt x="67" y="230"/>
                  <a:pt x="67" y="230"/>
                </a:cubicBezTo>
                <a:close/>
                <a:moveTo>
                  <a:pt x="57" y="232"/>
                </a:moveTo>
                <a:cubicBezTo>
                  <a:pt x="56" y="231"/>
                  <a:pt x="57" y="233"/>
                  <a:pt x="56" y="233"/>
                </a:cubicBezTo>
                <a:cubicBezTo>
                  <a:pt x="56" y="233"/>
                  <a:pt x="57" y="233"/>
                  <a:pt x="57" y="232"/>
                </a:cubicBezTo>
                <a:cubicBezTo>
                  <a:pt x="57" y="231"/>
                  <a:pt x="60" y="229"/>
                  <a:pt x="61" y="228"/>
                </a:cubicBezTo>
                <a:cubicBezTo>
                  <a:pt x="60" y="228"/>
                  <a:pt x="60" y="227"/>
                  <a:pt x="60" y="227"/>
                </a:cubicBezTo>
                <a:cubicBezTo>
                  <a:pt x="61" y="227"/>
                  <a:pt x="62" y="226"/>
                  <a:pt x="62" y="226"/>
                </a:cubicBezTo>
                <a:cubicBezTo>
                  <a:pt x="61" y="226"/>
                  <a:pt x="61" y="226"/>
                  <a:pt x="60" y="226"/>
                </a:cubicBezTo>
                <a:cubicBezTo>
                  <a:pt x="61" y="226"/>
                  <a:pt x="61" y="227"/>
                  <a:pt x="61" y="227"/>
                </a:cubicBezTo>
                <a:cubicBezTo>
                  <a:pt x="59" y="228"/>
                  <a:pt x="58" y="230"/>
                  <a:pt x="57" y="232"/>
                </a:cubicBezTo>
                <a:close/>
                <a:moveTo>
                  <a:pt x="66" y="232"/>
                </a:moveTo>
                <a:cubicBezTo>
                  <a:pt x="67" y="232"/>
                  <a:pt x="65" y="232"/>
                  <a:pt x="65" y="231"/>
                </a:cubicBezTo>
                <a:cubicBezTo>
                  <a:pt x="66" y="232"/>
                  <a:pt x="64" y="232"/>
                  <a:pt x="64" y="233"/>
                </a:cubicBezTo>
                <a:cubicBezTo>
                  <a:pt x="65" y="233"/>
                  <a:pt x="65" y="233"/>
                  <a:pt x="66" y="233"/>
                </a:cubicBezTo>
                <a:cubicBezTo>
                  <a:pt x="65" y="232"/>
                  <a:pt x="65" y="233"/>
                  <a:pt x="65" y="233"/>
                </a:cubicBezTo>
                <a:cubicBezTo>
                  <a:pt x="65" y="232"/>
                  <a:pt x="65" y="232"/>
                  <a:pt x="66" y="232"/>
                </a:cubicBezTo>
                <a:cubicBezTo>
                  <a:pt x="66" y="232"/>
                  <a:pt x="66" y="232"/>
                  <a:pt x="66" y="233"/>
                </a:cubicBezTo>
                <a:cubicBezTo>
                  <a:pt x="67" y="232"/>
                  <a:pt x="68" y="232"/>
                  <a:pt x="67" y="231"/>
                </a:cubicBezTo>
                <a:cubicBezTo>
                  <a:pt x="67" y="231"/>
                  <a:pt x="67" y="232"/>
                  <a:pt x="66" y="232"/>
                </a:cubicBezTo>
                <a:close/>
                <a:moveTo>
                  <a:pt x="50" y="233"/>
                </a:moveTo>
                <a:cubicBezTo>
                  <a:pt x="50" y="232"/>
                  <a:pt x="50" y="232"/>
                  <a:pt x="50" y="232"/>
                </a:cubicBezTo>
                <a:cubicBezTo>
                  <a:pt x="49" y="233"/>
                  <a:pt x="49" y="233"/>
                  <a:pt x="49" y="233"/>
                </a:cubicBezTo>
                <a:cubicBezTo>
                  <a:pt x="49" y="233"/>
                  <a:pt x="49" y="233"/>
                  <a:pt x="49" y="233"/>
                </a:cubicBezTo>
                <a:cubicBezTo>
                  <a:pt x="48" y="233"/>
                  <a:pt x="48" y="234"/>
                  <a:pt x="47" y="235"/>
                </a:cubicBezTo>
                <a:cubicBezTo>
                  <a:pt x="48" y="233"/>
                  <a:pt x="49" y="231"/>
                  <a:pt x="50" y="229"/>
                </a:cubicBezTo>
                <a:cubicBezTo>
                  <a:pt x="52" y="228"/>
                  <a:pt x="53" y="226"/>
                  <a:pt x="55" y="224"/>
                </a:cubicBezTo>
                <a:cubicBezTo>
                  <a:pt x="55" y="225"/>
                  <a:pt x="54" y="226"/>
                  <a:pt x="53" y="227"/>
                </a:cubicBezTo>
                <a:cubicBezTo>
                  <a:pt x="52" y="228"/>
                  <a:pt x="53" y="228"/>
                  <a:pt x="52" y="229"/>
                </a:cubicBezTo>
                <a:cubicBezTo>
                  <a:pt x="52" y="229"/>
                  <a:pt x="52" y="230"/>
                  <a:pt x="52" y="229"/>
                </a:cubicBezTo>
                <a:cubicBezTo>
                  <a:pt x="52" y="231"/>
                  <a:pt x="50" y="232"/>
                  <a:pt x="50" y="233"/>
                </a:cubicBezTo>
                <a:close/>
                <a:moveTo>
                  <a:pt x="51" y="231"/>
                </a:moveTo>
                <a:cubicBezTo>
                  <a:pt x="51" y="231"/>
                  <a:pt x="50" y="231"/>
                  <a:pt x="50" y="231"/>
                </a:cubicBezTo>
                <a:cubicBezTo>
                  <a:pt x="50" y="232"/>
                  <a:pt x="50" y="232"/>
                  <a:pt x="51" y="231"/>
                </a:cubicBezTo>
                <a:close/>
                <a:moveTo>
                  <a:pt x="47" y="227"/>
                </a:moveTo>
                <a:cubicBezTo>
                  <a:pt x="47" y="226"/>
                  <a:pt x="48" y="225"/>
                  <a:pt x="48" y="225"/>
                </a:cubicBezTo>
                <a:cubicBezTo>
                  <a:pt x="47" y="225"/>
                  <a:pt x="47" y="225"/>
                  <a:pt x="47" y="225"/>
                </a:cubicBezTo>
                <a:cubicBezTo>
                  <a:pt x="48" y="226"/>
                  <a:pt x="46" y="226"/>
                  <a:pt x="47" y="227"/>
                </a:cubicBezTo>
                <a:close/>
                <a:moveTo>
                  <a:pt x="64" y="239"/>
                </a:moveTo>
                <a:cubicBezTo>
                  <a:pt x="64" y="238"/>
                  <a:pt x="65" y="238"/>
                  <a:pt x="64" y="238"/>
                </a:cubicBezTo>
                <a:cubicBezTo>
                  <a:pt x="64" y="238"/>
                  <a:pt x="64" y="238"/>
                  <a:pt x="64" y="238"/>
                </a:cubicBezTo>
                <a:cubicBezTo>
                  <a:pt x="65" y="238"/>
                  <a:pt x="63" y="239"/>
                  <a:pt x="64" y="239"/>
                </a:cubicBezTo>
                <a:close/>
                <a:moveTo>
                  <a:pt x="54" y="231"/>
                </a:moveTo>
                <a:cubicBezTo>
                  <a:pt x="53" y="232"/>
                  <a:pt x="53" y="232"/>
                  <a:pt x="53" y="232"/>
                </a:cubicBezTo>
                <a:cubicBezTo>
                  <a:pt x="53" y="231"/>
                  <a:pt x="53" y="231"/>
                  <a:pt x="53" y="231"/>
                </a:cubicBezTo>
                <a:cubicBezTo>
                  <a:pt x="53" y="231"/>
                  <a:pt x="52" y="231"/>
                  <a:pt x="52" y="231"/>
                </a:cubicBezTo>
                <a:cubicBezTo>
                  <a:pt x="52" y="232"/>
                  <a:pt x="53" y="232"/>
                  <a:pt x="52" y="232"/>
                </a:cubicBezTo>
                <a:cubicBezTo>
                  <a:pt x="51" y="232"/>
                  <a:pt x="51" y="234"/>
                  <a:pt x="50" y="235"/>
                </a:cubicBezTo>
                <a:cubicBezTo>
                  <a:pt x="50" y="235"/>
                  <a:pt x="51" y="236"/>
                  <a:pt x="51" y="235"/>
                </a:cubicBezTo>
                <a:cubicBezTo>
                  <a:pt x="52" y="235"/>
                  <a:pt x="50" y="235"/>
                  <a:pt x="51" y="235"/>
                </a:cubicBezTo>
                <a:cubicBezTo>
                  <a:pt x="51" y="235"/>
                  <a:pt x="52" y="235"/>
                  <a:pt x="52" y="234"/>
                </a:cubicBezTo>
                <a:cubicBezTo>
                  <a:pt x="51" y="234"/>
                  <a:pt x="51" y="234"/>
                  <a:pt x="51" y="233"/>
                </a:cubicBezTo>
                <a:cubicBezTo>
                  <a:pt x="52" y="233"/>
                  <a:pt x="52" y="232"/>
                  <a:pt x="53" y="232"/>
                </a:cubicBezTo>
                <a:cubicBezTo>
                  <a:pt x="53" y="232"/>
                  <a:pt x="53" y="233"/>
                  <a:pt x="53" y="233"/>
                </a:cubicBezTo>
                <a:cubicBezTo>
                  <a:pt x="54" y="232"/>
                  <a:pt x="54" y="231"/>
                  <a:pt x="53" y="231"/>
                </a:cubicBezTo>
                <a:cubicBezTo>
                  <a:pt x="53" y="231"/>
                  <a:pt x="54" y="231"/>
                  <a:pt x="54" y="231"/>
                </a:cubicBezTo>
                <a:close/>
                <a:moveTo>
                  <a:pt x="53" y="236"/>
                </a:moveTo>
                <a:cubicBezTo>
                  <a:pt x="54" y="237"/>
                  <a:pt x="51" y="238"/>
                  <a:pt x="52" y="239"/>
                </a:cubicBezTo>
                <a:cubicBezTo>
                  <a:pt x="53" y="237"/>
                  <a:pt x="55" y="235"/>
                  <a:pt x="56" y="233"/>
                </a:cubicBezTo>
                <a:cubicBezTo>
                  <a:pt x="55" y="234"/>
                  <a:pt x="55" y="235"/>
                  <a:pt x="54" y="235"/>
                </a:cubicBezTo>
                <a:cubicBezTo>
                  <a:pt x="54" y="236"/>
                  <a:pt x="54" y="236"/>
                  <a:pt x="54" y="235"/>
                </a:cubicBezTo>
                <a:cubicBezTo>
                  <a:pt x="54" y="236"/>
                  <a:pt x="53" y="237"/>
                  <a:pt x="53" y="236"/>
                </a:cubicBezTo>
                <a:close/>
                <a:moveTo>
                  <a:pt x="59" y="240"/>
                </a:moveTo>
                <a:cubicBezTo>
                  <a:pt x="59" y="240"/>
                  <a:pt x="60" y="240"/>
                  <a:pt x="60" y="240"/>
                </a:cubicBezTo>
                <a:cubicBezTo>
                  <a:pt x="60" y="239"/>
                  <a:pt x="60" y="240"/>
                  <a:pt x="59" y="239"/>
                </a:cubicBezTo>
                <a:cubicBezTo>
                  <a:pt x="60" y="239"/>
                  <a:pt x="59" y="239"/>
                  <a:pt x="59" y="239"/>
                </a:cubicBezTo>
                <a:cubicBezTo>
                  <a:pt x="60" y="240"/>
                  <a:pt x="59" y="240"/>
                  <a:pt x="59" y="240"/>
                </a:cubicBezTo>
                <a:close/>
                <a:moveTo>
                  <a:pt x="46" y="234"/>
                </a:moveTo>
                <a:cubicBezTo>
                  <a:pt x="47" y="234"/>
                  <a:pt x="47" y="233"/>
                  <a:pt x="47" y="233"/>
                </a:cubicBezTo>
                <a:cubicBezTo>
                  <a:pt x="46" y="234"/>
                  <a:pt x="46" y="232"/>
                  <a:pt x="46" y="233"/>
                </a:cubicBezTo>
                <a:cubicBezTo>
                  <a:pt x="46" y="233"/>
                  <a:pt x="46" y="233"/>
                  <a:pt x="46" y="233"/>
                </a:cubicBezTo>
                <a:cubicBezTo>
                  <a:pt x="46" y="233"/>
                  <a:pt x="46" y="234"/>
                  <a:pt x="46" y="234"/>
                </a:cubicBezTo>
                <a:close/>
                <a:moveTo>
                  <a:pt x="48" y="236"/>
                </a:moveTo>
                <a:cubicBezTo>
                  <a:pt x="48" y="237"/>
                  <a:pt x="49" y="237"/>
                  <a:pt x="49" y="238"/>
                </a:cubicBezTo>
                <a:cubicBezTo>
                  <a:pt x="49" y="237"/>
                  <a:pt x="51" y="237"/>
                  <a:pt x="51" y="236"/>
                </a:cubicBezTo>
                <a:cubicBezTo>
                  <a:pt x="50" y="236"/>
                  <a:pt x="50" y="236"/>
                  <a:pt x="49" y="237"/>
                </a:cubicBezTo>
                <a:cubicBezTo>
                  <a:pt x="49" y="236"/>
                  <a:pt x="50" y="236"/>
                  <a:pt x="49" y="235"/>
                </a:cubicBezTo>
                <a:cubicBezTo>
                  <a:pt x="49" y="236"/>
                  <a:pt x="49" y="236"/>
                  <a:pt x="48" y="236"/>
                </a:cubicBezTo>
                <a:close/>
                <a:moveTo>
                  <a:pt x="24" y="224"/>
                </a:moveTo>
                <a:cubicBezTo>
                  <a:pt x="24" y="223"/>
                  <a:pt x="24" y="224"/>
                  <a:pt x="25" y="223"/>
                </a:cubicBezTo>
                <a:cubicBezTo>
                  <a:pt x="24" y="223"/>
                  <a:pt x="24" y="223"/>
                  <a:pt x="23" y="223"/>
                </a:cubicBezTo>
                <a:cubicBezTo>
                  <a:pt x="24" y="224"/>
                  <a:pt x="24" y="223"/>
                  <a:pt x="24" y="224"/>
                </a:cubicBezTo>
                <a:cubicBezTo>
                  <a:pt x="24" y="224"/>
                  <a:pt x="24" y="224"/>
                  <a:pt x="24" y="224"/>
                </a:cubicBezTo>
                <a:close/>
                <a:moveTo>
                  <a:pt x="17" y="230"/>
                </a:moveTo>
                <a:cubicBezTo>
                  <a:pt x="18" y="228"/>
                  <a:pt x="19" y="228"/>
                  <a:pt x="19" y="227"/>
                </a:cubicBezTo>
                <a:cubicBezTo>
                  <a:pt x="19" y="227"/>
                  <a:pt x="16" y="229"/>
                  <a:pt x="17" y="230"/>
                </a:cubicBezTo>
                <a:close/>
                <a:moveTo>
                  <a:pt x="45" y="246"/>
                </a:moveTo>
                <a:cubicBezTo>
                  <a:pt x="45" y="246"/>
                  <a:pt x="46" y="247"/>
                  <a:pt x="46" y="247"/>
                </a:cubicBezTo>
                <a:cubicBezTo>
                  <a:pt x="45" y="247"/>
                  <a:pt x="45" y="248"/>
                  <a:pt x="45" y="248"/>
                </a:cubicBezTo>
                <a:cubicBezTo>
                  <a:pt x="46" y="248"/>
                  <a:pt x="46" y="247"/>
                  <a:pt x="47" y="247"/>
                </a:cubicBezTo>
                <a:cubicBezTo>
                  <a:pt x="47" y="247"/>
                  <a:pt x="47" y="247"/>
                  <a:pt x="47" y="247"/>
                </a:cubicBezTo>
                <a:cubicBezTo>
                  <a:pt x="46" y="247"/>
                  <a:pt x="46" y="245"/>
                  <a:pt x="45" y="246"/>
                </a:cubicBezTo>
                <a:close/>
                <a:moveTo>
                  <a:pt x="19" y="231"/>
                </a:moveTo>
                <a:cubicBezTo>
                  <a:pt x="19" y="231"/>
                  <a:pt x="18" y="231"/>
                  <a:pt x="18" y="231"/>
                </a:cubicBezTo>
                <a:cubicBezTo>
                  <a:pt x="19" y="232"/>
                  <a:pt x="19" y="230"/>
                  <a:pt x="18" y="230"/>
                </a:cubicBezTo>
                <a:cubicBezTo>
                  <a:pt x="18" y="231"/>
                  <a:pt x="19" y="230"/>
                  <a:pt x="19" y="231"/>
                </a:cubicBezTo>
                <a:close/>
                <a:moveTo>
                  <a:pt x="18" y="232"/>
                </a:moveTo>
                <a:cubicBezTo>
                  <a:pt x="18" y="234"/>
                  <a:pt x="17" y="234"/>
                  <a:pt x="17" y="235"/>
                </a:cubicBezTo>
                <a:cubicBezTo>
                  <a:pt x="17" y="235"/>
                  <a:pt x="17" y="234"/>
                  <a:pt x="18" y="234"/>
                </a:cubicBezTo>
                <a:cubicBezTo>
                  <a:pt x="18" y="233"/>
                  <a:pt x="19" y="232"/>
                  <a:pt x="18" y="232"/>
                </a:cubicBezTo>
                <a:cubicBezTo>
                  <a:pt x="17" y="232"/>
                  <a:pt x="18" y="233"/>
                  <a:pt x="18" y="232"/>
                </a:cubicBezTo>
                <a:close/>
                <a:moveTo>
                  <a:pt x="4" y="256"/>
                </a:moveTo>
                <a:cubicBezTo>
                  <a:pt x="5" y="255"/>
                  <a:pt x="5" y="254"/>
                  <a:pt x="6" y="253"/>
                </a:cubicBezTo>
                <a:cubicBezTo>
                  <a:pt x="5" y="254"/>
                  <a:pt x="4" y="255"/>
                  <a:pt x="4" y="256"/>
                </a:cubicBezTo>
                <a:close/>
                <a:moveTo>
                  <a:pt x="5" y="258"/>
                </a:moveTo>
                <a:cubicBezTo>
                  <a:pt x="6" y="257"/>
                  <a:pt x="6" y="258"/>
                  <a:pt x="6" y="257"/>
                </a:cubicBezTo>
                <a:cubicBezTo>
                  <a:pt x="6" y="257"/>
                  <a:pt x="6" y="256"/>
                  <a:pt x="6" y="257"/>
                </a:cubicBezTo>
                <a:cubicBezTo>
                  <a:pt x="6" y="257"/>
                  <a:pt x="6" y="257"/>
                  <a:pt x="6" y="257"/>
                </a:cubicBezTo>
                <a:cubicBezTo>
                  <a:pt x="5" y="257"/>
                  <a:pt x="5" y="257"/>
                  <a:pt x="5" y="258"/>
                </a:cubicBezTo>
                <a:close/>
                <a:moveTo>
                  <a:pt x="810" y="264"/>
                </a:moveTo>
                <a:cubicBezTo>
                  <a:pt x="810" y="263"/>
                  <a:pt x="808" y="261"/>
                  <a:pt x="809" y="261"/>
                </a:cubicBezTo>
                <a:cubicBezTo>
                  <a:pt x="810" y="263"/>
                  <a:pt x="809" y="259"/>
                  <a:pt x="809" y="258"/>
                </a:cubicBezTo>
                <a:cubicBezTo>
                  <a:pt x="810" y="258"/>
                  <a:pt x="811" y="261"/>
                  <a:pt x="811" y="261"/>
                </a:cubicBezTo>
                <a:cubicBezTo>
                  <a:pt x="809" y="256"/>
                  <a:pt x="809" y="255"/>
                  <a:pt x="807" y="251"/>
                </a:cubicBezTo>
                <a:cubicBezTo>
                  <a:pt x="808" y="254"/>
                  <a:pt x="807" y="252"/>
                  <a:pt x="806" y="253"/>
                </a:cubicBezTo>
                <a:cubicBezTo>
                  <a:pt x="806" y="253"/>
                  <a:pt x="807" y="260"/>
                  <a:pt x="805" y="261"/>
                </a:cubicBezTo>
                <a:cubicBezTo>
                  <a:pt x="805" y="261"/>
                  <a:pt x="804" y="259"/>
                  <a:pt x="804" y="259"/>
                </a:cubicBezTo>
                <a:cubicBezTo>
                  <a:pt x="803" y="261"/>
                  <a:pt x="804" y="266"/>
                  <a:pt x="801" y="262"/>
                </a:cubicBezTo>
                <a:cubicBezTo>
                  <a:pt x="805" y="271"/>
                  <a:pt x="805" y="267"/>
                  <a:pt x="806" y="266"/>
                </a:cubicBezTo>
                <a:cubicBezTo>
                  <a:pt x="806" y="266"/>
                  <a:pt x="810" y="269"/>
                  <a:pt x="808" y="265"/>
                </a:cubicBezTo>
                <a:cubicBezTo>
                  <a:pt x="809" y="266"/>
                  <a:pt x="810" y="269"/>
                  <a:pt x="810" y="268"/>
                </a:cubicBezTo>
                <a:cubicBezTo>
                  <a:pt x="811" y="267"/>
                  <a:pt x="808" y="263"/>
                  <a:pt x="810" y="264"/>
                </a:cubicBezTo>
                <a:close/>
                <a:moveTo>
                  <a:pt x="440" y="4"/>
                </a:moveTo>
                <a:cubicBezTo>
                  <a:pt x="437" y="3"/>
                  <a:pt x="437" y="4"/>
                  <a:pt x="434" y="4"/>
                </a:cubicBezTo>
                <a:cubicBezTo>
                  <a:pt x="434" y="3"/>
                  <a:pt x="433" y="3"/>
                  <a:pt x="433" y="3"/>
                </a:cubicBezTo>
                <a:cubicBezTo>
                  <a:pt x="435" y="3"/>
                  <a:pt x="437" y="3"/>
                  <a:pt x="438" y="2"/>
                </a:cubicBezTo>
                <a:cubicBezTo>
                  <a:pt x="434" y="2"/>
                  <a:pt x="429" y="3"/>
                  <a:pt x="425" y="3"/>
                </a:cubicBezTo>
                <a:cubicBezTo>
                  <a:pt x="428" y="3"/>
                  <a:pt x="433" y="4"/>
                  <a:pt x="437" y="4"/>
                </a:cubicBezTo>
                <a:cubicBezTo>
                  <a:pt x="436" y="4"/>
                  <a:pt x="434" y="4"/>
                  <a:pt x="434" y="4"/>
                </a:cubicBezTo>
                <a:cubicBezTo>
                  <a:pt x="439" y="4"/>
                  <a:pt x="441" y="4"/>
                  <a:pt x="443" y="5"/>
                </a:cubicBezTo>
                <a:cubicBezTo>
                  <a:pt x="442" y="4"/>
                  <a:pt x="446" y="5"/>
                  <a:pt x="446" y="5"/>
                </a:cubicBezTo>
                <a:cubicBezTo>
                  <a:pt x="444" y="4"/>
                  <a:pt x="444" y="5"/>
                  <a:pt x="440" y="4"/>
                </a:cubicBezTo>
                <a:close/>
                <a:moveTo>
                  <a:pt x="399" y="5"/>
                </a:moveTo>
                <a:cubicBezTo>
                  <a:pt x="398" y="4"/>
                  <a:pt x="401" y="4"/>
                  <a:pt x="398" y="4"/>
                </a:cubicBezTo>
                <a:cubicBezTo>
                  <a:pt x="393" y="5"/>
                  <a:pt x="386" y="4"/>
                  <a:pt x="382" y="5"/>
                </a:cubicBezTo>
                <a:cubicBezTo>
                  <a:pt x="385" y="5"/>
                  <a:pt x="389" y="5"/>
                  <a:pt x="390" y="6"/>
                </a:cubicBezTo>
                <a:cubicBezTo>
                  <a:pt x="395" y="5"/>
                  <a:pt x="398" y="6"/>
                  <a:pt x="400" y="5"/>
                </a:cubicBezTo>
                <a:lnTo>
                  <a:pt x="399" y="5"/>
                </a:lnTo>
                <a:close/>
                <a:moveTo>
                  <a:pt x="142" y="101"/>
                </a:moveTo>
                <a:cubicBezTo>
                  <a:pt x="142" y="102"/>
                  <a:pt x="141" y="103"/>
                  <a:pt x="143" y="102"/>
                </a:cubicBezTo>
                <a:cubicBezTo>
                  <a:pt x="147" y="98"/>
                  <a:pt x="152" y="95"/>
                  <a:pt x="156" y="91"/>
                </a:cubicBezTo>
                <a:cubicBezTo>
                  <a:pt x="154" y="92"/>
                  <a:pt x="153" y="93"/>
                  <a:pt x="152" y="94"/>
                </a:cubicBezTo>
                <a:cubicBezTo>
                  <a:pt x="153" y="93"/>
                  <a:pt x="154" y="92"/>
                  <a:pt x="154" y="91"/>
                </a:cubicBezTo>
                <a:cubicBezTo>
                  <a:pt x="149" y="95"/>
                  <a:pt x="141" y="101"/>
                  <a:pt x="134" y="107"/>
                </a:cubicBezTo>
                <a:cubicBezTo>
                  <a:pt x="135" y="107"/>
                  <a:pt x="140" y="103"/>
                  <a:pt x="142" y="101"/>
                </a:cubicBezTo>
                <a:close/>
                <a:moveTo>
                  <a:pt x="84" y="158"/>
                </a:moveTo>
                <a:cubicBezTo>
                  <a:pt x="84" y="159"/>
                  <a:pt x="84" y="160"/>
                  <a:pt x="83" y="160"/>
                </a:cubicBezTo>
                <a:cubicBezTo>
                  <a:pt x="83" y="161"/>
                  <a:pt x="83" y="162"/>
                  <a:pt x="84" y="161"/>
                </a:cubicBezTo>
                <a:cubicBezTo>
                  <a:pt x="84" y="161"/>
                  <a:pt x="84" y="161"/>
                  <a:pt x="84" y="161"/>
                </a:cubicBezTo>
                <a:cubicBezTo>
                  <a:pt x="84" y="160"/>
                  <a:pt x="84" y="160"/>
                  <a:pt x="84" y="160"/>
                </a:cubicBezTo>
                <a:cubicBezTo>
                  <a:pt x="85" y="160"/>
                  <a:pt x="84" y="161"/>
                  <a:pt x="85" y="161"/>
                </a:cubicBezTo>
                <a:cubicBezTo>
                  <a:pt x="85" y="160"/>
                  <a:pt x="86" y="160"/>
                  <a:pt x="85" y="160"/>
                </a:cubicBezTo>
                <a:cubicBezTo>
                  <a:pt x="85" y="160"/>
                  <a:pt x="85" y="160"/>
                  <a:pt x="85" y="160"/>
                </a:cubicBezTo>
                <a:cubicBezTo>
                  <a:pt x="85" y="160"/>
                  <a:pt x="85" y="159"/>
                  <a:pt x="85" y="159"/>
                </a:cubicBezTo>
                <a:cubicBezTo>
                  <a:pt x="85" y="159"/>
                  <a:pt x="86" y="159"/>
                  <a:pt x="87" y="158"/>
                </a:cubicBezTo>
                <a:cubicBezTo>
                  <a:pt x="85" y="159"/>
                  <a:pt x="86" y="157"/>
                  <a:pt x="84" y="158"/>
                </a:cubicBezTo>
                <a:close/>
                <a:moveTo>
                  <a:pt x="103" y="180"/>
                </a:moveTo>
                <a:cubicBezTo>
                  <a:pt x="102" y="180"/>
                  <a:pt x="102" y="181"/>
                  <a:pt x="102" y="181"/>
                </a:cubicBezTo>
                <a:cubicBezTo>
                  <a:pt x="102" y="181"/>
                  <a:pt x="103" y="181"/>
                  <a:pt x="103" y="181"/>
                </a:cubicBezTo>
                <a:cubicBezTo>
                  <a:pt x="103" y="181"/>
                  <a:pt x="102" y="181"/>
                  <a:pt x="103" y="182"/>
                </a:cubicBezTo>
                <a:cubicBezTo>
                  <a:pt x="103" y="182"/>
                  <a:pt x="103" y="181"/>
                  <a:pt x="104" y="181"/>
                </a:cubicBezTo>
                <a:cubicBezTo>
                  <a:pt x="103" y="182"/>
                  <a:pt x="103" y="182"/>
                  <a:pt x="103" y="183"/>
                </a:cubicBezTo>
                <a:cubicBezTo>
                  <a:pt x="103" y="182"/>
                  <a:pt x="104" y="182"/>
                  <a:pt x="104" y="181"/>
                </a:cubicBezTo>
                <a:cubicBezTo>
                  <a:pt x="103" y="182"/>
                  <a:pt x="104" y="180"/>
                  <a:pt x="103" y="180"/>
                </a:cubicBezTo>
                <a:close/>
                <a:moveTo>
                  <a:pt x="77" y="160"/>
                </a:moveTo>
                <a:cubicBezTo>
                  <a:pt x="79" y="161"/>
                  <a:pt x="79" y="158"/>
                  <a:pt x="80" y="158"/>
                </a:cubicBezTo>
                <a:cubicBezTo>
                  <a:pt x="80" y="157"/>
                  <a:pt x="80" y="157"/>
                  <a:pt x="80" y="157"/>
                </a:cubicBezTo>
                <a:cubicBezTo>
                  <a:pt x="79" y="157"/>
                  <a:pt x="78" y="159"/>
                  <a:pt x="77" y="160"/>
                </a:cubicBezTo>
                <a:close/>
                <a:moveTo>
                  <a:pt x="81" y="163"/>
                </a:moveTo>
                <a:cubicBezTo>
                  <a:pt x="81" y="163"/>
                  <a:pt x="81" y="164"/>
                  <a:pt x="81" y="164"/>
                </a:cubicBezTo>
                <a:cubicBezTo>
                  <a:pt x="81" y="164"/>
                  <a:pt x="80" y="165"/>
                  <a:pt x="80" y="165"/>
                </a:cubicBezTo>
                <a:cubicBezTo>
                  <a:pt x="82" y="164"/>
                  <a:pt x="83" y="163"/>
                  <a:pt x="83" y="162"/>
                </a:cubicBezTo>
                <a:cubicBezTo>
                  <a:pt x="83" y="161"/>
                  <a:pt x="83" y="161"/>
                  <a:pt x="82" y="161"/>
                </a:cubicBezTo>
                <a:cubicBezTo>
                  <a:pt x="81" y="161"/>
                  <a:pt x="82" y="163"/>
                  <a:pt x="81" y="163"/>
                </a:cubicBezTo>
                <a:close/>
                <a:moveTo>
                  <a:pt x="95" y="192"/>
                </a:moveTo>
                <a:cubicBezTo>
                  <a:pt x="95" y="192"/>
                  <a:pt x="95" y="192"/>
                  <a:pt x="94" y="192"/>
                </a:cubicBezTo>
                <a:cubicBezTo>
                  <a:pt x="94" y="192"/>
                  <a:pt x="94" y="193"/>
                  <a:pt x="94" y="193"/>
                </a:cubicBezTo>
                <a:cubicBezTo>
                  <a:pt x="93" y="193"/>
                  <a:pt x="93" y="194"/>
                  <a:pt x="94" y="194"/>
                </a:cubicBezTo>
                <a:cubicBezTo>
                  <a:pt x="93" y="194"/>
                  <a:pt x="91" y="196"/>
                  <a:pt x="91" y="197"/>
                </a:cubicBezTo>
                <a:cubicBezTo>
                  <a:pt x="91" y="197"/>
                  <a:pt x="91" y="197"/>
                  <a:pt x="91" y="197"/>
                </a:cubicBezTo>
                <a:cubicBezTo>
                  <a:pt x="91" y="198"/>
                  <a:pt x="90" y="198"/>
                  <a:pt x="90" y="199"/>
                </a:cubicBezTo>
                <a:cubicBezTo>
                  <a:pt x="91" y="197"/>
                  <a:pt x="92" y="197"/>
                  <a:pt x="93" y="197"/>
                </a:cubicBezTo>
                <a:cubicBezTo>
                  <a:pt x="93" y="197"/>
                  <a:pt x="93" y="197"/>
                  <a:pt x="93" y="196"/>
                </a:cubicBezTo>
                <a:cubicBezTo>
                  <a:pt x="93" y="196"/>
                  <a:pt x="94" y="195"/>
                  <a:pt x="94" y="195"/>
                </a:cubicBezTo>
                <a:cubicBezTo>
                  <a:pt x="94" y="195"/>
                  <a:pt x="94" y="195"/>
                  <a:pt x="94" y="196"/>
                </a:cubicBezTo>
                <a:cubicBezTo>
                  <a:pt x="95" y="194"/>
                  <a:pt x="95" y="192"/>
                  <a:pt x="96" y="193"/>
                </a:cubicBezTo>
                <a:cubicBezTo>
                  <a:pt x="96" y="193"/>
                  <a:pt x="96" y="193"/>
                  <a:pt x="96" y="193"/>
                </a:cubicBezTo>
                <a:cubicBezTo>
                  <a:pt x="97" y="193"/>
                  <a:pt x="97" y="193"/>
                  <a:pt x="97" y="192"/>
                </a:cubicBezTo>
                <a:cubicBezTo>
                  <a:pt x="96" y="193"/>
                  <a:pt x="97" y="192"/>
                  <a:pt x="96" y="192"/>
                </a:cubicBezTo>
                <a:cubicBezTo>
                  <a:pt x="96" y="193"/>
                  <a:pt x="96" y="192"/>
                  <a:pt x="95" y="192"/>
                </a:cubicBezTo>
                <a:close/>
                <a:moveTo>
                  <a:pt x="65" y="175"/>
                </a:moveTo>
                <a:cubicBezTo>
                  <a:pt x="64" y="175"/>
                  <a:pt x="64" y="175"/>
                  <a:pt x="63" y="175"/>
                </a:cubicBezTo>
                <a:cubicBezTo>
                  <a:pt x="63" y="175"/>
                  <a:pt x="63" y="175"/>
                  <a:pt x="63" y="176"/>
                </a:cubicBezTo>
                <a:cubicBezTo>
                  <a:pt x="64" y="176"/>
                  <a:pt x="64" y="176"/>
                  <a:pt x="64" y="177"/>
                </a:cubicBezTo>
                <a:cubicBezTo>
                  <a:pt x="65" y="175"/>
                  <a:pt x="66" y="175"/>
                  <a:pt x="67" y="173"/>
                </a:cubicBezTo>
                <a:cubicBezTo>
                  <a:pt x="65" y="173"/>
                  <a:pt x="66" y="174"/>
                  <a:pt x="65" y="175"/>
                </a:cubicBezTo>
                <a:close/>
                <a:moveTo>
                  <a:pt x="45" y="240"/>
                </a:moveTo>
                <a:cubicBezTo>
                  <a:pt x="46" y="241"/>
                  <a:pt x="46" y="241"/>
                  <a:pt x="46" y="241"/>
                </a:cubicBezTo>
                <a:cubicBezTo>
                  <a:pt x="45" y="241"/>
                  <a:pt x="45" y="242"/>
                  <a:pt x="44" y="243"/>
                </a:cubicBezTo>
                <a:cubicBezTo>
                  <a:pt x="44" y="243"/>
                  <a:pt x="43" y="243"/>
                  <a:pt x="43" y="243"/>
                </a:cubicBezTo>
                <a:cubicBezTo>
                  <a:pt x="43" y="244"/>
                  <a:pt x="43" y="244"/>
                  <a:pt x="42" y="245"/>
                </a:cubicBezTo>
                <a:cubicBezTo>
                  <a:pt x="43" y="245"/>
                  <a:pt x="43" y="245"/>
                  <a:pt x="44" y="244"/>
                </a:cubicBezTo>
                <a:cubicBezTo>
                  <a:pt x="44" y="244"/>
                  <a:pt x="44" y="244"/>
                  <a:pt x="44" y="244"/>
                </a:cubicBezTo>
                <a:cubicBezTo>
                  <a:pt x="44" y="244"/>
                  <a:pt x="45" y="243"/>
                  <a:pt x="45" y="244"/>
                </a:cubicBezTo>
                <a:cubicBezTo>
                  <a:pt x="45" y="241"/>
                  <a:pt x="47" y="241"/>
                  <a:pt x="48" y="239"/>
                </a:cubicBezTo>
                <a:cubicBezTo>
                  <a:pt x="47" y="238"/>
                  <a:pt x="48" y="238"/>
                  <a:pt x="48" y="237"/>
                </a:cubicBezTo>
                <a:cubicBezTo>
                  <a:pt x="47" y="238"/>
                  <a:pt x="47" y="240"/>
                  <a:pt x="45" y="240"/>
                </a:cubicBezTo>
                <a:close/>
                <a:moveTo>
                  <a:pt x="820" y="180"/>
                </a:moveTo>
                <a:cubicBezTo>
                  <a:pt x="820" y="181"/>
                  <a:pt x="820" y="181"/>
                  <a:pt x="820" y="181"/>
                </a:cubicBezTo>
                <a:cubicBezTo>
                  <a:pt x="821" y="181"/>
                  <a:pt x="820" y="180"/>
                  <a:pt x="820" y="180"/>
                </a:cubicBezTo>
                <a:close/>
                <a:moveTo>
                  <a:pt x="866" y="171"/>
                </a:moveTo>
                <a:cubicBezTo>
                  <a:pt x="865" y="171"/>
                  <a:pt x="865" y="172"/>
                  <a:pt x="865" y="172"/>
                </a:cubicBezTo>
                <a:cubicBezTo>
                  <a:pt x="865" y="172"/>
                  <a:pt x="866" y="172"/>
                  <a:pt x="866" y="171"/>
                </a:cubicBezTo>
                <a:close/>
                <a:moveTo>
                  <a:pt x="867" y="170"/>
                </a:moveTo>
                <a:cubicBezTo>
                  <a:pt x="867" y="170"/>
                  <a:pt x="866" y="171"/>
                  <a:pt x="866" y="171"/>
                </a:cubicBezTo>
                <a:cubicBezTo>
                  <a:pt x="867" y="171"/>
                  <a:pt x="867" y="170"/>
                  <a:pt x="867" y="170"/>
                </a:cubicBezTo>
                <a:close/>
                <a:moveTo>
                  <a:pt x="861" y="164"/>
                </a:moveTo>
                <a:cubicBezTo>
                  <a:pt x="861" y="164"/>
                  <a:pt x="861" y="165"/>
                  <a:pt x="861" y="165"/>
                </a:cubicBezTo>
                <a:cubicBezTo>
                  <a:pt x="861" y="164"/>
                  <a:pt x="861" y="164"/>
                  <a:pt x="861" y="164"/>
                </a:cubicBezTo>
                <a:close/>
                <a:moveTo>
                  <a:pt x="868" y="162"/>
                </a:moveTo>
                <a:cubicBezTo>
                  <a:pt x="868" y="163"/>
                  <a:pt x="868" y="163"/>
                  <a:pt x="868" y="164"/>
                </a:cubicBezTo>
                <a:cubicBezTo>
                  <a:pt x="868" y="163"/>
                  <a:pt x="868" y="162"/>
                  <a:pt x="868" y="162"/>
                </a:cubicBezTo>
                <a:close/>
                <a:moveTo>
                  <a:pt x="837" y="147"/>
                </a:moveTo>
                <a:cubicBezTo>
                  <a:pt x="837" y="148"/>
                  <a:pt x="837" y="150"/>
                  <a:pt x="836" y="151"/>
                </a:cubicBezTo>
                <a:cubicBezTo>
                  <a:pt x="837" y="150"/>
                  <a:pt x="837" y="148"/>
                  <a:pt x="837" y="147"/>
                </a:cubicBezTo>
                <a:close/>
                <a:moveTo>
                  <a:pt x="852" y="150"/>
                </a:moveTo>
                <a:cubicBezTo>
                  <a:pt x="852" y="149"/>
                  <a:pt x="852" y="149"/>
                  <a:pt x="852" y="149"/>
                </a:cubicBezTo>
                <a:cubicBezTo>
                  <a:pt x="852" y="148"/>
                  <a:pt x="853" y="145"/>
                  <a:pt x="852" y="146"/>
                </a:cubicBezTo>
                <a:cubicBezTo>
                  <a:pt x="852" y="147"/>
                  <a:pt x="851" y="150"/>
                  <a:pt x="851" y="151"/>
                </a:cubicBezTo>
                <a:cubicBezTo>
                  <a:pt x="852" y="151"/>
                  <a:pt x="852" y="150"/>
                  <a:pt x="852" y="150"/>
                </a:cubicBezTo>
                <a:close/>
                <a:moveTo>
                  <a:pt x="857" y="134"/>
                </a:moveTo>
                <a:cubicBezTo>
                  <a:pt x="857" y="134"/>
                  <a:pt x="857" y="134"/>
                  <a:pt x="857" y="134"/>
                </a:cubicBezTo>
                <a:cubicBezTo>
                  <a:pt x="857" y="135"/>
                  <a:pt x="857" y="135"/>
                  <a:pt x="857" y="135"/>
                </a:cubicBezTo>
                <a:lnTo>
                  <a:pt x="857" y="134"/>
                </a:lnTo>
                <a:close/>
                <a:moveTo>
                  <a:pt x="855" y="121"/>
                </a:moveTo>
                <a:cubicBezTo>
                  <a:pt x="855" y="119"/>
                  <a:pt x="855" y="121"/>
                  <a:pt x="855" y="122"/>
                </a:cubicBezTo>
                <a:cubicBezTo>
                  <a:pt x="854" y="122"/>
                  <a:pt x="855" y="122"/>
                  <a:pt x="855" y="122"/>
                </a:cubicBezTo>
                <a:cubicBezTo>
                  <a:pt x="854" y="123"/>
                  <a:pt x="853" y="126"/>
                  <a:pt x="854" y="127"/>
                </a:cubicBezTo>
                <a:cubicBezTo>
                  <a:pt x="854" y="125"/>
                  <a:pt x="855" y="123"/>
                  <a:pt x="855" y="121"/>
                </a:cubicBezTo>
                <a:close/>
                <a:moveTo>
                  <a:pt x="861" y="127"/>
                </a:moveTo>
                <a:cubicBezTo>
                  <a:pt x="861" y="127"/>
                  <a:pt x="861" y="128"/>
                  <a:pt x="861" y="128"/>
                </a:cubicBezTo>
                <a:cubicBezTo>
                  <a:pt x="862" y="128"/>
                  <a:pt x="862" y="127"/>
                  <a:pt x="861" y="127"/>
                </a:cubicBezTo>
                <a:close/>
                <a:moveTo>
                  <a:pt x="843" y="120"/>
                </a:moveTo>
                <a:cubicBezTo>
                  <a:pt x="843" y="121"/>
                  <a:pt x="842" y="121"/>
                  <a:pt x="842" y="122"/>
                </a:cubicBezTo>
                <a:cubicBezTo>
                  <a:pt x="843" y="121"/>
                  <a:pt x="843" y="120"/>
                  <a:pt x="843" y="120"/>
                </a:cubicBezTo>
                <a:close/>
                <a:moveTo>
                  <a:pt x="859" y="124"/>
                </a:moveTo>
                <a:cubicBezTo>
                  <a:pt x="859" y="125"/>
                  <a:pt x="859" y="126"/>
                  <a:pt x="859" y="126"/>
                </a:cubicBezTo>
                <a:cubicBezTo>
                  <a:pt x="859" y="125"/>
                  <a:pt x="860" y="124"/>
                  <a:pt x="859" y="124"/>
                </a:cubicBezTo>
                <a:close/>
                <a:moveTo>
                  <a:pt x="862" y="124"/>
                </a:moveTo>
                <a:cubicBezTo>
                  <a:pt x="862" y="124"/>
                  <a:pt x="861" y="125"/>
                  <a:pt x="862" y="126"/>
                </a:cubicBezTo>
                <a:cubicBezTo>
                  <a:pt x="862" y="125"/>
                  <a:pt x="862" y="124"/>
                  <a:pt x="862" y="124"/>
                </a:cubicBezTo>
                <a:close/>
                <a:moveTo>
                  <a:pt x="839" y="118"/>
                </a:moveTo>
                <a:cubicBezTo>
                  <a:pt x="839" y="118"/>
                  <a:pt x="839" y="119"/>
                  <a:pt x="839" y="119"/>
                </a:cubicBezTo>
                <a:cubicBezTo>
                  <a:pt x="839" y="119"/>
                  <a:pt x="839" y="118"/>
                  <a:pt x="839" y="118"/>
                </a:cubicBezTo>
                <a:close/>
                <a:moveTo>
                  <a:pt x="844" y="116"/>
                </a:moveTo>
                <a:cubicBezTo>
                  <a:pt x="843" y="117"/>
                  <a:pt x="843" y="119"/>
                  <a:pt x="843" y="119"/>
                </a:cubicBezTo>
                <a:cubicBezTo>
                  <a:pt x="843" y="118"/>
                  <a:pt x="844" y="117"/>
                  <a:pt x="844" y="116"/>
                </a:cubicBezTo>
                <a:close/>
                <a:moveTo>
                  <a:pt x="862" y="120"/>
                </a:moveTo>
                <a:cubicBezTo>
                  <a:pt x="862" y="121"/>
                  <a:pt x="861" y="122"/>
                  <a:pt x="862" y="123"/>
                </a:cubicBezTo>
                <a:cubicBezTo>
                  <a:pt x="862" y="122"/>
                  <a:pt x="863" y="121"/>
                  <a:pt x="862" y="120"/>
                </a:cubicBezTo>
                <a:close/>
                <a:moveTo>
                  <a:pt x="855" y="118"/>
                </a:moveTo>
                <a:cubicBezTo>
                  <a:pt x="855" y="118"/>
                  <a:pt x="855" y="119"/>
                  <a:pt x="855" y="119"/>
                </a:cubicBezTo>
                <a:cubicBezTo>
                  <a:pt x="855" y="119"/>
                  <a:pt x="856" y="118"/>
                  <a:pt x="855" y="118"/>
                </a:cubicBezTo>
                <a:close/>
                <a:moveTo>
                  <a:pt x="858" y="117"/>
                </a:moveTo>
                <a:cubicBezTo>
                  <a:pt x="857" y="117"/>
                  <a:pt x="857" y="118"/>
                  <a:pt x="857" y="118"/>
                </a:cubicBezTo>
                <a:cubicBezTo>
                  <a:pt x="857" y="118"/>
                  <a:pt x="858" y="117"/>
                  <a:pt x="858" y="117"/>
                </a:cubicBezTo>
                <a:close/>
                <a:moveTo>
                  <a:pt x="860" y="116"/>
                </a:moveTo>
                <a:cubicBezTo>
                  <a:pt x="860" y="116"/>
                  <a:pt x="860" y="116"/>
                  <a:pt x="860" y="116"/>
                </a:cubicBezTo>
                <a:cubicBezTo>
                  <a:pt x="859" y="115"/>
                  <a:pt x="859" y="117"/>
                  <a:pt x="859" y="117"/>
                </a:cubicBezTo>
                <a:cubicBezTo>
                  <a:pt x="860" y="117"/>
                  <a:pt x="859" y="117"/>
                  <a:pt x="860" y="116"/>
                </a:cubicBezTo>
                <a:close/>
                <a:moveTo>
                  <a:pt x="849" y="110"/>
                </a:moveTo>
                <a:cubicBezTo>
                  <a:pt x="848" y="113"/>
                  <a:pt x="849" y="111"/>
                  <a:pt x="849" y="110"/>
                </a:cubicBezTo>
                <a:close/>
                <a:moveTo>
                  <a:pt x="845" y="105"/>
                </a:moveTo>
                <a:cubicBezTo>
                  <a:pt x="844" y="106"/>
                  <a:pt x="844" y="106"/>
                  <a:pt x="844" y="107"/>
                </a:cubicBezTo>
                <a:cubicBezTo>
                  <a:pt x="844" y="107"/>
                  <a:pt x="845" y="105"/>
                  <a:pt x="845" y="105"/>
                </a:cubicBezTo>
                <a:close/>
                <a:moveTo>
                  <a:pt x="844" y="105"/>
                </a:moveTo>
                <a:cubicBezTo>
                  <a:pt x="843" y="105"/>
                  <a:pt x="843" y="106"/>
                  <a:pt x="843" y="106"/>
                </a:cubicBezTo>
                <a:lnTo>
                  <a:pt x="844" y="105"/>
                </a:lnTo>
                <a:close/>
                <a:moveTo>
                  <a:pt x="836" y="101"/>
                </a:moveTo>
                <a:cubicBezTo>
                  <a:pt x="836" y="102"/>
                  <a:pt x="836" y="102"/>
                  <a:pt x="836" y="102"/>
                </a:cubicBezTo>
                <a:cubicBezTo>
                  <a:pt x="836" y="102"/>
                  <a:pt x="836" y="101"/>
                  <a:pt x="836" y="101"/>
                </a:cubicBezTo>
                <a:close/>
                <a:moveTo>
                  <a:pt x="838" y="98"/>
                </a:moveTo>
                <a:cubicBezTo>
                  <a:pt x="839" y="95"/>
                  <a:pt x="838" y="96"/>
                  <a:pt x="838" y="98"/>
                </a:cubicBezTo>
                <a:close/>
                <a:moveTo>
                  <a:pt x="828" y="135"/>
                </a:moveTo>
                <a:cubicBezTo>
                  <a:pt x="828" y="136"/>
                  <a:pt x="828" y="137"/>
                  <a:pt x="827" y="137"/>
                </a:cubicBezTo>
                <a:cubicBezTo>
                  <a:pt x="828" y="138"/>
                  <a:pt x="828" y="138"/>
                  <a:pt x="828" y="138"/>
                </a:cubicBezTo>
                <a:cubicBezTo>
                  <a:pt x="828" y="137"/>
                  <a:pt x="829" y="136"/>
                  <a:pt x="828" y="135"/>
                </a:cubicBezTo>
                <a:close/>
                <a:moveTo>
                  <a:pt x="846" y="121"/>
                </a:moveTo>
                <a:cubicBezTo>
                  <a:pt x="847" y="121"/>
                  <a:pt x="846" y="122"/>
                  <a:pt x="846" y="123"/>
                </a:cubicBezTo>
                <a:cubicBezTo>
                  <a:pt x="847" y="121"/>
                  <a:pt x="848" y="117"/>
                  <a:pt x="848" y="115"/>
                </a:cubicBezTo>
                <a:cubicBezTo>
                  <a:pt x="848" y="117"/>
                  <a:pt x="846" y="118"/>
                  <a:pt x="847" y="119"/>
                </a:cubicBezTo>
                <a:cubicBezTo>
                  <a:pt x="847" y="119"/>
                  <a:pt x="847" y="119"/>
                  <a:pt x="847" y="118"/>
                </a:cubicBezTo>
                <a:cubicBezTo>
                  <a:pt x="846" y="119"/>
                  <a:pt x="846" y="120"/>
                  <a:pt x="846" y="121"/>
                </a:cubicBezTo>
                <a:cubicBezTo>
                  <a:pt x="846" y="121"/>
                  <a:pt x="846" y="120"/>
                  <a:pt x="846" y="120"/>
                </a:cubicBezTo>
                <a:cubicBezTo>
                  <a:pt x="846" y="121"/>
                  <a:pt x="845" y="121"/>
                  <a:pt x="845" y="121"/>
                </a:cubicBezTo>
                <a:cubicBezTo>
                  <a:pt x="846" y="122"/>
                  <a:pt x="846" y="121"/>
                  <a:pt x="846" y="121"/>
                </a:cubicBezTo>
                <a:close/>
                <a:moveTo>
                  <a:pt x="860" y="122"/>
                </a:moveTo>
                <a:cubicBezTo>
                  <a:pt x="860" y="122"/>
                  <a:pt x="859" y="123"/>
                  <a:pt x="860" y="123"/>
                </a:cubicBezTo>
                <a:cubicBezTo>
                  <a:pt x="860" y="123"/>
                  <a:pt x="860" y="123"/>
                  <a:pt x="860" y="123"/>
                </a:cubicBezTo>
                <a:cubicBezTo>
                  <a:pt x="859" y="124"/>
                  <a:pt x="860" y="122"/>
                  <a:pt x="860" y="122"/>
                </a:cubicBezTo>
                <a:close/>
                <a:moveTo>
                  <a:pt x="861" y="115"/>
                </a:moveTo>
                <a:cubicBezTo>
                  <a:pt x="861" y="115"/>
                  <a:pt x="861" y="115"/>
                  <a:pt x="861" y="115"/>
                </a:cubicBezTo>
                <a:cubicBezTo>
                  <a:pt x="862" y="117"/>
                  <a:pt x="859" y="120"/>
                  <a:pt x="860" y="122"/>
                </a:cubicBezTo>
                <a:cubicBezTo>
                  <a:pt x="860" y="118"/>
                  <a:pt x="862" y="115"/>
                  <a:pt x="862" y="112"/>
                </a:cubicBezTo>
                <a:cubicBezTo>
                  <a:pt x="862" y="112"/>
                  <a:pt x="862" y="111"/>
                  <a:pt x="862" y="111"/>
                </a:cubicBezTo>
                <a:cubicBezTo>
                  <a:pt x="862" y="110"/>
                  <a:pt x="864" y="107"/>
                  <a:pt x="863" y="106"/>
                </a:cubicBezTo>
                <a:cubicBezTo>
                  <a:pt x="863" y="107"/>
                  <a:pt x="862" y="108"/>
                  <a:pt x="862" y="110"/>
                </a:cubicBezTo>
                <a:cubicBezTo>
                  <a:pt x="861" y="109"/>
                  <a:pt x="861" y="109"/>
                  <a:pt x="861" y="109"/>
                </a:cubicBezTo>
                <a:cubicBezTo>
                  <a:pt x="862" y="111"/>
                  <a:pt x="861" y="114"/>
                  <a:pt x="861" y="115"/>
                </a:cubicBezTo>
                <a:close/>
                <a:moveTo>
                  <a:pt x="842" y="104"/>
                </a:moveTo>
                <a:cubicBezTo>
                  <a:pt x="842" y="105"/>
                  <a:pt x="842" y="105"/>
                  <a:pt x="842" y="106"/>
                </a:cubicBezTo>
                <a:cubicBezTo>
                  <a:pt x="843" y="105"/>
                  <a:pt x="842" y="104"/>
                  <a:pt x="842" y="104"/>
                </a:cubicBezTo>
                <a:close/>
                <a:moveTo>
                  <a:pt x="707" y="252"/>
                </a:moveTo>
                <a:cubicBezTo>
                  <a:pt x="708" y="252"/>
                  <a:pt x="709" y="252"/>
                  <a:pt x="710" y="253"/>
                </a:cubicBezTo>
                <a:cubicBezTo>
                  <a:pt x="710" y="254"/>
                  <a:pt x="709" y="255"/>
                  <a:pt x="710" y="256"/>
                </a:cubicBezTo>
                <a:cubicBezTo>
                  <a:pt x="712" y="257"/>
                  <a:pt x="715" y="253"/>
                  <a:pt x="715" y="256"/>
                </a:cubicBezTo>
                <a:cubicBezTo>
                  <a:pt x="717" y="258"/>
                  <a:pt x="720" y="259"/>
                  <a:pt x="723" y="259"/>
                </a:cubicBezTo>
                <a:cubicBezTo>
                  <a:pt x="725" y="260"/>
                  <a:pt x="726" y="261"/>
                  <a:pt x="728" y="262"/>
                </a:cubicBezTo>
                <a:cubicBezTo>
                  <a:pt x="730" y="262"/>
                  <a:pt x="733" y="262"/>
                  <a:pt x="734" y="263"/>
                </a:cubicBezTo>
                <a:cubicBezTo>
                  <a:pt x="736" y="263"/>
                  <a:pt x="737" y="264"/>
                  <a:pt x="739" y="265"/>
                </a:cubicBezTo>
                <a:cubicBezTo>
                  <a:pt x="744" y="267"/>
                  <a:pt x="749" y="267"/>
                  <a:pt x="753" y="269"/>
                </a:cubicBezTo>
                <a:cubicBezTo>
                  <a:pt x="756" y="269"/>
                  <a:pt x="760" y="271"/>
                  <a:pt x="762" y="272"/>
                </a:cubicBezTo>
                <a:cubicBezTo>
                  <a:pt x="765" y="272"/>
                  <a:pt x="768" y="274"/>
                  <a:pt x="771" y="275"/>
                </a:cubicBezTo>
                <a:cubicBezTo>
                  <a:pt x="772" y="275"/>
                  <a:pt x="774" y="275"/>
                  <a:pt x="776" y="276"/>
                </a:cubicBezTo>
                <a:cubicBezTo>
                  <a:pt x="776" y="276"/>
                  <a:pt x="777" y="276"/>
                  <a:pt x="777" y="276"/>
                </a:cubicBezTo>
                <a:cubicBezTo>
                  <a:pt x="779" y="277"/>
                  <a:pt x="781" y="277"/>
                  <a:pt x="782" y="277"/>
                </a:cubicBezTo>
                <a:cubicBezTo>
                  <a:pt x="784" y="278"/>
                  <a:pt x="785" y="279"/>
                  <a:pt x="787" y="279"/>
                </a:cubicBezTo>
                <a:cubicBezTo>
                  <a:pt x="789" y="280"/>
                  <a:pt x="792" y="281"/>
                  <a:pt x="795" y="281"/>
                </a:cubicBezTo>
                <a:cubicBezTo>
                  <a:pt x="796" y="282"/>
                  <a:pt x="798" y="282"/>
                  <a:pt x="799" y="282"/>
                </a:cubicBezTo>
                <a:cubicBezTo>
                  <a:pt x="800" y="283"/>
                  <a:pt x="800" y="283"/>
                  <a:pt x="801" y="283"/>
                </a:cubicBezTo>
                <a:cubicBezTo>
                  <a:pt x="802" y="283"/>
                  <a:pt x="802" y="283"/>
                  <a:pt x="802" y="283"/>
                </a:cubicBezTo>
                <a:cubicBezTo>
                  <a:pt x="803" y="284"/>
                  <a:pt x="803" y="284"/>
                  <a:pt x="803" y="284"/>
                </a:cubicBezTo>
                <a:cubicBezTo>
                  <a:pt x="803" y="284"/>
                  <a:pt x="803" y="284"/>
                  <a:pt x="803" y="284"/>
                </a:cubicBezTo>
                <a:cubicBezTo>
                  <a:pt x="803" y="284"/>
                  <a:pt x="803" y="284"/>
                  <a:pt x="803" y="284"/>
                </a:cubicBezTo>
                <a:cubicBezTo>
                  <a:pt x="804" y="285"/>
                  <a:pt x="805" y="284"/>
                  <a:pt x="806" y="285"/>
                </a:cubicBezTo>
                <a:cubicBezTo>
                  <a:pt x="807" y="285"/>
                  <a:pt x="808" y="286"/>
                  <a:pt x="809" y="287"/>
                </a:cubicBezTo>
                <a:cubicBezTo>
                  <a:pt x="810" y="286"/>
                  <a:pt x="811" y="287"/>
                  <a:pt x="812" y="288"/>
                </a:cubicBezTo>
                <a:cubicBezTo>
                  <a:pt x="813" y="288"/>
                  <a:pt x="813" y="288"/>
                  <a:pt x="813" y="288"/>
                </a:cubicBezTo>
                <a:cubicBezTo>
                  <a:pt x="813" y="288"/>
                  <a:pt x="813" y="287"/>
                  <a:pt x="813" y="287"/>
                </a:cubicBezTo>
                <a:cubicBezTo>
                  <a:pt x="813" y="287"/>
                  <a:pt x="813" y="287"/>
                  <a:pt x="813" y="286"/>
                </a:cubicBezTo>
                <a:cubicBezTo>
                  <a:pt x="813" y="286"/>
                  <a:pt x="813" y="286"/>
                  <a:pt x="813" y="286"/>
                </a:cubicBezTo>
                <a:cubicBezTo>
                  <a:pt x="813" y="285"/>
                  <a:pt x="813" y="285"/>
                  <a:pt x="813" y="284"/>
                </a:cubicBezTo>
                <a:cubicBezTo>
                  <a:pt x="813" y="282"/>
                  <a:pt x="813" y="282"/>
                  <a:pt x="813" y="282"/>
                </a:cubicBezTo>
                <a:cubicBezTo>
                  <a:pt x="813" y="282"/>
                  <a:pt x="812" y="281"/>
                  <a:pt x="812" y="280"/>
                </a:cubicBezTo>
                <a:cubicBezTo>
                  <a:pt x="812" y="280"/>
                  <a:pt x="813" y="280"/>
                  <a:pt x="813" y="279"/>
                </a:cubicBezTo>
                <a:cubicBezTo>
                  <a:pt x="813" y="279"/>
                  <a:pt x="812" y="279"/>
                  <a:pt x="812" y="279"/>
                </a:cubicBezTo>
                <a:cubicBezTo>
                  <a:pt x="812" y="278"/>
                  <a:pt x="812" y="278"/>
                  <a:pt x="812" y="278"/>
                </a:cubicBezTo>
                <a:cubicBezTo>
                  <a:pt x="812" y="277"/>
                  <a:pt x="812" y="277"/>
                  <a:pt x="812" y="277"/>
                </a:cubicBezTo>
                <a:cubicBezTo>
                  <a:pt x="812" y="276"/>
                  <a:pt x="812" y="276"/>
                  <a:pt x="812" y="275"/>
                </a:cubicBezTo>
                <a:cubicBezTo>
                  <a:pt x="813" y="270"/>
                  <a:pt x="813" y="265"/>
                  <a:pt x="813" y="259"/>
                </a:cubicBezTo>
                <a:cubicBezTo>
                  <a:pt x="813" y="254"/>
                  <a:pt x="813" y="250"/>
                  <a:pt x="813" y="245"/>
                </a:cubicBezTo>
                <a:cubicBezTo>
                  <a:pt x="815" y="226"/>
                  <a:pt x="815" y="226"/>
                  <a:pt x="815" y="226"/>
                </a:cubicBezTo>
                <a:cubicBezTo>
                  <a:pt x="815" y="219"/>
                  <a:pt x="816" y="212"/>
                  <a:pt x="817" y="206"/>
                </a:cubicBezTo>
                <a:cubicBezTo>
                  <a:pt x="817" y="206"/>
                  <a:pt x="818" y="205"/>
                  <a:pt x="818" y="205"/>
                </a:cubicBezTo>
                <a:cubicBezTo>
                  <a:pt x="818" y="204"/>
                  <a:pt x="817" y="204"/>
                  <a:pt x="818" y="204"/>
                </a:cubicBezTo>
                <a:cubicBezTo>
                  <a:pt x="818" y="203"/>
                  <a:pt x="818" y="203"/>
                  <a:pt x="818" y="203"/>
                </a:cubicBezTo>
                <a:cubicBezTo>
                  <a:pt x="819" y="197"/>
                  <a:pt x="820" y="192"/>
                  <a:pt x="822" y="186"/>
                </a:cubicBezTo>
                <a:cubicBezTo>
                  <a:pt x="822" y="185"/>
                  <a:pt x="822" y="186"/>
                  <a:pt x="822" y="186"/>
                </a:cubicBezTo>
                <a:cubicBezTo>
                  <a:pt x="823" y="183"/>
                  <a:pt x="824" y="178"/>
                  <a:pt x="825" y="175"/>
                </a:cubicBezTo>
                <a:cubicBezTo>
                  <a:pt x="825" y="173"/>
                  <a:pt x="825" y="171"/>
                  <a:pt x="826" y="170"/>
                </a:cubicBezTo>
                <a:cubicBezTo>
                  <a:pt x="826" y="169"/>
                  <a:pt x="825" y="169"/>
                  <a:pt x="825" y="169"/>
                </a:cubicBezTo>
                <a:cubicBezTo>
                  <a:pt x="826" y="169"/>
                  <a:pt x="826" y="169"/>
                  <a:pt x="826" y="169"/>
                </a:cubicBezTo>
                <a:cubicBezTo>
                  <a:pt x="826" y="167"/>
                  <a:pt x="826" y="167"/>
                  <a:pt x="826" y="167"/>
                </a:cubicBezTo>
                <a:cubicBezTo>
                  <a:pt x="827" y="164"/>
                  <a:pt x="828" y="160"/>
                  <a:pt x="829" y="156"/>
                </a:cubicBezTo>
                <a:cubicBezTo>
                  <a:pt x="829" y="155"/>
                  <a:pt x="829" y="155"/>
                  <a:pt x="829" y="154"/>
                </a:cubicBezTo>
                <a:cubicBezTo>
                  <a:pt x="830" y="154"/>
                  <a:pt x="830" y="154"/>
                  <a:pt x="829" y="153"/>
                </a:cubicBezTo>
                <a:cubicBezTo>
                  <a:pt x="829" y="153"/>
                  <a:pt x="830" y="151"/>
                  <a:pt x="830" y="152"/>
                </a:cubicBezTo>
                <a:cubicBezTo>
                  <a:pt x="830" y="151"/>
                  <a:pt x="830" y="152"/>
                  <a:pt x="830" y="152"/>
                </a:cubicBezTo>
                <a:cubicBezTo>
                  <a:pt x="831" y="151"/>
                  <a:pt x="831" y="149"/>
                  <a:pt x="831" y="147"/>
                </a:cubicBezTo>
                <a:cubicBezTo>
                  <a:pt x="831" y="146"/>
                  <a:pt x="832" y="144"/>
                  <a:pt x="833" y="142"/>
                </a:cubicBezTo>
                <a:cubicBezTo>
                  <a:pt x="833" y="144"/>
                  <a:pt x="833" y="146"/>
                  <a:pt x="835" y="147"/>
                </a:cubicBezTo>
                <a:cubicBezTo>
                  <a:pt x="836" y="145"/>
                  <a:pt x="836" y="141"/>
                  <a:pt x="837" y="140"/>
                </a:cubicBezTo>
                <a:cubicBezTo>
                  <a:pt x="838" y="135"/>
                  <a:pt x="839" y="130"/>
                  <a:pt x="840" y="125"/>
                </a:cubicBezTo>
                <a:cubicBezTo>
                  <a:pt x="840" y="124"/>
                  <a:pt x="840" y="124"/>
                  <a:pt x="840" y="124"/>
                </a:cubicBezTo>
                <a:cubicBezTo>
                  <a:pt x="842" y="119"/>
                  <a:pt x="842" y="114"/>
                  <a:pt x="844" y="108"/>
                </a:cubicBezTo>
                <a:cubicBezTo>
                  <a:pt x="842" y="119"/>
                  <a:pt x="839" y="128"/>
                  <a:pt x="838" y="138"/>
                </a:cubicBezTo>
                <a:cubicBezTo>
                  <a:pt x="837" y="140"/>
                  <a:pt x="836" y="146"/>
                  <a:pt x="835" y="150"/>
                </a:cubicBezTo>
                <a:cubicBezTo>
                  <a:pt x="835" y="152"/>
                  <a:pt x="836" y="153"/>
                  <a:pt x="838" y="152"/>
                </a:cubicBezTo>
                <a:cubicBezTo>
                  <a:pt x="840" y="150"/>
                  <a:pt x="839" y="147"/>
                  <a:pt x="840" y="145"/>
                </a:cubicBezTo>
                <a:cubicBezTo>
                  <a:pt x="841" y="145"/>
                  <a:pt x="841" y="144"/>
                  <a:pt x="842" y="145"/>
                </a:cubicBezTo>
                <a:cubicBezTo>
                  <a:pt x="842" y="150"/>
                  <a:pt x="840" y="156"/>
                  <a:pt x="840" y="160"/>
                </a:cubicBezTo>
                <a:cubicBezTo>
                  <a:pt x="840" y="161"/>
                  <a:pt x="840" y="162"/>
                  <a:pt x="840" y="163"/>
                </a:cubicBezTo>
                <a:cubicBezTo>
                  <a:pt x="840" y="163"/>
                  <a:pt x="840" y="164"/>
                  <a:pt x="841" y="164"/>
                </a:cubicBezTo>
                <a:cubicBezTo>
                  <a:pt x="841" y="164"/>
                  <a:pt x="841" y="164"/>
                  <a:pt x="842" y="164"/>
                </a:cubicBezTo>
                <a:cubicBezTo>
                  <a:pt x="842" y="159"/>
                  <a:pt x="846" y="156"/>
                  <a:pt x="846" y="151"/>
                </a:cubicBezTo>
                <a:cubicBezTo>
                  <a:pt x="847" y="150"/>
                  <a:pt x="848" y="149"/>
                  <a:pt x="849" y="149"/>
                </a:cubicBezTo>
                <a:cubicBezTo>
                  <a:pt x="849" y="147"/>
                  <a:pt x="850" y="145"/>
                  <a:pt x="850" y="143"/>
                </a:cubicBezTo>
                <a:cubicBezTo>
                  <a:pt x="850" y="142"/>
                  <a:pt x="850" y="142"/>
                  <a:pt x="850" y="142"/>
                </a:cubicBezTo>
                <a:cubicBezTo>
                  <a:pt x="851" y="137"/>
                  <a:pt x="851" y="133"/>
                  <a:pt x="853" y="129"/>
                </a:cubicBezTo>
                <a:cubicBezTo>
                  <a:pt x="853" y="133"/>
                  <a:pt x="852" y="136"/>
                  <a:pt x="851" y="140"/>
                </a:cubicBezTo>
                <a:cubicBezTo>
                  <a:pt x="851" y="140"/>
                  <a:pt x="852" y="141"/>
                  <a:pt x="852" y="141"/>
                </a:cubicBezTo>
                <a:cubicBezTo>
                  <a:pt x="851" y="144"/>
                  <a:pt x="850" y="149"/>
                  <a:pt x="849" y="152"/>
                </a:cubicBezTo>
                <a:cubicBezTo>
                  <a:pt x="850" y="153"/>
                  <a:pt x="851" y="153"/>
                  <a:pt x="851" y="152"/>
                </a:cubicBezTo>
                <a:cubicBezTo>
                  <a:pt x="851" y="152"/>
                  <a:pt x="851" y="153"/>
                  <a:pt x="851" y="153"/>
                </a:cubicBezTo>
                <a:cubicBezTo>
                  <a:pt x="851" y="153"/>
                  <a:pt x="851" y="153"/>
                  <a:pt x="852" y="153"/>
                </a:cubicBezTo>
                <a:cubicBezTo>
                  <a:pt x="851" y="155"/>
                  <a:pt x="851" y="155"/>
                  <a:pt x="851" y="157"/>
                </a:cubicBezTo>
                <a:cubicBezTo>
                  <a:pt x="851" y="158"/>
                  <a:pt x="851" y="158"/>
                  <a:pt x="852" y="158"/>
                </a:cubicBezTo>
                <a:cubicBezTo>
                  <a:pt x="852" y="156"/>
                  <a:pt x="853" y="155"/>
                  <a:pt x="853" y="153"/>
                </a:cubicBezTo>
                <a:cubicBezTo>
                  <a:pt x="853" y="152"/>
                  <a:pt x="853" y="151"/>
                  <a:pt x="853" y="151"/>
                </a:cubicBezTo>
                <a:cubicBezTo>
                  <a:pt x="853" y="150"/>
                  <a:pt x="853" y="150"/>
                  <a:pt x="854" y="150"/>
                </a:cubicBezTo>
                <a:cubicBezTo>
                  <a:pt x="854" y="149"/>
                  <a:pt x="853" y="149"/>
                  <a:pt x="853" y="148"/>
                </a:cubicBezTo>
                <a:cubicBezTo>
                  <a:pt x="853" y="148"/>
                  <a:pt x="854" y="148"/>
                  <a:pt x="854" y="147"/>
                </a:cubicBezTo>
                <a:cubicBezTo>
                  <a:pt x="855" y="145"/>
                  <a:pt x="854" y="143"/>
                  <a:pt x="855" y="141"/>
                </a:cubicBezTo>
                <a:cubicBezTo>
                  <a:pt x="855" y="140"/>
                  <a:pt x="856" y="139"/>
                  <a:pt x="857" y="137"/>
                </a:cubicBezTo>
                <a:cubicBezTo>
                  <a:pt x="857" y="138"/>
                  <a:pt x="856" y="139"/>
                  <a:pt x="856" y="140"/>
                </a:cubicBezTo>
                <a:cubicBezTo>
                  <a:pt x="855" y="144"/>
                  <a:pt x="856" y="148"/>
                  <a:pt x="855" y="151"/>
                </a:cubicBezTo>
                <a:cubicBezTo>
                  <a:pt x="856" y="152"/>
                  <a:pt x="856" y="151"/>
                  <a:pt x="857" y="151"/>
                </a:cubicBezTo>
                <a:cubicBezTo>
                  <a:pt x="857" y="150"/>
                  <a:pt x="857" y="149"/>
                  <a:pt x="857" y="148"/>
                </a:cubicBezTo>
                <a:cubicBezTo>
                  <a:pt x="857" y="148"/>
                  <a:pt x="857" y="149"/>
                  <a:pt x="857" y="148"/>
                </a:cubicBezTo>
                <a:cubicBezTo>
                  <a:pt x="857" y="146"/>
                  <a:pt x="857" y="144"/>
                  <a:pt x="858" y="141"/>
                </a:cubicBezTo>
                <a:cubicBezTo>
                  <a:pt x="858" y="141"/>
                  <a:pt x="858" y="140"/>
                  <a:pt x="859" y="141"/>
                </a:cubicBezTo>
                <a:cubicBezTo>
                  <a:pt x="859" y="140"/>
                  <a:pt x="859" y="140"/>
                  <a:pt x="860" y="140"/>
                </a:cubicBezTo>
                <a:cubicBezTo>
                  <a:pt x="860" y="139"/>
                  <a:pt x="859" y="140"/>
                  <a:pt x="859" y="140"/>
                </a:cubicBezTo>
                <a:cubicBezTo>
                  <a:pt x="860" y="139"/>
                  <a:pt x="859" y="138"/>
                  <a:pt x="860" y="138"/>
                </a:cubicBezTo>
                <a:cubicBezTo>
                  <a:pt x="860" y="134"/>
                  <a:pt x="861" y="132"/>
                  <a:pt x="861" y="128"/>
                </a:cubicBezTo>
                <a:cubicBezTo>
                  <a:pt x="861" y="131"/>
                  <a:pt x="861" y="134"/>
                  <a:pt x="860" y="137"/>
                </a:cubicBezTo>
                <a:cubicBezTo>
                  <a:pt x="860" y="138"/>
                  <a:pt x="861" y="137"/>
                  <a:pt x="861" y="138"/>
                </a:cubicBezTo>
                <a:cubicBezTo>
                  <a:pt x="861" y="139"/>
                  <a:pt x="860" y="139"/>
                  <a:pt x="860" y="140"/>
                </a:cubicBezTo>
                <a:cubicBezTo>
                  <a:pt x="860" y="141"/>
                  <a:pt x="860" y="142"/>
                  <a:pt x="860" y="143"/>
                </a:cubicBezTo>
                <a:cubicBezTo>
                  <a:pt x="860" y="144"/>
                  <a:pt x="859" y="145"/>
                  <a:pt x="859" y="146"/>
                </a:cubicBezTo>
                <a:cubicBezTo>
                  <a:pt x="860" y="147"/>
                  <a:pt x="860" y="148"/>
                  <a:pt x="860" y="149"/>
                </a:cubicBezTo>
                <a:cubicBezTo>
                  <a:pt x="860" y="150"/>
                  <a:pt x="860" y="149"/>
                  <a:pt x="860" y="150"/>
                </a:cubicBezTo>
                <a:cubicBezTo>
                  <a:pt x="861" y="151"/>
                  <a:pt x="861" y="150"/>
                  <a:pt x="862" y="150"/>
                </a:cubicBezTo>
                <a:cubicBezTo>
                  <a:pt x="862" y="151"/>
                  <a:pt x="861" y="150"/>
                  <a:pt x="861" y="151"/>
                </a:cubicBezTo>
                <a:cubicBezTo>
                  <a:pt x="861" y="151"/>
                  <a:pt x="861" y="152"/>
                  <a:pt x="862" y="152"/>
                </a:cubicBezTo>
                <a:cubicBezTo>
                  <a:pt x="861" y="154"/>
                  <a:pt x="861" y="155"/>
                  <a:pt x="861" y="157"/>
                </a:cubicBezTo>
                <a:cubicBezTo>
                  <a:pt x="861" y="157"/>
                  <a:pt x="861" y="156"/>
                  <a:pt x="861" y="157"/>
                </a:cubicBezTo>
                <a:cubicBezTo>
                  <a:pt x="861" y="157"/>
                  <a:pt x="861" y="160"/>
                  <a:pt x="861" y="160"/>
                </a:cubicBezTo>
                <a:cubicBezTo>
                  <a:pt x="861" y="162"/>
                  <a:pt x="861" y="163"/>
                  <a:pt x="860" y="165"/>
                </a:cubicBezTo>
                <a:cubicBezTo>
                  <a:pt x="860" y="166"/>
                  <a:pt x="861" y="165"/>
                  <a:pt x="861" y="166"/>
                </a:cubicBezTo>
                <a:cubicBezTo>
                  <a:pt x="861" y="167"/>
                  <a:pt x="861" y="168"/>
                  <a:pt x="860" y="169"/>
                </a:cubicBezTo>
                <a:cubicBezTo>
                  <a:pt x="861" y="170"/>
                  <a:pt x="861" y="172"/>
                  <a:pt x="860" y="173"/>
                </a:cubicBezTo>
                <a:cubicBezTo>
                  <a:pt x="861" y="173"/>
                  <a:pt x="861" y="172"/>
                  <a:pt x="862" y="172"/>
                </a:cubicBezTo>
                <a:cubicBezTo>
                  <a:pt x="862" y="172"/>
                  <a:pt x="861" y="173"/>
                  <a:pt x="861" y="174"/>
                </a:cubicBezTo>
                <a:cubicBezTo>
                  <a:pt x="861" y="178"/>
                  <a:pt x="862" y="181"/>
                  <a:pt x="861" y="186"/>
                </a:cubicBezTo>
                <a:cubicBezTo>
                  <a:pt x="861" y="187"/>
                  <a:pt x="862" y="187"/>
                  <a:pt x="861" y="188"/>
                </a:cubicBezTo>
                <a:cubicBezTo>
                  <a:pt x="861" y="188"/>
                  <a:pt x="862" y="188"/>
                  <a:pt x="862" y="188"/>
                </a:cubicBezTo>
                <a:cubicBezTo>
                  <a:pt x="862" y="190"/>
                  <a:pt x="860" y="196"/>
                  <a:pt x="862" y="198"/>
                </a:cubicBezTo>
                <a:cubicBezTo>
                  <a:pt x="861" y="198"/>
                  <a:pt x="861" y="197"/>
                  <a:pt x="861" y="198"/>
                </a:cubicBezTo>
                <a:cubicBezTo>
                  <a:pt x="861" y="199"/>
                  <a:pt x="860" y="200"/>
                  <a:pt x="861" y="201"/>
                </a:cubicBezTo>
                <a:cubicBezTo>
                  <a:pt x="861" y="204"/>
                  <a:pt x="860" y="206"/>
                  <a:pt x="861" y="208"/>
                </a:cubicBezTo>
                <a:cubicBezTo>
                  <a:pt x="860" y="209"/>
                  <a:pt x="860" y="210"/>
                  <a:pt x="860" y="210"/>
                </a:cubicBezTo>
                <a:cubicBezTo>
                  <a:pt x="860" y="211"/>
                  <a:pt x="860" y="213"/>
                  <a:pt x="860" y="214"/>
                </a:cubicBezTo>
                <a:cubicBezTo>
                  <a:pt x="859" y="231"/>
                  <a:pt x="857" y="248"/>
                  <a:pt x="857" y="264"/>
                </a:cubicBezTo>
                <a:cubicBezTo>
                  <a:pt x="856" y="268"/>
                  <a:pt x="857" y="273"/>
                  <a:pt x="857" y="277"/>
                </a:cubicBezTo>
                <a:cubicBezTo>
                  <a:pt x="857" y="277"/>
                  <a:pt x="857" y="277"/>
                  <a:pt x="857" y="278"/>
                </a:cubicBezTo>
                <a:cubicBezTo>
                  <a:pt x="857" y="279"/>
                  <a:pt x="857" y="279"/>
                  <a:pt x="857" y="279"/>
                </a:cubicBezTo>
                <a:cubicBezTo>
                  <a:pt x="857" y="280"/>
                  <a:pt x="857" y="281"/>
                  <a:pt x="857" y="282"/>
                </a:cubicBezTo>
                <a:cubicBezTo>
                  <a:pt x="857" y="291"/>
                  <a:pt x="857" y="302"/>
                  <a:pt x="859" y="311"/>
                </a:cubicBezTo>
                <a:cubicBezTo>
                  <a:pt x="858" y="317"/>
                  <a:pt x="860" y="324"/>
                  <a:pt x="860" y="331"/>
                </a:cubicBezTo>
                <a:cubicBezTo>
                  <a:pt x="860" y="334"/>
                  <a:pt x="860" y="336"/>
                  <a:pt x="860" y="339"/>
                </a:cubicBezTo>
                <a:cubicBezTo>
                  <a:pt x="861" y="340"/>
                  <a:pt x="861" y="342"/>
                  <a:pt x="861" y="343"/>
                </a:cubicBezTo>
                <a:cubicBezTo>
                  <a:pt x="861" y="345"/>
                  <a:pt x="861" y="347"/>
                  <a:pt x="861" y="349"/>
                </a:cubicBezTo>
                <a:cubicBezTo>
                  <a:pt x="861" y="350"/>
                  <a:pt x="861" y="350"/>
                  <a:pt x="861" y="350"/>
                </a:cubicBezTo>
                <a:cubicBezTo>
                  <a:pt x="861" y="351"/>
                  <a:pt x="861" y="351"/>
                  <a:pt x="861" y="351"/>
                </a:cubicBezTo>
                <a:cubicBezTo>
                  <a:pt x="861" y="351"/>
                  <a:pt x="861" y="351"/>
                  <a:pt x="861" y="351"/>
                </a:cubicBezTo>
                <a:cubicBezTo>
                  <a:pt x="861" y="351"/>
                  <a:pt x="860" y="350"/>
                  <a:pt x="860" y="350"/>
                </a:cubicBezTo>
                <a:cubicBezTo>
                  <a:pt x="859" y="350"/>
                  <a:pt x="858" y="350"/>
                  <a:pt x="857" y="349"/>
                </a:cubicBezTo>
                <a:cubicBezTo>
                  <a:pt x="854" y="349"/>
                  <a:pt x="853" y="349"/>
                  <a:pt x="851" y="348"/>
                </a:cubicBezTo>
                <a:cubicBezTo>
                  <a:pt x="843" y="346"/>
                  <a:pt x="834" y="342"/>
                  <a:pt x="826" y="340"/>
                </a:cubicBezTo>
                <a:cubicBezTo>
                  <a:pt x="824" y="340"/>
                  <a:pt x="821" y="338"/>
                  <a:pt x="819" y="338"/>
                </a:cubicBezTo>
                <a:cubicBezTo>
                  <a:pt x="818" y="338"/>
                  <a:pt x="817" y="338"/>
                  <a:pt x="816" y="337"/>
                </a:cubicBezTo>
                <a:cubicBezTo>
                  <a:pt x="812" y="336"/>
                  <a:pt x="807" y="334"/>
                  <a:pt x="803" y="334"/>
                </a:cubicBezTo>
                <a:cubicBezTo>
                  <a:pt x="801" y="333"/>
                  <a:pt x="799" y="332"/>
                  <a:pt x="797" y="331"/>
                </a:cubicBezTo>
                <a:cubicBezTo>
                  <a:pt x="794" y="331"/>
                  <a:pt x="792" y="330"/>
                  <a:pt x="790" y="330"/>
                </a:cubicBezTo>
                <a:cubicBezTo>
                  <a:pt x="789" y="329"/>
                  <a:pt x="788" y="329"/>
                  <a:pt x="788" y="329"/>
                </a:cubicBezTo>
                <a:cubicBezTo>
                  <a:pt x="787" y="329"/>
                  <a:pt x="787" y="329"/>
                  <a:pt x="786" y="328"/>
                </a:cubicBezTo>
                <a:cubicBezTo>
                  <a:pt x="783" y="328"/>
                  <a:pt x="779" y="327"/>
                  <a:pt x="776" y="325"/>
                </a:cubicBezTo>
                <a:cubicBezTo>
                  <a:pt x="775" y="325"/>
                  <a:pt x="775" y="325"/>
                  <a:pt x="775" y="326"/>
                </a:cubicBezTo>
                <a:cubicBezTo>
                  <a:pt x="773" y="324"/>
                  <a:pt x="770" y="325"/>
                  <a:pt x="768" y="324"/>
                </a:cubicBezTo>
                <a:cubicBezTo>
                  <a:pt x="767" y="324"/>
                  <a:pt x="767" y="324"/>
                  <a:pt x="767" y="324"/>
                </a:cubicBezTo>
                <a:cubicBezTo>
                  <a:pt x="766" y="323"/>
                  <a:pt x="765" y="323"/>
                  <a:pt x="763" y="323"/>
                </a:cubicBezTo>
                <a:cubicBezTo>
                  <a:pt x="759" y="321"/>
                  <a:pt x="755" y="321"/>
                  <a:pt x="751" y="319"/>
                </a:cubicBezTo>
                <a:cubicBezTo>
                  <a:pt x="749" y="320"/>
                  <a:pt x="746" y="319"/>
                  <a:pt x="744" y="318"/>
                </a:cubicBezTo>
                <a:cubicBezTo>
                  <a:pt x="743" y="318"/>
                  <a:pt x="743" y="319"/>
                  <a:pt x="742" y="318"/>
                </a:cubicBezTo>
                <a:cubicBezTo>
                  <a:pt x="741" y="318"/>
                  <a:pt x="741" y="318"/>
                  <a:pt x="741" y="318"/>
                </a:cubicBezTo>
                <a:cubicBezTo>
                  <a:pt x="740" y="318"/>
                  <a:pt x="740" y="318"/>
                  <a:pt x="739" y="318"/>
                </a:cubicBezTo>
                <a:cubicBezTo>
                  <a:pt x="738" y="317"/>
                  <a:pt x="738" y="317"/>
                  <a:pt x="737" y="316"/>
                </a:cubicBezTo>
                <a:cubicBezTo>
                  <a:pt x="736" y="316"/>
                  <a:pt x="736" y="317"/>
                  <a:pt x="735" y="316"/>
                </a:cubicBezTo>
                <a:cubicBezTo>
                  <a:pt x="734" y="316"/>
                  <a:pt x="733" y="315"/>
                  <a:pt x="733" y="315"/>
                </a:cubicBezTo>
                <a:cubicBezTo>
                  <a:pt x="731" y="315"/>
                  <a:pt x="729" y="316"/>
                  <a:pt x="727" y="314"/>
                </a:cubicBezTo>
                <a:cubicBezTo>
                  <a:pt x="725" y="314"/>
                  <a:pt x="724" y="313"/>
                  <a:pt x="722" y="313"/>
                </a:cubicBezTo>
                <a:cubicBezTo>
                  <a:pt x="721" y="313"/>
                  <a:pt x="720" y="313"/>
                  <a:pt x="719" y="313"/>
                </a:cubicBezTo>
                <a:cubicBezTo>
                  <a:pt x="718" y="313"/>
                  <a:pt x="718" y="313"/>
                  <a:pt x="717" y="313"/>
                </a:cubicBezTo>
                <a:cubicBezTo>
                  <a:pt x="715" y="312"/>
                  <a:pt x="713" y="313"/>
                  <a:pt x="711" y="311"/>
                </a:cubicBezTo>
                <a:cubicBezTo>
                  <a:pt x="708" y="312"/>
                  <a:pt x="703" y="309"/>
                  <a:pt x="701" y="311"/>
                </a:cubicBezTo>
                <a:cubicBezTo>
                  <a:pt x="701" y="312"/>
                  <a:pt x="700" y="313"/>
                  <a:pt x="699" y="313"/>
                </a:cubicBezTo>
                <a:cubicBezTo>
                  <a:pt x="698" y="313"/>
                  <a:pt x="698" y="312"/>
                  <a:pt x="697" y="311"/>
                </a:cubicBezTo>
                <a:cubicBezTo>
                  <a:pt x="696" y="311"/>
                  <a:pt x="693" y="310"/>
                  <a:pt x="692" y="310"/>
                </a:cubicBezTo>
                <a:cubicBezTo>
                  <a:pt x="691" y="310"/>
                  <a:pt x="691" y="311"/>
                  <a:pt x="690" y="311"/>
                </a:cubicBezTo>
                <a:cubicBezTo>
                  <a:pt x="689" y="311"/>
                  <a:pt x="688" y="309"/>
                  <a:pt x="687" y="309"/>
                </a:cubicBezTo>
                <a:cubicBezTo>
                  <a:pt x="686" y="309"/>
                  <a:pt x="685" y="310"/>
                  <a:pt x="684" y="310"/>
                </a:cubicBezTo>
                <a:cubicBezTo>
                  <a:pt x="683" y="309"/>
                  <a:pt x="682" y="308"/>
                  <a:pt x="682" y="307"/>
                </a:cubicBezTo>
                <a:cubicBezTo>
                  <a:pt x="682" y="307"/>
                  <a:pt x="682" y="307"/>
                  <a:pt x="681" y="307"/>
                </a:cubicBezTo>
                <a:cubicBezTo>
                  <a:pt x="680" y="305"/>
                  <a:pt x="677" y="304"/>
                  <a:pt x="674" y="304"/>
                </a:cubicBezTo>
                <a:cubicBezTo>
                  <a:pt x="674" y="303"/>
                  <a:pt x="673" y="303"/>
                  <a:pt x="673" y="303"/>
                </a:cubicBezTo>
                <a:cubicBezTo>
                  <a:pt x="670" y="302"/>
                  <a:pt x="668" y="299"/>
                  <a:pt x="666" y="296"/>
                </a:cubicBezTo>
                <a:cubicBezTo>
                  <a:pt x="666" y="296"/>
                  <a:pt x="665" y="296"/>
                  <a:pt x="665" y="295"/>
                </a:cubicBezTo>
                <a:cubicBezTo>
                  <a:pt x="664" y="294"/>
                  <a:pt x="664" y="293"/>
                  <a:pt x="663" y="292"/>
                </a:cubicBezTo>
                <a:cubicBezTo>
                  <a:pt x="663" y="291"/>
                  <a:pt x="662" y="291"/>
                  <a:pt x="662" y="290"/>
                </a:cubicBezTo>
                <a:cubicBezTo>
                  <a:pt x="662" y="288"/>
                  <a:pt x="661" y="287"/>
                  <a:pt x="660" y="286"/>
                </a:cubicBezTo>
                <a:cubicBezTo>
                  <a:pt x="660" y="285"/>
                  <a:pt x="659" y="284"/>
                  <a:pt x="659" y="283"/>
                </a:cubicBezTo>
                <a:cubicBezTo>
                  <a:pt x="658" y="281"/>
                  <a:pt x="659" y="279"/>
                  <a:pt x="658" y="277"/>
                </a:cubicBezTo>
                <a:cubicBezTo>
                  <a:pt x="659" y="274"/>
                  <a:pt x="659" y="271"/>
                  <a:pt x="660" y="267"/>
                </a:cubicBezTo>
                <a:cubicBezTo>
                  <a:pt x="660" y="267"/>
                  <a:pt x="659" y="267"/>
                  <a:pt x="660" y="266"/>
                </a:cubicBezTo>
                <a:cubicBezTo>
                  <a:pt x="661" y="265"/>
                  <a:pt x="661" y="263"/>
                  <a:pt x="662" y="261"/>
                </a:cubicBezTo>
                <a:cubicBezTo>
                  <a:pt x="663" y="261"/>
                  <a:pt x="663" y="260"/>
                  <a:pt x="664" y="260"/>
                </a:cubicBezTo>
                <a:cubicBezTo>
                  <a:pt x="665" y="259"/>
                  <a:pt x="665" y="258"/>
                  <a:pt x="666" y="257"/>
                </a:cubicBezTo>
                <a:cubicBezTo>
                  <a:pt x="670" y="256"/>
                  <a:pt x="673" y="253"/>
                  <a:pt x="677" y="251"/>
                </a:cubicBezTo>
                <a:cubicBezTo>
                  <a:pt x="677" y="251"/>
                  <a:pt x="678" y="251"/>
                  <a:pt x="678" y="251"/>
                </a:cubicBezTo>
                <a:cubicBezTo>
                  <a:pt x="680" y="250"/>
                  <a:pt x="682" y="250"/>
                  <a:pt x="684" y="249"/>
                </a:cubicBezTo>
                <a:cubicBezTo>
                  <a:pt x="685" y="248"/>
                  <a:pt x="687" y="249"/>
                  <a:pt x="689" y="249"/>
                </a:cubicBezTo>
                <a:cubicBezTo>
                  <a:pt x="690" y="249"/>
                  <a:pt x="690" y="248"/>
                  <a:pt x="692" y="249"/>
                </a:cubicBezTo>
                <a:cubicBezTo>
                  <a:pt x="693" y="249"/>
                  <a:pt x="695" y="248"/>
                  <a:pt x="696" y="248"/>
                </a:cubicBezTo>
                <a:cubicBezTo>
                  <a:pt x="698" y="248"/>
                  <a:pt x="700" y="249"/>
                  <a:pt x="701" y="250"/>
                </a:cubicBezTo>
                <a:cubicBezTo>
                  <a:pt x="702" y="250"/>
                  <a:pt x="703" y="249"/>
                  <a:pt x="704" y="250"/>
                </a:cubicBezTo>
                <a:cubicBezTo>
                  <a:pt x="705" y="250"/>
                  <a:pt x="706" y="252"/>
                  <a:pt x="707" y="252"/>
                </a:cubicBezTo>
                <a:close/>
                <a:moveTo>
                  <a:pt x="858" y="156"/>
                </a:moveTo>
                <a:cubicBezTo>
                  <a:pt x="858" y="156"/>
                  <a:pt x="858" y="156"/>
                  <a:pt x="858" y="156"/>
                </a:cubicBezTo>
                <a:cubicBezTo>
                  <a:pt x="858" y="157"/>
                  <a:pt x="859" y="156"/>
                  <a:pt x="858" y="156"/>
                </a:cubicBezTo>
                <a:close/>
                <a:moveTo>
                  <a:pt x="859" y="156"/>
                </a:moveTo>
                <a:cubicBezTo>
                  <a:pt x="860" y="155"/>
                  <a:pt x="859" y="154"/>
                  <a:pt x="860" y="152"/>
                </a:cubicBezTo>
                <a:cubicBezTo>
                  <a:pt x="859" y="152"/>
                  <a:pt x="859" y="152"/>
                  <a:pt x="860" y="151"/>
                </a:cubicBezTo>
                <a:cubicBezTo>
                  <a:pt x="859" y="150"/>
                  <a:pt x="860" y="148"/>
                  <a:pt x="858" y="148"/>
                </a:cubicBezTo>
                <a:cubicBezTo>
                  <a:pt x="858" y="149"/>
                  <a:pt x="858" y="150"/>
                  <a:pt x="857" y="151"/>
                </a:cubicBezTo>
                <a:cubicBezTo>
                  <a:pt x="857" y="151"/>
                  <a:pt x="858" y="151"/>
                  <a:pt x="858" y="151"/>
                </a:cubicBezTo>
                <a:cubicBezTo>
                  <a:pt x="858" y="152"/>
                  <a:pt x="858" y="154"/>
                  <a:pt x="858" y="156"/>
                </a:cubicBezTo>
                <a:cubicBezTo>
                  <a:pt x="858" y="156"/>
                  <a:pt x="858" y="155"/>
                  <a:pt x="859" y="156"/>
                </a:cubicBezTo>
                <a:close/>
              </a:path>
            </a:pathLst>
          </a:custGeom>
          <a:solidFill>
            <a:srgbClr val="EF9032"/>
          </a:solidFill>
          <a:ln>
            <a:noFill/>
          </a:ln>
        </p:spPr>
        <p:txBody>
          <a:bodyPr vert="horz" wrap="square" lIns="91416" tIns="45708" rIns="91416" bIns="45708" numCol="1" anchor="t" anchorCtr="0" compatLnSpc="1">
            <a:prstTxWarp prst="textNoShape">
              <a:avLst/>
            </a:prstTxWarp>
          </a:bodyPr>
          <a:lstStyle/>
          <a:p>
            <a:pPr defTabSz="1218987"/>
            <a:endParaRPr lang="en-US" sz="2399" dirty="0">
              <a:solidFill>
                <a:prstClr val="black"/>
              </a:solidFill>
            </a:endParaRPr>
          </a:p>
        </p:txBody>
      </p:sp>
      <p:sp>
        <p:nvSpPr>
          <p:cNvPr id="14" name="TextBox 13">
            <a:extLst>
              <a:ext uri="{FF2B5EF4-FFF2-40B4-BE49-F238E27FC236}">
                <a16:creationId xmlns:a16="http://schemas.microsoft.com/office/drawing/2014/main" id="{41F66EA4-2DBD-431D-AE15-9241E39BDDB9}"/>
              </a:ext>
            </a:extLst>
          </p:cNvPr>
          <p:cNvSpPr txBox="1"/>
          <p:nvPr/>
        </p:nvSpPr>
        <p:spPr>
          <a:xfrm>
            <a:off x="10254458" y="4114800"/>
            <a:ext cx="3994807" cy="830997"/>
          </a:xfrm>
          <a:prstGeom prst="rect">
            <a:avLst/>
          </a:prstGeom>
          <a:solidFill>
            <a:schemeClr val="accent3">
              <a:lumMod val="20000"/>
              <a:lumOff val="80000"/>
            </a:schemeClr>
          </a:solidFill>
          <a:ln>
            <a:solidFill>
              <a:srgbClr val="F3ECDF"/>
            </a:solidFill>
          </a:ln>
          <a:effectLst>
            <a:outerShdw blurRad="50800" dist="38100" dir="2700000" algn="tl" rotWithShape="0">
              <a:prstClr val="black">
                <a:alpha val="40000"/>
              </a:prstClr>
            </a:outerShdw>
          </a:effectLst>
        </p:spPr>
        <p:txBody>
          <a:bodyPr wrap="square" lIns="182880" tIns="91440" rIns="182880" bIns="91440" rtlCol="0" anchor="ctr">
            <a:spAutoFit/>
          </a:bodyPr>
          <a:lstStyle>
            <a:defPPr>
              <a:defRPr lang="en-US"/>
            </a:defPPr>
            <a:lvl1pPr algn="ctr">
              <a:defRPr sz="1400">
                <a:solidFill>
                  <a:srgbClr val="821F00"/>
                </a:solidFill>
                <a:latin typeface="Titillium Web" panose="00000500000000000000" pitchFamily="2" charset="0"/>
              </a:defRPr>
            </a:lvl1pPr>
          </a:lstStyle>
          <a:p>
            <a:r>
              <a:rPr lang="it-IT" dirty="0"/>
              <a:t>Una volta completato l’inserimento dei dati,  cliccare su </a:t>
            </a:r>
            <a:r>
              <a:rPr lang="it-IT" b="1" dirty="0"/>
              <a:t>«inseriscii», </a:t>
            </a:r>
            <a:r>
              <a:rPr lang="it-IT" dirty="0"/>
              <a:t>in fondo alla pagina,  per confermare</a:t>
            </a:r>
          </a:p>
        </p:txBody>
      </p:sp>
      <p:pic>
        <p:nvPicPr>
          <p:cNvPr id="15" name="Picture 14">
            <a:extLst>
              <a:ext uri="{FF2B5EF4-FFF2-40B4-BE49-F238E27FC236}">
                <a16:creationId xmlns:a16="http://schemas.microsoft.com/office/drawing/2014/main" id="{0EFBCDF1-3DE9-4D29-8D70-EAD573EA14D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982961" y="3351497"/>
            <a:ext cx="560659" cy="560659"/>
          </a:xfrm>
          <a:prstGeom prst="rect">
            <a:avLst/>
          </a:prstGeom>
        </p:spPr>
      </p:pic>
      <p:sp>
        <p:nvSpPr>
          <p:cNvPr id="16" name="Freeform 19">
            <a:extLst>
              <a:ext uri="{FF2B5EF4-FFF2-40B4-BE49-F238E27FC236}">
                <a16:creationId xmlns:a16="http://schemas.microsoft.com/office/drawing/2014/main" id="{4ED87571-67BE-42A1-8EA5-C04A8A8EDF4A}"/>
              </a:ext>
            </a:extLst>
          </p:cNvPr>
          <p:cNvSpPr>
            <a:spLocks noChangeAspect="1" noEditPoints="1"/>
          </p:cNvSpPr>
          <p:nvPr/>
        </p:nvSpPr>
        <p:spPr bwMode="auto">
          <a:xfrm rot="20627581" flipV="1">
            <a:off x="1292304" y="5417763"/>
            <a:ext cx="2297668" cy="692986"/>
          </a:xfrm>
          <a:custGeom>
            <a:avLst/>
            <a:gdLst>
              <a:gd name="T0" fmla="*/ 715 w 868"/>
              <a:gd name="T1" fmla="*/ 128 h 351"/>
              <a:gd name="T2" fmla="*/ 363 w 868"/>
              <a:gd name="T3" fmla="*/ 50 h 351"/>
              <a:gd name="T4" fmla="*/ 226 w 868"/>
              <a:gd name="T5" fmla="*/ 94 h 351"/>
              <a:gd name="T6" fmla="*/ 155 w 868"/>
              <a:gd name="T7" fmla="*/ 112 h 351"/>
              <a:gd name="T8" fmla="*/ 111 w 868"/>
              <a:gd name="T9" fmla="*/ 138 h 351"/>
              <a:gd name="T10" fmla="*/ 85 w 868"/>
              <a:gd name="T11" fmla="*/ 163 h 351"/>
              <a:gd name="T12" fmla="*/ 104 w 868"/>
              <a:gd name="T13" fmla="*/ 185 h 351"/>
              <a:gd name="T14" fmla="*/ 69 w 868"/>
              <a:gd name="T15" fmla="*/ 174 h 351"/>
              <a:gd name="T16" fmla="*/ 92 w 868"/>
              <a:gd name="T17" fmla="*/ 203 h 351"/>
              <a:gd name="T18" fmla="*/ 66 w 868"/>
              <a:gd name="T19" fmla="*/ 192 h 351"/>
              <a:gd name="T20" fmla="*/ 75 w 868"/>
              <a:gd name="T21" fmla="*/ 207 h 351"/>
              <a:gd name="T22" fmla="*/ 72 w 868"/>
              <a:gd name="T23" fmla="*/ 224 h 351"/>
              <a:gd name="T24" fmla="*/ 64 w 868"/>
              <a:gd name="T25" fmla="*/ 228 h 351"/>
              <a:gd name="T26" fmla="*/ 29 w 868"/>
              <a:gd name="T27" fmla="*/ 217 h 351"/>
              <a:gd name="T28" fmla="*/ 31 w 868"/>
              <a:gd name="T29" fmla="*/ 228 h 351"/>
              <a:gd name="T30" fmla="*/ 53 w 868"/>
              <a:gd name="T31" fmla="*/ 253 h 351"/>
              <a:gd name="T32" fmla="*/ 36 w 868"/>
              <a:gd name="T33" fmla="*/ 257 h 351"/>
              <a:gd name="T34" fmla="*/ 774 w 868"/>
              <a:gd name="T35" fmla="*/ 258 h 351"/>
              <a:gd name="T36" fmla="*/ 640 w 868"/>
              <a:gd name="T37" fmla="*/ 136 h 351"/>
              <a:gd name="T38" fmla="*/ 376 w 868"/>
              <a:gd name="T39" fmla="*/ 47 h 351"/>
              <a:gd name="T40" fmla="*/ 235 w 868"/>
              <a:gd name="T41" fmla="*/ 76 h 351"/>
              <a:gd name="T42" fmla="*/ 221 w 868"/>
              <a:gd name="T43" fmla="*/ 70 h 351"/>
              <a:gd name="T44" fmla="*/ 180 w 868"/>
              <a:gd name="T45" fmla="*/ 89 h 351"/>
              <a:gd name="T46" fmla="*/ 168 w 868"/>
              <a:gd name="T47" fmla="*/ 110 h 351"/>
              <a:gd name="T48" fmla="*/ 140 w 868"/>
              <a:gd name="T49" fmla="*/ 145 h 351"/>
              <a:gd name="T50" fmla="*/ 81 w 868"/>
              <a:gd name="T51" fmla="*/ 192 h 351"/>
              <a:gd name="T52" fmla="*/ 126 w 868"/>
              <a:gd name="T53" fmla="*/ 134 h 351"/>
              <a:gd name="T54" fmla="*/ 253 w 868"/>
              <a:gd name="T55" fmla="*/ 36 h 351"/>
              <a:gd name="T56" fmla="*/ 399 w 868"/>
              <a:gd name="T57" fmla="*/ 2 h 351"/>
              <a:gd name="T58" fmla="*/ 510 w 868"/>
              <a:gd name="T59" fmla="*/ 14 h 351"/>
              <a:gd name="T60" fmla="*/ 732 w 868"/>
              <a:gd name="T61" fmla="*/ 145 h 351"/>
              <a:gd name="T62" fmla="*/ 794 w 868"/>
              <a:gd name="T63" fmla="*/ 260 h 351"/>
              <a:gd name="T64" fmla="*/ 787 w 868"/>
              <a:gd name="T65" fmla="*/ 222 h 351"/>
              <a:gd name="T66" fmla="*/ 721 w 868"/>
              <a:gd name="T67" fmla="*/ 150 h 351"/>
              <a:gd name="T68" fmla="*/ 533 w 868"/>
              <a:gd name="T69" fmla="*/ 22 h 351"/>
              <a:gd name="T70" fmla="*/ 380 w 868"/>
              <a:gd name="T71" fmla="*/ 47 h 351"/>
              <a:gd name="T72" fmla="*/ 307 w 868"/>
              <a:gd name="T73" fmla="*/ 53 h 351"/>
              <a:gd name="T74" fmla="*/ 281 w 868"/>
              <a:gd name="T75" fmla="*/ 47 h 351"/>
              <a:gd name="T76" fmla="*/ 242 w 868"/>
              <a:gd name="T77" fmla="*/ 43 h 351"/>
              <a:gd name="T78" fmla="*/ 222 w 868"/>
              <a:gd name="T79" fmla="*/ 51 h 351"/>
              <a:gd name="T80" fmla="*/ 197 w 868"/>
              <a:gd name="T81" fmla="*/ 73 h 351"/>
              <a:gd name="T82" fmla="*/ 164 w 868"/>
              <a:gd name="T83" fmla="*/ 99 h 351"/>
              <a:gd name="T84" fmla="*/ 142 w 868"/>
              <a:gd name="T85" fmla="*/ 117 h 351"/>
              <a:gd name="T86" fmla="*/ 141 w 868"/>
              <a:gd name="T87" fmla="*/ 138 h 351"/>
              <a:gd name="T88" fmla="*/ 124 w 868"/>
              <a:gd name="T89" fmla="*/ 129 h 351"/>
              <a:gd name="T90" fmla="*/ 113 w 868"/>
              <a:gd name="T91" fmla="*/ 142 h 351"/>
              <a:gd name="T92" fmla="*/ 337 w 868"/>
              <a:gd name="T93" fmla="*/ 9 h 351"/>
              <a:gd name="T94" fmla="*/ 168 w 868"/>
              <a:gd name="T95" fmla="*/ 125 h 351"/>
              <a:gd name="T96" fmla="*/ 197 w 868"/>
              <a:gd name="T97" fmla="*/ 105 h 351"/>
              <a:gd name="T98" fmla="*/ 131 w 868"/>
              <a:gd name="T99" fmla="*/ 159 h 351"/>
              <a:gd name="T100" fmla="*/ 88 w 868"/>
              <a:gd name="T101" fmla="*/ 171 h 351"/>
              <a:gd name="T102" fmla="*/ 85 w 868"/>
              <a:gd name="T103" fmla="*/ 191 h 351"/>
              <a:gd name="T104" fmla="*/ 79 w 868"/>
              <a:gd name="T105" fmla="*/ 215 h 351"/>
              <a:gd name="T106" fmla="*/ 48 w 868"/>
              <a:gd name="T107" fmla="*/ 193 h 351"/>
              <a:gd name="T108" fmla="*/ 64 w 868"/>
              <a:gd name="T109" fmla="*/ 238 h 351"/>
              <a:gd name="T110" fmla="*/ 17 w 868"/>
              <a:gd name="T111" fmla="*/ 235 h 351"/>
              <a:gd name="T112" fmla="*/ 87 w 868"/>
              <a:gd name="T113" fmla="*/ 158 h 351"/>
              <a:gd name="T114" fmla="*/ 865 w 868"/>
              <a:gd name="T115" fmla="*/ 172 h 351"/>
              <a:gd name="T116" fmla="*/ 859 w 868"/>
              <a:gd name="T117" fmla="*/ 117 h 351"/>
              <a:gd name="T118" fmla="*/ 782 w 868"/>
              <a:gd name="T119" fmla="*/ 277 h 351"/>
              <a:gd name="T120" fmla="*/ 841 w 868"/>
              <a:gd name="T121" fmla="*/ 164 h 351"/>
              <a:gd name="T122" fmla="*/ 861 w 868"/>
              <a:gd name="T123" fmla="*/ 201 h 351"/>
              <a:gd name="T124" fmla="*/ 666 w 868"/>
              <a:gd name="T125" fmla="*/ 296 h 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68" h="351">
                <a:moveTo>
                  <a:pt x="813" y="278"/>
                </a:moveTo>
                <a:cubicBezTo>
                  <a:pt x="812" y="276"/>
                  <a:pt x="811" y="275"/>
                  <a:pt x="812" y="275"/>
                </a:cubicBezTo>
                <a:cubicBezTo>
                  <a:pt x="813" y="277"/>
                  <a:pt x="813" y="278"/>
                  <a:pt x="813" y="278"/>
                </a:cubicBezTo>
                <a:close/>
                <a:moveTo>
                  <a:pt x="812" y="266"/>
                </a:moveTo>
                <a:cubicBezTo>
                  <a:pt x="813" y="269"/>
                  <a:pt x="814" y="269"/>
                  <a:pt x="814" y="271"/>
                </a:cubicBezTo>
                <a:cubicBezTo>
                  <a:pt x="813" y="267"/>
                  <a:pt x="813" y="271"/>
                  <a:pt x="813" y="270"/>
                </a:cubicBezTo>
                <a:cubicBezTo>
                  <a:pt x="815" y="276"/>
                  <a:pt x="814" y="270"/>
                  <a:pt x="815" y="272"/>
                </a:cubicBezTo>
                <a:cubicBezTo>
                  <a:pt x="814" y="268"/>
                  <a:pt x="813" y="267"/>
                  <a:pt x="812" y="266"/>
                </a:cubicBezTo>
                <a:close/>
                <a:moveTo>
                  <a:pt x="781" y="282"/>
                </a:moveTo>
                <a:cubicBezTo>
                  <a:pt x="782" y="285"/>
                  <a:pt x="783" y="285"/>
                  <a:pt x="784" y="284"/>
                </a:cubicBezTo>
                <a:cubicBezTo>
                  <a:pt x="782" y="282"/>
                  <a:pt x="782" y="282"/>
                  <a:pt x="781" y="282"/>
                </a:cubicBezTo>
                <a:close/>
                <a:moveTo>
                  <a:pt x="798" y="267"/>
                </a:moveTo>
                <a:cubicBezTo>
                  <a:pt x="798" y="268"/>
                  <a:pt x="801" y="272"/>
                  <a:pt x="801" y="272"/>
                </a:cubicBezTo>
                <a:cubicBezTo>
                  <a:pt x="801" y="269"/>
                  <a:pt x="799" y="267"/>
                  <a:pt x="798" y="267"/>
                </a:cubicBezTo>
                <a:close/>
                <a:moveTo>
                  <a:pt x="791" y="270"/>
                </a:moveTo>
                <a:cubicBezTo>
                  <a:pt x="791" y="272"/>
                  <a:pt x="793" y="275"/>
                  <a:pt x="793" y="276"/>
                </a:cubicBezTo>
                <a:cubicBezTo>
                  <a:pt x="793" y="274"/>
                  <a:pt x="791" y="271"/>
                  <a:pt x="791" y="270"/>
                </a:cubicBezTo>
                <a:close/>
                <a:moveTo>
                  <a:pt x="789" y="269"/>
                </a:moveTo>
                <a:cubicBezTo>
                  <a:pt x="788" y="269"/>
                  <a:pt x="791" y="272"/>
                  <a:pt x="790" y="273"/>
                </a:cubicBezTo>
                <a:cubicBezTo>
                  <a:pt x="789" y="270"/>
                  <a:pt x="788" y="270"/>
                  <a:pt x="787" y="270"/>
                </a:cubicBezTo>
                <a:cubicBezTo>
                  <a:pt x="789" y="273"/>
                  <a:pt x="790" y="274"/>
                  <a:pt x="791" y="276"/>
                </a:cubicBezTo>
                <a:cubicBezTo>
                  <a:pt x="792" y="276"/>
                  <a:pt x="792" y="274"/>
                  <a:pt x="793" y="276"/>
                </a:cubicBezTo>
                <a:cubicBezTo>
                  <a:pt x="792" y="273"/>
                  <a:pt x="791" y="272"/>
                  <a:pt x="789" y="269"/>
                </a:cubicBezTo>
                <a:close/>
                <a:moveTo>
                  <a:pt x="801" y="266"/>
                </a:moveTo>
                <a:cubicBezTo>
                  <a:pt x="800" y="266"/>
                  <a:pt x="800" y="268"/>
                  <a:pt x="801" y="271"/>
                </a:cubicBezTo>
                <a:cubicBezTo>
                  <a:pt x="802" y="271"/>
                  <a:pt x="801" y="267"/>
                  <a:pt x="801" y="266"/>
                </a:cubicBezTo>
                <a:close/>
                <a:moveTo>
                  <a:pt x="799" y="270"/>
                </a:moveTo>
                <a:cubicBezTo>
                  <a:pt x="799" y="270"/>
                  <a:pt x="798" y="270"/>
                  <a:pt x="798" y="269"/>
                </a:cubicBezTo>
                <a:cubicBezTo>
                  <a:pt x="797" y="269"/>
                  <a:pt x="797" y="270"/>
                  <a:pt x="798" y="272"/>
                </a:cubicBezTo>
                <a:cubicBezTo>
                  <a:pt x="798" y="271"/>
                  <a:pt x="800" y="273"/>
                  <a:pt x="799" y="270"/>
                </a:cubicBezTo>
                <a:close/>
                <a:moveTo>
                  <a:pt x="770" y="269"/>
                </a:moveTo>
                <a:cubicBezTo>
                  <a:pt x="771" y="271"/>
                  <a:pt x="772" y="272"/>
                  <a:pt x="773" y="272"/>
                </a:cubicBezTo>
                <a:cubicBezTo>
                  <a:pt x="772" y="270"/>
                  <a:pt x="771" y="269"/>
                  <a:pt x="770" y="269"/>
                </a:cubicBezTo>
                <a:close/>
                <a:moveTo>
                  <a:pt x="807" y="248"/>
                </a:moveTo>
                <a:cubicBezTo>
                  <a:pt x="808" y="250"/>
                  <a:pt x="810" y="253"/>
                  <a:pt x="810" y="252"/>
                </a:cubicBezTo>
                <a:cubicBezTo>
                  <a:pt x="809" y="249"/>
                  <a:pt x="808" y="247"/>
                  <a:pt x="807" y="248"/>
                </a:cubicBezTo>
                <a:close/>
                <a:moveTo>
                  <a:pt x="802" y="246"/>
                </a:moveTo>
                <a:cubicBezTo>
                  <a:pt x="803" y="247"/>
                  <a:pt x="803" y="248"/>
                  <a:pt x="804" y="251"/>
                </a:cubicBezTo>
                <a:cubicBezTo>
                  <a:pt x="805" y="251"/>
                  <a:pt x="803" y="245"/>
                  <a:pt x="802" y="246"/>
                </a:cubicBezTo>
                <a:close/>
                <a:moveTo>
                  <a:pt x="805" y="245"/>
                </a:moveTo>
                <a:cubicBezTo>
                  <a:pt x="803" y="240"/>
                  <a:pt x="804" y="239"/>
                  <a:pt x="802" y="235"/>
                </a:cubicBezTo>
                <a:cubicBezTo>
                  <a:pt x="800" y="234"/>
                  <a:pt x="796" y="236"/>
                  <a:pt x="801" y="245"/>
                </a:cubicBezTo>
                <a:cubicBezTo>
                  <a:pt x="801" y="242"/>
                  <a:pt x="806" y="248"/>
                  <a:pt x="805" y="245"/>
                </a:cubicBezTo>
                <a:close/>
                <a:moveTo>
                  <a:pt x="759" y="246"/>
                </a:moveTo>
                <a:cubicBezTo>
                  <a:pt x="759" y="247"/>
                  <a:pt x="758" y="246"/>
                  <a:pt x="758" y="246"/>
                </a:cubicBezTo>
                <a:cubicBezTo>
                  <a:pt x="759" y="248"/>
                  <a:pt x="760" y="248"/>
                  <a:pt x="759" y="248"/>
                </a:cubicBezTo>
                <a:cubicBezTo>
                  <a:pt x="760" y="250"/>
                  <a:pt x="760" y="250"/>
                  <a:pt x="761" y="250"/>
                </a:cubicBezTo>
                <a:cubicBezTo>
                  <a:pt x="759" y="248"/>
                  <a:pt x="760" y="248"/>
                  <a:pt x="759" y="246"/>
                </a:cubicBezTo>
                <a:close/>
                <a:moveTo>
                  <a:pt x="766" y="178"/>
                </a:moveTo>
                <a:cubicBezTo>
                  <a:pt x="766" y="178"/>
                  <a:pt x="766" y="178"/>
                  <a:pt x="767" y="180"/>
                </a:cubicBezTo>
                <a:cubicBezTo>
                  <a:pt x="767" y="180"/>
                  <a:pt x="768" y="181"/>
                  <a:pt x="768" y="181"/>
                </a:cubicBezTo>
                <a:cubicBezTo>
                  <a:pt x="767" y="179"/>
                  <a:pt x="768" y="180"/>
                  <a:pt x="766" y="178"/>
                </a:cubicBezTo>
                <a:close/>
                <a:moveTo>
                  <a:pt x="756" y="167"/>
                </a:moveTo>
                <a:cubicBezTo>
                  <a:pt x="757" y="168"/>
                  <a:pt x="758" y="169"/>
                  <a:pt x="757" y="169"/>
                </a:cubicBezTo>
                <a:cubicBezTo>
                  <a:pt x="762" y="175"/>
                  <a:pt x="758" y="167"/>
                  <a:pt x="756" y="167"/>
                </a:cubicBezTo>
                <a:close/>
                <a:moveTo>
                  <a:pt x="713" y="128"/>
                </a:moveTo>
                <a:cubicBezTo>
                  <a:pt x="713" y="127"/>
                  <a:pt x="714" y="127"/>
                  <a:pt x="715" y="128"/>
                </a:cubicBezTo>
                <a:cubicBezTo>
                  <a:pt x="712" y="125"/>
                  <a:pt x="710" y="125"/>
                  <a:pt x="713" y="128"/>
                </a:cubicBezTo>
                <a:close/>
                <a:moveTo>
                  <a:pt x="640" y="70"/>
                </a:moveTo>
                <a:cubicBezTo>
                  <a:pt x="634" y="64"/>
                  <a:pt x="636" y="68"/>
                  <a:pt x="640" y="70"/>
                </a:cubicBezTo>
                <a:close/>
                <a:moveTo>
                  <a:pt x="545" y="23"/>
                </a:moveTo>
                <a:cubicBezTo>
                  <a:pt x="544" y="24"/>
                  <a:pt x="548" y="25"/>
                  <a:pt x="549" y="24"/>
                </a:cubicBezTo>
                <a:cubicBezTo>
                  <a:pt x="546" y="24"/>
                  <a:pt x="547" y="24"/>
                  <a:pt x="545" y="23"/>
                </a:cubicBezTo>
                <a:close/>
                <a:moveTo>
                  <a:pt x="539" y="20"/>
                </a:moveTo>
                <a:cubicBezTo>
                  <a:pt x="539" y="20"/>
                  <a:pt x="538" y="20"/>
                  <a:pt x="538" y="20"/>
                </a:cubicBezTo>
                <a:cubicBezTo>
                  <a:pt x="540" y="21"/>
                  <a:pt x="543" y="22"/>
                  <a:pt x="543" y="21"/>
                </a:cubicBezTo>
                <a:cubicBezTo>
                  <a:pt x="540" y="20"/>
                  <a:pt x="540" y="21"/>
                  <a:pt x="539" y="20"/>
                </a:cubicBezTo>
                <a:close/>
                <a:moveTo>
                  <a:pt x="530" y="17"/>
                </a:moveTo>
                <a:cubicBezTo>
                  <a:pt x="529" y="18"/>
                  <a:pt x="534" y="19"/>
                  <a:pt x="534" y="18"/>
                </a:cubicBezTo>
                <a:lnTo>
                  <a:pt x="530" y="17"/>
                </a:lnTo>
                <a:close/>
                <a:moveTo>
                  <a:pt x="524" y="16"/>
                </a:moveTo>
                <a:cubicBezTo>
                  <a:pt x="524" y="16"/>
                  <a:pt x="522" y="16"/>
                  <a:pt x="522" y="17"/>
                </a:cubicBezTo>
                <a:cubicBezTo>
                  <a:pt x="524" y="17"/>
                  <a:pt x="527" y="18"/>
                  <a:pt x="529" y="18"/>
                </a:cubicBezTo>
                <a:cubicBezTo>
                  <a:pt x="528" y="17"/>
                  <a:pt x="526" y="17"/>
                  <a:pt x="524" y="16"/>
                </a:cubicBezTo>
                <a:close/>
                <a:moveTo>
                  <a:pt x="498" y="10"/>
                </a:moveTo>
                <a:cubicBezTo>
                  <a:pt x="501" y="10"/>
                  <a:pt x="502" y="10"/>
                  <a:pt x="503" y="10"/>
                </a:cubicBezTo>
                <a:cubicBezTo>
                  <a:pt x="502" y="10"/>
                  <a:pt x="498" y="9"/>
                  <a:pt x="498" y="10"/>
                </a:cubicBezTo>
                <a:close/>
                <a:moveTo>
                  <a:pt x="467" y="7"/>
                </a:moveTo>
                <a:cubicBezTo>
                  <a:pt x="468" y="7"/>
                  <a:pt x="473" y="8"/>
                  <a:pt x="473" y="7"/>
                </a:cubicBezTo>
                <a:cubicBezTo>
                  <a:pt x="470" y="7"/>
                  <a:pt x="467" y="6"/>
                  <a:pt x="467" y="7"/>
                </a:cubicBezTo>
                <a:close/>
                <a:moveTo>
                  <a:pt x="443" y="52"/>
                </a:moveTo>
                <a:cubicBezTo>
                  <a:pt x="443" y="52"/>
                  <a:pt x="443" y="52"/>
                  <a:pt x="443" y="53"/>
                </a:cubicBezTo>
                <a:cubicBezTo>
                  <a:pt x="445" y="53"/>
                  <a:pt x="444" y="54"/>
                  <a:pt x="447" y="54"/>
                </a:cubicBezTo>
                <a:cubicBezTo>
                  <a:pt x="446" y="53"/>
                  <a:pt x="446" y="53"/>
                  <a:pt x="448" y="53"/>
                </a:cubicBezTo>
                <a:cubicBezTo>
                  <a:pt x="447" y="52"/>
                  <a:pt x="446" y="52"/>
                  <a:pt x="443" y="52"/>
                </a:cubicBezTo>
                <a:close/>
                <a:moveTo>
                  <a:pt x="435" y="51"/>
                </a:moveTo>
                <a:cubicBezTo>
                  <a:pt x="435" y="52"/>
                  <a:pt x="430" y="51"/>
                  <a:pt x="431" y="51"/>
                </a:cubicBezTo>
                <a:cubicBezTo>
                  <a:pt x="432" y="51"/>
                  <a:pt x="436" y="52"/>
                  <a:pt x="437" y="52"/>
                </a:cubicBezTo>
                <a:cubicBezTo>
                  <a:pt x="435" y="52"/>
                  <a:pt x="437" y="51"/>
                  <a:pt x="435" y="51"/>
                </a:cubicBezTo>
                <a:close/>
                <a:moveTo>
                  <a:pt x="402" y="50"/>
                </a:moveTo>
                <a:cubicBezTo>
                  <a:pt x="404" y="50"/>
                  <a:pt x="406" y="50"/>
                  <a:pt x="406" y="49"/>
                </a:cubicBezTo>
                <a:cubicBezTo>
                  <a:pt x="404" y="49"/>
                  <a:pt x="402" y="49"/>
                  <a:pt x="402" y="50"/>
                </a:cubicBezTo>
                <a:close/>
                <a:moveTo>
                  <a:pt x="391" y="1"/>
                </a:moveTo>
                <a:cubicBezTo>
                  <a:pt x="391" y="2"/>
                  <a:pt x="395" y="2"/>
                  <a:pt x="397" y="2"/>
                </a:cubicBezTo>
                <a:cubicBezTo>
                  <a:pt x="397" y="2"/>
                  <a:pt x="395" y="2"/>
                  <a:pt x="395" y="3"/>
                </a:cubicBezTo>
                <a:cubicBezTo>
                  <a:pt x="396" y="3"/>
                  <a:pt x="397" y="3"/>
                  <a:pt x="398" y="3"/>
                </a:cubicBezTo>
                <a:cubicBezTo>
                  <a:pt x="397" y="2"/>
                  <a:pt x="401" y="4"/>
                  <a:pt x="402" y="3"/>
                </a:cubicBezTo>
                <a:cubicBezTo>
                  <a:pt x="400" y="2"/>
                  <a:pt x="396" y="3"/>
                  <a:pt x="399" y="2"/>
                </a:cubicBezTo>
                <a:cubicBezTo>
                  <a:pt x="393" y="2"/>
                  <a:pt x="395" y="1"/>
                  <a:pt x="391" y="1"/>
                </a:cubicBezTo>
                <a:close/>
                <a:moveTo>
                  <a:pt x="394" y="3"/>
                </a:moveTo>
                <a:cubicBezTo>
                  <a:pt x="391" y="3"/>
                  <a:pt x="389" y="3"/>
                  <a:pt x="388" y="3"/>
                </a:cubicBezTo>
                <a:cubicBezTo>
                  <a:pt x="391" y="3"/>
                  <a:pt x="394" y="4"/>
                  <a:pt x="395" y="3"/>
                </a:cubicBezTo>
                <a:cubicBezTo>
                  <a:pt x="394" y="3"/>
                  <a:pt x="394" y="3"/>
                  <a:pt x="394" y="3"/>
                </a:cubicBezTo>
                <a:close/>
                <a:moveTo>
                  <a:pt x="384" y="2"/>
                </a:moveTo>
                <a:cubicBezTo>
                  <a:pt x="386" y="2"/>
                  <a:pt x="388" y="2"/>
                  <a:pt x="389" y="2"/>
                </a:cubicBezTo>
                <a:cubicBezTo>
                  <a:pt x="387" y="2"/>
                  <a:pt x="384" y="2"/>
                  <a:pt x="384" y="2"/>
                </a:cubicBezTo>
                <a:close/>
                <a:moveTo>
                  <a:pt x="371" y="5"/>
                </a:moveTo>
                <a:cubicBezTo>
                  <a:pt x="370" y="6"/>
                  <a:pt x="367" y="6"/>
                  <a:pt x="365" y="6"/>
                </a:cubicBezTo>
                <a:cubicBezTo>
                  <a:pt x="367" y="7"/>
                  <a:pt x="377" y="6"/>
                  <a:pt x="377" y="5"/>
                </a:cubicBezTo>
                <a:cubicBezTo>
                  <a:pt x="374" y="5"/>
                  <a:pt x="374" y="5"/>
                  <a:pt x="371" y="5"/>
                </a:cubicBezTo>
                <a:close/>
                <a:moveTo>
                  <a:pt x="364" y="51"/>
                </a:moveTo>
                <a:cubicBezTo>
                  <a:pt x="364" y="52"/>
                  <a:pt x="367" y="51"/>
                  <a:pt x="370" y="51"/>
                </a:cubicBezTo>
                <a:cubicBezTo>
                  <a:pt x="370" y="51"/>
                  <a:pt x="366" y="51"/>
                  <a:pt x="364" y="51"/>
                </a:cubicBezTo>
                <a:close/>
                <a:moveTo>
                  <a:pt x="363" y="50"/>
                </a:moveTo>
                <a:cubicBezTo>
                  <a:pt x="365" y="49"/>
                  <a:pt x="366" y="49"/>
                  <a:pt x="367" y="49"/>
                </a:cubicBezTo>
                <a:cubicBezTo>
                  <a:pt x="365" y="48"/>
                  <a:pt x="363" y="49"/>
                  <a:pt x="363" y="50"/>
                </a:cubicBezTo>
                <a:close/>
                <a:moveTo>
                  <a:pt x="326" y="13"/>
                </a:moveTo>
                <a:cubicBezTo>
                  <a:pt x="327" y="12"/>
                  <a:pt x="332" y="11"/>
                  <a:pt x="333" y="11"/>
                </a:cubicBezTo>
                <a:cubicBezTo>
                  <a:pt x="329" y="11"/>
                  <a:pt x="328" y="12"/>
                  <a:pt x="326" y="13"/>
                </a:cubicBezTo>
                <a:close/>
                <a:moveTo>
                  <a:pt x="321" y="10"/>
                </a:moveTo>
                <a:cubicBezTo>
                  <a:pt x="322" y="11"/>
                  <a:pt x="325" y="10"/>
                  <a:pt x="329" y="9"/>
                </a:cubicBezTo>
                <a:cubicBezTo>
                  <a:pt x="329" y="9"/>
                  <a:pt x="329" y="9"/>
                  <a:pt x="328" y="9"/>
                </a:cubicBezTo>
                <a:cubicBezTo>
                  <a:pt x="326" y="10"/>
                  <a:pt x="323" y="10"/>
                  <a:pt x="321" y="10"/>
                </a:cubicBezTo>
                <a:close/>
                <a:moveTo>
                  <a:pt x="322" y="58"/>
                </a:moveTo>
                <a:cubicBezTo>
                  <a:pt x="323" y="58"/>
                  <a:pt x="326" y="58"/>
                  <a:pt x="328" y="58"/>
                </a:cubicBezTo>
                <a:cubicBezTo>
                  <a:pt x="327" y="57"/>
                  <a:pt x="325" y="57"/>
                  <a:pt x="322" y="58"/>
                </a:cubicBezTo>
                <a:close/>
                <a:moveTo>
                  <a:pt x="313" y="59"/>
                </a:moveTo>
                <a:cubicBezTo>
                  <a:pt x="314" y="60"/>
                  <a:pt x="309" y="60"/>
                  <a:pt x="309" y="61"/>
                </a:cubicBezTo>
                <a:cubicBezTo>
                  <a:pt x="311" y="61"/>
                  <a:pt x="312" y="61"/>
                  <a:pt x="316" y="60"/>
                </a:cubicBezTo>
                <a:cubicBezTo>
                  <a:pt x="315" y="60"/>
                  <a:pt x="316" y="59"/>
                  <a:pt x="313" y="59"/>
                </a:cubicBezTo>
                <a:close/>
                <a:moveTo>
                  <a:pt x="286" y="24"/>
                </a:moveTo>
                <a:cubicBezTo>
                  <a:pt x="286" y="24"/>
                  <a:pt x="280" y="25"/>
                  <a:pt x="280" y="26"/>
                </a:cubicBezTo>
                <a:cubicBezTo>
                  <a:pt x="281" y="26"/>
                  <a:pt x="280" y="26"/>
                  <a:pt x="281" y="26"/>
                </a:cubicBezTo>
                <a:cubicBezTo>
                  <a:pt x="282" y="26"/>
                  <a:pt x="284" y="25"/>
                  <a:pt x="285" y="24"/>
                </a:cubicBezTo>
                <a:cubicBezTo>
                  <a:pt x="285" y="25"/>
                  <a:pt x="286" y="25"/>
                  <a:pt x="287" y="25"/>
                </a:cubicBezTo>
                <a:cubicBezTo>
                  <a:pt x="290" y="24"/>
                  <a:pt x="290" y="24"/>
                  <a:pt x="294" y="23"/>
                </a:cubicBezTo>
                <a:cubicBezTo>
                  <a:pt x="293" y="22"/>
                  <a:pt x="293" y="22"/>
                  <a:pt x="293" y="22"/>
                </a:cubicBezTo>
                <a:cubicBezTo>
                  <a:pt x="290" y="23"/>
                  <a:pt x="288" y="23"/>
                  <a:pt x="286" y="24"/>
                </a:cubicBezTo>
                <a:close/>
                <a:moveTo>
                  <a:pt x="287" y="68"/>
                </a:moveTo>
                <a:cubicBezTo>
                  <a:pt x="289" y="67"/>
                  <a:pt x="289" y="67"/>
                  <a:pt x="289" y="66"/>
                </a:cubicBezTo>
                <a:cubicBezTo>
                  <a:pt x="287" y="67"/>
                  <a:pt x="287" y="67"/>
                  <a:pt x="287" y="68"/>
                </a:cubicBezTo>
                <a:close/>
                <a:moveTo>
                  <a:pt x="237" y="80"/>
                </a:moveTo>
                <a:cubicBezTo>
                  <a:pt x="236" y="81"/>
                  <a:pt x="235" y="83"/>
                  <a:pt x="230" y="86"/>
                </a:cubicBezTo>
                <a:cubicBezTo>
                  <a:pt x="227" y="86"/>
                  <a:pt x="224" y="88"/>
                  <a:pt x="221" y="89"/>
                </a:cubicBezTo>
                <a:cubicBezTo>
                  <a:pt x="221" y="89"/>
                  <a:pt x="221" y="90"/>
                  <a:pt x="220" y="91"/>
                </a:cubicBezTo>
                <a:cubicBezTo>
                  <a:pt x="219" y="91"/>
                  <a:pt x="215" y="92"/>
                  <a:pt x="215" y="93"/>
                </a:cubicBezTo>
                <a:cubicBezTo>
                  <a:pt x="217" y="93"/>
                  <a:pt x="218" y="93"/>
                  <a:pt x="220" y="92"/>
                </a:cubicBezTo>
                <a:cubicBezTo>
                  <a:pt x="222" y="91"/>
                  <a:pt x="219" y="91"/>
                  <a:pt x="221" y="90"/>
                </a:cubicBezTo>
                <a:cubicBezTo>
                  <a:pt x="227" y="88"/>
                  <a:pt x="233" y="84"/>
                  <a:pt x="238" y="81"/>
                </a:cubicBezTo>
                <a:cubicBezTo>
                  <a:pt x="237" y="81"/>
                  <a:pt x="237" y="81"/>
                  <a:pt x="236" y="81"/>
                </a:cubicBezTo>
                <a:cubicBezTo>
                  <a:pt x="239" y="80"/>
                  <a:pt x="241" y="79"/>
                  <a:pt x="242" y="78"/>
                </a:cubicBezTo>
                <a:cubicBezTo>
                  <a:pt x="239" y="79"/>
                  <a:pt x="238" y="79"/>
                  <a:pt x="237" y="80"/>
                </a:cubicBezTo>
                <a:close/>
                <a:moveTo>
                  <a:pt x="228" y="79"/>
                </a:moveTo>
                <a:cubicBezTo>
                  <a:pt x="228" y="80"/>
                  <a:pt x="230" y="79"/>
                  <a:pt x="228" y="80"/>
                </a:cubicBezTo>
                <a:cubicBezTo>
                  <a:pt x="228" y="80"/>
                  <a:pt x="224" y="82"/>
                  <a:pt x="224" y="81"/>
                </a:cubicBezTo>
                <a:cubicBezTo>
                  <a:pt x="219" y="84"/>
                  <a:pt x="214" y="86"/>
                  <a:pt x="212" y="89"/>
                </a:cubicBezTo>
                <a:cubicBezTo>
                  <a:pt x="217" y="86"/>
                  <a:pt x="220" y="83"/>
                  <a:pt x="224" y="82"/>
                </a:cubicBezTo>
                <a:cubicBezTo>
                  <a:pt x="224" y="82"/>
                  <a:pt x="222" y="83"/>
                  <a:pt x="223" y="83"/>
                </a:cubicBezTo>
                <a:cubicBezTo>
                  <a:pt x="226" y="82"/>
                  <a:pt x="228" y="80"/>
                  <a:pt x="232" y="79"/>
                </a:cubicBezTo>
                <a:cubicBezTo>
                  <a:pt x="231" y="78"/>
                  <a:pt x="231" y="78"/>
                  <a:pt x="228" y="79"/>
                </a:cubicBezTo>
                <a:close/>
                <a:moveTo>
                  <a:pt x="209" y="55"/>
                </a:moveTo>
                <a:cubicBezTo>
                  <a:pt x="212" y="54"/>
                  <a:pt x="215" y="52"/>
                  <a:pt x="216" y="50"/>
                </a:cubicBezTo>
                <a:cubicBezTo>
                  <a:pt x="212" y="52"/>
                  <a:pt x="211" y="53"/>
                  <a:pt x="209" y="55"/>
                </a:cubicBezTo>
                <a:close/>
                <a:moveTo>
                  <a:pt x="220" y="66"/>
                </a:moveTo>
                <a:cubicBezTo>
                  <a:pt x="223" y="64"/>
                  <a:pt x="220" y="67"/>
                  <a:pt x="223" y="65"/>
                </a:cubicBezTo>
                <a:cubicBezTo>
                  <a:pt x="224" y="64"/>
                  <a:pt x="223" y="65"/>
                  <a:pt x="223" y="64"/>
                </a:cubicBezTo>
                <a:cubicBezTo>
                  <a:pt x="222" y="65"/>
                  <a:pt x="220" y="65"/>
                  <a:pt x="220" y="66"/>
                </a:cubicBezTo>
                <a:close/>
                <a:moveTo>
                  <a:pt x="217" y="67"/>
                </a:moveTo>
                <a:cubicBezTo>
                  <a:pt x="214" y="69"/>
                  <a:pt x="216" y="70"/>
                  <a:pt x="219" y="67"/>
                </a:cubicBezTo>
                <a:cubicBezTo>
                  <a:pt x="214" y="69"/>
                  <a:pt x="222" y="65"/>
                  <a:pt x="217" y="67"/>
                </a:cubicBezTo>
                <a:close/>
                <a:moveTo>
                  <a:pt x="226" y="94"/>
                </a:moveTo>
                <a:cubicBezTo>
                  <a:pt x="225" y="94"/>
                  <a:pt x="224" y="95"/>
                  <a:pt x="224" y="96"/>
                </a:cubicBezTo>
                <a:cubicBezTo>
                  <a:pt x="226" y="94"/>
                  <a:pt x="226" y="95"/>
                  <a:pt x="228" y="94"/>
                </a:cubicBezTo>
                <a:cubicBezTo>
                  <a:pt x="228" y="93"/>
                  <a:pt x="227" y="94"/>
                  <a:pt x="226" y="94"/>
                </a:cubicBezTo>
                <a:close/>
                <a:moveTo>
                  <a:pt x="216" y="80"/>
                </a:moveTo>
                <a:cubicBezTo>
                  <a:pt x="215" y="80"/>
                  <a:pt x="213" y="82"/>
                  <a:pt x="211" y="82"/>
                </a:cubicBezTo>
                <a:cubicBezTo>
                  <a:pt x="211" y="83"/>
                  <a:pt x="214" y="82"/>
                  <a:pt x="216" y="80"/>
                </a:cubicBezTo>
                <a:close/>
                <a:moveTo>
                  <a:pt x="206" y="79"/>
                </a:moveTo>
                <a:cubicBezTo>
                  <a:pt x="206" y="79"/>
                  <a:pt x="208" y="78"/>
                  <a:pt x="207" y="79"/>
                </a:cubicBezTo>
                <a:cubicBezTo>
                  <a:pt x="209" y="77"/>
                  <a:pt x="210" y="78"/>
                  <a:pt x="212" y="75"/>
                </a:cubicBezTo>
                <a:cubicBezTo>
                  <a:pt x="210" y="76"/>
                  <a:pt x="208" y="77"/>
                  <a:pt x="206" y="79"/>
                </a:cubicBezTo>
                <a:close/>
                <a:moveTo>
                  <a:pt x="192" y="65"/>
                </a:moveTo>
                <a:cubicBezTo>
                  <a:pt x="191" y="66"/>
                  <a:pt x="190" y="67"/>
                  <a:pt x="190" y="67"/>
                </a:cubicBezTo>
                <a:cubicBezTo>
                  <a:pt x="193" y="65"/>
                  <a:pt x="197" y="64"/>
                  <a:pt x="198" y="63"/>
                </a:cubicBezTo>
                <a:cubicBezTo>
                  <a:pt x="194" y="64"/>
                  <a:pt x="195" y="64"/>
                  <a:pt x="192" y="65"/>
                </a:cubicBezTo>
                <a:close/>
                <a:moveTo>
                  <a:pt x="208" y="90"/>
                </a:moveTo>
                <a:cubicBezTo>
                  <a:pt x="207" y="91"/>
                  <a:pt x="206" y="91"/>
                  <a:pt x="206" y="92"/>
                </a:cubicBezTo>
                <a:cubicBezTo>
                  <a:pt x="207" y="91"/>
                  <a:pt x="206" y="93"/>
                  <a:pt x="209" y="91"/>
                </a:cubicBezTo>
                <a:cubicBezTo>
                  <a:pt x="210" y="90"/>
                  <a:pt x="208" y="91"/>
                  <a:pt x="208" y="90"/>
                </a:cubicBezTo>
                <a:close/>
                <a:moveTo>
                  <a:pt x="207" y="101"/>
                </a:moveTo>
                <a:cubicBezTo>
                  <a:pt x="208" y="101"/>
                  <a:pt x="212" y="98"/>
                  <a:pt x="214" y="97"/>
                </a:cubicBezTo>
                <a:cubicBezTo>
                  <a:pt x="211" y="99"/>
                  <a:pt x="207" y="101"/>
                  <a:pt x="207" y="101"/>
                </a:cubicBezTo>
                <a:close/>
                <a:moveTo>
                  <a:pt x="190" y="86"/>
                </a:moveTo>
                <a:cubicBezTo>
                  <a:pt x="191" y="85"/>
                  <a:pt x="196" y="82"/>
                  <a:pt x="196" y="82"/>
                </a:cubicBezTo>
                <a:cubicBezTo>
                  <a:pt x="194" y="83"/>
                  <a:pt x="192" y="85"/>
                  <a:pt x="190" y="86"/>
                </a:cubicBezTo>
                <a:close/>
                <a:moveTo>
                  <a:pt x="198" y="111"/>
                </a:moveTo>
                <a:cubicBezTo>
                  <a:pt x="199" y="112"/>
                  <a:pt x="204" y="109"/>
                  <a:pt x="205" y="107"/>
                </a:cubicBezTo>
                <a:cubicBezTo>
                  <a:pt x="203" y="109"/>
                  <a:pt x="201" y="110"/>
                  <a:pt x="198" y="111"/>
                </a:cubicBezTo>
                <a:close/>
                <a:moveTo>
                  <a:pt x="185" y="86"/>
                </a:moveTo>
                <a:cubicBezTo>
                  <a:pt x="185" y="86"/>
                  <a:pt x="189" y="84"/>
                  <a:pt x="188" y="84"/>
                </a:cubicBezTo>
                <a:cubicBezTo>
                  <a:pt x="184" y="85"/>
                  <a:pt x="184" y="87"/>
                  <a:pt x="183" y="89"/>
                </a:cubicBezTo>
                <a:cubicBezTo>
                  <a:pt x="184" y="88"/>
                  <a:pt x="184" y="88"/>
                  <a:pt x="184" y="88"/>
                </a:cubicBezTo>
                <a:cubicBezTo>
                  <a:pt x="187" y="87"/>
                  <a:pt x="190" y="84"/>
                  <a:pt x="188" y="84"/>
                </a:cubicBezTo>
                <a:cubicBezTo>
                  <a:pt x="188" y="84"/>
                  <a:pt x="186" y="86"/>
                  <a:pt x="185" y="86"/>
                </a:cubicBezTo>
                <a:close/>
                <a:moveTo>
                  <a:pt x="175" y="77"/>
                </a:moveTo>
                <a:cubicBezTo>
                  <a:pt x="177" y="75"/>
                  <a:pt x="182" y="73"/>
                  <a:pt x="180" y="73"/>
                </a:cubicBezTo>
                <a:cubicBezTo>
                  <a:pt x="179" y="75"/>
                  <a:pt x="174" y="76"/>
                  <a:pt x="175" y="77"/>
                </a:cubicBezTo>
                <a:close/>
                <a:moveTo>
                  <a:pt x="186" y="115"/>
                </a:moveTo>
                <a:cubicBezTo>
                  <a:pt x="187" y="115"/>
                  <a:pt x="191" y="112"/>
                  <a:pt x="191" y="111"/>
                </a:cubicBezTo>
                <a:cubicBezTo>
                  <a:pt x="190" y="112"/>
                  <a:pt x="187" y="113"/>
                  <a:pt x="186" y="115"/>
                </a:cubicBezTo>
                <a:close/>
                <a:moveTo>
                  <a:pt x="177" y="93"/>
                </a:moveTo>
                <a:cubicBezTo>
                  <a:pt x="170" y="97"/>
                  <a:pt x="177" y="95"/>
                  <a:pt x="177" y="93"/>
                </a:cubicBezTo>
                <a:close/>
                <a:moveTo>
                  <a:pt x="183" y="114"/>
                </a:moveTo>
                <a:cubicBezTo>
                  <a:pt x="185" y="113"/>
                  <a:pt x="188" y="111"/>
                  <a:pt x="188" y="110"/>
                </a:cubicBezTo>
                <a:cubicBezTo>
                  <a:pt x="185" y="112"/>
                  <a:pt x="184" y="113"/>
                  <a:pt x="183" y="114"/>
                </a:cubicBezTo>
                <a:close/>
                <a:moveTo>
                  <a:pt x="158" y="89"/>
                </a:moveTo>
                <a:cubicBezTo>
                  <a:pt x="160" y="88"/>
                  <a:pt x="165" y="84"/>
                  <a:pt x="163" y="85"/>
                </a:cubicBezTo>
                <a:cubicBezTo>
                  <a:pt x="163" y="85"/>
                  <a:pt x="157" y="89"/>
                  <a:pt x="158" y="89"/>
                </a:cubicBezTo>
                <a:close/>
                <a:moveTo>
                  <a:pt x="166" y="104"/>
                </a:moveTo>
                <a:cubicBezTo>
                  <a:pt x="168" y="103"/>
                  <a:pt x="170" y="102"/>
                  <a:pt x="171" y="101"/>
                </a:cubicBezTo>
                <a:cubicBezTo>
                  <a:pt x="169" y="103"/>
                  <a:pt x="166" y="103"/>
                  <a:pt x="166" y="104"/>
                </a:cubicBezTo>
                <a:close/>
                <a:moveTo>
                  <a:pt x="172" y="122"/>
                </a:moveTo>
                <a:cubicBezTo>
                  <a:pt x="172" y="122"/>
                  <a:pt x="176" y="120"/>
                  <a:pt x="176" y="120"/>
                </a:cubicBezTo>
                <a:cubicBezTo>
                  <a:pt x="175" y="120"/>
                  <a:pt x="175" y="120"/>
                  <a:pt x="172" y="122"/>
                </a:cubicBezTo>
                <a:close/>
                <a:moveTo>
                  <a:pt x="142" y="97"/>
                </a:moveTo>
                <a:cubicBezTo>
                  <a:pt x="145" y="95"/>
                  <a:pt x="147" y="93"/>
                  <a:pt x="148" y="92"/>
                </a:cubicBezTo>
                <a:cubicBezTo>
                  <a:pt x="146" y="93"/>
                  <a:pt x="142" y="96"/>
                  <a:pt x="142" y="97"/>
                </a:cubicBezTo>
                <a:close/>
                <a:moveTo>
                  <a:pt x="155" y="112"/>
                </a:moveTo>
                <a:cubicBezTo>
                  <a:pt x="155" y="112"/>
                  <a:pt x="156" y="111"/>
                  <a:pt x="156" y="111"/>
                </a:cubicBezTo>
                <a:cubicBezTo>
                  <a:pt x="155" y="112"/>
                  <a:pt x="156" y="112"/>
                  <a:pt x="157" y="111"/>
                </a:cubicBezTo>
                <a:cubicBezTo>
                  <a:pt x="157" y="111"/>
                  <a:pt x="158" y="110"/>
                  <a:pt x="158" y="109"/>
                </a:cubicBezTo>
                <a:cubicBezTo>
                  <a:pt x="157" y="110"/>
                  <a:pt x="155" y="111"/>
                  <a:pt x="155" y="112"/>
                </a:cubicBezTo>
                <a:close/>
                <a:moveTo>
                  <a:pt x="164" y="129"/>
                </a:moveTo>
                <a:cubicBezTo>
                  <a:pt x="165" y="128"/>
                  <a:pt x="170" y="125"/>
                  <a:pt x="169" y="124"/>
                </a:cubicBezTo>
                <a:cubicBezTo>
                  <a:pt x="167" y="126"/>
                  <a:pt x="165" y="127"/>
                  <a:pt x="164" y="129"/>
                </a:cubicBezTo>
                <a:close/>
                <a:moveTo>
                  <a:pt x="153" y="112"/>
                </a:moveTo>
                <a:cubicBezTo>
                  <a:pt x="155" y="111"/>
                  <a:pt x="158" y="109"/>
                  <a:pt x="157" y="109"/>
                </a:cubicBezTo>
                <a:cubicBezTo>
                  <a:pt x="154" y="110"/>
                  <a:pt x="154" y="111"/>
                  <a:pt x="153" y="112"/>
                </a:cubicBezTo>
                <a:close/>
                <a:moveTo>
                  <a:pt x="164" y="125"/>
                </a:moveTo>
                <a:cubicBezTo>
                  <a:pt x="165" y="124"/>
                  <a:pt x="167" y="122"/>
                  <a:pt x="167" y="122"/>
                </a:cubicBezTo>
                <a:cubicBezTo>
                  <a:pt x="166" y="122"/>
                  <a:pt x="162" y="125"/>
                  <a:pt x="164" y="125"/>
                </a:cubicBezTo>
                <a:close/>
                <a:moveTo>
                  <a:pt x="162" y="131"/>
                </a:moveTo>
                <a:cubicBezTo>
                  <a:pt x="162" y="131"/>
                  <a:pt x="161" y="132"/>
                  <a:pt x="161" y="133"/>
                </a:cubicBezTo>
                <a:cubicBezTo>
                  <a:pt x="164" y="130"/>
                  <a:pt x="164" y="130"/>
                  <a:pt x="164" y="130"/>
                </a:cubicBezTo>
                <a:cubicBezTo>
                  <a:pt x="162" y="131"/>
                  <a:pt x="170" y="126"/>
                  <a:pt x="167" y="127"/>
                </a:cubicBezTo>
                <a:cubicBezTo>
                  <a:pt x="165" y="129"/>
                  <a:pt x="163" y="130"/>
                  <a:pt x="162" y="131"/>
                </a:cubicBezTo>
                <a:close/>
                <a:moveTo>
                  <a:pt x="153" y="115"/>
                </a:moveTo>
                <a:cubicBezTo>
                  <a:pt x="153" y="115"/>
                  <a:pt x="154" y="114"/>
                  <a:pt x="153" y="114"/>
                </a:cubicBezTo>
                <a:cubicBezTo>
                  <a:pt x="149" y="118"/>
                  <a:pt x="155" y="114"/>
                  <a:pt x="153" y="116"/>
                </a:cubicBezTo>
                <a:cubicBezTo>
                  <a:pt x="155" y="115"/>
                  <a:pt x="155" y="115"/>
                  <a:pt x="155" y="115"/>
                </a:cubicBezTo>
                <a:cubicBezTo>
                  <a:pt x="155" y="115"/>
                  <a:pt x="155" y="114"/>
                  <a:pt x="155" y="114"/>
                </a:cubicBezTo>
                <a:cubicBezTo>
                  <a:pt x="154" y="115"/>
                  <a:pt x="153" y="115"/>
                  <a:pt x="153" y="115"/>
                </a:cubicBezTo>
                <a:close/>
                <a:moveTo>
                  <a:pt x="132" y="105"/>
                </a:moveTo>
                <a:cubicBezTo>
                  <a:pt x="135" y="103"/>
                  <a:pt x="140" y="99"/>
                  <a:pt x="140" y="98"/>
                </a:cubicBezTo>
                <a:cubicBezTo>
                  <a:pt x="136" y="101"/>
                  <a:pt x="133" y="104"/>
                  <a:pt x="132" y="105"/>
                </a:cubicBezTo>
                <a:close/>
                <a:moveTo>
                  <a:pt x="158" y="134"/>
                </a:moveTo>
                <a:cubicBezTo>
                  <a:pt x="159" y="132"/>
                  <a:pt x="163" y="130"/>
                  <a:pt x="163" y="130"/>
                </a:cubicBezTo>
                <a:cubicBezTo>
                  <a:pt x="161" y="131"/>
                  <a:pt x="157" y="133"/>
                  <a:pt x="158" y="134"/>
                </a:cubicBezTo>
                <a:close/>
                <a:moveTo>
                  <a:pt x="149" y="141"/>
                </a:moveTo>
                <a:cubicBezTo>
                  <a:pt x="151" y="141"/>
                  <a:pt x="153" y="139"/>
                  <a:pt x="153" y="138"/>
                </a:cubicBezTo>
                <a:cubicBezTo>
                  <a:pt x="154" y="138"/>
                  <a:pt x="157" y="136"/>
                  <a:pt x="158" y="135"/>
                </a:cubicBezTo>
                <a:cubicBezTo>
                  <a:pt x="155" y="136"/>
                  <a:pt x="151" y="139"/>
                  <a:pt x="149" y="141"/>
                </a:cubicBezTo>
                <a:close/>
                <a:moveTo>
                  <a:pt x="132" y="110"/>
                </a:moveTo>
                <a:cubicBezTo>
                  <a:pt x="132" y="108"/>
                  <a:pt x="128" y="112"/>
                  <a:pt x="127" y="113"/>
                </a:cubicBezTo>
                <a:cubicBezTo>
                  <a:pt x="126" y="114"/>
                  <a:pt x="128" y="114"/>
                  <a:pt x="129" y="112"/>
                </a:cubicBezTo>
                <a:cubicBezTo>
                  <a:pt x="129" y="111"/>
                  <a:pt x="131" y="110"/>
                  <a:pt x="131" y="110"/>
                </a:cubicBezTo>
                <a:cubicBezTo>
                  <a:pt x="131" y="110"/>
                  <a:pt x="131" y="110"/>
                  <a:pt x="132" y="110"/>
                </a:cubicBezTo>
                <a:close/>
                <a:moveTo>
                  <a:pt x="137" y="153"/>
                </a:moveTo>
                <a:cubicBezTo>
                  <a:pt x="139" y="150"/>
                  <a:pt x="143" y="148"/>
                  <a:pt x="143" y="147"/>
                </a:cubicBezTo>
                <a:cubicBezTo>
                  <a:pt x="140" y="149"/>
                  <a:pt x="138" y="151"/>
                  <a:pt x="137" y="153"/>
                </a:cubicBezTo>
                <a:close/>
                <a:moveTo>
                  <a:pt x="105" y="131"/>
                </a:moveTo>
                <a:cubicBezTo>
                  <a:pt x="110" y="128"/>
                  <a:pt x="114" y="123"/>
                  <a:pt x="118" y="120"/>
                </a:cubicBezTo>
                <a:cubicBezTo>
                  <a:pt x="117" y="119"/>
                  <a:pt x="117" y="119"/>
                  <a:pt x="117" y="119"/>
                </a:cubicBezTo>
                <a:cubicBezTo>
                  <a:pt x="113" y="123"/>
                  <a:pt x="107" y="128"/>
                  <a:pt x="105" y="131"/>
                </a:cubicBezTo>
                <a:close/>
                <a:moveTo>
                  <a:pt x="144" y="153"/>
                </a:moveTo>
                <a:cubicBezTo>
                  <a:pt x="144" y="154"/>
                  <a:pt x="143" y="155"/>
                  <a:pt x="143" y="155"/>
                </a:cubicBezTo>
                <a:cubicBezTo>
                  <a:pt x="146" y="153"/>
                  <a:pt x="146" y="153"/>
                  <a:pt x="146" y="153"/>
                </a:cubicBezTo>
                <a:cubicBezTo>
                  <a:pt x="145" y="153"/>
                  <a:pt x="146" y="152"/>
                  <a:pt x="144" y="153"/>
                </a:cubicBezTo>
                <a:close/>
                <a:moveTo>
                  <a:pt x="124" y="137"/>
                </a:moveTo>
                <a:cubicBezTo>
                  <a:pt x="125" y="137"/>
                  <a:pt x="126" y="136"/>
                  <a:pt x="126" y="136"/>
                </a:cubicBezTo>
                <a:cubicBezTo>
                  <a:pt x="125" y="136"/>
                  <a:pt x="123" y="138"/>
                  <a:pt x="122" y="139"/>
                </a:cubicBezTo>
                <a:cubicBezTo>
                  <a:pt x="121" y="140"/>
                  <a:pt x="121" y="140"/>
                  <a:pt x="122" y="140"/>
                </a:cubicBezTo>
                <a:cubicBezTo>
                  <a:pt x="124" y="138"/>
                  <a:pt x="123" y="138"/>
                  <a:pt x="124" y="137"/>
                </a:cubicBezTo>
                <a:close/>
                <a:moveTo>
                  <a:pt x="112" y="136"/>
                </a:moveTo>
                <a:cubicBezTo>
                  <a:pt x="109" y="139"/>
                  <a:pt x="114" y="135"/>
                  <a:pt x="111" y="138"/>
                </a:cubicBezTo>
                <a:cubicBezTo>
                  <a:pt x="113" y="136"/>
                  <a:pt x="113" y="136"/>
                  <a:pt x="115" y="135"/>
                </a:cubicBezTo>
                <a:cubicBezTo>
                  <a:pt x="115" y="135"/>
                  <a:pt x="116" y="134"/>
                  <a:pt x="115" y="134"/>
                </a:cubicBezTo>
                <a:cubicBezTo>
                  <a:pt x="113" y="136"/>
                  <a:pt x="114" y="134"/>
                  <a:pt x="112" y="136"/>
                </a:cubicBezTo>
                <a:close/>
                <a:moveTo>
                  <a:pt x="125" y="156"/>
                </a:moveTo>
                <a:cubicBezTo>
                  <a:pt x="126" y="156"/>
                  <a:pt x="128" y="154"/>
                  <a:pt x="129" y="152"/>
                </a:cubicBezTo>
                <a:cubicBezTo>
                  <a:pt x="128" y="153"/>
                  <a:pt x="126" y="154"/>
                  <a:pt x="125" y="156"/>
                </a:cubicBezTo>
                <a:close/>
                <a:moveTo>
                  <a:pt x="113" y="150"/>
                </a:moveTo>
                <a:cubicBezTo>
                  <a:pt x="117" y="147"/>
                  <a:pt x="116" y="148"/>
                  <a:pt x="120" y="145"/>
                </a:cubicBezTo>
                <a:cubicBezTo>
                  <a:pt x="118" y="145"/>
                  <a:pt x="121" y="143"/>
                  <a:pt x="120" y="143"/>
                </a:cubicBezTo>
                <a:cubicBezTo>
                  <a:pt x="119" y="145"/>
                  <a:pt x="113" y="149"/>
                  <a:pt x="113" y="150"/>
                </a:cubicBezTo>
                <a:close/>
                <a:moveTo>
                  <a:pt x="112" y="138"/>
                </a:moveTo>
                <a:cubicBezTo>
                  <a:pt x="110" y="140"/>
                  <a:pt x="110" y="138"/>
                  <a:pt x="108" y="140"/>
                </a:cubicBezTo>
                <a:cubicBezTo>
                  <a:pt x="107" y="142"/>
                  <a:pt x="109" y="140"/>
                  <a:pt x="110" y="141"/>
                </a:cubicBezTo>
                <a:cubicBezTo>
                  <a:pt x="111" y="140"/>
                  <a:pt x="114" y="137"/>
                  <a:pt x="112" y="138"/>
                </a:cubicBezTo>
                <a:close/>
                <a:moveTo>
                  <a:pt x="96" y="141"/>
                </a:moveTo>
                <a:cubicBezTo>
                  <a:pt x="99" y="138"/>
                  <a:pt x="99" y="138"/>
                  <a:pt x="99" y="138"/>
                </a:cubicBezTo>
                <a:cubicBezTo>
                  <a:pt x="98" y="137"/>
                  <a:pt x="98" y="137"/>
                  <a:pt x="98" y="137"/>
                </a:cubicBezTo>
                <a:cubicBezTo>
                  <a:pt x="96" y="139"/>
                  <a:pt x="97" y="139"/>
                  <a:pt x="96" y="141"/>
                </a:cubicBezTo>
                <a:close/>
                <a:moveTo>
                  <a:pt x="119" y="170"/>
                </a:moveTo>
                <a:cubicBezTo>
                  <a:pt x="119" y="171"/>
                  <a:pt x="120" y="168"/>
                  <a:pt x="120" y="169"/>
                </a:cubicBezTo>
                <a:cubicBezTo>
                  <a:pt x="121" y="168"/>
                  <a:pt x="125" y="165"/>
                  <a:pt x="123" y="166"/>
                </a:cubicBezTo>
                <a:cubicBezTo>
                  <a:pt x="121" y="168"/>
                  <a:pt x="121" y="168"/>
                  <a:pt x="119" y="170"/>
                </a:cubicBezTo>
                <a:close/>
                <a:moveTo>
                  <a:pt x="111" y="161"/>
                </a:moveTo>
                <a:cubicBezTo>
                  <a:pt x="113" y="159"/>
                  <a:pt x="114" y="159"/>
                  <a:pt x="115" y="158"/>
                </a:cubicBezTo>
                <a:cubicBezTo>
                  <a:pt x="114" y="158"/>
                  <a:pt x="115" y="157"/>
                  <a:pt x="114" y="157"/>
                </a:cubicBezTo>
                <a:cubicBezTo>
                  <a:pt x="113" y="159"/>
                  <a:pt x="111" y="160"/>
                  <a:pt x="111" y="161"/>
                </a:cubicBezTo>
                <a:close/>
                <a:moveTo>
                  <a:pt x="85" y="151"/>
                </a:moveTo>
                <a:cubicBezTo>
                  <a:pt x="83" y="153"/>
                  <a:pt x="82" y="154"/>
                  <a:pt x="81" y="155"/>
                </a:cubicBezTo>
                <a:cubicBezTo>
                  <a:pt x="81" y="156"/>
                  <a:pt x="81" y="156"/>
                  <a:pt x="81" y="156"/>
                </a:cubicBezTo>
                <a:cubicBezTo>
                  <a:pt x="81" y="156"/>
                  <a:pt x="81" y="156"/>
                  <a:pt x="81" y="156"/>
                </a:cubicBezTo>
                <a:cubicBezTo>
                  <a:pt x="82" y="156"/>
                  <a:pt x="82" y="156"/>
                  <a:pt x="82" y="156"/>
                </a:cubicBezTo>
                <a:cubicBezTo>
                  <a:pt x="83" y="155"/>
                  <a:pt x="83" y="155"/>
                  <a:pt x="83" y="155"/>
                </a:cubicBezTo>
                <a:cubicBezTo>
                  <a:pt x="84" y="154"/>
                  <a:pt x="85" y="152"/>
                  <a:pt x="86" y="151"/>
                </a:cubicBezTo>
                <a:cubicBezTo>
                  <a:pt x="89" y="149"/>
                  <a:pt x="91" y="146"/>
                  <a:pt x="93" y="143"/>
                </a:cubicBezTo>
                <a:cubicBezTo>
                  <a:pt x="90" y="146"/>
                  <a:pt x="87" y="149"/>
                  <a:pt x="85" y="151"/>
                </a:cubicBezTo>
                <a:close/>
                <a:moveTo>
                  <a:pt x="88" y="156"/>
                </a:moveTo>
                <a:cubicBezTo>
                  <a:pt x="90" y="154"/>
                  <a:pt x="91" y="154"/>
                  <a:pt x="93" y="152"/>
                </a:cubicBezTo>
                <a:cubicBezTo>
                  <a:pt x="93" y="151"/>
                  <a:pt x="93" y="150"/>
                  <a:pt x="94" y="149"/>
                </a:cubicBezTo>
                <a:cubicBezTo>
                  <a:pt x="91" y="152"/>
                  <a:pt x="87" y="156"/>
                  <a:pt x="88" y="156"/>
                </a:cubicBezTo>
                <a:close/>
                <a:moveTo>
                  <a:pt x="86" y="154"/>
                </a:moveTo>
                <a:cubicBezTo>
                  <a:pt x="88" y="153"/>
                  <a:pt x="87" y="154"/>
                  <a:pt x="89" y="152"/>
                </a:cubicBezTo>
                <a:cubicBezTo>
                  <a:pt x="89" y="152"/>
                  <a:pt x="89" y="152"/>
                  <a:pt x="90" y="151"/>
                </a:cubicBezTo>
                <a:cubicBezTo>
                  <a:pt x="89" y="151"/>
                  <a:pt x="89" y="151"/>
                  <a:pt x="90" y="151"/>
                </a:cubicBezTo>
                <a:cubicBezTo>
                  <a:pt x="90" y="150"/>
                  <a:pt x="90" y="150"/>
                  <a:pt x="90" y="150"/>
                </a:cubicBezTo>
                <a:cubicBezTo>
                  <a:pt x="89" y="152"/>
                  <a:pt x="86" y="154"/>
                  <a:pt x="86" y="154"/>
                </a:cubicBezTo>
                <a:close/>
                <a:moveTo>
                  <a:pt x="96" y="160"/>
                </a:moveTo>
                <a:cubicBezTo>
                  <a:pt x="96" y="161"/>
                  <a:pt x="94" y="163"/>
                  <a:pt x="94" y="164"/>
                </a:cubicBezTo>
                <a:cubicBezTo>
                  <a:pt x="96" y="162"/>
                  <a:pt x="96" y="161"/>
                  <a:pt x="98" y="160"/>
                </a:cubicBezTo>
                <a:cubicBezTo>
                  <a:pt x="97" y="159"/>
                  <a:pt x="97" y="160"/>
                  <a:pt x="96" y="160"/>
                </a:cubicBezTo>
                <a:close/>
                <a:moveTo>
                  <a:pt x="95" y="158"/>
                </a:moveTo>
                <a:cubicBezTo>
                  <a:pt x="95" y="158"/>
                  <a:pt x="95" y="158"/>
                  <a:pt x="95" y="158"/>
                </a:cubicBezTo>
                <a:cubicBezTo>
                  <a:pt x="93" y="159"/>
                  <a:pt x="94" y="159"/>
                  <a:pt x="92" y="160"/>
                </a:cubicBezTo>
                <a:cubicBezTo>
                  <a:pt x="93" y="161"/>
                  <a:pt x="93" y="161"/>
                  <a:pt x="93" y="161"/>
                </a:cubicBezTo>
                <a:cubicBezTo>
                  <a:pt x="94" y="159"/>
                  <a:pt x="94" y="160"/>
                  <a:pt x="95" y="158"/>
                </a:cubicBezTo>
                <a:close/>
                <a:moveTo>
                  <a:pt x="85" y="163"/>
                </a:moveTo>
                <a:cubicBezTo>
                  <a:pt x="86" y="162"/>
                  <a:pt x="86" y="162"/>
                  <a:pt x="86" y="162"/>
                </a:cubicBezTo>
                <a:cubicBezTo>
                  <a:pt x="86" y="162"/>
                  <a:pt x="85" y="162"/>
                  <a:pt x="85" y="163"/>
                </a:cubicBezTo>
                <a:close/>
                <a:moveTo>
                  <a:pt x="91" y="167"/>
                </a:moveTo>
                <a:cubicBezTo>
                  <a:pt x="91" y="167"/>
                  <a:pt x="91" y="167"/>
                  <a:pt x="91" y="168"/>
                </a:cubicBezTo>
                <a:cubicBezTo>
                  <a:pt x="92" y="168"/>
                  <a:pt x="92" y="168"/>
                  <a:pt x="92" y="167"/>
                </a:cubicBezTo>
                <a:cubicBezTo>
                  <a:pt x="92" y="167"/>
                  <a:pt x="92" y="167"/>
                  <a:pt x="92" y="167"/>
                </a:cubicBezTo>
                <a:cubicBezTo>
                  <a:pt x="92" y="167"/>
                  <a:pt x="91" y="166"/>
                  <a:pt x="91" y="167"/>
                </a:cubicBezTo>
                <a:close/>
                <a:moveTo>
                  <a:pt x="101" y="179"/>
                </a:moveTo>
                <a:cubicBezTo>
                  <a:pt x="101" y="179"/>
                  <a:pt x="101" y="179"/>
                  <a:pt x="102" y="180"/>
                </a:cubicBezTo>
                <a:cubicBezTo>
                  <a:pt x="102" y="179"/>
                  <a:pt x="102" y="178"/>
                  <a:pt x="103" y="178"/>
                </a:cubicBezTo>
                <a:cubicBezTo>
                  <a:pt x="103" y="178"/>
                  <a:pt x="103" y="178"/>
                  <a:pt x="103" y="177"/>
                </a:cubicBezTo>
                <a:cubicBezTo>
                  <a:pt x="102" y="178"/>
                  <a:pt x="102" y="178"/>
                  <a:pt x="101" y="179"/>
                </a:cubicBezTo>
                <a:close/>
                <a:moveTo>
                  <a:pt x="111" y="187"/>
                </a:moveTo>
                <a:cubicBezTo>
                  <a:pt x="111" y="188"/>
                  <a:pt x="112" y="187"/>
                  <a:pt x="112" y="187"/>
                </a:cubicBezTo>
                <a:cubicBezTo>
                  <a:pt x="111" y="187"/>
                  <a:pt x="112" y="187"/>
                  <a:pt x="112" y="186"/>
                </a:cubicBezTo>
                <a:cubicBezTo>
                  <a:pt x="111" y="186"/>
                  <a:pt x="112" y="187"/>
                  <a:pt x="111" y="187"/>
                </a:cubicBezTo>
                <a:close/>
                <a:moveTo>
                  <a:pt x="100" y="178"/>
                </a:moveTo>
                <a:cubicBezTo>
                  <a:pt x="100" y="179"/>
                  <a:pt x="101" y="179"/>
                  <a:pt x="101" y="178"/>
                </a:cubicBezTo>
                <a:cubicBezTo>
                  <a:pt x="101" y="178"/>
                  <a:pt x="101" y="178"/>
                  <a:pt x="101" y="178"/>
                </a:cubicBezTo>
                <a:cubicBezTo>
                  <a:pt x="101" y="178"/>
                  <a:pt x="101" y="178"/>
                  <a:pt x="101" y="178"/>
                </a:cubicBezTo>
                <a:cubicBezTo>
                  <a:pt x="101" y="178"/>
                  <a:pt x="100" y="178"/>
                  <a:pt x="100" y="178"/>
                </a:cubicBezTo>
                <a:close/>
                <a:moveTo>
                  <a:pt x="101" y="180"/>
                </a:moveTo>
                <a:cubicBezTo>
                  <a:pt x="101" y="179"/>
                  <a:pt x="101" y="181"/>
                  <a:pt x="102" y="180"/>
                </a:cubicBezTo>
                <a:cubicBezTo>
                  <a:pt x="102" y="180"/>
                  <a:pt x="101" y="179"/>
                  <a:pt x="101" y="179"/>
                </a:cubicBezTo>
                <a:cubicBezTo>
                  <a:pt x="101" y="179"/>
                  <a:pt x="100" y="180"/>
                  <a:pt x="101" y="180"/>
                </a:cubicBezTo>
                <a:close/>
                <a:moveTo>
                  <a:pt x="76" y="157"/>
                </a:moveTo>
                <a:cubicBezTo>
                  <a:pt x="76" y="157"/>
                  <a:pt x="77" y="156"/>
                  <a:pt x="76" y="156"/>
                </a:cubicBezTo>
                <a:cubicBezTo>
                  <a:pt x="76" y="156"/>
                  <a:pt x="76" y="157"/>
                  <a:pt x="76" y="157"/>
                </a:cubicBezTo>
                <a:close/>
                <a:moveTo>
                  <a:pt x="99" y="179"/>
                </a:moveTo>
                <a:cubicBezTo>
                  <a:pt x="99" y="178"/>
                  <a:pt x="100" y="180"/>
                  <a:pt x="100" y="179"/>
                </a:cubicBezTo>
                <a:cubicBezTo>
                  <a:pt x="99" y="179"/>
                  <a:pt x="100" y="179"/>
                  <a:pt x="100" y="178"/>
                </a:cubicBezTo>
                <a:cubicBezTo>
                  <a:pt x="100" y="178"/>
                  <a:pt x="99" y="179"/>
                  <a:pt x="99" y="179"/>
                </a:cubicBezTo>
                <a:close/>
                <a:moveTo>
                  <a:pt x="104" y="186"/>
                </a:moveTo>
                <a:cubicBezTo>
                  <a:pt x="105" y="185"/>
                  <a:pt x="105" y="185"/>
                  <a:pt x="105" y="185"/>
                </a:cubicBezTo>
                <a:cubicBezTo>
                  <a:pt x="105" y="184"/>
                  <a:pt x="104" y="185"/>
                  <a:pt x="104" y="186"/>
                </a:cubicBezTo>
                <a:close/>
                <a:moveTo>
                  <a:pt x="100" y="181"/>
                </a:moveTo>
                <a:cubicBezTo>
                  <a:pt x="100" y="181"/>
                  <a:pt x="100" y="181"/>
                  <a:pt x="100" y="181"/>
                </a:cubicBezTo>
                <a:cubicBezTo>
                  <a:pt x="100" y="181"/>
                  <a:pt x="100" y="181"/>
                  <a:pt x="100" y="181"/>
                </a:cubicBezTo>
                <a:cubicBezTo>
                  <a:pt x="100" y="181"/>
                  <a:pt x="101" y="181"/>
                  <a:pt x="101" y="181"/>
                </a:cubicBezTo>
                <a:cubicBezTo>
                  <a:pt x="100" y="181"/>
                  <a:pt x="100" y="180"/>
                  <a:pt x="100" y="181"/>
                </a:cubicBezTo>
                <a:close/>
                <a:moveTo>
                  <a:pt x="108" y="192"/>
                </a:moveTo>
                <a:cubicBezTo>
                  <a:pt x="108" y="191"/>
                  <a:pt x="109" y="190"/>
                  <a:pt x="109" y="190"/>
                </a:cubicBezTo>
                <a:cubicBezTo>
                  <a:pt x="108" y="191"/>
                  <a:pt x="107" y="191"/>
                  <a:pt x="108" y="192"/>
                </a:cubicBezTo>
                <a:close/>
                <a:moveTo>
                  <a:pt x="76" y="161"/>
                </a:moveTo>
                <a:cubicBezTo>
                  <a:pt x="76" y="161"/>
                  <a:pt x="77" y="162"/>
                  <a:pt x="77" y="161"/>
                </a:cubicBezTo>
                <a:cubicBezTo>
                  <a:pt x="77" y="161"/>
                  <a:pt x="77" y="161"/>
                  <a:pt x="77" y="161"/>
                </a:cubicBezTo>
                <a:cubicBezTo>
                  <a:pt x="77" y="161"/>
                  <a:pt x="78" y="161"/>
                  <a:pt x="77" y="161"/>
                </a:cubicBezTo>
                <a:cubicBezTo>
                  <a:pt x="77" y="161"/>
                  <a:pt x="77" y="161"/>
                  <a:pt x="76" y="161"/>
                </a:cubicBezTo>
                <a:close/>
                <a:moveTo>
                  <a:pt x="99" y="182"/>
                </a:moveTo>
                <a:cubicBezTo>
                  <a:pt x="99" y="182"/>
                  <a:pt x="99" y="182"/>
                  <a:pt x="99" y="182"/>
                </a:cubicBezTo>
                <a:cubicBezTo>
                  <a:pt x="100" y="182"/>
                  <a:pt x="100" y="182"/>
                  <a:pt x="100" y="181"/>
                </a:cubicBezTo>
                <a:cubicBezTo>
                  <a:pt x="99" y="181"/>
                  <a:pt x="99" y="182"/>
                  <a:pt x="99" y="182"/>
                </a:cubicBezTo>
                <a:close/>
                <a:moveTo>
                  <a:pt x="102" y="184"/>
                </a:moveTo>
                <a:cubicBezTo>
                  <a:pt x="102" y="184"/>
                  <a:pt x="102" y="185"/>
                  <a:pt x="102" y="185"/>
                </a:cubicBezTo>
                <a:cubicBezTo>
                  <a:pt x="102" y="185"/>
                  <a:pt x="102" y="185"/>
                  <a:pt x="102" y="185"/>
                </a:cubicBezTo>
                <a:cubicBezTo>
                  <a:pt x="102" y="185"/>
                  <a:pt x="103" y="185"/>
                  <a:pt x="103" y="184"/>
                </a:cubicBezTo>
                <a:cubicBezTo>
                  <a:pt x="103" y="185"/>
                  <a:pt x="102" y="184"/>
                  <a:pt x="102" y="184"/>
                </a:cubicBezTo>
                <a:close/>
                <a:moveTo>
                  <a:pt x="103" y="187"/>
                </a:moveTo>
                <a:cubicBezTo>
                  <a:pt x="104" y="186"/>
                  <a:pt x="104" y="186"/>
                  <a:pt x="104" y="185"/>
                </a:cubicBezTo>
                <a:cubicBezTo>
                  <a:pt x="104" y="186"/>
                  <a:pt x="103" y="186"/>
                  <a:pt x="103" y="187"/>
                </a:cubicBezTo>
                <a:close/>
                <a:moveTo>
                  <a:pt x="99" y="185"/>
                </a:moveTo>
                <a:cubicBezTo>
                  <a:pt x="99" y="185"/>
                  <a:pt x="100" y="185"/>
                  <a:pt x="100" y="185"/>
                </a:cubicBezTo>
                <a:cubicBezTo>
                  <a:pt x="100" y="185"/>
                  <a:pt x="101" y="185"/>
                  <a:pt x="101" y="186"/>
                </a:cubicBezTo>
                <a:cubicBezTo>
                  <a:pt x="102" y="186"/>
                  <a:pt x="100" y="184"/>
                  <a:pt x="102" y="184"/>
                </a:cubicBezTo>
                <a:cubicBezTo>
                  <a:pt x="101" y="184"/>
                  <a:pt x="101" y="184"/>
                  <a:pt x="101" y="183"/>
                </a:cubicBezTo>
                <a:cubicBezTo>
                  <a:pt x="100" y="184"/>
                  <a:pt x="99" y="184"/>
                  <a:pt x="99" y="185"/>
                </a:cubicBezTo>
                <a:close/>
                <a:moveTo>
                  <a:pt x="84" y="169"/>
                </a:moveTo>
                <a:cubicBezTo>
                  <a:pt x="84" y="169"/>
                  <a:pt x="85" y="169"/>
                  <a:pt x="85" y="168"/>
                </a:cubicBezTo>
                <a:cubicBezTo>
                  <a:pt x="85" y="169"/>
                  <a:pt x="84" y="169"/>
                  <a:pt x="84" y="169"/>
                </a:cubicBezTo>
                <a:close/>
                <a:moveTo>
                  <a:pt x="97" y="181"/>
                </a:moveTo>
                <a:cubicBezTo>
                  <a:pt x="98" y="181"/>
                  <a:pt x="97" y="182"/>
                  <a:pt x="98" y="182"/>
                </a:cubicBezTo>
                <a:cubicBezTo>
                  <a:pt x="98" y="181"/>
                  <a:pt x="98" y="181"/>
                  <a:pt x="98" y="181"/>
                </a:cubicBezTo>
                <a:cubicBezTo>
                  <a:pt x="98" y="181"/>
                  <a:pt x="98" y="181"/>
                  <a:pt x="97" y="181"/>
                </a:cubicBezTo>
                <a:close/>
                <a:moveTo>
                  <a:pt x="105" y="194"/>
                </a:moveTo>
                <a:cubicBezTo>
                  <a:pt x="106" y="194"/>
                  <a:pt x="106" y="192"/>
                  <a:pt x="107" y="192"/>
                </a:cubicBezTo>
                <a:cubicBezTo>
                  <a:pt x="107" y="192"/>
                  <a:pt x="107" y="192"/>
                  <a:pt x="107" y="192"/>
                </a:cubicBezTo>
                <a:cubicBezTo>
                  <a:pt x="106" y="192"/>
                  <a:pt x="105" y="193"/>
                  <a:pt x="105" y="194"/>
                </a:cubicBezTo>
                <a:close/>
                <a:moveTo>
                  <a:pt x="91" y="184"/>
                </a:moveTo>
                <a:cubicBezTo>
                  <a:pt x="92" y="184"/>
                  <a:pt x="91" y="185"/>
                  <a:pt x="91" y="185"/>
                </a:cubicBezTo>
                <a:cubicBezTo>
                  <a:pt x="92" y="185"/>
                  <a:pt x="92" y="184"/>
                  <a:pt x="93" y="184"/>
                </a:cubicBezTo>
                <a:cubicBezTo>
                  <a:pt x="92" y="184"/>
                  <a:pt x="92" y="184"/>
                  <a:pt x="92" y="183"/>
                </a:cubicBezTo>
                <a:cubicBezTo>
                  <a:pt x="92" y="184"/>
                  <a:pt x="92" y="184"/>
                  <a:pt x="91" y="184"/>
                </a:cubicBezTo>
                <a:close/>
                <a:moveTo>
                  <a:pt x="72" y="169"/>
                </a:moveTo>
                <a:cubicBezTo>
                  <a:pt x="73" y="170"/>
                  <a:pt x="73" y="170"/>
                  <a:pt x="73" y="170"/>
                </a:cubicBezTo>
                <a:cubicBezTo>
                  <a:pt x="73" y="169"/>
                  <a:pt x="75" y="168"/>
                  <a:pt x="74" y="167"/>
                </a:cubicBezTo>
                <a:cubicBezTo>
                  <a:pt x="73" y="168"/>
                  <a:pt x="73" y="169"/>
                  <a:pt x="72" y="169"/>
                </a:cubicBezTo>
                <a:close/>
                <a:moveTo>
                  <a:pt x="74" y="170"/>
                </a:moveTo>
                <a:cubicBezTo>
                  <a:pt x="75" y="170"/>
                  <a:pt x="76" y="169"/>
                  <a:pt x="76" y="168"/>
                </a:cubicBezTo>
                <a:cubicBezTo>
                  <a:pt x="75" y="169"/>
                  <a:pt x="74" y="170"/>
                  <a:pt x="74" y="170"/>
                </a:cubicBezTo>
                <a:close/>
                <a:moveTo>
                  <a:pt x="88" y="184"/>
                </a:moveTo>
                <a:cubicBezTo>
                  <a:pt x="89" y="185"/>
                  <a:pt x="89" y="185"/>
                  <a:pt x="89" y="185"/>
                </a:cubicBezTo>
                <a:cubicBezTo>
                  <a:pt x="90" y="184"/>
                  <a:pt x="90" y="184"/>
                  <a:pt x="90" y="183"/>
                </a:cubicBezTo>
                <a:cubicBezTo>
                  <a:pt x="90" y="183"/>
                  <a:pt x="89" y="184"/>
                  <a:pt x="88" y="184"/>
                </a:cubicBezTo>
                <a:close/>
                <a:moveTo>
                  <a:pt x="71" y="168"/>
                </a:moveTo>
                <a:cubicBezTo>
                  <a:pt x="71" y="168"/>
                  <a:pt x="71" y="167"/>
                  <a:pt x="71" y="167"/>
                </a:cubicBezTo>
                <a:cubicBezTo>
                  <a:pt x="71" y="167"/>
                  <a:pt x="71" y="168"/>
                  <a:pt x="71" y="168"/>
                </a:cubicBezTo>
                <a:close/>
                <a:moveTo>
                  <a:pt x="89" y="187"/>
                </a:moveTo>
                <a:cubicBezTo>
                  <a:pt x="90" y="188"/>
                  <a:pt x="90" y="187"/>
                  <a:pt x="90" y="187"/>
                </a:cubicBezTo>
                <a:cubicBezTo>
                  <a:pt x="91" y="187"/>
                  <a:pt x="91" y="186"/>
                  <a:pt x="91" y="186"/>
                </a:cubicBezTo>
                <a:cubicBezTo>
                  <a:pt x="90" y="186"/>
                  <a:pt x="90" y="187"/>
                  <a:pt x="89" y="186"/>
                </a:cubicBezTo>
                <a:cubicBezTo>
                  <a:pt x="89" y="186"/>
                  <a:pt x="90" y="187"/>
                  <a:pt x="89" y="187"/>
                </a:cubicBezTo>
                <a:close/>
                <a:moveTo>
                  <a:pt x="84" y="182"/>
                </a:moveTo>
                <a:cubicBezTo>
                  <a:pt x="84" y="182"/>
                  <a:pt x="85" y="180"/>
                  <a:pt x="84" y="180"/>
                </a:cubicBezTo>
                <a:cubicBezTo>
                  <a:pt x="84" y="181"/>
                  <a:pt x="83" y="181"/>
                  <a:pt x="84" y="182"/>
                </a:cubicBezTo>
                <a:close/>
                <a:moveTo>
                  <a:pt x="72" y="173"/>
                </a:moveTo>
                <a:cubicBezTo>
                  <a:pt x="72" y="173"/>
                  <a:pt x="73" y="173"/>
                  <a:pt x="73" y="173"/>
                </a:cubicBezTo>
                <a:cubicBezTo>
                  <a:pt x="73" y="173"/>
                  <a:pt x="73" y="173"/>
                  <a:pt x="73" y="172"/>
                </a:cubicBezTo>
                <a:cubicBezTo>
                  <a:pt x="72" y="172"/>
                  <a:pt x="75" y="172"/>
                  <a:pt x="74" y="171"/>
                </a:cubicBezTo>
                <a:cubicBezTo>
                  <a:pt x="73" y="171"/>
                  <a:pt x="73" y="172"/>
                  <a:pt x="72" y="173"/>
                </a:cubicBezTo>
                <a:close/>
                <a:moveTo>
                  <a:pt x="97" y="197"/>
                </a:moveTo>
                <a:cubicBezTo>
                  <a:pt x="98" y="196"/>
                  <a:pt x="99" y="195"/>
                  <a:pt x="99" y="194"/>
                </a:cubicBezTo>
                <a:cubicBezTo>
                  <a:pt x="99" y="195"/>
                  <a:pt x="97" y="195"/>
                  <a:pt x="97" y="197"/>
                </a:cubicBezTo>
                <a:close/>
                <a:moveTo>
                  <a:pt x="69" y="174"/>
                </a:moveTo>
                <a:cubicBezTo>
                  <a:pt x="70" y="173"/>
                  <a:pt x="71" y="172"/>
                  <a:pt x="72" y="171"/>
                </a:cubicBezTo>
                <a:cubicBezTo>
                  <a:pt x="72" y="170"/>
                  <a:pt x="72" y="170"/>
                  <a:pt x="72" y="170"/>
                </a:cubicBezTo>
                <a:cubicBezTo>
                  <a:pt x="71" y="172"/>
                  <a:pt x="69" y="172"/>
                  <a:pt x="69" y="174"/>
                </a:cubicBezTo>
                <a:close/>
                <a:moveTo>
                  <a:pt x="91" y="189"/>
                </a:moveTo>
                <a:cubicBezTo>
                  <a:pt x="91" y="189"/>
                  <a:pt x="92" y="189"/>
                  <a:pt x="91" y="188"/>
                </a:cubicBezTo>
                <a:cubicBezTo>
                  <a:pt x="91" y="189"/>
                  <a:pt x="90" y="189"/>
                  <a:pt x="91" y="189"/>
                </a:cubicBezTo>
                <a:close/>
                <a:moveTo>
                  <a:pt x="69" y="171"/>
                </a:moveTo>
                <a:cubicBezTo>
                  <a:pt x="69" y="170"/>
                  <a:pt x="70" y="169"/>
                  <a:pt x="70" y="169"/>
                </a:cubicBezTo>
                <a:cubicBezTo>
                  <a:pt x="69" y="169"/>
                  <a:pt x="68" y="170"/>
                  <a:pt x="69" y="171"/>
                </a:cubicBezTo>
                <a:close/>
                <a:moveTo>
                  <a:pt x="67" y="172"/>
                </a:moveTo>
                <a:cubicBezTo>
                  <a:pt x="68" y="173"/>
                  <a:pt x="68" y="172"/>
                  <a:pt x="68" y="171"/>
                </a:cubicBezTo>
                <a:lnTo>
                  <a:pt x="67" y="172"/>
                </a:lnTo>
                <a:close/>
                <a:moveTo>
                  <a:pt x="96" y="198"/>
                </a:moveTo>
                <a:cubicBezTo>
                  <a:pt x="97" y="198"/>
                  <a:pt x="97" y="197"/>
                  <a:pt x="97" y="197"/>
                </a:cubicBezTo>
                <a:cubicBezTo>
                  <a:pt x="96" y="197"/>
                  <a:pt x="96" y="198"/>
                  <a:pt x="96" y="198"/>
                </a:cubicBezTo>
                <a:close/>
                <a:moveTo>
                  <a:pt x="75" y="181"/>
                </a:moveTo>
                <a:cubicBezTo>
                  <a:pt x="76" y="181"/>
                  <a:pt x="77" y="180"/>
                  <a:pt x="76" y="180"/>
                </a:cubicBezTo>
                <a:cubicBezTo>
                  <a:pt x="76" y="180"/>
                  <a:pt x="75" y="181"/>
                  <a:pt x="75" y="181"/>
                </a:cubicBezTo>
                <a:close/>
                <a:moveTo>
                  <a:pt x="90" y="195"/>
                </a:moveTo>
                <a:cubicBezTo>
                  <a:pt x="91" y="196"/>
                  <a:pt x="91" y="194"/>
                  <a:pt x="92" y="194"/>
                </a:cubicBezTo>
                <a:cubicBezTo>
                  <a:pt x="92" y="194"/>
                  <a:pt x="92" y="194"/>
                  <a:pt x="91" y="193"/>
                </a:cubicBezTo>
                <a:cubicBezTo>
                  <a:pt x="91" y="194"/>
                  <a:pt x="91" y="195"/>
                  <a:pt x="90" y="195"/>
                </a:cubicBezTo>
                <a:close/>
                <a:moveTo>
                  <a:pt x="65" y="173"/>
                </a:moveTo>
                <a:cubicBezTo>
                  <a:pt x="66" y="173"/>
                  <a:pt x="66" y="172"/>
                  <a:pt x="66" y="172"/>
                </a:cubicBezTo>
                <a:cubicBezTo>
                  <a:pt x="66" y="172"/>
                  <a:pt x="65" y="173"/>
                  <a:pt x="65" y="173"/>
                </a:cubicBezTo>
                <a:close/>
                <a:moveTo>
                  <a:pt x="67" y="176"/>
                </a:moveTo>
                <a:cubicBezTo>
                  <a:pt x="68" y="177"/>
                  <a:pt x="69" y="175"/>
                  <a:pt x="68" y="175"/>
                </a:cubicBezTo>
                <a:cubicBezTo>
                  <a:pt x="68" y="176"/>
                  <a:pt x="67" y="176"/>
                  <a:pt x="67" y="176"/>
                </a:cubicBezTo>
                <a:close/>
                <a:moveTo>
                  <a:pt x="70" y="178"/>
                </a:moveTo>
                <a:cubicBezTo>
                  <a:pt x="70" y="179"/>
                  <a:pt x="70" y="178"/>
                  <a:pt x="70" y="177"/>
                </a:cubicBezTo>
                <a:cubicBezTo>
                  <a:pt x="70" y="177"/>
                  <a:pt x="70" y="178"/>
                  <a:pt x="70" y="178"/>
                </a:cubicBezTo>
                <a:close/>
                <a:moveTo>
                  <a:pt x="88" y="196"/>
                </a:moveTo>
                <a:cubicBezTo>
                  <a:pt x="89" y="196"/>
                  <a:pt x="90" y="195"/>
                  <a:pt x="89" y="194"/>
                </a:cubicBezTo>
                <a:cubicBezTo>
                  <a:pt x="89" y="196"/>
                  <a:pt x="87" y="195"/>
                  <a:pt x="88" y="196"/>
                </a:cubicBezTo>
                <a:close/>
                <a:moveTo>
                  <a:pt x="63" y="174"/>
                </a:moveTo>
                <a:cubicBezTo>
                  <a:pt x="63" y="174"/>
                  <a:pt x="63" y="174"/>
                  <a:pt x="63" y="174"/>
                </a:cubicBezTo>
                <a:cubicBezTo>
                  <a:pt x="64" y="174"/>
                  <a:pt x="64" y="173"/>
                  <a:pt x="64" y="172"/>
                </a:cubicBezTo>
                <a:cubicBezTo>
                  <a:pt x="64" y="172"/>
                  <a:pt x="64" y="173"/>
                  <a:pt x="63" y="174"/>
                </a:cubicBezTo>
                <a:close/>
                <a:moveTo>
                  <a:pt x="87" y="195"/>
                </a:moveTo>
                <a:cubicBezTo>
                  <a:pt x="87" y="194"/>
                  <a:pt x="87" y="194"/>
                  <a:pt x="88" y="194"/>
                </a:cubicBezTo>
                <a:cubicBezTo>
                  <a:pt x="87" y="193"/>
                  <a:pt x="87" y="193"/>
                  <a:pt x="87" y="193"/>
                </a:cubicBezTo>
                <a:cubicBezTo>
                  <a:pt x="87" y="194"/>
                  <a:pt x="86" y="194"/>
                  <a:pt x="87" y="195"/>
                </a:cubicBezTo>
                <a:close/>
                <a:moveTo>
                  <a:pt x="89" y="196"/>
                </a:moveTo>
                <a:cubicBezTo>
                  <a:pt x="89" y="196"/>
                  <a:pt x="90" y="197"/>
                  <a:pt x="90" y="197"/>
                </a:cubicBezTo>
                <a:cubicBezTo>
                  <a:pt x="90" y="196"/>
                  <a:pt x="90" y="196"/>
                  <a:pt x="89" y="196"/>
                </a:cubicBezTo>
                <a:close/>
                <a:moveTo>
                  <a:pt x="70" y="180"/>
                </a:moveTo>
                <a:cubicBezTo>
                  <a:pt x="70" y="180"/>
                  <a:pt x="70" y="180"/>
                  <a:pt x="70" y="179"/>
                </a:cubicBezTo>
                <a:cubicBezTo>
                  <a:pt x="70" y="179"/>
                  <a:pt x="69" y="179"/>
                  <a:pt x="69" y="180"/>
                </a:cubicBezTo>
                <a:cubicBezTo>
                  <a:pt x="69" y="180"/>
                  <a:pt x="69" y="180"/>
                  <a:pt x="70" y="180"/>
                </a:cubicBezTo>
                <a:close/>
                <a:moveTo>
                  <a:pt x="63" y="175"/>
                </a:moveTo>
                <a:cubicBezTo>
                  <a:pt x="62" y="175"/>
                  <a:pt x="61" y="176"/>
                  <a:pt x="61" y="177"/>
                </a:cubicBezTo>
                <a:cubicBezTo>
                  <a:pt x="62" y="177"/>
                  <a:pt x="63" y="175"/>
                  <a:pt x="63" y="174"/>
                </a:cubicBezTo>
                <a:cubicBezTo>
                  <a:pt x="63" y="174"/>
                  <a:pt x="63" y="175"/>
                  <a:pt x="63" y="175"/>
                </a:cubicBezTo>
                <a:close/>
                <a:moveTo>
                  <a:pt x="88" y="201"/>
                </a:moveTo>
                <a:cubicBezTo>
                  <a:pt x="88" y="202"/>
                  <a:pt x="88" y="202"/>
                  <a:pt x="89" y="202"/>
                </a:cubicBezTo>
                <a:cubicBezTo>
                  <a:pt x="89" y="201"/>
                  <a:pt x="89" y="201"/>
                  <a:pt x="90" y="200"/>
                </a:cubicBezTo>
                <a:cubicBezTo>
                  <a:pt x="90" y="200"/>
                  <a:pt x="90" y="200"/>
                  <a:pt x="90" y="199"/>
                </a:cubicBezTo>
                <a:cubicBezTo>
                  <a:pt x="90" y="199"/>
                  <a:pt x="90" y="199"/>
                  <a:pt x="90" y="199"/>
                </a:cubicBezTo>
                <a:cubicBezTo>
                  <a:pt x="89" y="200"/>
                  <a:pt x="89" y="201"/>
                  <a:pt x="88" y="201"/>
                </a:cubicBezTo>
                <a:close/>
                <a:moveTo>
                  <a:pt x="92" y="203"/>
                </a:moveTo>
                <a:cubicBezTo>
                  <a:pt x="92" y="203"/>
                  <a:pt x="93" y="202"/>
                  <a:pt x="93" y="202"/>
                </a:cubicBezTo>
                <a:cubicBezTo>
                  <a:pt x="92" y="202"/>
                  <a:pt x="92" y="202"/>
                  <a:pt x="92" y="203"/>
                </a:cubicBezTo>
                <a:close/>
                <a:moveTo>
                  <a:pt x="62" y="177"/>
                </a:moveTo>
                <a:cubicBezTo>
                  <a:pt x="62" y="177"/>
                  <a:pt x="63" y="177"/>
                  <a:pt x="63" y="176"/>
                </a:cubicBezTo>
                <a:cubicBezTo>
                  <a:pt x="62" y="176"/>
                  <a:pt x="62" y="177"/>
                  <a:pt x="62" y="177"/>
                </a:cubicBezTo>
                <a:close/>
                <a:moveTo>
                  <a:pt x="62" y="177"/>
                </a:moveTo>
                <a:cubicBezTo>
                  <a:pt x="62" y="178"/>
                  <a:pt x="63" y="178"/>
                  <a:pt x="63" y="178"/>
                </a:cubicBezTo>
                <a:cubicBezTo>
                  <a:pt x="63" y="177"/>
                  <a:pt x="63" y="177"/>
                  <a:pt x="62" y="177"/>
                </a:cubicBezTo>
                <a:close/>
                <a:moveTo>
                  <a:pt x="90" y="205"/>
                </a:moveTo>
                <a:cubicBezTo>
                  <a:pt x="90" y="205"/>
                  <a:pt x="92" y="204"/>
                  <a:pt x="91" y="203"/>
                </a:cubicBezTo>
                <a:cubicBezTo>
                  <a:pt x="91" y="203"/>
                  <a:pt x="90" y="204"/>
                  <a:pt x="90" y="205"/>
                </a:cubicBezTo>
                <a:close/>
                <a:moveTo>
                  <a:pt x="89" y="203"/>
                </a:moveTo>
                <a:cubicBezTo>
                  <a:pt x="90" y="204"/>
                  <a:pt x="91" y="202"/>
                  <a:pt x="90" y="202"/>
                </a:cubicBezTo>
                <a:cubicBezTo>
                  <a:pt x="90" y="203"/>
                  <a:pt x="90" y="203"/>
                  <a:pt x="89" y="203"/>
                </a:cubicBezTo>
                <a:close/>
                <a:moveTo>
                  <a:pt x="78" y="193"/>
                </a:moveTo>
                <a:cubicBezTo>
                  <a:pt x="76" y="194"/>
                  <a:pt x="79" y="195"/>
                  <a:pt x="78" y="196"/>
                </a:cubicBezTo>
                <a:cubicBezTo>
                  <a:pt x="79" y="196"/>
                  <a:pt x="80" y="194"/>
                  <a:pt x="80" y="194"/>
                </a:cubicBezTo>
                <a:cubicBezTo>
                  <a:pt x="79" y="195"/>
                  <a:pt x="78" y="194"/>
                  <a:pt x="78" y="193"/>
                </a:cubicBezTo>
                <a:close/>
                <a:moveTo>
                  <a:pt x="70" y="188"/>
                </a:moveTo>
                <a:cubicBezTo>
                  <a:pt x="69" y="188"/>
                  <a:pt x="70" y="188"/>
                  <a:pt x="69" y="188"/>
                </a:cubicBezTo>
                <a:cubicBezTo>
                  <a:pt x="69" y="189"/>
                  <a:pt x="67" y="189"/>
                  <a:pt x="68" y="190"/>
                </a:cubicBezTo>
                <a:cubicBezTo>
                  <a:pt x="68" y="189"/>
                  <a:pt x="70" y="190"/>
                  <a:pt x="70" y="188"/>
                </a:cubicBezTo>
                <a:cubicBezTo>
                  <a:pt x="70" y="188"/>
                  <a:pt x="70" y="188"/>
                  <a:pt x="70" y="188"/>
                </a:cubicBezTo>
                <a:close/>
                <a:moveTo>
                  <a:pt x="66" y="185"/>
                </a:moveTo>
                <a:cubicBezTo>
                  <a:pt x="65" y="185"/>
                  <a:pt x="65" y="185"/>
                  <a:pt x="66" y="186"/>
                </a:cubicBezTo>
                <a:cubicBezTo>
                  <a:pt x="66" y="185"/>
                  <a:pt x="66" y="184"/>
                  <a:pt x="66" y="185"/>
                </a:cubicBezTo>
                <a:close/>
                <a:moveTo>
                  <a:pt x="79" y="199"/>
                </a:moveTo>
                <a:cubicBezTo>
                  <a:pt x="80" y="199"/>
                  <a:pt x="81" y="198"/>
                  <a:pt x="81" y="198"/>
                </a:cubicBezTo>
                <a:cubicBezTo>
                  <a:pt x="80" y="198"/>
                  <a:pt x="79" y="199"/>
                  <a:pt x="79" y="199"/>
                </a:cubicBezTo>
                <a:close/>
                <a:moveTo>
                  <a:pt x="84" y="202"/>
                </a:moveTo>
                <a:cubicBezTo>
                  <a:pt x="85" y="202"/>
                  <a:pt x="85" y="201"/>
                  <a:pt x="85" y="201"/>
                </a:cubicBezTo>
                <a:cubicBezTo>
                  <a:pt x="84" y="201"/>
                  <a:pt x="84" y="202"/>
                  <a:pt x="84" y="202"/>
                </a:cubicBezTo>
                <a:close/>
                <a:moveTo>
                  <a:pt x="58" y="182"/>
                </a:moveTo>
                <a:cubicBezTo>
                  <a:pt x="58" y="183"/>
                  <a:pt x="60" y="181"/>
                  <a:pt x="59" y="181"/>
                </a:cubicBezTo>
                <a:cubicBezTo>
                  <a:pt x="59" y="181"/>
                  <a:pt x="57" y="182"/>
                  <a:pt x="58" y="182"/>
                </a:cubicBezTo>
                <a:close/>
                <a:moveTo>
                  <a:pt x="76" y="197"/>
                </a:moveTo>
                <a:cubicBezTo>
                  <a:pt x="77" y="198"/>
                  <a:pt x="78" y="196"/>
                  <a:pt x="77" y="197"/>
                </a:cubicBezTo>
                <a:cubicBezTo>
                  <a:pt x="77" y="197"/>
                  <a:pt x="76" y="197"/>
                  <a:pt x="76" y="197"/>
                </a:cubicBezTo>
                <a:close/>
                <a:moveTo>
                  <a:pt x="68" y="191"/>
                </a:moveTo>
                <a:cubicBezTo>
                  <a:pt x="68" y="191"/>
                  <a:pt x="68" y="191"/>
                  <a:pt x="69" y="191"/>
                </a:cubicBezTo>
                <a:cubicBezTo>
                  <a:pt x="68" y="191"/>
                  <a:pt x="69" y="190"/>
                  <a:pt x="69" y="190"/>
                </a:cubicBezTo>
                <a:cubicBezTo>
                  <a:pt x="68" y="190"/>
                  <a:pt x="68" y="191"/>
                  <a:pt x="68" y="191"/>
                </a:cubicBezTo>
                <a:close/>
                <a:moveTo>
                  <a:pt x="69" y="194"/>
                </a:moveTo>
                <a:cubicBezTo>
                  <a:pt x="70" y="195"/>
                  <a:pt x="70" y="194"/>
                  <a:pt x="71" y="194"/>
                </a:cubicBezTo>
                <a:cubicBezTo>
                  <a:pt x="70" y="193"/>
                  <a:pt x="71" y="193"/>
                  <a:pt x="70" y="193"/>
                </a:cubicBezTo>
                <a:cubicBezTo>
                  <a:pt x="70" y="193"/>
                  <a:pt x="70" y="194"/>
                  <a:pt x="69" y="194"/>
                </a:cubicBezTo>
                <a:close/>
                <a:moveTo>
                  <a:pt x="64" y="195"/>
                </a:moveTo>
                <a:cubicBezTo>
                  <a:pt x="64" y="194"/>
                  <a:pt x="64" y="195"/>
                  <a:pt x="64" y="194"/>
                </a:cubicBezTo>
                <a:cubicBezTo>
                  <a:pt x="65" y="193"/>
                  <a:pt x="65" y="191"/>
                  <a:pt x="67" y="190"/>
                </a:cubicBezTo>
                <a:cubicBezTo>
                  <a:pt x="67" y="191"/>
                  <a:pt x="67" y="192"/>
                  <a:pt x="68" y="191"/>
                </a:cubicBezTo>
                <a:cubicBezTo>
                  <a:pt x="67" y="193"/>
                  <a:pt x="66" y="194"/>
                  <a:pt x="65" y="195"/>
                </a:cubicBezTo>
                <a:cubicBezTo>
                  <a:pt x="65" y="194"/>
                  <a:pt x="66" y="194"/>
                  <a:pt x="66" y="193"/>
                </a:cubicBezTo>
                <a:cubicBezTo>
                  <a:pt x="65" y="192"/>
                  <a:pt x="65" y="195"/>
                  <a:pt x="64" y="195"/>
                </a:cubicBezTo>
                <a:cubicBezTo>
                  <a:pt x="64" y="195"/>
                  <a:pt x="64" y="195"/>
                  <a:pt x="64" y="195"/>
                </a:cubicBezTo>
                <a:close/>
                <a:moveTo>
                  <a:pt x="66" y="192"/>
                </a:moveTo>
                <a:cubicBezTo>
                  <a:pt x="66" y="192"/>
                  <a:pt x="68" y="192"/>
                  <a:pt x="67" y="191"/>
                </a:cubicBezTo>
                <a:cubicBezTo>
                  <a:pt x="67" y="192"/>
                  <a:pt x="66" y="192"/>
                  <a:pt x="66" y="192"/>
                </a:cubicBezTo>
                <a:close/>
                <a:moveTo>
                  <a:pt x="68" y="196"/>
                </a:moveTo>
                <a:cubicBezTo>
                  <a:pt x="69" y="196"/>
                  <a:pt x="69" y="195"/>
                  <a:pt x="69" y="195"/>
                </a:cubicBezTo>
                <a:cubicBezTo>
                  <a:pt x="69" y="195"/>
                  <a:pt x="68" y="196"/>
                  <a:pt x="68" y="196"/>
                </a:cubicBezTo>
                <a:close/>
                <a:moveTo>
                  <a:pt x="81" y="205"/>
                </a:moveTo>
                <a:cubicBezTo>
                  <a:pt x="81" y="206"/>
                  <a:pt x="80" y="206"/>
                  <a:pt x="80" y="207"/>
                </a:cubicBezTo>
                <a:cubicBezTo>
                  <a:pt x="81" y="207"/>
                  <a:pt x="81" y="206"/>
                  <a:pt x="81" y="205"/>
                </a:cubicBezTo>
                <a:close/>
                <a:moveTo>
                  <a:pt x="85" y="210"/>
                </a:moveTo>
                <a:cubicBezTo>
                  <a:pt x="85" y="211"/>
                  <a:pt x="84" y="211"/>
                  <a:pt x="84" y="213"/>
                </a:cubicBezTo>
                <a:cubicBezTo>
                  <a:pt x="84" y="212"/>
                  <a:pt x="87" y="210"/>
                  <a:pt x="86" y="210"/>
                </a:cubicBezTo>
                <a:cubicBezTo>
                  <a:pt x="86" y="210"/>
                  <a:pt x="85" y="210"/>
                  <a:pt x="85" y="210"/>
                </a:cubicBezTo>
                <a:close/>
                <a:moveTo>
                  <a:pt x="81" y="210"/>
                </a:moveTo>
                <a:cubicBezTo>
                  <a:pt x="82" y="210"/>
                  <a:pt x="83" y="209"/>
                  <a:pt x="83" y="207"/>
                </a:cubicBezTo>
                <a:cubicBezTo>
                  <a:pt x="82" y="208"/>
                  <a:pt x="81" y="209"/>
                  <a:pt x="81" y="210"/>
                </a:cubicBezTo>
                <a:close/>
                <a:moveTo>
                  <a:pt x="67" y="196"/>
                </a:moveTo>
                <a:cubicBezTo>
                  <a:pt x="67" y="195"/>
                  <a:pt x="67" y="195"/>
                  <a:pt x="67" y="195"/>
                </a:cubicBezTo>
                <a:cubicBezTo>
                  <a:pt x="66" y="194"/>
                  <a:pt x="67" y="195"/>
                  <a:pt x="67" y="196"/>
                </a:cubicBezTo>
                <a:close/>
                <a:moveTo>
                  <a:pt x="54" y="186"/>
                </a:moveTo>
                <a:cubicBezTo>
                  <a:pt x="55" y="186"/>
                  <a:pt x="55" y="186"/>
                  <a:pt x="55" y="186"/>
                </a:cubicBezTo>
                <a:cubicBezTo>
                  <a:pt x="55" y="186"/>
                  <a:pt x="55" y="187"/>
                  <a:pt x="55" y="187"/>
                </a:cubicBezTo>
                <a:cubicBezTo>
                  <a:pt x="56" y="186"/>
                  <a:pt x="55" y="186"/>
                  <a:pt x="55" y="186"/>
                </a:cubicBezTo>
                <a:cubicBezTo>
                  <a:pt x="55" y="185"/>
                  <a:pt x="55" y="186"/>
                  <a:pt x="54" y="186"/>
                </a:cubicBezTo>
                <a:cubicBezTo>
                  <a:pt x="54" y="186"/>
                  <a:pt x="54" y="186"/>
                  <a:pt x="54" y="186"/>
                </a:cubicBezTo>
                <a:close/>
                <a:moveTo>
                  <a:pt x="63" y="194"/>
                </a:moveTo>
                <a:cubicBezTo>
                  <a:pt x="63" y="194"/>
                  <a:pt x="64" y="194"/>
                  <a:pt x="64" y="193"/>
                </a:cubicBezTo>
                <a:cubicBezTo>
                  <a:pt x="63" y="193"/>
                  <a:pt x="62" y="194"/>
                  <a:pt x="63" y="194"/>
                </a:cubicBezTo>
                <a:close/>
                <a:moveTo>
                  <a:pt x="68" y="198"/>
                </a:moveTo>
                <a:cubicBezTo>
                  <a:pt x="68" y="197"/>
                  <a:pt x="68" y="197"/>
                  <a:pt x="68" y="197"/>
                </a:cubicBezTo>
                <a:cubicBezTo>
                  <a:pt x="68" y="197"/>
                  <a:pt x="67" y="198"/>
                  <a:pt x="68" y="198"/>
                </a:cubicBezTo>
                <a:close/>
                <a:moveTo>
                  <a:pt x="68" y="200"/>
                </a:moveTo>
                <a:cubicBezTo>
                  <a:pt x="69" y="201"/>
                  <a:pt x="69" y="200"/>
                  <a:pt x="70" y="200"/>
                </a:cubicBezTo>
                <a:cubicBezTo>
                  <a:pt x="70" y="200"/>
                  <a:pt x="70" y="199"/>
                  <a:pt x="70" y="199"/>
                </a:cubicBezTo>
                <a:cubicBezTo>
                  <a:pt x="70" y="199"/>
                  <a:pt x="70" y="199"/>
                  <a:pt x="70" y="198"/>
                </a:cubicBezTo>
                <a:cubicBezTo>
                  <a:pt x="69" y="199"/>
                  <a:pt x="69" y="200"/>
                  <a:pt x="68" y="200"/>
                </a:cubicBezTo>
                <a:close/>
                <a:moveTo>
                  <a:pt x="53" y="186"/>
                </a:moveTo>
                <a:cubicBezTo>
                  <a:pt x="53" y="185"/>
                  <a:pt x="54" y="185"/>
                  <a:pt x="53" y="184"/>
                </a:cubicBezTo>
                <a:cubicBezTo>
                  <a:pt x="53" y="184"/>
                  <a:pt x="53" y="185"/>
                  <a:pt x="53" y="186"/>
                </a:cubicBezTo>
                <a:close/>
                <a:moveTo>
                  <a:pt x="66" y="197"/>
                </a:moveTo>
                <a:cubicBezTo>
                  <a:pt x="67" y="196"/>
                  <a:pt x="66" y="197"/>
                  <a:pt x="66" y="196"/>
                </a:cubicBezTo>
                <a:cubicBezTo>
                  <a:pt x="66" y="196"/>
                  <a:pt x="66" y="197"/>
                  <a:pt x="66" y="197"/>
                </a:cubicBezTo>
                <a:close/>
                <a:moveTo>
                  <a:pt x="71" y="202"/>
                </a:moveTo>
                <a:cubicBezTo>
                  <a:pt x="71" y="202"/>
                  <a:pt x="72" y="202"/>
                  <a:pt x="72" y="201"/>
                </a:cubicBezTo>
                <a:cubicBezTo>
                  <a:pt x="71" y="201"/>
                  <a:pt x="70" y="202"/>
                  <a:pt x="71" y="202"/>
                </a:cubicBezTo>
                <a:close/>
                <a:moveTo>
                  <a:pt x="60" y="193"/>
                </a:moveTo>
                <a:cubicBezTo>
                  <a:pt x="61" y="193"/>
                  <a:pt x="61" y="193"/>
                  <a:pt x="61" y="194"/>
                </a:cubicBezTo>
                <a:cubicBezTo>
                  <a:pt x="61" y="193"/>
                  <a:pt x="61" y="194"/>
                  <a:pt x="61" y="194"/>
                </a:cubicBezTo>
                <a:cubicBezTo>
                  <a:pt x="61" y="194"/>
                  <a:pt x="62" y="193"/>
                  <a:pt x="61" y="193"/>
                </a:cubicBezTo>
                <a:cubicBezTo>
                  <a:pt x="61" y="193"/>
                  <a:pt x="61" y="193"/>
                  <a:pt x="60" y="193"/>
                </a:cubicBezTo>
                <a:close/>
                <a:moveTo>
                  <a:pt x="54" y="191"/>
                </a:moveTo>
                <a:cubicBezTo>
                  <a:pt x="55" y="191"/>
                  <a:pt x="56" y="190"/>
                  <a:pt x="56" y="189"/>
                </a:cubicBezTo>
                <a:cubicBezTo>
                  <a:pt x="55" y="189"/>
                  <a:pt x="54" y="190"/>
                  <a:pt x="54" y="191"/>
                </a:cubicBezTo>
                <a:close/>
                <a:moveTo>
                  <a:pt x="76" y="210"/>
                </a:moveTo>
                <a:cubicBezTo>
                  <a:pt x="77" y="209"/>
                  <a:pt x="78" y="209"/>
                  <a:pt x="78" y="208"/>
                </a:cubicBezTo>
                <a:cubicBezTo>
                  <a:pt x="78" y="208"/>
                  <a:pt x="76" y="210"/>
                  <a:pt x="76" y="210"/>
                </a:cubicBezTo>
                <a:close/>
                <a:moveTo>
                  <a:pt x="75" y="208"/>
                </a:moveTo>
                <a:cubicBezTo>
                  <a:pt x="75" y="208"/>
                  <a:pt x="75" y="208"/>
                  <a:pt x="75" y="208"/>
                </a:cubicBezTo>
                <a:cubicBezTo>
                  <a:pt x="75" y="208"/>
                  <a:pt x="75" y="207"/>
                  <a:pt x="75" y="207"/>
                </a:cubicBezTo>
                <a:cubicBezTo>
                  <a:pt x="75" y="207"/>
                  <a:pt x="75" y="207"/>
                  <a:pt x="75" y="207"/>
                </a:cubicBezTo>
                <a:cubicBezTo>
                  <a:pt x="74" y="207"/>
                  <a:pt x="75" y="207"/>
                  <a:pt x="74" y="208"/>
                </a:cubicBezTo>
                <a:lnTo>
                  <a:pt x="75" y="208"/>
                </a:lnTo>
                <a:close/>
                <a:moveTo>
                  <a:pt x="74" y="206"/>
                </a:moveTo>
                <a:cubicBezTo>
                  <a:pt x="73" y="207"/>
                  <a:pt x="73" y="205"/>
                  <a:pt x="73" y="206"/>
                </a:cubicBezTo>
                <a:cubicBezTo>
                  <a:pt x="73" y="206"/>
                  <a:pt x="72" y="207"/>
                  <a:pt x="73" y="207"/>
                </a:cubicBezTo>
                <a:cubicBezTo>
                  <a:pt x="73" y="207"/>
                  <a:pt x="73" y="207"/>
                  <a:pt x="73" y="207"/>
                </a:cubicBezTo>
                <a:cubicBezTo>
                  <a:pt x="73" y="207"/>
                  <a:pt x="73" y="207"/>
                  <a:pt x="73" y="207"/>
                </a:cubicBezTo>
                <a:cubicBezTo>
                  <a:pt x="74" y="207"/>
                  <a:pt x="74" y="206"/>
                  <a:pt x="74" y="206"/>
                </a:cubicBezTo>
                <a:close/>
                <a:moveTo>
                  <a:pt x="50" y="189"/>
                </a:moveTo>
                <a:cubicBezTo>
                  <a:pt x="51" y="190"/>
                  <a:pt x="52" y="189"/>
                  <a:pt x="51" y="188"/>
                </a:cubicBezTo>
                <a:cubicBezTo>
                  <a:pt x="51" y="189"/>
                  <a:pt x="51" y="189"/>
                  <a:pt x="50" y="189"/>
                </a:cubicBezTo>
                <a:close/>
                <a:moveTo>
                  <a:pt x="53" y="192"/>
                </a:moveTo>
                <a:cubicBezTo>
                  <a:pt x="54" y="193"/>
                  <a:pt x="54" y="192"/>
                  <a:pt x="54" y="192"/>
                </a:cubicBezTo>
                <a:cubicBezTo>
                  <a:pt x="54" y="192"/>
                  <a:pt x="54" y="191"/>
                  <a:pt x="54" y="191"/>
                </a:cubicBezTo>
                <a:lnTo>
                  <a:pt x="53" y="192"/>
                </a:lnTo>
                <a:close/>
                <a:moveTo>
                  <a:pt x="73" y="209"/>
                </a:moveTo>
                <a:cubicBezTo>
                  <a:pt x="73" y="209"/>
                  <a:pt x="73" y="210"/>
                  <a:pt x="73" y="209"/>
                </a:cubicBezTo>
                <a:cubicBezTo>
                  <a:pt x="73" y="209"/>
                  <a:pt x="74" y="210"/>
                  <a:pt x="74" y="209"/>
                </a:cubicBezTo>
                <a:cubicBezTo>
                  <a:pt x="74" y="209"/>
                  <a:pt x="74" y="208"/>
                  <a:pt x="74" y="208"/>
                </a:cubicBezTo>
                <a:cubicBezTo>
                  <a:pt x="73" y="209"/>
                  <a:pt x="73" y="208"/>
                  <a:pt x="73" y="208"/>
                </a:cubicBezTo>
                <a:cubicBezTo>
                  <a:pt x="73" y="208"/>
                  <a:pt x="73" y="209"/>
                  <a:pt x="73" y="209"/>
                </a:cubicBezTo>
                <a:cubicBezTo>
                  <a:pt x="73" y="209"/>
                  <a:pt x="73" y="209"/>
                  <a:pt x="73" y="209"/>
                </a:cubicBezTo>
                <a:close/>
                <a:moveTo>
                  <a:pt x="49" y="190"/>
                </a:moveTo>
                <a:cubicBezTo>
                  <a:pt x="49" y="190"/>
                  <a:pt x="50" y="189"/>
                  <a:pt x="50" y="189"/>
                </a:cubicBezTo>
                <a:cubicBezTo>
                  <a:pt x="50" y="189"/>
                  <a:pt x="49" y="190"/>
                  <a:pt x="49" y="190"/>
                </a:cubicBezTo>
                <a:close/>
                <a:moveTo>
                  <a:pt x="52" y="194"/>
                </a:moveTo>
                <a:cubicBezTo>
                  <a:pt x="53" y="194"/>
                  <a:pt x="54" y="193"/>
                  <a:pt x="53" y="192"/>
                </a:cubicBezTo>
                <a:cubicBezTo>
                  <a:pt x="53" y="193"/>
                  <a:pt x="52" y="193"/>
                  <a:pt x="52" y="194"/>
                </a:cubicBezTo>
                <a:close/>
                <a:moveTo>
                  <a:pt x="66" y="205"/>
                </a:moveTo>
                <a:cubicBezTo>
                  <a:pt x="66" y="205"/>
                  <a:pt x="67" y="204"/>
                  <a:pt x="67" y="204"/>
                </a:cubicBezTo>
                <a:cubicBezTo>
                  <a:pt x="67" y="204"/>
                  <a:pt x="67" y="204"/>
                  <a:pt x="67" y="204"/>
                </a:cubicBezTo>
                <a:cubicBezTo>
                  <a:pt x="67" y="204"/>
                  <a:pt x="66" y="205"/>
                  <a:pt x="66" y="205"/>
                </a:cubicBezTo>
                <a:close/>
                <a:moveTo>
                  <a:pt x="58" y="198"/>
                </a:moveTo>
                <a:cubicBezTo>
                  <a:pt x="57" y="198"/>
                  <a:pt x="57" y="197"/>
                  <a:pt x="57" y="197"/>
                </a:cubicBezTo>
                <a:cubicBezTo>
                  <a:pt x="56" y="197"/>
                  <a:pt x="57" y="198"/>
                  <a:pt x="58" y="198"/>
                </a:cubicBezTo>
                <a:close/>
                <a:moveTo>
                  <a:pt x="50" y="197"/>
                </a:moveTo>
                <a:cubicBezTo>
                  <a:pt x="51" y="196"/>
                  <a:pt x="51" y="195"/>
                  <a:pt x="52" y="195"/>
                </a:cubicBezTo>
                <a:cubicBezTo>
                  <a:pt x="52" y="194"/>
                  <a:pt x="52" y="194"/>
                  <a:pt x="52" y="194"/>
                </a:cubicBezTo>
                <a:cubicBezTo>
                  <a:pt x="51" y="195"/>
                  <a:pt x="50" y="196"/>
                  <a:pt x="50" y="197"/>
                </a:cubicBezTo>
                <a:close/>
                <a:moveTo>
                  <a:pt x="79" y="218"/>
                </a:moveTo>
                <a:cubicBezTo>
                  <a:pt x="80" y="219"/>
                  <a:pt x="80" y="218"/>
                  <a:pt x="80" y="218"/>
                </a:cubicBezTo>
                <a:cubicBezTo>
                  <a:pt x="80" y="218"/>
                  <a:pt x="80" y="218"/>
                  <a:pt x="79" y="218"/>
                </a:cubicBezTo>
                <a:close/>
                <a:moveTo>
                  <a:pt x="45" y="192"/>
                </a:moveTo>
                <a:cubicBezTo>
                  <a:pt x="45" y="192"/>
                  <a:pt x="47" y="192"/>
                  <a:pt x="46" y="191"/>
                </a:cubicBezTo>
                <a:cubicBezTo>
                  <a:pt x="46" y="192"/>
                  <a:pt x="45" y="191"/>
                  <a:pt x="45" y="192"/>
                </a:cubicBezTo>
                <a:close/>
                <a:moveTo>
                  <a:pt x="42" y="196"/>
                </a:moveTo>
                <a:cubicBezTo>
                  <a:pt x="44" y="196"/>
                  <a:pt x="43" y="194"/>
                  <a:pt x="45" y="193"/>
                </a:cubicBezTo>
                <a:cubicBezTo>
                  <a:pt x="44" y="193"/>
                  <a:pt x="44" y="193"/>
                  <a:pt x="44" y="193"/>
                </a:cubicBezTo>
                <a:cubicBezTo>
                  <a:pt x="44" y="194"/>
                  <a:pt x="42" y="194"/>
                  <a:pt x="42" y="196"/>
                </a:cubicBezTo>
                <a:close/>
                <a:moveTo>
                  <a:pt x="49" y="199"/>
                </a:moveTo>
                <a:cubicBezTo>
                  <a:pt x="49" y="198"/>
                  <a:pt x="50" y="198"/>
                  <a:pt x="49" y="197"/>
                </a:cubicBezTo>
                <a:cubicBezTo>
                  <a:pt x="49" y="198"/>
                  <a:pt x="48" y="198"/>
                  <a:pt x="49" y="199"/>
                </a:cubicBezTo>
                <a:close/>
                <a:moveTo>
                  <a:pt x="67" y="214"/>
                </a:moveTo>
                <a:cubicBezTo>
                  <a:pt x="67" y="214"/>
                  <a:pt x="66" y="215"/>
                  <a:pt x="67" y="215"/>
                </a:cubicBezTo>
                <a:cubicBezTo>
                  <a:pt x="66" y="214"/>
                  <a:pt x="68" y="214"/>
                  <a:pt x="68" y="214"/>
                </a:cubicBezTo>
                <a:cubicBezTo>
                  <a:pt x="67" y="214"/>
                  <a:pt x="67" y="214"/>
                  <a:pt x="67" y="214"/>
                </a:cubicBezTo>
                <a:close/>
                <a:moveTo>
                  <a:pt x="72" y="224"/>
                </a:moveTo>
                <a:cubicBezTo>
                  <a:pt x="72" y="224"/>
                  <a:pt x="74" y="222"/>
                  <a:pt x="74" y="221"/>
                </a:cubicBezTo>
                <a:cubicBezTo>
                  <a:pt x="74" y="222"/>
                  <a:pt x="72" y="224"/>
                  <a:pt x="72" y="224"/>
                </a:cubicBezTo>
                <a:close/>
                <a:moveTo>
                  <a:pt x="59" y="212"/>
                </a:moveTo>
                <a:cubicBezTo>
                  <a:pt x="59" y="211"/>
                  <a:pt x="61" y="211"/>
                  <a:pt x="61" y="211"/>
                </a:cubicBezTo>
                <a:cubicBezTo>
                  <a:pt x="60" y="211"/>
                  <a:pt x="59" y="211"/>
                  <a:pt x="59" y="212"/>
                </a:cubicBezTo>
                <a:close/>
                <a:moveTo>
                  <a:pt x="71" y="219"/>
                </a:moveTo>
                <a:cubicBezTo>
                  <a:pt x="71" y="219"/>
                  <a:pt x="70" y="219"/>
                  <a:pt x="70" y="218"/>
                </a:cubicBezTo>
                <a:cubicBezTo>
                  <a:pt x="70" y="219"/>
                  <a:pt x="70" y="219"/>
                  <a:pt x="71" y="219"/>
                </a:cubicBezTo>
                <a:close/>
                <a:moveTo>
                  <a:pt x="41" y="197"/>
                </a:moveTo>
                <a:cubicBezTo>
                  <a:pt x="42" y="198"/>
                  <a:pt x="42" y="197"/>
                  <a:pt x="42" y="196"/>
                </a:cubicBezTo>
                <a:cubicBezTo>
                  <a:pt x="42" y="196"/>
                  <a:pt x="42" y="196"/>
                  <a:pt x="41" y="197"/>
                </a:cubicBezTo>
                <a:close/>
                <a:moveTo>
                  <a:pt x="57" y="214"/>
                </a:moveTo>
                <a:cubicBezTo>
                  <a:pt x="57" y="214"/>
                  <a:pt x="57" y="214"/>
                  <a:pt x="57" y="215"/>
                </a:cubicBezTo>
                <a:cubicBezTo>
                  <a:pt x="58" y="214"/>
                  <a:pt x="58" y="214"/>
                  <a:pt x="58" y="213"/>
                </a:cubicBezTo>
                <a:cubicBezTo>
                  <a:pt x="58" y="214"/>
                  <a:pt x="58" y="214"/>
                  <a:pt x="57" y="214"/>
                </a:cubicBezTo>
                <a:close/>
                <a:moveTo>
                  <a:pt x="62" y="219"/>
                </a:moveTo>
                <a:cubicBezTo>
                  <a:pt x="62" y="218"/>
                  <a:pt x="62" y="218"/>
                  <a:pt x="62" y="218"/>
                </a:cubicBezTo>
                <a:cubicBezTo>
                  <a:pt x="61" y="218"/>
                  <a:pt x="61" y="218"/>
                  <a:pt x="62" y="219"/>
                </a:cubicBezTo>
                <a:close/>
                <a:moveTo>
                  <a:pt x="62" y="219"/>
                </a:moveTo>
                <a:cubicBezTo>
                  <a:pt x="62" y="220"/>
                  <a:pt x="63" y="220"/>
                  <a:pt x="63" y="220"/>
                </a:cubicBezTo>
                <a:cubicBezTo>
                  <a:pt x="63" y="220"/>
                  <a:pt x="62" y="219"/>
                  <a:pt x="62" y="219"/>
                </a:cubicBezTo>
                <a:close/>
                <a:moveTo>
                  <a:pt x="43" y="206"/>
                </a:moveTo>
                <a:cubicBezTo>
                  <a:pt x="43" y="205"/>
                  <a:pt x="44" y="204"/>
                  <a:pt x="43" y="204"/>
                </a:cubicBezTo>
                <a:cubicBezTo>
                  <a:pt x="42" y="205"/>
                  <a:pt x="42" y="205"/>
                  <a:pt x="43" y="206"/>
                </a:cubicBezTo>
                <a:close/>
                <a:moveTo>
                  <a:pt x="59" y="218"/>
                </a:moveTo>
                <a:cubicBezTo>
                  <a:pt x="60" y="219"/>
                  <a:pt x="60" y="218"/>
                  <a:pt x="60" y="217"/>
                </a:cubicBezTo>
                <a:cubicBezTo>
                  <a:pt x="60" y="217"/>
                  <a:pt x="59" y="218"/>
                  <a:pt x="59" y="218"/>
                </a:cubicBezTo>
                <a:close/>
                <a:moveTo>
                  <a:pt x="57" y="218"/>
                </a:moveTo>
                <a:cubicBezTo>
                  <a:pt x="57" y="217"/>
                  <a:pt x="58" y="217"/>
                  <a:pt x="58" y="216"/>
                </a:cubicBezTo>
                <a:cubicBezTo>
                  <a:pt x="58" y="216"/>
                  <a:pt x="57" y="217"/>
                  <a:pt x="57" y="218"/>
                </a:cubicBezTo>
                <a:close/>
                <a:moveTo>
                  <a:pt x="64" y="226"/>
                </a:moveTo>
                <a:cubicBezTo>
                  <a:pt x="65" y="225"/>
                  <a:pt x="66" y="225"/>
                  <a:pt x="66" y="224"/>
                </a:cubicBezTo>
                <a:cubicBezTo>
                  <a:pt x="66" y="224"/>
                  <a:pt x="66" y="224"/>
                  <a:pt x="66" y="223"/>
                </a:cubicBezTo>
                <a:cubicBezTo>
                  <a:pt x="65" y="224"/>
                  <a:pt x="64" y="225"/>
                  <a:pt x="64" y="226"/>
                </a:cubicBezTo>
                <a:close/>
                <a:moveTo>
                  <a:pt x="49" y="214"/>
                </a:moveTo>
                <a:cubicBezTo>
                  <a:pt x="50" y="214"/>
                  <a:pt x="51" y="213"/>
                  <a:pt x="51" y="212"/>
                </a:cubicBezTo>
                <a:cubicBezTo>
                  <a:pt x="50" y="213"/>
                  <a:pt x="49" y="213"/>
                  <a:pt x="49" y="214"/>
                </a:cubicBezTo>
                <a:close/>
                <a:moveTo>
                  <a:pt x="57" y="221"/>
                </a:moveTo>
                <a:cubicBezTo>
                  <a:pt x="58" y="220"/>
                  <a:pt x="59" y="220"/>
                  <a:pt x="59" y="219"/>
                </a:cubicBezTo>
                <a:cubicBezTo>
                  <a:pt x="58" y="219"/>
                  <a:pt x="56" y="220"/>
                  <a:pt x="57" y="221"/>
                </a:cubicBezTo>
                <a:close/>
                <a:moveTo>
                  <a:pt x="41" y="208"/>
                </a:moveTo>
                <a:cubicBezTo>
                  <a:pt x="41" y="208"/>
                  <a:pt x="41" y="207"/>
                  <a:pt x="41" y="207"/>
                </a:cubicBezTo>
                <a:cubicBezTo>
                  <a:pt x="41" y="207"/>
                  <a:pt x="40" y="208"/>
                  <a:pt x="41" y="208"/>
                </a:cubicBezTo>
                <a:close/>
                <a:moveTo>
                  <a:pt x="62" y="226"/>
                </a:moveTo>
                <a:cubicBezTo>
                  <a:pt x="62" y="225"/>
                  <a:pt x="63" y="225"/>
                  <a:pt x="62" y="224"/>
                </a:cubicBezTo>
                <a:cubicBezTo>
                  <a:pt x="62" y="225"/>
                  <a:pt x="61" y="225"/>
                  <a:pt x="62" y="226"/>
                </a:cubicBezTo>
                <a:close/>
                <a:moveTo>
                  <a:pt x="53" y="219"/>
                </a:moveTo>
                <a:cubicBezTo>
                  <a:pt x="54" y="219"/>
                  <a:pt x="54" y="220"/>
                  <a:pt x="55" y="219"/>
                </a:cubicBezTo>
                <a:cubicBezTo>
                  <a:pt x="54" y="219"/>
                  <a:pt x="54" y="218"/>
                  <a:pt x="53" y="219"/>
                </a:cubicBezTo>
                <a:close/>
                <a:moveTo>
                  <a:pt x="68" y="232"/>
                </a:moveTo>
                <a:cubicBezTo>
                  <a:pt x="69" y="233"/>
                  <a:pt x="70" y="231"/>
                  <a:pt x="69" y="231"/>
                </a:cubicBezTo>
                <a:cubicBezTo>
                  <a:pt x="69" y="231"/>
                  <a:pt x="69" y="232"/>
                  <a:pt x="68" y="232"/>
                </a:cubicBezTo>
                <a:close/>
                <a:moveTo>
                  <a:pt x="55" y="224"/>
                </a:moveTo>
                <a:cubicBezTo>
                  <a:pt x="56" y="223"/>
                  <a:pt x="57" y="222"/>
                  <a:pt x="57" y="221"/>
                </a:cubicBezTo>
                <a:cubicBezTo>
                  <a:pt x="56" y="222"/>
                  <a:pt x="56" y="223"/>
                  <a:pt x="55" y="224"/>
                </a:cubicBezTo>
                <a:close/>
                <a:moveTo>
                  <a:pt x="62" y="228"/>
                </a:moveTo>
                <a:cubicBezTo>
                  <a:pt x="63" y="228"/>
                  <a:pt x="63" y="228"/>
                  <a:pt x="64" y="228"/>
                </a:cubicBezTo>
                <a:cubicBezTo>
                  <a:pt x="63" y="227"/>
                  <a:pt x="64" y="227"/>
                  <a:pt x="63" y="226"/>
                </a:cubicBezTo>
                <a:cubicBezTo>
                  <a:pt x="63" y="227"/>
                  <a:pt x="62" y="228"/>
                  <a:pt x="62" y="228"/>
                </a:cubicBezTo>
                <a:close/>
                <a:moveTo>
                  <a:pt x="53" y="220"/>
                </a:moveTo>
                <a:cubicBezTo>
                  <a:pt x="53" y="220"/>
                  <a:pt x="54" y="219"/>
                  <a:pt x="53" y="219"/>
                </a:cubicBezTo>
                <a:cubicBezTo>
                  <a:pt x="52" y="221"/>
                  <a:pt x="51" y="222"/>
                  <a:pt x="53" y="220"/>
                </a:cubicBezTo>
                <a:close/>
                <a:moveTo>
                  <a:pt x="47" y="216"/>
                </a:moveTo>
                <a:cubicBezTo>
                  <a:pt x="47" y="217"/>
                  <a:pt x="46" y="217"/>
                  <a:pt x="47" y="218"/>
                </a:cubicBezTo>
                <a:cubicBezTo>
                  <a:pt x="47" y="217"/>
                  <a:pt x="47" y="217"/>
                  <a:pt x="48" y="217"/>
                </a:cubicBezTo>
                <a:cubicBezTo>
                  <a:pt x="48" y="216"/>
                  <a:pt x="48" y="216"/>
                  <a:pt x="47" y="216"/>
                </a:cubicBezTo>
                <a:close/>
                <a:moveTo>
                  <a:pt x="59" y="227"/>
                </a:moveTo>
                <a:cubicBezTo>
                  <a:pt x="59" y="227"/>
                  <a:pt x="59" y="227"/>
                  <a:pt x="59" y="228"/>
                </a:cubicBezTo>
                <a:cubicBezTo>
                  <a:pt x="59" y="227"/>
                  <a:pt x="60" y="227"/>
                  <a:pt x="60" y="226"/>
                </a:cubicBezTo>
                <a:cubicBezTo>
                  <a:pt x="60" y="227"/>
                  <a:pt x="59" y="226"/>
                  <a:pt x="59" y="227"/>
                </a:cubicBezTo>
                <a:close/>
                <a:moveTo>
                  <a:pt x="57" y="227"/>
                </a:moveTo>
                <a:cubicBezTo>
                  <a:pt x="57" y="227"/>
                  <a:pt x="59" y="226"/>
                  <a:pt x="58" y="226"/>
                </a:cubicBezTo>
                <a:cubicBezTo>
                  <a:pt x="58" y="226"/>
                  <a:pt x="57" y="226"/>
                  <a:pt x="57" y="227"/>
                </a:cubicBezTo>
                <a:close/>
                <a:moveTo>
                  <a:pt x="51" y="223"/>
                </a:moveTo>
                <a:cubicBezTo>
                  <a:pt x="51" y="222"/>
                  <a:pt x="52" y="222"/>
                  <a:pt x="52" y="221"/>
                </a:cubicBezTo>
                <a:cubicBezTo>
                  <a:pt x="51" y="222"/>
                  <a:pt x="51" y="222"/>
                  <a:pt x="51" y="223"/>
                </a:cubicBezTo>
                <a:close/>
                <a:moveTo>
                  <a:pt x="33" y="211"/>
                </a:moveTo>
                <a:cubicBezTo>
                  <a:pt x="34" y="212"/>
                  <a:pt x="35" y="210"/>
                  <a:pt x="35" y="209"/>
                </a:cubicBezTo>
                <a:cubicBezTo>
                  <a:pt x="34" y="210"/>
                  <a:pt x="34" y="211"/>
                  <a:pt x="33" y="211"/>
                </a:cubicBezTo>
                <a:close/>
                <a:moveTo>
                  <a:pt x="40" y="214"/>
                </a:moveTo>
                <a:cubicBezTo>
                  <a:pt x="40" y="214"/>
                  <a:pt x="41" y="214"/>
                  <a:pt x="40" y="213"/>
                </a:cubicBezTo>
                <a:cubicBezTo>
                  <a:pt x="40" y="213"/>
                  <a:pt x="39" y="214"/>
                  <a:pt x="40" y="214"/>
                </a:cubicBezTo>
                <a:close/>
                <a:moveTo>
                  <a:pt x="35" y="215"/>
                </a:moveTo>
                <a:cubicBezTo>
                  <a:pt x="36" y="215"/>
                  <a:pt x="37" y="214"/>
                  <a:pt x="37" y="213"/>
                </a:cubicBezTo>
                <a:cubicBezTo>
                  <a:pt x="36" y="214"/>
                  <a:pt x="35" y="215"/>
                  <a:pt x="35" y="215"/>
                </a:cubicBezTo>
                <a:close/>
                <a:moveTo>
                  <a:pt x="48" y="223"/>
                </a:moveTo>
                <a:cubicBezTo>
                  <a:pt x="49" y="223"/>
                  <a:pt x="49" y="222"/>
                  <a:pt x="48" y="222"/>
                </a:cubicBezTo>
                <a:cubicBezTo>
                  <a:pt x="48" y="222"/>
                  <a:pt x="48" y="223"/>
                  <a:pt x="48" y="223"/>
                </a:cubicBezTo>
                <a:close/>
                <a:moveTo>
                  <a:pt x="38" y="217"/>
                </a:moveTo>
                <a:cubicBezTo>
                  <a:pt x="38" y="217"/>
                  <a:pt x="39" y="216"/>
                  <a:pt x="39" y="215"/>
                </a:cubicBezTo>
                <a:lnTo>
                  <a:pt x="38" y="217"/>
                </a:lnTo>
                <a:close/>
                <a:moveTo>
                  <a:pt x="43" y="223"/>
                </a:moveTo>
                <a:cubicBezTo>
                  <a:pt x="43" y="223"/>
                  <a:pt x="45" y="222"/>
                  <a:pt x="44" y="221"/>
                </a:cubicBezTo>
                <a:cubicBezTo>
                  <a:pt x="44" y="222"/>
                  <a:pt x="42" y="223"/>
                  <a:pt x="43" y="223"/>
                </a:cubicBezTo>
                <a:close/>
                <a:moveTo>
                  <a:pt x="62" y="237"/>
                </a:moveTo>
                <a:cubicBezTo>
                  <a:pt x="62" y="237"/>
                  <a:pt x="63" y="236"/>
                  <a:pt x="62" y="235"/>
                </a:cubicBezTo>
                <a:cubicBezTo>
                  <a:pt x="62" y="236"/>
                  <a:pt x="61" y="237"/>
                  <a:pt x="62" y="237"/>
                </a:cubicBezTo>
                <a:close/>
                <a:moveTo>
                  <a:pt x="30" y="213"/>
                </a:moveTo>
                <a:cubicBezTo>
                  <a:pt x="30" y="212"/>
                  <a:pt x="31" y="212"/>
                  <a:pt x="30" y="211"/>
                </a:cubicBezTo>
                <a:cubicBezTo>
                  <a:pt x="30" y="212"/>
                  <a:pt x="29" y="212"/>
                  <a:pt x="30" y="213"/>
                </a:cubicBezTo>
                <a:close/>
                <a:moveTo>
                  <a:pt x="49" y="228"/>
                </a:moveTo>
                <a:cubicBezTo>
                  <a:pt x="50" y="229"/>
                  <a:pt x="50" y="227"/>
                  <a:pt x="50" y="228"/>
                </a:cubicBezTo>
                <a:cubicBezTo>
                  <a:pt x="51" y="227"/>
                  <a:pt x="51" y="227"/>
                  <a:pt x="51" y="227"/>
                </a:cubicBezTo>
                <a:cubicBezTo>
                  <a:pt x="51" y="227"/>
                  <a:pt x="51" y="227"/>
                  <a:pt x="51" y="227"/>
                </a:cubicBezTo>
                <a:cubicBezTo>
                  <a:pt x="50" y="228"/>
                  <a:pt x="49" y="227"/>
                  <a:pt x="49" y="228"/>
                </a:cubicBezTo>
                <a:close/>
                <a:moveTo>
                  <a:pt x="44" y="225"/>
                </a:moveTo>
                <a:cubicBezTo>
                  <a:pt x="44" y="224"/>
                  <a:pt x="45" y="224"/>
                  <a:pt x="44" y="223"/>
                </a:cubicBezTo>
                <a:cubicBezTo>
                  <a:pt x="44" y="224"/>
                  <a:pt x="44" y="224"/>
                  <a:pt x="44" y="225"/>
                </a:cubicBezTo>
                <a:close/>
                <a:moveTo>
                  <a:pt x="64" y="238"/>
                </a:moveTo>
                <a:cubicBezTo>
                  <a:pt x="63" y="238"/>
                  <a:pt x="63" y="239"/>
                  <a:pt x="63" y="239"/>
                </a:cubicBezTo>
                <a:cubicBezTo>
                  <a:pt x="64" y="239"/>
                  <a:pt x="64" y="239"/>
                  <a:pt x="64" y="238"/>
                </a:cubicBezTo>
                <a:close/>
                <a:moveTo>
                  <a:pt x="29" y="217"/>
                </a:moveTo>
                <a:cubicBezTo>
                  <a:pt x="30" y="217"/>
                  <a:pt x="30" y="216"/>
                  <a:pt x="30" y="215"/>
                </a:cubicBezTo>
                <a:cubicBezTo>
                  <a:pt x="30" y="216"/>
                  <a:pt x="29" y="216"/>
                  <a:pt x="29" y="217"/>
                </a:cubicBezTo>
                <a:close/>
                <a:moveTo>
                  <a:pt x="55" y="237"/>
                </a:moveTo>
                <a:cubicBezTo>
                  <a:pt x="55" y="236"/>
                  <a:pt x="56" y="236"/>
                  <a:pt x="56" y="235"/>
                </a:cubicBezTo>
                <a:cubicBezTo>
                  <a:pt x="55" y="235"/>
                  <a:pt x="55" y="236"/>
                  <a:pt x="55" y="237"/>
                </a:cubicBezTo>
                <a:close/>
                <a:moveTo>
                  <a:pt x="47" y="231"/>
                </a:moveTo>
                <a:cubicBezTo>
                  <a:pt x="47" y="232"/>
                  <a:pt x="48" y="230"/>
                  <a:pt x="48" y="230"/>
                </a:cubicBezTo>
                <a:cubicBezTo>
                  <a:pt x="47" y="230"/>
                  <a:pt x="47" y="230"/>
                  <a:pt x="47" y="231"/>
                </a:cubicBezTo>
                <a:close/>
                <a:moveTo>
                  <a:pt x="61" y="240"/>
                </a:moveTo>
                <a:cubicBezTo>
                  <a:pt x="62" y="240"/>
                  <a:pt x="61" y="240"/>
                  <a:pt x="61" y="239"/>
                </a:cubicBezTo>
                <a:cubicBezTo>
                  <a:pt x="61" y="240"/>
                  <a:pt x="61" y="240"/>
                  <a:pt x="61" y="240"/>
                </a:cubicBezTo>
                <a:close/>
                <a:moveTo>
                  <a:pt x="34" y="223"/>
                </a:moveTo>
                <a:cubicBezTo>
                  <a:pt x="34" y="222"/>
                  <a:pt x="35" y="222"/>
                  <a:pt x="35" y="221"/>
                </a:cubicBezTo>
                <a:cubicBezTo>
                  <a:pt x="34" y="221"/>
                  <a:pt x="33" y="222"/>
                  <a:pt x="34" y="223"/>
                </a:cubicBezTo>
                <a:close/>
                <a:moveTo>
                  <a:pt x="26" y="217"/>
                </a:moveTo>
                <a:cubicBezTo>
                  <a:pt x="26" y="217"/>
                  <a:pt x="27" y="217"/>
                  <a:pt x="26" y="216"/>
                </a:cubicBezTo>
                <a:cubicBezTo>
                  <a:pt x="26" y="217"/>
                  <a:pt x="26" y="217"/>
                  <a:pt x="26" y="217"/>
                </a:cubicBezTo>
                <a:close/>
                <a:moveTo>
                  <a:pt x="32" y="222"/>
                </a:moveTo>
                <a:cubicBezTo>
                  <a:pt x="33" y="222"/>
                  <a:pt x="33" y="222"/>
                  <a:pt x="33" y="221"/>
                </a:cubicBezTo>
                <a:cubicBezTo>
                  <a:pt x="32" y="221"/>
                  <a:pt x="32" y="222"/>
                  <a:pt x="32" y="222"/>
                </a:cubicBezTo>
                <a:close/>
                <a:moveTo>
                  <a:pt x="27" y="218"/>
                </a:moveTo>
                <a:cubicBezTo>
                  <a:pt x="27" y="219"/>
                  <a:pt x="26" y="220"/>
                  <a:pt x="27" y="221"/>
                </a:cubicBezTo>
                <a:cubicBezTo>
                  <a:pt x="27" y="220"/>
                  <a:pt x="27" y="220"/>
                  <a:pt x="28" y="219"/>
                </a:cubicBezTo>
                <a:cubicBezTo>
                  <a:pt x="28" y="219"/>
                  <a:pt x="28" y="218"/>
                  <a:pt x="27" y="218"/>
                </a:cubicBezTo>
                <a:close/>
                <a:moveTo>
                  <a:pt x="32" y="225"/>
                </a:moveTo>
                <a:cubicBezTo>
                  <a:pt x="33" y="224"/>
                  <a:pt x="33" y="224"/>
                  <a:pt x="34" y="223"/>
                </a:cubicBezTo>
                <a:cubicBezTo>
                  <a:pt x="33" y="223"/>
                  <a:pt x="33" y="223"/>
                  <a:pt x="33" y="223"/>
                </a:cubicBezTo>
                <a:cubicBezTo>
                  <a:pt x="32" y="223"/>
                  <a:pt x="32" y="224"/>
                  <a:pt x="32" y="225"/>
                </a:cubicBezTo>
                <a:close/>
                <a:moveTo>
                  <a:pt x="23" y="221"/>
                </a:moveTo>
                <a:cubicBezTo>
                  <a:pt x="24" y="220"/>
                  <a:pt x="25" y="219"/>
                  <a:pt x="26" y="217"/>
                </a:cubicBezTo>
                <a:cubicBezTo>
                  <a:pt x="25" y="219"/>
                  <a:pt x="24" y="220"/>
                  <a:pt x="23" y="221"/>
                </a:cubicBezTo>
                <a:close/>
                <a:moveTo>
                  <a:pt x="57" y="242"/>
                </a:moveTo>
                <a:cubicBezTo>
                  <a:pt x="58" y="243"/>
                  <a:pt x="58" y="243"/>
                  <a:pt x="58" y="243"/>
                </a:cubicBezTo>
                <a:cubicBezTo>
                  <a:pt x="59" y="243"/>
                  <a:pt x="58" y="242"/>
                  <a:pt x="58" y="241"/>
                </a:cubicBezTo>
                <a:lnTo>
                  <a:pt x="57" y="242"/>
                </a:lnTo>
                <a:close/>
                <a:moveTo>
                  <a:pt x="25" y="220"/>
                </a:moveTo>
                <a:cubicBezTo>
                  <a:pt x="26" y="220"/>
                  <a:pt x="26" y="219"/>
                  <a:pt x="26" y="218"/>
                </a:cubicBezTo>
                <a:cubicBezTo>
                  <a:pt x="26" y="218"/>
                  <a:pt x="25" y="219"/>
                  <a:pt x="25" y="220"/>
                </a:cubicBezTo>
                <a:close/>
                <a:moveTo>
                  <a:pt x="44" y="234"/>
                </a:moveTo>
                <a:cubicBezTo>
                  <a:pt x="44" y="234"/>
                  <a:pt x="45" y="233"/>
                  <a:pt x="45" y="233"/>
                </a:cubicBezTo>
                <a:cubicBezTo>
                  <a:pt x="44" y="233"/>
                  <a:pt x="43" y="233"/>
                  <a:pt x="44" y="234"/>
                </a:cubicBezTo>
                <a:close/>
                <a:moveTo>
                  <a:pt x="49" y="243"/>
                </a:moveTo>
                <a:cubicBezTo>
                  <a:pt x="50" y="242"/>
                  <a:pt x="52" y="240"/>
                  <a:pt x="52" y="239"/>
                </a:cubicBezTo>
                <a:cubicBezTo>
                  <a:pt x="51" y="241"/>
                  <a:pt x="49" y="241"/>
                  <a:pt x="49" y="243"/>
                </a:cubicBezTo>
                <a:close/>
                <a:moveTo>
                  <a:pt x="31" y="225"/>
                </a:moveTo>
                <a:cubicBezTo>
                  <a:pt x="32" y="225"/>
                  <a:pt x="31" y="226"/>
                  <a:pt x="31" y="226"/>
                </a:cubicBezTo>
                <a:cubicBezTo>
                  <a:pt x="32" y="226"/>
                  <a:pt x="32" y="226"/>
                  <a:pt x="32" y="225"/>
                </a:cubicBezTo>
                <a:cubicBezTo>
                  <a:pt x="32" y="225"/>
                  <a:pt x="32" y="225"/>
                  <a:pt x="31" y="225"/>
                </a:cubicBezTo>
                <a:close/>
                <a:moveTo>
                  <a:pt x="42" y="242"/>
                </a:moveTo>
                <a:cubicBezTo>
                  <a:pt x="43" y="241"/>
                  <a:pt x="45" y="239"/>
                  <a:pt x="46" y="236"/>
                </a:cubicBezTo>
                <a:cubicBezTo>
                  <a:pt x="46" y="237"/>
                  <a:pt x="46" y="238"/>
                  <a:pt x="47" y="237"/>
                </a:cubicBezTo>
                <a:cubicBezTo>
                  <a:pt x="47" y="236"/>
                  <a:pt x="46" y="236"/>
                  <a:pt x="46" y="235"/>
                </a:cubicBezTo>
                <a:cubicBezTo>
                  <a:pt x="45" y="238"/>
                  <a:pt x="42" y="240"/>
                  <a:pt x="42" y="242"/>
                </a:cubicBezTo>
                <a:close/>
                <a:moveTo>
                  <a:pt x="23" y="220"/>
                </a:moveTo>
                <a:cubicBezTo>
                  <a:pt x="23" y="220"/>
                  <a:pt x="22" y="220"/>
                  <a:pt x="23" y="219"/>
                </a:cubicBezTo>
                <a:cubicBezTo>
                  <a:pt x="22" y="219"/>
                  <a:pt x="22" y="219"/>
                  <a:pt x="22" y="219"/>
                </a:cubicBezTo>
                <a:cubicBezTo>
                  <a:pt x="22" y="219"/>
                  <a:pt x="22" y="221"/>
                  <a:pt x="23" y="220"/>
                </a:cubicBezTo>
                <a:close/>
                <a:moveTo>
                  <a:pt x="30" y="227"/>
                </a:moveTo>
                <a:cubicBezTo>
                  <a:pt x="30" y="227"/>
                  <a:pt x="30" y="227"/>
                  <a:pt x="31" y="228"/>
                </a:cubicBezTo>
                <a:cubicBezTo>
                  <a:pt x="31" y="227"/>
                  <a:pt x="31" y="227"/>
                  <a:pt x="31" y="227"/>
                </a:cubicBezTo>
                <a:cubicBezTo>
                  <a:pt x="31" y="226"/>
                  <a:pt x="32" y="227"/>
                  <a:pt x="31" y="226"/>
                </a:cubicBezTo>
                <a:cubicBezTo>
                  <a:pt x="31" y="226"/>
                  <a:pt x="31" y="226"/>
                  <a:pt x="30" y="227"/>
                </a:cubicBezTo>
                <a:close/>
                <a:moveTo>
                  <a:pt x="31" y="230"/>
                </a:moveTo>
                <a:cubicBezTo>
                  <a:pt x="32" y="229"/>
                  <a:pt x="33" y="228"/>
                  <a:pt x="33" y="228"/>
                </a:cubicBezTo>
                <a:cubicBezTo>
                  <a:pt x="32" y="228"/>
                  <a:pt x="31" y="229"/>
                  <a:pt x="31" y="230"/>
                </a:cubicBezTo>
                <a:close/>
                <a:moveTo>
                  <a:pt x="57" y="246"/>
                </a:moveTo>
                <a:cubicBezTo>
                  <a:pt x="57" y="246"/>
                  <a:pt x="57" y="246"/>
                  <a:pt x="58" y="246"/>
                </a:cubicBezTo>
                <a:cubicBezTo>
                  <a:pt x="57" y="246"/>
                  <a:pt x="57" y="246"/>
                  <a:pt x="57" y="246"/>
                </a:cubicBezTo>
                <a:close/>
                <a:moveTo>
                  <a:pt x="21" y="224"/>
                </a:moveTo>
                <a:cubicBezTo>
                  <a:pt x="22" y="224"/>
                  <a:pt x="22" y="223"/>
                  <a:pt x="22" y="223"/>
                </a:cubicBezTo>
                <a:cubicBezTo>
                  <a:pt x="22" y="223"/>
                  <a:pt x="21" y="224"/>
                  <a:pt x="21" y="224"/>
                </a:cubicBezTo>
                <a:close/>
                <a:moveTo>
                  <a:pt x="52" y="249"/>
                </a:moveTo>
                <a:cubicBezTo>
                  <a:pt x="52" y="249"/>
                  <a:pt x="52" y="249"/>
                  <a:pt x="51" y="249"/>
                </a:cubicBezTo>
                <a:cubicBezTo>
                  <a:pt x="52" y="250"/>
                  <a:pt x="52" y="249"/>
                  <a:pt x="52" y="250"/>
                </a:cubicBezTo>
                <a:cubicBezTo>
                  <a:pt x="53" y="248"/>
                  <a:pt x="53" y="248"/>
                  <a:pt x="54" y="247"/>
                </a:cubicBezTo>
                <a:cubicBezTo>
                  <a:pt x="53" y="247"/>
                  <a:pt x="52" y="248"/>
                  <a:pt x="52" y="249"/>
                </a:cubicBezTo>
                <a:close/>
                <a:moveTo>
                  <a:pt x="29" y="230"/>
                </a:moveTo>
                <a:cubicBezTo>
                  <a:pt x="29" y="230"/>
                  <a:pt x="29" y="230"/>
                  <a:pt x="29" y="230"/>
                </a:cubicBezTo>
                <a:cubicBezTo>
                  <a:pt x="29" y="229"/>
                  <a:pt x="28" y="230"/>
                  <a:pt x="29" y="230"/>
                </a:cubicBezTo>
                <a:close/>
                <a:moveTo>
                  <a:pt x="54" y="249"/>
                </a:moveTo>
                <a:cubicBezTo>
                  <a:pt x="55" y="250"/>
                  <a:pt x="54" y="251"/>
                  <a:pt x="55" y="250"/>
                </a:cubicBezTo>
                <a:cubicBezTo>
                  <a:pt x="56" y="251"/>
                  <a:pt x="55" y="250"/>
                  <a:pt x="55" y="251"/>
                </a:cubicBezTo>
                <a:cubicBezTo>
                  <a:pt x="56" y="251"/>
                  <a:pt x="56" y="250"/>
                  <a:pt x="56" y="250"/>
                </a:cubicBezTo>
                <a:cubicBezTo>
                  <a:pt x="55" y="249"/>
                  <a:pt x="55" y="249"/>
                  <a:pt x="54" y="249"/>
                </a:cubicBezTo>
                <a:close/>
                <a:moveTo>
                  <a:pt x="47" y="245"/>
                </a:moveTo>
                <a:cubicBezTo>
                  <a:pt x="47" y="246"/>
                  <a:pt x="46" y="246"/>
                  <a:pt x="47" y="246"/>
                </a:cubicBezTo>
                <a:cubicBezTo>
                  <a:pt x="48" y="245"/>
                  <a:pt x="48" y="245"/>
                  <a:pt x="48" y="245"/>
                </a:cubicBezTo>
                <a:cubicBezTo>
                  <a:pt x="48" y="245"/>
                  <a:pt x="47" y="245"/>
                  <a:pt x="47" y="245"/>
                </a:cubicBezTo>
                <a:close/>
                <a:moveTo>
                  <a:pt x="28" y="231"/>
                </a:moveTo>
                <a:cubicBezTo>
                  <a:pt x="28" y="232"/>
                  <a:pt x="27" y="232"/>
                  <a:pt x="27" y="233"/>
                </a:cubicBezTo>
                <a:cubicBezTo>
                  <a:pt x="28" y="232"/>
                  <a:pt x="28" y="231"/>
                  <a:pt x="28" y="231"/>
                </a:cubicBezTo>
                <a:cubicBezTo>
                  <a:pt x="28" y="231"/>
                  <a:pt x="28" y="230"/>
                  <a:pt x="28" y="231"/>
                </a:cubicBezTo>
                <a:close/>
                <a:moveTo>
                  <a:pt x="28" y="235"/>
                </a:moveTo>
                <a:cubicBezTo>
                  <a:pt x="29" y="234"/>
                  <a:pt x="30" y="233"/>
                  <a:pt x="29" y="232"/>
                </a:cubicBezTo>
                <a:cubicBezTo>
                  <a:pt x="29" y="233"/>
                  <a:pt x="29" y="234"/>
                  <a:pt x="28" y="235"/>
                </a:cubicBezTo>
                <a:close/>
                <a:moveTo>
                  <a:pt x="48" y="247"/>
                </a:moveTo>
                <a:cubicBezTo>
                  <a:pt x="48" y="248"/>
                  <a:pt x="49" y="248"/>
                  <a:pt x="49" y="248"/>
                </a:cubicBezTo>
                <a:cubicBezTo>
                  <a:pt x="49" y="248"/>
                  <a:pt x="49" y="248"/>
                  <a:pt x="49" y="248"/>
                </a:cubicBezTo>
                <a:cubicBezTo>
                  <a:pt x="49" y="248"/>
                  <a:pt x="49" y="247"/>
                  <a:pt x="48" y="247"/>
                </a:cubicBezTo>
                <a:close/>
                <a:moveTo>
                  <a:pt x="17" y="226"/>
                </a:moveTo>
                <a:cubicBezTo>
                  <a:pt x="17" y="226"/>
                  <a:pt x="17" y="227"/>
                  <a:pt x="17" y="227"/>
                </a:cubicBezTo>
                <a:cubicBezTo>
                  <a:pt x="17" y="226"/>
                  <a:pt x="18" y="227"/>
                  <a:pt x="18" y="227"/>
                </a:cubicBezTo>
                <a:cubicBezTo>
                  <a:pt x="18" y="226"/>
                  <a:pt x="17" y="226"/>
                  <a:pt x="17" y="225"/>
                </a:cubicBezTo>
                <a:lnTo>
                  <a:pt x="17" y="226"/>
                </a:lnTo>
                <a:close/>
                <a:moveTo>
                  <a:pt x="41" y="244"/>
                </a:moveTo>
                <a:cubicBezTo>
                  <a:pt x="41" y="244"/>
                  <a:pt x="42" y="243"/>
                  <a:pt x="41" y="243"/>
                </a:cubicBezTo>
                <a:cubicBezTo>
                  <a:pt x="40" y="245"/>
                  <a:pt x="39" y="245"/>
                  <a:pt x="41" y="244"/>
                </a:cubicBezTo>
                <a:close/>
                <a:moveTo>
                  <a:pt x="50" y="252"/>
                </a:moveTo>
                <a:cubicBezTo>
                  <a:pt x="50" y="251"/>
                  <a:pt x="51" y="252"/>
                  <a:pt x="51" y="252"/>
                </a:cubicBezTo>
                <a:cubicBezTo>
                  <a:pt x="50" y="252"/>
                  <a:pt x="51" y="251"/>
                  <a:pt x="51" y="250"/>
                </a:cubicBezTo>
                <a:cubicBezTo>
                  <a:pt x="51" y="252"/>
                  <a:pt x="49" y="251"/>
                  <a:pt x="50" y="252"/>
                </a:cubicBezTo>
                <a:close/>
                <a:moveTo>
                  <a:pt x="42" y="245"/>
                </a:moveTo>
                <a:cubicBezTo>
                  <a:pt x="42" y="246"/>
                  <a:pt x="42" y="246"/>
                  <a:pt x="43" y="246"/>
                </a:cubicBezTo>
                <a:cubicBezTo>
                  <a:pt x="43" y="245"/>
                  <a:pt x="42" y="245"/>
                  <a:pt x="42" y="245"/>
                </a:cubicBezTo>
                <a:close/>
                <a:moveTo>
                  <a:pt x="53" y="255"/>
                </a:moveTo>
                <a:cubicBezTo>
                  <a:pt x="53" y="254"/>
                  <a:pt x="54" y="254"/>
                  <a:pt x="53" y="253"/>
                </a:cubicBezTo>
                <a:cubicBezTo>
                  <a:pt x="53" y="254"/>
                  <a:pt x="52" y="254"/>
                  <a:pt x="53" y="255"/>
                </a:cubicBezTo>
                <a:close/>
                <a:moveTo>
                  <a:pt x="40" y="247"/>
                </a:moveTo>
                <a:cubicBezTo>
                  <a:pt x="41" y="247"/>
                  <a:pt x="42" y="246"/>
                  <a:pt x="41" y="246"/>
                </a:cubicBezTo>
                <a:lnTo>
                  <a:pt x="40" y="247"/>
                </a:lnTo>
                <a:close/>
                <a:moveTo>
                  <a:pt x="43" y="248"/>
                </a:moveTo>
                <a:cubicBezTo>
                  <a:pt x="44" y="249"/>
                  <a:pt x="44" y="249"/>
                  <a:pt x="44" y="249"/>
                </a:cubicBezTo>
                <a:cubicBezTo>
                  <a:pt x="44" y="248"/>
                  <a:pt x="43" y="248"/>
                  <a:pt x="43" y="248"/>
                </a:cubicBezTo>
                <a:close/>
                <a:moveTo>
                  <a:pt x="15" y="234"/>
                </a:moveTo>
                <a:cubicBezTo>
                  <a:pt x="15" y="233"/>
                  <a:pt x="15" y="233"/>
                  <a:pt x="15" y="232"/>
                </a:cubicBezTo>
                <a:cubicBezTo>
                  <a:pt x="15" y="233"/>
                  <a:pt x="15" y="233"/>
                  <a:pt x="15" y="233"/>
                </a:cubicBezTo>
                <a:cubicBezTo>
                  <a:pt x="16" y="234"/>
                  <a:pt x="16" y="234"/>
                  <a:pt x="16" y="234"/>
                </a:cubicBezTo>
                <a:cubicBezTo>
                  <a:pt x="17" y="232"/>
                  <a:pt x="17" y="233"/>
                  <a:pt x="18" y="231"/>
                </a:cubicBezTo>
                <a:cubicBezTo>
                  <a:pt x="18" y="231"/>
                  <a:pt x="17" y="231"/>
                  <a:pt x="17" y="230"/>
                </a:cubicBezTo>
                <a:cubicBezTo>
                  <a:pt x="17" y="230"/>
                  <a:pt x="17" y="231"/>
                  <a:pt x="17" y="230"/>
                </a:cubicBezTo>
                <a:cubicBezTo>
                  <a:pt x="17" y="232"/>
                  <a:pt x="16" y="232"/>
                  <a:pt x="15" y="234"/>
                </a:cubicBezTo>
                <a:close/>
                <a:moveTo>
                  <a:pt x="51" y="255"/>
                </a:moveTo>
                <a:cubicBezTo>
                  <a:pt x="51" y="256"/>
                  <a:pt x="50" y="257"/>
                  <a:pt x="51" y="257"/>
                </a:cubicBezTo>
                <a:cubicBezTo>
                  <a:pt x="51" y="256"/>
                  <a:pt x="52" y="256"/>
                  <a:pt x="52" y="255"/>
                </a:cubicBezTo>
                <a:cubicBezTo>
                  <a:pt x="51" y="255"/>
                  <a:pt x="51" y="255"/>
                  <a:pt x="51" y="255"/>
                </a:cubicBezTo>
                <a:close/>
                <a:moveTo>
                  <a:pt x="20" y="235"/>
                </a:moveTo>
                <a:cubicBezTo>
                  <a:pt x="19" y="235"/>
                  <a:pt x="19" y="236"/>
                  <a:pt x="19" y="236"/>
                </a:cubicBezTo>
                <a:cubicBezTo>
                  <a:pt x="20" y="236"/>
                  <a:pt x="20" y="236"/>
                  <a:pt x="20" y="236"/>
                </a:cubicBezTo>
                <a:cubicBezTo>
                  <a:pt x="20" y="236"/>
                  <a:pt x="21" y="235"/>
                  <a:pt x="21" y="235"/>
                </a:cubicBezTo>
                <a:cubicBezTo>
                  <a:pt x="20" y="235"/>
                  <a:pt x="20" y="236"/>
                  <a:pt x="20" y="235"/>
                </a:cubicBezTo>
                <a:close/>
                <a:moveTo>
                  <a:pt x="21" y="238"/>
                </a:moveTo>
                <a:cubicBezTo>
                  <a:pt x="21" y="237"/>
                  <a:pt x="22" y="237"/>
                  <a:pt x="22" y="236"/>
                </a:cubicBezTo>
                <a:cubicBezTo>
                  <a:pt x="21" y="236"/>
                  <a:pt x="21" y="237"/>
                  <a:pt x="21" y="238"/>
                </a:cubicBezTo>
                <a:close/>
                <a:moveTo>
                  <a:pt x="17" y="236"/>
                </a:moveTo>
                <a:cubicBezTo>
                  <a:pt x="18" y="236"/>
                  <a:pt x="18" y="235"/>
                  <a:pt x="18" y="235"/>
                </a:cubicBezTo>
                <a:cubicBezTo>
                  <a:pt x="18" y="235"/>
                  <a:pt x="17" y="236"/>
                  <a:pt x="17" y="236"/>
                </a:cubicBezTo>
                <a:close/>
                <a:moveTo>
                  <a:pt x="23" y="243"/>
                </a:moveTo>
                <a:cubicBezTo>
                  <a:pt x="24" y="243"/>
                  <a:pt x="25" y="241"/>
                  <a:pt x="26" y="240"/>
                </a:cubicBezTo>
                <a:cubicBezTo>
                  <a:pt x="25" y="240"/>
                  <a:pt x="25" y="240"/>
                  <a:pt x="25" y="240"/>
                </a:cubicBezTo>
                <a:cubicBezTo>
                  <a:pt x="24" y="241"/>
                  <a:pt x="24" y="242"/>
                  <a:pt x="23" y="243"/>
                </a:cubicBezTo>
                <a:close/>
                <a:moveTo>
                  <a:pt x="17" y="238"/>
                </a:moveTo>
                <a:cubicBezTo>
                  <a:pt x="17" y="237"/>
                  <a:pt x="18" y="237"/>
                  <a:pt x="18" y="236"/>
                </a:cubicBezTo>
                <a:cubicBezTo>
                  <a:pt x="17" y="236"/>
                  <a:pt x="16" y="237"/>
                  <a:pt x="17" y="238"/>
                </a:cubicBezTo>
                <a:close/>
                <a:moveTo>
                  <a:pt x="35" y="251"/>
                </a:moveTo>
                <a:cubicBezTo>
                  <a:pt x="35" y="252"/>
                  <a:pt x="36" y="250"/>
                  <a:pt x="36" y="250"/>
                </a:cubicBezTo>
                <a:lnTo>
                  <a:pt x="35" y="251"/>
                </a:lnTo>
                <a:close/>
                <a:moveTo>
                  <a:pt x="38" y="255"/>
                </a:moveTo>
                <a:cubicBezTo>
                  <a:pt x="39" y="254"/>
                  <a:pt x="39" y="254"/>
                  <a:pt x="39" y="254"/>
                </a:cubicBezTo>
                <a:cubicBezTo>
                  <a:pt x="39" y="254"/>
                  <a:pt x="38" y="254"/>
                  <a:pt x="38" y="255"/>
                </a:cubicBezTo>
                <a:close/>
                <a:moveTo>
                  <a:pt x="12" y="236"/>
                </a:moveTo>
                <a:cubicBezTo>
                  <a:pt x="12" y="236"/>
                  <a:pt x="12" y="237"/>
                  <a:pt x="12" y="237"/>
                </a:cubicBezTo>
                <a:cubicBezTo>
                  <a:pt x="13" y="236"/>
                  <a:pt x="13" y="236"/>
                  <a:pt x="13" y="236"/>
                </a:cubicBezTo>
                <a:cubicBezTo>
                  <a:pt x="13" y="236"/>
                  <a:pt x="12" y="236"/>
                  <a:pt x="12" y="236"/>
                </a:cubicBezTo>
                <a:close/>
                <a:moveTo>
                  <a:pt x="38" y="253"/>
                </a:moveTo>
                <a:cubicBezTo>
                  <a:pt x="36" y="252"/>
                  <a:pt x="36" y="252"/>
                  <a:pt x="36" y="252"/>
                </a:cubicBezTo>
                <a:cubicBezTo>
                  <a:pt x="36" y="253"/>
                  <a:pt x="37" y="254"/>
                  <a:pt x="38" y="253"/>
                </a:cubicBezTo>
                <a:close/>
                <a:moveTo>
                  <a:pt x="12" y="239"/>
                </a:moveTo>
                <a:cubicBezTo>
                  <a:pt x="13" y="238"/>
                  <a:pt x="13" y="238"/>
                  <a:pt x="13" y="238"/>
                </a:cubicBezTo>
                <a:cubicBezTo>
                  <a:pt x="13" y="238"/>
                  <a:pt x="13" y="239"/>
                  <a:pt x="13" y="238"/>
                </a:cubicBezTo>
                <a:cubicBezTo>
                  <a:pt x="12" y="238"/>
                  <a:pt x="14" y="237"/>
                  <a:pt x="13" y="237"/>
                </a:cubicBezTo>
                <a:cubicBezTo>
                  <a:pt x="12" y="237"/>
                  <a:pt x="12" y="238"/>
                  <a:pt x="12" y="239"/>
                </a:cubicBezTo>
                <a:close/>
                <a:moveTo>
                  <a:pt x="35" y="256"/>
                </a:moveTo>
                <a:cubicBezTo>
                  <a:pt x="35" y="256"/>
                  <a:pt x="36" y="257"/>
                  <a:pt x="36" y="257"/>
                </a:cubicBezTo>
                <a:cubicBezTo>
                  <a:pt x="36" y="256"/>
                  <a:pt x="35" y="256"/>
                  <a:pt x="35" y="256"/>
                </a:cubicBezTo>
                <a:close/>
                <a:moveTo>
                  <a:pt x="27" y="255"/>
                </a:moveTo>
                <a:cubicBezTo>
                  <a:pt x="27" y="255"/>
                  <a:pt x="28" y="254"/>
                  <a:pt x="28" y="254"/>
                </a:cubicBezTo>
                <a:cubicBezTo>
                  <a:pt x="27" y="254"/>
                  <a:pt x="27" y="254"/>
                  <a:pt x="27" y="255"/>
                </a:cubicBezTo>
                <a:close/>
                <a:moveTo>
                  <a:pt x="8" y="244"/>
                </a:moveTo>
                <a:cubicBezTo>
                  <a:pt x="7" y="244"/>
                  <a:pt x="7" y="244"/>
                  <a:pt x="7" y="244"/>
                </a:cubicBezTo>
                <a:cubicBezTo>
                  <a:pt x="8" y="245"/>
                  <a:pt x="8" y="243"/>
                  <a:pt x="7" y="243"/>
                </a:cubicBezTo>
                <a:cubicBezTo>
                  <a:pt x="7" y="243"/>
                  <a:pt x="7" y="243"/>
                  <a:pt x="8" y="244"/>
                </a:cubicBezTo>
                <a:close/>
                <a:moveTo>
                  <a:pt x="6" y="247"/>
                </a:moveTo>
                <a:cubicBezTo>
                  <a:pt x="7" y="248"/>
                  <a:pt x="9" y="244"/>
                  <a:pt x="8" y="244"/>
                </a:cubicBezTo>
                <a:cubicBezTo>
                  <a:pt x="7" y="245"/>
                  <a:pt x="7" y="246"/>
                  <a:pt x="6" y="247"/>
                </a:cubicBezTo>
                <a:close/>
                <a:moveTo>
                  <a:pt x="11" y="248"/>
                </a:moveTo>
                <a:cubicBezTo>
                  <a:pt x="12" y="248"/>
                  <a:pt x="12" y="247"/>
                  <a:pt x="11" y="247"/>
                </a:cubicBezTo>
                <a:cubicBezTo>
                  <a:pt x="11" y="247"/>
                  <a:pt x="11" y="248"/>
                  <a:pt x="11" y="248"/>
                </a:cubicBezTo>
                <a:close/>
                <a:moveTo>
                  <a:pt x="32" y="264"/>
                </a:moveTo>
                <a:cubicBezTo>
                  <a:pt x="33" y="264"/>
                  <a:pt x="33" y="264"/>
                  <a:pt x="33" y="263"/>
                </a:cubicBezTo>
                <a:cubicBezTo>
                  <a:pt x="32" y="263"/>
                  <a:pt x="32" y="263"/>
                  <a:pt x="32" y="264"/>
                </a:cubicBezTo>
                <a:close/>
                <a:moveTo>
                  <a:pt x="10" y="250"/>
                </a:moveTo>
                <a:cubicBezTo>
                  <a:pt x="10" y="250"/>
                  <a:pt x="11" y="249"/>
                  <a:pt x="11" y="249"/>
                </a:cubicBezTo>
                <a:cubicBezTo>
                  <a:pt x="10" y="248"/>
                  <a:pt x="10" y="248"/>
                  <a:pt x="10" y="248"/>
                </a:cubicBezTo>
                <a:cubicBezTo>
                  <a:pt x="10" y="249"/>
                  <a:pt x="9" y="249"/>
                  <a:pt x="10" y="250"/>
                </a:cubicBezTo>
                <a:close/>
                <a:moveTo>
                  <a:pt x="7" y="252"/>
                </a:moveTo>
                <a:cubicBezTo>
                  <a:pt x="7" y="251"/>
                  <a:pt x="9" y="249"/>
                  <a:pt x="8" y="248"/>
                </a:cubicBezTo>
                <a:cubicBezTo>
                  <a:pt x="8" y="249"/>
                  <a:pt x="6" y="251"/>
                  <a:pt x="7" y="252"/>
                </a:cubicBezTo>
                <a:close/>
                <a:moveTo>
                  <a:pt x="3" y="247"/>
                </a:moveTo>
                <a:cubicBezTo>
                  <a:pt x="3" y="246"/>
                  <a:pt x="4" y="246"/>
                  <a:pt x="4" y="246"/>
                </a:cubicBezTo>
                <a:cubicBezTo>
                  <a:pt x="3" y="246"/>
                  <a:pt x="2" y="246"/>
                  <a:pt x="3" y="247"/>
                </a:cubicBezTo>
                <a:close/>
                <a:moveTo>
                  <a:pt x="0" y="255"/>
                </a:moveTo>
                <a:cubicBezTo>
                  <a:pt x="1" y="253"/>
                  <a:pt x="3" y="253"/>
                  <a:pt x="2" y="251"/>
                </a:cubicBezTo>
                <a:cubicBezTo>
                  <a:pt x="2" y="253"/>
                  <a:pt x="0" y="254"/>
                  <a:pt x="0" y="255"/>
                </a:cubicBezTo>
                <a:close/>
                <a:moveTo>
                  <a:pt x="30" y="271"/>
                </a:moveTo>
                <a:cubicBezTo>
                  <a:pt x="30" y="271"/>
                  <a:pt x="31" y="271"/>
                  <a:pt x="31" y="271"/>
                </a:cubicBezTo>
                <a:cubicBezTo>
                  <a:pt x="31" y="271"/>
                  <a:pt x="30" y="270"/>
                  <a:pt x="30" y="271"/>
                </a:cubicBezTo>
                <a:close/>
                <a:moveTo>
                  <a:pt x="34" y="274"/>
                </a:moveTo>
                <a:cubicBezTo>
                  <a:pt x="35" y="275"/>
                  <a:pt x="34" y="275"/>
                  <a:pt x="35" y="275"/>
                </a:cubicBezTo>
                <a:cubicBezTo>
                  <a:pt x="36" y="275"/>
                  <a:pt x="35" y="275"/>
                  <a:pt x="35" y="274"/>
                </a:cubicBezTo>
                <a:cubicBezTo>
                  <a:pt x="35" y="274"/>
                  <a:pt x="35" y="274"/>
                  <a:pt x="34" y="274"/>
                </a:cubicBezTo>
                <a:close/>
                <a:moveTo>
                  <a:pt x="3" y="254"/>
                </a:moveTo>
                <a:cubicBezTo>
                  <a:pt x="2" y="254"/>
                  <a:pt x="2" y="254"/>
                  <a:pt x="2" y="253"/>
                </a:cubicBezTo>
                <a:cubicBezTo>
                  <a:pt x="2" y="254"/>
                  <a:pt x="2" y="254"/>
                  <a:pt x="2" y="254"/>
                </a:cubicBezTo>
                <a:cubicBezTo>
                  <a:pt x="2" y="254"/>
                  <a:pt x="4" y="254"/>
                  <a:pt x="3" y="253"/>
                </a:cubicBezTo>
                <a:lnTo>
                  <a:pt x="3" y="254"/>
                </a:lnTo>
                <a:close/>
                <a:moveTo>
                  <a:pt x="27" y="271"/>
                </a:moveTo>
                <a:cubicBezTo>
                  <a:pt x="27" y="271"/>
                  <a:pt x="27" y="272"/>
                  <a:pt x="28" y="271"/>
                </a:cubicBezTo>
                <a:cubicBezTo>
                  <a:pt x="28" y="271"/>
                  <a:pt x="27" y="270"/>
                  <a:pt x="27" y="271"/>
                </a:cubicBezTo>
                <a:close/>
                <a:moveTo>
                  <a:pt x="31" y="278"/>
                </a:moveTo>
                <a:cubicBezTo>
                  <a:pt x="31" y="277"/>
                  <a:pt x="30" y="277"/>
                  <a:pt x="30" y="276"/>
                </a:cubicBezTo>
                <a:cubicBezTo>
                  <a:pt x="30" y="277"/>
                  <a:pt x="31" y="277"/>
                  <a:pt x="31" y="278"/>
                </a:cubicBezTo>
                <a:close/>
                <a:moveTo>
                  <a:pt x="31" y="281"/>
                </a:moveTo>
                <a:cubicBezTo>
                  <a:pt x="32" y="281"/>
                  <a:pt x="32" y="281"/>
                  <a:pt x="32" y="281"/>
                </a:cubicBezTo>
                <a:cubicBezTo>
                  <a:pt x="32" y="280"/>
                  <a:pt x="32" y="280"/>
                  <a:pt x="33" y="280"/>
                </a:cubicBezTo>
                <a:cubicBezTo>
                  <a:pt x="33" y="280"/>
                  <a:pt x="33" y="279"/>
                  <a:pt x="33" y="279"/>
                </a:cubicBezTo>
                <a:cubicBezTo>
                  <a:pt x="32" y="280"/>
                  <a:pt x="32" y="281"/>
                  <a:pt x="31" y="281"/>
                </a:cubicBezTo>
                <a:close/>
                <a:moveTo>
                  <a:pt x="782" y="255"/>
                </a:moveTo>
                <a:cubicBezTo>
                  <a:pt x="781" y="255"/>
                  <a:pt x="779" y="253"/>
                  <a:pt x="779" y="256"/>
                </a:cubicBezTo>
                <a:cubicBezTo>
                  <a:pt x="781" y="259"/>
                  <a:pt x="782" y="261"/>
                  <a:pt x="783" y="263"/>
                </a:cubicBezTo>
                <a:cubicBezTo>
                  <a:pt x="781" y="263"/>
                  <a:pt x="777" y="259"/>
                  <a:pt x="774" y="258"/>
                </a:cubicBezTo>
                <a:cubicBezTo>
                  <a:pt x="775" y="259"/>
                  <a:pt x="777" y="263"/>
                  <a:pt x="778" y="264"/>
                </a:cubicBezTo>
                <a:cubicBezTo>
                  <a:pt x="779" y="267"/>
                  <a:pt x="779" y="268"/>
                  <a:pt x="780" y="271"/>
                </a:cubicBezTo>
                <a:cubicBezTo>
                  <a:pt x="779" y="271"/>
                  <a:pt x="779" y="271"/>
                  <a:pt x="779" y="272"/>
                </a:cubicBezTo>
                <a:cubicBezTo>
                  <a:pt x="776" y="269"/>
                  <a:pt x="775" y="267"/>
                  <a:pt x="772" y="264"/>
                </a:cubicBezTo>
                <a:cubicBezTo>
                  <a:pt x="771" y="262"/>
                  <a:pt x="772" y="262"/>
                  <a:pt x="771" y="260"/>
                </a:cubicBezTo>
                <a:cubicBezTo>
                  <a:pt x="770" y="259"/>
                  <a:pt x="767" y="254"/>
                  <a:pt x="766" y="252"/>
                </a:cubicBezTo>
                <a:cubicBezTo>
                  <a:pt x="766" y="254"/>
                  <a:pt x="763" y="249"/>
                  <a:pt x="762" y="246"/>
                </a:cubicBezTo>
                <a:cubicBezTo>
                  <a:pt x="763" y="250"/>
                  <a:pt x="761" y="249"/>
                  <a:pt x="764" y="255"/>
                </a:cubicBezTo>
                <a:cubicBezTo>
                  <a:pt x="763" y="252"/>
                  <a:pt x="764" y="254"/>
                  <a:pt x="765" y="256"/>
                </a:cubicBezTo>
                <a:cubicBezTo>
                  <a:pt x="765" y="257"/>
                  <a:pt x="765" y="255"/>
                  <a:pt x="765" y="255"/>
                </a:cubicBezTo>
                <a:cubicBezTo>
                  <a:pt x="766" y="256"/>
                  <a:pt x="766" y="257"/>
                  <a:pt x="766" y="258"/>
                </a:cubicBezTo>
                <a:cubicBezTo>
                  <a:pt x="767" y="259"/>
                  <a:pt x="768" y="260"/>
                  <a:pt x="770" y="260"/>
                </a:cubicBezTo>
                <a:cubicBezTo>
                  <a:pt x="770" y="262"/>
                  <a:pt x="771" y="264"/>
                  <a:pt x="772" y="267"/>
                </a:cubicBezTo>
                <a:cubicBezTo>
                  <a:pt x="771" y="267"/>
                  <a:pt x="768" y="261"/>
                  <a:pt x="769" y="264"/>
                </a:cubicBezTo>
                <a:cubicBezTo>
                  <a:pt x="768" y="262"/>
                  <a:pt x="766" y="259"/>
                  <a:pt x="766" y="260"/>
                </a:cubicBezTo>
                <a:cubicBezTo>
                  <a:pt x="766" y="259"/>
                  <a:pt x="764" y="256"/>
                  <a:pt x="764" y="255"/>
                </a:cubicBezTo>
                <a:cubicBezTo>
                  <a:pt x="763" y="254"/>
                  <a:pt x="762" y="254"/>
                  <a:pt x="761" y="253"/>
                </a:cubicBezTo>
                <a:cubicBezTo>
                  <a:pt x="761" y="252"/>
                  <a:pt x="762" y="253"/>
                  <a:pt x="762" y="252"/>
                </a:cubicBezTo>
                <a:cubicBezTo>
                  <a:pt x="762" y="251"/>
                  <a:pt x="761" y="249"/>
                  <a:pt x="761" y="249"/>
                </a:cubicBezTo>
                <a:cubicBezTo>
                  <a:pt x="757" y="243"/>
                  <a:pt x="757" y="246"/>
                  <a:pt x="752" y="241"/>
                </a:cubicBezTo>
                <a:cubicBezTo>
                  <a:pt x="752" y="241"/>
                  <a:pt x="755" y="244"/>
                  <a:pt x="755" y="245"/>
                </a:cubicBezTo>
                <a:cubicBezTo>
                  <a:pt x="755" y="246"/>
                  <a:pt x="755" y="245"/>
                  <a:pt x="755" y="244"/>
                </a:cubicBezTo>
                <a:cubicBezTo>
                  <a:pt x="755" y="244"/>
                  <a:pt x="755" y="246"/>
                  <a:pt x="756" y="246"/>
                </a:cubicBezTo>
                <a:cubicBezTo>
                  <a:pt x="757" y="248"/>
                  <a:pt x="756" y="247"/>
                  <a:pt x="757" y="249"/>
                </a:cubicBezTo>
                <a:cubicBezTo>
                  <a:pt x="755" y="246"/>
                  <a:pt x="755" y="248"/>
                  <a:pt x="753" y="248"/>
                </a:cubicBezTo>
                <a:cubicBezTo>
                  <a:pt x="752" y="245"/>
                  <a:pt x="751" y="244"/>
                  <a:pt x="750" y="245"/>
                </a:cubicBezTo>
                <a:cubicBezTo>
                  <a:pt x="748" y="242"/>
                  <a:pt x="747" y="243"/>
                  <a:pt x="745" y="239"/>
                </a:cubicBezTo>
                <a:cubicBezTo>
                  <a:pt x="744" y="239"/>
                  <a:pt x="744" y="239"/>
                  <a:pt x="744" y="239"/>
                </a:cubicBezTo>
                <a:cubicBezTo>
                  <a:pt x="743" y="237"/>
                  <a:pt x="741" y="236"/>
                  <a:pt x="739" y="233"/>
                </a:cubicBezTo>
                <a:cubicBezTo>
                  <a:pt x="739" y="232"/>
                  <a:pt x="739" y="231"/>
                  <a:pt x="740" y="231"/>
                </a:cubicBezTo>
                <a:cubicBezTo>
                  <a:pt x="741" y="233"/>
                  <a:pt x="741" y="234"/>
                  <a:pt x="742" y="234"/>
                </a:cubicBezTo>
                <a:cubicBezTo>
                  <a:pt x="742" y="234"/>
                  <a:pt x="741" y="231"/>
                  <a:pt x="743" y="234"/>
                </a:cubicBezTo>
                <a:cubicBezTo>
                  <a:pt x="743" y="233"/>
                  <a:pt x="742" y="232"/>
                  <a:pt x="741" y="231"/>
                </a:cubicBezTo>
                <a:cubicBezTo>
                  <a:pt x="740" y="230"/>
                  <a:pt x="741" y="231"/>
                  <a:pt x="740" y="231"/>
                </a:cubicBezTo>
                <a:cubicBezTo>
                  <a:pt x="739" y="227"/>
                  <a:pt x="737" y="229"/>
                  <a:pt x="736" y="226"/>
                </a:cubicBezTo>
                <a:cubicBezTo>
                  <a:pt x="736" y="227"/>
                  <a:pt x="735" y="226"/>
                  <a:pt x="733" y="224"/>
                </a:cubicBezTo>
                <a:cubicBezTo>
                  <a:pt x="734" y="226"/>
                  <a:pt x="737" y="229"/>
                  <a:pt x="738" y="231"/>
                </a:cubicBezTo>
                <a:cubicBezTo>
                  <a:pt x="735" y="229"/>
                  <a:pt x="728" y="217"/>
                  <a:pt x="726" y="218"/>
                </a:cubicBezTo>
                <a:cubicBezTo>
                  <a:pt x="724" y="215"/>
                  <a:pt x="723" y="213"/>
                  <a:pt x="721" y="210"/>
                </a:cubicBezTo>
                <a:cubicBezTo>
                  <a:pt x="715" y="205"/>
                  <a:pt x="707" y="195"/>
                  <a:pt x="698" y="186"/>
                </a:cubicBezTo>
                <a:cubicBezTo>
                  <a:pt x="698" y="186"/>
                  <a:pt x="701" y="188"/>
                  <a:pt x="700" y="188"/>
                </a:cubicBezTo>
                <a:cubicBezTo>
                  <a:pt x="696" y="184"/>
                  <a:pt x="693" y="182"/>
                  <a:pt x="688" y="177"/>
                </a:cubicBezTo>
                <a:cubicBezTo>
                  <a:pt x="689" y="178"/>
                  <a:pt x="690" y="178"/>
                  <a:pt x="690" y="177"/>
                </a:cubicBezTo>
                <a:cubicBezTo>
                  <a:pt x="689" y="176"/>
                  <a:pt x="689" y="176"/>
                  <a:pt x="689" y="176"/>
                </a:cubicBezTo>
                <a:cubicBezTo>
                  <a:pt x="687" y="174"/>
                  <a:pt x="689" y="177"/>
                  <a:pt x="688" y="177"/>
                </a:cubicBezTo>
                <a:cubicBezTo>
                  <a:pt x="686" y="175"/>
                  <a:pt x="687" y="175"/>
                  <a:pt x="686" y="174"/>
                </a:cubicBezTo>
                <a:cubicBezTo>
                  <a:pt x="684" y="172"/>
                  <a:pt x="686" y="174"/>
                  <a:pt x="684" y="173"/>
                </a:cubicBezTo>
                <a:cubicBezTo>
                  <a:pt x="683" y="172"/>
                  <a:pt x="682" y="169"/>
                  <a:pt x="681" y="170"/>
                </a:cubicBezTo>
                <a:cubicBezTo>
                  <a:pt x="680" y="169"/>
                  <a:pt x="681" y="169"/>
                  <a:pt x="681" y="169"/>
                </a:cubicBezTo>
                <a:cubicBezTo>
                  <a:pt x="680" y="168"/>
                  <a:pt x="679" y="168"/>
                  <a:pt x="678" y="168"/>
                </a:cubicBezTo>
                <a:cubicBezTo>
                  <a:pt x="676" y="165"/>
                  <a:pt x="672" y="163"/>
                  <a:pt x="672" y="161"/>
                </a:cubicBezTo>
                <a:cubicBezTo>
                  <a:pt x="670" y="160"/>
                  <a:pt x="662" y="154"/>
                  <a:pt x="657" y="149"/>
                </a:cubicBezTo>
                <a:cubicBezTo>
                  <a:pt x="660" y="152"/>
                  <a:pt x="654" y="146"/>
                  <a:pt x="654" y="146"/>
                </a:cubicBezTo>
                <a:cubicBezTo>
                  <a:pt x="653" y="145"/>
                  <a:pt x="653" y="145"/>
                  <a:pt x="652" y="145"/>
                </a:cubicBezTo>
                <a:cubicBezTo>
                  <a:pt x="648" y="142"/>
                  <a:pt x="644" y="139"/>
                  <a:pt x="645" y="138"/>
                </a:cubicBezTo>
                <a:cubicBezTo>
                  <a:pt x="641" y="135"/>
                  <a:pt x="641" y="135"/>
                  <a:pt x="641" y="135"/>
                </a:cubicBezTo>
                <a:cubicBezTo>
                  <a:pt x="642" y="137"/>
                  <a:pt x="641" y="136"/>
                  <a:pt x="640" y="136"/>
                </a:cubicBezTo>
                <a:cubicBezTo>
                  <a:pt x="637" y="133"/>
                  <a:pt x="636" y="133"/>
                  <a:pt x="633" y="130"/>
                </a:cubicBezTo>
                <a:cubicBezTo>
                  <a:pt x="633" y="130"/>
                  <a:pt x="632" y="129"/>
                  <a:pt x="633" y="129"/>
                </a:cubicBezTo>
                <a:cubicBezTo>
                  <a:pt x="629" y="126"/>
                  <a:pt x="631" y="129"/>
                  <a:pt x="629" y="128"/>
                </a:cubicBezTo>
                <a:cubicBezTo>
                  <a:pt x="628" y="126"/>
                  <a:pt x="625" y="124"/>
                  <a:pt x="622" y="123"/>
                </a:cubicBezTo>
                <a:cubicBezTo>
                  <a:pt x="626" y="124"/>
                  <a:pt x="620" y="120"/>
                  <a:pt x="618" y="120"/>
                </a:cubicBezTo>
                <a:cubicBezTo>
                  <a:pt x="618" y="120"/>
                  <a:pt x="620" y="122"/>
                  <a:pt x="621" y="122"/>
                </a:cubicBezTo>
                <a:cubicBezTo>
                  <a:pt x="623" y="124"/>
                  <a:pt x="615" y="119"/>
                  <a:pt x="617" y="119"/>
                </a:cubicBezTo>
                <a:cubicBezTo>
                  <a:pt x="614" y="117"/>
                  <a:pt x="614" y="117"/>
                  <a:pt x="614" y="117"/>
                </a:cubicBezTo>
                <a:cubicBezTo>
                  <a:pt x="613" y="116"/>
                  <a:pt x="614" y="118"/>
                  <a:pt x="611" y="116"/>
                </a:cubicBezTo>
                <a:cubicBezTo>
                  <a:pt x="611" y="116"/>
                  <a:pt x="613" y="116"/>
                  <a:pt x="612" y="115"/>
                </a:cubicBezTo>
                <a:cubicBezTo>
                  <a:pt x="610" y="114"/>
                  <a:pt x="612" y="116"/>
                  <a:pt x="610" y="115"/>
                </a:cubicBezTo>
                <a:cubicBezTo>
                  <a:pt x="607" y="112"/>
                  <a:pt x="602" y="111"/>
                  <a:pt x="596" y="106"/>
                </a:cubicBezTo>
                <a:cubicBezTo>
                  <a:pt x="596" y="106"/>
                  <a:pt x="595" y="106"/>
                  <a:pt x="595" y="105"/>
                </a:cubicBezTo>
                <a:cubicBezTo>
                  <a:pt x="594" y="105"/>
                  <a:pt x="594" y="105"/>
                  <a:pt x="594" y="106"/>
                </a:cubicBezTo>
                <a:cubicBezTo>
                  <a:pt x="587" y="101"/>
                  <a:pt x="583" y="99"/>
                  <a:pt x="576" y="95"/>
                </a:cubicBezTo>
                <a:cubicBezTo>
                  <a:pt x="573" y="94"/>
                  <a:pt x="576" y="96"/>
                  <a:pt x="575" y="96"/>
                </a:cubicBezTo>
                <a:cubicBezTo>
                  <a:pt x="575" y="95"/>
                  <a:pt x="571" y="94"/>
                  <a:pt x="571" y="94"/>
                </a:cubicBezTo>
                <a:cubicBezTo>
                  <a:pt x="568" y="92"/>
                  <a:pt x="566" y="90"/>
                  <a:pt x="562" y="88"/>
                </a:cubicBezTo>
                <a:cubicBezTo>
                  <a:pt x="555" y="85"/>
                  <a:pt x="548" y="82"/>
                  <a:pt x="540" y="79"/>
                </a:cubicBezTo>
                <a:cubicBezTo>
                  <a:pt x="540" y="78"/>
                  <a:pt x="540" y="78"/>
                  <a:pt x="540" y="78"/>
                </a:cubicBezTo>
                <a:cubicBezTo>
                  <a:pt x="537" y="77"/>
                  <a:pt x="535" y="76"/>
                  <a:pt x="533" y="75"/>
                </a:cubicBezTo>
                <a:cubicBezTo>
                  <a:pt x="530" y="74"/>
                  <a:pt x="529" y="74"/>
                  <a:pt x="526" y="73"/>
                </a:cubicBezTo>
                <a:cubicBezTo>
                  <a:pt x="526" y="72"/>
                  <a:pt x="526" y="72"/>
                  <a:pt x="526" y="72"/>
                </a:cubicBezTo>
                <a:cubicBezTo>
                  <a:pt x="521" y="71"/>
                  <a:pt x="517" y="70"/>
                  <a:pt x="514" y="68"/>
                </a:cubicBezTo>
                <a:cubicBezTo>
                  <a:pt x="510" y="68"/>
                  <a:pt x="504" y="65"/>
                  <a:pt x="502" y="64"/>
                </a:cubicBezTo>
                <a:cubicBezTo>
                  <a:pt x="500" y="63"/>
                  <a:pt x="502" y="65"/>
                  <a:pt x="502" y="65"/>
                </a:cubicBezTo>
                <a:cubicBezTo>
                  <a:pt x="497" y="64"/>
                  <a:pt x="493" y="62"/>
                  <a:pt x="488" y="60"/>
                </a:cubicBezTo>
                <a:cubicBezTo>
                  <a:pt x="485" y="60"/>
                  <a:pt x="481" y="60"/>
                  <a:pt x="480" y="59"/>
                </a:cubicBezTo>
                <a:cubicBezTo>
                  <a:pt x="483" y="59"/>
                  <a:pt x="485" y="60"/>
                  <a:pt x="484" y="59"/>
                </a:cubicBezTo>
                <a:cubicBezTo>
                  <a:pt x="482" y="58"/>
                  <a:pt x="480" y="59"/>
                  <a:pt x="480" y="58"/>
                </a:cubicBezTo>
                <a:cubicBezTo>
                  <a:pt x="479" y="58"/>
                  <a:pt x="479" y="58"/>
                  <a:pt x="479" y="59"/>
                </a:cubicBezTo>
                <a:cubicBezTo>
                  <a:pt x="474" y="58"/>
                  <a:pt x="470" y="57"/>
                  <a:pt x="468" y="56"/>
                </a:cubicBezTo>
                <a:cubicBezTo>
                  <a:pt x="466" y="56"/>
                  <a:pt x="469" y="57"/>
                  <a:pt x="464" y="56"/>
                </a:cubicBezTo>
                <a:cubicBezTo>
                  <a:pt x="465" y="55"/>
                  <a:pt x="461" y="54"/>
                  <a:pt x="459" y="54"/>
                </a:cubicBezTo>
                <a:cubicBezTo>
                  <a:pt x="459" y="54"/>
                  <a:pt x="459" y="54"/>
                  <a:pt x="458" y="54"/>
                </a:cubicBezTo>
                <a:cubicBezTo>
                  <a:pt x="458" y="54"/>
                  <a:pt x="459" y="54"/>
                  <a:pt x="461" y="54"/>
                </a:cubicBezTo>
                <a:cubicBezTo>
                  <a:pt x="461" y="53"/>
                  <a:pt x="460" y="53"/>
                  <a:pt x="458" y="53"/>
                </a:cubicBezTo>
                <a:cubicBezTo>
                  <a:pt x="457" y="53"/>
                  <a:pt x="456" y="53"/>
                  <a:pt x="456" y="54"/>
                </a:cubicBezTo>
                <a:cubicBezTo>
                  <a:pt x="453" y="53"/>
                  <a:pt x="452" y="52"/>
                  <a:pt x="450" y="52"/>
                </a:cubicBezTo>
                <a:cubicBezTo>
                  <a:pt x="448" y="51"/>
                  <a:pt x="451" y="52"/>
                  <a:pt x="450" y="52"/>
                </a:cubicBezTo>
                <a:cubicBezTo>
                  <a:pt x="442" y="51"/>
                  <a:pt x="434" y="51"/>
                  <a:pt x="428" y="49"/>
                </a:cubicBezTo>
                <a:cubicBezTo>
                  <a:pt x="426" y="49"/>
                  <a:pt x="429" y="50"/>
                  <a:pt x="427" y="50"/>
                </a:cubicBezTo>
                <a:cubicBezTo>
                  <a:pt x="424" y="50"/>
                  <a:pt x="424" y="49"/>
                  <a:pt x="426" y="49"/>
                </a:cubicBezTo>
                <a:cubicBezTo>
                  <a:pt x="426" y="48"/>
                  <a:pt x="425" y="49"/>
                  <a:pt x="423" y="48"/>
                </a:cubicBezTo>
                <a:cubicBezTo>
                  <a:pt x="423" y="49"/>
                  <a:pt x="423" y="49"/>
                  <a:pt x="423" y="49"/>
                </a:cubicBezTo>
                <a:cubicBezTo>
                  <a:pt x="416" y="48"/>
                  <a:pt x="410" y="48"/>
                  <a:pt x="402" y="48"/>
                </a:cubicBezTo>
                <a:cubicBezTo>
                  <a:pt x="404" y="47"/>
                  <a:pt x="401" y="47"/>
                  <a:pt x="397" y="47"/>
                </a:cubicBezTo>
                <a:cubicBezTo>
                  <a:pt x="397" y="46"/>
                  <a:pt x="397" y="46"/>
                  <a:pt x="397" y="46"/>
                </a:cubicBezTo>
                <a:cubicBezTo>
                  <a:pt x="394" y="47"/>
                  <a:pt x="393" y="46"/>
                  <a:pt x="391" y="46"/>
                </a:cubicBezTo>
                <a:cubicBezTo>
                  <a:pt x="389" y="46"/>
                  <a:pt x="395" y="47"/>
                  <a:pt x="393" y="48"/>
                </a:cubicBezTo>
                <a:cubicBezTo>
                  <a:pt x="390" y="47"/>
                  <a:pt x="390" y="47"/>
                  <a:pt x="388" y="47"/>
                </a:cubicBezTo>
                <a:cubicBezTo>
                  <a:pt x="386" y="47"/>
                  <a:pt x="388" y="47"/>
                  <a:pt x="388" y="48"/>
                </a:cubicBezTo>
                <a:cubicBezTo>
                  <a:pt x="385" y="48"/>
                  <a:pt x="385" y="47"/>
                  <a:pt x="382" y="48"/>
                </a:cubicBezTo>
                <a:cubicBezTo>
                  <a:pt x="382" y="47"/>
                  <a:pt x="383" y="47"/>
                  <a:pt x="384" y="47"/>
                </a:cubicBezTo>
                <a:cubicBezTo>
                  <a:pt x="383" y="47"/>
                  <a:pt x="380" y="48"/>
                  <a:pt x="380" y="47"/>
                </a:cubicBezTo>
                <a:cubicBezTo>
                  <a:pt x="379" y="47"/>
                  <a:pt x="380" y="48"/>
                  <a:pt x="377" y="48"/>
                </a:cubicBezTo>
                <a:cubicBezTo>
                  <a:pt x="376" y="47"/>
                  <a:pt x="377" y="47"/>
                  <a:pt x="376" y="47"/>
                </a:cubicBezTo>
                <a:cubicBezTo>
                  <a:pt x="375" y="47"/>
                  <a:pt x="371" y="48"/>
                  <a:pt x="375" y="48"/>
                </a:cubicBezTo>
                <a:cubicBezTo>
                  <a:pt x="374" y="48"/>
                  <a:pt x="373" y="49"/>
                  <a:pt x="371" y="49"/>
                </a:cubicBezTo>
                <a:cubicBezTo>
                  <a:pt x="372" y="48"/>
                  <a:pt x="370" y="48"/>
                  <a:pt x="371" y="47"/>
                </a:cubicBezTo>
                <a:cubicBezTo>
                  <a:pt x="370" y="47"/>
                  <a:pt x="367" y="48"/>
                  <a:pt x="368" y="47"/>
                </a:cubicBezTo>
                <a:cubicBezTo>
                  <a:pt x="365" y="48"/>
                  <a:pt x="363" y="48"/>
                  <a:pt x="361" y="48"/>
                </a:cubicBezTo>
                <a:cubicBezTo>
                  <a:pt x="361" y="47"/>
                  <a:pt x="362" y="47"/>
                  <a:pt x="363" y="47"/>
                </a:cubicBezTo>
                <a:cubicBezTo>
                  <a:pt x="363" y="47"/>
                  <a:pt x="361" y="47"/>
                  <a:pt x="359" y="47"/>
                </a:cubicBezTo>
                <a:cubicBezTo>
                  <a:pt x="358" y="48"/>
                  <a:pt x="355" y="48"/>
                  <a:pt x="351" y="48"/>
                </a:cubicBezTo>
                <a:cubicBezTo>
                  <a:pt x="351" y="49"/>
                  <a:pt x="354" y="48"/>
                  <a:pt x="354" y="49"/>
                </a:cubicBezTo>
                <a:cubicBezTo>
                  <a:pt x="350" y="50"/>
                  <a:pt x="351" y="49"/>
                  <a:pt x="348" y="49"/>
                </a:cubicBezTo>
                <a:cubicBezTo>
                  <a:pt x="350" y="50"/>
                  <a:pt x="344" y="50"/>
                  <a:pt x="342" y="50"/>
                </a:cubicBezTo>
                <a:cubicBezTo>
                  <a:pt x="340" y="50"/>
                  <a:pt x="343" y="50"/>
                  <a:pt x="341" y="51"/>
                </a:cubicBezTo>
                <a:cubicBezTo>
                  <a:pt x="336" y="52"/>
                  <a:pt x="334" y="52"/>
                  <a:pt x="332" y="51"/>
                </a:cubicBezTo>
                <a:cubicBezTo>
                  <a:pt x="334" y="50"/>
                  <a:pt x="335" y="51"/>
                  <a:pt x="335" y="51"/>
                </a:cubicBezTo>
                <a:cubicBezTo>
                  <a:pt x="336" y="51"/>
                  <a:pt x="336" y="51"/>
                  <a:pt x="336" y="51"/>
                </a:cubicBezTo>
                <a:cubicBezTo>
                  <a:pt x="336" y="50"/>
                  <a:pt x="334" y="51"/>
                  <a:pt x="335" y="50"/>
                </a:cubicBezTo>
                <a:cubicBezTo>
                  <a:pt x="331" y="51"/>
                  <a:pt x="331" y="51"/>
                  <a:pt x="331" y="52"/>
                </a:cubicBezTo>
                <a:cubicBezTo>
                  <a:pt x="330" y="51"/>
                  <a:pt x="326" y="51"/>
                  <a:pt x="326" y="52"/>
                </a:cubicBezTo>
                <a:cubicBezTo>
                  <a:pt x="323" y="53"/>
                  <a:pt x="325" y="52"/>
                  <a:pt x="326" y="51"/>
                </a:cubicBezTo>
                <a:cubicBezTo>
                  <a:pt x="326" y="51"/>
                  <a:pt x="322" y="52"/>
                  <a:pt x="321" y="53"/>
                </a:cubicBezTo>
                <a:cubicBezTo>
                  <a:pt x="321" y="53"/>
                  <a:pt x="322" y="53"/>
                  <a:pt x="323" y="53"/>
                </a:cubicBezTo>
                <a:cubicBezTo>
                  <a:pt x="321" y="53"/>
                  <a:pt x="315" y="54"/>
                  <a:pt x="316" y="55"/>
                </a:cubicBezTo>
                <a:cubicBezTo>
                  <a:pt x="314" y="56"/>
                  <a:pt x="314" y="55"/>
                  <a:pt x="312" y="55"/>
                </a:cubicBezTo>
                <a:cubicBezTo>
                  <a:pt x="313" y="55"/>
                  <a:pt x="314" y="54"/>
                  <a:pt x="315" y="54"/>
                </a:cubicBezTo>
                <a:cubicBezTo>
                  <a:pt x="317" y="53"/>
                  <a:pt x="317" y="53"/>
                  <a:pt x="320" y="52"/>
                </a:cubicBezTo>
                <a:cubicBezTo>
                  <a:pt x="319" y="52"/>
                  <a:pt x="314" y="54"/>
                  <a:pt x="313" y="54"/>
                </a:cubicBezTo>
                <a:cubicBezTo>
                  <a:pt x="310" y="54"/>
                  <a:pt x="314" y="54"/>
                  <a:pt x="312" y="55"/>
                </a:cubicBezTo>
                <a:cubicBezTo>
                  <a:pt x="308" y="56"/>
                  <a:pt x="308" y="56"/>
                  <a:pt x="304" y="57"/>
                </a:cubicBezTo>
                <a:cubicBezTo>
                  <a:pt x="305" y="57"/>
                  <a:pt x="307" y="57"/>
                  <a:pt x="307" y="56"/>
                </a:cubicBezTo>
                <a:cubicBezTo>
                  <a:pt x="305" y="56"/>
                  <a:pt x="302" y="58"/>
                  <a:pt x="302" y="58"/>
                </a:cubicBezTo>
                <a:cubicBezTo>
                  <a:pt x="299" y="59"/>
                  <a:pt x="304" y="57"/>
                  <a:pt x="301" y="58"/>
                </a:cubicBezTo>
                <a:cubicBezTo>
                  <a:pt x="301" y="57"/>
                  <a:pt x="304" y="57"/>
                  <a:pt x="303" y="57"/>
                </a:cubicBezTo>
                <a:cubicBezTo>
                  <a:pt x="303" y="57"/>
                  <a:pt x="298" y="58"/>
                  <a:pt x="297" y="58"/>
                </a:cubicBezTo>
                <a:cubicBezTo>
                  <a:pt x="298" y="59"/>
                  <a:pt x="301" y="57"/>
                  <a:pt x="301" y="58"/>
                </a:cubicBezTo>
                <a:cubicBezTo>
                  <a:pt x="296" y="59"/>
                  <a:pt x="295" y="60"/>
                  <a:pt x="292" y="60"/>
                </a:cubicBezTo>
                <a:cubicBezTo>
                  <a:pt x="290" y="61"/>
                  <a:pt x="289" y="61"/>
                  <a:pt x="289" y="62"/>
                </a:cubicBezTo>
                <a:cubicBezTo>
                  <a:pt x="288" y="62"/>
                  <a:pt x="283" y="62"/>
                  <a:pt x="283" y="63"/>
                </a:cubicBezTo>
                <a:cubicBezTo>
                  <a:pt x="279" y="65"/>
                  <a:pt x="279" y="64"/>
                  <a:pt x="276" y="65"/>
                </a:cubicBezTo>
                <a:cubicBezTo>
                  <a:pt x="274" y="66"/>
                  <a:pt x="277" y="66"/>
                  <a:pt x="276" y="66"/>
                </a:cubicBezTo>
                <a:cubicBezTo>
                  <a:pt x="273" y="67"/>
                  <a:pt x="273" y="67"/>
                  <a:pt x="273" y="67"/>
                </a:cubicBezTo>
                <a:cubicBezTo>
                  <a:pt x="275" y="65"/>
                  <a:pt x="264" y="71"/>
                  <a:pt x="260" y="71"/>
                </a:cubicBezTo>
                <a:cubicBezTo>
                  <a:pt x="259" y="72"/>
                  <a:pt x="259" y="72"/>
                  <a:pt x="259" y="73"/>
                </a:cubicBezTo>
                <a:cubicBezTo>
                  <a:pt x="257" y="73"/>
                  <a:pt x="254" y="74"/>
                  <a:pt x="253" y="75"/>
                </a:cubicBezTo>
                <a:cubicBezTo>
                  <a:pt x="253" y="75"/>
                  <a:pt x="253" y="75"/>
                  <a:pt x="253" y="74"/>
                </a:cubicBezTo>
                <a:cubicBezTo>
                  <a:pt x="248" y="77"/>
                  <a:pt x="246" y="78"/>
                  <a:pt x="239" y="81"/>
                </a:cubicBezTo>
                <a:cubicBezTo>
                  <a:pt x="240" y="80"/>
                  <a:pt x="244" y="78"/>
                  <a:pt x="245" y="78"/>
                </a:cubicBezTo>
                <a:cubicBezTo>
                  <a:pt x="244" y="78"/>
                  <a:pt x="244" y="76"/>
                  <a:pt x="243" y="77"/>
                </a:cubicBezTo>
                <a:cubicBezTo>
                  <a:pt x="243" y="77"/>
                  <a:pt x="242" y="76"/>
                  <a:pt x="243" y="75"/>
                </a:cubicBezTo>
                <a:cubicBezTo>
                  <a:pt x="244" y="75"/>
                  <a:pt x="244" y="75"/>
                  <a:pt x="245" y="75"/>
                </a:cubicBezTo>
                <a:cubicBezTo>
                  <a:pt x="247" y="74"/>
                  <a:pt x="243" y="74"/>
                  <a:pt x="246" y="73"/>
                </a:cubicBezTo>
                <a:cubicBezTo>
                  <a:pt x="245" y="73"/>
                  <a:pt x="244" y="74"/>
                  <a:pt x="243" y="75"/>
                </a:cubicBezTo>
                <a:cubicBezTo>
                  <a:pt x="243" y="73"/>
                  <a:pt x="250" y="71"/>
                  <a:pt x="252" y="71"/>
                </a:cubicBezTo>
                <a:cubicBezTo>
                  <a:pt x="254" y="70"/>
                  <a:pt x="251" y="70"/>
                  <a:pt x="254" y="69"/>
                </a:cubicBezTo>
                <a:cubicBezTo>
                  <a:pt x="247" y="70"/>
                  <a:pt x="242" y="74"/>
                  <a:pt x="237" y="76"/>
                </a:cubicBezTo>
                <a:cubicBezTo>
                  <a:pt x="236" y="76"/>
                  <a:pt x="237" y="76"/>
                  <a:pt x="237" y="76"/>
                </a:cubicBezTo>
                <a:cubicBezTo>
                  <a:pt x="235" y="77"/>
                  <a:pt x="233" y="78"/>
                  <a:pt x="233" y="78"/>
                </a:cubicBezTo>
                <a:cubicBezTo>
                  <a:pt x="234" y="77"/>
                  <a:pt x="235" y="77"/>
                  <a:pt x="235" y="76"/>
                </a:cubicBezTo>
                <a:cubicBezTo>
                  <a:pt x="232" y="77"/>
                  <a:pt x="234" y="77"/>
                  <a:pt x="231" y="78"/>
                </a:cubicBezTo>
                <a:cubicBezTo>
                  <a:pt x="229" y="78"/>
                  <a:pt x="231" y="77"/>
                  <a:pt x="227" y="79"/>
                </a:cubicBezTo>
                <a:cubicBezTo>
                  <a:pt x="227" y="78"/>
                  <a:pt x="230" y="77"/>
                  <a:pt x="231" y="76"/>
                </a:cubicBezTo>
                <a:cubicBezTo>
                  <a:pt x="229" y="77"/>
                  <a:pt x="228" y="77"/>
                  <a:pt x="224" y="79"/>
                </a:cubicBezTo>
                <a:cubicBezTo>
                  <a:pt x="227" y="76"/>
                  <a:pt x="236" y="73"/>
                  <a:pt x="233" y="72"/>
                </a:cubicBezTo>
                <a:cubicBezTo>
                  <a:pt x="233" y="72"/>
                  <a:pt x="231" y="72"/>
                  <a:pt x="231" y="72"/>
                </a:cubicBezTo>
                <a:cubicBezTo>
                  <a:pt x="229" y="73"/>
                  <a:pt x="233" y="72"/>
                  <a:pt x="230" y="73"/>
                </a:cubicBezTo>
                <a:cubicBezTo>
                  <a:pt x="230" y="73"/>
                  <a:pt x="232" y="73"/>
                  <a:pt x="232" y="73"/>
                </a:cubicBezTo>
                <a:cubicBezTo>
                  <a:pt x="227" y="76"/>
                  <a:pt x="222" y="80"/>
                  <a:pt x="219" y="80"/>
                </a:cubicBezTo>
                <a:cubicBezTo>
                  <a:pt x="223" y="79"/>
                  <a:pt x="216" y="80"/>
                  <a:pt x="222" y="77"/>
                </a:cubicBezTo>
                <a:cubicBezTo>
                  <a:pt x="221" y="76"/>
                  <a:pt x="216" y="78"/>
                  <a:pt x="218" y="76"/>
                </a:cubicBezTo>
                <a:cubicBezTo>
                  <a:pt x="217" y="77"/>
                  <a:pt x="210" y="80"/>
                  <a:pt x="210" y="82"/>
                </a:cubicBezTo>
                <a:cubicBezTo>
                  <a:pt x="205" y="84"/>
                  <a:pt x="210" y="81"/>
                  <a:pt x="203" y="85"/>
                </a:cubicBezTo>
                <a:cubicBezTo>
                  <a:pt x="207" y="83"/>
                  <a:pt x="205" y="85"/>
                  <a:pt x="206" y="85"/>
                </a:cubicBezTo>
                <a:cubicBezTo>
                  <a:pt x="203" y="87"/>
                  <a:pt x="205" y="85"/>
                  <a:pt x="204" y="85"/>
                </a:cubicBezTo>
                <a:cubicBezTo>
                  <a:pt x="202" y="86"/>
                  <a:pt x="201" y="88"/>
                  <a:pt x="199" y="88"/>
                </a:cubicBezTo>
                <a:cubicBezTo>
                  <a:pt x="199" y="89"/>
                  <a:pt x="199" y="89"/>
                  <a:pt x="198" y="89"/>
                </a:cubicBezTo>
                <a:cubicBezTo>
                  <a:pt x="200" y="89"/>
                  <a:pt x="202" y="86"/>
                  <a:pt x="203" y="86"/>
                </a:cubicBezTo>
                <a:cubicBezTo>
                  <a:pt x="204" y="87"/>
                  <a:pt x="202" y="88"/>
                  <a:pt x="201" y="88"/>
                </a:cubicBezTo>
                <a:cubicBezTo>
                  <a:pt x="201" y="89"/>
                  <a:pt x="205" y="87"/>
                  <a:pt x="202" y="89"/>
                </a:cubicBezTo>
                <a:cubicBezTo>
                  <a:pt x="202" y="89"/>
                  <a:pt x="204" y="88"/>
                  <a:pt x="205" y="87"/>
                </a:cubicBezTo>
                <a:cubicBezTo>
                  <a:pt x="203" y="89"/>
                  <a:pt x="198" y="91"/>
                  <a:pt x="198" y="92"/>
                </a:cubicBezTo>
                <a:cubicBezTo>
                  <a:pt x="198" y="92"/>
                  <a:pt x="198" y="91"/>
                  <a:pt x="195" y="93"/>
                </a:cubicBezTo>
                <a:cubicBezTo>
                  <a:pt x="195" y="92"/>
                  <a:pt x="196" y="92"/>
                  <a:pt x="197" y="91"/>
                </a:cubicBezTo>
                <a:cubicBezTo>
                  <a:pt x="196" y="91"/>
                  <a:pt x="194" y="92"/>
                  <a:pt x="192" y="94"/>
                </a:cubicBezTo>
                <a:cubicBezTo>
                  <a:pt x="191" y="94"/>
                  <a:pt x="190" y="94"/>
                  <a:pt x="190" y="93"/>
                </a:cubicBezTo>
                <a:cubicBezTo>
                  <a:pt x="187" y="95"/>
                  <a:pt x="190" y="94"/>
                  <a:pt x="187" y="96"/>
                </a:cubicBezTo>
                <a:cubicBezTo>
                  <a:pt x="189" y="94"/>
                  <a:pt x="184" y="97"/>
                  <a:pt x="184" y="96"/>
                </a:cubicBezTo>
                <a:cubicBezTo>
                  <a:pt x="182" y="98"/>
                  <a:pt x="180" y="99"/>
                  <a:pt x="179" y="100"/>
                </a:cubicBezTo>
                <a:cubicBezTo>
                  <a:pt x="179" y="99"/>
                  <a:pt x="179" y="98"/>
                  <a:pt x="181" y="98"/>
                </a:cubicBezTo>
                <a:cubicBezTo>
                  <a:pt x="184" y="96"/>
                  <a:pt x="180" y="98"/>
                  <a:pt x="180" y="97"/>
                </a:cubicBezTo>
                <a:cubicBezTo>
                  <a:pt x="184" y="95"/>
                  <a:pt x="186" y="93"/>
                  <a:pt x="191" y="90"/>
                </a:cubicBezTo>
                <a:cubicBezTo>
                  <a:pt x="188" y="92"/>
                  <a:pt x="189" y="92"/>
                  <a:pt x="192" y="90"/>
                </a:cubicBezTo>
                <a:cubicBezTo>
                  <a:pt x="194" y="88"/>
                  <a:pt x="194" y="88"/>
                  <a:pt x="198" y="86"/>
                </a:cubicBezTo>
                <a:cubicBezTo>
                  <a:pt x="200" y="85"/>
                  <a:pt x="196" y="86"/>
                  <a:pt x="200" y="84"/>
                </a:cubicBezTo>
                <a:cubicBezTo>
                  <a:pt x="199" y="85"/>
                  <a:pt x="204" y="82"/>
                  <a:pt x="204" y="84"/>
                </a:cubicBezTo>
                <a:cubicBezTo>
                  <a:pt x="204" y="84"/>
                  <a:pt x="206" y="83"/>
                  <a:pt x="208" y="82"/>
                </a:cubicBezTo>
                <a:cubicBezTo>
                  <a:pt x="208" y="81"/>
                  <a:pt x="209" y="81"/>
                  <a:pt x="209" y="81"/>
                </a:cubicBezTo>
                <a:cubicBezTo>
                  <a:pt x="209" y="80"/>
                  <a:pt x="205" y="82"/>
                  <a:pt x="207" y="82"/>
                </a:cubicBezTo>
                <a:cubicBezTo>
                  <a:pt x="205" y="83"/>
                  <a:pt x="203" y="84"/>
                  <a:pt x="203" y="83"/>
                </a:cubicBezTo>
                <a:cubicBezTo>
                  <a:pt x="206" y="81"/>
                  <a:pt x="206" y="81"/>
                  <a:pt x="206" y="81"/>
                </a:cubicBezTo>
                <a:cubicBezTo>
                  <a:pt x="206" y="81"/>
                  <a:pt x="205" y="82"/>
                  <a:pt x="206" y="82"/>
                </a:cubicBezTo>
                <a:cubicBezTo>
                  <a:pt x="208" y="81"/>
                  <a:pt x="207" y="81"/>
                  <a:pt x="207" y="80"/>
                </a:cubicBezTo>
                <a:cubicBezTo>
                  <a:pt x="208" y="79"/>
                  <a:pt x="209" y="80"/>
                  <a:pt x="210" y="79"/>
                </a:cubicBezTo>
                <a:cubicBezTo>
                  <a:pt x="212" y="78"/>
                  <a:pt x="209" y="81"/>
                  <a:pt x="213" y="79"/>
                </a:cubicBezTo>
                <a:cubicBezTo>
                  <a:pt x="215" y="78"/>
                  <a:pt x="214" y="77"/>
                  <a:pt x="216" y="77"/>
                </a:cubicBezTo>
                <a:cubicBezTo>
                  <a:pt x="218" y="75"/>
                  <a:pt x="218" y="73"/>
                  <a:pt x="217" y="73"/>
                </a:cubicBezTo>
                <a:cubicBezTo>
                  <a:pt x="216" y="74"/>
                  <a:pt x="216" y="74"/>
                  <a:pt x="213" y="75"/>
                </a:cubicBezTo>
                <a:cubicBezTo>
                  <a:pt x="213" y="74"/>
                  <a:pt x="213" y="74"/>
                  <a:pt x="213" y="74"/>
                </a:cubicBezTo>
                <a:cubicBezTo>
                  <a:pt x="219" y="70"/>
                  <a:pt x="218" y="72"/>
                  <a:pt x="221" y="70"/>
                </a:cubicBezTo>
                <a:cubicBezTo>
                  <a:pt x="222" y="70"/>
                  <a:pt x="220" y="71"/>
                  <a:pt x="219" y="72"/>
                </a:cubicBezTo>
                <a:cubicBezTo>
                  <a:pt x="218" y="73"/>
                  <a:pt x="221" y="71"/>
                  <a:pt x="219" y="73"/>
                </a:cubicBezTo>
                <a:cubicBezTo>
                  <a:pt x="219" y="73"/>
                  <a:pt x="223" y="71"/>
                  <a:pt x="222" y="72"/>
                </a:cubicBezTo>
                <a:cubicBezTo>
                  <a:pt x="224" y="71"/>
                  <a:pt x="221" y="72"/>
                  <a:pt x="221" y="71"/>
                </a:cubicBezTo>
                <a:cubicBezTo>
                  <a:pt x="224" y="70"/>
                  <a:pt x="221" y="70"/>
                  <a:pt x="224" y="68"/>
                </a:cubicBezTo>
                <a:cubicBezTo>
                  <a:pt x="224" y="68"/>
                  <a:pt x="224" y="68"/>
                  <a:pt x="224" y="68"/>
                </a:cubicBezTo>
                <a:cubicBezTo>
                  <a:pt x="223" y="68"/>
                  <a:pt x="223" y="69"/>
                  <a:pt x="221" y="70"/>
                </a:cubicBezTo>
                <a:cubicBezTo>
                  <a:pt x="224" y="66"/>
                  <a:pt x="231" y="66"/>
                  <a:pt x="235" y="63"/>
                </a:cubicBezTo>
                <a:cubicBezTo>
                  <a:pt x="234" y="63"/>
                  <a:pt x="233" y="64"/>
                  <a:pt x="234" y="62"/>
                </a:cubicBezTo>
                <a:cubicBezTo>
                  <a:pt x="231" y="63"/>
                  <a:pt x="234" y="63"/>
                  <a:pt x="231" y="64"/>
                </a:cubicBezTo>
                <a:cubicBezTo>
                  <a:pt x="233" y="63"/>
                  <a:pt x="232" y="63"/>
                  <a:pt x="234" y="61"/>
                </a:cubicBezTo>
                <a:cubicBezTo>
                  <a:pt x="236" y="60"/>
                  <a:pt x="235" y="61"/>
                  <a:pt x="234" y="61"/>
                </a:cubicBezTo>
                <a:cubicBezTo>
                  <a:pt x="235" y="61"/>
                  <a:pt x="236" y="61"/>
                  <a:pt x="236" y="62"/>
                </a:cubicBezTo>
                <a:cubicBezTo>
                  <a:pt x="239" y="60"/>
                  <a:pt x="239" y="60"/>
                  <a:pt x="241" y="59"/>
                </a:cubicBezTo>
                <a:cubicBezTo>
                  <a:pt x="240" y="60"/>
                  <a:pt x="244" y="58"/>
                  <a:pt x="245" y="58"/>
                </a:cubicBezTo>
                <a:cubicBezTo>
                  <a:pt x="248" y="57"/>
                  <a:pt x="244" y="57"/>
                  <a:pt x="247" y="57"/>
                </a:cubicBezTo>
                <a:cubicBezTo>
                  <a:pt x="249" y="55"/>
                  <a:pt x="249" y="56"/>
                  <a:pt x="249" y="56"/>
                </a:cubicBezTo>
                <a:cubicBezTo>
                  <a:pt x="248" y="58"/>
                  <a:pt x="246" y="58"/>
                  <a:pt x="244" y="59"/>
                </a:cubicBezTo>
                <a:cubicBezTo>
                  <a:pt x="245" y="59"/>
                  <a:pt x="246" y="59"/>
                  <a:pt x="244" y="61"/>
                </a:cubicBezTo>
                <a:cubicBezTo>
                  <a:pt x="244" y="61"/>
                  <a:pt x="245" y="60"/>
                  <a:pt x="245" y="61"/>
                </a:cubicBezTo>
                <a:cubicBezTo>
                  <a:pt x="245" y="60"/>
                  <a:pt x="245" y="60"/>
                  <a:pt x="246" y="59"/>
                </a:cubicBezTo>
                <a:cubicBezTo>
                  <a:pt x="247" y="59"/>
                  <a:pt x="248" y="59"/>
                  <a:pt x="248" y="59"/>
                </a:cubicBezTo>
                <a:cubicBezTo>
                  <a:pt x="250" y="58"/>
                  <a:pt x="245" y="59"/>
                  <a:pt x="246" y="59"/>
                </a:cubicBezTo>
                <a:cubicBezTo>
                  <a:pt x="248" y="57"/>
                  <a:pt x="253" y="56"/>
                  <a:pt x="253" y="55"/>
                </a:cubicBezTo>
                <a:cubicBezTo>
                  <a:pt x="255" y="54"/>
                  <a:pt x="255" y="55"/>
                  <a:pt x="257" y="55"/>
                </a:cubicBezTo>
                <a:cubicBezTo>
                  <a:pt x="257" y="54"/>
                  <a:pt x="264" y="50"/>
                  <a:pt x="267" y="50"/>
                </a:cubicBezTo>
                <a:cubicBezTo>
                  <a:pt x="271" y="49"/>
                  <a:pt x="268" y="48"/>
                  <a:pt x="268" y="48"/>
                </a:cubicBezTo>
                <a:cubicBezTo>
                  <a:pt x="266" y="49"/>
                  <a:pt x="263" y="49"/>
                  <a:pt x="263" y="50"/>
                </a:cubicBezTo>
                <a:cubicBezTo>
                  <a:pt x="263" y="50"/>
                  <a:pt x="265" y="50"/>
                  <a:pt x="266" y="49"/>
                </a:cubicBezTo>
                <a:cubicBezTo>
                  <a:pt x="263" y="51"/>
                  <a:pt x="256" y="53"/>
                  <a:pt x="253" y="55"/>
                </a:cubicBezTo>
                <a:cubicBezTo>
                  <a:pt x="253" y="54"/>
                  <a:pt x="252" y="54"/>
                  <a:pt x="254" y="53"/>
                </a:cubicBezTo>
                <a:cubicBezTo>
                  <a:pt x="256" y="52"/>
                  <a:pt x="258" y="52"/>
                  <a:pt x="258" y="51"/>
                </a:cubicBezTo>
                <a:cubicBezTo>
                  <a:pt x="261" y="50"/>
                  <a:pt x="259" y="52"/>
                  <a:pt x="257" y="52"/>
                </a:cubicBezTo>
                <a:cubicBezTo>
                  <a:pt x="261" y="51"/>
                  <a:pt x="263" y="49"/>
                  <a:pt x="267" y="48"/>
                </a:cubicBezTo>
                <a:cubicBezTo>
                  <a:pt x="262" y="49"/>
                  <a:pt x="253" y="52"/>
                  <a:pt x="247" y="55"/>
                </a:cubicBezTo>
                <a:cubicBezTo>
                  <a:pt x="244" y="56"/>
                  <a:pt x="242" y="56"/>
                  <a:pt x="242" y="55"/>
                </a:cubicBezTo>
                <a:cubicBezTo>
                  <a:pt x="240" y="56"/>
                  <a:pt x="242" y="56"/>
                  <a:pt x="242" y="57"/>
                </a:cubicBezTo>
                <a:cubicBezTo>
                  <a:pt x="240" y="57"/>
                  <a:pt x="241" y="58"/>
                  <a:pt x="239" y="58"/>
                </a:cubicBezTo>
                <a:cubicBezTo>
                  <a:pt x="238" y="58"/>
                  <a:pt x="240" y="57"/>
                  <a:pt x="239" y="57"/>
                </a:cubicBezTo>
                <a:cubicBezTo>
                  <a:pt x="238" y="57"/>
                  <a:pt x="236" y="58"/>
                  <a:pt x="234" y="59"/>
                </a:cubicBezTo>
                <a:cubicBezTo>
                  <a:pt x="233" y="60"/>
                  <a:pt x="235" y="59"/>
                  <a:pt x="234" y="60"/>
                </a:cubicBezTo>
                <a:cubicBezTo>
                  <a:pt x="236" y="59"/>
                  <a:pt x="235" y="59"/>
                  <a:pt x="235" y="59"/>
                </a:cubicBezTo>
                <a:cubicBezTo>
                  <a:pt x="237" y="57"/>
                  <a:pt x="237" y="58"/>
                  <a:pt x="239" y="58"/>
                </a:cubicBezTo>
                <a:cubicBezTo>
                  <a:pt x="238" y="59"/>
                  <a:pt x="227" y="63"/>
                  <a:pt x="229" y="64"/>
                </a:cubicBezTo>
                <a:cubicBezTo>
                  <a:pt x="228" y="64"/>
                  <a:pt x="227" y="64"/>
                  <a:pt x="226" y="64"/>
                </a:cubicBezTo>
                <a:cubicBezTo>
                  <a:pt x="229" y="61"/>
                  <a:pt x="225" y="63"/>
                  <a:pt x="223" y="62"/>
                </a:cubicBezTo>
                <a:cubicBezTo>
                  <a:pt x="222" y="63"/>
                  <a:pt x="222" y="63"/>
                  <a:pt x="220" y="64"/>
                </a:cubicBezTo>
                <a:cubicBezTo>
                  <a:pt x="220" y="64"/>
                  <a:pt x="221" y="63"/>
                  <a:pt x="221" y="63"/>
                </a:cubicBezTo>
                <a:cubicBezTo>
                  <a:pt x="216" y="65"/>
                  <a:pt x="222" y="64"/>
                  <a:pt x="217" y="66"/>
                </a:cubicBezTo>
                <a:cubicBezTo>
                  <a:pt x="217" y="65"/>
                  <a:pt x="218" y="65"/>
                  <a:pt x="218" y="64"/>
                </a:cubicBezTo>
                <a:cubicBezTo>
                  <a:pt x="213" y="68"/>
                  <a:pt x="214" y="68"/>
                  <a:pt x="210" y="70"/>
                </a:cubicBezTo>
                <a:cubicBezTo>
                  <a:pt x="209" y="69"/>
                  <a:pt x="209" y="69"/>
                  <a:pt x="209" y="69"/>
                </a:cubicBezTo>
                <a:cubicBezTo>
                  <a:pt x="209" y="69"/>
                  <a:pt x="207" y="71"/>
                  <a:pt x="205" y="72"/>
                </a:cubicBezTo>
                <a:cubicBezTo>
                  <a:pt x="205" y="72"/>
                  <a:pt x="207" y="72"/>
                  <a:pt x="204" y="74"/>
                </a:cubicBezTo>
                <a:cubicBezTo>
                  <a:pt x="204" y="73"/>
                  <a:pt x="205" y="72"/>
                  <a:pt x="203" y="73"/>
                </a:cubicBezTo>
                <a:cubicBezTo>
                  <a:pt x="201" y="75"/>
                  <a:pt x="199" y="76"/>
                  <a:pt x="198" y="77"/>
                </a:cubicBezTo>
                <a:cubicBezTo>
                  <a:pt x="199" y="76"/>
                  <a:pt x="202" y="75"/>
                  <a:pt x="198" y="78"/>
                </a:cubicBezTo>
                <a:cubicBezTo>
                  <a:pt x="199" y="78"/>
                  <a:pt x="201" y="77"/>
                  <a:pt x="203" y="75"/>
                </a:cubicBezTo>
                <a:cubicBezTo>
                  <a:pt x="203" y="76"/>
                  <a:pt x="196" y="80"/>
                  <a:pt x="194" y="81"/>
                </a:cubicBezTo>
                <a:cubicBezTo>
                  <a:pt x="197" y="79"/>
                  <a:pt x="196" y="79"/>
                  <a:pt x="197" y="77"/>
                </a:cubicBezTo>
                <a:cubicBezTo>
                  <a:pt x="194" y="79"/>
                  <a:pt x="195" y="78"/>
                  <a:pt x="192" y="80"/>
                </a:cubicBezTo>
                <a:cubicBezTo>
                  <a:pt x="191" y="80"/>
                  <a:pt x="192" y="80"/>
                  <a:pt x="192" y="81"/>
                </a:cubicBezTo>
                <a:cubicBezTo>
                  <a:pt x="187" y="83"/>
                  <a:pt x="184" y="85"/>
                  <a:pt x="179" y="89"/>
                </a:cubicBezTo>
                <a:cubicBezTo>
                  <a:pt x="179" y="89"/>
                  <a:pt x="180" y="89"/>
                  <a:pt x="180" y="89"/>
                </a:cubicBezTo>
                <a:cubicBezTo>
                  <a:pt x="181" y="88"/>
                  <a:pt x="181" y="88"/>
                  <a:pt x="183" y="87"/>
                </a:cubicBezTo>
                <a:cubicBezTo>
                  <a:pt x="182" y="88"/>
                  <a:pt x="182" y="89"/>
                  <a:pt x="182" y="90"/>
                </a:cubicBezTo>
                <a:cubicBezTo>
                  <a:pt x="179" y="91"/>
                  <a:pt x="178" y="93"/>
                  <a:pt x="177" y="92"/>
                </a:cubicBezTo>
                <a:cubicBezTo>
                  <a:pt x="176" y="94"/>
                  <a:pt x="174" y="95"/>
                  <a:pt x="172" y="96"/>
                </a:cubicBezTo>
                <a:cubicBezTo>
                  <a:pt x="171" y="96"/>
                  <a:pt x="173" y="94"/>
                  <a:pt x="173" y="94"/>
                </a:cubicBezTo>
                <a:cubicBezTo>
                  <a:pt x="169" y="96"/>
                  <a:pt x="172" y="96"/>
                  <a:pt x="171" y="97"/>
                </a:cubicBezTo>
                <a:cubicBezTo>
                  <a:pt x="171" y="97"/>
                  <a:pt x="172" y="96"/>
                  <a:pt x="173" y="95"/>
                </a:cubicBezTo>
                <a:cubicBezTo>
                  <a:pt x="173" y="96"/>
                  <a:pt x="169" y="100"/>
                  <a:pt x="173" y="97"/>
                </a:cubicBezTo>
                <a:cubicBezTo>
                  <a:pt x="171" y="99"/>
                  <a:pt x="166" y="102"/>
                  <a:pt x="166" y="101"/>
                </a:cubicBezTo>
                <a:cubicBezTo>
                  <a:pt x="169" y="98"/>
                  <a:pt x="167" y="98"/>
                  <a:pt x="169" y="97"/>
                </a:cubicBezTo>
                <a:cubicBezTo>
                  <a:pt x="168" y="96"/>
                  <a:pt x="165" y="99"/>
                  <a:pt x="163" y="101"/>
                </a:cubicBezTo>
                <a:cubicBezTo>
                  <a:pt x="163" y="101"/>
                  <a:pt x="162" y="101"/>
                  <a:pt x="162" y="101"/>
                </a:cubicBezTo>
                <a:cubicBezTo>
                  <a:pt x="162" y="101"/>
                  <a:pt x="163" y="100"/>
                  <a:pt x="163" y="100"/>
                </a:cubicBezTo>
                <a:cubicBezTo>
                  <a:pt x="163" y="100"/>
                  <a:pt x="162" y="100"/>
                  <a:pt x="161" y="101"/>
                </a:cubicBezTo>
                <a:cubicBezTo>
                  <a:pt x="162" y="102"/>
                  <a:pt x="162" y="102"/>
                  <a:pt x="158" y="102"/>
                </a:cubicBezTo>
                <a:cubicBezTo>
                  <a:pt x="157" y="104"/>
                  <a:pt x="161" y="102"/>
                  <a:pt x="157" y="105"/>
                </a:cubicBezTo>
                <a:cubicBezTo>
                  <a:pt x="157" y="104"/>
                  <a:pt x="155" y="105"/>
                  <a:pt x="154" y="106"/>
                </a:cubicBezTo>
                <a:cubicBezTo>
                  <a:pt x="157" y="105"/>
                  <a:pt x="154" y="107"/>
                  <a:pt x="154" y="107"/>
                </a:cubicBezTo>
                <a:cubicBezTo>
                  <a:pt x="152" y="109"/>
                  <a:pt x="153" y="108"/>
                  <a:pt x="151" y="109"/>
                </a:cubicBezTo>
                <a:cubicBezTo>
                  <a:pt x="151" y="109"/>
                  <a:pt x="153" y="108"/>
                  <a:pt x="152" y="108"/>
                </a:cubicBezTo>
                <a:cubicBezTo>
                  <a:pt x="152" y="108"/>
                  <a:pt x="152" y="108"/>
                  <a:pt x="151" y="108"/>
                </a:cubicBezTo>
                <a:cubicBezTo>
                  <a:pt x="150" y="109"/>
                  <a:pt x="151" y="109"/>
                  <a:pt x="150" y="110"/>
                </a:cubicBezTo>
                <a:cubicBezTo>
                  <a:pt x="150" y="111"/>
                  <a:pt x="153" y="108"/>
                  <a:pt x="150" y="111"/>
                </a:cubicBezTo>
                <a:cubicBezTo>
                  <a:pt x="151" y="111"/>
                  <a:pt x="154" y="109"/>
                  <a:pt x="154" y="108"/>
                </a:cubicBezTo>
                <a:cubicBezTo>
                  <a:pt x="154" y="109"/>
                  <a:pt x="156" y="108"/>
                  <a:pt x="156" y="108"/>
                </a:cubicBezTo>
                <a:cubicBezTo>
                  <a:pt x="154" y="110"/>
                  <a:pt x="154" y="109"/>
                  <a:pt x="153" y="110"/>
                </a:cubicBezTo>
                <a:cubicBezTo>
                  <a:pt x="152" y="111"/>
                  <a:pt x="149" y="113"/>
                  <a:pt x="149" y="114"/>
                </a:cubicBezTo>
                <a:cubicBezTo>
                  <a:pt x="150" y="113"/>
                  <a:pt x="153" y="110"/>
                  <a:pt x="154" y="111"/>
                </a:cubicBezTo>
                <a:cubicBezTo>
                  <a:pt x="151" y="113"/>
                  <a:pt x="152" y="113"/>
                  <a:pt x="153" y="113"/>
                </a:cubicBezTo>
                <a:cubicBezTo>
                  <a:pt x="153" y="113"/>
                  <a:pt x="152" y="113"/>
                  <a:pt x="152" y="113"/>
                </a:cubicBezTo>
                <a:cubicBezTo>
                  <a:pt x="152" y="113"/>
                  <a:pt x="152" y="114"/>
                  <a:pt x="152" y="114"/>
                </a:cubicBezTo>
                <a:cubicBezTo>
                  <a:pt x="150" y="114"/>
                  <a:pt x="153" y="111"/>
                  <a:pt x="149" y="114"/>
                </a:cubicBezTo>
                <a:cubicBezTo>
                  <a:pt x="149" y="116"/>
                  <a:pt x="146" y="119"/>
                  <a:pt x="150" y="117"/>
                </a:cubicBezTo>
                <a:cubicBezTo>
                  <a:pt x="149" y="118"/>
                  <a:pt x="149" y="118"/>
                  <a:pt x="149" y="118"/>
                </a:cubicBezTo>
                <a:cubicBezTo>
                  <a:pt x="147" y="120"/>
                  <a:pt x="146" y="119"/>
                  <a:pt x="147" y="118"/>
                </a:cubicBezTo>
                <a:cubicBezTo>
                  <a:pt x="144" y="118"/>
                  <a:pt x="140" y="124"/>
                  <a:pt x="138" y="124"/>
                </a:cubicBezTo>
                <a:cubicBezTo>
                  <a:pt x="139" y="124"/>
                  <a:pt x="136" y="126"/>
                  <a:pt x="136" y="127"/>
                </a:cubicBezTo>
                <a:cubicBezTo>
                  <a:pt x="137" y="127"/>
                  <a:pt x="140" y="125"/>
                  <a:pt x="143" y="122"/>
                </a:cubicBezTo>
                <a:cubicBezTo>
                  <a:pt x="143" y="122"/>
                  <a:pt x="143" y="122"/>
                  <a:pt x="143" y="122"/>
                </a:cubicBezTo>
                <a:cubicBezTo>
                  <a:pt x="144" y="121"/>
                  <a:pt x="142" y="123"/>
                  <a:pt x="144" y="123"/>
                </a:cubicBezTo>
                <a:cubicBezTo>
                  <a:pt x="142" y="122"/>
                  <a:pt x="139" y="127"/>
                  <a:pt x="138" y="126"/>
                </a:cubicBezTo>
                <a:cubicBezTo>
                  <a:pt x="135" y="128"/>
                  <a:pt x="135" y="129"/>
                  <a:pt x="134" y="130"/>
                </a:cubicBezTo>
                <a:cubicBezTo>
                  <a:pt x="137" y="129"/>
                  <a:pt x="137" y="128"/>
                  <a:pt x="139" y="127"/>
                </a:cubicBezTo>
                <a:cubicBezTo>
                  <a:pt x="139" y="128"/>
                  <a:pt x="140" y="127"/>
                  <a:pt x="139" y="128"/>
                </a:cubicBezTo>
                <a:cubicBezTo>
                  <a:pt x="140" y="128"/>
                  <a:pt x="141" y="127"/>
                  <a:pt x="141" y="127"/>
                </a:cubicBezTo>
                <a:cubicBezTo>
                  <a:pt x="142" y="126"/>
                  <a:pt x="142" y="126"/>
                  <a:pt x="142" y="126"/>
                </a:cubicBezTo>
                <a:cubicBezTo>
                  <a:pt x="143" y="125"/>
                  <a:pt x="144" y="125"/>
                  <a:pt x="146" y="123"/>
                </a:cubicBezTo>
                <a:cubicBezTo>
                  <a:pt x="147" y="121"/>
                  <a:pt x="151" y="120"/>
                  <a:pt x="154" y="116"/>
                </a:cubicBezTo>
                <a:cubicBezTo>
                  <a:pt x="159" y="114"/>
                  <a:pt x="160" y="110"/>
                  <a:pt x="162" y="111"/>
                </a:cubicBezTo>
                <a:cubicBezTo>
                  <a:pt x="165" y="107"/>
                  <a:pt x="169" y="106"/>
                  <a:pt x="173" y="103"/>
                </a:cubicBezTo>
                <a:cubicBezTo>
                  <a:pt x="175" y="101"/>
                  <a:pt x="172" y="103"/>
                  <a:pt x="174" y="102"/>
                </a:cubicBezTo>
                <a:cubicBezTo>
                  <a:pt x="175" y="101"/>
                  <a:pt x="176" y="101"/>
                  <a:pt x="178" y="100"/>
                </a:cubicBezTo>
                <a:cubicBezTo>
                  <a:pt x="174" y="104"/>
                  <a:pt x="169" y="106"/>
                  <a:pt x="163" y="111"/>
                </a:cubicBezTo>
                <a:cubicBezTo>
                  <a:pt x="166" y="111"/>
                  <a:pt x="178" y="99"/>
                  <a:pt x="183" y="98"/>
                </a:cubicBezTo>
                <a:cubicBezTo>
                  <a:pt x="183" y="98"/>
                  <a:pt x="180" y="101"/>
                  <a:pt x="183" y="99"/>
                </a:cubicBezTo>
                <a:cubicBezTo>
                  <a:pt x="183" y="100"/>
                  <a:pt x="177" y="103"/>
                  <a:pt x="177" y="104"/>
                </a:cubicBezTo>
                <a:cubicBezTo>
                  <a:pt x="173" y="106"/>
                  <a:pt x="172" y="108"/>
                  <a:pt x="168" y="110"/>
                </a:cubicBezTo>
                <a:cubicBezTo>
                  <a:pt x="168" y="111"/>
                  <a:pt x="168" y="111"/>
                  <a:pt x="168" y="111"/>
                </a:cubicBezTo>
                <a:cubicBezTo>
                  <a:pt x="170" y="109"/>
                  <a:pt x="173" y="108"/>
                  <a:pt x="176" y="106"/>
                </a:cubicBezTo>
                <a:cubicBezTo>
                  <a:pt x="175" y="107"/>
                  <a:pt x="175" y="107"/>
                  <a:pt x="176" y="107"/>
                </a:cubicBezTo>
                <a:cubicBezTo>
                  <a:pt x="173" y="109"/>
                  <a:pt x="173" y="109"/>
                  <a:pt x="169" y="112"/>
                </a:cubicBezTo>
                <a:cubicBezTo>
                  <a:pt x="168" y="112"/>
                  <a:pt x="168" y="112"/>
                  <a:pt x="168" y="112"/>
                </a:cubicBezTo>
                <a:cubicBezTo>
                  <a:pt x="166" y="114"/>
                  <a:pt x="163" y="116"/>
                  <a:pt x="159" y="119"/>
                </a:cubicBezTo>
                <a:cubicBezTo>
                  <a:pt x="160" y="120"/>
                  <a:pt x="165" y="115"/>
                  <a:pt x="166" y="114"/>
                </a:cubicBezTo>
                <a:cubicBezTo>
                  <a:pt x="167" y="114"/>
                  <a:pt x="166" y="114"/>
                  <a:pt x="166" y="114"/>
                </a:cubicBezTo>
                <a:cubicBezTo>
                  <a:pt x="164" y="116"/>
                  <a:pt x="168" y="113"/>
                  <a:pt x="168" y="114"/>
                </a:cubicBezTo>
                <a:cubicBezTo>
                  <a:pt x="169" y="112"/>
                  <a:pt x="172" y="111"/>
                  <a:pt x="175" y="108"/>
                </a:cubicBezTo>
                <a:cubicBezTo>
                  <a:pt x="175" y="109"/>
                  <a:pt x="174" y="110"/>
                  <a:pt x="174" y="110"/>
                </a:cubicBezTo>
                <a:cubicBezTo>
                  <a:pt x="176" y="108"/>
                  <a:pt x="181" y="104"/>
                  <a:pt x="183" y="104"/>
                </a:cubicBezTo>
                <a:cubicBezTo>
                  <a:pt x="185" y="102"/>
                  <a:pt x="189" y="100"/>
                  <a:pt x="190" y="98"/>
                </a:cubicBezTo>
                <a:cubicBezTo>
                  <a:pt x="191" y="98"/>
                  <a:pt x="196" y="95"/>
                  <a:pt x="199" y="93"/>
                </a:cubicBezTo>
                <a:cubicBezTo>
                  <a:pt x="199" y="93"/>
                  <a:pt x="198" y="94"/>
                  <a:pt x="198" y="94"/>
                </a:cubicBezTo>
                <a:cubicBezTo>
                  <a:pt x="203" y="90"/>
                  <a:pt x="208" y="88"/>
                  <a:pt x="215" y="83"/>
                </a:cubicBezTo>
                <a:cubicBezTo>
                  <a:pt x="214" y="84"/>
                  <a:pt x="214" y="85"/>
                  <a:pt x="215" y="84"/>
                </a:cubicBezTo>
                <a:cubicBezTo>
                  <a:pt x="218" y="83"/>
                  <a:pt x="214" y="85"/>
                  <a:pt x="215" y="85"/>
                </a:cubicBezTo>
                <a:cubicBezTo>
                  <a:pt x="212" y="86"/>
                  <a:pt x="211" y="87"/>
                  <a:pt x="208" y="88"/>
                </a:cubicBezTo>
                <a:cubicBezTo>
                  <a:pt x="206" y="89"/>
                  <a:pt x="209" y="88"/>
                  <a:pt x="209" y="89"/>
                </a:cubicBezTo>
                <a:cubicBezTo>
                  <a:pt x="204" y="91"/>
                  <a:pt x="202" y="93"/>
                  <a:pt x="200" y="95"/>
                </a:cubicBezTo>
                <a:cubicBezTo>
                  <a:pt x="198" y="95"/>
                  <a:pt x="196" y="97"/>
                  <a:pt x="194" y="98"/>
                </a:cubicBezTo>
                <a:cubicBezTo>
                  <a:pt x="193" y="99"/>
                  <a:pt x="193" y="99"/>
                  <a:pt x="193" y="99"/>
                </a:cubicBezTo>
                <a:cubicBezTo>
                  <a:pt x="190" y="100"/>
                  <a:pt x="188" y="102"/>
                  <a:pt x="184" y="105"/>
                </a:cubicBezTo>
                <a:cubicBezTo>
                  <a:pt x="184" y="104"/>
                  <a:pt x="184" y="104"/>
                  <a:pt x="184" y="104"/>
                </a:cubicBezTo>
                <a:cubicBezTo>
                  <a:pt x="183" y="105"/>
                  <a:pt x="182" y="106"/>
                  <a:pt x="182" y="106"/>
                </a:cubicBezTo>
                <a:cubicBezTo>
                  <a:pt x="182" y="106"/>
                  <a:pt x="175" y="111"/>
                  <a:pt x="170" y="115"/>
                </a:cubicBezTo>
                <a:cubicBezTo>
                  <a:pt x="170" y="115"/>
                  <a:pt x="170" y="115"/>
                  <a:pt x="170" y="115"/>
                </a:cubicBezTo>
                <a:cubicBezTo>
                  <a:pt x="164" y="119"/>
                  <a:pt x="167" y="119"/>
                  <a:pt x="161" y="123"/>
                </a:cubicBezTo>
                <a:cubicBezTo>
                  <a:pt x="162" y="123"/>
                  <a:pt x="161" y="124"/>
                  <a:pt x="162" y="123"/>
                </a:cubicBezTo>
                <a:cubicBezTo>
                  <a:pt x="161" y="124"/>
                  <a:pt x="156" y="128"/>
                  <a:pt x="156" y="128"/>
                </a:cubicBezTo>
                <a:cubicBezTo>
                  <a:pt x="155" y="128"/>
                  <a:pt x="156" y="129"/>
                  <a:pt x="155" y="130"/>
                </a:cubicBezTo>
                <a:cubicBezTo>
                  <a:pt x="152" y="130"/>
                  <a:pt x="154" y="128"/>
                  <a:pt x="154" y="127"/>
                </a:cubicBezTo>
                <a:cubicBezTo>
                  <a:pt x="151" y="129"/>
                  <a:pt x="154" y="128"/>
                  <a:pt x="151" y="131"/>
                </a:cubicBezTo>
                <a:cubicBezTo>
                  <a:pt x="151" y="131"/>
                  <a:pt x="152" y="130"/>
                  <a:pt x="152" y="131"/>
                </a:cubicBezTo>
                <a:cubicBezTo>
                  <a:pt x="149" y="133"/>
                  <a:pt x="150" y="133"/>
                  <a:pt x="148" y="135"/>
                </a:cubicBezTo>
                <a:cubicBezTo>
                  <a:pt x="146" y="136"/>
                  <a:pt x="146" y="137"/>
                  <a:pt x="145" y="138"/>
                </a:cubicBezTo>
                <a:cubicBezTo>
                  <a:pt x="145" y="137"/>
                  <a:pt x="145" y="137"/>
                  <a:pt x="142" y="139"/>
                </a:cubicBezTo>
                <a:cubicBezTo>
                  <a:pt x="140" y="141"/>
                  <a:pt x="144" y="138"/>
                  <a:pt x="143" y="139"/>
                </a:cubicBezTo>
                <a:cubicBezTo>
                  <a:pt x="142" y="140"/>
                  <a:pt x="139" y="142"/>
                  <a:pt x="141" y="141"/>
                </a:cubicBezTo>
                <a:cubicBezTo>
                  <a:pt x="141" y="141"/>
                  <a:pt x="139" y="143"/>
                  <a:pt x="139" y="142"/>
                </a:cubicBezTo>
                <a:cubicBezTo>
                  <a:pt x="138" y="144"/>
                  <a:pt x="137" y="145"/>
                  <a:pt x="135" y="148"/>
                </a:cubicBezTo>
                <a:cubicBezTo>
                  <a:pt x="139" y="145"/>
                  <a:pt x="143" y="141"/>
                  <a:pt x="147" y="137"/>
                </a:cubicBezTo>
                <a:cubicBezTo>
                  <a:pt x="149" y="137"/>
                  <a:pt x="147" y="138"/>
                  <a:pt x="149" y="137"/>
                </a:cubicBezTo>
                <a:cubicBezTo>
                  <a:pt x="151" y="135"/>
                  <a:pt x="151" y="135"/>
                  <a:pt x="151" y="134"/>
                </a:cubicBezTo>
                <a:cubicBezTo>
                  <a:pt x="154" y="132"/>
                  <a:pt x="152" y="134"/>
                  <a:pt x="151" y="135"/>
                </a:cubicBezTo>
                <a:cubicBezTo>
                  <a:pt x="152" y="135"/>
                  <a:pt x="154" y="133"/>
                  <a:pt x="156" y="132"/>
                </a:cubicBezTo>
                <a:cubicBezTo>
                  <a:pt x="153" y="132"/>
                  <a:pt x="159" y="128"/>
                  <a:pt x="161" y="127"/>
                </a:cubicBezTo>
                <a:cubicBezTo>
                  <a:pt x="163" y="125"/>
                  <a:pt x="159" y="129"/>
                  <a:pt x="157" y="130"/>
                </a:cubicBezTo>
                <a:cubicBezTo>
                  <a:pt x="159" y="130"/>
                  <a:pt x="156" y="132"/>
                  <a:pt x="156" y="133"/>
                </a:cubicBezTo>
                <a:cubicBezTo>
                  <a:pt x="155" y="134"/>
                  <a:pt x="150" y="138"/>
                  <a:pt x="150" y="139"/>
                </a:cubicBezTo>
                <a:cubicBezTo>
                  <a:pt x="148" y="140"/>
                  <a:pt x="146" y="141"/>
                  <a:pt x="145" y="143"/>
                </a:cubicBezTo>
                <a:cubicBezTo>
                  <a:pt x="144" y="143"/>
                  <a:pt x="145" y="143"/>
                  <a:pt x="145" y="142"/>
                </a:cubicBezTo>
                <a:cubicBezTo>
                  <a:pt x="144" y="145"/>
                  <a:pt x="143" y="144"/>
                  <a:pt x="141" y="145"/>
                </a:cubicBezTo>
                <a:cubicBezTo>
                  <a:pt x="139" y="147"/>
                  <a:pt x="142" y="145"/>
                  <a:pt x="142" y="146"/>
                </a:cubicBezTo>
                <a:cubicBezTo>
                  <a:pt x="140" y="147"/>
                  <a:pt x="141" y="147"/>
                  <a:pt x="139" y="148"/>
                </a:cubicBezTo>
                <a:cubicBezTo>
                  <a:pt x="138" y="148"/>
                  <a:pt x="138" y="147"/>
                  <a:pt x="140" y="145"/>
                </a:cubicBezTo>
                <a:cubicBezTo>
                  <a:pt x="140" y="145"/>
                  <a:pt x="139" y="145"/>
                  <a:pt x="139" y="145"/>
                </a:cubicBezTo>
                <a:cubicBezTo>
                  <a:pt x="137" y="148"/>
                  <a:pt x="135" y="150"/>
                  <a:pt x="136" y="151"/>
                </a:cubicBezTo>
                <a:cubicBezTo>
                  <a:pt x="134" y="153"/>
                  <a:pt x="135" y="151"/>
                  <a:pt x="133" y="152"/>
                </a:cubicBezTo>
                <a:cubicBezTo>
                  <a:pt x="133" y="153"/>
                  <a:pt x="134" y="153"/>
                  <a:pt x="131" y="156"/>
                </a:cubicBezTo>
                <a:cubicBezTo>
                  <a:pt x="131" y="155"/>
                  <a:pt x="131" y="155"/>
                  <a:pt x="130" y="155"/>
                </a:cubicBezTo>
                <a:cubicBezTo>
                  <a:pt x="130" y="156"/>
                  <a:pt x="129" y="157"/>
                  <a:pt x="129" y="158"/>
                </a:cubicBezTo>
                <a:cubicBezTo>
                  <a:pt x="125" y="161"/>
                  <a:pt x="122" y="164"/>
                  <a:pt x="119" y="167"/>
                </a:cubicBezTo>
                <a:cubicBezTo>
                  <a:pt x="118" y="168"/>
                  <a:pt x="118" y="168"/>
                  <a:pt x="118" y="168"/>
                </a:cubicBezTo>
                <a:cubicBezTo>
                  <a:pt x="116" y="169"/>
                  <a:pt x="117" y="169"/>
                  <a:pt x="115" y="171"/>
                </a:cubicBezTo>
                <a:cubicBezTo>
                  <a:pt x="113" y="171"/>
                  <a:pt x="111" y="174"/>
                  <a:pt x="109" y="175"/>
                </a:cubicBezTo>
                <a:cubicBezTo>
                  <a:pt x="110" y="174"/>
                  <a:pt x="110" y="174"/>
                  <a:pt x="110" y="173"/>
                </a:cubicBezTo>
                <a:cubicBezTo>
                  <a:pt x="114" y="170"/>
                  <a:pt x="118" y="163"/>
                  <a:pt x="121" y="162"/>
                </a:cubicBezTo>
                <a:cubicBezTo>
                  <a:pt x="125" y="157"/>
                  <a:pt x="129" y="153"/>
                  <a:pt x="133" y="151"/>
                </a:cubicBezTo>
                <a:cubicBezTo>
                  <a:pt x="134" y="150"/>
                  <a:pt x="134" y="149"/>
                  <a:pt x="134" y="149"/>
                </a:cubicBezTo>
                <a:cubicBezTo>
                  <a:pt x="134" y="148"/>
                  <a:pt x="130" y="152"/>
                  <a:pt x="130" y="150"/>
                </a:cubicBezTo>
                <a:cubicBezTo>
                  <a:pt x="131" y="150"/>
                  <a:pt x="131" y="150"/>
                  <a:pt x="131" y="150"/>
                </a:cubicBezTo>
                <a:cubicBezTo>
                  <a:pt x="133" y="149"/>
                  <a:pt x="133" y="148"/>
                  <a:pt x="135" y="147"/>
                </a:cubicBezTo>
                <a:cubicBezTo>
                  <a:pt x="126" y="153"/>
                  <a:pt x="125" y="155"/>
                  <a:pt x="119" y="161"/>
                </a:cubicBezTo>
                <a:cubicBezTo>
                  <a:pt x="118" y="160"/>
                  <a:pt x="122" y="157"/>
                  <a:pt x="123" y="155"/>
                </a:cubicBezTo>
                <a:cubicBezTo>
                  <a:pt x="121" y="157"/>
                  <a:pt x="123" y="155"/>
                  <a:pt x="121" y="156"/>
                </a:cubicBezTo>
                <a:cubicBezTo>
                  <a:pt x="121" y="155"/>
                  <a:pt x="123" y="153"/>
                  <a:pt x="123" y="153"/>
                </a:cubicBezTo>
                <a:cubicBezTo>
                  <a:pt x="125" y="151"/>
                  <a:pt x="125" y="153"/>
                  <a:pt x="123" y="155"/>
                </a:cubicBezTo>
                <a:cubicBezTo>
                  <a:pt x="123" y="155"/>
                  <a:pt x="127" y="151"/>
                  <a:pt x="125" y="153"/>
                </a:cubicBezTo>
                <a:cubicBezTo>
                  <a:pt x="128" y="151"/>
                  <a:pt x="128" y="151"/>
                  <a:pt x="131" y="148"/>
                </a:cubicBezTo>
                <a:cubicBezTo>
                  <a:pt x="132" y="145"/>
                  <a:pt x="130" y="145"/>
                  <a:pt x="125" y="149"/>
                </a:cubicBezTo>
                <a:cubicBezTo>
                  <a:pt x="120" y="156"/>
                  <a:pt x="111" y="162"/>
                  <a:pt x="106" y="170"/>
                </a:cubicBezTo>
                <a:cubicBezTo>
                  <a:pt x="104" y="170"/>
                  <a:pt x="103" y="171"/>
                  <a:pt x="102" y="172"/>
                </a:cubicBezTo>
                <a:cubicBezTo>
                  <a:pt x="101" y="173"/>
                  <a:pt x="100" y="174"/>
                  <a:pt x="100" y="174"/>
                </a:cubicBezTo>
                <a:cubicBezTo>
                  <a:pt x="100" y="175"/>
                  <a:pt x="100" y="175"/>
                  <a:pt x="99" y="176"/>
                </a:cubicBezTo>
                <a:cubicBezTo>
                  <a:pt x="100" y="176"/>
                  <a:pt x="100" y="176"/>
                  <a:pt x="100" y="175"/>
                </a:cubicBezTo>
                <a:cubicBezTo>
                  <a:pt x="101" y="176"/>
                  <a:pt x="99" y="176"/>
                  <a:pt x="100" y="177"/>
                </a:cubicBezTo>
                <a:cubicBezTo>
                  <a:pt x="99" y="176"/>
                  <a:pt x="98" y="175"/>
                  <a:pt x="97" y="175"/>
                </a:cubicBezTo>
                <a:cubicBezTo>
                  <a:pt x="97" y="175"/>
                  <a:pt x="97" y="176"/>
                  <a:pt x="97" y="176"/>
                </a:cubicBezTo>
                <a:cubicBezTo>
                  <a:pt x="97" y="175"/>
                  <a:pt x="96" y="177"/>
                  <a:pt x="96" y="176"/>
                </a:cubicBezTo>
                <a:cubicBezTo>
                  <a:pt x="97" y="175"/>
                  <a:pt x="97" y="174"/>
                  <a:pt x="98" y="175"/>
                </a:cubicBezTo>
                <a:cubicBezTo>
                  <a:pt x="98" y="174"/>
                  <a:pt x="97" y="174"/>
                  <a:pt x="98" y="174"/>
                </a:cubicBezTo>
                <a:cubicBezTo>
                  <a:pt x="97" y="173"/>
                  <a:pt x="96" y="175"/>
                  <a:pt x="95" y="176"/>
                </a:cubicBezTo>
                <a:cubicBezTo>
                  <a:pt x="95" y="176"/>
                  <a:pt x="95" y="177"/>
                  <a:pt x="94" y="177"/>
                </a:cubicBezTo>
                <a:cubicBezTo>
                  <a:pt x="95" y="178"/>
                  <a:pt x="95" y="177"/>
                  <a:pt x="96" y="177"/>
                </a:cubicBezTo>
                <a:cubicBezTo>
                  <a:pt x="95" y="178"/>
                  <a:pt x="95" y="178"/>
                  <a:pt x="94" y="178"/>
                </a:cubicBezTo>
                <a:cubicBezTo>
                  <a:pt x="94" y="179"/>
                  <a:pt x="95" y="179"/>
                  <a:pt x="95" y="179"/>
                </a:cubicBezTo>
                <a:cubicBezTo>
                  <a:pt x="94" y="179"/>
                  <a:pt x="92" y="179"/>
                  <a:pt x="92" y="180"/>
                </a:cubicBezTo>
                <a:cubicBezTo>
                  <a:pt x="92" y="180"/>
                  <a:pt x="92" y="180"/>
                  <a:pt x="93" y="180"/>
                </a:cubicBezTo>
                <a:cubicBezTo>
                  <a:pt x="93" y="180"/>
                  <a:pt x="93" y="181"/>
                  <a:pt x="93" y="181"/>
                </a:cubicBezTo>
                <a:cubicBezTo>
                  <a:pt x="92" y="181"/>
                  <a:pt x="92" y="180"/>
                  <a:pt x="92" y="181"/>
                </a:cubicBezTo>
                <a:cubicBezTo>
                  <a:pt x="91" y="181"/>
                  <a:pt x="92" y="181"/>
                  <a:pt x="92" y="181"/>
                </a:cubicBezTo>
                <a:cubicBezTo>
                  <a:pt x="92" y="182"/>
                  <a:pt x="91" y="181"/>
                  <a:pt x="91" y="182"/>
                </a:cubicBezTo>
                <a:cubicBezTo>
                  <a:pt x="90" y="182"/>
                  <a:pt x="90" y="183"/>
                  <a:pt x="89" y="183"/>
                </a:cubicBezTo>
                <a:cubicBezTo>
                  <a:pt x="89" y="183"/>
                  <a:pt x="90" y="182"/>
                  <a:pt x="90" y="183"/>
                </a:cubicBezTo>
                <a:cubicBezTo>
                  <a:pt x="89" y="183"/>
                  <a:pt x="89" y="183"/>
                  <a:pt x="88" y="183"/>
                </a:cubicBezTo>
                <a:cubicBezTo>
                  <a:pt x="87" y="184"/>
                  <a:pt x="88" y="184"/>
                  <a:pt x="88" y="184"/>
                </a:cubicBezTo>
                <a:cubicBezTo>
                  <a:pt x="87" y="184"/>
                  <a:pt x="87" y="186"/>
                  <a:pt x="86" y="186"/>
                </a:cubicBezTo>
                <a:cubicBezTo>
                  <a:pt x="86" y="186"/>
                  <a:pt x="86" y="186"/>
                  <a:pt x="86" y="186"/>
                </a:cubicBezTo>
                <a:cubicBezTo>
                  <a:pt x="86" y="186"/>
                  <a:pt x="86" y="186"/>
                  <a:pt x="85" y="186"/>
                </a:cubicBezTo>
                <a:cubicBezTo>
                  <a:pt x="85" y="186"/>
                  <a:pt x="86" y="186"/>
                  <a:pt x="86" y="186"/>
                </a:cubicBezTo>
                <a:cubicBezTo>
                  <a:pt x="84" y="188"/>
                  <a:pt x="83" y="190"/>
                  <a:pt x="81" y="192"/>
                </a:cubicBezTo>
                <a:cubicBezTo>
                  <a:pt x="81" y="192"/>
                  <a:pt x="81" y="192"/>
                  <a:pt x="81" y="192"/>
                </a:cubicBezTo>
                <a:cubicBezTo>
                  <a:pt x="81" y="193"/>
                  <a:pt x="82" y="192"/>
                  <a:pt x="81" y="193"/>
                </a:cubicBezTo>
                <a:cubicBezTo>
                  <a:pt x="81" y="193"/>
                  <a:pt x="81" y="193"/>
                  <a:pt x="81" y="193"/>
                </a:cubicBezTo>
                <a:cubicBezTo>
                  <a:pt x="80" y="193"/>
                  <a:pt x="80" y="194"/>
                  <a:pt x="80" y="193"/>
                </a:cubicBezTo>
                <a:cubicBezTo>
                  <a:pt x="79" y="193"/>
                  <a:pt x="81" y="192"/>
                  <a:pt x="80" y="192"/>
                </a:cubicBezTo>
                <a:cubicBezTo>
                  <a:pt x="80" y="191"/>
                  <a:pt x="80" y="192"/>
                  <a:pt x="80" y="192"/>
                </a:cubicBezTo>
                <a:cubicBezTo>
                  <a:pt x="79" y="191"/>
                  <a:pt x="80" y="191"/>
                  <a:pt x="81" y="190"/>
                </a:cubicBezTo>
                <a:cubicBezTo>
                  <a:pt x="81" y="191"/>
                  <a:pt x="80" y="191"/>
                  <a:pt x="81" y="191"/>
                </a:cubicBezTo>
                <a:cubicBezTo>
                  <a:pt x="81" y="191"/>
                  <a:pt x="82" y="191"/>
                  <a:pt x="82" y="190"/>
                </a:cubicBezTo>
                <a:cubicBezTo>
                  <a:pt x="82" y="190"/>
                  <a:pt x="81" y="191"/>
                  <a:pt x="81" y="190"/>
                </a:cubicBezTo>
                <a:cubicBezTo>
                  <a:pt x="81" y="189"/>
                  <a:pt x="82" y="190"/>
                  <a:pt x="82" y="190"/>
                </a:cubicBezTo>
                <a:cubicBezTo>
                  <a:pt x="83" y="189"/>
                  <a:pt x="82" y="189"/>
                  <a:pt x="81" y="189"/>
                </a:cubicBezTo>
                <a:cubicBezTo>
                  <a:pt x="81" y="189"/>
                  <a:pt x="81" y="190"/>
                  <a:pt x="81" y="190"/>
                </a:cubicBezTo>
                <a:cubicBezTo>
                  <a:pt x="80" y="190"/>
                  <a:pt x="82" y="188"/>
                  <a:pt x="82" y="188"/>
                </a:cubicBezTo>
                <a:cubicBezTo>
                  <a:pt x="83" y="188"/>
                  <a:pt x="82" y="189"/>
                  <a:pt x="82" y="189"/>
                </a:cubicBezTo>
                <a:cubicBezTo>
                  <a:pt x="83" y="189"/>
                  <a:pt x="83" y="188"/>
                  <a:pt x="83" y="189"/>
                </a:cubicBezTo>
                <a:cubicBezTo>
                  <a:pt x="83" y="188"/>
                  <a:pt x="83" y="188"/>
                  <a:pt x="83" y="187"/>
                </a:cubicBezTo>
                <a:cubicBezTo>
                  <a:pt x="86" y="183"/>
                  <a:pt x="86" y="183"/>
                  <a:pt x="86" y="183"/>
                </a:cubicBezTo>
                <a:cubicBezTo>
                  <a:pt x="86" y="184"/>
                  <a:pt x="86" y="183"/>
                  <a:pt x="87" y="184"/>
                </a:cubicBezTo>
                <a:cubicBezTo>
                  <a:pt x="87" y="183"/>
                  <a:pt x="87" y="183"/>
                  <a:pt x="86" y="183"/>
                </a:cubicBezTo>
                <a:cubicBezTo>
                  <a:pt x="87" y="183"/>
                  <a:pt x="86" y="182"/>
                  <a:pt x="87" y="182"/>
                </a:cubicBezTo>
                <a:cubicBezTo>
                  <a:pt x="87" y="182"/>
                  <a:pt x="87" y="182"/>
                  <a:pt x="87" y="183"/>
                </a:cubicBezTo>
                <a:cubicBezTo>
                  <a:pt x="88" y="182"/>
                  <a:pt x="87" y="182"/>
                  <a:pt x="87" y="182"/>
                </a:cubicBezTo>
                <a:cubicBezTo>
                  <a:pt x="89" y="179"/>
                  <a:pt x="92" y="175"/>
                  <a:pt x="95" y="172"/>
                </a:cubicBezTo>
                <a:cubicBezTo>
                  <a:pt x="95" y="172"/>
                  <a:pt x="95" y="172"/>
                  <a:pt x="95" y="172"/>
                </a:cubicBezTo>
                <a:cubicBezTo>
                  <a:pt x="95" y="172"/>
                  <a:pt x="95" y="171"/>
                  <a:pt x="95" y="171"/>
                </a:cubicBezTo>
                <a:cubicBezTo>
                  <a:pt x="95" y="170"/>
                  <a:pt x="95" y="171"/>
                  <a:pt x="95" y="171"/>
                </a:cubicBezTo>
                <a:cubicBezTo>
                  <a:pt x="95" y="171"/>
                  <a:pt x="95" y="171"/>
                  <a:pt x="95" y="170"/>
                </a:cubicBezTo>
                <a:cubicBezTo>
                  <a:pt x="94" y="170"/>
                  <a:pt x="94" y="170"/>
                  <a:pt x="94" y="171"/>
                </a:cubicBezTo>
                <a:cubicBezTo>
                  <a:pt x="93" y="170"/>
                  <a:pt x="94" y="169"/>
                  <a:pt x="95" y="169"/>
                </a:cubicBezTo>
                <a:cubicBezTo>
                  <a:pt x="95" y="169"/>
                  <a:pt x="94" y="169"/>
                  <a:pt x="95" y="170"/>
                </a:cubicBezTo>
                <a:cubicBezTo>
                  <a:pt x="95" y="170"/>
                  <a:pt x="95" y="169"/>
                  <a:pt x="95" y="169"/>
                </a:cubicBezTo>
                <a:cubicBezTo>
                  <a:pt x="96" y="170"/>
                  <a:pt x="95" y="170"/>
                  <a:pt x="95" y="170"/>
                </a:cubicBezTo>
                <a:cubicBezTo>
                  <a:pt x="96" y="170"/>
                  <a:pt x="96" y="170"/>
                  <a:pt x="96" y="170"/>
                </a:cubicBezTo>
                <a:cubicBezTo>
                  <a:pt x="96" y="168"/>
                  <a:pt x="103" y="164"/>
                  <a:pt x="102" y="163"/>
                </a:cubicBezTo>
                <a:cubicBezTo>
                  <a:pt x="105" y="161"/>
                  <a:pt x="102" y="163"/>
                  <a:pt x="105" y="161"/>
                </a:cubicBezTo>
                <a:cubicBezTo>
                  <a:pt x="107" y="157"/>
                  <a:pt x="113" y="152"/>
                  <a:pt x="118" y="147"/>
                </a:cubicBezTo>
                <a:cubicBezTo>
                  <a:pt x="116" y="151"/>
                  <a:pt x="121" y="145"/>
                  <a:pt x="123" y="143"/>
                </a:cubicBezTo>
                <a:cubicBezTo>
                  <a:pt x="123" y="143"/>
                  <a:pt x="123" y="143"/>
                  <a:pt x="123" y="143"/>
                </a:cubicBezTo>
                <a:cubicBezTo>
                  <a:pt x="124" y="142"/>
                  <a:pt x="124" y="143"/>
                  <a:pt x="126" y="141"/>
                </a:cubicBezTo>
                <a:cubicBezTo>
                  <a:pt x="124" y="141"/>
                  <a:pt x="130" y="137"/>
                  <a:pt x="128" y="138"/>
                </a:cubicBezTo>
                <a:cubicBezTo>
                  <a:pt x="129" y="136"/>
                  <a:pt x="131" y="136"/>
                  <a:pt x="131" y="136"/>
                </a:cubicBezTo>
                <a:cubicBezTo>
                  <a:pt x="132" y="135"/>
                  <a:pt x="131" y="135"/>
                  <a:pt x="131" y="135"/>
                </a:cubicBezTo>
                <a:cubicBezTo>
                  <a:pt x="133" y="134"/>
                  <a:pt x="133" y="133"/>
                  <a:pt x="136" y="131"/>
                </a:cubicBezTo>
                <a:cubicBezTo>
                  <a:pt x="135" y="132"/>
                  <a:pt x="136" y="132"/>
                  <a:pt x="137" y="131"/>
                </a:cubicBezTo>
                <a:cubicBezTo>
                  <a:pt x="141" y="128"/>
                  <a:pt x="136" y="130"/>
                  <a:pt x="139" y="128"/>
                </a:cubicBezTo>
                <a:cubicBezTo>
                  <a:pt x="138" y="128"/>
                  <a:pt x="136" y="130"/>
                  <a:pt x="135" y="130"/>
                </a:cubicBezTo>
                <a:cubicBezTo>
                  <a:pt x="134" y="131"/>
                  <a:pt x="134" y="132"/>
                  <a:pt x="134" y="132"/>
                </a:cubicBezTo>
                <a:cubicBezTo>
                  <a:pt x="130" y="134"/>
                  <a:pt x="128" y="137"/>
                  <a:pt x="123" y="141"/>
                </a:cubicBezTo>
                <a:cubicBezTo>
                  <a:pt x="122" y="141"/>
                  <a:pt x="121" y="143"/>
                  <a:pt x="122" y="141"/>
                </a:cubicBezTo>
                <a:cubicBezTo>
                  <a:pt x="121" y="142"/>
                  <a:pt x="120" y="143"/>
                  <a:pt x="117" y="145"/>
                </a:cubicBezTo>
                <a:cubicBezTo>
                  <a:pt x="121" y="141"/>
                  <a:pt x="127" y="135"/>
                  <a:pt x="130" y="134"/>
                </a:cubicBezTo>
                <a:cubicBezTo>
                  <a:pt x="131" y="133"/>
                  <a:pt x="130" y="132"/>
                  <a:pt x="131" y="132"/>
                </a:cubicBezTo>
                <a:cubicBezTo>
                  <a:pt x="129" y="133"/>
                  <a:pt x="130" y="133"/>
                  <a:pt x="128" y="135"/>
                </a:cubicBezTo>
                <a:cubicBezTo>
                  <a:pt x="131" y="131"/>
                  <a:pt x="126" y="134"/>
                  <a:pt x="127" y="132"/>
                </a:cubicBezTo>
                <a:cubicBezTo>
                  <a:pt x="125" y="133"/>
                  <a:pt x="125" y="133"/>
                  <a:pt x="125" y="133"/>
                </a:cubicBezTo>
                <a:cubicBezTo>
                  <a:pt x="124" y="134"/>
                  <a:pt x="127" y="133"/>
                  <a:pt x="125" y="135"/>
                </a:cubicBezTo>
                <a:cubicBezTo>
                  <a:pt x="126" y="134"/>
                  <a:pt x="126" y="134"/>
                  <a:pt x="126" y="134"/>
                </a:cubicBezTo>
                <a:cubicBezTo>
                  <a:pt x="113" y="146"/>
                  <a:pt x="113" y="146"/>
                  <a:pt x="113" y="146"/>
                </a:cubicBezTo>
                <a:cubicBezTo>
                  <a:pt x="112" y="146"/>
                  <a:pt x="112" y="146"/>
                  <a:pt x="113" y="145"/>
                </a:cubicBezTo>
                <a:cubicBezTo>
                  <a:pt x="111" y="147"/>
                  <a:pt x="111" y="147"/>
                  <a:pt x="111" y="147"/>
                </a:cubicBezTo>
                <a:cubicBezTo>
                  <a:pt x="111" y="148"/>
                  <a:pt x="112" y="146"/>
                  <a:pt x="113" y="146"/>
                </a:cubicBezTo>
                <a:cubicBezTo>
                  <a:pt x="113" y="147"/>
                  <a:pt x="111" y="147"/>
                  <a:pt x="110" y="148"/>
                </a:cubicBezTo>
                <a:cubicBezTo>
                  <a:pt x="106" y="153"/>
                  <a:pt x="106" y="153"/>
                  <a:pt x="106" y="153"/>
                </a:cubicBezTo>
                <a:cubicBezTo>
                  <a:pt x="106" y="150"/>
                  <a:pt x="103" y="155"/>
                  <a:pt x="100" y="157"/>
                </a:cubicBezTo>
                <a:cubicBezTo>
                  <a:pt x="101" y="156"/>
                  <a:pt x="104" y="154"/>
                  <a:pt x="104" y="152"/>
                </a:cubicBezTo>
                <a:cubicBezTo>
                  <a:pt x="108" y="149"/>
                  <a:pt x="109" y="148"/>
                  <a:pt x="111" y="145"/>
                </a:cubicBezTo>
                <a:cubicBezTo>
                  <a:pt x="110" y="145"/>
                  <a:pt x="109" y="147"/>
                  <a:pt x="108" y="148"/>
                </a:cubicBezTo>
                <a:cubicBezTo>
                  <a:pt x="108" y="145"/>
                  <a:pt x="106" y="148"/>
                  <a:pt x="103" y="152"/>
                </a:cubicBezTo>
                <a:cubicBezTo>
                  <a:pt x="105" y="150"/>
                  <a:pt x="103" y="150"/>
                  <a:pt x="101" y="151"/>
                </a:cubicBezTo>
                <a:cubicBezTo>
                  <a:pt x="103" y="149"/>
                  <a:pt x="103" y="149"/>
                  <a:pt x="104" y="149"/>
                </a:cubicBezTo>
                <a:cubicBezTo>
                  <a:pt x="105" y="148"/>
                  <a:pt x="105" y="147"/>
                  <a:pt x="107" y="145"/>
                </a:cubicBezTo>
                <a:cubicBezTo>
                  <a:pt x="108" y="144"/>
                  <a:pt x="108" y="146"/>
                  <a:pt x="109" y="144"/>
                </a:cubicBezTo>
                <a:cubicBezTo>
                  <a:pt x="111" y="142"/>
                  <a:pt x="109" y="141"/>
                  <a:pt x="113" y="139"/>
                </a:cubicBezTo>
                <a:cubicBezTo>
                  <a:pt x="113" y="139"/>
                  <a:pt x="111" y="141"/>
                  <a:pt x="111" y="141"/>
                </a:cubicBezTo>
                <a:cubicBezTo>
                  <a:pt x="114" y="139"/>
                  <a:pt x="114" y="138"/>
                  <a:pt x="113" y="138"/>
                </a:cubicBezTo>
                <a:cubicBezTo>
                  <a:pt x="115" y="136"/>
                  <a:pt x="115" y="137"/>
                  <a:pt x="115" y="137"/>
                </a:cubicBezTo>
                <a:cubicBezTo>
                  <a:pt x="115" y="136"/>
                  <a:pt x="118" y="134"/>
                  <a:pt x="118" y="133"/>
                </a:cubicBezTo>
                <a:cubicBezTo>
                  <a:pt x="118" y="133"/>
                  <a:pt x="116" y="134"/>
                  <a:pt x="115" y="135"/>
                </a:cubicBezTo>
                <a:cubicBezTo>
                  <a:pt x="116" y="134"/>
                  <a:pt x="116" y="134"/>
                  <a:pt x="117" y="132"/>
                </a:cubicBezTo>
                <a:cubicBezTo>
                  <a:pt x="115" y="134"/>
                  <a:pt x="115" y="134"/>
                  <a:pt x="116" y="132"/>
                </a:cubicBezTo>
                <a:cubicBezTo>
                  <a:pt x="115" y="132"/>
                  <a:pt x="115" y="132"/>
                  <a:pt x="115" y="132"/>
                </a:cubicBezTo>
                <a:cubicBezTo>
                  <a:pt x="114" y="133"/>
                  <a:pt x="113" y="134"/>
                  <a:pt x="112" y="135"/>
                </a:cubicBezTo>
                <a:cubicBezTo>
                  <a:pt x="111" y="136"/>
                  <a:pt x="112" y="134"/>
                  <a:pt x="109" y="137"/>
                </a:cubicBezTo>
                <a:cubicBezTo>
                  <a:pt x="111" y="135"/>
                  <a:pt x="109" y="136"/>
                  <a:pt x="110" y="134"/>
                </a:cubicBezTo>
                <a:cubicBezTo>
                  <a:pt x="112" y="133"/>
                  <a:pt x="110" y="133"/>
                  <a:pt x="111" y="133"/>
                </a:cubicBezTo>
                <a:cubicBezTo>
                  <a:pt x="112" y="131"/>
                  <a:pt x="115" y="128"/>
                  <a:pt x="116" y="127"/>
                </a:cubicBezTo>
                <a:cubicBezTo>
                  <a:pt x="118" y="126"/>
                  <a:pt x="119" y="125"/>
                  <a:pt x="120" y="126"/>
                </a:cubicBezTo>
                <a:cubicBezTo>
                  <a:pt x="121" y="125"/>
                  <a:pt x="121" y="124"/>
                  <a:pt x="121" y="124"/>
                </a:cubicBezTo>
                <a:cubicBezTo>
                  <a:pt x="121" y="124"/>
                  <a:pt x="119" y="125"/>
                  <a:pt x="119" y="124"/>
                </a:cubicBezTo>
                <a:cubicBezTo>
                  <a:pt x="122" y="121"/>
                  <a:pt x="125" y="119"/>
                  <a:pt x="126" y="117"/>
                </a:cubicBezTo>
                <a:cubicBezTo>
                  <a:pt x="127" y="116"/>
                  <a:pt x="127" y="116"/>
                  <a:pt x="128" y="116"/>
                </a:cubicBezTo>
                <a:cubicBezTo>
                  <a:pt x="142" y="104"/>
                  <a:pt x="148" y="99"/>
                  <a:pt x="162" y="88"/>
                </a:cubicBezTo>
                <a:cubicBezTo>
                  <a:pt x="163" y="89"/>
                  <a:pt x="163" y="89"/>
                  <a:pt x="164" y="88"/>
                </a:cubicBezTo>
                <a:cubicBezTo>
                  <a:pt x="166" y="86"/>
                  <a:pt x="163" y="88"/>
                  <a:pt x="163" y="88"/>
                </a:cubicBezTo>
                <a:cubicBezTo>
                  <a:pt x="175" y="79"/>
                  <a:pt x="184" y="73"/>
                  <a:pt x="197" y="65"/>
                </a:cubicBezTo>
                <a:cubicBezTo>
                  <a:pt x="197" y="65"/>
                  <a:pt x="196" y="65"/>
                  <a:pt x="195" y="66"/>
                </a:cubicBezTo>
                <a:cubicBezTo>
                  <a:pt x="196" y="65"/>
                  <a:pt x="197" y="65"/>
                  <a:pt x="199" y="63"/>
                </a:cubicBezTo>
                <a:cubicBezTo>
                  <a:pt x="199" y="64"/>
                  <a:pt x="199" y="64"/>
                  <a:pt x="201" y="63"/>
                </a:cubicBezTo>
                <a:cubicBezTo>
                  <a:pt x="202" y="63"/>
                  <a:pt x="201" y="62"/>
                  <a:pt x="201" y="62"/>
                </a:cubicBezTo>
                <a:cubicBezTo>
                  <a:pt x="203" y="61"/>
                  <a:pt x="203" y="61"/>
                  <a:pt x="203" y="62"/>
                </a:cubicBezTo>
                <a:cubicBezTo>
                  <a:pt x="207" y="60"/>
                  <a:pt x="211" y="58"/>
                  <a:pt x="214" y="56"/>
                </a:cubicBezTo>
                <a:cubicBezTo>
                  <a:pt x="213" y="56"/>
                  <a:pt x="212" y="57"/>
                  <a:pt x="210" y="57"/>
                </a:cubicBezTo>
                <a:cubicBezTo>
                  <a:pt x="214" y="54"/>
                  <a:pt x="214" y="57"/>
                  <a:pt x="222" y="53"/>
                </a:cubicBezTo>
                <a:cubicBezTo>
                  <a:pt x="222" y="52"/>
                  <a:pt x="218" y="54"/>
                  <a:pt x="217" y="54"/>
                </a:cubicBezTo>
                <a:cubicBezTo>
                  <a:pt x="219" y="52"/>
                  <a:pt x="216" y="54"/>
                  <a:pt x="216" y="53"/>
                </a:cubicBezTo>
                <a:cubicBezTo>
                  <a:pt x="215" y="53"/>
                  <a:pt x="214" y="54"/>
                  <a:pt x="214" y="54"/>
                </a:cubicBezTo>
                <a:cubicBezTo>
                  <a:pt x="212" y="54"/>
                  <a:pt x="215" y="53"/>
                  <a:pt x="210" y="56"/>
                </a:cubicBezTo>
                <a:cubicBezTo>
                  <a:pt x="211" y="54"/>
                  <a:pt x="217" y="52"/>
                  <a:pt x="219" y="50"/>
                </a:cubicBezTo>
                <a:cubicBezTo>
                  <a:pt x="220" y="50"/>
                  <a:pt x="219" y="51"/>
                  <a:pt x="221" y="50"/>
                </a:cubicBezTo>
                <a:cubicBezTo>
                  <a:pt x="227" y="46"/>
                  <a:pt x="237" y="41"/>
                  <a:pt x="245" y="39"/>
                </a:cubicBezTo>
                <a:cubicBezTo>
                  <a:pt x="246" y="40"/>
                  <a:pt x="242" y="40"/>
                  <a:pt x="241" y="41"/>
                </a:cubicBezTo>
                <a:cubicBezTo>
                  <a:pt x="242" y="41"/>
                  <a:pt x="244" y="40"/>
                  <a:pt x="245" y="40"/>
                </a:cubicBezTo>
                <a:cubicBezTo>
                  <a:pt x="247" y="39"/>
                  <a:pt x="249" y="39"/>
                  <a:pt x="254" y="37"/>
                </a:cubicBezTo>
                <a:cubicBezTo>
                  <a:pt x="252" y="37"/>
                  <a:pt x="247" y="38"/>
                  <a:pt x="253" y="36"/>
                </a:cubicBezTo>
                <a:cubicBezTo>
                  <a:pt x="252" y="36"/>
                  <a:pt x="250" y="37"/>
                  <a:pt x="251" y="36"/>
                </a:cubicBezTo>
                <a:cubicBezTo>
                  <a:pt x="252" y="36"/>
                  <a:pt x="254" y="35"/>
                  <a:pt x="255" y="35"/>
                </a:cubicBezTo>
                <a:cubicBezTo>
                  <a:pt x="257" y="35"/>
                  <a:pt x="255" y="34"/>
                  <a:pt x="258" y="33"/>
                </a:cubicBezTo>
                <a:cubicBezTo>
                  <a:pt x="259" y="34"/>
                  <a:pt x="259" y="34"/>
                  <a:pt x="259" y="34"/>
                </a:cubicBezTo>
                <a:cubicBezTo>
                  <a:pt x="263" y="32"/>
                  <a:pt x="265" y="32"/>
                  <a:pt x="267" y="31"/>
                </a:cubicBezTo>
                <a:cubicBezTo>
                  <a:pt x="273" y="28"/>
                  <a:pt x="273" y="30"/>
                  <a:pt x="279" y="27"/>
                </a:cubicBezTo>
                <a:cubicBezTo>
                  <a:pt x="280" y="27"/>
                  <a:pt x="279" y="27"/>
                  <a:pt x="279" y="28"/>
                </a:cubicBezTo>
                <a:cubicBezTo>
                  <a:pt x="282" y="27"/>
                  <a:pt x="285" y="26"/>
                  <a:pt x="285" y="25"/>
                </a:cubicBezTo>
                <a:cubicBezTo>
                  <a:pt x="288" y="26"/>
                  <a:pt x="294" y="23"/>
                  <a:pt x="301" y="22"/>
                </a:cubicBezTo>
                <a:cubicBezTo>
                  <a:pt x="301" y="21"/>
                  <a:pt x="301" y="21"/>
                  <a:pt x="301" y="21"/>
                </a:cubicBezTo>
                <a:cubicBezTo>
                  <a:pt x="301" y="21"/>
                  <a:pt x="297" y="22"/>
                  <a:pt x="296" y="22"/>
                </a:cubicBezTo>
                <a:cubicBezTo>
                  <a:pt x="298" y="21"/>
                  <a:pt x="297" y="22"/>
                  <a:pt x="298" y="21"/>
                </a:cubicBezTo>
                <a:cubicBezTo>
                  <a:pt x="301" y="20"/>
                  <a:pt x="301" y="20"/>
                  <a:pt x="301" y="20"/>
                </a:cubicBezTo>
                <a:cubicBezTo>
                  <a:pt x="301" y="20"/>
                  <a:pt x="297" y="21"/>
                  <a:pt x="297" y="21"/>
                </a:cubicBezTo>
                <a:cubicBezTo>
                  <a:pt x="300" y="19"/>
                  <a:pt x="301" y="19"/>
                  <a:pt x="305" y="18"/>
                </a:cubicBezTo>
                <a:cubicBezTo>
                  <a:pt x="305" y="19"/>
                  <a:pt x="307" y="18"/>
                  <a:pt x="306" y="19"/>
                </a:cubicBezTo>
                <a:cubicBezTo>
                  <a:pt x="308" y="18"/>
                  <a:pt x="309" y="17"/>
                  <a:pt x="309" y="18"/>
                </a:cubicBezTo>
                <a:cubicBezTo>
                  <a:pt x="316" y="16"/>
                  <a:pt x="316" y="16"/>
                  <a:pt x="322" y="15"/>
                </a:cubicBezTo>
                <a:cubicBezTo>
                  <a:pt x="325" y="15"/>
                  <a:pt x="325" y="14"/>
                  <a:pt x="327" y="13"/>
                </a:cubicBezTo>
                <a:cubicBezTo>
                  <a:pt x="329" y="12"/>
                  <a:pt x="329" y="13"/>
                  <a:pt x="330" y="13"/>
                </a:cubicBezTo>
                <a:cubicBezTo>
                  <a:pt x="332" y="13"/>
                  <a:pt x="332" y="12"/>
                  <a:pt x="334" y="12"/>
                </a:cubicBezTo>
                <a:cubicBezTo>
                  <a:pt x="336" y="12"/>
                  <a:pt x="338" y="11"/>
                  <a:pt x="338" y="12"/>
                </a:cubicBezTo>
                <a:cubicBezTo>
                  <a:pt x="337" y="12"/>
                  <a:pt x="338" y="12"/>
                  <a:pt x="337" y="12"/>
                </a:cubicBezTo>
                <a:cubicBezTo>
                  <a:pt x="337" y="12"/>
                  <a:pt x="336" y="12"/>
                  <a:pt x="336" y="12"/>
                </a:cubicBezTo>
                <a:cubicBezTo>
                  <a:pt x="336" y="13"/>
                  <a:pt x="340" y="11"/>
                  <a:pt x="341" y="12"/>
                </a:cubicBezTo>
                <a:cubicBezTo>
                  <a:pt x="343" y="12"/>
                  <a:pt x="337" y="12"/>
                  <a:pt x="340" y="11"/>
                </a:cubicBezTo>
                <a:cubicBezTo>
                  <a:pt x="342" y="11"/>
                  <a:pt x="342" y="11"/>
                  <a:pt x="342" y="11"/>
                </a:cubicBezTo>
                <a:cubicBezTo>
                  <a:pt x="344" y="11"/>
                  <a:pt x="344" y="11"/>
                  <a:pt x="345" y="11"/>
                </a:cubicBezTo>
                <a:cubicBezTo>
                  <a:pt x="346" y="10"/>
                  <a:pt x="340" y="11"/>
                  <a:pt x="342" y="10"/>
                </a:cubicBezTo>
                <a:cubicBezTo>
                  <a:pt x="347" y="10"/>
                  <a:pt x="347" y="10"/>
                  <a:pt x="347" y="10"/>
                </a:cubicBezTo>
                <a:cubicBezTo>
                  <a:pt x="347" y="9"/>
                  <a:pt x="347" y="9"/>
                  <a:pt x="345" y="9"/>
                </a:cubicBezTo>
                <a:cubicBezTo>
                  <a:pt x="349" y="8"/>
                  <a:pt x="350" y="10"/>
                  <a:pt x="354" y="10"/>
                </a:cubicBezTo>
                <a:cubicBezTo>
                  <a:pt x="356" y="10"/>
                  <a:pt x="358" y="9"/>
                  <a:pt x="360" y="9"/>
                </a:cubicBezTo>
                <a:cubicBezTo>
                  <a:pt x="361" y="9"/>
                  <a:pt x="359" y="9"/>
                  <a:pt x="361" y="9"/>
                </a:cubicBezTo>
                <a:cubicBezTo>
                  <a:pt x="360" y="9"/>
                  <a:pt x="359" y="9"/>
                  <a:pt x="358" y="9"/>
                </a:cubicBezTo>
                <a:cubicBezTo>
                  <a:pt x="355" y="8"/>
                  <a:pt x="363" y="8"/>
                  <a:pt x="360" y="8"/>
                </a:cubicBezTo>
                <a:cubicBezTo>
                  <a:pt x="361" y="7"/>
                  <a:pt x="362" y="9"/>
                  <a:pt x="364" y="8"/>
                </a:cubicBezTo>
                <a:cubicBezTo>
                  <a:pt x="367" y="8"/>
                  <a:pt x="362" y="8"/>
                  <a:pt x="363" y="7"/>
                </a:cubicBezTo>
                <a:cubicBezTo>
                  <a:pt x="364" y="7"/>
                  <a:pt x="365" y="7"/>
                  <a:pt x="365" y="7"/>
                </a:cubicBezTo>
                <a:cubicBezTo>
                  <a:pt x="366" y="7"/>
                  <a:pt x="367" y="8"/>
                  <a:pt x="367" y="8"/>
                </a:cubicBezTo>
                <a:cubicBezTo>
                  <a:pt x="367" y="9"/>
                  <a:pt x="370" y="8"/>
                  <a:pt x="371" y="9"/>
                </a:cubicBezTo>
                <a:cubicBezTo>
                  <a:pt x="374" y="8"/>
                  <a:pt x="371" y="8"/>
                  <a:pt x="372" y="8"/>
                </a:cubicBezTo>
                <a:cubicBezTo>
                  <a:pt x="372" y="7"/>
                  <a:pt x="371" y="8"/>
                  <a:pt x="371" y="8"/>
                </a:cubicBezTo>
                <a:cubicBezTo>
                  <a:pt x="371" y="7"/>
                  <a:pt x="379" y="9"/>
                  <a:pt x="381" y="7"/>
                </a:cubicBezTo>
                <a:cubicBezTo>
                  <a:pt x="384" y="7"/>
                  <a:pt x="386" y="8"/>
                  <a:pt x="390" y="7"/>
                </a:cubicBezTo>
                <a:cubicBezTo>
                  <a:pt x="390" y="7"/>
                  <a:pt x="389" y="7"/>
                  <a:pt x="390" y="7"/>
                </a:cubicBezTo>
                <a:cubicBezTo>
                  <a:pt x="387" y="6"/>
                  <a:pt x="389" y="6"/>
                  <a:pt x="386" y="5"/>
                </a:cubicBezTo>
                <a:cubicBezTo>
                  <a:pt x="388" y="6"/>
                  <a:pt x="389" y="7"/>
                  <a:pt x="391" y="6"/>
                </a:cubicBezTo>
                <a:cubicBezTo>
                  <a:pt x="392" y="6"/>
                  <a:pt x="392" y="7"/>
                  <a:pt x="394" y="7"/>
                </a:cubicBezTo>
                <a:cubicBezTo>
                  <a:pt x="395" y="7"/>
                  <a:pt x="395" y="6"/>
                  <a:pt x="395" y="6"/>
                </a:cubicBezTo>
                <a:cubicBezTo>
                  <a:pt x="396" y="6"/>
                  <a:pt x="399" y="6"/>
                  <a:pt x="397" y="6"/>
                </a:cubicBezTo>
                <a:cubicBezTo>
                  <a:pt x="401" y="5"/>
                  <a:pt x="402" y="7"/>
                  <a:pt x="401" y="7"/>
                </a:cubicBezTo>
                <a:cubicBezTo>
                  <a:pt x="408" y="7"/>
                  <a:pt x="400" y="5"/>
                  <a:pt x="400" y="4"/>
                </a:cubicBezTo>
                <a:cubicBezTo>
                  <a:pt x="402" y="5"/>
                  <a:pt x="404" y="4"/>
                  <a:pt x="401" y="4"/>
                </a:cubicBezTo>
                <a:cubicBezTo>
                  <a:pt x="406" y="3"/>
                  <a:pt x="402" y="5"/>
                  <a:pt x="407" y="5"/>
                </a:cubicBezTo>
                <a:cubicBezTo>
                  <a:pt x="411" y="4"/>
                  <a:pt x="406" y="3"/>
                  <a:pt x="410" y="3"/>
                </a:cubicBezTo>
                <a:cubicBezTo>
                  <a:pt x="408" y="2"/>
                  <a:pt x="400" y="3"/>
                  <a:pt x="399" y="2"/>
                </a:cubicBezTo>
                <a:cubicBezTo>
                  <a:pt x="400" y="1"/>
                  <a:pt x="404" y="2"/>
                  <a:pt x="404" y="2"/>
                </a:cubicBezTo>
                <a:cubicBezTo>
                  <a:pt x="407" y="2"/>
                  <a:pt x="407" y="1"/>
                  <a:pt x="412" y="2"/>
                </a:cubicBezTo>
                <a:cubicBezTo>
                  <a:pt x="411" y="2"/>
                  <a:pt x="413" y="2"/>
                  <a:pt x="412" y="3"/>
                </a:cubicBezTo>
                <a:cubicBezTo>
                  <a:pt x="415" y="3"/>
                  <a:pt x="415" y="1"/>
                  <a:pt x="419" y="1"/>
                </a:cubicBezTo>
                <a:cubicBezTo>
                  <a:pt x="417" y="2"/>
                  <a:pt x="416" y="2"/>
                  <a:pt x="421" y="2"/>
                </a:cubicBezTo>
                <a:cubicBezTo>
                  <a:pt x="420" y="3"/>
                  <a:pt x="417" y="3"/>
                  <a:pt x="417" y="2"/>
                </a:cubicBezTo>
                <a:cubicBezTo>
                  <a:pt x="416" y="2"/>
                  <a:pt x="416" y="3"/>
                  <a:pt x="415" y="3"/>
                </a:cubicBezTo>
                <a:cubicBezTo>
                  <a:pt x="414" y="3"/>
                  <a:pt x="417" y="3"/>
                  <a:pt x="417" y="4"/>
                </a:cubicBezTo>
                <a:cubicBezTo>
                  <a:pt x="419" y="4"/>
                  <a:pt x="418" y="3"/>
                  <a:pt x="416" y="3"/>
                </a:cubicBezTo>
                <a:cubicBezTo>
                  <a:pt x="417" y="3"/>
                  <a:pt x="421" y="3"/>
                  <a:pt x="421" y="4"/>
                </a:cubicBezTo>
                <a:cubicBezTo>
                  <a:pt x="418" y="4"/>
                  <a:pt x="427" y="5"/>
                  <a:pt x="424" y="5"/>
                </a:cubicBezTo>
                <a:cubicBezTo>
                  <a:pt x="427" y="5"/>
                  <a:pt x="427" y="6"/>
                  <a:pt x="430" y="6"/>
                </a:cubicBezTo>
                <a:cubicBezTo>
                  <a:pt x="426" y="5"/>
                  <a:pt x="427" y="5"/>
                  <a:pt x="425" y="4"/>
                </a:cubicBezTo>
                <a:cubicBezTo>
                  <a:pt x="426" y="4"/>
                  <a:pt x="428" y="4"/>
                  <a:pt x="430" y="4"/>
                </a:cubicBezTo>
                <a:cubicBezTo>
                  <a:pt x="427" y="4"/>
                  <a:pt x="430" y="4"/>
                  <a:pt x="428" y="4"/>
                </a:cubicBezTo>
                <a:cubicBezTo>
                  <a:pt x="429" y="5"/>
                  <a:pt x="432" y="5"/>
                  <a:pt x="433" y="5"/>
                </a:cubicBezTo>
                <a:cubicBezTo>
                  <a:pt x="434" y="5"/>
                  <a:pt x="431" y="5"/>
                  <a:pt x="431" y="4"/>
                </a:cubicBezTo>
                <a:cubicBezTo>
                  <a:pt x="432" y="4"/>
                  <a:pt x="438" y="5"/>
                  <a:pt x="438" y="5"/>
                </a:cubicBezTo>
                <a:cubicBezTo>
                  <a:pt x="442" y="6"/>
                  <a:pt x="445" y="6"/>
                  <a:pt x="453" y="7"/>
                </a:cubicBezTo>
                <a:cubicBezTo>
                  <a:pt x="453" y="7"/>
                  <a:pt x="452" y="7"/>
                  <a:pt x="451" y="7"/>
                </a:cubicBezTo>
                <a:cubicBezTo>
                  <a:pt x="451" y="7"/>
                  <a:pt x="453" y="7"/>
                  <a:pt x="453" y="7"/>
                </a:cubicBezTo>
                <a:cubicBezTo>
                  <a:pt x="452" y="8"/>
                  <a:pt x="450" y="7"/>
                  <a:pt x="447" y="6"/>
                </a:cubicBezTo>
                <a:cubicBezTo>
                  <a:pt x="447" y="7"/>
                  <a:pt x="447" y="7"/>
                  <a:pt x="447" y="7"/>
                </a:cubicBezTo>
                <a:cubicBezTo>
                  <a:pt x="448" y="7"/>
                  <a:pt x="453" y="8"/>
                  <a:pt x="453" y="9"/>
                </a:cubicBezTo>
                <a:cubicBezTo>
                  <a:pt x="454" y="8"/>
                  <a:pt x="456" y="7"/>
                  <a:pt x="453" y="6"/>
                </a:cubicBezTo>
                <a:cubicBezTo>
                  <a:pt x="454" y="6"/>
                  <a:pt x="457" y="7"/>
                  <a:pt x="455" y="6"/>
                </a:cubicBezTo>
                <a:cubicBezTo>
                  <a:pt x="456" y="6"/>
                  <a:pt x="458" y="7"/>
                  <a:pt x="460" y="7"/>
                </a:cubicBezTo>
                <a:cubicBezTo>
                  <a:pt x="460" y="7"/>
                  <a:pt x="459" y="7"/>
                  <a:pt x="458" y="6"/>
                </a:cubicBezTo>
                <a:cubicBezTo>
                  <a:pt x="460" y="6"/>
                  <a:pt x="465" y="7"/>
                  <a:pt x="465" y="6"/>
                </a:cubicBezTo>
                <a:cubicBezTo>
                  <a:pt x="466" y="7"/>
                  <a:pt x="466" y="7"/>
                  <a:pt x="465" y="7"/>
                </a:cubicBezTo>
                <a:cubicBezTo>
                  <a:pt x="466" y="7"/>
                  <a:pt x="469" y="8"/>
                  <a:pt x="468" y="8"/>
                </a:cubicBezTo>
                <a:cubicBezTo>
                  <a:pt x="466" y="8"/>
                  <a:pt x="466" y="8"/>
                  <a:pt x="463" y="7"/>
                </a:cubicBezTo>
                <a:cubicBezTo>
                  <a:pt x="463" y="8"/>
                  <a:pt x="464" y="8"/>
                  <a:pt x="464" y="8"/>
                </a:cubicBezTo>
                <a:cubicBezTo>
                  <a:pt x="468" y="9"/>
                  <a:pt x="467" y="8"/>
                  <a:pt x="470" y="9"/>
                </a:cubicBezTo>
                <a:cubicBezTo>
                  <a:pt x="470" y="8"/>
                  <a:pt x="473" y="8"/>
                  <a:pt x="477" y="9"/>
                </a:cubicBezTo>
                <a:cubicBezTo>
                  <a:pt x="476" y="10"/>
                  <a:pt x="474" y="9"/>
                  <a:pt x="471" y="9"/>
                </a:cubicBezTo>
                <a:cubicBezTo>
                  <a:pt x="472" y="9"/>
                  <a:pt x="472" y="10"/>
                  <a:pt x="472" y="10"/>
                </a:cubicBezTo>
                <a:cubicBezTo>
                  <a:pt x="473" y="10"/>
                  <a:pt x="475" y="10"/>
                  <a:pt x="476" y="10"/>
                </a:cubicBezTo>
                <a:cubicBezTo>
                  <a:pt x="478" y="10"/>
                  <a:pt x="478" y="11"/>
                  <a:pt x="478" y="11"/>
                </a:cubicBezTo>
                <a:cubicBezTo>
                  <a:pt x="479" y="11"/>
                  <a:pt x="481" y="11"/>
                  <a:pt x="483" y="12"/>
                </a:cubicBezTo>
                <a:cubicBezTo>
                  <a:pt x="483" y="11"/>
                  <a:pt x="484" y="11"/>
                  <a:pt x="482" y="11"/>
                </a:cubicBezTo>
                <a:cubicBezTo>
                  <a:pt x="483" y="10"/>
                  <a:pt x="485" y="11"/>
                  <a:pt x="484" y="12"/>
                </a:cubicBezTo>
                <a:cubicBezTo>
                  <a:pt x="485" y="12"/>
                  <a:pt x="486" y="11"/>
                  <a:pt x="487" y="12"/>
                </a:cubicBezTo>
                <a:cubicBezTo>
                  <a:pt x="487" y="12"/>
                  <a:pt x="485" y="10"/>
                  <a:pt x="490" y="11"/>
                </a:cubicBezTo>
                <a:cubicBezTo>
                  <a:pt x="490" y="10"/>
                  <a:pt x="485" y="10"/>
                  <a:pt x="484" y="9"/>
                </a:cubicBezTo>
                <a:cubicBezTo>
                  <a:pt x="482" y="9"/>
                  <a:pt x="481" y="9"/>
                  <a:pt x="482" y="9"/>
                </a:cubicBezTo>
                <a:cubicBezTo>
                  <a:pt x="480" y="9"/>
                  <a:pt x="481" y="9"/>
                  <a:pt x="478" y="8"/>
                </a:cubicBezTo>
                <a:cubicBezTo>
                  <a:pt x="478" y="8"/>
                  <a:pt x="482" y="9"/>
                  <a:pt x="481" y="7"/>
                </a:cubicBezTo>
                <a:cubicBezTo>
                  <a:pt x="484" y="8"/>
                  <a:pt x="482" y="8"/>
                  <a:pt x="482" y="8"/>
                </a:cubicBezTo>
                <a:cubicBezTo>
                  <a:pt x="486" y="9"/>
                  <a:pt x="486" y="9"/>
                  <a:pt x="489" y="9"/>
                </a:cubicBezTo>
                <a:cubicBezTo>
                  <a:pt x="489" y="9"/>
                  <a:pt x="487" y="9"/>
                  <a:pt x="487" y="8"/>
                </a:cubicBezTo>
                <a:cubicBezTo>
                  <a:pt x="491" y="9"/>
                  <a:pt x="493" y="10"/>
                  <a:pt x="496" y="11"/>
                </a:cubicBezTo>
                <a:cubicBezTo>
                  <a:pt x="495" y="11"/>
                  <a:pt x="495" y="10"/>
                  <a:pt x="495" y="11"/>
                </a:cubicBezTo>
                <a:cubicBezTo>
                  <a:pt x="496" y="11"/>
                  <a:pt x="499" y="12"/>
                  <a:pt x="499" y="11"/>
                </a:cubicBezTo>
                <a:cubicBezTo>
                  <a:pt x="500" y="12"/>
                  <a:pt x="500" y="12"/>
                  <a:pt x="501" y="13"/>
                </a:cubicBezTo>
                <a:cubicBezTo>
                  <a:pt x="505" y="13"/>
                  <a:pt x="510" y="15"/>
                  <a:pt x="512" y="16"/>
                </a:cubicBezTo>
                <a:cubicBezTo>
                  <a:pt x="514" y="17"/>
                  <a:pt x="512" y="15"/>
                  <a:pt x="510" y="14"/>
                </a:cubicBezTo>
                <a:cubicBezTo>
                  <a:pt x="510" y="14"/>
                  <a:pt x="516" y="16"/>
                  <a:pt x="514" y="16"/>
                </a:cubicBezTo>
                <a:cubicBezTo>
                  <a:pt x="516" y="17"/>
                  <a:pt x="519" y="18"/>
                  <a:pt x="520" y="18"/>
                </a:cubicBezTo>
                <a:cubicBezTo>
                  <a:pt x="519" y="17"/>
                  <a:pt x="518" y="17"/>
                  <a:pt x="517" y="17"/>
                </a:cubicBezTo>
                <a:cubicBezTo>
                  <a:pt x="520" y="17"/>
                  <a:pt x="527" y="19"/>
                  <a:pt x="532" y="21"/>
                </a:cubicBezTo>
                <a:cubicBezTo>
                  <a:pt x="529" y="19"/>
                  <a:pt x="537" y="22"/>
                  <a:pt x="537" y="22"/>
                </a:cubicBezTo>
                <a:cubicBezTo>
                  <a:pt x="539" y="22"/>
                  <a:pt x="538" y="23"/>
                  <a:pt x="540" y="23"/>
                </a:cubicBezTo>
                <a:cubicBezTo>
                  <a:pt x="539" y="23"/>
                  <a:pt x="538" y="23"/>
                  <a:pt x="536" y="22"/>
                </a:cubicBezTo>
                <a:cubicBezTo>
                  <a:pt x="536" y="23"/>
                  <a:pt x="543" y="25"/>
                  <a:pt x="545" y="25"/>
                </a:cubicBezTo>
                <a:cubicBezTo>
                  <a:pt x="545" y="25"/>
                  <a:pt x="542" y="25"/>
                  <a:pt x="540" y="24"/>
                </a:cubicBezTo>
                <a:cubicBezTo>
                  <a:pt x="543" y="24"/>
                  <a:pt x="547" y="25"/>
                  <a:pt x="551" y="27"/>
                </a:cubicBezTo>
                <a:cubicBezTo>
                  <a:pt x="551" y="27"/>
                  <a:pt x="550" y="27"/>
                  <a:pt x="552" y="28"/>
                </a:cubicBezTo>
                <a:cubicBezTo>
                  <a:pt x="551" y="28"/>
                  <a:pt x="549" y="26"/>
                  <a:pt x="549" y="27"/>
                </a:cubicBezTo>
                <a:cubicBezTo>
                  <a:pt x="550" y="28"/>
                  <a:pt x="552" y="28"/>
                  <a:pt x="552" y="29"/>
                </a:cubicBezTo>
                <a:cubicBezTo>
                  <a:pt x="554" y="30"/>
                  <a:pt x="550" y="28"/>
                  <a:pt x="551" y="29"/>
                </a:cubicBezTo>
                <a:cubicBezTo>
                  <a:pt x="555" y="29"/>
                  <a:pt x="555" y="30"/>
                  <a:pt x="558" y="30"/>
                </a:cubicBezTo>
                <a:cubicBezTo>
                  <a:pt x="562" y="32"/>
                  <a:pt x="569" y="34"/>
                  <a:pt x="569" y="35"/>
                </a:cubicBezTo>
                <a:cubicBezTo>
                  <a:pt x="571" y="36"/>
                  <a:pt x="570" y="35"/>
                  <a:pt x="571" y="35"/>
                </a:cubicBezTo>
                <a:cubicBezTo>
                  <a:pt x="572" y="36"/>
                  <a:pt x="575" y="37"/>
                  <a:pt x="573" y="37"/>
                </a:cubicBezTo>
                <a:cubicBezTo>
                  <a:pt x="575" y="38"/>
                  <a:pt x="575" y="38"/>
                  <a:pt x="577" y="39"/>
                </a:cubicBezTo>
                <a:cubicBezTo>
                  <a:pt x="577" y="39"/>
                  <a:pt x="575" y="39"/>
                  <a:pt x="576" y="39"/>
                </a:cubicBezTo>
                <a:cubicBezTo>
                  <a:pt x="578" y="40"/>
                  <a:pt x="578" y="39"/>
                  <a:pt x="579" y="39"/>
                </a:cubicBezTo>
                <a:cubicBezTo>
                  <a:pt x="579" y="38"/>
                  <a:pt x="576" y="38"/>
                  <a:pt x="576" y="38"/>
                </a:cubicBezTo>
                <a:cubicBezTo>
                  <a:pt x="576" y="37"/>
                  <a:pt x="580" y="39"/>
                  <a:pt x="579" y="39"/>
                </a:cubicBezTo>
                <a:cubicBezTo>
                  <a:pt x="581" y="40"/>
                  <a:pt x="581" y="40"/>
                  <a:pt x="583" y="40"/>
                </a:cubicBezTo>
                <a:cubicBezTo>
                  <a:pt x="586" y="42"/>
                  <a:pt x="586" y="42"/>
                  <a:pt x="589" y="44"/>
                </a:cubicBezTo>
                <a:cubicBezTo>
                  <a:pt x="587" y="43"/>
                  <a:pt x="587" y="42"/>
                  <a:pt x="586" y="42"/>
                </a:cubicBezTo>
                <a:cubicBezTo>
                  <a:pt x="585" y="40"/>
                  <a:pt x="593" y="44"/>
                  <a:pt x="594" y="45"/>
                </a:cubicBezTo>
                <a:cubicBezTo>
                  <a:pt x="594" y="45"/>
                  <a:pt x="591" y="43"/>
                  <a:pt x="590" y="43"/>
                </a:cubicBezTo>
                <a:cubicBezTo>
                  <a:pt x="592" y="45"/>
                  <a:pt x="596" y="46"/>
                  <a:pt x="598" y="48"/>
                </a:cubicBezTo>
                <a:cubicBezTo>
                  <a:pt x="600" y="49"/>
                  <a:pt x="597" y="46"/>
                  <a:pt x="599" y="47"/>
                </a:cubicBezTo>
                <a:cubicBezTo>
                  <a:pt x="600" y="48"/>
                  <a:pt x="601" y="49"/>
                  <a:pt x="603" y="50"/>
                </a:cubicBezTo>
                <a:cubicBezTo>
                  <a:pt x="603" y="50"/>
                  <a:pt x="606" y="52"/>
                  <a:pt x="606" y="51"/>
                </a:cubicBezTo>
                <a:cubicBezTo>
                  <a:pt x="612" y="54"/>
                  <a:pt x="615" y="56"/>
                  <a:pt x="620" y="59"/>
                </a:cubicBezTo>
                <a:cubicBezTo>
                  <a:pt x="619" y="58"/>
                  <a:pt x="619" y="59"/>
                  <a:pt x="619" y="59"/>
                </a:cubicBezTo>
                <a:cubicBezTo>
                  <a:pt x="624" y="60"/>
                  <a:pt x="634" y="67"/>
                  <a:pt x="640" y="71"/>
                </a:cubicBezTo>
                <a:cubicBezTo>
                  <a:pt x="642" y="72"/>
                  <a:pt x="641" y="71"/>
                  <a:pt x="643" y="73"/>
                </a:cubicBezTo>
                <a:cubicBezTo>
                  <a:pt x="643" y="73"/>
                  <a:pt x="643" y="73"/>
                  <a:pt x="644" y="73"/>
                </a:cubicBezTo>
                <a:cubicBezTo>
                  <a:pt x="644" y="73"/>
                  <a:pt x="643" y="72"/>
                  <a:pt x="642" y="72"/>
                </a:cubicBezTo>
                <a:cubicBezTo>
                  <a:pt x="645" y="73"/>
                  <a:pt x="651" y="78"/>
                  <a:pt x="653" y="78"/>
                </a:cubicBezTo>
                <a:cubicBezTo>
                  <a:pt x="655" y="80"/>
                  <a:pt x="658" y="83"/>
                  <a:pt x="661" y="84"/>
                </a:cubicBezTo>
                <a:cubicBezTo>
                  <a:pt x="665" y="87"/>
                  <a:pt x="675" y="94"/>
                  <a:pt x="680" y="98"/>
                </a:cubicBezTo>
                <a:cubicBezTo>
                  <a:pt x="680" y="98"/>
                  <a:pt x="679" y="97"/>
                  <a:pt x="679" y="98"/>
                </a:cubicBezTo>
                <a:cubicBezTo>
                  <a:pt x="681" y="99"/>
                  <a:pt x="682" y="100"/>
                  <a:pt x="684" y="102"/>
                </a:cubicBezTo>
                <a:cubicBezTo>
                  <a:pt x="685" y="102"/>
                  <a:pt x="683" y="101"/>
                  <a:pt x="684" y="101"/>
                </a:cubicBezTo>
                <a:cubicBezTo>
                  <a:pt x="688" y="104"/>
                  <a:pt x="693" y="109"/>
                  <a:pt x="699" y="114"/>
                </a:cubicBezTo>
                <a:cubicBezTo>
                  <a:pt x="698" y="114"/>
                  <a:pt x="698" y="114"/>
                  <a:pt x="699" y="115"/>
                </a:cubicBezTo>
                <a:cubicBezTo>
                  <a:pt x="701" y="117"/>
                  <a:pt x="702" y="118"/>
                  <a:pt x="703" y="118"/>
                </a:cubicBezTo>
                <a:cubicBezTo>
                  <a:pt x="705" y="120"/>
                  <a:pt x="704" y="119"/>
                  <a:pt x="705" y="120"/>
                </a:cubicBezTo>
                <a:cubicBezTo>
                  <a:pt x="707" y="122"/>
                  <a:pt x="704" y="119"/>
                  <a:pt x="705" y="119"/>
                </a:cubicBezTo>
                <a:cubicBezTo>
                  <a:pt x="707" y="121"/>
                  <a:pt x="707" y="121"/>
                  <a:pt x="709" y="123"/>
                </a:cubicBezTo>
                <a:cubicBezTo>
                  <a:pt x="705" y="121"/>
                  <a:pt x="715" y="129"/>
                  <a:pt x="718" y="132"/>
                </a:cubicBezTo>
                <a:cubicBezTo>
                  <a:pt x="716" y="131"/>
                  <a:pt x="717" y="131"/>
                  <a:pt x="716" y="129"/>
                </a:cubicBezTo>
                <a:cubicBezTo>
                  <a:pt x="716" y="129"/>
                  <a:pt x="717" y="130"/>
                  <a:pt x="717" y="130"/>
                </a:cubicBezTo>
                <a:cubicBezTo>
                  <a:pt x="722" y="135"/>
                  <a:pt x="722" y="134"/>
                  <a:pt x="723" y="137"/>
                </a:cubicBezTo>
                <a:cubicBezTo>
                  <a:pt x="724" y="138"/>
                  <a:pt x="723" y="136"/>
                  <a:pt x="724" y="136"/>
                </a:cubicBezTo>
                <a:cubicBezTo>
                  <a:pt x="727" y="139"/>
                  <a:pt x="727" y="140"/>
                  <a:pt x="728" y="141"/>
                </a:cubicBezTo>
                <a:cubicBezTo>
                  <a:pt x="729" y="142"/>
                  <a:pt x="732" y="144"/>
                  <a:pt x="732" y="145"/>
                </a:cubicBezTo>
                <a:cubicBezTo>
                  <a:pt x="732" y="146"/>
                  <a:pt x="735" y="148"/>
                  <a:pt x="734" y="148"/>
                </a:cubicBezTo>
                <a:cubicBezTo>
                  <a:pt x="736" y="149"/>
                  <a:pt x="736" y="149"/>
                  <a:pt x="737" y="150"/>
                </a:cubicBezTo>
                <a:cubicBezTo>
                  <a:pt x="738" y="150"/>
                  <a:pt x="735" y="148"/>
                  <a:pt x="734" y="147"/>
                </a:cubicBezTo>
                <a:cubicBezTo>
                  <a:pt x="736" y="147"/>
                  <a:pt x="734" y="144"/>
                  <a:pt x="736" y="144"/>
                </a:cubicBezTo>
                <a:cubicBezTo>
                  <a:pt x="739" y="150"/>
                  <a:pt x="741" y="155"/>
                  <a:pt x="745" y="161"/>
                </a:cubicBezTo>
                <a:cubicBezTo>
                  <a:pt x="747" y="163"/>
                  <a:pt x="742" y="157"/>
                  <a:pt x="747" y="162"/>
                </a:cubicBezTo>
                <a:cubicBezTo>
                  <a:pt x="747" y="161"/>
                  <a:pt x="745" y="159"/>
                  <a:pt x="746" y="160"/>
                </a:cubicBezTo>
                <a:cubicBezTo>
                  <a:pt x="744" y="157"/>
                  <a:pt x="744" y="158"/>
                  <a:pt x="743" y="156"/>
                </a:cubicBezTo>
                <a:cubicBezTo>
                  <a:pt x="743" y="156"/>
                  <a:pt x="745" y="158"/>
                  <a:pt x="746" y="159"/>
                </a:cubicBezTo>
                <a:cubicBezTo>
                  <a:pt x="746" y="159"/>
                  <a:pt x="745" y="156"/>
                  <a:pt x="747" y="158"/>
                </a:cubicBezTo>
                <a:cubicBezTo>
                  <a:pt x="746" y="156"/>
                  <a:pt x="744" y="153"/>
                  <a:pt x="745" y="154"/>
                </a:cubicBezTo>
                <a:cubicBezTo>
                  <a:pt x="747" y="156"/>
                  <a:pt x="748" y="158"/>
                  <a:pt x="749" y="159"/>
                </a:cubicBezTo>
                <a:cubicBezTo>
                  <a:pt x="749" y="160"/>
                  <a:pt x="752" y="165"/>
                  <a:pt x="750" y="164"/>
                </a:cubicBezTo>
                <a:cubicBezTo>
                  <a:pt x="752" y="166"/>
                  <a:pt x="751" y="167"/>
                  <a:pt x="751" y="167"/>
                </a:cubicBezTo>
                <a:cubicBezTo>
                  <a:pt x="753" y="170"/>
                  <a:pt x="756" y="173"/>
                  <a:pt x="757" y="174"/>
                </a:cubicBezTo>
                <a:cubicBezTo>
                  <a:pt x="757" y="173"/>
                  <a:pt x="755" y="172"/>
                  <a:pt x="754" y="170"/>
                </a:cubicBezTo>
                <a:cubicBezTo>
                  <a:pt x="754" y="168"/>
                  <a:pt x="759" y="172"/>
                  <a:pt x="756" y="168"/>
                </a:cubicBezTo>
                <a:cubicBezTo>
                  <a:pt x="757" y="169"/>
                  <a:pt x="757" y="170"/>
                  <a:pt x="759" y="173"/>
                </a:cubicBezTo>
                <a:cubicBezTo>
                  <a:pt x="759" y="174"/>
                  <a:pt x="757" y="173"/>
                  <a:pt x="760" y="177"/>
                </a:cubicBezTo>
                <a:cubicBezTo>
                  <a:pt x="759" y="176"/>
                  <a:pt x="759" y="175"/>
                  <a:pt x="758" y="175"/>
                </a:cubicBezTo>
                <a:cubicBezTo>
                  <a:pt x="760" y="177"/>
                  <a:pt x="760" y="179"/>
                  <a:pt x="762" y="181"/>
                </a:cubicBezTo>
                <a:cubicBezTo>
                  <a:pt x="762" y="182"/>
                  <a:pt x="762" y="181"/>
                  <a:pt x="764" y="182"/>
                </a:cubicBezTo>
                <a:cubicBezTo>
                  <a:pt x="765" y="184"/>
                  <a:pt x="766" y="187"/>
                  <a:pt x="767" y="186"/>
                </a:cubicBezTo>
                <a:cubicBezTo>
                  <a:pt x="768" y="186"/>
                  <a:pt x="765" y="183"/>
                  <a:pt x="764" y="182"/>
                </a:cubicBezTo>
                <a:cubicBezTo>
                  <a:pt x="762" y="178"/>
                  <a:pt x="767" y="183"/>
                  <a:pt x="764" y="178"/>
                </a:cubicBezTo>
                <a:cubicBezTo>
                  <a:pt x="766" y="180"/>
                  <a:pt x="766" y="181"/>
                  <a:pt x="766" y="179"/>
                </a:cubicBezTo>
                <a:cubicBezTo>
                  <a:pt x="767" y="180"/>
                  <a:pt x="768" y="181"/>
                  <a:pt x="768" y="181"/>
                </a:cubicBezTo>
                <a:cubicBezTo>
                  <a:pt x="770" y="185"/>
                  <a:pt x="768" y="190"/>
                  <a:pt x="774" y="194"/>
                </a:cubicBezTo>
                <a:cubicBezTo>
                  <a:pt x="773" y="192"/>
                  <a:pt x="774" y="192"/>
                  <a:pt x="776" y="194"/>
                </a:cubicBezTo>
                <a:cubicBezTo>
                  <a:pt x="775" y="192"/>
                  <a:pt x="774" y="188"/>
                  <a:pt x="776" y="190"/>
                </a:cubicBezTo>
                <a:cubicBezTo>
                  <a:pt x="782" y="200"/>
                  <a:pt x="774" y="198"/>
                  <a:pt x="781" y="209"/>
                </a:cubicBezTo>
                <a:cubicBezTo>
                  <a:pt x="782" y="211"/>
                  <a:pt x="782" y="210"/>
                  <a:pt x="784" y="211"/>
                </a:cubicBezTo>
                <a:cubicBezTo>
                  <a:pt x="782" y="207"/>
                  <a:pt x="785" y="207"/>
                  <a:pt x="785" y="203"/>
                </a:cubicBezTo>
                <a:cubicBezTo>
                  <a:pt x="789" y="210"/>
                  <a:pt x="784" y="206"/>
                  <a:pt x="788" y="212"/>
                </a:cubicBezTo>
                <a:cubicBezTo>
                  <a:pt x="786" y="212"/>
                  <a:pt x="788" y="216"/>
                  <a:pt x="786" y="217"/>
                </a:cubicBezTo>
                <a:cubicBezTo>
                  <a:pt x="787" y="218"/>
                  <a:pt x="788" y="218"/>
                  <a:pt x="789" y="220"/>
                </a:cubicBezTo>
                <a:cubicBezTo>
                  <a:pt x="788" y="220"/>
                  <a:pt x="787" y="218"/>
                  <a:pt x="787" y="219"/>
                </a:cubicBezTo>
                <a:cubicBezTo>
                  <a:pt x="788" y="221"/>
                  <a:pt x="789" y="223"/>
                  <a:pt x="791" y="226"/>
                </a:cubicBezTo>
                <a:cubicBezTo>
                  <a:pt x="793" y="227"/>
                  <a:pt x="790" y="222"/>
                  <a:pt x="793" y="224"/>
                </a:cubicBezTo>
                <a:cubicBezTo>
                  <a:pt x="792" y="220"/>
                  <a:pt x="793" y="220"/>
                  <a:pt x="795" y="221"/>
                </a:cubicBezTo>
                <a:cubicBezTo>
                  <a:pt x="798" y="227"/>
                  <a:pt x="796" y="231"/>
                  <a:pt x="795" y="230"/>
                </a:cubicBezTo>
                <a:cubicBezTo>
                  <a:pt x="795" y="231"/>
                  <a:pt x="796" y="233"/>
                  <a:pt x="796" y="234"/>
                </a:cubicBezTo>
                <a:cubicBezTo>
                  <a:pt x="793" y="231"/>
                  <a:pt x="796" y="239"/>
                  <a:pt x="792" y="235"/>
                </a:cubicBezTo>
                <a:cubicBezTo>
                  <a:pt x="794" y="238"/>
                  <a:pt x="793" y="237"/>
                  <a:pt x="792" y="236"/>
                </a:cubicBezTo>
                <a:cubicBezTo>
                  <a:pt x="794" y="240"/>
                  <a:pt x="794" y="243"/>
                  <a:pt x="797" y="248"/>
                </a:cubicBezTo>
                <a:cubicBezTo>
                  <a:pt x="797" y="246"/>
                  <a:pt x="797" y="245"/>
                  <a:pt x="799" y="248"/>
                </a:cubicBezTo>
                <a:cubicBezTo>
                  <a:pt x="799" y="247"/>
                  <a:pt x="798" y="246"/>
                  <a:pt x="798" y="245"/>
                </a:cubicBezTo>
                <a:cubicBezTo>
                  <a:pt x="798" y="244"/>
                  <a:pt x="799" y="247"/>
                  <a:pt x="800" y="247"/>
                </a:cubicBezTo>
                <a:cubicBezTo>
                  <a:pt x="800" y="246"/>
                  <a:pt x="799" y="246"/>
                  <a:pt x="798" y="244"/>
                </a:cubicBezTo>
                <a:cubicBezTo>
                  <a:pt x="799" y="244"/>
                  <a:pt x="800" y="246"/>
                  <a:pt x="800" y="246"/>
                </a:cubicBezTo>
                <a:cubicBezTo>
                  <a:pt x="802" y="250"/>
                  <a:pt x="800" y="249"/>
                  <a:pt x="801" y="252"/>
                </a:cubicBezTo>
                <a:cubicBezTo>
                  <a:pt x="799" y="250"/>
                  <a:pt x="800" y="252"/>
                  <a:pt x="799" y="251"/>
                </a:cubicBezTo>
                <a:cubicBezTo>
                  <a:pt x="800" y="252"/>
                  <a:pt x="801" y="254"/>
                  <a:pt x="802" y="256"/>
                </a:cubicBezTo>
                <a:cubicBezTo>
                  <a:pt x="800" y="254"/>
                  <a:pt x="800" y="256"/>
                  <a:pt x="799" y="255"/>
                </a:cubicBezTo>
                <a:cubicBezTo>
                  <a:pt x="799" y="256"/>
                  <a:pt x="800" y="257"/>
                  <a:pt x="800" y="258"/>
                </a:cubicBezTo>
                <a:cubicBezTo>
                  <a:pt x="798" y="257"/>
                  <a:pt x="797" y="261"/>
                  <a:pt x="794" y="257"/>
                </a:cubicBezTo>
                <a:cubicBezTo>
                  <a:pt x="794" y="258"/>
                  <a:pt x="795" y="260"/>
                  <a:pt x="794" y="260"/>
                </a:cubicBezTo>
                <a:cubicBezTo>
                  <a:pt x="792" y="255"/>
                  <a:pt x="791" y="256"/>
                  <a:pt x="790" y="256"/>
                </a:cubicBezTo>
                <a:cubicBezTo>
                  <a:pt x="792" y="259"/>
                  <a:pt x="794" y="261"/>
                  <a:pt x="795" y="265"/>
                </a:cubicBezTo>
                <a:cubicBezTo>
                  <a:pt x="793" y="262"/>
                  <a:pt x="795" y="266"/>
                  <a:pt x="793" y="262"/>
                </a:cubicBezTo>
                <a:cubicBezTo>
                  <a:pt x="792" y="267"/>
                  <a:pt x="790" y="268"/>
                  <a:pt x="787" y="266"/>
                </a:cubicBezTo>
                <a:cubicBezTo>
                  <a:pt x="786" y="263"/>
                  <a:pt x="784" y="260"/>
                  <a:pt x="784" y="259"/>
                </a:cubicBezTo>
                <a:cubicBezTo>
                  <a:pt x="784" y="258"/>
                  <a:pt x="783" y="258"/>
                  <a:pt x="783" y="257"/>
                </a:cubicBezTo>
                <a:cubicBezTo>
                  <a:pt x="783" y="257"/>
                  <a:pt x="783" y="258"/>
                  <a:pt x="784" y="259"/>
                </a:cubicBezTo>
                <a:cubicBezTo>
                  <a:pt x="783" y="258"/>
                  <a:pt x="782" y="256"/>
                  <a:pt x="782" y="255"/>
                </a:cubicBezTo>
                <a:close/>
                <a:moveTo>
                  <a:pt x="340" y="50"/>
                </a:moveTo>
                <a:cubicBezTo>
                  <a:pt x="338" y="51"/>
                  <a:pt x="336" y="51"/>
                  <a:pt x="336" y="51"/>
                </a:cubicBezTo>
                <a:cubicBezTo>
                  <a:pt x="338" y="51"/>
                  <a:pt x="340" y="51"/>
                  <a:pt x="340" y="50"/>
                </a:cubicBezTo>
                <a:close/>
                <a:moveTo>
                  <a:pt x="236" y="74"/>
                </a:moveTo>
                <a:cubicBezTo>
                  <a:pt x="236" y="74"/>
                  <a:pt x="235" y="75"/>
                  <a:pt x="235" y="74"/>
                </a:cubicBezTo>
                <a:cubicBezTo>
                  <a:pt x="234" y="75"/>
                  <a:pt x="233" y="75"/>
                  <a:pt x="233" y="76"/>
                </a:cubicBezTo>
                <a:cubicBezTo>
                  <a:pt x="236" y="75"/>
                  <a:pt x="230" y="77"/>
                  <a:pt x="232" y="77"/>
                </a:cubicBezTo>
                <a:cubicBezTo>
                  <a:pt x="234" y="76"/>
                  <a:pt x="235" y="75"/>
                  <a:pt x="236" y="74"/>
                </a:cubicBezTo>
                <a:close/>
                <a:moveTo>
                  <a:pt x="231" y="76"/>
                </a:moveTo>
                <a:cubicBezTo>
                  <a:pt x="232" y="75"/>
                  <a:pt x="233" y="76"/>
                  <a:pt x="234" y="74"/>
                </a:cubicBezTo>
                <a:cubicBezTo>
                  <a:pt x="234" y="75"/>
                  <a:pt x="236" y="72"/>
                  <a:pt x="237" y="71"/>
                </a:cubicBezTo>
                <a:cubicBezTo>
                  <a:pt x="233" y="73"/>
                  <a:pt x="233" y="74"/>
                  <a:pt x="231" y="76"/>
                </a:cubicBezTo>
                <a:close/>
                <a:moveTo>
                  <a:pt x="162" y="116"/>
                </a:moveTo>
                <a:cubicBezTo>
                  <a:pt x="164" y="115"/>
                  <a:pt x="164" y="115"/>
                  <a:pt x="164" y="115"/>
                </a:cubicBezTo>
                <a:cubicBezTo>
                  <a:pt x="162" y="115"/>
                  <a:pt x="165" y="114"/>
                  <a:pt x="167" y="112"/>
                </a:cubicBezTo>
                <a:cubicBezTo>
                  <a:pt x="165" y="113"/>
                  <a:pt x="164" y="114"/>
                  <a:pt x="164" y="114"/>
                </a:cubicBezTo>
                <a:cubicBezTo>
                  <a:pt x="167" y="111"/>
                  <a:pt x="164" y="113"/>
                  <a:pt x="165" y="111"/>
                </a:cubicBezTo>
                <a:cubicBezTo>
                  <a:pt x="164" y="112"/>
                  <a:pt x="162" y="113"/>
                  <a:pt x="162" y="114"/>
                </a:cubicBezTo>
                <a:cubicBezTo>
                  <a:pt x="168" y="110"/>
                  <a:pt x="160" y="115"/>
                  <a:pt x="162" y="114"/>
                </a:cubicBezTo>
                <a:cubicBezTo>
                  <a:pt x="166" y="112"/>
                  <a:pt x="161" y="116"/>
                  <a:pt x="162" y="116"/>
                </a:cubicBezTo>
                <a:close/>
                <a:moveTo>
                  <a:pt x="132" y="113"/>
                </a:moveTo>
                <a:cubicBezTo>
                  <a:pt x="134" y="112"/>
                  <a:pt x="135" y="111"/>
                  <a:pt x="134" y="111"/>
                </a:cubicBezTo>
                <a:cubicBezTo>
                  <a:pt x="132" y="113"/>
                  <a:pt x="132" y="113"/>
                  <a:pt x="132" y="113"/>
                </a:cubicBezTo>
                <a:close/>
                <a:moveTo>
                  <a:pt x="788" y="254"/>
                </a:moveTo>
                <a:cubicBezTo>
                  <a:pt x="788" y="256"/>
                  <a:pt x="790" y="259"/>
                  <a:pt x="791" y="260"/>
                </a:cubicBezTo>
                <a:cubicBezTo>
                  <a:pt x="790" y="258"/>
                  <a:pt x="789" y="255"/>
                  <a:pt x="788" y="254"/>
                </a:cubicBezTo>
                <a:close/>
                <a:moveTo>
                  <a:pt x="792" y="242"/>
                </a:moveTo>
                <a:cubicBezTo>
                  <a:pt x="793" y="245"/>
                  <a:pt x="794" y="247"/>
                  <a:pt x="796" y="250"/>
                </a:cubicBezTo>
                <a:cubicBezTo>
                  <a:pt x="797" y="249"/>
                  <a:pt x="792" y="240"/>
                  <a:pt x="790" y="237"/>
                </a:cubicBezTo>
                <a:cubicBezTo>
                  <a:pt x="790" y="239"/>
                  <a:pt x="794" y="244"/>
                  <a:pt x="795" y="246"/>
                </a:cubicBezTo>
                <a:cubicBezTo>
                  <a:pt x="794" y="246"/>
                  <a:pt x="793" y="243"/>
                  <a:pt x="792" y="242"/>
                </a:cubicBezTo>
                <a:close/>
                <a:moveTo>
                  <a:pt x="787" y="245"/>
                </a:moveTo>
                <a:cubicBezTo>
                  <a:pt x="787" y="245"/>
                  <a:pt x="787" y="247"/>
                  <a:pt x="786" y="246"/>
                </a:cubicBezTo>
                <a:cubicBezTo>
                  <a:pt x="788" y="248"/>
                  <a:pt x="789" y="252"/>
                  <a:pt x="790" y="253"/>
                </a:cubicBezTo>
                <a:cubicBezTo>
                  <a:pt x="789" y="250"/>
                  <a:pt x="788" y="247"/>
                  <a:pt x="787" y="245"/>
                </a:cubicBezTo>
                <a:close/>
                <a:moveTo>
                  <a:pt x="779" y="256"/>
                </a:moveTo>
                <a:cubicBezTo>
                  <a:pt x="779" y="256"/>
                  <a:pt x="776" y="252"/>
                  <a:pt x="777" y="255"/>
                </a:cubicBezTo>
                <a:cubicBezTo>
                  <a:pt x="778" y="255"/>
                  <a:pt x="778" y="255"/>
                  <a:pt x="779" y="257"/>
                </a:cubicBezTo>
                <a:cubicBezTo>
                  <a:pt x="779" y="258"/>
                  <a:pt x="779" y="258"/>
                  <a:pt x="779" y="258"/>
                </a:cubicBezTo>
                <a:cubicBezTo>
                  <a:pt x="780" y="258"/>
                  <a:pt x="780" y="258"/>
                  <a:pt x="779" y="256"/>
                </a:cubicBezTo>
                <a:close/>
                <a:moveTo>
                  <a:pt x="785" y="244"/>
                </a:moveTo>
                <a:cubicBezTo>
                  <a:pt x="787" y="249"/>
                  <a:pt x="783" y="241"/>
                  <a:pt x="784" y="244"/>
                </a:cubicBezTo>
                <a:cubicBezTo>
                  <a:pt x="786" y="246"/>
                  <a:pt x="784" y="246"/>
                  <a:pt x="785" y="247"/>
                </a:cubicBezTo>
                <a:cubicBezTo>
                  <a:pt x="785" y="246"/>
                  <a:pt x="787" y="249"/>
                  <a:pt x="787" y="249"/>
                </a:cubicBezTo>
                <a:cubicBezTo>
                  <a:pt x="786" y="247"/>
                  <a:pt x="786" y="245"/>
                  <a:pt x="785" y="244"/>
                </a:cubicBezTo>
                <a:close/>
                <a:moveTo>
                  <a:pt x="789" y="230"/>
                </a:moveTo>
                <a:cubicBezTo>
                  <a:pt x="790" y="231"/>
                  <a:pt x="791" y="232"/>
                  <a:pt x="792" y="233"/>
                </a:cubicBezTo>
                <a:cubicBezTo>
                  <a:pt x="790" y="230"/>
                  <a:pt x="789" y="228"/>
                  <a:pt x="790" y="229"/>
                </a:cubicBezTo>
                <a:cubicBezTo>
                  <a:pt x="788" y="225"/>
                  <a:pt x="789" y="224"/>
                  <a:pt x="787" y="222"/>
                </a:cubicBezTo>
                <a:cubicBezTo>
                  <a:pt x="787" y="222"/>
                  <a:pt x="787" y="224"/>
                  <a:pt x="786" y="224"/>
                </a:cubicBezTo>
                <a:cubicBezTo>
                  <a:pt x="788" y="225"/>
                  <a:pt x="788" y="226"/>
                  <a:pt x="789" y="227"/>
                </a:cubicBezTo>
                <a:cubicBezTo>
                  <a:pt x="789" y="228"/>
                  <a:pt x="789" y="229"/>
                  <a:pt x="789" y="229"/>
                </a:cubicBezTo>
                <a:cubicBezTo>
                  <a:pt x="788" y="226"/>
                  <a:pt x="787" y="226"/>
                  <a:pt x="785" y="224"/>
                </a:cubicBezTo>
                <a:cubicBezTo>
                  <a:pt x="787" y="227"/>
                  <a:pt x="786" y="227"/>
                  <a:pt x="785" y="226"/>
                </a:cubicBezTo>
                <a:cubicBezTo>
                  <a:pt x="787" y="230"/>
                  <a:pt x="786" y="228"/>
                  <a:pt x="787" y="231"/>
                </a:cubicBezTo>
                <a:cubicBezTo>
                  <a:pt x="788" y="231"/>
                  <a:pt x="789" y="234"/>
                  <a:pt x="790" y="235"/>
                </a:cubicBezTo>
                <a:cubicBezTo>
                  <a:pt x="790" y="235"/>
                  <a:pt x="792" y="237"/>
                  <a:pt x="791" y="235"/>
                </a:cubicBezTo>
                <a:cubicBezTo>
                  <a:pt x="790" y="235"/>
                  <a:pt x="790" y="233"/>
                  <a:pt x="789" y="232"/>
                </a:cubicBezTo>
                <a:cubicBezTo>
                  <a:pt x="789" y="232"/>
                  <a:pt x="790" y="235"/>
                  <a:pt x="789" y="233"/>
                </a:cubicBezTo>
                <a:cubicBezTo>
                  <a:pt x="789" y="233"/>
                  <a:pt x="787" y="230"/>
                  <a:pt x="788" y="230"/>
                </a:cubicBezTo>
                <a:cubicBezTo>
                  <a:pt x="789" y="232"/>
                  <a:pt x="790" y="234"/>
                  <a:pt x="792" y="235"/>
                </a:cubicBezTo>
                <a:cubicBezTo>
                  <a:pt x="791" y="234"/>
                  <a:pt x="789" y="231"/>
                  <a:pt x="789" y="230"/>
                </a:cubicBezTo>
                <a:close/>
                <a:moveTo>
                  <a:pt x="788" y="235"/>
                </a:moveTo>
                <a:cubicBezTo>
                  <a:pt x="788" y="233"/>
                  <a:pt x="786" y="229"/>
                  <a:pt x="785" y="229"/>
                </a:cubicBezTo>
                <a:cubicBezTo>
                  <a:pt x="787" y="231"/>
                  <a:pt x="787" y="234"/>
                  <a:pt x="788" y="235"/>
                </a:cubicBezTo>
                <a:close/>
                <a:moveTo>
                  <a:pt x="756" y="236"/>
                </a:moveTo>
                <a:cubicBezTo>
                  <a:pt x="755" y="236"/>
                  <a:pt x="757" y="239"/>
                  <a:pt x="758" y="240"/>
                </a:cubicBezTo>
                <a:cubicBezTo>
                  <a:pt x="760" y="241"/>
                  <a:pt x="759" y="242"/>
                  <a:pt x="760" y="244"/>
                </a:cubicBezTo>
                <a:cubicBezTo>
                  <a:pt x="760" y="243"/>
                  <a:pt x="762" y="245"/>
                  <a:pt x="761" y="242"/>
                </a:cubicBezTo>
                <a:cubicBezTo>
                  <a:pt x="759" y="241"/>
                  <a:pt x="759" y="241"/>
                  <a:pt x="756" y="236"/>
                </a:cubicBezTo>
                <a:close/>
                <a:moveTo>
                  <a:pt x="780" y="220"/>
                </a:moveTo>
                <a:cubicBezTo>
                  <a:pt x="781" y="222"/>
                  <a:pt x="781" y="223"/>
                  <a:pt x="782" y="225"/>
                </a:cubicBezTo>
                <a:cubicBezTo>
                  <a:pt x="783" y="226"/>
                  <a:pt x="784" y="227"/>
                  <a:pt x="785" y="228"/>
                </a:cubicBezTo>
                <a:cubicBezTo>
                  <a:pt x="783" y="225"/>
                  <a:pt x="782" y="222"/>
                  <a:pt x="780" y="220"/>
                </a:cubicBezTo>
                <a:close/>
                <a:moveTo>
                  <a:pt x="787" y="219"/>
                </a:moveTo>
                <a:cubicBezTo>
                  <a:pt x="786" y="219"/>
                  <a:pt x="786" y="220"/>
                  <a:pt x="787" y="221"/>
                </a:cubicBezTo>
                <a:cubicBezTo>
                  <a:pt x="787" y="221"/>
                  <a:pt x="789" y="225"/>
                  <a:pt x="789" y="223"/>
                </a:cubicBezTo>
                <a:cubicBezTo>
                  <a:pt x="787" y="221"/>
                  <a:pt x="787" y="220"/>
                  <a:pt x="787" y="219"/>
                </a:cubicBezTo>
                <a:close/>
                <a:moveTo>
                  <a:pt x="781" y="226"/>
                </a:moveTo>
                <a:cubicBezTo>
                  <a:pt x="781" y="227"/>
                  <a:pt x="780" y="223"/>
                  <a:pt x="779" y="224"/>
                </a:cubicBezTo>
                <a:cubicBezTo>
                  <a:pt x="780" y="224"/>
                  <a:pt x="780" y="225"/>
                  <a:pt x="779" y="225"/>
                </a:cubicBezTo>
                <a:cubicBezTo>
                  <a:pt x="781" y="228"/>
                  <a:pt x="783" y="228"/>
                  <a:pt x="781" y="226"/>
                </a:cubicBezTo>
                <a:close/>
                <a:moveTo>
                  <a:pt x="760" y="233"/>
                </a:moveTo>
                <a:cubicBezTo>
                  <a:pt x="761" y="237"/>
                  <a:pt x="756" y="230"/>
                  <a:pt x="756" y="233"/>
                </a:cubicBezTo>
                <a:cubicBezTo>
                  <a:pt x="758" y="234"/>
                  <a:pt x="760" y="235"/>
                  <a:pt x="762" y="237"/>
                </a:cubicBezTo>
                <a:cubicBezTo>
                  <a:pt x="761" y="235"/>
                  <a:pt x="761" y="233"/>
                  <a:pt x="760" y="233"/>
                </a:cubicBezTo>
                <a:close/>
                <a:moveTo>
                  <a:pt x="754" y="232"/>
                </a:moveTo>
                <a:cubicBezTo>
                  <a:pt x="755" y="231"/>
                  <a:pt x="756" y="235"/>
                  <a:pt x="757" y="236"/>
                </a:cubicBezTo>
                <a:cubicBezTo>
                  <a:pt x="757" y="234"/>
                  <a:pt x="753" y="229"/>
                  <a:pt x="754" y="232"/>
                </a:cubicBezTo>
                <a:close/>
                <a:moveTo>
                  <a:pt x="747" y="236"/>
                </a:moveTo>
                <a:cubicBezTo>
                  <a:pt x="746" y="236"/>
                  <a:pt x="748" y="238"/>
                  <a:pt x="748" y="239"/>
                </a:cubicBezTo>
                <a:cubicBezTo>
                  <a:pt x="749" y="239"/>
                  <a:pt x="749" y="240"/>
                  <a:pt x="749" y="239"/>
                </a:cubicBezTo>
                <a:cubicBezTo>
                  <a:pt x="748" y="239"/>
                  <a:pt x="748" y="237"/>
                  <a:pt x="747" y="236"/>
                </a:cubicBezTo>
                <a:close/>
                <a:moveTo>
                  <a:pt x="753" y="170"/>
                </a:moveTo>
                <a:cubicBezTo>
                  <a:pt x="752" y="170"/>
                  <a:pt x="752" y="170"/>
                  <a:pt x="753" y="172"/>
                </a:cubicBezTo>
                <a:cubicBezTo>
                  <a:pt x="754" y="172"/>
                  <a:pt x="755" y="172"/>
                  <a:pt x="756" y="173"/>
                </a:cubicBezTo>
                <a:cubicBezTo>
                  <a:pt x="754" y="172"/>
                  <a:pt x="753" y="171"/>
                  <a:pt x="753" y="170"/>
                </a:cubicBezTo>
                <a:close/>
                <a:moveTo>
                  <a:pt x="747" y="163"/>
                </a:moveTo>
                <a:cubicBezTo>
                  <a:pt x="746" y="162"/>
                  <a:pt x="745" y="163"/>
                  <a:pt x="746" y="165"/>
                </a:cubicBezTo>
                <a:cubicBezTo>
                  <a:pt x="746" y="164"/>
                  <a:pt x="749" y="168"/>
                  <a:pt x="749" y="167"/>
                </a:cubicBezTo>
                <a:cubicBezTo>
                  <a:pt x="746" y="163"/>
                  <a:pt x="748" y="165"/>
                  <a:pt x="747" y="163"/>
                </a:cubicBezTo>
                <a:close/>
                <a:moveTo>
                  <a:pt x="726" y="156"/>
                </a:moveTo>
                <a:cubicBezTo>
                  <a:pt x="725" y="156"/>
                  <a:pt x="728" y="159"/>
                  <a:pt x="729" y="160"/>
                </a:cubicBezTo>
                <a:cubicBezTo>
                  <a:pt x="730" y="160"/>
                  <a:pt x="728" y="158"/>
                  <a:pt x="726" y="156"/>
                </a:cubicBezTo>
                <a:close/>
                <a:moveTo>
                  <a:pt x="723" y="152"/>
                </a:moveTo>
                <a:cubicBezTo>
                  <a:pt x="722" y="152"/>
                  <a:pt x="721" y="151"/>
                  <a:pt x="721" y="150"/>
                </a:cubicBezTo>
                <a:cubicBezTo>
                  <a:pt x="720" y="150"/>
                  <a:pt x="720" y="151"/>
                  <a:pt x="721" y="152"/>
                </a:cubicBezTo>
                <a:cubicBezTo>
                  <a:pt x="722" y="151"/>
                  <a:pt x="725" y="155"/>
                  <a:pt x="724" y="153"/>
                </a:cubicBezTo>
                <a:cubicBezTo>
                  <a:pt x="723" y="153"/>
                  <a:pt x="723" y="153"/>
                  <a:pt x="723" y="152"/>
                </a:cubicBezTo>
                <a:close/>
                <a:moveTo>
                  <a:pt x="726" y="146"/>
                </a:moveTo>
                <a:cubicBezTo>
                  <a:pt x="727" y="147"/>
                  <a:pt x="726" y="147"/>
                  <a:pt x="728" y="149"/>
                </a:cubicBezTo>
                <a:cubicBezTo>
                  <a:pt x="729" y="150"/>
                  <a:pt x="727" y="147"/>
                  <a:pt x="726" y="146"/>
                </a:cubicBezTo>
                <a:close/>
                <a:moveTo>
                  <a:pt x="717" y="154"/>
                </a:moveTo>
                <a:cubicBezTo>
                  <a:pt x="718" y="156"/>
                  <a:pt x="715" y="152"/>
                  <a:pt x="714" y="152"/>
                </a:cubicBezTo>
                <a:cubicBezTo>
                  <a:pt x="714" y="153"/>
                  <a:pt x="716" y="154"/>
                  <a:pt x="717" y="156"/>
                </a:cubicBezTo>
                <a:cubicBezTo>
                  <a:pt x="718" y="156"/>
                  <a:pt x="718" y="155"/>
                  <a:pt x="717" y="154"/>
                </a:cubicBezTo>
                <a:close/>
                <a:moveTo>
                  <a:pt x="723" y="138"/>
                </a:moveTo>
                <a:cubicBezTo>
                  <a:pt x="726" y="140"/>
                  <a:pt x="727" y="142"/>
                  <a:pt x="728" y="143"/>
                </a:cubicBezTo>
                <a:cubicBezTo>
                  <a:pt x="727" y="141"/>
                  <a:pt x="725" y="139"/>
                  <a:pt x="723" y="138"/>
                </a:cubicBezTo>
                <a:close/>
                <a:moveTo>
                  <a:pt x="723" y="139"/>
                </a:moveTo>
                <a:cubicBezTo>
                  <a:pt x="723" y="138"/>
                  <a:pt x="722" y="137"/>
                  <a:pt x="721" y="137"/>
                </a:cubicBezTo>
                <a:cubicBezTo>
                  <a:pt x="720" y="136"/>
                  <a:pt x="720" y="136"/>
                  <a:pt x="720" y="137"/>
                </a:cubicBezTo>
                <a:cubicBezTo>
                  <a:pt x="721" y="139"/>
                  <a:pt x="722" y="140"/>
                  <a:pt x="723" y="141"/>
                </a:cubicBezTo>
                <a:cubicBezTo>
                  <a:pt x="722" y="139"/>
                  <a:pt x="720" y="138"/>
                  <a:pt x="721" y="137"/>
                </a:cubicBezTo>
                <a:cubicBezTo>
                  <a:pt x="723" y="139"/>
                  <a:pt x="724" y="140"/>
                  <a:pt x="725" y="140"/>
                </a:cubicBezTo>
                <a:cubicBezTo>
                  <a:pt x="724" y="139"/>
                  <a:pt x="724" y="139"/>
                  <a:pt x="723" y="139"/>
                </a:cubicBezTo>
                <a:close/>
                <a:moveTo>
                  <a:pt x="722" y="140"/>
                </a:moveTo>
                <a:cubicBezTo>
                  <a:pt x="719" y="137"/>
                  <a:pt x="719" y="137"/>
                  <a:pt x="719" y="137"/>
                </a:cubicBezTo>
                <a:cubicBezTo>
                  <a:pt x="718" y="137"/>
                  <a:pt x="720" y="140"/>
                  <a:pt x="721" y="141"/>
                </a:cubicBezTo>
                <a:cubicBezTo>
                  <a:pt x="722" y="141"/>
                  <a:pt x="722" y="141"/>
                  <a:pt x="722" y="140"/>
                </a:cubicBezTo>
                <a:close/>
                <a:moveTo>
                  <a:pt x="721" y="134"/>
                </a:moveTo>
                <a:cubicBezTo>
                  <a:pt x="720" y="134"/>
                  <a:pt x="719" y="134"/>
                  <a:pt x="719" y="134"/>
                </a:cubicBezTo>
                <a:cubicBezTo>
                  <a:pt x="723" y="138"/>
                  <a:pt x="724" y="137"/>
                  <a:pt x="721" y="134"/>
                </a:cubicBezTo>
                <a:close/>
                <a:moveTo>
                  <a:pt x="714" y="136"/>
                </a:moveTo>
                <a:cubicBezTo>
                  <a:pt x="715" y="135"/>
                  <a:pt x="715" y="135"/>
                  <a:pt x="714" y="134"/>
                </a:cubicBezTo>
                <a:cubicBezTo>
                  <a:pt x="713" y="133"/>
                  <a:pt x="712" y="134"/>
                  <a:pt x="714" y="136"/>
                </a:cubicBezTo>
                <a:close/>
                <a:moveTo>
                  <a:pt x="697" y="113"/>
                </a:moveTo>
                <a:cubicBezTo>
                  <a:pt x="698" y="114"/>
                  <a:pt x="698" y="113"/>
                  <a:pt x="697" y="113"/>
                </a:cubicBezTo>
                <a:cubicBezTo>
                  <a:pt x="696" y="113"/>
                  <a:pt x="694" y="110"/>
                  <a:pt x="693" y="110"/>
                </a:cubicBezTo>
                <a:cubicBezTo>
                  <a:pt x="695" y="112"/>
                  <a:pt x="698" y="116"/>
                  <a:pt x="700" y="117"/>
                </a:cubicBezTo>
                <a:cubicBezTo>
                  <a:pt x="699" y="116"/>
                  <a:pt x="696" y="113"/>
                  <a:pt x="697" y="113"/>
                </a:cubicBezTo>
                <a:close/>
                <a:moveTo>
                  <a:pt x="662" y="153"/>
                </a:moveTo>
                <a:cubicBezTo>
                  <a:pt x="663" y="154"/>
                  <a:pt x="665" y="156"/>
                  <a:pt x="666" y="156"/>
                </a:cubicBezTo>
                <a:cubicBezTo>
                  <a:pt x="665" y="155"/>
                  <a:pt x="663" y="152"/>
                  <a:pt x="662" y="153"/>
                </a:cubicBezTo>
                <a:close/>
                <a:moveTo>
                  <a:pt x="685" y="103"/>
                </a:moveTo>
                <a:cubicBezTo>
                  <a:pt x="687" y="104"/>
                  <a:pt x="686" y="104"/>
                  <a:pt x="687" y="105"/>
                </a:cubicBezTo>
                <a:cubicBezTo>
                  <a:pt x="688" y="106"/>
                  <a:pt x="689" y="106"/>
                  <a:pt x="689" y="106"/>
                </a:cubicBezTo>
                <a:cubicBezTo>
                  <a:pt x="688" y="105"/>
                  <a:pt x="687" y="103"/>
                  <a:pt x="685" y="103"/>
                </a:cubicBezTo>
                <a:close/>
                <a:moveTo>
                  <a:pt x="599" y="49"/>
                </a:moveTo>
                <a:cubicBezTo>
                  <a:pt x="600" y="50"/>
                  <a:pt x="603" y="51"/>
                  <a:pt x="603" y="50"/>
                </a:cubicBezTo>
                <a:cubicBezTo>
                  <a:pt x="600" y="49"/>
                  <a:pt x="601" y="50"/>
                  <a:pt x="599" y="49"/>
                </a:cubicBezTo>
                <a:close/>
                <a:moveTo>
                  <a:pt x="579" y="43"/>
                </a:moveTo>
                <a:cubicBezTo>
                  <a:pt x="579" y="42"/>
                  <a:pt x="584" y="44"/>
                  <a:pt x="581" y="43"/>
                </a:cubicBezTo>
                <a:cubicBezTo>
                  <a:pt x="581" y="43"/>
                  <a:pt x="576" y="41"/>
                  <a:pt x="579" y="43"/>
                </a:cubicBezTo>
                <a:close/>
                <a:moveTo>
                  <a:pt x="568" y="37"/>
                </a:moveTo>
                <a:cubicBezTo>
                  <a:pt x="568" y="36"/>
                  <a:pt x="570" y="37"/>
                  <a:pt x="571" y="38"/>
                </a:cubicBezTo>
                <a:cubicBezTo>
                  <a:pt x="573" y="38"/>
                  <a:pt x="568" y="36"/>
                  <a:pt x="567" y="36"/>
                </a:cubicBezTo>
                <a:cubicBezTo>
                  <a:pt x="570" y="37"/>
                  <a:pt x="565" y="36"/>
                  <a:pt x="568" y="37"/>
                </a:cubicBezTo>
                <a:close/>
                <a:moveTo>
                  <a:pt x="562" y="33"/>
                </a:moveTo>
                <a:cubicBezTo>
                  <a:pt x="563" y="34"/>
                  <a:pt x="563" y="33"/>
                  <a:pt x="565" y="33"/>
                </a:cubicBezTo>
                <a:cubicBezTo>
                  <a:pt x="567" y="35"/>
                  <a:pt x="567" y="35"/>
                  <a:pt x="567" y="35"/>
                </a:cubicBezTo>
                <a:cubicBezTo>
                  <a:pt x="570" y="35"/>
                  <a:pt x="558" y="30"/>
                  <a:pt x="562" y="33"/>
                </a:cubicBezTo>
                <a:close/>
                <a:moveTo>
                  <a:pt x="533" y="22"/>
                </a:moveTo>
                <a:cubicBezTo>
                  <a:pt x="531" y="22"/>
                  <a:pt x="527" y="19"/>
                  <a:pt x="523" y="19"/>
                </a:cubicBezTo>
                <a:cubicBezTo>
                  <a:pt x="524" y="20"/>
                  <a:pt x="519" y="18"/>
                  <a:pt x="519" y="19"/>
                </a:cubicBezTo>
                <a:cubicBezTo>
                  <a:pt x="522" y="20"/>
                  <a:pt x="520" y="20"/>
                  <a:pt x="524" y="21"/>
                </a:cubicBezTo>
                <a:cubicBezTo>
                  <a:pt x="522" y="19"/>
                  <a:pt x="526" y="20"/>
                  <a:pt x="528" y="20"/>
                </a:cubicBezTo>
                <a:cubicBezTo>
                  <a:pt x="529" y="21"/>
                  <a:pt x="532" y="22"/>
                  <a:pt x="535" y="23"/>
                </a:cubicBezTo>
                <a:cubicBezTo>
                  <a:pt x="534" y="23"/>
                  <a:pt x="535" y="22"/>
                  <a:pt x="533" y="22"/>
                </a:cubicBezTo>
                <a:close/>
                <a:moveTo>
                  <a:pt x="513" y="21"/>
                </a:moveTo>
                <a:cubicBezTo>
                  <a:pt x="515" y="21"/>
                  <a:pt x="520" y="24"/>
                  <a:pt x="520" y="23"/>
                </a:cubicBezTo>
                <a:cubicBezTo>
                  <a:pt x="516" y="22"/>
                  <a:pt x="514" y="21"/>
                  <a:pt x="513" y="21"/>
                </a:cubicBezTo>
                <a:close/>
                <a:moveTo>
                  <a:pt x="499" y="13"/>
                </a:moveTo>
                <a:cubicBezTo>
                  <a:pt x="501" y="14"/>
                  <a:pt x="499" y="14"/>
                  <a:pt x="502" y="15"/>
                </a:cubicBezTo>
                <a:cubicBezTo>
                  <a:pt x="501" y="14"/>
                  <a:pt x="504" y="14"/>
                  <a:pt x="502" y="14"/>
                </a:cubicBezTo>
                <a:cubicBezTo>
                  <a:pt x="502" y="14"/>
                  <a:pt x="499" y="13"/>
                  <a:pt x="499" y="13"/>
                </a:cubicBezTo>
                <a:close/>
                <a:moveTo>
                  <a:pt x="497" y="13"/>
                </a:moveTo>
                <a:cubicBezTo>
                  <a:pt x="502" y="15"/>
                  <a:pt x="497" y="14"/>
                  <a:pt x="497" y="15"/>
                </a:cubicBezTo>
                <a:cubicBezTo>
                  <a:pt x="499" y="15"/>
                  <a:pt x="500" y="16"/>
                  <a:pt x="501" y="16"/>
                </a:cubicBezTo>
                <a:cubicBezTo>
                  <a:pt x="500" y="15"/>
                  <a:pt x="499" y="13"/>
                  <a:pt x="497" y="13"/>
                </a:cubicBezTo>
                <a:close/>
                <a:moveTo>
                  <a:pt x="494" y="15"/>
                </a:moveTo>
                <a:cubicBezTo>
                  <a:pt x="494" y="14"/>
                  <a:pt x="496" y="15"/>
                  <a:pt x="496" y="14"/>
                </a:cubicBezTo>
                <a:cubicBezTo>
                  <a:pt x="492" y="13"/>
                  <a:pt x="493" y="14"/>
                  <a:pt x="494" y="15"/>
                </a:cubicBezTo>
                <a:close/>
                <a:moveTo>
                  <a:pt x="441" y="7"/>
                </a:moveTo>
                <a:cubicBezTo>
                  <a:pt x="441" y="7"/>
                  <a:pt x="443" y="7"/>
                  <a:pt x="445" y="7"/>
                </a:cubicBezTo>
                <a:cubicBezTo>
                  <a:pt x="444" y="7"/>
                  <a:pt x="445" y="7"/>
                  <a:pt x="444" y="7"/>
                </a:cubicBezTo>
                <a:cubicBezTo>
                  <a:pt x="444" y="7"/>
                  <a:pt x="439" y="7"/>
                  <a:pt x="441" y="7"/>
                </a:cubicBezTo>
                <a:close/>
                <a:moveTo>
                  <a:pt x="436" y="6"/>
                </a:moveTo>
                <a:cubicBezTo>
                  <a:pt x="433" y="6"/>
                  <a:pt x="434" y="5"/>
                  <a:pt x="431" y="6"/>
                </a:cubicBezTo>
                <a:cubicBezTo>
                  <a:pt x="431" y="6"/>
                  <a:pt x="433" y="6"/>
                  <a:pt x="432" y="7"/>
                </a:cubicBezTo>
                <a:cubicBezTo>
                  <a:pt x="434" y="7"/>
                  <a:pt x="436" y="8"/>
                  <a:pt x="437" y="7"/>
                </a:cubicBezTo>
                <a:cubicBezTo>
                  <a:pt x="432" y="7"/>
                  <a:pt x="433" y="6"/>
                  <a:pt x="436" y="6"/>
                </a:cubicBezTo>
                <a:close/>
                <a:moveTo>
                  <a:pt x="424" y="8"/>
                </a:moveTo>
                <a:cubicBezTo>
                  <a:pt x="420" y="7"/>
                  <a:pt x="426" y="6"/>
                  <a:pt x="421" y="7"/>
                </a:cubicBezTo>
                <a:cubicBezTo>
                  <a:pt x="423" y="7"/>
                  <a:pt x="420" y="8"/>
                  <a:pt x="424" y="8"/>
                </a:cubicBezTo>
                <a:close/>
                <a:moveTo>
                  <a:pt x="415" y="4"/>
                </a:moveTo>
                <a:cubicBezTo>
                  <a:pt x="415" y="4"/>
                  <a:pt x="414" y="4"/>
                  <a:pt x="413" y="4"/>
                </a:cubicBezTo>
                <a:cubicBezTo>
                  <a:pt x="415" y="4"/>
                  <a:pt x="417" y="5"/>
                  <a:pt x="420" y="5"/>
                </a:cubicBezTo>
                <a:cubicBezTo>
                  <a:pt x="420" y="4"/>
                  <a:pt x="417" y="4"/>
                  <a:pt x="415" y="4"/>
                </a:cubicBezTo>
                <a:close/>
                <a:moveTo>
                  <a:pt x="417" y="5"/>
                </a:moveTo>
                <a:cubicBezTo>
                  <a:pt x="417" y="6"/>
                  <a:pt x="414" y="6"/>
                  <a:pt x="412" y="5"/>
                </a:cubicBezTo>
                <a:cubicBezTo>
                  <a:pt x="412" y="6"/>
                  <a:pt x="415" y="6"/>
                  <a:pt x="416" y="7"/>
                </a:cubicBezTo>
                <a:cubicBezTo>
                  <a:pt x="416" y="7"/>
                  <a:pt x="417" y="7"/>
                  <a:pt x="418" y="7"/>
                </a:cubicBezTo>
                <a:cubicBezTo>
                  <a:pt x="413" y="6"/>
                  <a:pt x="418" y="6"/>
                  <a:pt x="419" y="6"/>
                </a:cubicBezTo>
                <a:cubicBezTo>
                  <a:pt x="419" y="6"/>
                  <a:pt x="419" y="5"/>
                  <a:pt x="417" y="5"/>
                </a:cubicBezTo>
                <a:close/>
                <a:moveTo>
                  <a:pt x="412" y="4"/>
                </a:moveTo>
                <a:cubicBezTo>
                  <a:pt x="409" y="4"/>
                  <a:pt x="409" y="5"/>
                  <a:pt x="410" y="5"/>
                </a:cubicBezTo>
                <a:cubicBezTo>
                  <a:pt x="409" y="4"/>
                  <a:pt x="414" y="5"/>
                  <a:pt x="413" y="5"/>
                </a:cubicBezTo>
                <a:cubicBezTo>
                  <a:pt x="410" y="4"/>
                  <a:pt x="413" y="4"/>
                  <a:pt x="412" y="4"/>
                </a:cubicBezTo>
                <a:close/>
                <a:moveTo>
                  <a:pt x="409" y="5"/>
                </a:moveTo>
                <a:cubicBezTo>
                  <a:pt x="405" y="5"/>
                  <a:pt x="405" y="5"/>
                  <a:pt x="405" y="5"/>
                </a:cubicBezTo>
                <a:cubicBezTo>
                  <a:pt x="404" y="6"/>
                  <a:pt x="408" y="6"/>
                  <a:pt x="407" y="7"/>
                </a:cubicBezTo>
                <a:cubicBezTo>
                  <a:pt x="409" y="7"/>
                  <a:pt x="409" y="7"/>
                  <a:pt x="412" y="8"/>
                </a:cubicBezTo>
                <a:cubicBezTo>
                  <a:pt x="411" y="7"/>
                  <a:pt x="404" y="6"/>
                  <a:pt x="409" y="5"/>
                </a:cubicBezTo>
                <a:close/>
                <a:moveTo>
                  <a:pt x="391" y="7"/>
                </a:moveTo>
                <a:cubicBezTo>
                  <a:pt x="393" y="7"/>
                  <a:pt x="395" y="7"/>
                  <a:pt x="397" y="7"/>
                </a:cubicBezTo>
                <a:cubicBezTo>
                  <a:pt x="397" y="7"/>
                  <a:pt x="397" y="7"/>
                  <a:pt x="397" y="7"/>
                </a:cubicBezTo>
                <a:cubicBezTo>
                  <a:pt x="395" y="7"/>
                  <a:pt x="393" y="7"/>
                  <a:pt x="391" y="7"/>
                </a:cubicBezTo>
                <a:close/>
                <a:moveTo>
                  <a:pt x="376" y="46"/>
                </a:moveTo>
                <a:cubicBezTo>
                  <a:pt x="376" y="47"/>
                  <a:pt x="379" y="47"/>
                  <a:pt x="380" y="47"/>
                </a:cubicBezTo>
                <a:cubicBezTo>
                  <a:pt x="378" y="47"/>
                  <a:pt x="378" y="46"/>
                  <a:pt x="376" y="46"/>
                </a:cubicBezTo>
                <a:close/>
                <a:moveTo>
                  <a:pt x="354" y="47"/>
                </a:moveTo>
                <a:cubicBezTo>
                  <a:pt x="353" y="48"/>
                  <a:pt x="359" y="47"/>
                  <a:pt x="359" y="47"/>
                </a:cubicBezTo>
                <a:cubicBezTo>
                  <a:pt x="357" y="47"/>
                  <a:pt x="357" y="46"/>
                  <a:pt x="354" y="47"/>
                </a:cubicBezTo>
                <a:close/>
                <a:moveTo>
                  <a:pt x="323" y="15"/>
                </a:moveTo>
                <a:cubicBezTo>
                  <a:pt x="323" y="16"/>
                  <a:pt x="322" y="16"/>
                  <a:pt x="324" y="16"/>
                </a:cubicBezTo>
                <a:cubicBezTo>
                  <a:pt x="326" y="16"/>
                  <a:pt x="326" y="15"/>
                  <a:pt x="323" y="15"/>
                </a:cubicBezTo>
                <a:close/>
                <a:moveTo>
                  <a:pt x="325" y="47"/>
                </a:moveTo>
                <a:cubicBezTo>
                  <a:pt x="324" y="48"/>
                  <a:pt x="328" y="47"/>
                  <a:pt x="329" y="46"/>
                </a:cubicBezTo>
                <a:cubicBezTo>
                  <a:pt x="327" y="47"/>
                  <a:pt x="327" y="46"/>
                  <a:pt x="325" y="47"/>
                </a:cubicBezTo>
                <a:close/>
                <a:moveTo>
                  <a:pt x="321" y="51"/>
                </a:moveTo>
                <a:cubicBezTo>
                  <a:pt x="324" y="50"/>
                  <a:pt x="323" y="50"/>
                  <a:pt x="321" y="51"/>
                </a:cubicBezTo>
                <a:cubicBezTo>
                  <a:pt x="323" y="51"/>
                  <a:pt x="325" y="50"/>
                  <a:pt x="327" y="50"/>
                </a:cubicBezTo>
                <a:cubicBezTo>
                  <a:pt x="328" y="50"/>
                  <a:pt x="328" y="49"/>
                  <a:pt x="328" y="49"/>
                </a:cubicBezTo>
                <a:cubicBezTo>
                  <a:pt x="325" y="50"/>
                  <a:pt x="321" y="49"/>
                  <a:pt x="321" y="51"/>
                </a:cubicBezTo>
                <a:close/>
                <a:moveTo>
                  <a:pt x="316" y="18"/>
                </a:moveTo>
                <a:cubicBezTo>
                  <a:pt x="319" y="17"/>
                  <a:pt x="317" y="18"/>
                  <a:pt x="320" y="18"/>
                </a:cubicBezTo>
                <a:cubicBezTo>
                  <a:pt x="319" y="17"/>
                  <a:pt x="321" y="17"/>
                  <a:pt x="321" y="16"/>
                </a:cubicBezTo>
                <a:cubicBezTo>
                  <a:pt x="318" y="17"/>
                  <a:pt x="319" y="17"/>
                  <a:pt x="317" y="17"/>
                </a:cubicBezTo>
                <a:cubicBezTo>
                  <a:pt x="317" y="17"/>
                  <a:pt x="317" y="17"/>
                  <a:pt x="316" y="18"/>
                </a:cubicBezTo>
                <a:close/>
                <a:moveTo>
                  <a:pt x="311" y="35"/>
                </a:moveTo>
                <a:cubicBezTo>
                  <a:pt x="312" y="34"/>
                  <a:pt x="316" y="34"/>
                  <a:pt x="315" y="34"/>
                </a:cubicBezTo>
                <a:cubicBezTo>
                  <a:pt x="314" y="34"/>
                  <a:pt x="308" y="35"/>
                  <a:pt x="311" y="35"/>
                </a:cubicBezTo>
                <a:close/>
                <a:moveTo>
                  <a:pt x="314" y="49"/>
                </a:moveTo>
                <a:cubicBezTo>
                  <a:pt x="314" y="50"/>
                  <a:pt x="318" y="49"/>
                  <a:pt x="318" y="49"/>
                </a:cubicBezTo>
                <a:lnTo>
                  <a:pt x="314" y="49"/>
                </a:lnTo>
                <a:close/>
                <a:moveTo>
                  <a:pt x="308" y="47"/>
                </a:moveTo>
                <a:cubicBezTo>
                  <a:pt x="308" y="48"/>
                  <a:pt x="314" y="46"/>
                  <a:pt x="315" y="46"/>
                </a:cubicBezTo>
                <a:cubicBezTo>
                  <a:pt x="315" y="46"/>
                  <a:pt x="315" y="45"/>
                  <a:pt x="316" y="45"/>
                </a:cubicBezTo>
                <a:cubicBezTo>
                  <a:pt x="313" y="46"/>
                  <a:pt x="309" y="47"/>
                  <a:pt x="308" y="47"/>
                </a:cubicBezTo>
                <a:close/>
                <a:moveTo>
                  <a:pt x="302" y="21"/>
                </a:moveTo>
                <a:cubicBezTo>
                  <a:pt x="305" y="21"/>
                  <a:pt x="305" y="20"/>
                  <a:pt x="306" y="20"/>
                </a:cubicBezTo>
                <a:cubicBezTo>
                  <a:pt x="306" y="19"/>
                  <a:pt x="307" y="19"/>
                  <a:pt x="307" y="19"/>
                </a:cubicBezTo>
                <a:cubicBezTo>
                  <a:pt x="304" y="20"/>
                  <a:pt x="303" y="20"/>
                  <a:pt x="302" y="21"/>
                </a:cubicBezTo>
                <a:close/>
                <a:moveTo>
                  <a:pt x="314" y="52"/>
                </a:moveTo>
                <a:cubicBezTo>
                  <a:pt x="313" y="52"/>
                  <a:pt x="311" y="53"/>
                  <a:pt x="311" y="53"/>
                </a:cubicBezTo>
                <a:cubicBezTo>
                  <a:pt x="314" y="52"/>
                  <a:pt x="313" y="53"/>
                  <a:pt x="315" y="52"/>
                </a:cubicBezTo>
                <a:cubicBezTo>
                  <a:pt x="315" y="52"/>
                  <a:pt x="315" y="52"/>
                  <a:pt x="314" y="52"/>
                </a:cubicBezTo>
                <a:close/>
                <a:moveTo>
                  <a:pt x="309" y="42"/>
                </a:moveTo>
                <a:cubicBezTo>
                  <a:pt x="307" y="43"/>
                  <a:pt x="305" y="43"/>
                  <a:pt x="304" y="44"/>
                </a:cubicBezTo>
                <a:cubicBezTo>
                  <a:pt x="306" y="44"/>
                  <a:pt x="309" y="43"/>
                  <a:pt x="310" y="42"/>
                </a:cubicBezTo>
                <a:cubicBezTo>
                  <a:pt x="310" y="42"/>
                  <a:pt x="310" y="41"/>
                  <a:pt x="309" y="41"/>
                </a:cubicBezTo>
                <a:lnTo>
                  <a:pt x="309" y="42"/>
                </a:lnTo>
                <a:close/>
                <a:moveTo>
                  <a:pt x="306" y="49"/>
                </a:moveTo>
                <a:cubicBezTo>
                  <a:pt x="308" y="49"/>
                  <a:pt x="309" y="49"/>
                  <a:pt x="310" y="49"/>
                </a:cubicBezTo>
                <a:cubicBezTo>
                  <a:pt x="310" y="48"/>
                  <a:pt x="310" y="48"/>
                  <a:pt x="311" y="48"/>
                </a:cubicBezTo>
                <a:cubicBezTo>
                  <a:pt x="311" y="48"/>
                  <a:pt x="311" y="48"/>
                  <a:pt x="311" y="48"/>
                </a:cubicBezTo>
                <a:cubicBezTo>
                  <a:pt x="308" y="49"/>
                  <a:pt x="307" y="48"/>
                  <a:pt x="306" y="49"/>
                </a:cubicBezTo>
                <a:close/>
                <a:moveTo>
                  <a:pt x="306" y="51"/>
                </a:moveTo>
                <a:cubicBezTo>
                  <a:pt x="307" y="51"/>
                  <a:pt x="308" y="50"/>
                  <a:pt x="309" y="50"/>
                </a:cubicBezTo>
                <a:cubicBezTo>
                  <a:pt x="310" y="50"/>
                  <a:pt x="310" y="50"/>
                  <a:pt x="310" y="50"/>
                </a:cubicBezTo>
                <a:cubicBezTo>
                  <a:pt x="310" y="50"/>
                  <a:pt x="310" y="50"/>
                  <a:pt x="310" y="50"/>
                </a:cubicBezTo>
                <a:cubicBezTo>
                  <a:pt x="307" y="50"/>
                  <a:pt x="304" y="51"/>
                  <a:pt x="306" y="51"/>
                </a:cubicBezTo>
                <a:close/>
                <a:moveTo>
                  <a:pt x="307" y="53"/>
                </a:moveTo>
                <a:cubicBezTo>
                  <a:pt x="309" y="53"/>
                  <a:pt x="306" y="54"/>
                  <a:pt x="306" y="54"/>
                </a:cubicBezTo>
                <a:cubicBezTo>
                  <a:pt x="309" y="54"/>
                  <a:pt x="310" y="53"/>
                  <a:pt x="311" y="52"/>
                </a:cubicBezTo>
                <a:cubicBezTo>
                  <a:pt x="310" y="52"/>
                  <a:pt x="308" y="53"/>
                  <a:pt x="307" y="53"/>
                </a:cubicBezTo>
                <a:close/>
                <a:moveTo>
                  <a:pt x="308" y="54"/>
                </a:moveTo>
                <a:cubicBezTo>
                  <a:pt x="305" y="55"/>
                  <a:pt x="306" y="55"/>
                  <a:pt x="305" y="56"/>
                </a:cubicBezTo>
                <a:cubicBezTo>
                  <a:pt x="308" y="55"/>
                  <a:pt x="309" y="56"/>
                  <a:pt x="310" y="55"/>
                </a:cubicBezTo>
                <a:cubicBezTo>
                  <a:pt x="308" y="55"/>
                  <a:pt x="308" y="55"/>
                  <a:pt x="308" y="54"/>
                </a:cubicBezTo>
                <a:close/>
                <a:moveTo>
                  <a:pt x="302" y="38"/>
                </a:moveTo>
                <a:cubicBezTo>
                  <a:pt x="300" y="39"/>
                  <a:pt x="300" y="39"/>
                  <a:pt x="300" y="40"/>
                </a:cubicBezTo>
                <a:cubicBezTo>
                  <a:pt x="303" y="39"/>
                  <a:pt x="303" y="39"/>
                  <a:pt x="302" y="38"/>
                </a:cubicBezTo>
                <a:close/>
                <a:moveTo>
                  <a:pt x="301" y="46"/>
                </a:moveTo>
                <a:cubicBezTo>
                  <a:pt x="300" y="47"/>
                  <a:pt x="300" y="47"/>
                  <a:pt x="299" y="47"/>
                </a:cubicBezTo>
                <a:cubicBezTo>
                  <a:pt x="299" y="47"/>
                  <a:pt x="297" y="48"/>
                  <a:pt x="299" y="48"/>
                </a:cubicBezTo>
                <a:cubicBezTo>
                  <a:pt x="300" y="47"/>
                  <a:pt x="305" y="45"/>
                  <a:pt x="302" y="46"/>
                </a:cubicBezTo>
                <a:cubicBezTo>
                  <a:pt x="302" y="46"/>
                  <a:pt x="301" y="46"/>
                  <a:pt x="301" y="46"/>
                </a:cubicBezTo>
                <a:close/>
                <a:moveTo>
                  <a:pt x="300" y="51"/>
                </a:moveTo>
                <a:cubicBezTo>
                  <a:pt x="300" y="51"/>
                  <a:pt x="303" y="50"/>
                  <a:pt x="303" y="50"/>
                </a:cubicBezTo>
                <a:cubicBezTo>
                  <a:pt x="301" y="50"/>
                  <a:pt x="297" y="52"/>
                  <a:pt x="300" y="51"/>
                </a:cubicBezTo>
                <a:close/>
                <a:moveTo>
                  <a:pt x="296" y="41"/>
                </a:moveTo>
                <a:cubicBezTo>
                  <a:pt x="296" y="40"/>
                  <a:pt x="297" y="40"/>
                  <a:pt x="297" y="40"/>
                </a:cubicBezTo>
                <a:cubicBezTo>
                  <a:pt x="294" y="40"/>
                  <a:pt x="293" y="42"/>
                  <a:pt x="296" y="41"/>
                </a:cubicBezTo>
                <a:close/>
                <a:moveTo>
                  <a:pt x="295" y="49"/>
                </a:moveTo>
                <a:cubicBezTo>
                  <a:pt x="293" y="50"/>
                  <a:pt x="294" y="51"/>
                  <a:pt x="297" y="51"/>
                </a:cubicBezTo>
                <a:cubicBezTo>
                  <a:pt x="298" y="50"/>
                  <a:pt x="294" y="50"/>
                  <a:pt x="297" y="49"/>
                </a:cubicBezTo>
                <a:cubicBezTo>
                  <a:pt x="296" y="49"/>
                  <a:pt x="296" y="49"/>
                  <a:pt x="295" y="49"/>
                </a:cubicBezTo>
                <a:close/>
                <a:moveTo>
                  <a:pt x="296" y="54"/>
                </a:moveTo>
                <a:cubicBezTo>
                  <a:pt x="296" y="55"/>
                  <a:pt x="294" y="55"/>
                  <a:pt x="294" y="55"/>
                </a:cubicBezTo>
                <a:cubicBezTo>
                  <a:pt x="294" y="56"/>
                  <a:pt x="294" y="56"/>
                  <a:pt x="295" y="57"/>
                </a:cubicBezTo>
                <a:cubicBezTo>
                  <a:pt x="293" y="57"/>
                  <a:pt x="293" y="57"/>
                  <a:pt x="293" y="57"/>
                </a:cubicBezTo>
                <a:cubicBezTo>
                  <a:pt x="293" y="58"/>
                  <a:pt x="293" y="58"/>
                  <a:pt x="292" y="58"/>
                </a:cubicBezTo>
                <a:cubicBezTo>
                  <a:pt x="294" y="58"/>
                  <a:pt x="294" y="58"/>
                  <a:pt x="295" y="58"/>
                </a:cubicBezTo>
                <a:cubicBezTo>
                  <a:pt x="293" y="58"/>
                  <a:pt x="293" y="57"/>
                  <a:pt x="297" y="57"/>
                </a:cubicBezTo>
                <a:cubicBezTo>
                  <a:pt x="297" y="56"/>
                  <a:pt x="295" y="56"/>
                  <a:pt x="295" y="56"/>
                </a:cubicBezTo>
                <a:cubicBezTo>
                  <a:pt x="295" y="55"/>
                  <a:pt x="299" y="54"/>
                  <a:pt x="298" y="54"/>
                </a:cubicBezTo>
                <a:cubicBezTo>
                  <a:pt x="297" y="55"/>
                  <a:pt x="297" y="54"/>
                  <a:pt x="296" y="54"/>
                </a:cubicBezTo>
                <a:close/>
                <a:moveTo>
                  <a:pt x="286" y="51"/>
                </a:moveTo>
                <a:cubicBezTo>
                  <a:pt x="286" y="52"/>
                  <a:pt x="282" y="52"/>
                  <a:pt x="282" y="53"/>
                </a:cubicBezTo>
                <a:cubicBezTo>
                  <a:pt x="285" y="52"/>
                  <a:pt x="292" y="51"/>
                  <a:pt x="293" y="49"/>
                </a:cubicBezTo>
                <a:cubicBezTo>
                  <a:pt x="289" y="50"/>
                  <a:pt x="289" y="51"/>
                  <a:pt x="286" y="51"/>
                </a:cubicBezTo>
                <a:close/>
                <a:moveTo>
                  <a:pt x="287" y="58"/>
                </a:moveTo>
                <a:cubicBezTo>
                  <a:pt x="291" y="56"/>
                  <a:pt x="292" y="55"/>
                  <a:pt x="293" y="54"/>
                </a:cubicBezTo>
                <a:cubicBezTo>
                  <a:pt x="288" y="56"/>
                  <a:pt x="290" y="56"/>
                  <a:pt x="287" y="58"/>
                </a:cubicBezTo>
                <a:close/>
                <a:moveTo>
                  <a:pt x="286" y="51"/>
                </a:moveTo>
                <a:cubicBezTo>
                  <a:pt x="288" y="50"/>
                  <a:pt x="291" y="49"/>
                  <a:pt x="291" y="48"/>
                </a:cubicBezTo>
                <a:cubicBezTo>
                  <a:pt x="289" y="49"/>
                  <a:pt x="285" y="51"/>
                  <a:pt x="286" y="51"/>
                </a:cubicBezTo>
                <a:close/>
                <a:moveTo>
                  <a:pt x="288" y="60"/>
                </a:moveTo>
                <a:cubicBezTo>
                  <a:pt x="289" y="60"/>
                  <a:pt x="294" y="59"/>
                  <a:pt x="294" y="59"/>
                </a:cubicBezTo>
                <a:cubicBezTo>
                  <a:pt x="293" y="59"/>
                  <a:pt x="289" y="59"/>
                  <a:pt x="288" y="60"/>
                </a:cubicBezTo>
                <a:close/>
                <a:moveTo>
                  <a:pt x="283" y="27"/>
                </a:moveTo>
                <a:cubicBezTo>
                  <a:pt x="276" y="29"/>
                  <a:pt x="276" y="29"/>
                  <a:pt x="276" y="29"/>
                </a:cubicBezTo>
                <a:cubicBezTo>
                  <a:pt x="277" y="30"/>
                  <a:pt x="274" y="30"/>
                  <a:pt x="274" y="31"/>
                </a:cubicBezTo>
                <a:cubicBezTo>
                  <a:pt x="278" y="29"/>
                  <a:pt x="276" y="29"/>
                  <a:pt x="281" y="28"/>
                </a:cubicBezTo>
                <a:cubicBezTo>
                  <a:pt x="281" y="28"/>
                  <a:pt x="279" y="29"/>
                  <a:pt x="280" y="29"/>
                </a:cubicBezTo>
                <a:cubicBezTo>
                  <a:pt x="282" y="28"/>
                  <a:pt x="282" y="29"/>
                  <a:pt x="284" y="28"/>
                </a:cubicBezTo>
                <a:cubicBezTo>
                  <a:pt x="285" y="27"/>
                  <a:pt x="281" y="28"/>
                  <a:pt x="283" y="27"/>
                </a:cubicBezTo>
                <a:close/>
                <a:moveTo>
                  <a:pt x="291" y="52"/>
                </a:moveTo>
                <a:cubicBezTo>
                  <a:pt x="291" y="51"/>
                  <a:pt x="289" y="52"/>
                  <a:pt x="291" y="51"/>
                </a:cubicBezTo>
                <a:cubicBezTo>
                  <a:pt x="285" y="53"/>
                  <a:pt x="289" y="53"/>
                  <a:pt x="291" y="52"/>
                </a:cubicBezTo>
                <a:close/>
                <a:moveTo>
                  <a:pt x="282" y="46"/>
                </a:moveTo>
                <a:cubicBezTo>
                  <a:pt x="282" y="46"/>
                  <a:pt x="281" y="46"/>
                  <a:pt x="281" y="47"/>
                </a:cubicBezTo>
                <a:cubicBezTo>
                  <a:pt x="283" y="46"/>
                  <a:pt x="285" y="46"/>
                  <a:pt x="286" y="45"/>
                </a:cubicBezTo>
                <a:cubicBezTo>
                  <a:pt x="284" y="45"/>
                  <a:pt x="284" y="45"/>
                  <a:pt x="282" y="46"/>
                </a:cubicBezTo>
                <a:close/>
                <a:moveTo>
                  <a:pt x="275" y="46"/>
                </a:moveTo>
                <a:cubicBezTo>
                  <a:pt x="277" y="46"/>
                  <a:pt x="280" y="44"/>
                  <a:pt x="281" y="44"/>
                </a:cubicBezTo>
                <a:cubicBezTo>
                  <a:pt x="282" y="44"/>
                  <a:pt x="286" y="42"/>
                  <a:pt x="284" y="42"/>
                </a:cubicBezTo>
                <a:cubicBezTo>
                  <a:pt x="283" y="43"/>
                  <a:pt x="276" y="45"/>
                  <a:pt x="275" y="46"/>
                </a:cubicBezTo>
                <a:close/>
                <a:moveTo>
                  <a:pt x="284" y="57"/>
                </a:moveTo>
                <a:cubicBezTo>
                  <a:pt x="285" y="56"/>
                  <a:pt x="283" y="55"/>
                  <a:pt x="287" y="54"/>
                </a:cubicBezTo>
                <a:cubicBezTo>
                  <a:pt x="288" y="53"/>
                  <a:pt x="286" y="54"/>
                  <a:pt x="285" y="54"/>
                </a:cubicBezTo>
                <a:cubicBezTo>
                  <a:pt x="284" y="55"/>
                  <a:pt x="285" y="55"/>
                  <a:pt x="283" y="56"/>
                </a:cubicBezTo>
                <a:cubicBezTo>
                  <a:pt x="282" y="56"/>
                  <a:pt x="285" y="56"/>
                  <a:pt x="281" y="57"/>
                </a:cubicBezTo>
                <a:cubicBezTo>
                  <a:pt x="281" y="58"/>
                  <a:pt x="283" y="57"/>
                  <a:pt x="284" y="57"/>
                </a:cubicBezTo>
                <a:cubicBezTo>
                  <a:pt x="283" y="57"/>
                  <a:pt x="283" y="57"/>
                  <a:pt x="284" y="57"/>
                </a:cubicBezTo>
                <a:close/>
                <a:moveTo>
                  <a:pt x="279" y="43"/>
                </a:moveTo>
                <a:cubicBezTo>
                  <a:pt x="279" y="43"/>
                  <a:pt x="279" y="43"/>
                  <a:pt x="280" y="43"/>
                </a:cubicBezTo>
                <a:cubicBezTo>
                  <a:pt x="280" y="43"/>
                  <a:pt x="283" y="42"/>
                  <a:pt x="283" y="42"/>
                </a:cubicBezTo>
                <a:cubicBezTo>
                  <a:pt x="281" y="42"/>
                  <a:pt x="281" y="42"/>
                  <a:pt x="279" y="43"/>
                </a:cubicBezTo>
                <a:close/>
                <a:moveTo>
                  <a:pt x="273" y="49"/>
                </a:moveTo>
                <a:cubicBezTo>
                  <a:pt x="277" y="47"/>
                  <a:pt x="276" y="49"/>
                  <a:pt x="277" y="48"/>
                </a:cubicBezTo>
                <a:cubicBezTo>
                  <a:pt x="278" y="48"/>
                  <a:pt x="278" y="48"/>
                  <a:pt x="278" y="47"/>
                </a:cubicBezTo>
                <a:cubicBezTo>
                  <a:pt x="276" y="48"/>
                  <a:pt x="274" y="48"/>
                  <a:pt x="273" y="49"/>
                </a:cubicBezTo>
                <a:close/>
                <a:moveTo>
                  <a:pt x="274" y="62"/>
                </a:moveTo>
                <a:cubicBezTo>
                  <a:pt x="273" y="62"/>
                  <a:pt x="272" y="63"/>
                  <a:pt x="272" y="63"/>
                </a:cubicBezTo>
                <a:cubicBezTo>
                  <a:pt x="273" y="62"/>
                  <a:pt x="274" y="63"/>
                  <a:pt x="275" y="62"/>
                </a:cubicBezTo>
                <a:cubicBezTo>
                  <a:pt x="274" y="62"/>
                  <a:pt x="281" y="60"/>
                  <a:pt x="282" y="59"/>
                </a:cubicBezTo>
                <a:cubicBezTo>
                  <a:pt x="281" y="60"/>
                  <a:pt x="280" y="60"/>
                  <a:pt x="280" y="60"/>
                </a:cubicBezTo>
                <a:cubicBezTo>
                  <a:pt x="279" y="60"/>
                  <a:pt x="280" y="59"/>
                  <a:pt x="278" y="59"/>
                </a:cubicBezTo>
                <a:cubicBezTo>
                  <a:pt x="279" y="60"/>
                  <a:pt x="277" y="60"/>
                  <a:pt x="275" y="61"/>
                </a:cubicBezTo>
                <a:cubicBezTo>
                  <a:pt x="276" y="61"/>
                  <a:pt x="275" y="61"/>
                  <a:pt x="274" y="62"/>
                </a:cubicBezTo>
                <a:close/>
                <a:moveTo>
                  <a:pt x="270" y="48"/>
                </a:moveTo>
                <a:cubicBezTo>
                  <a:pt x="270" y="49"/>
                  <a:pt x="273" y="48"/>
                  <a:pt x="276" y="47"/>
                </a:cubicBezTo>
                <a:cubicBezTo>
                  <a:pt x="273" y="47"/>
                  <a:pt x="273" y="46"/>
                  <a:pt x="271" y="47"/>
                </a:cubicBezTo>
                <a:cubicBezTo>
                  <a:pt x="272" y="47"/>
                  <a:pt x="274" y="47"/>
                  <a:pt x="270" y="48"/>
                </a:cubicBezTo>
                <a:close/>
                <a:moveTo>
                  <a:pt x="276" y="60"/>
                </a:moveTo>
                <a:cubicBezTo>
                  <a:pt x="276" y="60"/>
                  <a:pt x="277" y="59"/>
                  <a:pt x="276" y="59"/>
                </a:cubicBezTo>
                <a:cubicBezTo>
                  <a:pt x="270" y="61"/>
                  <a:pt x="269" y="62"/>
                  <a:pt x="276" y="60"/>
                </a:cubicBezTo>
                <a:close/>
                <a:moveTo>
                  <a:pt x="264" y="34"/>
                </a:moveTo>
                <a:cubicBezTo>
                  <a:pt x="262" y="34"/>
                  <a:pt x="261" y="35"/>
                  <a:pt x="261" y="35"/>
                </a:cubicBezTo>
                <a:cubicBezTo>
                  <a:pt x="263" y="35"/>
                  <a:pt x="265" y="34"/>
                  <a:pt x="265" y="34"/>
                </a:cubicBezTo>
                <a:cubicBezTo>
                  <a:pt x="264" y="34"/>
                  <a:pt x="264" y="34"/>
                  <a:pt x="264" y="34"/>
                </a:cubicBezTo>
                <a:close/>
                <a:moveTo>
                  <a:pt x="248" y="40"/>
                </a:moveTo>
                <a:cubicBezTo>
                  <a:pt x="250" y="40"/>
                  <a:pt x="247" y="41"/>
                  <a:pt x="248" y="41"/>
                </a:cubicBezTo>
                <a:cubicBezTo>
                  <a:pt x="251" y="40"/>
                  <a:pt x="250" y="40"/>
                  <a:pt x="252" y="39"/>
                </a:cubicBezTo>
                <a:cubicBezTo>
                  <a:pt x="252" y="39"/>
                  <a:pt x="252" y="40"/>
                  <a:pt x="253" y="39"/>
                </a:cubicBezTo>
                <a:cubicBezTo>
                  <a:pt x="254" y="39"/>
                  <a:pt x="253" y="39"/>
                  <a:pt x="254" y="38"/>
                </a:cubicBezTo>
                <a:cubicBezTo>
                  <a:pt x="257" y="37"/>
                  <a:pt x="256" y="38"/>
                  <a:pt x="259" y="36"/>
                </a:cubicBezTo>
                <a:cubicBezTo>
                  <a:pt x="260" y="36"/>
                  <a:pt x="260" y="36"/>
                  <a:pt x="260" y="35"/>
                </a:cubicBezTo>
                <a:cubicBezTo>
                  <a:pt x="258" y="36"/>
                  <a:pt x="258" y="36"/>
                  <a:pt x="256" y="36"/>
                </a:cubicBezTo>
                <a:cubicBezTo>
                  <a:pt x="258" y="36"/>
                  <a:pt x="253" y="38"/>
                  <a:pt x="254" y="37"/>
                </a:cubicBezTo>
                <a:cubicBezTo>
                  <a:pt x="251" y="38"/>
                  <a:pt x="252" y="39"/>
                  <a:pt x="250" y="40"/>
                </a:cubicBezTo>
                <a:cubicBezTo>
                  <a:pt x="250" y="39"/>
                  <a:pt x="251" y="39"/>
                  <a:pt x="250" y="39"/>
                </a:cubicBezTo>
                <a:cubicBezTo>
                  <a:pt x="245" y="41"/>
                  <a:pt x="242" y="42"/>
                  <a:pt x="238" y="44"/>
                </a:cubicBezTo>
                <a:cubicBezTo>
                  <a:pt x="237" y="45"/>
                  <a:pt x="241" y="44"/>
                  <a:pt x="239" y="45"/>
                </a:cubicBezTo>
                <a:cubicBezTo>
                  <a:pt x="235" y="46"/>
                  <a:pt x="238" y="43"/>
                  <a:pt x="235" y="45"/>
                </a:cubicBezTo>
                <a:cubicBezTo>
                  <a:pt x="236" y="45"/>
                  <a:pt x="236" y="46"/>
                  <a:pt x="238" y="45"/>
                </a:cubicBezTo>
                <a:cubicBezTo>
                  <a:pt x="239" y="44"/>
                  <a:pt x="241" y="44"/>
                  <a:pt x="242" y="44"/>
                </a:cubicBezTo>
                <a:cubicBezTo>
                  <a:pt x="243" y="43"/>
                  <a:pt x="241" y="44"/>
                  <a:pt x="242" y="43"/>
                </a:cubicBezTo>
                <a:cubicBezTo>
                  <a:pt x="245" y="42"/>
                  <a:pt x="246" y="41"/>
                  <a:pt x="248" y="40"/>
                </a:cubicBezTo>
                <a:close/>
                <a:moveTo>
                  <a:pt x="253" y="56"/>
                </a:moveTo>
                <a:cubicBezTo>
                  <a:pt x="253" y="57"/>
                  <a:pt x="253" y="57"/>
                  <a:pt x="254" y="57"/>
                </a:cubicBezTo>
                <a:cubicBezTo>
                  <a:pt x="257" y="55"/>
                  <a:pt x="256" y="56"/>
                  <a:pt x="258" y="55"/>
                </a:cubicBezTo>
                <a:cubicBezTo>
                  <a:pt x="258" y="55"/>
                  <a:pt x="263" y="53"/>
                  <a:pt x="264" y="52"/>
                </a:cubicBezTo>
                <a:cubicBezTo>
                  <a:pt x="260" y="53"/>
                  <a:pt x="255" y="56"/>
                  <a:pt x="253" y="56"/>
                </a:cubicBezTo>
                <a:close/>
                <a:moveTo>
                  <a:pt x="264" y="64"/>
                </a:moveTo>
                <a:cubicBezTo>
                  <a:pt x="267" y="64"/>
                  <a:pt x="264" y="65"/>
                  <a:pt x="263" y="65"/>
                </a:cubicBezTo>
                <a:cubicBezTo>
                  <a:pt x="263" y="66"/>
                  <a:pt x="263" y="66"/>
                  <a:pt x="264" y="66"/>
                </a:cubicBezTo>
                <a:cubicBezTo>
                  <a:pt x="264" y="65"/>
                  <a:pt x="265" y="66"/>
                  <a:pt x="267" y="65"/>
                </a:cubicBezTo>
                <a:cubicBezTo>
                  <a:pt x="268" y="64"/>
                  <a:pt x="268" y="64"/>
                  <a:pt x="268" y="63"/>
                </a:cubicBezTo>
                <a:cubicBezTo>
                  <a:pt x="267" y="64"/>
                  <a:pt x="265" y="63"/>
                  <a:pt x="264" y="64"/>
                </a:cubicBezTo>
                <a:close/>
                <a:moveTo>
                  <a:pt x="261" y="65"/>
                </a:moveTo>
                <a:cubicBezTo>
                  <a:pt x="261" y="65"/>
                  <a:pt x="261" y="65"/>
                  <a:pt x="261" y="65"/>
                </a:cubicBezTo>
                <a:cubicBezTo>
                  <a:pt x="263" y="65"/>
                  <a:pt x="266" y="63"/>
                  <a:pt x="264" y="63"/>
                </a:cubicBezTo>
                <a:cubicBezTo>
                  <a:pt x="264" y="64"/>
                  <a:pt x="263" y="64"/>
                  <a:pt x="261" y="65"/>
                </a:cubicBezTo>
                <a:close/>
                <a:moveTo>
                  <a:pt x="253" y="68"/>
                </a:moveTo>
                <a:cubicBezTo>
                  <a:pt x="255" y="68"/>
                  <a:pt x="258" y="67"/>
                  <a:pt x="259" y="67"/>
                </a:cubicBezTo>
                <a:cubicBezTo>
                  <a:pt x="258" y="67"/>
                  <a:pt x="261" y="66"/>
                  <a:pt x="260" y="66"/>
                </a:cubicBezTo>
                <a:cubicBezTo>
                  <a:pt x="257" y="67"/>
                  <a:pt x="256" y="67"/>
                  <a:pt x="253" y="68"/>
                </a:cubicBezTo>
                <a:close/>
                <a:moveTo>
                  <a:pt x="256" y="64"/>
                </a:moveTo>
                <a:cubicBezTo>
                  <a:pt x="258" y="64"/>
                  <a:pt x="255" y="65"/>
                  <a:pt x="257" y="65"/>
                </a:cubicBezTo>
                <a:cubicBezTo>
                  <a:pt x="258" y="64"/>
                  <a:pt x="257" y="64"/>
                  <a:pt x="258" y="63"/>
                </a:cubicBezTo>
                <a:lnTo>
                  <a:pt x="256" y="64"/>
                </a:lnTo>
                <a:close/>
                <a:moveTo>
                  <a:pt x="249" y="75"/>
                </a:moveTo>
                <a:cubicBezTo>
                  <a:pt x="249" y="75"/>
                  <a:pt x="249" y="75"/>
                  <a:pt x="248" y="75"/>
                </a:cubicBezTo>
                <a:cubicBezTo>
                  <a:pt x="247" y="75"/>
                  <a:pt x="250" y="73"/>
                  <a:pt x="247" y="74"/>
                </a:cubicBezTo>
                <a:cubicBezTo>
                  <a:pt x="250" y="74"/>
                  <a:pt x="243" y="77"/>
                  <a:pt x="246" y="77"/>
                </a:cubicBezTo>
                <a:cubicBezTo>
                  <a:pt x="246" y="77"/>
                  <a:pt x="247" y="76"/>
                  <a:pt x="247" y="76"/>
                </a:cubicBezTo>
                <a:cubicBezTo>
                  <a:pt x="246" y="77"/>
                  <a:pt x="246" y="77"/>
                  <a:pt x="247" y="77"/>
                </a:cubicBezTo>
                <a:cubicBezTo>
                  <a:pt x="249" y="75"/>
                  <a:pt x="255" y="74"/>
                  <a:pt x="257" y="72"/>
                </a:cubicBezTo>
                <a:cubicBezTo>
                  <a:pt x="255" y="72"/>
                  <a:pt x="252" y="74"/>
                  <a:pt x="249" y="75"/>
                </a:cubicBezTo>
                <a:close/>
                <a:moveTo>
                  <a:pt x="248" y="62"/>
                </a:moveTo>
                <a:cubicBezTo>
                  <a:pt x="250" y="61"/>
                  <a:pt x="251" y="61"/>
                  <a:pt x="251" y="60"/>
                </a:cubicBezTo>
                <a:cubicBezTo>
                  <a:pt x="249" y="61"/>
                  <a:pt x="248" y="62"/>
                  <a:pt x="248" y="62"/>
                </a:cubicBezTo>
                <a:close/>
                <a:moveTo>
                  <a:pt x="246" y="67"/>
                </a:moveTo>
                <a:cubicBezTo>
                  <a:pt x="243" y="68"/>
                  <a:pt x="245" y="69"/>
                  <a:pt x="248" y="68"/>
                </a:cubicBezTo>
                <a:cubicBezTo>
                  <a:pt x="248" y="67"/>
                  <a:pt x="246" y="68"/>
                  <a:pt x="246" y="67"/>
                </a:cubicBezTo>
                <a:close/>
                <a:moveTo>
                  <a:pt x="244" y="65"/>
                </a:moveTo>
                <a:cubicBezTo>
                  <a:pt x="243" y="65"/>
                  <a:pt x="245" y="64"/>
                  <a:pt x="245" y="63"/>
                </a:cubicBezTo>
                <a:cubicBezTo>
                  <a:pt x="242" y="64"/>
                  <a:pt x="242" y="66"/>
                  <a:pt x="244" y="65"/>
                </a:cubicBezTo>
                <a:close/>
                <a:moveTo>
                  <a:pt x="241" y="72"/>
                </a:moveTo>
                <a:cubicBezTo>
                  <a:pt x="241" y="72"/>
                  <a:pt x="241" y="71"/>
                  <a:pt x="240" y="71"/>
                </a:cubicBezTo>
                <a:cubicBezTo>
                  <a:pt x="240" y="72"/>
                  <a:pt x="239" y="72"/>
                  <a:pt x="239" y="72"/>
                </a:cubicBezTo>
                <a:cubicBezTo>
                  <a:pt x="239" y="72"/>
                  <a:pt x="238" y="73"/>
                  <a:pt x="238" y="73"/>
                </a:cubicBezTo>
                <a:cubicBezTo>
                  <a:pt x="242" y="71"/>
                  <a:pt x="237" y="74"/>
                  <a:pt x="239" y="74"/>
                </a:cubicBezTo>
                <a:cubicBezTo>
                  <a:pt x="243" y="71"/>
                  <a:pt x="246" y="72"/>
                  <a:pt x="248" y="70"/>
                </a:cubicBezTo>
                <a:cubicBezTo>
                  <a:pt x="245" y="70"/>
                  <a:pt x="241" y="73"/>
                  <a:pt x="239" y="73"/>
                </a:cubicBezTo>
                <a:cubicBezTo>
                  <a:pt x="239" y="73"/>
                  <a:pt x="240" y="72"/>
                  <a:pt x="241" y="72"/>
                </a:cubicBezTo>
                <a:close/>
                <a:moveTo>
                  <a:pt x="239" y="71"/>
                </a:moveTo>
                <a:cubicBezTo>
                  <a:pt x="236" y="72"/>
                  <a:pt x="237" y="73"/>
                  <a:pt x="236" y="74"/>
                </a:cubicBezTo>
                <a:cubicBezTo>
                  <a:pt x="238" y="73"/>
                  <a:pt x="239" y="72"/>
                  <a:pt x="239" y="71"/>
                </a:cubicBezTo>
                <a:close/>
                <a:moveTo>
                  <a:pt x="226" y="49"/>
                </a:moveTo>
                <a:cubicBezTo>
                  <a:pt x="226" y="48"/>
                  <a:pt x="225" y="49"/>
                  <a:pt x="227" y="47"/>
                </a:cubicBezTo>
                <a:cubicBezTo>
                  <a:pt x="225" y="49"/>
                  <a:pt x="222" y="49"/>
                  <a:pt x="221" y="51"/>
                </a:cubicBezTo>
                <a:cubicBezTo>
                  <a:pt x="225" y="49"/>
                  <a:pt x="224" y="50"/>
                  <a:pt x="226" y="50"/>
                </a:cubicBezTo>
                <a:cubicBezTo>
                  <a:pt x="224" y="51"/>
                  <a:pt x="224" y="51"/>
                  <a:pt x="222" y="51"/>
                </a:cubicBezTo>
                <a:cubicBezTo>
                  <a:pt x="223" y="52"/>
                  <a:pt x="227" y="50"/>
                  <a:pt x="230" y="49"/>
                </a:cubicBezTo>
                <a:cubicBezTo>
                  <a:pt x="230" y="48"/>
                  <a:pt x="230" y="48"/>
                  <a:pt x="231" y="47"/>
                </a:cubicBezTo>
                <a:cubicBezTo>
                  <a:pt x="231" y="47"/>
                  <a:pt x="231" y="48"/>
                  <a:pt x="233" y="47"/>
                </a:cubicBezTo>
                <a:cubicBezTo>
                  <a:pt x="233" y="46"/>
                  <a:pt x="233" y="46"/>
                  <a:pt x="233" y="46"/>
                </a:cubicBezTo>
                <a:cubicBezTo>
                  <a:pt x="229" y="48"/>
                  <a:pt x="228" y="48"/>
                  <a:pt x="226" y="49"/>
                </a:cubicBezTo>
                <a:close/>
                <a:moveTo>
                  <a:pt x="235" y="57"/>
                </a:moveTo>
                <a:cubicBezTo>
                  <a:pt x="233" y="58"/>
                  <a:pt x="231" y="59"/>
                  <a:pt x="230" y="59"/>
                </a:cubicBezTo>
                <a:cubicBezTo>
                  <a:pt x="228" y="60"/>
                  <a:pt x="231" y="59"/>
                  <a:pt x="232" y="59"/>
                </a:cubicBezTo>
                <a:cubicBezTo>
                  <a:pt x="232" y="59"/>
                  <a:pt x="231" y="59"/>
                  <a:pt x="233" y="58"/>
                </a:cubicBezTo>
                <a:cubicBezTo>
                  <a:pt x="233" y="58"/>
                  <a:pt x="233" y="59"/>
                  <a:pt x="232" y="59"/>
                </a:cubicBezTo>
                <a:cubicBezTo>
                  <a:pt x="234" y="58"/>
                  <a:pt x="236" y="58"/>
                  <a:pt x="236" y="57"/>
                </a:cubicBezTo>
                <a:cubicBezTo>
                  <a:pt x="235" y="57"/>
                  <a:pt x="235" y="57"/>
                  <a:pt x="235" y="57"/>
                </a:cubicBezTo>
                <a:close/>
                <a:moveTo>
                  <a:pt x="235" y="64"/>
                </a:moveTo>
                <a:cubicBezTo>
                  <a:pt x="237" y="63"/>
                  <a:pt x="235" y="65"/>
                  <a:pt x="235" y="65"/>
                </a:cubicBezTo>
                <a:cubicBezTo>
                  <a:pt x="238" y="64"/>
                  <a:pt x="238" y="64"/>
                  <a:pt x="238" y="63"/>
                </a:cubicBezTo>
                <a:cubicBezTo>
                  <a:pt x="237" y="64"/>
                  <a:pt x="235" y="64"/>
                  <a:pt x="235" y="64"/>
                </a:cubicBezTo>
                <a:close/>
                <a:moveTo>
                  <a:pt x="230" y="61"/>
                </a:moveTo>
                <a:cubicBezTo>
                  <a:pt x="230" y="61"/>
                  <a:pt x="228" y="63"/>
                  <a:pt x="231" y="62"/>
                </a:cubicBezTo>
                <a:cubicBezTo>
                  <a:pt x="230" y="62"/>
                  <a:pt x="232" y="60"/>
                  <a:pt x="232" y="60"/>
                </a:cubicBezTo>
                <a:cubicBezTo>
                  <a:pt x="231" y="60"/>
                  <a:pt x="230" y="61"/>
                  <a:pt x="230" y="61"/>
                </a:cubicBezTo>
                <a:close/>
                <a:moveTo>
                  <a:pt x="227" y="61"/>
                </a:moveTo>
                <a:cubicBezTo>
                  <a:pt x="227" y="62"/>
                  <a:pt x="227" y="62"/>
                  <a:pt x="227" y="62"/>
                </a:cubicBezTo>
                <a:cubicBezTo>
                  <a:pt x="228" y="61"/>
                  <a:pt x="229" y="60"/>
                  <a:pt x="230" y="60"/>
                </a:cubicBezTo>
                <a:cubicBezTo>
                  <a:pt x="230" y="60"/>
                  <a:pt x="229" y="60"/>
                  <a:pt x="227" y="61"/>
                </a:cubicBezTo>
                <a:close/>
                <a:moveTo>
                  <a:pt x="225" y="71"/>
                </a:moveTo>
                <a:cubicBezTo>
                  <a:pt x="228" y="69"/>
                  <a:pt x="229" y="68"/>
                  <a:pt x="232" y="66"/>
                </a:cubicBezTo>
                <a:cubicBezTo>
                  <a:pt x="230" y="67"/>
                  <a:pt x="232" y="66"/>
                  <a:pt x="232" y="65"/>
                </a:cubicBezTo>
                <a:cubicBezTo>
                  <a:pt x="230" y="67"/>
                  <a:pt x="226" y="67"/>
                  <a:pt x="226" y="68"/>
                </a:cubicBezTo>
                <a:cubicBezTo>
                  <a:pt x="227" y="69"/>
                  <a:pt x="228" y="67"/>
                  <a:pt x="230" y="67"/>
                </a:cubicBezTo>
                <a:cubicBezTo>
                  <a:pt x="230" y="67"/>
                  <a:pt x="231" y="67"/>
                  <a:pt x="231" y="67"/>
                </a:cubicBezTo>
                <a:cubicBezTo>
                  <a:pt x="228" y="69"/>
                  <a:pt x="225" y="70"/>
                  <a:pt x="225" y="71"/>
                </a:cubicBezTo>
                <a:close/>
                <a:moveTo>
                  <a:pt x="228" y="73"/>
                </a:moveTo>
                <a:cubicBezTo>
                  <a:pt x="228" y="73"/>
                  <a:pt x="228" y="72"/>
                  <a:pt x="226" y="73"/>
                </a:cubicBezTo>
                <a:cubicBezTo>
                  <a:pt x="227" y="74"/>
                  <a:pt x="227" y="74"/>
                  <a:pt x="227" y="74"/>
                </a:cubicBezTo>
                <a:cubicBezTo>
                  <a:pt x="228" y="73"/>
                  <a:pt x="231" y="72"/>
                  <a:pt x="230" y="72"/>
                </a:cubicBezTo>
                <a:lnTo>
                  <a:pt x="228" y="73"/>
                </a:lnTo>
                <a:close/>
                <a:moveTo>
                  <a:pt x="221" y="77"/>
                </a:moveTo>
                <a:cubicBezTo>
                  <a:pt x="221" y="77"/>
                  <a:pt x="224" y="76"/>
                  <a:pt x="225" y="76"/>
                </a:cubicBezTo>
                <a:cubicBezTo>
                  <a:pt x="224" y="77"/>
                  <a:pt x="222" y="78"/>
                  <a:pt x="221" y="79"/>
                </a:cubicBezTo>
                <a:cubicBezTo>
                  <a:pt x="223" y="78"/>
                  <a:pt x="225" y="77"/>
                  <a:pt x="227" y="76"/>
                </a:cubicBezTo>
                <a:cubicBezTo>
                  <a:pt x="228" y="75"/>
                  <a:pt x="227" y="75"/>
                  <a:pt x="226" y="74"/>
                </a:cubicBezTo>
                <a:cubicBezTo>
                  <a:pt x="224" y="75"/>
                  <a:pt x="223" y="76"/>
                  <a:pt x="222" y="77"/>
                </a:cubicBezTo>
                <a:cubicBezTo>
                  <a:pt x="222" y="76"/>
                  <a:pt x="221" y="76"/>
                  <a:pt x="221" y="77"/>
                </a:cubicBezTo>
                <a:close/>
                <a:moveTo>
                  <a:pt x="224" y="73"/>
                </a:moveTo>
                <a:cubicBezTo>
                  <a:pt x="220" y="76"/>
                  <a:pt x="220" y="76"/>
                  <a:pt x="220" y="76"/>
                </a:cubicBezTo>
                <a:cubicBezTo>
                  <a:pt x="222" y="76"/>
                  <a:pt x="221" y="76"/>
                  <a:pt x="224" y="75"/>
                </a:cubicBezTo>
                <a:cubicBezTo>
                  <a:pt x="223" y="74"/>
                  <a:pt x="226" y="73"/>
                  <a:pt x="224" y="73"/>
                </a:cubicBezTo>
                <a:close/>
                <a:moveTo>
                  <a:pt x="206" y="64"/>
                </a:moveTo>
                <a:cubicBezTo>
                  <a:pt x="207" y="65"/>
                  <a:pt x="208" y="64"/>
                  <a:pt x="207" y="65"/>
                </a:cubicBezTo>
                <a:cubicBezTo>
                  <a:pt x="212" y="62"/>
                  <a:pt x="208" y="64"/>
                  <a:pt x="209" y="63"/>
                </a:cubicBezTo>
                <a:cubicBezTo>
                  <a:pt x="210" y="62"/>
                  <a:pt x="210" y="63"/>
                  <a:pt x="212" y="62"/>
                </a:cubicBezTo>
                <a:cubicBezTo>
                  <a:pt x="212" y="61"/>
                  <a:pt x="209" y="62"/>
                  <a:pt x="206" y="64"/>
                </a:cubicBezTo>
                <a:close/>
                <a:moveTo>
                  <a:pt x="197" y="73"/>
                </a:moveTo>
                <a:cubicBezTo>
                  <a:pt x="198" y="73"/>
                  <a:pt x="198" y="72"/>
                  <a:pt x="198" y="73"/>
                </a:cubicBezTo>
                <a:cubicBezTo>
                  <a:pt x="199" y="72"/>
                  <a:pt x="200" y="71"/>
                  <a:pt x="200" y="71"/>
                </a:cubicBezTo>
                <a:cubicBezTo>
                  <a:pt x="198" y="72"/>
                  <a:pt x="201" y="70"/>
                  <a:pt x="200" y="70"/>
                </a:cubicBezTo>
                <a:cubicBezTo>
                  <a:pt x="197" y="72"/>
                  <a:pt x="200" y="72"/>
                  <a:pt x="197" y="73"/>
                </a:cubicBezTo>
                <a:close/>
                <a:moveTo>
                  <a:pt x="196" y="70"/>
                </a:moveTo>
                <a:cubicBezTo>
                  <a:pt x="196" y="71"/>
                  <a:pt x="198" y="69"/>
                  <a:pt x="197" y="71"/>
                </a:cubicBezTo>
                <a:cubicBezTo>
                  <a:pt x="200" y="69"/>
                  <a:pt x="198" y="68"/>
                  <a:pt x="196" y="70"/>
                </a:cubicBezTo>
                <a:close/>
                <a:moveTo>
                  <a:pt x="191" y="75"/>
                </a:moveTo>
                <a:cubicBezTo>
                  <a:pt x="192" y="74"/>
                  <a:pt x="194" y="72"/>
                  <a:pt x="192" y="73"/>
                </a:cubicBezTo>
                <a:cubicBezTo>
                  <a:pt x="192" y="74"/>
                  <a:pt x="189" y="75"/>
                  <a:pt x="191" y="75"/>
                </a:cubicBezTo>
                <a:close/>
                <a:moveTo>
                  <a:pt x="187" y="76"/>
                </a:moveTo>
                <a:cubicBezTo>
                  <a:pt x="186" y="77"/>
                  <a:pt x="184" y="78"/>
                  <a:pt x="185" y="79"/>
                </a:cubicBezTo>
                <a:cubicBezTo>
                  <a:pt x="185" y="78"/>
                  <a:pt x="187" y="77"/>
                  <a:pt x="187" y="78"/>
                </a:cubicBezTo>
                <a:cubicBezTo>
                  <a:pt x="186" y="78"/>
                  <a:pt x="187" y="78"/>
                  <a:pt x="188" y="77"/>
                </a:cubicBezTo>
                <a:cubicBezTo>
                  <a:pt x="189" y="76"/>
                  <a:pt x="189" y="76"/>
                  <a:pt x="187" y="76"/>
                </a:cubicBezTo>
                <a:close/>
                <a:moveTo>
                  <a:pt x="186" y="75"/>
                </a:moveTo>
                <a:cubicBezTo>
                  <a:pt x="185" y="76"/>
                  <a:pt x="184" y="77"/>
                  <a:pt x="184" y="77"/>
                </a:cubicBezTo>
                <a:cubicBezTo>
                  <a:pt x="183" y="78"/>
                  <a:pt x="188" y="76"/>
                  <a:pt x="188" y="75"/>
                </a:cubicBezTo>
                <a:cubicBezTo>
                  <a:pt x="186" y="76"/>
                  <a:pt x="187" y="75"/>
                  <a:pt x="186" y="75"/>
                </a:cubicBezTo>
                <a:close/>
                <a:moveTo>
                  <a:pt x="186" y="95"/>
                </a:moveTo>
                <a:cubicBezTo>
                  <a:pt x="187" y="94"/>
                  <a:pt x="186" y="95"/>
                  <a:pt x="186" y="95"/>
                </a:cubicBezTo>
                <a:cubicBezTo>
                  <a:pt x="191" y="92"/>
                  <a:pt x="191" y="92"/>
                  <a:pt x="191" y="92"/>
                </a:cubicBezTo>
                <a:cubicBezTo>
                  <a:pt x="192" y="92"/>
                  <a:pt x="191" y="93"/>
                  <a:pt x="193" y="92"/>
                </a:cubicBezTo>
                <a:cubicBezTo>
                  <a:pt x="192" y="92"/>
                  <a:pt x="195" y="91"/>
                  <a:pt x="195" y="90"/>
                </a:cubicBezTo>
                <a:cubicBezTo>
                  <a:pt x="194" y="91"/>
                  <a:pt x="193" y="90"/>
                  <a:pt x="192" y="91"/>
                </a:cubicBezTo>
                <a:cubicBezTo>
                  <a:pt x="190" y="93"/>
                  <a:pt x="187" y="94"/>
                  <a:pt x="186" y="95"/>
                </a:cubicBezTo>
                <a:close/>
                <a:moveTo>
                  <a:pt x="178" y="81"/>
                </a:moveTo>
                <a:cubicBezTo>
                  <a:pt x="176" y="83"/>
                  <a:pt x="179" y="82"/>
                  <a:pt x="180" y="81"/>
                </a:cubicBezTo>
                <a:cubicBezTo>
                  <a:pt x="181" y="80"/>
                  <a:pt x="183" y="79"/>
                  <a:pt x="183" y="79"/>
                </a:cubicBezTo>
                <a:cubicBezTo>
                  <a:pt x="180" y="81"/>
                  <a:pt x="183" y="78"/>
                  <a:pt x="178" y="81"/>
                </a:cubicBezTo>
                <a:close/>
                <a:moveTo>
                  <a:pt x="182" y="80"/>
                </a:moveTo>
                <a:cubicBezTo>
                  <a:pt x="182" y="81"/>
                  <a:pt x="178" y="83"/>
                  <a:pt x="179" y="83"/>
                </a:cubicBezTo>
                <a:cubicBezTo>
                  <a:pt x="181" y="82"/>
                  <a:pt x="182" y="82"/>
                  <a:pt x="183" y="81"/>
                </a:cubicBezTo>
                <a:cubicBezTo>
                  <a:pt x="180" y="82"/>
                  <a:pt x="186" y="79"/>
                  <a:pt x="182" y="80"/>
                </a:cubicBezTo>
                <a:close/>
                <a:moveTo>
                  <a:pt x="182" y="82"/>
                </a:moveTo>
                <a:cubicBezTo>
                  <a:pt x="180" y="84"/>
                  <a:pt x="178" y="86"/>
                  <a:pt x="180" y="86"/>
                </a:cubicBezTo>
                <a:cubicBezTo>
                  <a:pt x="180" y="85"/>
                  <a:pt x="183" y="83"/>
                  <a:pt x="181" y="85"/>
                </a:cubicBezTo>
                <a:cubicBezTo>
                  <a:pt x="186" y="82"/>
                  <a:pt x="180" y="85"/>
                  <a:pt x="183" y="82"/>
                </a:cubicBezTo>
                <a:cubicBezTo>
                  <a:pt x="182" y="82"/>
                  <a:pt x="182" y="83"/>
                  <a:pt x="182" y="82"/>
                </a:cubicBezTo>
                <a:close/>
                <a:moveTo>
                  <a:pt x="165" y="91"/>
                </a:moveTo>
                <a:cubicBezTo>
                  <a:pt x="163" y="92"/>
                  <a:pt x="163" y="92"/>
                  <a:pt x="163" y="93"/>
                </a:cubicBezTo>
                <a:cubicBezTo>
                  <a:pt x="163" y="92"/>
                  <a:pt x="159" y="95"/>
                  <a:pt x="158" y="95"/>
                </a:cubicBezTo>
                <a:cubicBezTo>
                  <a:pt x="159" y="96"/>
                  <a:pt x="163" y="93"/>
                  <a:pt x="166" y="91"/>
                </a:cubicBezTo>
                <a:cubicBezTo>
                  <a:pt x="165" y="91"/>
                  <a:pt x="167" y="90"/>
                  <a:pt x="165" y="91"/>
                </a:cubicBezTo>
                <a:close/>
                <a:moveTo>
                  <a:pt x="167" y="91"/>
                </a:moveTo>
                <a:cubicBezTo>
                  <a:pt x="169" y="90"/>
                  <a:pt x="169" y="90"/>
                  <a:pt x="171" y="90"/>
                </a:cubicBezTo>
                <a:cubicBezTo>
                  <a:pt x="171" y="88"/>
                  <a:pt x="176" y="85"/>
                  <a:pt x="178" y="83"/>
                </a:cubicBezTo>
                <a:cubicBezTo>
                  <a:pt x="176" y="84"/>
                  <a:pt x="176" y="82"/>
                  <a:pt x="174" y="84"/>
                </a:cubicBezTo>
                <a:cubicBezTo>
                  <a:pt x="175" y="85"/>
                  <a:pt x="170" y="87"/>
                  <a:pt x="170" y="88"/>
                </a:cubicBezTo>
                <a:cubicBezTo>
                  <a:pt x="169" y="88"/>
                  <a:pt x="169" y="88"/>
                  <a:pt x="169" y="87"/>
                </a:cubicBezTo>
                <a:cubicBezTo>
                  <a:pt x="166" y="90"/>
                  <a:pt x="167" y="90"/>
                  <a:pt x="167" y="91"/>
                </a:cubicBezTo>
                <a:close/>
                <a:moveTo>
                  <a:pt x="173" y="93"/>
                </a:moveTo>
                <a:cubicBezTo>
                  <a:pt x="174" y="92"/>
                  <a:pt x="173" y="94"/>
                  <a:pt x="176" y="92"/>
                </a:cubicBezTo>
                <a:cubicBezTo>
                  <a:pt x="176" y="91"/>
                  <a:pt x="175" y="92"/>
                  <a:pt x="176" y="91"/>
                </a:cubicBezTo>
                <a:cubicBezTo>
                  <a:pt x="174" y="92"/>
                  <a:pt x="173" y="92"/>
                  <a:pt x="173" y="93"/>
                </a:cubicBezTo>
                <a:close/>
                <a:moveTo>
                  <a:pt x="174" y="104"/>
                </a:moveTo>
                <a:cubicBezTo>
                  <a:pt x="174" y="105"/>
                  <a:pt x="181" y="100"/>
                  <a:pt x="180" y="100"/>
                </a:cubicBezTo>
                <a:cubicBezTo>
                  <a:pt x="177" y="102"/>
                  <a:pt x="177" y="103"/>
                  <a:pt x="174" y="104"/>
                </a:cubicBezTo>
                <a:close/>
                <a:moveTo>
                  <a:pt x="164" y="99"/>
                </a:moveTo>
                <a:cubicBezTo>
                  <a:pt x="166" y="98"/>
                  <a:pt x="169" y="96"/>
                  <a:pt x="170" y="95"/>
                </a:cubicBezTo>
                <a:cubicBezTo>
                  <a:pt x="167" y="97"/>
                  <a:pt x="165" y="97"/>
                  <a:pt x="164" y="99"/>
                </a:cubicBezTo>
                <a:close/>
                <a:moveTo>
                  <a:pt x="159" y="99"/>
                </a:moveTo>
                <a:cubicBezTo>
                  <a:pt x="159" y="100"/>
                  <a:pt x="158" y="100"/>
                  <a:pt x="158" y="100"/>
                </a:cubicBezTo>
                <a:cubicBezTo>
                  <a:pt x="160" y="99"/>
                  <a:pt x="160" y="98"/>
                  <a:pt x="161" y="97"/>
                </a:cubicBezTo>
                <a:cubicBezTo>
                  <a:pt x="161" y="97"/>
                  <a:pt x="161" y="98"/>
                  <a:pt x="162" y="97"/>
                </a:cubicBezTo>
                <a:cubicBezTo>
                  <a:pt x="163" y="96"/>
                  <a:pt x="162" y="97"/>
                  <a:pt x="162" y="97"/>
                </a:cubicBezTo>
                <a:cubicBezTo>
                  <a:pt x="158" y="99"/>
                  <a:pt x="158" y="99"/>
                  <a:pt x="158" y="99"/>
                </a:cubicBezTo>
                <a:cubicBezTo>
                  <a:pt x="158" y="100"/>
                  <a:pt x="157" y="102"/>
                  <a:pt x="159" y="99"/>
                </a:cubicBezTo>
                <a:close/>
                <a:moveTo>
                  <a:pt x="153" y="99"/>
                </a:moveTo>
                <a:cubicBezTo>
                  <a:pt x="153" y="99"/>
                  <a:pt x="152" y="100"/>
                  <a:pt x="153" y="101"/>
                </a:cubicBezTo>
                <a:cubicBezTo>
                  <a:pt x="151" y="101"/>
                  <a:pt x="149" y="103"/>
                  <a:pt x="150" y="103"/>
                </a:cubicBezTo>
                <a:cubicBezTo>
                  <a:pt x="154" y="100"/>
                  <a:pt x="153" y="100"/>
                  <a:pt x="156" y="98"/>
                </a:cubicBezTo>
                <a:cubicBezTo>
                  <a:pt x="155" y="98"/>
                  <a:pt x="155" y="98"/>
                  <a:pt x="154" y="98"/>
                </a:cubicBezTo>
                <a:cubicBezTo>
                  <a:pt x="154" y="100"/>
                  <a:pt x="154" y="98"/>
                  <a:pt x="153" y="99"/>
                </a:cubicBezTo>
                <a:close/>
                <a:moveTo>
                  <a:pt x="160" y="120"/>
                </a:moveTo>
                <a:cubicBezTo>
                  <a:pt x="160" y="120"/>
                  <a:pt x="160" y="121"/>
                  <a:pt x="161" y="120"/>
                </a:cubicBezTo>
                <a:cubicBezTo>
                  <a:pt x="162" y="119"/>
                  <a:pt x="165" y="116"/>
                  <a:pt x="163" y="117"/>
                </a:cubicBezTo>
                <a:cubicBezTo>
                  <a:pt x="163" y="117"/>
                  <a:pt x="162" y="119"/>
                  <a:pt x="160" y="120"/>
                </a:cubicBezTo>
                <a:close/>
                <a:moveTo>
                  <a:pt x="150" y="106"/>
                </a:moveTo>
                <a:cubicBezTo>
                  <a:pt x="148" y="108"/>
                  <a:pt x="154" y="103"/>
                  <a:pt x="151" y="106"/>
                </a:cubicBezTo>
                <a:cubicBezTo>
                  <a:pt x="154" y="104"/>
                  <a:pt x="154" y="104"/>
                  <a:pt x="154" y="104"/>
                </a:cubicBezTo>
                <a:cubicBezTo>
                  <a:pt x="154" y="103"/>
                  <a:pt x="153" y="104"/>
                  <a:pt x="154" y="103"/>
                </a:cubicBezTo>
                <a:cubicBezTo>
                  <a:pt x="151" y="105"/>
                  <a:pt x="151" y="105"/>
                  <a:pt x="150" y="106"/>
                </a:cubicBezTo>
                <a:close/>
                <a:moveTo>
                  <a:pt x="146" y="105"/>
                </a:moveTo>
                <a:cubicBezTo>
                  <a:pt x="142" y="108"/>
                  <a:pt x="147" y="106"/>
                  <a:pt x="145" y="108"/>
                </a:cubicBezTo>
                <a:cubicBezTo>
                  <a:pt x="147" y="106"/>
                  <a:pt x="146" y="106"/>
                  <a:pt x="149" y="104"/>
                </a:cubicBezTo>
                <a:cubicBezTo>
                  <a:pt x="148" y="104"/>
                  <a:pt x="149" y="103"/>
                  <a:pt x="149" y="103"/>
                </a:cubicBezTo>
                <a:cubicBezTo>
                  <a:pt x="145" y="105"/>
                  <a:pt x="149" y="103"/>
                  <a:pt x="146" y="106"/>
                </a:cubicBezTo>
                <a:cubicBezTo>
                  <a:pt x="146" y="105"/>
                  <a:pt x="147" y="104"/>
                  <a:pt x="146" y="105"/>
                </a:cubicBezTo>
                <a:close/>
                <a:moveTo>
                  <a:pt x="153" y="120"/>
                </a:moveTo>
                <a:cubicBezTo>
                  <a:pt x="156" y="118"/>
                  <a:pt x="154" y="119"/>
                  <a:pt x="157" y="116"/>
                </a:cubicBezTo>
                <a:cubicBezTo>
                  <a:pt x="156" y="117"/>
                  <a:pt x="154" y="118"/>
                  <a:pt x="152" y="119"/>
                </a:cubicBezTo>
                <a:cubicBezTo>
                  <a:pt x="154" y="119"/>
                  <a:pt x="151" y="121"/>
                  <a:pt x="149" y="122"/>
                </a:cubicBezTo>
                <a:cubicBezTo>
                  <a:pt x="148" y="124"/>
                  <a:pt x="152" y="120"/>
                  <a:pt x="151" y="122"/>
                </a:cubicBezTo>
                <a:cubicBezTo>
                  <a:pt x="153" y="120"/>
                  <a:pt x="153" y="119"/>
                  <a:pt x="154" y="119"/>
                </a:cubicBezTo>
                <a:cubicBezTo>
                  <a:pt x="154" y="119"/>
                  <a:pt x="153" y="120"/>
                  <a:pt x="153" y="120"/>
                </a:cubicBezTo>
                <a:close/>
                <a:moveTo>
                  <a:pt x="136" y="117"/>
                </a:moveTo>
                <a:cubicBezTo>
                  <a:pt x="139" y="115"/>
                  <a:pt x="135" y="118"/>
                  <a:pt x="135" y="118"/>
                </a:cubicBezTo>
                <a:cubicBezTo>
                  <a:pt x="138" y="116"/>
                  <a:pt x="140" y="115"/>
                  <a:pt x="142" y="113"/>
                </a:cubicBezTo>
                <a:cubicBezTo>
                  <a:pt x="142" y="112"/>
                  <a:pt x="147" y="109"/>
                  <a:pt x="148" y="107"/>
                </a:cubicBezTo>
                <a:cubicBezTo>
                  <a:pt x="147" y="108"/>
                  <a:pt x="146" y="108"/>
                  <a:pt x="146" y="108"/>
                </a:cubicBezTo>
                <a:cubicBezTo>
                  <a:pt x="144" y="109"/>
                  <a:pt x="144" y="110"/>
                  <a:pt x="142" y="111"/>
                </a:cubicBezTo>
                <a:cubicBezTo>
                  <a:pt x="141" y="113"/>
                  <a:pt x="142" y="113"/>
                  <a:pt x="141" y="113"/>
                </a:cubicBezTo>
                <a:cubicBezTo>
                  <a:pt x="140" y="113"/>
                  <a:pt x="136" y="116"/>
                  <a:pt x="136" y="117"/>
                </a:cubicBezTo>
                <a:close/>
                <a:moveTo>
                  <a:pt x="153" y="123"/>
                </a:moveTo>
                <a:cubicBezTo>
                  <a:pt x="154" y="123"/>
                  <a:pt x="157" y="120"/>
                  <a:pt x="156" y="120"/>
                </a:cubicBezTo>
                <a:cubicBezTo>
                  <a:pt x="155" y="121"/>
                  <a:pt x="152" y="123"/>
                  <a:pt x="153" y="123"/>
                </a:cubicBezTo>
                <a:close/>
                <a:moveTo>
                  <a:pt x="137" y="109"/>
                </a:moveTo>
                <a:cubicBezTo>
                  <a:pt x="139" y="108"/>
                  <a:pt x="141" y="106"/>
                  <a:pt x="141" y="106"/>
                </a:cubicBezTo>
                <a:cubicBezTo>
                  <a:pt x="139" y="107"/>
                  <a:pt x="137" y="109"/>
                  <a:pt x="137" y="109"/>
                </a:cubicBezTo>
                <a:close/>
                <a:moveTo>
                  <a:pt x="136" y="114"/>
                </a:moveTo>
                <a:cubicBezTo>
                  <a:pt x="138" y="114"/>
                  <a:pt x="137" y="113"/>
                  <a:pt x="137" y="115"/>
                </a:cubicBezTo>
                <a:cubicBezTo>
                  <a:pt x="138" y="114"/>
                  <a:pt x="138" y="113"/>
                  <a:pt x="141" y="111"/>
                </a:cubicBezTo>
                <a:cubicBezTo>
                  <a:pt x="142" y="110"/>
                  <a:pt x="141" y="111"/>
                  <a:pt x="140" y="111"/>
                </a:cubicBezTo>
                <a:cubicBezTo>
                  <a:pt x="141" y="110"/>
                  <a:pt x="142" y="110"/>
                  <a:pt x="143" y="109"/>
                </a:cubicBezTo>
                <a:cubicBezTo>
                  <a:pt x="143" y="109"/>
                  <a:pt x="144" y="108"/>
                  <a:pt x="143" y="108"/>
                </a:cubicBezTo>
                <a:cubicBezTo>
                  <a:pt x="141" y="111"/>
                  <a:pt x="139" y="111"/>
                  <a:pt x="136" y="114"/>
                </a:cubicBezTo>
                <a:close/>
                <a:moveTo>
                  <a:pt x="142" y="117"/>
                </a:moveTo>
                <a:cubicBezTo>
                  <a:pt x="140" y="118"/>
                  <a:pt x="142" y="116"/>
                  <a:pt x="144" y="115"/>
                </a:cubicBezTo>
                <a:cubicBezTo>
                  <a:pt x="144" y="114"/>
                  <a:pt x="142" y="115"/>
                  <a:pt x="141" y="116"/>
                </a:cubicBezTo>
                <a:cubicBezTo>
                  <a:pt x="141" y="116"/>
                  <a:pt x="141" y="117"/>
                  <a:pt x="140" y="117"/>
                </a:cubicBezTo>
                <a:cubicBezTo>
                  <a:pt x="137" y="118"/>
                  <a:pt x="139" y="119"/>
                  <a:pt x="136" y="120"/>
                </a:cubicBezTo>
                <a:cubicBezTo>
                  <a:pt x="136" y="121"/>
                  <a:pt x="133" y="123"/>
                  <a:pt x="132" y="124"/>
                </a:cubicBezTo>
                <a:cubicBezTo>
                  <a:pt x="133" y="124"/>
                  <a:pt x="131" y="125"/>
                  <a:pt x="131" y="126"/>
                </a:cubicBezTo>
                <a:cubicBezTo>
                  <a:pt x="133" y="124"/>
                  <a:pt x="135" y="122"/>
                  <a:pt x="134" y="124"/>
                </a:cubicBezTo>
                <a:cubicBezTo>
                  <a:pt x="135" y="124"/>
                  <a:pt x="139" y="121"/>
                  <a:pt x="138" y="121"/>
                </a:cubicBezTo>
                <a:cubicBezTo>
                  <a:pt x="137" y="121"/>
                  <a:pt x="135" y="124"/>
                  <a:pt x="135" y="123"/>
                </a:cubicBezTo>
                <a:cubicBezTo>
                  <a:pt x="136" y="122"/>
                  <a:pt x="135" y="122"/>
                  <a:pt x="137" y="121"/>
                </a:cubicBezTo>
                <a:cubicBezTo>
                  <a:pt x="139" y="119"/>
                  <a:pt x="142" y="117"/>
                  <a:pt x="142" y="117"/>
                </a:cubicBezTo>
                <a:close/>
                <a:moveTo>
                  <a:pt x="143" y="118"/>
                </a:moveTo>
                <a:cubicBezTo>
                  <a:pt x="141" y="119"/>
                  <a:pt x="141" y="119"/>
                  <a:pt x="141" y="119"/>
                </a:cubicBezTo>
                <a:cubicBezTo>
                  <a:pt x="140" y="120"/>
                  <a:pt x="140" y="120"/>
                  <a:pt x="141" y="121"/>
                </a:cubicBezTo>
                <a:cubicBezTo>
                  <a:pt x="143" y="119"/>
                  <a:pt x="142" y="119"/>
                  <a:pt x="143" y="118"/>
                </a:cubicBezTo>
                <a:cubicBezTo>
                  <a:pt x="143" y="119"/>
                  <a:pt x="144" y="118"/>
                  <a:pt x="145" y="117"/>
                </a:cubicBezTo>
                <a:cubicBezTo>
                  <a:pt x="143" y="118"/>
                  <a:pt x="144" y="117"/>
                  <a:pt x="143" y="118"/>
                </a:cubicBezTo>
                <a:close/>
                <a:moveTo>
                  <a:pt x="146" y="128"/>
                </a:moveTo>
                <a:cubicBezTo>
                  <a:pt x="147" y="128"/>
                  <a:pt x="145" y="129"/>
                  <a:pt x="145" y="130"/>
                </a:cubicBezTo>
                <a:cubicBezTo>
                  <a:pt x="146" y="129"/>
                  <a:pt x="146" y="129"/>
                  <a:pt x="148" y="128"/>
                </a:cubicBezTo>
                <a:cubicBezTo>
                  <a:pt x="147" y="128"/>
                  <a:pt x="147" y="127"/>
                  <a:pt x="148" y="127"/>
                </a:cubicBezTo>
                <a:cubicBezTo>
                  <a:pt x="147" y="127"/>
                  <a:pt x="146" y="128"/>
                  <a:pt x="146" y="128"/>
                </a:cubicBezTo>
                <a:close/>
                <a:moveTo>
                  <a:pt x="133" y="117"/>
                </a:moveTo>
                <a:cubicBezTo>
                  <a:pt x="133" y="118"/>
                  <a:pt x="134" y="117"/>
                  <a:pt x="135" y="117"/>
                </a:cubicBezTo>
                <a:cubicBezTo>
                  <a:pt x="136" y="116"/>
                  <a:pt x="137" y="115"/>
                  <a:pt x="137" y="115"/>
                </a:cubicBezTo>
                <a:cubicBezTo>
                  <a:pt x="136" y="116"/>
                  <a:pt x="135" y="115"/>
                  <a:pt x="133" y="117"/>
                </a:cubicBezTo>
                <a:close/>
                <a:moveTo>
                  <a:pt x="144" y="129"/>
                </a:moveTo>
                <a:cubicBezTo>
                  <a:pt x="143" y="129"/>
                  <a:pt x="141" y="129"/>
                  <a:pt x="139" y="132"/>
                </a:cubicBezTo>
                <a:cubicBezTo>
                  <a:pt x="139" y="133"/>
                  <a:pt x="145" y="129"/>
                  <a:pt x="146" y="127"/>
                </a:cubicBezTo>
                <a:cubicBezTo>
                  <a:pt x="145" y="128"/>
                  <a:pt x="144" y="128"/>
                  <a:pt x="144" y="129"/>
                </a:cubicBezTo>
                <a:close/>
                <a:moveTo>
                  <a:pt x="133" y="117"/>
                </a:moveTo>
                <a:cubicBezTo>
                  <a:pt x="132" y="118"/>
                  <a:pt x="132" y="117"/>
                  <a:pt x="131" y="118"/>
                </a:cubicBezTo>
                <a:cubicBezTo>
                  <a:pt x="131" y="119"/>
                  <a:pt x="133" y="117"/>
                  <a:pt x="135" y="116"/>
                </a:cubicBezTo>
                <a:cubicBezTo>
                  <a:pt x="134" y="116"/>
                  <a:pt x="136" y="114"/>
                  <a:pt x="134" y="115"/>
                </a:cubicBezTo>
                <a:cubicBezTo>
                  <a:pt x="134" y="116"/>
                  <a:pt x="134" y="116"/>
                  <a:pt x="133" y="117"/>
                </a:cubicBezTo>
                <a:close/>
                <a:moveTo>
                  <a:pt x="138" y="122"/>
                </a:moveTo>
                <a:cubicBezTo>
                  <a:pt x="137" y="123"/>
                  <a:pt x="137" y="123"/>
                  <a:pt x="139" y="122"/>
                </a:cubicBezTo>
                <a:cubicBezTo>
                  <a:pt x="140" y="121"/>
                  <a:pt x="140" y="120"/>
                  <a:pt x="138" y="122"/>
                </a:cubicBezTo>
                <a:close/>
                <a:moveTo>
                  <a:pt x="139" y="137"/>
                </a:moveTo>
                <a:cubicBezTo>
                  <a:pt x="141" y="135"/>
                  <a:pt x="141" y="137"/>
                  <a:pt x="139" y="138"/>
                </a:cubicBezTo>
                <a:cubicBezTo>
                  <a:pt x="140" y="137"/>
                  <a:pt x="141" y="137"/>
                  <a:pt x="142" y="136"/>
                </a:cubicBezTo>
                <a:cubicBezTo>
                  <a:pt x="142" y="135"/>
                  <a:pt x="142" y="135"/>
                  <a:pt x="142" y="135"/>
                </a:cubicBezTo>
                <a:cubicBezTo>
                  <a:pt x="142" y="135"/>
                  <a:pt x="143" y="134"/>
                  <a:pt x="144" y="134"/>
                </a:cubicBezTo>
                <a:cubicBezTo>
                  <a:pt x="142" y="136"/>
                  <a:pt x="138" y="139"/>
                  <a:pt x="138" y="140"/>
                </a:cubicBezTo>
                <a:cubicBezTo>
                  <a:pt x="138" y="140"/>
                  <a:pt x="137" y="141"/>
                  <a:pt x="136" y="141"/>
                </a:cubicBezTo>
                <a:cubicBezTo>
                  <a:pt x="138" y="140"/>
                  <a:pt x="138" y="139"/>
                  <a:pt x="139" y="138"/>
                </a:cubicBezTo>
                <a:cubicBezTo>
                  <a:pt x="139" y="137"/>
                  <a:pt x="136" y="138"/>
                  <a:pt x="133" y="141"/>
                </a:cubicBezTo>
                <a:cubicBezTo>
                  <a:pt x="134" y="141"/>
                  <a:pt x="136" y="139"/>
                  <a:pt x="137" y="139"/>
                </a:cubicBezTo>
                <a:cubicBezTo>
                  <a:pt x="137" y="139"/>
                  <a:pt x="138" y="139"/>
                  <a:pt x="138" y="139"/>
                </a:cubicBezTo>
                <a:cubicBezTo>
                  <a:pt x="135" y="142"/>
                  <a:pt x="132" y="145"/>
                  <a:pt x="132" y="146"/>
                </a:cubicBezTo>
                <a:cubicBezTo>
                  <a:pt x="133" y="145"/>
                  <a:pt x="135" y="144"/>
                  <a:pt x="135" y="143"/>
                </a:cubicBezTo>
                <a:cubicBezTo>
                  <a:pt x="134" y="144"/>
                  <a:pt x="134" y="144"/>
                  <a:pt x="134" y="144"/>
                </a:cubicBezTo>
                <a:cubicBezTo>
                  <a:pt x="135" y="144"/>
                  <a:pt x="136" y="142"/>
                  <a:pt x="136" y="142"/>
                </a:cubicBezTo>
                <a:cubicBezTo>
                  <a:pt x="137" y="142"/>
                  <a:pt x="134" y="145"/>
                  <a:pt x="137" y="143"/>
                </a:cubicBezTo>
                <a:cubicBezTo>
                  <a:pt x="136" y="142"/>
                  <a:pt x="139" y="141"/>
                  <a:pt x="140" y="141"/>
                </a:cubicBezTo>
                <a:cubicBezTo>
                  <a:pt x="139" y="140"/>
                  <a:pt x="141" y="139"/>
                  <a:pt x="141" y="139"/>
                </a:cubicBezTo>
                <a:cubicBezTo>
                  <a:pt x="140" y="139"/>
                  <a:pt x="140" y="139"/>
                  <a:pt x="141" y="138"/>
                </a:cubicBezTo>
                <a:cubicBezTo>
                  <a:pt x="144" y="136"/>
                  <a:pt x="146" y="134"/>
                  <a:pt x="148" y="133"/>
                </a:cubicBezTo>
                <a:cubicBezTo>
                  <a:pt x="147" y="133"/>
                  <a:pt x="143" y="135"/>
                  <a:pt x="146" y="132"/>
                </a:cubicBezTo>
                <a:cubicBezTo>
                  <a:pt x="143" y="133"/>
                  <a:pt x="141" y="134"/>
                  <a:pt x="139" y="137"/>
                </a:cubicBezTo>
                <a:close/>
                <a:moveTo>
                  <a:pt x="142" y="131"/>
                </a:moveTo>
                <a:cubicBezTo>
                  <a:pt x="142" y="131"/>
                  <a:pt x="143" y="132"/>
                  <a:pt x="144" y="130"/>
                </a:cubicBezTo>
                <a:cubicBezTo>
                  <a:pt x="144" y="130"/>
                  <a:pt x="144" y="130"/>
                  <a:pt x="144" y="129"/>
                </a:cubicBezTo>
                <a:cubicBezTo>
                  <a:pt x="144" y="130"/>
                  <a:pt x="143" y="130"/>
                  <a:pt x="142" y="131"/>
                </a:cubicBezTo>
                <a:close/>
                <a:moveTo>
                  <a:pt x="142" y="143"/>
                </a:moveTo>
                <a:cubicBezTo>
                  <a:pt x="142" y="143"/>
                  <a:pt x="145" y="140"/>
                  <a:pt x="145" y="142"/>
                </a:cubicBezTo>
                <a:cubicBezTo>
                  <a:pt x="147" y="140"/>
                  <a:pt x="149" y="139"/>
                  <a:pt x="150" y="138"/>
                </a:cubicBezTo>
                <a:cubicBezTo>
                  <a:pt x="148" y="139"/>
                  <a:pt x="147" y="140"/>
                  <a:pt x="146" y="140"/>
                </a:cubicBezTo>
                <a:cubicBezTo>
                  <a:pt x="147" y="139"/>
                  <a:pt x="147" y="139"/>
                  <a:pt x="148" y="138"/>
                </a:cubicBezTo>
                <a:cubicBezTo>
                  <a:pt x="147" y="139"/>
                  <a:pt x="150" y="137"/>
                  <a:pt x="150" y="137"/>
                </a:cubicBezTo>
                <a:cubicBezTo>
                  <a:pt x="148" y="138"/>
                  <a:pt x="142" y="142"/>
                  <a:pt x="142" y="143"/>
                </a:cubicBezTo>
                <a:close/>
                <a:moveTo>
                  <a:pt x="125" y="125"/>
                </a:moveTo>
                <a:cubicBezTo>
                  <a:pt x="126" y="125"/>
                  <a:pt x="128" y="123"/>
                  <a:pt x="128" y="124"/>
                </a:cubicBezTo>
                <a:cubicBezTo>
                  <a:pt x="126" y="126"/>
                  <a:pt x="124" y="127"/>
                  <a:pt x="124" y="128"/>
                </a:cubicBezTo>
                <a:cubicBezTo>
                  <a:pt x="129" y="124"/>
                  <a:pt x="129" y="124"/>
                  <a:pt x="129" y="124"/>
                </a:cubicBezTo>
                <a:cubicBezTo>
                  <a:pt x="128" y="123"/>
                  <a:pt x="132" y="121"/>
                  <a:pt x="131" y="120"/>
                </a:cubicBezTo>
                <a:cubicBezTo>
                  <a:pt x="129" y="122"/>
                  <a:pt x="127" y="123"/>
                  <a:pt x="125" y="125"/>
                </a:cubicBezTo>
                <a:close/>
                <a:moveTo>
                  <a:pt x="131" y="122"/>
                </a:moveTo>
                <a:cubicBezTo>
                  <a:pt x="132" y="122"/>
                  <a:pt x="131" y="122"/>
                  <a:pt x="131" y="123"/>
                </a:cubicBezTo>
                <a:cubicBezTo>
                  <a:pt x="132" y="122"/>
                  <a:pt x="132" y="121"/>
                  <a:pt x="133" y="120"/>
                </a:cubicBezTo>
                <a:cubicBezTo>
                  <a:pt x="134" y="120"/>
                  <a:pt x="134" y="120"/>
                  <a:pt x="134" y="120"/>
                </a:cubicBezTo>
                <a:cubicBezTo>
                  <a:pt x="133" y="120"/>
                  <a:pt x="135" y="117"/>
                  <a:pt x="131" y="119"/>
                </a:cubicBezTo>
                <a:cubicBezTo>
                  <a:pt x="131" y="120"/>
                  <a:pt x="134" y="119"/>
                  <a:pt x="131" y="122"/>
                </a:cubicBezTo>
                <a:close/>
                <a:moveTo>
                  <a:pt x="139" y="130"/>
                </a:moveTo>
                <a:cubicBezTo>
                  <a:pt x="138" y="132"/>
                  <a:pt x="142" y="129"/>
                  <a:pt x="142" y="129"/>
                </a:cubicBezTo>
                <a:lnTo>
                  <a:pt x="139" y="130"/>
                </a:lnTo>
                <a:close/>
                <a:moveTo>
                  <a:pt x="133" y="129"/>
                </a:moveTo>
                <a:cubicBezTo>
                  <a:pt x="135" y="127"/>
                  <a:pt x="136" y="126"/>
                  <a:pt x="135" y="126"/>
                </a:cubicBezTo>
                <a:cubicBezTo>
                  <a:pt x="133" y="128"/>
                  <a:pt x="132" y="129"/>
                  <a:pt x="133" y="129"/>
                </a:cubicBezTo>
                <a:close/>
                <a:moveTo>
                  <a:pt x="129" y="121"/>
                </a:moveTo>
                <a:cubicBezTo>
                  <a:pt x="128" y="120"/>
                  <a:pt x="126" y="121"/>
                  <a:pt x="124" y="124"/>
                </a:cubicBezTo>
                <a:cubicBezTo>
                  <a:pt x="125" y="123"/>
                  <a:pt x="125" y="123"/>
                  <a:pt x="124" y="124"/>
                </a:cubicBezTo>
                <a:cubicBezTo>
                  <a:pt x="123" y="124"/>
                  <a:pt x="121" y="127"/>
                  <a:pt x="120" y="128"/>
                </a:cubicBezTo>
                <a:cubicBezTo>
                  <a:pt x="121" y="128"/>
                  <a:pt x="121" y="128"/>
                  <a:pt x="120" y="130"/>
                </a:cubicBezTo>
                <a:cubicBezTo>
                  <a:pt x="121" y="129"/>
                  <a:pt x="121" y="129"/>
                  <a:pt x="121" y="129"/>
                </a:cubicBezTo>
                <a:cubicBezTo>
                  <a:pt x="125" y="126"/>
                  <a:pt x="124" y="125"/>
                  <a:pt x="128" y="123"/>
                </a:cubicBezTo>
                <a:cubicBezTo>
                  <a:pt x="127" y="122"/>
                  <a:pt x="126" y="123"/>
                  <a:pt x="129" y="121"/>
                </a:cubicBezTo>
                <a:close/>
                <a:moveTo>
                  <a:pt x="129" y="131"/>
                </a:moveTo>
                <a:cubicBezTo>
                  <a:pt x="130" y="130"/>
                  <a:pt x="133" y="127"/>
                  <a:pt x="134" y="126"/>
                </a:cubicBezTo>
                <a:cubicBezTo>
                  <a:pt x="131" y="128"/>
                  <a:pt x="130" y="130"/>
                  <a:pt x="129" y="131"/>
                </a:cubicBezTo>
                <a:close/>
                <a:moveTo>
                  <a:pt x="133" y="136"/>
                </a:moveTo>
                <a:cubicBezTo>
                  <a:pt x="135" y="136"/>
                  <a:pt x="137" y="136"/>
                  <a:pt x="139" y="133"/>
                </a:cubicBezTo>
                <a:cubicBezTo>
                  <a:pt x="136" y="135"/>
                  <a:pt x="136" y="134"/>
                  <a:pt x="133" y="136"/>
                </a:cubicBezTo>
                <a:close/>
                <a:moveTo>
                  <a:pt x="124" y="131"/>
                </a:moveTo>
                <a:cubicBezTo>
                  <a:pt x="125" y="131"/>
                  <a:pt x="125" y="131"/>
                  <a:pt x="124" y="132"/>
                </a:cubicBezTo>
                <a:cubicBezTo>
                  <a:pt x="126" y="131"/>
                  <a:pt x="131" y="127"/>
                  <a:pt x="128" y="128"/>
                </a:cubicBezTo>
                <a:cubicBezTo>
                  <a:pt x="128" y="129"/>
                  <a:pt x="126" y="130"/>
                  <a:pt x="124" y="131"/>
                </a:cubicBezTo>
                <a:close/>
                <a:moveTo>
                  <a:pt x="121" y="127"/>
                </a:moveTo>
                <a:cubicBezTo>
                  <a:pt x="121" y="126"/>
                  <a:pt x="121" y="125"/>
                  <a:pt x="123" y="124"/>
                </a:cubicBezTo>
                <a:cubicBezTo>
                  <a:pt x="120" y="126"/>
                  <a:pt x="117" y="127"/>
                  <a:pt x="117" y="128"/>
                </a:cubicBezTo>
                <a:cubicBezTo>
                  <a:pt x="118" y="128"/>
                  <a:pt x="120" y="126"/>
                  <a:pt x="121" y="126"/>
                </a:cubicBezTo>
                <a:cubicBezTo>
                  <a:pt x="120" y="126"/>
                  <a:pt x="119" y="128"/>
                  <a:pt x="121" y="127"/>
                </a:cubicBezTo>
                <a:close/>
                <a:moveTo>
                  <a:pt x="120" y="131"/>
                </a:moveTo>
                <a:cubicBezTo>
                  <a:pt x="121" y="131"/>
                  <a:pt x="122" y="131"/>
                  <a:pt x="124" y="129"/>
                </a:cubicBezTo>
                <a:cubicBezTo>
                  <a:pt x="124" y="128"/>
                  <a:pt x="121" y="130"/>
                  <a:pt x="120" y="131"/>
                </a:cubicBezTo>
                <a:close/>
                <a:moveTo>
                  <a:pt x="119" y="140"/>
                </a:moveTo>
                <a:cubicBezTo>
                  <a:pt x="121" y="139"/>
                  <a:pt x="122" y="137"/>
                  <a:pt x="124" y="135"/>
                </a:cubicBezTo>
                <a:cubicBezTo>
                  <a:pt x="124" y="134"/>
                  <a:pt x="124" y="134"/>
                  <a:pt x="124" y="134"/>
                </a:cubicBezTo>
                <a:cubicBezTo>
                  <a:pt x="121" y="137"/>
                  <a:pt x="119" y="139"/>
                  <a:pt x="119" y="140"/>
                </a:cubicBezTo>
                <a:close/>
                <a:moveTo>
                  <a:pt x="117" y="131"/>
                </a:moveTo>
                <a:cubicBezTo>
                  <a:pt x="119" y="130"/>
                  <a:pt x="117" y="130"/>
                  <a:pt x="118" y="129"/>
                </a:cubicBezTo>
                <a:cubicBezTo>
                  <a:pt x="116" y="131"/>
                  <a:pt x="116" y="131"/>
                  <a:pt x="117" y="131"/>
                </a:cubicBezTo>
                <a:close/>
                <a:moveTo>
                  <a:pt x="112" y="133"/>
                </a:moveTo>
                <a:cubicBezTo>
                  <a:pt x="112" y="134"/>
                  <a:pt x="114" y="132"/>
                  <a:pt x="113" y="133"/>
                </a:cubicBezTo>
                <a:cubicBezTo>
                  <a:pt x="117" y="130"/>
                  <a:pt x="114" y="131"/>
                  <a:pt x="112" y="133"/>
                </a:cubicBezTo>
                <a:close/>
                <a:moveTo>
                  <a:pt x="117" y="138"/>
                </a:moveTo>
                <a:cubicBezTo>
                  <a:pt x="116" y="140"/>
                  <a:pt x="113" y="143"/>
                  <a:pt x="114" y="143"/>
                </a:cubicBezTo>
                <a:cubicBezTo>
                  <a:pt x="117" y="140"/>
                  <a:pt x="116" y="140"/>
                  <a:pt x="119" y="137"/>
                </a:cubicBezTo>
                <a:cubicBezTo>
                  <a:pt x="118" y="138"/>
                  <a:pt x="118" y="137"/>
                  <a:pt x="117" y="138"/>
                </a:cubicBezTo>
                <a:close/>
                <a:moveTo>
                  <a:pt x="114" y="157"/>
                </a:moveTo>
                <a:cubicBezTo>
                  <a:pt x="112" y="158"/>
                  <a:pt x="113" y="158"/>
                  <a:pt x="111" y="158"/>
                </a:cubicBezTo>
                <a:cubicBezTo>
                  <a:pt x="113" y="158"/>
                  <a:pt x="109" y="161"/>
                  <a:pt x="109" y="161"/>
                </a:cubicBezTo>
                <a:cubicBezTo>
                  <a:pt x="111" y="159"/>
                  <a:pt x="109" y="160"/>
                  <a:pt x="108" y="161"/>
                </a:cubicBezTo>
                <a:cubicBezTo>
                  <a:pt x="108" y="162"/>
                  <a:pt x="107" y="163"/>
                  <a:pt x="107" y="164"/>
                </a:cubicBezTo>
                <a:cubicBezTo>
                  <a:pt x="105" y="166"/>
                  <a:pt x="105" y="164"/>
                  <a:pt x="102" y="167"/>
                </a:cubicBezTo>
                <a:cubicBezTo>
                  <a:pt x="102" y="169"/>
                  <a:pt x="103" y="167"/>
                  <a:pt x="104" y="167"/>
                </a:cubicBezTo>
                <a:cubicBezTo>
                  <a:pt x="103" y="168"/>
                  <a:pt x="102" y="168"/>
                  <a:pt x="101" y="169"/>
                </a:cubicBezTo>
                <a:cubicBezTo>
                  <a:pt x="103" y="169"/>
                  <a:pt x="106" y="166"/>
                  <a:pt x="107" y="164"/>
                </a:cubicBezTo>
                <a:cubicBezTo>
                  <a:pt x="106" y="167"/>
                  <a:pt x="101" y="172"/>
                  <a:pt x="99" y="173"/>
                </a:cubicBezTo>
                <a:cubicBezTo>
                  <a:pt x="99" y="173"/>
                  <a:pt x="99" y="175"/>
                  <a:pt x="98" y="175"/>
                </a:cubicBezTo>
                <a:cubicBezTo>
                  <a:pt x="98" y="175"/>
                  <a:pt x="99" y="175"/>
                  <a:pt x="98" y="175"/>
                </a:cubicBezTo>
                <a:cubicBezTo>
                  <a:pt x="99" y="175"/>
                  <a:pt x="98" y="175"/>
                  <a:pt x="99" y="175"/>
                </a:cubicBezTo>
                <a:cubicBezTo>
                  <a:pt x="99" y="175"/>
                  <a:pt x="100" y="174"/>
                  <a:pt x="100" y="174"/>
                </a:cubicBezTo>
                <a:cubicBezTo>
                  <a:pt x="100" y="174"/>
                  <a:pt x="100" y="174"/>
                  <a:pt x="100" y="174"/>
                </a:cubicBezTo>
                <a:cubicBezTo>
                  <a:pt x="101" y="172"/>
                  <a:pt x="101" y="172"/>
                  <a:pt x="101" y="172"/>
                </a:cubicBezTo>
                <a:cubicBezTo>
                  <a:pt x="102" y="172"/>
                  <a:pt x="103" y="171"/>
                  <a:pt x="104" y="170"/>
                </a:cubicBezTo>
                <a:cubicBezTo>
                  <a:pt x="103" y="170"/>
                  <a:pt x="106" y="168"/>
                  <a:pt x="106" y="167"/>
                </a:cubicBezTo>
                <a:cubicBezTo>
                  <a:pt x="108" y="166"/>
                  <a:pt x="114" y="158"/>
                  <a:pt x="117" y="157"/>
                </a:cubicBezTo>
                <a:cubicBezTo>
                  <a:pt x="117" y="157"/>
                  <a:pt x="116" y="157"/>
                  <a:pt x="117" y="156"/>
                </a:cubicBezTo>
                <a:cubicBezTo>
                  <a:pt x="119" y="155"/>
                  <a:pt x="120" y="153"/>
                  <a:pt x="123" y="151"/>
                </a:cubicBezTo>
                <a:cubicBezTo>
                  <a:pt x="122" y="150"/>
                  <a:pt x="125" y="150"/>
                  <a:pt x="126" y="148"/>
                </a:cubicBezTo>
                <a:cubicBezTo>
                  <a:pt x="126" y="148"/>
                  <a:pt x="127" y="147"/>
                  <a:pt x="126" y="147"/>
                </a:cubicBezTo>
                <a:cubicBezTo>
                  <a:pt x="123" y="150"/>
                  <a:pt x="122" y="148"/>
                  <a:pt x="120" y="151"/>
                </a:cubicBezTo>
                <a:cubicBezTo>
                  <a:pt x="121" y="150"/>
                  <a:pt x="120" y="153"/>
                  <a:pt x="119" y="153"/>
                </a:cubicBezTo>
                <a:cubicBezTo>
                  <a:pt x="119" y="152"/>
                  <a:pt x="117" y="155"/>
                  <a:pt x="116" y="155"/>
                </a:cubicBezTo>
                <a:cubicBezTo>
                  <a:pt x="117" y="154"/>
                  <a:pt x="118" y="153"/>
                  <a:pt x="118" y="152"/>
                </a:cubicBezTo>
                <a:cubicBezTo>
                  <a:pt x="117" y="154"/>
                  <a:pt x="116" y="154"/>
                  <a:pt x="116" y="154"/>
                </a:cubicBezTo>
                <a:cubicBezTo>
                  <a:pt x="116" y="154"/>
                  <a:pt x="117" y="153"/>
                  <a:pt x="117" y="153"/>
                </a:cubicBezTo>
                <a:cubicBezTo>
                  <a:pt x="115" y="155"/>
                  <a:pt x="115" y="155"/>
                  <a:pt x="114" y="157"/>
                </a:cubicBezTo>
                <a:close/>
                <a:moveTo>
                  <a:pt x="119" y="151"/>
                </a:moveTo>
                <a:cubicBezTo>
                  <a:pt x="120" y="150"/>
                  <a:pt x="121" y="149"/>
                  <a:pt x="121" y="148"/>
                </a:cubicBezTo>
                <a:cubicBezTo>
                  <a:pt x="120" y="149"/>
                  <a:pt x="119" y="149"/>
                  <a:pt x="118" y="151"/>
                </a:cubicBezTo>
                <a:cubicBezTo>
                  <a:pt x="118" y="152"/>
                  <a:pt x="119" y="150"/>
                  <a:pt x="120" y="150"/>
                </a:cubicBezTo>
                <a:cubicBezTo>
                  <a:pt x="119" y="151"/>
                  <a:pt x="118" y="152"/>
                  <a:pt x="119" y="151"/>
                </a:cubicBezTo>
                <a:close/>
                <a:moveTo>
                  <a:pt x="124" y="159"/>
                </a:moveTo>
                <a:cubicBezTo>
                  <a:pt x="125" y="159"/>
                  <a:pt x="128" y="159"/>
                  <a:pt x="128" y="157"/>
                </a:cubicBezTo>
                <a:cubicBezTo>
                  <a:pt x="125" y="160"/>
                  <a:pt x="127" y="156"/>
                  <a:pt x="124" y="159"/>
                </a:cubicBezTo>
                <a:close/>
                <a:moveTo>
                  <a:pt x="112" y="142"/>
                </a:moveTo>
                <a:cubicBezTo>
                  <a:pt x="110" y="143"/>
                  <a:pt x="109" y="144"/>
                  <a:pt x="109" y="145"/>
                </a:cubicBezTo>
                <a:cubicBezTo>
                  <a:pt x="110" y="145"/>
                  <a:pt x="111" y="143"/>
                  <a:pt x="112" y="142"/>
                </a:cubicBezTo>
                <a:cubicBezTo>
                  <a:pt x="112" y="143"/>
                  <a:pt x="112" y="143"/>
                  <a:pt x="113" y="142"/>
                </a:cubicBezTo>
                <a:cubicBezTo>
                  <a:pt x="113" y="142"/>
                  <a:pt x="112" y="142"/>
                  <a:pt x="112" y="142"/>
                </a:cubicBezTo>
                <a:close/>
                <a:moveTo>
                  <a:pt x="114" y="170"/>
                </a:moveTo>
                <a:cubicBezTo>
                  <a:pt x="115" y="170"/>
                  <a:pt x="118" y="166"/>
                  <a:pt x="117" y="166"/>
                </a:cubicBezTo>
                <a:cubicBezTo>
                  <a:pt x="115" y="168"/>
                  <a:pt x="116" y="167"/>
                  <a:pt x="114" y="170"/>
                </a:cubicBezTo>
                <a:close/>
                <a:moveTo>
                  <a:pt x="88" y="182"/>
                </a:moveTo>
                <a:cubicBezTo>
                  <a:pt x="88" y="182"/>
                  <a:pt x="89" y="182"/>
                  <a:pt x="89" y="181"/>
                </a:cubicBezTo>
                <a:cubicBezTo>
                  <a:pt x="88" y="181"/>
                  <a:pt x="88" y="182"/>
                  <a:pt x="88" y="182"/>
                </a:cubicBezTo>
                <a:close/>
                <a:moveTo>
                  <a:pt x="108" y="144"/>
                </a:moveTo>
                <a:cubicBezTo>
                  <a:pt x="106" y="144"/>
                  <a:pt x="109" y="142"/>
                  <a:pt x="108" y="142"/>
                </a:cubicBezTo>
                <a:cubicBezTo>
                  <a:pt x="107" y="142"/>
                  <a:pt x="103" y="145"/>
                  <a:pt x="103" y="145"/>
                </a:cubicBezTo>
                <a:cubicBezTo>
                  <a:pt x="105" y="144"/>
                  <a:pt x="106" y="145"/>
                  <a:pt x="107" y="144"/>
                </a:cubicBezTo>
                <a:cubicBezTo>
                  <a:pt x="109" y="143"/>
                  <a:pt x="109" y="143"/>
                  <a:pt x="110" y="141"/>
                </a:cubicBezTo>
                <a:cubicBezTo>
                  <a:pt x="110" y="141"/>
                  <a:pt x="110" y="141"/>
                  <a:pt x="110" y="141"/>
                </a:cubicBezTo>
                <a:cubicBezTo>
                  <a:pt x="107" y="143"/>
                  <a:pt x="110" y="142"/>
                  <a:pt x="108" y="144"/>
                </a:cubicBezTo>
                <a:close/>
                <a:moveTo>
                  <a:pt x="802" y="247"/>
                </a:moveTo>
                <a:cubicBezTo>
                  <a:pt x="799" y="242"/>
                  <a:pt x="799" y="242"/>
                  <a:pt x="799" y="242"/>
                </a:cubicBezTo>
                <a:cubicBezTo>
                  <a:pt x="798" y="242"/>
                  <a:pt x="801" y="247"/>
                  <a:pt x="801" y="246"/>
                </a:cubicBezTo>
                <a:cubicBezTo>
                  <a:pt x="801" y="247"/>
                  <a:pt x="801" y="247"/>
                  <a:pt x="801" y="247"/>
                </a:cubicBezTo>
                <a:cubicBezTo>
                  <a:pt x="800" y="244"/>
                  <a:pt x="802" y="246"/>
                  <a:pt x="802" y="247"/>
                </a:cubicBezTo>
                <a:close/>
                <a:moveTo>
                  <a:pt x="596" y="44"/>
                </a:moveTo>
                <a:cubicBezTo>
                  <a:pt x="592" y="42"/>
                  <a:pt x="592" y="42"/>
                  <a:pt x="592" y="42"/>
                </a:cubicBezTo>
                <a:cubicBezTo>
                  <a:pt x="592" y="43"/>
                  <a:pt x="593" y="43"/>
                  <a:pt x="594" y="44"/>
                </a:cubicBezTo>
                <a:cubicBezTo>
                  <a:pt x="591" y="43"/>
                  <a:pt x="597" y="45"/>
                  <a:pt x="596" y="44"/>
                </a:cubicBezTo>
                <a:close/>
                <a:moveTo>
                  <a:pt x="493" y="9"/>
                </a:moveTo>
                <a:cubicBezTo>
                  <a:pt x="495" y="10"/>
                  <a:pt x="500" y="11"/>
                  <a:pt x="502" y="11"/>
                </a:cubicBezTo>
                <a:cubicBezTo>
                  <a:pt x="500" y="10"/>
                  <a:pt x="492" y="9"/>
                  <a:pt x="493" y="9"/>
                </a:cubicBezTo>
                <a:close/>
                <a:moveTo>
                  <a:pt x="467" y="5"/>
                </a:moveTo>
                <a:cubicBezTo>
                  <a:pt x="469" y="5"/>
                  <a:pt x="477" y="7"/>
                  <a:pt x="475" y="6"/>
                </a:cubicBezTo>
                <a:cubicBezTo>
                  <a:pt x="473" y="6"/>
                  <a:pt x="466" y="4"/>
                  <a:pt x="466" y="5"/>
                </a:cubicBezTo>
                <a:cubicBezTo>
                  <a:pt x="467" y="6"/>
                  <a:pt x="469" y="7"/>
                  <a:pt x="470" y="6"/>
                </a:cubicBezTo>
                <a:cubicBezTo>
                  <a:pt x="469" y="6"/>
                  <a:pt x="468" y="6"/>
                  <a:pt x="467" y="5"/>
                </a:cubicBezTo>
                <a:close/>
                <a:moveTo>
                  <a:pt x="411" y="0"/>
                </a:moveTo>
                <a:cubicBezTo>
                  <a:pt x="410" y="0"/>
                  <a:pt x="406" y="0"/>
                  <a:pt x="404" y="1"/>
                </a:cubicBezTo>
                <a:cubicBezTo>
                  <a:pt x="407" y="1"/>
                  <a:pt x="411" y="1"/>
                  <a:pt x="414" y="1"/>
                </a:cubicBezTo>
                <a:cubicBezTo>
                  <a:pt x="413" y="1"/>
                  <a:pt x="411" y="1"/>
                  <a:pt x="412" y="1"/>
                </a:cubicBezTo>
                <a:cubicBezTo>
                  <a:pt x="413" y="1"/>
                  <a:pt x="417" y="0"/>
                  <a:pt x="415" y="0"/>
                </a:cubicBezTo>
                <a:cubicBezTo>
                  <a:pt x="415" y="1"/>
                  <a:pt x="413" y="0"/>
                  <a:pt x="411" y="0"/>
                </a:cubicBezTo>
                <a:close/>
                <a:moveTo>
                  <a:pt x="394" y="50"/>
                </a:moveTo>
                <a:cubicBezTo>
                  <a:pt x="394" y="49"/>
                  <a:pt x="401" y="50"/>
                  <a:pt x="399" y="50"/>
                </a:cubicBezTo>
                <a:cubicBezTo>
                  <a:pt x="399" y="49"/>
                  <a:pt x="391" y="49"/>
                  <a:pt x="394" y="50"/>
                </a:cubicBezTo>
                <a:close/>
                <a:moveTo>
                  <a:pt x="388" y="50"/>
                </a:moveTo>
                <a:cubicBezTo>
                  <a:pt x="389" y="50"/>
                  <a:pt x="391" y="51"/>
                  <a:pt x="393" y="50"/>
                </a:cubicBezTo>
                <a:cubicBezTo>
                  <a:pt x="384" y="50"/>
                  <a:pt x="379" y="50"/>
                  <a:pt x="376" y="50"/>
                </a:cubicBezTo>
                <a:cubicBezTo>
                  <a:pt x="379" y="50"/>
                  <a:pt x="373" y="51"/>
                  <a:pt x="376" y="51"/>
                </a:cubicBezTo>
                <a:cubicBezTo>
                  <a:pt x="378" y="50"/>
                  <a:pt x="383" y="51"/>
                  <a:pt x="382" y="50"/>
                </a:cubicBezTo>
                <a:cubicBezTo>
                  <a:pt x="383" y="50"/>
                  <a:pt x="386" y="50"/>
                  <a:pt x="388" y="50"/>
                </a:cubicBezTo>
                <a:close/>
                <a:moveTo>
                  <a:pt x="350" y="7"/>
                </a:moveTo>
                <a:cubicBezTo>
                  <a:pt x="351" y="6"/>
                  <a:pt x="358" y="6"/>
                  <a:pt x="359" y="6"/>
                </a:cubicBezTo>
                <a:cubicBezTo>
                  <a:pt x="355" y="6"/>
                  <a:pt x="351" y="7"/>
                  <a:pt x="349" y="7"/>
                </a:cubicBezTo>
                <a:cubicBezTo>
                  <a:pt x="350" y="7"/>
                  <a:pt x="350" y="7"/>
                  <a:pt x="350" y="7"/>
                </a:cubicBezTo>
                <a:cubicBezTo>
                  <a:pt x="350" y="7"/>
                  <a:pt x="349" y="7"/>
                  <a:pt x="350" y="7"/>
                </a:cubicBezTo>
                <a:close/>
                <a:moveTo>
                  <a:pt x="350" y="8"/>
                </a:moveTo>
                <a:cubicBezTo>
                  <a:pt x="350" y="8"/>
                  <a:pt x="350" y="8"/>
                  <a:pt x="351" y="7"/>
                </a:cubicBezTo>
                <a:cubicBezTo>
                  <a:pt x="348" y="8"/>
                  <a:pt x="348" y="7"/>
                  <a:pt x="347" y="7"/>
                </a:cubicBezTo>
                <a:cubicBezTo>
                  <a:pt x="346" y="8"/>
                  <a:pt x="345" y="8"/>
                  <a:pt x="343" y="8"/>
                </a:cubicBezTo>
                <a:cubicBezTo>
                  <a:pt x="342" y="8"/>
                  <a:pt x="336" y="8"/>
                  <a:pt x="335" y="9"/>
                </a:cubicBezTo>
                <a:cubicBezTo>
                  <a:pt x="336" y="9"/>
                  <a:pt x="337" y="9"/>
                  <a:pt x="337" y="9"/>
                </a:cubicBezTo>
                <a:cubicBezTo>
                  <a:pt x="334" y="10"/>
                  <a:pt x="330" y="9"/>
                  <a:pt x="327" y="11"/>
                </a:cubicBezTo>
                <a:cubicBezTo>
                  <a:pt x="331" y="11"/>
                  <a:pt x="333" y="10"/>
                  <a:pt x="336" y="10"/>
                </a:cubicBezTo>
                <a:cubicBezTo>
                  <a:pt x="336" y="9"/>
                  <a:pt x="337" y="9"/>
                  <a:pt x="339" y="9"/>
                </a:cubicBezTo>
                <a:cubicBezTo>
                  <a:pt x="339" y="9"/>
                  <a:pt x="336" y="9"/>
                  <a:pt x="337" y="10"/>
                </a:cubicBezTo>
                <a:cubicBezTo>
                  <a:pt x="342" y="9"/>
                  <a:pt x="350" y="9"/>
                  <a:pt x="351" y="8"/>
                </a:cubicBezTo>
                <a:cubicBezTo>
                  <a:pt x="350" y="8"/>
                  <a:pt x="350" y="8"/>
                  <a:pt x="350" y="8"/>
                </a:cubicBezTo>
                <a:close/>
                <a:moveTo>
                  <a:pt x="314" y="14"/>
                </a:moveTo>
                <a:cubicBezTo>
                  <a:pt x="315" y="14"/>
                  <a:pt x="322" y="13"/>
                  <a:pt x="320" y="13"/>
                </a:cubicBezTo>
                <a:cubicBezTo>
                  <a:pt x="317" y="14"/>
                  <a:pt x="316" y="13"/>
                  <a:pt x="314" y="14"/>
                </a:cubicBezTo>
                <a:close/>
                <a:moveTo>
                  <a:pt x="241" y="77"/>
                </a:moveTo>
                <a:cubicBezTo>
                  <a:pt x="240" y="77"/>
                  <a:pt x="241" y="75"/>
                  <a:pt x="240" y="76"/>
                </a:cubicBezTo>
                <a:cubicBezTo>
                  <a:pt x="240" y="76"/>
                  <a:pt x="238" y="77"/>
                  <a:pt x="238" y="77"/>
                </a:cubicBezTo>
                <a:cubicBezTo>
                  <a:pt x="238" y="77"/>
                  <a:pt x="238" y="77"/>
                  <a:pt x="237" y="77"/>
                </a:cubicBezTo>
                <a:cubicBezTo>
                  <a:pt x="237" y="78"/>
                  <a:pt x="238" y="77"/>
                  <a:pt x="238" y="77"/>
                </a:cubicBezTo>
                <a:cubicBezTo>
                  <a:pt x="236" y="79"/>
                  <a:pt x="236" y="78"/>
                  <a:pt x="235" y="79"/>
                </a:cubicBezTo>
                <a:cubicBezTo>
                  <a:pt x="236" y="79"/>
                  <a:pt x="240" y="77"/>
                  <a:pt x="241" y="77"/>
                </a:cubicBezTo>
                <a:close/>
                <a:moveTo>
                  <a:pt x="232" y="80"/>
                </a:moveTo>
                <a:cubicBezTo>
                  <a:pt x="232" y="81"/>
                  <a:pt x="233" y="81"/>
                  <a:pt x="228" y="83"/>
                </a:cubicBezTo>
                <a:cubicBezTo>
                  <a:pt x="231" y="83"/>
                  <a:pt x="236" y="79"/>
                  <a:pt x="241" y="77"/>
                </a:cubicBezTo>
                <a:cubicBezTo>
                  <a:pt x="238" y="78"/>
                  <a:pt x="235" y="79"/>
                  <a:pt x="232" y="80"/>
                </a:cubicBezTo>
                <a:close/>
                <a:moveTo>
                  <a:pt x="222" y="84"/>
                </a:moveTo>
                <a:cubicBezTo>
                  <a:pt x="220" y="86"/>
                  <a:pt x="220" y="87"/>
                  <a:pt x="223" y="86"/>
                </a:cubicBezTo>
                <a:cubicBezTo>
                  <a:pt x="221" y="87"/>
                  <a:pt x="219" y="89"/>
                  <a:pt x="217" y="89"/>
                </a:cubicBezTo>
                <a:cubicBezTo>
                  <a:pt x="217" y="88"/>
                  <a:pt x="219" y="88"/>
                  <a:pt x="219" y="87"/>
                </a:cubicBezTo>
                <a:cubicBezTo>
                  <a:pt x="217" y="88"/>
                  <a:pt x="213" y="90"/>
                  <a:pt x="213" y="91"/>
                </a:cubicBezTo>
                <a:cubicBezTo>
                  <a:pt x="218" y="88"/>
                  <a:pt x="214" y="91"/>
                  <a:pt x="215" y="91"/>
                </a:cubicBezTo>
                <a:cubicBezTo>
                  <a:pt x="219" y="89"/>
                  <a:pt x="219" y="89"/>
                  <a:pt x="219" y="89"/>
                </a:cubicBezTo>
                <a:cubicBezTo>
                  <a:pt x="219" y="88"/>
                  <a:pt x="224" y="86"/>
                  <a:pt x="226" y="84"/>
                </a:cubicBezTo>
                <a:cubicBezTo>
                  <a:pt x="222" y="86"/>
                  <a:pt x="223" y="85"/>
                  <a:pt x="222" y="84"/>
                </a:cubicBezTo>
                <a:close/>
                <a:moveTo>
                  <a:pt x="214" y="101"/>
                </a:moveTo>
                <a:cubicBezTo>
                  <a:pt x="214" y="103"/>
                  <a:pt x="210" y="104"/>
                  <a:pt x="207" y="106"/>
                </a:cubicBezTo>
                <a:cubicBezTo>
                  <a:pt x="211" y="104"/>
                  <a:pt x="216" y="101"/>
                  <a:pt x="220" y="99"/>
                </a:cubicBezTo>
                <a:cubicBezTo>
                  <a:pt x="219" y="99"/>
                  <a:pt x="215" y="102"/>
                  <a:pt x="215" y="101"/>
                </a:cubicBezTo>
                <a:cubicBezTo>
                  <a:pt x="219" y="99"/>
                  <a:pt x="223" y="98"/>
                  <a:pt x="226" y="95"/>
                </a:cubicBezTo>
                <a:cubicBezTo>
                  <a:pt x="223" y="97"/>
                  <a:pt x="219" y="98"/>
                  <a:pt x="214" y="101"/>
                </a:cubicBezTo>
                <a:close/>
                <a:moveTo>
                  <a:pt x="211" y="86"/>
                </a:moveTo>
                <a:cubicBezTo>
                  <a:pt x="213" y="83"/>
                  <a:pt x="216" y="83"/>
                  <a:pt x="217" y="81"/>
                </a:cubicBezTo>
                <a:cubicBezTo>
                  <a:pt x="214" y="83"/>
                  <a:pt x="214" y="82"/>
                  <a:pt x="210" y="84"/>
                </a:cubicBezTo>
                <a:cubicBezTo>
                  <a:pt x="210" y="85"/>
                  <a:pt x="208" y="86"/>
                  <a:pt x="211" y="86"/>
                </a:cubicBezTo>
                <a:close/>
                <a:moveTo>
                  <a:pt x="210" y="82"/>
                </a:moveTo>
                <a:cubicBezTo>
                  <a:pt x="211" y="82"/>
                  <a:pt x="207" y="83"/>
                  <a:pt x="208" y="84"/>
                </a:cubicBezTo>
                <a:cubicBezTo>
                  <a:pt x="211" y="83"/>
                  <a:pt x="211" y="82"/>
                  <a:pt x="213" y="80"/>
                </a:cubicBezTo>
                <a:cubicBezTo>
                  <a:pt x="214" y="80"/>
                  <a:pt x="214" y="81"/>
                  <a:pt x="215" y="80"/>
                </a:cubicBezTo>
                <a:cubicBezTo>
                  <a:pt x="216" y="79"/>
                  <a:pt x="212" y="81"/>
                  <a:pt x="210" y="82"/>
                </a:cubicBezTo>
                <a:close/>
                <a:moveTo>
                  <a:pt x="203" y="100"/>
                </a:moveTo>
                <a:cubicBezTo>
                  <a:pt x="201" y="100"/>
                  <a:pt x="199" y="102"/>
                  <a:pt x="199" y="102"/>
                </a:cubicBezTo>
                <a:cubicBezTo>
                  <a:pt x="201" y="100"/>
                  <a:pt x="205" y="97"/>
                  <a:pt x="207" y="96"/>
                </a:cubicBezTo>
                <a:cubicBezTo>
                  <a:pt x="207" y="96"/>
                  <a:pt x="213" y="92"/>
                  <a:pt x="212" y="92"/>
                </a:cubicBezTo>
                <a:cubicBezTo>
                  <a:pt x="211" y="93"/>
                  <a:pt x="207" y="95"/>
                  <a:pt x="207" y="96"/>
                </a:cubicBezTo>
                <a:cubicBezTo>
                  <a:pt x="204" y="97"/>
                  <a:pt x="201" y="100"/>
                  <a:pt x="197" y="101"/>
                </a:cubicBezTo>
                <a:cubicBezTo>
                  <a:pt x="197" y="102"/>
                  <a:pt x="198" y="101"/>
                  <a:pt x="196" y="103"/>
                </a:cubicBezTo>
                <a:cubicBezTo>
                  <a:pt x="192" y="104"/>
                  <a:pt x="183" y="110"/>
                  <a:pt x="180" y="114"/>
                </a:cubicBezTo>
                <a:cubicBezTo>
                  <a:pt x="175" y="115"/>
                  <a:pt x="167" y="123"/>
                  <a:pt x="160" y="128"/>
                </a:cubicBezTo>
                <a:cubicBezTo>
                  <a:pt x="161" y="128"/>
                  <a:pt x="163" y="127"/>
                  <a:pt x="161" y="129"/>
                </a:cubicBezTo>
                <a:cubicBezTo>
                  <a:pt x="164" y="127"/>
                  <a:pt x="163" y="126"/>
                  <a:pt x="165" y="125"/>
                </a:cubicBezTo>
                <a:cubicBezTo>
                  <a:pt x="166" y="125"/>
                  <a:pt x="167" y="124"/>
                  <a:pt x="165" y="127"/>
                </a:cubicBezTo>
                <a:cubicBezTo>
                  <a:pt x="167" y="125"/>
                  <a:pt x="166" y="126"/>
                  <a:pt x="168" y="125"/>
                </a:cubicBezTo>
                <a:cubicBezTo>
                  <a:pt x="168" y="124"/>
                  <a:pt x="169" y="122"/>
                  <a:pt x="167" y="123"/>
                </a:cubicBezTo>
                <a:cubicBezTo>
                  <a:pt x="172" y="119"/>
                  <a:pt x="174" y="119"/>
                  <a:pt x="177" y="116"/>
                </a:cubicBezTo>
                <a:cubicBezTo>
                  <a:pt x="176" y="117"/>
                  <a:pt x="178" y="116"/>
                  <a:pt x="179" y="115"/>
                </a:cubicBezTo>
                <a:cubicBezTo>
                  <a:pt x="179" y="115"/>
                  <a:pt x="178" y="115"/>
                  <a:pt x="179" y="114"/>
                </a:cubicBezTo>
                <a:cubicBezTo>
                  <a:pt x="183" y="113"/>
                  <a:pt x="189" y="107"/>
                  <a:pt x="193" y="105"/>
                </a:cubicBezTo>
                <a:cubicBezTo>
                  <a:pt x="193" y="105"/>
                  <a:pt x="192" y="105"/>
                  <a:pt x="194" y="104"/>
                </a:cubicBezTo>
                <a:cubicBezTo>
                  <a:pt x="193" y="106"/>
                  <a:pt x="196" y="103"/>
                  <a:pt x="198" y="102"/>
                </a:cubicBezTo>
                <a:cubicBezTo>
                  <a:pt x="198" y="103"/>
                  <a:pt x="189" y="108"/>
                  <a:pt x="194" y="106"/>
                </a:cubicBezTo>
                <a:cubicBezTo>
                  <a:pt x="192" y="107"/>
                  <a:pt x="190" y="108"/>
                  <a:pt x="190" y="108"/>
                </a:cubicBezTo>
                <a:cubicBezTo>
                  <a:pt x="194" y="106"/>
                  <a:pt x="190" y="109"/>
                  <a:pt x="189" y="110"/>
                </a:cubicBezTo>
                <a:cubicBezTo>
                  <a:pt x="194" y="107"/>
                  <a:pt x="196" y="106"/>
                  <a:pt x="200" y="103"/>
                </a:cubicBezTo>
                <a:cubicBezTo>
                  <a:pt x="201" y="103"/>
                  <a:pt x="200" y="103"/>
                  <a:pt x="201" y="102"/>
                </a:cubicBezTo>
                <a:cubicBezTo>
                  <a:pt x="202" y="102"/>
                  <a:pt x="205" y="100"/>
                  <a:pt x="205" y="99"/>
                </a:cubicBezTo>
                <a:cubicBezTo>
                  <a:pt x="207" y="98"/>
                  <a:pt x="210" y="96"/>
                  <a:pt x="210" y="97"/>
                </a:cubicBezTo>
                <a:cubicBezTo>
                  <a:pt x="212" y="96"/>
                  <a:pt x="213" y="96"/>
                  <a:pt x="213" y="95"/>
                </a:cubicBezTo>
                <a:cubicBezTo>
                  <a:pt x="211" y="96"/>
                  <a:pt x="215" y="94"/>
                  <a:pt x="214" y="94"/>
                </a:cubicBezTo>
                <a:cubicBezTo>
                  <a:pt x="213" y="95"/>
                  <a:pt x="213" y="94"/>
                  <a:pt x="211" y="95"/>
                </a:cubicBezTo>
                <a:cubicBezTo>
                  <a:pt x="211" y="96"/>
                  <a:pt x="207" y="98"/>
                  <a:pt x="205" y="99"/>
                </a:cubicBezTo>
                <a:cubicBezTo>
                  <a:pt x="205" y="99"/>
                  <a:pt x="202" y="101"/>
                  <a:pt x="202" y="101"/>
                </a:cubicBezTo>
                <a:cubicBezTo>
                  <a:pt x="200" y="101"/>
                  <a:pt x="205" y="99"/>
                  <a:pt x="203" y="100"/>
                </a:cubicBezTo>
                <a:close/>
                <a:moveTo>
                  <a:pt x="201" y="82"/>
                </a:moveTo>
                <a:cubicBezTo>
                  <a:pt x="203" y="81"/>
                  <a:pt x="203" y="82"/>
                  <a:pt x="205" y="81"/>
                </a:cubicBezTo>
                <a:cubicBezTo>
                  <a:pt x="205" y="80"/>
                  <a:pt x="206" y="80"/>
                  <a:pt x="205" y="79"/>
                </a:cubicBezTo>
                <a:cubicBezTo>
                  <a:pt x="203" y="80"/>
                  <a:pt x="202" y="81"/>
                  <a:pt x="201" y="82"/>
                </a:cubicBezTo>
                <a:close/>
                <a:moveTo>
                  <a:pt x="192" y="82"/>
                </a:moveTo>
                <a:cubicBezTo>
                  <a:pt x="192" y="81"/>
                  <a:pt x="194" y="80"/>
                  <a:pt x="194" y="80"/>
                </a:cubicBezTo>
                <a:cubicBezTo>
                  <a:pt x="192" y="80"/>
                  <a:pt x="187" y="84"/>
                  <a:pt x="190" y="83"/>
                </a:cubicBezTo>
                <a:cubicBezTo>
                  <a:pt x="192" y="81"/>
                  <a:pt x="191" y="83"/>
                  <a:pt x="191" y="83"/>
                </a:cubicBezTo>
                <a:cubicBezTo>
                  <a:pt x="192" y="83"/>
                  <a:pt x="194" y="82"/>
                  <a:pt x="195" y="81"/>
                </a:cubicBezTo>
                <a:cubicBezTo>
                  <a:pt x="195" y="81"/>
                  <a:pt x="195" y="82"/>
                  <a:pt x="195" y="82"/>
                </a:cubicBezTo>
                <a:cubicBezTo>
                  <a:pt x="197" y="81"/>
                  <a:pt x="197" y="81"/>
                  <a:pt x="197" y="81"/>
                </a:cubicBezTo>
                <a:cubicBezTo>
                  <a:pt x="197" y="80"/>
                  <a:pt x="197" y="80"/>
                  <a:pt x="197" y="80"/>
                </a:cubicBezTo>
                <a:cubicBezTo>
                  <a:pt x="194" y="82"/>
                  <a:pt x="193" y="81"/>
                  <a:pt x="192" y="82"/>
                </a:cubicBezTo>
                <a:close/>
                <a:moveTo>
                  <a:pt x="196" y="84"/>
                </a:moveTo>
                <a:cubicBezTo>
                  <a:pt x="193" y="86"/>
                  <a:pt x="192" y="85"/>
                  <a:pt x="192" y="85"/>
                </a:cubicBezTo>
                <a:cubicBezTo>
                  <a:pt x="192" y="86"/>
                  <a:pt x="191" y="86"/>
                  <a:pt x="191" y="87"/>
                </a:cubicBezTo>
                <a:cubicBezTo>
                  <a:pt x="193" y="86"/>
                  <a:pt x="192" y="87"/>
                  <a:pt x="194" y="87"/>
                </a:cubicBezTo>
                <a:cubicBezTo>
                  <a:pt x="196" y="86"/>
                  <a:pt x="195" y="86"/>
                  <a:pt x="197" y="85"/>
                </a:cubicBezTo>
                <a:cubicBezTo>
                  <a:pt x="198" y="84"/>
                  <a:pt x="195" y="86"/>
                  <a:pt x="195" y="85"/>
                </a:cubicBezTo>
                <a:cubicBezTo>
                  <a:pt x="195" y="85"/>
                  <a:pt x="198" y="82"/>
                  <a:pt x="196" y="83"/>
                </a:cubicBezTo>
                <a:cubicBezTo>
                  <a:pt x="196" y="83"/>
                  <a:pt x="196" y="83"/>
                  <a:pt x="196" y="84"/>
                </a:cubicBezTo>
                <a:close/>
                <a:moveTo>
                  <a:pt x="187" y="104"/>
                </a:moveTo>
                <a:cubicBezTo>
                  <a:pt x="188" y="103"/>
                  <a:pt x="188" y="105"/>
                  <a:pt x="192" y="103"/>
                </a:cubicBezTo>
                <a:cubicBezTo>
                  <a:pt x="192" y="102"/>
                  <a:pt x="190" y="103"/>
                  <a:pt x="190" y="103"/>
                </a:cubicBezTo>
                <a:cubicBezTo>
                  <a:pt x="192" y="102"/>
                  <a:pt x="193" y="101"/>
                  <a:pt x="194" y="99"/>
                </a:cubicBezTo>
                <a:cubicBezTo>
                  <a:pt x="195" y="100"/>
                  <a:pt x="195" y="100"/>
                  <a:pt x="195" y="100"/>
                </a:cubicBezTo>
                <a:cubicBezTo>
                  <a:pt x="197" y="98"/>
                  <a:pt x="198" y="98"/>
                  <a:pt x="201" y="96"/>
                </a:cubicBezTo>
                <a:cubicBezTo>
                  <a:pt x="200" y="96"/>
                  <a:pt x="201" y="94"/>
                  <a:pt x="200" y="95"/>
                </a:cubicBezTo>
                <a:cubicBezTo>
                  <a:pt x="196" y="97"/>
                  <a:pt x="191" y="101"/>
                  <a:pt x="189" y="102"/>
                </a:cubicBezTo>
                <a:cubicBezTo>
                  <a:pt x="188" y="103"/>
                  <a:pt x="191" y="102"/>
                  <a:pt x="188" y="103"/>
                </a:cubicBezTo>
                <a:cubicBezTo>
                  <a:pt x="188" y="103"/>
                  <a:pt x="187" y="104"/>
                  <a:pt x="187" y="104"/>
                </a:cubicBezTo>
                <a:close/>
                <a:moveTo>
                  <a:pt x="198" y="107"/>
                </a:moveTo>
                <a:cubicBezTo>
                  <a:pt x="200" y="106"/>
                  <a:pt x="201" y="105"/>
                  <a:pt x="202" y="105"/>
                </a:cubicBezTo>
                <a:cubicBezTo>
                  <a:pt x="201" y="105"/>
                  <a:pt x="199" y="106"/>
                  <a:pt x="198" y="106"/>
                </a:cubicBezTo>
                <a:cubicBezTo>
                  <a:pt x="200" y="105"/>
                  <a:pt x="200" y="104"/>
                  <a:pt x="202" y="103"/>
                </a:cubicBezTo>
                <a:cubicBezTo>
                  <a:pt x="201" y="104"/>
                  <a:pt x="203" y="102"/>
                  <a:pt x="205" y="102"/>
                </a:cubicBezTo>
                <a:cubicBezTo>
                  <a:pt x="204" y="101"/>
                  <a:pt x="200" y="104"/>
                  <a:pt x="197" y="105"/>
                </a:cubicBezTo>
                <a:cubicBezTo>
                  <a:pt x="199" y="105"/>
                  <a:pt x="196" y="108"/>
                  <a:pt x="198" y="107"/>
                </a:cubicBezTo>
                <a:close/>
                <a:moveTo>
                  <a:pt x="186" y="99"/>
                </a:moveTo>
                <a:cubicBezTo>
                  <a:pt x="183" y="101"/>
                  <a:pt x="173" y="108"/>
                  <a:pt x="182" y="103"/>
                </a:cubicBezTo>
                <a:cubicBezTo>
                  <a:pt x="183" y="101"/>
                  <a:pt x="187" y="99"/>
                  <a:pt x="183" y="102"/>
                </a:cubicBezTo>
                <a:cubicBezTo>
                  <a:pt x="186" y="100"/>
                  <a:pt x="187" y="99"/>
                  <a:pt x="188" y="98"/>
                </a:cubicBezTo>
                <a:cubicBezTo>
                  <a:pt x="187" y="99"/>
                  <a:pt x="187" y="98"/>
                  <a:pt x="186" y="99"/>
                </a:cubicBezTo>
                <a:close/>
                <a:moveTo>
                  <a:pt x="169" y="89"/>
                </a:moveTo>
                <a:cubicBezTo>
                  <a:pt x="171" y="89"/>
                  <a:pt x="178" y="83"/>
                  <a:pt x="174" y="85"/>
                </a:cubicBezTo>
                <a:cubicBezTo>
                  <a:pt x="174" y="86"/>
                  <a:pt x="171" y="88"/>
                  <a:pt x="169" y="89"/>
                </a:cubicBezTo>
                <a:close/>
                <a:moveTo>
                  <a:pt x="182" y="123"/>
                </a:moveTo>
                <a:cubicBezTo>
                  <a:pt x="187" y="120"/>
                  <a:pt x="189" y="118"/>
                  <a:pt x="195" y="114"/>
                </a:cubicBezTo>
                <a:cubicBezTo>
                  <a:pt x="194" y="115"/>
                  <a:pt x="195" y="113"/>
                  <a:pt x="194" y="114"/>
                </a:cubicBezTo>
                <a:cubicBezTo>
                  <a:pt x="194" y="114"/>
                  <a:pt x="191" y="117"/>
                  <a:pt x="189" y="118"/>
                </a:cubicBezTo>
                <a:cubicBezTo>
                  <a:pt x="190" y="117"/>
                  <a:pt x="190" y="117"/>
                  <a:pt x="190" y="116"/>
                </a:cubicBezTo>
                <a:cubicBezTo>
                  <a:pt x="188" y="118"/>
                  <a:pt x="186" y="120"/>
                  <a:pt x="183" y="121"/>
                </a:cubicBezTo>
                <a:cubicBezTo>
                  <a:pt x="184" y="121"/>
                  <a:pt x="184" y="120"/>
                  <a:pt x="183" y="121"/>
                </a:cubicBezTo>
                <a:cubicBezTo>
                  <a:pt x="183" y="121"/>
                  <a:pt x="182" y="123"/>
                  <a:pt x="182" y="123"/>
                </a:cubicBezTo>
                <a:close/>
                <a:moveTo>
                  <a:pt x="178" y="110"/>
                </a:moveTo>
                <a:cubicBezTo>
                  <a:pt x="180" y="109"/>
                  <a:pt x="180" y="109"/>
                  <a:pt x="180" y="109"/>
                </a:cubicBezTo>
                <a:cubicBezTo>
                  <a:pt x="178" y="111"/>
                  <a:pt x="182" y="109"/>
                  <a:pt x="182" y="108"/>
                </a:cubicBezTo>
                <a:cubicBezTo>
                  <a:pt x="181" y="108"/>
                  <a:pt x="179" y="109"/>
                  <a:pt x="178" y="110"/>
                </a:cubicBezTo>
                <a:close/>
                <a:moveTo>
                  <a:pt x="178" y="117"/>
                </a:moveTo>
                <a:cubicBezTo>
                  <a:pt x="177" y="118"/>
                  <a:pt x="176" y="118"/>
                  <a:pt x="175" y="120"/>
                </a:cubicBezTo>
                <a:cubicBezTo>
                  <a:pt x="176" y="119"/>
                  <a:pt x="176" y="119"/>
                  <a:pt x="177" y="119"/>
                </a:cubicBezTo>
                <a:cubicBezTo>
                  <a:pt x="178" y="118"/>
                  <a:pt x="182" y="116"/>
                  <a:pt x="181" y="116"/>
                </a:cubicBezTo>
                <a:cubicBezTo>
                  <a:pt x="177" y="119"/>
                  <a:pt x="181" y="114"/>
                  <a:pt x="178" y="117"/>
                </a:cubicBezTo>
                <a:close/>
                <a:moveTo>
                  <a:pt x="164" y="122"/>
                </a:moveTo>
                <a:cubicBezTo>
                  <a:pt x="169" y="117"/>
                  <a:pt x="172" y="117"/>
                  <a:pt x="177" y="112"/>
                </a:cubicBezTo>
                <a:cubicBezTo>
                  <a:pt x="174" y="114"/>
                  <a:pt x="176" y="112"/>
                  <a:pt x="174" y="113"/>
                </a:cubicBezTo>
                <a:cubicBezTo>
                  <a:pt x="171" y="116"/>
                  <a:pt x="165" y="119"/>
                  <a:pt x="164" y="122"/>
                </a:cubicBezTo>
                <a:close/>
                <a:moveTo>
                  <a:pt x="159" y="111"/>
                </a:moveTo>
                <a:cubicBezTo>
                  <a:pt x="160" y="110"/>
                  <a:pt x="164" y="108"/>
                  <a:pt x="164" y="107"/>
                </a:cubicBezTo>
                <a:cubicBezTo>
                  <a:pt x="162" y="109"/>
                  <a:pt x="158" y="112"/>
                  <a:pt x="159" y="111"/>
                </a:cubicBezTo>
                <a:close/>
                <a:moveTo>
                  <a:pt x="170" y="123"/>
                </a:moveTo>
                <a:cubicBezTo>
                  <a:pt x="172" y="122"/>
                  <a:pt x="175" y="118"/>
                  <a:pt x="172" y="121"/>
                </a:cubicBezTo>
                <a:cubicBezTo>
                  <a:pt x="172" y="121"/>
                  <a:pt x="173" y="120"/>
                  <a:pt x="173" y="121"/>
                </a:cubicBezTo>
                <a:cubicBezTo>
                  <a:pt x="172" y="121"/>
                  <a:pt x="168" y="124"/>
                  <a:pt x="170" y="123"/>
                </a:cubicBezTo>
                <a:close/>
                <a:moveTo>
                  <a:pt x="125" y="113"/>
                </a:moveTo>
                <a:cubicBezTo>
                  <a:pt x="123" y="114"/>
                  <a:pt x="123" y="114"/>
                  <a:pt x="123" y="114"/>
                </a:cubicBezTo>
                <a:cubicBezTo>
                  <a:pt x="123" y="115"/>
                  <a:pt x="122" y="116"/>
                  <a:pt x="123" y="115"/>
                </a:cubicBezTo>
                <a:cubicBezTo>
                  <a:pt x="125" y="114"/>
                  <a:pt x="125" y="114"/>
                  <a:pt x="125" y="113"/>
                </a:cubicBezTo>
                <a:cubicBezTo>
                  <a:pt x="125" y="113"/>
                  <a:pt x="126" y="113"/>
                  <a:pt x="126" y="112"/>
                </a:cubicBezTo>
                <a:cubicBezTo>
                  <a:pt x="125" y="113"/>
                  <a:pt x="125" y="113"/>
                  <a:pt x="125" y="113"/>
                </a:cubicBezTo>
                <a:close/>
                <a:moveTo>
                  <a:pt x="107" y="138"/>
                </a:moveTo>
                <a:cubicBezTo>
                  <a:pt x="106" y="138"/>
                  <a:pt x="106" y="138"/>
                  <a:pt x="105" y="139"/>
                </a:cubicBezTo>
                <a:cubicBezTo>
                  <a:pt x="105" y="138"/>
                  <a:pt x="107" y="136"/>
                  <a:pt x="107" y="136"/>
                </a:cubicBezTo>
                <a:cubicBezTo>
                  <a:pt x="105" y="138"/>
                  <a:pt x="104" y="139"/>
                  <a:pt x="102" y="141"/>
                </a:cubicBezTo>
                <a:cubicBezTo>
                  <a:pt x="104" y="141"/>
                  <a:pt x="106" y="140"/>
                  <a:pt x="108" y="139"/>
                </a:cubicBezTo>
                <a:cubicBezTo>
                  <a:pt x="104" y="141"/>
                  <a:pt x="110" y="134"/>
                  <a:pt x="107" y="137"/>
                </a:cubicBezTo>
                <a:cubicBezTo>
                  <a:pt x="107" y="137"/>
                  <a:pt x="107" y="137"/>
                  <a:pt x="107" y="138"/>
                </a:cubicBezTo>
                <a:close/>
                <a:moveTo>
                  <a:pt x="128" y="160"/>
                </a:moveTo>
                <a:cubicBezTo>
                  <a:pt x="127" y="161"/>
                  <a:pt x="126" y="161"/>
                  <a:pt x="126" y="161"/>
                </a:cubicBezTo>
                <a:cubicBezTo>
                  <a:pt x="125" y="163"/>
                  <a:pt x="128" y="160"/>
                  <a:pt x="128" y="162"/>
                </a:cubicBezTo>
                <a:cubicBezTo>
                  <a:pt x="127" y="163"/>
                  <a:pt x="126" y="164"/>
                  <a:pt x="125" y="164"/>
                </a:cubicBezTo>
                <a:cubicBezTo>
                  <a:pt x="125" y="165"/>
                  <a:pt x="128" y="162"/>
                  <a:pt x="129" y="162"/>
                </a:cubicBezTo>
                <a:cubicBezTo>
                  <a:pt x="128" y="162"/>
                  <a:pt x="127" y="163"/>
                  <a:pt x="127" y="163"/>
                </a:cubicBezTo>
                <a:cubicBezTo>
                  <a:pt x="131" y="161"/>
                  <a:pt x="128" y="162"/>
                  <a:pt x="131" y="159"/>
                </a:cubicBezTo>
                <a:cubicBezTo>
                  <a:pt x="130" y="159"/>
                  <a:pt x="127" y="162"/>
                  <a:pt x="128" y="160"/>
                </a:cubicBezTo>
                <a:close/>
                <a:moveTo>
                  <a:pt x="95" y="148"/>
                </a:moveTo>
                <a:cubicBezTo>
                  <a:pt x="95" y="148"/>
                  <a:pt x="96" y="148"/>
                  <a:pt x="96" y="148"/>
                </a:cubicBezTo>
                <a:cubicBezTo>
                  <a:pt x="94" y="149"/>
                  <a:pt x="94" y="150"/>
                  <a:pt x="94" y="150"/>
                </a:cubicBezTo>
                <a:cubicBezTo>
                  <a:pt x="98" y="147"/>
                  <a:pt x="99" y="145"/>
                  <a:pt x="101" y="143"/>
                </a:cubicBezTo>
                <a:cubicBezTo>
                  <a:pt x="102" y="143"/>
                  <a:pt x="102" y="142"/>
                  <a:pt x="102" y="141"/>
                </a:cubicBezTo>
                <a:cubicBezTo>
                  <a:pt x="100" y="143"/>
                  <a:pt x="97" y="147"/>
                  <a:pt x="95" y="148"/>
                </a:cubicBezTo>
                <a:close/>
                <a:moveTo>
                  <a:pt x="110" y="169"/>
                </a:moveTo>
                <a:cubicBezTo>
                  <a:pt x="110" y="169"/>
                  <a:pt x="111" y="169"/>
                  <a:pt x="111" y="169"/>
                </a:cubicBezTo>
                <a:cubicBezTo>
                  <a:pt x="110" y="170"/>
                  <a:pt x="109" y="171"/>
                  <a:pt x="109" y="171"/>
                </a:cubicBezTo>
                <a:cubicBezTo>
                  <a:pt x="112" y="168"/>
                  <a:pt x="113" y="166"/>
                  <a:pt x="114" y="165"/>
                </a:cubicBezTo>
                <a:cubicBezTo>
                  <a:pt x="114" y="165"/>
                  <a:pt x="114" y="165"/>
                  <a:pt x="114" y="165"/>
                </a:cubicBezTo>
                <a:cubicBezTo>
                  <a:pt x="112" y="167"/>
                  <a:pt x="111" y="169"/>
                  <a:pt x="110" y="169"/>
                </a:cubicBezTo>
                <a:close/>
                <a:moveTo>
                  <a:pt x="91" y="154"/>
                </a:moveTo>
                <a:cubicBezTo>
                  <a:pt x="92" y="155"/>
                  <a:pt x="92" y="155"/>
                  <a:pt x="92" y="155"/>
                </a:cubicBezTo>
                <a:cubicBezTo>
                  <a:pt x="94" y="153"/>
                  <a:pt x="93" y="153"/>
                  <a:pt x="94" y="152"/>
                </a:cubicBezTo>
                <a:cubicBezTo>
                  <a:pt x="94" y="152"/>
                  <a:pt x="94" y="152"/>
                  <a:pt x="95" y="152"/>
                </a:cubicBezTo>
                <a:cubicBezTo>
                  <a:pt x="95" y="152"/>
                  <a:pt x="95" y="151"/>
                  <a:pt x="95" y="151"/>
                </a:cubicBezTo>
                <a:cubicBezTo>
                  <a:pt x="94" y="151"/>
                  <a:pt x="94" y="151"/>
                  <a:pt x="94" y="152"/>
                </a:cubicBezTo>
                <a:cubicBezTo>
                  <a:pt x="93" y="153"/>
                  <a:pt x="93" y="153"/>
                  <a:pt x="91" y="154"/>
                </a:cubicBezTo>
                <a:close/>
                <a:moveTo>
                  <a:pt x="92" y="162"/>
                </a:moveTo>
                <a:cubicBezTo>
                  <a:pt x="94" y="162"/>
                  <a:pt x="97" y="157"/>
                  <a:pt x="99" y="155"/>
                </a:cubicBezTo>
                <a:cubicBezTo>
                  <a:pt x="96" y="158"/>
                  <a:pt x="95" y="159"/>
                  <a:pt x="92" y="162"/>
                </a:cubicBezTo>
                <a:close/>
                <a:moveTo>
                  <a:pt x="88" y="161"/>
                </a:moveTo>
                <a:cubicBezTo>
                  <a:pt x="87" y="161"/>
                  <a:pt x="87" y="161"/>
                  <a:pt x="87" y="161"/>
                </a:cubicBezTo>
                <a:cubicBezTo>
                  <a:pt x="87" y="161"/>
                  <a:pt x="87" y="161"/>
                  <a:pt x="87" y="161"/>
                </a:cubicBezTo>
                <a:cubicBezTo>
                  <a:pt x="87" y="162"/>
                  <a:pt x="87" y="162"/>
                  <a:pt x="87" y="162"/>
                </a:cubicBezTo>
                <a:cubicBezTo>
                  <a:pt x="87" y="162"/>
                  <a:pt x="87" y="162"/>
                  <a:pt x="87" y="162"/>
                </a:cubicBezTo>
                <a:cubicBezTo>
                  <a:pt x="87" y="162"/>
                  <a:pt x="87" y="163"/>
                  <a:pt x="87" y="163"/>
                </a:cubicBezTo>
                <a:cubicBezTo>
                  <a:pt x="87" y="163"/>
                  <a:pt x="87" y="162"/>
                  <a:pt x="87" y="162"/>
                </a:cubicBezTo>
                <a:cubicBezTo>
                  <a:pt x="87" y="162"/>
                  <a:pt x="87" y="162"/>
                  <a:pt x="88" y="161"/>
                </a:cubicBezTo>
                <a:cubicBezTo>
                  <a:pt x="89" y="160"/>
                  <a:pt x="89" y="160"/>
                  <a:pt x="89" y="160"/>
                </a:cubicBezTo>
                <a:cubicBezTo>
                  <a:pt x="88" y="162"/>
                  <a:pt x="90" y="159"/>
                  <a:pt x="91" y="158"/>
                </a:cubicBezTo>
                <a:cubicBezTo>
                  <a:pt x="91" y="157"/>
                  <a:pt x="93" y="157"/>
                  <a:pt x="94" y="156"/>
                </a:cubicBezTo>
                <a:cubicBezTo>
                  <a:pt x="92" y="156"/>
                  <a:pt x="90" y="158"/>
                  <a:pt x="88" y="161"/>
                </a:cubicBezTo>
                <a:close/>
                <a:moveTo>
                  <a:pt x="106" y="176"/>
                </a:moveTo>
                <a:cubicBezTo>
                  <a:pt x="106" y="177"/>
                  <a:pt x="105" y="177"/>
                  <a:pt x="105" y="178"/>
                </a:cubicBezTo>
                <a:cubicBezTo>
                  <a:pt x="104" y="178"/>
                  <a:pt x="104" y="178"/>
                  <a:pt x="104" y="178"/>
                </a:cubicBezTo>
                <a:cubicBezTo>
                  <a:pt x="104" y="179"/>
                  <a:pt x="103" y="179"/>
                  <a:pt x="103" y="180"/>
                </a:cubicBezTo>
                <a:cubicBezTo>
                  <a:pt x="104" y="179"/>
                  <a:pt x="104" y="180"/>
                  <a:pt x="104" y="179"/>
                </a:cubicBezTo>
                <a:cubicBezTo>
                  <a:pt x="105" y="179"/>
                  <a:pt x="105" y="180"/>
                  <a:pt x="106" y="179"/>
                </a:cubicBezTo>
                <a:cubicBezTo>
                  <a:pt x="105" y="179"/>
                  <a:pt x="105" y="179"/>
                  <a:pt x="105" y="179"/>
                </a:cubicBezTo>
                <a:cubicBezTo>
                  <a:pt x="105" y="178"/>
                  <a:pt x="105" y="179"/>
                  <a:pt x="106" y="178"/>
                </a:cubicBezTo>
                <a:cubicBezTo>
                  <a:pt x="105" y="179"/>
                  <a:pt x="108" y="175"/>
                  <a:pt x="108" y="175"/>
                </a:cubicBezTo>
                <a:cubicBezTo>
                  <a:pt x="108" y="175"/>
                  <a:pt x="108" y="175"/>
                  <a:pt x="109" y="175"/>
                </a:cubicBezTo>
                <a:cubicBezTo>
                  <a:pt x="108" y="175"/>
                  <a:pt x="107" y="175"/>
                  <a:pt x="106" y="176"/>
                </a:cubicBezTo>
                <a:close/>
                <a:moveTo>
                  <a:pt x="109" y="180"/>
                </a:moveTo>
                <a:cubicBezTo>
                  <a:pt x="108" y="180"/>
                  <a:pt x="108" y="180"/>
                  <a:pt x="108" y="180"/>
                </a:cubicBezTo>
                <a:cubicBezTo>
                  <a:pt x="108" y="181"/>
                  <a:pt x="108" y="181"/>
                  <a:pt x="108" y="181"/>
                </a:cubicBezTo>
                <a:cubicBezTo>
                  <a:pt x="107" y="181"/>
                  <a:pt x="107" y="181"/>
                  <a:pt x="107" y="181"/>
                </a:cubicBezTo>
                <a:cubicBezTo>
                  <a:pt x="107" y="181"/>
                  <a:pt x="107" y="181"/>
                  <a:pt x="107" y="181"/>
                </a:cubicBezTo>
                <a:cubicBezTo>
                  <a:pt x="106" y="182"/>
                  <a:pt x="106" y="183"/>
                  <a:pt x="105" y="184"/>
                </a:cubicBezTo>
                <a:cubicBezTo>
                  <a:pt x="106" y="184"/>
                  <a:pt x="107" y="183"/>
                  <a:pt x="107" y="182"/>
                </a:cubicBezTo>
                <a:cubicBezTo>
                  <a:pt x="108" y="182"/>
                  <a:pt x="108" y="182"/>
                  <a:pt x="108" y="182"/>
                </a:cubicBezTo>
                <a:cubicBezTo>
                  <a:pt x="108" y="182"/>
                  <a:pt x="108" y="182"/>
                  <a:pt x="110" y="180"/>
                </a:cubicBezTo>
                <a:cubicBezTo>
                  <a:pt x="110" y="180"/>
                  <a:pt x="109" y="180"/>
                  <a:pt x="109" y="180"/>
                </a:cubicBezTo>
                <a:close/>
                <a:moveTo>
                  <a:pt x="88" y="171"/>
                </a:moveTo>
                <a:cubicBezTo>
                  <a:pt x="89" y="170"/>
                  <a:pt x="88" y="170"/>
                  <a:pt x="88" y="170"/>
                </a:cubicBezTo>
                <a:cubicBezTo>
                  <a:pt x="89" y="171"/>
                  <a:pt x="90" y="169"/>
                  <a:pt x="90" y="169"/>
                </a:cubicBezTo>
                <a:cubicBezTo>
                  <a:pt x="90" y="169"/>
                  <a:pt x="90" y="168"/>
                  <a:pt x="89" y="169"/>
                </a:cubicBezTo>
                <a:cubicBezTo>
                  <a:pt x="89" y="169"/>
                  <a:pt x="88" y="170"/>
                  <a:pt x="88" y="171"/>
                </a:cubicBezTo>
                <a:close/>
                <a:moveTo>
                  <a:pt x="98" y="180"/>
                </a:moveTo>
                <a:cubicBezTo>
                  <a:pt x="99" y="179"/>
                  <a:pt x="99" y="180"/>
                  <a:pt x="100" y="180"/>
                </a:cubicBezTo>
                <a:cubicBezTo>
                  <a:pt x="99" y="179"/>
                  <a:pt x="98" y="179"/>
                  <a:pt x="98" y="180"/>
                </a:cubicBezTo>
                <a:close/>
                <a:moveTo>
                  <a:pt x="102" y="183"/>
                </a:moveTo>
                <a:cubicBezTo>
                  <a:pt x="102" y="182"/>
                  <a:pt x="101" y="182"/>
                  <a:pt x="102" y="182"/>
                </a:cubicBezTo>
                <a:cubicBezTo>
                  <a:pt x="102" y="182"/>
                  <a:pt x="102" y="183"/>
                  <a:pt x="102" y="182"/>
                </a:cubicBezTo>
                <a:cubicBezTo>
                  <a:pt x="102" y="182"/>
                  <a:pt x="101" y="182"/>
                  <a:pt x="101" y="182"/>
                </a:cubicBezTo>
                <a:cubicBezTo>
                  <a:pt x="102" y="182"/>
                  <a:pt x="101" y="183"/>
                  <a:pt x="102" y="183"/>
                </a:cubicBezTo>
                <a:close/>
                <a:moveTo>
                  <a:pt x="102" y="191"/>
                </a:moveTo>
                <a:cubicBezTo>
                  <a:pt x="102" y="191"/>
                  <a:pt x="104" y="189"/>
                  <a:pt x="104" y="188"/>
                </a:cubicBezTo>
                <a:cubicBezTo>
                  <a:pt x="103" y="187"/>
                  <a:pt x="103" y="186"/>
                  <a:pt x="102" y="187"/>
                </a:cubicBezTo>
                <a:cubicBezTo>
                  <a:pt x="104" y="188"/>
                  <a:pt x="101" y="190"/>
                  <a:pt x="102" y="191"/>
                </a:cubicBezTo>
                <a:close/>
                <a:moveTo>
                  <a:pt x="100" y="187"/>
                </a:moveTo>
                <a:cubicBezTo>
                  <a:pt x="100" y="187"/>
                  <a:pt x="99" y="187"/>
                  <a:pt x="100" y="187"/>
                </a:cubicBezTo>
                <a:cubicBezTo>
                  <a:pt x="100" y="187"/>
                  <a:pt x="101" y="187"/>
                  <a:pt x="101" y="187"/>
                </a:cubicBezTo>
                <a:cubicBezTo>
                  <a:pt x="100" y="187"/>
                  <a:pt x="100" y="187"/>
                  <a:pt x="100" y="187"/>
                </a:cubicBezTo>
                <a:close/>
                <a:moveTo>
                  <a:pt x="99" y="192"/>
                </a:moveTo>
                <a:cubicBezTo>
                  <a:pt x="97" y="193"/>
                  <a:pt x="94" y="197"/>
                  <a:pt x="94" y="198"/>
                </a:cubicBezTo>
                <a:cubicBezTo>
                  <a:pt x="95" y="197"/>
                  <a:pt x="96" y="196"/>
                  <a:pt x="97" y="194"/>
                </a:cubicBezTo>
                <a:cubicBezTo>
                  <a:pt x="97" y="195"/>
                  <a:pt x="97" y="195"/>
                  <a:pt x="97" y="194"/>
                </a:cubicBezTo>
                <a:cubicBezTo>
                  <a:pt x="98" y="192"/>
                  <a:pt x="101" y="192"/>
                  <a:pt x="102" y="189"/>
                </a:cubicBezTo>
                <a:cubicBezTo>
                  <a:pt x="101" y="189"/>
                  <a:pt x="101" y="190"/>
                  <a:pt x="101" y="190"/>
                </a:cubicBezTo>
                <a:cubicBezTo>
                  <a:pt x="100" y="189"/>
                  <a:pt x="102" y="189"/>
                  <a:pt x="102" y="188"/>
                </a:cubicBezTo>
                <a:cubicBezTo>
                  <a:pt x="100" y="189"/>
                  <a:pt x="100" y="191"/>
                  <a:pt x="98" y="191"/>
                </a:cubicBezTo>
                <a:cubicBezTo>
                  <a:pt x="99" y="191"/>
                  <a:pt x="99" y="192"/>
                  <a:pt x="99" y="192"/>
                </a:cubicBezTo>
                <a:close/>
                <a:moveTo>
                  <a:pt x="95" y="191"/>
                </a:moveTo>
                <a:cubicBezTo>
                  <a:pt x="96" y="191"/>
                  <a:pt x="95" y="192"/>
                  <a:pt x="96" y="192"/>
                </a:cubicBezTo>
                <a:cubicBezTo>
                  <a:pt x="96" y="191"/>
                  <a:pt x="98" y="191"/>
                  <a:pt x="97" y="190"/>
                </a:cubicBezTo>
                <a:cubicBezTo>
                  <a:pt x="98" y="190"/>
                  <a:pt x="98" y="189"/>
                  <a:pt x="98" y="189"/>
                </a:cubicBezTo>
                <a:cubicBezTo>
                  <a:pt x="98" y="189"/>
                  <a:pt x="97" y="189"/>
                  <a:pt x="98" y="189"/>
                </a:cubicBezTo>
                <a:cubicBezTo>
                  <a:pt x="98" y="189"/>
                  <a:pt x="99" y="189"/>
                  <a:pt x="100" y="188"/>
                </a:cubicBezTo>
                <a:cubicBezTo>
                  <a:pt x="99" y="187"/>
                  <a:pt x="99" y="187"/>
                  <a:pt x="99" y="187"/>
                </a:cubicBezTo>
                <a:cubicBezTo>
                  <a:pt x="98" y="187"/>
                  <a:pt x="99" y="188"/>
                  <a:pt x="98" y="188"/>
                </a:cubicBezTo>
                <a:cubicBezTo>
                  <a:pt x="98" y="187"/>
                  <a:pt x="96" y="189"/>
                  <a:pt x="97" y="190"/>
                </a:cubicBezTo>
                <a:cubicBezTo>
                  <a:pt x="96" y="190"/>
                  <a:pt x="96" y="190"/>
                  <a:pt x="96" y="190"/>
                </a:cubicBezTo>
                <a:cubicBezTo>
                  <a:pt x="96" y="190"/>
                  <a:pt x="97" y="190"/>
                  <a:pt x="96" y="191"/>
                </a:cubicBezTo>
                <a:cubicBezTo>
                  <a:pt x="96" y="190"/>
                  <a:pt x="96" y="190"/>
                  <a:pt x="96" y="190"/>
                </a:cubicBezTo>
                <a:cubicBezTo>
                  <a:pt x="96" y="191"/>
                  <a:pt x="96" y="191"/>
                  <a:pt x="95" y="191"/>
                </a:cubicBezTo>
                <a:close/>
                <a:moveTo>
                  <a:pt x="85" y="191"/>
                </a:moveTo>
                <a:cubicBezTo>
                  <a:pt x="85" y="194"/>
                  <a:pt x="82" y="195"/>
                  <a:pt x="81" y="197"/>
                </a:cubicBezTo>
                <a:cubicBezTo>
                  <a:pt x="82" y="198"/>
                  <a:pt x="82" y="197"/>
                  <a:pt x="82" y="197"/>
                </a:cubicBezTo>
                <a:cubicBezTo>
                  <a:pt x="84" y="195"/>
                  <a:pt x="85" y="193"/>
                  <a:pt x="87" y="192"/>
                </a:cubicBezTo>
                <a:cubicBezTo>
                  <a:pt x="87" y="192"/>
                  <a:pt x="87" y="193"/>
                  <a:pt x="88" y="193"/>
                </a:cubicBezTo>
                <a:cubicBezTo>
                  <a:pt x="88" y="193"/>
                  <a:pt x="89" y="191"/>
                  <a:pt x="90" y="191"/>
                </a:cubicBezTo>
                <a:cubicBezTo>
                  <a:pt x="89" y="190"/>
                  <a:pt x="89" y="190"/>
                  <a:pt x="89" y="190"/>
                </a:cubicBezTo>
                <a:cubicBezTo>
                  <a:pt x="89" y="191"/>
                  <a:pt x="88" y="193"/>
                  <a:pt x="87" y="192"/>
                </a:cubicBezTo>
                <a:cubicBezTo>
                  <a:pt x="87" y="191"/>
                  <a:pt x="88" y="190"/>
                  <a:pt x="89" y="189"/>
                </a:cubicBezTo>
                <a:cubicBezTo>
                  <a:pt x="88" y="189"/>
                  <a:pt x="88" y="188"/>
                  <a:pt x="87" y="189"/>
                </a:cubicBezTo>
                <a:cubicBezTo>
                  <a:pt x="88" y="189"/>
                  <a:pt x="87" y="190"/>
                  <a:pt x="88" y="190"/>
                </a:cubicBezTo>
                <a:cubicBezTo>
                  <a:pt x="87" y="190"/>
                  <a:pt x="88" y="190"/>
                  <a:pt x="87" y="190"/>
                </a:cubicBezTo>
                <a:cubicBezTo>
                  <a:pt x="86" y="190"/>
                  <a:pt x="86" y="192"/>
                  <a:pt x="85" y="191"/>
                </a:cubicBezTo>
                <a:cubicBezTo>
                  <a:pt x="86" y="191"/>
                  <a:pt x="86" y="191"/>
                  <a:pt x="86" y="191"/>
                </a:cubicBezTo>
                <a:cubicBezTo>
                  <a:pt x="85" y="191"/>
                  <a:pt x="86" y="191"/>
                  <a:pt x="85" y="191"/>
                </a:cubicBezTo>
                <a:close/>
                <a:moveTo>
                  <a:pt x="94" y="201"/>
                </a:moveTo>
                <a:cubicBezTo>
                  <a:pt x="95" y="200"/>
                  <a:pt x="94" y="199"/>
                  <a:pt x="95" y="200"/>
                </a:cubicBezTo>
                <a:cubicBezTo>
                  <a:pt x="95" y="199"/>
                  <a:pt x="95" y="199"/>
                  <a:pt x="96" y="199"/>
                </a:cubicBezTo>
                <a:cubicBezTo>
                  <a:pt x="94" y="198"/>
                  <a:pt x="94" y="200"/>
                  <a:pt x="94" y="201"/>
                </a:cubicBezTo>
                <a:close/>
                <a:moveTo>
                  <a:pt x="93" y="198"/>
                </a:moveTo>
                <a:cubicBezTo>
                  <a:pt x="93" y="199"/>
                  <a:pt x="93" y="199"/>
                  <a:pt x="92" y="199"/>
                </a:cubicBezTo>
                <a:cubicBezTo>
                  <a:pt x="93" y="200"/>
                  <a:pt x="91" y="200"/>
                  <a:pt x="92" y="200"/>
                </a:cubicBezTo>
                <a:cubicBezTo>
                  <a:pt x="92" y="199"/>
                  <a:pt x="94" y="199"/>
                  <a:pt x="93" y="198"/>
                </a:cubicBezTo>
                <a:close/>
                <a:moveTo>
                  <a:pt x="91" y="201"/>
                </a:moveTo>
                <a:cubicBezTo>
                  <a:pt x="91" y="202"/>
                  <a:pt x="91" y="201"/>
                  <a:pt x="90" y="201"/>
                </a:cubicBezTo>
                <a:cubicBezTo>
                  <a:pt x="90" y="202"/>
                  <a:pt x="91" y="202"/>
                  <a:pt x="91" y="202"/>
                </a:cubicBezTo>
                <a:cubicBezTo>
                  <a:pt x="91" y="202"/>
                  <a:pt x="91" y="202"/>
                  <a:pt x="91" y="203"/>
                </a:cubicBezTo>
                <a:cubicBezTo>
                  <a:pt x="91" y="202"/>
                  <a:pt x="92" y="202"/>
                  <a:pt x="91" y="202"/>
                </a:cubicBezTo>
                <a:cubicBezTo>
                  <a:pt x="92" y="201"/>
                  <a:pt x="92" y="202"/>
                  <a:pt x="92" y="201"/>
                </a:cubicBezTo>
                <a:cubicBezTo>
                  <a:pt x="92" y="201"/>
                  <a:pt x="92" y="201"/>
                  <a:pt x="92" y="201"/>
                </a:cubicBezTo>
                <a:cubicBezTo>
                  <a:pt x="92" y="200"/>
                  <a:pt x="92" y="201"/>
                  <a:pt x="93" y="201"/>
                </a:cubicBezTo>
                <a:cubicBezTo>
                  <a:pt x="93" y="200"/>
                  <a:pt x="93" y="200"/>
                  <a:pt x="93" y="200"/>
                </a:cubicBezTo>
                <a:cubicBezTo>
                  <a:pt x="92" y="199"/>
                  <a:pt x="92" y="201"/>
                  <a:pt x="91" y="201"/>
                </a:cubicBezTo>
                <a:close/>
                <a:moveTo>
                  <a:pt x="87" y="202"/>
                </a:moveTo>
                <a:cubicBezTo>
                  <a:pt x="87" y="203"/>
                  <a:pt x="86" y="204"/>
                  <a:pt x="86" y="205"/>
                </a:cubicBezTo>
                <a:cubicBezTo>
                  <a:pt x="88" y="203"/>
                  <a:pt x="89" y="204"/>
                  <a:pt x="90" y="205"/>
                </a:cubicBezTo>
                <a:cubicBezTo>
                  <a:pt x="89" y="204"/>
                  <a:pt x="90" y="204"/>
                  <a:pt x="90" y="204"/>
                </a:cubicBezTo>
                <a:cubicBezTo>
                  <a:pt x="90" y="204"/>
                  <a:pt x="89" y="204"/>
                  <a:pt x="89" y="203"/>
                </a:cubicBezTo>
                <a:cubicBezTo>
                  <a:pt x="89" y="204"/>
                  <a:pt x="89" y="203"/>
                  <a:pt x="88" y="203"/>
                </a:cubicBezTo>
                <a:cubicBezTo>
                  <a:pt x="88" y="203"/>
                  <a:pt x="88" y="203"/>
                  <a:pt x="88" y="203"/>
                </a:cubicBezTo>
                <a:cubicBezTo>
                  <a:pt x="88" y="203"/>
                  <a:pt x="88" y="203"/>
                  <a:pt x="88" y="203"/>
                </a:cubicBezTo>
                <a:cubicBezTo>
                  <a:pt x="88" y="203"/>
                  <a:pt x="88" y="202"/>
                  <a:pt x="89" y="202"/>
                </a:cubicBezTo>
                <a:cubicBezTo>
                  <a:pt x="87" y="202"/>
                  <a:pt x="88" y="201"/>
                  <a:pt x="87" y="202"/>
                </a:cubicBezTo>
                <a:close/>
                <a:moveTo>
                  <a:pt x="64" y="186"/>
                </a:moveTo>
                <a:cubicBezTo>
                  <a:pt x="65" y="186"/>
                  <a:pt x="65" y="186"/>
                  <a:pt x="65" y="186"/>
                </a:cubicBezTo>
                <a:cubicBezTo>
                  <a:pt x="65" y="186"/>
                  <a:pt x="65" y="186"/>
                  <a:pt x="65" y="186"/>
                </a:cubicBezTo>
                <a:cubicBezTo>
                  <a:pt x="65" y="186"/>
                  <a:pt x="65" y="186"/>
                  <a:pt x="65" y="186"/>
                </a:cubicBezTo>
                <a:cubicBezTo>
                  <a:pt x="65" y="186"/>
                  <a:pt x="65" y="186"/>
                  <a:pt x="65" y="186"/>
                </a:cubicBezTo>
                <a:cubicBezTo>
                  <a:pt x="65" y="186"/>
                  <a:pt x="64" y="186"/>
                  <a:pt x="64" y="186"/>
                </a:cubicBezTo>
                <a:close/>
                <a:moveTo>
                  <a:pt x="86" y="208"/>
                </a:moveTo>
                <a:cubicBezTo>
                  <a:pt x="86" y="208"/>
                  <a:pt x="86" y="207"/>
                  <a:pt x="86" y="207"/>
                </a:cubicBezTo>
                <a:cubicBezTo>
                  <a:pt x="85" y="207"/>
                  <a:pt x="87" y="207"/>
                  <a:pt x="87" y="206"/>
                </a:cubicBezTo>
                <a:cubicBezTo>
                  <a:pt x="86" y="206"/>
                  <a:pt x="85" y="208"/>
                  <a:pt x="86" y="208"/>
                </a:cubicBezTo>
                <a:close/>
                <a:moveTo>
                  <a:pt x="84" y="206"/>
                </a:moveTo>
                <a:cubicBezTo>
                  <a:pt x="84" y="206"/>
                  <a:pt x="84" y="207"/>
                  <a:pt x="85" y="206"/>
                </a:cubicBezTo>
                <a:cubicBezTo>
                  <a:pt x="84" y="206"/>
                  <a:pt x="84" y="205"/>
                  <a:pt x="84" y="206"/>
                </a:cubicBezTo>
                <a:cubicBezTo>
                  <a:pt x="84" y="206"/>
                  <a:pt x="83" y="205"/>
                  <a:pt x="84" y="206"/>
                </a:cubicBezTo>
                <a:close/>
                <a:moveTo>
                  <a:pt x="79" y="215"/>
                </a:moveTo>
                <a:cubicBezTo>
                  <a:pt x="79" y="215"/>
                  <a:pt x="79" y="215"/>
                  <a:pt x="80" y="215"/>
                </a:cubicBezTo>
                <a:cubicBezTo>
                  <a:pt x="80" y="214"/>
                  <a:pt x="82" y="213"/>
                  <a:pt x="81" y="212"/>
                </a:cubicBezTo>
                <a:cubicBezTo>
                  <a:pt x="81" y="212"/>
                  <a:pt x="81" y="212"/>
                  <a:pt x="81" y="212"/>
                </a:cubicBezTo>
                <a:cubicBezTo>
                  <a:pt x="81" y="212"/>
                  <a:pt x="80" y="212"/>
                  <a:pt x="80" y="212"/>
                </a:cubicBezTo>
                <a:cubicBezTo>
                  <a:pt x="81" y="212"/>
                  <a:pt x="81" y="212"/>
                  <a:pt x="81" y="213"/>
                </a:cubicBezTo>
                <a:cubicBezTo>
                  <a:pt x="80" y="212"/>
                  <a:pt x="80" y="213"/>
                  <a:pt x="80" y="212"/>
                </a:cubicBezTo>
                <a:cubicBezTo>
                  <a:pt x="79" y="212"/>
                  <a:pt x="79" y="212"/>
                  <a:pt x="79" y="213"/>
                </a:cubicBezTo>
                <a:cubicBezTo>
                  <a:pt x="79" y="214"/>
                  <a:pt x="77" y="216"/>
                  <a:pt x="76" y="217"/>
                </a:cubicBezTo>
                <a:cubicBezTo>
                  <a:pt x="77" y="217"/>
                  <a:pt x="77" y="216"/>
                  <a:pt x="77" y="217"/>
                </a:cubicBezTo>
                <a:cubicBezTo>
                  <a:pt x="77" y="217"/>
                  <a:pt x="77" y="217"/>
                  <a:pt x="77" y="217"/>
                </a:cubicBezTo>
                <a:cubicBezTo>
                  <a:pt x="77" y="217"/>
                  <a:pt x="78" y="216"/>
                  <a:pt x="79" y="216"/>
                </a:cubicBezTo>
                <a:cubicBezTo>
                  <a:pt x="78" y="216"/>
                  <a:pt x="78" y="215"/>
                  <a:pt x="78" y="215"/>
                </a:cubicBezTo>
                <a:cubicBezTo>
                  <a:pt x="79" y="215"/>
                  <a:pt x="78" y="215"/>
                  <a:pt x="79" y="215"/>
                </a:cubicBezTo>
                <a:cubicBezTo>
                  <a:pt x="79" y="215"/>
                  <a:pt x="79" y="215"/>
                  <a:pt x="79" y="215"/>
                </a:cubicBezTo>
                <a:close/>
                <a:moveTo>
                  <a:pt x="74" y="207"/>
                </a:moveTo>
                <a:cubicBezTo>
                  <a:pt x="73" y="207"/>
                  <a:pt x="73" y="208"/>
                  <a:pt x="72" y="207"/>
                </a:cubicBezTo>
                <a:cubicBezTo>
                  <a:pt x="71" y="209"/>
                  <a:pt x="70" y="210"/>
                  <a:pt x="69" y="210"/>
                </a:cubicBezTo>
                <a:cubicBezTo>
                  <a:pt x="68" y="211"/>
                  <a:pt x="69" y="210"/>
                  <a:pt x="69" y="211"/>
                </a:cubicBezTo>
                <a:cubicBezTo>
                  <a:pt x="68" y="211"/>
                  <a:pt x="69" y="212"/>
                  <a:pt x="68" y="212"/>
                </a:cubicBezTo>
                <a:cubicBezTo>
                  <a:pt x="69" y="212"/>
                  <a:pt x="69" y="211"/>
                  <a:pt x="68" y="211"/>
                </a:cubicBezTo>
                <a:cubicBezTo>
                  <a:pt x="68" y="212"/>
                  <a:pt x="67" y="212"/>
                  <a:pt x="68" y="213"/>
                </a:cubicBezTo>
                <a:cubicBezTo>
                  <a:pt x="68" y="213"/>
                  <a:pt x="68" y="213"/>
                  <a:pt x="68" y="213"/>
                </a:cubicBezTo>
                <a:cubicBezTo>
                  <a:pt x="69" y="212"/>
                  <a:pt x="69" y="213"/>
                  <a:pt x="69" y="214"/>
                </a:cubicBezTo>
                <a:cubicBezTo>
                  <a:pt x="70" y="213"/>
                  <a:pt x="70" y="211"/>
                  <a:pt x="71" y="211"/>
                </a:cubicBezTo>
                <a:cubicBezTo>
                  <a:pt x="70" y="211"/>
                  <a:pt x="70" y="212"/>
                  <a:pt x="70" y="212"/>
                </a:cubicBezTo>
                <a:cubicBezTo>
                  <a:pt x="71" y="212"/>
                  <a:pt x="71" y="212"/>
                  <a:pt x="71" y="212"/>
                </a:cubicBezTo>
                <a:cubicBezTo>
                  <a:pt x="71" y="213"/>
                  <a:pt x="70" y="213"/>
                  <a:pt x="71" y="214"/>
                </a:cubicBezTo>
                <a:cubicBezTo>
                  <a:pt x="69" y="213"/>
                  <a:pt x="70" y="215"/>
                  <a:pt x="69" y="216"/>
                </a:cubicBezTo>
                <a:cubicBezTo>
                  <a:pt x="68" y="217"/>
                  <a:pt x="66" y="218"/>
                  <a:pt x="67" y="219"/>
                </a:cubicBezTo>
                <a:cubicBezTo>
                  <a:pt x="65" y="219"/>
                  <a:pt x="64" y="222"/>
                  <a:pt x="62" y="223"/>
                </a:cubicBezTo>
                <a:cubicBezTo>
                  <a:pt x="63" y="223"/>
                  <a:pt x="62" y="223"/>
                  <a:pt x="63" y="223"/>
                </a:cubicBezTo>
                <a:cubicBezTo>
                  <a:pt x="63" y="223"/>
                  <a:pt x="62" y="225"/>
                  <a:pt x="63" y="225"/>
                </a:cubicBezTo>
                <a:cubicBezTo>
                  <a:pt x="63" y="224"/>
                  <a:pt x="63" y="223"/>
                  <a:pt x="64" y="223"/>
                </a:cubicBezTo>
                <a:cubicBezTo>
                  <a:pt x="64" y="221"/>
                  <a:pt x="67" y="221"/>
                  <a:pt x="67" y="219"/>
                </a:cubicBezTo>
                <a:cubicBezTo>
                  <a:pt x="68" y="218"/>
                  <a:pt x="68" y="218"/>
                  <a:pt x="69" y="217"/>
                </a:cubicBezTo>
                <a:cubicBezTo>
                  <a:pt x="69" y="217"/>
                  <a:pt x="68" y="217"/>
                  <a:pt x="69" y="216"/>
                </a:cubicBezTo>
                <a:cubicBezTo>
                  <a:pt x="70" y="217"/>
                  <a:pt x="69" y="216"/>
                  <a:pt x="69" y="216"/>
                </a:cubicBezTo>
                <a:cubicBezTo>
                  <a:pt x="70" y="216"/>
                  <a:pt x="73" y="213"/>
                  <a:pt x="72" y="212"/>
                </a:cubicBezTo>
                <a:cubicBezTo>
                  <a:pt x="73" y="212"/>
                  <a:pt x="73" y="212"/>
                  <a:pt x="73" y="212"/>
                </a:cubicBezTo>
                <a:cubicBezTo>
                  <a:pt x="73" y="211"/>
                  <a:pt x="73" y="210"/>
                  <a:pt x="72" y="210"/>
                </a:cubicBezTo>
                <a:cubicBezTo>
                  <a:pt x="73" y="210"/>
                  <a:pt x="73" y="210"/>
                  <a:pt x="73" y="211"/>
                </a:cubicBezTo>
                <a:cubicBezTo>
                  <a:pt x="72" y="210"/>
                  <a:pt x="72" y="211"/>
                  <a:pt x="72" y="211"/>
                </a:cubicBezTo>
                <a:cubicBezTo>
                  <a:pt x="72" y="210"/>
                  <a:pt x="72" y="209"/>
                  <a:pt x="72" y="209"/>
                </a:cubicBezTo>
                <a:cubicBezTo>
                  <a:pt x="72" y="210"/>
                  <a:pt x="71" y="210"/>
                  <a:pt x="71" y="210"/>
                </a:cubicBezTo>
                <a:cubicBezTo>
                  <a:pt x="72" y="210"/>
                  <a:pt x="71" y="209"/>
                  <a:pt x="72" y="209"/>
                </a:cubicBezTo>
                <a:cubicBezTo>
                  <a:pt x="73" y="209"/>
                  <a:pt x="72" y="207"/>
                  <a:pt x="74" y="208"/>
                </a:cubicBezTo>
                <a:cubicBezTo>
                  <a:pt x="74" y="208"/>
                  <a:pt x="74" y="207"/>
                  <a:pt x="74" y="207"/>
                </a:cubicBezTo>
                <a:close/>
                <a:moveTo>
                  <a:pt x="64" y="211"/>
                </a:moveTo>
                <a:cubicBezTo>
                  <a:pt x="66" y="211"/>
                  <a:pt x="67" y="206"/>
                  <a:pt x="68" y="207"/>
                </a:cubicBezTo>
                <a:cubicBezTo>
                  <a:pt x="68" y="206"/>
                  <a:pt x="70" y="205"/>
                  <a:pt x="69" y="204"/>
                </a:cubicBezTo>
                <a:cubicBezTo>
                  <a:pt x="68" y="206"/>
                  <a:pt x="66" y="208"/>
                  <a:pt x="64" y="211"/>
                </a:cubicBezTo>
                <a:close/>
                <a:moveTo>
                  <a:pt x="73" y="215"/>
                </a:moveTo>
                <a:cubicBezTo>
                  <a:pt x="73" y="215"/>
                  <a:pt x="74" y="214"/>
                  <a:pt x="73" y="214"/>
                </a:cubicBezTo>
                <a:cubicBezTo>
                  <a:pt x="73" y="215"/>
                  <a:pt x="72" y="214"/>
                  <a:pt x="72" y="215"/>
                </a:cubicBezTo>
                <a:cubicBezTo>
                  <a:pt x="72" y="215"/>
                  <a:pt x="71" y="215"/>
                  <a:pt x="71" y="217"/>
                </a:cubicBezTo>
                <a:cubicBezTo>
                  <a:pt x="71" y="217"/>
                  <a:pt x="71" y="217"/>
                  <a:pt x="71" y="217"/>
                </a:cubicBezTo>
                <a:cubicBezTo>
                  <a:pt x="72" y="217"/>
                  <a:pt x="73" y="215"/>
                  <a:pt x="74" y="216"/>
                </a:cubicBezTo>
                <a:cubicBezTo>
                  <a:pt x="74" y="216"/>
                  <a:pt x="74" y="215"/>
                  <a:pt x="75" y="215"/>
                </a:cubicBezTo>
                <a:cubicBezTo>
                  <a:pt x="74" y="214"/>
                  <a:pt x="74" y="214"/>
                  <a:pt x="74" y="213"/>
                </a:cubicBezTo>
                <a:cubicBezTo>
                  <a:pt x="75" y="213"/>
                  <a:pt x="75" y="212"/>
                  <a:pt x="76" y="212"/>
                </a:cubicBezTo>
                <a:cubicBezTo>
                  <a:pt x="75" y="212"/>
                  <a:pt x="76" y="211"/>
                  <a:pt x="76" y="211"/>
                </a:cubicBezTo>
                <a:cubicBezTo>
                  <a:pt x="75" y="211"/>
                  <a:pt x="74" y="213"/>
                  <a:pt x="73" y="214"/>
                </a:cubicBezTo>
                <a:cubicBezTo>
                  <a:pt x="74" y="214"/>
                  <a:pt x="74" y="215"/>
                  <a:pt x="73" y="215"/>
                </a:cubicBezTo>
                <a:close/>
                <a:moveTo>
                  <a:pt x="74" y="210"/>
                </a:moveTo>
                <a:cubicBezTo>
                  <a:pt x="74" y="210"/>
                  <a:pt x="74" y="210"/>
                  <a:pt x="74" y="210"/>
                </a:cubicBezTo>
                <a:cubicBezTo>
                  <a:pt x="75" y="211"/>
                  <a:pt x="75" y="211"/>
                  <a:pt x="75" y="211"/>
                </a:cubicBezTo>
                <a:cubicBezTo>
                  <a:pt x="75" y="210"/>
                  <a:pt x="75" y="210"/>
                  <a:pt x="75" y="210"/>
                </a:cubicBezTo>
                <a:cubicBezTo>
                  <a:pt x="75" y="210"/>
                  <a:pt x="75" y="210"/>
                  <a:pt x="75" y="210"/>
                </a:cubicBezTo>
                <a:cubicBezTo>
                  <a:pt x="75" y="210"/>
                  <a:pt x="74" y="210"/>
                  <a:pt x="74" y="210"/>
                </a:cubicBezTo>
                <a:close/>
                <a:moveTo>
                  <a:pt x="48" y="194"/>
                </a:moveTo>
                <a:cubicBezTo>
                  <a:pt x="47" y="194"/>
                  <a:pt x="49" y="193"/>
                  <a:pt x="48" y="193"/>
                </a:cubicBezTo>
                <a:cubicBezTo>
                  <a:pt x="47" y="193"/>
                  <a:pt x="47" y="195"/>
                  <a:pt x="48" y="194"/>
                </a:cubicBezTo>
                <a:close/>
                <a:moveTo>
                  <a:pt x="75" y="220"/>
                </a:moveTo>
                <a:cubicBezTo>
                  <a:pt x="76" y="219"/>
                  <a:pt x="77" y="219"/>
                  <a:pt x="77" y="217"/>
                </a:cubicBezTo>
                <a:cubicBezTo>
                  <a:pt x="76" y="218"/>
                  <a:pt x="75" y="219"/>
                  <a:pt x="75" y="220"/>
                </a:cubicBezTo>
                <a:close/>
                <a:moveTo>
                  <a:pt x="39" y="198"/>
                </a:moveTo>
                <a:cubicBezTo>
                  <a:pt x="39" y="199"/>
                  <a:pt x="39" y="198"/>
                  <a:pt x="39" y="199"/>
                </a:cubicBezTo>
                <a:cubicBezTo>
                  <a:pt x="40" y="199"/>
                  <a:pt x="40" y="198"/>
                  <a:pt x="40" y="198"/>
                </a:cubicBezTo>
                <a:cubicBezTo>
                  <a:pt x="40" y="198"/>
                  <a:pt x="39" y="198"/>
                  <a:pt x="39" y="198"/>
                </a:cubicBezTo>
                <a:close/>
                <a:moveTo>
                  <a:pt x="67" y="230"/>
                </a:moveTo>
                <a:cubicBezTo>
                  <a:pt x="68" y="230"/>
                  <a:pt x="68" y="229"/>
                  <a:pt x="67" y="229"/>
                </a:cubicBezTo>
                <a:cubicBezTo>
                  <a:pt x="67" y="229"/>
                  <a:pt x="66" y="229"/>
                  <a:pt x="67" y="230"/>
                </a:cubicBezTo>
                <a:cubicBezTo>
                  <a:pt x="67" y="230"/>
                  <a:pt x="67" y="230"/>
                  <a:pt x="67" y="230"/>
                </a:cubicBezTo>
                <a:cubicBezTo>
                  <a:pt x="68" y="230"/>
                  <a:pt x="71" y="228"/>
                  <a:pt x="70" y="227"/>
                </a:cubicBezTo>
                <a:cubicBezTo>
                  <a:pt x="70" y="228"/>
                  <a:pt x="69" y="228"/>
                  <a:pt x="68" y="228"/>
                </a:cubicBezTo>
                <a:cubicBezTo>
                  <a:pt x="68" y="228"/>
                  <a:pt x="67" y="228"/>
                  <a:pt x="68" y="227"/>
                </a:cubicBezTo>
                <a:cubicBezTo>
                  <a:pt x="67" y="228"/>
                  <a:pt x="67" y="229"/>
                  <a:pt x="68" y="229"/>
                </a:cubicBezTo>
                <a:cubicBezTo>
                  <a:pt x="68" y="229"/>
                  <a:pt x="68" y="229"/>
                  <a:pt x="68" y="230"/>
                </a:cubicBezTo>
                <a:cubicBezTo>
                  <a:pt x="68" y="229"/>
                  <a:pt x="67" y="230"/>
                  <a:pt x="67" y="230"/>
                </a:cubicBezTo>
                <a:close/>
                <a:moveTo>
                  <a:pt x="57" y="232"/>
                </a:moveTo>
                <a:cubicBezTo>
                  <a:pt x="56" y="231"/>
                  <a:pt x="57" y="233"/>
                  <a:pt x="56" y="233"/>
                </a:cubicBezTo>
                <a:cubicBezTo>
                  <a:pt x="56" y="233"/>
                  <a:pt x="57" y="233"/>
                  <a:pt x="57" y="232"/>
                </a:cubicBezTo>
                <a:cubicBezTo>
                  <a:pt x="57" y="231"/>
                  <a:pt x="60" y="229"/>
                  <a:pt x="61" y="228"/>
                </a:cubicBezTo>
                <a:cubicBezTo>
                  <a:pt x="60" y="228"/>
                  <a:pt x="60" y="227"/>
                  <a:pt x="60" y="227"/>
                </a:cubicBezTo>
                <a:cubicBezTo>
                  <a:pt x="61" y="227"/>
                  <a:pt x="62" y="226"/>
                  <a:pt x="62" y="226"/>
                </a:cubicBezTo>
                <a:cubicBezTo>
                  <a:pt x="61" y="226"/>
                  <a:pt x="61" y="226"/>
                  <a:pt x="60" y="226"/>
                </a:cubicBezTo>
                <a:cubicBezTo>
                  <a:pt x="61" y="226"/>
                  <a:pt x="61" y="227"/>
                  <a:pt x="61" y="227"/>
                </a:cubicBezTo>
                <a:cubicBezTo>
                  <a:pt x="59" y="228"/>
                  <a:pt x="58" y="230"/>
                  <a:pt x="57" y="232"/>
                </a:cubicBezTo>
                <a:close/>
                <a:moveTo>
                  <a:pt x="66" y="232"/>
                </a:moveTo>
                <a:cubicBezTo>
                  <a:pt x="67" y="232"/>
                  <a:pt x="65" y="232"/>
                  <a:pt x="65" y="231"/>
                </a:cubicBezTo>
                <a:cubicBezTo>
                  <a:pt x="66" y="232"/>
                  <a:pt x="64" y="232"/>
                  <a:pt x="64" y="233"/>
                </a:cubicBezTo>
                <a:cubicBezTo>
                  <a:pt x="65" y="233"/>
                  <a:pt x="65" y="233"/>
                  <a:pt x="66" y="233"/>
                </a:cubicBezTo>
                <a:cubicBezTo>
                  <a:pt x="65" y="232"/>
                  <a:pt x="65" y="233"/>
                  <a:pt x="65" y="233"/>
                </a:cubicBezTo>
                <a:cubicBezTo>
                  <a:pt x="65" y="232"/>
                  <a:pt x="65" y="232"/>
                  <a:pt x="66" y="232"/>
                </a:cubicBezTo>
                <a:cubicBezTo>
                  <a:pt x="66" y="232"/>
                  <a:pt x="66" y="232"/>
                  <a:pt x="66" y="233"/>
                </a:cubicBezTo>
                <a:cubicBezTo>
                  <a:pt x="67" y="232"/>
                  <a:pt x="68" y="232"/>
                  <a:pt x="67" y="231"/>
                </a:cubicBezTo>
                <a:cubicBezTo>
                  <a:pt x="67" y="231"/>
                  <a:pt x="67" y="232"/>
                  <a:pt x="66" y="232"/>
                </a:cubicBezTo>
                <a:close/>
                <a:moveTo>
                  <a:pt x="50" y="233"/>
                </a:moveTo>
                <a:cubicBezTo>
                  <a:pt x="50" y="232"/>
                  <a:pt x="50" y="232"/>
                  <a:pt x="50" y="232"/>
                </a:cubicBezTo>
                <a:cubicBezTo>
                  <a:pt x="49" y="233"/>
                  <a:pt x="49" y="233"/>
                  <a:pt x="49" y="233"/>
                </a:cubicBezTo>
                <a:cubicBezTo>
                  <a:pt x="49" y="233"/>
                  <a:pt x="49" y="233"/>
                  <a:pt x="49" y="233"/>
                </a:cubicBezTo>
                <a:cubicBezTo>
                  <a:pt x="48" y="233"/>
                  <a:pt x="48" y="234"/>
                  <a:pt x="47" y="235"/>
                </a:cubicBezTo>
                <a:cubicBezTo>
                  <a:pt x="48" y="233"/>
                  <a:pt x="49" y="231"/>
                  <a:pt x="50" y="229"/>
                </a:cubicBezTo>
                <a:cubicBezTo>
                  <a:pt x="52" y="228"/>
                  <a:pt x="53" y="226"/>
                  <a:pt x="55" y="224"/>
                </a:cubicBezTo>
                <a:cubicBezTo>
                  <a:pt x="55" y="225"/>
                  <a:pt x="54" y="226"/>
                  <a:pt x="53" y="227"/>
                </a:cubicBezTo>
                <a:cubicBezTo>
                  <a:pt x="52" y="228"/>
                  <a:pt x="53" y="228"/>
                  <a:pt x="52" y="229"/>
                </a:cubicBezTo>
                <a:cubicBezTo>
                  <a:pt x="52" y="229"/>
                  <a:pt x="52" y="230"/>
                  <a:pt x="52" y="229"/>
                </a:cubicBezTo>
                <a:cubicBezTo>
                  <a:pt x="52" y="231"/>
                  <a:pt x="50" y="232"/>
                  <a:pt x="50" y="233"/>
                </a:cubicBezTo>
                <a:close/>
                <a:moveTo>
                  <a:pt x="51" y="231"/>
                </a:moveTo>
                <a:cubicBezTo>
                  <a:pt x="51" y="231"/>
                  <a:pt x="50" y="231"/>
                  <a:pt x="50" y="231"/>
                </a:cubicBezTo>
                <a:cubicBezTo>
                  <a:pt x="50" y="232"/>
                  <a:pt x="50" y="232"/>
                  <a:pt x="51" y="231"/>
                </a:cubicBezTo>
                <a:close/>
                <a:moveTo>
                  <a:pt x="47" y="227"/>
                </a:moveTo>
                <a:cubicBezTo>
                  <a:pt x="47" y="226"/>
                  <a:pt x="48" y="225"/>
                  <a:pt x="48" y="225"/>
                </a:cubicBezTo>
                <a:cubicBezTo>
                  <a:pt x="47" y="225"/>
                  <a:pt x="47" y="225"/>
                  <a:pt x="47" y="225"/>
                </a:cubicBezTo>
                <a:cubicBezTo>
                  <a:pt x="48" y="226"/>
                  <a:pt x="46" y="226"/>
                  <a:pt x="47" y="227"/>
                </a:cubicBezTo>
                <a:close/>
                <a:moveTo>
                  <a:pt x="64" y="239"/>
                </a:moveTo>
                <a:cubicBezTo>
                  <a:pt x="64" y="238"/>
                  <a:pt x="65" y="238"/>
                  <a:pt x="64" y="238"/>
                </a:cubicBezTo>
                <a:cubicBezTo>
                  <a:pt x="64" y="238"/>
                  <a:pt x="64" y="238"/>
                  <a:pt x="64" y="238"/>
                </a:cubicBezTo>
                <a:cubicBezTo>
                  <a:pt x="65" y="238"/>
                  <a:pt x="63" y="239"/>
                  <a:pt x="64" y="239"/>
                </a:cubicBezTo>
                <a:close/>
                <a:moveTo>
                  <a:pt x="54" y="231"/>
                </a:moveTo>
                <a:cubicBezTo>
                  <a:pt x="53" y="232"/>
                  <a:pt x="53" y="232"/>
                  <a:pt x="53" y="232"/>
                </a:cubicBezTo>
                <a:cubicBezTo>
                  <a:pt x="53" y="231"/>
                  <a:pt x="53" y="231"/>
                  <a:pt x="53" y="231"/>
                </a:cubicBezTo>
                <a:cubicBezTo>
                  <a:pt x="53" y="231"/>
                  <a:pt x="52" y="231"/>
                  <a:pt x="52" y="231"/>
                </a:cubicBezTo>
                <a:cubicBezTo>
                  <a:pt x="52" y="232"/>
                  <a:pt x="53" y="232"/>
                  <a:pt x="52" y="232"/>
                </a:cubicBezTo>
                <a:cubicBezTo>
                  <a:pt x="51" y="232"/>
                  <a:pt x="51" y="234"/>
                  <a:pt x="50" y="235"/>
                </a:cubicBezTo>
                <a:cubicBezTo>
                  <a:pt x="50" y="235"/>
                  <a:pt x="51" y="236"/>
                  <a:pt x="51" y="235"/>
                </a:cubicBezTo>
                <a:cubicBezTo>
                  <a:pt x="52" y="235"/>
                  <a:pt x="50" y="235"/>
                  <a:pt x="51" y="235"/>
                </a:cubicBezTo>
                <a:cubicBezTo>
                  <a:pt x="51" y="235"/>
                  <a:pt x="52" y="235"/>
                  <a:pt x="52" y="234"/>
                </a:cubicBezTo>
                <a:cubicBezTo>
                  <a:pt x="51" y="234"/>
                  <a:pt x="51" y="234"/>
                  <a:pt x="51" y="233"/>
                </a:cubicBezTo>
                <a:cubicBezTo>
                  <a:pt x="52" y="233"/>
                  <a:pt x="52" y="232"/>
                  <a:pt x="53" y="232"/>
                </a:cubicBezTo>
                <a:cubicBezTo>
                  <a:pt x="53" y="232"/>
                  <a:pt x="53" y="233"/>
                  <a:pt x="53" y="233"/>
                </a:cubicBezTo>
                <a:cubicBezTo>
                  <a:pt x="54" y="232"/>
                  <a:pt x="54" y="231"/>
                  <a:pt x="53" y="231"/>
                </a:cubicBezTo>
                <a:cubicBezTo>
                  <a:pt x="53" y="231"/>
                  <a:pt x="54" y="231"/>
                  <a:pt x="54" y="231"/>
                </a:cubicBezTo>
                <a:close/>
                <a:moveTo>
                  <a:pt x="53" y="236"/>
                </a:moveTo>
                <a:cubicBezTo>
                  <a:pt x="54" y="237"/>
                  <a:pt x="51" y="238"/>
                  <a:pt x="52" y="239"/>
                </a:cubicBezTo>
                <a:cubicBezTo>
                  <a:pt x="53" y="237"/>
                  <a:pt x="55" y="235"/>
                  <a:pt x="56" y="233"/>
                </a:cubicBezTo>
                <a:cubicBezTo>
                  <a:pt x="55" y="234"/>
                  <a:pt x="55" y="235"/>
                  <a:pt x="54" y="235"/>
                </a:cubicBezTo>
                <a:cubicBezTo>
                  <a:pt x="54" y="236"/>
                  <a:pt x="54" y="236"/>
                  <a:pt x="54" y="235"/>
                </a:cubicBezTo>
                <a:cubicBezTo>
                  <a:pt x="54" y="236"/>
                  <a:pt x="53" y="237"/>
                  <a:pt x="53" y="236"/>
                </a:cubicBezTo>
                <a:close/>
                <a:moveTo>
                  <a:pt x="59" y="240"/>
                </a:moveTo>
                <a:cubicBezTo>
                  <a:pt x="59" y="240"/>
                  <a:pt x="60" y="240"/>
                  <a:pt x="60" y="240"/>
                </a:cubicBezTo>
                <a:cubicBezTo>
                  <a:pt x="60" y="239"/>
                  <a:pt x="60" y="240"/>
                  <a:pt x="59" y="239"/>
                </a:cubicBezTo>
                <a:cubicBezTo>
                  <a:pt x="60" y="239"/>
                  <a:pt x="59" y="239"/>
                  <a:pt x="59" y="239"/>
                </a:cubicBezTo>
                <a:cubicBezTo>
                  <a:pt x="60" y="240"/>
                  <a:pt x="59" y="240"/>
                  <a:pt x="59" y="240"/>
                </a:cubicBezTo>
                <a:close/>
                <a:moveTo>
                  <a:pt x="46" y="234"/>
                </a:moveTo>
                <a:cubicBezTo>
                  <a:pt x="47" y="234"/>
                  <a:pt x="47" y="233"/>
                  <a:pt x="47" y="233"/>
                </a:cubicBezTo>
                <a:cubicBezTo>
                  <a:pt x="46" y="234"/>
                  <a:pt x="46" y="232"/>
                  <a:pt x="46" y="233"/>
                </a:cubicBezTo>
                <a:cubicBezTo>
                  <a:pt x="46" y="233"/>
                  <a:pt x="46" y="233"/>
                  <a:pt x="46" y="233"/>
                </a:cubicBezTo>
                <a:cubicBezTo>
                  <a:pt x="46" y="233"/>
                  <a:pt x="46" y="234"/>
                  <a:pt x="46" y="234"/>
                </a:cubicBezTo>
                <a:close/>
                <a:moveTo>
                  <a:pt x="48" y="236"/>
                </a:moveTo>
                <a:cubicBezTo>
                  <a:pt x="48" y="237"/>
                  <a:pt x="49" y="237"/>
                  <a:pt x="49" y="238"/>
                </a:cubicBezTo>
                <a:cubicBezTo>
                  <a:pt x="49" y="237"/>
                  <a:pt x="51" y="237"/>
                  <a:pt x="51" y="236"/>
                </a:cubicBezTo>
                <a:cubicBezTo>
                  <a:pt x="50" y="236"/>
                  <a:pt x="50" y="236"/>
                  <a:pt x="49" y="237"/>
                </a:cubicBezTo>
                <a:cubicBezTo>
                  <a:pt x="49" y="236"/>
                  <a:pt x="50" y="236"/>
                  <a:pt x="49" y="235"/>
                </a:cubicBezTo>
                <a:cubicBezTo>
                  <a:pt x="49" y="236"/>
                  <a:pt x="49" y="236"/>
                  <a:pt x="48" y="236"/>
                </a:cubicBezTo>
                <a:close/>
                <a:moveTo>
                  <a:pt x="24" y="224"/>
                </a:moveTo>
                <a:cubicBezTo>
                  <a:pt x="24" y="223"/>
                  <a:pt x="24" y="224"/>
                  <a:pt x="25" y="223"/>
                </a:cubicBezTo>
                <a:cubicBezTo>
                  <a:pt x="24" y="223"/>
                  <a:pt x="24" y="223"/>
                  <a:pt x="23" y="223"/>
                </a:cubicBezTo>
                <a:cubicBezTo>
                  <a:pt x="24" y="224"/>
                  <a:pt x="24" y="223"/>
                  <a:pt x="24" y="224"/>
                </a:cubicBezTo>
                <a:cubicBezTo>
                  <a:pt x="24" y="224"/>
                  <a:pt x="24" y="224"/>
                  <a:pt x="24" y="224"/>
                </a:cubicBezTo>
                <a:close/>
                <a:moveTo>
                  <a:pt x="17" y="230"/>
                </a:moveTo>
                <a:cubicBezTo>
                  <a:pt x="18" y="228"/>
                  <a:pt x="19" y="228"/>
                  <a:pt x="19" y="227"/>
                </a:cubicBezTo>
                <a:cubicBezTo>
                  <a:pt x="19" y="227"/>
                  <a:pt x="16" y="229"/>
                  <a:pt x="17" y="230"/>
                </a:cubicBezTo>
                <a:close/>
                <a:moveTo>
                  <a:pt x="45" y="246"/>
                </a:moveTo>
                <a:cubicBezTo>
                  <a:pt x="45" y="246"/>
                  <a:pt x="46" y="247"/>
                  <a:pt x="46" y="247"/>
                </a:cubicBezTo>
                <a:cubicBezTo>
                  <a:pt x="45" y="247"/>
                  <a:pt x="45" y="248"/>
                  <a:pt x="45" y="248"/>
                </a:cubicBezTo>
                <a:cubicBezTo>
                  <a:pt x="46" y="248"/>
                  <a:pt x="46" y="247"/>
                  <a:pt x="47" y="247"/>
                </a:cubicBezTo>
                <a:cubicBezTo>
                  <a:pt x="47" y="247"/>
                  <a:pt x="47" y="247"/>
                  <a:pt x="47" y="247"/>
                </a:cubicBezTo>
                <a:cubicBezTo>
                  <a:pt x="46" y="247"/>
                  <a:pt x="46" y="245"/>
                  <a:pt x="45" y="246"/>
                </a:cubicBezTo>
                <a:close/>
                <a:moveTo>
                  <a:pt x="19" y="231"/>
                </a:moveTo>
                <a:cubicBezTo>
                  <a:pt x="19" y="231"/>
                  <a:pt x="18" y="231"/>
                  <a:pt x="18" y="231"/>
                </a:cubicBezTo>
                <a:cubicBezTo>
                  <a:pt x="19" y="232"/>
                  <a:pt x="19" y="230"/>
                  <a:pt x="18" y="230"/>
                </a:cubicBezTo>
                <a:cubicBezTo>
                  <a:pt x="18" y="231"/>
                  <a:pt x="19" y="230"/>
                  <a:pt x="19" y="231"/>
                </a:cubicBezTo>
                <a:close/>
                <a:moveTo>
                  <a:pt x="18" y="232"/>
                </a:moveTo>
                <a:cubicBezTo>
                  <a:pt x="18" y="234"/>
                  <a:pt x="17" y="234"/>
                  <a:pt x="17" y="235"/>
                </a:cubicBezTo>
                <a:cubicBezTo>
                  <a:pt x="17" y="235"/>
                  <a:pt x="17" y="234"/>
                  <a:pt x="18" y="234"/>
                </a:cubicBezTo>
                <a:cubicBezTo>
                  <a:pt x="18" y="233"/>
                  <a:pt x="19" y="232"/>
                  <a:pt x="18" y="232"/>
                </a:cubicBezTo>
                <a:cubicBezTo>
                  <a:pt x="17" y="232"/>
                  <a:pt x="18" y="233"/>
                  <a:pt x="18" y="232"/>
                </a:cubicBezTo>
                <a:close/>
                <a:moveTo>
                  <a:pt x="4" y="256"/>
                </a:moveTo>
                <a:cubicBezTo>
                  <a:pt x="5" y="255"/>
                  <a:pt x="5" y="254"/>
                  <a:pt x="6" y="253"/>
                </a:cubicBezTo>
                <a:cubicBezTo>
                  <a:pt x="5" y="254"/>
                  <a:pt x="4" y="255"/>
                  <a:pt x="4" y="256"/>
                </a:cubicBezTo>
                <a:close/>
                <a:moveTo>
                  <a:pt x="5" y="258"/>
                </a:moveTo>
                <a:cubicBezTo>
                  <a:pt x="6" y="257"/>
                  <a:pt x="6" y="258"/>
                  <a:pt x="6" y="257"/>
                </a:cubicBezTo>
                <a:cubicBezTo>
                  <a:pt x="6" y="257"/>
                  <a:pt x="6" y="256"/>
                  <a:pt x="6" y="257"/>
                </a:cubicBezTo>
                <a:cubicBezTo>
                  <a:pt x="6" y="257"/>
                  <a:pt x="6" y="257"/>
                  <a:pt x="6" y="257"/>
                </a:cubicBezTo>
                <a:cubicBezTo>
                  <a:pt x="5" y="257"/>
                  <a:pt x="5" y="257"/>
                  <a:pt x="5" y="258"/>
                </a:cubicBezTo>
                <a:close/>
                <a:moveTo>
                  <a:pt x="810" y="264"/>
                </a:moveTo>
                <a:cubicBezTo>
                  <a:pt x="810" y="263"/>
                  <a:pt x="808" y="261"/>
                  <a:pt x="809" y="261"/>
                </a:cubicBezTo>
                <a:cubicBezTo>
                  <a:pt x="810" y="263"/>
                  <a:pt x="809" y="259"/>
                  <a:pt x="809" y="258"/>
                </a:cubicBezTo>
                <a:cubicBezTo>
                  <a:pt x="810" y="258"/>
                  <a:pt x="811" y="261"/>
                  <a:pt x="811" y="261"/>
                </a:cubicBezTo>
                <a:cubicBezTo>
                  <a:pt x="809" y="256"/>
                  <a:pt x="809" y="255"/>
                  <a:pt x="807" y="251"/>
                </a:cubicBezTo>
                <a:cubicBezTo>
                  <a:pt x="808" y="254"/>
                  <a:pt x="807" y="252"/>
                  <a:pt x="806" y="253"/>
                </a:cubicBezTo>
                <a:cubicBezTo>
                  <a:pt x="806" y="253"/>
                  <a:pt x="807" y="260"/>
                  <a:pt x="805" y="261"/>
                </a:cubicBezTo>
                <a:cubicBezTo>
                  <a:pt x="805" y="261"/>
                  <a:pt x="804" y="259"/>
                  <a:pt x="804" y="259"/>
                </a:cubicBezTo>
                <a:cubicBezTo>
                  <a:pt x="803" y="261"/>
                  <a:pt x="804" y="266"/>
                  <a:pt x="801" y="262"/>
                </a:cubicBezTo>
                <a:cubicBezTo>
                  <a:pt x="805" y="271"/>
                  <a:pt x="805" y="267"/>
                  <a:pt x="806" y="266"/>
                </a:cubicBezTo>
                <a:cubicBezTo>
                  <a:pt x="806" y="266"/>
                  <a:pt x="810" y="269"/>
                  <a:pt x="808" y="265"/>
                </a:cubicBezTo>
                <a:cubicBezTo>
                  <a:pt x="809" y="266"/>
                  <a:pt x="810" y="269"/>
                  <a:pt x="810" y="268"/>
                </a:cubicBezTo>
                <a:cubicBezTo>
                  <a:pt x="811" y="267"/>
                  <a:pt x="808" y="263"/>
                  <a:pt x="810" y="264"/>
                </a:cubicBezTo>
                <a:close/>
                <a:moveTo>
                  <a:pt x="440" y="4"/>
                </a:moveTo>
                <a:cubicBezTo>
                  <a:pt x="437" y="3"/>
                  <a:pt x="437" y="4"/>
                  <a:pt x="434" y="4"/>
                </a:cubicBezTo>
                <a:cubicBezTo>
                  <a:pt x="434" y="3"/>
                  <a:pt x="433" y="3"/>
                  <a:pt x="433" y="3"/>
                </a:cubicBezTo>
                <a:cubicBezTo>
                  <a:pt x="435" y="3"/>
                  <a:pt x="437" y="3"/>
                  <a:pt x="438" y="2"/>
                </a:cubicBezTo>
                <a:cubicBezTo>
                  <a:pt x="434" y="2"/>
                  <a:pt x="429" y="3"/>
                  <a:pt x="425" y="3"/>
                </a:cubicBezTo>
                <a:cubicBezTo>
                  <a:pt x="428" y="3"/>
                  <a:pt x="433" y="4"/>
                  <a:pt x="437" y="4"/>
                </a:cubicBezTo>
                <a:cubicBezTo>
                  <a:pt x="436" y="4"/>
                  <a:pt x="434" y="4"/>
                  <a:pt x="434" y="4"/>
                </a:cubicBezTo>
                <a:cubicBezTo>
                  <a:pt x="439" y="4"/>
                  <a:pt x="441" y="4"/>
                  <a:pt x="443" y="5"/>
                </a:cubicBezTo>
                <a:cubicBezTo>
                  <a:pt x="442" y="4"/>
                  <a:pt x="446" y="5"/>
                  <a:pt x="446" y="5"/>
                </a:cubicBezTo>
                <a:cubicBezTo>
                  <a:pt x="444" y="4"/>
                  <a:pt x="444" y="5"/>
                  <a:pt x="440" y="4"/>
                </a:cubicBezTo>
                <a:close/>
                <a:moveTo>
                  <a:pt x="399" y="5"/>
                </a:moveTo>
                <a:cubicBezTo>
                  <a:pt x="398" y="4"/>
                  <a:pt x="401" y="4"/>
                  <a:pt x="398" y="4"/>
                </a:cubicBezTo>
                <a:cubicBezTo>
                  <a:pt x="393" y="5"/>
                  <a:pt x="386" y="4"/>
                  <a:pt x="382" y="5"/>
                </a:cubicBezTo>
                <a:cubicBezTo>
                  <a:pt x="385" y="5"/>
                  <a:pt x="389" y="5"/>
                  <a:pt x="390" y="6"/>
                </a:cubicBezTo>
                <a:cubicBezTo>
                  <a:pt x="395" y="5"/>
                  <a:pt x="398" y="6"/>
                  <a:pt x="400" y="5"/>
                </a:cubicBezTo>
                <a:lnTo>
                  <a:pt x="399" y="5"/>
                </a:lnTo>
                <a:close/>
                <a:moveTo>
                  <a:pt x="142" y="101"/>
                </a:moveTo>
                <a:cubicBezTo>
                  <a:pt x="142" y="102"/>
                  <a:pt x="141" y="103"/>
                  <a:pt x="143" y="102"/>
                </a:cubicBezTo>
                <a:cubicBezTo>
                  <a:pt x="147" y="98"/>
                  <a:pt x="152" y="95"/>
                  <a:pt x="156" y="91"/>
                </a:cubicBezTo>
                <a:cubicBezTo>
                  <a:pt x="154" y="92"/>
                  <a:pt x="153" y="93"/>
                  <a:pt x="152" y="94"/>
                </a:cubicBezTo>
                <a:cubicBezTo>
                  <a:pt x="153" y="93"/>
                  <a:pt x="154" y="92"/>
                  <a:pt x="154" y="91"/>
                </a:cubicBezTo>
                <a:cubicBezTo>
                  <a:pt x="149" y="95"/>
                  <a:pt x="141" y="101"/>
                  <a:pt x="134" y="107"/>
                </a:cubicBezTo>
                <a:cubicBezTo>
                  <a:pt x="135" y="107"/>
                  <a:pt x="140" y="103"/>
                  <a:pt x="142" y="101"/>
                </a:cubicBezTo>
                <a:close/>
                <a:moveTo>
                  <a:pt x="84" y="158"/>
                </a:moveTo>
                <a:cubicBezTo>
                  <a:pt x="84" y="159"/>
                  <a:pt x="84" y="160"/>
                  <a:pt x="83" y="160"/>
                </a:cubicBezTo>
                <a:cubicBezTo>
                  <a:pt x="83" y="161"/>
                  <a:pt x="83" y="162"/>
                  <a:pt x="84" y="161"/>
                </a:cubicBezTo>
                <a:cubicBezTo>
                  <a:pt x="84" y="161"/>
                  <a:pt x="84" y="161"/>
                  <a:pt x="84" y="161"/>
                </a:cubicBezTo>
                <a:cubicBezTo>
                  <a:pt x="84" y="160"/>
                  <a:pt x="84" y="160"/>
                  <a:pt x="84" y="160"/>
                </a:cubicBezTo>
                <a:cubicBezTo>
                  <a:pt x="85" y="160"/>
                  <a:pt x="84" y="161"/>
                  <a:pt x="85" y="161"/>
                </a:cubicBezTo>
                <a:cubicBezTo>
                  <a:pt x="85" y="160"/>
                  <a:pt x="86" y="160"/>
                  <a:pt x="85" y="160"/>
                </a:cubicBezTo>
                <a:cubicBezTo>
                  <a:pt x="85" y="160"/>
                  <a:pt x="85" y="160"/>
                  <a:pt x="85" y="160"/>
                </a:cubicBezTo>
                <a:cubicBezTo>
                  <a:pt x="85" y="160"/>
                  <a:pt x="85" y="159"/>
                  <a:pt x="85" y="159"/>
                </a:cubicBezTo>
                <a:cubicBezTo>
                  <a:pt x="85" y="159"/>
                  <a:pt x="86" y="159"/>
                  <a:pt x="87" y="158"/>
                </a:cubicBezTo>
                <a:cubicBezTo>
                  <a:pt x="85" y="159"/>
                  <a:pt x="86" y="157"/>
                  <a:pt x="84" y="158"/>
                </a:cubicBezTo>
                <a:close/>
                <a:moveTo>
                  <a:pt x="103" y="180"/>
                </a:moveTo>
                <a:cubicBezTo>
                  <a:pt x="102" y="180"/>
                  <a:pt x="102" y="181"/>
                  <a:pt x="102" y="181"/>
                </a:cubicBezTo>
                <a:cubicBezTo>
                  <a:pt x="102" y="181"/>
                  <a:pt x="103" y="181"/>
                  <a:pt x="103" y="181"/>
                </a:cubicBezTo>
                <a:cubicBezTo>
                  <a:pt x="103" y="181"/>
                  <a:pt x="102" y="181"/>
                  <a:pt x="103" y="182"/>
                </a:cubicBezTo>
                <a:cubicBezTo>
                  <a:pt x="103" y="182"/>
                  <a:pt x="103" y="181"/>
                  <a:pt x="104" y="181"/>
                </a:cubicBezTo>
                <a:cubicBezTo>
                  <a:pt x="103" y="182"/>
                  <a:pt x="103" y="182"/>
                  <a:pt x="103" y="183"/>
                </a:cubicBezTo>
                <a:cubicBezTo>
                  <a:pt x="103" y="182"/>
                  <a:pt x="104" y="182"/>
                  <a:pt x="104" y="181"/>
                </a:cubicBezTo>
                <a:cubicBezTo>
                  <a:pt x="103" y="182"/>
                  <a:pt x="104" y="180"/>
                  <a:pt x="103" y="180"/>
                </a:cubicBezTo>
                <a:close/>
                <a:moveTo>
                  <a:pt x="77" y="160"/>
                </a:moveTo>
                <a:cubicBezTo>
                  <a:pt x="79" y="161"/>
                  <a:pt x="79" y="158"/>
                  <a:pt x="80" y="158"/>
                </a:cubicBezTo>
                <a:cubicBezTo>
                  <a:pt x="80" y="157"/>
                  <a:pt x="80" y="157"/>
                  <a:pt x="80" y="157"/>
                </a:cubicBezTo>
                <a:cubicBezTo>
                  <a:pt x="79" y="157"/>
                  <a:pt x="78" y="159"/>
                  <a:pt x="77" y="160"/>
                </a:cubicBezTo>
                <a:close/>
                <a:moveTo>
                  <a:pt x="81" y="163"/>
                </a:moveTo>
                <a:cubicBezTo>
                  <a:pt x="81" y="163"/>
                  <a:pt x="81" y="164"/>
                  <a:pt x="81" y="164"/>
                </a:cubicBezTo>
                <a:cubicBezTo>
                  <a:pt x="81" y="164"/>
                  <a:pt x="80" y="165"/>
                  <a:pt x="80" y="165"/>
                </a:cubicBezTo>
                <a:cubicBezTo>
                  <a:pt x="82" y="164"/>
                  <a:pt x="83" y="163"/>
                  <a:pt x="83" y="162"/>
                </a:cubicBezTo>
                <a:cubicBezTo>
                  <a:pt x="83" y="161"/>
                  <a:pt x="83" y="161"/>
                  <a:pt x="82" y="161"/>
                </a:cubicBezTo>
                <a:cubicBezTo>
                  <a:pt x="81" y="161"/>
                  <a:pt x="82" y="163"/>
                  <a:pt x="81" y="163"/>
                </a:cubicBezTo>
                <a:close/>
                <a:moveTo>
                  <a:pt x="95" y="192"/>
                </a:moveTo>
                <a:cubicBezTo>
                  <a:pt x="95" y="192"/>
                  <a:pt x="95" y="192"/>
                  <a:pt x="94" y="192"/>
                </a:cubicBezTo>
                <a:cubicBezTo>
                  <a:pt x="94" y="192"/>
                  <a:pt x="94" y="193"/>
                  <a:pt x="94" y="193"/>
                </a:cubicBezTo>
                <a:cubicBezTo>
                  <a:pt x="93" y="193"/>
                  <a:pt x="93" y="194"/>
                  <a:pt x="94" y="194"/>
                </a:cubicBezTo>
                <a:cubicBezTo>
                  <a:pt x="93" y="194"/>
                  <a:pt x="91" y="196"/>
                  <a:pt x="91" y="197"/>
                </a:cubicBezTo>
                <a:cubicBezTo>
                  <a:pt x="91" y="197"/>
                  <a:pt x="91" y="197"/>
                  <a:pt x="91" y="197"/>
                </a:cubicBezTo>
                <a:cubicBezTo>
                  <a:pt x="91" y="198"/>
                  <a:pt x="90" y="198"/>
                  <a:pt x="90" y="199"/>
                </a:cubicBezTo>
                <a:cubicBezTo>
                  <a:pt x="91" y="197"/>
                  <a:pt x="92" y="197"/>
                  <a:pt x="93" y="197"/>
                </a:cubicBezTo>
                <a:cubicBezTo>
                  <a:pt x="93" y="197"/>
                  <a:pt x="93" y="197"/>
                  <a:pt x="93" y="196"/>
                </a:cubicBezTo>
                <a:cubicBezTo>
                  <a:pt x="93" y="196"/>
                  <a:pt x="94" y="195"/>
                  <a:pt x="94" y="195"/>
                </a:cubicBezTo>
                <a:cubicBezTo>
                  <a:pt x="94" y="195"/>
                  <a:pt x="94" y="195"/>
                  <a:pt x="94" y="196"/>
                </a:cubicBezTo>
                <a:cubicBezTo>
                  <a:pt x="95" y="194"/>
                  <a:pt x="95" y="192"/>
                  <a:pt x="96" y="193"/>
                </a:cubicBezTo>
                <a:cubicBezTo>
                  <a:pt x="96" y="193"/>
                  <a:pt x="96" y="193"/>
                  <a:pt x="96" y="193"/>
                </a:cubicBezTo>
                <a:cubicBezTo>
                  <a:pt x="97" y="193"/>
                  <a:pt x="97" y="193"/>
                  <a:pt x="97" y="192"/>
                </a:cubicBezTo>
                <a:cubicBezTo>
                  <a:pt x="96" y="193"/>
                  <a:pt x="97" y="192"/>
                  <a:pt x="96" y="192"/>
                </a:cubicBezTo>
                <a:cubicBezTo>
                  <a:pt x="96" y="193"/>
                  <a:pt x="96" y="192"/>
                  <a:pt x="95" y="192"/>
                </a:cubicBezTo>
                <a:close/>
                <a:moveTo>
                  <a:pt x="65" y="175"/>
                </a:moveTo>
                <a:cubicBezTo>
                  <a:pt x="64" y="175"/>
                  <a:pt x="64" y="175"/>
                  <a:pt x="63" y="175"/>
                </a:cubicBezTo>
                <a:cubicBezTo>
                  <a:pt x="63" y="175"/>
                  <a:pt x="63" y="175"/>
                  <a:pt x="63" y="176"/>
                </a:cubicBezTo>
                <a:cubicBezTo>
                  <a:pt x="64" y="176"/>
                  <a:pt x="64" y="176"/>
                  <a:pt x="64" y="177"/>
                </a:cubicBezTo>
                <a:cubicBezTo>
                  <a:pt x="65" y="175"/>
                  <a:pt x="66" y="175"/>
                  <a:pt x="67" y="173"/>
                </a:cubicBezTo>
                <a:cubicBezTo>
                  <a:pt x="65" y="173"/>
                  <a:pt x="66" y="174"/>
                  <a:pt x="65" y="175"/>
                </a:cubicBezTo>
                <a:close/>
                <a:moveTo>
                  <a:pt x="45" y="240"/>
                </a:moveTo>
                <a:cubicBezTo>
                  <a:pt x="46" y="241"/>
                  <a:pt x="46" y="241"/>
                  <a:pt x="46" y="241"/>
                </a:cubicBezTo>
                <a:cubicBezTo>
                  <a:pt x="45" y="241"/>
                  <a:pt x="45" y="242"/>
                  <a:pt x="44" y="243"/>
                </a:cubicBezTo>
                <a:cubicBezTo>
                  <a:pt x="44" y="243"/>
                  <a:pt x="43" y="243"/>
                  <a:pt x="43" y="243"/>
                </a:cubicBezTo>
                <a:cubicBezTo>
                  <a:pt x="43" y="244"/>
                  <a:pt x="43" y="244"/>
                  <a:pt x="42" y="245"/>
                </a:cubicBezTo>
                <a:cubicBezTo>
                  <a:pt x="43" y="245"/>
                  <a:pt x="43" y="245"/>
                  <a:pt x="44" y="244"/>
                </a:cubicBezTo>
                <a:cubicBezTo>
                  <a:pt x="44" y="244"/>
                  <a:pt x="44" y="244"/>
                  <a:pt x="44" y="244"/>
                </a:cubicBezTo>
                <a:cubicBezTo>
                  <a:pt x="44" y="244"/>
                  <a:pt x="45" y="243"/>
                  <a:pt x="45" y="244"/>
                </a:cubicBezTo>
                <a:cubicBezTo>
                  <a:pt x="45" y="241"/>
                  <a:pt x="47" y="241"/>
                  <a:pt x="48" y="239"/>
                </a:cubicBezTo>
                <a:cubicBezTo>
                  <a:pt x="47" y="238"/>
                  <a:pt x="48" y="238"/>
                  <a:pt x="48" y="237"/>
                </a:cubicBezTo>
                <a:cubicBezTo>
                  <a:pt x="47" y="238"/>
                  <a:pt x="47" y="240"/>
                  <a:pt x="45" y="240"/>
                </a:cubicBezTo>
                <a:close/>
                <a:moveTo>
                  <a:pt x="820" y="180"/>
                </a:moveTo>
                <a:cubicBezTo>
                  <a:pt x="820" y="181"/>
                  <a:pt x="820" y="181"/>
                  <a:pt x="820" y="181"/>
                </a:cubicBezTo>
                <a:cubicBezTo>
                  <a:pt x="821" y="181"/>
                  <a:pt x="820" y="180"/>
                  <a:pt x="820" y="180"/>
                </a:cubicBezTo>
                <a:close/>
                <a:moveTo>
                  <a:pt x="866" y="171"/>
                </a:moveTo>
                <a:cubicBezTo>
                  <a:pt x="865" y="171"/>
                  <a:pt x="865" y="172"/>
                  <a:pt x="865" y="172"/>
                </a:cubicBezTo>
                <a:cubicBezTo>
                  <a:pt x="865" y="172"/>
                  <a:pt x="866" y="172"/>
                  <a:pt x="866" y="171"/>
                </a:cubicBezTo>
                <a:close/>
                <a:moveTo>
                  <a:pt x="867" y="170"/>
                </a:moveTo>
                <a:cubicBezTo>
                  <a:pt x="867" y="170"/>
                  <a:pt x="866" y="171"/>
                  <a:pt x="866" y="171"/>
                </a:cubicBezTo>
                <a:cubicBezTo>
                  <a:pt x="867" y="171"/>
                  <a:pt x="867" y="170"/>
                  <a:pt x="867" y="170"/>
                </a:cubicBezTo>
                <a:close/>
                <a:moveTo>
                  <a:pt x="861" y="164"/>
                </a:moveTo>
                <a:cubicBezTo>
                  <a:pt x="861" y="164"/>
                  <a:pt x="861" y="165"/>
                  <a:pt x="861" y="165"/>
                </a:cubicBezTo>
                <a:cubicBezTo>
                  <a:pt x="861" y="164"/>
                  <a:pt x="861" y="164"/>
                  <a:pt x="861" y="164"/>
                </a:cubicBezTo>
                <a:close/>
                <a:moveTo>
                  <a:pt x="868" y="162"/>
                </a:moveTo>
                <a:cubicBezTo>
                  <a:pt x="868" y="163"/>
                  <a:pt x="868" y="163"/>
                  <a:pt x="868" y="164"/>
                </a:cubicBezTo>
                <a:cubicBezTo>
                  <a:pt x="868" y="163"/>
                  <a:pt x="868" y="162"/>
                  <a:pt x="868" y="162"/>
                </a:cubicBezTo>
                <a:close/>
                <a:moveTo>
                  <a:pt x="837" y="147"/>
                </a:moveTo>
                <a:cubicBezTo>
                  <a:pt x="837" y="148"/>
                  <a:pt x="837" y="150"/>
                  <a:pt x="836" y="151"/>
                </a:cubicBezTo>
                <a:cubicBezTo>
                  <a:pt x="837" y="150"/>
                  <a:pt x="837" y="148"/>
                  <a:pt x="837" y="147"/>
                </a:cubicBezTo>
                <a:close/>
                <a:moveTo>
                  <a:pt x="852" y="150"/>
                </a:moveTo>
                <a:cubicBezTo>
                  <a:pt x="852" y="149"/>
                  <a:pt x="852" y="149"/>
                  <a:pt x="852" y="149"/>
                </a:cubicBezTo>
                <a:cubicBezTo>
                  <a:pt x="852" y="148"/>
                  <a:pt x="853" y="145"/>
                  <a:pt x="852" y="146"/>
                </a:cubicBezTo>
                <a:cubicBezTo>
                  <a:pt x="852" y="147"/>
                  <a:pt x="851" y="150"/>
                  <a:pt x="851" y="151"/>
                </a:cubicBezTo>
                <a:cubicBezTo>
                  <a:pt x="852" y="151"/>
                  <a:pt x="852" y="150"/>
                  <a:pt x="852" y="150"/>
                </a:cubicBezTo>
                <a:close/>
                <a:moveTo>
                  <a:pt x="857" y="134"/>
                </a:moveTo>
                <a:cubicBezTo>
                  <a:pt x="857" y="134"/>
                  <a:pt x="857" y="134"/>
                  <a:pt x="857" y="134"/>
                </a:cubicBezTo>
                <a:cubicBezTo>
                  <a:pt x="857" y="135"/>
                  <a:pt x="857" y="135"/>
                  <a:pt x="857" y="135"/>
                </a:cubicBezTo>
                <a:lnTo>
                  <a:pt x="857" y="134"/>
                </a:lnTo>
                <a:close/>
                <a:moveTo>
                  <a:pt x="855" y="121"/>
                </a:moveTo>
                <a:cubicBezTo>
                  <a:pt x="855" y="119"/>
                  <a:pt x="855" y="121"/>
                  <a:pt x="855" y="122"/>
                </a:cubicBezTo>
                <a:cubicBezTo>
                  <a:pt x="854" y="122"/>
                  <a:pt x="855" y="122"/>
                  <a:pt x="855" y="122"/>
                </a:cubicBezTo>
                <a:cubicBezTo>
                  <a:pt x="854" y="123"/>
                  <a:pt x="853" y="126"/>
                  <a:pt x="854" y="127"/>
                </a:cubicBezTo>
                <a:cubicBezTo>
                  <a:pt x="854" y="125"/>
                  <a:pt x="855" y="123"/>
                  <a:pt x="855" y="121"/>
                </a:cubicBezTo>
                <a:close/>
                <a:moveTo>
                  <a:pt x="861" y="127"/>
                </a:moveTo>
                <a:cubicBezTo>
                  <a:pt x="861" y="127"/>
                  <a:pt x="861" y="128"/>
                  <a:pt x="861" y="128"/>
                </a:cubicBezTo>
                <a:cubicBezTo>
                  <a:pt x="862" y="128"/>
                  <a:pt x="862" y="127"/>
                  <a:pt x="861" y="127"/>
                </a:cubicBezTo>
                <a:close/>
                <a:moveTo>
                  <a:pt x="843" y="120"/>
                </a:moveTo>
                <a:cubicBezTo>
                  <a:pt x="843" y="121"/>
                  <a:pt x="842" y="121"/>
                  <a:pt x="842" y="122"/>
                </a:cubicBezTo>
                <a:cubicBezTo>
                  <a:pt x="843" y="121"/>
                  <a:pt x="843" y="120"/>
                  <a:pt x="843" y="120"/>
                </a:cubicBezTo>
                <a:close/>
                <a:moveTo>
                  <a:pt x="859" y="124"/>
                </a:moveTo>
                <a:cubicBezTo>
                  <a:pt x="859" y="125"/>
                  <a:pt x="859" y="126"/>
                  <a:pt x="859" y="126"/>
                </a:cubicBezTo>
                <a:cubicBezTo>
                  <a:pt x="859" y="125"/>
                  <a:pt x="860" y="124"/>
                  <a:pt x="859" y="124"/>
                </a:cubicBezTo>
                <a:close/>
                <a:moveTo>
                  <a:pt x="862" y="124"/>
                </a:moveTo>
                <a:cubicBezTo>
                  <a:pt x="862" y="124"/>
                  <a:pt x="861" y="125"/>
                  <a:pt x="862" y="126"/>
                </a:cubicBezTo>
                <a:cubicBezTo>
                  <a:pt x="862" y="125"/>
                  <a:pt x="862" y="124"/>
                  <a:pt x="862" y="124"/>
                </a:cubicBezTo>
                <a:close/>
                <a:moveTo>
                  <a:pt x="839" y="118"/>
                </a:moveTo>
                <a:cubicBezTo>
                  <a:pt x="839" y="118"/>
                  <a:pt x="839" y="119"/>
                  <a:pt x="839" y="119"/>
                </a:cubicBezTo>
                <a:cubicBezTo>
                  <a:pt x="839" y="119"/>
                  <a:pt x="839" y="118"/>
                  <a:pt x="839" y="118"/>
                </a:cubicBezTo>
                <a:close/>
                <a:moveTo>
                  <a:pt x="844" y="116"/>
                </a:moveTo>
                <a:cubicBezTo>
                  <a:pt x="843" y="117"/>
                  <a:pt x="843" y="119"/>
                  <a:pt x="843" y="119"/>
                </a:cubicBezTo>
                <a:cubicBezTo>
                  <a:pt x="843" y="118"/>
                  <a:pt x="844" y="117"/>
                  <a:pt x="844" y="116"/>
                </a:cubicBezTo>
                <a:close/>
                <a:moveTo>
                  <a:pt x="862" y="120"/>
                </a:moveTo>
                <a:cubicBezTo>
                  <a:pt x="862" y="121"/>
                  <a:pt x="861" y="122"/>
                  <a:pt x="862" y="123"/>
                </a:cubicBezTo>
                <a:cubicBezTo>
                  <a:pt x="862" y="122"/>
                  <a:pt x="863" y="121"/>
                  <a:pt x="862" y="120"/>
                </a:cubicBezTo>
                <a:close/>
                <a:moveTo>
                  <a:pt x="855" y="118"/>
                </a:moveTo>
                <a:cubicBezTo>
                  <a:pt x="855" y="118"/>
                  <a:pt x="855" y="119"/>
                  <a:pt x="855" y="119"/>
                </a:cubicBezTo>
                <a:cubicBezTo>
                  <a:pt x="855" y="119"/>
                  <a:pt x="856" y="118"/>
                  <a:pt x="855" y="118"/>
                </a:cubicBezTo>
                <a:close/>
                <a:moveTo>
                  <a:pt x="858" y="117"/>
                </a:moveTo>
                <a:cubicBezTo>
                  <a:pt x="857" y="117"/>
                  <a:pt x="857" y="118"/>
                  <a:pt x="857" y="118"/>
                </a:cubicBezTo>
                <a:cubicBezTo>
                  <a:pt x="857" y="118"/>
                  <a:pt x="858" y="117"/>
                  <a:pt x="858" y="117"/>
                </a:cubicBezTo>
                <a:close/>
                <a:moveTo>
                  <a:pt x="860" y="116"/>
                </a:moveTo>
                <a:cubicBezTo>
                  <a:pt x="860" y="116"/>
                  <a:pt x="860" y="116"/>
                  <a:pt x="860" y="116"/>
                </a:cubicBezTo>
                <a:cubicBezTo>
                  <a:pt x="859" y="115"/>
                  <a:pt x="859" y="117"/>
                  <a:pt x="859" y="117"/>
                </a:cubicBezTo>
                <a:cubicBezTo>
                  <a:pt x="860" y="117"/>
                  <a:pt x="859" y="117"/>
                  <a:pt x="860" y="116"/>
                </a:cubicBezTo>
                <a:close/>
                <a:moveTo>
                  <a:pt x="849" y="110"/>
                </a:moveTo>
                <a:cubicBezTo>
                  <a:pt x="848" y="113"/>
                  <a:pt x="849" y="111"/>
                  <a:pt x="849" y="110"/>
                </a:cubicBezTo>
                <a:close/>
                <a:moveTo>
                  <a:pt x="845" y="105"/>
                </a:moveTo>
                <a:cubicBezTo>
                  <a:pt x="844" y="106"/>
                  <a:pt x="844" y="106"/>
                  <a:pt x="844" y="107"/>
                </a:cubicBezTo>
                <a:cubicBezTo>
                  <a:pt x="844" y="107"/>
                  <a:pt x="845" y="105"/>
                  <a:pt x="845" y="105"/>
                </a:cubicBezTo>
                <a:close/>
                <a:moveTo>
                  <a:pt x="844" y="105"/>
                </a:moveTo>
                <a:cubicBezTo>
                  <a:pt x="843" y="105"/>
                  <a:pt x="843" y="106"/>
                  <a:pt x="843" y="106"/>
                </a:cubicBezTo>
                <a:lnTo>
                  <a:pt x="844" y="105"/>
                </a:lnTo>
                <a:close/>
                <a:moveTo>
                  <a:pt x="836" y="101"/>
                </a:moveTo>
                <a:cubicBezTo>
                  <a:pt x="836" y="102"/>
                  <a:pt x="836" y="102"/>
                  <a:pt x="836" y="102"/>
                </a:cubicBezTo>
                <a:cubicBezTo>
                  <a:pt x="836" y="102"/>
                  <a:pt x="836" y="101"/>
                  <a:pt x="836" y="101"/>
                </a:cubicBezTo>
                <a:close/>
                <a:moveTo>
                  <a:pt x="838" y="98"/>
                </a:moveTo>
                <a:cubicBezTo>
                  <a:pt x="839" y="95"/>
                  <a:pt x="838" y="96"/>
                  <a:pt x="838" y="98"/>
                </a:cubicBezTo>
                <a:close/>
                <a:moveTo>
                  <a:pt x="828" y="135"/>
                </a:moveTo>
                <a:cubicBezTo>
                  <a:pt x="828" y="136"/>
                  <a:pt x="828" y="137"/>
                  <a:pt x="827" y="137"/>
                </a:cubicBezTo>
                <a:cubicBezTo>
                  <a:pt x="828" y="138"/>
                  <a:pt x="828" y="138"/>
                  <a:pt x="828" y="138"/>
                </a:cubicBezTo>
                <a:cubicBezTo>
                  <a:pt x="828" y="137"/>
                  <a:pt x="829" y="136"/>
                  <a:pt x="828" y="135"/>
                </a:cubicBezTo>
                <a:close/>
                <a:moveTo>
                  <a:pt x="846" y="121"/>
                </a:moveTo>
                <a:cubicBezTo>
                  <a:pt x="847" y="121"/>
                  <a:pt x="846" y="122"/>
                  <a:pt x="846" y="123"/>
                </a:cubicBezTo>
                <a:cubicBezTo>
                  <a:pt x="847" y="121"/>
                  <a:pt x="848" y="117"/>
                  <a:pt x="848" y="115"/>
                </a:cubicBezTo>
                <a:cubicBezTo>
                  <a:pt x="848" y="117"/>
                  <a:pt x="846" y="118"/>
                  <a:pt x="847" y="119"/>
                </a:cubicBezTo>
                <a:cubicBezTo>
                  <a:pt x="847" y="119"/>
                  <a:pt x="847" y="119"/>
                  <a:pt x="847" y="118"/>
                </a:cubicBezTo>
                <a:cubicBezTo>
                  <a:pt x="846" y="119"/>
                  <a:pt x="846" y="120"/>
                  <a:pt x="846" y="121"/>
                </a:cubicBezTo>
                <a:cubicBezTo>
                  <a:pt x="846" y="121"/>
                  <a:pt x="846" y="120"/>
                  <a:pt x="846" y="120"/>
                </a:cubicBezTo>
                <a:cubicBezTo>
                  <a:pt x="846" y="121"/>
                  <a:pt x="845" y="121"/>
                  <a:pt x="845" y="121"/>
                </a:cubicBezTo>
                <a:cubicBezTo>
                  <a:pt x="846" y="122"/>
                  <a:pt x="846" y="121"/>
                  <a:pt x="846" y="121"/>
                </a:cubicBezTo>
                <a:close/>
                <a:moveTo>
                  <a:pt x="860" y="122"/>
                </a:moveTo>
                <a:cubicBezTo>
                  <a:pt x="860" y="122"/>
                  <a:pt x="859" y="123"/>
                  <a:pt x="860" y="123"/>
                </a:cubicBezTo>
                <a:cubicBezTo>
                  <a:pt x="860" y="123"/>
                  <a:pt x="860" y="123"/>
                  <a:pt x="860" y="123"/>
                </a:cubicBezTo>
                <a:cubicBezTo>
                  <a:pt x="859" y="124"/>
                  <a:pt x="860" y="122"/>
                  <a:pt x="860" y="122"/>
                </a:cubicBezTo>
                <a:close/>
                <a:moveTo>
                  <a:pt x="861" y="115"/>
                </a:moveTo>
                <a:cubicBezTo>
                  <a:pt x="861" y="115"/>
                  <a:pt x="861" y="115"/>
                  <a:pt x="861" y="115"/>
                </a:cubicBezTo>
                <a:cubicBezTo>
                  <a:pt x="862" y="117"/>
                  <a:pt x="859" y="120"/>
                  <a:pt x="860" y="122"/>
                </a:cubicBezTo>
                <a:cubicBezTo>
                  <a:pt x="860" y="118"/>
                  <a:pt x="862" y="115"/>
                  <a:pt x="862" y="112"/>
                </a:cubicBezTo>
                <a:cubicBezTo>
                  <a:pt x="862" y="112"/>
                  <a:pt x="862" y="111"/>
                  <a:pt x="862" y="111"/>
                </a:cubicBezTo>
                <a:cubicBezTo>
                  <a:pt x="862" y="110"/>
                  <a:pt x="864" y="107"/>
                  <a:pt x="863" y="106"/>
                </a:cubicBezTo>
                <a:cubicBezTo>
                  <a:pt x="863" y="107"/>
                  <a:pt x="862" y="108"/>
                  <a:pt x="862" y="110"/>
                </a:cubicBezTo>
                <a:cubicBezTo>
                  <a:pt x="861" y="109"/>
                  <a:pt x="861" y="109"/>
                  <a:pt x="861" y="109"/>
                </a:cubicBezTo>
                <a:cubicBezTo>
                  <a:pt x="862" y="111"/>
                  <a:pt x="861" y="114"/>
                  <a:pt x="861" y="115"/>
                </a:cubicBezTo>
                <a:close/>
                <a:moveTo>
                  <a:pt x="842" y="104"/>
                </a:moveTo>
                <a:cubicBezTo>
                  <a:pt x="842" y="105"/>
                  <a:pt x="842" y="105"/>
                  <a:pt x="842" y="106"/>
                </a:cubicBezTo>
                <a:cubicBezTo>
                  <a:pt x="843" y="105"/>
                  <a:pt x="842" y="104"/>
                  <a:pt x="842" y="104"/>
                </a:cubicBezTo>
                <a:close/>
                <a:moveTo>
                  <a:pt x="707" y="252"/>
                </a:moveTo>
                <a:cubicBezTo>
                  <a:pt x="708" y="252"/>
                  <a:pt x="709" y="252"/>
                  <a:pt x="710" y="253"/>
                </a:cubicBezTo>
                <a:cubicBezTo>
                  <a:pt x="710" y="254"/>
                  <a:pt x="709" y="255"/>
                  <a:pt x="710" y="256"/>
                </a:cubicBezTo>
                <a:cubicBezTo>
                  <a:pt x="712" y="257"/>
                  <a:pt x="715" y="253"/>
                  <a:pt x="715" y="256"/>
                </a:cubicBezTo>
                <a:cubicBezTo>
                  <a:pt x="717" y="258"/>
                  <a:pt x="720" y="259"/>
                  <a:pt x="723" y="259"/>
                </a:cubicBezTo>
                <a:cubicBezTo>
                  <a:pt x="725" y="260"/>
                  <a:pt x="726" y="261"/>
                  <a:pt x="728" y="262"/>
                </a:cubicBezTo>
                <a:cubicBezTo>
                  <a:pt x="730" y="262"/>
                  <a:pt x="733" y="262"/>
                  <a:pt x="734" y="263"/>
                </a:cubicBezTo>
                <a:cubicBezTo>
                  <a:pt x="736" y="263"/>
                  <a:pt x="737" y="264"/>
                  <a:pt x="739" y="265"/>
                </a:cubicBezTo>
                <a:cubicBezTo>
                  <a:pt x="744" y="267"/>
                  <a:pt x="749" y="267"/>
                  <a:pt x="753" y="269"/>
                </a:cubicBezTo>
                <a:cubicBezTo>
                  <a:pt x="756" y="269"/>
                  <a:pt x="760" y="271"/>
                  <a:pt x="762" y="272"/>
                </a:cubicBezTo>
                <a:cubicBezTo>
                  <a:pt x="765" y="272"/>
                  <a:pt x="768" y="274"/>
                  <a:pt x="771" y="275"/>
                </a:cubicBezTo>
                <a:cubicBezTo>
                  <a:pt x="772" y="275"/>
                  <a:pt x="774" y="275"/>
                  <a:pt x="776" y="276"/>
                </a:cubicBezTo>
                <a:cubicBezTo>
                  <a:pt x="776" y="276"/>
                  <a:pt x="777" y="276"/>
                  <a:pt x="777" y="276"/>
                </a:cubicBezTo>
                <a:cubicBezTo>
                  <a:pt x="779" y="277"/>
                  <a:pt x="781" y="277"/>
                  <a:pt x="782" y="277"/>
                </a:cubicBezTo>
                <a:cubicBezTo>
                  <a:pt x="784" y="278"/>
                  <a:pt x="785" y="279"/>
                  <a:pt x="787" y="279"/>
                </a:cubicBezTo>
                <a:cubicBezTo>
                  <a:pt x="789" y="280"/>
                  <a:pt x="792" y="281"/>
                  <a:pt x="795" y="281"/>
                </a:cubicBezTo>
                <a:cubicBezTo>
                  <a:pt x="796" y="282"/>
                  <a:pt x="798" y="282"/>
                  <a:pt x="799" y="282"/>
                </a:cubicBezTo>
                <a:cubicBezTo>
                  <a:pt x="800" y="283"/>
                  <a:pt x="800" y="283"/>
                  <a:pt x="801" y="283"/>
                </a:cubicBezTo>
                <a:cubicBezTo>
                  <a:pt x="802" y="283"/>
                  <a:pt x="802" y="283"/>
                  <a:pt x="802" y="283"/>
                </a:cubicBezTo>
                <a:cubicBezTo>
                  <a:pt x="803" y="284"/>
                  <a:pt x="803" y="284"/>
                  <a:pt x="803" y="284"/>
                </a:cubicBezTo>
                <a:cubicBezTo>
                  <a:pt x="803" y="284"/>
                  <a:pt x="803" y="284"/>
                  <a:pt x="803" y="284"/>
                </a:cubicBezTo>
                <a:cubicBezTo>
                  <a:pt x="803" y="284"/>
                  <a:pt x="803" y="284"/>
                  <a:pt x="803" y="284"/>
                </a:cubicBezTo>
                <a:cubicBezTo>
                  <a:pt x="804" y="285"/>
                  <a:pt x="805" y="284"/>
                  <a:pt x="806" y="285"/>
                </a:cubicBezTo>
                <a:cubicBezTo>
                  <a:pt x="807" y="285"/>
                  <a:pt x="808" y="286"/>
                  <a:pt x="809" y="287"/>
                </a:cubicBezTo>
                <a:cubicBezTo>
                  <a:pt x="810" y="286"/>
                  <a:pt x="811" y="287"/>
                  <a:pt x="812" y="288"/>
                </a:cubicBezTo>
                <a:cubicBezTo>
                  <a:pt x="813" y="288"/>
                  <a:pt x="813" y="288"/>
                  <a:pt x="813" y="288"/>
                </a:cubicBezTo>
                <a:cubicBezTo>
                  <a:pt x="813" y="288"/>
                  <a:pt x="813" y="287"/>
                  <a:pt x="813" y="287"/>
                </a:cubicBezTo>
                <a:cubicBezTo>
                  <a:pt x="813" y="287"/>
                  <a:pt x="813" y="287"/>
                  <a:pt x="813" y="286"/>
                </a:cubicBezTo>
                <a:cubicBezTo>
                  <a:pt x="813" y="286"/>
                  <a:pt x="813" y="286"/>
                  <a:pt x="813" y="286"/>
                </a:cubicBezTo>
                <a:cubicBezTo>
                  <a:pt x="813" y="285"/>
                  <a:pt x="813" y="285"/>
                  <a:pt x="813" y="284"/>
                </a:cubicBezTo>
                <a:cubicBezTo>
                  <a:pt x="813" y="282"/>
                  <a:pt x="813" y="282"/>
                  <a:pt x="813" y="282"/>
                </a:cubicBezTo>
                <a:cubicBezTo>
                  <a:pt x="813" y="282"/>
                  <a:pt x="812" y="281"/>
                  <a:pt x="812" y="280"/>
                </a:cubicBezTo>
                <a:cubicBezTo>
                  <a:pt x="812" y="280"/>
                  <a:pt x="813" y="280"/>
                  <a:pt x="813" y="279"/>
                </a:cubicBezTo>
                <a:cubicBezTo>
                  <a:pt x="813" y="279"/>
                  <a:pt x="812" y="279"/>
                  <a:pt x="812" y="279"/>
                </a:cubicBezTo>
                <a:cubicBezTo>
                  <a:pt x="812" y="278"/>
                  <a:pt x="812" y="278"/>
                  <a:pt x="812" y="278"/>
                </a:cubicBezTo>
                <a:cubicBezTo>
                  <a:pt x="812" y="277"/>
                  <a:pt x="812" y="277"/>
                  <a:pt x="812" y="277"/>
                </a:cubicBezTo>
                <a:cubicBezTo>
                  <a:pt x="812" y="276"/>
                  <a:pt x="812" y="276"/>
                  <a:pt x="812" y="275"/>
                </a:cubicBezTo>
                <a:cubicBezTo>
                  <a:pt x="813" y="270"/>
                  <a:pt x="813" y="265"/>
                  <a:pt x="813" y="259"/>
                </a:cubicBezTo>
                <a:cubicBezTo>
                  <a:pt x="813" y="254"/>
                  <a:pt x="813" y="250"/>
                  <a:pt x="813" y="245"/>
                </a:cubicBezTo>
                <a:cubicBezTo>
                  <a:pt x="815" y="226"/>
                  <a:pt x="815" y="226"/>
                  <a:pt x="815" y="226"/>
                </a:cubicBezTo>
                <a:cubicBezTo>
                  <a:pt x="815" y="219"/>
                  <a:pt x="816" y="212"/>
                  <a:pt x="817" y="206"/>
                </a:cubicBezTo>
                <a:cubicBezTo>
                  <a:pt x="817" y="206"/>
                  <a:pt x="818" y="205"/>
                  <a:pt x="818" y="205"/>
                </a:cubicBezTo>
                <a:cubicBezTo>
                  <a:pt x="818" y="204"/>
                  <a:pt x="817" y="204"/>
                  <a:pt x="818" y="204"/>
                </a:cubicBezTo>
                <a:cubicBezTo>
                  <a:pt x="818" y="203"/>
                  <a:pt x="818" y="203"/>
                  <a:pt x="818" y="203"/>
                </a:cubicBezTo>
                <a:cubicBezTo>
                  <a:pt x="819" y="197"/>
                  <a:pt x="820" y="192"/>
                  <a:pt x="822" y="186"/>
                </a:cubicBezTo>
                <a:cubicBezTo>
                  <a:pt x="822" y="185"/>
                  <a:pt x="822" y="186"/>
                  <a:pt x="822" y="186"/>
                </a:cubicBezTo>
                <a:cubicBezTo>
                  <a:pt x="823" y="183"/>
                  <a:pt x="824" y="178"/>
                  <a:pt x="825" y="175"/>
                </a:cubicBezTo>
                <a:cubicBezTo>
                  <a:pt x="825" y="173"/>
                  <a:pt x="825" y="171"/>
                  <a:pt x="826" y="170"/>
                </a:cubicBezTo>
                <a:cubicBezTo>
                  <a:pt x="826" y="169"/>
                  <a:pt x="825" y="169"/>
                  <a:pt x="825" y="169"/>
                </a:cubicBezTo>
                <a:cubicBezTo>
                  <a:pt x="826" y="169"/>
                  <a:pt x="826" y="169"/>
                  <a:pt x="826" y="169"/>
                </a:cubicBezTo>
                <a:cubicBezTo>
                  <a:pt x="826" y="167"/>
                  <a:pt x="826" y="167"/>
                  <a:pt x="826" y="167"/>
                </a:cubicBezTo>
                <a:cubicBezTo>
                  <a:pt x="827" y="164"/>
                  <a:pt x="828" y="160"/>
                  <a:pt x="829" y="156"/>
                </a:cubicBezTo>
                <a:cubicBezTo>
                  <a:pt x="829" y="155"/>
                  <a:pt x="829" y="155"/>
                  <a:pt x="829" y="154"/>
                </a:cubicBezTo>
                <a:cubicBezTo>
                  <a:pt x="830" y="154"/>
                  <a:pt x="830" y="154"/>
                  <a:pt x="829" y="153"/>
                </a:cubicBezTo>
                <a:cubicBezTo>
                  <a:pt x="829" y="153"/>
                  <a:pt x="830" y="151"/>
                  <a:pt x="830" y="152"/>
                </a:cubicBezTo>
                <a:cubicBezTo>
                  <a:pt x="830" y="151"/>
                  <a:pt x="830" y="152"/>
                  <a:pt x="830" y="152"/>
                </a:cubicBezTo>
                <a:cubicBezTo>
                  <a:pt x="831" y="151"/>
                  <a:pt x="831" y="149"/>
                  <a:pt x="831" y="147"/>
                </a:cubicBezTo>
                <a:cubicBezTo>
                  <a:pt x="831" y="146"/>
                  <a:pt x="832" y="144"/>
                  <a:pt x="833" y="142"/>
                </a:cubicBezTo>
                <a:cubicBezTo>
                  <a:pt x="833" y="144"/>
                  <a:pt x="833" y="146"/>
                  <a:pt x="835" y="147"/>
                </a:cubicBezTo>
                <a:cubicBezTo>
                  <a:pt x="836" y="145"/>
                  <a:pt x="836" y="141"/>
                  <a:pt x="837" y="140"/>
                </a:cubicBezTo>
                <a:cubicBezTo>
                  <a:pt x="838" y="135"/>
                  <a:pt x="839" y="130"/>
                  <a:pt x="840" y="125"/>
                </a:cubicBezTo>
                <a:cubicBezTo>
                  <a:pt x="840" y="124"/>
                  <a:pt x="840" y="124"/>
                  <a:pt x="840" y="124"/>
                </a:cubicBezTo>
                <a:cubicBezTo>
                  <a:pt x="842" y="119"/>
                  <a:pt x="842" y="114"/>
                  <a:pt x="844" y="108"/>
                </a:cubicBezTo>
                <a:cubicBezTo>
                  <a:pt x="842" y="119"/>
                  <a:pt x="839" y="128"/>
                  <a:pt x="838" y="138"/>
                </a:cubicBezTo>
                <a:cubicBezTo>
                  <a:pt x="837" y="140"/>
                  <a:pt x="836" y="146"/>
                  <a:pt x="835" y="150"/>
                </a:cubicBezTo>
                <a:cubicBezTo>
                  <a:pt x="835" y="152"/>
                  <a:pt x="836" y="153"/>
                  <a:pt x="838" y="152"/>
                </a:cubicBezTo>
                <a:cubicBezTo>
                  <a:pt x="840" y="150"/>
                  <a:pt x="839" y="147"/>
                  <a:pt x="840" y="145"/>
                </a:cubicBezTo>
                <a:cubicBezTo>
                  <a:pt x="841" y="145"/>
                  <a:pt x="841" y="144"/>
                  <a:pt x="842" y="145"/>
                </a:cubicBezTo>
                <a:cubicBezTo>
                  <a:pt x="842" y="150"/>
                  <a:pt x="840" y="156"/>
                  <a:pt x="840" y="160"/>
                </a:cubicBezTo>
                <a:cubicBezTo>
                  <a:pt x="840" y="161"/>
                  <a:pt x="840" y="162"/>
                  <a:pt x="840" y="163"/>
                </a:cubicBezTo>
                <a:cubicBezTo>
                  <a:pt x="840" y="163"/>
                  <a:pt x="840" y="164"/>
                  <a:pt x="841" y="164"/>
                </a:cubicBezTo>
                <a:cubicBezTo>
                  <a:pt x="841" y="164"/>
                  <a:pt x="841" y="164"/>
                  <a:pt x="842" y="164"/>
                </a:cubicBezTo>
                <a:cubicBezTo>
                  <a:pt x="842" y="159"/>
                  <a:pt x="846" y="156"/>
                  <a:pt x="846" y="151"/>
                </a:cubicBezTo>
                <a:cubicBezTo>
                  <a:pt x="847" y="150"/>
                  <a:pt x="848" y="149"/>
                  <a:pt x="849" y="149"/>
                </a:cubicBezTo>
                <a:cubicBezTo>
                  <a:pt x="849" y="147"/>
                  <a:pt x="850" y="145"/>
                  <a:pt x="850" y="143"/>
                </a:cubicBezTo>
                <a:cubicBezTo>
                  <a:pt x="850" y="142"/>
                  <a:pt x="850" y="142"/>
                  <a:pt x="850" y="142"/>
                </a:cubicBezTo>
                <a:cubicBezTo>
                  <a:pt x="851" y="137"/>
                  <a:pt x="851" y="133"/>
                  <a:pt x="853" y="129"/>
                </a:cubicBezTo>
                <a:cubicBezTo>
                  <a:pt x="853" y="133"/>
                  <a:pt x="852" y="136"/>
                  <a:pt x="851" y="140"/>
                </a:cubicBezTo>
                <a:cubicBezTo>
                  <a:pt x="851" y="140"/>
                  <a:pt x="852" y="141"/>
                  <a:pt x="852" y="141"/>
                </a:cubicBezTo>
                <a:cubicBezTo>
                  <a:pt x="851" y="144"/>
                  <a:pt x="850" y="149"/>
                  <a:pt x="849" y="152"/>
                </a:cubicBezTo>
                <a:cubicBezTo>
                  <a:pt x="850" y="153"/>
                  <a:pt x="851" y="153"/>
                  <a:pt x="851" y="152"/>
                </a:cubicBezTo>
                <a:cubicBezTo>
                  <a:pt x="851" y="152"/>
                  <a:pt x="851" y="153"/>
                  <a:pt x="851" y="153"/>
                </a:cubicBezTo>
                <a:cubicBezTo>
                  <a:pt x="851" y="153"/>
                  <a:pt x="851" y="153"/>
                  <a:pt x="852" y="153"/>
                </a:cubicBezTo>
                <a:cubicBezTo>
                  <a:pt x="851" y="155"/>
                  <a:pt x="851" y="155"/>
                  <a:pt x="851" y="157"/>
                </a:cubicBezTo>
                <a:cubicBezTo>
                  <a:pt x="851" y="158"/>
                  <a:pt x="851" y="158"/>
                  <a:pt x="852" y="158"/>
                </a:cubicBezTo>
                <a:cubicBezTo>
                  <a:pt x="852" y="156"/>
                  <a:pt x="853" y="155"/>
                  <a:pt x="853" y="153"/>
                </a:cubicBezTo>
                <a:cubicBezTo>
                  <a:pt x="853" y="152"/>
                  <a:pt x="853" y="151"/>
                  <a:pt x="853" y="151"/>
                </a:cubicBezTo>
                <a:cubicBezTo>
                  <a:pt x="853" y="150"/>
                  <a:pt x="853" y="150"/>
                  <a:pt x="854" y="150"/>
                </a:cubicBezTo>
                <a:cubicBezTo>
                  <a:pt x="854" y="149"/>
                  <a:pt x="853" y="149"/>
                  <a:pt x="853" y="148"/>
                </a:cubicBezTo>
                <a:cubicBezTo>
                  <a:pt x="853" y="148"/>
                  <a:pt x="854" y="148"/>
                  <a:pt x="854" y="147"/>
                </a:cubicBezTo>
                <a:cubicBezTo>
                  <a:pt x="855" y="145"/>
                  <a:pt x="854" y="143"/>
                  <a:pt x="855" y="141"/>
                </a:cubicBezTo>
                <a:cubicBezTo>
                  <a:pt x="855" y="140"/>
                  <a:pt x="856" y="139"/>
                  <a:pt x="857" y="137"/>
                </a:cubicBezTo>
                <a:cubicBezTo>
                  <a:pt x="857" y="138"/>
                  <a:pt x="856" y="139"/>
                  <a:pt x="856" y="140"/>
                </a:cubicBezTo>
                <a:cubicBezTo>
                  <a:pt x="855" y="144"/>
                  <a:pt x="856" y="148"/>
                  <a:pt x="855" y="151"/>
                </a:cubicBezTo>
                <a:cubicBezTo>
                  <a:pt x="856" y="152"/>
                  <a:pt x="856" y="151"/>
                  <a:pt x="857" y="151"/>
                </a:cubicBezTo>
                <a:cubicBezTo>
                  <a:pt x="857" y="150"/>
                  <a:pt x="857" y="149"/>
                  <a:pt x="857" y="148"/>
                </a:cubicBezTo>
                <a:cubicBezTo>
                  <a:pt x="857" y="148"/>
                  <a:pt x="857" y="149"/>
                  <a:pt x="857" y="148"/>
                </a:cubicBezTo>
                <a:cubicBezTo>
                  <a:pt x="857" y="146"/>
                  <a:pt x="857" y="144"/>
                  <a:pt x="858" y="141"/>
                </a:cubicBezTo>
                <a:cubicBezTo>
                  <a:pt x="858" y="141"/>
                  <a:pt x="858" y="140"/>
                  <a:pt x="859" y="141"/>
                </a:cubicBezTo>
                <a:cubicBezTo>
                  <a:pt x="859" y="140"/>
                  <a:pt x="859" y="140"/>
                  <a:pt x="860" y="140"/>
                </a:cubicBezTo>
                <a:cubicBezTo>
                  <a:pt x="860" y="139"/>
                  <a:pt x="859" y="140"/>
                  <a:pt x="859" y="140"/>
                </a:cubicBezTo>
                <a:cubicBezTo>
                  <a:pt x="860" y="139"/>
                  <a:pt x="859" y="138"/>
                  <a:pt x="860" y="138"/>
                </a:cubicBezTo>
                <a:cubicBezTo>
                  <a:pt x="860" y="134"/>
                  <a:pt x="861" y="132"/>
                  <a:pt x="861" y="128"/>
                </a:cubicBezTo>
                <a:cubicBezTo>
                  <a:pt x="861" y="131"/>
                  <a:pt x="861" y="134"/>
                  <a:pt x="860" y="137"/>
                </a:cubicBezTo>
                <a:cubicBezTo>
                  <a:pt x="860" y="138"/>
                  <a:pt x="861" y="137"/>
                  <a:pt x="861" y="138"/>
                </a:cubicBezTo>
                <a:cubicBezTo>
                  <a:pt x="861" y="139"/>
                  <a:pt x="860" y="139"/>
                  <a:pt x="860" y="140"/>
                </a:cubicBezTo>
                <a:cubicBezTo>
                  <a:pt x="860" y="141"/>
                  <a:pt x="860" y="142"/>
                  <a:pt x="860" y="143"/>
                </a:cubicBezTo>
                <a:cubicBezTo>
                  <a:pt x="860" y="144"/>
                  <a:pt x="859" y="145"/>
                  <a:pt x="859" y="146"/>
                </a:cubicBezTo>
                <a:cubicBezTo>
                  <a:pt x="860" y="147"/>
                  <a:pt x="860" y="148"/>
                  <a:pt x="860" y="149"/>
                </a:cubicBezTo>
                <a:cubicBezTo>
                  <a:pt x="860" y="150"/>
                  <a:pt x="860" y="149"/>
                  <a:pt x="860" y="150"/>
                </a:cubicBezTo>
                <a:cubicBezTo>
                  <a:pt x="861" y="151"/>
                  <a:pt x="861" y="150"/>
                  <a:pt x="862" y="150"/>
                </a:cubicBezTo>
                <a:cubicBezTo>
                  <a:pt x="862" y="151"/>
                  <a:pt x="861" y="150"/>
                  <a:pt x="861" y="151"/>
                </a:cubicBezTo>
                <a:cubicBezTo>
                  <a:pt x="861" y="151"/>
                  <a:pt x="861" y="152"/>
                  <a:pt x="862" y="152"/>
                </a:cubicBezTo>
                <a:cubicBezTo>
                  <a:pt x="861" y="154"/>
                  <a:pt x="861" y="155"/>
                  <a:pt x="861" y="157"/>
                </a:cubicBezTo>
                <a:cubicBezTo>
                  <a:pt x="861" y="157"/>
                  <a:pt x="861" y="156"/>
                  <a:pt x="861" y="157"/>
                </a:cubicBezTo>
                <a:cubicBezTo>
                  <a:pt x="861" y="157"/>
                  <a:pt x="861" y="160"/>
                  <a:pt x="861" y="160"/>
                </a:cubicBezTo>
                <a:cubicBezTo>
                  <a:pt x="861" y="162"/>
                  <a:pt x="861" y="163"/>
                  <a:pt x="860" y="165"/>
                </a:cubicBezTo>
                <a:cubicBezTo>
                  <a:pt x="860" y="166"/>
                  <a:pt x="861" y="165"/>
                  <a:pt x="861" y="166"/>
                </a:cubicBezTo>
                <a:cubicBezTo>
                  <a:pt x="861" y="167"/>
                  <a:pt x="861" y="168"/>
                  <a:pt x="860" y="169"/>
                </a:cubicBezTo>
                <a:cubicBezTo>
                  <a:pt x="861" y="170"/>
                  <a:pt x="861" y="172"/>
                  <a:pt x="860" y="173"/>
                </a:cubicBezTo>
                <a:cubicBezTo>
                  <a:pt x="861" y="173"/>
                  <a:pt x="861" y="172"/>
                  <a:pt x="862" y="172"/>
                </a:cubicBezTo>
                <a:cubicBezTo>
                  <a:pt x="862" y="172"/>
                  <a:pt x="861" y="173"/>
                  <a:pt x="861" y="174"/>
                </a:cubicBezTo>
                <a:cubicBezTo>
                  <a:pt x="861" y="178"/>
                  <a:pt x="862" y="181"/>
                  <a:pt x="861" y="186"/>
                </a:cubicBezTo>
                <a:cubicBezTo>
                  <a:pt x="861" y="187"/>
                  <a:pt x="862" y="187"/>
                  <a:pt x="861" y="188"/>
                </a:cubicBezTo>
                <a:cubicBezTo>
                  <a:pt x="861" y="188"/>
                  <a:pt x="862" y="188"/>
                  <a:pt x="862" y="188"/>
                </a:cubicBezTo>
                <a:cubicBezTo>
                  <a:pt x="862" y="190"/>
                  <a:pt x="860" y="196"/>
                  <a:pt x="862" y="198"/>
                </a:cubicBezTo>
                <a:cubicBezTo>
                  <a:pt x="861" y="198"/>
                  <a:pt x="861" y="197"/>
                  <a:pt x="861" y="198"/>
                </a:cubicBezTo>
                <a:cubicBezTo>
                  <a:pt x="861" y="199"/>
                  <a:pt x="860" y="200"/>
                  <a:pt x="861" y="201"/>
                </a:cubicBezTo>
                <a:cubicBezTo>
                  <a:pt x="861" y="204"/>
                  <a:pt x="860" y="206"/>
                  <a:pt x="861" y="208"/>
                </a:cubicBezTo>
                <a:cubicBezTo>
                  <a:pt x="860" y="209"/>
                  <a:pt x="860" y="210"/>
                  <a:pt x="860" y="210"/>
                </a:cubicBezTo>
                <a:cubicBezTo>
                  <a:pt x="860" y="211"/>
                  <a:pt x="860" y="213"/>
                  <a:pt x="860" y="214"/>
                </a:cubicBezTo>
                <a:cubicBezTo>
                  <a:pt x="859" y="231"/>
                  <a:pt x="857" y="248"/>
                  <a:pt x="857" y="264"/>
                </a:cubicBezTo>
                <a:cubicBezTo>
                  <a:pt x="856" y="268"/>
                  <a:pt x="857" y="273"/>
                  <a:pt x="857" y="277"/>
                </a:cubicBezTo>
                <a:cubicBezTo>
                  <a:pt x="857" y="277"/>
                  <a:pt x="857" y="277"/>
                  <a:pt x="857" y="278"/>
                </a:cubicBezTo>
                <a:cubicBezTo>
                  <a:pt x="857" y="279"/>
                  <a:pt x="857" y="279"/>
                  <a:pt x="857" y="279"/>
                </a:cubicBezTo>
                <a:cubicBezTo>
                  <a:pt x="857" y="280"/>
                  <a:pt x="857" y="281"/>
                  <a:pt x="857" y="282"/>
                </a:cubicBezTo>
                <a:cubicBezTo>
                  <a:pt x="857" y="291"/>
                  <a:pt x="857" y="302"/>
                  <a:pt x="859" y="311"/>
                </a:cubicBezTo>
                <a:cubicBezTo>
                  <a:pt x="858" y="317"/>
                  <a:pt x="860" y="324"/>
                  <a:pt x="860" y="331"/>
                </a:cubicBezTo>
                <a:cubicBezTo>
                  <a:pt x="860" y="334"/>
                  <a:pt x="860" y="336"/>
                  <a:pt x="860" y="339"/>
                </a:cubicBezTo>
                <a:cubicBezTo>
                  <a:pt x="861" y="340"/>
                  <a:pt x="861" y="342"/>
                  <a:pt x="861" y="343"/>
                </a:cubicBezTo>
                <a:cubicBezTo>
                  <a:pt x="861" y="345"/>
                  <a:pt x="861" y="347"/>
                  <a:pt x="861" y="349"/>
                </a:cubicBezTo>
                <a:cubicBezTo>
                  <a:pt x="861" y="350"/>
                  <a:pt x="861" y="350"/>
                  <a:pt x="861" y="350"/>
                </a:cubicBezTo>
                <a:cubicBezTo>
                  <a:pt x="861" y="351"/>
                  <a:pt x="861" y="351"/>
                  <a:pt x="861" y="351"/>
                </a:cubicBezTo>
                <a:cubicBezTo>
                  <a:pt x="861" y="351"/>
                  <a:pt x="861" y="351"/>
                  <a:pt x="861" y="351"/>
                </a:cubicBezTo>
                <a:cubicBezTo>
                  <a:pt x="861" y="351"/>
                  <a:pt x="860" y="350"/>
                  <a:pt x="860" y="350"/>
                </a:cubicBezTo>
                <a:cubicBezTo>
                  <a:pt x="859" y="350"/>
                  <a:pt x="858" y="350"/>
                  <a:pt x="857" y="349"/>
                </a:cubicBezTo>
                <a:cubicBezTo>
                  <a:pt x="854" y="349"/>
                  <a:pt x="853" y="349"/>
                  <a:pt x="851" y="348"/>
                </a:cubicBezTo>
                <a:cubicBezTo>
                  <a:pt x="843" y="346"/>
                  <a:pt x="834" y="342"/>
                  <a:pt x="826" y="340"/>
                </a:cubicBezTo>
                <a:cubicBezTo>
                  <a:pt x="824" y="340"/>
                  <a:pt x="821" y="338"/>
                  <a:pt x="819" y="338"/>
                </a:cubicBezTo>
                <a:cubicBezTo>
                  <a:pt x="818" y="338"/>
                  <a:pt x="817" y="338"/>
                  <a:pt x="816" y="337"/>
                </a:cubicBezTo>
                <a:cubicBezTo>
                  <a:pt x="812" y="336"/>
                  <a:pt x="807" y="334"/>
                  <a:pt x="803" y="334"/>
                </a:cubicBezTo>
                <a:cubicBezTo>
                  <a:pt x="801" y="333"/>
                  <a:pt x="799" y="332"/>
                  <a:pt x="797" y="331"/>
                </a:cubicBezTo>
                <a:cubicBezTo>
                  <a:pt x="794" y="331"/>
                  <a:pt x="792" y="330"/>
                  <a:pt x="790" y="330"/>
                </a:cubicBezTo>
                <a:cubicBezTo>
                  <a:pt x="789" y="329"/>
                  <a:pt x="788" y="329"/>
                  <a:pt x="788" y="329"/>
                </a:cubicBezTo>
                <a:cubicBezTo>
                  <a:pt x="787" y="329"/>
                  <a:pt x="787" y="329"/>
                  <a:pt x="786" y="328"/>
                </a:cubicBezTo>
                <a:cubicBezTo>
                  <a:pt x="783" y="328"/>
                  <a:pt x="779" y="327"/>
                  <a:pt x="776" y="325"/>
                </a:cubicBezTo>
                <a:cubicBezTo>
                  <a:pt x="775" y="325"/>
                  <a:pt x="775" y="325"/>
                  <a:pt x="775" y="326"/>
                </a:cubicBezTo>
                <a:cubicBezTo>
                  <a:pt x="773" y="324"/>
                  <a:pt x="770" y="325"/>
                  <a:pt x="768" y="324"/>
                </a:cubicBezTo>
                <a:cubicBezTo>
                  <a:pt x="767" y="324"/>
                  <a:pt x="767" y="324"/>
                  <a:pt x="767" y="324"/>
                </a:cubicBezTo>
                <a:cubicBezTo>
                  <a:pt x="766" y="323"/>
                  <a:pt x="765" y="323"/>
                  <a:pt x="763" y="323"/>
                </a:cubicBezTo>
                <a:cubicBezTo>
                  <a:pt x="759" y="321"/>
                  <a:pt x="755" y="321"/>
                  <a:pt x="751" y="319"/>
                </a:cubicBezTo>
                <a:cubicBezTo>
                  <a:pt x="749" y="320"/>
                  <a:pt x="746" y="319"/>
                  <a:pt x="744" y="318"/>
                </a:cubicBezTo>
                <a:cubicBezTo>
                  <a:pt x="743" y="318"/>
                  <a:pt x="743" y="319"/>
                  <a:pt x="742" y="318"/>
                </a:cubicBezTo>
                <a:cubicBezTo>
                  <a:pt x="741" y="318"/>
                  <a:pt x="741" y="318"/>
                  <a:pt x="741" y="318"/>
                </a:cubicBezTo>
                <a:cubicBezTo>
                  <a:pt x="740" y="318"/>
                  <a:pt x="740" y="318"/>
                  <a:pt x="739" y="318"/>
                </a:cubicBezTo>
                <a:cubicBezTo>
                  <a:pt x="738" y="317"/>
                  <a:pt x="738" y="317"/>
                  <a:pt x="737" y="316"/>
                </a:cubicBezTo>
                <a:cubicBezTo>
                  <a:pt x="736" y="316"/>
                  <a:pt x="736" y="317"/>
                  <a:pt x="735" y="316"/>
                </a:cubicBezTo>
                <a:cubicBezTo>
                  <a:pt x="734" y="316"/>
                  <a:pt x="733" y="315"/>
                  <a:pt x="733" y="315"/>
                </a:cubicBezTo>
                <a:cubicBezTo>
                  <a:pt x="731" y="315"/>
                  <a:pt x="729" y="316"/>
                  <a:pt x="727" y="314"/>
                </a:cubicBezTo>
                <a:cubicBezTo>
                  <a:pt x="725" y="314"/>
                  <a:pt x="724" y="313"/>
                  <a:pt x="722" y="313"/>
                </a:cubicBezTo>
                <a:cubicBezTo>
                  <a:pt x="721" y="313"/>
                  <a:pt x="720" y="313"/>
                  <a:pt x="719" y="313"/>
                </a:cubicBezTo>
                <a:cubicBezTo>
                  <a:pt x="718" y="313"/>
                  <a:pt x="718" y="313"/>
                  <a:pt x="717" y="313"/>
                </a:cubicBezTo>
                <a:cubicBezTo>
                  <a:pt x="715" y="312"/>
                  <a:pt x="713" y="313"/>
                  <a:pt x="711" y="311"/>
                </a:cubicBezTo>
                <a:cubicBezTo>
                  <a:pt x="708" y="312"/>
                  <a:pt x="703" y="309"/>
                  <a:pt x="701" y="311"/>
                </a:cubicBezTo>
                <a:cubicBezTo>
                  <a:pt x="701" y="312"/>
                  <a:pt x="700" y="313"/>
                  <a:pt x="699" y="313"/>
                </a:cubicBezTo>
                <a:cubicBezTo>
                  <a:pt x="698" y="313"/>
                  <a:pt x="698" y="312"/>
                  <a:pt x="697" y="311"/>
                </a:cubicBezTo>
                <a:cubicBezTo>
                  <a:pt x="696" y="311"/>
                  <a:pt x="693" y="310"/>
                  <a:pt x="692" y="310"/>
                </a:cubicBezTo>
                <a:cubicBezTo>
                  <a:pt x="691" y="310"/>
                  <a:pt x="691" y="311"/>
                  <a:pt x="690" y="311"/>
                </a:cubicBezTo>
                <a:cubicBezTo>
                  <a:pt x="689" y="311"/>
                  <a:pt x="688" y="309"/>
                  <a:pt x="687" y="309"/>
                </a:cubicBezTo>
                <a:cubicBezTo>
                  <a:pt x="686" y="309"/>
                  <a:pt x="685" y="310"/>
                  <a:pt x="684" y="310"/>
                </a:cubicBezTo>
                <a:cubicBezTo>
                  <a:pt x="683" y="309"/>
                  <a:pt x="682" y="308"/>
                  <a:pt x="682" y="307"/>
                </a:cubicBezTo>
                <a:cubicBezTo>
                  <a:pt x="682" y="307"/>
                  <a:pt x="682" y="307"/>
                  <a:pt x="681" y="307"/>
                </a:cubicBezTo>
                <a:cubicBezTo>
                  <a:pt x="680" y="305"/>
                  <a:pt x="677" y="304"/>
                  <a:pt x="674" y="304"/>
                </a:cubicBezTo>
                <a:cubicBezTo>
                  <a:pt x="674" y="303"/>
                  <a:pt x="673" y="303"/>
                  <a:pt x="673" y="303"/>
                </a:cubicBezTo>
                <a:cubicBezTo>
                  <a:pt x="670" y="302"/>
                  <a:pt x="668" y="299"/>
                  <a:pt x="666" y="296"/>
                </a:cubicBezTo>
                <a:cubicBezTo>
                  <a:pt x="666" y="296"/>
                  <a:pt x="665" y="296"/>
                  <a:pt x="665" y="295"/>
                </a:cubicBezTo>
                <a:cubicBezTo>
                  <a:pt x="664" y="294"/>
                  <a:pt x="664" y="293"/>
                  <a:pt x="663" y="292"/>
                </a:cubicBezTo>
                <a:cubicBezTo>
                  <a:pt x="663" y="291"/>
                  <a:pt x="662" y="291"/>
                  <a:pt x="662" y="290"/>
                </a:cubicBezTo>
                <a:cubicBezTo>
                  <a:pt x="662" y="288"/>
                  <a:pt x="661" y="287"/>
                  <a:pt x="660" y="286"/>
                </a:cubicBezTo>
                <a:cubicBezTo>
                  <a:pt x="660" y="285"/>
                  <a:pt x="659" y="284"/>
                  <a:pt x="659" y="283"/>
                </a:cubicBezTo>
                <a:cubicBezTo>
                  <a:pt x="658" y="281"/>
                  <a:pt x="659" y="279"/>
                  <a:pt x="658" y="277"/>
                </a:cubicBezTo>
                <a:cubicBezTo>
                  <a:pt x="659" y="274"/>
                  <a:pt x="659" y="271"/>
                  <a:pt x="660" y="267"/>
                </a:cubicBezTo>
                <a:cubicBezTo>
                  <a:pt x="660" y="267"/>
                  <a:pt x="659" y="267"/>
                  <a:pt x="660" y="266"/>
                </a:cubicBezTo>
                <a:cubicBezTo>
                  <a:pt x="661" y="265"/>
                  <a:pt x="661" y="263"/>
                  <a:pt x="662" y="261"/>
                </a:cubicBezTo>
                <a:cubicBezTo>
                  <a:pt x="663" y="261"/>
                  <a:pt x="663" y="260"/>
                  <a:pt x="664" y="260"/>
                </a:cubicBezTo>
                <a:cubicBezTo>
                  <a:pt x="665" y="259"/>
                  <a:pt x="665" y="258"/>
                  <a:pt x="666" y="257"/>
                </a:cubicBezTo>
                <a:cubicBezTo>
                  <a:pt x="670" y="256"/>
                  <a:pt x="673" y="253"/>
                  <a:pt x="677" y="251"/>
                </a:cubicBezTo>
                <a:cubicBezTo>
                  <a:pt x="677" y="251"/>
                  <a:pt x="678" y="251"/>
                  <a:pt x="678" y="251"/>
                </a:cubicBezTo>
                <a:cubicBezTo>
                  <a:pt x="680" y="250"/>
                  <a:pt x="682" y="250"/>
                  <a:pt x="684" y="249"/>
                </a:cubicBezTo>
                <a:cubicBezTo>
                  <a:pt x="685" y="248"/>
                  <a:pt x="687" y="249"/>
                  <a:pt x="689" y="249"/>
                </a:cubicBezTo>
                <a:cubicBezTo>
                  <a:pt x="690" y="249"/>
                  <a:pt x="690" y="248"/>
                  <a:pt x="692" y="249"/>
                </a:cubicBezTo>
                <a:cubicBezTo>
                  <a:pt x="693" y="249"/>
                  <a:pt x="695" y="248"/>
                  <a:pt x="696" y="248"/>
                </a:cubicBezTo>
                <a:cubicBezTo>
                  <a:pt x="698" y="248"/>
                  <a:pt x="700" y="249"/>
                  <a:pt x="701" y="250"/>
                </a:cubicBezTo>
                <a:cubicBezTo>
                  <a:pt x="702" y="250"/>
                  <a:pt x="703" y="249"/>
                  <a:pt x="704" y="250"/>
                </a:cubicBezTo>
                <a:cubicBezTo>
                  <a:pt x="705" y="250"/>
                  <a:pt x="706" y="252"/>
                  <a:pt x="707" y="252"/>
                </a:cubicBezTo>
                <a:close/>
                <a:moveTo>
                  <a:pt x="858" y="156"/>
                </a:moveTo>
                <a:cubicBezTo>
                  <a:pt x="858" y="156"/>
                  <a:pt x="858" y="156"/>
                  <a:pt x="858" y="156"/>
                </a:cubicBezTo>
                <a:cubicBezTo>
                  <a:pt x="858" y="157"/>
                  <a:pt x="859" y="156"/>
                  <a:pt x="858" y="156"/>
                </a:cubicBezTo>
                <a:close/>
                <a:moveTo>
                  <a:pt x="859" y="156"/>
                </a:moveTo>
                <a:cubicBezTo>
                  <a:pt x="860" y="155"/>
                  <a:pt x="859" y="154"/>
                  <a:pt x="860" y="152"/>
                </a:cubicBezTo>
                <a:cubicBezTo>
                  <a:pt x="859" y="152"/>
                  <a:pt x="859" y="152"/>
                  <a:pt x="860" y="151"/>
                </a:cubicBezTo>
                <a:cubicBezTo>
                  <a:pt x="859" y="150"/>
                  <a:pt x="860" y="148"/>
                  <a:pt x="858" y="148"/>
                </a:cubicBezTo>
                <a:cubicBezTo>
                  <a:pt x="858" y="149"/>
                  <a:pt x="858" y="150"/>
                  <a:pt x="857" y="151"/>
                </a:cubicBezTo>
                <a:cubicBezTo>
                  <a:pt x="857" y="151"/>
                  <a:pt x="858" y="151"/>
                  <a:pt x="858" y="151"/>
                </a:cubicBezTo>
                <a:cubicBezTo>
                  <a:pt x="858" y="152"/>
                  <a:pt x="858" y="154"/>
                  <a:pt x="858" y="156"/>
                </a:cubicBezTo>
                <a:cubicBezTo>
                  <a:pt x="858" y="156"/>
                  <a:pt x="858" y="155"/>
                  <a:pt x="859" y="156"/>
                </a:cubicBezTo>
                <a:close/>
              </a:path>
            </a:pathLst>
          </a:custGeom>
          <a:solidFill>
            <a:srgbClr val="EF9032"/>
          </a:solidFill>
          <a:ln>
            <a:noFill/>
          </a:ln>
        </p:spPr>
        <p:txBody>
          <a:bodyPr vert="horz" wrap="square" lIns="91416" tIns="45708" rIns="91416" bIns="45708" numCol="1" anchor="t" anchorCtr="0" compatLnSpc="1">
            <a:prstTxWarp prst="textNoShape">
              <a:avLst/>
            </a:prstTxWarp>
          </a:bodyPr>
          <a:lstStyle/>
          <a:p>
            <a:pPr defTabSz="1218938"/>
            <a:endParaRPr lang="en-US" sz="2399">
              <a:solidFill>
                <a:prstClr val="black"/>
              </a:solidFill>
            </a:endParaRPr>
          </a:p>
        </p:txBody>
      </p:sp>
      <p:sp>
        <p:nvSpPr>
          <p:cNvPr id="19" name="TextBox 18">
            <a:extLst>
              <a:ext uri="{FF2B5EF4-FFF2-40B4-BE49-F238E27FC236}">
                <a16:creationId xmlns:a16="http://schemas.microsoft.com/office/drawing/2014/main" id="{3A169596-A9E6-45A0-AC2E-261C0A634A72}"/>
              </a:ext>
            </a:extLst>
          </p:cNvPr>
          <p:cNvSpPr txBox="1"/>
          <p:nvPr/>
        </p:nvSpPr>
        <p:spPr>
          <a:xfrm>
            <a:off x="10254457" y="5456479"/>
            <a:ext cx="3994807" cy="615553"/>
          </a:xfrm>
          <a:prstGeom prst="rect">
            <a:avLst/>
          </a:prstGeom>
          <a:solidFill>
            <a:schemeClr val="accent3">
              <a:lumMod val="20000"/>
              <a:lumOff val="80000"/>
            </a:schemeClr>
          </a:solidFill>
          <a:ln>
            <a:solidFill>
              <a:srgbClr val="F3ECDF"/>
            </a:solidFill>
          </a:ln>
          <a:effectLst>
            <a:outerShdw blurRad="50800" dist="38100" dir="2700000" algn="tl" rotWithShape="0">
              <a:prstClr val="black">
                <a:alpha val="40000"/>
              </a:prstClr>
            </a:outerShdw>
          </a:effectLst>
        </p:spPr>
        <p:txBody>
          <a:bodyPr wrap="square" lIns="182880" tIns="91440" rIns="182880" bIns="91440" rtlCol="0" anchor="ctr">
            <a:spAutoFit/>
          </a:bodyPr>
          <a:lstStyle>
            <a:defPPr>
              <a:defRPr lang="en-US"/>
            </a:defPPr>
            <a:lvl1pPr algn="ctr">
              <a:defRPr sz="1400">
                <a:solidFill>
                  <a:srgbClr val="821F00"/>
                </a:solidFill>
                <a:latin typeface="Titillium Web" panose="00000500000000000000" pitchFamily="2" charset="0"/>
              </a:defRPr>
            </a:lvl1pPr>
          </a:lstStyle>
          <a:p>
            <a:r>
              <a:rPr lang="it-IT" dirty="0"/>
              <a:t>Per annullare l’operazione,  cliccare su </a:t>
            </a:r>
            <a:r>
              <a:rPr lang="it-IT" b="1" dirty="0"/>
              <a:t>«indietro»</a:t>
            </a:r>
            <a:endParaRPr lang="it-IT" dirty="0"/>
          </a:p>
        </p:txBody>
      </p:sp>
    </p:spTree>
    <p:extLst>
      <p:ext uri="{BB962C8B-B14F-4D97-AF65-F5344CB8AC3E}">
        <p14:creationId xmlns:p14="http://schemas.microsoft.com/office/powerpoint/2010/main" val="283258825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10" presetClass="entr" presetSubtype="0"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500"/>
                                        <p:tgtEl>
                                          <p:spTgt spid="16"/>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fade">
                                      <p:cBhvr>
                                        <p:cTn id="30" dur="500"/>
                                        <p:tgtEl>
                                          <p:spTgt spid="18"/>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9" grpId="0" animBg="1"/>
      <p:bldP spid="8" grpId="0" animBg="1"/>
      <p:bldP spid="14" grpId="0" animBg="1"/>
      <p:bldP spid="16" grpId="0" animBg="1"/>
      <p:bldP spid="1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C45167A-BC81-439D-8CA5-1FFC03E43117}"/>
              </a:ext>
            </a:extLst>
          </p:cNvPr>
          <p:cNvPicPr>
            <a:picLocks noChangeAspect="1"/>
          </p:cNvPicPr>
          <p:nvPr/>
        </p:nvPicPr>
        <p:blipFill>
          <a:blip r:embed="rId3"/>
          <a:stretch>
            <a:fillRect/>
          </a:stretch>
        </p:blipFill>
        <p:spPr>
          <a:xfrm>
            <a:off x="2544075" y="1786595"/>
            <a:ext cx="7696200" cy="4095750"/>
          </a:xfrm>
          <a:prstGeom prst="rect">
            <a:avLst/>
          </a:prstGeom>
        </p:spPr>
      </p:pic>
      <p:sp>
        <p:nvSpPr>
          <p:cNvPr id="17" name="Title 1"/>
          <p:cNvSpPr txBox="1">
            <a:spLocks/>
          </p:cNvSpPr>
          <p:nvPr/>
        </p:nvSpPr>
        <p:spPr>
          <a:xfrm>
            <a:off x="685800" y="228443"/>
            <a:ext cx="13258800" cy="801068"/>
          </a:xfrm>
          <a:prstGeom prst="rect">
            <a:avLst/>
          </a:prstGeom>
        </p:spPr>
        <p:txBody>
          <a:bodyPr vert="horz" lIns="0" tIns="0" rIns="0" bIns="0" rtlCol="0" anchor="t" anchorCtr="0">
            <a:normAutofit lnSpcReduction="10000"/>
          </a:bodyPr>
          <a:lstStyle>
            <a:lvl1pPr>
              <a:lnSpc>
                <a:spcPct val="85000"/>
              </a:lnSpc>
              <a:spcBef>
                <a:spcPct val="0"/>
              </a:spcBef>
              <a:buNone/>
              <a:defRPr sz="3200" b="1">
                <a:solidFill>
                  <a:srgbClr val="002060"/>
                </a:solidFill>
                <a:latin typeface="Titillium Web" panose="00000500000000000000" pitchFamily="2" charset="0"/>
                <a:ea typeface="+mj-ea"/>
                <a:cs typeface="+mj-cs"/>
              </a:defRPr>
            </a:lvl1pPr>
          </a:lstStyle>
          <a:p>
            <a:r>
              <a:rPr lang="it-IT" dirty="0"/>
              <a:t>DICHIARAZIONI RELATIVE ALL’ABILITAZIONE/SPECIALIZZAZIONE </a:t>
            </a:r>
          </a:p>
          <a:p>
            <a:r>
              <a:rPr lang="it-IT" dirty="0"/>
              <a:t>CONSEGUITA</a:t>
            </a:r>
          </a:p>
        </p:txBody>
      </p:sp>
      <p:sp>
        <p:nvSpPr>
          <p:cNvPr id="20" name="Rectangle 19">
            <a:extLst>
              <a:ext uri="{FF2B5EF4-FFF2-40B4-BE49-F238E27FC236}">
                <a16:creationId xmlns:a16="http://schemas.microsoft.com/office/drawing/2014/main" id="{FC0A3085-4E39-4FE3-BA98-E5BE27E66382}"/>
              </a:ext>
            </a:extLst>
          </p:cNvPr>
          <p:cNvSpPr/>
          <p:nvPr/>
        </p:nvSpPr>
        <p:spPr>
          <a:xfrm>
            <a:off x="0" y="867097"/>
            <a:ext cx="7282052" cy="72008"/>
          </a:xfrm>
          <a:prstGeom prst="rect">
            <a:avLst/>
          </a:prstGeom>
          <a:gradFill flip="none" rotWithShape="1">
            <a:gsLst>
              <a:gs pos="0">
                <a:srgbClr val="0070C0"/>
              </a:gs>
              <a:gs pos="100000">
                <a:schemeClr val="bg1"/>
              </a:gs>
            </a:gsLst>
            <a:lin ang="0" scaled="1"/>
            <a:tileRect/>
          </a:gradFill>
          <a:ln>
            <a:noFill/>
          </a:ln>
        </p:spPr>
        <p:style>
          <a:lnRef idx="0">
            <a:schemeClr val="accent1"/>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196DD39-9C76-4B93-935A-B3943C390FE7}"/>
              </a:ext>
            </a:extLst>
          </p:cNvPr>
          <p:cNvSpPr txBox="1"/>
          <p:nvPr/>
        </p:nvSpPr>
        <p:spPr>
          <a:xfrm>
            <a:off x="509103" y="1614443"/>
            <a:ext cx="1765537" cy="2123658"/>
          </a:xfrm>
          <a:prstGeom prst="rect">
            <a:avLst/>
          </a:prstGeom>
          <a:solidFill>
            <a:schemeClr val="accent3">
              <a:lumMod val="20000"/>
              <a:lumOff val="80000"/>
            </a:schemeClr>
          </a:solidFill>
          <a:ln>
            <a:solidFill>
              <a:srgbClr val="F3ECDF"/>
            </a:solidFill>
          </a:ln>
          <a:effectLst>
            <a:outerShdw blurRad="50800" dist="38100" dir="2700000" algn="tl" rotWithShape="0">
              <a:prstClr val="black">
                <a:alpha val="40000"/>
              </a:prstClr>
            </a:outerShdw>
          </a:effectLst>
        </p:spPr>
        <p:txBody>
          <a:bodyPr wrap="square" lIns="182880" tIns="91440" rIns="182880" bIns="91440" rtlCol="0" anchor="ctr">
            <a:spAutoFit/>
          </a:bodyPr>
          <a:lstStyle>
            <a:defPPr>
              <a:defRPr lang="en-US"/>
            </a:defPPr>
            <a:lvl1pPr algn="ctr">
              <a:defRPr sz="1400">
                <a:solidFill>
                  <a:srgbClr val="821F00"/>
                </a:solidFill>
                <a:latin typeface="Titillium Web" panose="00000500000000000000" pitchFamily="2" charset="0"/>
              </a:defRPr>
            </a:lvl1pPr>
          </a:lstStyle>
          <a:p>
            <a:r>
              <a:rPr lang="it-IT" dirty="0"/>
              <a:t>Ad inserimento effettuato, il sistema fornisce un messaggio i ‘Operazione eseguita’ e riporta i riferimenti della graduatoria trattata</a:t>
            </a:r>
          </a:p>
        </p:txBody>
      </p:sp>
      <p:sp>
        <p:nvSpPr>
          <p:cNvPr id="14" name="TextBox 13">
            <a:extLst>
              <a:ext uri="{FF2B5EF4-FFF2-40B4-BE49-F238E27FC236}">
                <a16:creationId xmlns:a16="http://schemas.microsoft.com/office/drawing/2014/main" id="{41F66EA4-2DBD-431D-AE15-9241E39BDDB9}"/>
              </a:ext>
            </a:extLst>
          </p:cNvPr>
          <p:cNvSpPr txBox="1"/>
          <p:nvPr/>
        </p:nvSpPr>
        <p:spPr>
          <a:xfrm>
            <a:off x="10458906" y="1786595"/>
            <a:ext cx="3778783" cy="2985433"/>
          </a:xfrm>
          <a:prstGeom prst="rect">
            <a:avLst/>
          </a:prstGeom>
          <a:solidFill>
            <a:schemeClr val="accent3">
              <a:lumMod val="20000"/>
              <a:lumOff val="80000"/>
            </a:schemeClr>
          </a:solidFill>
          <a:ln>
            <a:solidFill>
              <a:srgbClr val="F3ECDF"/>
            </a:solidFill>
          </a:ln>
          <a:effectLst>
            <a:outerShdw blurRad="50800" dist="38100" dir="2700000" algn="tl" rotWithShape="0">
              <a:prstClr val="black">
                <a:alpha val="40000"/>
              </a:prstClr>
            </a:outerShdw>
          </a:effectLst>
        </p:spPr>
        <p:txBody>
          <a:bodyPr wrap="square" lIns="182880" tIns="91440" rIns="182880" bIns="91440" rtlCol="0" anchor="ctr">
            <a:spAutoFit/>
          </a:bodyPr>
          <a:lstStyle>
            <a:defPPr>
              <a:defRPr lang="en-US"/>
            </a:defPPr>
            <a:lvl1pPr algn="ctr">
              <a:defRPr sz="1400">
                <a:solidFill>
                  <a:srgbClr val="821F00"/>
                </a:solidFill>
                <a:latin typeface="Titillium Web" panose="00000500000000000000" pitchFamily="2" charset="0"/>
              </a:defRPr>
            </a:lvl1pPr>
          </a:lstStyle>
          <a:p>
            <a:r>
              <a:rPr lang="it-IT" dirty="0"/>
              <a:t>Completato l’inserimento dei dati, è possibile visualizzare, modificare o eliminare quanto precedentemente inserito.</a:t>
            </a:r>
          </a:p>
          <a:p>
            <a:r>
              <a:rPr lang="it-IT" dirty="0"/>
              <a:t>Cliccare su </a:t>
            </a:r>
            <a:r>
              <a:rPr lang="it-IT" b="1" dirty="0"/>
              <a:t>«Azioni disponibili» </a:t>
            </a:r>
            <a:r>
              <a:rPr lang="it-IT" dirty="0"/>
              <a:t>il sistema prospetta la lista delle azioni disponibili </a:t>
            </a:r>
          </a:p>
          <a:p>
            <a:endParaRPr lang="it-IT" dirty="0"/>
          </a:p>
          <a:p>
            <a:endParaRPr lang="it-IT" dirty="0"/>
          </a:p>
          <a:p>
            <a:endParaRPr lang="it-IT" dirty="0"/>
          </a:p>
          <a:p>
            <a:endParaRPr lang="it-IT" dirty="0"/>
          </a:p>
          <a:p>
            <a:endParaRPr lang="it-IT" dirty="0"/>
          </a:p>
          <a:p>
            <a:endParaRPr lang="it-IT" dirty="0"/>
          </a:p>
          <a:p>
            <a:endParaRPr lang="it-IT" dirty="0"/>
          </a:p>
          <a:p>
            <a:endParaRPr lang="it-IT" dirty="0"/>
          </a:p>
        </p:txBody>
      </p:sp>
      <p:pic>
        <p:nvPicPr>
          <p:cNvPr id="15" name="Picture 14">
            <a:extLst>
              <a:ext uri="{FF2B5EF4-FFF2-40B4-BE49-F238E27FC236}">
                <a16:creationId xmlns:a16="http://schemas.microsoft.com/office/drawing/2014/main" id="{0EFBCDF1-3DE9-4D29-8D70-EAD573EA14D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27476" y="4359889"/>
            <a:ext cx="560659" cy="560659"/>
          </a:xfrm>
          <a:prstGeom prst="rect">
            <a:avLst/>
          </a:prstGeom>
        </p:spPr>
      </p:pic>
      <p:sp>
        <p:nvSpPr>
          <p:cNvPr id="16" name="Freeform 19">
            <a:extLst>
              <a:ext uri="{FF2B5EF4-FFF2-40B4-BE49-F238E27FC236}">
                <a16:creationId xmlns:a16="http://schemas.microsoft.com/office/drawing/2014/main" id="{4ED87571-67BE-42A1-8EA5-C04A8A8EDF4A}"/>
              </a:ext>
            </a:extLst>
          </p:cNvPr>
          <p:cNvSpPr>
            <a:spLocks noChangeAspect="1" noEditPoints="1"/>
          </p:cNvSpPr>
          <p:nvPr/>
        </p:nvSpPr>
        <p:spPr bwMode="auto">
          <a:xfrm rot="20801694" flipV="1">
            <a:off x="9269404" y="3997830"/>
            <a:ext cx="2436868" cy="734969"/>
          </a:xfrm>
          <a:custGeom>
            <a:avLst/>
            <a:gdLst>
              <a:gd name="T0" fmla="*/ 715 w 868"/>
              <a:gd name="T1" fmla="*/ 128 h 351"/>
              <a:gd name="T2" fmla="*/ 363 w 868"/>
              <a:gd name="T3" fmla="*/ 50 h 351"/>
              <a:gd name="T4" fmla="*/ 226 w 868"/>
              <a:gd name="T5" fmla="*/ 94 h 351"/>
              <a:gd name="T6" fmla="*/ 155 w 868"/>
              <a:gd name="T7" fmla="*/ 112 h 351"/>
              <a:gd name="T8" fmla="*/ 111 w 868"/>
              <a:gd name="T9" fmla="*/ 138 h 351"/>
              <a:gd name="T10" fmla="*/ 85 w 868"/>
              <a:gd name="T11" fmla="*/ 163 h 351"/>
              <a:gd name="T12" fmla="*/ 104 w 868"/>
              <a:gd name="T13" fmla="*/ 185 h 351"/>
              <a:gd name="T14" fmla="*/ 69 w 868"/>
              <a:gd name="T15" fmla="*/ 174 h 351"/>
              <a:gd name="T16" fmla="*/ 92 w 868"/>
              <a:gd name="T17" fmla="*/ 203 h 351"/>
              <a:gd name="T18" fmla="*/ 66 w 868"/>
              <a:gd name="T19" fmla="*/ 192 h 351"/>
              <a:gd name="T20" fmla="*/ 75 w 868"/>
              <a:gd name="T21" fmla="*/ 207 h 351"/>
              <a:gd name="T22" fmla="*/ 72 w 868"/>
              <a:gd name="T23" fmla="*/ 224 h 351"/>
              <a:gd name="T24" fmla="*/ 64 w 868"/>
              <a:gd name="T25" fmla="*/ 228 h 351"/>
              <a:gd name="T26" fmla="*/ 29 w 868"/>
              <a:gd name="T27" fmla="*/ 217 h 351"/>
              <a:gd name="T28" fmla="*/ 31 w 868"/>
              <a:gd name="T29" fmla="*/ 228 h 351"/>
              <a:gd name="T30" fmla="*/ 53 w 868"/>
              <a:gd name="T31" fmla="*/ 253 h 351"/>
              <a:gd name="T32" fmla="*/ 36 w 868"/>
              <a:gd name="T33" fmla="*/ 257 h 351"/>
              <a:gd name="T34" fmla="*/ 774 w 868"/>
              <a:gd name="T35" fmla="*/ 258 h 351"/>
              <a:gd name="T36" fmla="*/ 640 w 868"/>
              <a:gd name="T37" fmla="*/ 136 h 351"/>
              <a:gd name="T38" fmla="*/ 376 w 868"/>
              <a:gd name="T39" fmla="*/ 47 h 351"/>
              <a:gd name="T40" fmla="*/ 235 w 868"/>
              <a:gd name="T41" fmla="*/ 76 h 351"/>
              <a:gd name="T42" fmla="*/ 221 w 868"/>
              <a:gd name="T43" fmla="*/ 70 h 351"/>
              <a:gd name="T44" fmla="*/ 180 w 868"/>
              <a:gd name="T45" fmla="*/ 89 h 351"/>
              <a:gd name="T46" fmla="*/ 168 w 868"/>
              <a:gd name="T47" fmla="*/ 110 h 351"/>
              <a:gd name="T48" fmla="*/ 140 w 868"/>
              <a:gd name="T49" fmla="*/ 145 h 351"/>
              <a:gd name="T50" fmla="*/ 81 w 868"/>
              <a:gd name="T51" fmla="*/ 192 h 351"/>
              <a:gd name="T52" fmla="*/ 126 w 868"/>
              <a:gd name="T53" fmla="*/ 134 h 351"/>
              <a:gd name="T54" fmla="*/ 253 w 868"/>
              <a:gd name="T55" fmla="*/ 36 h 351"/>
              <a:gd name="T56" fmla="*/ 399 w 868"/>
              <a:gd name="T57" fmla="*/ 2 h 351"/>
              <a:gd name="T58" fmla="*/ 510 w 868"/>
              <a:gd name="T59" fmla="*/ 14 h 351"/>
              <a:gd name="T60" fmla="*/ 732 w 868"/>
              <a:gd name="T61" fmla="*/ 145 h 351"/>
              <a:gd name="T62" fmla="*/ 794 w 868"/>
              <a:gd name="T63" fmla="*/ 260 h 351"/>
              <a:gd name="T64" fmla="*/ 787 w 868"/>
              <a:gd name="T65" fmla="*/ 222 h 351"/>
              <a:gd name="T66" fmla="*/ 721 w 868"/>
              <a:gd name="T67" fmla="*/ 150 h 351"/>
              <a:gd name="T68" fmla="*/ 533 w 868"/>
              <a:gd name="T69" fmla="*/ 22 h 351"/>
              <a:gd name="T70" fmla="*/ 380 w 868"/>
              <a:gd name="T71" fmla="*/ 47 h 351"/>
              <a:gd name="T72" fmla="*/ 307 w 868"/>
              <a:gd name="T73" fmla="*/ 53 h 351"/>
              <a:gd name="T74" fmla="*/ 281 w 868"/>
              <a:gd name="T75" fmla="*/ 47 h 351"/>
              <a:gd name="T76" fmla="*/ 242 w 868"/>
              <a:gd name="T77" fmla="*/ 43 h 351"/>
              <a:gd name="T78" fmla="*/ 222 w 868"/>
              <a:gd name="T79" fmla="*/ 51 h 351"/>
              <a:gd name="T80" fmla="*/ 197 w 868"/>
              <a:gd name="T81" fmla="*/ 73 h 351"/>
              <a:gd name="T82" fmla="*/ 164 w 868"/>
              <a:gd name="T83" fmla="*/ 99 h 351"/>
              <a:gd name="T84" fmla="*/ 142 w 868"/>
              <a:gd name="T85" fmla="*/ 117 h 351"/>
              <a:gd name="T86" fmla="*/ 141 w 868"/>
              <a:gd name="T87" fmla="*/ 138 h 351"/>
              <a:gd name="T88" fmla="*/ 124 w 868"/>
              <a:gd name="T89" fmla="*/ 129 h 351"/>
              <a:gd name="T90" fmla="*/ 113 w 868"/>
              <a:gd name="T91" fmla="*/ 142 h 351"/>
              <a:gd name="T92" fmla="*/ 337 w 868"/>
              <a:gd name="T93" fmla="*/ 9 h 351"/>
              <a:gd name="T94" fmla="*/ 168 w 868"/>
              <a:gd name="T95" fmla="*/ 125 h 351"/>
              <a:gd name="T96" fmla="*/ 197 w 868"/>
              <a:gd name="T97" fmla="*/ 105 h 351"/>
              <a:gd name="T98" fmla="*/ 131 w 868"/>
              <a:gd name="T99" fmla="*/ 159 h 351"/>
              <a:gd name="T100" fmla="*/ 88 w 868"/>
              <a:gd name="T101" fmla="*/ 171 h 351"/>
              <a:gd name="T102" fmla="*/ 85 w 868"/>
              <a:gd name="T103" fmla="*/ 191 h 351"/>
              <a:gd name="T104" fmla="*/ 79 w 868"/>
              <a:gd name="T105" fmla="*/ 215 h 351"/>
              <a:gd name="T106" fmla="*/ 48 w 868"/>
              <a:gd name="T107" fmla="*/ 193 h 351"/>
              <a:gd name="T108" fmla="*/ 64 w 868"/>
              <a:gd name="T109" fmla="*/ 238 h 351"/>
              <a:gd name="T110" fmla="*/ 17 w 868"/>
              <a:gd name="T111" fmla="*/ 235 h 351"/>
              <a:gd name="T112" fmla="*/ 87 w 868"/>
              <a:gd name="T113" fmla="*/ 158 h 351"/>
              <a:gd name="T114" fmla="*/ 865 w 868"/>
              <a:gd name="T115" fmla="*/ 172 h 351"/>
              <a:gd name="T116" fmla="*/ 859 w 868"/>
              <a:gd name="T117" fmla="*/ 117 h 351"/>
              <a:gd name="T118" fmla="*/ 782 w 868"/>
              <a:gd name="T119" fmla="*/ 277 h 351"/>
              <a:gd name="T120" fmla="*/ 841 w 868"/>
              <a:gd name="T121" fmla="*/ 164 h 351"/>
              <a:gd name="T122" fmla="*/ 861 w 868"/>
              <a:gd name="T123" fmla="*/ 201 h 351"/>
              <a:gd name="T124" fmla="*/ 666 w 868"/>
              <a:gd name="T125" fmla="*/ 296 h 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68" h="351">
                <a:moveTo>
                  <a:pt x="813" y="278"/>
                </a:moveTo>
                <a:cubicBezTo>
                  <a:pt x="812" y="276"/>
                  <a:pt x="811" y="275"/>
                  <a:pt x="812" y="275"/>
                </a:cubicBezTo>
                <a:cubicBezTo>
                  <a:pt x="813" y="277"/>
                  <a:pt x="813" y="278"/>
                  <a:pt x="813" y="278"/>
                </a:cubicBezTo>
                <a:close/>
                <a:moveTo>
                  <a:pt x="812" y="266"/>
                </a:moveTo>
                <a:cubicBezTo>
                  <a:pt x="813" y="269"/>
                  <a:pt x="814" y="269"/>
                  <a:pt x="814" y="271"/>
                </a:cubicBezTo>
                <a:cubicBezTo>
                  <a:pt x="813" y="267"/>
                  <a:pt x="813" y="271"/>
                  <a:pt x="813" y="270"/>
                </a:cubicBezTo>
                <a:cubicBezTo>
                  <a:pt x="815" y="276"/>
                  <a:pt x="814" y="270"/>
                  <a:pt x="815" y="272"/>
                </a:cubicBezTo>
                <a:cubicBezTo>
                  <a:pt x="814" y="268"/>
                  <a:pt x="813" y="267"/>
                  <a:pt x="812" y="266"/>
                </a:cubicBezTo>
                <a:close/>
                <a:moveTo>
                  <a:pt x="781" y="282"/>
                </a:moveTo>
                <a:cubicBezTo>
                  <a:pt x="782" y="285"/>
                  <a:pt x="783" y="285"/>
                  <a:pt x="784" y="284"/>
                </a:cubicBezTo>
                <a:cubicBezTo>
                  <a:pt x="782" y="282"/>
                  <a:pt x="782" y="282"/>
                  <a:pt x="781" y="282"/>
                </a:cubicBezTo>
                <a:close/>
                <a:moveTo>
                  <a:pt x="798" y="267"/>
                </a:moveTo>
                <a:cubicBezTo>
                  <a:pt x="798" y="268"/>
                  <a:pt x="801" y="272"/>
                  <a:pt x="801" y="272"/>
                </a:cubicBezTo>
                <a:cubicBezTo>
                  <a:pt x="801" y="269"/>
                  <a:pt x="799" y="267"/>
                  <a:pt x="798" y="267"/>
                </a:cubicBezTo>
                <a:close/>
                <a:moveTo>
                  <a:pt x="791" y="270"/>
                </a:moveTo>
                <a:cubicBezTo>
                  <a:pt x="791" y="272"/>
                  <a:pt x="793" y="275"/>
                  <a:pt x="793" y="276"/>
                </a:cubicBezTo>
                <a:cubicBezTo>
                  <a:pt x="793" y="274"/>
                  <a:pt x="791" y="271"/>
                  <a:pt x="791" y="270"/>
                </a:cubicBezTo>
                <a:close/>
                <a:moveTo>
                  <a:pt x="789" y="269"/>
                </a:moveTo>
                <a:cubicBezTo>
                  <a:pt x="788" y="269"/>
                  <a:pt x="791" y="272"/>
                  <a:pt x="790" y="273"/>
                </a:cubicBezTo>
                <a:cubicBezTo>
                  <a:pt x="789" y="270"/>
                  <a:pt x="788" y="270"/>
                  <a:pt x="787" y="270"/>
                </a:cubicBezTo>
                <a:cubicBezTo>
                  <a:pt x="789" y="273"/>
                  <a:pt x="790" y="274"/>
                  <a:pt x="791" y="276"/>
                </a:cubicBezTo>
                <a:cubicBezTo>
                  <a:pt x="792" y="276"/>
                  <a:pt x="792" y="274"/>
                  <a:pt x="793" y="276"/>
                </a:cubicBezTo>
                <a:cubicBezTo>
                  <a:pt x="792" y="273"/>
                  <a:pt x="791" y="272"/>
                  <a:pt x="789" y="269"/>
                </a:cubicBezTo>
                <a:close/>
                <a:moveTo>
                  <a:pt x="801" y="266"/>
                </a:moveTo>
                <a:cubicBezTo>
                  <a:pt x="800" y="266"/>
                  <a:pt x="800" y="268"/>
                  <a:pt x="801" y="271"/>
                </a:cubicBezTo>
                <a:cubicBezTo>
                  <a:pt x="802" y="271"/>
                  <a:pt x="801" y="267"/>
                  <a:pt x="801" y="266"/>
                </a:cubicBezTo>
                <a:close/>
                <a:moveTo>
                  <a:pt x="799" y="270"/>
                </a:moveTo>
                <a:cubicBezTo>
                  <a:pt x="799" y="270"/>
                  <a:pt x="798" y="270"/>
                  <a:pt x="798" y="269"/>
                </a:cubicBezTo>
                <a:cubicBezTo>
                  <a:pt x="797" y="269"/>
                  <a:pt x="797" y="270"/>
                  <a:pt x="798" y="272"/>
                </a:cubicBezTo>
                <a:cubicBezTo>
                  <a:pt x="798" y="271"/>
                  <a:pt x="800" y="273"/>
                  <a:pt x="799" y="270"/>
                </a:cubicBezTo>
                <a:close/>
                <a:moveTo>
                  <a:pt x="770" y="269"/>
                </a:moveTo>
                <a:cubicBezTo>
                  <a:pt x="771" y="271"/>
                  <a:pt x="772" y="272"/>
                  <a:pt x="773" y="272"/>
                </a:cubicBezTo>
                <a:cubicBezTo>
                  <a:pt x="772" y="270"/>
                  <a:pt x="771" y="269"/>
                  <a:pt x="770" y="269"/>
                </a:cubicBezTo>
                <a:close/>
                <a:moveTo>
                  <a:pt x="807" y="248"/>
                </a:moveTo>
                <a:cubicBezTo>
                  <a:pt x="808" y="250"/>
                  <a:pt x="810" y="253"/>
                  <a:pt x="810" y="252"/>
                </a:cubicBezTo>
                <a:cubicBezTo>
                  <a:pt x="809" y="249"/>
                  <a:pt x="808" y="247"/>
                  <a:pt x="807" y="248"/>
                </a:cubicBezTo>
                <a:close/>
                <a:moveTo>
                  <a:pt x="802" y="246"/>
                </a:moveTo>
                <a:cubicBezTo>
                  <a:pt x="803" y="247"/>
                  <a:pt x="803" y="248"/>
                  <a:pt x="804" y="251"/>
                </a:cubicBezTo>
                <a:cubicBezTo>
                  <a:pt x="805" y="251"/>
                  <a:pt x="803" y="245"/>
                  <a:pt x="802" y="246"/>
                </a:cubicBezTo>
                <a:close/>
                <a:moveTo>
                  <a:pt x="805" y="245"/>
                </a:moveTo>
                <a:cubicBezTo>
                  <a:pt x="803" y="240"/>
                  <a:pt x="804" y="239"/>
                  <a:pt x="802" y="235"/>
                </a:cubicBezTo>
                <a:cubicBezTo>
                  <a:pt x="800" y="234"/>
                  <a:pt x="796" y="236"/>
                  <a:pt x="801" y="245"/>
                </a:cubicBezTo>
                <a:cubicBezTo>
                  <a:pt x="801" y="242"/>
                  <a:pt x="806" y="248"/>
                  <a:pt x="805" y="245"/>
                </a:cubicBezTo>
                <a:close/>
                <a:moveTo>
                  <a:pt x="759" y="246"/>
                </a:moveTo>
                <a:cubicBezTo>
                  <a:pt x="759" y="247"/>
                  <a:pt x="758" y="246"/>
                  <a:pt x="758" y="246"/>
                </a:cubicBezTo>
                <a:cubicBezTo>
                  <a:pt x="759" y="248"/>
                  <a:pt x="760" y="248"/>
                  <a:pt x="759" y="248"/>
                </a:cubicBezTo>
                <a:cubicBezTo>
                  <a:pt x="760" y="250"/>
                  <a:pt x="760" y="250"/>
                  <a:pt x="761" y="250"/>
                </a:cubicBezTo>
                <a:cubicBezTo>
                  <a:pt x="759" y="248"/>
                  <a:pt x="760" y="248"/>
                  <a:pt x="759" y="246"/>
                </a:cubicBezTo>
                <a:close/>
                <a:moveTo>
                  <a:pt x="766" y="178"/>
                </a:moveTo>
                <a:cubicBezTo>
                  <a:pt x="766" y="178"/>
                  <a:pt x="766" y="178"/>
                  <a:pt x="767" y="180"/>
                </a:cubicBezTo>
                <a:cubicBezTo>
                  <a:pt x="767" y="180"/>
                  <a:pt x="768" y="181"/>
                  <a:pt x="768" y="181"/>
                </a:cubicBezTo>
                <a:cubicBezTo>
                  <a:pt x="767" y="179"/>
                  <a:pt x="768" y="180"/>
                  <a:pt x="766" y="178"/>
                </a:cubicBezTo>
                <a:close/>
                <a:moveTo>
                  <a:pt x="756" y="167"/>
                </a:moveTo>
                <a:cubicBezTo>
                  <a:pt x="757" y="168"/>
                  <a:pt x="758" y="169"/>
                  <a:pt x="757" y="169"/>
                </a:cubicBezTo>
                <a:cubicBezTo>
                  <a:pt x="762" y="175"/>
                  <a:pt x="758" y="167"/>
                  <a:pt x="756" y="167"/>
                </a:cubicBezTo>
                <a:close/>
                <a:moveTo>
                  <a:pt x="713" y="128"/>
                </a:moveTo>
                <a:cubicBezTo>
                  <a:pt x="713" y="127"/>
                  <a:pt x="714" y="127"/>
                  <a:pt x="715" y="128"/>
                </a:cubicBezTo>
                <a:cubicBezTo>
                  <a:pt x="712" y="125"/>
                  <a:pt x="710" y="125"/>
                  <a:pt x="713" y="128"/>
                </a:cubicBezTo>
                <a:close/>
                <a:moveTo>
                  <a:pt x="640" y="70"/>
                </a:moveTo>
                <a:cubicBezTo>
                  <a:pt x="634" y="64"/>
                  <a:pt x="636" y="68"/>
                  <a:pt x="640" y="70"/>
                </a:cubicBezTo>
                <a:close/>
                <a:moveTo>
                  <a:pt x="545" y="23"/>
                </a:moveTo>
                <a:cubicBezTo>
                  <a:pt x="544" y="24"/>
                  <a:pt x="548" y="25"/>
                  <a:pt x="549" y="24"/>
                </a:cubicBezTo>
                <a:cubicBezTo>
                  <a:pt x="546" y="24"/>
                  <a:pt x="547" y="24"/>
                  <a:pt x="545" y="23"/>
                </a:cubicBezTo>
                <a:close/>
                <a:moveTo>
                  <a:pt x="539" y="20"/>
                </a:moveTo>
                <a:cubicBezTo>
                  <a:pt x="539" y="20"/>
                  <a:pt x="538" y="20"/>
                  <a:pt x="538" y="20"/>
                </a:cubicBezTo>
                <a:cubicBezTo>
                  <a:pt x="540" y="21"/>
                  <a:pt x="543" y="22"/>
                  <a:pt x="543" y="21"/>
                </a:cubicBezTo>
                <a:cubicBezTo>
                  <a:pt x="540" y="20"/>
                  <a:pt x="540" y="21"/>
                  <a:pt x="539" y="20"/>
                </a:cubicBezTo>
                <a:close/>
                <a:moveTo>
                  <a:pt x="530" y="17"/>
                </a:moveTo>
                <a:cubicBezTo>
                  <a:pt x="529" y="18"/>
                  <a:pt x="534" y="19"/>
                  <a:pt x="534" y="18"/>
                </a:cubicBezTo>
                <a:lnTo>
                  <a:pt x="530" y="17"/>
                </a:lnTo>
                <a:close/>
                <a:moveTo>
                  <a:pt x="524" y="16"/>
                </a:moveTo>
                <a:cubicBezTo>
                  <a:pt x="524" y="16"/>
                  <a:pt x="522" y="16"/>
                  <a:pt x="522" y="17"/>
                </a:cubicBezTo>
                <a:cubicBezTo>
                  <a:pt x="524" y="17"/>
                  <a:pt x="527" y="18"/>
                  <a:pt x="529" y="18"/>
                </a:cubicBezTo>
                <a:cubicBezTo>
                  <a:pt x="528" y="17"/>
                  <a:pt x="526" y="17"/>
                  <a:pt x="524" y="16"/>
                </a:cubicBezTo>
                <a:close/>
                <a:moveTo>
                  <a:pt x="498" y="10"/>
                </a:moveTo>
                <a:cubicBezTo>
                  <a:pt x="501" y="10"/>
                  <a:pt x="502" y="10"/>
                  <a:pt x="503" y="10"/>
                </a:cubicBezTo>
                <a:cubicBezTo>
                  <a:pt x="502" y="10"/>
                  <a:pt x="498" y="9"/>
                  <a:pt x="498" y="10"/>
                </a:cubicBezTo>
                <a:close/>
                <a:moveTo>
                  <a:pt x="467" y="7"/>
                </a:moveTo>
                <a:cubicBezTo>
                  <a:pt x="468" y="7"/>
                  <a:pt x="473" y="8"/>
                  <a:pt x="473" y="7"/>
                </a:cubicBezTo>
                <a:cubicBezTo>
                  <a:pt x="470" y="7"/>
                  <a:pt x="467" y="6"/>
                  <a:pt x="467" y="7"/>
                </a:cubicBezTo>
                <a:close/>
                <a:moveTo>
                  <a:pt x="443" y="52"/>
                </a:moveTo>
                <a:cubicBezTo>
                  <a:pt x="443" y="52"/>
                  <a:pt x="443" y="52"/>
                  <a:pt x="443" y="53"/>
                </a:cubicBezTo>
                <a:cubicBezTo>
                  <a:pt x="445" y="53"/>
                  <a:pt x="444" y="54"/>
                  <a:pt x="447" y="54"/>
                </a:cubicBezTo>
                <a:cubicBezTo>
                  <a:pt x="446" y="53"/>
                  <a:pt x="446" y="53"/>
                  <a:pt x="448" y="53"/>
                </a:cubicBezTo>
                <a:cubicBezTo>
                  <a:pt x="447" y="52"/>
                  <a:pt x="446" y="52"/>
                  <a:pt x="443" y="52"/>
                </a:cubicBezTo>
                <a:close/>
                <a:moveTo>
                  <a:pt x="435" y="51"/>
                </a:moveTo>
                <a:cubicBezTo>
                  <a:pt x="435" y="52"/>
                  <a:pt x="430" y="51"/>
                  <a:pt x="431" y="51"/>
                </a:cubicBezTo>
                <a:cubicBezTo>
                  <a:pt x="432" y="51"/>
                  <a:pt x="436" y="52"/>
                  <a:pt x="437" y="52"/>
                </a:cubicBezTo>
                <a:cubicBezTo>
                  <a:pt x="435" y="52"/>
                  <a:pt x="437" y="51"/>
                  <a:pt x="435" y="51"/>
                </a:cubicBezTo>
                <a:close/>
                <a:moveTo>
                  <a:pt x="402" y="50"/>
                </a:moveTo>
                <a:cubicBezTo>
                  <a:pt x="404" y="50"/>
                  <a:pt x="406" y="50"/>
                  <a:pt x="406" y="49"/>
                </a:cubicBezTo>
                <a:cubicBezTo>
                  <a:pt x="404" y="49"/>
                  <a:pt x="402" y="49"/>
                  <a:pt x="402" y="50"/>
                </a:cubicBezTo>
                <a:close/>
                <a:moveTo>
                  <a:pt x="391" y="1"/>
                </a:moveTo>
                <a:cubicBezTo>
                  <a:pt x="391" y="2"/>
                  <a:pt x="395" y="2"/>
                  <a:pt x="397" y="2"/>
                </a:cubicBezTo>
                <a:cubicBezTo>
                  <a:pt x="397" y="2"/>
                  <a:pt x="395" y="2"/>
                  <a:pt x="395" y="3"/>
                </a:cubicBezTo>
                <a:cubicBezTo>
                  <a:pt x="396" y="3"/>
                  <a:pt x="397" y="3"/>
                  <a:pt x="398" y="3"/>
                </a:cubicBezTo>
                <a:cubicBezTo>
                  <a:pt x="397" y="2"/>
                  <a:pt x="401" y="4"/>
                  <a:pt x="402" y="3"/>
                </a:cubicBezTo>
                <a:cubicBezTo>
                  <a:pt x="400" y="2"/>
                  <a:pt x="396" y="3"/>
                  <a:pt x="399" y="2"/>
                </a:cubicBezTo>
                <a:cubicBezTo>
                  <a:pt x="393" y="2"/>
                  <a:pt x="395" y="1"/>
                  <a:pt x="391" y="1"/>
                </a:cubicBezTo>
                <a:close/>
                <a:moveTo>
                  <a:pt x="394" y="3"/>
                </a:moveTo>
                <a:cubicBezTo>
                  <a:pt x="391" y="3"/>
                  <a:pt x="389" y="3"/>
                  <a:pt x="388" y="3"/>
                </a:cubicBezTo>
                <a:cubicBezTo>
                  <a:pt x="391" y="3"/>
                  <a:pt x="394" y="4"/>
                  <a:pt x="395" y="3"/>
                </a:cubicBezTo>
                <a:cubicBezTo>
                  <a:pt x="394" y="3"/>
                  <a:pt x="394" y="3"/>
                  <a:pt x="394" y="3"/>
                </a:cubicBezTo>
                <a:close/>
                <a:moveTo>
                  <a:pt x="384" y="2"/>
                </a:moveTo>
                <a:cubicBezTo>
                  <a:pt x="386" y="2"/>
                  <a:pt x="388" y="2"/>
                  <a:pt x="389" y="2"/>
                </a:cubicBezTo>
                <a:cubicBezTo>
                  <a:pt x="387" y="2"/>
                  <a:pt x="384" y="2"/>
                  <a:pt x="384" y="2"/>
                </a:cubicBezTo>
                <a:close/>
                <a:moveTo>
                  <a:pt x="371" y="5"/>
                </a:moveTo>
                <a:cubicBezTo>
                  <a:pt x="370" y="6"/>
                  <a:pt x="367" y="6"/>
                  <a:pt x="365" y="6"/>
                </a:cubicBezTo>
                <a:cubicBezTo>
                  <a:pt x="367" y="7"/>
                  <a:pt x="377" y="6"/>
                  <a:pt x="377" y="5"/>
                </a:cubicBezTo>
                <a:cubicBezTo>
                  <a:pt x="374" y="5"/>
                  <a:pt x="374" y="5"/>
                  <a:pt x="371" y="5"/>
                </a:cubicBezTo>
                <a:close/>
                <a:moveTo>
                  <a:pt x="364" y="51"/>
                </a:moveTo>
                <a:cubicBezTo>
                  <a:pt x="364" y="52"/>
                  <a:pt x="367" y="51"/>
                  <a:pt x="370" y="51"/>
                </a:cubicBezTo>
                <a:cubicBezTo>
                  <a:pt x="370" y="51"/>
                  <a:pt x="366" y="51"/>
                  <a:pt x="364" y="51"/>
                </a:cubicBezTo>
                <a:close/>
                <a:moveTo>
                  <a:pt x="363" y="50"/>
                </a:moveTo>
                <a:cubicBezTo>
                  <a:pt x="365" y="49"/>
                  <a:pt x="366" y="49"/>
                  <a:pt x="367" y="49"/>
                </a:cubicBezTo>
                <a:cubicBezTo>
                  <a:pt x="365" y="48"/>
                  <a:pt x="363" y="49"/>
                  <a:pt x="363" y="50"/>
                </a:cubicBezTo>
                <a:close/>
                <a:moveTo>
                  <a:pt x="326" y="13"/>
                </a:moveTo>
                <a:cubicBezTo>
                  <a:pt x="327" y="12"/>
                  <a:pt x="332" y="11"/>
                  <a:pt x="333" y="11"/>
                </a:cubicBezTo>
                <a:cubicBezTo>
                  <a:pt x="329" y="11"/>
                  <a:pt x="328" y="12"/>
                  <a:pt x="326" y="13"/>
                </a:cubicBezTo>
                <a:close/>
                <a:moveTo>
                  <a:pt x="321" y="10"/>
                </a:moveTo>
                <a:cubicBezTo>
                  <a:pt x="322" y="11"/>
                  <a:pt x="325" y="10"/>
                  <a:pt x="329" y="9"/>
                </a:cubicBezTo>
                <a:cubicBezTo>
                  <a:pt x="329" y="9"/>
                  <a:pt x="329" y="9"/>
                  <a:pt x="328" y="9"/>
                </a:cubicBezTo>
                <a:cubicBezTo>
                  <a:pt x="326" y="10"/>
                  <a:pt x="323" y="10"/>
                  <a:pt x="321" y="10"/>
                </a:cubicBezTo>
                <a:close/>
                <a:moveTo>
                  <a:pt x="322" y="58"/>
                </a:moveTo>
                <a:cubicBezTo>
                  <a:pt x="323" y="58"/>
                  <a:pt x="326" y="58"/>
                  <a:pt x="328" y="58"/>
                </a:cubicBezTo>
                <a:cubicBezTo>
                  <a:pt x="327" y="57"/>
                  <a:pt x="325" y="57"/>
                  <a:pt x="322" y="58"/>
                </a:cubicBezTo>
                <a:close/>
                <a:moveTo>
                  <a:pt x="313" y="59"/>
                </a:moveTo>
                <a:cubicBezTo>
                  <a:pt x="314" y="60"/>
                  <a:pt x="309" y="60"/>
                  <a:pt x="309" y="61"/>
                </a:cubicBezTo>
                <a:cubicBezTo>
                  <a:pt x="311" y="61"/>
                  <a:pt x="312" y="61"/>
                  <a:pt x="316" y="60"/>
                </a:cubicBezTo>
                <a:cubicBezTo>
                  <a:pt x="315" y="60"/>
                  <a:pt x="316" y="59"/>
                  <a:pt x="313" y="59"/>
                </a:cubicBezTo>
                <a:close/>
                <a:moveTo>
                  <a:pt x="286" y="24"/>
                </a:moveTo>
                <a:cubicBezTo>
                  <a:pt x="286" y="24"/>
                  <a:pt x="280" y="25"/>
                  <a:pt x="280" y="26"/>
                </a:cubicBezTo>
                <a:cubicBezTo>
                  <a:pt x="281" y="26"/>
                  <a:pt x="280" y="26"/>
                  <a:pt x="281" y="26"/>
                </a:cubicBezTo>
                <a:cubicBezTo>
                  <a:pt x="282" y="26"/>
                  <a:pt x="284" y="25"/>
                  <a:pt x="285" y="24"/>
                </a:cubicBezTo>
                <a:cubicBezTo>
                  <a:pt x="285" y="25"/>
                  <a:pt x="286" y="25"/>
                  <a:pt x="287" y="25"/>
                </a:cubicBezTo>
                <a:cubicBezTo>
                  <a:pt x="290" y="24"/>
                  <a:pt x="290" y="24"/>
                  <a:pt x="294" y="23"/>
                </a:cubicBezTo>
                <a:cubicBezTo>
                  <a:pt x="293" y="22"/>
                  <a:pt x="293" y="22"/>
                  <a:pt x="293" y="22"/>
                </a:cubicBezTo>
                <a:cubicBezTo>
                  <a:pt x="290" y="23"/>
                  <a:pt x="288" y="23"/>
                  <a:pt x="286" y="24"/>
                </a:cubicBezTo>
                <a:close/>
                <a:moveTo>
                  <a:pt x="287" y="68"/>
                </a:moveTo>
                <a:cubicBezTo>
                  <a:pt x="289" y="67"/>
                  <a:pt x="289" y="67"/>
                  <a:pt x="289" y="66"/>
                </a:cubicBezTo>
                <a:cubicBezTo>
                  <a:pt x="287" y="67"/>
                  <a:pt x="287" y="67"/>
                  <a:pt x="287" y="68"/>
                </a:cubicBezTo>
                <a:close/>
                <a:moveTo>
                  <a:pt x="237" y="80"/>
                </a:moveTo>
                <a:cubicBezTo>
                  <a:pt x="236" y="81"/>
                  <a:pt x="235" y="83"/>
                  <a:pt x="230" y="86"/>
                </a:cubicBezTo>
                <a:cubicBezTo>
                  <a:pt x="227" y="86"/>
                  <a:pt x="224" y="88"/>
                  <a:pt x="221" y="89"/>
                </a:cubicBezTo>
                <a:cubicBezTo>
                  <a:pt x="221" y="89"/>
                  <a:pt x="221" y="90"/>
                  <a:pt x="220" y="91"/>
                </a:cubicBezTo>
                <a:cubicBezTo>
                  <a:pt x="219" y="91"/>
                  <a:pt x="215" y="92"/>
                  <a:pt x="215" y="93"/>
                </a:cubicBezTo>
                <a:cubicBezTo>
                  <a:pt x="217" y="93"/>
                  <a:pt x="218" y="93"/>
                  <a:pt x="220" y="92"/>
                </a:cubicBezTo>
                <a:cubicBezTo>
                  <a:pt x="222" y="91"/>
                  <a:pt x="219" y="91"/>
                  <a:pt x="221" y="90"/>
                </a:cubicBezTo>
                <a:cubicBezTo>
                  <a:pt x="227" y="88"/>
                  <a:pt x="233" y="84"/>
                  <a:pt x="238" y="81"/>
                </a:cubicBezTo>
                <a:cubicBezTo>
                  <a:pt x="237" y="81"/>
                  <a:pt x="237" y="81"/>
                  <a:pt x="236" y="81"/>
                </a:cubicBezTo>
                <a:cubicBezTo>
                  <a:pt x="239" y="80"/>
                  <a:pt x="241" y="79"/>
                  <a:pt x="242" y="78"/>
                </a:cubicBezTo>
                <a:cubicBezTo>
                  <a:pt x="239" y="79"/>
                  <a:pt x="238" y="79"/>
                  <a:pt x="237" y="80"/>
                </a:cubicBezTo>
                <a:close/>
                <a:moveTo>
                  <a:pt x="228" y="79"/>
                </a:moveTo>
                <a:cubicBezTo>
                  <a:pt x="228" y="80"/>
                  <a:pt x="230" y="79"/>
                  <a:pt x="228" y="80"/>
                </a:cubicBezTo>
                <a:cubicBezTo>
                  <a:pt x="228" y="80"/>
                  <a:pt x="224" y="82"/>
                  <a:pt x="224" y="81"/>
                </a:cubicBezTo>
                <a:cubicBezTo>
                  <a:pt x="219" y="84"/>
                  <a:pt x="214" y="86"/>
                  <a:pt x="212" y="89"/>
                </a:cubicBezTo>
                <a:cubicBezTo>
                  <a:pt x="217" y="86"/>
                  <a:pt x="220" y="83"/>
                  <a:pt x="224" y="82"/>
                </a:cubicBezTo>
                <a:cubicBezTo>
                  <a:pt x="224" y="82"/>
                  <a:pt x="222" y="83"/>
                  <a:pt x="223" y="83"/>
                </a:cubicBezTo>
                <a:cubicBezTo>
                  <a:pt x="226" y="82"/>
                  <a:pt x="228" y="80"/>
                  <a:pt x="232" y="79"/>
                </a:cubicBezTo>
                <a:cubicBezTo>
                  <a:pt x="231" y="78"/>
                  <a:pt x="231" y="78"/>
                  <a:pt x="228" y="79"/>
                </a:cubicBezTo>
                <a:close/>
                <a:moveTo>
                  <a:pt x="209" y="55"/>
                </a:moveTo>
                <a:cubicBezTo>
                  <a:pt x="212" y="54"/>
                  <a:pt x="215" y="52"/>
                  <a:pt x="216" y="50"/>
                </a:cubicBezTo>
                <a:cubicBezTo>
                  <a:pt x="212" y="52"/>
                  <a:pt x="211" y="53"/>
                  <a:pt x="209" y="55"/>
                </a:cubicBezTo>
                <a:close/>
                <a:moveTo>
                  <a:pt x="220" y="66"/>
                </a:moveTo>
                <a:cubicBezTo>
                  <a:pt x="223" y="64"/>
                  <a:pt x="220" y="67"/>
                  <a:pt x="223" y="65"/>
                </a:cubicBezTo>
                <a:cubicBezTo>
                  <a:pt x="224" y="64"/>
                  <a:pt x="223" y="65"/>
                  <a:pt x="223" y="64"/>
                </a:cubicBezTo>
                <a:cubicBezTo>
                  <a:pt x="222" y="65"/>
                  <a:pt x="220" y="65"/>
                  <a:pt x="220" y="66"/>
                </a:cubicBezTo>
                <a:close/>
                <a:moveTo>
                  <a:pt x="217" y="67"/>
                </a:moveTo>
                <a:cubicBezTo>
                  <a:pt x="214" y="69"/>
                  <a:pt x="216" y="70"/>
                  <a:pt x="219" y="67"/>
                </a:cubicBezTo>
                <a:cubicBezTo>
                  <a:pt x="214" y="69"/>
                  <a:pt x="222" y="65"/>
                  <a:pt x="217" y="67"/>
                </a:cubicBezTo>
                <a:close/>
                <a:moveTo>
                  <a:pt x="226" y="94"/>
                </a:moveTo>
                <a:cubicBezTo>
                  <a:pt x="225" y="94"/>
                  <a:pt x="224" y="95"/>
                  <a:pt x="224" y="96"/>
                </a:cubicBezTo>
                <a:cubicBezTo>
                  <a:pt x="226" y="94"/>
                  <a:pt x="226" y="95"/>
                  <a:pt x="228" y="94"/>
                </a:cubicBezTo>
                <a:cubicBezTo>
                  <a:pt x="228" y="93"/>
                  <a:pt x="227" y="94"/>
                  <a:pt x="226" y="94"/>
                </a:cubicBezTo>
                <a:close/>
                <a:moveTo>
                  <a:pt x="216" y="80"/>
                </a:moveTo>
                <a:cubicBezTo>
                  <a:pt x="215" y="80"/>
                  <a:pt x="213" y="82"/>
                  <a:pt x="211" y="82"/>
                </a:cubicBezTo>
                <a:cubicBezTo>
                  <a:pt x="211" y="83"/>
                  <a:pt x="214" y="82"/>
                  <a:pt x="216" y="80"/>
                </a:cubicBezTo>
                <a:close/>
                <a:moveTo>
                  <a:pt x="206" y="79"/>
                </a:moveTo>
                <a:cubicBezTo>
                  <a:pt x="206" y="79"/>
                  <a:pt x="208" y="78"/>
                  <a:pt x="207" y="79"/>
                </a:cubicBezTo>
                <a:cubicBezTo>
                  <a:pt x="209" y="77"/>
                  <a:pt x="210" y="78"/>
                  <a:pt x="212" y="75"/>
                </a:cubicBezTo>
                <a:cubicBezTo>
                  <a:pt x="210" y="76"/>
                  <a:pt x="208" y="77"/>
                  <a:pt x="206" y="79"/>
                </a:cubicBezTo>
                <a:close/>
                <a:moveTo>
                  <a:pt x="192" y="65"/>
                </a:moveTo>
                <a:cubicBezTo>
                  <a:pt x="191" y="66"/>
                  <a:pt x="190" y="67"/>
                  <a:pt x="190" y="67"/>
                </a:cubicBezTo>
                <a:cubicBezTo>
                  <a:pt x="193" y="65"/>
                  <a:pt x="197" y="64"/>
                  <a:pt x="198" y="63"/>
                </a:cubicBezTo>
                <a:cubicBezTo>
                  <a:pt x="194" y="64"/>
                  <a:pt x="195" y="64"/>
                  <a:pt x="192" y="65"/>
                </a:cubicBezTo>
                <a:close/>
                <a:moveTo>
                  <a:pt x="208" y="90"/>
                </a:moveTo>
                <a:cubicBezTo>
                  <a:pt x="207" y="91"/>
                  <a:pt x="206" y="91"/>
                  <a:pt x="206" y="92"/>
                </a:cubicBezTo>
                <a:cubicBezTo>
                  <a:pt x="207" y="91"/>
                  <a:pt x="206" y="93"/>
                  <a:pt x="209" y="91"/>
                </a:cubicBezTo>
                <a:cubicBezTo>
                  <a:pt x="210" y="90"/>
                  <a:pt x="208" y="91"/>
                  <a:pt x="208" y="90"/>
                </a:cubicBezTo>
                <a:close/>
                <a:moveTo>
                  <a:pt x="207" y="101"/>
                </a:moveTo>
                <a:cubicBezTo>
                  <a:pt x="208" y="101"/>
                  <a:pt x="212" y="98"/>
                  <a:pt x="214" y="97"/>
                </a:cubicBezTo>
                <a:cubicBezTo>
                  <a:pt x="211" y="99"/>
                  <a:pt x="207" y="101"/>
                  <a:pt x="207" y="101"/>
                </a:cubicBezTo>
                <a:close/>
                <a:moveTo>
                  <a:pt x="190" y="86"/>
                </a:moveTo>
                <a:cubicBezTo>
                  <a:pt x="191" y="85"/>
                  <a:pt x="196" y="82"/>
                  <a:pt x="196" y="82"/>
                </a:cubicBezTo>
                <a:cubicBezTo>
                  <a:pt x="194" y="83"/>
                  <a:pt x="192" y="85"/>
                  <a:pt x="190" y="86"/>
                </a:cubicBezTo>
                <a:close/>
                <a:moveTo>
                  <a:pt x="198" y="111"/>
                </a:moveTo>
                <a:cubicBezTo>
                  <a:pt x="199" y="112"/>
                  <a:pt x="204" y="109"/>
                  <a:pt x="205" y="107"/>
                </a:cubicBezTo>
                <a:cubicBezTo>
                  <a:pt x="203" y="109"/>
                  <a:pt x="201" y="110"/>
                  <a:pt x="198" y="111"/>
                </a:cubicBezTo>
                <a:close/>
                <a:moveTo>
                  <a:pt x="185" y="86"/>
                </a:moveTo>
                <a:cubicBezTo>
                  <a:pt x="185" y="86"/>
                  <a:pt x="189" y="84"/>
                  <a:pt x="188" y="84"/>
                </a:cubicBezTo>
                <a:cubicBezTo>
                  <a:pt x="184" y="85"/>
                  <a:pt x="184" y="87"/>
                  <a:pt x="183" y="89"/>
                </a:cubicBezTo>
                <a:cubicBezTo>
                  <a:pt x="184" y="88"/>
                  <a:pt x="184" y="88"/>
                  <a:pt x="184" y="88"/>
                </a:cubicBezTo>
                <a:cubicBezTo>
                  <a:pt x="187" y="87"/>
                  <a:pt x="190" y="84"/>
                  <a:pt x="188" y="84"/>
                </a:cubicBezTo>
                <a:cubicBezTo>
                  <a:pt x="188" y="84"/>
                  <a:pt x="186" y="86"/>
                  <a:pt x="185" y="86"/>
                </a:cubicBezTo>
                <a:close/>
                <a:moveTo>
                  <a:pt x="175" y="77"/>
                </a:moveTo>
                <a:cubicBezTo>
                  <a:pt x="177" y="75"/>
                  <a:pt x="182" y="73"/>
                  <a:pt x="180" y="73"/>
                </a:cubicBezTo>
                <a:cubicBezTo>
                  <a:pt x="179" y="75"/>
                  <a:pt x="174" y="76"/>
                  <a:pt x="175" y="77"/>
                </a:cubicBezTo>
                <a:close/>
                <a:moveTo>
                  <a:pt x="186" y="115"/>
                </a:moveTo>
                <a:cubicBezTo>
                  <a:pt x="187" y="115"/>
                  <a:pt x="191" y="112"/>
                  <a:pt x="191" y="111"/>
                </a:cubicBezTo>
                <a:cubicBezTo>
                  <a:pt x="190" y="112"/>
                  <a:pt x="187" y="113"/>
                  <a:pt x="186" y="115"/>
                </a:cubicBezTo>
                <a:close/>
                <a:moveTo>
                  <a:pt x="177" y="93"/>
                </a:moveTo>
                <a:cubicBezTo>
                  <a:pt x="170" y="97"/>
                  <a:pt x="177" y="95"/>
                  <a:pt x="177" y="93"/>
                </a:cubicBezTo>
                <a:close/>
                <a:moveTo>
                  <a:pt x="183" y="114"/>
                </a:moveTo>
                <a:cubicBezTo>
                  <a:pt x="185" y="113"/>
                  <a:pt x="188" y="111"/>
                  <a:pt x="188" y="110"/>
                </a:cubicBezTo>
                <a:cubicBezTo>
                  <a:pt x="185" y="112"/>
                  <a:pt x="184" y="113"/>
                  <a:pt x="183" y="114"/>
                </a:cubicBezTo>
                <a:close/>
                <a:moveTo>
                  <a:pt x="158" y="89"/>
                </a:moveTo>
                <a:cubicBezTo>
                  <a:pt x="160" y="88"/>
                  <a:pt x="165" y="84"/>
                  <a:pt x="163" y="85"/>
                </a:cubicBezTo>
                <a:cubicBezTo>
                  <a:pt x="163" y="85"/>
                  <a:pt x="157" y="89"/>
                  <a:pt x="158" y="89"/>
                </a:cubicBezTo>
                <a:close/>
                <a:moveTo>
                  <a:pt x="166" y="104"/>
                </a:moveTo>
                <a:cubicBezTo>
                  <a:pt x="168" y="103"/>
                  <a:pt x="170" y="102"/>
                  <a:pt x="171" y="101"/>
                </a:cubicBezTo>
                <a:cubicBezTo>
                  <a:pt x="169" y="103"/>
                  <a:pt x="166" y="103"/>
                  <a:pt x="166" y="104"/>
                </a:cubicBezTo>
                <a:close/>
                <a:moveTo>
                  <a:pt x="172" y="122"/>
                </a:moveTo>
                <a:cubicBezTo>
                  <a:pt x="172" y="122"/>
                  <a:pt x="176" y="120"/>
                  <a:pt x="176" y="120"/>
                </a:cubicBezTo>
                <a:cubicBezTo>
                  <a:pt x="175" y="120"/>
                  <a:pt x="175" y="120"/>
                  <a:pt x="172" y="122"/>
                </a:cubicBezTo>
                <a:close/>
                <a:moveTo>
                  <a:pt x="142" y="97"/>
                </a:moveTo>
                <a:cubicBezTo>
                  <a:pt x="145" y="95"/>
                  <a:pt x="147" y="93"/>
                  <a:pt x="148" y="92"/>
                </a:cubicBezTo>
                <a:cubicBezTo>
                  <a:pt x="146" y="93"/>
                  <a:pt x="142" y="96"/>
                  <a:pt x="142" y="97"/>
                </a:cubicBezTo>
                <a:close/>
                <a:moveTo>
                  <a:pt x="155" y="112"/>
                </a:moveTo>
                <a:cubicBezTo>
                  <a:pt x="155" y="112"/>
                  <a:pt x="156" y="111"/>
                  <a:pt x="156" y="111"/>
                </a:cubicBezTo>
                <a:cubicBezTo>
                  <a:pt x="155" y="112"/>
                  <a:pt x="156" y="112"/>
                  <a:pt x="157" y="111"/>
                </a:cubicBezTo>
                <a:cubicBezTo>
                  <a:pt x="157" y="111"/>
                  <a:pt x="158" y="110"/>
                  <a:pt x="158" y="109"/>
                </a:cubicBezTo>
                <a:cubicBezTo>
                  <a:pt x="157" y="110"/>
                  <a:pt x="155" y="111"/>
                  <a:pt x="155" y="112"/>
                </a:cubicBezTo>
                <a:close/>
                <a:moveTo>
                  <a:pt x="164" y="129"/>
                </a:moveTo>
                <a:cubicBezTo>
                  <a:pt x="165" y="128"/>
                  <a:pt x="170" y="125"/>
                  <a:pt x="169" y="124"/>
                </a:cubicBezTo>
                <a:cubicBezTo>
                  <a:pt x="167" y="126"/>
                  <a:pt x="165" y="127"/>
                  <a:pt x="164" y="129"/>
                </a:cubicBezTo>
                <a:close/>
                <a:moveTo>
                  <a:pt x="153" y="112"/>
                </a:moveTo>
                <a:cubicBezTo>
                  <a:pt x="155" y="111"/>
                  <a:pt x="158" y="109"/>
                  <a:pt x="157" y="109"/>
                </a:cubicBezTo>
                <a:cubicBezTo>
                  <a:pt x="154" y="110"/>
                  <a:pt x="154" y="111"/>
                  <a:pt x="153" y="112"/>
                </a:cubicBezTo>
                <a:close/>
                <a:moveTo>
                  <a:pt x="164" y="125"/>
                </a:moveTo>
                <a:cubicBezTo>
                  <a:pt x="165" y="124"/>
                  <a:pt x="167" y="122"/>
                  <a:pt x="167" y="122"/>
                </a:cubicBezTo>
                <a:cubicBezTo>
                  <a:pt x="166" y="122"/>
                  <a:pt x="162" y="125"/>
                  <a:pt x="164" y="125"/>
                </a:cubicBezTo>
                <a:close/>
                <a:moveTo>
                  <a:pt x="162" y="131"/>
                </a:moveTo>
                <a:cubicBezTo>
                  <a:pt x="162" y="131"/>
                  <a:pt x="161" y="132"/>
                  <a:pt x="161" y="133"/>
                </a:cubicBezTo>
                <a:cubicBezTo>
                  <a:pt x="164" y="130"/>
                  <a:pt x="164" y="130"/>
                  <a:pt x="164" y="130"/>
                </a:cubicBezTo>
                <a:cubicBezTo>
                  <a:pt x="162" y="131"/>
                  <a:pt x="170" y="126"/>
                  <a:pt x="167" y="127"/>
                </a:cubicBezTo>
                <a:cubicBezTo>
                  <a:pt x="165" y="129"/>
                  <a:pt x="163" y="130"/>
                  <a:pt x="162" y="131"/>
                </a:cubicBezTo>
                <a:close/>
                <a:moveTo>
                  <a:pt x="153" y="115"/>
                </a:moveTo>
                <a:cubicBezTo>
                  <a:pt x="153" y="115"/>
                  <a:pt x="154" y="114"/>
                  <a:pt x="153" y="114"/>
                </a:cubicBezTo>
                <a:cubicBezTo>
                  <a:pt x="149" y="118"/>
                  <a:pt x="155" y="114"/>
                  <a:pt x="153" y="116"/>
                </a:cubicBezTo>
                <a:cubicBezTo>
                  <a:pt x="155" y="115"/>
                  <a:pt x="155" y="115"/>
                  <a:pt x="155" y="115"/>
                </a:cubicBezTo>
                <a:cubicBezTo>
                  <a:pt x="155" y="115"/>
                  <a:pt x="155" y="114"/>
                  <a:pt x="155" y="114"/>
                </a:cubicBezTo>
                <a:cubicBezTo>
                  <a:pt x="154" y="115"/>
                  <a:pt x="153" y="115"/>
                  <a:pt x="153" y="115"/>
                </a:cubicBezTo>
                <a:close/>
                <a:moveTo>
                  <a:pt x="132" y="105"/>
                </a:moveTo>
                <a:cubicBezTo>
                  <a:pt x="135" y="103"/>
                  <a:pt x="140" y="99"/>
                  <a:pt x="140" y="98"/>
                </a:cubicBezTo>
                <a:cubicBezTo>
                  <a:pt x="136" y="101"/>
                  <a:pt x="133" y="104"/>
                  <a:pt x="132" y="105"/>
                </a:cubicBezTo>
                <a:close/>
                <a:moveTo>
                  <a:pt x="158" y="134"/>
                </a:moveTo>
                <a:cubicBezTo>
                  <a:pt x="159" y="132"/>
                  <a:pt x="163" y="130"/>
                  <a:pt x="163" y="130"/>
                </a:cubicBezTo>
                <a:cubicBezTo>
                  <a:pt x="161" y="131"/>
                  <a:pt x="157" y="133"/>
                  <a:pt x="158" y="134"/>
                </a:cubicBezTo>
                <a:close/>
                <a:moveTo>
                  <a:pt x="149" y="141"/>
                </a:moveTo>
                <a:cubicBezTo>
                  <a:pt x="151" y="141"/>
                  <a:pt x="153" y="139"/>
                  <a:pt x="153" y="138"/>
                </a:cubicBezTo>
                <a:cubicBezTo>
                  <a:pt x="154" y="138"/>
                  <a:pt x="157" y="136"/>
                  <a:pt x="158" y="135"/>
                </a:cubicBezTo>
                <a:cubicBezTo>
                  <a:pt x="155" y="136"/>
                  <a:pt x="151" y="139"/>
                  <a:pt x="149" y="141"/>
                </a:cubicBezTo>
                <a:close/>
                <a:moveTo>
                  <a:pt x="132" y="110"/>
                </a:moveTo>
                <a:cubicBezTo>
                  <a:pt x="132" y="108"/>
                  <a:pt x="128" y="112"/>
                  <a:pt x="127" y="113"/>
                </a:cubicBezTo>
                <a:cubicBezTo>
                  <a:pt x="126" y="114"/>
                  <a:pt x="128" y="114"/>
                  <a:pt x="129" y="112"/>
                </a:cubicBezTo>
                <a:cubicBezTo>
                  <a:pt x="129" y="111"/>
                  <a:pt x="131" y="110"/>
                  <a:pt x="131" y="110"/>
                </a:cubicBezTo>
                <a:cubicBezTo>
                  <a:pt x="131" y="110"/>
                  <a:pt x="131" y="110"/>
                  <a:pt x="132" y="110"/>
                </a:cubicBezTo>
                <a:close/>
                <a:moveTo>
                  <a:pt x="137" y="153"/>
                </a:moveTo>
                <a:cubicBezTo>
                  <a:pt x="139" y="150"/>
                  <a:pt x="143" y="148"/>
                  <a:pt x="143" y="147"/>
                </a:cubicBezTo>
                <a:cubicBezTo>
                  <a:pt x="140" y="149"/>
                  <a:pt x="138" y="151"/>
                  <a:pt x="137" y="153"/>
                </a:cubicBezTo>
                <a:close/>
                <a:moveTo>
                  <a:pt x="105" y="131"/>
                </a:moveTo>
                <a:cubicBezTo>
                  <a:pt x="110" y="128"/>
                  <a:pt x="114" y="123"/>
                  <a:pt x="118" y="120"/>
                </a:cubicBezTo>
                <a:cubicBezTo>
                  <a:pt x="117" y="119"/>
                  <a:pt x="117" y="119"/>
                  <a:pt x="117" y="119"/>
                </a:cubicBezTo>
                <a:cubicBezTo>
                  <a:pt x="113" y="123"/>
                  <a:pt x="107" y="128"/>
                  <a:pt x="105" y="131"/>
                </a:cubicBezTo>
                <a:close/>
                <a:moveTo>
                  <a:pt x="144" y="153"/>
                </a:moveTo>
                <a:cubicBezTo>
                  <a:pt x="144" y="154"/>
                  <a:pt x="143" y="155"/>
                  <a:pt x="143" y="155"/>
                </a:cubicBezTo>
                <a:cubicBezTo>
                  <a:pt x="146" y="153"/>
                  <a:pt x="146" y="153"/>
                  <a:pt x="146" y="153"/>
                </a:cubicBezTo>
                <a:cubicBezTo>
                  <a:pt x="145" y="153"/>
                  <a:pt x="146" y="152"/>
                  <a:pt x="144" y="153"/>
                </a:cubicBezTo>
                <a:close/>
                <a:moveTo>
                  <a:pt x="124" y="137"/>
                </a:moveTo>
                <a:cubicBezTo>
                  <a:pt x="125" y="137"/>
                  <a:pt x="126" y="136"/>
                  <a:pt x="126" y="136"/>
                </a:cubicBezTo>
                <a:cubicBezTo>
                  <a:pt x="125" y="136"/>
                  <a:pt x="123" y="138"/>
                  <a:pt x="122" y="139"/>
                </a:cubicBezTo>
                <a:cubicBezTo>
                  <a:pt x="121" y="140"/>
                  <a:pt x="121" y="140"/>
                  <a:pt x="122" y="140"/>
                </a:cubicBezTo>
                <a:cubicBezTo>
                  <a:pt x="124" y="138"/>
                  <a:pt x="123" y="138"/>
                  <a:pt x="124" y="137"/>
                </a:cubicBezTo>
                <a:close/>
                <a:moveTo>
                  <a:pt x="112" y="136"/>
                </a:moveTo>
                <a:cubicBezTo>
                  <a:pt x="109" y="139"/>
                  <a:pt x="114" y="135"/>
                  <a:pt x="111" y="138"/>
                </a:cubicBezTo>
                <a:cubicBezTo>
                  <a:pt x="113" y="136"/>
                  <a:pt x="113" y="136"/>
                  <a:pt x="115" y="135"/>
                </a:cubicBezTo>
                <a:cubicBezTo>
                  <a:pt x="115" y="135"/>
                  <a:pt x="116" y="134"/>
                  <a:pt x="115" y="134"/>
                </a:cubicBezTo>
                <a:cubicBezTo>
                  <a:pt x="113" y="136"/>
                  <a:pt x="114" y="134"/>
                  <a:pt x="112" y="136"/>
                </a:cubicBezTo>
                <a:close/>
                <a:moveTo>
                  <a:pt x="125" y="156"/>
                </a:moveTo>
                <a:cubicBezTo>
                  <a:pt x="126" y="156"/>
                  <a:pt x="128" y="154"/>
                  <a:pt x="129" y="152"/>
                </a:cubicBezTo>
                <a:cubicBezTo>
                  <a:pt x="128" y="153"/>
                  <a:pt x="126" y="154"/>
                  <a:pt x="125" y="156"/>
                </a:cubicBezTo>
                <a:close/>
                <a:moveTo>
                  <a:pt x="113" y="150"/>
                </a:moveTo>
                <a:cubicBezTo>
                  <a:pt x="117" y="147"/>
                  <a:pt x="116" y="148"/>
                  <a:pt x="120" y="145"/>
                </a:cubicBezTo>
                <a:cubicBezTo>
                  <a:pt x="118" y="145"/>
                  <a:pt x="121" y="143"/>
                  <a:pt x="120" y="143"/>
                </a:cubicBezTo>
                <a:cubicBezTo>
                  <a:pt x="119" y="145"/>
                  <a:pt x="113" y="149"/>
                  <a:pt x="113" y="150"/>
                </a:cubicBezTo>
                <a:close/>
                <a:moveTo>
                  <a:pt x="112" y="138"/>
                </a:moveTo>
                <a:cubicBezTo>
                  <a:pt x="110" y="140"/>
                  <a:pt x="110" y="138"/>
                  <a:pt x="108" y="140"/>
                </a:cubicBezTo>
                <a:cubicBezTo>
                  <a:pt x="107" y="142"/>
                  <a:pt x="109" y="140"/>
                  <a:pt x="110" y="141"/>
                </a:cubicBezTo>
                <a:cubicBezTo>
                  <a:pt x="111" y="140"/>
                  <a:pt x="114" y="137"/>
                  <a:pt x="112" y="138"/>
                </a:cubicBezTo>
                <a:close/>
                <a:moveTo>
                  <a:pt x="96" y="141"/>
                </a:moveTo>
                <a:cubicBezTo>
                  <a:pt x="99" y="138"/>
                  <a:pt x="99" y="138"/>
                  <a:pt x="99" y="138"/>
                </a:cubicBezTo>
                <a:cubicBezTo>
                  <a:pt x="98" y="137"/>
                  <a:pt x="98" y="137"/>
                  <a:pt x="98" y="137"/>
                </a:cubicBezTo>
                <a:cubicBezTo>
                  <a:pt x="96" y="139"/>
                  <a:pt x="97" y="139"/>
                  <a:pt x="96" y="141"/>
                </a:cubicBezTo>
                <a:close/>
                <a:moveTo>
                  <a:pt x="119" y="170"/>
                </a:moveTo>
                <a:cubicBezTo>
                  <a:pt x="119" y="171"/>
                  <a:pt x="120" y="168"/>
                  <a:pt x="120" y="169"/>
                </a:cubicBezTo>
                <a:cubicBezTo>
                  <a:pt x="121" y="168"/>
                  <a:pt x="125" y="165"/>
                  <a:pt x="123" y="166"/>
                </a:cubicBezTo>
                <a:cubicBezTo>
                  <a:pt x="121" y="168"/>
                  <a:pt x="121" y="168"/>
                  <a:pt x="119" y="170"/>
                </a:cubicBezTo>
                <a:close/>
                <a:moveTo>
                  <a:pt x="111" y="161"/>
                </a:moveTo>
                <a:cubicBezTo>
                  <a:pt x="113" y="159"/>
                  <a:pt x="114" y="159"/>
                  <a:pt x="115" y="158"/>
                </a:cubicBezTo>
                <a:cubicBezTo>
                  <a:pt x="114" y="158"/>
                  <a:pt x="115" y="157"/>
                  <a:pt x="114" y="157"/>
                </a:cubicBezTo>
                <a:cubicBezTo>
                  <a:pt x="113" y="159"/>
                  <a:pt x="111" y="160"/>
                  <a:pt x="111" y="161"/>
                </a:cubicBezTo>
                <a:close/>
                <a:moveTo>
                  <a:pt x="85" y="151"/>
                </a:moveTo>
                <a:cubicBezTo>
                  <a:pt x="83" y="153"/>
                  <a:pt x="82" y="154"/>
                  <a:pt x="81" y="155"/>
                </a:cubicBezTo>
                <a:cubicBezTo>
                  <a:pt x="81" y="156"/>
                  <a:pt x="81" y="156"/>
                  <a:pt x="81" y="156"/>
                </a:cubicBezTo>
                <a:cubicBezTo>
                  <a:pt x="81" y="156"/>
                  <a:pt x="81" y="156"/>
                  <a:pt x="81" y="156"/>
                </a:cubicBezTo>
                <a:cubicBezTo>
                  <a:pt x="82" y="156"/>
                  <a:pt x="82" y="156"/>
                  <a:pt x="82" y="156"/>
                </a:cubicBezTo>
                <a:cubicBezTo>
                  <a:pt x="83" y="155"/>
                  <a:pt x="83" y="155"/>
                  <a:pt x="83" y="155"/>
                </a:cubicBezTo>
                <a:cubicBezTo>
                  <a:pt x="84" y="154"/>
                  <a:pt x="85" y="152"/>
                  <a:pt x="86" y="151"/>
                </a:cubicBezTo>
                <a:cubicBezTo>
                  <a:pt x="89" y="149"/>
                  <a:pt x="91" y="146"/>
                  <a:pt x="93" y="143"/>
                </a:cubicBezTo>
                <a:cubicBezTo>
                  <a:pt x="90" y="146"/>
                  <a:pt x="87" y="149"/>
                  <a:pt x="85" y="151"/>
                </a:cubicBezTo>
                <a:close/>
                <a:moveTo>
                  <a:pt x="88" y="156"/>
                </a:moveTo>
                <a:cubicBezTo>
                  <a:pt x="90" y="154"/>
                  <a:pt x="91" y="154"/>
                  <a:pt x="93" y="152"/>
                </a:cubicBezTo>
                <a:cubicBezTo>
                  <a:pt x="93" y="151"/>
                  <a:pt x="93" y="150"/>
                  <a:pt x="94" y="149"/>
                </a:cubicBezTo>
                <a:cubicBezTo>
                  <a:pt x="91" y="152"/>
                  <a:pt x="87" y="156"/>
                  <a:pt x="88" y="156"/>
                </a:cubicBezTo>
                <a:close/>
                <a:moveTo>
                  <a:pt x="86" y="154"/>
                </a:moveTo>
                <a:cubicBezTo>
                  <a:pt x="88" y="153"/>
                  <a:pt x="87" y="154"/>
                  <a:pt x="89" y="152"/>
                </a:cubicBezTo>
                <a:cubicBezTo>
                  <a:pt x="89" y="152"/>
                  <a:pt x="89" y="152"/>
                  <a:pt x="90" y="151"/>
                </a:cubicBezTo>
                <a:cubicBezTo>
                  <a:pt x="89" y="151"/>
                  <a:pt x="89" y="151"/>
                  <a:pt x="90" y="151"/>
                </a:cubicBezTo>
                <a:cubicBezTo>
                  <a:pt x="90" y="150"/>
                  <a:pt x="90" y="150"/>
                  <a:pt x="90" y="150"/>
                </a:cubicBezTo>
                <a:cubicBezTo>
                  <a:pt x="89" y="152"/>
                  <a:pt x="86" y="154"/>
                  <a:pt x="86" y="154"/>
                </a:cubicBezTo>
                <a:close/>
                <a:moveTo>
                  <a:pt x="96" y="160"/>
                </a:moveTo>
                <a:cubicBezTo>
                  <a:pt x="96" y="161"/>
                  <a:pt x="94" y="163"/>
                  <a:pt x="94" y="164"/>
                </a:cubicBezTo>
                <a:cubicBezTo>
                  <a:pt x="96" y="162"/>
                  <a:pt x="96" y="161"/>
                  <a:pt x="98" y="160"/>
                </a:cubicBezTo>
                <a:cubicBezTo>
                  <a:pt x="97" y="159"/>
                  <a:pt x="97" y="160"/>
                  <a:pt x="96" y="160"/>
                </a:cubicBezTo>
                <a:close/>
                <a:moveTo>
                  <a:pt x="95" y="158"/>
                </a:moveTo>
                <a:cubicBezTo>
                  <a:pt x="95" y="158"/>
                  <a:pt x="95" y="158"/>
                  <a:pt x="95" y="158"/>
                </a:cubicBezTo>
                <a:cubicBezTo>
                  <a:pt x="93" y="159"/>
                  <a:pt x="94" y="159"/>
                  <a:pt x="92" y="160"/>
                </a:cubicBezTo>
                <a:cubicBezTo>
                  <a:pt x="93" y="161"/>
                  <a:pt x="93" y="161"/>
                  <a:pt x="93" y="161"/>
                </a:cubicBezTo>
                <a:cubicBezTo>
                  <a:pt x="94" y="159"/>
                  <a:pt x="94" y="160"/>
                  <a:pt x="95" y="158"/>
                </a:cubicBezTo>
                <a:close/>
                <a:moveTo>
                  <a:pt x="85" y="163"/>
                </a:moveTo>
                <a:cubicBezTo>
                  <a:pt x="86" y="162"/>
                  <a:pt x="86" y="162"/>
                  <a:pt x="86" y="162"/>
                </a:cubicBezTo>
                <a:cubicBezTo>
                  <a:pt x="86" y="162"/>
                  <a:pt x="85" y="162"/>
                  <a:pt x="85" y="163"/>
                </a:cubicBezTo>
                <a:close/>
                <a:moveTo>
                  <a:pt x="91" y="167"/>
                </a:moveTo>
                <a:cubicBezTo>
                  <a:pt x="91" y="167"/>
                  <a:pt x="91" y="167"/>
                  <a:pt x="91" y="168"/>
                </a:cubicBezTo>
                <a:cubicBezTo>
                  <a:pt x="92" y="168"/>
                  <a:pt x="92" y="168"/>
                  <a:pt x="92" y="167"/>
                </a:cubicBezTo>
                <a:cubicBezTo>
                  <a:pt x="92" y="167"/>
                  <a:pt x="92" y="167"/>
                  <a:pt x="92" y="167"/>
                </a:cubicBezTo>
                <a:cubicBezTo>
                  <a:pt x="92" y="167"/>
                  <a:pt x="91" y="166"/>
                  <a:pt x="91" y="167"/>
                </a:cubicBezTo>
                <a:close/>
                <a:moveTo>
                  <a:pt x="101" y="179"/>
                </a:moveTo>
                <a:cubicBezTo>
                  <a:pt x="101" y="179"/>
                  <a:pt x="101" y="179"/>
                  <a:pt x="102" y="180"/>
                </a:cubicBezTo>
                <a:cubicBezTo>
                  <a:pt x="102" y="179"/>
                  <a:pt x="102" y="178"/>
                  <a:pt x="103" y="178"/>
                </a:cubicBezTo>
                <a:cubicBezTo>
                  <a:pt x="103" y="178"/>
                  <a:pt x="103" y="178"/>
                  <a:pt x="103" y="177"/>
                </a:cubicBezTo>
                <a:cubicBezTo>
                  <a:pt x="102" y="178"/>
                  <a:pt x="102" y="178"/>
                  <a:pt x="101" y="179"/>
                </a:cubicBezTo>
                <a:close/>
                <a:moveTo>
                  <a:pt x="111" y="187"/>
                </a:moveTo>
                <a:cubicBezTo>
                  <a:pt x="111" y="188"/>
                  <a:pt x="112" y="187"/>
                  <a:pt x="112" y="187"/>
                </a:cubicBezTo>
                <a:cubicBezTo>
                  <a:pt x="111" y="187"/>
                  <a:pt x="112" y="187"/>
                  <a:pt x="112" y="186"/>
                </a:cubicBezTo>
                <a:cubicBezTo>
                  <a:pt x="111" y="186"/>
                  <a:pt x="112" y="187"/>
                  <a:pt x="111" y="187"/>
                </a:cubicBezTo>
                <a:close/>
                <a:moveTo>
                  <a:pt x="100" y="178"/>
                </a:moveTo>
                <a:cubicBezTo>
                  <a:pt x="100" y="179"/>
                  <a:pt x="101" y="179"/>
                  <a:pt x="101" y="178"/>
                </a:cubicBezTo>
                <a:cubicBezTo>
                  <a:pt x="101" y="178"/>
                  <a:pt x="101" y="178"/>
                  <a:pt x="101" y="178"/>
                </a:cubicBezTo>
                <a:cubicBezTo>
                  <a:pt x="101" y="178"/>
                  <a:pt x="101" y="178"/>
                  <a:pt x="101" y="178"/>
                </a:cubicBezTo>
                <a:cubicBezTo>
                  <a:pt x="101" y="178"/>
                  <a:pt x="100" y="178"/>
                  <a:pt x="100" y="178"/>
                </a:cubicBezTo>
                <a:close/>
                <a:moveTo>
                  <a:pt x="101" y="180"/>
                </a:moveTo>
                <a:cubicBezTo>
                  <a:pt x="101" y="179"/>
                  <a:pt x="101" y="181"/>
                  <a:pt x="102" y="180"/>
                </a:cubicBezTo>
                <a:cubicBezTo>
                  <a:pt x="102" y="180"/>
                  <a:pt x="101" y="179"/>
                  <a:pt x="101" y="179"/>
                </a:cubicBezTo>
                <a:cubicBezTo>
                  <a:pt x="101" y="179"/>
                  <a:pt x="100" y="180"/>
                  <a:pt x="101" y="180"/>
                </a:cubicBezTo>
                <a:close/>
                <a:moveTo>
                  <a:pt x="76" y="157"/>
                </a:moveTo>
                <a:cubicBezTo>
                  <a:pt x="76" y="157"/>
                  <a:pt x="77" y="156"/>
                  <a:pt x="76" y="156"/>
                </a:cubicBezTo>
                <a:cubicBezTo>
                  <a:pt x="76" y="156"/>
                  <a:pt x="76" y="157"/>
                  <a:pt x="76" y="157"/>
                </a:cubicBezTo>
                <a:close/>
                <a:moveTo>
                  <a:pt x="99" y="179"/>
                </a:moveTo>
                <a:cubicBezTo>
                  <a:pt x="99" y="178"/>
                  <a:pt x="100" y="180"/>
                  <a:pt x="100" y="179"/>
                </a:cubicBezTo>
                <a:cubicBezTo>
                  <a:pt x="99" y="179"/>
                  <a:pt x="100" y="179"/>
                  <a:pt x="100" y="178"/>
                </a:cubicBezTo>
                <a:cubicBezTo>
                  <a:pt x="100" y="178"/>
                  <a:pt x="99" y="179"/>
                  <a:pt x="99" y="179"/>
                </a:cubicBezTo>
                <a:close/>
                <a:moveTo>
                  <a:pt x="104" y="186"/>
                </a:moveTo>
                <a:cubicBezTo>
                  <a:pt x="105" y="185"/>
                  <a:pt x="105" y="185"/>
                  <a:pt x="105" y="185"/>
                </a:cubicBezTo>
                <a:cubicBezTo>
                  <a:pt x="105" y="184"/>
                  <a:pt x="104" y="185"/>
                  <a:pt x="104" y="186"/>
                </a:cubicBezTo>
                <a:close/>
                <a:moveTo>
                  <a:pt x="100" y="181"/>
                </a:moveTo>
                <a:cubicBezTo>
                  <a:pt x="100" y="181"/>
                  <a:pt x="100" y="181"/>
                  <a:pt x="100" y="181"/>
                </a:cubicBezTo>
                <a:cubicBezTo>
                  <a:pt x="100" y="181"/>
                  <a:pt x="100" y="181"/>
                  <a:pt x="100" y="181"/>
                </a:cubicBezTo>
                <a:cubicBezTo>
                  <a:pt x="100" y="181"/>
                  <a:pt x="101" y="181"/>
                  <a:pt x="101" y="181"/>
                </a:cubicBezTo>
                <a:cubicBezTo>
                  <a:pt x="100" y="181"/>
                  <a:pt x="100" y="180"/>
                  <a:pt x="100" y="181"/>
                </a:cubicBezTo>
                <a:close/>
                <a:moveTo>
                  <a:pt x="108" y="192"/>
                </a:moveTo>
                <a:cubicBezTo>
                  <a:pt x="108" y="191"/>
                  <a:pt x="109" y="190"/>
                  <a:pt x="109" y="190"/>
                </a:cubicBezTo>
                <a:cubicBezTo>
                  <a:pt x="108" y="191"/>
                  <a:pt x="107" y="191"/>
                  <a:pt x="108" y="192"/>
                </a:cubicBezTo>
                <a:close/>
                <a:moveTo>
                  <a:pt x="76" y="161"/>
                </a:moveTo>
                <a:cubicBezTo>
                  <a:pt x="76" y="161"/>
                  <a:pt x="77" y="162"/>
                  <a:pt x="77" y="161"/>
                </a:cubicBezTo>
                <a:cubicBezTo>
                  <a:pt x="77" y="161"/>
                  <a:pt x="77" y="161"/>
                  <a:pt x="77" y="161"/>
                </a:cubicBezTo>
                <a:cubicBezTo>
                  <a:pt x="77" y="161"/>
                  <a:pt x="78" y="161"/>
                  <a:pt x="77" y="161"/>
                </a:cubicBezTo>
                <a:cubicBezTo>
                  <a:pt x="77" y="161"/>
                  <a:pt x="77" y="161"/>
                  <a:pt x="76" y="161"/>
                </a:cubicBezTo>
                <a:close/>
                <a:moveTo>
                  <a:pt x="99" y="182"/>
                </a:moveTo>
                <a:cubicBezTo>
                  <a:pt x="99" y="182"/>
                  <a:pt x="99" y="182"/>
                  <a:pt x="99" y="182"/>
                </a:cubicBezTo>
                <a:cubicBezTo>
                  <a:pt x="100" y="182"/>
                  <a:pt x="100" y="182"/>
                  <a:pt x="100" y="181"/>
                </a:cubicBezTo>
                <a:cubicBezTo>
                  <a:pt x="99" y="181"/>
                  <a:pt x="99" y="182"/>
                  <a:pt x="99" y="182"/>
                </a:cubicBezTo>
                <a:close/>
                <a:moveTo>
                  <a:pt x="102" y="184"/>
                </a:moveTo>
                <a:cubicBezTo>
                  <a:pt x="102" y="184"/>
                  <a:pt x="102" y="185"/>
                  <a:pt x="102" y="185"/>
                </a:cubicBezTo>
                <a:cubicBezTo>
                  <a:pt x="102" y="185"/>
                  <a:pt x="102" y="185"/>
                  <a:pt x="102" y="185"/>
                </a:cubicBezTo>
                <a:cubicBezTo>
                  <a:pt x="102" y="185"/>
                  <a:pt x="103" y="185"/>
                  <a:pt x="103" y="184"/>
                </a:cubicBezTo>
                <a:cubicBezTo>
                  <a:pt x="103" y="185"/>
                  <a:pt x="102" y="184"/>
                  <a:pt x="102" y="184"/>
                </a:cubicBezTo>
                <a:close/>
                <a:moveTo>
                  <a:pt x="103" y="187"/>
                </a:moveTo>
                <a:cubicBezTo>
                  <a:pt x="104" y="186"/>
                  <a:pt x="104" y="186"/>
                  <a:pt x="104" y="185"/>
                </a:cubicBezTo>
                <a:cubicBezTo>
                  <a:pt x="104" y="186"/>
                  <a:pt x="103" y="186"/>
                  <a:pt x="103" y="187"/>
                </a:cubicBezTo>
                <a:close/>
                <a:moveTo>
                  <a:pt x="99" y="185"/>
                </a:moveTo>
                <a:cubicBezTo>
                  <a:pt x="99" y="185"/>
                  <a:pt x="100" y="185"/>
                  <a:pt x="100" y="185"/>
                </a:cubicBezTo>
                <a:cubicBezTo>
                  <a:pt x="100" y="185"/>
                  <a:pt x="101" y="185"/>
                  <a:pt x="101" y="186"/>
                </a:cubicBezTo>
                <a:cubicBezTo>
                  <a:pt x="102" y="186"/>
                  <a:pt x="100" y="184"/>
                  <a:pt x="102" y="184"/>
                </a:cubicBezTo>
                <a:cubicBezTo>
                  <a:pt x="101" y="184"/>
                  <a:pt x="101" y="184"/>
                  <a:pt x="101" y="183"/>
                </a:cubicBezTo>
                <a:cubicBezTo>
                  <a:pt x="100" y="184"/>
                  <a:pt x="99" y="184"/>
                  <a:pt x="99" y="185"/>
                </a:cubicBezTo>
                <a:close/>
                <a:moveTo>
                  <a:pt x="84" y="169"/>
                </a:moveTo>
                <a:cubicBezTo>
                  <a:pt x="84" y="169"/>
                  <a:pt x="85" y="169"/>
                  <a:pt x="85" y="168"/>
                </a:cubicBezTo>
                <a:cubicBezTo>
                  <a:pt x="85" y="169"/>
                  <a:pt x="84" y="169"/>
                  <a:pt x="84" y="169"/>
                </a:cubicBezTo>
                <a:close/>
                <a:moveTo>
                  <a:pt x="97" y="181"/>
                </a:moveTo>
                <a:cubicBezTo>
                  <a:pt x="98" y="181"/>
                  <a:pt x="97" y="182"/>
                  <a:pt x="98" y="182"/>
                </a:cubicBezTo>
                <a:cubicBezTo>
                  <a:pt x="98" y="181"/>
                  <a:pt x="98" y="181"/>
                  <a:pt x="98" y="181"/>
                </a:cubicBezTo>
                <a:cubicBezTo>
                  <a:pt x="98" y="181"/>
                  <a:pt x="98" y="181"/>
                  <a:pt x="97" y="181"/>
                </a:cubicBezTo>
                <a:close/>
                <a:moveTo>
                  <a:pt x="105" y="194"/>
                </a:moveTo>
                <a:cubicBezTo>
                  <a:pt x="106" y="194"/>
                  <a:pt x="106" y="192"/>
                  <a:pt x="107" y="192"/>
                </a:cubicBezTo>
                <a:cubicBezTo>
                  <a:pt x="107" y="192"/>
                  <a:pt x="107" y="192"/>
                  <a:pt x="107" y="192"/>
                </a:cubicBezTo>
                <a:cubicBezTo>
                  <a:pt x="106" y="192"/>
                  <a:pt x="105" y="193"/>
                  <a:pt x="105" y="194"/>
                </a:cubicBezTo>
                <a:close/>
                <a:moveTo>
                  <a:pt x="91" y="184"/>
                </a:moveTo>
                <a:cubicBezTo>
                  <a:pt x="92" y="184"/>
                  <a:pt x="91" y="185"/>
                  <a:pt x="91" y="185"/>
                </a:cubicBezTo>
                <a:cubicBezTo>
                  <a:pt x="92" y="185"/>
                  <a:pt x="92" y="184"/>
                  <a:pt x="93" y="184"/>
                </a:cubicBezTo>
                <a:cubicBezTo>
                  <a:pt x="92" y="184"/>
                  <a:pt x="92" y="184"/>
                  <a:pt x="92" y="183"/>
                </a:cubicBezTo>
                <a:cubicBezTo>
                  <a:pt x="92" y="184"/>
                  <a:pt x="92" y="184"/>
                  <a:pt x="91" y="184"/>
                </a:cubicBezTo>
                <a:close/>
                <a:moveTo>
                  <a:pt x="72" y="169"/>
                </a:moveTo>
                <a:cubicBezTo>
                  <a:pt x="73" y="170"/>
                  <a:pt x="73" y="170"/>
                  <a:pt x="73" y="170"/>
                </a:cubicBezTo>
                <a:cubicBezTo>
                  <a:pt x="73" y="169"/>
                  <a:pt x="75" y="168"/>
                  <a:pt x="74" y="167"/>
                </a:cubicBezTo>
                <a:cubicBezTo>
                  <a:pt x="73" y="168"/>
                  <a:pt x="73" y="169"/>
                  <a:pt x="72" y="169"/>
                </a:cubicBezTo>
                <a:close/>
                <a:moveTo>
                  <a:pt x="74" y="170"/>
                </a:moveTo>
                <a:cubicBezTo>
                  <a:pt x="75" y="170"/>
                  <a:pt x="76" y="169"/>
                  <a:pt x="76" y="168"/>
                </a:cubicBezTo>
                <a:cubicBezTo>
                  <a:pt x="75" y="169"/>
                  <a:pt x="74" y="170"/>
                  <a:pt x="74" y="170"/>
                </a:cubicBezTo>
                <a:close/>
                <a:moveTo>
                  <a:pt x="88" y="184"/>
                </a:moveTo>
                <a:cubicBezTo>
                  <a:pt x="89" y="185"/>
                  <a:pt x="89" y="185"/>
                  <a:pt x="89" y="185"/>
                </a:cubicBezTo>
                <a:cubicBezTo>
                  <a:pt x="90" y="184"/>
                  <a:pt x="90" y="184"/>
                  <a:pt x="90" y="183"/>
                </a:cubicBezTo>
                <a:cubicBezTo>
                  <a:pt x="90" y="183"/>
                  <a:pt x="89" y="184"/>
                  <a:pt x="88" y="184"/>
                </a:cubicBezTo>
                <a:close/>
                <a:moveTo>
                  <a:pt x="71" y="168"/>
                </a:moveTo>
                <a:cubicBezTo>
                  <a:pt x="71" y="168"/>
                  <a:pt x="71" y="167"/>
                  <a:pt x="71" y="167"/>
                </a:cubicBezTo>
                <a:cubicBezTo>
                  <a:pt x="71" y="167"/>
                  <a:pt x="71" y="168"/>
                  <a:pt x="71" y="168"/>
                </a:cubicBezTo>
                <a:close/>
                <a:moveTo>
                  <a:pt x="89" y="187"/>
                </a:moveTo>
                <a:cubicBezTo>
                  <a:pt x="90" y="188"/>
                  <a:pt x="90" y="187"/>
                  <a:pt x="90" y="187"/>
                </a:cubicBezTo>
                <a:cubicBezTo>
                  <a:pt x="91" y="187"/>
                  <a:pt x="91" y="186"/>
                  <a:pt x="91" y="186"/>
                </a:cubicBezTo>
                <a:cubicBezTo>
                  <a:pt x="90" y="186"/>
                  <a:pt x="90" y="187"/>
                  <a:pt x="89" y="186"/>
                </a:cubicBezTo>
                <a:cubicBezTo>
                  <a:pt x="89" y="186"/>
                  <a:pt x="90" y="187"/>
                  <a:pt x="89" y="187"/>
                </a:cubicBezTo>
                <a:close/>
                <a:moveTo>
                  <a:pt x="84" y="182"/>
                </a:moveTo>
                <a:cubicBezTo>
                  <a:pt x="84" y="182"/>
                  <a:pt x="85" y="180"/>
                  <a:pt x="84" y="180"/>
                </a:cubicBezTo>
                <a:cubicBezTo>
                  <a:pt x="84" y="181"/>
                  <a:pt x="83" y="181"/>
                  <a:pt x="84" y="182"/>
                </a:cubicBezTo>
                <a:close/>
                <a:moveTo>
                  <a:pt x="72" y="173"/>
                </a:moveTo>
                <a:cubicBezTo>
                  <a:pt x="72" y="173"/>
                  <a:pt x="73" y="173"/>
                  <a:pt x="73" y="173"/>
                </a:cubicBezTo>
                <a:cubicBezTo>
                  <a:pt x="73" y="173"/>
                  <a:pt x="73" y="173"/>
                  <a:pt x="73" y="172"/>
                </a:cubicBezTo>
                <a:cubicBezTo>
                  <a:pt x="72" y="172"/>
                  <a:pt x="75" y="172"/>
                  <a:pt x="74" y="171"/>
                </a:cubicBezTo>
                <a:cubicBezTo>
                  <a:pt x="73" y="171"/>
                  <a:pt x="73" y="172"/>
                  <a:pt x="72" y="173"/>
                </a:cubicBezTo>
                <a:close/>
                <a:moveTo>
                  <a:pt x="97" y="197"/>
                </a:moveTo>
                <a:cubicBezTo>
                  <a:pt x="98" y="196"/>
                  <a:pt x="99" y="195"/>
                  <a:pt x="99" y="194"/>
                </a:cubicBezTo>
                <a:cubicBezTo>
                  <a:pt x="99" y="195"/>
                  <a:pt x="97" y="195"/>
                  <a:pt x="97" y="197"/>
                </a:cubicBezTo>
                <a:close/>
                <a:moveTo>
                  <a:pt x="69" y="174"/>
                </a:moveTo>
                <a:cubicBezTo>
                  <a:pt x="70" y="173"/>
                  <a:pt x="71" y="172"/>
                  <a:pt x="72" y="171"/>
                </a:cubicBezTo>
                <a:cubicBezTo>
                  <a:pt x="72" y="170"/>
                  <a:pt x="72" y="170"/>
                  <a:pt x="72" y="170"/>
                </a:cubicBezTo>
                <a:cubicBezTo>
                  <a:pt x="71" y="172"/>
                  <a:pt x="69" y="172"/>
                  <a:pt x="69" y="174"/>
                </a:cubicBezTo>
                <a:close/>
                <a:moveTo>
                  <a:pt x="91" y="189"/>
                </a:moveTo>
                <a:cubicBezTo>
                  <a:pt x="91" y="189"/>
                  <a:pt x="92" y="189"/>
                  <a:pt x="91" y="188"/>
                </a:cubicBezTo>
                <a:cubicBezTo>
                  <a:pt x="91" y="189"/>
                  <a:pt x="90" y="189"/>
                  <a:pt x="91" y="189"/>
                </a:cubicBezTo>
                <a:close/>
                <a:moveTo>
                  <a:pt x="69" y="171"/>
                </a:moveTo>
                <a:cubicBezTo>
                  <a:pt x="69" y="170"/>
                  <a:pt x="70" y="169"/>
                  <a:pt x="70" y="169"/>
                </a:cubicBezTo>
                <a:cubicBezTo>
                  <a:pt x="69" y="169"/>
                  <a:pt x="68" y="170"/>
                  <a:pt x="69" y="171"/>
                </a:cubicBezTo>
                <a:close/>
                <a:moveTo>
                  <a:pt x="67" y="172"/>
                </a:moveTo>
                <a:cubicBezTo>
                  <a:pt x="68" y="173"/>
                  <a:pt x="68" y="172"/>
                  <a:pt x="68" y="171"/>
                </a:cubicBezTo>
                <a:lnTo>
                  <a:pt x="67" y="172"/>
                </a:lnTo>
                <a:close/>
                <a:moveTo>
                  <a:pt x="96" y="198"/>
                </a:moveTo>
                <a:cubicBezTo>
                  <a:pt x="97" y="198"/>
                  <a:pt x="97" y="197"/>
                  <a:pt x="97" y="197"/>
                </a:cubicBezTo>
                <a:cubicBezTo>
                  <a:pt x="96" y="197"/>
                  <a:pt x="96" y="198"/>
                  <a:pt x="96" y="198"/>
                </a:cubicBezTo>
                <a:close/>
                <a:moveTo>
                  <a:pt x="75" y="181"/>
                </a:moveTo>
                <a:cubicBezTo>
                  <a:pt x="76" y="181"/>
                  <a:pt x="77" y="180"/>
                  <a:pt x="76" y="180"/>
                </a:cubicBezTo>
                <a:cubicBezTo>
                  <a:pt x="76" y="180"/>
                  <a:pt x="75" y="181"/>
                  <a:pt x="75" y="181"/>
                </a:cubicBezTo>
                <a:close/>
                <a:moveTo>
                  <a:pt x="90" y="195"/>
                </a:moveTo>
                <a:cubicBezTo>
                  <a:pt x="91" y="196"/>
                  <a:pt x="91" y="194"/>
                  <a:pt x="92" y="194"/>
                </a:cubicBezTo>
                <a:cubicBezTo>
                  <a:pt x="92" y="194"/>
                  <a:pt x="92" y="194"/>
                  <a:pt x="91" y="193"/>
                </a:cubicBezTo>
                <a:cubicBezTo>
                  <a:pt x="91" y="194"/>
                  <a:pt x="91" y="195"/>
                  <a:pt x="90" y="195"/>
                </a:cubicBezTo>
                <a:close/>
                <a:moveTo>
                  <a:pt x="65" y="173"/>
                </a:moveTo>
                <a:cubicBezTo>
                  <a:pt x="66" y="173"/>
                  <a:pt x="66" y="172"/>
                  <a:pt x="66" y="172"/>
                </a:cubicBezTo>
                <a:cubicBezTo>
                  <a:pt x="66" y="172"/>
                  <a:pt x="65" y="173"/>
                  <a:pt x="65" y="173"/>
                </a:cubicBezTo>
                <a:close/>
                <a:moveTo>
                  <a:pt x="67" y="176"/>
                </a:moveTo>
                <a:cubicBezTo>
                  <a:pt x="68" y="177"/>
                  <a:pt x="69" y="175"/>
                  <a:pt x="68" y="175"/>
                </a:cubicBezTo>
                <a:cubicBezTo>
                  <a:pt x="68" y="176"/>
                  <a:pt x="67" y="176"/>
                  <a:pt x="67" y="176"/>
                </a:cubicBezTo>
                <a:close/>
                <a:moveTo>
                  <a:pt x="70" y="178"/>
                </a:moveTo>
                <a:cubicBezTo>
                  <a:pt x="70" y="179"/>
                  <a:pt x="70" y="178"/>
                  <a:pt x="70" y="177"/>
                </a:cubicBezTo>
                <a:cubicBezTo>
                  <a:pt x="70" y="177"/>
                  <a:pt x="70" y="178"/>
                  <a:pt x="70" y="178"/>
                </a:cubicBezTo>
                <a:close/>
                <a:moveTo>
                  <a:pt x="88" y="196"/>
                </a:moveTo>
                <a:cubicBezTo>
                  <a:pt x="89" y="196"/>
                  <a:pt x="90" y="195"/>
                  <a:pt x="89" y="194"/>
                </a:cubicBezTo>
                <a:cubicBezTo>
                  <a:pt x="89" y="196"/>
                  <a:pt x="87" y="195"/>
                  <a:pt x="88" y="196"/>
                </a:cubicBezTo>
                <a:close/>
                <a:moveTo>
                  <a:pt x="63" y="174"/>
                </a:moveTo>
                <a:cubicBezTo>
                  <a:pt x="63" y="174"/>
                  <a:pt x="63" y="174"/>
                  <a:pt x="63" y="174"/>
                </a:cubicBezTo>
                <a:cubicBezTo>
                  <a:pt x="64" y="174"/>
                  <a:pt x="64" y="173"/>
                  <a:pt x="64" y="172"/>
                </a:cubicBezTo>
                <a:cubicBezTo>
                  <a:pt x="64" y="172"/>
                  <a:pt x="64" y="173"/>
                  <a:pt x="63" y="174"/>
                </a:cubicBezTo>
                <a:close/>
                <a:moveTo>
                  <a:pt x="87" y="195"/>
                </a:moveTo>
                <a:cubicBezTo>
                  <a:pt x="87" y="194"/>
                  <a:pt x="87" y="194"/>
                  <a:pt x="88" y="194"/>
                </a:cubicBezTo>
                <a:cubicBezTo>
                  <a:pt x="87" y="193"/>
                  <a:pt x="87" y="193"/>
                  <a:pt x="87" y="193"/>
                </a:cubicBezTo>
                <a:cubicBezTo>
                  <a:pt x="87" y="194"/>
                  <a:pt x="86" y="194"/>
                  <a:pt x="87" y="195"/>
                </a:cubicBezTo>
                <a:close/>
                <a:moveTo>
                  <a:pt x="89" y="196"/>
                </a:moveTo>
                <a:cubicBezTo>
                  <a:pt x="89" y="196"/>
                  <a:pt x="90" y="197"/>
                  <a:pt x="90" y="197"/>
                </a:cubicBezTo>
                <a:cubicBezTo>
                  <a:pt x="90" y="196"/>
                  <a:pt x="90" y="196"/>
                  <a:pt x="89" y="196"/>
                </a:cubicBezTo>
                <a:close/>
                <a:moveTo>
                  <a:pt x="70" y="180"/>
                </a:moveTo>
                <a:cubicBezTo>
                  <a:pt x="70" y="180"/>
                  <a:pt x="70" y="180"/>
                  <a:pt x="70" y="179"/>
                </a:cubicBezTo>
                <a:cubicBezTo>
                  <a:pt x="70" y="179"/>
                  <a:pt x="69" y="179"/>
                  <a:pt x="69" y="180"/>
                </a:cubicBezTo>
                <a:cubicBezTo>
                  <a:pt x="69" y="180"/>
                  <a:pt x="69" y="180"/>
                  <a:pt x="70" y="180"/>
                </a:cubicBezTo>
                <a:close/>
                <a:moveTo>
                  <a:pt x="63" y="175"/>
                </a:moveTo>
                <a:cubicBezTo>
                  <a:pt x="62" y="175"/>
                  <a:pt x="61" y="176"/>
                  <a:pt x="61" y="177"/>
                </a:cubicBezTo>
                <a:cubicBezTo>
                  <a:pt x="62" y="177"/>
                  <a:pt x="63" y="175"/>
                  <a:pt x="63" y="174"/>
                </a:cubicBezTo>
                <a:cubicBezTo>
                  <a:pt x="63" y="174"/>
                  <a:pt x="63" y="175"/>
                  <a:pt x="63" y="175"/>
                </a:cubicBezTo>
                <a:close/>
                <a:moveTo>
                  <a:pt x="88" y="201"/>
                </a:moveTo>
                <a:cubicBezTo>
                  <a:pt x="88" y="202"/>
                  <a:pt x="88" y="202"/>
                  <a:pt x="89" y="202"/>
                </a:cubicBezTo>
                <a:cubicBezTo>
                  <a:pt x="89" y="201"/>
                  <a:pt x="89" y="201"/>
                  <a:pt x="90" y="200"/>
                </a:cubicBezTo>
                <a:cubicBezTo>
                  <a:pt x="90" y="200"/>
                  <a:pt x="90" y="200"/>
                  <a:pt x="90" y="199"/>
                </a:cubicBezTo>
                <a:cubicBezTo>
                  <a:pt x="90" y="199"/>
                  <a:pt x="90" y="199"/>
                  <a:pt x="90" y="199"/>
                </a:cubicBezTo>
                <a:cubicBezTo>
                  <a:pt x="89" y="200"/>
                  <a:pt x="89" y="201"/>
                  <a:pt x="88" y="201"/>
                </a:cubicBezTo>
                <a:close/>
                <a:moveTo>
                  <a:pt x="92" y="203"/>
                </a:moveTo>
                <a:cubicBezTo>
                  <a:pt x="92" y="203"/>
                  <a:pt x="93" y="202"/>
                  <a:pt x="93" y="202"/>
                </a:cubicBezTo>
                <a:cubicBezTo>
                  <a:pt x="92" y="202"/>
                  <a:pt x="92" y="202"/>
                  <a:pt x="92" y="203"/>
                </a:cubicBezTo>
                <a:close/>
                <a:moveTo>
                  <a:pt x="62" y="177"/>
                </a:moveTo>
                <a:cubicBezTo>
                  <a:pt x="62" y="177"/>
                  <a:pt x="63" y="177"/>
                  <a:pt x="63" y="176"/>
                </a:cubicBezTo>
                <a:cubicBezTo>
                  <a:pt x="62" y="176"/>
                  <a:pt x="62" y="177"/>
                  <a:pt x="62" y="177"/>
                </a:cubicBezTo>
                <a:close/>
                <a:moveTo>
                  <a:pt x="62" y="177"/>
                </a:moveTo>
                <a:cubicBezTo>
                  <a:pt x="62" y="178"/>
                  <a:pt x="63" y="178"/>
                  <a:pt x="63" y="178"/>
                </a:cubicBezTo>
                <a:cubicBezTo>
                  <a:pt x="63" y="177"/>
                  <a:pt x="63" y="177"/>
                  <a:pt x="62" y="177"/>
                </a:cubicBezTo>
                <a:close/>
                <a:moveTo>
                  <a:pt x="90" y="205"/>
                </a:moveTo>
                <a:cubicBezTo>
                  <a:pt x="90" y="205"/>
                  <a:pt x="92" y="204"/>
                  <a:pt x="91" y="203"/>
                </a:cubicBezTo>
                <a:cubicBezTo>
                  <a:pt x="91" y="203"/>
                  <a:pt x="90" y="204"/>
                  <a:pt x="90" y="205"/>
                </a:cubicBezTo>
                <a:close/>
                <a:moveTo>
                  <a:pt x="89" y="203"/>
                </a:moveTo>
                <a:cubicBezTo>
                  <a:pt x="90" y="204"/>
                  <a:pt x="91" y="202"/>
                  <a:pt x="90" y="202"/>
                </a:cubicBezTo>
                <a:cubicBezTo>
                  <a:pt x="90" y="203"/>
                  <a:pt x="90" y="203"/>
                  <a:pt x="89" y="203"/>
                </a:cubicBezTo>
                <a:close/>
                <a:moveTo>
                  <a:pt x="78" y="193"/>
                </a:moveTo>
                <a:cubicBezTo>
                  <a:pt x="76" y="194"/>
                  <a:pt x="79" y="195"/>
                  <a:pt x="78" y="196"/>
                </a:cubicBezTo>
                <a:cubicBezTo>
                  <a:pt x="79" y="196"/>
                  <a:pt x="80" y="194"/>
                  <a:pt x="80" y="194"/>
                </a:cubicBezTo>
                <a:cubicBezTo>
                  <a:pt x="79" y="195"/>
                  <a:pt x="78" y="194"/>
                  <a:pt x="78" y="193"/>
                </a:cubicBezTo>
                <a:close/>
                <a:moveTo>
                  <a:pt x="70" y="188"/>
                </a:moveTo>
                <a:cubicBezTo>
                  <a:pt x="69" y="188"/>
                  <a:pt x="70" y="188"/>
                  <a:pt x="69" y="188"/>
                </a:cubicBezTo>
                <a:cubicBezTo>
                  <a:pt x="69" y="189"/>
                  <a:pt x="67" y="189"/>
                  <a:pt x="68" y="190"/>
                </a:cubicBezTo>
                <a:cubicBezTo>
                  <a:pt x="68" y="189"/>
                  <a:pt x="70" y="190"/>
                  <a:pt x="70" y="188"/>
                </a:cubicBezTo>
                <a:cubicBezTo>
                  <a:pt x="70" y="188"/>
                  <a:pt x="70" y="188"/>
                  <a:pt x="70" y="188"/>
                </a:cubicBezTo>
                <a:close/>
                <a:moveTo>
                  <a:pt x="66" y="185"/>
                </a:moveTo>
                <a:cubicBezTo>
                  <a:pt x="65" y="185"/>
                  <a:pt x="65" y="185"/>
                  <a:pt x="66" y="186"/>
                </a:cubicBezTo>
                <a:cubicBezTo>
                  <a:pt x="66" y="185"/>
                  <a:pt x="66" y="184"/>
                  <a:pt x="66" y="185"/>
                </a:cubicBezTo>
                <a:close/>
                <a:moveTo>
                  <a:pt x="79" y="199"/>
                </a:moveTo>
                <a:cubicBezTo>
                  <a:pt x="80" y="199"/>
                  <a:pt x="81" y="198"/>
                  <a:pt x="81" y="198"/>
                </a:cubicBezTo>
                <a:cubicBezTo>
                  <a:pt x="80" y="198"/>
                  <a:pt x="79" y="199"/>
                  <a:pt x="79" y="199"/>
                </a:cubicBezTo>
                <a:close/>
                <a:moveTo>
                  <a:pt x="84" y="202"/>
                </a:moveTo>
                <a:cubicBezTo>
                  <a:pt x="85" y="202"/>
                  <a:pt x="85" y="201"/>
                  <a:pt x="85" y="201"/>
                </a:cubicBezTo>
                <a:cubicBezTo>
                  <a:pt x="84" y="201"/>
                  <a:pt x="84" y="202"/>
                  <a:pt x="84" y="202"/>
                </a:cubicBezTo>
                <a:close/>
                <a:moveTo>
                  <a:pt x="58" y="182"/>
                </a:moveTo>
                <a:cubicBezTo>
                  <a:pt x="58" y="183"/>
                  <a:pt x="60" y="181"/>
                  <a:pt x="59" y="181"/>
                </a:cubicBezTo>
                <a:cubicBezTo>
                  <a:pt x="59" y="181"/>
                  <a:pt x="57" y="182"/>
                  <a:pt x="58" y="182"/>
                </a:cubicBezTo>
                <a:close/>
                <a:moveTo>
                  <a:pt x="76" y="197"/>
                </a:moveTo>
                <a:cubicBezTo>
                  <a:pt x="77" y="198"/>
                  <a:pt x="78" y="196"/>
                  <a:pt x="77" y="197"/>
                </a:cubicBezTo>
                <a:cubicBezTo>
                  <a:pt x="77" y="197"/>
                  <a:pt x="76" y="197"/>
                  <a:pt x="76" y="197"/>
                </a:cubicBezTo>
                <a:close/>
                <a:moveTo>
                  <a:pt x="68" y="191"/>
                </a:moveTo>
                <a:cubicBezTo>
                  <a:pt x="68" y="191"/>
                  <a:pt x="68" y="191"/>
                  <a:pt x="69" y="191"/>
                </a:cubicBezTo>
                <a:cubicBezTo>
                  <a:pt x="68" y="191"/>
                  <a:pt x="69" y="190"/>
                  <a:pt x="69" y="190"/>
                </a:cubicBezTo>
                <a:cubicBezTo>
                  <a:pt x="68" y="190"/>
                  <a:pt x="68" y="191"/>
                  <a:pt x="68" y="191"/>
                </a:cubicBezTo>
                <a:close/>
                <a:moveTo>
                  <a:pt x="69" y="194"/>
                </a:moveTo>
                <a:cubicBezTo>
                  <a:pt x="70" y="195"/>
                  <a:pt x="70" y="194"/>
                  <a:pt x="71" y="194"/>
                </a:cubicBezTo>
                <a:cubicBezTo>
                  <a:pt x="70" y="193"/>
                  <a:pt x="71" y="193"/>
                  <a:pt x="70" y="193"/>
                </a:cubicBezTo>
                <a:cubicBezTo>
                  <a:pt x="70" y="193"/>
                  <a:pt x="70" y="194"/>
                  <a:pt x="69" y="194"/>
                </a:cubicBezTo>
                <a:close/>
                <a:moveTo>
                  <a:pt x="64" y="195"/>
                </a:moveTo>
                <a:cubicBezTo>
                  <a:pt x="64" y="194"/>
                  <a:pt x="64" y="195"/>
                  <a:pt x="64" y="194"/>
                </a:cubicBezTo>
                <a:cubicBezTo>
                  <a:pt x="65" y="193"/>
                  <a:pt x="65" y="191"/>
                  <a:pt x="67" y="190"/>
                </a:cubicBezTo>
                <a:cubicBezTo>
                  <a:pt x="67" y="191"/>
                  <a:pt x="67" y="192"/>
                  <a:pt x="68" y="191"/>
                </a:cubicBezTo>
                <a:cubicBezTo>
                  <a:pt x="67" y="193"/>
                  <a:pt x="66" y="194"/>
                  <a:pt x="65" y="195"/>
                </a:cubicBezTo>
                <a:cubicBezTo>
                  <a:pt x="65" y="194"/>
                  <a:pt x="66" y="194"/>
                  <a:pt x="66" y="193"/>
                </a:cubicBezTo>
                <a:cubicBezTo>
                  <a:pt x="65" y="192"/>
                  <a:pt x="65" y="195"/>
                  <a:pt x="64" y="195"/>
                </a:cubicBezTo>
                <a:cubicBezTo>
                  <a:pt x="64" y="195"/>
                  <a:pt x="64" y="195"/>
                  <a:pt x="64" y="195"/>
                </a:cubicBezTo>
                <a:close/>
                <a:moveTo>
                  <a:pt x="66" y="192"/>
                </a:moveTo>
                <a:cubicBezTo>
                  <a:pt x="66" y="192"/>
                  <a:pt x="68" y="192"/>
                  <a:pt x="67" y="191"/>
                </a:cubicBezTo>
                <a:cubicBezTo>
                  <a:pt x="67" y="192"/>
                  <a:pt x="66" y="192"/>
                  <a:pt x="66" y="192"/>
                </a:cubicBezTo>
                <a:close/>
                <a:moveTo>
                  <a:pt x="68" y="196"/>
                </a:moveTo>
                <a:cubicBezTo>
                  <a:pt x="69" y="196"/>
                  <a:pt x="69" y="195"/>
                  <a:pt x="69" y="195"/>
                </a:cubicBezTo>
                <a:cubicBezTo>
                  <a:pt x="69" y="195"/>
                  <a:pt x="68" y="196"/>
                  <a:pt x="68" y="196"/>
                </a:cubicBezTo>
                <a:close/>
                <a:moveTo>
                  <a:pt x="81" y="205"/>
                </a:moveTo>
                <a:cubicBezTo>
                  <a:pt x="81" y="206"/>
                  <a:pt x="80" y="206"/>
                  <a:pt x="80" y="207"/>
                </a:cubicBezTo>
                <a:cubicBezTo>
                  <a:pt x="81" y="207"/>
                  <a:pt x="81" y="206"/>
                  <a:pt x="81" y="205"/>
                </a:cubicBezTo>
                <a:close/>
                <a:moveTo>
                  <a:pt x="85" y="210"/>
                </a:moveTo>
                <a:cubicBezTo>
                  <a:pt x="85" y="211"/>
                  <a:pt x="84" y="211"/>
                  <a:pt x="84" y="213"/>
                </a:cubicBezTo>
                <a:cubicBezTo>
                  <a:pt x="84" y="212"/>
                  <a:pt x="87" y="210"/>
                  <a:pt x="86" y="210"/>
                </a:cubicBezTo>
                <a:cubicBezTo>
                  <a:pt x="86" y="210"/>
                  <a:pt x="85" y="210"/>
                  <a:pt x="85" y="210"/>
                </a:cubicBezTo>
                <a:close/>
                <a:moveTo>
                  <a:pt x="81" y="210"/>
                </a:moveTo>
                <a:cubicBezTo>
                  <a:pt x="82" y="210"/>
                  <a:pt x="83" y="209"/>
                  <a:pt x="83" y="207"/>
                </a:cubicBezTo>
                <a:cubicBezTo>
                  <a:pt x="82" y="208"/>
                  <a:pt x="81" y="209"/>
                  <a:pt x="81" y="210"/>
                </a:cubicBezTo>
                <a:close/>
                <a:moveTo>
                  <a:pt x="67" y="196"/>
                </a:moveTo>
                <a:cubicBezTo>
                  <a:pt x="67" y="195"/>
                  <a:pt x="67" y="195"/>
                  <a:pt x="67" y="195"/>
                </a:cubicBezTo>
                <a:cubicBezTo>
                  <a:pt x="66" y="194"/>
                  <a:pt x="67" y="195"/>
                  <a:pt x="67" y="196"/>
                </a:cubicBezTo>
                <a:close/>
                <a:moveTo>
                  <a:pt x="54" y="186"/>
                </a:moveTo>
                <a:cubicBezTo>
                  <a:pt x="55" y="186"/>
                  <a:pt x="55" y="186"/>
                  <a:pt x="55" y="186"/>
                </a:cubicBezTo>
                <a:cubicBezTo>
                  <a:pt x="55" y="186"/>
                  <a:pt x="55" y="187"/>
                  <a:pt x="55" y="187"/>
                </a:cubicBezTo>
                <a:cubicBezTo>
                  <a:pt x="56" y="186"/>
                  <a:pt x="55" y="186"/>
                  <a:pt x="55" y="186"/>
                </a:cubicBezTo>
                <a:cubicBezTo>
                  <a:pt x="55" y="185"/>
                  <a:pt x="55" y="186"/>
                  <a:pt x="54" y="186"/>
                </a:cubicBezTo>
                <a:cubicBezTo>
                  <a:pt x="54" y="186"/>
                  <a:pt x="54" y="186"/>
                  <a:pt x="54" y="186"/>
                </a:cubicBezTo>
                <a:close/>
                <a:moveTo>
                  <a:pt x="63" y="194"/>
                </a:moveTo>
                <a:cubicBezTo>
                  <a:pt x="63" y="194"/>
                  <a:pt x="64" y="194"/>
                  <a:pt x="64" y="193"/>
                </a:cubicBezTo>
                <a:cubicBezTo>
                  <a:pt x="63" y="193"/>
                  <a:pt x="62" y="194"/>
                  <a:pt x="63" y="194"/>
                </a:cubicBezTo>
                <a:close/>
                <a:moveTo>
                  <a:pt x="68" y="198"/>
                </a:moveTo>
                <a:cubicBezTo>
                  <a:pt x="68" y="197"/>
                  <a:pt x="68" y="197"/>
                  <a:pt x="68" y="197"/>
                </a:cubicBezTo>
                <a:cubicBezTo>
                  <a:pt x="68" y="197"/>
                  <a:pt x="67" y="198"/>
                  <a:pt x="68" y="198"/>
                </a:cubicBezTo>
                <a:close/>
                <a:moveTo>
                  <a:pt x="68" y="200"/>
                </a:moveTo>
                <a:cubicBezTo>
                  <a:pt x="69" y="201"/>
                  <a:pt x="69" y="200"/>
                  <a:pt x="70" y="200"/>
                </a:cubicBezTo>
                <a:cubicBezTo>
                  <a:pt x="70" y="200"/>
                  <a:pt x="70" y="199"/>
                  <a:pt x="70" y="199"/>
                </a:cubicBezTo>
                <a:cubicBezTo>
                  <a:pt x="70" y="199"/>
                  <a:pt x="70" y="199"/>
                  <a:pt x="70" y="198"/>
                </a:cubicBezTo>
                <a:cubicBezTo>
                  <a:pt x="69" y="199"/>
                  <a:pt x="69" y="200"/>
                  <a:pt x="68" y="200"/>
                </a:cubicBezTo>
                <a:close/>
                <a:moveTo>
                  <a:pt x="53" y="186"/>
                </a:moveTo>
                <a:cubicBezTo>
                  <a:pt x="53" y="185"/>
                  <a:pt x="54" y="185"/>
                  <a:pt x="53" y="184"/>
                </a:cubicBezTo>
                <a:cubicBezTo>
                  <a:pt x="53" y="184"/>
                  <a:pt x="53" y="185"/>
                  <a:pt x="53" y="186"/>
                </a:cubicBezTo>
                <a:close/>
                <a:moveTo>
                  <a:pt x="66" y="197"/>
                </a:moveTo>
                <a:cubicBezTo>
                  <a:pt x="67" y="196"/>
                  <a:pt x="66" y="197"/>
                  <a:pt x="66" y="196"/>
                </a:cubicBezTo>
                <a:cubicBezTo>
                  <a:pt x="66" y="196"/>
                  <a:pt x="66" y="197"/>
                  <a:pt x="66" y="197"/>
                </a:cubicBezTo>
                <a:close/>
                <a:moveTo>
                  <a:pt x="71" y="202"/>
                </a:moveTo>
                <a:cubicBezTo>
                  <a:pt x="71" y="202"/>
                  <a:pt x="72" y="202"/>
                  <a:pt x="72" y="201"/>
                </a:cubicBezTo>
                <a:cubicBezTo>
                  <a:pt x="71" y="201"/>
                  <a:pt x="70" y="202"/>
                  <a:pt x="71" y="202"/>
                </a:cubicBezTo>
                <a:close/>
                <a:moveTo>
                  <a:pt x="60" y="193"/>
                </a:moveTo>
                <a:cubicBezTo>
                  <a:pt x="61" y="193"/>
                  <a:pt x="61" y="193"/>
                  <a:pt x="61" y="194"/>
                </a:cubicBezTo>
                <a:cubicBezTo>
                  <a:pt x="61" y="193"/>
                  <a:pt x="61" y="194"/>
                  <a:pt x="61" y="194"/>
                </a:cubicBezTo>
                <a:cubicBezTo>
                  <a:pt x="61" y="194"/>
                  <a:pt x="62" y="193"/>
                  <a:pt x="61" y="193"/>
                </a:cubicBezTo>
                <a:cubicBezTo>
                  <a:pt x="61" y="193"/>
                  <a:pt x="61" y="193"/>
                  <a:pt x="60" y="193"/>
                </a:cubicBezTo>
                <a:close/>
                <a:moveTo>
                  <a:pt x="54" y="191"/>
                </a:moveTo>
                <a:cubicBezTo>
                  <a:pt x="55" y="191"/>
                  <a:pt x="56" y="190"/>
                  <a:pt x="56" y="189"/>
                </a:cubicBezTo>
                <a:cubicBezTo>
                  <a:pt x="55" y="189"/>
                  <a:pt x="54" y="190"/>
                  <a:pt x="54" y="191"/>
                </a:cubicBezTo>
                <a:close/>
                <a:moveTo>
                  <a:pt x="76" y="210"/>
                </a:moveTo>
                <a:cubicBezTo>
                  <a:pt x="77" y="209"/>
                  <a:pt x="78" y="209"/>
                  <a:pt x="78" y="208"/>
                </a:cubicBezTo>
                <a:cubicBezTo>
                  <a:pt x="78" y="208"/>
                  <a:pt x="76" y="210"/>
                  <a:pt x="76" y="210"/>
                </a:cubicBezTo>
                <a:close/>
                <a:moveTo>
                  <a:pt x="75" y="208"/>
                </a:moveTo>
                <a:cubicBezTo>
                  <a:pt x="75" y="208"/>
                  <a:pt x="75" y="208"/>
                  <a:pt x="75" y="208"/>
                </a:cubicBezTo>
                <a:cubicBezTo>
                  <a:pt x="75" y="208"/>
                  <a:pt x="75" y="207"/>
                  <a:pt x="75" y="207"/>
                </a:cubicBezTo>
                <a:cubicBezTo>
                  <a:pt x="75" y="207"/>
                  <a:pt x="75" y="207"/>
                  <a:pt x="75" y="207"/>
                </a:cubicBezTo>
                <a:cubicBezTo>
                  <a:pt x="74" y="207"/>
                  <a:pt x="75" y="207"/>
                  <a:pt x="74" y="208"/>
                </a:cubicBezTo>
                <a:lnTo>
                  <a:pt x="75" y="208"/>
                </a:lnTo>
                <a:close/>
                <a:moveTo>
                  <a:pt x="74" y="206"/>
                </a:moveTo>
                <a:cubicBezTo>
                  <a:pt x="73" y="207"/>
                  <a:pt x="73" y="205"/>
                  <a:pt x="73" y="206"/>
                </a:cubicBezTo>
                <a:cubicBezTo>
                  <a:pt x="73" y="206"/>
                  <a:pt x="72" y="207"/>
                  <a:pt x="73" y="207"/>
                </a:cubicBezTo>
                <a:cubicBezTo>
                  <a:pt x="73" y="207"/>
                  <a:pt x="73" y="207"/>
                  <a:pt x="73" y="207"/>
                </a:cubicBezTo>
                <a:cubicBezTo>
                  <a:pt x="73" y="207"/>
                  <a:pt x="73" y="207"/>
                  <a:pt x="73" y="207"/>
                </a:cubicBezTo>
                <a:cubicBezTo>
                  <a:pt x="74" y="207"/>
                  <a:pt x="74" y="206"/>
                  <a:pt x="74" y="206"/>
                </a:cubicBezTo>
                <a:close/>
                <a:moveTo>
                  <a:pt x="50" y="189"/>
                </a:moveTo>
                <a:cubicBezTo>
                  <a:pt x="51" y="190"/>
                  <a:pt x="52" y="189"/>
                  <a:pt x="51" y="188"/>
                </a:cubicBezTo>
                <a:cubicBezTo>
                  <a:pt x="51" y="189"/>
                  <a:pt x="51" y="189"/>
                  <a:pt x="50" y="189"/>
                </a:cubicBezTo>
                <a:close/>
                <a:moveTo>
                  <a:pt x="53" y="192"/>
                </a:moveTo>
                <a:cubicBezTo>
                  <a:pt x="54" y="193"/>
                  <a:pt x="54" y="192"/>
                  <a:pt x="54" y="192"/>
                </a:cubicBezTo>
                <a:cubicBezTo>
                  <a:pt x="54" y="192"/>
                  <a:pt x="54" y="191"/>
                  <a:pt x="54" y="191"/>
                </a:cubicBezTo>
                <a:lnTo>
                  <a:pt x="53" y="192"/>
                </a:lnTo>
                <a:close/>
                <a:moveTo>
                  <a:pt x="73" y="209"/>
                </a:moveTo>
                <a:cubicBezTo>
                  <a:pt x="73" y="209"/>
                  <a:pt x="73" y="210"/>
                  <a:pt x="73" y="209"/>
                </a:cubicBezTo>
                <a:cubicBezTo>
                  <a:pt x="73" y="209"/>
                  <a:pt x="74" y="210"/>
                  <a:pt x="74" y="209"/>
                </a:cubicBezTo>
                <a:cubicBezTo>
                  <a:pt x="74" y="209"/>
                  <a:pt x="74" y="208"/>
                  <a:pt x="74" y="208"/>
                </a:cubicBezTo>
                <a:cubicBezTo>
                  <a:pt x="73" y="209"/>
                  <a:pt x="73" y="208"/>
                  <a:pt x="73" y="208"/>
                </a:cubicBezTo>
                <a:cubicBezTo>
                  <a:pt x="73" y="208"/>
                  <a:pt x="73" y="209"/>
                  <a:pt x="73" y="209"/>
                </a:cubicBezTo>
                <a:cubicBezTo>
                  <a:pt x="73" y="209"/>
                  <a:pt x="73" y="209"/>
                  <a:pt x="73" y="209"/>
                </a:cubicBezTo>
                <a:close/>
                <a:moveTo>
                  <a:pt x="49" y="190"/>
                </a:moveTo>
                <a:cubicBezTo>
                  <a:pt x="49" y="190"/>
                  <a:pt x="50" y="189"/>
                  <a:pt x="50" y="189"/>
                </a:cubicBezTo>
                <a:cubicBezTo>
                  <a:pt x="50" y="189"/>
                  <a:pt x="49" y="190"/>
                  <a:pt x="49" y="190"/>
                </a:cubicBezTo>
                <a:close/>
                <a:moveTo>
                  <a:pt x="52" y="194"/>
                </a:moveTo>
                <a:cubicBezTo>
                  <a:pt x="53" y="194"/>
                  <a:pt x="54" y="193"/>
                  <a:pt x="53" y="192"/>
                </a:cubicBezTo>
                <a:cubicBezTo>
                  <a:pt x="53" y="193"/>
                  <a:pt x="52" y="193"/>
                  <a:pt x="52" y="194"/>
                </a:cubicBezTo>
                <a:close/>
                <a:moveTo>
                  <a:pt x="66" y="205"/>
                </a:moveTo>
                <a:cubicBezTo>
                  <a:pt x="66" y="205"/>
                  <a:pt x="67" y="204"/>
                  <a:pt x="67" y="204"/>
                </a:cubicBezTo>
                <a:cubicBezTo>
                  <a:pt x="67" y="204"/>
                  <a:pt x="67" y="204"/>
                  <a:pt x="67" y="204"/>
                </a:cubicBezTo>
                <a:cubicBezTo>
                  <a:pt x="67" y="204"/>
                  <a:pt x="66" y="205"/>
                  <a:pt x="66" y="205"/>
                </a:cubicBezTo>
                <a:close/>
                <a:moveTo>
                  <a:pt x="58" y="198"/>
                </a:moveTo>
                <a:cubicBezTo>
                  <a:pt x="57" y="198"/>
                  <a:pt x="57" y="197"/>
                  <a:pt x="57" y="197"/>
                </a:cubicBezTo>
                <a:cubicBezTo>
                  <a:pt x="56" y="197"/>
                  <a:pt x="57" y="198"/>
                  <a:pt x="58" y="198"/>
                </a:cubicBezTo>
                <a:close/>
                <a:moveTo>
                  <a:pt x="50" y="197"/>
                </a:moveTo>
                <a:cubicBezTo>
                  <a:pt x="51" y="196"/>
                  <a:pt x="51" y="195"/>
                  <a:pt x="52" y="195"/>
                </a:cubicBezTo>
                <a:cubicBezTo>
                  <a:pt x="52" y="194"/>
                  <a:pt x="52" y="194"/>
                  <a:pt x="52" y="194"/>
                </a:cubicBezTo>
                <a:cubicBezTo>
                  <a:pt x="51" y="195"/>
                  <a:pt x="50" y="196"/>
                  <a:pt x="50" y="197"/>
                </a:cubicBezTo>
                <a:close/>
                <a:moveTo>
                  <a:pt x="79" y="218"/>
                </a:moveTo>
                <a:cubicBezTo>
                  <a:pt x="80" y="219"/>
                  <a:pt x="80" y="218"/>
                  <a:pt x="80" y="218"/>
                </a:cubicBezTo>
                <a:cubicBezTo>
                  <a:pt x="80" y="218"/>
                  <a:pt x="80" y="218"/>
                  <a:pt x="79" y="218"/>
                </a:cubicBezTo>
                <a:close/>
                <a:moveTo>
                  <a:pt x="45" y="192"/>
                </a:moveTo>
                <a:cubicBezTo>
                  <a:pt x="45" y="192"/>
                  <a:pt x="47" y="192"/>
                  <a:pt x="46" y="191"/>
                </a:cubicBezTo>
                <a:cubicBezTo>
                  <a:pt x="46" y="192"/>
                  <a:pt x="45" y="191"/>
                  <a:pt x="45" y="192"/>
                </a:cubicBezTo>
                <a:close/>
                <a:moveTo>
                  <a:pt x="42" y="196"/>
                </a:moveTo>
                <a:cubicBezTo>
                  <a:pt x="44" y="196"/>
                  <a:pt x="43" y="194"/>
                  <a:pt x="45" y="193"/>
                </a:cubicBezTo>
                <a:cubicBezTo>
                  <a:pt x="44" y="193"/>
                  <a:pt x="44" y="193"/>
                  <a:pt x="44" y="193"/>
                </a:cubicBezTo>
                <a:cubicBezTo>
                  <a:pt x="44" y="194"/>
                  <a:pt x="42" y="194"/>
                  <a:pt x="42" y="196"/>
                </a:cubicBezTo>
                <a:close/>
                <a:moveTo>
                  <a:pt x="49" y="199"/>
                </a:moveTo>
                <a:cubicBezTo>
                  <a:pt x="49" y="198"/>
                  <a:pt x="50" y="198"/>
                  <a:pt x="49" y="197"/>
                </a:cubicBezTo>
                <a:cubicBezTo>
                  <a:pt x="49" y="198"/>
                  <a:pt x="48" y="198"/>
                  <a:pt x="49" y="199"/>
                </a:cubicBezTo>
                <a:close/>
                <a:moveTo>
                  <a:pt x="67" y="214"/>
                </a:moveTo>
                <a:cubicBezTo>
                  <a:pt x="67" y="214"/>
                  <a:pt x="66" y="215"/>
                  <a:pt x="67" y="215"/>
                </a:cubicBezTo>
                <a:cubicBezTo>
                  <a:pt x="66" y="214"/>
                  <a:pt x="68" y="214"/>
                  <a:pt x="68" y="214"/>
                </a:cubicBezTo>
                <a:cubicBezTo>
                  <a:pt x="67" y="214"/>
                  <a:pt x="67" y="214"/>
                  <a:pt x="67" y="214"/>
                </a:cubicBezTo>
                <a:close/>
                <a:moveTo>
                  <a:pt x="72" y="224"/>
                </a:moveTo>
                <a:cubicBezTo>
                  <a:pt x="72" y="224"/>
                  <a:pt x="74" y="222"/>
                  <a:pt x="74" y="221"/>
                </a:cubicBezTo>
                <a:cubicBezTo>
                  <a:pt x="74" y="222"/>
                  <a:pt x="72" y="224"/>
                  <a:pt x="72" y="224"/>
                </a:cubicBezTo>
                <a:close/>
                <a:moveTo>
                  <a:pt x="59" y="212"/>
                </a:moveTo>
                <a:cubicBezTo>
                  <a:pt x="59" y="211"/>
                  <a:pt x="61" y="211"/>
                  <a:pt x="61" y="211"/>
                </a:cubicBezTo>
                <a:cubicBezTo>
                  <a:pt x="60" y="211"/>
                  <a:pt x="59" y="211"/>
                  <a:pt x="59" y="212"/>
                </a:cubicBezTo>
                <a:close/>
                <a:moveTo>
                  <a:pt x="71" y="219"/>
                </a:moveTo>
                <a:cubicBezTo>
                  <a:pt x="71" y="219"/>
                  <a:pt x="70" y="219"/>
                  <a:pt x="70" y="218"/>
                </a:cubicBezTo>
                <a:cubicBezTo>
                  <a:pt x="70" y="219"/>
                  <a:pt x="70" y="219"/>
                  <a:pt x="71" y="219"/>
                </a:cubicBezTo>
                <a:close/>
                <a:moveTo>
                  <a:pt x="41" y="197"/>
                </a:moveTo>
                <a:cubicBezTo>
                  <a:pt x="42" y="198"/>
                  <a:pt x="42" y="197"/>
                  <a:pt x="42" y="196"/>
                </a:cubicBezTo>
                <a:cubicBezTo>
                  <a:pt x="42" y="196"/>
                  <a:pt x="42" y="196"/>
                  <a:pt x="41" y="197"/>
                </a:cubicBezTo>
                <a:close/>
                <a:moveTo>
                  <a:pt x="57" y="214"/>
                </a:moveTo>
                <a:cubicBezTo>
                  <a:pt x="57" y="214"/>
                  <a:pt x="57" y="214"/>
                  <a:pt x="57" y="215"/>
                </a:cubicBezTo>
                <a:cubicBezTo>
                  <a:pt x="58" y="214"/>
                  <a:pt x="58" y="214"/>
                  <a:pt x="58" y="213"/>
                </a:cubicBezTo>
                <a:cubicBezTo>
                  <a:pt x="58" y="214"/>
                  <a:pt x="58" y="214"/>
                  <a:pt x="57" y="214"/>
                </a:cubicBezTo>
                <a:close/>
                <a:moveTo>
                  <a:pt x="62" y="219"/>
                </a:moveTo>
                <a:cubicBezTo>
                  <a:pt x="62" y="218"/>
                  <a:pt x="62" y="218"/>
                  <a:pt x="62" y="218"/>
                </a:cubicBezTo>
                <a:cubicBezTo>
                  <a:pt x="61" y="218"/>
                  <a:pt x="61" y="218"/>
                  <a:pt x="62" y="219"/>
                </a:cubicBezTo>
                <a:close/>
                <a:moveTo>
                  <a:pt x="62" y="219"/>
                </a:moveTo>
                <a:cubicBezTo>
                  <a:pt x="62" y="220"/>
                  <a:pt x="63" y="220"/>
                  <a:pt x="63" y="220"/>
                </a:cubicBezTo>
                <a:cubicBezTo>
                  <a:pt x="63" y="220"/>
                  <a:pt x="62" y="219"/>
                  <a:pt x="62" y="219"/>
                </a:cubicBezTo>
                <a:close/>
                <a:moveTo>
                  <a:pt x="43" y="206"/>
                </a:moveTo>
                <a:cubicBezTo>
                  <a:pt x="43" y="205"/>
                  <a:pt x="44" y="204"/>
                  <a:pt x="43" y="204"/>
                </a:cubicBezTo>
                <a:cubicBezTo>
                  <a:pt x="42" y="205"/>
                  <a:pt x="42" y="205"/>
                  <a:pt x="43" y="206"/>
                </a:cubicBezTo>
                <a:close/>
                <a:moveTo>
                  <a:pt x="59" y="218"/>
                </a:moveTo>
                <a:cubicBezTo>
                  <a:pt x="60" y="219"/>
                  <a:pt x="60" y="218"/>
                  <a:pt x="60" y="217"/>
                </a:cubicBezTo>
                <a:cubicBezTo>
                  <a:pt x="60" y="217"/>
                  <a:pt x="59" y="218"/>
                  <a:pt x="59" y="218"/>
                </a:cubicBezTo>
                <a:close/>
                <a:moveTo>
                  <a:pt x="57" y="218"/>
                </a:moveTo>
                <a:cubicBezTo>
                  <a:pt x="57" y="217"/>
                  <a:pt x="58" y="217"/>
                  <a:pt x="58" y="216"/>
                </a:cubicBezTo>
                <a:cubicBezTo>
                  <a:pt x="58" y="216"/>
                  <a:pt x="57" y="217"/>
                  <a:pt x="57" y="218"/>
                </a:cubicBezTo>
                <a:close/>
                <a:moveTo>
                  <a:pt x="64" y="226"/>
                </a:moveTo>
                <a:cubicBezTo>
                  <a:pt x="65" y="225"/>
                  <a:pt x="66" y="225"/>
                  <a:pt x="66" y="224"/>
                </a:cubicBezTo>
                <a:cubicBezTo>
                  <a:pt x="66" y="224"/>
                  <a:pt x="66" y="224"/>
                  <a:pt x="66" y="223"/>
                </a:cubicBezTo>
                <a:cubicBezTo>
                  <a:pt x="65" y="224"/>
                  <a:pt x="64" y="225"/>
                  <a:pt x="64" y="226"/>
                </a:cubicBezTo>
                <a:close/>
                <a:moveTo>
                  <a:pt x="49" y="214"/>
                </a:moveTo>
                <a:cubicBezTo>
                  <a:pt x="50" y="214"/>
                  <a:pt x="51" y="213"/>
                  <a:pt x="51" y="212"/>
                </a:cubicBezTo>
                <a:cubicBezTo>
                  <a:pt x="50" y="213"/>
                  <a:pt x="49" y="213"/>
                  <a:pt x="49" y="214"/>
                </a:cubicBezTo>
                <a:close/>
                <a:moveTo>
                  <a:pt x="57" y="221"/>
                </a:moveTo>
                <a:cubicBezTo>
                  <a:pt x="58" y="220"/>
                  <a:pt x="59" y="220"/>
                  <a:pt x="59" y="219"/>
                </a:cubicBezTo>
                <a:cubicBezTo>
                  <a:pt x="58" y="219"/>
                  <a:pt x="56" y="220"/>
                  <a:pt x="57" y="221"/>
                </a:cubicBezTo>
                <a:close/>
                <a:moveTo>
                  <a:pt x="41" y="208"/>
                </a:moveTo>
                <a:cubicBezTo>
                  <a:pt x="41" y="208"/>
                  <a:pt x="41" y="207"/>
                  <a:pt x="41" y="207"/>
                </a:cubicBezTo>
                <a:cubicBezTo>
                  <a:pt x="41" y="207"/>
                  <a:pt x="40" y="208"/>
                  <a:pt x="41" y="208"/>
                </a:cubicBezTo>
                <a:close/>
                <a:moveTo>
                  <a:pt x="62" y="226"/>
                </a:moveTo>
                <a:cubicBezTo>
                  <a:pt x="62" y="225"/>
                  <a:pt x="63" y="225"/>
                  <a:pt x="62" y="224"/>
                </a:cubicBezTo>
                <a:cubicBezTo>
                  <a:pt x="62" y="225"/>
                  <a:pt x="61" y="225"/>
                  <a:pt x="62" y="226"/>
                </a:cubicBezTo>
                <a:close/>
                <a:moveTo>
                  <a:pt x="53" y="219"/>
                </a:moveTo>
                <a:cubicBezTo>
                  <a:pt x="54" y="219"/>
                  <a:pt x="54" y="220"/>
                  <a:pt x="55" y="219"/>
                </a:cubicBezTo>
                <a:cubicBezTo>
                  <a:pt x="54" y="219"/>
                  <a:pt x="54" y="218"/>
                  <a:pt x="53" y="219"/>
                </a:cubicBezTo>
                <a:close/>
                <a:moveTo>
                  <a:pt x="68" y="232"/>
                </a:moveTo>
                <a:cubicBezTo>
                  <a:pt x="69" y="233"/>
                  <a:pt x="70" y="231"/>
                  <a:pt x="69" y="231"/>
                </a:cubicBezTo>
                <a:cubicBezTo>
                  <a:pt x="69" y="231"/>
                  <a:pt x="69" y="232"/>
                  <a:pt x="68" y="232"/>
                </a:cubicBezTo>
                <a:close/>
                <a:moveTo>
                  <a:pt x="55" y="224"/>
                </a:moveTo>
                <a:cubicBezTo>
                  <a:pt x="56" y="223"/>
                  <a:pt x="57" y="222"/>
                  <a:pt x="57" y="221"/>
                </a:cubicBezTo>
                <a:cubicBezTo>
                  <a:pt x="56" y="222"/>
                  <a:pt x="56" y="223"/>
                  <a:pt x="55" y="224"/>
                </a:cubicBezTo>
                <a:close/>
                <a:moveTo>
                  <a:pt x="62" y="228"/>
                </a:moveTo>
                <a:cubicBezTo>
                  <a:pt x="63" y="228"/>
                  <a:pt x="63" y="228"/>
                  <a:pt x="64" y="228"/>
                </a:cubicBezTo>
                <a:cubicBezTo>
                  <a:pt x="63" y="227"/>
                  <a:pt x="64" y="227"/>
                  <a:pt x="63" y="226"/>
                </a:cubicBezTo>
                <a:cubicBezTo>
                  <a:pt x="63" y="227"/>
                  <a:pt x="62" y="228"/>
                  <a:pt x="62" y="228"/>
                </a:cubicBezTo>
                <a:close/>
                <a:moveTo>
                  <a:pt x="53" y="220"/>
                </a:moveTo>
                <a:cubicBezTo>
                  <a:pt x="53" y="220"/>
                  <a:pt x="54" y="219"/>
                  <a:pt x="53" y="219"/>
                </a:cubicBezTo>
                <a:cubicBezTo>
                  <a:pt x="52" y="221"/>
                  <a:pt x="51" y="222"/>
                  <a:pt x="53" y="220"/>
                </a:cubicBezTo>
                <a:close/>
                <a:moveTo>
                  <a:pt x="47" y="216"/>
                </a:moveTo>
                <a:cubicBezTo>
                  <a:pt x="47" y="217"/>
                  <a:pt x="46" y="217"/>
                  <a:pt x="47" y="218"/>
                </a:cubicBezTo>
                <a:cubicBezTo>
                  <a:pt x="47" y="217"/>
                  <a:pt x="47" y="217"/>
                  <a:pt x="48" y="217"/>
                </a:cubicBezTo>
                <a:cubicBezTo>
                  <a:pt x="48" y="216"/>
                  <a:pt x="48" y="216"/>
                  <a:pt x="47" y="216"/>
                </a:cubicBezTo>
                <a:close/>
                <a:moveTo>
                  <a:pt x="59" y="227"/>
                </a:moveTo>
                <a:cubicBezTo>
                  <a:pt x="59" y="227"/>
                  <a:pt x="59" y="227"/>
                  <a:pt x="59" y="228"/>
                </a:cubicBezTo>
                <a:cubicBezTo>
                  <a:pt x="59" y="227"/>
                  <a:pt x="60" y="227"/>
                  <a:pt x="60" y="226"/>
                </a:cubicBezTo>
                <a:cubicBezTo>
                  <a:pt x="60" y="227"/>
                  <a:pt x="59" y="226"/>
                  <a:pt x="59" y="227"/>
                </a:cubicBezTo>
                <a:close/>
                <a:moveTo>
                  <a:pt x="57" y="227"/>
                </a:moveTo>
                <a:cubicBezTo>
                  <a:pt x="57" y="227"/>
                  <a:pt x="59" y="226"/>
                  <a:pt x="58" y="226"/>
                </a:cubicBezTo>
                <a:cubicBezTo>
                  <a:pt x="58" y="226"/>
                  <a:pt x="57" y="226"/>
                  <a:pt x="57" y="227"/>
                </a:cubicBezTo>
                <a:close/>
                <a:moveTo>
                  <a:pt x="51" y="223"/>
                </a:moveTo>
                <a:cubicBezTo>
                  <a:pt x="51" y="222"/>
                  <a:pt x="52" y="222"/>
                  <a:pt x="52" y="221"/>
                </a:cubicBezTo>
                <a:cubicBezTo>
                  <a:pt x="51" y="222"/>
                  <a:pt x="51" y="222"/>
                  <a:pt x="51" y="223"/>
                </a:cubicBezTo>
                <a:close/>
                <a:moveTo>
                  <a:pt x="33" y="211"/>
                </a:moveTo>
                <a:cubicBezTo>
                  <a:pt x="34" y="212"/>
                  <a:pt x="35" y="210"/>
                  <a:pt x="35" y="209"/>
                </a:cubicBezTo>
                <a:cubicBezTo>
                  <a:pt x="34" y="210"/>
                  <a:pt x="34" y="211"/>
                  <a:pt x="33" y="211"/>
                </a:cubicBezTo>
                <a:close/>
                <a:moveTo>
                  <a:pt x="40" y="214"/>
                </a:moveTo>
                <a:cubicBezTo>
                  <a:pt x="40" y="214"/>
                  <a:pt x="41" y="214"/>
                  <a:pt x="40" y="213"/>
                </a:cubicBezTo>
                <a:cubicBezTo>
                  <a:pt x="40" y="213"/>
                  <a:pt x="39" y="214"/>
                  <a:pt x="40" y="214"/>
                </a:cubicBezTo>
                <a:close/>
                <a:moveTo>
                  <a:pt x="35" y="215"/>
                </a:moveTo>
                <a:cubicBezTo>
                  <a:pt x="36" y="215"/>
                  <a:pt x="37" y="214"/>
                  <a:pt x="37" y="213"/>
                </a:cubicBezTo>
                <a:cubicBezTo>
                  <a:pt x="36" y="214"/>
                  <a:pt x="35" y="215"/>
                  <a:pt x="35" y="215"/>
                </a:cubicBezTo>
                <a:close/>
                <a:moveTo>
                  <a:pt x="48" y="223"/>
                </a:moveTo>
                <a:cubicBezTo>
                  <a:pt x="49" y="223"/>
                  <a:pt x="49" y="222"/>
                  <a:pt x="48" y="222"/>
                </a:cubicBezTo>
                <a:cubicBezTo>
                  <a:pt x="48" y="222"/>
                  <a:pt x="48" y="223"/>
                  <a:pt x="48" y="223"/>
                </a:cubicBezTo>
                <a:close/>
                <a:moveTo>
                  <a:pt x="38" y="217"/>
                </a:moveTo>
                <a:cubicBezTo>
                  <a:pt x="38" y="217"/>
                  <a:pt x="39" y="216"/>
                  <a:pt x="39" y="215"/>
                </a:cubicBezTo>
                <a:lnTo>
                  <a:pt x="38" y="217"/>
                </a:lnTo>
                <a:close/>
                <a:moveTo>
                  <a:pt x="43" y="223"/>
                </a:moveTo>
                <a:cubicBezTo>
                  <a:pt x="43" y="223"/>
                  <a:pt x="45" y="222"/>
                  <a:pt x="44" y="221"/>
                </a:cubicBezTo>
                <a:cubicBezTo>
                  <a:pt x="44" y="222"/>
                  <a:pt x="42" y="223"/>
                  <a:pt x="43" y="223"/>
                </a:cubicBezTo>
                <a:close/>
                <a:moveTo>
                  <a:pt x="62" y="237"/>
                </a:moveTo>
                <a:cubicBezTo>
                  <a:pt x="62" y="237"/>
                  <a:pt x="63" y="236"/>
                  <a:pt x="62" y="235"/>
                </a:cubicBezTo>
                <a:cubicBezTo>
                  <a:pt x="62" y="236"/>
                  <a:pt x="61" y="237"/>
                  <a:pt x="62" y="237"/>
                </a:cubicBezTo>
                <a:close/>
                <a:moveTo>
                  <a:pt x="30" y="213"/>
                </a:moveTo>
                <a:cubicBezTo>
                  <a:pt x="30" y="212"/>
                  <a:pt x="31" y="212"/>
                  <a:pt x="30" y="211"/>
                </a:cubicBezTo>
                <a:cubicBezTo>
                  <a:pt x="30" y="212"/>
                  <a:pt x="29" y="212"/>
                  <a:pt x="30" y="213"/>
                </a:cubicBezTo>
                <a:close/>
                <a:moveTo>
                  <a:pt x="49" y="228"/>
                </a:moveTo>
                <a:cubicBezTo>
                  <a:pt x="50" y="229"/>
                  <a:pt x="50" y="227"/>
                  <a:pt x="50" y="228"/>
                </a:cubicBezTo>
                <a:cubicBezTo>
                  <a:pt x="51" y="227"/>
                  <a:pt x="51" y="227"/>
                  <a:pt x="51" y="227"/>
                </a:cubicBezTo>
                <a:cubicBezTo>
                  <a:pt x="51" y="227"/>
                  <a:pt x="51" y="227"/>
                  <a:pt x="51" y="227"/>
                </a:cubicBezTo>
                <a:cubicBezTo>
                  <a:pt x="50" y="228"/>
                  <a:pt x="49" y="227"/>
                  <a:pt x="49" y="228"/>
                </a:cubicBezTo>
                <a:close/>
                <a:moveTo>
                  <a:pt x="44" y="225"/>
                </a:moveTo>
                <a:cubicBezTo>
                  <a:pt x="44" y="224"/>
                  <a:pt x="45" y="224"/>
                  <a:pt x="44" y="223"/>
                </a:cubicBezTo>
                <a:cubicBezTo>
                  <a:pt x="44" y="224"/>
                  <a:pt x="44" y="224"/>
                  <a:pt x="44" y="225"/>
                </a:cubicBezTo>
                <a:close/>
                <a:moveTo>
                  <a:pt x="64" y="238"/>
                </a:moveTo>
                <a:cubicBezTo>
                  <a:pt x="63" y="238"/>
                  <a:pt x="63" y="239"/>
                  <a:pt x="63" y="239"/>
                </a:cubicBezTo>
                <a:cubicBezTo>
                  <a:pt x="64" y="239"/>
                  <a:pt x="64" y="239"/>
                  <a:pt x="64" y="238"/>
                </a:cubicBezTo>
                <a:close/>
                <a:moveTo>
                  <a:pt x="29" y="217"/>
                </a:moveTo>
                <a:cubicBezTo>
                  <a:pt x="30" y="217"/>
                  <a:pt x="30" y="216"/>
                  <a:pt x="30" y="215"/>
                </a:cubicBezTo>
                <a:cubicBezTo>
                  <a:pt x="30" y="216"/>
                  <a:pt x="29" y="216"/>
                  <a:pt x="29" y="217"/>
                </a:cubicBezTo>
                <a:close/>
                <a:moveTo>
                  <a:pt x="55" y="237"/>
                </a:moveTo>
                <a:cubicBezTo>
                  <a:pt x="55" y="236"/>
                  <a:pt x="56" y="236"/>
                  <a:pt x="56" y="235"/>
                </a:cubicBezTo>
                <a:cubicBezTo>
                  <a:pt x="55" y="235"/>
                  <a:pt x="55" y="236"/>
                  <a:pt x="55" y="237"/>
                </a:cubicBezTo>
                <a:close/>
                <a:moveTo>
                  <a:pt x="47" y="231"/>
                </a:moveTo>
                <a:cubicBezTo>
                  <a:pt x="47" y="232"/>
                  <a:pt x="48" y="230"/>
                  <a:pt x="48" y="230"/>
                </a:cubicBezTo>
                <a:cubicBezTo>
                  <a:pt x="47" y="230"/>
                  <a:pt x="47" y="230"/>
                  <a:pt x="47" y="231"/>
                </a:cubicBezTo>
                <a:close/>
                <a:moveTo>
                  <a:pt x="61" y="240"/>
                </a:moveTo>
                <a:cubicBezTo>
                  <a:pt x="62" y="240"/>
                  <a:pt x="61" y="240"/>
                  <a:pt x="61" y="239"/>
                </a:cubicBezTo>
                <a:cubicBezTo>
                  <a:pt x="61" y="240"/>
                  <a:pt x="61" y="240"/>
                  <a:pt x="61" y="240"/>
                </a:cubicBezTo>
                <a:close/>
                <a:moveTo>
                  <a:pt x="34" y="223"/>
                </a:moveTo>
                <a:cubicBezTo>
                  <a:pt x="34" y="222"/>
                  <a:pt x="35" y="222"/>
                  <a:pt x="35" y="221"/>
                </a:cubicBezTo>
                <a:cubicBezTo>
                  <a:pt x="34" y="221"/>
                  <a:pt x="33" y="222"/>
                  <a:pt x="34" y="223"/>
                </a:cubicBezTo>
                <a:close/>
                <a:moveTo>
                  <a:pt x="26" y="217"/>
                </a:moveTo>
                <a:cubicBezTo>
                  <a:pt x="26" y="217"/>
                  <a:pt x="27" y="217"/>
                  <a:pt x="26" y="216"/>
                </a:cubicBezTo>
                <a:cubicBezTo>
                  <a:pt x="26" y="217"/>
                  <a:pt x="26" y="217"/>
                  <a:pt x="26" y="217"/>
                </a:cubicBezTo>
                <a:close/>
                <a:moveTo>
                  <a:pt x="32" y="222"/>
                </a:moveTo>
                <a:cubicBezTo>
                  <a:pt x="33" y="222"/>
                  <a:pt x="33" y="222"/>
                  <a:pt x="33" y="221"/>
                </a:cubicBezTo>
                <a:cubicBezTo>
                  <a:pt x="32" y="221"/>
                  <a:pt x="32" y="222"/>
                  <a:pt x="32" y="222"/>
                </a:cubicBezTo>
                <a:close/>
                <a:moveTo>
                  <a:pt x="27" y="218"/>
                </a:moveTo>
                <a:cubicBezTo>
                  <a:pt x="27" y="219"/>
                  <a:pt x="26" y="220"/>
                  <a:pt x="27" y="221"/>
                </a:cubicBezTo>
                <a:cubicBezTo>
                  <a:pt x="27" y="220"/>
                  <a:pt x="27" y="220"/>
                  <a:pt x="28" y="219"/>
                </a:cubicBezTo>
                <a:cubicBezTo>
                  <a:pt x="28" y="219"/>
                  <a:pt x="28" y="218"/>
                  <a:pt x="27" y="218"/>
                </a:cubicBezTo>
                <a:close/>
                <a:moveTo>
                  <a:pt x="32" y="225"/>
                </a:moveTo>
                <a:cubicBezTo>
                  <a:pt x="33" y="224"/>
                  <a:pt x="33" y="224"/>
                  <a:pt x="34" y="223"/>
                </a:cubicBezTo>
                <a:cubicBezTo>
                  <a:pt x="33" y="223"/>
                  <a:pt x="33" y="223"/>
                  <a:pt x="33" y="223"/>
                </a:cubicBezTo>
                <a:cubicBezTo>
                  <a:pt x="32" y="223"/>
                  <a:pt x="32" y="224"/>
                  <a:pt x="32" y="225"/>
                </a:cubicBezTo>
                <a:close/>
                <a:moveTo>
                  <a:pt x="23" y="221"/>
                </a:moveTo>
                <a:cubicBezTo>
                  <a:pt x="24" y="220"/>
                  <a:pt x="25" y="219"/>
                  <a:pt x="26" y="217"/>
                </a:cubicBezTo>
                <a:cubicBezTo>
                  <a:pt x="25" y="219"/>
                  <a:pt x="24" y="220"/>
                  <a:pt x="23" y="221"/>
                </a:cubicBezTo>
                <a:close/>
                <a:moveTo>
                  <a:pt x="57" y="242"/>
                </a:moveTo>
                <a:cubicBezTo>
                  <a:pt x="58" y="243"/>
                  <a:pt x="58" y="243"/>
                  <a:pt x="58" y="243"/>
                </a:cubicBezTo>
                <a:cubicBezTo>
                  <a:pt x="59" y="243"/>
                  <a:pt x="58" y="242"/>
                  <a:pt x="58" y="241"/>
                </a:cubicBezTo>
                <a:lnTo>
                  <a:pt x="57" y="242"/>
                </a:lnTo>
                <a:close/>
                <a:moveTo>
                  <a:pt x="25" y="220"/>
                </a:moveTo>
                <a:cubicBezTo>
                  <a:pt x="26" y="220"/>
                  <a:pt x="26" y="219"/>
                  <a:pt x="26" y="218"/>
                </a:cubicBezTo>
                <a:cubicBezTo>
                  <a:pt x="26" y="218"/>
                  <a:pt x="25" y="219"/>
                  <a:pt x="25" y="220"/>
                </a:cubicBezTo>
                <a:close/>
                <a:moveTo>
                  <a:pt x="44" y="234"/>
                </a:moveTo>
                <a:cubicBezTo>
                  <a:pt x="44" y="234"/>
                  <a:pt x="45" y="233"/>
                  <a:pt x="45" y="233"/>
                </a:cubicBezTo>
                <a:cubicBezTo>
                  <a:pt x="44" y="233"/>
                  <a:pt x="43" y="233"/>
                  <a:pt x="44" y="234"/>
                </a:cubicBezTo>
                <a:close/>
                <a:moveTo>
                  <a:pt x="49" y="243"/>
                </a:moveTo>
                <a:cubicBezTo>
                  <a:pt x="50" y="242"/>
                  <a:pt x="52" y="240"/>
                  <a:pt x="52" y="239"/>
                </a:cubicBezTo>
                <a:cubicBezTo>
                  <a:pt x="51" y="241"/>
                  <a:pt x="49" y="241"/>
                  <a:pt x="49" y="243"/>
                </a:cubicBezTo>
                <a:close/>
                <a:moveTo>
                  <a:pt x="31" y="225"/>
                </a:moveTo>
                <a:cubicBezTo>
                  <a:pt x="32" y="225"/>
                  <a:pt x="31" y="226"/>
                  <a:pt x="31" y="226"/>
                </a:cubicBezTo>
                <a:cubicBezTo>
                  <a:pt x="32" y="226"/>
                  <a:pt x="32" y="226"/>
                  <a:pt x="32" y="225"/>
                </a:cubicBezTo>
                <a:cubicBezTo>
                  <a:pt x="32" y="225"/>
                  <a:pt x="32" y="225"/>
                  <a:pt x="31" y="225"/>
                </a:cubicBezTo>
                <a:close/>
                <a:moveTo>
                  <a:pt x="42" y="242"/>
                </a:moveTo>
                <a:cubicBezTo>
                  <a:pt x="43" y="241"/>
                  <a:pt x="45" y="239"/>
                  <a:pt x="46" y="236"/>
                </a:cubicBezTo>
                <a:cubicBezTo>
                  <a:pt x="46" y="237"/>
                  <a:pt x="46" y="238"/>
                  <a:pt x="47" y="237"/>
                </a:cubicBezTo>
                <a:cubicBezTo>
                  <a:pt x="47" y="236"/>
                  <a:pt x="46" y="236"/>
                  <a:pt x="46" y="235"/>
                </a:cubicBezTo>
                <a:cubicBezTo>
                  <a:pt x="45" y="238"/>
                  <a:pt x="42" y="240"/>
                  <a:pt x="42" y="242"/>
                </a:cubicBezTo>
                <a:close/>
                <a:moveTo>
                  <a:pt x="23" y="220"/>
                </a:moveTo>
                <a:cubicBezTo>
                  <a:pt x="23" y="220"/>
                  <a:pt x="22" y="220"/>
                  <a:pt x="23" y="219"/>
                </a:cubicBezTo>
                <a:cubicBezTo>
                  <a:pt x="22" y="219"/>
                  <a:pt x="22" y="219"/>
                  <a:pt x="22" y="219"/>
                </a:cubicBezTo>
                <a:cubicBezTo>
                  <a:pt x="22" y="219"/>
                  <a:pt x="22" y="221"/>
                  <a:pt x="23" y="220"/>
                </a:cubicBezTo>
                <a:close/>
                <a:moveTo>
                  <a:pt x="30" y="227"/>
                </a:moveTo>
                <a:cubicBezTo>
                  <a:pt x="30" y="227"/>
                  <a:pt x="30" y="227"/>
                  <a:pt x="31" y="228"/>
                </a:cubicBezTo>
                <a:cubicBezTo>
                  <a:pt x="31" y="227"/>
                  <a:pt x="31" y="227"/>
                  <a:pt x="31" y="227"/>
                </a:cubicBezTo>
                <a:cubicBezTo>
                  <a:pt x="31" y="226"/>
                  <a:pt x="32" y="227"/>
                  <a:pt x="31" y="226"/>
                </a:cubicBezTo>
                <a:cubicBezTo>
                  <a:pt x="31" y="226"/>
                  <a:pt x="31" y="226"/>
                  <a:pt x="30" y="227"/>
                </a:cubicBezTo>
                <a:close/>
                <a:moveTo>
                  <a:pt x="31" y="230"/>
                </a:moveTo>
                <a:cubicBezTo>
                  <a:pt x="32" y="229"/>
                  <a:pt x="33" y="228"/>
                  <a:pt x="33" y="228"/>
                </a:cubicBezTo>
                <a:cubicBezTo>
                  <a:pt x="32" y="228"/>
                  <a:pt x="31" y="229"/>
                  <a:pt x="31" y="230"/>
                </a:cubicBezTo>
                <a:close/>
                <a:moveTo>
                  <a:pt x="57" y="246"/>
                </a:moveTo>
                <a:cubicBezTo>
                  <a:pt x="57" y="246"/>
                  <a:pt x="57" y="246"/>
                  <a:pt x="58" y="246"/>
                </a:cubicBezTo>
                <a:cubicBezTo>
                  <a:pt x="57" y="246"/>
                  <a:pt x="57" y="246"/>
                  <a:pt x="57" y="246"/>
                </a:cubicBezTo>
                <a:close/>
                <a:moveTo>
                  <a:pt x="21" y="224"/>
                </a:moveTo>
                <a:cubicBezTo>
                  <a:pt x="22" y="224"/>
                  <a:pt x="22" y="223"/>
                  <a:pt x="22" y="223"/>
                </a:cubicBezTo>
                <a:cubicBezTo>
                  <a:pt x="22" y="223"/>
                  <a:pt x="21" y="224"/>
                  <a:pt x="21" y="224"/>
                </a:cubicBezTo>
                <a:close/>
                <a:moveTo>
                  <a:pt x="52" y="249"/>
                </a:moveTo>
                <a:cubicBezTo>
                  <a:pt x="52" y="249"/>
                  <a:pt x="52" y="249"/>
                  <a:pt x="51" y="249"/>
                </a:cubicBezTo>
                <a:cubicBezTo>
                  <a:pt x="52" y="250"/>
                  <a:pt x="52" y="249"/>
                  <a:pt x="52" y="250"/>
                </a:cubicBezTo>
                <a:cubicBezTo>
                  <a:pt x="53" y="248"/>
                  <a:pt x="53" y="248"/>
                  <a:pt x="54" y="247"/>
                </a:cubicBezTo>
                <a:cubicBezTo>
                  <a:pt x="53" y="247"/>
                  <a:pt x="52" y="248"/>
                  <a:pt x="52" y="249"/>
                </a:cubicBezTo>
                <a:close/>
                <a:moveTo>
                  <a:pt x="29" y="230"/>
                </a:moveTo>
                <a:cubicBezTo>
                  <a:pt x="29" y="230"/>
                  <a:pt x="29" y="230"/>
                  <a:pt x="29" y="230"/>
                </a:cubicBezTo>
                <a:cubicBezTo>
                  <a:pt x="29" y="229"/>
                  <a:pt x="28" y="230"/>
                  <a:pt x="29" y="230"/>
                </a:cubicBezTo>
                <a:close/>
                <a:moveTo>
                  <a:pt x="54" y="249"/>
                </a:moveTo>
                <a:cubicBezTo>
                  <a:pt x="55" y="250"/>
                  <a:pt x="54" y="251"/>
                  <a:pt x="55" y="250"/>
                </a:cubicBezTo>
                <a:cubicBezTo>
                  <a:pt x="56" y="251"/>
                  <a:pt x="55" y="250"/>
                  <a:pt x="55" y="251"/>
                </a:cubicBezTo>
                <a:cubicBezTo>
                  <a:pt x="56" y="251"/>
                  <a:pt x="56" y="250"/>
                  <a:pt x="56" y="250"/>
                </a:cubicBezTo>
                <a:cubicBezTo>
                  <a:pt x="55" y="249"/>
                  <a:pt x="55" y="249"/>
                  <a:pt x="54" y="249"/>
                </a:cubicBezTo>
                <a:close/>
                <a:moveTo>
                  <a:pt x="47" y="245"/>
                </a:moveTo>
                <a:cubicBezTo>
                  <a:pt x="47" y="246"/>
                  <a:pt x="46" y="246"/>
                  <a:pt x="47" y="246"/>
                </a:cubicBezTo>
                <a:cubicBezTo>
                  <a:pt x="48" y="245"/>
                  <a:pt x="48" y="245"/>
                  <a:pt x="48" y="245"/>
                </a:cubicBezTo>
                <a:cubicBezTo>
                  <a:pt x="48" y="245"/>
                  <a:pt x="47" y="245"/>
                  <a:pt x="47" y="245"/>
                </a:cubicBezTo>
                <a:close/>
                <a:moveTo>
                  <a:pt x="28" y="231"/>
                </a:moveTo>
                <a:cubicBezTo>
                  <a:pt x="28" y="232"/>
                  <a:pt x="27" y="232"/>
                  <a:pt x="27" y="233"/>
                </a:cubicBezTo>
                <a:cubicBezTo>
                  <a:pt x="28" y="232"/>
                  <a:pt x="28" y="231"/>
                  <a:pt x="28" y="231"/>
                </a:cubicBezTo>
                <a:cubicBezTo>
                  <a:pt x="28" y="231"/>
                  <a:pt x="28" y="230"/>
                  <a:pt x="28" y="231"/>
                </a:cubicBezTo>
                <a:close/>
                <a:moveTo>
                  <a:pt x="28" y="235"/>
                </a:moveTo>
                <a:cubicBezTo>
                  <a:pt x="29" y="234"/>
                  <a:pt x="30" y="233"/>
                  <a:pt x="29" y="232"/>
                </a:cubicBezTo>
                <a:cubicBezTo>
                  <a:pt x="29" y="233"/>
                  <a:pt x="29" y="234"/>
                  <a:pt x="28" y="235"/>
                </a:cubicBezTo>
                <a:close/>
                <a:moveTo>
                  <a:pt x="48" y="247"/>
                </a:moveTo>
                <a:cubicBezTo>
                  <a:pt x="48" y="248"/>
                  <a:pt x="49" y="248"/>
                  <a:pt x="49" y="248"/>
                </a:cubicBezTo>
                <a:cubicBezTo>
                  <a:pt x="49" y="248"/>
                  <a:pt x="49" y="248"/>
                  <a:pt x="49" y="248"/>
                </a:cubicBezTo>
                <a:cubicBezTo>
                  <a:pt x="49" y="248"/>
                  <a:pt x="49" y="247"/>
                  <a:pt x="48" y="247"/>
                </a:cubicBezTo>
                <a:close/>
                <a:moveTo>
                  <a:pt x="17" y="226"/>
                </a:moveTo>
                <a:cubicBezTo>
                  <a:pt x="17" y="226"/>
                  <a:pt x="17" y="227"/>
                  <a:pt x="17" y="227"/>
                </a:cubicBezTo>
                <a:cubicBezTo>
                  <a:pt x="17" y="226"/>
                  <a:pt x="18" y="227"/>
                  <a:pt x="18" y="227"/>
                </a:cubicBezTo>
                <a:cubicBezTo>
                  <a:pt x="18" y="226"/>
                  <a:pt x="17" y="226"/>
                  <a:pt x="17" y="225"/>
                </a:cubicBezTo>
                <a:lnTo>
                  <a:pt x="17" y="226"/>
                </a:lnTo>
                <a:close/>
                <a:moveTo>
                  <a:pt x="41" y="244"/>
                </a:moveTo>
                <a:cubicBezTo>
                  <a:pt x="41" y="244"/>
                  <a:pt x="42" y="243"/>
                  <a:pt x="41" y="243"/>
                </a:cubicBezTo>
                <a:cubicBezTo>
                  <a:pt x="40" y="245"/>
                  <a:pt x="39" y="245"/>
                  <a:pt x="41" y="244"/>
                </a:cubicBezTo>
                <a:close/>
                <a:moveTo>
                  <a:pt x="50" y="252"/>
                </a:moveTo>
                <a:cubicBezTo>
                  <a:pt x="50" y="251"/>
                  <a:pt x="51" y="252"/>
                  <a:pt x="51" y="252"/>
                </a:cubicBezTo>
                <a:cubicBezTo>
                  <a:pt x="50" y="252"/>
                  <a:pt x="51" y="251"/>
                  <a:pt x="51" y="250"/>
                </a:cubicBezTo>
                <a:cubicBezTo>
                  <a:pt x="51" y="252"/>
                  <a:pt x="49" y="251"/>
                  <a:pt x="50" y="252"/>
                </a:cubicBezTo>
                <a:close/>
                <a:moveTo>
                  <a:pt x="42" y="245"/>
                </a:moveTo>
                <a:cubicBezTo>
                  <a:pt x="42" y="246"/>
                  <a:pt x="42" y="246"/>
                  <a:pt x="43" y="246"/>
                </a:cubicBezTo>
                <a:cubicBezTo>
                  <a:pt x="43" y="245"/>
                  <a:pt x="42" y="245"/>
                  <a:pt x="42" y="245"/>
                </a:cubicBezTo>
                <a:close/>
                <a:moveTo>
                  <a:pt x="53" y="255"/>
                </a:moveTo>
                <a:cubicBezTo>
                  <a:pt x="53" y="254"/>
                  <a:pt x="54" y="254"/>
                  <a:pt x="53" y="253"/>
                </a:cubicBezTo>
                <a:cubicBezTo>
                  <a:pt x="53" y="254"/>
                  <a:pt x="52" y="254"/>
                  <a:pt x="53" y="255"/>
                </a:cubicBezTo>
                <a:close/>
                <a:moveTo>
                  <a:pt x="40" y="247"/>
                </a:moveTo>
                <a:cubicBezTo>
                  <a:pt x="41" y="247"/>
                  <a:pt x="42" y="246"/>
                  <a:pt x="41" y="246"/>
                </a:cubicBezTo>
                <a:lnTo>
                  <a:pt x="40" y="247"/>
                </a:lnTo>
                <a:close/>
                <a:moveTo>
                  <a:pt x="43" y="248"/>
                </a:moveTo>
                <a:cubicBezTo>
                  <a:pt x="44" y="249"/>
                  <a:pt x="44" y="249"/>
                  <a:pt x="44" y="249"/>
                </a:cubicBezTo>
                <a:cubicBezTo>
                  <a:pt x="44" y="248"/>
                  <a:pt x="43" y="248"/>
                  <a:pt x="43" y="248"/>
                </a:cubicBezTo>
                <a:close/>
                <a:moveTo>
                  <a:pt x="15" y="234"/>
                </a:moveTo>
                <a:cubicBezTo>
                  <a:pt x="15" y="233"/>
                  <a:pt x="15" y="233"/>
                  <a:pt x="15" y="232"/>
                </a:cubicBezTo>
                <a:cubicBezTo>
                  <a:pt x="15" y="233"/>
                  <a:pt x="15" y="233"/>
                  <a:pt x="15" y="233"/>
                </a:cubicBezTo>
                <a:cubicBezTo>
                  <a:pt x="16" y="234"/>
                  <a:pt x="16" y="234"/>
                  <a:pt x="16" y="234"/>
                </a:cubicBezTo>
                <a:cubicBezTo>
                  <a:pt x="17" y="232"/>
                  <a:pt x="17" y="233"/>
                  <a:pt x="18" y="231"/>
                </a:cubicBezTo>
                <a:cubicBezTo>
                  <a:pt x="18" y="231"/>
                  <a:pt x="17" y="231"/>
                  <a:pt x="17" y="230"/>
                </a:cubicBezTo>
                <a:cubicBezTo>
                  <a:pt x="17" y="230"/>
                  <a:pt x="17" y="231"/>
                  <a:pt x="17" y="230"/>
                </a:cubicBezTo>
                <a:cubicBezTo>
                  <a:pt x="17" y="232"/>
                  <a:pt x="16" y="232"/>
                  <a:pt x="15" y="234"/>
                </a:cubicBezTo>
                <a:close/>
                <a:moveTo>
                  <a:pt x="51" y="255"/>
                </a:moveTo>
                <a:cubicBezTo>
                  <a:pt x="51" y="256"/>
                  <a:pt x="50" y="257"/>
                  <a:pt x="51" y="257"/>
                </a:cubicBezTo>
                <a:cubicBezTo>
                  <a:pt x="51" y="256"/>
                  <a:pt x="52" y="256"/>
                  <a:pt x="52" y="255"/>
                </a:cubicBezTo>
                <a:cubicBezTo>
                  <a:pt x="51" y="255"/>
                  <a:pt x="51" y="255"/>
                  <a:pt x="51" y="255"/>
                </a:cubicBezTo>
                <a:close/>
                <a:moveTo>
                  <a:pt x="20" y="235"/>
                </a:moveTo>
                <a:cubicBezTo>
                  <a:pt x="19" y="235"/>
                  <a:pt x="19" y="236"/>
                  <a:pt x="19" y="236"/>
                </a:cubicBezTo>
                <a:cubicBezTo>
                  <a:pt x="20" y="236"/>
                  <a:pt x="20" y="236"/>
                  <a:pt x="20" y="236"/>
                </a:cubicBezTo>
                <a:cubicBezTo>
                  <a:pt x="20" y="236"/>
                  <a:pt x="21" y="235"/>
                  <a:pt x="21" y="235"/>
                </a:cubicBezTo>
                <a:cubicBezTo>
                  <a:pt x="20" y="235"/>
                  <a:pt x="20" y="236"/>
                  <a:pt x="20" y="235"/>
                </a:cubicBezTo>
                <a:close/>
                <a:moveTo>
                  <a:pt x="21" y="238"/>
                </a:moveTo>
                <a:cubicBezTo>
                  <a:pt x="21" y="237"/>
                  <a:pt x="22" y="237"/>
                  <a:pt x="22" y="236"/>
                </a:cubicBezTo>
                <a:cubicBezTo>
                  <a:pt x="21" y="236"/>
                  <a:pt x="21" y="237"/>
                  <a:pt x="21" y="238"/>
                </a:cubicBezTo>
                <a:close/>
                <a:moveTo>
                  <a:pt x="17" y="236"/>
                </a:moveTo>
                <a:cubicBezTo>
                  <a:pt x="18" y="236"/>
                  <a:pt x="18" y="235"/>
                  <a:pt x="18" y="235"/>
                </a:cubicBezTo>
                <a:cubicBezTo>
                  <a:pt x="18" y="235"/>
                  <a:pt x="17" y="236"/>
                  <a:pt x="17" y="236"/>
                </a:cubicBezTo>
                <a:close/>
                <a:moveTo>
                  <a:pt x="23" y="243"/>
                </a:moveTo>
                <a:cubicBezTo>
                  <a:pt x="24" y="243"/>
                  <a:pt x="25" y="241"/>
                  <a:pt x="26" y="240"/>
                </a:cubicBezTo>
                <a:cubicBezTo>
                  <a:pt x="25" y="240"/>
                  <a:pt x="25" y="240"/>
                  <a:pt x="25" y="240"/>
                </a:cubicBezTo>
                <a:cubicBezTo>
                  <a:pt x="24" y="241"/>
                  <a:pt x="24" y="242"/>
                  <a:pt x="23" y="243"/>
                </a:cubicBezTo>
                <a:close/>
                <a:moveTo>
                  <a:pt x="17" y="238"/>
                </a:moveTo>
                <a:cubicBezTo>
                  <a:pt x="17" y="237"/>
                  <a:pt x="18" y="237"/>
                  <a:pt x="18" y="236"/>
                </a:cubicBezTo>
                <a:cubicBezTo>
                  <a:pt x="17" y="236"/>
                  <a:pt x="16" y="237"/>
                  <a:pt x="17" y="238"/>
                </a:cubicBezTo>
                <a:close/>
                <a:moveTo>
                  <a:pt x="35" y="251"/>
                </a:moveTo>
                <a:cubicBezTo>
                  <a:pt x="35" y="252"/>
                  <a:pt x="36" y="250"/>
                  <a:pt x="36" y="250"/>
                </a:cubicBezTo>
                <a:lnTo>
                  <a:pt x="35" y="251"/>
                </a:lnTo>
                <a:close/>
                <a:moveTo>
                  <a:pt x="38" y="255"/>
                </a:moveTo>
                <a:cubicBezTo>
                  <a:pt x="39" y="254"/>
                  <a:pt x="39" y="254"/>
                  <a:pt x="39" y="254"/>
                </a:cubicBezTo>
                <a:cubicBezTo>
                  <a:pt x="39" y="254"/>
                  <a:pt x="38" y="254"/>
                  <a:pt x="38" y="255"/>
                </a:cubicBezTo>
                <a:close/>
                <a:moveTo>
                  <a:pt x="12" y="236"/>
                </a:moveTo>
                <a:cubicBezTo>
                  <a:pt x="12" y="236"/>
                  <a:pt x="12" y="237"/>
                  <a:pt x="12" y="237"/>
                </a:cubicBezTo>
                <a:cubicBezTo>
                  <a:pt x="13" y="236"/>
                  <a:pt x="13" y="236"/>
                  <a:pt x="13" y="236"/>
                </a:cubicBezTo>
                <a:cubicBezTo>
                  <a:pt x="13" y="236"/>
                  <a:pt x="12" y="236"/>
                  <a:pt x="12" y="236"/>
                </a:cubicBezTo>
                <a:close/>
                <a:moveTo>
                  <a:pt x="38" y="253"/>
                </a:moveTo>
                <a:cubicBezTo>
                  <a:pt x="36" y="252"/>
                  <a:pt x="36" y="252"/>
                  <a:pt x="36" y="252"/>
                </a:cubicBezTo>
                <a:cubicBezTo>
                  <a:pt x="36" y="253"/>
                  <a:pt x="37" y="254"/>
                  <a:pt x="38" y="253"/>
                </a:cubicBezTo>
                <a:close/>
                <a:moveTo>
                  <a:pt x="12" y="239"/>
                </a:moveTo>
                <a:cubicBezTo>
                  <a:pt x="13" y="238"/>
                  <a:pt x="13" y="238"/>
                  <a:pt x="13" y="238"/>
                </a:cubicBezTo>
                <a:cubicBezTo>
                  <a:pt x="13" y="238"/>
                  <a:pt x="13" y="239"/>
                  <a:pt x="13" y="238"/>
                </a:cubicBezTo>
                <a:cubicBezTo>
                  <a:pt x="12" y="238"/>
                  <a:pt x="14" y="237"/>
                  <a:pt x="13" y="237"/>
                </a:cubicBezTo>
                <a:cubicBezTo>
                  <a:pt x="12" y="237"/>
                  <a:pt x="12" y="238"/>
                  <a:pt x="12" y="239"/>
                </a:cubicBezTo>
                <a:close/>
                <a:moveTo>
                  <a:pt x="35" y="256"/>
                </a:moveTo>
                <a:cubicBezTo>
                  <a:pt x="35" y="256"/>
                  <a:pt x="36" y="257"/>
                  <a:pt x="36" y="257"/>
                </a:cubicBezTo>
                <a:cubicBezTo>
                  <a:pt x="36" y="256"/>
                  <a:pt x="35" y="256"/>
                  <a:pt x="35" y="256"/>
                </a:cubicBezTo>
                <a:close/>
                <a:moveTo>
                  <a:pt x="27" y="255"/>
                </a:moveTo>
                <a:cubicBezTo>
                  <a:pt x="27" y="255"/>
                  <a:pt x="28" y="254"/>
                  <a:pt x="28" y="254"/>
                </a:cubicBezTo>
                <a:cubicBezTo>
                  <a:pt x="27" y="254"/>
                  <a:pt x="27" y="254"/>
                  <a:pt x="27" y="255"/>
                </a:cubicBezTo>
                <a:close/>
                <a:moveTo>
                  <a:pt x="8" y="244"/>
                </a:moveTo>
                <a:cubicBezTo>
                  <a:pt x="7" y="244"/>
                  <a:pt x="7" y="244"/>
                  <a:pt x="7" y="244"/>
                </a:cubicBezTo>
                <a:cubicBezTo>
                  <a:pt x="8" y="245"/>
                  <a:pt x="8" y="243"/>
                  <a:pt x="7" y="243"/>
                </a:cubicBezTo>
                <a:cubicBezTo>
                  <a:pt x="7" y="243"/>
                  <a:pt x="7" y="243"/>
                  <a:pt x="8" y="244"/>
                </a:cubicBezTo>
                <a:close/>
                <a:moveTo>
                  <a:pt x="6" y="247"/>
                </a:moveTo>
                <a:cubicBezTo>
                  <a:pt x="7" y="248"/>
                  <a:pt x="9" y="244"/>
                  <a:pt x="8" y="244"/>
                </a:cubicBezTo>
                <a:cubicBezTo>
                  <a:pt x="7" y="245"/>
                  <a:pt x="7" y="246"/>
                  <a:pt x="6" y="247"/>
                </a:cubicBezTo>
                <a:close/>
                <a:moveTo>
                  <a:pt x="11" y="248"/>
                </a:moveTo>
                <a:cubicBezTo>
                  <a:pt x="12" y="248"/>
                  <a:pt x="12" y="247"/>
                  <a:pt x="11" y="247"/>
                </a:cubicBezTo>
                <a:cubicBezTo>
                  <a:pt x="11" y="247"/>
                  <a:pt x="11" y="248"/>
                  <a:pt x="11" y="248"/>
                </a:cubicBezTo>
                <a:close/>
                <a:moveTo>
                  <a:pt x="32" y="264"/>
                </a:moveTo>
                <a:cubicBezTo>
                  <a:pt x="33" y="264"/>
                  <a:pt x="33" y="264"/>
                  <a:pt x="33" y="263"/>
                </a:cubicBezTo>
                <a:cubicBezTo>
                  <a:pt x="32" y="263"/>
                  <a:pt x="32" y="263"/>
                  <a:pt x="32" y="264"/>
                </a:cubicBezTo>
                <a:close/>
                <a:moveTo>
                  <a:pt x="10" y="250"/>
                </a:moveTo>
                <a:cubicBezTo>
                  <a:pt x="10" y="250"/>
                  <a:pt x="11" y="249"/>
                  <a:pt x="11" y="249"/>
                </a:cubicBezTo>
                <a:cubicBezTo>
                  <a:pt x="10" y="248"/>
                  <a:pt x="10" y="248"/>
                  <a:pt x="10" y="248"/>
                </a:cubicBezTo>
                <a:cubicBezTo>
                  <a:pt x="10" y="249"/>
                  <a:pt x="9" y="249"/>
                  <a:pt x="10" y="250"/>
                </a:cubicBezTo>
                <a:close/>
                <a:moveTo>
                  <a:pt x="7" y="252"/>
                </a:moveTo>
                <a:cubicBezTo>
                  <a:pt x="7" y="251"/>
                  <a:pt x="9" y="249"/>
                  <a:pt x="8" y="248"/>
                </a:cubicBezTo>
                <a:cubicBezTo>
                  <a:pt x="8" y="249"/>
                  <a:pt x="6" y="251"/>
                  <a:pt x="7" y="252"/>
                </a:cubicBezTo>
                <a:close/>
                <a:moveTo>
                  <a:pt x="3" y="247"/>
                </a:moveTo>
                <a:cubicBezTo>
                  <a:pt x="3" y="246"/>
                  <a:pt x="4" y="246"/>
                  <a:pt x="4" y="246"/>
                </a:cubicBezTo>
                <a:cubicBezTo>
                  <a:pt x="3" y="246"/>
                  <a:pt x="2" y="246"/>
                  <a:pt x="3" y="247"/>
                </a:cubicBezTo>
                <a:close/>
                <a:moveTo>
                  <a:pt x="0" y="255"/>
                </a:moveTo>
                <a:cubicBezTo>
                  <a:pt x="1" y="253"/>
                  <a:pt x="3" y="253"/>
                  <a:pt x="2" y="251"/>
                </a:cubicBezTo>
                <a:cubicBezTo>
                  <a:pt x="2" y="253"/>
                  <a:pt x="0" y="254"/>
                  <a:pt x="0" y="255"/>
                </a:cubicBezTo>
                <a:close/>
                <a:moveTo>
                  <a:pt x="30" y="271"/>
                </a:moveTo>
                <a:cubicBezTo>
                  <a:pt x="30" y="271"/>
                  <a:pt x="31" y="271"/>
                  <a:pt x="31" y="271"/>
                </a:cubicBezTo>
                <a:cubicBezTo>
                  <a:pt x="31" y="271"/>
                  <a:pt x="30" y="270"/>
                  <a:pt x="30" y="271"/>
                </a:cubicBezTo>
                <a:close/>
                <a:moveTo>
                  <a:pt x="34" y="274"/>
                </a:moveTo>
                <a:cubicBezTo>
                  <a:pt x="35" y="275"/>
                  <a:pt x="34" y="275"/>
                  <a:pt x="35" y="275"/>
                </a:cubicBezTo>
                <a:cubicBezTo>
                  <a:pt x="36" y="275"/>
                  <a:pt x="35" y="275"/>
                  <a:pt x="35" y="274"/>
                </a:cubicBezTo>
                <a:cubicBezTo>
                  <a:pt x="35" y="274"/>
                  <a:pt x="35" y="274"/>
                  <a:pt x="34" y="274"/>
                </a:cubicBezTo>
                <a:close/>
                <a:moveTo>
                  <a:pt x="3" y="254"/>
                </a:moveTo>
                <a:cubicBezTo>
                  <a:pt x="2" y="254"/>
                  <a:pt x="2" y="254"/>
                  <a:pt x="2" y="253"/>
                </a:cubicBezTo>
                <a:cubicBezTo>
                  <a:pt x="2" y="254"/>
                  <a:pt x="2" y="254"/>
                  <a:pt x="2" y="254"/>
                </a:cubicBezTo>
                <a:cubicBezTo>
                  <a:pt x="2" y="254"/>
                  <a:pt x="4" y="254"/>
                  <a:pt x="3" y="253"/>
                </a:cubicBezTo>
                <a:lnTo>
                  <a:pt x="3" y="254"/>
                </a:lnTo>
                <a:close/>
                <a:moveTo>
                  <a:pt x="27" y="271"/>
                </a:moveTo>
                <a:cubicBezTo>
                  <a:pt x="27" y="271"/>
                  <a:pt x="27" y="272"/>
                  <a:pt x="28" y="271"/>
                </a:cubicBezTo>
                <a:cubicBezTo>
                  <a:pt x="28" y="271"/>
                  <a:pt x="27" y="270"/>
                  <a:pt x="27" y="271"/>
                </a:cubicBezTo>
                <a:close/>
                <a:moveTo>
                  <a:pt x="31" y="278"/>
                </a:moveTo>
                <a:cubicBezTo>
                  <a:pt x="31" y="277"/>
                  <a:pt x="30" y="277"/>
                  <a:pt x="30" y="276"/>
                </a:cubicBezTo>
                <a:cubicBezTo>
                  <a:pt x="30" y="277"/>
                  <a:pt x="31" y="277"/>
                  <a:pt x="31" y="278"/>
                </a:cubicBezTo>
                <a:close/>
                <a:moveTo>
                  <a:pt x="31" y="281"/>
                </a:moveTo>
                <a:cubicBezTo>
                  <a:pt x="32" y="281"/>
                  <a:pt x="32" y="281"/>
                  <a:pt x="32" y="281"/>
                </a:cubicBezTo>
                <a:cubicBezTo>
                  <a:pt x="32" y="280"/>
                  <a:pt x="32" y="280"/>
                  <a:pt x="33" y="280"/>
                </a:cubicBezTo>
                <a:cubicBezTo>
                  <a:pt x="33" y="280"/>
                  <a:pt x="33" y="279"/>
                  <a:pt x="33" y="279"/>
                </a:cubicBezTo>
                <a:cubicBezTo>
                  <a:pt x="32" y="280"/>
                  <a:pt x="32" y="281"/>
                  <a:pt x="31" y="281"/>
                </a:cubicBezTo>
                <a:close/>
                <a:moveTo>
                  <a:pt x="782" y="255"/>
                </a:moveTo>
                <a:cubicBezTo>
                  <a:pt x="781" y="255"/>
                  <a:pt x="779" y="253"/>
                  <a:pt x="779" y="256"/>
                </a:cubicBezTo>
                <a:cubicBezTo>
                  <a:pt x="781" y="259"/>
                  <a:pt x="782" y="261"/>
                  <a:pt x="783" y="263"/>
                </a:cubicBezTo>
                <a:cubicBezTo>
                  <a:pt x="781" y="263"/>
                  <a:pt x="777" y="259"/>
                  <a:pt x="774" y="258"/>
                </a:cubicBezTo>
                <a:cubicBezTo>
                  <a:pt x="775" y="259"/>
                  <a:pt x="777" y="263"/>
                  <a:pt x="778" y="264"/>
                </a:cubicBezTo>
                <a:cubicBezTo>
                  <a:pt x="779" y="267"/>
                  <a:pt x="779" y="268"/>
                  <a:pt x="780" y="271"/>
                </a:cubicBezTo>
                <a:cubicBezTo>
                  <a:pt x="779" y="271"/>
                  <a:pt x="779" y="271"/>
                  <a:pt x="779" y="272"/>
                </a:cubicBezTo>
                <a:cubicBezTo>
                  <a:pt x="776" y="269"/>
                  <a:pt x="775" y="267"/>
                  <a:pt x="772" y="264"/>
                </a:cubicBezTo>
                <a:cubicBezTo>
                  <a:pt x="771" y="262"/>
                  <a:pt x="772" y="262"/>
                  <a:pt x="771" y="260"/>
                </a:cubicBezTo>
                <a:cubicBezTo>
                  <a:pt x="770" y="259"/>
                  <a:pt x="767" y="254"/>
                  <a:pt x="766" y="252"/>
                </a:cubicBezTo>
                <a:cubicBezTo>
                  <a:pt x="766" y="254"/>
                  <a:pt x="763" y="249"/>
                  <a:pt x="762" y="246"/>
                </a:cubicBezTo>
                <a:cubicBezTo>
                  <a:pt x="763" y="250"/>
                  <a:pt x="761" y="249"/>
                  <a:pt x="764" y="255"/>
                </a:cubicBezTo>
                <a:cubicBezTo>
                  <a:pt x="763" y="252"/>
                  <a:pt x="764" y="254"/>
                  <a:pt x="765" y="256"/>
                </a:cubicBezTo>
                <a:cubicBezTo>
                  <a:pt x="765" y="257"/>
                  <a:pt x="765" y="255"/>
                  <a:pt x="765" y="255"/>
                </a:cubicBezTo>
                <a:cubicBezTo>
                  <a:pt x="766" y="256"/>
                  <a:pt x="766" y="257"/>
                  <a:pt x="766" y="258"/>
                </a:cubicBezTo>
                <a:cubicBezTo>
                  <a:pt x="767" y="259"/>
                  <a:pt x="768" y="260"/>
                  <a:pt x="770" y="260"/>
                </a:cubicBezTo>
                <a:cubicBezTo>
                  <a:pt x="770" y="262"/>
                  <a:pt x="771" y="264"/>
                  <a:pt x="772" y="267"/>
                </a:cubicBezTo>
                <a:cubicBezTo>
                  <a:pt x="771" y="267"/>
                  <a:pt x="768" y="261"/>
                  <a:pt x="769" y="264"/>
                </a:cubicBezTo>
                <a:cubicBezTo>
                  <a:pt x="768" y="262"/>
                  <a:pt x="766" y="259"/>
                  <a:pt x="766" y="260"/>
                </a:cubicBezTo>
                <a:cubicBezTo>
                  <a:pt x="766" y="259"/>
                  <a:pt x="764" y="256"/>
                  <a:pt x="764" y="255"/>
                </a:cubicBezTo>
                <a:cubicBezTo>
                  <a:pt x="763" y="254"/>
                  <a:pt x="762" y="254"/>
                  <a:pt x="761" y="253"/>
                </a:cubicBezTo>
                <a:cubicBezTo>
                  <a:pt x="761" y="252"/>
                  <a:pt x="762" y="253"/>
                  <a:pt x="762" y="252"/>
                </a:cubicBezTo>
                <a:cubicBezTo>
                  <a:pt x="762" y="251"/>
                  <a:pt x="761" y="249"/>
                  <a:pt x="761" y="249"/>
                </a:cubicBezTo>
                <a:cubicBezTo>
                  <a:pt x="757" y="243"/>
                  <a:pt x="757" y="246"/>
                  <a:pt x="752" y="241"/>
                </a:cubicBezTo>
                <a:cubicBezTo>
                  <a:pt x="752" y="241"/>
                  <a:pt x="755" y="244"/>
                  <a:pt x="755" y="245"/>
                </a:cubicBezTo>
                <a:cubicBezTo>
                  <a:pt x="755" y="246"/>
                  <a:pt x="755" y="245"/>
                  <a:pt x="755" y="244"/>
                </a:cubicBezTo>
                <a:cubicBezTo>
                  <a:pt x="755" y="244"/>
                  <a:pt x="755" y="246"/>
                  <a:pt x="756" y="246"/>
                </a:cubicBezTo>
                <a:cubicBezTo>
                  <a:pt x="757" y="248"/>
                  <a:pt x="756" y="247"/>
                  <a:pt x="757" y="249"/>
                </a:cubicBezTo>
                <a:cubicBezTo>
                  <a:pt x="755" y="246"/>
                  <a:pt x="755" y="248"/>
                  <a:pt x="753" y="248"/>
                </a:cubicBezTo>
                <a:cubicBezTo>
                  <a:pt x="752" y="245"/>
                  <a:pt x="751" y="244"/>
                  <a:pt x="750" y="245"/>
                </a:cubicBezTo>
                <a:cubicBezTo>
                  <a:pt x="748" y="242"/>
                  <a:pt x="747" y="243"/>
                  <a:pt x="745" y="239"/>
                </a:cubicBezTo>
                <a:cubicBezTo>
                  <a:pt x="744" y="239"/>
                  <a:pt x="744" y="239"/>
                  <a:pt x="744" y="239"/>
                </a:cubicBezTo>
                <a:cubicBezTo>
                  <a:pt x="743" y="237"/>
                  <a:pt x="741" y="236"/>
                  <a:pt x="739" y="233"/>
                </a:cubicBezTo>
                <a:cubicBezTo>
                  <a:pt x="739" y="232"/>
                  <a:pt x="739" y="231"/>
                  <a:pt x="740" y="231"/>
                </a:cubicBezTo>
                <a:cubicBezTo>
                  <a:pt x="741" y="233"/>
                  <a:pt x="741" y="234"/>
                  <a:pt x="742" y="234"/>
                </a:cubicBezTo>
                <a:cubicBezTo>
                  <a:pt x="742" y="234"/>
                  <a:pt x="741" y="231"/>
                  <a:pt x="743" y="234"/>
                </a:cubicBezTo>
                <a:cubicBezTo>
                  <a:pt x="743" y="233"/>
                  <a:pt x="742" y="232"/>
                  <a:pt x="741" y="231"/>
                </a:cubicBezTo>
                <a:cubicBezTo>
                  <a:pt x="740" y="230"/>
                  <a:pt x="741" y="231"/>
                  <a:pt x="740" y="231"/>
                </a:cubicBezTo>
                <a:cubicBezTo>
                  <a:pt x="739" y="227"/>
                  <a:pt x="737" y="229"/>
                  <a:pt x="736" y="226"/>
                </a:cubicBezTo>
                <a:cubicBezTo>
                  <a:pt x="736" y="227"/>
                  <a:pt x="735" y="226"/>
                  <a:pt x="733" y="224"/>
                </a:cubicBezTo>
                <a:cubicBezTo>
                  <a:pt x="734" y="226"/>
                  <a:pt x="737" y="229"/>
                  <a:pt x="738" y="231"/>
                </a:cubicBezTo>
                <a:cubicBezTo>
                  <a:pt x="735" y="229"/>
                  <a:pt x="728" y="217"/>
                  <a:pt x="726" y="218"/>
                </a:cubicBezTo>
                <a:cubicBezTo>
                  <a:pt x="724" y="215"/>
                  <a:pt x="723" y="213"/>
                  <a:pt x="721" y="210"/>
                </a:cubicBezTo>
                <a:cubicBezTo>
                  <a:pt x="715" y="205"/>
                  <a:pt x="707" y="195"/>
                  <a:pt x="698" y="186"/>
                </a:cubicBezTo>
                <a:cubicBezTo>
                  <a:pt x="698" y="186"/>
                  <a:pt x="701" y="188"/>
                  <a:pt x="700" y="188"/>
                </a:cubicBezTo>
                <a:cubicBezTo>
                  <a:pt x="696" y="184"/>
                  <a:pt x="693" y="182"/>
                  <a:pt x="688" y="177"/>
                </a:cubicBezTo>
                <a:cubicBezTo>
                  <a:pt x="689" y="178"/>
                  <a:pt x="690" y="178"/>
                  <a:pt x="690" y="177"/>
                </a:cubicBezTo>
                <a:cubicBezTo>
                  <a:pt x="689" y="176"/>
                  <a:pt x="689" y="176"/>
                  <a:pt x="689" y="176"/>
                </a:cubicBezTo>
                <a:cubicBezTo>
                  <a:pt x="687" y="174"/>
                  <a:pt x="689" y="177"/>
                  <a:pt x="688" y="177"/>
                </a:cubicBezTo>
                <a:cubicBezTo>
                  <a:pt x="686" y="175"/>
                  <a:pt x="687" y="175"/>
                  <a:pt x="686" y="174"/>
                </a:cubicBezTo>
                <a:cubicBezTo>
                  <a:pt x="684" y="172"/>
                  <a:pt x="686" y="174"/>
                  <a:pt x="684" y="173"/>
                </a:cubicBezTo>
                <a:cubicBezTo>
                  <a:pt x="683" y="172"/>
                  <a:pt x="682" y="169"/>
                  <a:pt x="681" y="170"/>
                </a:cubicBezTo>
                <a:cubicBezTo>
                  <a:pt x="680" y="169"/>
                  <a:pt x="681" y="169"/>
                  <a:pt x="681" y="169"/>
                </a:cubicBezTo>
                <a:cubicBezTo>
                  <a:pt x="680" y="168"/>
                  <a:pt x="679" y="168"/>
                  <a:pt x="678" y="168"/>
                </a:cubicBezTo>
                <a:cubicBezTo>
                  <a:pt x="676" y="165"/>
                  <a:pt x="672" y="163"/>
                  <a:pt x="672" y="161"/>
                </a:cubicBezTo>
                <a:cubicBezTo>
                  <a:pt x="670" y="160"/>
                  <a:pt x="662" y="154"/>
                  <a:pt x="657" y="149"/>
                </a:cubicBezTo>
                <a:cubicBezTo>
                  <a:pt x="660" y="152"/>
                  <a:pt x="654" y="146"/>
                  <a:pt x="654" y="146"/>
                </a:cubicBezTo>
                <a:cubicBezTo>
                  <a:pt x="653" y="145"/>
                  <a:pt x="653" y="145"/>
                  <a:pt x="652" y="145"/>
                </a:cubicBezTo>
                <a:cubicBezTo>
                  <a:pt x="648" y="142"/>
                  <a:pt x="644" y="139"/>
                  <a:pt x="645" y="138"/>
                </a:cubicBezTo>
                <a:cubicBezTo>
                  <a:pt x="641" y="135"/>
                  <a:pt x="641" y="135"/>
                  <a:pt x="641" y="135"/>
                </a:cubicBezTo>
                <a:cubicBezTo>
                  <a:pt x="642" y="137"/>
                  <a:pt x="641" y="136"/>
                  <a:pt x="640" y="136"/>
                </a:cubicBezTo>
                <a:cubicBezTo>
                  <a:pt x="637" y="133"/>
                  <a:pt x="636" y="133"/>
                  <a:pt x="633" y="130"/>
                </a:cubicBezTo>
                <a:cubicBezTo>
                  <a:pt x="633" y="130"/>
                  <a:pt x="632" y="129"/>
                  <a:pt x="633" y="129"/>
                </a:cubicBezTo>
                <a:cubicBezTo>
                  <a:pt x="629" y="126"/>
                  <a:pt x="631" y="129"/>
                  <a:pt x="629" y="128"/>
                </a:cubicBezTo>
                <a:cubicBezTo>
                  <a:pt x="628" y="126"/>
                  <a:pt x="625" y="124"/>
                  <a:pt x="622" y="123"/>
                </a:cubicBezTo>
                <a:cubicBezTo>
                  <a:pt x="626" y="124"/>
                  <a:pt x="620" y="120"/>
                  <a:pt x="618" y="120"/>
                </a:cubicBezTo>
                <a:cubicBezTo>
                  <a:pt x="618" y="120"/>
                  <a:pt x="620" y="122"/>
                  <a:pt x="621" y="122"/>
                </a:cubicBezTo>
                <a:cubicBezTo>
                  <a:pt x="623" y="124"/>
                  <a:pt x="615" y="119"/>
                  <a:pt x="617" y="119"/>
                </a:cubicBezTo>
                <a:cubicBezTo>
                  <a:pt x="614" y="117"/>
                  <a:pt x="614" y="117"/>
                  <a:pt x="614" y="117"/>
                </a:cubicBezTo>
                <a:cubicBezTo>
                  <a:pt x="613" y="116"/>
                  <a:pt x="614" y="118"/>
                  <a:pt x="611" y="116"/>
                </a:cubicBezTo>
                <a:cubicBezTo>
                  <a:pt x="611" y="116"/>
                  <a:pt x="613" y="116"/>
                  <a:pt x="612" y="115"/>
                </a:cubicBezTo>
                <a:cubicBezTo>
                  <a:pt x="610" y="114"/>
                  <a:pt x="612" y="116"/>
                  <a:pt x="610" y="115"/>
                </a:cubicBezTo>
                <a:cubicBezTo>
                  <a:pt x="607" y="112"/>
                  <a:pt x="602" y="111"/>
                  <a:pt x="596" y="106"/>
                </a:cubicBezTo>
                <a:cubicBezTo>
                  <a:pt x="596" y="106"/>
                  <a:pt x="595" y="106"/>
                  <a:pt x="595" y="105"/>
                </a:cubicBezTo>
                <a:cubicBezTo>
                  <a:pt x="594" y="105"/>
                  <a:pt x="594" y="105"/>
                  <a:pt x="594" y="106"/>
                </a:cubicBezTo>
                <a:cubicBezTo>
                  <a:pt x="587" y="101"/>
                  <a:pt x="583" y="99"/>
                  <a:pt x="576" y="95"/>
                </a:cubicBezTo>
                <a:cubicBezTo>
                  <a:pt x="573" y="94"/>
                  <a:pt x="576" y="96"/>
                  <a:pt x="575" y="96"/>
                </a:cubicBezTo>
                <a:cubicBezTo>
                  <a:pt x="575" y="95"/>
                  <a:pt x="571" y="94"/>
                  <a:pt x="571" y="94"/>
                </a:cubicBezTo>
                <a:cubicBezTo>
                  <a:pt x="568" y="92"/>
                  <a:pt x="566" y="90"/>
                  <a:pt x="562" y="88"/>
                </a:cubicBezTo>
                <a:cubicBezTo>
                  <a:pt x="555" y="85"/>
                  <a:pt x="548" y="82"/>
                  <a:pt x="540" y="79"/>
                </a:cubicBezTo>
                <a:cubicBezTo>
                  <a:pt x="540" y="78"/>
                  <a:pt x="540" y="78"/>
                  <a:pt x="540" y="78"/>
                </a:cubicBezTo>
                <a:cubicBezTo>
                  <a:pt x="537" y="77"/>
                  <a:pt x="535" y="76"/>
                  <a:pt x="533" y="75"/>
                </a:cubicBezTo>
                <a:cubicBezTo>
                  <a:pt x="530" y="74"/>
                  <a:pt x="529" y="74"/>
                  <a:pt x="526" y="73"/>
                </a:cubicBezTo>
                <a:cubicBezTo>
                  <a:pt x="526" y="72"/>
                  <a:pt x="526" y="72"/>
                  <a:pt x="526" y="72"/>
                </a:cubicBezTo>
                <a:cubicBezTo>
                  <a:pt x="521" y="71"/>
                  <a:pt x="517" y="70"/>
                  <a:pt x="514" y="68"/>
                </a:cubicBezTo>
                <a:cubicBezTo>
                  <a:pt x="510" y="68"/>
                  <a:pt x="504" y="65"/>
                  <a:pt x="502" y="64"/>
                </a:cubicBezTo>
                <a:cubicBezTo>
                  <a:pt x="500" y="63"/>
                  <a:pt x="502" y="65"/>
                  <a:pt x="502" y="65"/>
                </a:cubicBezTo>
                <a:cubicBezTo>
                  <a:pt x="497" y="64"/>
                  <a:pt x="493" y="62"/>
                  <a:pt x="488" y="60"/>
                </a:cubicBezTo>
                <a:cubicBezTo>
                  <a:pt x="485" y="60"/>
                  <a:pt x="481" y="60"/>
                  <a:pt x="480" y="59"/>
                </a:cubicBezTo>
                <a:cubicBezTo>
                  <a:pt x="483" y="59"/>
                  <a:pt x="485" y="60"/>
                  <a:pt x="484" y="59"/>
                </a:cubicBezTo>
                <a:cubicBezTo>
                  <a:pt x="482" y="58"/>
                  <a:pt x="480" y="59"/>
                  <a:pt x="480" y="58"/>
                </a:cubicBezTo>
                <a:cubicBezTo>
                  <a:pt x="479" y="58"/>
                  <a:pt x="479" y="58"/>
                  <a:pt x="479" y="59"/>
                </a:cubicBezTo>
                <a:cubicBezTo>
                  <a:pt x="474" y="58"/>
                  <a:pt x="470" y="57"/>
                  <a:pt x="468" y="56"/>
                </a:cubicBezTo>
                <a:cubicBezTo>
                  <a:pt x="466" y="56"/>
                  <a:pt x="469" y="57"/>
                  <a:pt x="464" y="56"/>
                </a:cubicBezTo>
                <a:cubicBezTo>
                  <a:pt x="465" y="55"/>
                  <a:pt x="461" y="54"/>
                  <a:pt x="459" y="54"/>
                </a:cubicBezTo>
                <a:cubicBezTo>
                  <a:pt x="459" y="54"/>
                  <a:pt x="459" y="54"/>
                  <a:pt x="458" y="54"/>
                </a:cubicBezTo>
                <a:cubicBezTo>
                  <a:pt x="458" y="54"/>
                  <a:pt x="459" y="54"/>
                  <a:pt x="461" y="54"/>
                </a:cubicBezTo>
                <a:cubicBezTo>
                  <a:pt x="461" y="53"/>
                  <a:pt x="460" y="53"/>
                  <a:pt x="458" y="53"/>
                </a:cubicBezTo>
                <a:cubicBezTo>
                  <a:pt x="457" y="53"/>
                  <a:pt x="456" y="53"/>
                  <a:pt x="456" y="54"/>
                </a:cubicBezTo>
                <a:cubicBezTo>
                  <a:pt x="453" y="53"/>
                  <a:pt x="452" y="52"/>
                  <a:pt x="450" y="52"/>
                </a:cubicBezTo>
                <a:cubicBezTo>
                  <a:pt x="448" y="51"/>
                  <a:pt x="451" y="52"/>
                  <a:pt x="450" y="52"/>
                </a:cubicBezTo>
                <a:cubicBezTo>
                  <a:pt x="442" y="51"/>
                  <a:pt x="434" y="51"/>
                  <a:pt x="428" y="49"/>
                </a:cubicBezTo>
                <a:cubicBezTo>
                  <a:pt x="426" y="49"/>
                  <a:pt x="429" y="50"/>
                  <a:pt x="427" y="50"/>
                </a:cubicBezTo>
                <a:cubicBezTo>
                  <a:pt x="424" y="50"/>
                  <a:pt x="424" y="49"/>
                  <a:pt x="426" y="49"/>
                </a:cubicBezTo>
                <a:cubicBezTo>
                  <a:pt x="426" y="48"/>
                  <a:pt x="425" y="49"/>
                  <a:pt x="423" y="48"/>
                </a:cubicBezTo>
                <a:cubicBezTo>
                  <a:pt x="423" y="49"/>
                  <a:pt x="423" y="49"/>
                  <a:pt x="423" y="49"/>
                </a:cubicBezTo>
                <a:cubicBezTo>
                  <a:pt x="416" y="48"/>
                  <a:pt x="410" y="48"/>
                  <a:pt x="402" y="48"/>
                </a:cubicBezTo>
                <a:cubicBezTo>
                  <a:pt x="404" y="47"/>
                  <a:pt x="401" y="47"/>
                  <a:pt x="397" y="47"/>
                </a:cubicBezTo>
                <a:cubicBezTo>
                  <a:pt x="397" y="46"/>
                  <a:pt x="397" y="46"/>
                  <a:pt x="397" y="46"/>
                </a:cubicBezTo>
                <a:cubicBezTo>
                  <a:pt x="394" y="47"/>
                  <a:pt x="393" y="46"/>
                  <a:pt x="391" y="46"/>
                </a:cubicBezTo>
                <a:cubicBezTo>
                  <a:pt x="389" y="46"/>
                  <a:pt x="395" y="47"/>
                  <a:pt x="393" y="48"/>
                </a:cubicBezTo>
                <a:cubicBezTo>
                  <a:pt x="390" y="47"/>
                  <a:pt x="390" y="47"/>
                  <a:pt x="388" y="47"/>
                </a:cubicBezTo>
                <a:cubicBezTo>
                  <a:pt x="386" y="47"/>
                  <a:pt x="388" y="47"/>
                  <a:pt x="388" y="48"/>
                </a:cubicBezTo>
                <a:cubicBezTo>
                  <a:pt x="385" y="48"/>
                  <a:pt x="385" y="47"/>
                  <a:pt x="382" y="48"/>
                </a:cubicBezTo>
                <a:cubicBezTo>
                  <a:pt x="382" y="47"/>
                  <a:pt x="383" y="47"/>
                  <a:pt x="384" y="47"/>
                </a:cubicBezTo>
                <a:cubicBezTo>
                  <a:pt x="383" y="47"/>
                  <a:pt x="380" y="48"/>
                  <a:pt x="380" y="47"/>
                </a:cubicBezTo>
                <a:cubicBezTo>
                  <a:pt x="379" y="47"/>
                  <a:pt x="380" y="48"/>
                  <a:pt x="377" y="48"/>
                </a:cubicBezTo>
                <a:cubicBezTo>
                  <a:pt x="376" y="47"/>
                  <a:pt x="377" y="47"/>
                  <a:pt x="376" y="47"/>
                </a:cubicBezTo>
                <a:cubicBezTo>
                  <a:pt x="375" y="47"/>
                  <a:pt x="371" y="48"/>
                  <a:pt x="375" y="48"/>
                </a:cubicBezTo>
                <a:cubicBezTo>
                  <a:pt x="374" y="48"/>
                  <a:pt x="373" y="49"/>
                  <a:pt x="371" y="49"/>
                </a:cubicBezTo>
                <a:cubicBezTo>
                  <a:pt x="372" y="48"/>
                  <a:pt x="370" y="48"/>
                  <a:pt x="371" y="47"/>
                </a:cubicBezTo>
                <a:cubicBezTo>
                  <a:pt x="370" y="47"/>
                  <a:pt x="367" y="48"/>
                  <a:pt x="368" y="47"/>
                </a:cubicBezTo>
                <a:cubicBezTo>
                  <a:pt x="365" y="48"/>
                  <a:pt x="363" y="48"/>
                  <a:pt x="361" y="48"/>
                </a:cubicBezTo>
                <a:cubicBezTo>
                  <a:pt x="361" y="47"/>
                  <a:pt x="362" y="47"/>
                  <a:pt x="363" y="47"/>
                </a:cubicBezTo>
                <a:cubicBezTo>
                  <a:pt x="363" y="47"/>
                  <a:pt x="361" y="47"/>
                  <a:pt x="359" y="47"/>
                </a:cubicBezTo>
                <a:cubicBezTo>
                  <a:pt x="358" y="48"/>
                  <a:pt x="355" y="48"/>
                  <a:pt x="351" y="48"/>
                </a:cubicBezTo>
                <a:cubicBezTo>
                  <a:pt x="351" y="49"/>
                  <a:pt x="354" y="48"/>
                  <a:pt x="354" y="49"/>
                </a:cubicBezTo>
                <a:cubicBezTo>
                  <a:pt x="350" y="50"/>
                  <a:pt x="351" y="49"/>
                  <a:pt x="348" y="49"/>
                </a:cubicBezTo>
                <a:cubicBezTo>
                  <a:pt x="350" y="50"/>
                  <a:pt x="344" y="50"/>
                  <a:pt x="342" y="50"/>
                </a:cubicBezTo>
                <a:cubicBezTo>
                  <a:pt x="340" y="50"/>
                  <a:pt x="343" y="50"/>
                  <a:pt x="341" y="51"/>
                </a:cubicBezTo>
                <a:cubicBezTo>
                  <a:pt x="336" y="52"/>
                  <a:pt x="334" y="52"/>
                  <a:pt x="332" y="51"/>
                </a:cubicBezTo>
                <a:cubicBezTo>
                  <a:pt x="334" y="50"/>
                  <a:pt x="335" y="51"/>
                  <a:pt x="335" y="51"/>
                </a:cubicBezTo>
                <a:cubicBezTo>
                  <a:pt x="336" y="51"/>
                  <a:pt x="336" y="51"/>
                  <a:pt x="336" y="51"/>
                </a:cubicBezTo>
                <a:cubicBezTo>
                  <a:pt x="336" y="50"/>
                  <a:pt x="334" y="51"/>
                  <a:pt x="335" y="50"/>
                </a:cubicBezTo>
                <a:cubicBezTo>
                  <a:pt x="331" y="51"/>
                  <a:pt x="331" y="51"/>
                  <a:pt x="331" y="52"/>
                </a:cubicBezTo>
                <a:cubicBezTo>
                  <a:pt x="330" y="51"/>
                  <a:pt x="326" y="51"/>
                  <a:pt x="326" y="52"/>
                </a:cubicBezTo>
                <a:cubicBezTo>
                  <a:pt x="323" y="53"/>
                  <a:pt x="325" y="52"/>
                  <a:pt x="326" y="51"/>
                </a:cubicBezTo>
                <a:cubicBezTo>
                  <a:pt x="326" y="51"/>
                  <a:pt x="322" y="52"/>
                  <a:pt x="321" y="53"/>
                </a:cubicBezTo>
                <a:cubicBezTo>
                  <a:pt x="321" y="53"/>
                  <a:pt x="322" y="53"/>
                  <a:pt x="323" y="53"/>
                </a:cubicBezTo>
                <a:cubicBezTo>
                  <a:pt x="321" y="53"/>
                  <a:pt x="315" y="54"/>
                  <a:pt x="316" y="55"/>
                </a:cubicBezTo>
                <a:cubicBezTo>
                  <a:pt x="314" y="56"/>
                  <a:pt x="314" y="55"/>
                  <a:pt x="312" y="55"/>
                </a:cubicBezTo>
                <a:cubicBezTo>
                  <a:pt x="313" y="55"/>
                  <a:pt x="314" y="54"/>
                  <a:pt x="315" y="54"/>
                </a:cubicBezTo>
                <a:cubicBezTo>
                  <a:pt x="317" y="53"/>
                  <a:pt x="317" y="53"/>
                  <a:pt x="320" y="52"/>
                </a:cubicBezTo>
                <a:cubicBezTo>
                  <a:pt x="319" y="52"/>
                  <a:pt x="314" y="54"/>
                  <a:pt x="313" y="54"/>
                </a:cubicBezTo>
                <a:cubicBezTo>
                  <a:pt x="310" y="54"/>
                  <a:pt x="314" y="54"/>
                  <a:pt x="312" y="55"/>
                </a:cubicBezTo>
                <a:cubicBezTo>
                  <a:pt x="308" y="56"/>
                  <a:pt x="308" y="56"/>
                  <a:pt x="304" y="57"/>
                </a:cubicBezTo>
                <a:cubicBezTo>
                  <a:pt x="305" y="57"/>
                  <a:pt x="307" y="57"/>
                  <a:pt x="307" y="56"/>
                </a:cubicBezTo>
                <a:cubicBezTo>
                  <a:pt x="305" y="56"/>
                  <a:pt x="302" y="58"/>
                  <a:pt x="302" y="58"/>
                </a:cubicBezTo>
                <a:cubicBezTo>
                  <a:pt x="299" y="59"/>
                  <a:pt x="304" y="57"/>
                  <a:pt x="301" y="58"/>
                </a:cubicBezTo>
                <a:cubicBezTo>
                  <a:pt x="301" y="57"/>
                  <a:pt x="304" y="57"/>
                  <a:pt x="303" y="57"/>
                </a:cubicBezTo>
                <a:cubicBezTo>
                  <a:pt x="303" y="57"/>
                  <a:pt x="298" y="58"/>
                  <a:pt x="297" y="58"/>
                </a:cubicBezTo>
                <a:cubicBezTo>
                  <a:pt x="298" y="59"/>
                  <a:pt x="301" y="57"/>
                  <a:pt x="301" y="58"/>
                </a:cubicBezTo>
                <a:cubicBezTo>
                  <a:pt x="296" y="59"/>
                  <a:pt x="295" y="60"/>
                  <a:pt x="292" y="60"/>
                </a:cubicBezTo>
                <a:cubicBezTo>
                  <a:pt x="290" y="61"/>
                  <a:pt x="289" y="61"/>
                  <a:pt x="289" y="62"/>
                </a:cubicBezTo>
                <a:cubicBezTo>
                  <a:pt x="288" y="62"/>
                  <a:pt x="283" y="62"/>
                  <a:pt x="283" y="63"/>
                </a:cubicBezTo>
                <a:cubicBezTo>
                  <a:pt x="279" y="65"/>
                  <a:pt x="279" y="64"/>
                  <a:pt x="276" y="65"/>
                </a:cubicBezTo>
                <a:cubicBezTo>
                  <a:pt x="274" y="66"/>
                  <a:pt x="277" y="66"/>
                  <a:pt x="276" y="66"/>
                </a:cubicBezTo>
                <a:cubicBezTo>
                  <a:pt x="273" y="67"/>
                  <a:pt x="273" y="67"/>
                  <a:pt x="273" y="67"/>
                </a:cubicBezTo>
                <a:cubicBezTo>
                  <a:pt x="275" y="65"/>
                  <a:pt x="264" y="71"/>
                  <a:pt x="260" y="71"/>
                </a:cubicBezTo>
                <a:cubicBezTo>
                  <a:pt x="259" y="72"/>
                  <a:pt x="259" y="72"/>
                  <a:pt x="259" y="73"/>
                </a:cubicBezTo>
                <a:cubicBezTo>
                  <a:pt x="257" y="73"/>
                  <a:pt x="254" y="74"/>
                  <a:pt x="253" y="75"/>
                </a:cubicBezTo>
                <a:cubicBezTo>
                  <a:pt x="253" y="75"/>
                  <a:pt x="253" y="75"/>
                  <a:pt x="253" y="74"/>
                </a:cubicBezTo>
                <a:cubicBezTo>
                  <a:pt x="248" y="77"/>
                  <a:pt x="246" y="78"/>
                  <a:pt x="239" y="81"/>
                </a:cubicBezTo>
                <a:cubicBezTo>
                  <a:pt x="240" y="80"/>
                  <a:pt x="244" y="78"/>
                  <a:pt x="245" y="78"/>
                </a:cubicBezTo>
                <a:cubicBezTo>
                  <a:pt x="244" y="78"/>
                  <a:pt x="244" y="76"/>
                  <a:pt x="243" y="77"/>
                </a:cubicBezTo>
                <a:cubicBezTo>
                  <a:pt x="243" y="77"/>
                  <a:pt x="242" y="76"/>
                  <a:pt x="243" y="75"/>
                </a:cubicBezTo>
                <a:cubicBezTo>
                  <a:pt x="244" y="75"/>
                  <a:pt x="244" y="75"/>
                  <a:pt x="245" y="75"/>
                </a:cubicBezTo>
                <a:cubicBezTo>
                  <a:pt x="247" y="74"/>
                  <a:pt x="243" y="74"/>
                  <a:pt x="246" y="73"/>
                </a:cubicBezTo>
                <a:cubicBezTo>
                  <a:pt x="245" y="73"/>
                  <a:pt x="244" y="74"/>
                  <a:pt x="243" y="75"/>
                </a:cubicBezTo>
                <a:cubicBezTo>
                  <a:pt x="243" y="73"/>
                  <a:pt x="250" y="71"/>
                  <a:pt x="252" y="71"/>
                </a:cubicBezTo>
                <a:cubicBezTo>
                  <a:pt x="254" y="70"/>
                  <a:pt x="251" y="70"/>
                  <a:pt x="254" y="69"/>
                </a:cubicBezTo>
                <a:cubicBezTo>
                  <a:pt x="247" y="70"/>
                  <a:pt x="242" y="74"/>
                  <a:pt x="237" y="76"/>
                </a:cubicBezTo>
                <a:cubicBezTo>
                  <a:pt x="236" y="76"/>
                  <a:pt x="237" y="76"/>
                  <a:pt x="237" y="76"/>
                </a:cubicBezTo>
                <a:cubicBezTo>
                  <a:pt x="235" y="77"/>
                  <a:pt x="233" y="78"/>
                  <a:pt x="233" y="78"/>
                </a:cubicBezTo>
                <a:cubicBezTo>
                  <a:pt x="234" y="77"/>
                  <a:pt x="235" y="77"/>
                  <a:pt x="235" y="76"/>
                </a:cubicBezTo>
                <a:cubicBezTo>
                  <a:pt x="232" y="77"/>
                  <a:pt x="234" y="77"/>
                  <a:pt x="231" y="78"/>
                </a:cubicBezTo>
                <a:cubicBezTo>
                  <a:pt x="229" y="78"/>
                  <a:pt x="231" y="77"/>
                  <a:pt x="227" y="79"/>
                </a:cubicBezTo>
                <a:cubicBezTo>
                  <a:pt x="227" y="78"/>
                  <a:pt x="230" y="77"/>
                  <a:pt x="231" y="76"/>
                </a:cubicBezTo>
                <a:cubicBezTo>
                  <a:pt x="229" y="77"/>
                  <a:pt x="228" y="77"/>
                  <a:pt x="224" y="79"/>
                </a:cubicBezTo>
                <a:cubicBezTo>
                  <a:pt x="227" y="76"/>
                  <a:pt x="236" y="73"/>
                  <a:pt x="233" y="72"/>
                </a:cubicBezTo>
                <a:cubicBezTo>
                  <a:pt x="233" y="72"/>
                  <a:pt x="231" y="72"/>
                  <a:pt x="231" y="72"/>
                </a:cubicBezTo>
                <a:cubicBezTo>
                  <a:pt x="229" y="73"/>
                  <a:pt x="233" y="72"/>
                  <a:pt x="230" y="73"/>
                </a:cubicBezTo>
                <a:cubicBezTo>
                  <a:pt x="230" y="73"/>
                  <a:pt x="232" y="73"/>
                  <a:pt x="232" y="73"/>
                </a:cubicBezTo>
                <a:cubicBezTo>
                  <a:pt x="227" y="76"/>
                  <a:pt x="222" y="80"/>
                  <a:pt x="219" y="80"/>
                </a:cubicBezTo>
                <a:cubicBezTo>
                  <a:pt x="223" y="79"/>
                  <a:pt x="216" y="80"/>
                  <a:pt x="222" y="77"/>
                </a:cubicBezTo>
                <a:cubicBezTo>
                  <a:pt x="221" y="76"/>
                  <a:pt x="216" y="78"/>
                  <a:pt x="218" y="76"/>
                </a:cubicBezTo>
                <a:cubicBezTo>
                  <a:pt x="217" y="77"/>
                  <a:pt x="210" y="80"/>
                  <a:pt x="210" y="82"/>
                </a:cubicBezTo>
                <a:cubicBezTo>
                  <a:pt x="205" y="84"/>
                  <a:pt x="210" y="81"/>
                  <a:pt x="203" y="85"/>
                </a:cubicBezTo>
                <a:cubicBezTo>
                  <a:pt x="207" y="83"/>
                  <a:pt x="205" y="85"/>
                  <a:pt x="206" y="85"/>
                </a:cubicBezTo>
                <a:cubicBezTo>
                  <a:pt x="203" y="87"/>
                  <a:pt x="205" y="85"/>
                  <a:pt x="204" y="85"/>
                </a:cubicBezTo>
                <a:cubicBezTo>
                  <a:pt x="202" y="86"/>
                  <a:pt x="201" y="88"/>
                  <a:pt x="199" y="88"/>
                </a:cubicBezTo>
                <a:cubicBezTo>
                  <a:pt x="199" y="89"/>
                  <a:pt x="199" y="89"/>
                  <a:pt x="198" y="89"/>
                </a:cubicBezTo>
                <a:cubicBezTo>
                  <a:pt x="200" y="89"/>
                  <a:pt x="202" y="86"/>
                  <a:pt x="203" y="86"/>
                </a:cubicBezTo>
                <a:cubicBezTo>
                  <a:pt x="204" y="87"/>
                  <a:pt x="202" y="88"/>
                  <a:pt x="201" y="88"/>
                </a:cubicBezTo>
                <a:cubicBezTo>
                  <a:pt x="201" y="89"/>
                  <a:pt x="205" y="87"/>
                  <a:pt x="202" y="89"/>
                </a:cubicBezTo>
                <a:cubicBezTo>
                  <a:pt x="202" y="89"/>
                  <a:pt x="204" y="88"/>
                  <a:pt x="205" y="87"/>
                </a:cubicBezTo>
                <a:cubicBezTo>
                  <a:pt x="203" y="89"/>
                  <a:pt x="198" y="91"/>
                  <a:pt x="198" y="92"/>
                </a:cubicBezTo>
                <a:cubicBezTo>
                  <a:pt x="198" y="92"/>
                  <a:pt x="198" y="91"/>
                  <a:pt x="195" y="93"/>
                </a:cubicBezTo>
                <a:cubicBezTo>
                  <a:pt x="195" y="92"/>
                  <a:pt x="196" y="92"/>
                  <a:pt x="197" y="91"/>
                </a:cubicBezTo>
                <a:cubicBezTo>
                  <a:pt x="196" y="91"/>
                  <a:pt x="194" y="92"/>
                  <a:pt x="192" y="94"/>
                </a:cubicBezTo>
                <a:cubicBezTo>
                  <a:pt x="191" y="94"/>
                  <a:pt x="190" y="94"/>
                  <a:pt x="190" y="93"/>
                </a:cubicBezTo>
                <a:cubicBezTo>
                  <a:pt x="187" y="95"/>
                  <a:pt x="190" y="94"/>
                  <a:pt x="187" y="96"/>
                </a:cubicBezTo>
                <a:cubicBezTo>
                  <a:pt x="189" y="94"/>
                  <a:pt x="184" y="97"/>
                  <a:pt x="184" y="96"/>
                </a:cubicBezTo>
                <a:cubicBezTo>
                  <a:pt x="182" y="98"/>
                  <a:pt x="180" y="99"/>
                  <a:pt x="179" y="100"/>
                </a:cubicBezTo>
                <a:cubicBezTo>
                  <a:pt x="179" y="99"/>
                  <a:pt x="179" y="98"/>
                  <a:pt x="181" y="98"/>
                </a:cubicBezTo>
                <a:cubicBezTo>
                  <a:pt x="184" y="96"/>
                  <a:pt x="180" y="98"/>
                  <a:pt x="180" y="97"/>
                </a:cubicBezTo>
                <a:cubicBezTo>
                  <a:pt x="184" y="95"/>
                  <a:pt x="186" y="93"/>
                  <a:pt x="191" y="90"/>
                </a:cubicBezTo>
                <a:cubicBezTo>
                  <a:pt x="188" y="92"/>
                  <a:pt x="189" y="92"/>
                  <a:pt x="192" y="90"/>
                </a:cubicBezTo>
                <a:cubicBezTo>
                  <a:pt x="194" y="88"/>
                  <a:pt x="194" y="88"/>
                  <a:pt x="198" y="86"/>
                </a:cubicBezTo>
                <a:cubicBezTo>
                  <a:pt x="200" y="85"/>
                  <a:pt x="196" y="86"/>
                  <a:pt x="200" y="84"/>
                </a:cubicBezTo>
                <a:cubicBezTo>
                  <a:pt x="199" y="85"/>
                  <a:pt x="204" y="82"/>
                  <a:pt x="204" y="84"/>
                </a:cubicBezTo>
                <a:cubicBezTo>
                  <a:pt x="204" y="84"/>
                  <a:pt x="206" y="83"/>
                  <a:pt x="208" y="82"/>
                </a:cubicBezTo>
                <a:cubicBezTo>
                  <a:pt x="208" y="81"/>
                  <a:pt x="209" y="81"/>
                  <a:pt x="209" y="81"/>
                </a:cubicBezTo>
                <a:cubicBezTo>
                  <a:pt x="209" y="80"/>
                  <a:pt x="205" y="82"/>
                  <a:pt x="207" y="82"/>
                </a:cubicBezTo>
                <a:cubicBezTo>
                  <a:pt x="205" y="83"/>
                  <a:pt x="203" y="84"/>
                  <a:pt x="203" y="83"/>
                </a:cubicBezTo>
                <a:cubicBezTo>
                  <a:pt x="206" y="81"/>
                  <a:pt x="206" y="81"/>
                  <a:pt x="206" y="81"/>
                </a:cubicBezTo>
                <a:cubicBezTo>
                  <a:pt x="206" y="81"/>
                  <a:pt x="205" y="82"/>
                  <a:pt x="206" y="82"/>
                </a:cubicBezTo>
                <a:cubicBezTo>
                  <a:pt x="208" y="81"/>
                  <a:pt x="207" y="81"/>
                  <a:pt x="207" y="80"/>
                </a:cubicBezTo>
                <a:cubicBezTo>
                  <a:pt x="208" y="79"/>
                  <a:pt x="209" y="80"/>
                  <a:pt x="210" y="79"/>
                </a:cubicBezTo>
                <a:cubicBezTo>
                  <a:pt x="212" y="78"/>
                  <a:pt x="209" y="81"/>
                  <a:pt x="213" y="79"/>
                </a:cubicBezTo>
                <a:cubicBezTo>
                  <a:pt x="215" y="78"/>
                  <a:pt x="214" y="77"/>
                  <a:pt x="216" y="77"/>
                </a:cubicBezTo>
                <a:cubicBezTo>
                  <a:pt x="218" y="75"/>
                  <a:pt x="218" y="73"/>
                  <a:pt x="217" y="73"/>
                </a:cubicBezTo>
                <a:cubicBezTo>
                  <a:pt x="216" y="74"/>
                  <a:pt x="216" y="74"/>
                  <a:pt x="213" y="75"/>
                </a:cubicBezTo>
                <a:cubicBezTo>
                  <a:pt x="213" y="74"/>
                  <a:pt x="213" y="74"/>
                  <a:pt x="213" y="74"/>
                </a:cubicBezTo>
                <a:cubicBezTo>
                  <a:pt x="219" y="70"/>
                  <a:pt x="218" y="72"/>
                  <a:pt x="221" y="70"/>
                </a:cubicBezTo>
                <a:cubicBezTo>
                  <a:pt x="222" y="70"/>
                  <a:pt x="220" y="71"/>
                  <a:pt x="219" y="72"/>
                </a:cubicBezTo>
                <a:cubicBezTo>
                  <a:pt x="218" y="73"/>
                  <a:pt x="221" y="71"/>
                  <a:pt x="219" y="73"/>
                </a:cubicBezTo>
                <a:cubicBezTo>
                  <a:pt x="219" y="73"/>
                  <a:pt x="223" y="71"/>
                  <a:pt x="222" y="72"/>
                </a:cubicBezTo>
                <a:cubicBezTo>
                  <a:pt x="224" y="71"/>
                  <a:pt x="221" y="72"/>
                  <a:pt x="221" y="71"/>
                </a:cubicBezTo>
                <a:cubicBezTo>
                  <a:pt x="224" y="70"/>
                  <a:pt x="221" y="70"/>
                  <a:pt x="224" y="68"/>
                </a:cubicBezTo>
                <a:cubicBezTo>
                  <a:pt x="224" y="68"/>
                  <a:pt x="224" y="68"/>
                  <a:pt x="224" y="68"/>
                </a:cubicBezTo>
                <a:cubicBezTo>
                  <a:pt x="223" y="68"/>
                  <a:pt x="223" y="69"/>
                  <a:pt x="221" y="70"/>
                </a:cubicBezTo>
                <a:cubicBezTo>
                  <a:pt x="224" y="66"/>
                  <a:pt x="231" y="66"/>
                  <a:pt x="235" y="63"/>
                </a:cubicBezTo>
                <a:cubicBezTo>
                  <a:pt x="234" y="63"/>
                  <a:pt x="233" y="64"/>
                  <a:pt x="234" y="62"/>
                </a:cubicBezTo>
                <a:cubicBezTo>
                  <a:pt x="231" y="63"/>
                  <a:pt x="234" y="63"/>
                  <a:pt x="231" y="64"/>
                </a:cubicBezTo>
                <a:cubicBezTo>
                  <a:pt x="233" y="63"/>
                  <a:pt x="232" y="63"/>
                  <a:pt x="234" y="61"/>
                </a:cubicBezTo>
                <a:cubicBezTo>
                  <a:pt x="236" y="60"/>
                  <a:pt x="235" y="61"/>
                  <a:pt x="234" y="61"/>
                </a:cubicBezTo>
                <a:cubicBezTo>
                  <a:pt x="235" y="61"/>
                  <a:pt x="236" y="61"/>
                  <a:pt x="236" y="62"/>
                </a:cubicBezTo>
                <a:cubicBezTo>
                  <a:pt x="239" y="60"/>
                  <a:pt x="239" y="60"/>
                  <a:pt x="241" y="59"/>
                </a:cubicBezTo>
                <a:cubicBezTo>
                  <a:pt x="240" y="60"/>
                  <a:pt x="244" y="58"/>
                  <a:pt x="245" y="58"/>
                </a:cubicBezTo>
                <a:cubicBezTo>
                  <a:pt x="248" y="57"/>
                  <a:pt x="244" y="57"/>
                  <a:pt x="247" y="57"/>
                </a:cubicBezTo>
                <a:cubicBezTo>
                  <a:pt x="249" y="55"/>
                  <a:pt x="249" y="56"/>
                  <a:pt x="249" y="56"/>
                </a:cubicBezTo>
                <a:cubicBezTo>
                  <a:pt x="248" y="58"/>
                  <a:pt x="246" y="58"/>
                  <a:pt x="244" y="59"/>
                </a:cubicBezTo>
                <a:cubicBezTo>
                  <a:pt x="245" y="59"/>
                  <a:pt x="246" y="59"/>
                  <a:pt x="244" y="61"/>
                </a:cubicBezTo>
                <a:cubicBezTo>
                  <a:pt x="244" y="61"/>
                  <a:pt x="245" y="60"/>
                  <a:pt x="245" y="61"/>
                </a:cubicBezTo>
                <a:cubicBezTo>
                  <a:pt x="245" y="60"/>
                  <a:pt x="245" y="60"/>
                  <a:pt x="246" y="59"/>
                </a:cubicBezTo>
                <a:cubicBezTo>
                  <a:pt x="247" y="59"/>
                  <a:pt x="248" y="59"/>
                  <a:pt x="248" y="59"/>
                </a:cubicBezTo>
                <a:cubicBezTo>
                  <a:pt x="250" y="58"/>
                  <a:pt x="245" y="59"/>
                  <a:pt x="246" y="59"/>
                </a:cubicBezTo>
                <a:cubicBezTo>
                  <a:pt x="248" y="57"/>
                  <a:pt x="253" y="56"/>
                  <a:pt x="253" y="55"/>
                </a:cubicBezTo>
                <a:cubicBezTo>
                  <a:pt x="255" y="54"/>
                  <a:pt x="255" y="55"/>
                  <a:pt x="257" y="55"/>
                </a:cubicBezTo>
                <a:cubicBezTo>
                  <a:pt x="257" y="54"/>
                  <a:pt x="264" y="50"/>
                  <a:pt x="267" y="50"/>
                </a:cubicBezTo>
                <a:cubicBezTo>
                  <a:pt x="271" y="49"/>
                  <a:pt x="268" y="48"/>
                  <a:pt x="268" y="48"/>
                </a:cubicBezTo>
                <a:cubicBezTo>
                  <a:pt x="266" y="49"/>
                  <a:pt x="263" y="49"/>
                  <a:pt x="263" y="50"/>
                </a:cubicBezTo>
                <a:cubicBezTo>
                  <a:pt x="263" y="50"/>
                  <a:pt x="265" y="50"/>
                  <a:pt x="266" y="49"/>
                </a:cubicBezTo>
                <a:cubicBezTo>
                  <a:pt x="263" y="51"/>
                  <a:pt x="256" y="53"/>
                  <a:pt x="253" y="55"/>
                </a:cubicBezTo>
                <a:cubicBezTo>
                  <a:pt x="253" y="54"/>
                  <a:pt x="252" y="54"/>
                  <a:pt x="254" y="53"/>
                </a:cubicBezTo>
                <a:cubicBezTo>
                  <a:pt x="256" y="52"/>
                  <a:pt x="258" y="52"/>
                  <a:pt x="258" y="51"/>
                </a:cubicBezTo>
                <a:cubicBezTo>
                  <a:pt x="261" y="50"/>
                  <a:pt x="259" y="52"/>
                  <a:pt x="257" y="52"/>
                </a:cubicBezTo>
                <a:cubicBezTo>
                  <a:pt x="261" y="51"/>
                  <a:pt x="263" y="49"/>
                  <a:pt x="267" y="48"/>
                </a:cubicBezTo>
                <a:cubicBezTo>
                  <a:pt x="262" y="49"/>
                  <a:pt x="253" y="52"/>
                  <a:pt x="247" y="55"/>
                </a:cubicBezTo>
                <a:cubicBezTo>
                  <a:pt x="244" y="56"/>
                  <a:pt x="242" y="56"/>
                  <a:pt x="242" y="55"/>
                </a:cubicBezTo>
                <a:cubicBezTo>
                  <a:pt x="240" y="56"/>
                  <a:pt x="242" y="56"/>
                  <a:pt x="242" y="57"/>
                </a:cubicBezTo>
                <a:cubicBezTo>
                  <a:pt x="240" y="57"/>
                  <a:pt x="241" y="58"/>
                  <a:pt x="239" y="58"/>
                </a:cubicBezTo>
                <a:cubicBezTo>
                  <a:pt x="238" y="58"/>
                  <a:pt x="240" y="57"/>
                  <a:pt x="239" y="57"/>
                </a:cubicBezTo>
                <a:cubicBezTo>
                  <a:pt x="238" y="57"/>
                  <a:pt x="236" y="58"/>
                  <a:pt x="234" y="59"/>
                </a:cubicBezTo>
                <a:cubicBezTo>
                  <a:pt x="233" y="60"/>
                  <a:pt x="235" y="59"/>
                  <a:pt x="234" y="60"/>
                </a:cubicBezTo>
                <a:cubicBezTo>
                  <a:pt x="236" y="59"/>
                  <a:pt x="235" y="59"/>
                  <a:pt x="235" y="59"/>
                </a:cubicBezTo>
                <a:cubicBezTo>
                  <a:pt x="237" y="57"/>
                  <a:pt x="237" y="58"/>
                  <a:pt x="239" y="58"/>
                </a:cubicBezTo>
                <a:cubicBezTo>
                  <a:pt x="238" y="59"/>
                  <a:pt x="227" y="63"/>
                  <a:pt x="229" y="64"/>
                </a:cubicBezTo>
                <a:cubicBezTo>
                  <a:pt x="228" y="64"/>
                  <a:pt x="227" y="64"/>
                  <a:pt x="226" y="64"/>
                </a:cubicBezTo>
                <a:cubicBezTo>
                  <a:pt x="229" y="61"/>
                  <a:pt x="225" y="63"/>
                  <a:pt x="223" y="62"/>
                </a:cubicBezTo>
                <a:cubicBezTo>
                  <a:pt x="222" y="63"/>
                  <a:pt x="222" y="63"/>
                  <a:pt x="220" y="64"/>
                </a:cubicBezTo>
                <a:cubicBezTo>
                  <a:pt x="220" y="64"/>
                  <a:pt x="221" y="63"/>
                  <a:pt x="221" y="63"/>
                </a:cubicBezTo>
                <a:cubicBezTo>
                  <a:pt x="216" y="65"/>
                  <a:pt x="222" y="64"/>
                  <a:pt x="217" y="66"/>
                </a:cubicBezTo>
                <a:cubicBezTo>
                  <a:pt x="217" y="65"/>
                  <a:pt x="218" y="65"/>
                  <a:pt x="218" y="64"/>
                </a:cubicBezTo>
                <a:cubicBezTo>
                  <a:pt x="213" y="68"/>
                  <a:pt x="214" y="68"/>
                  <a:pt x="210" y="70"/>
                </a:cubicBezTo>
                <a:cubicBezTo>
                  <a:pt x="209" y="69"/>
                  <a:pt x="209" y="69"/>
                  <a:pt x="209" y="69"/>
                </a:cubicBezTo>
                <a:cubicBezTo>
                  <a:pt x="209" y="69"/>
                  <a:pt x="207" y="71"/>
                  <a:pt x="205" y="72"/>
                </a:cubicBezTo>
                <a:cubicBezTo>
                  <a:pt x="205" y="72"/>
                  <a:pt x="207" y="72"/>
                  <a:pt x="204" y="74"/>
                </a:cubicBezTo>
                <a:cubicBezTo>
                  <a:pt x="204" y="73"/>
                  <a:pt x="205" y="72"/>
                  <a:pt x="203" y="73"/>
                </a:cubicBezTo>
                <a:cubicBezTo>
                  <a:pt x="201" y="75"/>
                  <a:pt x="199" y="76"/>
                  <a:pt x="198" y="77"/>
                </a:cubicBezTo>
                <a:cubicBezTo>
                  <a:pt x="199" y="76"/>
                  <a:pt x="202" y="75"/>
                  <a:pt x="198" y="78"/>
                </a:cubicBezTo>
                <a:cubicBezTo>
                  <a:pt x="199" y="78"/>
                  <a:pt x="201" y="77"/>
                  <a:pt x="203" y="75"/>
                </a:cubicBezTo>
                <a:cubicBezTo>
                  <a:pt x="203" y="76"/>
                  <a:pt x="196" y="80"/>
                  <a:pt x="194" y="81"/>
                </a:cubicBezTo>
                <a:cubicBezTo>
                  <a:pt x="197" y="79"/>
                  <a:pt x="196" y="79"/>
                  <a:pt x="197" y="77"/>
                </a:cubicBezTo>
                <a:cubicBezTo>
                  <a:pt x="194" y="79"/>
                  <a:pt x="195" y="78"/>
                  <a:pt x="192" y="80"/>
                </a:cubicBezTo>
                <a:cubicBezTo>
                  <a:pt x="191" y="80"/>
                  <a:pt x="192" y="80"/>
                  <a:pt x="192" y="81"/>
                </a:cubicBezTo>
                <a:cubicBezTo>
                  <a:pt x="187" y="83"/>
                  <a:pt x="184" y="85"/>
                  <a:pt x="179" y="89"/>
                </a:cubicBezTo>
                <a:cubicBezTo>
                  <a:pt x="179" y="89"/>
                  <a:pt x="180" y="89"/>
                  <a:pt x="180" y="89"/>
                </a:cubicBezTo>
                <a:cubicBezTo>
                  <a:pt x="181" y="88"/>
                  <a:pt x="181" y="88"/>
                  <a:pt x="183" y="87"/>
                </a:cubicBezTo>
                <a:cubicBezTo>
                  <a:pt x="182" y="88"/>
                  <a:pt x="182" y="89"/>
                  <a:pt x="182" y="90"/>
                </a:cubicBezTo>
                <a:cubicBezTo>
                  <a:pt x="179" y="91"/>
                  <a:pt x="178" y="93"/>
                  <a:pt x="177" y="92"/>
                </a:cubicBezTo>
                <a:cubicBezTo>
                  <a:pt x="176" y="94"/>
                  <a:pt x="174" y="95"/>
                  <a:pt x="172" y="96"/>
                </a:cubicBezTo>
                <a:cubicBezTo>
                  <a:pt x="171" y="96"/>
                  <a:pt x="173" y="94"/>
                  <a:pt x="173" y="94"/>
                </a:cubicBezTo>
                <a:cubicBezTo>
                  <a:pt x="169" y="96"/>
                  <a:pt x="172" y="96"/>
                  <a:pt x="171" y="97"/>
                </a:cubicBezTo>
                <a:cubicBezTo>
                  <a:pt x="171" y="97"/>
                  <a:pt x="172" y="96"/>
                  <a:pt x="173" y="95"/>
                </a:cubicBezTo>
                <a:cubicBezTo>
                  <a:pt x="173" y="96"/>
                  <a:pt x="169" y="100"/>
                  <a:pt x="173" y="97"/>
                </a:cubicBezTo>
                <a:cubicBezTo>
                  <a:pt x="171" y="99"/>
                  <a:pt x="166" y="102"/>
                  <a:pt x="166" y="101"/>
                </a:cubicBezTo>
                <a:cubicBezTo>
                  <a:pt x="169" y="98"/>
                  <a:pt x="167" y="98"/>
                  <a:pt x="169" y="97"/>
                </a:cubicBezTo>
                <a:cubicBezTo>
                  <a:pt x="168" y="96"/>
                  <a:pt x="165" y="99"/>
                  <a:pt x="163" y="101"/>
                </a:cubicBezTo>
                <a:cubicBezTo>
                  <a:pt x="163" y="101"/>
                  <a:pt x="162" y="101"/>
                  <a:pt x="162" y="101"/>
                </a:cubicBezTo>
                <a:cubicBezTo>
                  <a:pt x="162" y="101"/>
                  <a:pt x="163" y="100"/>
                  <a:pt x="163" y="100"/>
                </a:cubicBezTo>
                <a:cubicBezTo>
                  <a:pt x="163" y="100"/>
                  <a:pt x="162" y="100"/>
                  <a:pt x="161" y="101"/>
                </a:cubicBezTo>
                <a:cubicBezTo>
                  <a:pt x="162" y="102"/>
                  <a:pt x="162" y="102"/>
                  <a:pt x="158" y="102"/>
                </a:cubicBezTo>
                <a:cubicBezTo>
                  <a:pt x="157" y="104"/>
                  <a:pt x="161" y="102"/>
                  <a:pt x="157" y="105"/>
                </a:cubicBezTo>
                <a:cubicBezTo>
                  <a:pt x="157" y="104"/>
                  <a:pt x="155" y="105"/>
                  <a:pt x="154" y="106"/>
                </a:cubicBezTo>
                <a:cubicBezTo>
                  <a:pt x="157" y="105"/>
                  <a:pt x="154" y="107"/>
                  <a:pt x="154" y="107"/>
                </a:cubicBezTo>
                <a:cubicBezTo>
                  <a:pt x="152" y="109"/>
                  <a:pt x="153" y="108"/>
                  <a:pt x="151" y="109"/>
                </a:cubicBezTo>
                <a:cubicBezTo>
                  <a:pt x="151" y="109"/>
                  <a:pt x="153" y="108"/>
                  <a:pt x="152" y="108"/>
                </a:cubicBezTo>
                <a:cubicBezTo>
                  <a:pt x="152" y="108"/>
                  <a:pt x="152" y="108"/>
                  <a:pt x="151" y="108"/>
                </a:cubicBezTo>
                <a:cubicBezTo>
                  <a:pt x="150" y="109"/>
                  <a:pt x="151" y="109"/>
                  <a:pt x="150" y="110"/>
                </a:cubicBezTo>
                <a:cubicBezTo>
                  <a:pt x="150" y="111"/>
                  <a:pt x="153" y="108"/>
                  <a:pt x="150" y="111"/>
                </a:cubicBezTo>
                <a:cubicBezTo>
                  <a:pt x="151" y="111"/>
                  <a:pt x="154" y="109"/>
                  <a:pt x="154" y="108"/>
                </a:cubicBezTo>
                <a:cubicBezTo>
                  <a:pt x="154" y="109"/>
                  <a:pt x="156" y="108"/>
                  <a:pt x="156" y="108"/>
                </a:cubicBezTo>
                <a:cubicBezTo>
                  <a:pt x="154" y="110"/>
                  <a:pt x="154" y="109"/>
                  <a:pt x="153" y="110"/>
                </a:cubicBezTo>
                <a:cubicBezTo>
                  <a:pt x="152" y="111"/>
                  <a:pt x="149" y="113"/>
                  <a:pt x="149" y="114"/>
                </a:cubicBezTo>
                <a:cubicBezTo>
                  <a:pt x="150" y="113"/>
                  <a:pt x="153" y="110"/>
                  <a:pt x="154" y="111"/>
                </a:cubicBezTo>
                <a:cubicBezTo>
                  <a:pt x="151" y="113"/>
                  <a:pt x="152" y="113"/>
                  <a:pt x="153" y="113"/>
                </a:cubicBezTo>
                <a:cubicBezTo>
                  <a:pt x="153" y="113"/>
                  <a:pt x="152" y="113"/>
                  <a:pt x="152" y="113"/>
                </a:cubicBezTo>
                <a:cubicBezTo>
                  <a:pt x="152" y="113"/>
                  <a:pt x="152" y="114"/>
                  <a:pt x="152" y="114"/>
                </a:cubicBezTo>
                <a:cubicBezTo>
                  <a:pt x="150" y="114"/>
                  <a:pt x="153" y="111"/>
                  <a:pt x="149" y="114"/>
                </a:cubicBezTo>
                <a:cubicBezTo>
                  <a:pt x="149" y="116"/>
                  <a:pt x="146" y="119"/>
                  <a:pt x="150" y="117"/>
                </a:cubicBezTo>
                <a:cubicBezTo>
                  <a:pt x="149" y="118"/>
                  <a:pt x="149" y="118"/>
                  <a:pt x="149" y="118"/>
                </a:cubicBezTo>
                <a:cubicBezTo>
                  <a:pt x="147" y="120"/>
                  <a:pt x="146" y="119"/>
                  <a:pt x="147" y="118"/>
                </a:cubicBezTo>
                <a:cubicBezTo>
                  <a:pt x="144" y="118"/>
                  <a:pt x="140" y="124"/>
                  <a:pt x="138" y="124"/>
                </a:cubicBezTo>
                <a:cubicBezTo>
                  <a:pt x="139" y="124"/>
                  <a:pt x="136" y="126"/>
                  <a:pt x="136" y="127"/>
                </a:cubicBezTo>
                <a:cubicBezTo>
                  <a:pt x="137" y="127"/>
                  <a:pt x="140" y="125"/>
                  <a:pt x="143" y="122"/>
                </a:cubicBezTo>
                <a:cubicBezTo>
                  <a:pt x="143" y="122"/>
                  <a:pt x="143" y="122"/>
                  <a:pt x="143" y="122"/>
                </a:cubicBezTo>
                <a:cubicBezTo>
                  <a:pt x="144" y="121"/>
                  <a:pt x="142" y="123"/>
                  <a:pt x="144" y="123"/>
                </a:cubicBezTo>
                <a:cubicBezTo>
                  <a:pt x="142" y="122"/>
                  <a:pt x="139" y="127"/>
                  <a:pt x="138" y="126"/>
                </a:cubicBezTo>
                <a:cubicBezTo>
                  <a:pt x="135" y="128"/>
                  <a:pt x="135" y="129"/>
                  <a:pt x="134" y="130"/>
                </a:cubicBezTo>
                <a:cubicBezTo>
                  <a:pt x="137" y="129"/>
                  <a:pt x="137" y="128"/>
                  <a:pt x="139" y="127"/>
                </a:cubicBezTo>
                <a:cubicBezTo>
                  <a:pt x="139" y="128"/>
                  <a:pt x="140" y="127"/>
                  <a:pt x="139" y="128"/>
                </a:cubicBezTo>
                <a:cubicBezTo>
                  <a:pt x="140" y="128"/>
                  <a:pt x="141" y="127"/>
                  <a:pt x="141" y="127"/>
                </a:cubicBezTo>
                <a:cubicBezTo>
                  <a:pt x="142" y="126"/>
                  <a:pt x="142" y="126"/>
                  <a:pt x="142" y="126"/>
                </a:cubicBezTo>
                <a:cubicBezTo>
                  <a:pt x="143" y="125"/>
                  <a:pt x="144" y="125"/>
                  <a:pt x="146" y="123"/>
                </a:cubicBezTo>
                <a:cubicBezTo>
                  <a:pt x="147" y="121"/>
                  <a:pt x="151" y="120"/>
                  <a:pt x="154" y="116"/>
                </a:cubicBezTo>
                <a:cubicBezTo>
                  <a:pt x="159" y="114"/>
                  <a:pt x="160" y="110"/>
                  <a:pt x="162" y="111"/>
                </a:cubicBezTo>
                <a:cubicBezTo>
                  <a:pt x="165" y="107"/>
                  <a:pt x="169" y="106"/>
                  <a:pt x="173" y="103"/>
                </a:cubicBezTo>
                <a:cubicBezTo>
                  <a:pt x="175" y="101"/>
                  <a:pt x="172" y="103"/>
                  <a:pt x="174" y="102"/>
                </a:cubicBezTo>
                <a:cubicBezTo>
                  <a:pt x="175" y="101"/>
                  <a:pt x="176" y="101"/>
                  <a:pt x="178" y="100"/>
                </a:cubicBezTo>
                <a:cubicBezTo>
                  <a:pt x="174" y="104"/>
                  <a:pt x="169" y="106"/>
                  <a:pt x="163" y="111"/>
                </a:cubicBezTo>
                <a:cubicBezTo>
                  <a:pt x="166" y="111"/>
                  <a:pt x="178" y="99"/>
                  <a:pt x="183" y="98"/>
                </a:cubicBezTo>
                <a:cubicBezTo>
                  <a:pt x="183" y="98"/>
                  <a:pt x="180" y="101"/>
                  <a:pt x="183" y="99"/>
                </a:cubicBezTo>
                <a:cubicBezTo>
                  <a:pt x="183" y="100"/>
                  <a:pt x="177" y="103"/>
                  <a:pt x="177" y="104"/>
                </a:cubicBezTo>
                <a:cubicBezTo>
                  <a:pt x="173" y="106"/>
                  <a:pt x="172" y="108"/>
                  <a:pt x="168" y="110"/>
                </a:cubicBezTo>
                <a:cubicBezTo>
                  <a:pt x="168" y="111"/>
                  <a:pt x="168" y="111"/>
                  <a:pt x="168" y="111"/>
                </a:cubicBezTo>
                <a:cubicBezTo>
                  <a:pt x="170" y="109"/>
                  <a:pt x="173" y="108"/>
                  <a:pt x="176" y="106"/>
                </a:cubicBezTo>
                <a:cubicBezTo>
                  <a:pt x="175" y="107"/>
                  <a:pt x="175" y="107"/>
                  <a:pt x="176" y="107"/>
                </a:cubicBezTo>
                <a:cubicBezTo>
                  <a:pt x="173" y="109"/>
                  <a:pt x="173" y="109"/>
                  <a:pt x="169" y="112"/>
                </a:cubicBezTo>
                <a:cubicBezTo>
                  <a:pt x="168" y="112"/>
                  <a:pt x="168" y="112"/>
                  <a:pt x="168" y="112"/>
                </a:cubicBezTo>
                <a:cubicBezTo>
                  <a:pt x="166" y="114"/>
                  <a:pt x="163" y="116"/>
                  <a:pt x="159" y="119"/>
                </a:cubicBezTo>
                <a:cubicBezTo>
                  <a:pt x="160" y="120"/>
                  <a:pt x="165" y="115"/>
                  <a:pt x="166" y="114"/>
                </a:cubicBezTo>
                <a:cubicBezTo>
                  <a:pt x="167" y="114"/>
                  <a:pt x="166" y="114"/>
                  <a:pt x="166" y="114"/>
                </a:cubicBezTo>
                <a:cubicBezTo>
                  <a:pt x="164" y="116"/>
                  <a:pt x="168" y="113"/>
                  <a:pt x="168" y="114"/>
                </a:cubicBezTo>
                <a:cubicBezTo>
                  <a:pt x="169" y="112"/>
                  <a:pt x="172" y="111"/>
                  <a:pt x="175" y="108"/>
                </a:cubicBezTo>
                <a:cubicBezTo>
                  <a:pt x="175" y="109"/>
                  <a:pt x="174" y="110"/>
                  <a:pt x="174" y="110"/>
                </a:cubicBezTo>
                <a:cubicBezTo>
                  <a:pt x="176" y="108"/>
                  <a:pt x="181" y="104"/>
                  <a:pt x="183" y="104"/>
                </a:cubicBezTo>
                <a:cubicBezTo>
                  <a:pt x="185" y="102"/>
                  <a:pt x="189" y="100"/>
                  <a:pt x="190" y="98"/>
                </a:cubicBezTo>
                <a:cubicBezTo>
                  <a:pt x="191" y="98"/>
                  <a:pt x="196" y="95"/>
                  <a:pt x="199" y="93"/>
                </a:cubicBezTo>
                <a:cubicBezTo>
                  <a:pt x="199" y="93"/>
                  <a:pt x="198" y="94"/>
                  <a:pt x="198" y="94"/>
                </a:cubicBezTo>
                <a:cubicBezTo>
                  <a:pt x="203" y="90"/>
                  <a:pt x="208" y="88"/>
                  <a:pt x="215" y="83"/>
                </a:cubicBezTo>
                <a:cubicBezTo>
                  <a:pt x="214" y="84"/>
                  <a:pt x="214" y="85"/>
                  <a:pt x="215" y="84"/>
                </a:cubicBezTo>
                <a:cubicBezTo>
                  <a:pt x="218" y="83"/>
                  <a:pt x="214" y="85"/>
                  <a:pt x="215" y="85"/>
                </a:cubicBezTo>
                <a:cubicBezTo>
                  <a:pt x="212" y="86"/>
                  <a:pt x="211" y="87"/>
                  <a:pt x="208" y="88"/>
                </a:cubicBezTo>
                <a:cubicBezTo>
                  <a:pt x="206" y="89"/>
                  <a:pt x="209" y="88"/>
                  <a:pt x="209" y="89"/>
                </a:cubicBezTo>
                <a:cubicBezTo>
                  <a:pt x="204" y="91"/>
                  <a:pt x="202" y="93"/>
                  <a:pt x="200" y="95"/>
                </a:cubicBezTo>
                <a:cubicBezTo>
                  <a:pt x="198" y="95"/>
                  <a:pt x="196" y="97"/>
                  <a:pt x="194" y="98"/>
                </a:cubicBezTo>
                <a:cubicBezTo>
                  <a:pt x="193" y="99"/>
                  <a:pt x="193" y="99"/>
                  <a:pt x="193" y="99"/>
                </a:cubicBezTo>
                <a:cubicBezTo>
                  <a:pt x="190" y="100"/>
                  <a:pt x="188" y="102"/>
                  <a:pt x="184" y="105"/>
                </a:cubicBezTo>
                <a:cubicBezTo>
                  <a:pt x="184" y="104"/>
                  <a:pt x="184" y="104"/>
                  <a:pt x="184" y="104"/>
                </a:cubicBezTo>
                <a:cubicBezTo>
                  <a:pt x="183" y="105"/>
                  <a:pt x="182" y="106"/>
                  <a:pt x="182" y="106"/>
                </a:cubicBezTo>
                <a:cubicBezTo>
                  <a:pt x="182" y="106"/>
                  <a:pt x="175" y="111"/>
                  <a:pt x="170" y="115"/>
                </a:cubicBezTo>
                <a:cubicBezTo>
                  <a:pt x="170" y="115"/>
                  <a:pt x="170" y="115"/>
                  <a:pt x="170" y="115"/>
                </a:cubicBezTo>
                <a:cubicBezTo>
                  <a:pt x="164" y="119"/>
                  <a:pt x="167" y="119"/>
                  <a:pt x="161" y="123"/>
                </a:cubicBezTo>
                <a:cubicBezTo>
                  <a:pt x="162" y="123"/>
                  <a:pt x="161" y="124"/>
                  <a:pt x="162" y="123"/>
                </a:cubicBezTo>
                <a:cubicBezTo>
                  <a:pt x="161" y="124"/>
                  <a:pt x="156" y="128"/>
                  <a:pt x="156" y="128"/>
                </a:cubicBezTo>
                <a:cubicBezTo>
                  <a:pt x="155" y="128"/>
                  <a:pt x="156" y="129"/>
                  <a:pt x="155" y="130"/>
                </a:cubicBezTo>
                <a:cubicBezTo>
                  <a:pt x="152" y="130"/>
                  <a:pt x="154" y="128"/>
                  <a:pt x="154" y="127"/>
                </a:cubicBezTo>
                <a:cubicBezTo>
                  <a:pt x="151" y="129"/>
                  <a:pt x="154" y="128"/>
                  <a:pt x="151" y="131"/>
                </a:cubicBezTo>
                <a:cubicBezTo>
                  <a:pt x="151" y="131"/>
                  <a:pt x="152" y="130"/>
                  <a:pt x="152" y="131"/>
                </a:cubicBezTo>
                <a:cubicBezTo>
                  <a:pt x="149" y="133"/>
                  <a:pt x="150" y="133"/>
                  <a:pt x="148" y="135"/>
                </a:cubicBezTo>
                <a:cubicBezTo>
                  <a:pt x="146" y="136"/>
                  <a:pt x="146" y="137"/>
                  <a:pt x="145" y="138"/>
                </a:cubicBezTo>
                <a:cubicBezTo>
                  <a:pt x="145" y="137"/>
                  <a:pt x="145" y="137"/>
                  <a:pt x="142" y="139"/>
                </a:cubicBezTo>
                <a:cubicBezTo>
                  <a:pt x="140" y="141"/>
                  <a:pt x="144" y="138"/>
                  <a:pt x="143" y="139"/>
                </a:cubicBezTo>
                <a:cubicBezTo>
                  <a:pt x="142" y="140"/>
                  <a:pt x="139" y="142"/>
                  <a:pt x="141" y="141"/>
                </a:cubicBezTo>
                <a:cubicBezTo>
                  <a:pt x="141" y="141"/>
                  <a:pt x="139" y="143"/>
                  <a:pt x="139" y="142"/>
                </a:cubicBezTo>
                <a:cubicBezTo>
                  <a:pt x="138" y="144"/>
                  <a:pt x="137" y="145"/>
                  <a:pt x="135" y="148"/>
                </a:cubicBezTo>
                <a:cubicBezTo>
                  <a:pt x="139" y="145"/>
                  <a:pt x="143" y="141"/>
                  <a:pt x="147" y="137"/>
                </a:cubicBezTo>
                <a:cubicBezTo>
                  <a:pt x="149" y="137"/>
                  <a:pt x="147" y="138"/>
                  <a:pt x="149" y="137"/>
                </a:cubicBezTo>
                <a:cubicBezTo>
                  <a:pt x="151" y="135"/>
                  <a:pt x="151" y="135"/>
                  <a:pt x="151" y="134"/>
                </a:cubicBezTo>
                <a:cubicBezTo>
                  <a:pt x="154" y="132"/>
                  <a:pt x="152" y="134"/>
                  <a:pt x="151" y="135"/>
                </a:cubicBezTo>
                <a:cubicBezTo>
                  <a:pt x="152" y="135"/>
                  <a:pt x="154" y="133"/>
                  <a:pt x="156" y="132"/>
                </a:cubicBezTo>
                <a:cubicBezTo>
                  <a:pt x="153" y="132"/>
                  <a:pt x="159" y="128"/>
                  <a:pt x="161" y="127"/>
                </a:cubicBezTo>
                <a:cubicBezTo>
                  <a:pt x="163" y="125"/>
                  <a:pt x="159" y="129"/>
                  <a:pt x="157" y="130"/>
                </a:cubicBezTo>
                <a:cubicBezTo>
                  <a:pt x="159" y="130"/>
                  <a:pt x="156" y="132"/>
                  <a:pt x="156" y="133"/>
                </a:cubicBezTo>
                <a:cubicBezTo>
                  <a:pt x="155" y="134"/>
                  <a:pt x="150" y="138"/>
                  <a:pt x="150" y="139"/>
                </a:cubicBezTo>
                <a:cubicBezTo>
                  <a:pt x="148" y="140"/>
                  <a:pt x="146" y="141"/>
                  <a:pt x="145" y="143"/>
                </a:cubicBezTo>
                <a:cubicBezTo>
                  <a:pt x="144" y="143"/>
                  <a:pt x="145" y="143"/>
                  <a:pt x="145" y="142"/>
                </a:cubicBezTo>
                <a:cubicBezTo>
                  <a:pt x="144" y="145"/>
                  <a:pt x="143" y="144"/>
                  <a:pt x="141" y="145"/>
                </a:cubicBezTo>
                <a:cubicBezTo>
                  <a:pt x="139" y="147"/>
                  <a:pt x="142" y="145"/>
                  <a:pt x="142" y="146"/>
                </a:cubicBezTo>
                <a:cubicBezTo>
                  <a:pt x="140" y="147"/>
                  <a:pt x="141" y="147"/>
                  <a:pt x="139" y="148"/>
                </a:cubicBezTo>
                <a:cubicBezTo>
                  <a:pt x="138" y="148"/>
                  <a:pt x="138" y="147"/>
                  <a:pt x="140" y="145"/>
                </a:cubicBezTo>
                <a:cubicBezTo>
                  <a:pt x="140" y="145"/>
                  <a:pt x="139" y="145"/>
                  <a:pt x="139" y="145"/>
                </a:cubicBezTo>
                <a:cubicBezTo>
                  <a:pt x="137" y="148"/>
                  <a:pt x="135" y="150"/>
                  <a:pt x="136" y="151"/>
                </a:cubicBezTo>
                <a:cubicBezTo>
                  <a:pt x="134" y="153"/>
                  <a:pt x="135" y="151"/>
                  <a:pt x="133" y="152"/>
                </a:cubicBezTo>
                <a:cubicBezTo>
                  <a:pt x="133" y="153"/>
                  <a:pt x="134" y="153"/>
                  <a:pt x="131" y="156"/>
                </a:cubicBezTo>
                <a:cubicBezTo>
                  <a:pt x="131" y="155"/>
                  <a:pt x="131" y="155"/>
                  <a:pt x="130" y="155"/>
                </a:cubicBezTo>
                <a:cubicBezTo>
                  <a:pt x="130" y="156"/>
                  <a:pt x="129" y="157"/>
                  <a:pt x="129" y="158"/>
                </a:cubicBezTo>
                <a:cubicBezTo>
                  <a:pt x="125" y="161"/>
                  <a:pt x="122" y="164"/>
                  <a:pt x="119" y="167"/>
                </a:cubicBezTo>
                <a:cubicBezTo>
                  <a:pt x="118" y="168"/>
                  <a:pt x="118" y="168"/>
                  <a:pt x="118" y="168"/>
                </a:cubicBezTo>
                <a:cubicBezTo>
                  <a:pt x="116" y="169"/>
                  <a:pt x="117" y="169"/>
                  <a:pt x="115" y="171"/>
                </a:cubicBezTo>
                <a:cubicBezTo>
                  <a:pt x="113" y="171"/>
                  <a:pt x="111" y="174"/>
                  <a:pt x="109" y="175"/>
                </a:cubicBezTo>
                <a:cubicBezTo>
                  <a:pt x="110" y="174"/>
                  <a:pt x="110" y="174"/>
                  <a:pt x="110" y="173"/>
                </a:cubicBezTo>
                <a:cubicBezTo>
                  <a:pt x="114" y="170"/>
                  <a:pt x="118" y="163"/>
                  <a:pt x="121" y="162"/>
                </a:cubicBezTo>
                <a:cubicBezTo>
                  <a:pt x="125" y="157"/>
                  <a:pt x="129" y="153"/>
                  <a:pt x="133" y="151"/>
                </a:cubicBezTo>
                <a:cubicBezTo>
                  <a:pt x="134" y="150"/>
                  <a:pt x="134" y="149"/>
                  <a:pt x="134" y="149"/>
                </a:cubicBezTo>
                <a:cubicBezTo>
                  <a:pt x="134" y="148"/>
                  <a:pt x="130" y="152"/>
                  <a:pt x="130" y="150"/>
                </a:cubicBezTo>
                <a:cubicBezTo>
                  <a:pt x="131" y="150"/>
                  <a:pt x="131" y="150"/>
                  <a:pt x="131" y="150"/>
                </a:cubicBezTo>
                <a:cubicBezTo>
                  <a:pt x="133" y="149"/>
                  <a:pt x="133" y="148"/>
                  <a:pt x="135" y="147"/>
                </a:cubicBezTo>
                <a:cubicBezTo>
                  <a:pt x="126" y="153"/>
                  <a:pt x="125" y="155"/>
                  <a:pt x="119" y="161"/>
                </a:cubicBezTo>
                <a:cubicBezTo>
                  <a:pt x="118" y="160"/>
                  <a:pt x="122" y="157"/>
                  <a:pt x="123" y="155"/>
                </a:cubicBezTo>
                <a:cubicBezTo>
                  <a:pt x="121" y="157"/>
                  <a:pt x="123" y="155"/>
                  <a:pt x="121" y="156"/>
                </a:cubicBezTo>
                <a:cubicBezTo>
                  <a:pt x="121" y="155"/>
                  <a:pt x="123" y="153"/>
                  <a:pt x="123" y="153"/>
                </a:cubicBezTo>
                <a:cubicBezTo>
                  <a:pt x="125" y="151"/>
                  <a:pt x="125" y="153"/>
                  <a:pt x="123" y="155"/>
                </a:cubicBezTo>
                <a:cubicBezTo>
                  <a:pt x="123" y="155"/>
                  <a:pt x="127" y="151"/>
                  <a:pt x="125" y="153"/>
                </a:cubicBezTo>
                <a:cubicBezTo>
                  <a:pt x="128" y="151"/>
                  <a:pt x="128" y="151"/>
                  <a:pt x="131" y="148"/>
                </a:cubicBezTo>
                <a:cubicBezTo>
                  <a:pt x="132" y="145"/>
                  <a:pt x="130" y="145"/>
                  <a:pt x="125" y="149"/>
                </a:cubicBezTo>
                <a:cubicBezTo>
                  <a:pt x="120" y="156"/>
                  <a:pt x="111" y="162"/>
                  <a:pt x="106" y="170"/>
                </a:cubicBezTo>
                <a:cubicBezTo>
                  <a:pt x="104" y="170"/>
                  <a:pt x="103" y="171"/>
                  <a:pt x="102" y="172"/>
                </a:cubicBezTo>
                <a:cubicBezTo>
                  <a:pt x="101" y="173"/>
                  <a:pt x="100" y="174"/>
                  <a:pt x="100" y="174"/>
                </a:cubicBezTo>
                <a:cubicBezTo>
                  <a:pt x="100" y="175"/>
                  <a:pt x="100" y="175"/>
                  <a:pt x="99" y="176"/>
                </a:cubicBezTo>
                <a:cubicBezTo>
                  <a:pt x="100" y="176"/>
                  <a:pt x="100" y="176"/>
                  <a:pt x="100" y="175"/>
                </a:cubicBezTo>
                <a:cubicBezTo>
                  <a:pt x="101" y="176"/>
                  <a:pt x="99" y="176"/>
                  <a:pt x="100" y="177"/>
                </a:cubicBezTo>
                <a:cubicBezTo>
                  <a:pt x="99" y="176"/>
                  <a:pt x="98" y="175"/>
                  <a:pt x="97" y="175"/>
                </a:cubicBezTo>
                <a:cubicBezTo>
                  <a:pt x="97" y="175"/>
                  <a:pt x="97" y="176"/>
                  <a:pt x="97" y="176"/>
                </a:cubicBezTo>
                <a:cubicBezTo>
                  <a:pt x="97" y="175"/>
                  <a:pt x="96" y="177"/>
                  <a:pt x="96" y="176"/>
                </a:cubicBezTo>
                <a:cubicBezTo>
                  <a:pt x="97" y="175"/>
                  <a:pt x="97" y="174"/>
                  <a:pt x="98" y="175"/>
                </a:cubicBezTo>
                <a:cubicBezTo>
                  <a:pt x="98" y="174"/>
                  <a:pt x="97" y="174"/>
                  <a:pt x="98" y="174"/>
                </a:cubicBezTo>
                <a:cubicBezTo>
                  <a:pt x="97" y="173"/>
                  <a:pt x="96" y="175"/>
                  <a:pt x="95" y="176"/>
                </a:cubicBezTo>
                <a:cubicBezTo>
                  <a:pt x="95" y="176"/>
                  <a:pt x="95" y="177"/>
                  <a:pt x="94" y="177"/>
                </a:cubicBezTo>
                <a:cubicBezTo>
                  <a:pt x="95" y="178"/>
                  <a:pt x="95" y="177"/>
                  <a:pt x="96" y="177"/>
                </a:cubicBezTo>
                <a:cubicBezTo>
                  <a:pt x="95" y="178"/>
                  <a:pt x="95" y="178"/>
                  <a:pt x="94" y="178"/>
                </a:cubicBezTo>
                <a:cubicBezTo>
                  <a:pt x="94" y="179"/>
                  <a:pt x="95" y="179"/>
                  <a:pt x="95" y="179"/>
                </a:cubicBezTo>
                <a:cubicBezTo>
                  <a:pt x="94" y="179"/>
                  <a:pt x="92" y="179"/>
                  <a:pt x="92" y="180"/>
                </a:cubicBezTo>
                <a:cubicBezTo>
                  <a:pt x="92" y="180"/>
                  <a:pt x="92" y="180"/>
                  <a:pt x="93" y="180"/>
                </a:cubicBezTo>
                <a:cubicBezTo>
                  <a:pt x="93" y="180"/>
                  <a:pt x="93" y="181"/>
                  <a:pt x="93" y="181"/>
                </a:cubicBezTo>
                <a:cubicBezTo>
                  <a:pt x="92" y="181"/>
                  <a:pt x="92" y="180"/>
                  <a:pt x="92" y="181"/>
                </a:cubicBezTo>
                <a:cubicBezTo>
                  <a:pt x="91" y="181"/>
                  <a:pt x="92" y="181"/>
                  <a:pt x="92" y="181"/>
                </a:cubicBezTo>
                <a:cubicBezTo>
                  <a:pt x="92" y="182"/>
                  <a:pt x="91" y="181"/>
                  <a:pt x="91" y="182"/>
                </a:cubicBezTo>
                <a:cubicBezTo>
                  <a:pt x="90" y="182"/>
                  <a:pt x="90" y="183"/>
                  <a:pt x="89" y="183"/>
                </a:cubicBezTo>
                <a:cubicBezTo>
                  <a:pt x="89" y="183"/>
                  <a:pt x="90" y="182"/>
                  <a:pt x="90" y="183"/>
                </a:cubicBezTo>
                <a:cubicBezTo>
                  <a:pt x="89" y="183"/>
                  <a:pt x="89" y="183"/>
                  <a:pt x="88" y="183"/>
                </a:cubicBezTo>
                <a:cubicBezTo>
                  <a:pt x="87" y="184"/>
                  <a:pt x="88" y="184"/>
                  <a:pt x="88" y="184"/>
                </a:cubicBezTo>
                <a:cubicBezTo>
                  <a:pt x="87" y="184"/>
                  <a:pt x="87" y="186"/>
                  <a:pt x="86" y="186"/>
                </a:cubicBezTo>
                <a:cubicBezTo>
                  <a:pt x="86" y="186"/>
                  <a:pt x="86" y="186"/>
                  <a:pt x="86" y="186"/>
                </a:cubicBezTo>
                <a:cubicBezTo>
                  <a:pt x="86" y="186"/>
                  <a:pt x="86" y="186"/>
                  <a:pt x="85" y="186"/>
                </a:cubicBezTo>
                <a:cubicBezTo>
                  <a:pt x="85" y="186"/>
                  <a:pt x="86" y="186"/>
                  <a:pt x="86" y="186"/>
                </a:cubicBezTo>
                <a:cubicBezTo>
                  <a:pt x="84" y="188"/>
                  <a:pt x="83" y="190"/>
                  <a:pt x="81" y="192"/>
                </a:cubicBezTo>
                <a:cubicBezTo>
                  <a:pt x="81" y="192"/>
                  <a:pt x="81" y="192"/>
                  <a:pt x="81" y="192"/>
                </a:cubicBezTo>
                <a:cubicBezTo>
                  <a:pt x="81" y="193"/>
                  <a:pt x="82" y="192"/>
                  <a:pt x="81" y="193"/>
                </a:cubicBezTo>
                <a:cubicBezTo>
                  <a:pt x="81" y="193"/>
                  <a:pt x="81" y="193"/>
                  <a:pt x="81" y="193"/>
                </a:cubicBezTo>
                <a:cubicBezTo>
                  <a:pt x="80" y="193"/>
                  <a:pt x="80" y="194"/>
                  <a:pt x="80" y="193"/>
                </a:cubicBezTo>
                <a:cubicBezTo>
                  <a:pt x="79" y="193"/>
                  <a:pt x="81" y="192"/>
                  <a:pt x="80" y="192"/>
                </a:cubicBezTo>
                <a:cubicBezTo>
                  <a:pt x="80" y="191"/>
                  <a:pt x="80" y="192"/>
                  <a:pt x="80" y="192"/>
                </a:cubicBezTo>
                <a:cubicBezTo>
                  <a:pt x="79" y="191"/>
                  <a:pt x="80" y="191"/>
                  <a:pt x="81" y="190"/>
                </a:cubicBezTo>
                <a:cubicBezTo>
                  <a:pt x="81" y="191"/>
                  <a:pt x="80" y="191"/>
                  <a:pt x="81" y="191"/>
                </a:cubicBezTo>
                <a:cubicBezTo>
                  <a:pt x="81" y="191"/>
                  <a:pt x="82" y="191"/>
                  <a:pt x="82" y="190"/>
                </a:cubicBezTo>
                <a:cubicBezTo>
                  <a:pt x="82" y="190"/>
                  <a:pt x="81" y="191"/>
                  <a:pt x="81" y="190"/>
                </a:cubicBezTo>
                <a:cubicBezTo>
                  <a:pt x="81" y="189"/>
                  <a:pt x="82" y="190"/>
                  <a:pt x="82" y="190"/>
                </a:cubicBezTo>
                <a:cubicBezTo>
                  <a:pt x="83" y="189"/>
                  <a:pt x="82" y="189"/>
                  <a:pt x="81" y="189"/>
                </a:cubicBezTo>
                <a:cubicBezTo>
                  <a:pt x="81" y="189"/>
                  <a:pt x="81" y="190"/>
                  <a:pt x="81" y="190"/>
                </a:cubicBezTo>
                <a:cubicBezTo>
                  <a:pt x="80" y="190"/>
                  <a:pt x="82" y="188"/>
                  <a:pt x="82" y="188"/>
                </a:cubicBezTo>
                <a:cubicBezTo>
                  <a:pt x="83" y="188"/>
                  <a:pt x="82" y="189"/>
                  <a:pt x="82" y="189"/>
                </a:cubicBezTo>
                <a:cubicBezTo>
                  <a:pt x="83" y="189"/>
                  <a:pt x="83" y="188"/>
                  <a:pt x="83" y="189"/>
                </a:cubicBezTo>
                <a:cubicBezTo>
                  <a:pt x="83" y="188"/>
                  <a:pt x="83" y="188"/>
                  <a:pt x="83" y="187"/>
                </a:cubicBezTo>
                <a:cubicBezTo>
                  <a:pt x="86" y="183"/>
                  <a:pt x="86" y="183"/>
                  <a:pt x="86" y="183"/>
                </a:cubicBezTo>
                <a:cubicBezTo>
                  <a:pt x="86" y="184"/>
                  <a:pt x="86" y="183"/>
                  <a:pt x="87" y="184"/>
                </a:cubicBezTo>
                <a:cubicBezTo>
                  <a:pt x="87" y="183"/>
                  <a:pt x="87" y="183"/>
                  <a:pt x="86" y="183"/>
                </a:cubicBezTo>
                <a:cubicBezTo>
                  <a:pt x="87" y="183"/>
                  <a:pt x="86" y="182"/>
                  <a:pt x="87" y="182"/>
                </a:cubicBezTo>
                <a:cubicBezTo>
                  <a:pt x="87" y="182"/>
                  <a:pt x="87" y="182"/>
                  <a:pt x="87" y="183"/>
                </a:cubicBezTo>
                <a:cubicBezTo>
                  <a:pt x="88" y="182"/>
                  <a:pt x="87" y="182"/>
                  <a:pt x="87" y="182"/>
                </a:cubicBezTo>
                <a:cubicBezTo>
                  <a:pt x="89" y="179"/>
                  <a:pt x="92" y="175"/>
                  <a:pt x="95" y="172"/>
                </a:cubicBezTo>
                <a:cubicBezTo>
                  <a:pt x="95" y="172"/>
                  <a:pt x="95" y="172"/>
                  <a:pt x="95" y="172"/>
                </a:cubicBezTo>
                <a:cubicBezTo>
                  <a:pt x="95" y="172"/>
                  <a:pt x="95" y="171"/>
                  <a:pt x="95" y="171"/>
                </a:cubicBezTo>
                <a:cubicBezTo>
                  <a:pt x="95" y="170"/>
                  <a:pt x="95" y="171"/>
                  <a:pt x="95" y="171"/>
                </a:cubicBezTo>
                <a:cubicBezTo>
                  <a:pt x="95" y="171"/>
                  <a:pt x="95" y="171"/>
                  <a:pt x="95" y="170"/>
                </a:cubicBezTo>
                <a:cubicBezTo>
                  <a:pt x="94" y="170"/>
                  <a:pt x="94" y="170"/>
                  <a:pt x="94" y="171"/>
                </a:cubicBezTo>
                <a:cubicBezTo>
                  <a:pt x="93" y="170"/>
                  <a:pt x="94" y="169"/>
                  <a:pt x="95" y="169"/>
                </a:cubicBezTo>
                <a:cubicBezTo>
                  <a:pt x="95" y="169"/>
                  <a:pt x="94" y="169"/>
                  <a:pt x="95" y="170"/>
                </a:cubicBezTo>
                <a:cubicBezTo>
                  <a:pt x="95" y="170"/>
                  <a:pt x="95" y="169"/>
                  <a:pt x="95" y="169"/>
                </a:cubicBezTo>
                <a:cubicBezTo>
                  <a:pt x="96" y="170"/>
                  <a:pt x="95" y="170"/>
                  <a:pt x="95" y="170"/>
                </a:cubicBezTo>
                <a:cubicBezTo>
                  <a:pt x="96" y="170"/>
                  <a:pt x="96" y="170"/>
                  <a:pt x="96" y="170"/>
                </a:cubicBezTo>
                <a:cubicBezTo>
                  <a:pt x="96" y="168"/>
                  <a:pt x="103" y="164"/>
                  <a:pt x="102" y="163"/>
                </a:cubicBezTo>
                <a:cubicBezTo>
                  <a:pt x="105" y="161"/>
                  <a:pt x="102" y="163"/>
                  <a:pt x="105" y="161"/>
                </a:cubicBezTo>
                <a:cubicBezTo>
                  <a:pt x="107" y="157"/>
                  <a:pt x="113" y="152"/>
                  <a:pt x="118" y="147"/>
                </a:cubicBezTo>
                <a:cubicBezTo>
                  <a:pt x="116" y="151"/>
                  <a:pt x="121" y="145"/>
                  <a:pt x="123" y="143"/>
                </a:cubicBezTo>
                <a:cubicBezTo>
                  <a:pt x="123" y="143"/>
                  <a:pt x="123" y="143"/>
                  <a:pt x="123" y="143"/>
                </a:cubicBezTo>
                <a:cubicBezTo>
                  <a:pt x="124" y="142"/>
                  <a:pt x="124" y="143"/>
                  <a:pt x="126" y="141"/>
                </a:cubicBezTo>
                <a:cubicBezTo>
                  <a:pt x="124" y="141"/>
                  <a:pt x="130" y="137"/>
                  <a:pt x="128" y="138"/>
                </a:cubicBezTo>
                <a:cubicBezTo>
                  <a:pt x="129" y="136"/>
                  <a:pt x="131" y="136"/>
                  <a:pt x="131" y="136"/>
                </a:cubicBezTo>
                <a:cubicBezTo>
                  <a:pt x="132" y="135"/>
                  <a:pt x="131" y="135"/>
                  <a:pt x="131" y="135"/>
                </a:cubicBezTo>
                <a:cubicBezTo>
                  <a:pt x="133" y="134"/>
                  <a:pt x="133" y="133"/>
                  <a:pt x="136" y="131"/>
                </a:cubicBezTo>
                <a:cubicBezTo>
                  <a:pt x="135" y="132"/>
                  <a:pt x="136" y="132"/>
                  <a:pt x="137" y="131"/>
                </a:cubicBezTo>
                <a:cubicBezTo>
                  <a:pt x="141" y="128"/>
                  <a:pt x="136" y="130"/>
                  <a:pt x="139" y="128"/>
                </a:cubicBezTo>
                <a:cubicBezTo>
                  <a:pt x="138" y="128"/>
                  <a:pt x="136" y="130"/>
                  <a:pt x="135" y="130"/>
                </a:cubicBezTo>
                <a:cubicBezTo>
                  <a:pt x="134" y="131"/>
                  <a:pt x="134" y="132"/>
                  <a:pt x="134" y="132"/>
                </a:cubicBezTo>
                <a:cubicBezTo>
                  <a:pt x="130" y="134"/>
                  <a:pt x="128" y="137"/>
                  <a:pt x="123" y="141"/>
                </a:cubicBezTo>
                <a:cubicBezTo>
                  <a:pt x="122" y="141"/>
                  <a:pt x="121" y="143"/>
                  <a:pt x="122" y="141"/>
                </a:cubicBezTo>
                <a:cubicBezTo>
                  <a:pt x="121" y="142"/>
                  <a:pt x="120" y="143"/>
                  <a:pt x="117" y="145"/>
                </a:cubicBezTo>
                <a:cubicBezTo>
                  <a:pt x="121" y="141"/>
                  <a:pt x="127" y="135"/>
                  <a:pt x="130" y="134"/>
                </a:cubicBezTo>
                <a:cubicBezTo>
                  <a:pt x="131" y="133"/>
                  <a:pt x="130" y="132"/>
                  <a:pt x="131" y="132"/>
                </a:cubicBezTo>
                <a:cubicBezTo>
                  <a:pt x="129" y="133"/>
                  <a:pt x="130" y="133"/>
                  <a:pt x="128" y="135"/>
                </a:cubicBezTo>
                <a:cubicBezTo>
                  <a:pt x="131" y="131"/>
                  <a:pt x="126" y="134"/>
                  <a:pt x="127" y="132"/>
                </a:cubicBezTo>
                <a:cubicBezTo>
                  <a:pt x="125" y="133"/>
                  <a:pt x="125" y="133"/>
                  <a:pt x="125" y="133"/>
                </a:cubicBezTo>
                <a:cubicBezTo>
                  <a:pt x="124" y="134"/>
                  <a:pt x="127" y="133"/>
                  <a:pt x="125" y="135"/>
                </a:cubicBezTo>
                <a:cubicBezTo>
                  <a:pt x="126" y="134"/>
                  <a:pt x="126" y="134"/>
                  <a:pt x="126" y="134"/>
                </a:cubicBezTo>
                <a:cubicBezTo>
                  <a:pt x="113" y="146"/>
                  <a:pt x="113" y="146"/>
                  <a:pt x="113" y="146"/>
                </a:cubicBezTo>
                <a:cubicBezTo>
                  <a:pt x="112" y="146"/>
                  <a:pt x="112" y="146"/>
                  <a:pt x="113" y="145"/>
                </a:cubicBezTo>
                <a:cubicBezTo>
                  <a:pt x="111" y="147"/>
                  <a:pt x="111" y="147"/>
                  <a:pt x="111" y="147"/>
                </a:cubicBezTo>
                <a:cubicBezTo>
                  <a:pt x="111" y="148"/>
                  <a:pt x="112" y="146"/>
                  <a:pt x="113" y="146"/>
                </a:cubicBezTo>
                <a:cubicBezTo>
                  <a:pt x="113" y="147"/>
                  <a:pt x="111" y="147"/>
                  <a:pt x="110" y="148"/>
                </a:cubicBezTo>
                <a:cubicBezTo>
                  <a:pt x="106" y="153"/>
                  <a:pt x="106" y="153"/>
                  <a:pt x="106" y="153"/>
                </a:cubicBezTo>
                <a:cubicBezTo>
                  <a:pt x="106" y="150"/>
                  <a:pt x="103" y="155"/>
                  <a:pt x="100" y="157"/>
                </a:cubicBezTo>
                <a:cubicBezTo>
                  <a:pt x="101" y="156"/>
                  <a:pt x="104" y="154"/>
                  <a:pt x="104" y="152"/>
                </a:cubicBezTo>
                <a:cubicBezTo>
                  <a:pt x="108" y="149"/>
                  <a:pt x="109" y="148"/>
                  <a:pt x="111" y="145"/>
                </a:cubicBezTo>
                <a:cubicBezTo>
                  <a:pt x="110" y="145"/>
                  <a:pt x="109" y="147"/>
                  <a:pt x="108" y="148"/>
                </a:cubicBezTo>
                <a:cubicBezTo>
                  <a:pt x="108" y="145"/>
                  <a:pt x="106" y="148"/>
                  <a:pt x="103" y="152"/>
                </a:cubicBezTo>
                <a:cubicBezTo>
                  <a:pt x="105" y="150"/>
                  <a:pt x="103" y="150"/>
                  <a:pt x="101" y="151"/>
                </a:cubicBezTo>
                <a:cubicBezTo>
                  <a:pt x="103" y="149"/>
                  <a:pt x="103" y="149"/>
                  <a:pt x="104" y="149"/>
                </a:cubicBezTo>
                <a:cubicBezTo>
                  <a:pt x="105" y="148"/>
                  <a:pt x="105" y="147"/>
                  <a:pt x="107" y="145"/>
                </a:cubicBezTo>
                <a:cubicBezTo>
                  <a:pt x="108" y="144"/>
                  <a:pt x="108" y="146"/>
                  <a:pt x="109" y="144"/>
                </a:cubicBezTo>
                <a:cubicBezTo>
                  <a:pt x="111" y="142"/>
                  <a:pt x="109" y="141"/>
                  <a:pt x="113" y="139"/>
                </a:cubicBezTo>
                <a:cubicBezTo>
                  <a:pt x="113" y="139"/>
                  <a:pt x="111" y="141"/>
                  <a:pt x="111" y="141"/>
                </a:cubicBezTo>
                <a:cubicBezTo>
                  <a:pt x="114" y="139"/>
                  <a:pt x="114" y="138"/>
                  <a:pt x="113" y="138"/>
                </a:cubicBezTo>
                <a:cubicBezTo>
                  <a:pt x="115" y="136"/>
                  <a:pt x="115" y="137"/>
                  <a:pt x="115" y="137"/>
                </a:cubicBezTo>
                <a:cubicBezTo>
                  <a:pt x="115" y="136"/>
                  <a:pt x="118" y="134"/>
                  <a:pt x="118" y="133"/>
                </a:cubicBezTo>
                <a:cubicBezTo>
                  <a:pt x="118" y="133"/>
                  <a:pt x="116" y="134"/>
                  <a:pt x="115" y="135"/>
                </a:cubicBezTo>
                <a:cubicBezTo>
                  <a:pt x="116" y="134"/>
                  <a:pt x="116" y="134"/>
                  <a:pt x="117" y="132"/>
                </a:cubicBezTo>
                <a:cubicBezTo>
                  <a:pt x="115" y="134"/>
                  <a:pt x="115" y="134"/>
                  <a:pt x="116" y="132"/>
                </a:cubicBezTo>
                <a:cubicBezTo>
                  <a:pt x="115" y="132"/>
                  <a:pt x="115" y="132"/>
                  <a:pt x="115" y="132"/>
                </a:cubicBezTo>
                <a:cubicBezTo>
                  <a:pt x="114" y="133"/>
                  <a:pt x="113" y="134"/>
                  <a:pt x="112" y="135"/>
                </a:cubicBezTo>
                <a:cubicBezTo>
                  <a:pt x="111" y="136"/>
                  <a:pt x="112" y="134"/>
                  <a:pt x="109" y="137"/>
                </a:cubicBezTo>
                <a:cubicBezTo>
                  <a:pt x="111" y="135"/>
                  <a:pt x="109" y="136"/>
                  <a:pt x="110" y="134"/>
                </a:cubicBezTo>
                <a:cubicBezTo>
                  <a:pt x="112" y="133"/>
                  <a:pt x="110" y="133"/>
                  <a:pt x="111" y="133"/>
                </a:cubicBezTo>
                <a:cubicBezTo>
                  <a:pt x="112" y="131"/>
                  <a:pt x="115" y="128"/>
                  <a:pt x="116" y="127"/>
                </a:cubicBezTo>
                <a:cubicBezTo>
                  <a:pt x="118" y="126"/>
                  <a:pt x="119" y="125"/>
                  <a:pt x="120" y="126"/>
                </a:cubicBezTo>
                <a:cubicBezTo>
                  <a:pt x="121" y="125"/>
                  <a:pt x="121" y="124"/>
                  <a:pt x="121" y="124"/>
                </a:cubicBezTo>
                <a:cubicBezTo>
                  <a:pt x="121" y="124"/>
                  <a:pt x="119" y="125"/>
                  <a:pt x="119" y="124"/>
                </a:cubicBezTo>
                <a:cubicBezTo>
                  <a:pt x="122" y="121"/>
                  <a:pt x="125" y="119"/>
                  <a:pt x="126" y="117"/>
                </a:cubicBezTo>
                <a:cubicBezTo>
                  <a:pt x="127" y="116"/>
                  <a:pt x="127" y="116"/>
                  <a:pt x="128" y="116"/>
                </a:cubicBezTo>
                <a:cubicBezTo>
                  <a:pt x="142" y="104"/>
                  <a:pt x="148" y="99"/>
                  <a:pt x="162" y="88"/>
                </a:cubicBezTo>
                <a:cubicBezTo>
                  <a:pt x="163" y="89"/>
                  <a:pt x="163" y="89"/>
                  <a:pt x="164" y="88"/>
                </a:cubicBezTo>
                <a:cubicBezTo>
                  <a:pt x="166" y="86"/>
                  <a:pt x="163" y="88"/>
                  <a:pt x="163" y="88"/>
                </a:cubicBezTo>
                <a:cubicBezTo>
                  <a:pt x="175" y="79"/>
                  <a:pt x="184" y="73"/>
                  <a:pt x="197" y="65"/>
                </a:cubicBezTo>
                <a:cubicBezTo>
                  <a:pt x="197" y="65"/>
                  <a:pt x="196" y="65"/>
                  <a:pt x="195" y="66"/>
                </a:cubicBezTo>
                <a:cubicBezTo>
                  <a:pt x="196" y="65"/>
                  <a:pt x="197" y="65"/>
                  <a:pt x="199" y="63"/>
                </a:cubicBezTo>
                <a:cubicBezTo>
                  <a:pt x="199" y="64"/>
                  <a:pt x="199" y="64"/>
                  <a:pt x="201" y="63"/>
                </a:cubicBezTo>
                <a:cubicBezTo>
                  <a:pt x="202" y="63"/>
                  <a:pt x="201" y="62"/>
                  <a:pt x="201" y="62"/>
                </a:cubicBezTo>
                <a:cubicBezTo>
                  <a:pt x="203" y="61"/>
                  <a:pt x="203" y="61"/>
                  <a:pt x="203" y="62"/>
                </a:cubicBezTo>
                <a:cubicBezTo>
                  <a:pt x="207" y="60"/>
                  <a:pt x="211" y="58"/>
                  <a:pt x="214" y="56"/>
                </a:cubicBezTo>
                <a:cubicBezTo>
                  <a:pt x="213" y="56"/>
                  <a:pt x="212" y="57"/>
                  <a:pt x="210" y="57"/>
                </a:cubicBezTo>
                <a:cubicBezTo>
                  <a:pt x="214" y="54"/>
                  <a:pt x="214" y="57"/>
                  <a:pt x="222" y="53"/>
                </a:cubicBezTo>
                <a:cubicBezTo>
                  <a:pt x="222" y="52"/>
                  <a:pt x="218" y="54"/>
                  <a:pt x="217" y="54"/>
                </a:cubicBezTo>
                <a:cubicBezTo>
                  <a:pt x="219" y="52"/>
                  <a:pt x="216" y="54"/>
                  <a:pt x="216" y="53"/>
                </a:cubicBezTo>
                <a:cubicBezTo>
                  <a:pt x="215" y="53"/>
                  <a:pt x="214" y="54"/>
                  <a:pt x="214" y="54"/>
                </a:cubicBezTo>
                <a:cubicBezTo>
                  <a:pt x="212" y="54"/>
                  <a:pt x="215" y="53"/>
                  <a:pt x="210" y="56"/>
                </a:cubicBezTo>
                <a:cubicBezTo>
                  <a:pt x="211" y="54"/>
                  <a:pt x="217" y="52"/>
                  <a:pt x="219" y="50"/>
                </a:cubicBezTo>
                <a:cubicBezTo>
                  <a:pt x="220" y="50"/>
                  <a:pt x="219" y="51"/>
                  <a:pt x="221" y="50"/>
                </a:cubicBezTo>
                <a:cubicBezTo>
                  <a:pt x="227" y="46"/>
                  <a:pt x="237" y="41"/>
                  <a:pt x="245" y="39"/>
                </a:cubicBezTo>
                <a:cubicBezTo>
                  <a:pt x="246" y="40"/>
                  <a:pt x="242" y="40"/>
                  <a:pt x="241" y="41"/>
                </a:cubicBezTo>
                <a:cubicBezTo>
                  <a:pt x="242" y="41"/>
                  <a:pt x="244" y="40"/>
                  <a:pt x="245" y="40"/>
                </a:cubicBezTo>
                <a:cubicBezTo>
                  <a:pt x="247" y="39"/>
                  <a:pt x="249" y="39"/>
                  <a:pt x="254" y="37"/>
                </a:cubicBezTo>
                <a:cubicBezTo>
                  <a:pt x="252" y="37"/>
                  <a:pt x="247" y="38"/>
                  <a:pt x="253" y="36"/>
                </a:cubicBezTo>
                <a:cubicBezTo>
                  <a:pt x="252" y="36"/>
                  <a:pt x="250" y="37"/>
                  <a:pt x="251" y="36"/>
                </a:cubicBezTo>
                <a:cubicBezTo>
                  <a:pt x="252" y="36"/>
                  <a:pt x="254" y="35"/>
                  <a:pt x="255" y="35"/>
                </a:cubicBezTo>
                <a:cubicBezTo>
                  <a:pt x="257" y="35"/>
                  <a:pt x="255" y="34"/>
                  <a:pt x="258" y="33"/>
                </a:cubicBezTo>
                <a:cubicBezTo>
                  <a:pt x="259" y="34"/>
                  <a:pt x="259" y="34"/>
                  <a:pt x="259" y="34"/>
                </a:cubicBezTo>
                <a:cubicBezTo>
                  <a:pt x="263" y="32"/>
                  <a:pt x="265" y="32"/>
                  <a:pt x="267" y="31"/>
                </a:cubicBezTo>
                <a:cubicBezTo>
                  <a:pt x="273" y="28"/>
                  <a:pt x="273" y="30"/>
                  <a:pt x="279" y="27"/>
                </a:cubicBezTo>
                <a:cubicBezTo>
                  <a:pt x="280" y="27"/>
                  <a:pt x="279" y="27"/>
                  <a:pt x="279" y="28"/>
                </a:cubicBezTo>
                <a:cubicBezTo>
                  <a:pt x="282" y="27"/>
                  <a:pt x="285" y="26"/>
                  <a:pt x="285" y="25"/>
                </a:cubicBezTo>
                <a:cubicBezTo>
                  <a:pt x="288" y="26"/>
                  <a:pt x="294" y="23"/>
                  <a:pt x="301" y="22"/>
                </a:cubicBezTo>
                <a:cubicBezTo>
                  <a:pt x="301" y="21"/>
                  <a:pt x="301" y="21"/>
                  <a:pt x="301" y="21"/>
                </a:cubicBezTo>
                <a:cubicBezTo>
                  <a:pt x="301" y="21"/>
                  <a:pt x="297" y="22"/>
                  <a:pt x="296" y="22"/>
                </a:cubicBezTo>
                <a:cubicBezTo>
                  <a:pt x="298" y="21"/>
                  <a:pt x="297" y="22"/>
                  <a:pt x="298" y="21"/>
                </a:cubicBezTo>
                <a:cubicBezTo>
                  <a:pt x="301" y="20"/>
                  <a:pt x="301" y="20"/>
                  <a:pt x="301" y="20"/>
                </a:cubicBezTo>
                <a:cubicBezTo>
                  <a:pt x="301" y="20"/>
                  <a:pt x="297" y="21"/>
                  <a:pt x="297" y="21"/>
                </a:cubicBezTo>
                <a:cubicBezTo>
                  <a:pt x="300" y="19"/>
                  <a:pt x="301" y="19"/>
                  <a:pt x="305" y="18"/>
                </a:cubicBezTo>
                <a:cubicBezTo>
                  <a:pt x="305" y="19"/>
                  <a:pt x="307" y="18"/>
                  <a:pt x="306" y="19"/>
                </a:cubicBezTo>
                <a:cubicBezTo>
                  <a:pt x="308" y="18"/>
                  <a:pt x="309" y="17"/>
                  <a:pt x="309" y="18"/>
                </a:cubicBezTo>
                <a:cubicBezTo>
                  <a:pt x="316" y="16"/>
                  <a:pt x="316" y="16"/>
                  <a:pt x="322" y="15"/>
                </a:cubicBezTo>
                <a:cubicBezTo>
                  <a:pt x="325" y="15"/>
                  <a:pt x="325" y="14"/>
                  <a:pt x="327" y="13"/>
                </a:cubicBezTo>
                <a:cubicBezTo>
                  <a:pt x="329" y="12"/>
                  <a:pt x="329" y="13"/>
                  <a:pt x="330" y="13"/>
                </a:cubicBezTo>
                <a:cubicBezTo>
                  <a:pt x="332" y="13"/>
                  <a:pt x="332" y="12"/>
                  <a:pt x="334" y="12"/>
                </a:cubicBezTo>
                <a:cubicBezTo>
                  <a:pt x="336" y="12"/>
                  <a:pt x="338" y="11"/>
                  <a:pt x="338" y="12"/>
                </a:cubicBezTo>
                <a:cubicBezTo>
                  <a:pt x="337" y="12"/>
                  <a:pt x="338" y="12"/>
                  <a:pt x="337" y="12"/>
                </a:cubicBezTo>
                <a:cubicBezTo>
                  <a:pt x="337" y="12"/>
                  <a:pt x="336" y="12"/>
                  <a:pt x="336" y="12"/>
                </a:cubicBezTo>
                <a:cubicBezTo>
                  <a:pt x="336" y="13"/>
                  <a:pt x="340" y="11"/>
                  <a:pt x="341" y="12"/>
                </a:cubicBezTo>
                <a:cubicBezTo>
                  <a:pt x="343" y="12"/>
                  <a:pt x="337" y="12"/>
                  <a:pt x="340" y="11"/>
                </a:cubicBezTo>
                <a:cubicBezTo>
                  <a:pt x="342" y="11"/>
                  <a:pt x="342" y="11"/>
                  <a:pt x="342" y="11"/>
                </a:cubicBezTo>
                <a:cubicBezTo>
                  <a:pt x="344" y="11"/>
                  <a:pt x="344" y="11"/>
                  <a:pt x="345" y="11"/>
                </a:cubicBezTo>
                <a:cubicBezTo>
                  <a:pt x="346" y="10"/>
                  <a:pt x="340" y="11"/>
                  <a:pt x="342" y="10"/>
                </a:cubicBezTo>
                <a:cubicBezTo>
                  <a:pt x="347" y="10"/>
                  <a:pt x="347" y="10"/>
                  <a:pt x="347" y="10"/>
                </a:cubicBezTo>
                <a:cubicBezTo>
                  <a:pt x="347" y="9"/>
                  <a:pt x="347" y="9"/>
                  <a:pt x="345" y="9"/>
                </a:cubicBezTo>
                <a:cubicBezTo>
                  <a:pt x="349" y="8"/>
                  <a:pt x="350" y="10"/>
                  <a:pt x="354" y="10"/>
                </a:cubicBezTo>
                <a:cubicBezTo>
                  <a:pt x="356" y="10"/>
                  <a:pt x="358" y="9"/>
                  <a:pt x="360" y="9"/>
                </a:cubicBezTo>
                <a:cubicBezTo>
                  <a:pt x="361" y="9"/>
                  <a:pt x="359" y="9"/>
                  <a:pt x="361" y="9"/>
                </a:cubicBezTo>
                <a:cubicBezTo>
                  <a:pt x="360" y="9"/>
                  <a:pt x="359" y="9"/>
                  <a:pt x="358" y="9"/>
                </a:cubicBezTo>
                <a:cubicBezTo>
                  <a:pt x="355" y="8"/>
                  <a:pt x="363" y="8"/>
                  <a:pt x="360" y="8"/>
                </a:cubicBezTo>
                <a:cubicBezTo>
                  <a:pt x="361" y="7"/>
                  <a:pt x="362" y="9"/>
                  <a:pt x="364" y="8"/>
                </a:cubicBezTo>
                <a:cubicBezTo>
                  <a:pt x="367" y="8"/>
                  <a:pt x="362" y="8"/>
                  <a:pt x="363" y="7"/>
                </a:cubicBezTo>
                <a:cubicBezTo>
                  <a:pt x="364" y="7"/>
                  <a:pt x="365" y="7"/>
                  <a:pt x="365" y="7"/>
                </a:cubicBezTo>
                <a:cubicBezTo>
                  <a:pt x="366" y="7"/>
                  <a:pt x="367" y="8"/>
                  <a:pt x="367" y="8"/>
                </a:cubicBezTo>
                <a:cubicBezTo>
                  <a:pt x="367" y="9"/>
                  <a:pt x="370" y="8"/>
                  <a:pt x="371" y="9"/>
                </a:cubicBezTo>
                <a:cubicBezTo>
                  <a:pt x="374" y="8"/>
                  <a:pt x="371" y="8"/>
                  <a:pt x="372" y="8"/>
                </a:cubicBezTo>
                <a:cubicBezTo>
                  <a:pt x="372" y="7"/>
                  <a:pt x="371" y="8"/>
                  <a:pt x="371" y="8"/>
                </a:cubicBezTo>
                <a:cubicBezTo>
                  <a:pt x="371" y="7"/>
                  <a:pt x="379" y="9"/>
                  <a:pt x="381" y="7"/>
                </a:cubicBezTo>
                <a:cubicBezTo>
                  <a:pt x="384" y="7"/>
                  <a:pt x="386" y="8"/>
                  <a:pt x="390" y="7"/>
                </a:cubicBezTo>
                <a:cubicBezTo>
                  <a:pt x="390" y="7"/>
                  <a:pt x="389" y="7"/>
                  <a:pt x="390" y="7"/>
                </a:cubicBezTo>
                <a:cubicBezTo>
                  <a:pt x="387" y="6"/>
                  <a:pt x="389" y="6"/>
                  <a:pt x="386" y="5"/>
                </a:cubicBezTo>
                <a:cubicBezTo>
                  <a:pt x="388" y="6"/>
                  <a:pt x="389" y="7"/>
                  <a:pt x="391" y="6"/>
                </a:cubicBezTo>
                <a:cubicBezTo>
                  <a:pt x="392" y="6"/>
                  <a:pt x="392" y="7"/>
                  <a:pt x="394" y="7"/>
                </a:cubicBezTo>
                <a:cubicBezTo>
                  <a:pt x="395" y="7"/>
                  <a:pt x="395" y="6"/>
                  <a:pt x="395" y="6"/>
                </a:cubicBezTo>
                <a:cubicBezTo>
                  <a:pt x="396" y="6"/>
                  <a:pt x="399" y="6"/>
                  <a:pt x="397" y="6"/>
                </a:cubicBezTo>
                <a:cubicBezTo>
                  <a:pt x="401" y="5"/>
                  <a:pt x="402" y="7"/>
                  <a:pt x="401" y="7"/>
                </a:cubicBezTo>
                <a:cubicBezTo>
                  <a:pt x="408" y="7"/>
                  <a:pt x="400" y="5"/>
                  <a:pt x="400" y="4"/>
                </a:cubicBezTo>
                <a:cubicBezTo>
                  <a:pt x="402" y="5"/>
                  <a:pt x="404" y="4"/>
                  <a:pt x="401" y="4"/>
                </a:cubicBezTo>
                <a:cubicBezTo>
                  <a:pt x="406" y="3"/>
                  <a:pt x="402" y="5"/>
                  <a:pt x="407" y="5"/>
                </a:cubicBezTo>
                <a:cubicBezTo>
                  <a:pt x="411" y="4"/>
                  <a:pt x="406" y="3"/>
                  <a:pt x="410" y="3"/>
                </a:cubicBezTo>
                <a:cubicBezTo>
                  <a:pt x="408" y="2"/>
                  <a:pt x="400" y="3"/>
                  <a:pt x="399" y="2"/>
                </a:cubicBezTo>
                <a:cubicBezTo>
                  <a:pt x="400" y="1"/>
                  <a:pt x="404" y="2"/>
                  <a:pt x="404" y="2"/>
                </a:cubicBezTo>
                <a:cubicBezTo>
                  <a:pt x="407" y="2"/>
                  <a:pt x="407" y="1"/>
                  <a:pt x="412" y="2"/>
                </a:cubicBezTo>
                <a:cubicBezTo>
                  <a:pt x="411" y="2"/>
                  <a:pt x="413" y="2"/>
                  <a:pt x="412" y="3"/>
                </a:cubicBezTo>
                <a:cubicBezTo>
                  <a:pt x="415" y="3"/>
                  <a:pt x="415" y="1"/>
                  <a:pt x="419" y="1"/>
                </a:cubicBezTo>
                <a:cubicBezTo>
                  <a:pt x="417" y="2"/>
                  <a:pt x="416" y="2"/>
                  <a:pt x="421" y="2"/>
                </a:cubicBezTo>
                <a:cubicBezTo>
                  <a:pt x="420" y="3"/>
                  <a:pt x="417" y="3"/>
                  <a:pt x="417" y="2"/>
                </a:cubicBezTo>
                <a:cubicBezTo>
                  <a:pt x="416" y="2"/>
                  <a:pt x="416" y="3"/>
                  <a:pt x="415" y="3"/>
                </a:cubicBezTo>
                <a:cubicBezTo>
                  <a:pt x="414" y="3"/>
                  <a:pt x="417" y="3"/>
                  <a:pt x="417" y="4"/>
                </a:cubicBezTo>
                <a:cubicBezTo>
                  <a:pt x="419" y="4"/>
                  <a:pt x="418" y="3"/>
                  <a:pt x="416" y="3"/>
                </a:cubicBezTo>
                <a:cubicBezTo>
                  <a:pt x="417" y="3"/>
                  <a:pt x="421" y="3"/>
                  <a:pt x="421" y="4"/>
                </a:cubicBezTo>
                <a:cubicBezTo>
                  <a:pt x="418" y="4"/>
                  <a:pt x="427" y="5"/>
                  <a:pt x="424" y="5"/>
                </a:cubicBezTo>
                <a:cubicBezTo>
                  <a:pt x="427" y="5"/>
                  <a:pt x="427" y="6"/>
                  <a:pt x="430" y="6"/>
                </a:cubicBezTo>
                <a:cubicBezTo>
                  <a:pt x="426" y="5"/>
                  <a:pt x="427" y="5"/>
                  <a:pt x="425" y="4"/>
                </a:cubicBezTo>
                <a:cubicBezTo>
                  <a:pt x="426" y="4"/>
                  <a:pt x="428" y="4"/>
                  <a:pt x="430" y="4"/>
                </a:cubicBezTo>
                <a:cubicBezTo>
                  <a:pt x="427" y="4"/>
                  <a:pt x="430" y="4"/>
                  <a:pt x="428" y="4"/>
                </a:cubicBezTo>
                <a:cubicBezTo>
                  <a:pt x="429" y="5"/>
                  <a:pt x="432" y="5"/>
                  <a:pt x="433" y="5"/>
                </a:cubicBezTo>
                <a:cubicBezTo>
                  <a:pt x="434" y="5"/>
                  <a:pt x="431" y="5"/>
                  <a:pt x="431" y="4"/>
                </a:cubicBezTo>
                <a:cubicBezTo>
                  <a:pt x="432" y="4"/>
                  <a:pt x="438" y="5"/>
                  <a:pt x="438" y="5"/>
                </a:cubicBezTo>
                <a:cubicBezTo>
                  <a:pt x="442" y="6"/>
                  <a:pt x="445" y="6"/>
                  <a:pt x="453" y="7"/>
                </a:cubicBezTo>
                <a:cubicBezTo>
                  <a:pt x="453" y="7"/>
                  <a:pt x="452" y="7"/>
                  <a:pt x="451" y="7"/>
                </a:cubicBezTo>
                <a:cubicBezTo>
                  <a:pt x="451" y="7"/>
                  <a:pt x="453" y="7"/>
                  <a:pt x="453" y="7"/>
                </a:cubicBezTo>
                <a:cubicBezTo>
                  <a:pt x="452" y="8"/>
                  <a:pt x="450" y="7"/>
                  <a:pt x="447" y="6"/>
                </a:cubicBezTo>
                <a:cubicBezTo>
                  <a:pt x="447" y="7"/>
                  <a:pt x="447" y="7"/>
                  <a:pt x="447" y="7"/>
                </a:cubicBezTo>
                <a:cubicBezTo>
                  <a:pt x="448" y="7"/>
                  <a:pt x="453" y="8"/>
                  <a:pt x="453" y="9"/>
                </a:cubicBezTo>
                <a:cubicBezTo>
                  <a:pt x="454" y="8"/>
                  <a:pt x="456" y="7"/>
                  <a:pt x="453" y="6"/>
                </a:cubicBezTo>
                <a:cubicBezTo>
                  <a:pt x="454" y="6"/>
                  <a:pt x="457" y="7"/>
                  <a:pt x="455" y="6"/>
                </a:cubicBezTo>
                <a:cubicBezTo>
                  <a:pt x="456" y="6"/>
                  <a:pt x="458" y="7"/>
                  <a:pt x="460" y="7"/>
                </a:cubicBezTo>
                <a:cubicBezTo>
                  <a:pt x="460" y="7"/>
                  <a:pt x="459" y="7"/>
                  <a:pt x="458" y="6"/>
                </a:cubicBezTo>
                <a:cubicBezTo>
                  <a:pt x="460" y="6"/>
                  <a:pt x="465" y="7"/>
                  <a:pt x="465" y="6"/>
                </a:cubicBezTo>
                <a:cubicBezTo>
                  <a:pt x="466" y="7"/>
                  <a:pt x="466" y="7"/>
                  <a:pt x="465" y="7"/>
                </a:cubicBezTo>
                <a:cubicBezTo>
                  <a:pt x="466" y="7"/>
                  <a:pt x="469" y="8"/>
                  <a:pt x="468" y="8"/>
                </a:cubicBezTo>
                <a:cubicBezTo>
                  <a:pt x="466" y="8"/>
                  <a:pt x="466" y="8"/>
                  <a:pt x="463" y="7"/>
                </a:cubicBezTo>
                <a:cubicBezTo>
                  <a:pt x="463" y="8"/>
                  <a:pt x="464" y="8"/>
                  <a:pt x="464" y="8"/>
                </a:cubicBezTo>
                <a:cubicBezTo>
                  <a:pt x="468" y="9"/>
                  <a:pt x="467" y="8"/>
                  <a:pt x="470" y="9"/>
                </a:cubicBezTo>
                <a:cubicBezTo>
                  <a:pt x="470" y="8"/>
                  <a:pt x="473" y="8"/>
                  <a:pt x="477" y="9"/>
                </a:cubicBezTo>
                <a:cubicBezTo>
                  <a:pt x="476" y="10"/>
                  <a:pt x="474" y="9"/>
                  <a:pt x="471" y="9"/>
                </a:cubicBezTo>
                <a:cubicBezTo>
                  <a:pt x="472" y="9"/>
                  <a:pt x="472" y="10"/>
                  <a:pt x="472" y="10"/>
                </a:cubicBezTo>
                <a:cubicBezTo>
                  <a:pt x="473" y="10"/>
                  <a:pt x="475" y="10"/>
                  <a:pt x="476" y="10"/>
                </a:cubicBezTo>
                <a:cubicBezTo>
                  <a:pt x="478" y="10"/>
                  <a:pt x="478" y="11"/>
                  <a:pt x="478" y="11"/>
                </a:cubicBezTo>
                <a:cubicBezTo>
                  <a:pt x="479" y="11"/>
                  <a:pt x="481" y="11"/>
                  <a:pt x="483" y="12"/>
                </a:cubicBezTo>
                <a:cubicBezTo>
                  <a:pt x="483" y="11"/>
                  <a:pt x="484" y="11"/>
                  <a:pt x="482" y="11"/>
                </a:cubicBezTo>
                <a:cubicBezTo>
                  <a:pt x="483" y="10"/>
                  <a:pt x="485" y="11"/>
                  <a:pt x="484" y="12"/>
                </a:cubicBezTo>
                <a:cubicBezTo>
                  <a:pt x="485" y="12"/>
                  <a:pt x="486" y="11"/>
                  <a:pt x="487" y="12"/>
                </a:cubicBezTo>
                <a:cubicBezTo>
                  <a:pt x="487" y="12"/>
                  <a:pt x="485" y="10"/>
                  <a:pt x="490" y="11"/>
                </a:cubicBezTo>
                <a:cubicBezTo>
                  <a:pt x="490" y="10"/>
                  <a:pt x="485" y="10"/>
                  <a:pt x="484" y="9"/>
                </a:cubicBezTo>
                <a:cubicBezTo>
                  <a:pt x="482" y="9"/>
                  <a:pt x="481" y="9"/>
                  <a:pt x="482" y="9"/>
                </a:cubicBezTo>
                <a:cubicBezTo>
                  <a:pt x="480" y="9"/>
                  <a:pt x="481" y="9"/>
                  <a:pt x="478" y="8"/>
                </a:cubicBezTo>
                <a:cubicBezTo>
                  <a:pt x="478" y="8"/>
                  <a:pt x="482" y="9"/>
                  <a:pt x="481" y="7"/>
                </a:cubicBezTo>
                <a:cubicBezTo>
                  <a:pt x="484" y="8"/>
                  <a:pt x="482" y="8"/>
                  <a:pt x="482" y="8"/>
                </a:cubicBezTo>
                <a:cubicBezTo>
                  <a:pt x="486" y="9"/>
                  <a:pt x="486" y="9"/>
                  <a:pt x="489" y="9"/>
                </a:cubicBezTo>
                <a:cubicBezTo>
                  <a:pt x="489" y="9"/>
                  <a:pt x="487" y="9"/>
                  <a:pt x="487" y="8"/>
                </a:cubicBezTo>
                <a:cubicBezTo>
                  <a:pt x="491" y="9"/>
                  <a:pt x="493" y="10"/>
                  <a:pt x="496" y="11"/>
                </a:cubicBezTo>
                <a:cubicBezTo>
                  <a:pt x="495" y="11"/>
                  <a:pt x="495" y="10"/>
                  <a:pt x="495" y="11"/>
                </a:cubicBezTo>
                <a:cubicBezTo>
                  <a:pt x="496" y="11"/>
                  <a:pt x="499" y="12"/>
                  <a:pt x="499" y="11"/>
                </a:cubicBezTo>
                <a:cubicBezTo>
                  <a:pt x="500" y="12"/>
                  <a:pt x="500" y="12"/>
                  <a:pt x="501" y="13"/>
                </a:cubicBezTo>
                <a:cubicBezTo>
                  <a:pt x="505" y="13"/>
                  <a:pt x="510" y="15"/>
                  <a:pt x="512" y="16"/>
                </a:cubicBezTo>
                <a:cubicBezTo>
                  <a:pt x="514" y="17"/>
                  <a:pt x="512" y="15"/>
                  <a:pt x="510" y="14"/>
                </a:cubicBezTo>
                <a:cubicBezTo>
                  <a:pt x="510" y="14"/>
                  <a:pt x="516" y="16"/>
                  <a:pt x="514" y="16"/>
                </a:cubicBezTo>
                <a:cubicBezTo>
                  <a:pt x="516" y="17"/>
                  <a:pt x="519" y="18"/>
                  <a:pt x="520" y="18"/>
                </a:cubicBezTo>
                <a:cubicBezTo>
                  <a:pt x="519" y="17"/>
                  <a:pt x="518" y="17"/>
                  <a:pt x="517" y="17"/>
                </a:cubicBezTo>
                <a:cubicBezTo>
                  <a:pt x="520" y="17"/>
                  <a:pt x="527" y="19"/>
                  <a:pt x="532" y="21"/>
                </a:cubicBezTo>
                <a:cubicBezTo>
                  <a:pt x="529" y="19"/>
                  <a:pt x="537" y="22"/>
                  <a:pt x="537" y="22"/>
                </a:cubicBezTo>
                <a:cubicBezTo>
                  <a:pt x="539" y="22"/>
                  <a:pt x="538" y="23"/>
                  <a:pt x="540" y="23"/>
                </a:cubicBezTo>
                <a:cubicBezTo>
                  <a:pt x="539" y="23"/>
                  <a:pt x="538" y="23"/>
                  <a:pt x="536" y="22"/>
                </a:cubicBezTo>
                <a:cubicBezTo>
                  <a:pt x="536" y="23"/>
                  <a:pt x="543" y="25"/>
                  <a:pt x="545" y="25"/>
                </a:cubicBezTo>
                <a:cubicBezTo>
                  <a:pt x="545" y="25"/>
                  <a:pt x="542" y="25"/>
                  <a:pt x="540" y="24"/>
                </a:cubicBezTo>
                <a:cubicBezTo>
                  <a:pt x="543" y="24"/>
                  <a:pt x="547" y="25"/>
                  <a:pt x="551" y="27"/>
                </a:cubicBezTo>
                <a:cubicBezTo>
                  <a:pt x="551" y="27"/>
                  <a:pt x="550" y="27"/>
                  <a:pt x="552" y="28"/>
                </a:cubicBezTo>
                <a:cubicBezTo>
                  <a:pt x="551" y="28"/>
                  <a:pt x="549" y="26"/>
                  <a:pt x="549" y="27"/>
                </a:cubicBezTo>
                <a:cubicBezTo>
                  <a:pt x="550" y="28"/>
                  <a:pt x="552" y="28"/>
                  <a:pt x="552" y="29"/>
                </a:cubicBezTo>
                <a:cubicBezTo>
                  <a:pt x="554" y="30"/>
                  <a:pt x="550" y="28"/>
                  <a:pt x="551" y="29"/>
                </a:cubicBezTo>
                <a:cubicBezTo>
                  <a:pt x="555" y="29"/>
                  <a:pt x="555" y="30"/>
                  <a:pt x="558" y="30"/>
                </a:cubicBezTo>
                <a:cubicBezTo>
                  <a:pt x="562" y="32"/>
                  <a:pt x="569" y="34"/>
                  <a:pt x="569" y="35"/>
                </a:cubicBezTo>
                <a:cubicBezTo>
                  <a:pt x="571" y="36"/>
                  <a:pt x="570" y="35"/>
                  <a:pt x="571" y="35"/>
                </a:cubicBezTo>
                <a:cubicBezTo>
                  <a:pt x="572" y="36"/>
                  <a:pt x="575" y="37"/>
                  <a:pt x="573" y="37"/>
                </a:cubicBezTo>
                <a:cubicBezTo>
                  <a:pt x="575" y="38"/>
                  <a:pt x="575" y="38"/>
                  <a:pt x="577" y="39"/>
                </a:cubicBezTo>
                <a:cubicBezTo>
                  <a:pt x="577" y="39"/>
                  <a:pt x="575" y="39"/>
                  <a:pt x="576" y="39"/>
                </a:cubicBezTo>
                <a:cubicBezTo>
                  <a:pt x="578" y="40"/>
                  <a:pt x="578" y="39"/>
                  <a:pt x="579" y="39"/>
                </a:cubicBezTo>
                <a:cubicBezTo>
                  <a:pt x="579" y="38"/>
                  <a:pt x="576" y="38"/>
                  <a:pt x="576" y="38"/>
                </a:cubicBezTo>
                <a:cubicBezTo>
                  <a:pt x="576" y="37"/>
                  <a:pt x="580" y="39"/>
                  <a:pt x="579" y="39"/>
                </a:cubicBezTo>
                <a:cubicBezTo>
                  <a:pt x="581" y="40"/>
                  <a:pt x="581" y="40"/>
                  <a:pt x="583" y="40"/>
                </a:cubicBezTo>
                <a:cubicBezTo>
                  <a:pt x="586" y="42"/>
                  <a:pt x="586" y="42"/>
                  <a:pt x="589" y="44"/>
                </a:cubicBezTo>
                <a:cubicBezTo>
                  <a:pt x="587" y="43"/>
                  <a:pt x="587" y="42"/>
                  <a:pt x="586" y="42"/>
                </a:cubicBezTo>
                <a:cubicBezTo>
                  <a:pt x="585" y="40"/>
                  <a:pt x="593" y="44"/>
                  <a:pt x="594" y="45"/>
                </a:cubicBezTo>
                <a:cubicBezTo>
                  <a:pt x="594" y="45"/>
                  <a:pt x="591" y="43"/>
                  <a:pt x="590" y="43"/>
                </a:cubicBezTo>
                <a:cubicBezTo>
                  <a:pt x="592" y="45"/>
                  <a:pt x="596" y="46"/>
                  <a:pt x="598" y="48"/>
                </a:cubicBezTo>
                <a:cubicBezTo>
                  <a:pt x="600" y="49"/>
                  <a:pt x="597" y="46"/>
                  <a:pt x="599" y="47"/>
                </a:cubicBezTo>
                <a:cubicBezTo>
                  <a:pt x="600" y="48"/>
                  <a:pt x="601" y="49"/>
                  <a:pt x="603" y="50"/>
                </a:cubicBezTo>
                <a:cubicBezTo>
                  <a:pt x="603" y="50"/>
                  <a:pt x="606" y="52"/>
                  <a:pt x="606" y="51"/>
                </a:cubicBezTo>
                <a:cubicBezTo>
                  <a:pt x="612" y="54"/>
                  <a:pt x="615" y="56"/>
                  <a:pt x="620" y="59"/>
                </a:cubicBezTo>
                <a:cubicBezTo>
                  <a:pt x="619" y="58"/>
                  <a:pt x="619" y="59"/>
                  <a:pt x="619" y="59"/>
                </a:cubicBezTo>
                <a:cubicBezTo>
                  <a:pt x="624" y="60"/>
                  <a:pt x="634" y="67"/>
                  <a:pt x="640" y="71"/>
                </a:cubicBezTo>
                <a:cubicBezTo>
                  <a:pt x="642" y="72"/>
                  <a:pt x="641" y="71"/>
                  <a:pt x="643" y="73"/>
                </a:cubicBezTo>
                <a:cubicBezTo>
                  <a:pt x="643" y="73"/>
                  <a:pt x="643" y="73"/>
                  <a:pt x="644" y="73"/>
                </a:cubicBezTo>
                <a:cubicBezTo>
                  <a:pt x="644" y="73"/>
                  <a:pt x="643" y="72"/>
                  <a:pt x="642" y="72"/>
                </a:cubicBezTo>
                <a:cubicBezTo>
                  <a:pt x="645" y="73"/>
                  <a:pt x="651" y="78"/>
                  <a:pt x="653" y="78"/>
                </a:cubicBezTo>
                <a:cubicBezTo>
                  <a:pt x="655" y="80"/>
                  <a:pt x="658" y="83"/>
                  <a:pt x="661" y="84"/>
                </a:cubicBezTo>
                <a:cubicBezTo>
                  <a:pt x="665" y="87"/>
                  <a:pt x="675" y="94"/>
                  <a:pt x="680" y="98"/>
                </a:cubicBezTo>
                <a:cubicBezTo>
                  <a:pt x="680" y="98"/>
                  <a:pt x="679" y="97"/>
                  <a:pt x="679" y="98"/>
                </a:cubicBezTo>
                <a:cubicBezTo>
                  <a:pt x="681" y="99"/>
                  <a:pt x="682" y="100"/>
                  <a:pt x="684" y="102"/>
                </a:cubicBezTo>
                <a:cubicBezTo>
                  <a:pt x="685" y="102"/>
                  <a:pt x="683" y="101"/>
                  <a:pt x="684" y="101"/>
                </a:cubicBezTo>
                <a:cubicBezTo>
                  <a:pt x="688" y="104"/>
                  <a:pt x="693" y="109"/>
                  <a:pt x="699" y="114"/>
                </a:cubicBezTo>
                <a:cubicBezTo>
                  <a:pt x="698" y="114"/>
                  <a:pt x="698" y="114"/>
                  <a:pt x="699" y="115"/>
                </a:cubicBezTo>
                <a:cubicBezTo>
                  <a:pt x="701" y="117"/>
                  <a:pt x="702" y="118"/>
                  <a:pt x="703" y="118"/>
                </a:cubicBezTo>
                <a:cubicBezTo>
                  <a:pt x="705" y="120"/>
                  <a:pt x="704" y="119"/>
                  <a:pt x="705" y="120"/>
                </a:cubicBezTo>
                <a:cubicBezTo>
                  <a:pt x="707" y="122"/>
                  <a:pt x="704" y="119"/>
                  <a:pt x="705" y="119"/>
                </a:cubicBezTo>
                <a:cubicBezTo>
                  <a:pt x="707" y="121"/>
                  <a:pt x="707" y="121"/>
                  <a:pt x="709" y="123"/>
                </a:cubicBezTo>
                <a:cubicBezTo>
                  <a:pt x="705" y="121"/>
                  <a:pt x="715" y="129"/>
                  <a:pt x="718" y="132"/>
                </a:cubicBezTo>
                <a:cubicBezTo>
                  <a:pt x="716" y="131"/>
                  <a:pt x="717" y="131"/>
                  <a:pt x="716" y="129"/>
                </a:cubicBezTo>
                <a:cubicBezTo>
                  <a:pt x="716" y="129"/>
                  <a:pt x="717" y="130"/>
                  <a:pt x="717" y="130"/>
                </a:cubicBezTo>
                <a:cubicBezTo>
                  <a:pt x="722" y="135"/>
                  <a:pt x="722" y="134"/>
                  <a:pt x="723" y="137"/>
                </a:cubicBezTo>
                <a:cubicBezTo>
                  <a:pt x="724" y="138"/>
                  <a:pt x="723" y="136"/>
                  <a:pt x="724" y="136"/>
                </a:cubicBezTo>
                <a:cubicBezTo>
                  <a:pt x="727" y="139"/>
                  <a:pt x="727" y="140"/>
                  <a:pt x="728" y="141"/>
                </a:cubicBezTo>
                <a:cubicBezTo>
                  <a:pt x="729" y="142"/>
                  <a:pt x="732" y="144"/>
                  <a:pt x="732" y="145"/>
                </a:cubicBezTo>
                <a:cubicBezTo>
                  <a:pt x="732" y="146"/>
                  <a:pt x="735" y="148"/>
                  <a:pt x="734" y="148"/>
                </a:cubicBezTo>
                <a:cubicBezTo>
                  <a:pt x="736" y="149"/>
                  <a:pt x="736" y="149"/>
                  <a:pt x="737" y="150"/>
                </a:cubicBezTo>
                <a:cubicBezTo>
                  <a:pt x="738" y="150"/>
                  <a:pt x="735" y="148"/>
                  <a:pt x="734" y="147"/>
                </a:cubicBezTo>
                <a:cubicBezTo>
                  <a:pt x="736" y="147"/>
                  <a:pt x="734" y="144"/>
                  <a:pt x="736" y="144"/>
                </a:cubicBezTo>
                <a:cubicBezTo>
                  <a:pt x="739" y="150"/>
                  <a:pt x="741" y="155"/>
                  <a:pt x="745" y="161"/>
                </a:cubicBezTo>
                <a:cubicBezTo>
                  <a:pt x="747" y="163"/>
                  <a:pt x="742" y="157"/>
                  <a:pt x="747" y="162"/>
                </a:cubicBezTo>
                <a:cubicBezTo>
                  <a:pt x="747" y="161"/>
                  <a:pt x="745" y="159"/>
                  <a:pt x="746" y="160"/>
                </a:cubicBezTo>
                <a:cubicBezTo>
                  <a:pt x="744" y="157"/>
                  <a:pt x="744" y="158"/>
                  <a:pt x="743" y="156"/>
                </a:cubicBezTo>
                <a:cubicBezTo>
                  <a:pt x="743" y="156"/>
                  <a:pt x="745" y="158"/>
                  <a:pt x="746" y="159"/>
                </a:cubicBezTo>
                <a:cubicBezTo>
                  <a:pt x="746" y="159"/>
                  <a:pt x="745" y="156"/>
                  <a:pt x="747" y="158"/>
                </a:cubicBezTo>
                <a:cubicBezTo>
                  <a:pt x="746" y="156"/>
                  <a:pt x="744" y="153"/>
                  <a:pt x="745" y="154"/>
                </a:cubicBezTo>
                <a:cubicBezTo>
                  <a:pt x="747" y="156"/>
                  <a:pt x="748" y="158"/>
                  <a:pt x="749" y="159"/>
                </a:cubicBezTo>
                <a:cubicBezTo>
                  <a:pt x="749" y="160"/>
                  <a:pt x="752" y="165"/>
                  <a:pt x="750" y="164"/>
                </a:cubicBezTo>
                <a:cubicBezTo>
                  <a:pt x="752" y="166"/>
                  <a:pt x="751" y="167"/>
                  <a:pt x="751" y="167"/>
                </a:cubicBezTo>
                <a:cubicBezTo>
                  <a:pt x="753" y="170"/>
                  <a:pt x="756" y="173"/>
                  <a:pt x="757" y="174"/>
                </a:cubicBezTo>
                <a:cubicBezTo>
                  <a:pt x="757" y="173"/>
                  <a:pt x="755" y="172"/>
                  <a:pt x="754" y="170"/>
                </a:cubicBezTo>
                <a:cubicBezTo>
                  <a:pt x="754" y="168"/>
                  <a:pt x="759" y="172"/>
                  <a:pt x="756" y="168"/>
                </a:cubicBezTo>
                <a:cubicBezTo>
                  <a:pt x="757" y="169"/>
                  <a:pt x="757" y="170"/>
                  <a:pt x="759" y="173"/>
                </a:cubicBezTo>
                <a:cubicBezTo>
                  <a:pt x="759" y="174"/>
                  <a:pt x="757" y="173"/>
                  <a:pt x="760" y="177"/>
                </a:cubicBezTo>
                <a:cubicBezTo>
                  <a:pt x="759" y="176"/>
                  <a:pt x="759" y="175"/>
                  <a:pt x="758" y="175"/>
                </a:cubicBezTo>
                <a:cubicBezTo>
                  <a:pt x="760" y="177"/>
                  <a:pt x="760" y="179"/>
                  <a:pt x="762" y="181"/>
                </a:cubicBezTo>
                <a:cubicBezTo>
                  <a:pt x="762" y="182"/>
                  <a:pt x="762" y="181"/>
                  <a:pt x="764" y="182"/>
                </a:cubicBezTo>
                <a:cubicBezTo>
                  <a:pt x="765" y="184"/>
                  <a:pt x="766" y="187"/>
                  <a:pt x="767" y="186"/>
                </a:cubicBezTo>
                <a:cubicBezTo>
                  <a:pt x="768" y="186"/>
                  <a:pt x="765" y="183"/>
                  <a:pt x="764" y="182"/>
                </a:cubicBezTo>
                <a:cubicBezTo>
                  <a:pt x="762" y="178"/>
                  <a:pt x="767" y="183"/>
                  <a:pt x="764" y="178"/>
                </a:cubicBezTo>
                <a:cubicBezTo>
                  <a:pt x="766" y="180"/>
                  <a:pt x="766" y="181"/>
                  <a:pt x="766" y="179"/>
                </a:cubicBezTo>
                <a:cubicBezTo>
                  <a:pt x="767" y="180"/>
                  <a:pt x="768" y="181"/>
                  <a:pt x="768" y="181"/>
                </a:cubicBezTo>
                <a:cubicBezTo>
                  <a:pt x="770" y="185"/>
                  <a:pt x="768" y="190"/>
                  <a:pt x="774" y="194"/>
                </a:cubicBezTo>
                <a:cubicBezTo>
                  <a:pt x="773" y="192"/>
                  <a:pt x="774" y="192"/>
                  <a:pt x="776" y="194"/>
                </a:cubicBezTo>
                <a:cubicBezTo>
                  <a:pt x="775" y="192"/>
                  <a:pt x="774" y="188"/>
                  <a:pt x="776" y="190"/>
                </a:cubicBezTo>
                <a:cubicBezTo>
                  <a:pt x="782" y="200"/>
                  <a:pt x="774" y="198"/>
                  <a:pt x="781" y="209"/>
                </a:cubicBezTo>
                <a:cubicBezTo>
                  <a:pt x="782" y="211"/>
                  <a:pt x="782" y="210"/>
                  <a:pt x="784" y="211"/>
                </a:cubicBezTo>
                <a:cubicBezTo>
                  <a:pt x="782" y="207"/>
                  <a:pt x="785" y="207"/>
                  <a:pt x="785" y="203"/>
                </a:cubicBezTo>
                <a:cubicBezTo>
                  <a:pt x="789" y="210"/>
                  <a:pt x="784" y="206"/>
                  <a:pt x="788" y="212"/>
                </a:cubicBezTo>
                <a:cubicBezTo>
                  <a:pt x="786" y="212"/>
                  <a:pt x="788" y="216"/>
                  <a:pt x="786" y="217"/>
                </a:cubicBezTo>
                <a:cubicBezTo>
                  <a:pt x="787" y="218"/>
                  <a:pt x="788" y="218"/>
                  <a:pt x="789" y="220"/>
                </a:cubicBezTo>
                <a:cubicBezTo>
                  <a:pt x="788" y="220"/>
                  <a:pt x="787" y="218"/>
                  <a:pt x="787" y="219"/>
                </a:cubicBezTo>
                <a:cubicBezTo>
                  <a:pt x="788" y="221"/>
                  <a:pt x="789" y="223"/>
                  <a:pt x="791" y="226"/>
                </a:cubicBezTo>
                <a:cubicBezTo>
                  <a:pt x="793" y="227"/>
                  <a:pt x="790" y="222"/>
                  <a:pt x="793" y="224"/>
                </a:cubicBezTo>
                <a:cubicBezTo>
                  <a:pt x="792" y="220"/>
                  <a:pt x="793" y="220"/>
                  <a:pt x="795" y="221"/>
                </a:cubicBezTo>
                <a:cubicBezTo>
                  <a:pt x="798" y="227"/>
                  <a:pt x="796" y="231"/>
                  <a:pt x="795" y="230"/>
                </a:cubicBezTo>
                <a:cubicBezTo>
                  <a:pt x="795" y="231"/>
                  <a:pt x="796" y="233"/>
                  <a:pt x="796" y="234"/>
                </a:cubicBezTo>
                <a:cubicBezTo>
                  <a:pt x="793" y="231"/>
                  <a:pt x="796" y="239"/>
                  <a:pt x="792" y="235"/>
                </a:cubicBezTo>
                <a:cubicBezTo>
                  <a:pt x="794" y="238"/>
                  <a:pt x="793" y="237"/>
                  <a:pt x="792" y="236"/>
                </a:cubicBezTo>
                <a:cubicBezTo>
                  <a:pt x="794" y="240"/>
                  <a:pt x="794" y="243"/>
                  <a:pt x="797" y="248"/>
                </a:cubicBezTo>
                <a:cubicBezTo>
                  <a:pt x="797" y="246"/>
                  <a:pt x="797" y="245"/>
                  <a:pt x="799" y="248"/>
                </a:cubicBezTo>
                <a:cubicBezTo>
                  <a:pt x="799" y="247"/>
                  <a:pt x="798" y="246"/>
                  <a:pt x="798" y="245"/>
                </a:cubicBezTo>
                <a:cubicBezTo>
                  <a:pt x="798" y="244"/>
                  <a:pt x="799" y="247"/>
                  <a:pt x="800" y="247"/>
                </a:cubicBezTo>
                <a:cubicBezTo>
                  <a:pt x="800" y="246"/>
                  <a:pt x="799" y="246"/>
                  <a:pt x="798" y="244"/>
                </a:cubicBezTo>
                <a:cubicBezTo>
                  <a:pt x="799" y="244"/>
                  <a:pt x="800" y="246"/>
                  <a:pt x="800" y="246"/>
                </a:cubicBezTo>
                <a:cubicBezTo>
                  <a:pt x="802" y="250"/>
                  <a:pt x="800" y="249"/>
                  <a:pt x="801" y="252"/>
                </a:cubicBezTo>
                <a:cubicBezTo>
                  <a:pt x="799" y="250"/>
                  <a:pt x="800" y="252"/>
                  <a:pt x="799" y="251"/>
                </a:cubicBezTo>
                <a:cubicBezTo>
                  <a:pt x="800" y="252"/>
                  <a:pt x="801" y="254"/>
                  <a:pt x="802" y="256"/>
                </a:cubicBezTo>
                <a:cubicBezTo>
                  <a:pt x="800" y="254"/>
                  <a:pt x="800" y="256"/>
                  <a:pt x="799" y="255"/>
                </a:cubicBezTo>
                <a:cubicBezTo>
                  <a:pt x="799" y="256"/>
                  <a:pt x="800" y="257"/>
                  <a:pt x="800" y="258"/>
                </a:cubicBezTo>
                <a:cubicBezTo>
                  <a:pt x="798" y="257"/>
                  <a:pt x="797" y="261"/>
                  <a:pt x="794" y="257"/>
                </a:cubicBezTo>
                <a:cubicBezTo>
                  <a:pt x="794" y="258"/>
                  <a:pt x="795" y="260"/>
                  <a:pt x="794" y="260"/>
                </a:cubicBezTo>
                <a:cubicBezTo>
                  <a:pt x="792" y="255"/>
                  <a:pt x="791" y="256"/>
                  <a:pt x="790" y="256"/>
                </a:cubicBezTo>
                <a:cubicBezTo>
                  <a:pt x="792" y="259"/>
                  <a:pt x="794" y="261"/>
                  <a:pt x="795" y="265"/>
                </a:cubicBezTo>
                <a:cubicBezTo>
                  <a:pt x="793" y="262"/>
                  <a:pt x="795" y="266"/>
                  <a:pt x="793" y="262"/>
                </a:cubicBezTo>
                <a:cubicBezTo>
                  <a:pt x="792" y="267"/>
                  <a:pt x="790" y="268"/>
                  <a:pt x="787" y="266"/>
                </a:cubicBezTo>
                <a:cubicBezTo>
                  <a:pt x="786" y="263"/>
                  <a:pt x="784" y="260"/>
                  <a:pt x="784" y="259"/>
                </a:cubicBezTo>
                <a:cubicBezTo>
                  <a:pt x="784" y="258"/>
                  <a:pt x="783" y="258"/>
                  <a:pt x="783" y="257"/>
                </a:cubicBezTo>
                <a:cubicBezTo>
                  <a:pt x="783" y="257"/>
                  <a:pt x="783" y="258"/>
                  <a:pt x="784" y="259"/>
                </a:cubicBezTo>
                <a:cubicBezTo>
                  <a:pt x="783" y="258"/>
                  <a:pt x="782" y="256"/>
                  <a:pt x="782" y="255"/>
                </a:cubicBezTo>
                <a:close/>
                <a:moveTo>
                  <a:pt x="340" y="50"/>
                </a:moveTo>
                <a:cubicBezTo>
                  <a:pt x="338" y="51"/>
                  <a:pt x="336" y="51"/>
                  <a:pt x="336" y="51"/>
                </a:cubicBezTo>
                <a:cubicBezTo>
                  <a:pt x="338" y="51"/>
                  <a:pt x="340" y="51"/>
                  <a:pt x="340" y="50"/>
                </a:cubicBezTo>
                <a:close/>
                <a:moveTo>
                  <a:pt x="236" y="74"/>
                </a:moveTo>
                <a:cubicBezTo>
                  <a:pt x="236" y="74"/>
                  <a:pt x="235" y="75"/>
                  <a:pt x="235" y="74"/>
                </a:cubicBezTo>
                <a:cubicBezTo>
                  <a:pt x="234" y="75"/>
                  <a:pt x="233" y="75"/>
                  <a:pt x="233" y="76"/>
                </a:cubicBezTo>
                <a:cubicBezTo>
                  <a:pt x="236" y="75"/>
                  <a:pt x="230" y="77"/>
                  <a:pt x="232" y="77"/>
                </a:cubicBezTo>
                <a:cubicBezTo>
                  <a:pt x="234" y="76"/>
                  <a:pt x="235" y="75"/>
                  <a:pt x="236" y="74"/>
                </a:cubicBezTo>
                <a:close/>
                <a:moveTo>
                  <a:pt x="231" y="76"/>
                </a:moveTo>
                <a:cubicBezTo>
                  <a:pt x="232" y="75"/>
                  <a:pt x="233" y="76"/>
                  <a:pt x="234" y="74"/>
                </a:cubicBezTo>
                <a:cubicBezTo>
                  <a:pt x="234" y="75"/>
                  <a:pt x="236" y="72"/>
                  <a:pt x="237" y="71"/>
                </a:cubicBezTo>
                <a:cubicBezTo>
                  <a:pt x="233" y="73"/>
                  <a:pt x="233" y="74"/>
                  <a:pt x="231" y="76"/>
                </a:cubicBezTo>
                <a:close/>
                <a:moveTo>
                  <a:pt x="162" y="116"/>
                </a:moveTo>
                <a:cubicBezTo>
                  <a:pt x="164" y="115"/>
                  <a:pt x="164" y="115"/>
                  <a:pt x="164" y="115"/>
                </a:cubicBezTo>
                <a:cubicBezTo>
                  <a:pt x="162" y="115"/>
                  <a:pt x="165" y="114"/>
                  <a:pt x="167" y="112"/>
                </a:cubicBezTo>
                <a:cubicBezTo>
                  <a:pt x="165" y="113"/>
                  <a:pt x="164" y="114"/>
                  <a:pt x="164" y="114"/>
                </a:cubicBezTo>
                <a:cubicBezTo>
                  <a:pt x="167" y="111"/>
                  <a:pt x="164" y="113"/>
                  <a:pt x="165" y="111"/>
                </a:cubicBezTo>
                <a:cubicBezTo>
                  <a:pt x="164" y="112"/>
                  <a:pt x="162" y="113"/>
                  <a:pt x="162" y="114"/>
                </a:cubicBezTo>
                <a:cubicBezTo>
                  <a:pt x="168" y="110"/>
                  <a:pt x="160" y="115"/>
                  <a:pt x="162" y="114"/>
                </a:cubicBezTo>
                <a:cubicBezTo>
                  <a:pt x="166" y="112"/>
                  <a:pt x="161" y="116"/>
                  <a:pt x="162" y="116"/>
                </a:cubicBezTo>
                <a:close/>
                <a:moveTo>
                  <a:pt x="132" y="113"/>
                </a:moveTo>
                <a:cubicBezTo>
                  <a:pt x="134" y="112"/>
                  <a:pt x="135" y="111"/>
                  <a:pt x="134" y="111"/>
                </a:cubicBezTo>
                <a:cubicBezTo>
                  <a:pt x="132" y="113"/>
                  <a:pt x="132" y="113"/>
                  <a:pt x="132" y="113"/>
                </a:cubicBezTo>
                <a:close/>
                <a:moveTo>
                  <a:pt x="788" y="254"/>
                </a:moveTo>
                <a:cubicBezTo>
                  <a:pt x="788" y="256"/>
                  <a:pt x="790" y="259"/>
                  <a:pt x="791" y="260"/>
                </a:cubicBezTo>
                <a:cubicBezTo>
                  <a:pt x="790" y="258"/>
                  <a:pt x="789" y="255"/>
                  <a:pt x="788" y="254"/>
                </a:cubicBezTo>
                <a:close/>
                <a:moveTo>
                  <a:pt x="792" y="242"/>
                </a:moveTo>
                <a:cubicBezTo>
                  <a:pt x="793" y="245"/>
                  <a:pt x="794" y="247"/>
                  <a:pt x="796" y="250"/>
                </a:cubicBezTo>
                <a:cubicBezTo>
                  <a:pt x="797" y="249"/>
                  <a:pt x="792" y="240"/>
                  <a:pt x="790" y="237"/>
                </a:cubicBezTo>
                <a:cubicBezTo>
                  <a:pt x="790" y="239"/>
                  <a:pt x="794" y="244"/>
                  <a:pt x="795" y="246"/>
                </a:cubicBezTo>
                <a:cubicBezTo>
                  <a:pt x="794" y="246"/>
                  <a:pt x="793" y="243"/>
                  <a:pt x="792" y="242"/>
                </a:cubicBezTo>
                <a:close/>
                <a:moveTo>
                  <a:pt x="787" y="245"/>
                </a:moveTo>
                <a:cubicBezTo>
                  <a:pt x="787" y="245"/>
                  <a:pt x="787" y="247"/>
                  <a:pt x="786" y="246"/>
                </a:cubicBezTo>
                <a:cubicBezTo>
                  <a:pt x="788" y="248"/>
                  <a:pt x="789" y="252"/>
                  <a:pt x="790" y="253"/>
                </a:cubicBezTo>
                <a:cubicBezTo>
                  <a:pt x="789" y="250"/>
                  <a:pt x="788" y="247"/>
                  <a:pt x="787" y="245"/>
                </a:cubicBezTo>
                <a:close/>
                <a:moveTo>
                  <a:pt x="779" y="256"/>
                </a:moveTo>
                <a:cubicBezTo>
                  <a:pt x="779" y="256"/>
                  <a:pt x="776" y="252"/>
                  <a:pt x="777" y="255"/>
                </a:cubicBezTo>
                <a:cubicBezTo>
                  <a:pt x="778" y="255"/>
                  <a:pt x="778" y="255"/>
                  <a:pt x="779" y="257"/>
                </a:cubicBezTo>
                <a:cubicBezTo>
                  <a:pt x="779" y="258"/>
                  <a:pt x="779" y="258"/>
                  <a:pt x="779" y="258"/>
                </a:cubicBezTo>
                <a:cubicBezTo>
                  <a:pt x="780" y="258"/>
                  <a:pt x="780" y="258"/>
                  <a:pt x="779" y="256"/>
                </a:cubicBezTo>
                <a:close/>
                <a:moveTo>
                  <a:pt x="785" y="244"/>
                </a:moveTo>
                <a:cubicBezTo>
                  <a:pt x="787" y="249"/>
                  <a:pt x="783" y="241"/>
                  <a:pt x="784" y="244"/>
                </a:cubicBezTo>
                <a:cubicBezTo>
                  <a:pt x="786" y="246"/>
                  <a:pt x="784" y="246"/>
                  <a:pt x="785" y="247"/>
                </a:cubicBezTo>
                <a:cubicBezTo>
                  <a:pt x="785" y="246"/>
                  <a:pt x="787" y="249"/>
                  <a:pt x="787" y="249"/>
                </a:cubicBezTo>
                <a:cubicBezTo>
                  <a:pt x="786" y="247"/>
                  <a:pt x="786" y="245"/>
                  <a:pt x="785" y="244"/>
                </a:cubicBezTo>
                <a:close/>
                <a:moveTo>
                  <a:pt x="789" y="230"/>
                </a:moveTo>
                <a:cubicBezTo>
                  <a:pt x="790" y="231"/>
                  <a:pt x="791" y="232"/>
                  <a:pt x="792" y="233"/>
                </a:cubicBezTo>
                <a:cubicBezTo>
                  <a:pt x="790" y="230"/>
                  <a:pt x="789" y="228"/>
                  <a:pt x="790" y="229"/>
                </a:cubicBezTo>
                <a:cubicBezTo>
                  <a:pt x="788" y="225"/>
                  <a:pt x="789" y="224"/>
                  <a:pt x="787" y="222"/>
                </a:cubicBezTo>
                <a:cubicBezTo>
                  <a:pt x="787" y="222"/>
                  <a:pt x="787" y="224"/>
                  <a:pt x="786" y="224"/>
                </a:cubicBezTo>
                <a:cubicBezTo>
                  <a:pt x="788" y="225"/>
                  <a:pt x="788" y="226"/>
                  <a:pt x="789" y="227"/>
                </a:cubicBezTo>
                <a:cubicBezTo>
                  <a:pt x="789" y="228"/>
                  <a:pt x="789" y="229"/>
                  <a:pt x="789" y="229"/>
                </a:cubicBezTo>
                <a:cubicBezTo>
                  <a:pt x="788" y="226"/>
                  <a:pt x="787" y="226"/>
                  <a:pt x="785" y="224"/>
                </a:cubicBezTo>
                <a:cubicBezTo>
                  <a:pt x="787" y="227"/>
                  <a:pt x="786" y="227"/>
                  <a:pt x="785" y="226"/>
                </a:cubicBezTo>
                <a:cubicBezTo>
                  <a:pt x="787" y="230"/>
                  <a:pt x="786" y="228"/>
                  <a:pt x="787" y="231"/>
                </a:cubicBezTo>
                <a:cubicBezTo>
                  <a:pt x="788" y="231"/>
                  <a:pt x="789" y="234"/>
                  <a:pt x="790" y="235"/>
                </a:cubicBezTo>
                <a:cubicBezTo>
                  <a:pt x="790" y="235"/>
                  <a:pt x="792" y="237"/>
                  <a:pt x="791" y="235"/>
                </a:cubicBezTo>
                <a:cubicBezTo>
                  <a:pt x="790" y="235"/>
                  <a:pt x="790" y="233"/>
                  <a:pt x="789" y="232"/>
                </a:cubicBezTo>
                <a:cubicBezTo>
                  <a:pt x="789" y="232"/>
                  <a:pt x="790" y="235"/>
                  <a:pt x="789" y="233"/>
                </a:cubicBezTo>
                <a:cubicBezTo>
                  <a:pt x="789" y="233"/>
                  <a:pt x="787" y="230"/>
                  <a:pt x="788" y="230"/>
                </a:cubicBezTo>
                <a:cubicBezTo>
                  <a:pt x="789" y="232"/>
                  <a:pt x="790" y="234"/>
                  <a:pt x="792" y="235"/>
                </a:cubicBezTo>
                <a:cubicBezTo>
                  <a:pt x="791" y="234"/>
                  <a:pt x="789" y="231"/>
                  <a:pt x="789" y="230"/>
                </a:cubicBezTo>
                <a:close/>
                <a:moveTo>
                  <a:pt x="788" y="235"/>
                </a:moveTo>
                <a:cubicBezTo>
                  <a:pt x="788" y="233"/>
                  <a:pt x="786" y="229"/>
                  <a:pt x="785" y="229"/>
                </a:cubicBezTo>
                <a:cubicBezTo>
                  <a:pt x="787" y="231"/>
                  <a:pt x="787" y="234"/>
                  <a:pt x="788" y="235"/>
                </a:cubicBezTo>
                <a:close/>
                <a:moveTo>
                  <a:pt x="756" y="236"/>
                </a:moveTo>
                <a:cubicBezTo>
                  <a:pt x="755" y="236"/>
                  <a:pt x="757" y="239"/>
                  <a:pt x="758" y="240"/>
                </a:cubicBezTo>
                <a:cubicBezTo>
                  <a:pt x="760" y="241"/>
                  <a:pt x="759" y="242"/>
                  <a:pt x="760" y="244"/>
                </a:cubicBezTo>
                <a:cubicBezTo>
                  <a:pt x="760" y="243"/>
                  <a:pt x="762" y="245"/>
                  <a:pt x="761" y="242"/>
                </a:cubicBezTo>
                <a:cubicBezTo>
                  <a:pt x="759" y="241"/>
                  <a:pt x="759" y="241"/>
                  <a:pt x="756" y="236"/>
                </a:cubicBezTo>
                <a:close/>
                <a:moveTo>
                  <a:pt x="780" y="220"/>
                </a:moveTo>
                <a:cubicBezTo>
                  <a:pt x="781" y="222"/>
                  <a:pt x="781" y="223"/>
                  <a:pt x="782" y="225"/>
                </a:cubicBezTo>
                <a:cubicBezTo>
                  <a:pt x="783" y="226"/>
                  <a:pt x="784" y="227"/>
                  <a:pt x="785" y="228"/>
                </a:cubicBezTo>
                <a:cubicBezTo>
                  <a:pt x="783" y="225"/>
                  <a:pt x="782" y="222"/>
                  <a:pt x="780" y="220"/>
                </a:cubicBezTo>
                <a:close/>
                <a:moveTo>
                  <a:pt x="787" y="219"/>
                </a:moveTo>
                <a:cubicBezTo>
                  <a:pt x="786" y="219"/>
                  <a:pt x="786" y="220"/>
                  <a:pt x="787" y="221"/>
                </a:cubicBezTo>
                <a:cubicBezTo>
                  <a:pt x="787" y="221"/>
                  <a:pt x="789" y="225"/>
                  <a:pt x="789" y="223"/>
                </a:cubicBezTo>
                <a:cubicBezTo>
                  <a:pt x="787" y="221"/>
                  <a:pt x="787" y="220"/>
                  <a:pt x="787" y="219"/>
                </a:cubicBezTo>
                <a:close/>
                <a:moveTo>
                  <a:pt x="781" y="226"/>
                </a:moveTo>
                <a:cubicBezTo>
                  <a:pt x="781" y="227"/>
                  <a:pt x="780" y="223"/>
                  <a:pt x="779" y="224"/>
                </a:cubicBezTo>
                <a:cubicBezTo>
                  <a:pt x="780" y="224"/>
                  <a:pt x="780" y="225"/>
                  <a:pt x="779" y="225"/>
                </a:cubicBezTo>
                <a:cubicBezTo>
                  <a:pt x="781" y="228"/>
                  <a:pt x="783" y="228"/>
                  <a:pt x="781" y="226"/>
                </a:cubicBezTo>
                <a:close/>
                <a:moveTo>
                  <a:pt x="760" y="233"/>
                </a:moveTo>
                <a:cubicBezTo>
                  <a:pt x="761" y="237"/>
                  <a:pt x="756" y="230"/>
                  <a:pt x="756" y="233"/>
                </a:cubicBezTo>
                <a:cubicBezTo>
                  <a:pt x="758" y="234"/>
                  <a:pt x="760" y="235"/>
                  <a:pt x="762" y="237"/>
                </a:cubicBezTo>
                <a:cubicBezTo>
                  <a:pt x="761" y="235"/>
                  <a:pt x="761" y="233"/>
                  <a:pt x="760" y="233"/>
                </a:cubicBezTo>
                <a:close/>
                <a:moveTo>
                  <a:pt x="754" y="232"/>
                </a:moveTo>
                <a:cubicBezTo>
                  <a:pt x="755" y="231"/>
                  <a:pt x="756" y="235"/>
                  <a:pt x="757" y="236"/>
                </a:cubicBezTo>
                <a:cubicBezTo>
                  <a:pt x="757" y="234"/>
                  <a:pt x="753" y="229"/>
                  <a:pt x="754" y="232"/>
                </a:cubicBezTo>
                <a:close/>
                <a:moveTo>
                  <a:pt x="747" y="236"/>
                </a:moveTo>
                <a:cubicBezTo>
                  <a:pt x="746" y="236"/>
                  <a:pt x="748" y="238"/>
                  <a:pt x="748" y="239"/>
                </a:cubicBezTo>
                <a:cubicBezTo>
                  <a:pt x="749" y="239"/>
                  <a:pt x="749" y="240"/>
                  <a:pt x="749" y="239"/>
                </a:cubicBezTo>
                <a:cubicBezTo>
                  <a:pt x="748" y="239"/>
                  <a:pt x="748" y="237"/>
                  <a:pt x="747" y="236"/>
                </a:cubicBezTo>
                <a:close/>
                <a:moveTo>
                  <a:pt x="753" y="170"/>
                </a:moveTo>
                <a:cubicBezTo>
                  <a:pt x="752" y="170"/>
                  <a:pt x="752" y="170"/>
                  <a:pt x="753" y="172"/>
                </a:cubicBezTo>
                <a:cubicBezTo>
                  <a:pt x="754" y="172"/>
                  <a:pt x="755" y="172"/>
                  <a:pt x="756" y="173"/>
                </a:cubicBezTo>
                <a:cubicBezTo>
                  <a:pt x="754" y="172"/>
                  <a:pt x="753" y="171"/>
                  <a:pt x="753" y="170"/>
                </a:cubicBezTo>
                <a:close/>
                <a:moveTo>
                  <a:pt x="747" y="163"/>
                </a:moveTo>
                <a:cubicBezTo>
                  <a:pt x="746" y="162"/>
                  <a:pt x="745" y="163"/>
                  <a:pt x="746" y="165"/>
                </a:cubicBezTo>
                <a:cubicBezTo>
                  <a:pt x="746" y="164"/>
                  <a:pt x="749" y="168"/>
                  <a:pt x="749" y="167"/>
                </a:cubicBezTo>
                <a:cubicBezTo>
                  <a:pt x="746" y="163"/>
                  <a:pt x="748" y="165"/>
                  <a:pt x="747" y="163"/>
                </a:cubicBezTo>
                <a:close/>
                <a:moveTo>
                  <a:pt x="726" y="156"/>
                </a:moveTo>
                <a:cubicBezTo>
                  <a:pt x="725" y="156"/>
                  <a:pt x="728" y="159"/>
                  <a:pt x="729" y="160"/>
                </a:cubicBezTo>
                <a:cubicBezTo>
                  <a:pt x="730" y="160"/>
                  <a:pt x="728" y="158"/>
                  <a:pt x="726" y="156"/>
                </a:cubicBezTo>
                <a:close/>
                <a:moveTo>
                  <a:pt x="723" y="152"/>
                </a:moveTo>
                <a:cubicBezTo>
                  <a:pt x="722" y="152"/>
                  <a:pt x="721" y="151"/>
                  <a:pt x="721" y="150"/>
                </a:cubicBezTo>
                <a:cubicBezTo>
                  <a:pt x="720" y="150"/>
                  <a:pt x="720" y="151"/>
                  <a:pt x="721" y="152"/>
                </a:cubicBezTo>
                <a:cubicBezTo>
                  <a:pt x="722" y="151"/>
                  <a:pt x="725" y="155"/>
                  <a:pt x="724" y="153"/>
                </a:cubicBezTo>
                <a:cubicBezTo>
                  <a:pt x="723" y="153"/>
                  <a:pt x="723" y="153"/>
                  <a:pt x="723" y="152"/>
                </a:cubicBezTo>
                <a:close/>
                <a:moveTo>
                  <a:pt x="726" y="146"/>
                </a:moveTo>
                <a:cubicBezTo>
                  <a:pt x="727" y="147"/>
                  <a:pt x="726" y="147"/>
                  <a:pt x="728" y="149"/>
                </a:cubicBezTo>
                <a:cubicBezTo>
                  <a:pt x="729" y="150"/>
                  <a:pt x="727" y="147"/>
                  <a:pt x="726" y="146"/>
                </a:cubicBezTo>
                <a:close/>
                <a:moveTo>
                  <a:pt x="717" y="154"/>
                </a:moveTo>
                <a:cubicBezTo>
                  <a:pt x="718" y="156"/>
                  <a:pt x="715" y="152"/>
                  <a:pt x="714" y="152"/>
                </a:cubicBezTo>
                <a:cubicBezTo>
                  <a:pt x="714" y="153"/>
                  <a:pt x="716" y="154"/>
                  <a:pt x="717" y="156"/>
                </a:cubicBezTo>
                <a:cubicBezTo>
                  <a:pt x="718" y="156"/>
                  <a:pt x="718" y="155"/>
                  <a:pt x="717" y="154"/>
                </a:cubicBezTo>
                <a:close/>
                <a:moveTo>
                  <a:pt x="723" y="138"/>
                </a:moveTo>
                <a:cubicBezTo>
                  <a:pt x="726" y="140"/>
                  <a:pt x="727" y="142"/>
                  <a:pt x="728" y="143"/>
                </a:cubicBezTo>
                <a:cubicBezTo>
                  <a:pt x="727" y="141"/>
                  <a:pt x="725" y="139"/>
                  <a:pt x="723" y="138"/>
                </a:cubicBezTo>
                <a:close/>
                <a:moveTo>
                  <a:pt x="723" y="139"/>
                </a:moveTo>
                <a:cubicBezTo>
                  <a:pt x="723" y="138"/>
                  <a:pt x="722" y="137"/>
                  <a:pt x="721" y="137"/>
                </a:cubicBezTo>
                <a:cubicBezTo>
                  <a:pt x="720" y="136"/>
                  <a:pt x="720" y="136"/>
                  <a:pt x="720" y="137"/>
                </a:cubicBezTo>
                <a:cubicBezTo>
                  <a:pt x="721" y="139"/>
                  <a:pt x="722" y="140"/>
                  <a:pt x="723" y="141"/>
                </a:cubicBezTo>
                <a:cubicBezTo>
                  <a:pt x="722" y="139"/>
                  <a:pt x="720" y="138"/>
                  <a:pt x="721" y="137"/>
                </a:cubicBezTo>
                <a:cubicBezTo>
                  <a:pt x="723" y="139"/>
                  <a:pt x="724" y="140"/>
                  <a:pt x="725" y="140"/>
                </a:cubicBezTo>
                <a:cubicBezTo>
                  <a:pt x="724" y="139"/>
                  <a:pt x="724" y="139"/>
                  <a:pt x="723" y="139"/>
                </a:cubicBezTo>
                <a:close/>
                <a:moveTo>
                  <a:pt x="722" y="140"/>
                </a:moveTo>
                <a:cubicBezTo>
                  <a:pt x="719" y="137"/>
                  <a:pt x="719" y="137"/>
                  <a:pt x="719" y="137"/>
                </a:cubicBezTo>
                <a:cubicBezTo>
                  <a:pt x="718" y="137"/>
                  <a:pt x="720" y="140"/>
                  <a:pt x="721" y="141"/>
                </a:cubicBezTo>
                <a:cubicBezTo>
                  <a:pt x="722" y="141"/>
                  <a:pt x="722" y="141"/>
                  <a:pt x="722" y="140"/>
                </a:cubicBezTo>
                <a:close/>
                <a:moveTo>
                  <a:pt x="721" y="134"/>
                </a:moveTo>
                <a:cubicBezTo>
                  <a:pt x="720" y="134"/>
                  <a:pt x="719" y="134"/>
                  <a:pt x="719" y="134"/>
                </a:cubicBezTo>
                <a:cubicBezTo>
                  <a:pt x="723" y="138"/>
                  <a:pt x="724" y="137"/>
                  <a:pt x="721" y="134"/>
                </a:cubicBezTo>
                <a:close/>
                <a:moveTo>
                  <a:pt x="714" y="136"/>
                </a:moveTo>
                <a:cubicBezTo>
                  <a:pt x="715" y="135"/>
                  <a:pt x="715" y="135"/>
                  <a:pt x="714" y="134"/>
                </a:cubicBezTo>
                <a:cubicBezTo>
                  <a:pt x="713" y="133"/>
                  <a:pt x="712" y="134"/>
                  <a:pt x="714" y="136"/>
                </a:cubicBezTo>
                <a:close/>
                <a:moveTo>
                  <a:pt x="697" y="113"/>
                </a:moveTo>
                <a:cubicBezTo>
                  <a:pt x="698" y="114"/>
                  <a:pt x="698" y="113"/>
                  <a:pt x="697" y="113"/>
                </a:cubicBezTo>
                <a:cubicBezTo>
                  <a:pt x="696" y="113"/>
                  <a:pt x="694" y="110"/>
                  <a:pt x="693" y="110"/>
                </a:cubicBezTo>
                <a:cubicBezTo>
                  <a:pt x="695" y="112"/>
                  <a:pt x="698" y="116"/>
                  <a:pt x="700" y="117"/>
                </a:cubicBezTo>
                <a:cubicBezTo>
                  <a:pt x="699" y="116"/>
                  <a:pt x="696" y="113"/>
                  <a:pt x="697" y="113"/>
                </a:cubicBezTo>
                <a:close/>
                <a:moveTo>
                  <a:pt x="662" y="153"/>
                </a:moveTo>
                <a:cubicBezTo>
                  <a:pt x="663" y="154"/>
                  <a:pt x="665" y="156"/>
                  <a:pt x="666" y="156"/>
                </a:cubicBezTo>
                <a:cubicBezTo>
                  <a:pt x="665" y="155"/>
                  <a:pt x="663" y="152"/>
                  <a:pt x="662" y="153"/>
                </a:cubicBezTo>
                <a:close/>
                <a:moveTo>
                  <a:pt x="685" y="103"/>
                </a:moveTo>
                <a:cubicBezTo>
                  <a:pt x="687" y="104"/>
                  <a:pt x="686" y="104"/>
                  <a:pt x="687" y="105"/>
                </a:cubicBezTo>
                <a:cubicBezTo>
                  <a:pt x="688" y="106"/>
                  <a:pt x="689" y="106"/>
                  <a:pt x="689" y="106"/>
                </a:cubicBezTo>
                <a:cubicBezTo>
                  <a:pt x="688" y="105"/>
                  <a:pt x="687" y="103"/>
                  <a:pt x="685" y="103"/>
                </a:cubicBezTo>
                <a:close/>
                <a:moveTo>
                  <a:pt x="599" y="49"/>
                </a:moveTo>
                <a:cubicBezTo>
                  <a:pt x="600" y="50"/>
                  <a:pt x="603" y="51"/>
                  <a:pt x="603" y="50"/>
                </a:cubicBezTo>
                <a:cubicBezTo>
                  <a:pt x="600" y="49"/>
                  <a:pt x="601" y="50"/>
                  <a:pt x="599" y="49"/>
                </a:cubicBezTo>
                <a:close/>
                <a:moveTo>
                  <a:pt x="579" y="43"/>
                </a:moveTo>
                <a:cubicBezTo>
                  <a:pt x="579" y="42"/>
                  <a:pt x="584" y="44"/>
                  <a:pt x="581" y="43"/>
                </a:cubicBezTo>
                <a:cubicBezTo>
                  <a:pt x="581" y="43"/>
                  <a:pt x="576" y="41"/>
                  <a:pt x="579" y="43"/>
                </a:cubicBezTo>
                <a:close/>
                <a:moveTo>
                  <a:pt x="568" y="37"/>
                </a:moveTo>
                <a:cubicBezTo>
                  <a:pt x="568" y="36"/>
                  <a:pt x="570" y="37"/>
                  <a:pt x="571" y="38"/>
                </a:cubicBezTo>
                <a:cubicBezTo>
                  <a:pt x="573" y="38"/>
                  <a:pt x="568" y="36"/>
                  <a:pt x="567" y="36"/>
                </a:cubicBezTo>
                <a:cubicBezTo>
                  <a:pt x="570" y="37"/>
                  <a:pt x="565" y="36"/>
                  <a:pt x="568" y="37"/>
                </a:cubicBezTo>
                <a:close/>
                <a:moveTo>
                  <a:pt x="562" y="33"/>
                </a:moveTo>
                <a:cubicBezTo>
                  <a:pt x="563" y="34"/>
                  <a:pt x="563" y="33"/>
                  <a:pt x="565" y="33"/>
                </a:cubicBezTo>
                <a:cubicBezTo>
                  <a:pt x="567" y="35"/>
                  <a:pt x="567" y="35"/>
                  <a:pt x="567" y="35"/>
                </a:cubicBezTo>
                <a:cubicBezTo>
                  <a:pt x="570" y="35"/>
                  <a:pt x="558" y="30"/>
                  <a:pt x="562" y="33"/>
                </a:cubicBezTo>
                <a:close/>
                <a:moveTo>
                  <a:pt x="533" y="22"/>
                </a:moveTo>
                <a:cubicBezTo>
                  <a:pt x="531" y="22"/>
                  <a:pt x="527" y="19"/>
                  <a:pt x="523" y="19"/>
                </a:cubicBezTo>
                <a:cubicBezTo>
                  <a:pt x="524" y="20"/>
                  <a:pt x="519" y="18"/>
                  <a:pt x="519" y="19"/>
                </a:cubicBezTo>
                <a:cubicBezTo>
                  <a:pt x="522" y="20"/>
                  <a:pt x="520" y="20"/>
                  <a:pt x="524" y="21"/>
                </a:cubicBezTo>
                <a:cubicBezTo>
                  <a:pt x="522" y="19"/>
                  <a:pt x="526" y="20"/>
                  <a:pt x="528" y="20"/>
                </a:cubicBezTo>
                <a:cubicBezTo>
                  <a:pt x="529" y="21"/>
                  <a:pt x="532" y="22"/>
                  <a:pt x="535" y="23"/>
                </a:cubicBezTo>
                <a:cubicBezTo>
                  <a:pt x="534" y="23"/>
                  <a:pt x="535" y="22"/>
                  <a:pt x="533" y="22"/>
                </a:cubicBezTo>
                <a:close/>
                <a:moveTo>
                  <a:pt x="513" y="21"/>
                </a:moveTo>
                <a:cubicBezTo>
                  <a:pt x="515" y="21"/>
                  <a:pt x="520" y="24"/>
                  <a:pt x="520" y="23"/>
                </a:cubicBezTo>
                <a:cubicBezTo>
                  <a:pt x="516" y="22"/>
                  <a:pt x="514" y="21"/>
                  <a:pt x="513" y="21"/>
                </a:cubicBezTo>
                <a:close/>
                <a:moveTo>
                  <a:pt x="499" y="13"/>
                </a:moveTo>
                <a:cubicBezTo>
                  <a:pt x="501" y="14"/>
                  <a:pt x="499" y="14"/>
                  <a:pt x="502" y="15"/>
                </a:cubicBezTo>
                <a:cubicBezTo>
                  <a:pt x="501" y="14"/>
                  <a:pt x="504" y="14"/>
                  <a:pt x="502" y="14"/>
                </a:cubicBezTo>
                <a:cubicBezTo>
                  <a:pt x="502" y="14"/>
                  <a:pt x="499" y="13"/>
                  <a:pt x="499" y="13"/>
                </a:cubicBezTo>
                <a:close/>
                <a:moveTo>
                  <a:pt x="497" y="13"/>
                </a:moveTo>
                <a:cubicBezTo>
                  <a:pt x="502" y="15"/>
                  <a:pt x="497" y="14"/>
                  <a:pt x="497" y="15"/>
                </a:cubicBezTo>
                <a:cubicBezTo>
                  <a:pt x="499" y="15"/>
                  <a:pt x="500" y="16"/>
                  <a:pt x="501" y="16"/>
                </a:cubicBezTo>
                <a:cubicBezTo>
                  <a:pt x="500" y="15"/>
                  <a:pt x="499" y="13"/>
                  <a:pt x="497" y="13"/>
                </a:cubicBezTo>
                <a:close/>
                <a:moveTo>
                  <a:pt x="494" y="15"/>
                </a:moveTo>
                <a:cubicBezTo>
                  <a:pt x="494" y="14"/>
                  <a:pt x="496" y="15"/>
                  <a:pt x="496" y="14"/>
                </a:cubicBezTo>
                <a:cubicBezTo>
                  <a:pt x="492" y="13"/>
                  <a:pt x="493" y="14"/>
                  <a:pt x="494" y="15"/>
                </a:cubicBezTo>
                <a:close/>
                <a:moveTo>
                  <a:pt x="441" y="7"/>
                </a:moveTo>
                <a:cubicBezTo>
                  <a:pt x="441" y="7"/>
                  <a:pt x="443" y="7"/>
                  <a:pt x="445" y="7"/>
                </a:cubicBezTo>
                <a:cubicBezTo>
                  <a:pt x="444" y="7"/>
                  <a:pt x="445" y="7"/>
                  <a:pt x="444" y="7"/>
                </a:cubicBezTo>
                <a:cubicBezTo>
                  <a:pt x="444" y="7"/>
                  <a:pt x="439" y="7"/>
                  <a:pt x="441" y="7"/>
                </a:cubicBezTo>
                <a:close/>
                <a:moveTo>
                  <a:pt x="436" y="6"/>
                </a:moveTo>
                <a:cubicBezTo>
                  <a:pt x="433" y="6"/>
                  <a:pt x="434" y="5"/>
                  <a:pt x="431" y="6"/>
                </a:cubicBezTo>
                <a:cubicBezTo>
                  <a:pt x="431" y="6"/>
                  <a:pt x="433" y="6"/>
                  <a:pt x="432" y="7"/>
                </a:cubicBezTo>
                <a:cubicBezTo>
                  <a:pt x="434" y="7"/>
                  <a:pt x="436" y="8"/>
                  <a:pt x="437" y="7"/>
                </a:cubicBezTo>
                <a:cubicBezTo>
                  <a:pt x="432" y="7"/>
                  <a:pt x="433" y="6"/>
                  <a:pt x="436" y="6"/>
                </a:cubicBezTo>
                <a:close/>
                <a:moveTo>
                  <a:pt x="424" y="8"/>
                </a:moveTo>
                <a:cubicBezTo>
                  <a:pt x="420" y="7"/>
                  <a:pt x="426" y="6"/>
                  <a:pt x="421" y="7"/>
                </a:cubicBezTo>
                <a:cubicBezTo>
                  <a:pt x="423" y="7"/>
                  <a:pt x="420" y="8"/>
                  <a:pt x="424" y="8"/>
                </a:cubicBezTo>
                <a:close/>
                <a:moveTo>
                  <a:pt x="415" y="4"/>
                </a:moveTo>
                <a:cubicBezTo>
                  <a:pt x="415" y="4"/>
                  <a:pt x="414" y="4"/>
                  <a:pt x="413" y="4"/>
                </a:cubicBezTo>
                <a:cubicBezTo>
                  <a:pt x="415" y="4"/>
                  <a:pt x="417" y="5"/>
                  <a:pt x="420" y="5"/>
                </a:cubicBezTo>
                <a:cubicBezTo>
                  <a:pt x="420" y="4"/>
                  <a:pt x="417" y="4"/>
                  <a:pt x="415" y="4"/>
                </a:cubicBezTo>
                <a:close/>
                <a:moveTo>
                  <a:pt x="417" y="5"/>
                </a:moveTo>
                <a:cubicBezTo>
                  <a:pt x="417" y="6"/>
                  <a:pt x="414" y="6"/>
                  <a:pt x="412" y="5"/>
                </a:cubicBezTo>
                <a:cubicBezTo>
                  <a:pt x="412" y="6"/>
                  <a:pt x="415" y="6"/>
                  <a:pt x="416" y="7"/>
                </a:cubicBezTo>
                <a:cubicBezTo>
                  <a:pt x="416" y="7"/>
                  <a:pt x="417" y="7"/>
                  <a:pt x="418" y="7"/>
                </a:cubicBezTo>
                <a:cubicBezTo>
                  <a:pt x="413" y="6"/>
                  <a:pt x="418" y="6"/>
                  <a:pt x="419" y="6"/>
                </a:cubicBezTo>
                <a:cubicBezTo>
                  <a:pt x="419" y="6"/>
                  <a:pt x="419" y="5"/>
                  <a:pt x="417" y="5"/>
                </a:cubicBezTo>
                <a:close/>
                <a:moveTo>
                  <a:pt x="412" y="4"/>
                </a:moveTo>
                <a:cubicBezTo>
                  <a:pt x="409" y="4"/>
                  <a:pt x="409" y="5"/>
                  <a:pt x="410" y="5"/>
                </a:cubicBezTo>
                <a:cubicBezTo>
                  <a:pt x="409" y="4"/>
                  <a:pt x="414" y="5"/>
                  <a:pt x="413" y="5"/>
                </a:cubicBezTo>
                <a:cubicBezTo>
                  <a:pt x="410" y="4"/>
                  <a:pt x="413" y="4"/>
                  <a:pt x="412" y="4"/>
                </a:cubicBezTo>
                <a:close/>
                <a:moveTo>
                  <a:pt x="409" y="5"/>
                </a:moveTo>
                <a:cubicBezTo>
                  <a:pt x="405" y="5"/>
                  <a:pt x="405" y="5"/>
                  <a:pt x="405" y="5"/>
                </a:cubicBezTo>
                <a:cubicBezTo>
                  <a:pt x="404" y="6"/>
                  <a:pt x="408" y="6"/>
                  <a:pt x="407" y="7"/>
                </a:cubicBezTo>
                <a:cubicBezTo>
                  <a:pt x="409" y="7"/>
                  <a:pt x="409" y="7"/>
                  <a:pt x="412" y="8"/>
                </a:cubicBezTo>
                <a:cubicBezTo>
                  <a:pt x="411" y="7"/>
                  <a:pt x="404" y="6"/>
                  <a:pt x="409" y="5"/>
                </a:cubicBezTo>
                <a:close/>
                <a:moveTo>
                  <a:pt x="391" y="7"/>
                </a:moveTo>
                <a:cubicBezTo>
                  <a:pt x="393" y="7"/>
                  <a:pt x="395" y="7"/>
                  <a:pt x="397" y="7"/>
                </a:cubicBezTo>
                <a:cubicBezTo>
                  <a:pt x="397" y="7"/>
                  <a:pt x="397" y="7"/>
                  <a:pt x="397" y="7"/>
                </a:cubicBezTo>
                <a:cubicBezTo>
                  <a:pt x="395" y="7"/>
                  <a:pt x="393" y="7"/>
                  <a:pt x="391" y="7"/>
                </a:cubicBezTo>
                <a:close/>
                <a:moveTo>
                  <a:pt x="376" y="46"/>
                </a:moveTo>
                <a:cubicBezTo>
                  <a:pt x="376" y="47"/>
                  <a:pt x="379" y="47"/>
                  <a:pt x="380" y="47"/>
                </a:cubicBezTo>
                <a:cubicBezTo>
                  <a:pt x="378" y="47"/>
                  <a:pt x="378" y="46"/>
                  <a:pt x="376" y="46"/>
                </a:cubicBezTo>
                <a:close/>
                <a:moveTo>
                  <a:pt x="354" y="47"/>
                </a:moveTo>
                <a:cubicBezTo>
                  <a:pt x="353" y="48"/>
                  <a:pt x="359" y="47"/>
                  <a:pt x="359" y="47"/>
                </a:cubicBezTo>
                <a:cubicBezTo>
                  <a:pt x="357" y="47"/>
                  <a:pt x="357" y="46"/>
                  <a:pt x="354" y="47"/>
                </a:cubicBezTo>
                <a:close/>
                <a:moveTo>
                  <a:pt x="323" y="15"/>
                </a:moveTo>
                <a:cubicBezTo>
                  <a:pt x="323" y="16"/>
                  <a:pt x="322" y="16"/>
                  <a:pt x="324" y="16"/>
                </a:cubicBezTo>
                <a:cubicBezTo>
                  <a:pt x="326" y="16"/>
                  <a:pt x="326" y="15"/>
                  <a:pt x="323" y="15"/>
                </a:cubicBezTo>
                <a:close/>
                <a:moveTo>
                  <a:pt x="325" y="47"/>
                </a:moveTo>
                <a:cubicBezTo>
                  <a:pt x="324" y="48"/>
                  <a:pt x="328" y="47"/>
                  <a:pt x="329" y="46"/>
                </a:cubicBezTo>
                <a:cubicBezTo>
                  <a:pt x="327" y="47"/>
                  <a:pt x="327" y="46"/>
                  <a:pt x="325" y="47"/>
                </a:cubicBezTo>
                <a:close/>
                <a:moveTo>
                  <a:pt x="321" y="51"/>
                </a:moveTo>
                <a:cubicBezTo>
                  <a:pt x="324" y="50"/>
                  <a:pt x="323" y="50"/>
                  <a:pt x="321" y="51"/>
                </a:cubicBezTo>
                <a:cubicBezTo>
                  <a:pt x="323" y="51"/>
                  <a:pt x="325" y="50"/>
                  <a:pt x="327" y="50"/>
                </a:cubicBezTo>
                <a:cubicBezTo>
                  <a:pt x="328" y="50"/>
                  <a:pt x="328" y="49"/>
                  <a:pt x="328" y="49"/>
                </a:cubicBezTo>
                <a:cubicBezTo>
                  <a:pt x="325" y="50"/>
                  <a:pt x="321" y="49"/>
                  <a:pt x="321" y="51"/>
                </a:cubicBezTo>
                <a:close/>
                <a:moveTo>
                  <a:pt x="316" y="18"/>
                </a:moveTo>
                <a:cubicBezTo>
                  <a:pt x="319" y="17"/>
                  <a:pt x="317" y="18"/>
                  <a:pt x="320" y="18"/>
                </a:cubicBezTo>
                <a:cubicBezTo>
                  <a:pt x="319" y="17"/>
                  <a:pt x="321" y="17"/>
                  <a:pt x="321" y="16"/>
                </a:cubicBezTo>
                <a:cubicBezTo>
                  <a:pt x="318" y="17"/>
                  <a:pt x="319" y="17"/>
                  <a:pt x="317" y="17"/>
                </a:cubicBezTo>
                <a:cubicBezTo>
                  <a:pt x="317" y="17"/>
                  <a:pt x="317" y="17"/>
                  <a:pt x="316" y="18"/>
                </a:cubicBezTo>
                <a:close/>
                <a:moveTo>
                  <a:pt x="311" y="35"/>
                </a:moveTo>
                <a:cubicBezTo>
                  <a:pt x="312" y="34"/>
                  <a:pt x="316" y="34"/>
                  <a:pt x="315" y="34"/>
                </a:cubicBezTo>
                <a:cubicBezTo>
                  <a:pt x="314" y="34"/>
                  <a:pt x="308" y="35"/>
                  <a:pt x="311" y="35"/>
                </a:cubicBezTo>
                <a:close/>
                <a:moveTo>
                  <a:pt x="314" y="49"/>
                </a:moveTo>
                <a:cubicBezTo>
                  <a:pt x="314" y="50"/>
                  <a:pt x="318" y="49"/>
                  <a:pt x="318" y="49"/>
                </a:cubicBezTo>
                <a:lnTo>
                  <a:pt x="314" y="49"/>
                </a:lnTo>
                <a:close/>
                <a:moveTo>
                  <a:pt x="308" y="47"/>
                </a:moveTo>
                <a:cubicBezTo>
                  <a:pt x="308" y="48"/>
                  <a:pt x="314" y="46"/>
                  <a:pt x="315" y="46"/>
                </a:cubicBezTo>
                <a:cubicBezTo>
                  <a:pt x="315" y="46"/>
                  <a:pt x="315" y="45"/>
                  <a:pt x="316" y="45"/>
                </a:cubicBezTo>
                <a:cubicBezTo>
                  <a:pt x="313" y="46"/>
                  <a:pt x="309" y="47"/>
                  <a:pt x="308" y="47"/>
                </a:cubicBezTo>
                <a:close/>
                <a:moveTo>
                  <a:pt x="302" y="21"/>
                </a:moveTo>
                <a:cubicBezTo>
                  <a:pt x="305" y="21"/>
                  <a:pt x="305" y="20"/>
                  <a:pt x="306" y="20"/>
                </a:cubicBezTo>
                <a:cubicBezTo>
                  <a:pt x="306" y="19"/>
                  <a:pt x="307" y="19"/>
                  <a:pt x="307" y="19"/>
                </a:cubicBezTo>
                <a:cubicBezTo>
                  <a:pt x="304" y="20"/>
                  <a:pt x="303" y="20"/>
                  <a:pt x="302" y="21"/>
                </a:cubicBezTo>
                <a:close/>
                <a:moveTo>
                  <a:pt x="314" y="52"/>
                </a:moveTo>
                <a:cubicBezTo>
                  <a:pt x="313" y="52"/>
                  <a:pt x="311" y="53"/>
                  <a:pt x="311" y="53"/>
                </a:cubicBezTo>
                <a:cubicBezTo>
                  <a:pt x="314" y="52"/>
                  <a:pt x="313" y="53"/>
                  <a:pt x="315" y="52"/>
                </a:cubicBezTo>
                <a:cubicBezTo>
                  <a:pt x="315" y="52"/>
                  <a:pt x="315" y="52"/>
                  <a:pt x="314" y="52"/>
                </a:cubicBezTo>
                <a:close/>
                <a:moveTo>
                  <a:pt x="309" y="42"/>
                </a:moveTo>
                <a:cubicBezTo>
                  <a:pt x="307" y="43"/>
                  <a:pt x="305" y="43"/>
                  <a:pt x="304" y="44"/>
                </a:cubicBezTo>
                <a:cubicBezTo>
                  <a:pt x="306" y="44"/>
                  <a:pt x="309" y="43"/>
                  <a:pt x="310" y="42"/>
                </a:cubicBezTo>
                <a:cubicBezTo>
                  <a:pt x="310" y="42"/>
                  <a:pt x="310" y="41"/>
                  <a:pt x="309" y="41"/>
                </a:cubicBezTo>
                <a:lnTo>
                  <a:pt x="309" y="42"/>
                </a:lnTo>
                <a:close/>
                <a:moveTo>
                  <a:pt x="306" y="49"/>
                </a:moveTo>
                <a:cubicBezTo>
                  <a:pt x="308" y="49"/>
                  <a:pt x="309" y="49"/>
                  <a:pt x="310" y="49"/>
                </a:cubicBezTo>
                <a:cubicBezTo>
                  <a:pt x="310" y="48"/>
                  <a:pt x="310" y="48"/>
                  <a:pt x="311" y="48"/>
                </a:cubicBezTo>
                <a:cubicBezTo>
                  <a:pt x="311" y="48"/>
                  <a:pt x="311" y="48"/>
                  <a:pt x="311" y="48"/>
                </a:cubicBezTo>
                <a:cubicBezTo>
                  <a:pt x="308" y="49"/>
                  <a:pt x="307" y="48"/>
                  <a:pt x="306" y="49"/>
                </a:cubicBezTo>
                <a:close/>
                <a:moveTo>
                  <a:pt x="306" y="51"/>
                </a:moveTo>
                <a:cubicBezTo>
                  <a:pt x="307" y="51"/>
                  <a:pt x="308" y="50"/>
                  <a:pt x="309" y="50"/>
                </a:cubicBezTo>
                <a:cubicBezTo>
                  <a:pt x="310" y="50"/>
                  <a:pt x="310" y="50"/>
                  <a:pt x="310" y="50"/>
                </a:cubicBezTo>
                <a:cubicBezTo>
                  <a:pt x="310" y="50"/>
                  <a:pt x="310" y="50"/>
                  <a:pt x="310" y="50"/>
                </a:cubicBezTo>
                <a:cubicBezTo>
                  <a:pt x="307" y="50"/>
                  <a:pt x="304" y="51"/>
                  <a:pt x="306" y="51"/>
                </a:cubicBezTo>
                <a:close/>
                <a:moveTo>
                  <a:pt x="307" y="53"/>
                </a:moveTo>
                <a:cubicBezTo>
                  <a:pt x="309" y="53"/>
                  <a:pt x="306" y="54"/>
                  <a:pt x="306" y="54"/>
                </a:cubicBezTo>
                <a:cubicBezTo>
                  <a:pt x="309" y="54"/>
                  <a:pt x="310" y="53"/>
                  <a:pt x="311" y="52"/>
                </a:cubicBezTo>
                <a:cubicBezTo>
                  <a:pt x="310" y="52"/>
                  <a:pt x="308" y="53"/>
                  <a:pt x="307" y="53"/>
                </a:cubicBezTo>
                <a:close/>
                <a:moveTo>
                  <a:pt x="308" y="54"/>
                </a:moveTo>
                <a:cubicBezTo>
                  <a:pt x="305" y="55"/>
                  <a:pt x="306" y="55"/>
                  <a:pt x="305" y="56"/>
                </a:cubicBezTo>
                <a:cubicBezTo>
                  <a:pt x="308" y="55"/>
                  <a:pt x="309" y="56"/>
                  <a:pt x="310" y="55"/>
                </a:cubicBezTo>
                <a:cubicBezTo>
                  <a:pt x="308" y="55"/>
                  <a:pt x="308" y="55"/>
                  <a:pt x="308" y="54"/>
                </a:cubicBezTo>
                <a:close/>
                <a:moveTo>
                  <a:pt x="302" y="38"/>
                </a:moveTo>
                <a:cubicBezTo>
                  <a:pt x="300" y="39"/>
                  <a:pt x="300" y="39"/>
                  <a:pt x="300" y="40"/>
                </a:cubicBezTo>
                <a:cubicBezTo>
                  <a:pt x="303" y="39"/>
                  <a:pt x="303" y="39"/>
                  <a:pt x="302" y="38"/>
                </a:cubicBezTo>
                <a:close/>
                <a:moveTo>
                  <a:pt x="301" y="46"/>
                </a:moveTo>
                <a:cubicBezTo>
                  <a:pt x="300" y="47"/>
                  <a:pt x="300" y="47"/>
                  <a:pt x="299" y="47"/>
                </a:cubicBezTo>
                <a:cubicBezTo>
                  <a:pt x="299" y="47"/>
                  <a:pt x="297" y="48"/>
                  <a:pt x="299" y="48"/>
                </a:cubicBezTo>
                <a:cubicBezTo>
                  <a:pt x="300" y="47"/>
                  <a:pt x="305" y="45"/>
                  <a:pt x="302" y="46"/>
                </a:cubicBezTo>
                <a:cubicBezTo>
                  <a:pt x="302" y="46"/>
                  <a:pt x="301" y="46"/>
                  <a:pt x="301" y="46"/>
                </a:cubicBezTo>
                <a:close/>
                <a:moveTo>
                  <a:pt x="300" y="51"/>
                </a:moveTo>
                <a:cubicBezTo>
                  <a:pt x="300" y="51"/>
                  <a:pt x="303" y="50"/>
                  <a:pt x="303" y="50"/>
                </a:cubicBezTo>
                <a:cubicBezTo>
                  <a:pt x="301" y="50"/>
                  <a:pt x="297" y="52"/>
                  <a:pt x="300" y="51"/>
                </a:cubicBezTo>
                <a:close/>
                <a:moveTo>
                  <a:pt x="296" y="41"/>
                </a:moveTo>
                <a:cubicBezTo>
                  <a:pt x="296" y="40"/>
                  <a:pt x="297" y="40"/>
                  <a:pt x="297" y="40"/>
                </a:cubicBezTo>
                <a:cubicBezTo>
                  <a:pt x="294" y="40"/>
                  <a:pt x="293" y="42"/>
                  <a:pt x="296" y="41"/>
                </a:cubicBezTo>
                <a:close/>
                <a:moveTo>
                  <a:pt x="295" y="49"/>
                </a:moveTo>
                <a:cubicBezTo>
                  <a:pt x="293" y="50"/>
                  <a:pt x="294" y="51"/>
                  <a:pt x="297" y="51"/>
                </a:cubicBezTo>
                <a:cubicBezTo>
                  <a:pt x="298" y="50"/>
                  <a:pt x="294" y="50"/>
                  <a:pt x="297" y="49"/>
                </a:cubicBezTo>
                <a:cubicBezTo>
                  <a:pt x="296" y="49"/>
                  <a:pt x="296" y="49"/>
                  <a:pt x="295" y="49"/>
                </a:cubicBezTo>
                <a:close/>
                <a:moveTo>
                  <a:pt x="296" y="54"/>
                </a:moveTo>
                <a:cubicBezTo>
                  <a:pt x="296" y="55"/>
                  <a:pt x="294" y="55"/>
                  <a:pt x="294" y="55"/>
                </a:cubicBezTo>
                <a:cubicBezTo>
                  <a:pt x="294" y="56"/>
                  <a:pt x="294" y="56"/>
                  <a:pt x="295" y="57"/>
                </a:cubicBezTo>
                <a:cubicBezTo>
                  <a:pt x="293" y="57"/>
                  <a:pt x="293" y="57"/>
                  <a:pt x="293" y="57"/>
                </a:cubicBezTo>
                <a:cubicBezTo>
                  <a:pt x="293" y="58"/>
                  <a:pt x="293" y="58"/>
                  <a:pt x="292" y="58"/>
                </a:cubicBezTo>
                <a:cubicBezTo>
                  <a:pt x="294" y="58"/>
                  <a:pt x="294" y="58"/>
                  <a:pt x="295" y="58"/>
                </a:cubicBezTo>
                <a:cubicBezTo>
                  <a:pt x="293" y="58"/>
                  <a:pt x="293" y="57"/>
                  <a:pt x="297" y="57"/>
                </a:cubicBezTo>
                <a:cubicBezTo>
                  <a:pt x="297" y="56"/>
                  <a:pt x="295" y="56"/>
                  <a:pt x="295" y="56"/>
                </a:cubicBezTo>
                <a:cubicBezTo>
                  <a:pt x="295" y="55"/>
                  <a:pt x="299" y="54"/>
                  <a:pt x="298" y="54"/>
                </a:cubicBezTo>
                <a:cubicBezTo>
                  <a:pt x="297" y="55"/>
                  <a:pt x="297" y="54"/>
                  <a:pt x="296" y="54"/>
                </a:cubicBezTo>
                <a:close/>
                <a:moveTo>
                  <a:pt x="286" y="51"/>
                </a:moveTo>
                <a:cubicBezTo>
                  <a:pt x="286" y="52"/>
                  <a:pt x="282" y="52"/>
                  <a:pt x="282" y="53"/>
                </a:cubicBezTo>
                <a:cubicBezTo>
                  <a:pt x="285" y="52"/>
                  <a:pt x="292" y="51"/>
                  <a:pt x="293" y="49"/>
                </a:cubicBezTo>
                <a:cubicBezTo>
                  <a:pt x="289" y="50"/>
                  <a:pt x="289" y="51"/>
                  <a:pt x="286" y="51"/>
                </a:cubicBezTo>
                <a:close/>
                <a:moveTo>
                  <a:pt x="287" y="58"/>
                </a:moveTo>
                <a:cubicBezTo>
                  <a:pt x="291" y="56"/>
                  <a:pt x="292" y="55"/>
                  <a:pt x="293" y="54"/>
                </a:cubicBezTo>
                <a:cubicBezTo>
                  <a:pt x="288" y="56"/>
                  <a:pt x="290" y="56"/>
                  <a:pt x="287" y="58"/>
                </a:cubicBezTo>
                <a:close/>
                <a:moveTo>
                  <a:pt x="286" y="51"/>
                </a:moveTo>
                <a:cubicBezTo>
                  <a:pt x="288" y="50"/>
                  <a:pt x="291" y="49"/>
                  <a:pt x="291" y="48"/>
                </a:cubicBezTo>
                <a:cubicBezTo>
                  <a:pt x="289" y="49"/>
                  <a:pt x="285" y="51"/>
                  <a:pt x="286" y="51"/>
                </a:cubicBezTo>
                <a:close/>
                <a:moveTo>
                  <a:pt x="288" y="60"/>
                </a:moveTo>
                <a:cubicBezTo>
                  <a:pt x="289" y="60"/>
                  <a:pt x="294" y="59"/>
                  <a:pt x="294" y="59"/>
                </a:cubicBezTo>
                <a:cubicBezTo>
                  <a:pt x="293" y="59"/>
                  <a:pt x="289" y="59"/>
                  <a:pt x="288" y="60"/>
                </a:cubicBezTo>
                <a:close/>
                <a:moveTo>
                  <a:pt x="283" y="27"/>
                </a:moveTo>
                <a:cubicBezTo>
                  <a:pt x="276" y="29"/>
                  <a:pt x="276" y="29"/>
                  <a:pt x="276" y="29"/>
                </a:cubicBezTo>
                <a:cubicBezTo>
                  <a:pt x="277" y="30"/>
                  <a:pt x="274" y="30"/>
                  <a:pt x="274" y="31"/>
                </a:cubicBezTo>
                <a:cubicBezTo>
                  <a:pt x="278" y="29"/>
                  <a:pt x="276" y="29"/>
                  <a:pt x="281" y="28"/>
                </a:cubicBezTo>
                <a:cubicBezTo>
                  <a:pt x="281" y="28"/>
                  <a:pt x="279" y="29"/>
                  <a:pt x="280" y="29"/>
                </a:cubicBezTo>
                <a:cubicBezTo>
                  <a:pt x="282" y="28"/>
                  <a:pt x="282" y="29"/>
                  <a:pt x="284" y="28"/>
                </a:cubicBezTo>
                <a:cubicBezTo>
                  <a:pt x="285" y="27"/>
                  <a:pt x="281" y="28"/>
                  <a:pt x="283" y="27"/>
                </a:cubicBezTo>
                <a:close/>
                <a:moveTo>
                  <a:pt x="291" y="52"/>
                </a:moveTo>
                <a:cubicBezTo>
                  <a:pt x="291" y="51"/>
                  <a:pt x="289" y="52"/>
                  <a:pt x="291" y="51"/>
                </a:cubicBezTo>
                <a:cubicBezTo>
                  <a:pt x="285" y="53"/>
                  <a:pt x="289" y="53"/>
                  <a:pt x="291" y="52"/>
                </a:cubicBezTo>
                <a:close/>
                <a:moveTo>
                  <a:pt x="282" y="46"/>
                </a:moveTo>
                <a:cubicBezTo>
                  <a:pt x="282" y="46"/>
                  <a:pt x="281" y="46"/>
                  <a:pt x="281" y="47"/>
                </a:cubicBezTo>
                <a:cubicBezTo>
                  <a:pt x="283" y="46"/>
                  <a:pt x="285" y="46"/>
                  <a:pt x="286" y="45"/>
                </a:cubicBezTo>
                <a:cubicBezTo>
                  <a:pt x="284" y="45"/>
                  <a:pt x="284" y="45"/>
                  <a:pt x="282" y="46"/>
                </a:cubicBezTo>
                <a:close/>
                <a:moveTo>
                  <a:pt x="275" y="46"/>
                </a:moveTo>
                <a:cubicBezTo>
                  <a:pt x="277" y="46"/>
                  <a:pt x="280" y="44"/>
                  <a:pt x="281" y="44"/>
                </a:cubicBezTo>
                <a:cubicBezTo>
                  <a:pt x="282" y="44"/>
                  <a:pt x="286" y="42"/>
                  <a:pt x="284" y="42"/>
                </a:cubicBezTo>
                <a:cubicBezTo>
                  <a:pt x="283" y="43"/>
                  <a:pt x="276" y="45"/>
                  <a:pt x="275" y="46"/>
                </a:cubicBezTo>
                <a:close/>
                <a:moveTo>
                  <a:pt x="284" y="57"/>
                </a:moveTo>
                <a:cubicBezTo>
                  <a:pt x="285" y="56"/>
                  <a:pt x="283" y="55"/>
                  <a:pt x="287" y="54"/>
                </a:cubicBezTo>
                <a:cubicBezTo>
                  <a:pt x="288" y="53"/>
                  <a:pt x="286" y="54"/>
                  <a:pt x="285" y="54"/>
                </a:cubicBezTo>
                <a:cubicBezTo>
                  <a:pt x="284" y="55"/>
                  <a:pt x="285" y="55"/>
                  <a:pt x="283" y="56"/>
                </a:cubicBezTo>
                <a:cubicBezTo>
                  <a:pt x="282" y="56"/>
                  <a:pt x="285" y="56"/>
                  <a:pt x="281" y="57"/>
                </a:cubicBezTo>
                <a:cubicBezTo>
                  <a:pt x="281" y="58"/>
                  <a:pt x="283" y="57"/>
                  <a:pt x="284" y="57"/>
                </a:cubicBezTo>
                <a:cubicBezTo>
                  <a:pt x="283" y="57"/>
                  <a:pt x="283" y="57"/>
                  <a:pt x="284" y="57"/>
                </a:cubicBezTo>
                <a:close/>
                <a:moveTo>
                  <a:pt x="279" y="43"/>
                </a:moveTo>
                <a:cubicBezTo>
                  <a:pt x="279" y="43"/>
                  <a:pt x="279" y="43"/>
                  <a:pt x="280" y="43"/>
                </a:cubicBezTo>
                <a:cubicBezTo>
                  <a:pt x="280" y="43"/>
                  <a:pt x="283" y="42"/>
                  <a:pt x="283" y="42"/>
                </a:cubicBezTo>
                <a:cubicBezTo>
                  <a:pt x="281" y="42"/>
                  <a:pt x="281" y="42"/>
                  <a:pt x="279" y="43"/>
                </a:cubicBezTo>
                <a:close/>
                <a:moveTo>
                  <a:pt x="273" y="49"/>
                </a:moveTo>
                <a:cubicBezTo>
                  <a:pt x="277" y="47"/>
                  <a:pt x="276" y="49"/>
                  <a:pt x="277" y="48"/>
                </a:cubicBezTo>
                <a:cubicBezTo>
                  <a:pt x="278" y="48"/>
                  <a:pt x="278" y="48"/>
                  <a:pt x="278" y="47"/>
                </a:cubicBezTo>
                <a:cubicBezTo>
                  <a:pt x="276" y="48"/>
                  <a:pt x="274" y="48"/>
                  <a:pt x="273" y="49"/>
                </a:cubicBezTo>
                <a:close/>
                <a:moveTo>
                  <a:pt x="274" y="62"/>
                </a:moveTo>
                <a:cubicBezTo>
                  <a:pt x="273" y="62"/>
                  <a:pt x="272" y="63"/>
                  <a:pt x="272" y="63"/>
                </a:cubicBezTo>
                <a:cubicBezTo>
                  <a:pt x="273" y="62"/>
                  <a:pt x="274" y="63"/>
                  <a:pt x="275" y="62"/>
                </a:cubicBezTo>
                <a:cubicBezTo>
                  <a:pt x="274" y="62"/>
                  <a:pt x="281" y="60"/>
                  <a:pt x="282" y="59"/>
                </a:cubicBezTo>
                <a:cubicBezTo>
                  <a:pt x="281" y="60"/>
                  <a:pt x="280" y="60"/>
                  <a:pt x="280" y="60"/>
                </a:cubicBezTo>
                <a:cubicBezTo>
                  <a:pt x="279" y="60"/>
                  <a:pt x="280" y="59"/>
                  <a:pt x="278" y="59"/>
                </a:cubicBezTo>
                <a:cubicBezTo>
                  <a:pt x="279" y="60"/>
                  <a:pt x="277" y="60"/>
                  <a:pt x="275" y="61"/>
                </a:cubicBezTo>
                <a:cubicBezTo>
                  <a:pt x="276" y="61"/>
                  <a:pt x="275" y="61"/>
                  <a:pt x="274" y="62"/>
                </a:cubicBezTo>
                <a:close/>
                <a:moveTo>
                  <a:pt x="270" y="48"/>
                </a:moveTo>
                <a:cubicBezTo>
                  <a:pt x="270" y="49"/>
                  <a:pt x="273" y="48"/>
                  <a:pt x="276" y="47"/>
                </a:cubicBezTo>
                <a:cubicBezTo>
                  <a:pt x="273" y="47"/>
                  <a:pt x="273" y="46"/>
                  <a:pt x="271" y="47"/>
                </a:cubicBezTo>
                <a:cubicBezTo>
                  <a:pt x="272" y="47"/>
                  <a:pt x="274" y="47"/>
                  <a:pt x="270" y="48"/>
                </a:cubicBezTo>
                <a:close/>
                <a:moveTo>
                  <a:pt x="276" y="60"/>
                </a:moveTo>
                <a:cubicBezTo>
                  <a:pt x="276" y="60"/>
                  <a:pt x="277" y="59"/>
                  <a:pt x="276" y="59"/>
                </a:cubicBezTo>
                <a:cubicBezTo>
                  <a:pt x="270" y="61"/>
                  <a:pt x="269" y="62"/>
                  <a:pt x="276" y="60"/>
                </a:cubicBezTo>
                <a:close/>
                <a:moveTo>
                  <a:pt x="264" y="34"/>
                </a:moveTo>
                <a:cubicBezTo>
                  <a:pt x="262" y="34"/>
                  <a:pt x="261" y="35"/>
                  <a:pt x="261" y="35"/>
                </a:cubicBezTo>
                <a:cubicBezTo>
                  <a:pt x="263" y="35"/>
                  <a:pt x="265" y="34"/>
                  <a:pt x="265" y="34"/>
                </a:cubicBezTo>
                <a:cubicBezTo>
                  <a:pt x="264" y="34"/>
                  <a:pt x="264" y="34"/>
                  <a:pt x="264" y="34"/>
                </a:cubicBezTo>
                <a:close/>
                <a:moveTo>
                  <a:pt x="248" y="40"/>
                </a:moveTo>
                <a:cubicBezTo>
                  <a:pt x="250" y="40"/>
                  <a:pt x="247" y="41"/>
                  <a:pt x="248" y="41"/>
                </a:cubicBezTo>
                <a:cubicBezTo>
                  <a:pt x="251" y="40"/>
                  <a:pt x="250" y="40"/>
                  <a:pt x="252" y="39"/>
                </a:cubicBezTo>
                <a:cubicBezTo>
                  <a:pt x="252" y="39"/>
                  <a:pt x="252" y="40"/>
                  <a:pt x="253" y="39"/>
                </a:cubicBezTo>
                <a:cubicBezTo>
                  <a:pt x="254" y="39"/>
                  <a:pt x="253" y="39"/>
                  <a:pt x="254" y="38"/>
                </a:cubicBezTo>
                <a:cubicBezTo>
                  <a:pt x="257" y="37"/>
                  <a:pt x="256" y="38"/>
                  <a:pt x="259" y="36"/>
                </a:cubicBezTo>
                <a:cubicBezTo>
                  <a:pt x="260" y="36"/>
                  <a:pt x="260" y="36"/>
                  <a:pt x="260" y="35"/>
                </a:cubicBezTo>
                <a:cubicBezTo>
                  <a:pt x="258" y="36"/>
                  <a:pt x="258" y="36"/>
                  <a:pt x="256" y="36"/>
                </a:cubicBezTo>
                <a:cubicBezTo>
                  <a:pt x="258" y="36"/>
                  <a:pt x="253" y="38"/>
                  <a:pt x="254" y="37"/>
                </a:cubicBezTo>
                <a:cubicBezTo>
                  <a:pt x="251" y="38"/>
                  <a:pt x="252" y="39"/>
                  <a:pt x="250" y="40"/>
                </a:cubicBezTo>
                <a:cubicBezTo>
                  <a:pt x="250" y="39"/>
                  <a:pt x="251" y="39"/>
                  <a:pt x="250" y="39"/>
                </a:cubicBezTo>
                <a:cubicBezTo>
                  <a:pt x="245" y="41"/>
                  <a:pt x="242" y="42"/>
                  <a:pt x="238" y="44"/>
                </a:cubicBezTo>
                <a:cubicBezTo>
                  <a:pt x="237" y="45"/>
                  <a:pt x="241" y="44"/>
                  <a:pt x="239" y="45"/>
                </a:cubicBezTo>
                <a:cubicBezTo>
                  <a:pt x="235" y="46"/>
                  <a:pt x="238" y="43"/>
                  <a:pt x="235" y="45"/>
                </a:cubicBezTo>
                <a:cubicBezTo>
                  <a:pt x="236" y="45"/>
                  <a:pt x="236" y="46"/>
                  <a:pt x="238" y="45"/>
                </a:cubicBezTo>
                <a:cubicBezTo>
                  <a:pt x="239" y="44"/>
                  <a:pt x="241" y="44"/>
                  <a:pt x="242" y="44"/>
                </a:cubicBezTo>
                <a:cubicBezTo>
                  <a:pt x="243" y="43"/>
                  <a:pt x="241" y="44"/>
                  <a:pt x="242" y="43"/>
                </a:cubicBezTo>
                <a:cubicBezTo>
                  <a:pt x="245" y="42"/>
                  <a:pt x="246" y="41"/>
                  <a:pt x="248" y="40"/>
                </a:cubicBezTo>
                <a:close/>
                <a:moveTo>
                  <a:pt x="253" y="56"/>
                </a:moveTo>
                <a:cubicBezTo>
                  <a:pt x="253" y="57"/>
                  <a:pt x="253" y="57"/>
                  <a:pt x="254" y="57"/>
                </a:cubicBezTo>
                <a:cubicBezTo>
                  <a:pt x="257" y="55"/>
                  <a:pt x="256" y="56"/>
                  <a:pt x="258" y="55"/>
                </a:cubicBezTo>
                <a:cubicBezTo>
                  <a:pt x="258" y="55"/>
                  <a:pt x="263" y="53"/>
                  <a:pt x="264" y="52"/>
                </a:cubicBezTo>
                <a:cubicBezTo>
                  <a:pt x="260" y="53"/>
                  <a:pt x="255" y="56"/>
                  <a:pt x="253" y="56"/>
                </a:cubicBezTo>
                <a:close/>
                <a:moveTo>
                  <a:pt x="264" y="64"/>
                </a:moveTo>
                <a:cubicBezTo>
                  <a:pt x="267" y="64"/>
                  <a:pt x="264" y="65"/>
                  <a:pt x="263" y="65"/>
                </a:cubicBezTo>
                <a:cubicBezTo>
                  <a:pt x="263" y="66"/>
                  <a:pt x="263" y="66"/>
                  <a:pt x="264" y="66"/>
                </a:cubicBezTo>
                <a:cubicBezTo>
                  <a:pt x="264" y="65"/>
                  <a:pt x="265" y="66"/>
                  <a:pt x="267" y="65"/>
                </a:cubicBezTo>
                <a:cubicBezTo>
                  <a:pt x="268" y="64"/>
                  <a:pt x="268" y="64"/>
                  <a:pt x="268" y="63"/>
                </a:cubicBezTo>
                <a:cubicBezTo>
                  <a:pt x="267" y="64"/>
                  <a:pt x="265" y="63"/>
                  <a:pt x="264" y="64"/>
                </a:cubicBezTo>
                <a:close/>
                <a:moveTo>
                  <a:pt x="261" y="65"/>
                </a:moveTo>
                <a:cubicBezTo>
                  <a:pt x="261" y="65"/>
                  <a:pt x="261" y="65"/>
                  <a:pt x="261" y="65"/>
                </a:cubicBezTo>
                <a:cubicBezTo>
                  <a:pt x="263" y="65"/>
                  <a:pt x="266" y="63"/>
                  <a:pt x="264" y="63"/>
                </a:cubicBezTo>
                <a:cubicBezTo>
                  <a:pt x="264" y="64"/>
                  <a:pt x="263" y="64"/>
                  <a:pt x="261" y="65"/>
                </a:cubicBezTo>
                <a:close/>
                <a:moveTo>
                  <a:pt x="253" y="68"/>
                </a:moveTo>
                <a:cubicBezTo>
                  <a:pt x="255" y="68"/>
                  <a:pt x="258" y="67"/>
                  <a:pt x="259" y="67"/>
                </a:cubicBezTo>
                <a:cubicBezTo>
                  <a:pt x="258" y="67"/>
                  <a:pt x="261" y="66"/>
                  <a:pt x="260" y="66"/>
                </a:cubicBezTo>
                <a:cubicBezTo>
                  <a:pt x="257" y="67"/>
                  <a:pt x="256" y="67"/>
                  <a:pt x="253" y="68"/>
                </a:cubicBezTo>
                <a:close/>
                <a:moveTo>
                  <a:pt x="256" y="64"/>
                </a:moveTo>
                <a:cubicBezTo>
                  <a:pt x="258" y="64"/>
                  <a:pt x="255" y="65"/>
                  <a:pt x="257" y="65"/>
                </a:cubicBezTo>
                <a:cubicBezTo>
                  <a:pt x="258" y="64"/>
                  <a:pt x="257" y="64"/>
                  <a:pt x="258" y="63"/>
                </a:cubicBezTo>
                <a:lnTo>
                  <a:pt x="256" y="64"/>
                </a:lnTo>
                <a:close/>
                <a:moveTo>
                  <a:pt x="249" y="75"/>
                </a:moveTo>
                <a:cubicBezTo>
                  <a:pt x="249" y="75"/>
                  <a:pt x="249" y="75"/>
                  <a:pt x="248" y="75"/>
                </a:cubicBezTo>
                <a:cubicBezTo>
                  <a:pt x="247" y="75"/>
                  <a:pt x="250" y="73"/>
                  <a:pt x="247" y="74"/>
                </a:cubicBezTo>
                <a:cubicBezTo>
                  <a:pt x="250" y="74"/>
                  <a:pt x="243" y="77"/>
                  <a:pt x="246" y="77"/>
                </a:cubicBezTo>
                <a:cubicBezTo>
                  <a:pt x="246" y="77"/>
                  <a:pt x="247" y="76"/>
                  <a:pt x="247" y="76"/>
                </a:cubicBezTo>
                <a:cubicBezTo>
                  <a:pt x="246" y="77"/>
                  <a:pt x="246" y="77"/>
                  <a:pt x="247" y="77"/>
                </a:cubicBezTo>
                <a:cubicBezTo>
                  <a:pt x="249" y="75"/>
                  <a:pt x="255" y="74"/>
                  <a:pt x="257" y="72"/>
                </a:cubicBezTo>
                <a:cubicBezTo>
                  <a:pt x="255" y="72"/>
                  <a:pt x="252" y="74"/>
                  <a:pt x="249" y="75"/>
                </a:cubicBezTo>
                <a:close/>
                <a:moveTo>
                  <a:pt x="248" y="62"/>
                </a:moveTo>
                <a:cubicBezTo>
                  <a:pt x="250" y="61"/>
                  <a:pt x="251" y="61"/>
                  <a:pt x="251" y="60"/>
                </a:cubicBezTo>
                <a:cubicBezTo>
                  <a:pt x="249" y="61"/>
                  <a:pt x="248" y="62"/>
                  <a:pt x="248" y="62"/>
                </a:cubicBezTo>
                <a:close/>
                <a:moveTo>
                  <a:pt x="246" y="67"/>
                </a:moveTo>
                <a:cubicBezTo>
                  <a:pt x="243" y="68"/>
                  <a:pt x="245" y="69"/>
                  <a:pt x="248" y="68"/>
                </a:cubicBezTo>
                <a:cubicBezTo>
                  <a:pt x="248" y="67"/>
                  <a:pt x="246" y="68"/>
                  <a:pt x="246" y="67"/>
                </a:cubicBezTo>
                <a:close/>
                <a:moveTo>
                  <a:pt x="244" y="65"/>
                </a:moveTo>
                <a:cubicBezTo>
                  <a:pt x="243" y="65"/>
                  <a:pt x="245" y="64"/>
                  <a:pt x="245" y="63"/>
                </a:cubicBezTo>
                <a:cubicBezTo>
                  <a:pt x="242" y="64"/>
                  <a:pt x="242" y="66"/>
                  <a:pt x="244" y="65"/>
                </a:cubicBezTo>
                <a:close/>
                <a:moveTo>
                  <a:pt x="241" y="72"/>
                </a:moveTo>
                <a:cubicBezTo>
                  <a:pt x="241" y="72"/>
                  <a:pt x="241" y="71"/>
                  <a:pt x="240" y="71"/>
                </a:cubicBezTo>
                <a:cubicBezTo>
                  <a:pt x="240" y="72"/>
                  <a:pt x="239" y="72"/>
                  <a:pt x="239" y="72"/>
                </a:cubicBezTo>
                <a:cubicBezTo>
                  <a:pt x="239" y="72"/>
                  <a:pt x="238" y="73"/>
                  <a:pt x="238" y="73"/>
                </a:cubicBezTo>
                <a:cubicBezTo>
                  <a:pt x="242" y="71"/>
                  <a:pt x="237" y="74"/>
                  <a:pt x="239" y="74"/>
                </a:cubicBezTo>
                <a:cubicBezTo>
                  <a:pt x="243" y="71"/>
                  <a:pt x="246" y="72"/>
                  <a:pt x="248" y="70"/>
                </a:cubicBezTo>
                <a:cubicBezTo>
                  <a:pt x="245" y="70"/>
                  <a:pt x="241" y="73"/>
                  <a:pt x="239" y="73"/>
                </a:cubicBezTo>
                <a:cubicBezTo>
                  <a:pt x="239" y="73"/>
                  <a:pt x="240" y="72"/>
                  <a:pt x="241" y="72"/>
                </a:cubicBezTo>
                <a:close/>
                <a:moveTo>
                  <a:pt x="239" y="71"/>
                </a:moveTo>
                <a:cubicBezTo>
                  <a:pt x="236" y="72"/>
                  <a:pt x="237" y="73"/>
                  <a:pt x="236" y="74"/>
                </a:cubicBezTo>
                <a:cubicBezTo>
                  <a:pt x="238" y="73"/>
                  <a:pt x="239" y="72"/>
                  <a:pt x="239" y="71"/>
                </a:cubicBezTo>
                <a:close/>
                <a:moveTo>
                  <a:pt x="226" y="49"/>
                </a:moveTo>
                <a:cubicBezTo>
                  <a:pt x="226" y="48"/>
                  <a:pt x="225" y="49"/>
                  <a:pt x="227" y="47"/>
                </a:cubicBezTo>
                <a:cubicBezTo>
                  <a:pt x="225" y="49"/>
                  <a:pt x="222" y="49"/>
                  <a:pt x="221" y="51"/>
                </a:cubicBezTo>
                <a:cubicBezTo>
                  <a:pt x="225" y="49"/>
                  <a:pt x="224" y="50"/>
                  <a:pt x="226" y="50"/>
                </a:cubicBezTo>
                <a:cubicBezTo>
                  <a:pt x="224" y="51"/>
                  <a:pt x="224" y="51"/>
                  <a:pt x="222" y="51"/>
                </a:cubicBezTo>
                <a:cubicBezTo>
                  <a:pt x="223" y="52"/>
                  <a:pt x="227" y="50"/>
                  <a:pt x="230" y="49"/>
                </a:cubicBezTo>
                <a:cubicBezTo>
                  <a:pt x="230" y="48"/>
                  <a:pt x="230" y="48"/>
                  <a:pt x="231" y="47"/>
                </a:cubicBezTo>
                <a:cubicBezTo>
                  <a:pt x="231" y="47"/>
                  <a:pt x="231" y="48"/>
                  <a:pt x="233" y="47"/>
                </a:cubicBezTo>
                <a:cubicBezTo>
                  <a:pt x="233" y="46"/>
                  <a:pt x="233" y="46"/>
                  <a:pt x="233" y="46"/>
                </a:cubicBezTo>
                <a:cubicBezTo>
                  <a:pt x="229" y="48"/>
                  <a:pt x="228" y="48"/>
                  <a:pt x="226" y="49"/>
                </a:cubicBezTo>
                <a:close/>
                <a:moveTo>
                  <a:pt x="235" y="57"/>
                </a:moveTo>
                <a:cubicBezTo>
                  <a:pt x="233" y="58"/>
                  <a:pt x="231" y="59"/>
                  <a:pt x="230" y="59"/>
                </a:cubicBezTo>
                <a:cubicBezTo>
                  <a:pt x="228" y="60"/>
                  <a:pt x="231" y="59"/>
                  <a:pt x="232" y="59"/>
                </a:cubicBezTo>
                <a:cubicBezTo>
                  <a:pt x="232" y="59"/>
                  <a:pt x="231" y="59"/>
                  <a:pt x="233" y="58"/>
                </a:cubicBezTo>
                <a:cubicBezTo>
                  <a:pt x="233" y="58"/>
                  <a:pt x="233" y="59"/>
                  <a:pt x="232" y="59"/>
                </a:cubicBezTo>
                <a:cubicBezTo>
                  <a:pt x="234" y="58"/>
                  <a:pt x="236" y="58"/>
                  <a:pt x="236" y="57"/>
                </a:cubicBezTo>
                <a:cubicBezTo>
                  <a:pt x="235" y="57"/>
                  <a:pt x="235" y="57"/>
                  <a:pt x="235" y="57"/>
                </a:cubicBezTo>
                <a:close/>
                <a:moveTo>
                  <a:pt x="235" y="64"/>
                </a:moveTo>
                <a:cubicBezTo>
                  <a:pt x="237" y="63"/>
                  <a:pt x="235" y="65"/>
                  <a:pt x="235" y="65"/>
                </a:cubicBezTo>
                <a:cubicBezTo>
                  <a:pt x="238" y="64"/>
                  <a:pt x="238" y="64"/>
                  <a:pt x="238" y="63"/>
                </a:cubicBezTo>
                <a:cubicBezTo>
                  <a:pt x="237" y="64"/>
                  <a:pt x="235" y="64"/>
                  <a:pt x="235" y="64"/>
                </a:cubicBezTo>
                <a:close/>
                <a:moveTo>
                  <a:pt x="230" y="61"/>
                </a:moveTo>
                <a:cubicBezTo>
                  <a:pt x="230" y="61"/>
                  <a:pt x="228" y="63"/>
                  <a:pt x="231" y="62"/>
                </a:cubicBezTo>
                <a:cubicBezTo>
                  <a:pt x="230" y="62"/>
                  <a:pt x="232" y="60"/>
                  <a:pt x="232" y="60"/>
                </a:cubicBezTo>
                <a:cubicBezTo>
                  <a:pt x="231" y="60"/>
                  <a:pt x="230" y="61"/>
                  <a:pt x="230" y="61"/>
                </a:cubicBezTo>
                <a:close/>
                <a:moveTo>
                  <a:pt x="227" y="61"/>
                </a:moveTo>
                <a:cubicBezTo>
                  <a:pt x="227" y="62"/>
                  <a:pt x="227" y="62"/>
                  <a:pt x="227" y="62"/>
                </a:cubicBezTo>
                <a:cubicBezTo>
                  <a:pt x="228" y="61"/>
                  <a:pt x="229" y="60"/>
                  <a:pt x="230" y="60"/>
                </a:cubicBezTo>
                <a:cubicBezTo>
                  <a:pt x="230" y="60"/>
                  <a:pt x="229" y="60"/>
                  <a:pt x="227" y="61"/>
                </a:cubicBezTo>
                <a:close/>
                <a:moveTo>
                  <a:pt x="225" y="71"/>
                </a:moveTo>
                <a:cubicBezTo>
                  <a:pt x="228" y="69"/>
                  <a:pt x="229" y="68"/>
                  <a:pt x="232" y="66"/>
                </a:cubicBezTo>
                <a:cubicBezTo>
                  <a:pt x="230" y="67"/>
                  <a:pt x="232" y="66"/>
                  <a:pt x="232" y="65"/>
                </a:cubicBezTo>
                <a:cubicBezTo>
                  <a:pt x="230" y="67"/>
                  <a:pt x="226" y="67"/>
                  <a:pt x="226" y="68"/>
                </a:cubicBezTo>
                <a:cubicBezTo>
                  <a:pt x="227" y="69"/>
                  <a:pt x="228" y="67"/>
                  <a:pt x="230" y="67"/>
                </a:cubicBezTo>
                <a:cubicBezTo>
                  <a:pt x="230" y="67"/>
                  <a:pt x="231" y="67"/>
                  <a:pt x="231" y="67"/>
                </a:cubicBezTo>
                <a:cubicBezTo>
                  <a:pt x="228" y="69"/>
                  <a:pt x="225" y="70"/>
                  <a:pt x="225" y="71"/>
                </a:cubicBezTo>
                <a:close/>
                <a:moveTo>
                  <a:pt x="228" y="73"/>
                </a:moveTo>
                <a:cubicBezTo>
                  <a:pt x="228" y="73"/>
                  <a:pt x="228" y="72"/>
                  <a:pt x="226" y="73"/>
                </a:cubicBezTo>
                <a:cubicBezTo>
                  <a:pt x="227" y="74"/>
                  <a:pt x="227" y="74"/>
                  <a:pt x="227" y="74"/>
                </a:cubicBezTo>
                <a:cubicBezTo>
                  <a:pt x="228" y="73"/>
                  <a:pt x="231" y="72"/>
                  <a:pt x="230" y="72"/>
                </a:cubicBezTo>
                <a:lnTo>
                  <a:pt x="228" y="73"/>
                </a:lnTo>
                <a:close/>
                <a:moveTo>
                  <a:pt x="221" y="77"/>
                </a:moveTo>
                <a:cubicBezTo>
                  <a:pt x="221" y="77"/>
                  <a:pt x="224" y="76"/>
                  <a:pt x="225" y="76"/>
                </a:cubicBezTo>
                <a:cubicBezTo>
                  <a:pt x="224" y="77"/>
                  <a:pt x="222" y="78"/>
                  <a:pt x="221" y="79"/>
                </a:cubicBezTo>
                <a:cubicBezTo>
                  <a:pt x="223" y="78"/>
                  <a:pt x="225" y="77"/>
                  <a:pt x="227" y="76"/>
                </a:cubicBezTo>
                <a:cubicBezTo>
                  <a:pt x="228" y="75"/>
                  <a:pt x="227" y="75"/>
                  <a:pt x="226" y="74"/>
                </a:cubicBezTo>
                <a:cubicBezTo>
                  <a:pt x="224" y="75"/>
                  <a:pt x="223" y="76"/>
                  <a:pt x="222" y="77"/>
                </a:cubicBezTo>
                <a:cubicBezTo>
                  <a:pt x="222" y="76"/>
                  <a:pt x="221" y="76"/>
                  <a:pt x="221" y="77"/>
                </a:cubicBezTo>
                <a:close/>
                <a:moveTo>
                  <a:pt x="224" y="73"/>
                </a:moveTo>
                <a:cubicBezTo>
                  <a:pt x="220" y="76"/>
                  <a:pt x="220" y="76"/>
                  <a:pt x="220" y="76"/>
                </a:cubicBezTo>
                <a:cubicBezTo>
                  <a:pt x="222" y="76"/>
                  <a:pt x="221" y="76"/>
                  <a:pt x="224" y="75"/>
                </a:cubicBezTo>
                <a:cubicBezTo>
                  <a:pt x="223" y="74"/>
                  <a:pt x="226" y="73"/>
                  <a:pt x="224" y="73"/>
                </a:cubicBezTo>
                <a:close/>
                <a:moveTo>
                  <a:pt x="206" y="64"/>
                </a:moveTo>
                <a:cubicBezTo>
                  <a:pt x="207" y="65"/>
                  <a:pt x="208" y="64"/>
                  <a:pt x="207" y="65"/>
                </a:cubicBezTo>
                <a:cubicBezTo>
                  <a:pt x="212" y="62"/>
                  <a:pt x="208" y="64"/>
                  <a:pt x="209" y="63"/>
                </a:cubicBezTo>
                <a:cubicBezTo>
                  <a:pt x="210" y="62"/>
                  <a:pt x="210" y="63"/>
                  <a:pt x="212" y="62"/>
                </a:cubicBezTo>
                <a:cubicBezTo>
                  <a:pt x="212" y="61"/>
                  <a:pt x="209" y="62"/>
                  <a:pt x="206" y="64"/>
                </a:cubicBezTo>
                <a:close/>
                <a:moveTo>
                  <a:pt x="197" y="73"/>
                </a:moveTo>
                <a:cubicBezTo>
                  <a:pt x="198" y="73"/>
                  <a:pt x="198" y="72"/>
                  <a:pt x="198" y="73"/>
                </a:cubicBezTo>
                <a:cubicBezTo>
                  <a:pt x="199" y="72"/>
                  <a:pt x="200" y="71"/>
                  <a:pt x="200" y="71"/>
                </a:cubicBezTo>
                <a:cubicBezTo>
                  <a:pt x="198" y="72"/>
                  <a:pt x="201" y="70"/>
                  <a:pt x="200" y="70"/>
                </a:cubicBezTo>
                <a:cubicBezTo>
                  <a:pt x="197" y="72"/>
                  <a:pt x="200" y="72"/>
                  <a:pt x="197" y="73"/>
                </a:cubicBezTo>
                <a:close/>
                <a:moveTo>
                  <a:pt x="196" y="70"/>
                </a:moveTo>
                <a:cubicBezTo>
                  <a:pt x="196" y="71"/>
                  <a:pt x="198" y="69"/>
                  <a:pt x="197" y="71"/>
                </a:cubicBezTo>
                <a:cubicBezTo>
                  <a:pt x="200" y="69"/>
                  <a:pt x="198" y="68"/>
                  <a:pt x="196" y="70"/>
                </a:cubicBezTo>
                <a:close/>
                <a:moveTo>
                  <a:pt x="191" y="75"/>
                </a:moveTo>
                <a:cubicBezTo>
                  <a:pt x="192" y="74"/>
                  <a:pt x="194" y="72"/>
                  <a:pt x="192" y="73"/>
                </a:cubicBezTo>
                <a:cubicBezTo>
                  <a:pt x="192" y="74"/>
                  <a:pt x="189" y="75"/>
                  <a:pt x="191" y="75"/>
                </a:cubicBezTo>
                <a:close/>
                <a:moveTo>
                  <a:pt x="187" y="76"/>
                </a:moveTo>
                <a:cubicBezTo>
                  <a:pt x="186" y="77"/>
                  <a:pt x="184" y="78"/>
                  <a:pt x="185" y="79"/>
                </a:cubicBezTo>
                <a:cubicBezTo>
                  <a:pt x="185" y="78"/>
                  <a:pt x="187" y="77"/>
                  <a:pt x="187" y="78"/>
                </a:cubicBezTo>
                <a:cubicBezTo>
                  <a:pt x="186" y="78"/>
                  <a:pt x="187" y="78"/>
                  <a:pt x="188" y="77"/>
                </a:cubicBezTo>
                <a:cubicBezTo>
                  <a:pt x="189" y="76"/>
                  <a:pt x="189" y="76"/>
                  <a:pt x="187" y="76"/>
                </a:cubicBezTo>
                <a:close/>
                <a:moveTo>
                  <a:pt x="186" y="75"/>
                </a:moveTo>
                <a:cubicBezTo>
                  <a:pt x="185" y="76"/>
                  <a:pt x="184" y="77"/>
                  <a:pt x="184" y="77"/>
                </a:cubicBezTo>
                <a:cubicBezTo>
                  <a:pt x="183" y="78"/>
                  <a:pt x="188" y="76"/>
                  <a:pt x="188" y="75"/>
                </a:cubicBezTo>
                <a:cubicBezTo>
                  <a:pt x="186" y="76"/>
                  <a:pt x="187" y="75"/>
                  <a:pt x="186" y="75"/>
                </a:cubicBezTo>
                <a:close/>
                <a:moveTo>
                  <a:pt x="186" y="95"/>
                </a:moveTo>
                <a:cubicBezTo>
                  <a:pt x="187" y="94"/>
                  <a:pt x="186" y="95"/>
                  <a:pt x="186" y="95"/>
                </a:cubicBezTo>
                <a:cubicBezTo>
                  <a:pt x="191" y="92"/>
                  <a:pt x="191" y="92"/>
                  <a:pt x="191" y="92"/>
                </a:cubicBezTo>
                <a:cubicBezTo>
                  <a:pt x="192" y="92"/>
                  <a:pt x="191" y="93"/>
                  <a:pt x="193" y="92"/>
                </a:cubicBezTo>
                <a:cubicBezTo>
                  <a:pt x="192" y="92"/>
                  <a:pt x="195" y="91"/>
                  <a:pt x="195" y="90"/>
                </a:cubicBezTo>
                <a:cubicBezTo>
                  <a:pt x="194" y="91"/>
                  <a:pt x="193" y="90"/>
                  <a:pt x="192" y="91"/>
                </a:cubicBezTo>
                <a:cubicBezTo>
                  <a:pt x="190" y="93"/>
                  <a:pt x="187" y="94"/>
                  <a:pt x="186" y="95"/>
                </a:cubicBezTo>
                <a:close/>
                <a:moveTo>
                  <a:pt x="178" y="81"/>
                </a:moveTo>
                <a:cubicBezTo>
                  <a:pt x="176" y="83"/>
                  <a:pt x="179" y="82"/>
                  <a:pt x="180" y="81"/>
                </a:cubicBezTo>
                <a:cubicBezTo>
                  <a:pt x="181" y="80"/>
                  <a:pt x="183" y="79"/>
                  <a:pt x="183" y="79"/>
                </a:cubicBezTo>
                <a:cubicBezTo>
                  <a:pt x="180" y="81"/>
                  <a:pt x="183" y="78"/>
                  <a:pt x="178" y="81"/>
                </a:cubicBezTo>
                <a:close/>
                <a:moveTo>
                  <a:pt x="182" y="80"/>
                </a:moveTo>
                <a:cubicBezTo>
                  <a:pt x="182" y="81"/>
                  <a:pt x="178" y="83"/>
                  <a:pt x="179" y="83"/>
                </a:cubicBezTo>
                <a:cubicBezTo>
                  <a:pt x="181" y="82"/>
                  <a:pt x="182" y="82"/>
                  <a:pt x="183" y="81"/>
                </a:cubicBezTo>
                <a:cubicBezTo>
                  <a:pt x="180" y="82"/>
                  <a:pt x="186" y="79"/>
                  <a:pt x="182" y="80"/>
                </a:cubicBezTo>
                <a:close/>
                <a:moveTo>
                  <a:pt x="182" y="82"/>
                </a:moveTo>
                <a:cubicBezTo>
                  <a:pt x="180" y="84"/>
                  <a:pt x="178" y="86"/>
                  <a:pt x="180" y="86"/>
                </a:cubicBezTo>
                <a:cubicBezTo>
                  <a:pt x="180" y="85"/>
                  <a:pt x="183" y="83"/>
                  <a:pt x="181" y="85"/>
                </a:cubicBezTo>
                <a:cubicBezTo>
                  <a:pt x="186" y="82"/>
                  <a:pt x="180" y="85"/>
                  <a:pt x="183" y="82"/>
                </a:cubicBezTo>
                <a:cubicBezTo>
                  <a:pt x="182" y="82"/>
                  <a:pt x="182" y="83"/>
                  <a:pt x="182" y="82"/>
                </a:cubicBezTo>
                <a:close/>
                <a:moveTo>
                  <a:pt x="165" y="91"/>
                </a:moveTo>
                <a:cubicBezTo>
                  <a:pt x="163" y="92"/>
                  <a:pt x="163" y="92"/>
                  <a:pt x="163" y="93"/>
                </a:cubicBezTo>
                <a:cubicBezTo>
                  <a:pt x="163" y="92"/>
                  <a:pt x="159" y="95"/>
                  <a:pt x="158" y="95"/>
                </a:cubicBezTo>
                <a:cubicBezTo>
                  <a:pt x="159" y="96"/>
                  <a:pt x="163" y="93"/>
                  <a:pt x="166" y="91"/>
                </a:cubicBezTo>
                <a:cubicBezTo>
                  <a:pt x="165" y="91"/>
                  <a:pt x="167" y="90"/>
                  <a:pt x="165" y="91"/>
                </a:cubicBezTo>
                <a:close/>
                <a:moveTo>
                  <a:pt x="167" y="91"/>
                </a:moveTo>
                <a:cubicBezTo>
                  <a:pt x="169" y="90"/>
                  <a:pt x="169" y="90"/>
                  <a:pt x="171" y="90"/>
                </a:cubicBezTo>
                <a:cubicBezTo>
                  <a:pt x="171" y="88"/>
                  <a:pt x="176" y="85"/>
                  <a:pt x="178" y="83"/>
                </a:cubicBezTo>
                <a:cubicBezTo>
                  <a:pt x="176" y="84"/>
                  <a:pt x="176" y="82"/>
                  <a:pt x="174" y="84"/>
                </a:cubicBezTo>
                <a:cubicBezTo>
                  <a:pt x="175" y="85"/>
                  <a:pt x="170" y="87"/>
                  <a:pt x="170" y="88"/>
                </a:cubicBezTo>
                <a:cubicBezTo>
                  <a:pt x="169" y="88"/>
                  <a:pt x="169" y="88"/>
                  <a:pt x="169" y="87"/>
                </a:cubicBezTo>
                <a:cubicBezTo>
                  <a:pt x="166" y="90"/>
                  <a:pt x="167" y="90"/>
                  <a:pt x="167" y="91"/>
                </a:cubicBezTo>
                <a:close/>
                <a:moveTo>
                  <a:pt x="173" y="93"/>
                </a:moveTo>
                <a:cubicBezTo>
                  <a:pt x="174" y="92"/>
                  <a:pt x="173" y="94"/>
                  <a:pt x="176" y="92"/>
                </a:cubicBezTo>
                <a:cubicBezTo>
                  <a:pt x="176" y="91"/>
                  <a:pt x="175" y="92"/>
                  <a:pt x="176" y="91"/>
                </a:cubicBezTo>
                <a:cubicBezTo>
                  <a:pt x="174" y="92"/>
                  <a:pt x="173" y="92"/>
                  <a:pt x="173" y="93"/>
                </a:cubicBezTo>
                <a:close/>
                <a:moveTo>
                  <a:pt x="174" y="104"/>
                </a:moveTo>
                <a:cubicBezTo>
                  <a:pt x="174" y="105"/>
                  <a:pt x="181" y="100"/>
                  <a:pt x="180" y="100"/>
                </a:cubicBezTo>
                <a:cubicBezTo>
                  <a:pt x="177" y="102"/>
                  <a:pt x="177" y="103"/>
                  <a:pt x="174" y="104"/>
                </a:cubicBezTo>
                <a:close/>
                <a:moveTo>
                  <a:pt x="164" y="99"/>
                </a:moveTo>
                <a:cubicBezTo>
                  <a:pt x="166" y="98"/>
                  <a:pt x="169" y="96"/>
                  <a:pt x="170" y="95"/>
                </a:cubicBezTo>
                <a:cubicBezTo>
                  <a:pt x="167" y="97"/>
                  <a:pt x="165" y="97"/>
                  <a:pt x="164" y="99"/>
                </a:cubicBezTo>
                <a:close/>
                <a:moveTo>
                  <a:pt x="159" y="99"/>
                </a:moveTo>
                <a:cubicBezTo>
                  <a:pt x="159" y="100"/>
                  <a:pt x="158" y="100"/>
                  <a:pt x="158" y="100"/>
                </a:cubicBezTo>
                <a:cubicBezTo>
                  <a:pt x="160" y="99"/>
                  <a:pt x="160" y="98"/>
                  <a:pt x="161" y="97"/>
                </a:cubicBezTo>
                <a:cubicBezTo>
                  <a:pt x="161" y="97"/>
                  <a:pt x="161" y="98"/>
                  <a:pt x="162" y="97"/>
                </a:cubicBezTo>
                <a:cubicBezTo>
                  <a:pt x="163" y="96"/>
                  <a:pt x="162" y="97"/>
                  <a:pt x="162" y="97"/>
                </a:cubicBezTo>
                <a:cubicBezTo>
                  <a:pt x="158" y="99"/>
                  <a:pt x="158" y="99"/>
                  <a:pt x="158" y="99"/>
                </a:cubicBezTo>
                <a:cubicBezTo>
                  <a:pt x="158" y="100"/>
                  <a:pt x="157" y="102"/>
                  <a:pt x="159" y="99"/>
                </a:cubicBezTo>
                <a:close/>
                <a:moveTo>
                  <a:pt x="153" y="99"/>
                </a:moveTo>
                <a:cubicBezTo>
                  <a:pt x="153" y="99"/>
                  <a:pt x="152" y="100"/>
                  <a:pt x="153" y="101"/>
                </a:cubicBezTo>
                <a:cubicBezTo>
                  <a:pt x="151" y="101"/>
                  <a:pt x="149" y="103"/>
                  <a:pt x="150" y="103"/>
                </a:cubicBezTo>
                <a:cubicBezTo>
                  <a:pt x="154" y="100"/>
                  <a:pt x="153" y="100"/>
                  <a:pt x="156" y="98"/>
                </a:cubicBezTo>
                <a:cubicBezTo>
                  <a:pt x="155" y="98"/>
                  <a:pt x="155" y="98"/>
                  <a:pt x="154" y="98"/>
                </a:cubicBezTo>
                <a:cubicBezTo>
                  <a:pt x="154" y="100"/>
                  <a:pt x="154" y="98"/>
                  <a:pt x="153" y="99"/>
                </a:cubicBezTo>
                <a:close/>
                <a:moveTo>
                  <a:pt x="160" y="120"/>
                </a:moveTo>
                <a:cubicBezTo>
                  <a:pt x="160" y="120"/>
                  <a:pt x="160" y="121"/>
                  <a:pt x="161" y="120"/>
                </a:cubicBezTo>
                <a:cubicBezTo>
                  <a:pt x="162" y="119"/>
                  <a:pt x="165" y="116"/>
                  <a:pt x="163" y="117"/>
                </a:cubicBezTo>
                <a:cubicBezTo>
                  <a:pt x="163" y="117"/>
                  <a:pt x="162" y="119"/>
                  <a:pt x="160" y="120"/>
                </a:cubicBezTo>
                <a:close/>
                <a:moveTo>
                  <a:pt x="150" y="106"/>
                </a:moveTo>
                <a:cubicBezTo>
                  <a:pt x="148" y="108"/>
                  <a:pt x="154" y="103"/>
                  <a:pt x="151" y="106"/>
                </a:cubicBezTo>
                <a:cubicBezTo>
                  <a:pt x="154" y="104"/>
                  <a:pt x="154" y="104"/>
                  <a:pt x="154" y="104"/>
                </a:cubicBezTo>
                <a:cubicBezTo>
                  <a:pt x="154" y="103"/>
                  <a:pt x="153" y="104"/>
                  <a:pt x="154" y="103"/>
                </a:cubicBezTo>
                <a:cubicBezTo>
                  <a:pt x="151" y="105"/>
                  <a:pt x="151" y="105"/>
                  <a:pt x="150" y="106"/>
                </a:cubicBezTo>
                <a:close/>
                <a:moveTo>
                  <a:pt x="146" y="105"/>
                </a:moveTo>
                <a:cubicBezTo>
                  <a:pt x="142" y="108"/>
                  <a:pt x="147" y="106"/>
                  <a:pt x="145" y="108"/>
                </a:cubicBezTo>
                <a:cubicBezTo>
                  <a:pt x="147" y="106"/>
                  <a:pt x="146" y="106"/>
                  <a:pt x="149" y="104"/>
                </a:cubicBezTo>
                <a:cubicBezTo>
                  <a:pt x="148" y="104"/>
                  <a:pt x="149" y="103"/>
                  <a:pt x="149" y="103"/>
                </a:cubicBezTo>
                <a:cubicBezTo>
                  <a:pt x="145" y="105"/>
                  <a:pt x="149" y="103"/>
                  <a:pt x="146" y="106"/>
                </a:cubicBezTo>
                <a:cubicBezTo>
                  <a:pt x="146" y="105"/>
                  <a:pt x="147" y="104"/>
                  <a:pt x="146" y="105"/>
                </a:cubicBezTo>
                <a:close/>
                <a:moveTo>
                  <a:pt x="153" y="120"/>
                </a:moveTo>
                <a:cubicBezTo>
                  <a:pt x="156" y="118"/>
                  <a:pt x="154" y="119"/>
                  <a:pt x="157" y="116"/>
                </a:cubicBezTo>
                <a:cubicBezTo>
                  <a:pt x="156" y="117"/>
                  <a:pt x="154" y="118"/>
                  <a:pt x="152" y="119"/>
                </a:cubicBezTo>
                <a:cubicBezTo>
                  <a:pt x="154" y="119"/>
                  <a:pt x="151" y="121"/>
                  <a:pt x="149" y="122"/>
                </a:cubicBezTo>
                <a:cubicBezTo>
                  <a:pt x="148" y="124"/>
                  <a:pt x="152" y="120"/>
                  <a:pt x="151" y="122"/>
                </a:cubicBezTo>
                <a:cubicBezTo>
                  <a:pt x="153" y="120"/>
                  <a:pt x="153" y="119"/>
                  <a:pt x="154" y="119"/>
                </a:cubicBezTo>
                <a:cubicBezTo>
                  <a:pt x="154" y="119"/>
                  <a:pt x="153" y="120"/>
                  <a:pt x="153" y="120"/>
                </a:cubicBezTo>
                <a:close/>
                <a:moveTo>
                  <a:pt x="136" y="117"/>
                </a:moveTo>
                <a:cubicBezTo>
                  <a:pt x="139" y="115"/>
                  <a:pt x="135" y="118"/>
                  <a:pt x="135" y="118"/>
                </a:cubicBezTo>
                <a:cubicBezTo>
                  <a:pt x="138" y="116"/>
                  <a:pt x="140" y="115"/>
                  <a:pt x="142" y="113"/>
                </a:cubicBezTo>
                <a:cubicBezTo>
                  <a:pt x="142" y="112"/>
                  <a:pt x="147" y="109"/>
                  <a:pt x="148" y="107"/>
                </a:cubicBezTo>
                <a:cubicBezTo>
                  <a:pt x="147" y="108"/>
                  <a:pt x="146" y="108"/>
                  <a:pt x="146" y="108"/>
                </a:cubicBezTo>
                <a:cubicBezTo>
                  <a:pt x="144" y="109"/>
                  <a:pt x="144" y="110"/>
                  <a:pt x="142" y="111"/>
                </a:cubicBezTo>
                <a:cubicBezTo>
                  <a:pt x="141" y="113"/>
                  <a:pt x="142" y="113"/>
                  <a:pt x="141" y="113"/>
                </a:cubicBezTo>
                <a:cubicBezTo>
                  <a:pt x="140" y="113"/>
                  <a:pt x="136" y="116"/>
                  <a:pt x="136" y="117"/>
                </a:cubicBezTo>
                <a:close/>
                <a:moveTo>
                  <a:pt x="153" y="123"/>
                </a:moveTo>
                <a:cubicBezTo>
                  <a:pt x="154" y="123"/>
                  <a:pt x="157" y="120"/>
                  <a:pt x="156" y="120"/>
                </a:cubicBezTo>
                <a:cubicBezTo>
                  <a:pt x="155" y="121"/>
                  <a:pt x="152" y="123"/>
                  <a:pt x="153" y="123"/>
                </a:cubicBezTo>
                <a:close/>
                <a:moveTo>
                  <a:pt x="137" y="109"/>
                </a:moveTo>
                <a:cubicBezTo>
                  <a:pt x="139" y="108"/>
                  <a:pt x="141" y="106"/>
                  <a:pt x="141" y="106"/>
                </a:cubicBezTo>
                <a:cubicBezTo>
                  <a:pt x="139" y="107"/>
                  <a:pt x="137" y="109"/>
                  <a:pt x="137" y="109"/>
                </a:cubicBezTo>
                <a:close/>
                <a:moveTo>
                  <a:pt x="136" y="114"/>
                </a:moveTo>
                <a:cubicBezTo>
                  <a:pt x="138" y="114"/>
                  <a:pt x="137" y="113"/>
                  <a:pt x="137" y="115"/>
                </a:cubicBezTo>
                <a:cubicBezTo>
                  <a:pt x="138" y="114"/>
                  <a:pt x="138" y="113"/>
                  <a:pt x="141" y="111"/>
                </a:cubicBezTo>
                <a:cubicBezTo>
                  <a:pt x="142" y="110"/>
                  <a:pt x="141" y="111"/>
                  <a:pt x="140" y="111"/>
                </a:cubicBezTo>
                <a:cubicBezTo>
                  <a:pt x="141" y="110"/>
                  <a:pt x="142" y="110"/>
                  <a:pt x="143" y="109"/>
                </a:cubicBezTo>
                <a:cubicBezTo>
                  <a:pt x="143" y="109"/>
                  <a:pt x="144" y="108"/>
                  <a:pt x="143" y="108"/>
                </a:cubicBezTo>
                <a:cubicBezTo>
                  <a:pt x="141" y="111"/>
                  <a:pt x="139" y="111"/>
                  <a:pt x="136" y="114"/>
                </a:cubicBezTo>
                <a:close/>
                <a:moveTo>
                  <a:pt x="142" y="117"/>
                </a:moveTo>
                <a:cubicBezTo>
                  <a:pt x="140" y="118"/>
                  <a:pt x="142" y="116"/>
                  <a:pt x="144" y="115"/>
                </a:cubicBezTo>
                <a:cubicBezTo>
                  <a:pt x="144" y="114"/>
                  <a:pt x="142" y="115"/>
                  <a:pt x="141" y="116"/>
                </a:cubicBezTo>
                <a:cubicBezTo>
                  <a:pt x="141" y="116"/>
                  <a:pt x="141" y="117"/>
                  <a:pt x="140" y="117"/>
                </a:cubicBezTo>
                <a:cubicBezTo>
                  <a:pt x="137" y="118"/>
                  <a:pt x="139" y="119"/>
                  <a:pt x="136" y="120"/>
                </a:cubicBezTo>
                <a:cubicBezTo>
                  <a:pt x="136" y="121"/>
                  <a:pt x="133" y="123"/>
                  <a:pt x="132" y="124"/>
                </a:cubicBezTo>
                <a:cubicBezTo>
                  <a:pt x="133" y="124"/>
                  <a:pt x="131" y="125"/>
                  <a:pt x="131" y="126"/>
                </a:cubicBezTo>
                <a:cubicBezTo>
                  <a:pt x="133" y="124"/>
                  <a:pt x="135" y="122"/>
                  <a:pt x="134" y="124"/>
                </a:cubicBezTo>
                <a:cubicBezTo>
                  <a:pt x="135" y="124"/>
                  <a:pt x="139" y="121"/>
                  <a:pt x="138" y="121"/>
                </a:cubicBezTo>
                <a:cubicBezTo>
                  <a:pt x="137" y="121"/>
                  <a:pt x="135" y="124"/>
                  <a:pt x="135" y="123"/>
                </a:cubicBezTo>
                <a:cubicBezTo>
                  <a:pt x="136" y="122"/>
                  <a:pt x="135" y="122"/>
                  <a:pt x="137" y="121"/>
                </a:cubicBezTo>
                <a:cubicBezTo>
                  <a:pt x="139" y="119"/>
                  <a:pt x="142" y="117"/>
                  <a:pt x="142" y="117"/>
                </a:cubicBezTo>
                <a:close/>
                <a:moveTo>
                  <a:pt x="143" y="118"/>
                </a:moveTo>
                <a:cubicBezTo>
                  <a:pt x="141" y="119"/>
                  <a:pt x="141" y="119"/>
                  <a:pt x="141" y="119"/>
                </a:cubicBezTo>
                <a:cubicBezTo>
                  <a:pt x="140" y="120"/>
                  <a:pt x="140" y="120"/>
                  <a:pt x="141" y="121"/>
                </a:cubicBezTo>
                <a:cubicBezTo>
                  <a:pt x="143" y="119"/>
                  <a:pt x="142" y="119"/>
                  <a:pt x="143" y="118"/>
                </a:cubicBezTo>
                <a:cubicBezTo>
                  <a:pt x="143" y="119"/>
                  <a:pt x="144" y="118"/>
                  <a:pt x="145" y="117"/>
                </a:cubicBezTo>
                <a:cubicBezTo>
                  <a:pt x="143" y="118"/>
                  <a:pt x="144" y="117"/>
                  <a:pt x="143" y="118"/>
                </a:cubicBezTo>
                <a:close/>
                <a:moveTo>
                  <a:pt x="146" y="128"/>
                </a:moveTo>
                <a:cubicBezTo>
                  <a:pt x="147" y="128"/>
                  <a:pt x="145" y="129"/>
                  <a:pt x="145" y="130"/>
                </a:cubicBezTo>
                <a:cubicBezTo>
                  <a:pt x="146" y="129"/>
                  <a:pt x="146" y="129"/>
                  <a:pt x="148" y="128"/>
                </a:cubicBezTo>
                <a:cubicBezTo>
                  <a:pt x="147" y="128"/>
                  <a:pt x="147" y="127"/>
                  <a:pt x="148" y="127"/>
                </a:cubicBezTo>
                <a:cubicBezTo>
                  <a:pt x="147" y="127"/>
                  <a:pt x="146" y="128"/>
                  <a:pt x="146" y="128"/>
                </a:cubicBezTo>
                <a:close/>
                <a:moveTo>
                  <a:pt x="133" y="117"/>
                </a:moveTo>
                <a:cubicBezTo>
                  <a:pt x="133" y="118"/>
                  <a:pt x="134" y="117"/>
                  <a:pt x="135" y="117"/>
                </a:cubicBezTo>
                <a:cubicBezTo>
                  <a:pt x="136" y="116"/>
                  <a:pt x="137" y="115"/>
                  <a:pt x="137" y="115"/>
                </a:cubicBezTo>
                <a:cubicBezTo>
                  <a:pt x="136" y="116"/>
                  <a:pt x="135" y="115"/>
                  <a:pt x="133" y="117"/>
                </a:cubicBezTo>
                <a:close/>
                <a:moveTo>
                  <a:pt x="144" y="129"/>
                </a:moveTo>
                <a:cubicBezTo>
                  <a:pt x="143" y="129"/>
                  <a:pt x="141" y="129"/>
                  <a:pt x="139" y="132"/>
                </a:cubicBezTo>
                <a:cubicBezTo>
                  <a:pt x="139" y="133"/>
                  <a:pt x="145" y="129"/>
                  <a:pt x="146" y="127"/>
                </a:cubicBezTo>
                <a:cubicBezTo>
                  <a:pt x="145" y="128"/>
                  <a:pt x="144" y="128"/>
                  <a:pt x="144" y="129"/>
                </a:cubicBezTo>
                <a:close/>
                <a:moveTo>
                  <a:pt x="133" y="117"/>
                </a:moveTo>
                <a:cubicBezTo>
                  <a:pt x="132" y="118"/>
                  <a:pt x="132" y="117"/>
                  <a:pt x="131" y="118"/>
                </a:cubicBezTo>
                <a:cubicBezTo>
                  <a:pt x="131" y="119"/>
                  <a:pt x="133" y="117"/>
                  <a:pt x="135" y="116"/>
                </a:cubicBezTo>
                <a:cubicBezTo>
                  <a:pt x="134" y="116"/>
                  <a:pt x="136" y="114"/>
                  <a:pt x="134" y="115"/>
                </a:cubicBezTo>
                <a:cubicBezTo>
                  <a:pt x="134" y="116"/>
                  <a:pt x="134" y="116"/>
                  <a:pt x="133" y="117"/>
                </a:cubicBezTo>
                <a:close/>
                <a:moveTo>
                  <a:pt x="138" y="122"/>
                </a:moveTo>
                <a:cubicBezTo>
                  <a:pt x="137" y="123"/>
                  <a:pt x="137" y="123"/>
                  <a:pt x="139" y="122"/>
                </a:cubicBezTo>
                <a:cubicBezTo>
                  <a:pt x="140" y="121"/>
                  <a:pt x="140" y="120"/>
                  <a:pt x="138" y="122"/>
                </a:cubicBezTo>
                <a:close/>
                <a:moveTo>
                  <a:pt x="139" y="137"/>
                </a:moveTo>
                <a:cubicBezTo>
                  <a:pt x="141" y="135"/>
                  <a:pt x="141" y="137"/>
                  <a:pt x="139" y="138"/>
                </a:cubicBezTo>
                <a:cubicBezTo>
                  <a:pt x="140" y="137"/>
                  <a:pt x="141" y="137"/>
                  <a:pt x="142" y="136"/>
                </a:cubicBezTo>
                <a:cubicBezTo>
                  <a:pt x="142" y="135"/>
                  <a:pt x="142" y="135"/>
                  <a:pt x="142" y="135"/>
                </a:cubicBezTo>
                <a:cubicBezTo>
                  <a:pt x="142" y="135"/>
                  <a:pt x="143" y="134"/>
                  <a:pt x="144" y="134"/>
                </a:cubicBezTo>
                <a:cubicBezTo>
                  <a:pt x="142" y="136"/>
                  <a:pt x="138" y="139"/>
                  <a:pt x="138" y="140"/>
                </a:cubicBezTo>
                <a:cubicBezTo>
                  <a:pt x="138" y="140"/>
                  <a:pt x="137" y="141"/>
                  <a:pt x="136" y="141"/>
                </a:cubicBezTo>
                <a:cubicBezTo>
                  <a:pt x="138" y="140"/>
                  <a:pt x="138" y="139"/>
                  <a:pt x="139" y="138"/>
                </a:cubicBezTo>
                <a:cubicBezTo>
                  <a:pt x="139" y="137"/>
                  <a:pt x="136" y="138"/>
                  <a:pt x="133" y="141"/>
                </a:cubicBezTo>
                <a:cubicBezTo>
                  <a:pt x="134" y="141"/>
                  <a:pt x="136" y="139"/>
                  <a:pt x="137" y="139"/>
                </a:cubicBezTo>
                <a:cubicBezTo>
                  <a:pt x="137" y="139"/>
                  <a:pt x="138" y="139"/>
                  <a:pt x="138" y="139"/>
                </a:cubicBezTo>
                <a:cubicBezTo>
                  <a:pt x="135" y="142"/>
                  <a:pt x="132" y="145"/>
                  <a:pt x="132" y="146"/>
                </a:cubicBezTo>
                <a:cubicBezTo>
                  <a:pt x="133" y="145"/>
                  <a:pt x="135" y="144"/>
                  <a:pt x="135" y="143"/>
                </a:cubicBezTo>
                <a:cubicBezTo>
                  <a:pt x="134" y="144"/>
                  <a:pt x="134" y="144"/>
                  <a:pt x="134" y="144"/>
                </a:cubicBezTo>
                <a:cubicBezTo>
                  <a:pt x="135" y="144"/>
                  <a:pt x="136" y="142"/>
                  <a:pt x="136" y="142"/>
                </a:cubicBezTo>
                <a:cubicBezTo>
                  <a:pt x="137" y="142"/>
                  <a:pt x="134" y="145"/>
                  <a:pt x="137" y="143"/>
                </a:cubicBezTo>
                <a:cubicBezTo>
                  <a:pt x="136" y="142"/>
                  <a:pt x="139" y="141"/>
                  <a:pt x="140" y="141"/>
                </a:cubicBezTo>
                <a:cubicBezTo>
                  <a:pt x="139" y="140"/>
                  <a:pt x="141" y="139"/>
                  <a:pt x="141" y="139"/>
                </a:cubicBezTo>
                <a:cubicBezTo>
                  <a:pt x="140" y="139"/>
                  <a:pt x="140" y="139"/>
                  <a:pt x="141" y="138"/>
                </a:cubicBezTo>
                <a:cubicBezTo>
                  <a:pt x="144" y="136"/>
                  <a:pt x="146" y="134"/>
                  <a:pt x="148" y="133"/>
                </a:cubicBezTo>
                <a:cubicBezTo>
                  <a:pt x="147" y="133"/>
                  <a:pt x="143" y="135"/>
                  <a:pt x="146" y="132"/>
                </a:cubicBezTo>
                <a:cubicBezTo>
                  <a:pt x="143" y="133"/>
                  <a:pt x="141" y="134"/>
                  <a:pt x="139" y="137"/>
                </a:cubicBezTo>
                <a:close/>
                <a:moveTo>
                  <a:pt x="142" y="131"/>
                </a:moveTo>
                <a:cubicBezTo>
                  <a:pt x="142" y="131"/>
                  <a:pt x="143" y="132"/>
                  <a:pt x="144" y="130"/>
                </a:cubicBezTo>
                <a:cubicBezTo>
                  <a:pt x="144" y="130"/>
                  <a:pt x="144" y="130"/>
                  <a:pt x="144" y="129"/>
                </a:cubicBezTo>
                <a:cubicBezTo>
                  <a:pt x="144" y="130"/>
                  <a:pt x="143" y="130"/>
                  <a:pt x="142" y="131"/>
                </a:cubicBezTo>
                <a:close/>
                <a:moveTo>
                  <a:pt x="142" y="143"/>
                </a:moveTo>
                <a:cubicBezTo>
                  <a:pt x="142" y="143"/>
                  <a:pt x="145" y="140"/>
                  <a:pt x="145" y="142"/>
                </a:cubicBezTo>
                <a:cubicBezTo>
                  <a:pt x="147" y="140"/>
                  <a:pt x="149" y="139"/>
                  <a:pt x="150" y="138"/>
                </a:cubicBezTo>
                <a:cubicBezTo>
                  <a:pt x="148" y="139"/>
                  <a:pt x="147" y="140"/>
                  <a:pt x="146" y="140"/>
                </a:cubicBezTo>
                <a:cubicBezTo>
                  <a:pt x="147" y="139"/>
                  <a:pt x="147" y="139"/>
                  <a:pt x="148" y="138"/>
                </a:cubicBezTo>
                <a:cubicBezTo>
                  <a:pt x="147" y="139"/>
                  <a:pt x="150" y="137"/>
                  <a:pt x="150" y="137"/>
                </a:cubicBezTo>
                <a:cubicBezTo>
                  <a:pt x="148" y="138"/>
                  <a:pt x="142" y="142"/>
                  <a:pt x="142" y="143"/>
                </a:cubicBezTo>
                <a:close/>
                <a:moveTo>
                  <a:pt x="125" y="125"/>
                </a:moveTo>
                <a:cubicBezTo>
                  <a:pt x="126" y="125"/>
                  <a:pt x="128" y="123"/>
                  <a:pt x="128" y="124"/>
                </a:cubicBezTo>
                <a:cubicBezTo>
                  <a:pt x="126" y="126"/>
                  <a:pt x="124" y="127"/>
                  <a:pt x="124" y="128"/>
                </a:cubicBezTo>
                <a:cubicBezTo>
                  <a:pt x="129" y="124"/>
                  <a:pt x="129" y="124"/>
                  <a:pt x="129" y="124"/>
                </a:cubicBezTo>
                <a:cubicBezTo>
                  <a:pt x="128" y="123"/>
                  <a:pt x="132" y="121"/>
                  <a:pt x="131" y="120"/>
                </a:cubicBezTo>
                <a:cubicBezTo>
                  <a:pt x="129" y="122"/>
                  <a:pt x="127" y="123"/>
                  <a:pt x="125" y="125"/>
                </a:cubicBezTo>
                <a:close/>
                <a:moveTo>
                  <a:pt x="131" y="122"/>
                </a:moveTo>
                <a:cubicBezTo>
                  <a:pt x="132" y="122"/>
                  <a:pt x="131" y="122"/>
                  <a:pt x="131" y="123"/>
                </a:cubicBezTo>
                <a:cubicBezTo>
                  <a:pt x="132" y="122"/>
                  <a:pt x="132" y="121"/>
                  <a:pt x="133" y="120"/>
                </a:cubicBezTo>
                <a:cubicBezTo>
                  <a:pt x="134" y="120"/>
                  <a:pt x="134" y="120"/>
                  <a:pt x="134" y="120"/>
                </a:cubicBezTo>
                <a:cubicBezTo>
                  <a:pt x="133" y="120"/>
                  <a:pt x="135" y="117"/>
                  <a:pt x="131" y="119"/>
                </a:cubicBezTo>
                <a:cubicBezTo>
                  <a:pt x="131" y="120"/>
                  <a:pt x="134" y="119"/>
                  <a:pt x="131" y="122"/>
                </a:cubicBezTo>
                <a:close/>
                <a:moveTo>
                  <a:pt x="139" y="130"/>
                </a:moveTo>
                <a:cubicBezTo>
                  <a:pt x="138" y="132"/>
                  <a:pt x="142" y="129"/>
                  <a:pt x="142" y="129"/>
                </a:cubicBezTo>
                <a:lnTo>
                  <a:pt x="139" y="130"/>
                </a:lnTo>
                <a:close/>
                <a:moveTo>
                  <a:pt x="133" y="129"/>
                </a:moveTo>
                <a:cubicBezTo>
                  <a:pt x="135" y="127"/>
                  <a:pt x="136" y="126"/>
                  <a:pt x="135" y="126"/>
                </a:cubicBezTo>
                <a:cubicBezTo>
                  <a:pt x="133" y="128"/>
                  <a:pt x="132" y="129"/>
                  <a:pt x="133" y="129"/>
                </a:cubicBezTo>
                <a:close/>
                <a:moveTo>
                  <a:pt x="129" y="121"/>
                </a:moveTo>
                <a:cubicBezTo>
                  <a:pt x="128" y="120"/>
                  <a:pt x="126" y="121"/>
                  <a:pt x="124" y="124"/>
                </a:cubicBezTo>
                <a:cubicBezTo>
                  <a:pt x="125" y="123"/>
                  <a:pt x="125" y="123"/>
                  <a:pt x="124" y="124"/>
                </a:cubicBezTo>
                <a:cubicBezTo>
                  <a:pt x="123" y="124"/>
                  <a:pt x="121" y="127"/>
                  <a:pt x="120" y="128"/>
                </a:cubicBezTo>
                <a:cubicBezTo>
                  <a:pt x="121" y="128"/>
                  <a:pt x="121" y="128"/>
                  <a:pt x="120" y="130"/>
                </a:cubicBezTo>
                <a:cubicBezTo>
                  <a:pt x="121" y="129"/>
                  <a:pt x="121" y="129"/>
                  <a:pt x="121" y="129"/>
                </a:cubicBezTo>
                <a:cubicBezTo>
                  <a:pt x="125" y="126"/>
                  <a:pt x="124" y="125"/>
                  <a:pt x="128" y="123"/>
                </a:cubicBezTo>
                <a:cubicBezTo>
                  <a:pt x="127" y="122"/>
                  <a:pt x="126" y="123"/>
                  <a:pt x="129" y="121"/>
                </a:cubicBezTo>
                <a:close/>
                <a:moveTo>
                  <a:pt x="129" y="131"/>
                </a:moveTo>
                <a:cubicBezTo>
                  <a:pt x="130" y="130"/>
                  <a:pt x="133" y="127"/>
                  <a:pt x="134" y="126"/>
                </a:cubicBezTo>
                <a:cubicBezTo>
                  <a:pt x="131" y="128"/>
                  <a:pt x="130" y="130"/>
                  <a:pt x="129" y="131"/>
                </a:cubicBezTo>
                <a:close/>
                <a:moveTo>
                  <a:pt x="133" y="136"/>
                </a:moveTo>
                <a:cubicBezTo>
                  <a:pt x="135" y="136"/>
                  <a:pt x="137" y="136"/>
                  <a:pt x="139" y="133"/>
                </a:cubicBezTo>
                <a:cubicBezTo>
                  <a:pt x="136" y="135"/>
                  <a:pt x="136" y="134"/>
                  <a:pt x="133" y="136"/>
                </a:cubicBezTo>
                <a:close/>
                <a:moveTo>
                  <a:pt x="124" y="131"/>
                </a:moveTo>
                <a:cubicBezTo>
                  <a:pt x="125" y="131"/>
                  <a:pt x="125" y="131"/>
                  <a:pt x="124" y="132"/>
                </a:cubicBezTo>
                <a:cubicBezTo>
                  <a:pt x="126" y="131"/>
                  <a:pt x="131" y="127"/>
                  <a:pt x="128" y="128"/>
                </a:cubicBezTo>
                <a:cubicBezTo>
                  <a:pt x="128" y="129"/>
                  <a:pt x="126" y="130"/>
                  <a:pt x="124" y="131"/>
                </a:cubicBezTo>
                <a:close/>
                <a:moveTo>
                  <a:pt x="121" y="127"/>
                </a:moveTo>
                <a:cubicBezTo>
                  <a:pt x="121" y="126"/>
                  <a:pt x="121" y="125"/>
                  <a:pt x="123" y="124"/>
                </a:cubicBezTo>
                <a:cubicBezTo>
                  <a:pt x="120" y="126"/>
                  <a:pt x="117" y="127"/>
                  <a:pt x="117" y="128"/>
                </a:cubicBezTo>
                <a:cubicBezTo>
                  <a:pt x="118" y="128"/>
                  <a:pt x="120" y="126"/>
                  <a:pt x="121" y="126"/>
                </a:cubicBezTo>
                <a:cubicBezTo>
                  <a:pt x="120" y="126"/>
                  <a:pt x="119" y="128"/>
                  <a:pt x="121" y="127"/>
                </a:cubicBezTo>
                <a:close/>
                <a:moveTo>
                  <a:pt x="120" y="131"/>
                </a:moveTo>
                <a:cubicBezTo>
                  <a:pt x="121" y="131"/>
                  <a:pt x="122" y="131"/>
                  <a:pt x="124" y="129"/>
                </a:cubicBezTo>
                <a:cubicBezTo>
                  <a:pt x="124" y="128"/>
                  <a:pt x="121" y="130"/>
                  <a:pt x="120" y="131"/>
                </a:cubicBezTo>
                <a:close/>
                <a:moveTo>
                  <a:pt x="119" y="140"/>
                </a:moveTo>
                <a:cubicBezTo>
                  <a:pt x="121" y="139"/>
                  <a:pt x="122" y="137"/>
                  <a:pt x="124" y="135"/>
                </a:cubicBezTo>
                <a:cubicBezTo>
                  <a:pt x="124" y="134"/>
                  <a:pt x="124" y="134"/>
                  <a:pt x="124" y="134"/>
                </a:cubicBezTo>
                <a:cubicBezTo>
                  <a:pt x="121" y="137"/>
                  <a:pt x="119" y="139"/>
                  <a:pt x="119" y="140"/>
                </a:cubicBezTo>
                <a:close/>
                <a:moveTo>
                  <a:pt x="117" y="131"/>
                </a:moveTo>
                <a:cubicBezTo>
                  <a:pt x="119" y="130"/>
                  <a:pt x="117" y="130"/>
                  <a:pt x="118" y="129"/>
                </a:cubicBezTo>
                <a:cubicBezTo>
                  <a:pt x="116" y="131"/>
                  <a:pt x="116" y="131"/>
                  <a:pt x="117" y="131"/>
                </a:cubicBezTo>
                <a:close/>
                <a:moveTo>
                  <a:pt x="112" y="133"/>
                </a:moveTo>
                <a:cubicBezTo>
                  <a:pt x="112" y="134"/>
                  <a:pt x="114" y="132"/>
                  <a:pt x="113" y="133"/>
                </a:cubicBezTo>
                <a:cubicBezTo>
                  <a:pt x="117" y="130"/>
                  <a:pt x="114" y="131"/>
                  <a:pt x="112" y="133"/>
                </a:cubicBezTo>
                <a:close/>
                <a:moveTo>
                  <a:pt x="117" y="138"/>
                </a:moveTo>
                <a:cubicBezTo>
                  <a:pt x="116" y="140"/>
                  <a:pt x="113" y="143"/>
                  <a:pt x="114" y="143"/>
                </a:cubicBezTo>
                <a:cubicBezTo>
                  <a:pt x="117" y="140"/>
                  <a:pt x="116" y="140"/>
                  <a:pt x="119" y="137"/>
                </a:cubicBezTo>
                <a:cubicBezTo>
                  <a:pt x="118" y="138"/>
                  <a:pt x="118" y="137"/>
                  <a:pt x="117" y="138"/>
                </a:cubicBezTo>
                <a:close/>
                <a:moveTo>
                  <a:pt x="114" y="157"/>
                </a:moveTo>
                <a:cubicBezTo>
                  <a:pt x="112" y="158"/>
                  <a:pt x="113" y="158"/>
                  <a:pt x="111" y="158"/>
                </a:cubicBezTo>
                <a:cubicBezTo>
                  <a:pt x="113" y="158"/>
                  <a:pt x="109" y="161"/>
                  <a:pt x="109" y="161"/>
                </a:cubicBezTo>
                <a:cubicBezTo>
                  <a:pt x="111" y="159"/>
                  <a:pt x="109" y="160"/>
                  <a:pt x="108" y="161"/>
                </a:cubicBezTo>
                <a:cubicBezTo>
                  <a:pt x="108" y="162"/>
                  <a:pt x="107" y="163"/>
                  <a:pt x="107" y="164"/>
                </a:cubicBezTo>
                <a:cubicBezTo>
                  <a:pt x="105" y="166"/>
                  <a:pt x="105" y="164"/>
                  <a:pt x="102" y="167"/>
                </a:cubicBezTo>
                <a:cubicBezTo>
                  <a:pt x="102" y="169"/>
                  <a:pt x="103" y="167"/>
                  <a:pt x="104" y="167"/>
                </a:cubicBezTo>
                <a:cubicBezTo>
                  <a:pt x="103" y="168"/>
                  <a:pt x="102" y="168"/>
                  <a:pt x="101" y="169"/>
                </a:cubicBezTo>
                <a:cubicBezTo>
                  <a:pt x="103" y="169"/>
                  <a:pt x="106" y="166"/>
                  <a:pt x="107" y="164"/>
                </a:cubicBezTo>
                <a:cubicBezTo>
                  <a:pt x="106" y="167"/>
                  <a:pt x="101" y="172"/>
                  <a:pt x="99" y="173"/>
                </a:cubicBezTo>
                <a:cubicBezTo>
                  <a:pt x="99" y="173"/>
                  <a:pt x="99" y="175"/>
                  <a:pt x="98" y="175"/>
                </a:cubicBezTo>
                <a:cubicBezTo>
                  <a:pt x="98" y="175"/>
                  <a:pt x="99" y="175"/>
                  <a:pt x="98" y="175"/>
                </a:cubicBezTo>
                <a:cubicBezTo>
                  <a:pt x="99" y="175"/>
                  <a:pt x="98" y="175"/>
                  <a:pt x="99" y="175"/>
                </a:cubicBezTo>
                <a:cubicBezTo>
                  <a:pt x="99" y="175"/>
                  <a:pt x="100" y="174"/>
                  <a:pt x="100" y="174"/>
                </a:cubicBezTo>
                <a:cubicBezTo>
                  <a:pt x="100" y="174"/>
                  <a:pt x="100" y="174"/>
                  <a:pt x="100" y="174"/>
                </a:cubicBezTo>
                <a:cubicBezTo>
                  <a:pt x="101" y="172"/>
                  <a:pt x="101" y="172"/>
                  <a:pt x="101" y="172"/>
                </a:cubicBezTo>
                <a:cubicBezTo>
                  <a:pt x="102" y="172"/>
                  <a:pt x="103" y="171"/>
                  <a:pt x="104" y="170"/>
                </a:cubicBezTo>
                <a:cubicBezTo>
                  <a:pt x="103" y="170"/>
                  <a:pt x="106" y="168"/>
                  <a:pt x="106" y="167"/>
                </a:cubicBezTo>
                <a:cubicBezTo>
                  <a:pt x="108" y="166"/>
                  <a:pt x="114" y="158"/>
                  <a:pt x="117" y="157"/>
                </a:cubicBezTo>
                <a:cubicBezTo>
                  <a:pt x="117" y="157"/>
                  <a:pt x="116" y="157"/>
                  <a:pt x="117" y="156"/>
                </a:cubicBezTo>
                <a:cubicBezTo>
                  <a:pt x="119" y="155"/>
                  <a:pt x="120" y="153"/>
                  <a:pt x="123" y="151"/>
                </a:cubicBezTo>
                <a:cubicBezTo>
                  <a:pt x="122" y="150"/>
                  <a:pt x="125" y="150"/>
                  <a:pt x="126" y="148"/>
                </a:cubicBezTo>
                <a:cubicBezTo>
                  <a:pt x="126" y="148"/>
                  <a:pt x="127" y="147"/>
                  <a:pt x="126" y="147"/>
                </a:cubicBezTo>
                <a:cubicBezTo>
                  <a:pt x="123" y="150"/>
                  <a:pt x="122" y="148"/>
                  <a:pt x="120" y="151"/>
                </a:cubicBezTo>
                <a:cubicBezTo>
                  <a:pt x="121" y="150"/>
                  <a:pt x="120" y="153"/>
                  <a:pt x="119" y="153"/>
                </a:cubicBezTo>
                <a:cubicBezTo>
                  <a:pt x="119" y="152"/>
                  <a:pt x="117" y="155"/>
                  <a:pt x="116" y="155"/>
                </a:cubicBezTo>
                <a:cubicBezTo>
                  <a:pt x="117" y="154"/>
                  <a:pt x="118" y="153"/>
                  <a:pt x="118" y="152"/>
                </a:cubicBezTo>
                <a:cubicBezTo>
                  <a:pt x="117" y="154"/>
                  <a:pt x="116" y="154"/>
                  <a:pt x="116" y="154"/>
                </a:cubicBezTo>
                <a:cubicBezTo>
                  <a:pt x="116" y="154"/>
                  <a:pt x="117" y="153"/>
                  <a:pt x="117" y="153"/>
                </a:cubicBezTo>
                <a:cubicBezTo>
                  <a:pt x="115" y="155"/>
                  <a:pt x="115" y="155"/>
                  <a:pt x="114" y="157"/>
                </a:cubicBezTo>
                <a:close/>
                <a:moveTo>
                  <a:pt x="119" y="151"/>
                </a:moveTo>
                <a:cubicBezTo>
                  <a:pt x="120" y="150"/>
                  <a:pt x="121" y="149"/>
                  <a:pt x="121" y="148"/>
                </a:cubicBezTo>
                <a:cubicBezTo>
                  <a:pt x="120" y="149"/>
                  <a:pt x="119" y="149"/>
                  <a:pt x="118" y="151"/>
                </a:cubicBezTo>
                <a:cubicBezTo>
                  <a:pt x="118" y="152"/>
                  <a:pt x="119" y="150"/>
                  <a:pt x="120" y="150"/>
                </a:cubicBezTo>
                <a:cubicBezTo>
                  <a:pt x="119" y="151"/>
                  <a:pt x="118" y="152"/>
                  <a:pt x="119" y="151"/>
                </a:cubicBezTo>
                <a:close/>
                <a:moveTo>
                  <a:pt x="124" y="159"/>
                </a:moveTo>
                <a:cubicBezTo>
                  <a:pt x="125" y="159"/>
                  <a:pt x="128" y="159"/>
                  <a:pt x="128" y="157"/>
                </a:cubicBezTo>
                <a:cubicBezTo>
                  <a:pt x="125" y="160"/>
                  <a:pt x="127" y="156"/>
                  <a:pt x="124" y="159"/>
                </a:cubicBezTo>
                <a:close/>
                <a:moveTo>
                  <a:pt x="112" y="142"/>
                </a:moveTo>
                <a:cubicBezTo>
                  <a:pt x="110" y="143"/>
                  <a:pt x="109" y="144"/>
                  <a:pt x="109" y="145"/>
                </a:cubicBezTo>
                <a:cubicBezTo>
                  <a:pt x="110" y="145"/>
                  <a:pt x="111" y="143"/>
                  <a:pt x="112" y="142"/>
                </a:cubicBezTo>
                <a:cubicBezTo>
                  <a:pt x="112" y="143"/>
                  <a:pt x="112" y="143"/>
                  <a:pt x="113" y="142"/>
                </a:cubicBezTo>
                <a:cubicBezTo>
                  <a:pt x="113" y="142"/>
                  <a:pt x="112" y="142"/>
                  <a:pt x="112" y="142"/>
                </a:cubicBezTo>
                <a:close/>
                <a:moveTo>
                  <a:pt x="114" y="170"/>
                </a:moveTo>
                <a:cubicBezTo>
                  <a:pt x="115" y="170"/>
                  <a:pt x="118" y="166"/>
                  <a:pt x="117" y="166"/>
                </a:cubicBezTo>
                <a:cubicBezTo>
                  <a:pt x="115" y="168"/>
                  <a:pt x="116" y="167"/>
                  <a:pt x="114" y="170"/>
                </a:cubicBezTo>
                <a:close/>
                <a:moveTo>
                  <a:pt x="88" y="182"/>
                </a:moveTo>
                <a:cubicBezTo>
                  <a:pt x="88" y="182"/>
                  <a:pt x="89" y="182"/>
                  <a:pt x="89" y="181"/>
                </a:cubicBezTo>
                <a:cubicBezTo>
                  <a:pt x="88" y="181"/>
                  <a:pt x="88" y="182"/>
                  <a:pt x="88" y="182"/>
                </a:cubicBezTo>
                <a:close/>
                <a:moveTo>
                  <a:pt x="108" y="144"/>
                </a:moveTo>
                <a:cubicBezTo>
                  <a:pt x="106" y="144"/>
                  <a:pt x="109" y="142"/>
                  <a:pt x="108" y="142"/>
                </a:cubicBezTo>
                <a:cubicBezTo>
                  <a:pt x="107" y="142"/>
                  <a:pt x="103" y="145"/>
                  <a:pt x="103" y="145"/>
                </a:cubicBezTo>
                <a:cubicBezTo>
                  <a:pt x="105" y="144"/>
                  <a:pt x="106" y="145"/>
                  <a:pt x="107" y="144"/>
                </a:cubicBezTo>
                <a:cubicBezTo>
                  <a:pt x="109" y="143"/>
                  <a:pt x="109" y="143"/>
                  <a:pt x="110" y="141"/>
                </a:cubicBezTo>
                <a:cubicBezTo>
                  <a:pt x="110" y="141"/>
                  <a:pt x="110" y="141"/>
                  <a:pt x="110" y="141"/>
                </a:cubicBezTo>
                <a:cubicBezTo>
                  <a:pt x="107" y="143"/>
                  <a:pt x="110" y="142"/>
                  <a:pt x="108" y="144"/>
                </a:cubicBezTo>
                <a:close/>
                <a:moveTo>
                  <a:pt x="802" y="247"/>
                </a:moveTo>
                <a:cubicBezTo>
                  <a:pt x="799" y="242"/>
                  <a:pt x="799" y="242"/>
                  <a:pt x="799" y="242"/>
                </a:cubicBezTo>
                <a:cubicBezTo>
                  <a:pt x="798" y="242"/>
                  <a:pt x="801" y="247"/>
                  <a:pt x="801" y="246"/>
                </a:cubicBezTo>
                <a:cubicBezTo>
                  <a:pt x="801" y="247"/>
                  <a:pt x="801" y="247"/>
                  <a:pt x="801" y="247"/>
                </a:cubicBezTo>
                <a:cubicBezTo>
                  <a:pt x="800" y="244"/>
                  <a:pt x="802" y="246"/>
                  <a:pt x="802" y="247"/>
                </a:cubicBezTo>
                <a:close/>
                <a:moveTo>
                  <a:pt x="596" y="44"/>
                </a:moveTo>
                <a:cubicBezTo>
                  <a:pt x="592" y="42"/>
                  <a:pt x="592" y="42"/>
                  <a:pt x="592" y="42"/>
                </a:cubicBezTo>
                <a:cubicBezTo>
                  <a:pt x="592" y="43"/>
                  <a:pt x="593" y="43"/>
                  <a:pt x="594" y="44"/>
                </a:cubicBezTo>
                <a:cubicBezTo>
                  <a:pt x="591" y="43"/>
                  <a:pt x="597" y="45"/>
                  <a:pt x="596" y="44"/>
                </a:cubicBezTo>
                <a:close/>
                <a:moveTo>
                  <a:pt x="493" y="9"/>
                </a:moveTo>
                <a:cubicBezTo>
                  <a:pt x="495" y="10"/>
                  <a:pt x="500" y="11"/>
                  <a:pt x="502" y="11"/>
                </a:cubicBezTo>
                <a:cubicBezTo>
                  <a:pt x="500" y="10"/>
                  <a:pt x="492" y="9"/>
                  <a:pt x="493" y="9"/>
                </a:cubicBezTo>
                <a:close/>
                <a:moveTo>
                  <a:pt x="467" y="5"/>
                </a:moveTo>
                <a:cubicBezTo>
                  <a:pt x="469" y="5"/>
                  <a:pt x="477" y="7"/>
                  <a:pt x="475" y="6"/>
                </a:cubicBezTo>
                <a:cubicBezTo>
                  <a:pt x="473" y="6"/>
                  <a:pt x="466" y="4"/>
                  <a:pt x="466" y="5"/>
                </a:cubicBezTo>
                <a:cubicBezTo>
                  <a:pt x="467" y="6"/>
                  <a:pt x="469" y="7"/>
                  <a:pt x="470" y="6"/>
                </a:cubicBezTo>
                <a:cubicBezTo>
                  <a:pt x="469" y="6"/>
                  <a:pt x="468" y="6"/>
                  <a:pt x="467" y="5"/>
                </a:cubicBezTo>
                <a:close/>
                <a:moveTo>
                  <a:pt x="411" y="0"/>
                </a:moveTo>
                <a:cubicBezTo>
                  <a:pt x="410" y="0"/>
                  <a:pt x="406" y="0"/>
                  <a:pt x="404" y="1"/>
                </a:cubicBezTo>
                <a:cubicBezTo>
                  <a:pt x="407" y="1"/>
                  <a:pt x="411" y="1"/>
                  <a:pt x="414" y="1"/>
                </a:cubicBezTo>
                <a:cubicBezTo>
                  <a:pt x="413" y="1"/>
                  <a:pt x="411" y="1"/>
                  <a:pt x="412" y="1"/>
                </a:cubicBezTo>
                <a:cubicBezTo>
                  <a:pt x="413" y="1"/>
                  <a:pt x="417" y="0"/>
                  <a:pt x="415" y="0"/>
                </a:cubicBezTo>
                <a:cubicBezTo>
                  <a:pt x="415" y="1"/>
                  <a:pt x="413" y="0"/>
                  <a:pt x="411" y="0"/>
                </a:cubicBezTo>
                <a:close/>
                <a:moveTo>
                  <a:pt x="394" y="50"/>
                </a:moveTo>
                <a:cubicBezTo>
                  <a:pt x="394" y="49"/>
                  <a:pt x="401" y="50"/>
                  <a:pt x="399" y="50"/>
                </a:cubicBezTo>
                <a:cubicBezTo>
                  <a:pt x="399" y="49"/>
                  <a:pt x="391" y="49"/>
                  <a:pt x="394" y="50"/>
                </a:cubicBezTo>
                <a:close/>
                <a:moveTo>
                  <a:pt x="388" y="50"/>
                </a:moveTo>
                <a:cubicBezTo>
                  <a:pt x="389" y="50"/>
                  <a:pt x="391" y="51"/>
                  <a:pt x="393" y="50"/>
                </a:cubicBezTo>
                <a:cubicBezTo>
                  <a:pt x="384" y="50"/>
                  <a:pt x="379" y="50"/>
                  <a:pt x="376" y="50"/>
                </a:cubicBezTo>
                <a:cubicBezTo>
                  <a:pt x="379" y="50"/>
                  <a:pt x="373" y="51"/>
                  <a:pt x="376" y="51"/>
                </a:cubicBezTo>
                <a:cubicBezTo>
                  <a:pt x="378" y="50"/>
                  <a:pt x="383" y="51"/>
                  <a:pt x="382" y="50"/>
                </a:cubicBezTo>
                <a:cubicBezTo>
                  <a:pt x="383" y="50"/>
                  <a:pt x="386" y="50"/>
                  <a:pt x="388" y="50"/>
                </a:cubicBezTo>
                <a:close/>
                <a:moveTo>
                  <a:pt x="350" y="7"/>
                </a:moveTo>
                <a:cubicBezTo>
                  <a:pt x="351" y="6"/>
                  <a:pt x="358" y="6"/>
                  <a:pt x="359" y="6"/>
                </a:cubicBezTo>
                <a:cubicBezTo>
                  <a:pt x="355" y="6"/>
                  <a:pt x="351" y="7"/>
                  <a:pt x="349" y="7"/>
                </a:cubicBezTo>
                <a:cubicBezTo>
                  <a:pt x="350" y="7"/>
                  <a:pt x="350" y="7"/>
                  <a:pt x="350" y="7"/>
                </a:cubicBezTo>
                <a:cubicBezTo>
                  <a:pt x="350" y="7"/>
                  <a:pt x="349" y="7"/>
                  <a:pt x="350" y="7"/>
                </a:cubicBezTo>
                <a:close/>
                <a:moveTo>
                  <a:pt x="350" y="8"/>
                </a:moveTo>
                <a:cubicBezTo>
                  <a:pt x="350" y="8"/>
                  <a:pt x="350" y="8"/>
                  <a:pt x="351" y="7"/>
                </a:cubicBezTo>
                <a:cubicBezTo>
                  <a:pt x="348" y="8"/>
                  <a:pt x="348" y="7"/>
                  <a:pt x="347" y="7"/>
                </a:cubicBezTo>
                <a:cubicBezTo>
                  <a:pt x="346" y="8"/>
                  <a:pt x="345" y="8"/>
                  <a:pt x="343" y="8"/>
                </a:cubicBezTo>
                <a:cubicBezTo>
                  <a:pt x="342" y="8"/>
                  <a:pt x="336" y="8"/>
                  <a:pt x="335" y="9"/>
                </a:cubicBezTo>
                <a:cubicBezTo>
                  <a:pt x="336" y="9"/>
                  <a:pt x="337" y="9"/>
                  <a:pt x="337" y="9"/>
                </a:cubicBezTo>
                <a:cubicBezTo>
                  <a:pt x="334" y="10"/>
                  <a:pt x="330" y="9"/>
                  <a:pt x="327" y="11"/>
                </a:cubicBezTo>
                <a:cubicBezTo>
                  <a:pt x="331" y="11"/>
                  <a:pt x="333" y="10"/>
                  <a:pt x="336" y="10"/>
                </a:cubicBezTo>
                <a:cubicBezTo>
                  <a:pt x="336" y="9"/>
                  <a:pt x="337" y="9"/>
                  <a:pt x="339" y="9"/>
                </a:cubicBezTo>
                <a:cubicBezTo>
                  <a:pt x="339" y="9"/>
                  <a:pt x="336" y="9"/>
                  <a:pt x="337" y="10"/>
                </a:cubicBezTo>
                <a:cubicBezTo>
                  <a:pt x="342" y="9"/>
                  <a:pt x="350" y="9"/>
                  <a:pt x="351" y="8"/>
                </a:cubicBezTo>
                <a:cubicBezTo>
                  <a:pt x="350" y="8"/>
                  <a:pt x="350" y="8"/>
                  <a:pt x="350" y="8"/>
                </a:cubicBezTo>
                <a:close/>
                <a:moveTo>
                  <a:pt x="314" y="14"/>
                </a:moveTo>
                <a:cubicBezTo>
                  <a:pt x="315" y="14"/>
                  <a:pt x="322" y="13"/>
                  <a:pt x="320" y="13"/>
                </a:cubicBezTo>
                <a:cubicBezTo>
                  <a:pt x="317" y="14"/>
                  <a:pt x="316" y="13"/>
                  <a:pt x="314" y="14"/>
                </a:cubicBezTo>
                <a:close/>
                <a:moveTo>
                  <a:pt x="241" y="77"/>
                </a:moveTo>
                <a:cubicBezTo>
                  <a:pt x="240" y="77"/>
                  <a:pt x="241" y="75"/>
                  <a:pt x="240" y="76"/>
                </a:cubicBezTo>
                <a:cubicBezTo>
                  <a:pt x="240" y="76"/>
                  <a:pt x="238" y="77"/>
                  <a:pt x="238" y="77"/>
                </a:cubicBezTo>
                <a:cubicBezTo>
                  <a:pt x="238" y="77"/>
                  <a:pt x="238" y="77"/>
                  <a:pt x="237" y="77"/>
                </a:cubicBezTo>
                <a:cubicBezTo>
                  <a:pt x="237" y="78"/>
                  <a:pt x="238" y="77"/>
                  <a:pt x="238" y="77"/>
                </a:cubicBezTo>
                <a:cubicBezTo>
                  <a:pt x="236" y="79"/>
                  <a:pt x="236" y="78"/>
                  <a:pt x="235" y="79"/>
                </a:cubicBezTo>
                <a:cubicBezTo>
                  <a:pt x="236" y="79"/>
                  <a:pt x="240" y="77"/>
                  <a:pt x="241" y="77"/>
                </a:cubicBezTo>
                <a:close/>
                <a:moveTo>
                  <a:pt x="232" y="80"/>
                </a:moveTo>
                <a:cubicBezTo>
                  <a:pt x="232" y="81"/>
                  <a:pt x="233" y="81"/>
                  <a:pt x="228" y="83"/>
                </a:cubicBezTo>
                <a:cubicBezTo>
                  <a:pt x="231" y="83"/>
                  <a:pt x="236" y="79"/>
                  <a:pt x="241" y="77"/>
                </a:cubicBezTo>
                <a:cubicBezTo>
                  <a:pt x="238" y="78"/>
                  <a:pt x="235" y="79"/>
                  <a:pt x="232" y="80"/>
                </a:cubicBezTo>
                <a:close/>
                <a:moveTo>
                  <a:pt x="222" y="84"/>
                </a:moveTo>
                <a:cubicBezTo>
                  <a:pt x="220" y="86"/>
                  <a:pt x="220" y="87"/>
                  <a:pt x="223" y="86"/>
                </a:cubicBezTo>
                <a:cubicBezTo>
                  <a:pt x="221" y="87"/>
                  <a:pt x="219" y="89"/>
                  <a:pt x="217" y="89"/>
                </a:cubicBezTo>
                <a:cubicBezTo>
                  <a:pt x="217" y="88"/>
                  <a:pt x="219" y="88"/>
                  <a:pt x="219" y="87"/>
                </a:cubicBezTo>
                <a:cubicBezTo>
                  <a:pt x="217" y="88"/>
                  <a:pt x="213" y="90"/>
                  <a:pt x="213" y="91"/>
                </a:cubicBezTo>
                <a:cubicBezTo>
                  <a:pt x="218" y="88"/>
                  <a:pt x="214" y="91"/>
                  <a:pt x="215" y="91"/>
                </a:cubicBezTo>
                <a:cubicBezTo>
                  <a:pt x="219" y="89"/>
                  <a:pt x="219" y="89"/>
                  <a:pt x="219" y="89"/>
                </a:cubicBezTo>
                <a:cubicBezTo>
                  <a:pt x="219" y="88"/>
                  <a:pt x="224" y="86"/>
                  <a:pt x="226" y="84"/>
                </a:cubicBezTo>
                <a:cubicBezTo>
                  <a:pt x="222" y="86"/>
                  <a:pt x="223" y="85"/>
                  <a:pt x="222" y="84"/>
                </a:cubicBezTo>
                <a:close/>
                <a:moveTo>
                  <a:pt x="214" y="101"/>
                </a:moveTo>
                <a:cubicBezTo>
                  <a:pt x="214" y="103"/>
                  <a:pt x="210" y="104"/>
                  <a:pt x="207" y="106"/>
                </a:cubicBezTo>
                <a:cubicBezTo>
                  <a:pt x="211" y="104"/>
                  <a:pt x="216" y="101"/>
                  <a:pt x="220" y="99"/>
                </a:cubicBezTo>
                <a:cubicBezTo>
                  <a:pt x="219" y="99"/>
                  <a:pt x="215" y="102"/>
                  <a:pt x="215" y="101"/>
                </a:cubicBezTo>
                <a:cubicBezTo>
                  <a:pt x="219" y="99"/>
                  <a:pt x="223" y="98"/>
                  <a:pt x="226" y="95"/>
                </a:cubicBezTo>
                <a:cubicBezTo>
                  <a:pt x="223" y="97"/>
                  <a:pt x="219" y="98"/>
                  <a:pt x="214" y="101"/>
                </a:cubicBezTo>
                <a:close/>
                <a:moveTo>
                  <a:pt x="211" y="86"/>
                </a:moveTo>
                <a:cubicBezTo>
                  <a:pt x="213" y="83"/>
                  <a:pt x="216" y="83"/>
                  <a:pt x="217" y="81"/>
                </a:cubicBezTo>
                <a:cubicBezTo>
                  <a:pt x="214" y="83"/>
                  <a:pt x="214" y="82"/>
                  <a:pt x="210" y="84"/>
                </a:cubicBezTo>
                <a:cubicBezTo>
                  <a:pt x="210" y="85"/>
                  <a:pt x="208" y="86"/>
                  <a:pt x="211" y="86"/>
                </a:cubicBezTo>
                <a:close/>
                <a:moveTo>
                  <a:pt x="210" y="82"/>
                </a:moveTo>
                <a:cubicBezTo>
                  <a:pt x="211" y="82"/>
                  <a:pt x="207" y="83"/>
                  <a:pt x="208" y="84"/>
                </a:cubicBezTo>
                <a:cubicBezTo>
                  <a:pt x="211" y="83"/>
                  <a:pt x="211" y="82"/>
                  <a:pt x="213" y="80"/>
                </a:cubicBezTo>
                <a:cubicBezTo>
                  <a:pt x="214" y="80"/>
                  <a:pt x="214" y="81"/>
                  <a:pt x="215" y="80"/>
                </a:cubicBezTo>
                <a:cubicBezTo>
                  <a:pt x="216" y="79"/>
                  <a:pt x="212" y="81"/>
                  <a:pt x="210" y="82"/>
                </a:cubicBezTo>
                <a:close/>
                <a:moveTo>
                  <a:pt x="203" y="100"/>
                </a:moveTo>
                <a:cubicBezTo>
                  <a:pt x="201" y="100"/>
                  <a:pt x="199" y="102"/>
                  <a:pt x="199" y="102"/>
                </a:cubicBezTo>
                <a:cubicBezTo>
                  <a:pt x="201" y="100"/>
                  <a:pt x="205" y="97"/>
                  <a:pt x="207" y="96"/>
                </a:cubicBezTo>
                <a:cubicBezTo>
                  <a:pt x="207" y="96"/>
                  <a:pt x="213" y="92"/>
                  <a:pt x="212" y="92"/>
                </a:cubicBezTo>
                <a:cubicBezTo>
                  <a:pt x="211" y="93"/>
                  <a:pt x="207" y="95"/>
                  <a:pt x="207" y="96"/>
                </a:cubicBezTo>
                <a:cubicBezTo>
                  <a:pt x="204" y="97"/>
                  <a:pt x="201" y="100"/>
                  <a:pt x="197" y="101"/>
                </a:cubicBezTo>
                <a:cubicBezTo>
                  <a:pt x="197" y="102"/>
                  <a:pt x="198" y="101"/>
                  <a:pt x="196" y="103"/>
                </a:cubicBezTo>
                <a:cubicBezTo>
                  <a:pt x="192" y="104"/>
                  <a:pt x="183" y="110"/>
                  <a:pt x="180" y="114"/>
                </a:cubicBezTo>
                <a:cubicBezTo>
                  <a:pt x="175" y="115"/>
                  <a:pt x="167" y="123"/>
                  <a:pt x="160" y="128"/>
                </a:cubicBezTo>
                <a:cubicBezTo>
                  <a:pt x="161" y="128"/>
                  <a:pt x="163" y="127"/>
                  <a:pt x="161" y="129"/>
                </a:cubicBezTo>
                <a:cubicBezTo>
                  <a:pt x="164" y="127"/>
                  <a:pt x="163" y="126"/>
                  <a:pt x="165" y="125"/>
                </a:cubicBezTo>
                <a:cubicBezTo>
                  <a:pt x="166" y="125"/>
                  <a:pt x="167" y="124"/>
                  <a:pt x="165" y="127"/>
                </a:cubicBezTo>
                <a:cubicBezTo>
                  <a:pt x="167" y="125"/>
                  <a:pt x="166" y="126"/>
                  <a:pt x="168" y="125"/>
                </a:cubicBezTo>
                <a:cubicBezTo>
                  <a:pt x="168" y="124"/>
                  <a:pt x="169" y="122"/>
                  <a:pt x="167" y="123"/>
                </a:cubicBezTo>
                <a:cubicBezTo>
                  <a:pt x="172" y="119"/>
                  <a:pt x="174" y="119"/>
                  <a:pt x="177" y="116"/>
                </a:cubicBezTo>
                <a:cubicBezTo>
                  <a:pt x="176" y="117"/>
                  <a:pt x="178" y="116"/>
                  <a:pt x="179" y="115"/>
                </a:cubicBezTo>
                <a:cubicBezTo>
                  <a:pt x="179" y="115"/>
                  <a:pt x="178" y="115"/>
                  <a:pt x="179" y="114"/>
                </a:cubicBezTo>
                <a:cubicBezTo>
                  <a:pt x="183" y="113"/>
                  <a:pt x="189" y="107"/>
                  <a:pt x="193" y="105"/>
                </a:cubicBezTo>
                <a:cubicBezTo>
                  <a:pt x="193" y="105"/>
                  <a:pt x="192" y="105"/>
                  <a:pt x="194" y="104"/>
                </a:cubicBezTo>
                <a:cubicBezTo>
                  <a:pt x="193" y="106"/>
                  <a:pt x="196" y="103"/>
                  <a:pt x="198" y="102"/>
                </a:cubicBezTo>
                <a:cubicBezTo>
                  <a:pt x="198" y="103"/>
                  <a:pt x="189" y="108"/>
                  <a:pt x="194" y="106"/>
                </a:cubicBezTo>
                <a:cubicBezTo>
                  <a:pt x="192" y="107"/>
                  <a:pt x="190" y="108"/>
                  <a:pt x="190" y="108"/>
                </a:cubicBezTo>
                <a:cubicBezTo>
                  <a:pt x="194" y="106"/>
                  <a:pt x="190" y="109"/>
                  <a:pt x="189" y="110"/>
                </a:cubicBezTo>
                <a:cubicBezTo>
                  <a:pt x="194" y="107"/>
                  <a:pt x="196" y="106"/>
                  <a:pt x="200" y="103"/>
                </a:cubicBezTo>
                <a:cubicBezTo>
                  <a:pt x="201" y="103"/>
                  <a:pt x="200" y="103"/>
                  <a:pt x="201" y="102"/>
                </a:cubicBezTo>
                <a:cubicBezTo>
                  <a:pt x="202" y="102"/>
                  <a:pt x="205" y="100"/>
                  <a:pt x="205" y="99"/>
                </a:cubicBezTo>
                <a:cubicBezTo>
                  <a:pt x="207" y="98"/>
                  <a:pt x="210" y="96"/>
                  <a:pt x="210" y="97"/>
                </a:cubicBezTo>
                <a:cubicBezTo>
                  <a:pt x="212" y="96"/>
                  <a:pt x="213" y="96"/>
                  <a:pt x="213" y="95"/>
                </a:cubicBezTo>
                <a:cubicBezTo>
                  <a:pt x="211" y="96"/>
                  <a:pt x="215" y="94"/>
                  <a:pt x="214" y="94"/>
                </a:cubicBezTo>
                <a:cubicBezTo>
                  <a:pt x="213" y="95"/>
                  <a:pt x="213" y="94"/>
                  <a:pt x="211" y="95"/>
                </a:cubicBezTo>
                <a:cubicBezTo>
                  <a:pt x="211" y="96"/>
                  <a:pt x="207" y="98"/>
                  <a:pt x="205" y="99"/>
                </a:cubicBezTo>
                <a:cubicBezTo>
                  <a:pt x="205" y="99"/>
                  <a:pt x="202" y="101"/>
                  <a:pt x="202" y="101"/>
                </a:cubicBezTo>
                <a:cubicBezTo>
                  <a:pt x="200" y="101"/>
                  <a:pt x="205" y="99"/>
                  <a:pt x="203" y="100"/>
                </a:cubicBezTo>
                <a:close/>
                <a:moveTo>
                  <a:pt x="201" y="82"/>
                </a:moveTo>
                <a:cubicBezTo>
                  <a:pt x="203" y="81"/>
                  <a:pt x="203" y="82"/>
                  <a:pt x="205" y="81"/>
                </a:cubicBezTo>
                <a:cubicBezTo>
                  <a:pt x="205" y="80"/>
                  <a:pt x="206" y="80"/>
                  <a:pt x="205" y="79"/>
                </a:cubicBezTo>
                <a:cubicBezTo>
                  <a:pt x="203" y="80"/>
                  <a:pt x="202" y="81"/>
                  <a:pt x="201" y="82"/>
                </a:cubicBezTo>
                <a:close/>
                <a:moveTo>
                  <a:pt x="192" y="82"/>
                </a:moveTo>
                <a:cubicBezTo>
                  <a:pt x="192" y="81"/>
                  <a:pt x="194" y="80"/>
                  <a:pt x="194" y="80"/>
                </a:cubicBezTo>
                <a:cubicBezTo>
                  <a:pt x="192" y="80"/>
                  <a:pt x="187" y="84"/>
                  <a:pt x="190" y="83"/>
                </a:cubicBezTo>
                <a:cubicBezTo>
                  <a:pt x="192" y="81"/>
                  <a:pt x="191" y="83"/>
                  <a:pt x="191" y="83"/>
                </a:cubicBezTo>
                <a:cubicBezTo>
                  <a:pt x="192" y="83"/>
                  <a:pt x="194" y="82"/>
                  <a:pt x="195" y="81"/>
                </a:cubicBezTo>
                <a:cubicBezTo>
                  <a:pt x="195" y="81"/>
                  <a:pt x="195" y="82"/>
                  <a:pt x="195" y="82"/>
                </a:cubicBezTo>
                <a:cubicBezTo>
                  <a:pt x="197" y="81"/>
                  <a:pt x="197" y="81"/>
                  <a:pt x="197" y="81"/>
                </a:cubicBezTo>
                <a:cubicBezTo>
                  <a:pt x="197" y="80"/>
                  <a:pt x="197" y="80"/>
                  <a:pt x="197" y="80"/>
                </a:cubicBezTo>
                <a:cubicBezTo>
                  <a:pt x="194" y="82"/>
                  <a:pt x="193" y="81"/>
                  <a:pt x="192" y="82"/>
                </a:cubicBezTo>
                <a:close/>
                <a:moveTo>
                  <a:pt x="196" y="84"/>
                </a:moveTo>
                <a:cubicBezTo>
                  <a:pt x="193" y="86"/>
                  <a:pt x="192" y="85"/>
                  <a:pt x="192" y="85"/>
                </a:cubicBezTo>
                <a:cubicBezTo>
                  <a:pt x="192" y="86"/>
                  <a:pt x="191" y="86"/>
                  <a:pt x="191" y="87"/>
                </a:cubicBezTo>
                <a:cubicBezTo>
                  <a:pt x="193" y="86"/>
                  <a:pt x="192" y="87"/>
                  <a:pt x="194" y="87"/>
                </a:cubicBezTo>
                <a:cubicBezTo>
                  <a:pt x="196" y="86"/>
                  <a:pt x="195" y="86"/>
                  <a:pt x="197" y="85"/>
                </a:cubicBezTo>
                <a:cubicBezTo>
                  <a:pt x="198" y="84"/>
                  <a:pt x="195" y="86"/>
                  <a:pt x="195" y="85"/>
                </a:cubicBezTo>
                <a:cubicBezTo>
                  <a:pt x="195" y="85"/>
                  <a:pt x="198" y="82"/>
                  <a:pt x="196" y="83"/>
                </a:cubicBezTo>
                <a:cubicBezTo>
                  <a:pt x="196" y="83"/>
                  <a:pt x="196" y="83"/>
                  <a:pt x="196" y="84"/>
                </a:cubicBezTo>
                <a:close/>
                <a:moveTo>
                  <a:pt x="187" y="104"/>
                </a:moveTo>
                <a:cubicBezTo>
                  <a:pt x="188" y="103"/>
                  <a:pt x="188" y="105"/>
                  <a:pt x="192" y="103"/>
                </a:cubicBezTo>
                <a:cubicBezTo>
                  <a:pt x="192" y="102"/>
                  <a:pt x="190" y="103"/>
                  <a:pt x="190" y="103"/>
                </a:cubicBezTo>
                <a:cubicBezTo>
                  <a:pt x="192" y="102"/>
                  <a:pt x="193" y="101"/>
                  <a:pt x="194" y="99"/>
                </a:cubicBezTo>
                <a:cubicBezTo>
                  <a:pt x="195" y="100"/>
                  <a:pt x="195" y="100"/>
                  <a:pt x="195" y="100"/>
                </a:cubicBezTo>
                <a:cubicBezTo>
                  <a:pt x="197" y="98"/>
                  <a:pt x="198" y="98"/>
                  <a:pt x="201" y="96"/>
                </a:cubicBezTo>
                <a:cubicBezTo>
                  <a:pt x="200" y="96"/>
                  <a:pt x="201" y="94"/>
                  <a:pt x="200" y="95"/>
                </a:cubicBezTo>
                <a:cubicBezTo>
                  <a:pt x="196" y="97"/>
                  <a:pt x="191" y="101"/>
                  <a:pt x="189" y="102"/>
                </a:cubicBezTo>
                <a:cubicBezTo>
                  <a:pt x="188" y="103"/>
                  <a:pt x="191" y="102"/>
                  <a:pt x="188" y="103"/>
                </a:cubicBezTo>
                <a:cubicBezTo>
                  <a:pt x="188" y="103"/>
                  <a:pt x="187" y="104"/>
                  <a:pt x="187" y="104"/>
                </a:cubicBezTo>
                <a:close/>
                <a:moveTo>
                  <a:pt x="198" y="107"/>
                </a:moveTo>
                <a:cubicBezTo>
                  <a:pt x="200" y="106"/>
                  <a:pt x="201" y="105"/>
                  <a:pt x="202" y="105"/>
                </a:cubicBezTo>
                <a:cubicBezTo>
                  <a:pt x="201" y="105"/>
                  <a:pt x="199" y="106"/>
                  <a:pt x="198" y="106"/>
                </a:cubicBezTo>
                <a:cubicBezTo>
                  <a:pt x="200" y="105"/>
                  <a:pt x="200" y="104"/>
                  <a:pt x="202" y="103"/>
                </a:cubicBezTo>
                <a:cubicBezTo>
                  <a:pt x="201" y="104"/>
                  <a:pt x="203" y="102"/>
                  <a:pt x="205" y="102"/>
                </a:cubicBezTo>
                <a:cubicBezTo>
                  <a:pt x="204" y="101"/>
                  <a:pt x="200" y="104"/>
                  <a:pt x="197" y="105"/>
                </a:cubicBezTo>
                <a:cubicBezTo>
                  <a:pt x="199" y="105"/>
                  <a:pt x="196" y="108"/>
                  <a:pt x="198" y="107"/>
                </a:cubicBezTo>
                <a:close/>
                <a:moveTo>
                  <a:pt x="186" y="99"/>
                </a:moveTo>
                <a:cubicBezTo>
                  <a:pt x="183" y="101"/>
                  <a:pt x="173" y="108"/>
                  <a:pt x="182" y="103"/>
                </a:cubicBezTo>
                <a:cubicBezTo>
                  <a:pt x="183" y="101"/>
                  <a:pt x="187" y="99"/>
                  <a:pt x="183" y="102"/>
                </a:cubicBezTo>
                <a:cubicBezTo>
                  <a:pt x="186" y="100"/>
                  <a:pt x="187" y="99"/>
                  <a:pt x="188" y="98"/>
                </a:cubicBezTo>
                <a:cubicBezTo>
                  <a:pt x="187" y="99"/>
                  <a:pt x="187" y="98"/>
                  <a:pt x="186" y="99"/>
                </a:cubicBezTo>
                <a:close/>
                <a:moveTo>
                  <a:pt x="169" y="89"/>
                </a:moveTo>
                <a:cubicBezTo>
                  <a:pt x="171" y="89"/>
                  <a:pt x="178" y="83"/>
                  <a:pt x="174" y="85"/>
                </a:cubicBezTo>
                <a:cubicBezTo>
                  <a:pt x="174" y="86"/>
                  <a:pt x="171" y="88"/>
                  <a:pt x="169" y="89"/>
                </a:cubicBezTo>
                <a:close/>
                <a:moveTo>
                  <a:pt x="182" y="123"/>
                </a:moveTo>
                <a:cubicBezTo>
                  <a:pt x="187" y="120"/>
                  <a:pt x="189" y="118"/>
                  <a:pt x="195" y="114"/>
                </a:cubicBezTo>
                <a:cubicBezTo>
                  <a:pt x="194" y="115"/>
                  <a:pt x="195" y="113"/>
                  <a:pt x="194" y="114"/>
                </a:cubicBezTo>
                <a:cubicBezTo>
                  <a:pt x="194" y="114"/>
                  <a:pt x="191" y="117"/>
                  <a:pt x="189" y="118"/>
                </a:cubicBezTo>
                <a:cubicBezTo>
                  <a:pt x="190" y="117"/>
                  <a:pt x="190" y="117"/>
                  <a:pt x="190" y="116"/>
                </a:cubicBezTo>
                <a:cubicBezTo>
                  <a:pt x="188" y="118"/>
                  <a:pt x="186" y="120"/>
                  <a:pt x="183" y="121"/>
                </a:cubicBezTo>
                <a:cubicBezTo>
                  <a:pt x="184" y="121"/>
                  <a:pt x="184" y="120"/>
                  <a:pt x="183" y="121"/>
                </a:cubicBezTo>
                <a:cubicBezTo>
                  <a:pt x="183" y="121"/>
                  <a:pt x="182" y="123"/>
                  <a:pt x="182" y="123"/>
                </a:cubicBezTo>
                <a:close/>
                <a:moveTo>
                  <a:pt x="178" y="110"/>
                </a:moveTo>
                <a:cubicBezTo>
                  <a:pt x="180" y="109"/>
                  <a:pt x="180" y="109"/>
                  <a:pt x="180" y="109"/>
                </a:cubicBezTo>
                <a:cubicBezTo>
                  <a:pt x="178" y="111"/>
                  <a:pt x="182" y="109"/>
                  <a:pt x="182" y="108"/>
                </a:cubicBezTo>
                <a:cubicBezTo>
                  <a:pt x="181" y="108"/>
                  <a:pt x="179" y="109"/>
                  <a:pt x="178" y="110"/>
                </a:cubicBezTo>
                <a:close/>
                <a:moveTo>
                  <a:pt x="178" y="117"/>
                </a:moveTo>
                <a:cubicBezTo>
                  <a:pt x="177" y="118"/>
                  <a:pt x="176" y="118"/>
                  <a:pt x="175" y="120"/>
                </a:cubicBezTo>
                <a:cubicBezTo>
                  <a:pt x="176" y="119"/>
                  <a:pt x="176" y="119"/>
                  <a:pt x="177" y="119"/>
                </a:cubicBezTo>
                <a:cubicBezTo>
                  <a:pt x="178" y="118"/>
                  <a:pt x="182" y="116"/>
                  <a:pt x="181" y="116"/>
                </a:cubicBezTo>
                <a:cubicBezTo>
                  <a:pt x="177" y="119"/>
                  <a:pt x="181" y="114"/>
                  <a:pt x="178" y="117"/>
                </a:cubicBezTo>
                <a:close/>
                <a:moveTo>
                  <a:pt x="164" y="122"/>
                </a:moveTo>
                <a:cubicBezTo>
                  <a:pt x="169" y="117"/>
                  <a:pt x="172" y="117"/>
                  <a:pt x="177" y="112"/>
                </a:cubicBezTo>
                <a:cubicBezTo>
                  <a:pt x="174" y="114"/>
                  <a:pt x="176" y="112"/>
                  <a:pt x="174" y="113"/>
                </a:cubicBezTo>
                <a:cubicBezTo>
                  <a:pt x="171" y="116"/>
                  <a:pt x="165" y="119"/>
                  <a:pt x="164" y="122"/>
                </a:cubicBezTo>
                <a:close/>
                <a:moveTo>
                  <a:pt x="159" y="111"/>
                </a:moveTo>
                <a:cubicBezTo>
                  <a:pt x="160" y="110"/>
                  <a:pt x="164" y="108"/>
                  <a:pt x="164" y="107"/>
                </a:cubicBezTo>
                <a:cubicBezTo>
                  <a:pt x="162" y="109"/>
                  <a:pt x="158" y="112"/>
                  <a:pt x="159" y="111"/>
                </a:cubicBezTo>
                <a:close/>
                <a:moveTo>
                  <a:pt x="170" y="123"/>
                </a:moveTo>
                <a:cubicBezTo>
                  <a:pt x="172" y="122"/>
                  <a:pt x="175" y="118"/>
                  <a:pt x="172" y="121"/>
                </a:cubicBezTo>
                <a:cubicBezTo>
                  <a:pt x="172" y="121"/>
                  <a:pt x="173" y="120"/>
                  <a:pt x="173" y="121"/>
                </a:cubicBezTo>
                <a:cubicBezTo>
                  <a:pt x="172" y="121"/>
                  <a:pt x="168" y="124"/>
                  <a:pt x="170" y="123"/>
                </a:cubicBezTo>
                <a:close/>
                <a:moveTo>
                  <a:pt x="125" y="113"/>
                </a:moveTo>
                <a:cubicBezTo>
                  <a:pt x="123" y="114"/>
                  <a:pt x="123" y="114"/>
                  <a:pt x="123" y="114"/>
                </a:cubicBezTo>
                <a:cubicBezTo>
                  <a:pt x="123" y="115"/>
                  <a:pt x="122" y="116"/>
                  <a:pt x="123" y="115"/>
                </a:cubicBezTo>
                <a:cubicBezTo>
                  <a:pt x="125" y="114"/>
                  <a:pt x="125" y="114"/>
                  <a:pt x="125" y="113"/>
                </a:cubicBezTo>
                <a:cubicBezTo>
                  <a:pt x="125" y="113"/>
                  <a:pt x="126" y="113"/>
                  <a:pt x="126" y="112"/>
                </a:cubicBezTo>
                <a:cubicBezTo>
                  <a:pt x="125" y="113"/>
                  <a:pt x="125" y="113"/>
                  <a:pt x="125" y="113"/>
                </a:cubicBezTo>
                <a:close/>
                <a:moveTo>
                  <a:pt x="107" y="138"/>
                </a:moveTo>
                <a:cubicBezTo>
                  <a:pt x="106" y="138"/>
                  <a:pt x="106" y="138"/>
                  <a:pt x="105" y="139"/>
                </a:cubicBezTo>
                <a:cubicBezTo>
                  <a:pt x="105" y="138"/>
                  <a:pt x="107" y="136"/>
                  <a:pt x="107" y="136"/>
                </a:cubicBezTo>
                <a:cubicBezTo>
                  <a:pt x="105" y="138"/>
                  <a:pt x="104" y="139"/>
                  <a:pt x="102" y="141"/>
                </a:cubicBezTo>
                <a:cubicBezTo>
                  <a:pt x="104" y="141"/>
                  <a:pt x="106" y="140"/>
                  <a:pt x="108" y="139"/>
                </a:cubicBezTo>
                <a:cubicBezTo>
                  <a:pt x="104" y="141"/>
                  <a:pt x="110" y="134"/>
                  <a:pt x="107" y="137"/>
                </a:cubicBezTo>
                <a:cubicBezTo>
                  <a:pt x="107" y="137"/>
                  <a:pt x="107" y="137"/>
                  <a:pt x="107" y="138"/>
                </a:cubicBezTo>
                <a:close/>
                <a:moveTo>
                  <a:pt x="128" y="160"/>
                </a:moveTo>
                <a:cubicBezTo>
                  <a:pt x="127" y="161"/>
                  <a:pt x="126" y="161"/>
                  <a:pt x="126" y="161"/>
                </a:cubicBezTo>
                <a:cubicBezTo>
                  <a:pt x="125" y="163"/>
                  <a:pt x="128" y="160"/>
                  <a:pt x="128" y="162"/>
                </a:cubicBezTo>
                <a:cubicBezTo>
                  <a:pt x="127" y="163"/>
                  <a:pt x="126" y="164"/>
                  <a:pt x="125" y="164"/>
                </a:cubicBezTo>
                <a:cubicBezTo>
                  <a:pt x="125" y="165"/>
                  <a:pt x="128" y="162"/>
                  <a:pt x="129" y="162"/>
                </a:cubicBezTo>
                <a:cubicBezTo>
                  <a:pt x="128" y="162"/>
                  <a:pt x="127" y="163"/>
                  <a:pt x="127" y="163"/>
                </a:cubicBezTo>
                <a:cubicBezTo>
                  <a:pt x="131" y="161"/>
                  <a:pt x="128" y="162"/>
                  <a:pt x="131" y="159"/>
                </a:cubicBezTo>
                <a:cubicBezTo>
                  <a:pt x="130" y="159"/>
                  <a:pt x="127" y="162"/>
                  <a:pt x="128" y="160"/>
                </a:cubicBezTo>
                <a:close/>
                <a:moveTo>
                  <a:pt x="95" y="148"/>
                </a:moveTo>
                <a:cubicBezTo>
                  <a:pt x="95" y="148"/>
                  <a:pt x="96" y="148"/>
                  <a:pt x="96" y="148"/>
                </a:cubicBezTo>
                <a:cubicBezTo>
                  <a:pt x="94" y="149"/>
                  <a:pt x="94" y="150"/>
                  <a:pt x="94" y="150"/>
                </a:cubicBezTo>
                <a:cubicBezTo>
                  <a:pt x="98" y="147"/>
                  <a:pt x="99" y="145"/>
                  <a:pt x="101" y="143"/>
                </a:cubicBezTo>
                <a:cubicBezTo>
                  <a:pt x="102" y="143"/>
                  <a:pt x="102" y="142"/>
                  <a:pt x="102" y="141"/>
                </a:cubicBezTo>
                <a:cubicBezTo>
                  <a:pt x="100" y="143"/>
                  <a:pt x="97" y="147"/>
                  <a:pt x="95" y="148"/>
                </a:cubicBezTo>
                <a:close/>
                <a:moveTo>
                  <a:pt x="110" y="169"/>
                </a:moveTo>
                <a:cubicBezTo>
                  <a:pt x="110" y="169"/>
                  <a:pt x="111" y="169"/>
                  <a:pt x="111" y="169"/>
                </a:cubicBezTo>
                <a:cubicBezTo>
                  <a:pt x="110" y="170"/>
                  <a:pt x="109" y="171"/>
                  <a:pt x="109" y="171"/>
                </a:cubicBezTo>
                <a:cubicBezTo>
                  <a:pt x="112" y="168"/>
                  <a:pt x="113" y="166"/>
                  <a:pt x="114" y="165"/>
                </a:cubicBezTo>
                <a:cubicBezTo>
                  <a:pt x="114" y="165"/>
                  <a:pt x="114" y="165"/>
                  <a:pt x="114" y="165"/>
                </a:cubicBezTo>
                <a:cubicBezTo>
                  <a:pt x="112" y="167"/>
                  <a:pt x="111" y="169"/>
                  <a:pt x="110" y="169"/>
                </a:cubicBezTo>
                <a:close/>
                <a:moveTo>
                  <a:pt x="91" y="154"/>
                </a:moveTo>
                <a:cubicBezTo>
                  <a:pt x="92" y="155"/>
                  <a:pt x="92" y="155"/>
                  <a:pt x="92" y="155"/>
                </a:cubicBezTo>
                <a:cubicBezTo>
                  <a:pt x="94" y="153"/>
                  <a:pt x="93" y="153"/>
                  <a:pt x="94" y="152"/>
                </a:cubicBezTo>
                <a:cubicBezTo>
                  <a:pt x="94" y="152"/>
                  <a:pt x="94" y="152"/>
                  <a:pt x="95" y="152"/>
                </a:cubicBezTo>
                <a:cubicBezTo>
                  <a:pt x="95" y="152"/>
                  <a:pt x="95" y="151"/>
                  <a:pt x="95" y="151"/>
                </a:cubicBezTo>
                <a:cubicBezTo>
                  <a:pt x="94" y="151"/>
                  <a:pt x="94" y="151"/>
                  <a:pt x="94" y="152"/>
                </a:cubicBezTo>
                <a:cubicBezTo>
                  <a:pt x="93" y="153"/>
                  <a:pt x="93" y="153"/>
                  <a:pt x="91" y="154"/>
                </a:cubicBezTo>
                <a:close/>
                <a:moveTo>
                  <a:pt x="92" y="162"/>
                </a:moveTo>
                <a:cubicBezTo>
                  <a:pt x="94" y="162"/>
                  <a:pt x="97" y="157"/>
                  <a:pt x="99" y="155"/>
                </a:cubicBezTo>
                <a:cubicBezTo>
                  <a:pt x="96" y="158"/>
                  <a:pt x="95" y="159"/>
                  <a:pt x="92" y="162"/>
                </a:cubicBezTo>
                <a:close/>
                <a:moveTo>
                  <a:pt x="88" y="161"/>
                </a:moveTo>
                <a:cubicBezTo>
                  <a:pt x="87" y="161"/>
                  <a:pt x="87" y="161"/>
                  <a:pt x="87" y="161"/>
                </a:cubicBezTo>
                <a:cubicBezTo>
                  <a:pt x="87" y="161"/>
                  <a:pt x="87" y="161"/>
                  <a:pt x="87" y="161"/>
                </a:cubicBezTo>
                <a:cubicBezTo>
                  <a:pt x="87" y="162"/>
                  <a:pt x="87" y="162"/>
                  <a:pt x="87" y="162"/>
                </a:cubicBezTo>
                <a:cubicBezTo>
                  <a:pt x="87" y="162"/>
                  <a:pt x="87" y="162"/>
                  <a:pt x="87" y="162"/>
                </a:cubicBezTo>
                <a:cubicBezTo>
                  <a:pt x="87" y="162"/>
                  <a:pt x="87" y="163"/>
                  <a:pt x="87" y="163"/>
                </a:cubicBezTo>
                <a:cubicBezTo>
                  <a:pt x="87" y="163"/>
                  <a:pt x="87" y="162"/>
                  <a:pt x="87" y="162"/>
                </a:cubicBezTo>
                <a:cubicBezTo>
                  <a:pt x="87" y="162"/>
                  <a:pt x="87" y="162"/>
                  <a:pt x="88" y="161"/>
                </a:cubicBezTo>
                <a:cubicBezTo>
                  <a:pt x="89" y="160"/>
                  <a:pt x="89" y="160"/>
                  <a:pt x="89" y="160"/>
                </a:cubicBezTo>
                <a:cubicBezTo>
                  <a:pt x="88" y="162"/>
                  <a:pt x="90" y="159"/>
                  <a:pt x="91" y="158"/>
                </a:cubicBezTo>
                <a:cubicBezTo>
                  <a:pt x="91" y="157"/>
                  <a:pt x="93" y="157"/>
                  <a:pt x="94" y="156"/>
                </a:cubicBezTo>
                <a:cubicBezTo>
                  <a:pt x="92" y="156"/>
                  <a:pt x="90" y="158"/>
                  <a:pt x="88" y="161"/>
                </a:cubicBezTo>
                <a:close/>
                <a:moveTo>
                  <a:pt x="106" y="176"/>
                </a:moveTo>
                <a:cubicBezTo>
                  <a:pt x="106" y="177"/>
                  <a:pt x="105" y="177"/>
                  <a:pt x="105" y="178"/>
                </a:cubicBezTo>
                <a:cubicBezTo>
                  <a:pt x="104" y="178"/>
                  <a:pt x="104" y="178"/>
                  <a:pt x="104" y="178"/>
                </a:cubicBezTo>
                <a:cubicBezTo>
                  <a:pt x="104" y="179"/>
                  <a:pt x="103" y="179"/>
                  <a:pt x="103" y="180"/>
                </a:cubicBezTo>
                <a:cubicBezTo>
                  <a:pt x="104" y="179"/>
                  <a:pt x="104" y="180"/>
                  <a:pt x="104" y="179"/>
                </a:cubicBezTo>
                <a:cubicBezTo>
                  <a:pt x="105" y="179"/>
                  <a:pt x="105" y="180"/>
                  <a:pt x="106" y="179"/>
                </a:cubicBezTo>
                <a:cubicBezTo>
                  <a:pt x="105" y="179"/>
                  <a:pt x="105" y="179"/>
                  <a:pt x="105" y="179"/>
                </a:cubicBezTo>
                <a:cubicBezTo>
                  <a:pt x="105" y="178"/>
                  <a:pt x="105" y="179"/>
                  <a:pt x="106" y="178"/>
                </a:cubicBezTo>
                <a:cubicBezTo>
                  <a:pt x="105" y="179"/>
                  <a:pt x="108" y="175"/>
                  <a:pt x="108" y="175"/>
                </a:cubicBezTo>
                <a:cubicBezTo>
                  <a:pt x="108" y="175"/>
                  <a:pt x="108" y="175"/>
                  <a:pt x="109" y="175"/>
                </a:cubicBezTo>
                <a:cubicBezTo>
                  <a:pt x="108" y="175"/>
                  <a:pt x="107" y="175"/>
                  <a:pt x="106" y="176"/>
                </a:cubicBezTo>
                <a:close/>
                <a:moveTo>
                  <a:pt x="109" y="180"/>
                </a:moveTo>
                <a:cubicBezTo>
                  <a:pt x="108" y="180"/>
                  <a:pt x="108" y="180"/>
                  <a:pt x="108" y="180"/>
                </a:cubicBezTo>
                <a:cubicBezTo>
                  <a:pt x="108" y="181"/>
                  <a:pt x="108" y="181"/>
                  <a:pt x="108" y="181"/>
                </a:cubicBezTo>
                <a:cubicBezTo>
                  <a:pt x="107" y="181"/>
                  <a:pt x="107" y="181"/>
                  <a:pt x="107" y="181"/>
                </a:cubicBezTo>
                <a:cubicBezTo>
                  <a:pt x="107" y="181"/>
                  <a:pt x="107" y="181"/>
                  <a:pt x="107" y="181"/>
                </a:cubicBezTo>
                <a:cubicBezTo>
                  <a:pt x="106" y="182"/>
                  <a:pt x="106" y="183"/>
                  <a:pt x="105" y="184"/>
                </a:cubicBezTo>
                <a:cubicBezTo>
                  <a:pt x="106" y="184"/>
                  <a:pt x="107" y="183"/>
                  <a:pt x="107" y="182"/>
                </a:cubicBezTo>
                <a:cubicBezTo>
                  <a:pt x="108" y="182"/>
                  <a:pt x="108" y="182"/>
                  <a:pt x="108" y="182"/>
                </a:cubicBezTo>
                <a:cubicBezTo>
                  <a:pt x="108" y="182"/>
                  <a:pt x="108" y="182"/>
                  <a:pt x="110" y="180"/>
                </a:cubicBezTo>
                <a:cubicBezTo>
                  <a:pt x="110" y="180"/>
                  <a:pt x="109" y="180"/>
                  <a:pt x="109" y="180"/>
                </a:cubicBezTo>
                <a:close/>
                <a:moveTo>
                  <a:pt x="88" y="171"/>
                </a:moveTo>
                <a:cubicBezTo>
                  <a:pt x="89" y="170"/>
                  <a:pt x="88" y="170"/>
                  <a:pt x="88" y="170"/>
                </a:cubicBezTo>
                <a:cubicBezTo>
                  <a:pt x="89" y="171"/>
                  <a:pt x="90" y="169"/>
                  <a:pt x="90" y="169"/>
                </a:cubicBezTo>
                <a:cubicBezTo>
                  <a:pt x="90" y="169"/>
                  <a:pt x="90" y="168"/>
                  <a:pt x="89" y="169"/>
                </a:cubicBezTo>
                <a:cubicBezTo>
                  <a:pt x="89" y="169"/>
                  <a:pt x="88" y="170"/>
                  <a:pt x="88" y="171"/>
                </a:cubicBezTo>
                <a:close/>
                <a:moveTo>
                  <a:pt x="98" y="180"/>
                </a:moveTo>
                <a:cubicBezTo>
                  <a:pt x="99" y="179"/>
                  <a:pt x="99" y="180"/>
                  <a:pt x="100" y="180"/>
                </a:cubicBezTo>
                <a:cubicBezTo>
                  <a:pt x="99" y="179"/>
                  <a:pt x="98" y="179"/>
                  <a:pt x="98" y="180"/>
                </a:cubicBezTo>
                <a:close/>
                <a:moveTo>
                  <a:pt x="102" y="183"/>
                </a:moveTo>
                <a:cubicBezTo>
                  <a:pt x="102" y="182"/>
                  <a:pt x="101" y="182"/>
                  <a:pt x="102" y="182"/>
                </a:cubicBezTo>
                <a:cubicBezTo>
                  <a:pt x="102" y="182"/>
                  <a:pt x="102" y="183"/>
                  <a:pt x="102" y="182"/>
                </a:cubicBezTo>
                <a:cubicBezTo>
                  <a:pt x="102" y="182"/>
                  <a:pt x="101" y="182"/>
                  <a:pt x="101" y="182"/>
                </a:cubicBezTo>
                <a:cubicBezTo>
                  <a:pt x="102" y="182"/>
                  <a:pt x="101" y="183"/>
                  <a:pt x="102" y="183"/>
                </a:cubicBezTo>
                <a:close/>
                <a:moveTo>
                  <a:pt x="102" y="191"/>
                </a:moveTo>
                <a:cubicBezTo>
                  <a:pt x="102" y="191"/>
                  <a:pt x="104" y="189"/>
                  <a:pt x="104" y="188"/>
                </a:cubicBezTo>
                <a:cubicBezTo>
                  <a:pt x="103" y="187"/>
                  <a:pt x="103" y="186"/>
                  <a:pt x="102" y="187"/>
                </a:cubicBezTo>
                <a:cubicBezTo>
                  <a:pt x="104" y="188"/>
                  <a:pt x="101" y="190"/>
                  <a:pt x="102" y="191"/>
                </a:cubicBezTo>
                <a:close/>
                <a:moveTo>
                  <a:pt x="100" y="187"/>
                </a:moveTo>
                <a:cubicBezTo>
                  <a:pt x="100" y="187"/>
                  <a:pt x="99" y="187"/>
                  <a:pt x="100" y="187"/>
                </a:cubicBezTo>
                <a:cubicBezTo>
                  <a:pt x="100" y="187"/>
                  <a:pt x="101" y="187"/>
                  <a:pt x="101" y="187"/>
                </a:cubicBezTo>
                <a:cubicBezTo>
                  <a:pt x="100" y="187"/>
                  <a:pt x="100" y="187"/>
                  <a:pt x="100" y="187"/>
                </a:cubicBezTo>
                <a:close/>
                <a:moveTo>
                  <a:pt x="99" y="192"/>
                </a:moveTo>
                <a:cubicBezTo>
                  <a:pt x="97" y="193"/>
                  <a:pt x="94" y="197"/>
                  <a:pt x="94" y="198"/>
                </a:cubicBezTo>
                <a:cubicBezTo>
                  <a:pt x="95" y="197"/>
                  <a:pt x="96" y="196"/>
                  <a:pt x="97" y="194"/>
                </a:cubicBezTo>
                <a:cubicBezTo>
                  <a:pt x="97" y="195"/>
                  <a:pt x="97" y="195"/>
                  <a:pt x="97" y="194"/>
                </a:cubicBezTo>
                <a:cubicBezTo>
                  <a:pt x="98" y="192"/>
                  <a:pt x="101" y="192"/>
                  <a:pt x="102" y="189"/>
                </a:cubicBezTo>
                <a:cubicBezTo>
                  <a:pt x="101" y="189"/>
                  <a:pt x="101" y="190"/>
                  <a:pt x="101" y="190"/>
                </a:cubicBezTo>
                <a:cubicBezTo>
                  <a:pt x="100" y="189"/>
                  <a:pt x="102" y="189"/>
                  <a:pt x="102" y="188"/>
                </a:cubicBezTo>
                <a:cubicBezTo>
                  <a:pt x="100" y="189"/>
                  <a:pt x="100" y="191"/>
                  <a:pt x="98" y="191"/>
                </a:cubicBezTo>
                <a:cubicBezTo>
                  <a:pt x="99" y="191"/>
                  <a:pt x="99" y="192"/>
                  <a:pt x="99" y="192"/>
                </a:cubicBezTo>
                <a:close/>
                <a:moveTo>
                  <a:pt x="95" y="191"/>
                </a:moveTo>
                <a:cubicBezTo>
                  <a:pt x="96" y="191"/>
                  <a:pt x="95" y="192"/>
                  <a:pt x="96" y="192"/>
                </a:cubicBezTo>
                <a:cubicBezTo>
                  <a:pt x="96" y="191"/>
                  <a:pt x="98" y="191"/>
                  <a:pt x="97" y="190"/>
                </a:cubicBezTo>
                <a:cubicBezTo>
                  <a:pt x="98" y="190"/>
                  <a:pt x="98" y="189"/>
                  <a:pt x="98" y="189"/>
                </a:cubicBezTo>
                <a:cubicBezTo>
                  <a:pt x="98" y="189"/>
                  <a:pt x="97" y="189"/>
                  <a:pt x="98" y="189"/>
                </a:cubicBezTo>
                <a:cubicBezTo>
                  <a:pt x="98" y="189"/>
                  <a:pt x="99" y="189"/>
                  <a:pt x="100" y="188"/>
                </a:cubicBezTo>
                <a:cubicBezTo>
                  <a:pt x="99" y="187"/>
                  <a:pt x="99" y="187"/>
                  <a:pt x="99" y="187"/>
                </a:cubicBezTo>
                <a:cubicBezTo>
                  <a:pt x="98" y="187"/>
                  <a:pt x="99" y="188"/>
                  <a:pt x="98" y="188"/>
                </a:cubicBezTo>
                <a:cubicBezTo>
                  <a:pt x="98" y="187"/>
                  <a:pt x="96" y="189"/>
                  <a:pt x="97" y="190"/>
                </a:cubicBezTo>
                <a:cubicBezTo>
                  <a:pt x="96" y="190"/>
                  <a:pt x="96" y="190"/>
                  <a:pt x="96" y="190"/>
                </a:cubicBezTo>
                <a:cubicBezTo>
                  <a:pt x="96" y="190"/>
                  <a:pt x="97" y="190"/>
                  <a:pt x="96" y="191"/>
                </a:cubicBezTo>
                <a:cubicBezTo>
                  <a:pt x="96" y="190"/>
                  <a:pt x="96" y="190"/>
                  <a:pt x="96" y="190"/>
                </a:cubicBezTo>
                <a:cubicBezTo>
                  <a:pt x="96" y="191"/>
                  <a:pt x="96" y="191"/>
                  <a:pt x="95" y="191"/>
                </a:cubicBezTo>
                <a:close/>
                <a:moveTo>
                  <a:pt x="85" y="191"/>
                </a:moveTo>
                <a:cubicBezTo>
                  <a:pt x="85" y="194"/>
                  <a:pt x="82" y="195"/>
                  <a:pt x="81" y="197"/>
                </a:cubicBezTo>
                <a:cubicBezTo>
                  <a:pt x="82" y="198"/>
                  <a:pt x="82" y="197"/>
                  <a:pt x="82" y="197"/>
                </a:cubicBezTo>
                <a:cubicBezTo>
                  <a:pt x="84" y="195"/>
                  <a:pt x="85" y="193"/>
                  <a:pt x="87" y="192"/>
                </a:cubicBezTo>
                <a:cubicBezTo>
                  <a:pt x="87" y="192"/>
                  <a:pt x="87" y="193"/>
                  <a:pt x="88" y="193"/>
                </a:cubicBezTo>
                <a:cubicBezTo>
                  <a:pt x="88" y="193"/>
                  <a:pt x="89" y="191"/>
                  <a:pt x="90" y="191"/>
                </a:cubicBezTo>
                <a:cubicBezTo>
                  <a:pt x="89" y="190"/>
                  <a:pt x="89" y="190"/>
                  <a:pt x="89" y="190"/>
                </a:cubicBezTo>
                <a:cubicBezTo>
                  <a:pt x="89" y="191"/>
                  <a:pt x="88" y="193"/>
                  <a:pt x="87" y="192"/>
                </a:cubicBezTo>
                <a:cubicBezTo>
                  <a:pt x="87" y="191"/>
                  <a:pt x="88" y="190"/>
                  <a:pt x="89" y="189"/>
                </a:cubicBezTo>
                <a:cubicBezTo>
                  <a:pt x="88" y="189"/>
                  <a:pt x="88" y="188"/>
                  <a:pt x="87" y="189"/>
                </a:cubicBezTo>
                <a:cubicBezTo>
                  <a:pt x="88" y="189"/>
                  <a:pt x="87" y="190"/>
                  <a:pt x="88" y="190"/>
                </a:cubicBezTo>
                <a:cubicBezTo>
                  <a:pt x="87" y="190"/>
                  <a:pt x="88" y="190"/>
                  <a:pt x="87" y="190"/>
                </a:cubicBezTo>
                <a:cubicBezTo>
                  <a:pt x="86" y="190"/>
                  <a:pt x="86" y="192"/>
                  <a:pt x="85" y="191"/>
                </a:cubicBezTo>
                <a:cubicBezTo>
                  <a:pt x="86" y="191"/>
                  <a:pt x="86" y="191"/>
                  <a:pt x="86" y="191"/>
                </a:cubicBezTo>
                <a:cubicBezTo>
                  <a:pt x="85" y="191"/>
                  <a:pt x="86" y="191"/>
                  <a:pt x="85" y="191"/>
                </a:cubicBezTo>
                <a:close/>
                <a:moveTo>
                  <a:pt x="94" y="201"/>
                </a:moveTo>
                <a:cubicBezTo>
                  <a:pt x="95" y="200"/>
                  <a:pt x="94" y="199"/>
                  <a:pt x="95" y="200"/>
                </a:cubicBezTo>
                <a:cubicBezTo>
                  <a:pt x="95" y="199"/>
                  <a:pt x="95" y="199"/>
                  <a:pt x="96" y="199"/>
                </a:cubicBezTo>
                <a:cubicBezTo>
                  <a:pt x="94" y="198"/>
                  <a:pt x="94" y="200"/>
                  <a:pt x="94" y="201"/>
                </a:cubicBezTo>
                <a:close/>
                <a:moveTo>
                  <a:pt x="93" y="198"/>
                </a:moveTo>
                <a:cubicBezTo>
                  <a:pt x="93" y="199"/>
                  <a:pt x="93" y="199"/>
                  <a:pt x="92" y="199"/>
                </a:cubicBezTo>
                <a:cubicBezTo>
                  <a:pt x="93" y="200"/>
                  <a:pt x="91" y="200"/>
                  <a:pt x="92" y="200"/>
                </a:cubicBezTo>
                <a:cubicBezTo>
                  <a:pt x="92" y="199"/>
                  <a:pt x="94" y="199"/>
                  <a:pt x="93" y="198"/>
                </a:cubicBezTo>
                <a:close/>
                <a:moveTo>
                  <a:pt x="91" y="201"/>
                </a:moveTo>
                <a:cubicBezTo>
                  <a:pt x="91" y="202"/>
                  <a:pt x="91" y="201"/>
                  <a:pt x="90" y="201"/>
                </a:cubicBezTo>
                <a:cubicBezTo>
                  <a:pt x="90" y="202"/>
                  <a:pt x="91" y="202"/>
                  <a:pt x="91" y="202"/>
                </a:cubicBezTo>
                <a:cubicBezTo>
                  <a:pt x="91" y="202"/>
                  <a:pt x="91" y="202"/>
                  <a:pt x="91" y="203"/>
                </a:cubicBezTo>
                <a:cubicBezTo>
                  <a:pt x="91" y="202"/>
                  <a:pt x="92" y="202"/>
                  <a:pt x="91" y="202"/>
                </a:cubicBezTo>
                <a:cubicBezTo>
                  <a:pt x="92" y="201"/>
                  <a:pt x="92" y="202"/>
                  <a:pt x="92" y="201"/>
                </a:cubicBezTo>
                <a:cubicBezTo>
                  <a:pt x="92" y="201"/>
                  <a:pt x="92" y="201"/>
                  <a:pt x="92" y="201"/>
                </a:cubicBezTo>
                <a:cubicBezTo>
                  <a:pt x="92" y="200"/>
                  <a:pt x="92" y="201"/>
                  <a:pt x="93" y="201"/>
                </a:cubicBezTo>
                <a:cubicBezTo>
                  <a:pt x="93" y="200"/>
                  <a:pt x="93" y="200"/>
                  <a:pt x="93" y="200"/>
                </a:cubicBezTo>
                <a:cubicBezTo>
                  <a:pt x="92" y="199"/>
                  <a:pt x="92" y="201"/>
                  <a:pt x="91" y="201"/>
                </a:cubicBezTo>
                <a:close/>
                <a:moveTo>
                  <a:pt x="87" y="202"/>
                </a:moveTo>
                <a:cubicBezTo>
                  <a:pt x="87" y="203"/>
                  <a:pt x="86" y="204"/>
                  <a:pt x="86" y="205"/>
                </a:cubicBezTo>
                <a:cubicBezTo>
                  <a:pt x="88" y="203"/>
                  <a:pt x="89" y="204"/>
                  <a:pt x="90" y="205"/>
                </a:cubicBezTo>
                <a:cubicBezTo>
                  <a:pt x="89" y="204"/>
                  <a:pt x="90" y="204"/>
                  <a:pt x="90" y="204"/>
                </a:cubicBezTo>
                <a:cubicBezTo>
                  <a:pt x="90" y="204"/>
                  <a:pt x="89" y="204"/>
                  <a:pt x="89" y="203"/>
                </a:cubicBezTo>
                <a:cubicBezTo>
                  <a:pt x="89" y="204"/>
                  <a:pt x="89" y="203"/>
                  <a:pt x="88" y="203"/>
                </a:cubicBezTo>
                <a:cubicBezTo>
                  <a:pt x="88" y="203"/>
                  <a:pt x="88" y="203"/>
                  <a:pt x="88" y="203"/>
                </a:cubicBezTo>
                <a:cubicBezTo>
                  <a:pt x="88" y="203"/>
                  <a:pt x="88" y="203"/>
                  <a:pt x="88" y="203"/>
                </a:cubicBezTo>
                <a:cubicBezTo>
                  <a:pt x="88" y="203"/>
                  <a:pt x="88" y="202"/>
                  <a:pt x="89" y="202"/>
                </a:cubicBezTo>
                <a:cubicBezTo>
                  <a:pt x="87" y="202"/>
                  <a:pt x="88" y="201"/>
                  <a:pt x="87" y="202"/>
                </a:cubicBezTo>
                <a:close/>
                <a:moveTo>
                  <a:pt x="64" y="186"/>
                </a:moveTo>
                <a:cubicBezTo>
                  <a:pt x="65" y="186"/>
                  <a:pt x="65" y="186"/>
                  <a:pt x="65" y="186"/>
                </a:cubicBezTo>
                <a:cubicBezTo>
                  <a:pt x="65" y="186"/>
                  <a:pt x="65" y="186"/>
                  <a:pt x="65" y="186"/>
                </a:cubicBezTo>
                <a:cubicBezTo>
                  <a:pt x="65" y="186"/>
                  <a:pt x="65" y="186"/>
                  <a:pt x="65" y="186"/>
                </a:cubicBezTo>
                <a:cubicBezTo>
                  <a:pt x="65" y="186"/>
                  <a:pt x="65" y="186"/>
                  <a:pt x="65" y="186"/>
                </a:cubicBezTo>
                <a:cubicBezTo>
                  <a:pt x="65" y="186"/>
                  <a:pt x="64" y="186"/>
                  <a:pt x="64" y="186"/>
                </a:cubicBezTo>
                <a:close/>
                <a:moveTo>
                  <a:pt x="86" y="208"/>
                </a:moveTo>
                <a:cubicBezTo>
                  <a:pt x="86" y="208"/>
                  <a:pt x="86" y="207"/>
                  <a:pt x="86" y="207"/>
                </a:cubicBezTo>
                <a:cubicBezTo>
                  <a:pt x="85" y="207"/>
                  <a:pt x="87" y="207"/>
                  <a:pt x="87" y="206"/>
                </a:cubicBezTo>
                <a:cubicBezTo>
                  <a:pt x="86" y="206"/>
                  <a:pt x="85" y="208"/>
                  <a:pt x="86" y="208"/>
                </a:cubicBezTo>
                <a:close/>
                <a:moveTo>
                  <a:pt x="84" y="206"/>
                </a:moveTo>
                <a:cubicBezTo>
                  <a:pt x="84" y="206"/>
                  <a:pt x="84" y="207"/>
                  <a:pt x="85" y="206"/>
                </a:cubicBezTo>
                <a:cubicBezTo>
                  <a:pt x="84" y="206"/>
                  <a:pt x="84" y="205"/>
                  <a:pt x="84" y="206"/>
                </a:cubicBezTo>
                <a:cubicBezTo>
                  <a:pt x="84" y="206"/>
                  <a:pt x="83" y="205"/>
                  <a:pt x="84" y="206"/>
                </a:cubicBezTo>
                <a:close/>
                <a:moveTo>
                  <a:pt x="79" y="215"/>
                </a:moveTo>
                <a:cubicBezTo>
                  <a:pt x="79" y="215"/>
                  <a:pt x="79" y="215"/>
                  <a:pt x="80" y="215"/>
                </a:cubicBezTo>
                <a:cubicBezTo>
                  <a:pt x="80" y="214"/>
                  <a:pt x="82" y="213"/>
                  <a:pt x="81" y="212"/>
                </a:cubicBezTo>
                <a:cubicBezTo>
                  <a:pt x="81" y="212"/>
                  <a:pt x="81" y="212"/>
                  <a:pt x="81" y="212"/>
                </a:cubicBezTo>
                <a:cubicBezTo>
                  <a:pt x="81" y="212"/>
                  <a:pt x="80" y="212"/>
                  <a:pt x="80" y="212"/>
                </a:cubicBezTo>
                <a:cubicBezTo>
                  <a:pt x="81" y="212"/>
                  <a:pt x="81" y="212"/>
                  <a:pt x="81" y="213"/>
                </a:cubicBezTo>
                <a:cubicBezTo>
                  <a:pt x="80" y="212"/>
                  <a:pt x="80" y="213"/>
                  <a:pt x="80" y="212"/>
                </a:cubicBezTo>
                <a:cubicBezTo>
                  <a:pt x="79" y="212"/>
                  <a:pt x="79" y="212"/>
                  <a:pt x="79" y="213"/>
                </a:cubicBezTo>
                <a:cubicBezTo>
                  <a:pt x="79" y="214"/>
                  <a:pt x="77" y="216"/>
                  <a:pt x="76" y="217"/>
                </a:cubicBezTo>
                <a:cubicBezTo>
                  <a:pt x="77" y="217"/>
                  <a:pt x="77" y="216"/>
                  <a:pt x="77" y="217"/>
                </a:cubicBezTo>
                <a:cubicBezTo>
                  <a:pt x="77" y="217"/>
                  <a:pt x="77" y="217"/>
                  <a:pt x="77" y="217"/>
                </a:cubicBezTo>
                <a:cubicBezTo>
                  <a:pt x="77" y="217"/>
                  <a:pt x="78" y="216"/>
                  <a:pt x="79" y="216"/>
                </a:cubicBezTo>
                <a:cubicBezTo>
                  <a:pt x="78" y="216"/>
                  <a:pt x="78" y="215"/>
                  <a:pt x="78" y="215"/>
                </a:cubicBezTo>
                <a:cubicBezTo>
                  <a:pt x="79" y="215"/>
                  <a:pt x="78" y="215"/>
                  <a:pt x="79" y="215"/>
                </a:cubicBezTo>
                <a:cubicBezTo>
                  <a:pt x="79" y="215"/>
                  <a:pt x="79" y="215"/>
                  <a:pt x="79" y="215"/>
                </a:cubicBezTo>
                <a:close/>
                <a:moveTo>
                  <a:pt x="74" y="207"/>
                </a:moveTo>
                <a:cubicBezTo>
                  <a:pt x="73" y="207"/>
                  <a:pt x="73" y="208"/>
                  <a:pt x="72" y="207"/>
                </a:cubicBezTo>
                <a:cubicBezTo>
                  <a:pt x="71" y="209"/>
                  <a:pt x="70" y="210"/>
                  <a:pt x="69" y="210"/>
                </a:cubicBezTo>
                <a:cubicBezTo>
                  <a:pt x="68" y="211"/>
                  <a:pt x="69" y="210"/>
                  <a:pt x="69" y="211"/>
                </a:cubicBezTo>
                <a:cubicBezTo>
                  <a:pt x="68" y="211"/>
                  <a:pt x="69" y="212"/>
                  <a:pt x="68" y="212"/>
                </a:cubicBezTo>
                <a:cubicBezTo>
                  <a:pt x="69" y="212"/>
                  <a:pt x="69" y="211"/>
                  <a:pt x="68" y="211"/>
                </a:cubicBezTo>
                <a:cubicBezTo>
                  <a:pt x="68" y="212"/>
                  <a:pt x="67" y="212"/>
                  <a:pt x="68" y="213"/>
                </a:cubicBezTo>
                <a:cubicBezTo>
                  <a:pt x="68" y="213"/>
                  <a:pt x="68" y="213"/>
                  <a:pt x="68" y="213"/>
                </a:cubicBezTo>
                <a:cubicBezTo>
                  <a:pt x="69" y="212"/>
                  <a:pt x="69" y="213"/>
                  <a:pt x="69" y="214"/>
                </a:cubicBezTo>
                <a:cubicBezTo>
                  <a:pt x="70" y="213"/>
                  <a:pt x="70" y="211"/>
                  <a:pt x="71" y="211"/>
                </a:cubicBezTo>
                <a:cubicBezTo>
                  <a:pt x="70" y="211"/>
                  <a:pt x="70" y="212"/>
                  <a:pt x="70" y="212"/>
                </a:cubicBezTo>
                <a:cubicBezTo>
                  <a:pt x="71" y="212"/>
                  <a:pt x="71" y="212"/>
                  <a:pt x="71" y="212"/>
                </a:cubicBezTo>
                <a:cubicBezTo>
                  <a:pt x="71" y="213"/>
                  <a:pt x="70" y="213"/>
                  <a:pt x="71" y="214"/>
                </a:cubicBezTo>
                <a:cubicBezTo>
                  <a:pt x="69" y="213"/>
                  <a:pt x="70" y="215"/>
                  <a:pt x="69" y="216"/>
                </a:cubicBezTo>
                <a:cubicBezTo>
                  <a:pt x="68" y="217"/>
                  <a:pt x="66" y="218"/>
                  <a:pt x="67" y="219"/>
                </a:cubicBezTo>
                <a:cubicBezTo>
                  <a:pt x="65" y="219"/>
                  <a:pt x="64" y="222"/>
                  <a:pt x="62" y="223"/>
                </a:cubicBezTo>
                <a:cubicBezTo>
                  <a:pt x="63" y="223"/>
                  <a:pt x="62" y="223"/>
                  <a:pt x="63" y="223"/>
                </a:cubicBezTo>
                <a:cubicBezTo>
                  <a:pt x="63" y="223"/>
                  <a:pt x="62" y="225"/>
                  <a:pt x="63" y="225"/>
                </a:cubicBezTo>
                <a:cubicBezTo>
                  <a:pt x="63" y="224"/>
                  <a:pt x="63" y="223"/>
                  <a:pt x="64" y="223"/>
                </a:cubicBezTo>
                <a:cubicBezTo>
                  <a:pt x="64" y="221"/>
                  <a:pt x="67" y="221"/>
                  <a:pt x="67" y="219"/>
                </a:cubicBezTo>
                <a:cubicBezTo>
                  <a:pt x="68" y="218"/>
                  <a:pt x="68" y="218"/>
                  <a:pt x="69" y="217"/>
                </a:cubicBezTo>
                <a:cubicBezTo>
                  <a:pt x="69" y="217"/>
                  <a:pt x="68" y="217"/>
                  <a:pt x="69" y="216"/>
                </a:cubicBezTo>
                <a:cubicBezTo>
                  <a:pt x="70" y="217"/>
                  <a:pt x="69" y="216"/>
                  <a:pt x="69" y="216"/>
                </a:cubicBezTo>
                <a:cubicBezTo>
                  <a:pt x="70" y="216"/>
                  <a:pt x="73" y="213"/>
                  <a:pt x="72" y="212"/>
                </a:cubicBezTo>
                <a:cubicBezTo>
                  <a:pt x="73" y="212"/>
                  <a:pt x="73" y="212"/>
                  <a:pt x="73" y="212"/>
                </a:cubicBezTo>
                <a:cubicBezTo>
                  <a:pt x="73" y="211"/>
                  <a:pt x="73" y="210"/>
                  <a:pt x="72" y="210"/>
                </a:cubicBezTo>
                <a:cubicBezTo>
                  <a:pt x="73" y="210"/>
                  <a:pt x="73" y="210"/>
                  <a:pt x="73" y="211"/>
                </a:cubicBezTo>
                <a:cubicBezTo>
                  <a:pt x="72" y="210"/>
                  <a:pt x="72" y="211"/>
                  <a:pt x="72" y="211"/>
                </a:cubicBezTo>
                <a:cubicBezTo>
                  <a:pt x="72" y="210"/>
                  <a:pt x="72" y="209"/>
                  <a:pt x="72" y="209"/>
                </a:cubicBezTo>
                <a:cubicBezTo>
                  <a:pt x="72" y="210"/>
                  <a:pt x="71" y="210"/>
                  <a:pt x="71" y="210"/>
                </a:cubicBezTo>
                <a:cubicBezTo>
                  <a:pt x="72" y="210"/>
                  <a:pt x="71" y="209"/>
                  <a:pt x="72" y="209"/>
                </a:cubicBezTo>
                <a:cubicBezTo>
                  <a:pt x="73" y="209"/>
                  <a:pt x="72" y="207"/>
                  <a:pt x="74" y="208"/>
                </a:cubicBezTo>
                <a:cubicBezTo>
                  <a:pt x="74" y="208"/>
                  <a:pt x="74" y="207"/>
                  <a:pt x="74" y="207"/>
                </a:cubicBezTo>
                <a:close/>
                <a:moveTo>
                  <a:pt x="64" y="211"/>
                </a:moveTo>
                <a:cubicBezTo>
                  <a:pt x="66" y="211"/>
                  <a:pt x="67" y="206"/>
                  <a:pt x="68" y="207"/>
                </a:cubicBezTo>
                <a:cubicBezTo>
                  <a:pt x="68" y="206"/>
                  <a:pt x="70" y="205"/>
                  <a:pt x="69" y="204"/>
                </a:cubicBezTo>
                <a:cubicBezTo>
                  <a:pt x="68" y="206"/>
                  <a:pt x="66" y="208"/>
                  <a:pt x="64" y="211"/>
                </a:cubicBezTo>
                <a:close/>
                <a:moveTo>
                  <a:pt x="73" y="215"/>
                </a:moveTo>
                <a:cubicBezTo>
                  <a:pt x="73" y="215"/>
                  <a:pt x="74" y="214"/>
                  <a:pt x="73" y="214"/>
                </a:cubicBezTo>
                <a:cubicBezTo>
                  <a:pt x="73" y="215"/>
                  <a:pt x="72" y="214"/>
                  <a:pt x="72" y="215"/>
                </a:cubicBezTo>
                <a:cubicBezTo>
                  <a:pt x="72" y="215"/>
                  <a:pt x="71" y="215"/>
                  <a:pt x="71" y="217"/>
                </a:cubicBezTo>
                <a:cubicBezTo>
                  <a:pt x="71" y="217"/>
                  <a:pt x="71" y="217"/>
                  <a:pt x="71" y="217"/>
                </a:cubicBezTo>
                <a:cubicBezTo>
                  <a:pt x="72" y="217"/>
                  <a:pt x="73" y="215"/>
                  <a:pt x="74" y="216"/>
                </a:cubicBezTo>
                <a:cubicBezTo>
                  <a:pt x="74" y="216"/>
                  <a:pt x="74" y="215"/>
                  <a:pt x="75" y="215"/>
                </a:cubicBezTo>
                <a:cubicBezTo>
                  <a:pt x="74" y="214"/>
                  <a:pt x="74" y="214"/>
                  <a:pt x="74" y="213"/>
                </a:cubicBezTo>
                <a:cubicBezTo>
                  <a:pt x="75" y="213"/>
                  <a:pt x="75" y="212"/>
                  <a:pt x="76" y="212"/>
                </a:cubicBezTo>
                <a:cubicBezTo>
                  <a:pt x="75" y="212"/>
                  <a:pt x="76" y="211"/>
                  <a:pt x="76" y="211"/>
                </a:cubicBezTo>
                <a:cubicBezTo>
                  <a:pt x="75" y="211"/>
                  <a:pt x="74" y="213"/>
                  <a:pt x="73" y="214"/>
                </a:cubicBezTo>
                <a:cubicBezTo>
                  <a:pt x="74" y="214"/>
                  <a:pt x="74" y="215"/>
                  <a:pt x="73" y="215"/>
                </a:cubicBezTo>
                <a:close/>
                <a:moveTo>
                  <a:pt x="74" y="210"/>
                </a:moveTo>
                <a:cubicBezTo>
                  <a:pt x="74" y="210"/>
                  <a:pt x="74" y="210"/>
                  <a:pt x="74" y="210"/>
                </a:cubicBezTo>
                <a:cubicBezTo>
                  <a:pt x="75" y="211"/>
                  <a:pt x="75" y="211"/>
                  <a:pt x="75" y="211"/>
                </a:cubicBezTo>
                <a:cubicBezTo>
                  <a:pt x="75" y="210"/>
                  <a:pt x="75" y="210"/>
                  <a:pt x="75" y="210"/>
                </a:cubicBezTo>
                <a:cubicBezTo>
                  <a:pt x="75" y="210"/>
                  <a:pt x="75" y="210"/>
                  <a:pt x="75" y="210"/>
                </a:cubicBezTo>
                <a:cubicBezTo>
                  <a:pt x="75" y="210"/>
                  <a:pt x="74" y="210"/>
                  <a:pt x="74" y="210"/>
                </a:cubicBezTo>
                <a:close/>
                <a:moveTo>
                  <a:pt x="48" y="194"/>
                </a:moveTo>
                <a:cubicBezTo>
                  <a:pt x="47" y="194"/>
                  <a:pt x="49" y="193"/>
                  <a:pt x="48" y="193"/>
                </a:cubicBezTo>
                <a:cubicBezTo>
                  <a:pt x="47" y="193"/>
                  <a:pt x="47" y="195"/>
                  <a:pt x="48" y="194"/>
                </a:cubicBezTo>
                <a:close/>
                <a:moveTo>
                  <a:pt x="75" y="220"/>
                </a:moveTo>
                <a:cubicBezTo>
                  <a:pt x="76" y="219"/>
                  <a:pt x="77" y="219"/>
                  <a:pt x="77" y="217"/>
                </a:cubicBezTo>
                <a:cubicBezTo>
                  <a:pt x="76" y="218"/>
                  <a:pt x="75" y="219"/>
                  <a:pt x="75" y="220"/>
                </a:cubicBezTo>
                <a:close/>
                <a:moveTo>
                  <a:pt x="39" y="198"/>
                </a:moveTo>
                <a:cubicBezTo>
                  <a:pt x="39" y="199"/>
                  <a:pt x="39" y="198"/>
                  <a:pt x="39" y="199"/>
                </a:cubicBezTo>
                <a:cubicBezTo>
                  <a:pt x="40" y="199"/>
                  <a:pt x="40" y="198"/>
                  <a:pt x="40" y="198"/>
                </a:cubicBezTo>
                <a:cubicBezTo>
                  <a:pt x="40" y="198"/>
                  <a:pt x="39" y="198"/>
                  <a:pt x="39" y="198"/>
                </a:cubicBezTo>
                <a:close/>
                <a:moveTo>
                  <a:pt x="67" y="230"/>
                </a:moveTo>
                <a:cubicBezTo>
                  <a:pt x="68" y="230"/>
                  <a:pt x="68" y="229"/>
                  <a:pt x="67" y="229"/>
                </a:cubicBezTo>
                <a:cubicBezTo>
                  <a:pt x="67" y="229"/>
                  <a:pt x="66" y="229"/>
                  <a:pt x="67" y="230"/>
                </a:cubicBezTo>
                <a:cubicBezTo>
                  <a:pt x="67" y="230"/>
                  <a:pt x="67" y="230"/>
                  <a:pt x="67" y="230"/>
                </a:cubicBezTo>
                <a:cubicBezTo>
                  <a:pt x="68" y="230"/>
                  <a:pt x="71" y="228"/>
                  <a:pt x="70" y="227"/>
                </a:cubicBezTo>
                <a:cubicBezTo>
                  <a:pt x="70" y="228"/>
                  <a:pt x="69" y="228"/>
                  <a:pt x="68" y="228"/>
                </a:cubicBezTo>
                <a:cubicBezTo>
                  <a:pt x="68" y="228"/>
                  <a:pt x="67" y="228"/>
                  <a:pt x="68" y="227"/>
                </a:cubicBezTo>
                <a:cubicBezTo>
                  <a:pt x="67" y="228"/>
                  <a:pt x="67" y="229"/>
                  <a:pt x="68" y="229"/>
                </a:cubicBezTo>
                <a:cubicBezTo>
                  <a:pt x="68" y="229"/>
                  <a:pt x="68" y="229"/>
                  <a:pt x="68" y="230"/>
                </a:cubicBezTo>
                <a:cubicBezTo>
                  <a:pt x="68" y="229"/>
                  <a:pt x="67" y="230"/>
                  <a:pt x="67" y="230"/>
                </a:cubicBezTo>
                <a:close/>
                <a:moveTo>
                  <a:pt x="57" y="232"/>
                </a:moveTo>
                <a:cubicBezTo>
                  <a:pt x="56" y="231"/>
                  <a:pt x="57" y="233"/>
                  <a:pt x="56" y="233"/>
                </a:cubicBezTo>
                <a:cubicBezTo>
                  <a:pt x="56" y="233"/>
                  <a:pt x="57" y="233"/>
                  <a:pt x="57" y="232"/>
                </a:cubicBezTo>
                <a:cubicBezTo>
                  <a:pt x="57" y="231"/>
                  <a:pt x="60" y="229"/>
                  <a:pt x="61" y="228"/>
                </a:cubicBezTo>
                <a:cubicBezTo>
                  <a:pt x="60" y="228"/>
                  <a:pt x="60" y="227"/>
                  <a:pt x="60" y="227"/>
                </a:cubicBezTo>
                <a:cubicBezTo>
                  <a:pt x="61" y="227"/>
                  <a:pt x="62" y="226"/>
                  <a:pt x="62" y="226"/>
                </a:cubicBezTo>
                <a:cubicBezTo>
                  <a:pt x="61" y="226"/>
                  <a:pt x="61" y="226"/>
                  <a:pt x="60" y="226"/>
                </a:cubicBezTo>
                <a:cubicBezTo>
                  <a:pt x="61" y="226"/>
                  <a:pt x="61" y="227"/>
                  <a:pt x="61" y="227"/>
                </a:cubicBezTo>
                <a:cubicBezTo>
                  <a:pt x="59" y="228"/>
                  <a:pt x="58" y="230"/>
                  <a:pt x="57" y="232"/>
                </a:cubicBezTo>
                <a:close/>
                <a:moveTo>
                  <a:pt x="66" y="232"/>
                </a:moveTo>
                <a:cubicBezTo>
                  <a:pt x="67" y="232"/>
                  <a:pt x="65" y="232"/>
                  <a:pt x="65" y="231"/>
                </a:cubicBezTo>
                <a:cubicBezTo>
                  <a:pt x="66" y="232"/>
                  <a:pt x="64" y="232"/>
                  <a:pt x="64" y="233"/>
                </a:cubicBezTo>
                <a:cubicBezTo>
                  <a:pt x="65" y="233"/>
                  <a:pt x="65" y="233"/>
                  <a:pt x="66" y="233"/>
                </a:cubicBezTo>
                <a:cubicBezTo>
                  <a:pt x="65" y="232"/>
                  <a:pt x="65" y="233"/>
                  <a:pt x="65" y="233"/>
                </a:cubicBezTo>
                <a:cubicBezTo>
                  <a:pt x="65" y="232"/>
                  <a:pt x="65" y="232"/>
                  <a:pt x="66" y="232"/>
                </a:cubicBezTo>
                <a:cubicBezTo>
                  <a:pt x="66" y="232"/>
                  <a:pt x="66" y="232"/>
                  <a:pt x="66" y="233"/>
                </a:cubicBezTo>
                <a:cubicBezTo>
                  <a:pt x="67" y="232"/>
                  <a:pt x="68" y="232"/>
                  <a:pt x="67" y="231"/>
                </a:cubicBezTo>
                <a:cubicBezTo>
                  <a:pt x="67" y="231"/>
                  <a:pt x="67" y="232"/>
                  <a:pt x="66" y="232"/>
                </a:cubicBezTo>
                <a:close/>
                <a:moveTo>
                  <a:pt x="50" y="233"/>
                </a:moveTo>
                <a:cubicBezTo>
                  <a:pt x="50" y="232"/>
                  <a:pt x="50" y="232"/>
                  <a:pt x="50" y="232"/>
                </a:cubicBezTo>
                <a:cubicBezTo>
                  <a:pt x="49" y="233"/>
                  <a:pt x="49" y="233"/>
                  <a:pt x="49" y="233"/>
                </a:cubicBezTo>
                <a:cubicBezTo>
                  <a:pt x="49" y="233"/>
                  <a:pt x="49" y="233"/>
                  <a:pt x="49" y="233"/>
                </a:cubicBezTo>
                <a:cubicBezTo>
                  <a:pt x="48" y="233"/>
                  <a:pt x="48" y="234"/>
                  <a:pt x="47" y="235"/>
                </a:cubicBezTo>
                <a:cubicBezTo>
                  <a:pt x="48" y="233"/>
                  <a:pt x="49" y="231"/>
                  <a:pt x="50" y="229"/>
                </a:cubicBezTo>
                <a:cubicBezTo>
                  <a:pt x="52" y="228"/>
                  <a:pt x="53" y="226"/>
                  <a:pt x="55" y="224"/>
                </a:cubicBezTo>
                <a:cubicBezTo>
                  <a:pt x="55" y="225"/>
                  <a:pt x="54" y="226"/>
                  <a:pt x="53" y="227"/>
                </a:cubicBezTo>
                <a:cubicBezTo>
                  <a:pt x="52" y="228"/>
                  <a:pt x="53" y="228"/>
                  <a:pt x="52" y="229"/>
                </a:cubicBezTo>
                <a:cubicBezTo>
                  <a:pt x="52" y="229"/>
                  <a:pt x="52" y="230"/>
                  <a:pt x="52" y="229"/>
                </a:cubicBezTo>
                <a:cubicBezTo>
                  <a:pt x="52" y="231"/>
                  <a:pt x="50" y="232"/>
                  <a:pt x="50" y="233"/>
                </a:cubicBezTo>
                <a:close/>
                <a:moveTo>
                  <a:pt x="51" y="231"/>
                </a:moveTo>
                <a:cubicBezTo>
                  <a:pt x="51" y="231"/>
                  <a:pt x="50" y="231"/>
                  <a:pt x="50" y="231"/>
                </a:cubicBezTo>
                <a:cubicBezTo>
                  <a:pt x="50" y="232"/>
                  <a:pt x="50" y="232"/>
                  <a:pt x="51" y="231"/>
                </a:cubicBezTo>
                <a:close/>
                <a:moveTo>
                  <a:pt x="47" y="227"/>
                </a:moveTo>
                <a:cubicBezTo>
                  <a:pt x="47" y="226"/>
                  <a:pt x="48" y="225"/>
                  <a:pt x="48" y="225"/>
                </a:cubicBezTo>
                <a:cubicBezTo>
                  <a:pt x="47" y="225"/>
                  <a:pt x="47" y="225"/>
                  <a:pt x="47" y="225"/>
                </a:cubicBezTo>
                <a:cubicBezTo>
                  <a:pt x="48" y="226"/>
                  <a:pt x="46" y="226"/>
                  <a:pt x="47" y="227"/>
                </a:cubicBezTo>
                <a:close/>
                <a:moveTo>
                  <a:pt x="64" y="239"/>
                </a:moveTo>
                <a:cubicBezTo>
                  <a:pt x="64" y="238"/>
                  <a:pt x="65" y="238"/>
                  <a:pt x="64" y="238"/>
                </a:cubicBezTo>
                <a:cubicBezTo>
                  <a:pt x="64" y="238"/>
                  <a:pt x="64" y="238"/>
                  <a:pt x="64" y="238"/>
                </a:cubicBezTo>
                <a:cubicBezTo>
                  <a:pt x="65" y="238"/>
                  <a:pt x="63" y="239"/>
                  <a:pt x="64" y="239"/>
                </a:cubicBezTo>
                <a:close/>
                <a:moveTo>
                  <a:pt x="54" y="231"/>
                </a:moveTo>
                <a:cubicBezTo>
                  <a:pt x="53" y="232"/>
                  <a:pt x="53" y="232"/>
                  <a:pt x="53" y="232"/>
                </a:cubicBezTo>
                <a:cubicBezTo>
                  <a:pt x="53" y="231"/>
                  <a:pt x="53" y="231"/>
                  <a:pt x="53" y="231"/>
                </a:cubicBezTo>
                <a:cubicBezTo>
                  <a:pt x="53" y="231"/>
                  <a:pt x="52" y="231"/>
                  <a:pt x="52" y="231"/>
                </a:cubicBezTo>
                <a:cubicBezTo>
                  <a:pt x="52" y="232"/>
                  <a:pt x="53" y="232"/>
                  <a:pt x="52" y="232"/>
                </a:cubicBezTo>
                <a:cubicBezTo>
                  <a:pt x="51" y="232"/>
                  <a:pt x="51" y="234"/>
                  <a:pt x="50" y="235"/>
                </a:cubicBezTo>
                <a:cubicBezTo>
                  <a:pt x="50" y="235"/>
                  <a:pt x="51" y="236"/>
                  <a:pt x="51" y="235"/>
                </a:cubicBezTo>
                <a:cubicBezTo>
                  <a:pt x="52" y="235"/>
                  <a:pt x="50" y="235"/>
                  <a:pt x="51" y="235"/>
                </a:cubicBezTo>
                <a:cubicBezTo>
                  <a:pt x="51" y="235"/>
                  <a:pt x="52" y="235"/>
                  <a:pt x="52" y="234"/>
                </a:cubicBezTo>
                <a:cubicBezTo>
                  <a:pt x="51" y="234"/>
                  <a:pt x="51" y="234"/>
                  <a:pt x="51" y="233"/>
                </a:cubicBezTo>
                <a:cubicBezTo>
                  <a:pt x="52" y="233"/>
                  <a:pt x="52" y="232"/>
                  <a:pt x="53" y="232"/>
                </a:cubicBezTo>
                <a:cubicBezTo>
                  <a:pt x="53" y="232"/>
                  <a:pt x="53" y="233"/>
                  <a:pt x="53" y="233"/>
                </a:cubicBezTo>
                <a:cubicBezTo>
                  <a:pt x="54" y="232"/>
                  <a:pt x="54" y="231"/>
                  <a:pt x="53" y="231"/>
                </a:cubicBezTo>
                <a:cubicBezTo>
                  <a:pt x="53" y="231"/>
                  <a:pt x="54" y="231"/>
                  <a:pt x="54" y="231"/>
                </a:cubicBezTo>
                <a:close/>
                <a:moveTo>
                  <a:pt x="53" y="236"/>
                </a:moveTo>
                <a:cubicBezTo>
                  <a:pt x="54" y="237"/>
                  <a:pt x="51" y="238"/>
                  <a:pt x="52" y="239"/>
                </a:cubicBezTo>
                <a:cubicBezTo>
                  <a:pt x="53" y="237"/>
                  <a:pt x="55" y="235"/>
                  <a:pt x="56" y="233"/>
                </a:cubicBezTo>
                <a:cubicBezTo>
                  <a:pt x="55" y="234"/>
                  <a:pt x="55" y="235"/>
                  <a:pt x="54" y="235"/>
                </a:cubicBezTo>
                <a:cubicBezTo>
                  <a:pt x="54" y="236"/>
                  <a:pt x="54" y="236"/>
                  <a:pt x="54" y="235"/>
                </a:cubicBezTo>
                <a:cubicBezTo>
                  <a:pt x="54" y="236"/>
                  <a:pt x="53" y="237"/>
                  <a:pt x="53" y="236"/>
                </a:cubicBezTo>
                <a:close/>
                <a:moveTo>
                  <a:pt x="59" y="240"/>
                </a:moveTo>
                <a:cubicBezTo>
                  <a:pt x="59" y="240"/>
                  <a:pt x="60" y="240"/>
                  <a:pt x="60" y="240"/>
                </a:cubicBezTo>
                <a:cubicBezTo>
                  <a:pt x="60" y="239"/>
                  <a:pt x="60" y="240"/>
                  <a:pt x="59" y="239"/>
                </a:cubicBezTo>
                <a:cubicBezTo>
                  <a:pt x="60" y="239"/>
                  <a:pt x="59" y="239"/>
                  <a:pt x="59" y="239"/>
                </a:cubicBezTo>
                <a:cubicBezTo>
                  <a:pt x="60" y="240"/>
                  <a:pt x="59" y="240"/>
                  <a:pt x="59" y="240"/>
                </a:cubicBezTo>
                <a:close/>
                <a:moveTo>
                  <a:pt x="46" y="234"/>
                </a:moveTo>
                <a:cubicBezTo>
                  <a:pt x="47" y="234"/>
                  <a:pt x="47" y="233"/>
                  <a:pt x="47" y="233"/>
                </a:cubicBezTo>
                <a:cubicBezTo>
                  <a:pt x="46" y="234"/>
                  <a:pt x="46" y="232"/>
                  <a:pt x="46" y="233"/>
                </a:cubicBezTo>
                <a:cubicBezTo>
                  <a:pt x="46" y="233"/>
                  <a:pt x="46" y="233"/>
                  <a:pt x="46" y="233"/>
                </a:cubicBezTo>
                <a:cubicBezTo>
                  <a:pt x="46" y="233"/>
                  <a:pt x="46" y="234"/>
                  <a:pt x="46" y="234"/>
                </a:cubicBezTo>
                <a:close/>
                <a:moveTo>
                  <a:pt x="48" y="236"/>
                </a:moveTo>
                <a:cubicBezTo>
                  <a:pt x="48" y="237"/>
                  <a:pt x="49" y="237"/>
                  <a:pt x="49" y="238"/>
                </a:cubicBezTo>
                <a:cubicBezTo>
                  <a:pt x="49" y="237"/>
                  <a:pt x="51" y="237"/>
                  <a:pt x="51" y="236"/>
                </a:cubicBezTo>
                <a:cubicBezTo>
                  <a:pt x="50" y="236"/>
                  <a:pt x="50" y="236"/>
                  <a:pt x="49" y="237"/>
                </a:cubicBezTo>
                <a:cubicBezTo>
                  <a:pt x="49" y="236"/>
                  <a:pt x="50" y="236"/>
                  <a:pt x="49" y="235"/>
                </a:cubicBezTo>
                <a:cubicBezTo>
                  <a:pt x="49" y="236"/>
                  <a:pt x="49" y="236"/>
                  <a:pt x="48" y="236"/>
                </a:cubicBezTo>
                <a:close/>
                <a:moveTo>
                  <a:pt x="24" y="224"/>
                </a:moveTo>
                <a:cubicBezTo>
                  <a:pt x="24" y="223"/>
                  <a:pt x="24" y="224"/>
                  <a:pt x="25" y="223"/>
                </a:cubicBezTo>
                <a:cubicBezTo>
                  <a:pt x="24" y="223"/>
                  <a:pt x="24" y="223"/>
                  <a:pt x="23" y="223"/>
                </a:cubicBezTo>
                <a:cubicBezTo>
                  <a:pt x="24" y="224"/>
                  <a:pt x="24" y="223"/>
                  <a:pt x="24" y="224"/>
                </a:cubicBezTo>
                <a:cubicBezTo>
                  <a:pt x="24" y="224"/>
                  <a:pt x="24" y="224"/>
                  <a:pt x="24" y="224"/>
                </a:cubicBezTo>
                <a:close/>
                <a:moveTo>
                  <a:pt x="17" y="230"/>
                </a:moveTo>
                <a:cubicBezTo>
                  <a:pt x="18" y="228"/>
                  <a:pt x="19" y="228"/>
                  <a:pt x="19" y="227"/>
                </a:cubicBezTo>
                <a:cubicBezTo>
                  <a:pt x="19" y="227"/>
                  <a:pt x="16" y="229"/>
                  <a:pt x="17" y="230"/>
                </a:cubicBezTo>
                <a:close/>
                <a:moveTo>
                  <a:pt x="45" y="246"/>
                </a:moveTo>
                <a:cubicBezTo>
                  <a:pt x="45" y="246"/>
                  <a:pt x="46" y="247"/>
                  <a:pt x="46" y="247"/>
                </a:cubicBezTo>
                <a:cubicBezTo>
                  <a:pt x="45" y="247"/>
                  <a:pt x="45" y="248"/>
                  <a:pt x="45" y="248"/>
                </a:cubicBezTo>
                <a:cubicBezTo>
                  <a:pt x="46" y="248"/>
                  <a:pt x="46" y="247"/>
                  <a:pt x="47" y="247"/>
                </a:cubicBezTo>
                <a:cubicBezTo>
                  <a:pt x="47" y="247"/>
                  <a:pt x="47" y="247"/>
                  <a:pt x="47" y="247"/>
                </a:cubicBezTo>
                <a:cubicBezTo>
                  <a:pt x="46" y="247"/>
                  <a:pt x="46" y="245"/>
                  <a:pt x="45" y="246"/>
                </a:cubicBezTo>
                <a:close/>
                <a:moveTo>
                  <a:pt x="19" y="231"/>
                </a:moveTo>
                <a:cubicBezTo>
                  <a:pt x="19" y="231"/>
                  <a:pt x="18" y="231"/>
                  <a:pt x="18" y="231"/>
                </a:cubicBezTo>
                <a:cubicBezTo>
                  <a:pt x="19" y="232"/>
                  <a:pt x="19" y="230"/>
                  <a:pt x="18" y="230"/>
                </a:cubicBezTo>
                <a:cubicBezTo>
                  <a:pt x="18" y="231"/>
                  <a:pt x="19" y="230"/>
                  <a:pt x="19" y="231"/>
                </a:cubicBezTo>
                <a:close/>
                <a:moveTo>
                  <a:pt x="18" y="232"/>
                </a:moveTo>
                <a:cubicBezTo>
                  <a:pt x="18" y="234"/>
                  <a:pt x="17" y="234"/>
                  <a:pt x="17" y="235"/>
                </a:cubicBezTo>
                <a:cubicBezTo>
                  <a:pt x="17" y="235"/>
                  <a:pt x="17" y="234"/>
                  <a:pt x="18" y="234"/>
                </a:cubicBezTo>
                <a:cubicBezTo>
                  <a:pt x="18" y="233"/>
                  <a:pt x="19" y="232"/>
                  <a:pt x="18" y="232"/>
                </a:cubicBezTo>
                <a:cubicBezTo>
                  <a:pt x="17" y="232"/>
                  <a:pt x="18" y="233"/>
                  <a:pt x="18" y="232"/>
                </a:cubicBezTo>
                <a:close/>
                <a:moveTo>
                  <a:pt x="4" y="256"/>
                </a:moveTo>
                <a:cubicBezTo>
                  <a:pt x="5" y="255"/>
                  <a:pt x="5" y="254"/>
                  <a:pt x="6" y="253"/>
                </a:cubicBezTo>
                <a:cubicBezTo>
                  <a:pt x="5" y="254"/>
                  <a:pt x="4" y="255"/>
                  <a:pt x="4" y="256"/>
                </a:cubicBezTo>
                <a:close/>
                <a:moveTo>
                  <a:pt x="5" y="258"/>
                </a:moveTo>
                <a:cubicBezTo>
                  <a:pt x="6" y="257"/>
                  <a:pt x="6" y="258"/>
                  <a:pt x="6" y="257"/>
                </a:cubicBezTo>
                <a:cubicBezTo>
                  <a:pt x="6" y="257"/>
                  <a:pt x="6" y="256"/>
                  <a:pt x="6" y="257"/>
                </a:cubicBezTo>
                <a:cubicBezTo>
                  <a:pt x="6" y="257"/>
                  <a:pt x="6" y="257"/>
                  <a:pt x="6" y="257"/>
                </a:cubicBezTo>
                <a:cubicBezTo>
                  <a:pt x="5" y="257"/>
                  <a:pt x="5" y="257"/>
                  <a:pt x="5" y="258"/>
                </a:cubicBezTo>
                <a:close/>
                <a:moveTo>
                  <a:pt x="810" y="264"/>
                </a:moveTo>
                <a:cubicBezTo>
                  <a:pt x="810" y="263"/>
                  <a:pt x="808" y="261"/>
                  <a:pt x="809" y="261"/>
                </a:cubicBezTo>
                <a:cubicBezTo>
                  <a:pt x="810" y="263"/>
                  <a:pt x="809" y="259"/>
                  <a:pt x="809" y="258"/>
                </a:cubicBezTo>
                <a:cubicBezTo>
                  <a:pt x="810" y="258"/>
                  <a:pt x="811" y="261"/>
                  <a:pt x="811" y="261"/>
                </a:cubicBezTo>
                <a:cubicBezTo>
                  <a:pt x="809" y="256"/>
                  <a:pt x="809" y="255"/>
                  <a:pt x="807" y="251"/>
                </a:cubicBezTo>
                <a:cubicBezTo>
                  <a:pt x="808" y="254"/>
                  <a:pt x="807" y="252"/>
                  <a:pt x="806" y="253"/>
                </a:cubicBezTo>
                <a:cubicBezTo>
                  <a:pt x="806" y="253"/>
                  <a:pt x="807" y="260"/>
                  <a:pt x="805" y="261"/>
                </a:cubicBezTo>
                <a:cubicBezTo>
                  <a:pt x="805" y="261"/>
                  <a:pt x="804" y="259"/>
                  <a:pt x="804" y="259"/>
                </a:cubicBezTo>
                <a:cubicBezTo>
                  <a:pt x="803" y="261"/>
                  <a:pt x="804" y="266"/>
                  <a:pt x="801" y="262"/>
                </a:cubicBezTo>
                <a:cubicBezTo>
                  <a:pt x="805" y="271"/>
                  <a:pt x="805" y="267"/>
                  <a:pt x="806" y="266"/>
                </a:cubicBezTo>
                <a:cubicBezTo>
                  <a:pt x="806" y="266"/>
                  <a:pt x="810" y="269"/>
                  <a:pt x="808" y="265"/>
                </a:cubicBezTo>
                <a:cubicBezTo>
                  <a:pt x="809" y="266"/>
                  <a:pt x="810" y="269"/>
                  <a:pt x="810" y="268"/>
                </a:cubicBezTo>
                <a:cubicBezTo>
                  <a:pt x="811" y="267"/>
                  <a:pt x="808" y="263"/>
                  <a:pt x="810" y="264"/>
                </a:cubicBezTo>
                <a:close/>
                <a:moveTo>
                  <a:pt x="440" y="4"/>
                </a:moveTo>
                <a:cubicBezTo>
                  <a:pt x="437" y="3"/>
                  <a:pt x="437" y="4"/>
                  <a:pt x="434" y="4"/>
                </a:cubicBezTo>
                <a:cubicBezTo>
                  <a:pt x="434" y="3"/>
                  <a:pt x="433" y="3"/>
                  <a:pt x="433" y="3"/>
                </a:cubicBezTo>
                <a:cubicBezTo>
                  <a:pt x="435" y="3"/>
                  <a:pt x="437" y="3"/>
                  <a:pt x="438" y="2"/>
                </a:cubicBezTo>
                <a:cubicBezTo>
                  <a:pt x="434" y="2"/>
                  <a:pt x="429" y="3"/>
                  <a:pt x="425" y="3"/>
                </a:cubicBezTo>
                <a:cubicBezTo>
                  <a:pt x="428" y="3"/>
                  <a:pt x="433" y="4"/>
                  <a:pt x="437" y="4"/>
                </a:cubicBezTo>
                <a:cubicBezTo>
                  <a:pt x="436" y="4"/>
                  <a:pt x="434" y="4"/>
                  <a:pt x="434" y="4"/>
                </a:cubicBezTo>
                <a:cubicBezTo>
                  <a:pt x="439" y="4"/>
                  <a:pt x="441" y="4"/>
                  <a:pt x="443" y="5"/>
                </a:cubicBezTo>
                <a:cubicBezTo>
                  <a:pt x="442" y="4"/>
                  <a:pt x="446" y="5"/>
                  <a:pt x="446" y="5"/>
                </a:cubicBezTo>
                <a:cubicBezTo>
                  <a:pt x="444" y="4"/>
                  <a:pt x="444" y="5"/>
                  <a:pt x="440" y="4"/>
                </a:cubicBezTo>
                <a:close/>
                <a:moveTo>
                  <a:pt x="399" y="5"/>
                </a:moveTo>
                <a:cubicBezTo>
                  <a:pt x="398" y="4"/>
                  <a:pt x="401" y="4"/>
                  <a:pt x="398" y="4"/>
                </a:cubicBezTo>
                <a:cubicBezTo>
                  <a:pt x="393" y="5"/>
                  <a:pt x="386" y="4"/>
                  <a:pt x="382" y="5"/>
                </a:cubicBezTo>
                <a:cubicBezTo>
                  <a:pt x="385" y="5"/>
                  <a:pt x="389" y="5"/>
                  <a:pt x="390" y="6"/>
                </a:cubicBezTo>
                <a:cubicBezTo>
                  <a:pt x="395" y="5"/>
                  <a:pt x="398" y="6"/>
                  <a:pt x="400" y="5"/>
                </a:cubicBezTo>
                <a:lnTo>
                  <a:pt x="399" y="5"/>
                </a:lnTo>
                <a:close/>
                <a:moveTo>
                  <a:pt x="142" y="101"/>
                </a:moveTo>
                <a:cubicBezTo>
                  <a:pt x="142" y="102"/>
                  <a:pt x="141" y="103"/>
                  <a:pt x="143" y="102"/>
                </a:cubicBezTo>
                <a:cubicBezTo>
                  <a:pt x="147" y="98"/>
                  <a:pt x="152" y="95"/>
                  <a:pt x="156" y="91"/>
                </a:cubicBezTo>
                <a:cubicBezTo>
                  <a:pt x="154" y="92"/>
                  <a:pt x="153" y="93"/>
                  <a:pt x="152" y="94"/>
                </a:cubicBezTo>
                <a:cubicBezTo>
                  <a:pt x="153" y="93"/>
                  <a:pt x="154" y="92"/>
                  <a:pt x="154" y="91"/>
                </a:cubicBezTo>
                <a:cubicBezTo>
                  <a:pt x="149" y="95"/>
                  <a:pt x="141" y="101"/>
                  <a:pt x="134" y="107"/>
                </a:cubicBezTo>
                <a:cubicBezTo>
                  <a:pt x="135" y="107"/>
                  <a:pt x="140" y="103"/>
                  <a:pt x="142" y="101"/>
                </a:cubicBezTo>
                <a:close/>
                <a:moveTo>
                  <a:pt x="84" y="158"/>
                </a:moveTo>
                <a:cubicBezTo>
                  <a:pt x="84" y="159"/>
                  <a:pt x="84" y="160"/>
                  <a:pt x="83" y="160"/>
                </a:cubicBezTo>
                <a:cubicBezTo>
                  <a:pt x="83" y="161"/>
                  <a:pt x="83" y="162"/>
                  <a:pt x="84" y="161"/>
                </a:cubicBezTo>
                <a:cubicBezTo>
                  <a:pt x="84" y="161"/>
                  <a:pt x="84" y="161"/>
                  <a:pt x="84" y="161"/>
                </a:cubicBezTo>
                <a:cubicBezTo>
                  <a:pt x="84" y="160"/>
                  <a:pt x="84" y="160"/>
                  <a:pt x="84" y="160"/>
                </a:cubicBezTo>
                <a:cubicBezTo>
                  <a:pt x="85" y="160"/>
                  <a:pt x="84" y="161"/>
                  <a:pt x="85" y="161"/>
                </a:cubicBezTo>
                <a:cubicBezTo>
                  <a:pt x="85" y="160"/>
                  <a:pt x="86" y="160"/>
                  <a:pt x="85" y="160"/>
                </a:cubicBezTo>
                <a:cubicBezTo>
                  <a:pt x="85" y="160"/>
                  <a:pt x="85" y="160"/>
                  <a:pt x="85" y="160"/>
                </a:cubicBezTo>
                <a:cubicBezTo>
                  <a:pt x="85" y="160"/>
                  <a:pt x="85" y="159"/>
                  <a:pt x="85" y="159"/>
                </a:cubicBezTo>
                <a:cubicBezTo>
                  <a:pt x="85" y="159"/>
                  <a:pt x="86" y="159"/>
                  <a:pt x="87" y="158"/>
                </a:cubicBezTo>
                <a:cubicBezTo>
                  <a:pt x="85" y="159"/>
                  <a:pt x="86" y="157"/>
                  <a:pt x="84" y="158"/>
                </a:cubicBezTo>
                <a:close/>
                <a:moveTo>
                  <a:pt x="103" y="180"/>
                </a:moveTo>
                <a:cubicBezTo>
                  <a:pt x="102" y="180"/>
                  <a:pt x="102" y="181"/>
                  <a:pt x="102" y="181"/>
                </a:cubicBezTo>
                <a:cubicBezTo>
                  <a:pt x="102" y="181"/>
                  <a:pt x="103" y="181"/>
                  <a:pt x="103" y="181"/>
                </a:cubicBezTo>
                <a:cubicBezTo>
                  <a:pt x="103" y="181"/>
                  <a:pt x="102" y="181"/>
                  <a:pt x="103" y="182"/>
                </a:cubicBezTo>
                <a:cubicBezTo>
                  <a:pt x="103" y="182"/>
                  <a:pt x="103" y="181"/>
                  <a:pt x="104" y="181"/>
                </a:cubicBezTo>
                <a:cubicBezTo>
                  <a:pt x="103" y="182"/>
                  <a:pt x="103" y="182"/>
                  <a:pt x="103" y="183"/>
                </a:cubicBezTo>
                <a:cubicBezTo>
                  <a:pt x="103" y="182"/>
                  <a:pt x="104" y="182"/>
                  <a:pt x="104" y="181"/>
                </a:cubicBezTo>
                <a:cubicBezTo>
                  <a:pt x="103" y="182"/>
                  <a:pt x="104" y="180"/>
                  <a:pt x="103" y="180"/>
                </a:cubicBezTo>
                <a:close/>
                <a:moveTo>
                  <a:pt x="77" y="160"/>
                </a:moveTo>
                <a:cubicBezTo>
                  <a:pt x="79" y="161"/>
                  <a:pt x="79" y="158"/>
                  <a:pt x="80" y="158"/>
                </a:cubicBezTo>
                <a:cubicBezTo>
                  <a:pt x="80" y="157"/>
                  <a:pt x="80" y="157"/>
                  <a:pt x="80" y="157"/>
                </a:cubicBezTo>
                <a:cubicBezTo>
                  <a:pt x="79" y="157"/>
                  <a:pt x="78" y="159"/>
                  <a:pt x="77" y="160"/>
                </a:cubicBezTo>
                <a:close/>
                <a:moveTo>
                  <a:pt x="81" y="163"/>
                </a:moveTo>
                <a:cubicBezTo>
                  <a:pt x="81" y="163"/>
                  <a:pt x="81" y="164"/>
                  <a:pt x="81" y="164"/>
                </a:cubicBezTo>
                <a:cubicBezTo>
                  <a:pt x="81" y="164"/>
                  <a:pt x="80" y="165"/>
                  <a:pt x="80" y="165"/>
                </a:cubicBezTo>
                <a:cubicBezTo>
                  <a:pt x="82" y="164"/>
                  <a:pt x="83" y="163"/>
                  <a:pt x="83" y="162"/>
                </a:cubicBezTo>
                <a:cubicBezTo>
                  <a:pt x="83" y="161"/>
                  <a:pt x="83" y="161"/>
                  <a:pt x="82" y="161"/>
                </a:cubicBezTo>
                <a:cubicBezTo>
                  <a:pt x="81" y="161"/>
                  <a:pt x="82" y="163"/>
                  <a:pt x="81" y="163"/>
                </a:cubicBezTo>
                <a:close/>
                <a:moveTo>
                  <a:pt x="95" y="192"/>
                </a:moveTo>
                <a:cubicBezTo>
                  <a:pt x="95" y="192"/>
                  <a:pt x="95" y="192"/>
                  <a:pt x="94" y="192"/>
                </a:cubicBezTo>
                <a:cubicBezTo>
                  <a:pt x="94" y="192"/>
                  <a:pt x="94" y="193"/>
                  <a:pt x="94" y="193"/>
                </a:cubicBezTo>
                <a:cubicBezTo>
                  <a:pt x="93" y="193"/>
                  <a:pt x="93" y="194"/>
                  <a:pt x="94" y="194"/>
                </a:cubicBezTo>
                <a:cubicBezTo>
                  <a:pt x="93" y="194"/>
                  <a:pt x="91" y="196"/>
                  <a:pt x="91" y="197"/>
                </a:cubicBezTo>
                <a:cubicBezTo>
                  <a:pt x="91" y="197"/>
                  <a:pt x="91" y="197"/>
                  <a:pt x="91" y="197"/>
                </a:cubicBezTo>
                <a:cubicBezTo>
                  <a:pt x="91" y="198"/>
                  <a:pt x="90" y="198"/>
                  <a:pt x="90" y="199"/>
                </a:cubicBezTo>
                <a:cubicBezTo>
                  <a:pt x="91" y="197"/>
                  <a:pt x="92" y="197"/>
                  <a:pt x="93" y="197"/>
                </a:cubicBezTo>
                <a:cubicBezTo>
                  <a:pt x="93" y="197"/>
                  <a:pt x="93" y="197"/>
                  <a:pt x="93" y="196"/>
                </a:cubicBezTo>
                <a:cubicBezTo>
                  <a:pt x="93" y="196"/>
                  <a:pt x="94" y="195"/>
                  <a:pt x="94" y="195"/>
                </a:cubicBezTo>
                <a:cubicBezTo>
                  <a:pt x="94" y="195"/>
                  <a:pt x="94" y="195"/>
                  <a:pt x="94" y="196"/>
                </a:cubicBezTo>
                <a:cubicBezTo>
                  <a:pt x="95" y="194"/>
                  <a:pt x="95" y="192"/>
                  <a:pt x="96" y="193"/>
                </a:cubicBezTo>
                <a:cubicBezTo>
                  <a:pt x="96" y="193"/>
                  <a:pt x="96" y="193"/>
                  <a:pt x="96" y="193"/>
                </a:cubicBezTo>
                <a:cubicBezTo>
                  <a:pt x="97" y="193"/>
                  <a:pt x="97" y="193"/>
                  <a:pt x="97" y="192"/>
                </a:cubicBezTo>
                <a:cubicBezTo>
                  <a:pt x="96" y="193"/>
                  <a:pt x="97" y="192"/>
                  <a:pt x="96" y="192"/>
                </a:cubicBezTo>
                <a:cubicBezTo>
                  <a:pt x="96" y="193"/>
                  <a:pt x="96" y="192"/>
                  <a:pt x="95" y="192"/>
                </a:cubicBezTo>
                <a:close/>
                <a:moveTo>
                  <a:pt x="65" y="175"/>
                </a:moveTo>
                <a:cubicBezTo>
                  <a:pt x="64" y="175"/>
                  <a:pt x="64" y="175"/>
                  <a:pt x="63" y="175"/>
                </a:cubicBezTo>
                <a:cubicBezTo>
                  <a:pt x="63" y="175"/>
                  <a:pt x="63" y="175"/>
                  <a:pt x="63" y="176"/>
                </a:cubicBezTo>
                <a:cubicBezTo>
                  <a:pt x="64" y="176"/>
                  <a:pt x="64" y="176"/>
                  <a:pt x="64" y="177"/>
                </a:cubicBezTo>
                <a:cubicBezTo>
                  <a:pt x="65" y="175"/>
                  <a:pt x="66" y="175"/>
                  <a:pt x="67" y="173"/>
                </a:cubicBezTo>
                <a:cubicBezTo>
                  <a:pt x="65" y="173"/>
                  <a:pt x="66" y="174"/>
                  <a:pt x="65" y="175"/>
                </a:cubicBezTo>
                <a:close/>
                <a:moveTo>
                  <a:pt x="45" y="240"/>
                </a:moveTo>
                <a:cubicBezTo>
                  <a:pt x="46" y="241"/>
                  <a:pt x="46" y="241"/>
                  <a:pt x="46" y="241"/>
                </a:cubicBezTo>
                <a:cubicBezTo>
                  <a:pt x="45" y="241"/>
                  <a:pt x="45" y="242"/>
                  <a:pt x="44" y="243"/>
                </a:cubicBezTo>
                <a:cubicBezTo>
                  <a:pt x="44" y="243"/>
                  <a:pt x="43" y="243"/>
                  <a:pt x="43" y="243"/>
                </a:cubicBezTo>
                <a:cubicBezTo>
                  <a:pt x="43" y="244"/>
                  <a:pt x="43" y="244"/>
                  <a:pt x="42" y="245"/>
                </a:cubicBezTo>
                <a:cubicBezTo>
                  <a:pt x="43" y="245"/>
                  <a:pt x="43" y="245"/>
                  <a:pt x="44" y="244"/>
                </a:cubicBezTo>
                <a:cubicBezTo>
                  <a:pt x="44" y="244"/>
                  <a:pt x="44" y="244"/>
                  <a:pt x="44" y="244"/>
                </a:cubicBezTo>
                <a:cubicBezTo>
                  <a:pt x="44" y="244"/>
                  <a:pt x="45" y="243"/>
                  <a:pt x="45" y="244"/>
                </a:cubicBezTo>
                <a:cubicBezTo>
                  <a:pt x="45" y="241"/>
                  <a:pt x="47" y="241"/>
                  <a:pt x="48" y="239"/>
                </a:cubicBezTo>
                <a:cubicBezTo>
                  <a:pt x="47" y="238"/>
                  <a:pt x="48" y="238"/>
                  <a:pt x="48" y="237"/>
                </a:cubicBezTo>
                <a:cubicBezTo>
                  <a:pt x="47" y="238"/>
                  <a:pt x="47" y="240"/>
                  <a:pt x="45" y="240"/>
                </a:cubicBezTo>
                <a:close/>
                <a:moveTo>
                  <a:pt x="820" y="180"/>
                </a:moveTo>
                <a:cubicBezTo>
                  <a:pt x="820" y="181"/>
                  <a:pt x="820" y="181"/>
                  <a:pt x="820" y="181"/>
                </a:cubicBezTo>
                <a:cubicBezTo>
                  <a:pt x="821" y="181"/>
                  <a:pt x="820" y="180"/>
                  <a:pt x="820" y="180"/>
                </a:cubicBezTo>
                <a:close/>
                <a:moveTo>
                  <a:pt x="866" y="171"/>
                </a:moveTo>
                <a:cubicBezTo>
                  <a:pt x="865" y="171"/>
                  <a:pt x="865" y="172"/>
                  <a:pt x="865" y="172"/>
                </a:cubicBezTo>
                <a:cubicBezTo>
                  <a:pt x="865" y="172"/>
                  <a:pt x="866" y="172"/>
                  <a:pt x="866" y="171"/>
                </a:cubicBezTo>
                <a:close/>
                <a:moveTo>
                  <a:pt x="867" y="170"/>
                </a:moveTo>
                <a:cubicBezTo>
                  <a:pt x="867" y="170"/>
                  <a:pt x="866" y="171"/>
                  <a:pt x="866" y="171"/>
                </a:cubicBezTo>
                <a:cubicBezTo>
                  <a:pt x="867" y="171"/>
                  <a:pt x="867" y="170"/>
                  <a:pt x="867" y="170"/>
                </a:cubicBezTo>
                <a:close/>
                <a:moveTo>
                  <a:pt x="861" y="164"/>
                </a:moveTo>
                <a:cubicBezTo>
                  <a:pt x="861" y="164"/>
                  <a:pt x="861" y="165"/>
                  <a:pt x="861" y="165"/>
                </a:cubicBezTo>
                <a:cubicBezTo>
                  <a:pt x="861" y="164"/>
                  <a:pt x="861" y="164"/>
                  <a:pt x="861" y="164"/>
                </a:cubicBezTo>
                <a:close/>
                <a:moveTo>
                  <a:pt x="868" y="162"/>
                </a:moveTo>
                <a:cubicBezTo>
                  <a:pt x="868" y="163"/>
                  <a:pt x="868" y="163"/>
                  <a:pt x="868" y="164"/>
                </a:cubicBezTo>
                <a:cubicBezTo>
                  <a:pt x="868" y="163"/>
                  <a:pt x="868" y="162"/>
                  <a:pt x="868" y="162"/>
                </a:cubicBezTo>
                <a:close/>
                <a:moveTo>
                  <a:pt x="837" y="147"/>
                </a:moveTo>
                <a:cubicBezTo>
                  <a:pt x="837" y="148"/>
                  <a:pt x="837" y="150"/>
                  <a:pt x="836" y="151"/>
                </a:cubicBezTo>
                <a:cubicBezTo>
                  <a:pt x="837" y="150"/>
                  <a:pt x="837" y="148"/>
                  <a:pt x="837" y="147"/>
                </a:cubicBezTo>
                <a:close/>
                <a:moveTo>
                  <a:pt x="852" y="150"/>
                </a:moveTo>
                <a:cubicBezTo>
                  <a:pt x="852" y="149"/>
                  <a:pt x="852" y="149"/>
                  <a:pt x="852" y="149"/>
                </a:cubicBezTo>
                <a:cubicBezTo>
                  <a:pt x="852" y="148"/>
                  <a:pt x="853" y="145"/>
                  <a:pt x="852" y="146"/>
                </a:cubicBezTo>
                <a:cubicBezTo>
                  <a:pt x="852" y="147"/>
                  <a:pt x="851" y="150"/>
                  <a:pt x="851" y="151"/>
                </a:cubicBezTo>
                <a:cubicBezTo>
                  <a:pt x="852" y="151"/>
                  <a:pt x="852" y="150"/>
                  <a:pt x="852" y="150"/>
                </a:cubicBezTo>
                <a:close/>
                <a:moveTo>
                  <a:pt x="857" y="134"/>
                </a:moveTo>
                <a:cubicBezTo>
                  <a:pt x="857" y="134"/>
                  <a:pt x="857" y="134"/>
                  <a:pt x="857" y="134"/>
                </a:cubicBezTo>
                <a:cubicBezTo>
                  <a:pt x="857" y="135"/>
                  <a:pt x="857" y="135"/>
                  <a:pt x="857" y="135"/>
                </a:cubicBezTo>
                <a:lnTo>
                  <a:pt x="857" y="134"/>
                </a:lnTo>
                <a:close/>
                <a:moveTo>
                  <a:pt x="855" y="121"/>
                </a:moveTo>
                <a:cubicBezTo>
                  <a:pt x="855" y="119"/>
                  <a:pt x="855" y="121"/>
                  <a:pt x="855" y="122"/>
                </a:cubicBezTo>
                <a:cubicBezTo>
                  <a:pt x="854" y="122"/>
                  <a:pt x="855" y="122"/>
                  <a:pt x="855" y="122"/>
                </a:cubicBezTo>
                <a:cubicBezTo>
                  <a:pt x="854" y="123"/>
                  <a:pt x="853" y="126"/>
                  <a:pt x="854" y="127"/>
                </a:cubicBezTo>
                <a:cubicBezTo>
                  <a:pt x="854" y="125"/>
                  <a:pt x="855" y="123"/>
                  <a:pt x="855" y="121"/>
                </a:cubicBezTo>
                <a:close/>
                <a:moveTo>
                  <a:pt x="861" y="127"/>
                </a:moveTo>
                <a:cubicBezTo>
                  <a:pt x="861" y="127"/>
                  <a:pt x="861" y="128"/>
                  <a:pt x="861" y="128"/>
                </a:cubicBezTo>
                <a:cubicBezTo>
                  <a:pt x="862" y="128"/>
                  <a:pt x="862" y="127"/>
                  <a:pt x="861" y="127"/>
                </a:cubicBezTo>
                <a:close/>
                <a:moveTo>
                  <a:pt x="843" y="120"/>
                </a:moveTo>
                <a:cubicBezTo>
                  <a:pt x="843" y="121"/>
                  <a:pt x="842" y="121"/>
                  <a:pt x="842" y="122"/>
                </a:cubicBezTo>
                <a:cubicBezTo>
                  <a:pt x="843" y="121"/>
                  <a:pt x="843" y="120"/>
                  <a:pt x="843" y="120"/>
                </a:cubicBezTo>
                <a:close/>
                <a:moveTo>
                  <a:pt x="859" y="124"/>
                </a:moveTo>
                <a:cubicBezTo>
                  <a:pt x="859" y="125"/>
                  <a:pt x="859" y="126"/>
                  <a:pt x="859" y="126"/>
                </a:cubicBezTo>
                <a:cubicBezTo>
                  <a:pt x="859" y="125"/>
                  <a:pt x="860" y="124"/>
                  <a:pt x="859" y="124"/>
                </a:cubicBezTo>
                <a:close/>
                <a:moveTo>
                  <a:pt x="862" y="124"/>
                </a:moveTo>
                <a:cubicBezTo>
                  <a:pt x="862" y="124"/>
                  <a:pt x="861" y="125"/>
                  <a:pt x="862" y="126"/>
                </a:cubicBezTo>
                <a:cubicBezTo>
                  <a:pt x="862" y="125"/>
                  <a:pt x="862" y="124"/>
                  <a:pt x="862" y="124"/>
                </a:cubicBezTo>
                <a:close/>
                <a:moveTo>
                  <a:pt x="839" y="118"/>
                </a:moveTo>
                <a:cubicBezTo>
                  <a:pt x="839" y="118"/>
                  <a:pt x="839" y="119"/>
                  <a:pt x="839" y="119"/>
                </a:cubicBezTo>
                <a:cubicBezTo>
                  <a:pt x="839" y="119"/>
                  <a:pt x="839" y="118"/>
                  <a:pt x="839" y="118"/>
                </a:cubicBezTo>
                <a:close/>
                <a:moveTo>
                  <a:pt x="844" y="116"/>
                </a:moveTo>
                <a:cubicBezTo>
                  <a:pt x="843" y="117"/>
                  <a:pt x="843" y="119"/>
                  <a:pt x="843" y="119"/>
                </a:cubicBezTo>
                <a:cubicBezTo>
                  <a:pt x="843" y="118"/>
                  <a:pt x="844" y="117"/>
                  <a:pt x="844" y="116"/>
                </a:cubicBezTo>
                <a:close/>
                <a:moveTo>
                  <a:pt x="862" y="120"/>
                </a:moveTo>
                <a:cubicBezTo>
                  <a:pt x="862" y="121"/>
                  <a:pt x="861" y="122"/>
                  <a:pt x="862" y="123"/>
                </a:cubicBezTo>
                <a:cubicBezTo>
                  <a:pt x="862" y="122"/>
                  <a:pt x="863" y="121"/>
                  <a:pt x="862" y="120"/>
                </a:cubicBezTo>
                <a:close/>
                <a:moveTo>
                  <a:pt x="855" y="118"/>
                </a:moveTo>
                <a:cubicBezTo>
                  <a:pt x="855" y="118"/>
                  <a:pt x="855" y="119"/>
                  <a:pt x="855" y="119"/>
                </a:cubicBezTo>
                <a:cubicBezTo>
                  <a:pt x="855" y="119"/>
                  <a:pt x="856" y="118"/>
                  <a:pt x="855" y="118"/>
                </a:cubicBezTo>
                <a:close/>
                <a:moveTo>
                  <a:pt x="858" y="117"/>
                </a:moveTo>
                <a:cubicBezTo>
                  <a:pt x="857" y="117"/>
                  <a:pt x="857" y="118"/>
                  <a:pt x="857" y="118"/>
                </a:cubicBezTo>
                <a:cubicBezTo>
                  <a:pt x="857" y="118"/>
                  <a:pt x="858" y="117"/>
                  <a:pt x="858" y="117"/>
                </a:cubicBezTo>
                <a:close/>
                <a:moveTo>
                  <a:pt x="860" y="116"/>
                </a:moveTo>
                <a:cubicBezTo>
                  <a:pt x="860" y="116"/>
                  <a:pt x="860" y="116"/>
                  <a:pt x="860" y="116"/>
                </a:cubicBezTo>
                <a:cubicBezTo>
                  <a:pt x="859" y="115"/>
                  <a:pt x="859" y="117"/>
                  <a:pt x="859" y="117"/>
                </a:cubicBezTo>
                <a:cubicBezTo>
                  <a:pt x="860" y="117"/>
                  <a:pt x="859" y="117"/>
                  <a:pt x="860" y="116"/>
                </a:cubicBezTo>
                <a:close/>
                <a:moveTo>
                  <a:pt x="849" y="110"/>
                </a:moveTo>
                <a:cubicBezTo>
                  <a:pt x="848" y="113"/>
                  <a:pt x="849" y="111"/>
                  <a:pt x="849" y="110"/>
                </a:cubicBezTo>
                <a:close/>
                <a:moveTo>
                  <a:pt x="845" y="105"/>
                </a:moveTo>
                <a:cubicBezTo>
                  <a:pt x="844" y="106"/>
                  <a:pt x="844" y="106"/>
                  <a:pt x="844" y="107"/>
                </a:cubicBezTo>
                <a:cubicBezTo>
                  <a:pt x="844" y="107"/>
                  <a:pt x="845" y="105"/>
                  <a:pt x="845" y="105"/>
                </a:cubicBezTo>
                <a:close/>
                <a:moveTo>
                  <a:pt x="844" y="105"/>
                </a:moveTo>
                <a:cubicBezTo>
                  <a:pt x="843" y="105"/>
                  <a:pt x="843" y="106"/>
                  <a:pt x="843" y="106"/>
                </a:cubicBezTo>
                <a:lnTo>
                  <a:pt x="844" y="105"/>
                </a:lnTo>
                <a:close/>
                <a:moveTo>
                  <a:pt x="836" y="101"/>
                </a:moveTo>
                <a:cubicBezTo>
                  <a:pt x="836" y="102"/>
                  <a:pt x="836" y="102"/>
                  <a:pt x="836" y="102"/>
                </a:cubicBezTo>
                <a:cubicBezTo>
                  <a:pt x="836" y="102"/>
                  <a:pt x="836" y="101"/>
                  <a:pt x="836" y="101"/>
                </a:cubicBezTo>
                <a:close/>
                <a:moveTo>
                  <a:pt x="838" y="98"/>
                </a:moveTo>
                <a:cubicBezTo>
                  <a:pt x="839" y="95"/>
                  <a:pt x="838" y="96"/>
                  <a:pt x="838" y="98"/>
                </a:cubicBezTo>
                <a:close/>
                <a:moveTo>
                  <a:pt x="828" y="135"/>
                </a:moveTo>
                <a:cubicBezTo>
                  <a:pt x="828" y="136"/>
                  <a:pt x="828" y="137"/>
                  <a:pt x="827" y="137"/>
                </a:cubicBezTo>
                <a:cubicBezTo>
                  <a:pt x="828" y="138"/>
                  <a:pt x="828" y="138"/>
                  <a:pt x="828" y="138"/>
                </a:cubicBezTo>
                <a:cubicBezTo>
                  <a:pt x="828" y="137"/>
                  <a:pt x="829" y="136"/>
                  <a:pt x="828" y="135"/>
                </a:cubicBezTo>
                <a:close/>
                <a:moveTo>
                  <a:pt x="846" y="121"/>
                </a:moveTo>
                <a:cubicBezTo>
                  <a:pt x="847" y="121"/>
                  <a:pt x="846" y="122"/>
                  <a:pt x="846" y="123"/>
                </a:cubicBezTo>
                <a:cubicBezTo>
                  <a:pt x="847" y="121"/>
                  <a:pt x="848" y="117"/>
                  <a:pt x="848" y="115"/>
                </a:cubicBezTo>
                <a:cubicBezTo>
                  <a:pt x="848" y="117"/>
                  <a:pt x="846" y="118"/>
                  <a:pt x="847" y="119"/>
                </a:cubicBezTo>
                <a:cubicBezTo>
                  <a:pt x="847" y="119"/>
                  <a:pt x="847" y="119"/>
                  <a:pt x="847" y="118"/>
                </a:cubicBezTo>
                <a:cubicBezTo>
                  <a:pt x="846" y="119"/>
                  <a:pt x="846" y="120"/>
                  <a:pt x="846" y="121"/>
                </a:cubicBezTo>
                <a:cubicBezTo>
                  <a:pt x="846" y="121"/>
                  <a:pt x="846" y="120"/>
                  <a:pt x="846" y="120"/>
                </a:cubicBezTo>
                <a:cubicBezTo>
                  <a:pt x="846" y="121"/>
                  <a:pt x="845" y="121"/>
                  <a:pt x="845" y="121"/>
                </a:cubicBezTo>
                <a:cubicBezTo>
                  <a:pt x="846" y="122"/>
                  <a:pt x="846" y="121"/>
                  <a:pt x="846" y="121"/>
                </a:cubicBezTo>
                <a:close/>
                <a:moveTo>
                  <a:pt x="860" y="122"/>
                </a:moveTo>
                <a:cubicBezTo>
                  <a:pt x="860" y="122"/>
                  <a:pt x="859" y="123"/>
                  <a:pt x="860" y="123"/>
                </a:cubicBezTo>
                <a:cubicBezTo>
                  <a:pt x="860" y="123"/>
                  <a:pt x="860" y="123"/>
                  <a:pt x="860" y="123"/>
                </a:cubicBezTo>
                <a:cubicBezTo>
                  <a:pt x="859" y="124"/>
                  <a:pt x="860" y="122"/>
                  <a:pt x="860" y="122"/>
                </a:cubicBezTo>
                <a:close/>
                <a:moveTo>
                  <a:pt x="861" y="115"/>
                </a:moveTo>
                <a:cubicBezTo>
                  <a:pt x="861" y="115"/>
                  <a:pt x="861" y="115"/>
                  <a:pt x="861" y="115"/>
                </a:cubicBezTo>
                <a:cubicBezTo>
                  <a:pt x="862" y="117"/>
                  <a:pt x="859" y="120"/>
                  <a:pt x="860" y="122"/>
                </a:cubicBezTo>
                <a:cubicBezTo>
                  <a:pt x="860" y="118"/>
                  <a:pt x="862" y="115"/>
                  <a:pt x="862" y="112"/>
                </a:cubicBezTo>
                <a:cubicBezTo>
                  <a:pt x="862" y="112"/>
                  <a:pt x="862" y="111"/>
                  <a:pt x="862" y="111"/>
                </a:cubicBezTo>
                <a:cubicBezTo>
                  <a:pt x="862" y="110"/>
                  <a:pt x="864" y="107"/>
                  <a:pt x="863" y="106"/>
                </a:cubicBezTo>
                <a:cubicBezTo>
                  <a:pt x="863" y="107"/>
                  <a:pt x="862" y="108"/>
                  <a:pt x="862" y="110"/>
                </a:cubicBezTo>
                <a:cubicBezTo>
                  <a:pt x="861" y="109"/>
                  <a:pt x="861" y="109"/>
                  <a:pt x="861" y="109"/>
                </a:cubicBezTo>
                <a:cubicBezTo>
                  <a:pt x="862" y="111"/>
                  <a:pt x="861" y="114"/>
                  <a:pt x="861" y="115"/>
                </a:cubicBezTo>
                <a:close/>
                <a:moveTo>
                  <a:pt x="842" y="104"/>
                </a:moveTo>
                <a:cubicBezTo>
                  <a:pt x="842" y="105"/>
                  <a:pt x="842" y="105"/>
                  <a:pt x="842" y="106"/>
                </a:cubicBezTo>
                <a:cubicBezTo>
                  <a:pt x="843" y="105"/>
                  <a:pt x="842" y="104"/>
                  <a:pt x="842" y="104"/>
                </a:cubicBezTo>
                <a:close/>
                <a:moveTo>
                  <a:pt x="707" y="252"/>
                </a:moveTo>
                <a:cubicBezTo>
                  <a:pt x="708" y="252"/>
                  <a:pt x="709" y="252"/>
                  <a:pt x="710" y="253"/>
                </a:cubicBezTo>
                <a:cubicBezTo>
                  <a:pt x="710" y="254"/>
                  <a:pt x="709" y="255"/>
                  <a:pt x="710" y="256"/>
                </a:cubicBezTo>
                <a:cubicBezTo>
                  <a:pt x="712" y="257"/>
                  <a:pt x="715" y="253"/>
                  <a:pt x="715" y="256"/>
                </a:cubicBezTo>
                <a:cubicBezTo>
                  <a:pt x="717" y="258"/>
                  <a:pt x="720" y="259"/>
                  <a:pt x="723" y="259"/>
                </a:cubicBezTo>
                <a:cubicBezTo>
                  <a:pt x="725" y="260"/>
                  <a:pt x="726" y="261"/>
                  <a:pt x="728" y="262"/>
                </a:cubicBezTo>
                <a:cubicBezTo>
                  <a:pt x="730" y="262"/>
                  <a:pt x="733" y="262"/>
                  <a:pt x="734" y="263"/>
                </a:cubicBezTo>
                <a:cubicBezTo>
                  <a:pt x="736" y="263"/>
                  <a:pt x="737" y="264"/>
                  <a:pt x="739" y="265"/>
                </a:cubicBezTo>
                <a:cubicBezTo>
                  <a:pt x="744" y="267"/>
                  <a:pt x="749" y="267"/>
                  <a:pt x="753" y="269"/>
                </a:cubicBezTo>
                <a:cubicBezTo>
                  <a:pt x="756" y="269"/>
                  <a:pt x="760" y="271"/>
                  <a:pt x="762" y="272"/>
                </a:cubicBezTo>
                <a:cubicBezTo>
                  <a:pt x="765" y="272"/>
                  <a:pt x="768" y="274"/>
                  <a:pt x="771" y="275"/>
                </a:cubicBezTo>
                <a:cubicBezTo>
                  <a:pt x="772" y="275"/>
                  <a:pt x="774" y="275"/>
                  <a:pt x="776" y="276"/>
                </a:cubicBezTo>
                <a:cubicBezTo>
                  <a:pt x="776" y="276"/>
                  <a:pt x="777" y="276"/>
                  <a:pt x="777" y="276"/>
                </a:cubicBezTo>
                <a:cubicBezTo>
                  <a:pt x="779" y="277"/>
                  <a:pt x="781" y="277"/>
                  <a:pt x="782" y="277"/>
                </a:cubicBezTo>
                <a:cubicBezTo>
                  <a:pt x="784" y="278"/>
                  <a:pt x="785" y="279"/>
                  <a:pt x="787" y="279"/>
                </a:cubicBezTo>
                <a:cubicBezTo>
                  <a:pt x="789" y="280"/>
                  <a:pt x="792" y="281"/>
                  <a:pt x="795" y="281"/>
                </a:cubicBezTo>
                <a:cubicBezTo>
                  <a:pt x="796" y="282"/>
                  <a:pt x="798" y="282"/>
                  <a:pt x="799" y="282"/>
                </a:cubicBezTo>
                <a:cubicBezTo>
                  <a:pt x="800" y="283"/>
                  <a:pt x="800" y="283"/>
                  <a:pt x="801" y="283"/>
                </a:cubicBezTo>
                <a:cubicBezTo>
                  <a:pt x="802" y="283"/>
                  <a:pt x="802" y="283"/>
                  <a:pt x="802" y="283"/>
                </a:cubicBezTo>
                <a:cubicBezTo>
                  <a:pt x="803" y="284"/>
                  <a:pt x="803" y="284"/>
                  <a:pt x="803" y="284"/>
                </a:cubicBezTo>
                <a:cubicBezTo>
                  <a:pt x="803" y="284"/>
                  <a:pt x="803" y="284"/>
                  <a:pt x="803" y="284"/>
                </a:cubicBezTo>
                <a:cubicBezTo>
                  <a:pt x="803" y="284"/>
                  <a:pt x="803" y="284"/>
                  <a:pt x="803" y="284"/>
                </a:cubicBezTo>
                <a:cubicBezTo>
                  <a:pt x="804" y="285"/>
                  <a:pt x="805" y="284"/>
                  <a:pt x="806" y="285"/>
                </a:cubicBezTo>
                <a:cubicBezTo>
                  <a:pt x="807" y="285"/>
                  <a:pt x="808" y="286"/>
                  <a:pt x="809" y="287"/>
                </a:cubicBezTo>
                <a:cubicBezTo>
                  <a:pt x="810" y="286"/>
                  <a:pt x="811" y="287"/>
                  <a:pt x="812" y="288"/>
                </a:cubicBezTo>
                <a:cubicBezTo>
                  <a:pt x="813" y="288"/>
                  <a:pt x="813" y="288"/>
                  <a:pt x="813" y="288"/>
                </a:cubicBezTo>
                <a:cubicBezTo>
                  <a:pt x="813" y="288"/>
                  <a:pt x="813" y="287"/>
                  <a:pt x="813" y="287"/>
                </a:cubicBezTo>
                <a:cubicBezTo>
                  <a:pt x="813" y="287"/>
                  <a:pt x="813" y="287"/>
                  <a:pt x="813" y="286"/>
                </a:cubicBezTo>
                <a:cubicBezTo>
                  <a:pt x="813" y="286"/>
                  <a:pt x="813" y="286"/>
                  <a:pt x="813" y="286"/>
                </a:cubicBezTo>
                <a:cubicBezTo>
                  <a:pt x="813" y="285"/>
                  <a:pt x="813" y="285"/>
                  <a:pt x="813" y="284"/>
                </a:cubicBezTo>
                <a:cubicBezTo>
                  <a:pt x="813" y="282"/>
                  <a:pt x="813" y="282"/>
                  <a:pt x="813" y="282"/>
                </a:cubicBezTo>
                <a:cubicBezTo>
                  <a:pt x="813" y="282"/>
                  <a:pt x="812" y="281"/>
                  <a:pt x="812" y="280"/>
                </a:cubicBezTo>
                <a:cubicBezTo>
                  <a:pt x="812" y="280"/>
                  <a:pt x="813" y="280"/>
                  <a:pt x="813" y="279"/>
                </a:cubicBezTo>
                <a:cubicBezTo>
                  <a:pt x="813" y="279"/>
                  <a:pt x="812" y="279"/>
                  <a:pt x="812" y="279"/>
                </a:cubicBezTo>
                <a:cubicBezTo>
                  <a:pt x="812" y="278"/>
                  <a:pt x="812" y="278"/>
                  <a:pt x="812" y="278"/>
                </a:cubicBezTo>
                <a:cubicBezTo>
                  <a:pt x="812" y="277"/>
                  <a:pt x="812" y="277"/>
                  <a:pt x="812" y="277"/>
                </a:cubicBezTo>
                <a:cubicBezTo>
                  <a:pt x="812" y="276"/>
                  <a:pt x="812" y="276"/>
                  <a:pt x="812" y="275"/>
                </a:cubicBezTo>
                <a:cubicBezTo>
                  <a:pt x="813" y="270"/>
                  <a:pt x="813" y="265"/>
                  <a:pt x="813" y="259"/>
                </a:cubicBezTo>
                <a:cubicBezTo>
                  <a:pt x="813" y="254"/>
                  <a:pt x="813" y="250"/>
                  <a:pt x="813" y="245"/>
                </a:cubicBezTo>
                <a:cubicBezTo>
                  <a:pt x="815" y="226"/>
                  <a:pt x="815" y="226"/>
                  <a:pt x="815" y="226"/>
                </a:cubicBezTo>
                <a:cubicBezTo>
                  <a:pt x="815" y="219"/>
                  <a:pt x="816" y="212"/>
                  <a:pt x="817" y="206"/>
                </a:cubicBezTo>
                <a:cubicBezTo>
                  <a:pt x="817" y="206"/>
                  <a:pt x="818" y="205"/>
                  <a:pt x="818" y="205"/>
                </a:cubicBezTo>
                <a:cubicBezTo>
                  <a:pt x="818" y="204"/>
                  <a:pt x="817" y="204"/>
                  <a:pt x="818" y="204"/>
                </a:cubicBezTo>
                <a:cubicBezTo>
                  <a:pt x="818" y="203"/>
                  <a:pt x="818" y="203"/>
                  <a:pt x="818" y="203"/>
                </a:cubicBezTo>
                <a:cubicBezTo>
                  <a:pt x="819" y="197"/>
                  <a:pt x="820" y="192"/>
                  <a:pt x="822" y="186"/>
                </a:cubicBezTo>
                <a:cubicBezTo>
                  <a:pt x="822" y="185"/>
                  <a:pt x="822" y="186"/>
                  <a:pt x="822" y="186"/>
                </a:cubicBezTo>
                <a:cubicBezTo>
                  <a:pt x="823" y="183"/>
                  <a:pt x="824" y="178"/>
                  <a:pt x="825" y="175"/>
                </a:cubicBezTo>
                <a:cubicBezTo>
                  <a:pt x="825" y="173"/>
                  <a:pt x="825" y="171"/>
                  <a:pt x="826" y="170"/>
                </a:cubicBezTo>
                <a:cubicBezTo>
                  <a:pt x="826" y="169"/>
                  <a:pt x="825" y="169"/>
                  <a:pt x="825" y="169"/>
                </a:cubicBezTo>
                <a:cubicBezTo>
                  <a:pt x="826" y="169"/>
                  <a:pt x="826" y="169"/>
                  <a:pt x="826" y="169"/>
                </a:cubicBezTo>
                <a:cubicBezTo>
                  <a:pt x="826" y="167"/>
                  <a:pt x="826" y="167"/>
                  <a:pt x="826" y="167"/>
                </a:cubicBezTo>
                <a:cubicBezTo>
                  <a:pt x="827" y="164"/>
                  <a:pt x="828" y="160"/>
                  <a:pt x="829" y="156"/>
                </a:cubicBezTo>
                <a:cubicBezTo>
                  <a:pt x="829" y="155"/>
                  <a:pt x="829" y="155"/>
                  <a:pt x="829" y="154"/>
                </a:cubicBezTo>
                <a:cubicBezTo>
                  <a:pt x="830" y="154"/>
                  <a:pt x="830" y="154"/>
                  <a:pt x="829" y="153"/>
                </a:cubicBezTo>
                <a:cubicBezTo>
                  <a:pt x="829" y="153"/>
                  <a:pt x="830" y="151"/>
                  <a:pt x="830" y="152"/>
                </a:cubicBezTo>
                <a:cubicBezTo>
                  <a:pt x="830" y="151"/>
                  <a:pt x="830" y="152"/>
                  <a:pt x="830" y="152"/>
                </a:cubicBezTo>
                <a:cubicBezTo>
                  <a:pt x="831" y="151"/>
                  <a:pt x="831" y="149"/>
                  <a:pt x="831" y="147"/>
                </a:cubicBezTo>
                <a:cubicBezTo>
                  <a:pt x="831" y="146"/>
                  <a:pt x="832" y="144"/>
                  <a:pt x="833" y="142"/>
                </a:cubicBezTo>
                <a:cubicBezTo>
                  <a:pt x="833" y="144"/>
                  <a:pt x="833" y="146"/>
                  <a:pt x="835" y="147"/>
                </a:cubicBezTo>
                <a:cubicBezTo>
                  <a:pt x="836" y="145"/>
                  <a:pt x="836" y="141"/>
                  <a:pt x="837" y="140"/>
                </a:cubicBezTo>
                <a:cubicBezTo>
                  <a:pt x="838" y="135"/>
                  <a:pt x="839" y="130"/>
                  <a:pt x="840" y="125"/>
                </a:cubicBezTo>
                <a:cubicBezTo>
                  <a:pt x="840" y="124"/>
                  <a:pt x="840" y="124"/>
                  <a:pt x="840" y="124"/>
                </a:cubicBezTo>
                <a:cubicBezTo>
                  <a:pt x="842" y="119"/>
                  <a:pt x="842" y="114"/>
                  <a:pt x="844" y="108"/>
                </a:cubicBezTo>
                <a:cubicBezTo>
                  <a:pt x="842" y="119"/>
                  <a:pt x="839" y="128"/>
                  <a:pt x="838" y="138"/>
                </a:cubicBezTo>
                <a:cubicBezTo>
                  <a:pt x="837" y="140"/>
                  <a:pt x="836" y="146"/>
                  <a:pt x="835" y="150"/>
                </a:cubicBezTo>
                <a:cubicBezTo>
                  <a:pt x="835" y="152"/>
                  <a:pt x="836" y="153"/>
                  <a:pt x="838" y="152"/>
                </a:cubicBezTo>
                <a:cubicBezTo>
                  <a:pt x="840" y="150"/>
                  <a:pt x="839" y="147"/>
                  <a:pt x="840" y="145"/>
                </a:cubicBezTo>
                <a:cubicBezTo>
                  <a:pt x="841" y="145"/>
                  <a:pt x="841" y="144"/>
                  <a:pt x="842" y="145"/>
                </a:cubicBezTo>
                <a:cubicBezTo>
                  <a:pt x="842" y="150"/>
                  <a:pt x="840" y="156"/>
                  <a:pt x="840" y="160"/>
                </a:cubicBezTo>
                <a:cubicBezTo>
                  <a:pt x="840" y="161"/>
                  <a:pt x="840" y="162"/>
                  <a:pt x="840" y="163"/>
                </a:cubicBezTo>
                <a:cubicBezTo>
                  <a:pt x="840" y="163"/>
                  <a:pt x="840" y="164"/>
                  <a:pt x="841" y="164"/>
                </a:cubicBezTo>
                <a:cubicBezTo>
                  <a:pt x="841" y="164"/>
                  <a:pt x="841" y="164"/>
                  <a:pt x="842" y="164"/>
                </a:cubicBezTo>
                <a:cubicBezTo>
                  <a:pt x="842" y="159"/>
                  <a:pt x="846" y="156"/>
                  <a:pt x="846" y="151"/>
                </a:cubicBezTo>
                <a:cubicBezTo>
                  <a:pt x="847" y="150"/>
                  <a:pt x="848" y="149"/>
                  <a:pt x="849" y="149"/>
                </a:cubicBezTo>
                <a:cubicBezTo>
                  <a:pt x="849" y="147"/>
                  <a:pt x="850" y="145"/>
                  <a:pt x="850" y="143"/>
                </a:cubicBezTo>
                <a:cubicBezTo>
                  <a:pt x="850" y="142"/>
                  <a:pt x="850" y="142"/>
                  <a:pt x="850" y="142"/>
                </a:cubicBezTo>
                <a:cubicBezTo>
                  <a:pt x="851" y="137"/>
                  <a:pt x="851" y="133"/>
                  <a:pt x="853" y="129"/>
                </a:cubicBezTo>
                <a:cubicBezTo>
                  <a:pt x="853" y="133"/>
                  <a:pt x="852" y="136"/>
                  <a:pt x="851" y="140"/>
                </a:cubicBezTo>
                <a:cubicBezTo>
                  <a:pt x="851" y="140"/>
                  <a:pt x="852" y="141"/>
                  <a:pt x="852" y="141"/>
                </a:cubicBezTo>
                <a:cubicBezTo>
                  <a:pt x="851" y="144"/>
                  <a:pt x="850" y="149"/>
                  <a:pt x="849" y="152"/>
                </a:cubicBezTo>
                <a:cubicBezTo>
                  <a:pt x="850" y="153"/>
                  <a:pt x="851" y="153"/>
                  <a:pt x="851" y="152"/>
                </a:cubicBezTo>
                <a:cubicBezTo>
                  <a:pt x="851" y="152"/>
                  <a:pt x="851" y="153"/>
                  <a:pt x="851" y="153"/>
                </a:cubicBezTo>
                <a:cubicBezTo>
                  <a:pt x="851" y="153"/>
                  <a:pt x="851" y="153"/>
                  <a:pt x="852" y="153"/>
                </a:cubicBezTo>
                <a:cubicBezTo>
                  <a:pt x="851" y="155"/>
                  <a:pt x="851" y="155"/>
                  <a:pt x="851" y="157"/>
                </a:cubicBezTo>
                <a:cubicBezTo>
                  <a:pt x="851" y="158"/>
                  <a:pt x="851" y="158"/>
                  <a:pt x="852" y="158"/>
                </a:cubicBezTo>
                <a:cubicBezTo>
                  <a:pt x="852" y="156"/>
                  <a:pt x="853" y="155"/>
                  <a:pt x="853" y="153"/>
                </a:cubicBezTo>
                <a:cubicBezTo>
                  <a:pt x="853" y="152"/>
                  <a:pt x="853" y="151"/>
                  <a:pt x="853" y="151"/>
                </a:cubicBezTo>
                <a:cubicBezTo>
                  <a:pt x="853" y="150"/>
                  <a:pt x="853" y="150"/>
                  <a:pt x="854" y="150"/>
                </a:cubicBezTo>
                <a:cubicBezTo>
                  <a:pt x="854" y="149"/>
                  <a:pt x="853" y="149"/>
                  <a:pt x="853" y="148"/>
                </a:cubicBezTo>
                <a:cubicBezTo>
                  <a:pt x="853" y="148"/>
                  <a:pt x="854" y="148"/>
                  <a:pt x="854" y="147"/>
                </a:cubicBezTo>
                <a:cubicBezTo>
                  <a:pt x="855" y="145"/>
                  <a:pt x="854" y="143"/>
                  <a:pt x="855" y="141"/>
                </a:cubicBezTo>
                <a:cubicBezTo>
                  <a:pt x="855" y="140"/>
                  <a:pt x="856" y="139"/>
                  <a:pt x="857" y="137"/>
                </a:cubicBezTo>
                <a:cubicBezTo>
                  <a:pt x="857" y="138"/>
                  <a:pt x="856" y="139"/>
                  <a:pt x="856" y="140"/>
                </a:cubicBezTo>
                <a:cubicBezTo>
                  <a:pt x="855" y="144"/>
                  <a:pt x="856" y="148"/>
                  <a:pt x="855" y="151"/>
                </a:cubicBezTo>
                <a:cubicBezTo>
                  <a:pt x="856" y="152"/>
                  <a:pt x="856" y="151"/>
                  <a:pt x="857" y="151"/>
                </a:cubicBezTo>
                <a:cubicBezTo>
                  <a:pt x="857" y="150"/>
                  <a:pt x="857" y="149"/>
                  <a:pt x="857" y="148"/>
                </a:cubicBezTo>
                <a:cubicBezTo>
                  <a:pt x="857" y="148"/>
                  <a:pt x="857" y="149"/>
                  <a:pt x="857" y="148"/>
                </a:cubicBezTo>
                <a:cubicBezTo>
                  <a:pt x="857" y="146"/>
                  <a:pt x="857" y="144"/>
                  <a:pt x="858" y="141"/>
                </a:cubicBezTo>
                <a:cubicBezTo>
                  <a:pt x="858" y="141"/>
                  <a:pt x="858" y="140"/>
                  <a:pt x="859" y="141"/>
                </a:cubicBezTo>
                <a:cubicBezTo>
                  <a:pt x="859" y="140"/>
                  <a:pt x="859" y="140"/>
                  <a:pt x="860" y="140"/>
                </a:cubicBezTo>
                <a:cubicBezTo>
                  <a:pt x="860" y="139"/>
                  <a:pt x="859" y="140"/>
                  <a:pt x="859" y="140"/>
                </a:cubicBezTo>
                <a:cubicBezTo>
                  <a:pt x="860" y="139"/>
                  <a:pt x="859" y="138"/>
                  <a:pt x="860" y="138"/>
                </a:cubicBezTo>
                <a:cubicBezTo>
                  <a:pt x="860" y="134"/>
                  <a:pt x="861" y="132"/>
                  <a:pt x="861" y="128"/>
                </a:cubicBezTo>
                <a:cubicBezTo>
                  <a:pt x="861" y="131"/>
                  <a:pt x="861" y="134"/>
                  <a:pt x="860" y="137"/>
                </a:cubicBezTo>
                <a:cubicBezTo>
                  <a:pt x="860" y="138"/>
                  <a:pt x="861" y="137"/>
                  <a:pt x="861" y="138"/>
                </a:cubicBezTo>
                <a:cubicBezTo>
                  <a:pt x="861" y="139"/>
                  <a:pt x="860" y="139"/>
                  <a:pt x="860" y="140"/>
                </a:cubicBezTo>
                <a:cubicBezTo>
                  <a:pt x="860" y="141"/>
                  <a:pt x="860" y="142"/>
                  <a:pt x="860" y="143"/>
                </a:cubicBezTo>
                <a:cubicBezTo>
                  <a:pt x="860" y="144"/>
                  <a:pt x="859" y="145"/>
                  <a:pt x="859" y="146"/>
                </a:cubicBezTo>
                <a:cubicBezTo>
                  <a:pt x="860" y="147"/>
                  <a:pt x="860" y="148"/>
                  <a:pt x="860" y="149"/>
                </a:cubicBezTo>
                <a:cubicBezTo>
                  <a:pt x="860" y="150"/>
                  <a:pt x="860" y="149"/>
                  <a:pt x="860" y="150"/>
                </a:cubicBezTo>
                <a:cubicBezTo>
                  <a:pt x="861" y="151"/>
                  <a:pt x="861" y="150"/>
                  <a:pt x="862" y="150"/>
                </a:cubicBezTo>
                <a:cubicBezTo>
                  <a:pt x="862" y="151"/>
                  <a:pt x="861" y="150"/>
                  <a:pt x="861" y="151"/>
                </a:cubicBezTo>
                <a:cubicBezTo>
                  <a:pt x="861" y="151"/>
                  <a:pt x="861" y="152"/>
                  <a:pt x="862" y="152"/>
                </a:cubicBezTo>
                <a:cubicBezTo>
                  <a:pt x="861" y="154"/>
                  <a:pt x="861" y="155"/>
                  <a:pt x="861" y="157"/>
                </a:cubicBezTo>
                <a:cubicBezTo>
                  <a:pt x="861" y="157"/>
                  <a:pt x="861" y="156"/>
                  <a:pt x="861" y="157"/>
                </a:cubicBezTo>
                <a:cubicBezTo>
                  <a:pt x="861" y="157"/>
                  <a:pt x="861" y="160"/>
                  <a:pt x="861" y="160"/>
                </a:cubicBezTo>
                <a:cubicBezTo>
                  <a:pt x="861" y="162"/>
                  <a:pt x="861" y="163"/>
                  <a:pt x="860" y="165"/>
                </a:cubicBezTo>
                <a:cubicBezTo>
                  <a:pt x="860" y="166"/>
                  <a:pt x="861" y="165"/>
                  <a:pt x="861" y="166"/>
                </a:cubicBezTo>
                <a:cubicBezTo>
                  <a:pt x="861" y="167"/>
                  <a:pt x="861" y="168"/>
                  <a:pt x="860" y="169"/>
                </a:cubicBezTo>
                <a:cubicBezTo>
                  <a:pt x="861" y="170"/>
                  <a:pt x="861" y="172"/>
                  <a:pt x="860" y="173"/>
                </a:cubicBezTo>
                <a:cubicBezTo>
                  <a:pt x="861" y="173"/>
                  <a:pt x="861" y="172"/>
                  <a:pt x="862" y="172"/>
                </a:cubicBezTo>
                <a:cubicBezTo>
                  <a:pt x="862" y="172"/>
                  <a:pt x="861" y="173"/>
                  <a:pt x="861" y="174"/>
                </a:cubicBezTo>
                <a:cubicBezTo>
                  <a:pt x="861" y="178"/>
                  <a:pt x="862" y="181"/>
                  <a:pt x="861" y="186"/>
                </a:cubicBezTo>
                <a:cubicBezTo>
                  <a:pt x="861" y="187"/>
                  <a:pt x="862" y="187"/>
                  <a:pt x="861" y="188"/>
                </a:cubicBezTo>
                <a:cubicBezTo>
                  <a:pt x="861" y="188"/>
                  <a:pt x="862" y="188"/>
                  <a:pt x="862" y="188"/>
                </a:cubicBezTo>
                <a:cubicBezTo>
                  <a:pt x="862" y="190"/>
                  <a:pt x="860" y="196"/>
                  <a:pt x="862" y="198"/>
                </a:cubicBezTo>
                <a:cubicBezTo>
                  <a:pt x="861" y="198"/>
                  <a:pt x="861" y="197"/>
                  <a:pt x="861" y="198"/>
                </a:cubicBezTo>
                <a:cubicBezTo>
                  <a:pt x="861" y="199"/>
                  <a:pt x="860" y="200"/>
                  <a:pt x="861" y="201"/>
                </a:cubicBezTo>
                <a:cubicBezTo>
                  <a:pt x="861" y="204"/>
                  <a:pt x="860" y="206"/>
                  <a:pt x="861" y="208"/>
                </a:cubicBezTo>
                <a:cubicBezTo>
                  <a:pt x="860" y="209"/>
                  <a:pt x="860" y="210"/>
                  <a:pt x="860" y="210"/>
                </a:cubicBezTo>
                <a:cubicBezTo>
                  <a:pt x="860" y="211"/>
                  <a:pt x="860" y="213"/>
                  <a:pt x="860" y="214"/>
                </a:cubicBezTo>
                <a:cubicBezTo>
                  <a:pt x="859" y="231"/>
                  <a:pt x="857" y="248"/>
                  <a:pt x="857" y="264"/>
                </a:cubicBezTo>
                <a:cubicBezTo>
                  <a:pt x="856" y="268"/>
                  <a:pt x="857" y="273"/>
                  <a:pt x="857" y="277"/>
                </a:cubicBezTo>
                <a:cubicBezTo>
                  <a:pt x="857" y="277"/>
                  <a:pt x="857" y="277"/>
                  <a:pt x="857" y="278"/>
                </a:cubicBezTo>
                <a:cubicBezTo>
                  <a:pt x="857" y="279"/>
                  <a:pt x="857" y="279"/>
                  <a:pt x="857" y="279"/>
                </a:cubicBezTo>
                <a:cubicBezTo>
                  <a:pt x="857" y="280"/>
                  <a:pt x="857" y="281"/>
                  <a:pt x="857" y="282"/>
                </a:cubicBezTo>
                <a:cubicBezTo>
                  <a:pt x="857" y="291"/>
                  <a:pt x="857" y="302"/>
                  <a:pt x="859" y="311"/>
                </a:cubicBezTo>
                <a:cubicBezTo>
                  <a:pt x="858" y="317"/>
                  <a:pt x="860" y="324"/>
                  <a:pt x="860" y="331"/>
                </a:cubicBezTo>
                <a:cubicBezTo>
                  <a:pt x="860" y="334"/>
                  <a:pt x="860" y="336"/>
                  <a:pt x="860" y="339"/>
                </a:cubicBezTo>
                <a:cubicBezTo>
                  <a:pt x="861" y="340"/>
                  <a:pt x="861" y="342"/>
                  <a:pt x="861" y="343"/>
                </a:cubicBezTo>
                <a:cubicBezTo>
                  <a:pt x="861" y="345"/>
                  <a:pt x="861" y="347"/>
                  <a:pt x="861" y="349"/>
                </a:cubicBezTo>
                <a:cubicBezTo>
                  <a:pt x="861" y="350"/>
                  <a:pt x="861" y="350"/>
                  <a:pt x="861" y="350"/>
                </a:cubicBezTo>
                <a:cubicBezTo>
                  <a:pt x="861" y="351"/>
                  <a:pt x="861" y="351"/>
                  <a:pt x="861" y="351"/>
                </a:cubicBezTo>
                <a:cubicBezTo>
                  <a:pt x="861" y="351"/>
                  <a:pt x="861" y="351"/>
                  <a:pt x="861" y="351"/>
                </a:cubicBezTo>
                <a:cubicBezTo>
                  <a:pt x="861" y="351"/>
                  <a:pt x="860" y="350"/>
                  <a:pt x="860" y="350"/>
                </a:cubicBezTo>
                <a:cubicBezTo>
                  <a:pt x="859" y="350"/>
                  <a:pt x="858" y="350"/>
                  <a:pt x="857" y="349"/>
                </a:cubicBezTo>
                <a:cubicBezTo>
                  <a:pt x="854" y="349"/>
                  <a:pt x="853" y="349"/>
                  <a:pt x="851" y="348"/>
                </a:cubicBezTo>
                <a:cubicBezTo>
                  <a:pt x="843" y="346"/>
                  <a:pt x="834" y="342"/>
                  <a:pt x="826" y="340"/>
                </a:cubicBezTo>
                <a:cubicBezTo>
                  <a:pt x="824" y="340"/>
                  <a:pt x="821" y="338"/>
                  <a:pt x="819" y="338"/>
                </a:cubicBezTo>
                <a:cubicBezTo>
                  <a:pt x="818" y="338"/>
                  <a:pt x="817" y="338"/>
                  <a:pt x="816" y="337"/>
                </a:cubicBezTo>
                <a:cubicBezTo>
                  <a:pt x="812" y="336"/>
                  <a:pt x="807" y="334"/>
                  <a:pt x="803" y="334"/>
                </a:cubicBezTo>
                <a:cubicBezTo>
                  <a:pt x="801" y="333"/>
                  <a:pt x="799" y="332"/>
                  <a:pt x="797" y="331"/>
                </a:cubicBezTo>
                <a:cubicBezTo>
                  <a:pt x="794" y="331"/>
                  <a:pt x="792" y="330"/>
                  <a:pt x="790" y="330"/>
                </a:cubicBezTo>
                <a:cubicBezTo>
                  <a:pt x="789" y="329"/>
                  <a:pt x="788" y="329"/>
                  <a:pt x="788" y="329"/>
                </a:cubicBezTo>
                <a:cubicBezTo>
                  <a:pt x="787" y="329"/>
                  <a:pt x="787" y="329"/>
                  <a:pt x="786" y="328"/>
                </a:cubicBezTo>
                <a:cubicBezTo>
                  <a:pt x="783" y="328"/>
                  <a:pt x="779" y="327"/>
                  <a:pt x="776" y="325"/>
                </a:cubicBezTo>
                <a:cubicBezTo>
                  <a:pt x="775" y="325"/>
                  <a:pt x="775" y="325"/>
                  <a:pt x="775" y="326"/>
                </a:cubicBezTo>
                <a:cubicBezTo>
                  <a:pt x="773" y="324"/>
                  <a:pt x="770" y="325"/>
                  <a:pt x="768" y="324"/>
                </a:cubicBezTo>
                <a:cubicBezTo>
                  <a:pt x="767" y="324"/>
                  <a:pt x="767" y="324"/>
                  <a:pt x="767" y="324"/>
                </a:cubicBezTo>
                <a:cubicBezTo>
                  <a:pt x="766" y="323"/>
                  <a:pt x="765" y="323"/>
                  <a:pt x="763" y="323"/>
                </a:cubicBezTo>
                <a:cubicBezTo>
                  <a:pt x="759" y="321"/>
                  <a:pt x="755" y="321"/>
                  <a:pt x="751" y="319"/>
                </a:cubicBezTo>
                <a:cubicBezTo>
                  <a:pt x="749" y="320"/>
                  <a:pt x="746" y="319"/>
                  <a:pt x="744" y="318"/>
                </a:cubicBezTo>
                <a:cubicBezTo>
                  <a:pt x="743" y="318"/>
                  <a:pt x="743" y="319"/>
                  <a:pt x="742" y="318"/>
                </a:cubicBezTo>
                <a:cubicBezTo>
                  <a:pt x="741" y="318"/>
                  <a:pt x="741" y="318"/>
                  <a:pt x="741" y="318"/>
                </a:cubicBezTo>
                <a:cubicBezTo>
                  <a:pt x="740" y="318"/>
                  <a:pt x="740" y="318"/>
                  <a:pt x="739" y="318"/>
                </a:cubicBezTo>
                <a:cubicBezTo>
                  <a:pt x="738" y="317"/>
                  <a:pt x="738" y="317"/>
                  <a:pt x="737" y="316"/>
                </a:cubicBezTo>
                <a:cubicBezTo>
                  <a:pt x="736" y="316"/>
                  <a:pt x="736" y="317"/>
                  <a:pt x="735" y="316"/>
                </a:cubicBezTo>
                <a:cubicBezTo>
                  <a:pt x="734" y="316"/>
                  <a:pt x="733" y="315"/>
                  <a:pt x="733" y="315"/>
                </a:cubicBezTo>
                <a:cubicBezTo>
                  <a:pt x="731" y="315"/>
                  <a:pt x="729" y="316"/>
                  <a:pt x="727" y="314"/>
                </a:cubicBezTo>
                <a:cubicBezTo>
                  <a:pt x="725" y="314"/>
                  <a:pt x="724" y="313"/>
                  <a:pt x="722" y="313"/>
                </a:cubicBezTo>
                <a:cubicBezTo>
                  <a:pt x="721" y="313"/>
                  <a:pt x="720" y="313"/>
                  <a:pt x="719" y="313"/>
                </a:cubicBezTo>
                <a:cubicBezTo>
                  <a:pt x="718" y="313"/>
                  <a:pt x="718" y="313"/>
                  <a:pt x="717" y="313"/>
                </a:cubicBezTo>
                <a:cubicBezTo>
                  <a:pt x="715" y="312"/>
                  <a:pt x="713" y="313"/>
                  <a:pt x="711" y="311"/>
                </a:cubicBezTo>
                <a:cubicBezTo>
                  <a:pt x="708" y="312"/>
                  <a:pt x="703" y="309"/>
                  <a:pt x="701" y="311"/>
                </a:cubicBezTo>
                <a:cubicBezTo>
                  <a:pt x="701" y="312"/>
                  <a:pt x="700" y="313"/>
                  <a:pt x="699" y="313"/>
                </a:cubicBezTo>
                <a:cubicBezTo>
                  <a:pt x="698" y="313"/>
                  <a:pt x="698" y="312"/>
                  <a:pt x="697" y="311"/>
                </a:cubicBezTo>
                <a:cubicBezTo>
                  <a:pt x="696" y="311"/>
                  <a:pt x="693" y="310"/>
                  <a:pt x="692" y="310"/>
                </a:cubicBezTo>
                <a:cubicBezTo>
                  <a:pt x="691" y="310"/>
                  <a:pt x="691" y="311"/>
                  <a:pt x="690" y="311"/>
                </a:cubicBezTo>
                <a:cubicBezTo>
                  <a:pt x="689" y="311"/>
                  <a:pt x="688" y="309"/>
                  <a:pt x="687" y="309"/>
                </a:cubicBezTo>
                <a:cubicBezTo>
                  <a:pt x="686" y="309"/>
                  <a:pt x="685" y="310"/>
                  <a:pt x="684" y="310"/>
                </a:cubicBezTo>
                <a:cubicBezTo>
                  <a:pt x="683" y="309"/>
                  <a:pt x="682" y="308"/>
                  <a:pt x="682" y="307"/>
                </a:cubicBezTo>
                <a:cubicBezTo>
                  <a:pt x="682" y="307"/>
                  <a:pt x="682" y="307"/>
                  <a:pt x="681" y="307"/>
                </a:cubicBezTo>
                <a:cubicBezTo>
                  <a:pt x="680" y="305"/>
                  <a:pt x="677" y="304"/>
                  <a:pt x="674" y="304"/>
                </a:cubicBezTo>
                <a:cubicBezTo>
                  <a:pt x="674" y="303"/>
                  <a:pt x="673" y="303"/>
                  <a:pt x="673" y="303"/>
                </a:cubicBezTo>
                <a:cubicBezTo>
                  <a:pt x="670" y="302"/>
                  <a:pt x="668" y="299"/>
                  <a:pt x="666" y="296"/>
                </a:cubicBezTo>
                <a:cubicBezTo>
                  <a:pt x="666" y="296"/>
                  <a:pt x="665" y="296"/>
                  <a:pt x="665" y="295"/>
                </a:cubicBezTo>
                <a:cubicBezTo>
                  <a:pt x="664" y="294"/>
                  <a:pt x="664" y="293"/>
                  <a:pt x="663" y="292"/>
                </a:cubicBezTo>
                <a:cubicBezTo>
                  <a:pt x="663" y="291"/>
                  <a:pt x="662" y="291"/>
                  <a:pt x="662" y="290"/>
                </a:cubicBezTo>
                <a:cubicBezTo>
                  <a:pt x="662" y="288"/>
                  <a:pt x="661" y="287"/>
                  <a:pt x="660" y="286"/>
                </a:cubicBezTo>
                <a:cubicBezTo>
                  <a:pt x="660" y="285"/>
                  <a:pt x="659" y="284"/>
                  <a:pt x="659" y="283"/>
                </a:cubicBezTo>
                <a:cubicBezTo>
                  <a:pt x="658" y="281"/>
                  <a:pt x="659" y="279"/>
                  <a:pt x="658" y="277"/>
                </a:cubicBezTo>
                <a:cubicBezTo>
                  <a:pt x="659" y="274"/>
                  <a:pt x="659" y="271"/>
                  <a:pt x="660" y="267"/>
                </a:cubicBezTo>
                <a:cubicBezTo>
                  <a:pt x="660" y="267"/>
                  <a:pt x="659" y="267"/>
                  <a:pt x="660" y="266"/>
                </a:cubicBezTo>
                <a:cubicBezTo>
                  <a:pt x="661" y="265"/>
                  <a:pt x="661" y="263"/>
                  <a:pt x="662" y="261"/>
                </a:cubicBezTo>
                <a:cubicBezTo>
                  <a:pt x="663" y="261"/>
                  <a:pt x="663" y="260"/>
                  <a:pt x="664" y="260"/>
                </a:cubicBezTo>
                <a:cubicBezTo>
                  <a:pt x="665" y="259"/>
                  <a:pt x="665" y="258"/>
                  <a:pt x="666" y="257"/>
                </a:cubicBezTo>
                <a:cubicBezTo>
                  <a:pt x="670" y="256"/>
                  <a:pt x="673" y="253"/>
                  <a:pt x="677" y="251"/>
                </a:cubicBezTo>
                <a:cubicBezTo>
                  <a:pt x="677" y="251"/>
                  <a:pt x="678" y="251"/>
                  <a:pt x="678" y="251"/>
                </a:cubicBezTo>
                <a:cubicBezTo>
                  <a:pt x="680" y="250"/>
                  <a:pt x="682" y="250"/>
                  <a:pt x="684" y="249"/>
                </a:cubicBezTo>
                <a:cubicBezTo>
                  <a:pt x="685" y="248"/>
                  <a:pt x="687" y="249"/>
                  <a:pt x="689" y="249"/>
                </a:cubicBezTo>
                <a:cubicBezTo>
                  <a:pt x="690" y="249"/>
                  <a:pt x="690" y="248"/>
                  <a:pt x="692" y="249"/>
                </a:cubicBezTo>
                <a:cubicBezTo>
                  <a:pt x="693" y="249"/>
                  <a:pt x="695" y="248"/>
                  <a:pt x="696" y="248"/>
                </a:cubicBezTo>
                <a:cubicBezTo>
                  <a:pt x="698" y="248"/>
                  <a:pt x="700" y="249"/>
                  <a:pt x="701" y="250"/>
                </a:cubicBezTo>
                <a:cubicBezTo>
                  <a:pt x="702" y="250"/>
                  <a:pt x="703" y="249"/>
                  <a:pt x="704" y="250"/>
                </a:cubicBezTo>
                <a:cubicBezTo>
                  <a:pt x="705" y="250"/>
                  <a:pt x="706" y="252"/>
                  <a:pt x="707" y="252"/>
                </a:cubicBezTo>
                <a:close/>
                <a:moveTo>
                  <a:pt x="858" y="156"/>
                </a:moveTo>
                <a:cubicBezTo>
                  <a:pt x="858" y="156"/>
                  <a:pt x="858" y="156"/>
                  <a:pt x="858" y="156"/>
                </a:cubicBezTo>
                <a:cubicBezTo>
                  <a:pt x="858" y="157"/>
                  <a:pt x="859" y="156"/>
                  <a:pt x="858" y="156"/>
                </a:cubicBezTo>
                <a:close/>
                <a:moveTo>
                  <a:pt x="859" y="156"/>
                </a:moveTo>
                <a:cubicBezTo>
                  <a:pt x="860" y="155"/>
                  <a:pt x="859" y="154"/>
                  <a:pt x="860" y="152"/>
                </a:cubicBezTo>
                <a:cubicBezTo>
                  <a:pt x="859" y="152"/>
                  <a:pt x="859" y="152"/>
                  <a:pt x="860" y="151"/>
                </a:cubicBezTo>
                <a:cubicBezTo>
                  <a:pt x="859" y="150"/>
                  <a:pt x="860" y="148"/>
                  <a:pt x="858" y="148"/>
                </a:cubicBezTo>
                <a:cubicBezTo>
                  <a:pt x="858" y="149"/>
                  <a:pt x="858" y="150"/>
                  <a:pt x="857" y="151"/>
                </a:cubicBezTo>
                <a:cubicBezTo>
                  <a:pt x="857" y="151"/>
                  <a:pt x="858" y="151"/>
                  <a:pt x="858" y="151"/>
                </a:cubicBezTo>
                <a:cubicBezTo>
                  <a:pt x="858" y="152"/>
                  <a:pt x="858" y="154"/>
                  <a:pt x="858" y="156"/>
                </a:cubicBezTo>
                <a:cubicBezTo>
                  <a:pt x="858" y="156"/>
                  <a:pt x="858" y="155"/>
                  <a:pt x="859" y="156"/>
                </a:cubicBezTo>
                <a:close/>
              </a:path>
            </a:pathLst>
          </a:custGeom>
          <a:solidFill>
            <a:srgbClr val="EF9032"/>
          </a:solidFill>
          <a:ln>
            <a:noFill/>
          </a:ln>
        </p:spPr>
        <p:txBody>
          <a:bodyPr vert="horz" wrap="square" lIns="91416" tIns="45708" rIns="91416" bIns="45708" numCol="1" anchor="t" anchorCtr="0" compatLnSpc="1">
            <a:prstTxWarp prst="textNoShape">
              <a:avLst/>
            </a:prstTxWarp>
          </a:bodyPr>
          <a:lstStyle/>
          <a:p>
            <a:pPr defTabSz="1218938"/>
            <a:endParaRPr lang="en-US" sz="2399">
              <a:solidFill>
                <a:prstClr val="black"/>
              </a:solidFill>
            </a:endParaRPr>
          </a:p>
        </p:txBody>
      </p:sp>
      <p:pic>
        <p:nvPicPr>
          <p:cNvPr id="6" name="Picture 5">
            <a:extLst>
              <a:ext uri="{FF2B5EF4-FFF2-40B4-BE49-F238E27FC236}">
                <a16:creationId xmlns:a16="http://schemas.microsoft.com/office/drawing/2014/main" id="{11B46062-135C-48A9-9A72-B2E36DC4B679}"/>
              </a:ext>
            </a:extLst>
          </p:cNvPr>
          <p:cNvPicPr>
            <a:picLocks noChangeAspect="1"/>
          </p:cNvPicPr>
          <p:nvPr/>
        </p:nvPicPr>
        <p:blipFill>
          <a:blip r:embed="rId5"/>
          <a:stretch>
            <a:fillRect/>
          </a:stretch>
        </p:blipFill>
        <p:spPr>
          <a:xfrm>
            <a:off x="11776193" y="3227881"/>
            <a:ext cx="1000125" cy="838200"/>
          </a:xfrm>
          <a:prstGeom prst="rect">
            <a:avLst/>
          </a:prstGeom>
        </p:spPr>
      </p:pic>
      <p:sp>
        <p:nvSpPr>
          <p:cNvPr id="18" name="Rectangle 17">
            <a:extLst>
              <a:ext uri="{FF2B5EF4-FFF2-40B4-BE49-F238E27FC236}">
                <a16:creationId xmlns:a16="http://schemas.microsoft.com/office/drawing/2014/main" id="{A434F544-802F-4E5B-9DED-1922D36AF12B}"/>
              </a:ext>
            </a:extLst>
          </p:cNvPr>
          <p:cNvSpPr/>
          <p:nvPr/>
        </p:nvSpPr>
        <p:spPr>
          <a:xfrm>
            <a:off x="11742264" y="3262171"/>
            <a:ext cx="1105056" cy="818340"/>
          </a:xfrm>
          <a:prstGeom prst="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3456"/>
          </a:p>
        </p:txBody>
      </p:sp>
      <p:sp>
        <p:nvSpPr>
          <p:cNvPr id="19" name="TextBox 18">
            <a:extLst>
              <a:ext uri="{FF2B5EF4-FFF2-40B4-BE49-F238E27FC236}">
                <a16:creationId xmlns:a16="http://schemas.microsoft.com/office/drawing/2014/main" id="{7B7A5D2D-146C-4985-AC08-AB41EF0F7EBD}"/>
              </a:ext>
            </a:extLst>
          </p:cNvPr>
          <p:cNvSpPr txBox="1"/>
          <p:nvPr/>
        </p:nvSpPr>
        <p:spPr>
          <a:xfrm>
            <a:off x="10458906" y="4858350"/>
            <a:ext cx="3778783" cy="1046440"/>
          </a:xfrm>
          <a:prstGeom prst="rect">
            <a:avLst/>
          </a:prstGeom>
          <a:solidFill>
            <a:schemeClr val="accent3">
              <a:lumMod val="20000"/>
              <a:lumOff val="80000"/>
            </a:schemeClr>
          </a:solidFill>
          <a:ln>
            <a:solidFill>
              <a:srgbClr val="F3ECDF"/>
            </a:solidFill>
          </a:ln>
          <a:effectLst>
            <a:outerShdw blurRad="50800" dist="38100" dir="2700000" algn="tl" rotWithShape="0">
              <a:prstClr val="black">
                <a:alpha val="40000"/>
              </a:prstClr>
            </a:outerShdw>
          </a:effectLst>
        </p:spPr>
        <p:txBody>
          <a:bodyPr wrap="square" lIns="182880" tIns="91440" rIns="182880" bIns="91440" rtlCol="0" anchor="ctr">
            <a:spAutoFit/>
          </a:bodyPr>
          <a:lstStyle>
            <a:defPPr>
              <a:defRPr lang="en-US"/>
            </a:defPPr>
            <a:lvl1pPr algn="ctr">
              <a:defRPr sz="1400">
                <a:solidFill>
                  <a:srgbClr val="821F00"/>
                </a:solidFill>
                <a:latin typeface="Titillium Web" panose="00000500000000000000" pitchFamily="2" charset="0"/>
              </a:defRPr>
            </a:lvl1pPr>
          </a:lstStyle>
          <a:p>
            <a:r>
              <a:rPr lang="it-IT" dirty="0"/>
              <a:t>Per </a:t>
            </a:r>
            <a:r>
              <a:rPr lang="it-IT" b="1" dirty="0"/>
              <a:t>visualizzare</a:t>
            </a:r>
            <a:r>
              <a:rPr lang="it-IT" dirty="0"/>
              <a:t> i dati , cliccare su </a:t>
            </a:r>
            <a:r>
              <a:rPr lang="it-IT" b="1" dirty="0"/>
              <a:t>«Visualizza»</a:t>
            </a:r>
            <a:r>
              <a:rPr lang="it-IT" dirty="0"/>
              <a:t>.</a:t>
            </a:r>
          </a:p>
          <a:p>
            <a:r>
              <a:rPr lang="it-IT" dirty="0"/>
              <a:t>Per </a:t>
            </a:r>
            <a:r>
              <a:rPr lang="it-IT" b="1" dirty="0"/>
              <a:t>modificare</a:t>
            </a:r>
            <a:r>
              <a:rPr lang="it-IT" dirty="0"/>
              <a:t> i dati , cliccare su </a:t>
            </a:r>
            <a:r>
              <a:rPr lang="it-IT" b="1" dirty="0"/>
              <a:t>«Modifica»</a:t>
            </a:r>
            <a:r>
              <a:rPr lang="it-IT" dirty="0"/>
              <a:t>.</a:t>
            </a:r>
          </a:p>
          <a:p>
            <a:r>
              <a:rPr lang="it-IT" dirty="0"/>
              <a:t>Per </a:t>
            </a:r>
            <a:r>
              <a:rPr lang="it-IT" b="1" dirty="0"/>
              <a:t>eliminare</a:t>
            </a:r>
            <a:r>
              <a:rPr lang="it-IT" dirty="0"/>
              <a:t> i dati , cliccare su </a:t>
            </a:r>
            <a:r>
              <a:rPr lang="it-IT" b="1" dirty="0"/>
              <a:t>«Elimina»</a:t>
            </a:r>
            <a:r>
              <a:rPr lang="it-IT" dirty="0"/>
              <a:t>.</a:t>
            </a:r>
          </a:p>
        </p:txBody>
      </p:sp>
      <p:sp>
        <p:nvSpPr>
          <p:cNvPr id="21" name="TextBox 20">
            <a:extLst>
              <a:ext uri="{FF2B5EF4-FFF2-40B4-BE49-F238E27FC236}">
                <a16:creationId xmlns:a16="http://schemas.microsoft.com/office/drawing/2014/main" id="{9B70B4BE-A6E3-4477-8430-D94C3231DA71}"/>
              </a:ext>
            </a:extLst>
          </p:cNvPr>
          <p:cNvSpPr txBox="1"/>
          <p:nvPr/>
        </p:nvSpPr>
        <p:spPr>
          <a:xfrm>
            <a:off x="2922711" y="5747176"/>
            <a:ext cx="2016224" cy="830997"/>
          </a:xfrm>
          <a:prstGeom prst="rect">
            <a:avLst/>
          </a:prstGeom>
          <a:solidFill>
            <a:schemeClr val="accent3">
              <a:lumMod val="20000"/>
              <a:lumOff val="80000"/>
            </a:schemeClr>
          </a:solidFill>
          <a:ln>
            <a:solidFill>
              <a:srgbClr val="F3ECDF"/>
            </a:solidFill>
          </a:ln>
          <a:effectLst>
            <a:outerShdw blurRad="50800" dist="38100" dir="2700000" algn="tl" rotWithShape="0">
              <a:prstClr val="black">
                <a:alpha val="40000"/>
              </a:prstClr>
            </a:outerShdw>
          </a:effectLst>
        </p:spPr>
        <p:txBody>
          <a:bodyPr wrap="square" lIns="182880" tIns="91440" rIns="182880" bIns="91440" rtlCol="0" anchor="ctr">
            <a:spAutoFit/>
          </a:bodyPr>
          <a:lstStyle>
            <a:defPPr>
              <a:defRPr lang="en-US"/>
            </a:defPPr>
            <a:lvl1pPr algn="ctr">
              <a:defRPr sz="1400">
                <a:solidFill>
                  <a:srgbClr val="821F00"/>
                </a:solidFill>
                <a:latin typeface="Titillium Web" panose="00000500000000000000" pitchFamily="2" charset="0"/>
              </a:defRPr>
            </a:lvl1pPr>
          </a:lstStyle>
          <a:p>
            <a:r>
              <a:rPr lang="it-IT" dirty="0"/>
              <a:t>Cliccare su ‘indietro’ per uscire dalla pagina</a:t>
            </a:r>
          </a:p>
        </p:txBody>
      </p:sp>
      <p:sp>
        <p:nvSpPr>
          <p:cNvPr id="22" name="Freeform 19">
            <a:extLst>
              <a:ext uri="{FF2B5EF4-FFF2-40B4-BE49-F238E27FC236}">
                <a16:creationId xmlns:a16="http://schemas.microsoft.com/office/drawing/2014/main" id="{D426ECF6-4770-4413-9BEA-462D60C00A60}"/>
              </a:ext>
            </a:extLst>
          </p:cNvPr>
          <p:cNvSpPr>
            <a:spLocks noChangeAspect="1" noEditPoints="1"/>
          </p:cNvSpPr>
          <p:nvPr/>
        </p:nvSpPr>
        <p:spPr bwMode="auto">
          <a:xfrm rot="20482211" flipV="1">
            <a:off x="4503670" y="6024422"/>
            <a:ext cx="1768750" cy="411673"/>
          </a:xfrm>
          <a:custGeom>
            <a:avLst/>
            <a:gdLst>
              <a:gd name="T0" fmla="*/ 715 w 868"/>
              <a:gd name="T1" fmla="*/ 128 h 351"/>
              <a:gd name="T2" fmla="*/ 363 w 868"/>
              <a:gd name="T3" fmla="*/ 50 h 351"/>
              <a:gd name="T4" fmla="*/ 226 w 868"/>
              <a:gd name="T5" fmla="*/ 94 h 351"/>
              <a:gd name="T6" fmla="*/ 155 w 868"/>
              <a:gd name="T7" fmla="*/ 112 h 351"/>
              <a:gd name="T8" fmla="*/ 111 w 868"/>
              <a:gd name="T9" fmla="*/ 138 h 351"/>
              <a:gd name="T10" fmla="*/ 85 w 868"/>
              <a:gd name="T11" fmla="*/ 163 h 351"/>
              <a:gd name="T12" fmla="*/ 104 w 868"/>
              <a:gd name="T13" fmla="*/ 185 h 351"/>
              <a:gd name="T14" fmla="*/ 69 w 868"/>
              <a:gd name="T15" fmla="*/ 174 h 351"/>
              <a:gd name="T16" fmla="*/ 92 w 868"/>
              <a:gd name="T17" fmla="*/ 203 h 351"/>
              <a:gd name="T18" fmla="*/ 66 w 868"/>
              <a:gd name="T19" fmla="*/ 192 h 351"/>
              <a:gd name="T20" fmla="*/ 75 w 868"/>
              <a:gd name="T21" fmla="*/ 207 h 351"/>
              <a:gd name="T22" fmla="*/ 72 w 868"/>
              <a:gd name="T23" fmla="*/ 224 h 351"/>
              <a:gd name="T24" fmla="*/ 64 w 868"/>
              <a:gd name="T25" fmla="*/ 228 h 351"/>
              <a:gd name="T26" fmla="*/ 29 w 868"/>
              <a:gd name="T27" fmla="*/ 217 h 351"/>
              <a:gd name="T28" fmla="*/ 31 w 868"/>
              <a:gd name="T29" fmla="*/ 228 h 351"/>
              <a:gd name="T30" fmla="*/ 53 w 868"/>
              <a:gd name="T31" fmla="*/ 253 h 351"/>
              <a:gd name="T32" fmla="*/ 36 w 868"/>
              <a:gd name="T33" fmla="*/ 257 h 351"/>
              <a:gd name="T34" fmla="*/ 774 w 868"/>
              <a:gd name="T35" fmla="*/ 258 h 351"/>
              <a:gd name="T36" fmla="*/ 640 w 868"/>
              <a:gd name="T37" fmla="*/ 136 h 351"/>
              <a:gd name="T38" fmla="*/ 376 w 868"/>
              <a:gd name="T39" fmla="*/ 47 h 351"/>
              <a:gd name="T40" fmla="*/ 235 w 868"/>
              <a:gd name="T41" fmla="*/ 76 h 351"/>
              <a:gd name="T42" fmla="*/ 221 w 868"/>
              <a:gd name="T43" fmla="*/ 70 h 351"/>
              <a:gd name="T44" fmla="*/ 180 w 868"/>
              <a:gd name="T45" fmla="*/ 89 h 351"/>
              <a:gd name="T46" fmla="*/ 168 w 868"/>
              <a:gd name="T47" fmla="*/ 110 h 351"/>
              <a:gd name="T48" fmla="*/ 140 w 868"/>
              <a:gd name="T49" fmla="*/ 145 h 351"/>
              <a:gd name="T50" fmla="*/ 81 w 868"/>
              <a:gd name="T51" fmla="*/ 192 h 351"/>
              <a:gd name="T52" fmla="*/ 126 w 868"/>
              <a:gd name="T53" fmla="*/ 134 h 351"/>
              <a:gd name="T54" fmla="*/ 253 w 868"/>
              <a:gd name="T55" fmla="*/ 36 h 351"/>
              <a:gd name="T56" fmla="*/ 399 w 868"/>
              <a:gd name="T57" fmla="*/ 2 h 351"/>
              <a:gd name="T58" fmla="*/ 510 w 868"/>
              <a:gd name="T59" fmla="*/ 14 h 351"/>
              <a:gd name="T60" fmla="*/ 732 w 868"/>
              <a:gd name="T61" fmla="*/ 145 h 351"/>
              <a:gd name="T62" fmla="*/ 794 w 868"/>
              <a:gd name="T63" fmla="*/ 260 h 351"/>
              <a:gd name="T64" fmla="*/ 787 w 868"/>
              <a:gd name="T65" fmla="*/ 222 h 351"/>
              <a:gd name="T66" fmla="*/ 721 w 868"/>
              <a:gd name="T67" fmla="*/ 150 h 351"/>
              <a:gd name="T68" fmla="*/ 533 w 868"/>
              <a:gd name="T69" fmla="*/ 22 h 351"/>
              <a:gd name="T70" fmla="*/ 380 w 868"/>
              <a:gd name="T71" fmla="*/ 47 h 351"/>
              <a:gd name="T72" fmla="*/ 307 w 868"/>
              <a:gd name="T73" fmla="*/ 53 h 351"/>
              <a:gd name="T74" fmla="*/ 281 w 868"/>
              <a:gd name="T75" fmla="*/ 47 h 351"/>
              <a:gd name="T76" fmla="*/ 242 w 868"/>
              <a:gd name="T77" fmla="*/ 43 h 351"/>
              <a:gd name="T78" fmla="*/ 222 w 868"/>
              <a:gd name="T79" fmla="*/ 51 h 351"/>
              <a:gd name="T80" fmla="*/ 197 w 868"/>
              <a:gd name="T81" fmla="*/ 73 h 351"/>
              <a:gd name="T82" fmla="*/ 164 w 868"/>
              <a:gd name="T83" fmla="*/ 99 h 351"/>
              <a:gd name="T84" fmla="*/ 142 w 868"/>
              <a:gd name="T85" fmla="*/ 117 h 351"/>
              <a:gd name="T86" fmla="*/ 141 w 868"/>
              <a:gd name="T87" fmla="*/ 138 h 351"/>
              <a:gd name="T88" fmla="*/ 124 w 868"/>
              <a:gd name="T89" fmla="*/ 129 h 351"/>
              <a:gd name="T90" fmla="*/ 113 w 868"/>
              <a:gd name="T91" fmla="*/ 142 h 351"/>
              <a:gd name="T92" fmla="*/ 337 w 868"/>
              <a:gd name="T93" fmla="*/ 9 h 351"/>
              <a:gd name="T94" fmla="*/ 168 w 868"/>
              <a:gd name="T95" fmla="*/ 125 h 351"/>
              <a:gd name="T96" fmla="*/ 197 w 868"/>
              <a:gd name="T97" fmla="*/ 105 h 351"/>
              <a:gd name="T98" fmla="*/ 131 w 868"/>
              <a:gd name="T99" fmla="*/ 159 h 351"/>
              <a:gd name="T100" fmla="*/ 88 w 868"/>
              <a:gd name="T101" fmla="*/ 171 h 351"/>
              <a:gd name="T102" fmla="*/ 85 w 868"/>
              <a:gd name="T103" fmla="*/ 191 h 351"/>
              <a:gd name="T104" fmla="*/ 79 w 868"/>
              <a:gd name="T105" fmla="*/ 215 h 351"/>
              <a:gd name="T106" fmla="*/ 48 w 868"/>
              <a:gd name="T107" fmla="*/ 193 h 351"/>
              <a:gd name="T108" fmla="*/ 64 w 868"/>
              <a:gd name="T109" fmla="*/ 238 h 351"/>
              <a:gd name="T110" fmla="*/ 17 w 868"/>
              <a:gd name="T111" fmla="*/ 235 h 351"/>
              <a:gd name="T112" fmla="*/ 87 w 868"/>
              <a:gd name="T113" fmla="*/ 158 h 351"/>
              <a:gd name="T114" fmla="*/ 865 w 868"/>
              <a:gd name="T115" fmla="*/ 172 h 351"/>
              <a:gd name="T116" fmla="*/ 859 w 868"/>
              <a:gd name="T117" fmla="*/ 117 h 351"/>
              <a:gd name="T118" fmla="*/ 782 w 868"/>
              <a:gd name="T119" fmla="*/ 277 h 351"/>
              <a:gd name="T120" fmla="*/ 841 w 868"/>
              <a:gd name="T121" fmla="*/ 164 h 351"/>
              <a:gd name="T122" fmla="*/ 861 w 868"/>
              <a:gd name="T123" fmla="*/ 201 h 351"/>
              <a:gd name="T124" fmla="*/ 666 w 868"/>
              <a:gd name="T125" fmla="*/ 296 h 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68" h="351">
                <a:moveTo>
                  <a:pt x="813" y="278"/>
                </a:moveTo>
                <a:cubicBezTo>
                  <a:pt x="812" y="276"/>
                  <a:pt x="811" y="275"/>
                  <a:pt x="812" y="275"/>
                </a:cubicBezTo>
                <a:cubicBezTo>
                  <a:pt x="813" y="277"/>
                  <a:pt x="813" y="278"/>
                  <a:pt x="813" y="278"/>
                </a:cubicBezTo>
                <a:close/>
                <a:moveTo>
                  <a:pt x="812" y="266"/>
                </a:moveTo>
                <a:cubicBezTo>
                  <a:pt x="813" y="269"/>
                  <a:pt x="814" y="269"/>
                  <a:pt x="814" y="271"/>
                </a:cubicBezTo>
                <a:cubicBezTo>
                  <a:pt x="813" y="267"/>
                  <a:pt x="813" y="271"/>
                  <a:pt x="813" y="270"/>
                </a:cubicBezTo>
                <a:cubicBezTo>
                  <a:pt x="815" y="276"/>
                  <a:pt x="814" y="270"/>
                  <a:pt x="815" y="272"/>
                </a:cubicBezTo>
                <a:cubicBezTo>
                  <a:pt x="814" y="268"/>
                  <a:pt x="813" y="267"/>
                  <a:pt x="812" y="266"/>
                </a:cubicBezTo>
                <a:close/>
                <a:moveTo>
                  <a:pt x="781" y="282"/>
                </a:moveTo>
                <a:cubicBezTo>
                  <a:pt x="782" y="285"/>
                  <a:pt x="783" y="285"/>
                  <a:pt x="784" y="284"/>
                </a:cubicBezTo>
                <a:cubicBezTo>
                  <a:pt x="782" y="282"/>
                  <a:pt x="782" y="282"/>
                  <a:pt x="781" y="282"/>
                </a:cubicBezTo>
                <a:close/>
                <a:moveTo>
                  <a:pt x="798" y="267"/>
                </a:moveTo>
                <a:cubicBezTo>
                  <a:pt x="798" y="268"/>
                  <a:pt x="801" y="272"/>
                  <a:pt x="801" y="272"/>
                </a:cubicBezTo>
                <a:cubicBezTo>
                  <a:pt x="801" y="269"/>
                  <a:pt x="799" y="267"/>
                  <a:pt x="798" y="267"/>
                </a:cubicBezTo>
                <a:close/>
                <a:moveTo>
                  <a:pt x="791" y="270"/>
                </a:moveTo>
                <a:cubicBezTo>
                  <a:pt x="791" y="272"/>
                  <a:pt x="793" y="275"/>
                  <a:pt x="793" y="276"/>
                </a:cubicBezTo>
                <a:cubicBezTo>
                  <a:pt x="793" y="274"/>
                  <a:pt x="791" y="271"/>
                  <a:pt x="791" y="270"/>
                </a:cubicBezTo>
                <a:close/>
                <a:moveTo>
                  <a:pt x="789" y="269"/>
                </a:moveTo>
                <a:cubicBezTo>
                  <a:pt x="788" y="269"/>
                  <a:pt x="791" y="272"/>
                  <a:pt x="790" y="273"/>
                </a:cubicBezTo>
                <a:cubicBezTo>
                  <a:pt x="789" y="270"/>
                  <a:pt x="788" y="270"/>
                  <a:pt x="787" y="270"/>
                </a:cubicBezTo>
                <a:cubicBezTo>
                  <a:pt x="789" y="273"/>
                  <a:pt x="790" y="274"/>
                  <a:pt x="791" y="276"/>
                </a:cubicBezTo>
                <a:cubicBezTo>
                  <a:pt x="792" y="276"/>
                  <a:pt x="792" y="274"/>
                  <a:pt x="793" y="276"/>
                </a:cubicBezTo>
                <a:cubicBezTo>
                  <a:pt x="792" y="273"/>
                  <a:pt x="791" y="272"/>
                  <a:pt x="789" y="269"/>
                </a:cubicBezTo>
                <a:close/>
                <a:moveTo>
                  <a:pt x="801" y="266"/>
                </a:moveTo>
                <a:cubicBezTo>
                  <a:pt x="800" y="266"/>
                  <a:pt x="800" y="268"/>
                  <a:pt x="801" y="271"/>
                </a:cubicBezTo>
                <a:cubicBezTo>
                  <a:pt x="802" y="271"/>
                  <a:pt x="801" y="267"/>
                  <a:pt x="801" y="266"/>
                </a:cubicBezTo>
                <a:close/>
                <a:moveTo>
                  <a:pt x="799" y="270"/>
                </a:moveTo>
                <a:cubicBezTo>
                  <a:pt x="799" y="270"/>
                  <a:pt x="798" y="270"/>
                  <a:pt x="798" y="269"/>
                </a:cubicBezTo>
                <a:cubicBezTo>
                  <a:pt x="797" y="269"/>
                  <a:pt x="797" y="270"/>
                  <a:pt x="798" y="272"/>
                </a:cubicBezTo>
                <a:cubicBezTo>
                  <a:pt x="798" y="271"/>
                  <a:pt x="800" y="273"/>
                  <a:pt x="799" y="270"/>
                </a:cubicBezTo>
                <a:close/>
                <a:moveTo>
                  <a:pt x="770" y="269"/>
                </a:moveTo>
                <a:cubicBezTo>
                  <a:pt x="771" y="271"/>
                  <a:pt x="772" y="272"/>
                  <a:pt x="773" y="272"/>
                </a:cubicBezTo>
                <a:cubicBezTo>
                  <a:pt x="772" y="270"/>
                  <a:pt x="771" y="269"/>
                  <a:pt x="770" y="269"/>
                </a:cubicBezTo>
                <a:close/>
                <a:moveTo>
                  <a:pt x="807" y="248"/>
                </a:moveTo>
                <a:cubicBezTo>
                  <a:pt x="808" y="250"/>
                  <a:pt x="810" y="253"/>
                  <a:pt x="810" y="252"/>
                </a:cubicBezTo>
                <a:cubicBezTo>
                  <a:pt x="809" y="249"/>
                  <a:pt x="808" y="247"/>
                  <a:pt x="807" y="248"/>
                </a:cubicBezTo>
                <a:close/>
                <a:moveTo>
                  <a:pt x="802" y="246"/>
                </a:moveTo>
                <a:cubicBezTo>
                  <a:pt x="803" y="247"/>
                  <a:pt x="803" y="248"/>
                  <a:pt x="804" y="251"/>
                </a:cubicBezTo>
                <a:cubicBezTo>
                  <a:pt x="805" y="251"/>
                  <a:pt x="803" y="245"/>
                  <a:pt x="802" y="246"/>
                </a:cubicBezTo>
                <a:close/>
                <a:moveTo>
                  <a:pt x="805" y="245"/>
                </a:moveTo>
                <a:cubicBezTo>
                  <a:pt x="803" y="240"/>
                  <a:pt x="804" y="239"/>
                  <a:pt x="802" y="235"/>
                </a:cubicBezTo>
                <a:cubicBezTo>
                  <a:pt x="800" y="234"/>
                  <a:pt x="796" y="236"/>
                  <a:pt x="801" y="245"/>
                </a:cubicBezTo>
                <a:cubicBezTo>
                  <a:pt x="801" y="242"/>
                  <a:pt x="806" y="248"/>
                  <a:pt x="805" y="245"/>
                </a:cubicBezTo>
                <a:close/>
                <a:moveTo>
                  <a:pt x="759" y="246"/>
                </a:moveTo>
                <a:cubicBezTo>
                  <a:pt x="759" y="247"/>
                  <a:pt x="758" y="246"/>
                  <a:pt x="758" y="246"/>
                </a:cubicBezTo>
                <a:cubicBezTo>
                  <a:pt x="759" y="248"/>
                  <a:pt x="760" y="248"/>
                  <a:pt x="759" y="248"/>
                </a:cubicBezTo>
                <a:cubicBezTo>
                  <a:pt x="760" y="250"/>
                  <a:pt x="760" y="250"/>
                  <a:pt x="761" y="250"/>
                </a:cubicBezTo>
                <a:cubicBezTo>
                  <a:pt x="759" y="248"/>
                  <a:pt x="760" y="248"/>
                  <a:pt x="759" y="246"/>
                </a:cubicBezTo>
                <a:close/>
                <a:moveTo>
                  <a:pt x="766" y="178"/>
                </a:moveTo>
                <a:cubicBezTo>
                  <a:pt x="766" y="178"/>
                  <a:pt x="766" y="178"/>
                  <a:pt x="767" y="180"/>
                </a:cubicBezTo>
                <a:cubicBezTo>
                  <a:pt x="767" y="180"/>
                  <a:pt x="768" y="181"/>
                  <a:pt x="768" y="181"/>
                </a:cubicBezTo>
                <a:cubicBezTo>
                  <a:pt x="767" y="179"/>
                  <a:pt x="768" y="180"/>
                  <a:pt x="766" y="178"/>
                </a:cubicBezTo>
                <a:close/>
                <a:moveTo>
                  <a:pt x="756" y="167"/>
                </a:moveTo>
                <a:cubicBezTo>
                  <a:pt x="757" y="168"/>
                  <a:pt x="758" y="169"/>
                  <a:pt x="757" y="169"/>
                </a:cubicBezTo>
                <a:cubicBezTo>
                  <a:pt x="762" y="175"/>
                  <a:pt x="758" y="167"/>
                  <a:pt x="756" y="167"/>
                </a:cubicBezTo>
                <a:close/>
                <a:moveTo>
                  <a:pt x="713" y="128"/>
                </a:moveTo>
                <a:cubicBezTo>
                  <a:pt x="713" y="127"/>
                  <a:pt x="714" y="127"/>
                  <a:pt x="715" y="128"/>
                </a:cubicBezTo>
                <a:cubicBezTo>
                  <a:pt x="712" y="125"/>
                  <a:pt x="710" y="125"/>
                  <a:pt x="713" y="128"/>
                </a:cubicBezTo>
                <a:close/>
                <a:moveTo>
                  <a:pt x="640" y="70"/>
                </a:moveTo>
                <a:cubicBezTo>
                  <a:pt x="634" y="64"/>
                  <a:pt x="636" y="68"/>
                  <a:pt x="640" y="70"/>
                </a:cubicBezTo>
                <a:close/>
                <a:moveTo>
                  <a:pt x="545" y="23"/>
                </a:moveTo>
                <a:cubicBezTo>
                  <a:pt x="544" y="24"/>
                  <a:pt x="548" y="25"/>
                  <a:pt x="549" y="24"/>
                </a:cubicBezTo>
                <a:cubicBezTo>
                  <a:pt x="546" y="24"/>
                  <a:pt x="547" y="24"/>
                  <a:pt x="545" y="23"/>
                </a:cubicBezTo>
                <a:close/>
                <a:moveTo>
                  <a:pt x="539" y="20"/>
                </a:moveTo>
                <a:cubicBezTo>
                  <a:pt x="539" y="20"/>
                  <a:pt x="538" y="20"/>
                  <a:pt x="538" y="20"/>
                </a:cubicBezTo>
                <a:cubicBezTo>
                  <a:pt x="540" y="21"/>
                  <a:pt x="543" y="22"/>
                  <a:pt x="543" y="21"/>
                </a:cubicBezTo>
                <a:cubicBezTo>
                  <a:pt x="540" y="20"/>
                  <a:pt x="540" y="21"/>
                  <a:pt x="539" y="20"/>
                </a:cubicBezTo>
                <a:close/>
                <a:moveTo>
                  <a:pt x="530" y="17"/>
                </a:moveTo>
                <a:cubicBezTo>
                  <a:pt x="529" y="18"/>
                  <a:pt x="534" y="19"/>
                  <a:pt x="534" y="18"/>
                </a:cubicBezTo>
                <a:lnTo>
                  <a:pt x="530" y="17"/>
                </a:lnTo>
                <a:close/>
                <a:moveTo>
                  <a:pt x="524" y="16"/>
                </a:moveTo>
                <a:cubicBezTo>
                  <a:pt x="524" y="16"/>
                  <a:pt x="522" y="16"/>
                  <a:pt x="522" y="17"/>
                </a:cubicBezTo>
                <a:cubicBezTo>
                  <a:pt x="524" y="17"/>
                  <a:pt x="527" y="18"/>
                  <a:pt x="529" y="18"/>
                </a:cubicBezTo>
                <a:cubicBezTo>
                  <a:pt x="528" y="17"/>
                  <a:pt x="526" y="17"/>
                  <a:pt x="524" y="16"/>
                </a:cubicBezTo>
                <a:close/>
                <a:moveTo>
                  <a:pt x="498" y="10"/>
                </a:moveTo>
                <a:cubicBezTo>
                  <a:pt x="501" y="10"/>
                  <a:pt x="502" y="10"/>
                  <a:pt x="503" y="10"/>
                </a:cubicBezTo>
                <a:cubicBezTo>
                  <a:pt x="502" y="10"/>
                  <a:pt x="498" y="9"/>
                  <a:pt x="498" y="10"/>
                </a:cubicBezTo>
                <a:close/>
                <a:moveTo>
                  <a:pt x="467" y="7"/>
                </a:moveTo>
                <a:cubicBezTo>
                  <a:pt x="468" y="7"/>
                  <a:pt x="473" y="8"/>
                  <a:pt x="473" y="7"/>
                </a:cubicBezTo>
                <a:cubicBezTo>
                  <a:pt x="470" y="7"/>
                  <a:pt x="467" y="6"/>
                  <a:pt x="467" y="7"/>
                </a:cubicBezTo>
                <a:close/>
                <a:moveTo>
                  <a:pt x="443" y="52"/>
                </a:moveTo>
                <a:cubicBezTo>
                  <a:pt x="443" y="52"/>
                  <a:pt x="443" y="52"/>
                  <a:pt x="443" y="53"/>
                </a:cubicBezTo>
                <a:cubicBezTo>
                  <a:pt x="445" y="53"/>
                  <a:pt x="444" y="54"/>
                  <a:pt x="447" y="54"/>
                </a:cubicBezTo>
                <a:cubicBezTo>
                  <a:pt x="446" y="53"/>
                  <a:pt x="446" y="53"/>
                  <a:pt x="448" y="53"/>
                </a:cubicBezTo>
                <a:cubicBezTo>
                  <a:pt x="447" y="52"/>
                  <a:pt x="446" y="52"/>
                  <a:pt x="443" y="52"/>
                </a:cubicBezTo>
                <a:close/>
                <a:moveTo>
                  <a:pt x="435" y="51"/>
                </a:moveTo>
                <a:cubicBezTo>
                  <a:pt x="435" y="52"/>
                  <a:pt x="430" y="51"/>
                  <a:pt x="431" y="51"/>
                </a:cubicBezTo>
                <a:cubicBezTo>
                  <a:pt x="432" y="51"/>
                  <a:pt x="436" y="52"/>
                  <a:pt x="437" y="52"/>
                </a:cubicBezTo>
                <a:cubicBezTo>
                  <a:pt x="435" y="52"/>
                  <a:pt x="437" y="51"/>
                  <a:pt x="435" y="51"/>
                </a:cubicBezTo>
                <a:close/>
                <a:moveTo>
                  <a:pt x="402" y="50"/>
                </a:moveTo>
                <a:cubicBezTo>
                  <a:pt x="404" y="50"/>
                  <a:pt x="406" y="50"/>
                  <a:pt x="406" y="49"/>
                </a:cubicBezTo>
                <a:cubicBezTo>
                  <a:pt x="404" y="49"/>
                  <a:pt x="402" y="49"/>
                  <a:pt x="402" y="50"/>
                </a:cubicBezTo>
                <a:close/>
                <a:moveTo>
                  <a:pt x="391" y="1"/>
                </a:moveTo>
                <a:cubicBezTo>
                  <a:pt x="391" y="2"/>
                  <a:pt x="395" y="2"/>
                  <a:pt x="397" y="2"/>
                </a:cubicBezTo>
                <a:cubicBezTo>
                  <a:pt x="397" y="2"/>
                  <a:pt x="395" y="2"/>
                  <a:pt x="395" y="3"/>
                </a:cubicBezTo>
                <a:cubicBezTo>
                  <a:pt x="396" y="3"/>
                  <a:pt x="397" y="3"/>
                  <a:pt x="398" y="3"/>
                </a:cubicBezTo>
                <a:cubicBezTo>
                  <a:pt x="397" y="2"/>
                  <a:pt x="401" y="4"/>
                  <a:pt x="402" y="3"/>
                </a:cubicBezTo>
                <a:cubicBezTo>
                  <a:pt x="400" y="2"/>
                  <a:pt x="396" y="3"/>
                  <a:pt x="399" y="2"/>
                </a:cubicBezTo>
                <a:cubicBezTo>
                  <a:pt x="393" y="2"/>
                  <a:pt x="395" y="1"/>
                  <a:pt x="391" y="1"/>
                </a:cubicBezTo>
                <a:close/>
                <a:moveTo>
                  <a:pt x="394" y="3"/>
                </a:moveTo>
                <a:cubicBezTo>
                  <a:pt x="391" y="3"/>
                  <a:pt x="389" y="3"/>
                  <a:pt x="388" y="3"/>
                </a:cubicBezTo>
                <a:cubicBezTo>
                  <a:pt x="391" y="3"/>
                  <a:pt x="394" y="4"/>
                  <a:pt x="395" y="3"/>
                </a:cubicBezTo>
                <a:cubicBezTo>
                  <a:pt x="394" y="3"/>
                  <a:pt x="394" y="3"/>
                  <a:pt x="394" y="3"/>
                </a:cubicBezTo>
                <a:close/>
                <a:moveTo>
                  <a:pt x="384" y="2"/>
                </a:moveTo>
                <a:cubicBezTo>
                  <a:pt x="386" y="2"/>
                  <a:pt x="388" y="2"/>
                  <a:pt x="389" y="2"/>
                </a:cubicBezTo>
                <a:cubicBezTo>
                  <a:pt x="387" y="2"/>
                  <a:pt x="384" y="2"/>
                  <a:pt x="384" y="2"/>
                </a:cubicBezTo>
                <a:close/>
                <a:moveTo>
                  <a:pt x="371" y="5"/>
                </a:moveTo>
                <a:cubicBezTo>
                  <a:pt x="370" y="6"/>
                  <a:pt x="367" y="6"/>
                  <a:pt x="365" y="6"/>
                </a:cubicBezTo>
                <a:cubicBezTo>
                  <a:pt x="367" y="7"/>
                  <a:pt x="377" y="6"/>
                  <a:pt x="377" y="5"/>
                </a:cubicBezTo>
                <a:cubicBezTo>
                  <a:pt x="374" y="5"/>
                  <a:pt x="374" y="5"/>
                  <a:pt x="371" y="5"/>
                </a:cubicBezTo>
                <a:close/>
                <a:moveTo>
                  <a:pt x="364" y="51"/>
                </a:moveTo>
                <a:cubicBezTo>
                  <a:pt x="364" y="52"/>
                  <a:pt x="367" y="51"/>
                  <a:pt x="370" y="51"/>
                </a:cubicBezTo>
                <a:cubicBezTo>
                  <a:pt x="370" y="51"/>
                  <a:pt x="366" y="51"/>
                  <a:pt x="364" y="51"/>
                </a:cubicBezTo>
                <a:close/>
                <a:moveTo>
                  <a:pt x="363" y="50"/>
                </a:moveTo>
                <a:cubicBezTo>
                  <a:pt x="365" y="49"/>
                  <a:pt x="366" y="49"/>
                  <a:pt x="367" y="49"/>
                </a:cubicBezTo>
                <a:cubicBezTo>
                  <a:pt x="365" y="48"/>
                  <a:pt x="363" y="49"/>
                  <a:pt x="363" y="50"/>
                </a:cubicBezTo>
                <a:close/>
                <a:moveTo>
                  <a:pt x="326" y="13"/>
                </a:moveTo>
                <a:cubicBezTo>
                  <a:pt x="327" y="12"/>
                  <a:pt x="332" y="11"/>
                  <a:pt x="333" y="11"/>
                </a:cubicBezTo>
                <a:cubicBezTo>
                  <a:pt x="329" y="11"/>
                  <a:pt x="328" y="12"/>
                  <a:pt x="326" y="13"/>
                </a:cubicBezTo>
                <a:close/>
                <a:moveTo>
                  <a:pt x="321" y="10"/>
                </a:moveTo>
                <a:cubicBezTo>
                  <a:pt x="322" y="11"/>
                  <a:pt x="325" y="10"/>
                  <a:pt x="329" y="9"/>
                </a:cubicBezTo>
                <a:cubicBezTo>
                  <a:pt x="329" y="9"/>
                  <a:pt x="329" y="9"/>
                  <a:pt x="328" y="9"/>
                </a:cubicBezTo>
                <a:cubicBezTo>
                  <a:pt x="326" y="10"/>
                  <a:pt x="323" y="10"/>
                  <a:pt x="321" y="10"/>
                </a:cubicBezTo>
                <a:close/>
                <a:moveTo>
                  <a:pt x="322" y="58"/>
                </a:moveTo>
                <a:cubicBezTo>
                  <a:pt x="323" y="58"/>
                  <a:pt x="326" y="58"/>
                  <a:pt x="328" y="58"/>
                </a:cubicBezTo>
                <a:cubicBezTo>
                  <a:pt x="327" y="57"/>
                  <a:pt x="325" y="57"/>
                  <a:pt x="322" y="58"/>
                </a:cubicBezTo>
                <a:close/>
                <a:moveTo>
                  <a:pt x="313" y="59"/>
                </a:moveTo>
                <a:cubicBezTo>
                  <a:pt x="314" y="60"/>
                  <a:pt x="309" y="60"/>
                  <a:pt x="309" y="61"/>
                </a:cubicBezTo>
                <a:cubicBezTo>
                  <a:pt x="311" y="61"/>
                  <a:pt x="312" y="61"/>
                  <a:pt x="316" y="60"/>
                </a:cubicBezTo>
                <a:cubicBezTo>
                  <a:pt x="315" y="60"/>
                  <a:pt x="316" y="59"/>
                  <a:pt x="313" y="59"/>
                </a:cubicBezTo>
                <a:close/>
                <a:moveTo>
                  <a:pt x="286" y="24"/>
                </a:moveTo>
                <a:cubicBezTo>
                  <a:pt x="286" y="24"/>
                  <a:pt x="280" y="25"/>
                  <a:pt x="280" y="26"/>
                </a:cubicBezTo>
                <a:cubicBezTo>
                  <a:pt x="281" y="26"/>
                  <a:pt x="280" y="26"/>
                  <a:pt x="281" y="26"/>
                </a:cubicBezTo>
                <a:cubicBezTo>
                  <a:pt x="282" y="26"/>
                  <a:pt x="284" y="25"/>
                  <a:pt x="285" y="24"/>
                </a:cubicBezTo>
                <a:cubicBezTo>
                  <a:pt x="285" y="25"/>
                  <a:pt x="286" y="25"/>
                  <a:pt x="287" y="25"/>
                </a:cubicBezTo>
                <a:cubicBezTo>
                  <a:pt x="290" y="24"/>
                  <a:pt x="290" y="24"/>
                  <a:pt x="294" y="23"/>
                </a:cubicBezTo>
                <a:cubicBezTo>
                  <a:pt x="293" y="22"/>
                  <a:pt x="293" y="22"/>
                  <a:pt x="293" y="22"/>
                </a:cubicBezTo>
                <a:cubicBezTo>
                  <a:pt x="290" y="23"/>
                  <a:pt x="288" y="23"/>
                  <a:pt x="286" y="24"/>
                </a:cubicBezTo>
                <a:close/>
                <a:moveTo>
                  <a:pt x="287" y="68"/>
                </a:moveTo>
                <a:cubicBezTo>
                  <a:pt x="289" y="67"/>
                  <a:pt x="289" y="67"/>
                  <a:pt x="289" y="66"/>
                </a:cubicBezTo>
                <a:cubicBezTo>
                  <a:pt x="287" y="67"/>
                  <a:pt x="287" y="67"/>
                  <a:pt x="287" y="68"/>
                </a:cubicBezTo>
                <a:close/>
                <a:moveTo>
                  <a:pt x="237" y="80"/>
                </a:moveTo>
                <a:cubicBezTo>
                  <a:pt x="236" y="81"/>
                  <a:pt x="235" y="83"/>
                  <a:pt x="230" y="86"/>
                </a:cubicBezTo>
                <a:cubicBezTo>
                  <a:pt x="227" y="86"/>
                  <a:pt x="224" y="88"/>
                  <a:pt x="221" y="89"/>
                </a:cubicBezTo>
                <a:cubicBezTo>
                  <a:pt x="221" y="89"/>
                  <a:pt x="221" y="90"/>
                  <a:pt x="220" y="91"/>
                </a:cubicBezTo>
                <a:cubicBezTo>
                  <a:pt x="219" y="91"/>
                  <a:pt x="215" y="92"/>
                  <a:pt x="215" y="93"/>
                </a:cubicBezTo>
                <a:cubicBezTo>
                  <a:pt x="217" y="93"/>
                  <a:pt x="218" y="93"/>
                  <a:pt x="220" y="92"/>
                </a:cubicBezTo>
                <a:cubicBezTo>
                  <a:pt x="222" y="91"/>
                  <a:pt x="219" y="91"/>
                  <a:pt x="221" y="90"/>
                </a:cubicBezTo>
                <a:cubicBezTo>
                  <a:pt x="227" y="88"/>
                  <a:pt x="233" y="84"/>
                  <a:pt x="238" y="81"/>
                </a:cubicBezTo>
                <a:cubicBezTo>
                  <a:pt x="237" y="81"/>
                  <a:pt x="237" y="81"/>
                  <a:pt x="236" y="81"/>
                </a:cubicBezTo>
                <a:cubicBezTo>
                  <a:pt x="239" y="80"/>
                  <a:pt x="241" y="79"/>
                  <a:pt x="242" y="78"/>
                </a:cubicBezTo>
                <a:cubicBezTo>
                  <a:pt x="239" y="79"/>
                  <a:pt x="238" y="79"/>
                  <a:pt x="237" y="80"/>
                </a:cubicBezTo>
                <a:close/>
                <a:moveTo>
                  <a:pt x="228" y="79"/>
                </a:moveTo>
                <a:cubicBezTo>
                  <a:pt x="228" y="80"/>
                  <a:pt x="230" y="79"/>
                  <a:pt x="228" y="80"/>
                </a:cubicBezTo>
                <a:cubicBezTo>
                  <a:pt x="228" y="80"/>
                  <a:pt x="224" y="82"/>
                  <a:pt x="224" y="81"/>
                </a:cubicBezTo>
                <a:cubicBezTo>
                  <a:pt x="219" y="84"/>
                  <a:pt x="214" y="86"/>
                  <a:pt x="212" y="89"/>
                </a:cubicBezTo>
                <a:cubicBezTo>
                  <a:pt x="217" y="86"/>
                  <a:pt x="220" y="83"/>
                  <a:pt x="224" y="82"/>
                </a:cubicBezTo>
                <a:cubicBezTo>
                  <a:pt x="224" y="82"/>
                  <a:pt x="222" y="83"/>
                  <a:pt x="223" y="83"/>
                </a:cubicBezTo>
                <a:cubicBezTo>
                  <a:pt x="226" y="82"/>
                  <a:pt x="228" y="80"/>
                  <a:pt x="232" y="79"/>
                </a:cubicBezTo>
                <a:cubicBezTo>
                  <a:pt x="231" y="78"/>
                  <a:pt x="231" y="78"/>
                  <a:pt x="228" y="79"/>
                </a:cubicBezTo>
                <a:close/>
                <a:moveTo>
                  <a:pt x="209" y="55"/>
                </a:moveTo>
                <a:cubicBezTo>
                  <a:pt x="212" y="54"/>
                  <a:pt x="215" y="52"/>
                  <a:pt x="216" y="50"/>
                </a:cubicBezTo>
                <a:cubicBezTo>
                  <a:pt x="212" y="52"/>
                  <a:pt x="211" y="53"/>
                  <a:pt x="209" y="55"/>
                </a:cubicBezTo>
                <a:close/>
                <a:moveTo>
                  <a:pt x="220" y="66"/>
                </a:moveTo>
                <a:cubicBezTo>
                  <a:pt x="223" y="64"/>
                  <a:pt x="220" y="67"/>
                  <a:pt x="223" y="65"/>
                </a:cubicBezTo>
                <a:cubicBezTo>
                  <a:pt x="224" y="64"/>
                  <a:pt x="223" y="65"/>
                  <a:pt x="223" y="64"/>
                </a:cubicBezTo>
                <a:cubicBezTo>
                  <a:pt x="222" y="65"/>
                  <a:pt x="220" y="65"/>
                  <a:pt x="220" y="66"/>
                </a:cubicBezTo>
                <a:close/>
                <a:moveTo>
                  <a:pt x="217" y="67"/>
                </a:moveTo>
                <a:cubicBezTo>
                  <a:pt x="214" y="69"/>
                  <a:pt x="216" y="70"/>
                  <a:pt x="219" y="67"/>
                </a:cubicBezTo>
                <a:cubicBezTo>
                  <a:pt x="214" y="69"/>
                  <a:pt x="222" y="65"/>
                  <a:pt x="217" y="67"/>
                </a:cubicBezTo>
                <a:close/>
                <a:moveTo>
                  <a:pt x="226" y="94"/>
                </a:moveTo>
                <a:cubicBezTo>
                  <a:pt x="225" y="94"/>
                  <a:pt x="224" y="95"/>
                  <a:pt x="224" y="96"/>
                </a:cubicBezTo>
                <a:cubicBezTo>
                  <a:pt x="226" y="94"/>
                  <a:pt x="226" y="95"/>
                  <a:pt x="228" y="94"/>
                </a:cubicBezTo>
                <a:cubicBezTo>
                  <a:pt x="228" y="93"/>
                  <a:pt x="227" y="94"/>
                  <a:pt x="226" y="94"/>
                </a:cubicBezTo>
                <a:close/>
                <a:moveTo>
                  <a:pt x="216" y="80"/>
                </a:moveTo>
                <a:cubicBezTo>
                  <a:pt x="215" y="80"/>
                  <a:pt x="213" y="82"/>
                  <a:pt x="211" y="82"/>
                </a:cubicBezTo>
                <a:cubicBezTo>
                  <a:pt x="211" y="83"/>
                  <a:pt x="214" y="82"/>
                  <a:pt x="216" y="80"/>
                </a:cubicBezTo>
                <a:close/>
                <a:moveTo>
                  <a:pt x="206" y="79"/>
                </a:moveTo>
                <a:cubicBezTo>
                  <a:pt x="206" y="79"/>
                  <a:pt x="208" y="78"/>
                  <a:pt x="207" y="79"/>
                </a:cubicBezTo>
                <a:cubicBezTo>
                  <a:pt x="209" y="77"/>
                  <a:pt x="210" y="78"/>
                  <a:pt x="212" y="75"/>
                </a:cubicBezTo>
                <a:cubicBezTo>
                  <a:pt x="210" y="76"/>
                  <a:pt x="208" y="77"/>
                  <a:pt x="206" y="79"/>
                </a:cubicBezTo>
                <a:close/>
                <a:moveTo>
                  <a:pt x="192" y="65"/>
                </a:moveTo>
                <a:cubicBezTo>
                  <a:pt x="191" y="66"/>
                  <a:pt x="190" y="67"/>
                  <a:pt x="190" y="67"/>
                </a:cubicBezTo>
                <a:cubicBezTo>
                  <a:pt x="193" y="65"/>
                  <a:pt x="197" y="64"/>
                  <a:pt x="198" y="63"/>
                </a:cubicBezTo>
                <a:cubicBezTo>
                  <a:pt x="194" y="64"/>
                  <a:pt x="195" y="64"/>
                  <a:pt x="192" y="65"/>
                </a:cubicBezTo>
                <a:close/>
                <a:moveTo>
                  <a:pt x="208" y="90"/>
                </a:moveTo>
                <a:cubicBezTo>
                  <a:pt x="207" y="91"/>
                  <a:pt x="206" y="91"/>
                  <a:pt x="206" y="92"/>
                </a:cubicBezTo>
                <a:cubicBezTo>
                  <a:pt x="207" y="91"/>
                  <a:pt x="206" y="93"/>
                  <a:pt x="209" y="91"/>
                </a:cubicBezTo>
                <a:cubicBezTo>
                  <a:pt x="210" y="90"/>
                  <a:pt x="208" y="91"/>
                  <a:pt x="208" y="90"/>
                </a:cubicBezTo>
                <a:close/>
                <a:moveTo>
                  <a:pt x="207" y="101"/>
                </a:moveTo>
                <a:cubicBezTo>
                  <a:pt x="208" y="101"/>
                  <a:pt x="212" y="98"/>
                  <a:pt x="214" y="97"/>
                </a:cubicBezTo>
                <a:cubicBezTo>
                  <a:pt x="211" y="99"/>
                  <a:pt x="207" y="101"/>
                  <a:pt x="207" y="101"/>
                </a:cubicBezTo>
                <a:close/>
                <a:moveTo>
                  <a:pt x="190" y="86"/>
                </a:moveTo>
                <a:cubicBezTo>
                  <a:pt x="191" y="85"/>
                  <a:pt x="196" y="82"/>
                  <a:pt x="196" y="82"/>
                </a:cubicBezTo>
                <a:cubicBezTo>
                  <a:pt x="194" y="83"/>
                  <a:pt x="192" y="85"/>
                  <a:pt x="190" y="86"/>
                </a:cubicBezTo>
                <a:close/>
                <a:moveTo>
                  <a:pt x="198" y="111"/>
                </a:moveTo>
                <a:cubicBezTo>
                  <a:pt x="199" y="112"/>
                  <a:pt x="204" y="109"/>
                  <a:pt x="205" y="107"/>
                </a:cubicBezTo>
                <a:cubicBezTo>
                  <a:pt x="203" y="109"/>
                  <a:pt x="201" y="110"/>
                  <a:pt x="198" y="111"/>
                </a:cubicBezTo>
                <a:close/>
                <a:moveTo>
                  <a:pt x="185" y="86"/>
                </a:moveTo>
                <a:cubicBezTo>
                  <a:pt x="185" y="86"/>
                  <a:pt x="189" y="84"/>
                  <a:pt x="188" y="84"/>
                </a:cubicBezTo>
                <a:cubicBezTo>
                  <a:pt x="184" y="85"/>
                  <a:pt x="184" y="87"/>
                  <a:pt x="183" y="89"/>
                </a:cubicBezTo>
                <a:cubicBezTo>
                  <a:pt x="184" y="88"/>
                  <a:pt x="184" y="88"/>
                  <a:pt x="184" y="88"/>
                </a:cubicBezTo>
                <a:cubicBezTo>
                  <a:pt x="187" y="87"/>
                  <a:pt x="190" y="84"/>
                  <a:pt x="188" y="84"/>
                </a:cubicBezTo>
                <a:cubicBezTo>
                  <a:pt x="188" y="84"/>
                  <a:pt x="186" y="86"/>
                  <a:pt x="185" y="86"/>
                </a:cubicBezTo>
                <a:close/>
                <a:moveTo>
                  <a:pt x="175" y="77"/>
                </a:moveTo>
                <a:cubicBezTo>
                  <a:pt x="177" y="75"/>
                  <a:pt x="182" y="73"/>
                  <a:pt x="180" y="73"/>
                </a:cubicBezTo>
                <a:cubicBezTo>
                  <a:pt x="179" y="75"/>
                  <a:pt x="174" y="76"/>
                  <a:pt x="175" y="77"/>
                </a:cubicBezTo>
                <a:close/>
                <a:moveTo>
                  <a:pt x="186" y="115"/>
                </a:moveTo>
                <a:cubicBezTo>
                  <a:pt x="187" y="115"/>
                  <a:pt x="191" y="112"/>
                  <a:pt x="191" y="111"/>
                </a:cubicBezTo>
                <a:cubicBezTo>
                  <a:pt x="190" y="112"/>
                  <a:pt x="187" y="113"/>
                  <a:pt x="186" y="115"/>
                </a:cubicBezTo>
                <a:close/>
                <a:moveTo>
                  <a:pt x="177" y="93"/>
                </a:moveTo>
                <a:cubicBezTo>
                  <a:pt x="170" y="97"/>
                  <a:pt x="177" y="95"/>
                  <a:pt x="177" y="93"/>
                </a:cubicBezTo>
                <a:close/>
                <a:moveTo>
                  <a:pt x="183" y="114"/>
                </a:moveTo>
                <a:cubicBezTo>
                  <a:pt x="185" y="113"/>
                  <a:pt x="188" y="111"/>
                  <a:pt x="188" y="110"/>
                </a:cubicBezTo>
                <a:cubicBezTo>
                  <a:pt x="185" y="112"/>
                  <a:pt x="184" y="113"/>
                  <a:pt x="183" y="114"/>
                </a:cubicBezTo>
                <a:close/>
                <a:moveTo>
                  <a:pt x="158" y="89"/>
                </a:moveTo>
                <a:cubicBezTo>
                  <a:pt x="160" y="88"/>
                  <a:pt x="165" y="84"/>
                  <a:pt x="163" y="85"/>
                </a:cubicBezTo>
                <a:cubicBezTo>
                  <a:pt x="163" y="85"/>
                  <a:pt x="157" y="89"/>
                  <a:pt x="158" y="89"/>
                </a:cubicBezTo>
                <a:close/>
                <a:moveTo>
                  <a:pt x="166" y="104"/>
                </a:moveTo>
                <a:cubicBezTo>
                  <a:pt x="168" y="103"/>
                  <a:pt x="170" y="102"/>
                  <a:pt x="171" y="101"/>
                </a:cubicBezTo>
                <a:cubicBezTo>
                  <a:pt x="169" y="103"/>
                  <a:pt x="166" y="103"/>
                  <a:pt x="166" y="104"/>
                </a:cubicBezTo>
                <a:close/>
                <a:moveTo>
                  <a:pt x="172" y="122"/>
                </a:moveTo>
                <a:cubicBezTo>
                  <a:pt x="172" y="122"/>
                  <a:pt x="176" y="120"/>
                  <a:pt x="176" y="120"/>
                </a:cubicBezTo>
                <a:cubicBezTo>
                  <a:pt x="175" y="120"/>
                  <a:pt x="175" y="120"/>
                  <a:pt x="172" y="122"/>
                </a:cubicBezTo>
                <a:close/>
                <a:moveTo>
                  <a:pt x="142" y="97"/>
                </a:moveTo>
                <a:cubicBezTo>
                  <a:pt x="145" y="95"/>
                  <a:pt x="147" y="93"/>
                  <a:pt x="148" y="92"/>
                </a:cubicBezTo>
                <a:cubicBezTo>
                  <a:pt x="146" y="93"/>
                  <a:pt x="142" y="96"/>
                  <a:pt x="142" y="97"/>
                </a:cubicBezTo>
                <a:close/>
                <a:moveTo>
                  <a:pt x="155" y="112"/>
                </a:moveTo>
                <a:cubicBezTo>
                  <a:pt x="155" y="112"/>
                  <a:pt x="156" y="111"/>
                  <a:pt x="156" y="111"/>
                </a:cubicBezTo>
                <a:cubicBezTo>
                  <a:pt x="155" y="112"/>
                  <a:pt x="156" y="112"/>
                  <a:pt x="157" y="111"/>
                </a:cubicBezTo>
                <a:cubicBezTo>
                  <a:pt x="157" y="111"/>
                  <a:pt x="158" y="110"/>
                  <a:pt x="158" y="109"/>
                </a:cubicBezTo>
                <a:cubicBezTo>
                  <a:pt x="157" y="110"/>
                  <a:pt x="155" y="111"/>
                  <a:pt x="155" y="112"/>
                </a:cubicBezTo>
                <a:close/>
                <a:moveTo>
                  <a:pt x="164" y="129"/>
                </a:moveTo>
                <a:cubicBezTo>
                  <a:pt x="165" y="128"/>
                  <a:pt x="170" y="125"/>
                  <a:pt x="169" y="124"/>
                </a:cubicBezTo>
                <a:cubicBezTo>
                  <a:pt x="167" y="126"/>
                  <a:pt x="165" y="127"/>
                  <a:pt x="164" y="129"/>
                </a:cubicBezTo>
                <a:close/>
                <a:moveTo>
                  <a:pt x="153" y="112"/>
                </a:moveTo>
                <a:cubicBezTo>
                  <a:pt x="155" y="111"/>
                  <a:pt x="158" y="109"/>
                  <a:pt x="157" y="109"/>
                </a:cubicBezTo>
                <a:cubicBezTo>
                  <a:pt x="154" y="110"/>
                  <a:pt x="154" y="111"/>
                  <a:pt x="153" y="112"/>
                </a:cubicBezTo>
                <a:close/>
                <a:moveTo>
                  <a:pt x="164" y="125"/>
                </a:moveTo>
                <a:cubicBezTo>
                  <a:pt x="165" y="124"/>
                  <a:pt x="167" y="122"/>
                  <a:pt x="167" y="122"/>
                </a:cubicBezTo>
                <a:cubicBezTo>
                  <a:pt x="166" y="122"/>
                  <a:pt x="162" y="125"/>
                  <a:pt x="164" y="125"/>
                </a:cubicBezTo>
                <a:close/>
                <a:moveTo>
                  <a:pt x="162" y="131"/>
                </a:moveTo>
                <a:cubicBezTo>
                  <a:pt x="162" y="131"/>
                  <a:pt x="161" y="132"/>
                  <a:pt x="161" y="133"/>
                </a:cubicBezTo>
                <a:cubicBezTo>
                  <a:pt x="164" y="130"/>
                  <a:pt x="164" y="130"/>
                  <a:pt x="164" y="130"/>
                </a:cubicBezTo>
                <a:cubicBezTo>
                  <a:pt x="162" y="131"/>
                  <a:pt x="170" y="126"/>
                  <a:pt x="167" y="127"/>
                </a:cubicBezTo>
                <a:cubicBezTo>
                  <a:pt x="165" y="129"/>
                  <a:pt x="163" y="130"/>
                  <a:pt x="162" y="131"/>
                </a:cubicBezTo>
                <a:close/>
                <a:moveTo>
                  <a:pt x="153" y="115"/>
                </a:moveTo>
                <a:cubicBezTo>
                  <a:pt x="153" y="115"/>
                  <a:pt x="154" y="114"/>
                  <a:pt x="153" y="114"/>
                </a:cubicBezTo>
                <a:cubicBezTo>
                  <a:pt x="149" y="118"/>
                  <a:pt x="155" y="114"/>
                  <a:pt x="153" y="116"/>
                </a:cubicBezTo>
                <a:cubicBezTo>
                  <a:pt x="155" y="115"/>
                  <a:pt x="155" y="115"/>
                  <a:pt x="155" y="115"/>
                </a:cubicBezTo>
                <a:cubicBezTo>
                  <a:pt x="155" y="115"/>
                  <a:pt x="155" y="114"/>
                  <a:pt x="155" y="114"/>
                </a:cubicBezTo>
                <a:cubicBezTo>
                  <a:pt x="154" y="115"/>
                  <a:pt x="153" y="115"/>
                  <a:pt x="153" y="115"/>
                </a:cubicBezTo>
                <a:close/>
                <a:moveTo>
                  <a:pt x="132" y="105"/>
                </a:moveTo>
                <a:cubicBezTo>
                  <a:pt x="135" y="103"/>
                  <a:pt x="140" y="99"/>
                  <a:pt x="140" y="98"/>
                </a:cubicBezTo>
                <a:cubicBezTo>
                  <a:pt x="136" y="101"/>
                  <a:pt x="133" y="104"/>
                  <a:pt x="132" y="105"/>
                </a:cubicBezTo>
                <a:close/>
                <a:moveTo>
                  <a:pt x="158" y="134"/>
                </a:moveTo>
                <a:cubicBezTo>
                  <a:pt x="159" y="132"/>
                  <a:pt x="163" y="130"/>
                  <a:pt x="163" y="130"/>
                </a:cubicBezTo>
                <a:cubicBezTo>
                  <a:pt x="161" y="131"/>
                  <a:pt x="157" y="133"/>
                  <a:pt x="158" y="134"/>
                </a:cubicBezTo>
                <a:close/>
                <a:moveTo>
                  <a:pt x="149" y="141"/>
                </a:moveTo>
                <a:cubicBezTo>
                  <a:pt x="151" y="141"/>
                  <a:pt x="153" y="139"/>
                  <a:pt x="153" y="138"/>
                </a:cubicBezTo>
                <a:cubicBezTo>
                  <a:pt x="154" y="138"/>
                  <a:pt x="157" y="136"/>
                  <a:pt x="158" y="135"/>
                </a:cubicBezTo>
                <a:cubicBezTo>
                  <a:pt x="155" y="136"/>
                  <a:pt x="151" y="139"/>
                  <a:pt x="149" y="141"/>
                </a:cubicBezTo>
                <a:close/>
                <a:moveTo>
                  <a:pt x="132" y="110"/>
                </a:moveTo>
                <a:cubicBezTo>
                  <a:pt x="132" y="108"/>
                  <a:pt x="128" y="112"/>
                  <a:pt x="127" y="113"/>
                </a:cubicBezTo>
                <a:cubicBezTo>
                  <a:pt x="126" y="114"/>
                  <a:pt x="128" y="114"/>
                  <a:pt x="129" y="112"/>
                </a:cubicBezTo>
                <a:cubicBezTo>
                  <a:pt x="129" y="111"/>
                  <a:pt x="131" y="110"/>
                  <a:pt x="131" y="110"/>
                </a:cubicBezTo>
                <a:cubicBezTo>
                  <a:pt x="131" y="110"/>
                  <a:pt x="131" y="110"/>
                  <a:pt x="132" y="110"/>
                </a:cubicBezTo>
                <a:close/>
                <a:moveTo>
                  <a:pt x="137" y="153"/>
                </a:moveTo>
                <a:cubicBezTo>
                  <a:pt x="139" y="150"/>
                  <a:pt x="143" y="148"/>
                  <a:pt x="143" y="147"/>
                </a:cubicBezTo>
                <a:cubicBezTo>
                  <a:pt x="140" y="149"/>
                  <a:pt x="138" y="151"/>
                  <a:pt x="137" y="153"/>
                </a:cubicBezTo>
                <a:close/>
                <a:moveTo>
                  <a:pt x="105" y="131"/>
                </a:moveTo>
                <a:cubicBezTo>
                  <a:pt x="110" y="128"/>
                  <a:pt x="114" y="123"/>
                  <a:pt x="118" y="120"/>
                </a:cubicBezTo>
                <a:cubicBezTo>
                  <a:pt x="117" y="119"/>
                  <a:pt x="117" y="119"/>
                  <a:pt x="117" y="119"/>
                </a:cubicBezTo>
                <a:cubicBezTo>
                  <a:pt x="113" y="123"/>
                  <a:pt x="107" y="128"/>
                  <a:pt x="105" y="131"/>
                </a:cubicBezTo>
                <a:close/>
                <a:moveTo>
                  <a:pt x="144" y="153"/>
                </a:moveTo>
                <a:cubicBezTo>
                  <a:pt x="144" y="154"/>
                  <a:pt x="143" y="155"/>
                  <a:pt x="143" y="155"/>
                </a:cubicBezTo>
                <a:cubicBezTo>
                  <a:pt x="146" y="153"/>
                  <a:pt x="146" y="153"/>
                  <a:pt x="146" y="153"/>
                </a:cubicBezTo>
                <a:cubicBezTo>
                  <a:pt x="145" y="153"/>
                  <a:pt x="146" y="152"/>
                  <a:pt x="144" y="153"/>
                </a:cubicBezTo>
                <a:close/>
                <a:moveTo>
                  <a:pt x="124" y="137"/>
                </a:moveTo>
                <a:cubicBezTo>
                  <a:pt x="125" y="137"/>
                  <a:pt x="126" y="136"/>
                  <a:pt x="126" y="136"/>
                </a:cubicBezTo>
                <a:cubicBezTo>
                  <a:pt x="125" y="136"/>
                  <a:pt x="123" y="138"/>
                  <a:pt x="122" y="139"/>
                </a:cubicBezTo>
                <a:cubicBezTo>
                  <a:pt x="121" y="140"/>
                  <a:pt x="121" y="140"/>
                  <a:pt x="122" y="140"/>
                </a:cubicBezTo>
                <a:cubicBezTo>
                  <a:pt x="124" y="138"/>
                  <a:pt x="123" y="138"/>
                  <a:pt x="124" y="137"/>
                </a:cubicBezTo>
                <a:close/>
                <a:moveTo>
                  <a:pt x="112" y="136"/>
                </a:moveTo>
                <a:cubicBezTo>
                  <a:pt x="109" y="139"/>
                  <a:pt x="114" y="135"/>
                  <a:pt x="111" y="138"/>
                </a:cubicBezTo>
                <a:cubicBezTo>
                  <a:pt x="113" y="136"/>
                  <a:pt x="113" y="136"/>
                  <a:pt x="115" y="135"/>
                </a:cubicBezTo>
                <a:cubicBezTo>
                  <a:pt x="115" y="135"/>
                  <a:pt x="116" y="134"/>
                  <a:pt x="115" y="134"/>
                </a:cubicBezTo>
                <a:cubicBezTo>
                  <a:pt x="113" y="136"/>
                  <a:pt x="114" y="134"/>
                  <a:pt x="112" y="136"/>
                </a:cubicBezTo>
                <a:close/>
                <a:moveTo>
                  <a:pt x="125" y="156"/>
                </a:moveTo>
                <a:cubicBezTo>
                  <a:pt x="126" y="156"/>
                  <a:pt x="128" y="154"/>
                  <a:pt x="129" y="152"/>
                </a:cubicBezTo>
                <a:cubicBezTo>
                  <a:pt x="128" y="153"/>
                  <a:pt x="126" y="154"/>
                  <a:pt x="125" y="156"/>
                </a:cubicBezTo>
                <a:close/>
                <a:moveTo>
                  <a:pt x="113" y="150"/>
                </a:moveTo>
                <a:cubicBezTo>
                  <a:pt x="117" y="147"/>
                  <a:pt x="116" y="148"/>
                  <a:pt x="120" y="145"/>
                </a:cubicBezTo>
                <a:cubicBezTo>
                  <a:pt x="118" y="145"/>
                  <a:pt x="121" y="143"/>
                  <a:pt x="120" y="143"/>
                </a:cubicBezTo>
                <a:cubicBezTo>
                  <a:pt x="119" y="145"/>
                  <a:pt x="113" y="149"/>
                  <a:pt x="113" y="150"/>
                </a:cubicBezTo>
                <a:close/>
                <a:moveTo>
                  <a:pt x="112" y="138"/>
                </a:moveTo>
                <a:cubicBezTo>
                  <a:pt x="110" y="140"/>
                  <a:pt x="110" y="138"/>
                  <a:pt x="108" y="140"/>
                </a:cubicBezTo>
                <a:cubicBezTo>
                  <a:pt x="107" y="142"/>
                  <a:pt x="109" y="140"/>
                  <a:pt x="110" y="141"/>
                </a:cubicBezTo>
                <a:cubicBezTo>
                  <a:pt x="111" y="140"/>
                  <a:pt x="114" y="137"/>
                  <a:pt x="112" y="138"/>
                </a:cubicBezTo>
                <a:close/>
                <a:moveTo>
                  <a:pt x="96" y="141"/>
                </a:moveTo>
                <a:cubicBezTo>
                  <a:pt x="99" y="138"/>
                  <a:pt x="99" y="138"/>
                  <a:pt x="99" y="138"/>
                </a:cubicBezTo>
                <a:cubicBezTo>
                  <a:pt x="98" y="137"/>
                  <a:pt x="98" y="137"/>
                  <a:pt x="98" y="137"/>
                </a:cubicBezTo>
                <a:cubicBezTo>
                  <a:pt x="96" y="139"/>
                  <a:pt x="97" y="139"/>
                  <a:pt x="96" y="141"/>
                </a:cubicBezTo>
                <a:close/>
                <a:moveTo>
                  <a:pt x="119" y="170"/>
                </a:moveTo>
                <a:cubicBezTo>
                  <a:pt x="119" y="171"/>
                  <a:pt x="120" y="168"/>
                  <a:pt x="120" y="169"/>
                </a:cubicBezTo>
                <a:cubicBezTo>
                  <a:pt x="121" y="168"/>
                  <a:pt x="125" y="165"/>
                  <a:pt x="123" y="166"/>
                </a:cubicBezTo>
                <a:cubicBezTo>
                  <a:pt x="121" y="168"/>
                  <a:pt x="121" y="168"/>
                  <a:pt x="119" y="170"/>
                </a:cubicBezTo>
                <a:close/>
                <a:moveTo>
                  <a:pt x="111" y="161"/>
                </a:moveTo>
                <a:cubicBezTo>
                  <a:pt x="113" y="159"/>
                  <a:pt x="114" y="159"/>
                  <a:pt x="115" y="158"/>
                </a:cubicBezTo>
                <a:cubicBezTo>
                  <a:pt x="114" y="158"/>
                  <a:pt x="115" y="157"/>
                  <a:pt x="114" y="157"/>
                </a:cubicBezTo>
                <a:cubicBezTo>
                  <a:pt x="113" y="159"/>
                  <a:pt x="111" y="160"/>
                  <a:pt x="111" y="161"/>
                </a:cubicBezTo>
                <a:close/>
                <a:moveTo>
                  <a:pt x="85" y="151"/>
                </a:moveTo>
                <a:cubicBezTo>
                  <a:pt x="83" y="153"/>
                  <a:pt x="82" y="154"/>
                  <a:pt x="81" y="155"/>
                </a:cubicBezTo>
                <a:cubicBezTo>
                  <a:pt x="81" y="156"/>
                  <a:pt x="81" y="156"/>
                  <a:pt x="81" y="156"/>
                </a:cubicBezTo>
                <a:cubicBezTo>
                  <a:pt x="81" y="156"/>
                  <a:pt x="81" y="156"/>
                  <a:pt x="81" y="156"/>
                </a:cubicBezTo>
                <a:cubicBezTo>
                  <a:pt x="82" y="156"/>
                  <a:pt x="82" y="156"/>
                  <a:pt x="82" y="156"/>
                </a:cubicBezTo>
                <a:cubicBezTo>
                  <a:pt x="83" y="155"/>
                  <a:pt x="83" y="155"/>
                  <a:pt x="83" y="155"/>
                </a:cubicBezTo>
                <a:cubicBezTo>
                  <a:pt x="84" y="154"/>
                  <a:pt x="85" y="152"/>
                  <a:pt x="86" y="151"/>
                </a:cubicBezTo>
                <a:cubicBezTo>
                  <a:pt x="89" y="149"/>
                  <a:pt x="91" y="146"/>
                  <a:pt x="93" y="143"/>
                </a:cubicBezTo>
                <a:cubicBezTo>
                  <a:pt x="90" y="146"/>
                  <a:pt x="87" y="149"/>
                  <a:pt x="85" y="151"/>
                </a:cubicBezTo>
                <a:close/>
                <a:moveTo>
                  <a:pt x="88" y="156"/>
                </a:moveTo>
                <a:cubicBezTo>
                  <a:pt x="90" y="154"/>
                  <a:pt x="91" y="154"/>
                  <a:pt x="93" y="152"/>
                </a:cubicBezTo>
                <a:cubicBezTo>
                  <a:pt x="93" y="151"/>
                  <a:pt x="93" y="150"/>
                  <a:pt x="94" y="149"/>
                </a:cubicBezTo>
                <a:cubicBezTo>
                  <a:pt x="91" y="152"/>
                  <a:pt x="87" y="156"/>
                  <a:pt x="88" y="156"/>
                </a:cubicBezTo>
                <a:close/>
                <a:moveTo>
                  <a:pt x="86" y="154"/>
                </a:moveTo>
                <a:cubicBezTo>
                  <a:pt x="88" y="153"/>
                  <a:pt x="87" y="154"/>
                  <a:pt x="89" y="152"/>
                </a:cubicBezTo>
                <a:cubicBezTo>
                  <a:pt x="89" y="152"/>
                  <a:pt x="89" y="152"/>
                  <a:pt x="90" y="151"/>
                </a:cubicBezTo>
                <a:cubicBezTo>
                  <a:pt x="89" y="151"/>
                  <a:pt x="89" y="151"/>
                  <a:pt x="90" y="151"/>
                </a:cubicBezTo>
                <a:cubicBezTo>
                  <a:pt x="90" y="150"/>
                  <a:pt x="90" y="150"/>
                  <a:pt x="90" y="150"/>
                </a:cubicBezTo>
                <a:cubicBezTo>
                  <a:pt x="89" y="152"/>
                  <a:pt x="86" y="154"/>
                  <a:pt x="86" y="154"/>
                </a:cubicBezTo>
                <a:close/>
                <a:moveTo>
                  <a:pt x="96" y="160"/>
                </a:moveTo>
                <a:cubicBezTo>
                  <a:pt x="96" y="161"/>
                  <a:pt x="94" y="163"/>
                  <a:pt x="94" y="164"/>
                </a:cubicBezTo>
                <a:cubicBezTo>
                  <a:pt x="96" y="162"/>
                  <a:pt x="96" y="161"/>
                  <a:pt x="98" y="160"/>
                </a:cubicBezTo>
                <a:cubicBezTo>
                  <a:pt x="97" y="159"/>
                  <a:pt x="97" y="160"/>
                  <a:pt x="96" y="160"/>
                </a:cubicBezTo>
                <a:close/>
                <a:moveTo>
                  <a:pt x="95" y="158"/>
                </a:moveTo>
                <a:cubicBezTo>
                  <a:pt x="95" y="158"/>
                  <a:pt x="95" y="158"/>
                  <a:pt x="95" y="158"/>
                </a:cubicBezTo>
                <a:cubicBezTo>
                  <a:pt x="93" y="159"/>
                  <a:pt x="94" y="159"/>
                  <a:pt x="92" y="160"/>
                </a:cubicBezTo>
                <a:cubicBezTo>
                  <a:pt x="93" y="161"/>
                  <a:pt x="93" y="161"/>
                  <a:pt x="93" y="161"/>
                </a:cubicBezTo>
                <a:cubicBezTo>
                  <a:pt x="94" y="159"/>
                  <a:pt x="94" y="160"/>
                  <a:pt x="95" y="158"/>
                </a:cubicBezTo>
                <a:close/>
                <a:moveTo>
                  <a:pt x="85" y="163"/>
                </a:moveTo>
                <a:cubicBezTo>
                  <a:pt x="86" y="162"/>
                  <a:pt x="86" y="162"/>
                  <a:pt x="86" y="162"/>
                </a:cubicBezTo>
                <a:cubicBezTo>
                  <a:pt x="86" y="162"/>
                  <a:pt x="85" y="162"/>
                  <a:pt x="85" y="163"/>
                </a:cubicBezTo>
                <a:close/>
                <a:moveTo>
                  <a:pt x="91" y="167"/>
                </a:moveTo>
                <a:cubicBezTo>
                  <a:pt x="91" y="167"/>
                  <a:pt x="91" y="167"/>
                  <a:pt x="91" y="168"/>
                </a:cubicBezTo>
                <a:cubicBezTo>
                  <a:pt x="92" y="168"/>
                  <a:pt x="92" y="168"/>
                  <a:pt x="92" y="167"/>
                </a:cubicBezTo>
                <a:cubicBezTo>
                  <a:pt x="92" y="167"/>
                  <a:pt x="92" y="167"/>
                  <a:pt x="92" y="167"/>
                </a:cubicBezTo>
                <a:cubicBezTo>
                  <a:pt x="92" y="167"/>
                  <a:pt x="91" y="166"/>
                  <a:pt x="91" y="167"/>
                </a:cubicBezTo>
                <a:close/>
                <a:moveTo>
                  <a:pt x="101" y="179"/>
                </a:moveTo>
                <a:cubicBezTo>
                  <a:pt x="101" y="179"/>
                  <a:pt x="101" y="179"/>
                  <a:pt x="102" y="180"/>
                </a:cubicBezTo>
                <a:cubicBezTo>
                  <a:pt x="102" y="179"/>
                  <a:pt x="102" y="178"/>
                  <a:pt x="103" y="178"/>
                </a:cubicBezTo>
                <a:cubicBezTo>
                  <a:pt x="103" y="178"/>
                  <a:pt x="103" y="178"/>
                  <a:pt x="103" y="177"/>
                </a:cubicBezTo>
                <a:cubicBezTo>
                  <a:pt x="102" y="178"/>
                  <a:pt x="102" y="178"/>
                  <a:pt x="101" y="179"/>
                </a:cubicBezTo>
                <a:close/>
                <a:moveTo>
                  <a:pt x="111" y="187"/>
                </a:moveTo>
                <a:cubicBezTo>
                  <a:pt x="111" y="188"/>
                  <a:pt x="112" y="187"/>
                  <a:pt x="112" y="187"/>
                </a:cubicBezTo>
                <a:cubicBezTo>
                  <a:pt x="111" y="187"/>
                  <a:pt x="112" y="187"/>
                  <a:pt x="112" y="186"/>
                </a:cubicBezTo>
                <a:cubicBezTo>
                  <a:pt x="111" y="186"/>
                  <a:pt x="112" y="187"/>
                  <a:pt x="111" y="187"/>
                </a:cubicBezTo>
                <a:close/>
                <a:moveTo>
                  <a:pt x="100" y="178"/>
                </a:moveTo>
                <a:cubicBezTo>
                  <a:pt x="100" y="179"/>
                  <a:pt x="101" y="179"/>
                  <a:pt x="101" y="178"/>
                </a:cubicBezTo>
                <a:cubicBezTo>
                  <a:pt x="101" y="178"/>
                  <a:pt x="101" y="178"/>
                  <a:pt x="101" y="178"/>
                </a:cubicBezTo>
                <a:cubicBezTo>
                  <a:pt x="101" y="178"/>
                  <a:pt x="101" y="178"/>
                  <a:pt x="101" y="178"/>
                </a:cubicBezTo>
                <a:cubicBezTo>
                  <a:pt x="101" y="178"/>
                  <a:pt x="100" y="178"/>
                  <a:pt x="100" y="178"/>
                </a:cubicBezTo>
                <a:close/>
                <a:moveTo>
                  <a:pt x="101" y="180"/>
                </a:moveTo>
                <a:cubicBezTo>
                  <a:pt x="101" y="179"/>
                  <a:pt x="101" y="181"/>
                  <a:pt x="102" y="180"/>
                </a:cubicBezTo>
                <a:cubicBezTo>
                  <a:pt x="102" y="180"/>
                  <a:pt x="101" y="179"/>
                  <a:pt x="101" y="179"/>
                </a:cubicBezTo>
                <a:cubicBezTo>
                  <a:pt x="101" y="179"/>
                  <a:pt x="100" y="180"/>
                  <a:pt x="101" y="180"/>
                </a:cubicBezTo>
                <a:close/>
                <a:moveTo>
                  <a:pt x="76" y="157"/>
                </a:moveTo>
                <a:cubicBezTo>
                  <a:pt x="76" y="157"/>
                  <a:pt x="77" y="156"/>
                  <a:pt x="76" y="156"/>
                </a:cubicBezTo>
                <a:cubicBezTo>
                  <a:pt x="76" y="156"/>
                  <a:pt x="76" y="157"/>
                  <a:pt x="76" y="157"/>
                </a:cubicBezTo>
                <a:close/>
                <a:moveTo>
                  <a:pt x="99" y="179"/>
                </a:moveTo>
                <a:cubicBezTo>
                  <a:pt x="99" y="178"/>
                  <a:pt x="100" y="180"/>
                  <a:pt x="100" y="179"/>
                </a:cubicBezTo>
                <a:cubicBezTo>
                  <a:pt x="99" y="179"/>
                  <a:pt x="100" y="179"/>
                  <a:pt x="100" y="178"/>
                </a:cubicBezTo>
                <a:cubicBezTo>
                  <a:pt x="100" y="178"/>
                  <a:pt x="99" y="179"/>
                  <a:pt x="99" y="179"/>
                </a:cubicBezTo>
                <a:close/>
                <a:moveTo>
                  <a:pt x="104" y="186"/>
                </a:moveTo>
                <a:cubicBezTo>
                  <a:pt x="105" y="185"/>
                  <a:pt x="105" y="185"/>
                  <a:pt x="105" y="185"/>
                </a:cubicBezTo>
                <a:cubicBezTo>
                  <a:pt x="105" y="184"/>
                  <a:pt x="104" y="185"/>
                  <a:pt x="104" y="186"/>
                </a:cubicBezTo>
                <a:close/>
                <a:moveTo>
                  <a:pt x="100" y="181"/>
                </a:moveTo>
                <a:cubicBezTo>
                  <a:pt x="100" y="181"/>
                  <a:pt x="100" y="181"/>
                  <a:pt x="100" y="181"/>
                </a:cubicBezTo>
                <a:cubicBezTo>
                  <a:pt x="100" y="181"/>
                  <a:pt x="100" y="181"/>
                  <a:pt x="100" y="181"/>
                </a:cubicBezTo>
                <a:cubicBezTo>
                  <a:pt x="100" y="181"/>
                  <a:pt x="101" y="181"/>
                  <a:pt x="101" y="181"/>
                </a:cubicBezTo>
                <a:cubicBezTo>
                  <a:pt x="100" y="181"/>
                  <a:pt x="100" y="180"/>
                  <a:pt x="100" y="181"/>
                </a:cubicBezTo>
                <a:close/>
                <a:moveTo>
                  <a:pt x="108" y="192"/>
                </a:moveTo>
                <a:cubicBezTo>
                  <a:pt x="108" y="191"/>
                  <a:pt x="109" y="190"/>
                  <a:pt x="109" y="190"/>
                </a:cubicBezTo>
                <a:cubicBezTo>
                  <a:pt x="108" y="191"/>
                  <a:pt x="107" y="191"/>
                  <a:pt x="108" y="192"/>
                </a:cubicBezTo>
                <a:close/>
                <a:moveTo>
                  <a:pt x="76" y="161"/>
                </a:moveTo>
                <a:cubicBezTo>
                  <a:pt x="76" y="161"/>
                  <a:pt x="77" y="162"/>
                  <a:pt x="77" y="161"/>
                </a:cubicBezTo>
                <a:cubicBezTo>
                  <a:pt x="77" y="161"/>
                  <a:pt x="77" y="161"/>
                  <a:pt x="77" y="161"/>
                </a:cubicBezTo>
                <a:cubicBezTo>
                  <a:pt x="77" y="161"/>
                  <a:pt x="78" y="161"/>
                  <a:pt x="77" y="161"/>
                </a:cubicBezTo>
                <a:cubicBezTo>
                  <a:pt x="77" y="161"/>
                  <a:pt x="77" y="161"/>
                  <a:pt x="76" y="161"/>
                </a:cubicBezTo>
                <a:close/>
                <a:moveTo>
                  <a:pt x="99" y="182"/>
                </a:moveTo>
                <a:cubicBezTo>
                  <a:pt x="99" y="182"/>
                  <a:pt x="99" y="182"/>
                  <a:pt x="99" y="182"/>
                </a:cubicBezTo>
                <a:cubicBezTo>
                  <a:pt x="100" y="182"/>
                  <a:pt x="100" y="182"/>
                  <a:pt x="100" y="181"/>
                </a:cubicBezTo>
                <a:cubicBezTo>
                  <a:pt x="99" y="181"/>
                  <a:pt x="99" y="182"/>
                  <a:pt x="99" y="182"/>
                </a:cubicBezTo>
                <a:close/>
                <a:moveTo>
                  <a:pt x="102" y="184"/>
                </a:moveTo>
                <a:cubicBezTo>
                  <a:pt x="102" y="184"/>
                  <a:pt x="102" y="185"/>
                  <a:pt x="102" y="185"/>
                </a:cubicBezTo>
                <a:cubicBezTo>
                  <a:pt x="102" y="185"/>
                  <a:pt x="102" y="185"/>
                  <a:pt x="102" y="185"/>
                </a:cubicBezTo>
                <a:cubicBezTo>
                  <a:pt x="102" y="185"/>
                  <a:pt x="103" y="185"/>
                  <a:pt x="103" y="184"/>
                </a:cubicBezTo>
                <a:cubicBezTo>
                  <a:pt x="103" y="185"/>
                  <a:pt x="102" y="184"/>
                  <a:pt x="102" y="184"/>
                </a:cubicBezTo>
                <a:close/>
                <a:moveTo>
                  <a:pt x="103" y="187"/>
                </a:moveTo>
                <a:cubicBezTo>
                  <a:pt x="104" y="186"/>
                  <a:pt x="104" y="186"/>
                  <a:pt x="104" y="185"/>
                </a:cubicBezTo>
                <a:cubicBezTo>
                  <a:pt x="104" y="186"/>
                  <a:pt x="103" y="186"/>
                  <a:pt x="103" y="187"/>
                </a:cubicBezTo>
                <a:close/>
                <a:moveTo>
                  <a:pt x="99" y="185"/>
                </a:moveTo>
                <a:cubicBezTo>
                  <a:pt x="99" y="185"/>
                  <a:pt x="100" y="185"/>
                  <a:pt x="100" y="185"/>
                </a:cubicBezTo>
                <a:cubicBezTo>
                  <a:pt x="100" y="185"/>
                  <a:pt x="101" y="185"/>
                  <a:pt x="101" y="186"/>
                </a:cubicBezTo>
                <a:cubicBezTo>
                  <a:pt x="102" y="186"/>
                  <a:pt x="100" y="184"/>
                  <a:pt x="102" y="184"/>
                </a:cubicBezTo>
                <a:cubicBezTo>
                  <a:pt x="101" y="184"/>
                  <a:pt x="101" y="184"/>
                  <a:pt x="101" y="183"/>
                </a:cubicBezTo>
                <a:cubicBezTo>
                  <a:pt x="100" y="184"/>
                  <a:pt x="99" y="184"/>
                  <a:pt x="99" y="185"/>
                </a:cubicBezTo>
                <a:close/>
                <a:moveTo>
                  <a:pt x="84" y="169"/>
                </a:moveTo>
                <a:cubicBezTo>
                  <a:pt x="84" y="169"/>
                  <a:pt x="85" y="169"/>
                  <a:pt x="85" y="168"/>
                </a:cubicBezTo>
                <a:cubicBezTo>
                  <a:pt x="85" y="169"/>
                  <a:pt x="84" y="169"/>
                  <a:pt x="84" y="169"/>
                </a:cubicBezTo>
                <a:close/>
                <a:moveTo>
                  <a:pt x="97" y="181"/>
                </a:moveTo>
                <a:cubicBezTo>
                  <a:pt x="98" y="181"/>
                  <a:pt x="97" y="182"/>
                  <a:pt x="98" y="182"/>
                </a:cubicBezTo>
                <a:cubicBezTo>
                  <a:pt x="98" y="181"/>
                  <a:pt x="98" y="181"/>
                  <a:pt x="98" y="181"/>
                </a:cubicBezTo>
                <a:cubicBezTo>
                  <a:pt x="98" y="181"/>
                  <a:pt x="98" y="181"/>
                  <a:pt x="97" y="181"/>
                </a:cubicBezTo>
                <a:close/>
                <a:moveTo>
                  <a:pt x="105" y="194"/>
                </a:moveTo>
                <a:cubicBezTo>
                  <a:pt x="106" y="194"/>
                  <a:pt x="106" y="192"/>
                  <a:pt x="107" y="192"/>
                </a:cubicBezTo>
                <a:cubicBezTo>
                  <a:pt x="107" y="192"/>
                  <a:pt x="107" y="192"/>
                  <a:pt x="107" y="192"/>
                </a:cubicBezTo>
                <a:cubicBezTo>
                  <a:pt x="106" y="192"/>
                  <a:pt x="105" y="193"/>
                  <a:pt x="105" y="194"/>
                </a:cubicBezTo>
                <a:close/>
                <a:moveTo>
                  <a:pt x="91" y="184"/>
                </a:moveTo>
                <a:cubicBezTo>
                  <a:pt x="92" y="184"/>
                  <a:pt x="91" y="185"/>
                  <a:pt x="91" y="185"/>
                </a:cubicBezTo>
                <a:cubicBezTo>
                  <a:pt x="92" y="185"/>
                  <a:pt x="92" y="184"/>
                  <a:pt x="93" y="184"/>
                </a:cubicBezTo>
                <a:cubicBezTo>
                  <a:pt x="92" y="184"/>
                  <a:pt x="92" y="184"/>
                  <a:pt x="92" y="183"/>
                </a:cubicBezTo>
                <a:cubicBezTo>
                  <a:pt x="92" y="184"/>
                  <a:pt x="92" y="184"/>
                  <a:pt x="91" y="184"/>
                </a:cubicBezTo>
                <a:close/>
                <a:moveTo>
                  <a:pt x="72" y="169"/>
                </a:moveTo>
                <a:cubicBezTo>
                  <a:pt x="73" y="170"/>
                  <a:pt x="73" y="170"/>
                  <a:pt x="73" y="170"/>
                </a:cubicBezTo>
                <a:cubicBezTo>
                  <a:pt x="73" y="169"/>
                  <a:pt x="75" y="168"/>
                  <a:pt x="74" y="167"/>
                </a:cubicBezTo>
                <a:cubicBezTo>
                  <a:pt x="73" y="168"/>
                  <a:pt x="73" y="169"/>
                  <a:pt x="72" y="169"/>
                </a:cubicBezTo>
                <a:close/>
                <a:moveTo>
                  <a:pt x="74" y="170"/>
                </a:moveTo>
                <a:cubicBezTo>
                  <a:pt x="75" y="170"/>
                  <a:pt x="76" y="169"/>
                  <a:pt x="76" y="168"/>
                </a:cubicBezTo>
                <a:cubicBezTo>
                  <a:pt x="75" y="169"/>
                  <a:pt x="74" y="170"/>
                  <a:pt x="74" y="170"/>
                </a:cubicBezTo>
                <a:close/>
                <a:moveTo>
                  <a:pt x="88" y="184"/>
                </a:moveTo>
                <a:cubicBezTo>
                  <a:pt x="89" y="185"/>
                  <a:pt x="89" y="185"/>
                  <a:pt x="89" y="185"/>
                </a:cubicBezTo>
                <a:cubicBezTo>
                  <a:pt x="90" y="184"/>
                  <a:pt x="90" y="184"/>
                  <a:pt x="90" y="183"/>
                </a:cubicBezTo>
                <a:cubicBezTo>
                  <a:pt x="90" y="183"/>
                  <a:pt x="89" y="184"/>
                  <a:pt x="88" y="184"/>
                </a:cubicBezTo>
                <a:close/>
                <a:moveTo>
                  <a:pt x="71" y="168"/>
                </a:moveTo>
                <a:cubicBezTo>
                  <a:pt x="71" y="168"/>
                  <a:pt x="71" y="167"/>
                  <a:pt x="71" y="167"/>
                </a:cubicBezTo>
                <a:cubicBezTo>
                  <a:pt x="71" y="167"/>
                  <a:pt x="71" y="168"/>
                  <a:pt x="71" y="168"/>
                </a:cubicBezTo>
                <a:close/>
                <a:moveTo>
                  <a:pt x="89" y="187"/>
                </a:moveTo>
                <a:cubicBezTo>
                  <a:pt x="90" y="188"/>
                  <a:pt x="90" y="187"/>
                  <a:pt x="90" y="187"/>
                </a:cubicBezTo>
                <a:cubicBezTo>
                  <a:pt x="91" y="187"/>
                  <a:pt x="91" y="186"/>
                  <a:pt x="91" y="186"/>
                </a:cubicBezTo>
                <a:cubicBezTo>
                  <a:pt x="90" y="186"/>
                  <a:pt x="90" y="187"/>
                  <a:pt x="89" y="186"/>
                </a:cubicBezTo>
                <a:cubicBezTo>
                  <a:pt x="89" y="186"/>
                  <a:pt x="90" y="187"/>
                  <a:pt x="89" y="187"/>
                </a:cubicBezTo>
                <a:close/>
                <a:moveTo>
                  <a:pt x="84" y="182"/>
                </a:moveTo>
                <a:cubicBezTo>
                  <a:pt x="84" y="182"/>
                  <a:pt x="85" y="180"/>
                  <a:pt x="84" y="180"/>
                </a:cubicBezTo>
                <a:cubicBezTo>
                  <a:pt x="84" y="181"/>
                  <a:pt x="83" y="181"/>
                  <a:pt x="84" y="182"/>
                </a:cubicBezTo>
                <a:close/>
                <a:moveTo>
                  <a:pt x="72" y="173"/>
                </a:moveTo>
                <a:cubicBezTo>
                  <a:pt x="72" y="173"/>
                  <a:pt x="73" y="173"/>
                  <a:pt x="73" y="173"/>
                </a:cubicBezTo>
                <a:cubicBezTo>
                  <a:pt x="73" y="173"/>
                  <a:pt x="73" y="173"/>
                  <a:pt x="73" y="172"/>
                </a:cubicBezTo>
                <a:cubicBezTo>
                  <a:pt x="72" y="172"/>
                  <a:pt x="75" y="172"/>
                  <a:pt x="74" y="171"/>
                </a:cubicBezTo>
                <a:cubicBezTo>
                  <a:pt x="73" y="171"/>
                  <a:pt x="73" y="172"/>
                  <a:pt x="72" y="173"/>
                </a:cubicBezTo>
                <a:close/>
                <a:moveTo>
                  <a:pt x="97" y="197"/>
                </a:moveTo>
                <a:cubicBezTo>
                  <a:pt x="98" y="196"/>
                  <a:pt x="99" y="195"/>
                  <a:pt x="99" y="194"/>
                </a:cubicBezTo>
                <a:cubicBezTo>
                  <a:pt x="99" y="195"/>
                  <a:pt x="97" y="195"/>
                  <a:pt x="97" y="197"/>
                </a:cubicBezTo>
                <a:close/>
                <a:moveTo>
                  <a:pt x="69" y="174"/>
                </a:moveTo>
                <a:cubicBezTo>
                  <a:pt x="70" y="173"/>
                  <a:pt x="71" y="172"/>
                  <a:pt x="72" y="171"/>
                </a:cubicBezTo>
                <a:cubicBezTo>
                  <a:pt x="72" y="170"/>
                  <a:pt x="72" y="170"/>
                  <a:pt x="72" y="170"/>
                </a:cubicBezTo>
                <a:cubicBezTo>
                  <a:pt x="71" y="172"/>
                  <a:pt x="69" y="172"/>
                  <a:pt x="69" y="174"/>
                </a:cubicBezTo>
                <a:close/>
                <a:moveTo>
                  <a:pt x="91" y="189"/>
                </a:moveTo>
                <a:cubicBezTo>
                  <a:pt x="91" y="189"/>
                  <a:pt x="92" y="189"/>
                  <a:pt x="91" y="188"/>
                </a:cubicBezTo>
                <a:cubicBezTo>
                  <a:pt x="91" y="189"/>
                  <a:pt x="90" y="189"/>
                  <a:pt x="91" y="189"/>
                </a:cubicBezTo>
                <a:close/>
                <a:moveTo>
                  <a:pt x="69" y="171"/>
                </a:moveTo>
                <a:cubicBezTo>
                  <a:pt x="69" y="170"/>
                  <a:pt x="70" y="169"/>
                  <a:pt x="70" y="169"/>
                </a:cubicBezTo>
                <a:cubicBezTo>
                  <a:pt x="69" y="169"/>
                  <a:pt x="68" y="170"/>
                  <a:pt x="69" y="171"/>
                </a:cubicBezTo>
                <a:close/>
                <a:moveTo>
                  <a:pt x="67" y="172"/>
                </a:moveTo>
                <a:cubicBezTo>
                  <a:pt x="68" y="173"/>
                  <a:pt x="68" y="172"/>
                  <a:pt x="68" y="171"/>
                </a:cubicBezTo>
                <a:lnTo>
                  <a:pt x="67" y="172"/>
                </a:lnTo>
                <a:close/>
                <a:moveTo>
                  <a:pt x="96" y="198"/>
                </a:moveTo>
                <a:cubicBezTo>
                  <a:pt x="97" y="198"/>
                  <a:pt x="97" y="197"/>
                  <a:pt x="97" y="197"/>
                </a:cubicBezTo>
                <a:cubicBezTo>
                  <a:pt x="96" y="197"/>
                  <a:pt x="96" y="198"/>
                  <a:pt x="96" y="198"/>
                </a:cubicBezTo>
                <a:close/>
                <a:moveTo>
                  <a:pt x="75" y="181"/>
                </a:moveTo>
                <a:cubicBezTo>
                  <a:pt x="76" y="181"/>
                  <a:pt x="77" y="180"/>
                  <a:pt x="76" y="180"/>
                </a:cubicBezTo>
                <a:cubicBezTo>
                  <a:pt x="76" y="180"/>
                  <a:pt x="75" y="181"/>
                  <a:pt x="75" y="181"/>
                </a:cubicBezTo>
                <a:close/>
                <a:moveTo>
                  <a:pt x="90" y="195"/>
                </a:moveTo>
                <a:cubicBezTo>
                  <a:pt x="91" y="196"/>
                  <a:pt x="91" y="194"/>
                  <a:pt x="92" y="194"/>
                </a:cubicBezTo>
                <a:cubicBezTo>
                  <a:pt x="92" y="194"/>
                  <a:pt x="92" y="194"/>
                  <a:pt x="91" y="193"/>
                </a:cubicBezTo>
                <a:cubicBezTo>
                  <a:pt x="91" y="194"/>
                  <a:pt x="91" y="195"/>
                  <a:pt x="90" y="195"/>
                </a:cubicBezTo>
                <a:close/>
                <a:moveTo>
                  <a:pt x="65" y="173"/>
                </a:moveTo>
                <a:cubicBezTo>
                  <a:pt x="66" y="173"/>
                  <a:pt x="66" y="172"/>
                  <a:pt x="66" y="172"/>
                </a:cubicBezTo>
                <a:cubicBezTo>
                  <a:pt x="66" y="172"/>
                  <a:pt x="65" y="173"/>
                  <a:pt x="65" y="173"/>
                </a:cubicBezTo>
                <a:close/>
                <a:moveTo>
                  <a:pt x="67" y="176"/>
                </a:moveTo>
                <a:cubicBezTo>
                  <a:pt x="68" y="177"/>
                  <a:pt x="69" y="175"/>
                  <a:pt x="68" y="175"/>
                </a:cubicBezTo>
                <a:cubicBezTo>
                  <a:pt x="68" y="176"/>
                  <a:pt x="67" y="176"/>
                  <a:pt x="67" y="176"/>
                </a:cubicBezTo>
                <a:close/>
                <a:moveTo>
                  <a:pt x="70" y="178"/>
                </a:moveTo>
                <a:cubicBezTo>
                  <a:pt x="70" y="179"/>
                  <a:pt x="70" y="178"/>
                  <a:pt x="70" y="177"/>
                </a:cubicBezTo>
                <a:cubicBezTo>
                  <a:pt x="70" y="177"/>
                  <a:pt x="70" y="178"/>
                  <a:pt x="70" y="178"/>
                </a:cubicBezTo>
                <a:close/>
                <a:moveTo>
                  <a:pt x="88" y="196"/>
                </a:moveTo>
                <a:cubicBezTo>
                  <a:pt x="89" y="196"/>
                  <a:pt x="90" y="195"/>
                  <a:pt x="89" y="194"/>
                </a:cubicBezTo>
                <a:cubicBezTo>
                  <a:pt x="89" y="196"/>
                  <a:pt x="87" y="195"/>
                  <a:pt x="88" y="196"/>
                </a:cubicBezTo>
                <a:close/>
                <a:moveTo>
                  <a:pt x="63" y="174"/>
                </a:moveTo>
                <a:cubicBezTo>
                  <a:pt x="63" y="174"/>
                  <a:pt x="63" y="174"/>
                  <a:pt x="63" y="174"/>
                </a:cubicBezTo>
                <a:cubicBezTo>
                  <a:pt x="64" y="174"/>
                  <a:pt x="64" y="173"/>
                  <a:pt x="64" y="172"/>
                </a:cubicBezTo>
                <a:cubicBezTo>
                  <a:pt x="64" y="172"/>
                  <a:pt x="64" y="173"/>
                  <a:pt x="63" y="174"/>
                </a:cubicBezTo>
                <a:close/>
                <a:moveTo>
                  <a:pt x="87" y="195"/>
                </a:moveTo>
                <a:cubicBezTo>
                  <a:pt x="87" y="194"/>
                  <a:pt x="87" y="194"/>
                  <a:pt x="88" y="194"/>
                </a:cubicBezTo>
                <a:cubicBezTo>
                  <a:pt x="87" y="193"/>
                  <a:pt x="87" y="193"/>
                  <a:pt x="87" y="193"/>
                </a:cubicBezTo>
                <a:cubicBezTo>
                  <a:pt x="87" y="194"/>
                  <a:pt x="86" y="194"/>
                  <a:pt x="87" y="195"/>
                </a:cubicBezTo>
                <a:close/>
                <a:moveTo>
                  <a:pt x="89" y="196"/>
                </a:moveTo>
                <a:cubicBezTo>
                  <a:pt x="89" y="196"/>
                  <a:pt x="90" y="197"/>
                  <a:pt x="90" y="197"/>
                </a:cubicBezTo>
                <a:cubicBezTo>
                  <a:pt x="90" y="196"/>
                  <a:pt x="90" y="196"/>
                  <a:pt x="89" y="196"/>
                </a:cubicBezTo>
                <a:close/>
                <a:moveTo>
                  <a:pt x="70" y="180"/>
                </a:moveTo>
                <a:cubicBezTo>
                  <a:pt x="70" y="180"/>
                  <a:pt x="70" y="180"/>
                  <a:pt x="70" y="179"/>
                </a:cubicBezTo>
                <a:cubicBezTo>
                  <a:pt x="70" y="179"/>
                  <a:pt x="69" y="179"/>
                  <a:pt x="69" y="180"/>
                </a:cubicBezTo>
                <a:cubicBezTo>
                  <a:pt x="69" y="180"/>
                  <a:pt x="69" y="180"/>
                  <a:pt x="70" y="180"/>
                </a:cubicBezTo>
                <a:close/>
                <a:moveTo>
                  <a:pt x="63" y="175"/>
                </a:moveTo>
                <a:cubicBezTo>
                  <a:pt x="62" y="175"/>
                  <a:pt x="61" y="176"/>
                  <a:pt x="61" y="177"/>
                </a:cubicBezTo>
                <a:cubicBezTo>
                  <a:pt x="62" y="177"/>
                  <a:pt x="63" y="175"/>
                  <a:pt x="63" y="174"/>
                </a:cubicBezTo>
                <a:cubicBezTo>
                  <a:pt x="63" y="174"/>
                  <a:pt x="63" y="175"/>
                  <a:pt x="63" y="175"/>
                </a:cubicBezTo>
                <a:close/>
                <a:moveTo>
                  <a:pt x="88" y="201"/>
                </a:moveTo>
                <a:cubicBezTo>
                  <a:pt x="88" y="202"/>
                  <a:pt x="88" y="202"/>
                  <a:pt x="89" y="202"/>
                </a:cubicBezTo>
                <a:cubicBezTo>
                  <a:pt x="89" y="201"/>
                  <a:pt x="89" y="201"/>
                  <a:pt x="90" y="200"/>
                </a:cubicBezTo>
                <a:cubicBezTo>
                  <a:pt x="90" y="200"/>
                  <a:pt x="90" y="200"/>
                  <a:pt x="90" y="199"/>
                </a:cubicBezTo>
                <a:cubicBezTo>
                  <a:pt x="90" y="199"/>
                  <a:pt x="90" y="199"/>
                  <a:pt x="90" y="199"/>
                </a:cubicBezTo>
                <a:cubicBezTo>
                  <a:pt x="89" y="200"/>
                  <a:pt x="89" y="201"/>
                  <a:pt x="88" y="201"/>
                </a:cubicBezTo>
                <a:close/>
                <a:moveTo>
                  <a:pt x="92" y="203"/>
                </a:moveTo>
                <a:cubicBezTo>
                  <a:pt x="92" y="203"/>
                  <a:pt x="93" y="202"/>
                  <a:pt x="93" y="202"/>
                </a:cubicBezTo>
                <a:cubicBezTo>
                  <a:pt x="92" y="202"/>
                  <a:pt x="92" y="202"/>
                  <a:pt x="92" y="203"/>
                </a:cubicBezTo>
                <a:close/>
                <a:moveTo>
                  <a:pt x="62" y="177"/>
                </a:moveTo>
                <a:cubicBezTo>
                  <a:pt x="62" y="177"/>
                  <a:pt x="63" y="177"/>
                  <a:pt x="63" y="176"/>
                </a:cubicBezTo>
                <a:cubicBezTo>
                  <a:pt x="62" y="176"/>
                  <a:pt x="62" y="177"/>
                  <a:pt x="62" y="177"/>
                </a:cubicBezTo>
                <a:close/>
                <a:moveTo>
                  <a:pt x="62" y="177"/>
                </a:moveTo>
                <a:cubicBezTo>
                  <a:pt x="62" y="178"/>
                  <a:pt x="63" y="178"/>
                  <a:pt x="63" y="178"/>
                </a:cubicBezTo>
                <a:cubicBezTo>
                  <a:pt x="63" y="177"/>
                  <a:pt x="63" y="177"/>
                  <a:pt x="62" y="177"/>
                </a:cubicBezTo>
                <a:close/>
                <a:moveTo>
                  <a:pt x="90" y="205"/>
                </a:moveTo>
                <a:cubicBezTo>
                  <a:pt x="90" y="205"/>
                  <a:pt x="92" y="204"/>
                  <a:pt x="91" y="203"/>
                </a:cubicBezTo>
                <a:cubicBezTo>
                  <a:pt x="91" y="203"/>
                  <a:pt x="90" y="204"/>
                  <a:pt x="90" y="205"/>
                </a:cubicBezTo>
                <a:close/>
                <a:moveTo>
                  <a:pt x="89" y="203"/>
                </a:moveTo>
                <a:cubicBezTo>
                  <a:pt x="90" y="204"/>
                  <a:pt x="91" y="202"/>
                  <a:pt x="90" y="202"/>
                </a:cubicBezTo>
                <a:cubicBezTo>
                  <a:pt x="90" y="203"/>
                  <a:pt x="90" y="203"/>
                  <a:pt x="89" y="203"/>
                </a:cubicBezTo>
                <a:close/>
                <a:moveTo>
                  <a:pt x="78" y="193"/>
                </a:moveTo>
                <a:cubicBezTo>
                  <a:pt x="76" y="194"/>
                  <a:pt x="79" y="195"/>
                  <a:pt x="78" y="196"/>
                </a:cubicBezTo>
                <a:cubicBezTo>
                  <a:pt x="79" y="196"/>
                  <a:pt x="80" y="194"/>
                  <a:pt x="80" y="194"/>
                </a:cubicBezTo>
                <a:cubicBezTo>
                  <a:pt x="79" y="195"/>
                  <a:pt x="78" y="194"/>
                  <a:pt x="78" y="193"/>
                </a:cubicBezTo>
                <a:close/>
                <a:moveTo>
                  <a:pt x="70" y="188"/>
                </a:moveTo>
                <a:cubicBezTo>
                  <a:pt x="69" y="188"/>
                  <a:pt x="70" y="188"/>
                  <a:pt x="69" y="188"/>
                </a:cubicBezTo>
                <a:cubicBezTo>
                  <a:pt x="69" y="189"/>
                  <a:pt x="67" y="189"/>
                  <a:pt x="68" y="190"/>
                </a:cubicBezTo>
                <a:cubicBezTo>
                  <a:pt x="68" y="189"/>
                  <a:pt x="70" y="190"/>
                  <a:pt x="70" y="188"/>
                </a:cubicBezTo>
                <a:cubicBezTo>
                  <a:pt x="70" y="188"/>
                  <a:pt x="70" y="188"/>
                  <a:pt x="70" y="188"/>
                </a:cubicBezTo>
                <a:close/>
                <a:moveTo>
                  <a:pt x="66" y="185"/>
                </a:moveTo>
                <a:cubicBezTo>
                  <a:pt x="65" y="185"/>
                  <a:pt x="65" y="185"/>
                  <a:pt x="66" y="186"/>
                </a:cubicBezTo>
                <a:cubicBezTo>
                  <a:pt x="66" y="185"/>
                  <a:pt x="66" y="184"/>
                  <a:pt x="66" y="185"/>
                </a:cubicBezTo>
                <a:close/>
                <a:moveTo>
                  <a:pt x="79" y="199"/>
                </a:moveTo>
                <a:cubicBezTo>
                  <a:pt x="80" y="199"/>
                  <a:pt x="81" y="198"/>
                  <a:pt x="81" y="198"/>
                </a:cubicBezTo>
                <a:cubicBezTo>
                  <a:pt x="80" y="198"/>
                  <a:pt x="79" y="199"/>
                  <a:pt x="79" y="199"/>
                </a:cubicBezTo>
                <a:close/>
                <a:moveTo>
                  <a:pt x="84" y="202"/>
                </a:moveTo>
                <a:cubicBezTo>
                  <a:pt x="85" y="202"/>
                  <a:pt x="85" y="201"/>
                  <a:pt x="85" y="201"/>
                </a:cubicBezTo>
                <a:cubicBezTo>
                  <a:pt x="84" y="201"/>
                  <a:pt x="84" y="202"/>
                  <a:pt x="84" y="202"/>
                </a:cubicBezTo>
                <a:close/>
                <a:moveTo>
                  <a:pt x="58" y="182"/>
                </a:moveTo>
                <a:cubicBezTo>
                  <a:pt x="58" y="183"/>
                  <a:pt x="60" y="181"/>
                  <a:pt x="59" y="181"/>
                </a:cubicBezTo>
                <a:cubicBezTo>
                  <a:pt x="59" y="181"/>
                  <a:pt x="57" y="182"/>
                  <a:pt x="58" y="182"/>
                </a:cubicBezTo>
                <a:close/>
                <a:moveTo>
                  <a:pt x="76" y="197"/>
                </a:moveTo>
                <a:cubicBezTo>
                  <a:pt x="77" y="198"/>
                  <a:pt x="78" y="196"/>
                  <a:pt x="77" y="197"/>
                </a:cubicBezTo>
                <a:cubicBezTo>
                  <a:pt x="77" y="197"/>
                  <a:pt x="76" y="197"/>
                  <a:pt x="76" y="197"/>
                </a:cubicBezTo>
                <a:close/>
                <a:moveTo>
                  <a:pt x="68" y="191"/>
                </a:moveTo>
                <a:cubicBezTo>
                  <a:pt x="68" y="191"/>
                  <a:pt x="68" y="191"/>
                  <a:pt x="69" y="191"/>
                </a:cubicBezTo>
                <a:cubicBezTo>
                  <a:pt x="68" y="191"/>
                  <a:pt x="69" y="190"/>
                  <a:pt x="69" y="190"/>
                </a:cubicBezTo>
                <a:cubicBezTo>
                  <a:pt x="68" y="190"/>
                  <a:pt x="68" y="191"/>
                  <a:pt x="68" y="191"/>
                </a:cubicBezTo>
                <a:close/>
                <a:moveTo>
                  <a:pt x="69" y="194"/>
                </a:moveTo>
                <a:cubicBezTo>
                  <a:pt x="70" y="195"/>
                  <a:pt x="70" y="194"/>
                  <a:pt x="71" y="194"/>
                </a:cubicBezTo>
                <a:cubicBezTo>
                  <a:pt x="70" y="193"/>
                  <a:pt x="71" y="193"/>
                  <a:pt x="70" y="193"/>
                </a:cubicBezTo>
                <a:cubicBezTo>
                  <a:pt x="70" y="193"/>
                  <a:pt x="70" y="194"/>
                  <a:pt x="69" y="194"/>
                </a:cubicBezTo>
                <a:close/>
                <a:moveTo>
                  <a:pt x="64" y="195"/>
                </a:moveTo>
                <a:cubicBezTo>
                  <a:pt x="64" y="194"/>
                  <a:pt x="64" y="195"/>
                  <a:pt x="64" y="194"/>
                </a:cubicBezTo>
                <a:cubicBezTo>
                  <a:pt x="65" y="193"/>
                  <a:pt x="65" y="191"/>
                  <a:pt x="67" y="190"/>
                </a:cubicBezTo>
                <a:cubicBezTo>
                  <a:pt x="67" y="191"/>
                  <a:pt x="67" y="192"/>
                  <a:pt x="68" y="191"/>
                </a:cubicBezTo>
                <a:cubicBezTo>
                  <a:pt x="67" y="193"/>
                  <a:pt x="66" y="194"/>
                  <a:pt x="65" y="195"/>
                </a:cubicBezTo>
                <a:cubicBezTo>
                  <a:pt x="65" y="194"/>
                  <a:pt x="66" y="194"/>
                  <a:pt x="66" y="193"/>
                </a:cubicBezTo>
                <a:cubicBezTo>
                  <a:pt x="65" y="192"/>
                  <a:pt x="65" y="195"/>
                  <a:pt x="64" y="195"/>
                </a:cubicBezTo>
                <a:cubicBezTo>
                  <a:pt x="64" y="195"/>
                  <a:pt x="64" y="195"/>
                  <a:pt x="64" y="195"/>
                </a:cubicBezTo>
                <a:close/>
                <a:moveTo>
                  <a:pt x="66" y="192"/>
                </a:moveTo>
                <a:cubicBezTo>
                  <a:pt x="66" y="192"/>
                  <a:pt x="68" y="192"/>
                  <a:pt x="67" y="191"/>
                </a:cubicBezTo>
                <a:cubicBezTo>
                  <a:pt x="67" y="192"/>
                  <a:pt x="66" y="192"/>
                  <a:pt x="66" y="192"/>
                </a:cubicBezTo>
                <a:close/>
                <a:moveTo>
                  <a:pt x="68" y="196"/>
                </a:moveTo>
                <a:cubicBezTo>
                  <a:pt x="69" y="196"/>
                  <a:pt x="69" y="195"/>
                  <a:pt x="69" y="195"/>
                </a:cubicBezTo>
                <a:cubicBezTo>
                  <a:pt x="69" y="195"/>
                  <a:pt x="68" y="196"/>
                  <a:pt x="68" y="196"/>
                </a:cubicBezTo>
                <a:close/>
                <a:moveTo>
                  <a:pt x="81" y="205"/>
                </a:moveTo>
                <a:cubicBezTo>
                  <a:pt x="81" y="206"/>
                  <a:pt x="80" y="206"/>
                  <a:pt x="80" y="207"/>
                </a:cubicBezTo>
                <a:cubicBezTo>
                  <a:pt x="81" y="207"/>
                  <a:pt x="81" y="206"/>
                  <a:pt x="81" y="205"/>
                </a:cubicBezTo>
                <a:close/>
                <a:moveTo>
                  <a:pt x="85" y="210"/>
                </a:moveTo>
                <a:cubicBezTo>
                  <a:pt x="85" y="211"/>
                  <a:pt x="84" y="211"/>
                  <a:pt x="84" y="213"/>
                </a:cubicBezTo>
                <a:cubicBezTo>
                  <a:pt x="84" y="212"/>
                  <a:pt x="87" y="210"/>
                  <a:pt x="86" y="210"/>
                </a:cubicBezTo>
                <a:cubicBezTo>
                  <a:pt x="86" y="210"/>
                  <a:pt x="85" y="210"/>
                  <a:pt x="85" y="210"/>
                </a:cubicBezTo>
                <a:close/>
                <a:moveTo>
                  <a:pt x="81" y="210"/>
                </a:moveTo>
                <a:cubicBezTo>
                  <a:pt x="82" y="210"/>
                  <a:pt x="83" y="209"/>
                  <a:pt x="83" y="207"/>
                </a:cubicBezTo>
                <a:cubicBezTo>
                  <a:pt x="82" y="208"/>
                  <a:pt x="81" y="209"/>
                  <a:pt x="81" y="210"/>
                </a:cubicBezTo>
                <a:close/>
                <a:moveTo>
                  <a:pt x="67" y="196"/>
                </a:moveTo>
                <a:cubicBezTo>
                  <a:pt x="67" y="195"/>
                  <a:pt x="67" y="195"/>
                  <a:pt x="67" y="195"/>
                </a:cubicBezTo>
                <a:cubicBezTo>
                  <a:pt x="66" y="194"/>
                  <a:pt x="67" y="195"/>
                  <a:pt x="67" y="196"/>
                </a:cubicBezTo>
                <a:close/>
                <a:moveTo>
                  <a:pt x="54" y="186"/>
                </a:moveTo>
                <a:cubicBezTo>
                  <a:pt x="55" y="186"/>
                  <a:pt x="55" y="186"/>
                  <a:pt x="55" y="186"/>
                </a:cubicBezTo>
                <a:cubicBezTo>
                  <a:pt x="55" y="186"/>
                  <a:pt x="55" y="187"/>
                  <a:pt x="55" y="187"/>
                </a:cubicBezTo>
                <a:cubicBezTo>
                  <a:pt x="56" y="186"/>
                  <a:pt x="55" y="186"/>
                  <a:pt x="55" y="186"/>
                </a:cubicBezTo>
                <a:cubicBezTo>
                  <a:pt x="55" y="185"/>
                  <a:pt x="55" y="186"/>
                  <a:pt x="54" y="186"/>
                </a:cubicBezTo>
                <a:cubicBezTo>
                  <a:pt x="54" y="186"/>
                  <a:pt x="54" y="186"/>
                  <a:pt x="54" y="186"/>
                </a:cubicBezTo>
                <a:close/>
                <a:moveTo>
                  <a:pt x="63" y="194"/>
                </a:moveTo>
                <a:cubicBezTo>
                  <a:pt x="63" y="194"/>
                  <a:pt x="64" y="194"/>
                  <a:pt x="64" y="193"/>
                </a:cubicBezTo>
                <a:cubicBezTo>
                  <a:pt x="63" y="193"/>
                  <a:pt x="62" y="194"/>
                  <a:pt x="63" y="194"/>
                </a:cubicBezTo>
                <a:close/>
                <a:moveTo>
                  <a:pt x="68" y="198"/>
                </a:moveTo>
                <a:cubicBezTo>
                  <a:pt x="68" y="197"/>
                  <a:pt x="68" y="197"/>
                  <a:pt x="68" y="197"/>
                </a:cubicBezTo>
                <a:cubicBezTo>
                  <a:pt x="68" y="197"/>
                  <a:pt x="67" y="198"/>
                  <a:pt x="68" y="198"/>
                </a:cubicBezTo>
                <a:close/>
                <a:moveTo>
                  <a:pt x="68" y="200"/>
                </a:moveTo>
                <a:cubicBezTo>
                  <a:pt x="69" y="201"/>
                  <a:pt x="69" y="200"/>
                  <a:pt x="70" y="200"/>
                </a:cubicBezTo>
                <a:cubicBezTo>
                  <a:pt x="70" y="200"/>
                  <a:pt x="70" y="199"/>
                  <a:pt x="70" y="199"/>
                </a:cubicBezTo>
                <a:cubicBezTo>
                  <a:pt x="70" y="199"/>
                  <a:pt x="70" y="199"/>
                  <a:pt x="70" y="198"/>
                </a:cubicBezTo>
                <a:cubicBezTo>
                  <a:pt x="69" y="199"/>
                  <a:pt x="69" y="200"/>
                  <a:pt x="68" y="200"/>
                </a:cubicBezTo>
                <a:close/>
                <a:moveTo>
                  <a:pt x="53" y="186"/>
                </a:moveTo>
                <a:cubicBezTo>
                  <a:pt x="53" y="185"/>
                  <a:pt x="54" y="185"/>
                  <a:pt x="53" y="184"/>
                </a:cubicBezTo>
                <a:cubicBezTo>
                  <a:pt x="53" y="184"/>
                  <a:pt x="53" y="185"/>
                  <a:pt x="53" y="186"/>
                </a:cubicBezTo>
                <a:close/>
                <a:moveTo>
                  <a:pt x="66" y="197"/>
                </a:moveTo>
                <a:cubicBezTo>
                  <a:pt x="67" y="196"/>
                  <a:pt x="66" y="197"/>
                  <a:pt x="66" y="196"/>
                </a:cubicBezTo>
                <a:cubicBezTo>
                  <a:pt x="66" y="196"/>
                  <a:pt x="66" y="197"/>
                  <a:pt x="66" y="197"/>
                </a:cubicBezTo>
                <a:close/>
                <a:moveTo>
                  <a:pt x="71" y="202"/>
                </a:moveTo>
                <a:cubicBezTo>
                  <a:pt x="71" y="202"/>
                  <a:pt x="72" y="202"/>
                  <a:pt x="72" y="201"/>
                </a:cubicBezTo>
                <a:cubicBezTo>
                  <a:pt x="71" y="201"/>
                  <a:pt x="70" y="202"/>
                  <a:pt x="71" y="202"/>
                </a:cubicBezTo>
                <a:close/>
                <a:moveTo>
                  <a:pt x="60" y="193"/>
                </a:moveTo>
                <a:cubicBezTo>
                  <a:pt x="61" y="193"/>
                  <a:pt x="61" y="193"/>
                  <a:pt x="61" y="194"/>
                </a:cubicBezTo>
                <a:cubicBezTo>
                  <a:pt x="61" y="193"/>
                  <a:pt x="61" y="194"/>
                  <a:pt x="61" y="194"/>
                </a:cubicBezTo>
                <a:cubicBezTo>
                  <a:pt x="61" y="194"/>
                  <a:pt x="62" y="193"/>
                  <a:pt x="61" y="193"/>
                </a:cubicBezTo>
                <a:cubicBezTo>
                  <a:pt x="61" y="193"/>
                  <a:pt x="61" y="193"/>
                  <a:pt x="60" y="193"/>
                </a:cubicBezTo>
                <a:close/>
                <a:moveTo>
                  <a:pt x="54" y="191"/>
                </a:moveTo>
                <a:cubicBezTo>
                  <a:pt x="55" y="191"/>
                  <a:pt x="56" y="190"/>
                  <a:pt x="56" y="189"/>
                </a:cubicBezTo>
                <a:cubicBezTo>
                  <a:pt x="55" y="189"/>
                  <a:pt x="54" y="190"/>
                  <a:pt x="54" y="191"/>
                </a:cubicBezTo>
                <a:close/>
                <a:moveTo>
                  <a:pt x="76" y="210"/>
                </a:moveTo>
                <a:cubicBezTo>
                  <a:pt x="77" y="209"/>
                  <a:pt x="78" y="209"/>
                  <a:pt x="78" y="208"/>
                </a:cubicBezTo>
                <a:cubicBezTo>
                  <a:pt x="78" y="208"/>
                  <a:pt x="76" y="210"/>
                  <a:pt x="76" y="210"/>
                </a:cubicBezTo>
                <a:close/>
                <a:moveTo>
                  <a:pt x="75" y="208"/>
                </a:moveTo>
                <a:cubicBezTo>
                  <a:pt x="75" y="208"/>
                  <a:pt x="75" y="208"/>
                  <a:pt x="75" y="208"/>
                </a:cubicBezTo>
                <a:cubicBezTo>
                  <a:pt x="75" y="208"/>
                  <a:pt x="75" y="207"/>
                  <a:pt x="75" y="207"/>
                </a:cubicBezTo>
                <a:cubicBezTo>
                  <a:pt x="75" y="207"/>
                  <a:pt x="75" y="207"/>
                  <a:pt x="75" y="207"/>
                </a:cubicBezTo>
                <a:cubicBezTo>
                  <a:pt x="74" y="207"/>
                  <a:pt x="75" y="207"/>
                  <a:pt x="74" y="208"/>
                </a:cubicBezTo>
                <a:lnTo>
                  <a:pt x="75" y="208"/>
                </a:lnTo>
                <a:close/>
                <a:moveTo>
                  <a:pt x="74" y="206"/>
                </a:moveTo>
                <a:cubicBezTo>
                  <a:pt x="73" y="207"/>
                  <a:pt x="73" y="205"/>
                  <a:pt x="73" y="206"/>
                </a:cubicBezTo>
                <a:cubicBezTo>
                  <a:pt x="73" y="206"/>
                  <a:pt x="72" y="207"/>
                  <a:pt x="73" y="207"/>
                </a:cubicBezTo>
                <a:cubicBezTo>
                  <a:pt x="73" y="207"/>
                  <a:pt x="73" y="207"/>
                  <a:pt x="73" y="207"/>
                </a:cubicBezTo>
                <a:cubicBezTo>
                  <a:pt x="73" y="207"/>
                  <a:pt x="73" y="207"/>
                  <a:pt x="73" y="207"/>
                </a:cubicBezTo>
                <a:cubicBezTo>
                  <a:pt x="74" y="207"/>
                  <a:pt x="74" y="206"/>
                  <a:pt x="74" y="206"/>
                </a:cubicBezTo>
                <a:close/>
                <a:moveTo>
                  <a:pt x="50" y="189"/>
                </a:moveTo>
                <a:cubicBezTo>
                  <a:pt x="51" y="190"/>
                  <a:pt x="52" y="189"/>
                  <a:pt x="51" y="188"/>
                </a:cubicBezTo>
                <a:cubicBezTo>
                  <a:pt x="51" y="189"/>
                  <a:pt x="51" y="189"/>
                  <a:pt x="50" y="189"/>
                </a:cubicBezTo>
                <a:close/>
                <a:moveTo>
                  <a:pt x="53" y="192"/>
                </a:moveTo>
                <a:cubicBezTo>
                  <a:pt x="54" y="193"/>
                  <a:pt x="54" y="192"/>
                  <a:pt x="54" y="192"/>
                </a:cubicBezTo>
                <a:cubicBezTo>
                  <a:pt x="54" y="192"/>
                  <a:pt x="54" y="191"/>
                  <a:pt x="54" y="191"/>
                </a:cubicBezTo>
                <a:lnTo>
                  <a:pt x="53" y="192"/>
                </a:lnTo>
                <a:close/>
                <a:moveTo>
                  <a:pt x="73" y="209"/>
                </a:moveTo>
                <a:cubicBezTo>
                  <a:pt x="73" y="209"/>
                  <a:pt x="73" y="210"/>
                  <a:pt x="73" y="209"/>
                </a:cubicBezTo>
                <a:cubicBezTo>
                  <a:pt x="73" y="209"/>
                  <a:pt x="74" y="210"/>
                  <a:pt x="74" y="209"/>
                </a:cubicBezTo>
                <a:cubicBezTo>
                  <a:pt x="74" y="209"/>
                  <a:pt x="74" y="208"/>
                  <a:pt x="74" y="208"/>
                </a:cubicBezTo>
                <a:cubicBezTo>
                  <a:pt x="73" y="209"/>
                  <a:pt x="73" y="208"/>
                  <a:pt x="73" y="208"/>
                </a:cubicBezTo>
                <a:cubicBezTo>
                  <a:pt x="73" y="208"/>
                  <a:pt x="73" y="209"/>
                  <a:pt x="73" y="209"/>
                </a:cubicBezTo>
                <a:cubicBezTo>
                  <a:pt x="73" y="209"/>
                  <a:pt x="73" y="209"/>
                  <a:pt x="73" y="209"/>
                </a:cubicBezTo>
                <a:close/>
                <a:moveTo>
                  <a:pt x="49" y="190"/>
                </a:moveTo>
                <a:cubicBezTo>
                  <a:pt x="49" y="190"/>
                  <a:pt x="50" y="189"/>
                  <a:pt x="50" y="189"/>
                </a:cubicBezTo>
                <a:cubicBezTo>
                  <a:pt x="50" y="189"/>
                  <a:pt x="49" y="190"/>
                  <a:pt x="49" y="190"/>
                </a:cubicBezTo>
                <a:close/>
                <a:moveTo>
                  <a:pt x="52" y="194"/>
                </a:moveTo>
                <a:cubicBezTo>
                  <a:pt x="53" y="194"/>
                  <a:pt x="54" y="193"/>
                  <a:pt x="53" y="192"/>
                </a:cubicBezTo>
                <a:cubicBezTo>
                  <a:pt x="53" y="193"/>
                  <a:pt x="52" y="193"/>
                  <a:pt x="52" y="194"/>
                </a:cubicBezTo>
                <a:close/>
                <a:moveTo>
                  <a:pt x="66" y="205"/>
                </a:moveTo>
                <a:cubicBezTo>
                  <a:pt x="66" y="205"/>
                  <a:pt x="67" y="204"/>
                  <a:pt x="67" y="204"/>
                </a:cubicBezTo>
                <a:cubicBezTo>
                  <a:pt x="67" y="204"/>
                  <a:pt x="67" y="204"/>
                  <a:pt x="67" y="204"/>
                </a:cubicBezTo>
                <a:cubicBezTo>
                  <a:pt x="67" y="204"/>
                  <a:pt x="66" y="205"/>
                  <a:pt x="66" y="205"/>
                </a:cubicBezTo>
                <a:close/>
                <a:moveTo>
                  <a:pt x="58" y="198"/>
                </a:moveTo>
                <a:cubicBezTo>
                  <a:pt x="57" y="198"/>
                  <a:pt x="57" y="197"/>
                  <a:pt x="57" y="197"/>
                </a:cubicBezTo>
                <a:cubicBezTo>
                  <a:pt x="56" y="197"/>
                  <a:pt x="57" y="198"/>
                  <a:pt x="58" y="198"/>
                </a:cubicBezTo>
                <a:close/>
                <a:moveTo>
                  <a:pt x="50" y="197"/>
                </a:moveTo>
                <a:cubicBezTo>
                  <a:pt x="51" y="196"/>
                  <a:pt x="51" y="195"/>
                  <a:pt x="52" y="195"/>
                </a:cubicBezTo>
                <a:cubicBezTo>
                  <a:pt x="52" y="194"/>
                  <a:pt x="52" y="194"/>
                  <a:pt x="52" y="194"/>
                </a:cubicBezTo>
                <a:cubicBezTo>
                  <a:pt x="51" y="195"/>
                  <a:pt x="50" y="196"/>
                  <a:pt x="50" y="197"/>
                </a:cubicBezTo>
                <a:close/>
                <a:moveTo>
                  <a:pt x="79" y="218"/>
                </a:moveTo>
                <a:cubicBezTo>
                  <a:pt x="80" y="219"/>
                  <a:pt x="80" y="218"/>
                  <a:pt x="80" y="218"/>
                </a:cubicBezTo>
                <a:cubicBezTo>
                  <a:pt x="80" y="218"/>
                  <a:pt x="80" y="218"/>
                  <a:pt x="79" y="218"/>
                </a:cubicBezTo>
                <a:close/>
                <a:moveTo>
                  <a:pt x="45" y="192"/>
                </a:moveTo>
                <a:cubicBezTo>
                  <a:pt x="45" y="192"/>
                  <a:pt x="47" y="192"/>
                  <a:pt x="46" y="191"/>
                </a:cubicBezTo>
                <a:cubicBezTo>
                  <a:pt x="46" y="192"/>
                  <a:pt x="45" y="191"/>
                  <a:pt x="45" y="192"/>
                </a:cubicBezTo>
                <a:close/>
                <a:moveTo>
                  <a:pt x="42" y="196"/>
                </a:moveTo>
                <a:cubicBezTo>
                  <a:pt x="44" y="196"/>
                  <a:pt x="43" y="194"/>
                  <a:pt x="45" y="193"/>
                </a:cubicBezTo>
                <a:cubicBezTo>
                  <a:pt x="44" y="193"/>
                  <a:pt x="44" y="193"/>
                  <a:pt x="44" y="193"/>
                </a:cubicBezTo>
                <a:cubicBezTo>
                  <a:pt x="44" y="194"/>
                  <a:pt x="42" y="194"/>
                  <a:pt x="42" y="196"/>
                </a:cubicBezTo>
                <a:close/>
                <a:moveTo>
                  <a:pt x="49" y="199"/>
                </a:moveTo>
                <a:cubicBezTo>
                  <a:pt x="49" y="198"/>
                  <a:pt x="50" y="198"/>
                  <a:pt x="49" y="197"/>
                </a:cubicBezTo>
                <a:cubicBezTo>
                  <a:pt x="49" y="198"/>
                  <a:pt x="48" y="198"/>
                  <a:pt x="49" y="199"/>
                </a:cubicBezTo>
                <a:close/>
                <a:moveTo>
                  <a:pt x="67" y="214"/>
                </a:moveTo>
                <a:cubicBezTo>
                  <a:pt x="67" y="214"/>
                  <a:pt x="66" y="215"/>
                  <a:pt x="67" y="215"/>
                </a:cubicBezTo>
                <a:cubicBezTo>
                  <a:pt x="66" y="214"/>
                  <a:pt x="68" y="214"/>
                  <a:pt x="68" y="214"/>
                </a:cubicBezTo>
                <a:cubicBezTo>
                  <a:pt x="67" y="214"/>
                  <a:pt x="67" y="214"/>
                  <a:pt x="67" y="214"/>
                </a:cubicBezTo>
                <a:close/>
                <a:moveTo>
                  <a:pt x="72" y="224"/>
                </a:moveTo>
                <a:cubicBezTo>
                  <a:pt x="72" y="224"/>
                  <a:pt x="74" y="222"/>
                  <a:pt x="74" y="221"/>
                </a:cubicBezTo>
                <a:cubicBezTo>
                  <a:pt x="74" y="222"/>
                  <a:pt x="72" y="224"/>
                  <a:pt x="72" y="224"/>
                </a:cubicBezTo>
                <a:close/>
                <a:moveTo>
                  <a:pt x="59" y="212"/>
                </a:moveTo>
                <a:cubicBezTo>
                  <a:pt x="59" y="211"/>
                  <a:pt x="61" y="211"/>
                  <a:pt x="61" y="211"/>
                </a:cubicBezTo>
                <a:cubicBezTo>
                  <a:pt x="60" y="211"/>
                  <a:pt x="59" y="211"/>
                  <a:pt x="59" y="212"/>
                </a:cubicBezTo>
                <a:close/>
                <a:moveTo>
                  <a:pt x="71" y="219"/>
                </a:moveTo>
                <a:cubicBezTo>
                  <a:pt x="71" y="219"/>
                  <a:pt x="70" y="219"/>
                  <a:pt x="70" y="218"/>
                </a:cubicBezTo>
                <a:cubicBezTo>
                  <a:pt x="70" y="219"/>
                  <a:pt x="70" y="219"/>
                  <a:pt x="71" y="219"/>
                </a:cubicBezTo>
                <a:close/>
                <a:moveTo>
                  <a:pt x="41" y="197"/>
                </a:moveTo>
                <a:cubicBezTo>
                  <a:pt x="42" y="198"/>
                  <a:pt x="42" y="197"/>
                  <a:pt x="42" y="196"/>
                </a:cubicBezTo>
                <a:cubicBezTo>
                  <a:pt x="42" y="196"/>
                  <a:pt x="42" y="196"/>
                  <a:pt x="41" y="197"/>
                </a:cubicBezTo>
                <a:close/>
                <a:moveTo>
                  <a:pt x="57" y="214"/>
                </a:moveTo>
                <a:cubicBezTo>
                  <a:pt x="57" y="214"/>
                  <a:pt x="57" y="214"/>
                  <a:pt x="57" y="215"/>
                </a:cubicBezTo>
                <a:cubicBezTo>
                  <a:pt x="58" y="214"/>
                  <a:pt x="58" y="214"/>
                  <a:pt x="58" y="213"/>
                </a:cubicBezTo>
                <a:cubicBezTo>
                  <a:pt x="58" y="214"/>
                  <a:pt x="58" y="214"/>
                  <a:pt x="57" y="214"/>
                </a:cubicBezTo>
                <a:close/>
                <a:moveTo>
                  <a:pt x="62" y="219"/>
                </a:moveTo>
                <a:cubicBezTo>
                  <a:pt x="62" y="218"/>
                  <a:pt x="62" y="218"/>
                  <a:pt x="62" y="218"/>
                </a:cubicBezTo>
                <a:cubicBezTo>
                  <a:pt x="61" y="218"/>
                  <a:pt x="61" y="218"/>
                  <a:pt x="62" y="219"/>
                </a:cubicBezTo>
                <a:close/>
                <a:moveTo>
                  <a:pt x="62" y="219"/>
                </a:moveTo>
                <a:cubicBezTo>
                  <a:pt x="62" y="220"/>
                  <a:pt x="63" y="220"/>
                  <a:pt x="63" y="220"/>
                </a:cubicBezTo>
                <a:cubicBezTo>
                  <a:pt x="63" y="220"/>
                  <a:pt x="62" y="219"/>
                  <a:pt x="62" y="219"/>
                </a:cubicBezTo>
                <a:close/>
                <a:moveTo>
                  <a:pt x="43" y="206"/>
                </a:moveTo>
                <a:cubicBezTo>
                  <a:pt x="43" y="205"/>
                  <a:pt x="44" y="204"/>
                  <a:pt x="43" y="204"/>
                </a:cubicBezTo>
                <a:cubicBezTo>
                  <a:pt x="42" y="205"/>
                  <a:pt x="42" y="205"/>
                  <a:pt x="43" y="206"/>
                </a:cubicBezTo>
                <a:close/>
                <a:moveTo>
                  <a:pt x="59" y="218"/>
                </a:moveTo>
                <a:cubicBezTo>
                  <a:pt x="60" y="219"/>
                  <a:pt x="60" y="218"/>
                  <a:pt x="60" y="217"/>
                </a:cubicBezTo>
                <a:cubicBezTo>
                  <a:pt x="60" y="217"/>
                  <a:pt x="59" y="218"/>
                  <a:pt x="59" y="218"/>
                </a:cubicBezTo>
                <a:close/>
                <a:moveTo>
                  <a:pt x="57" y="218"/>
                </a:moveTo>
                <a:cubicBezTo>
                  <a:pt x="57" y="217"/>
                  <a:pt x="58" y="217"/>
                  <a:pt x="58" y="216"/>
                </a:cubicBezTo>
                <a:cubicBezTo>
                  <a:pt x="58" y="216"/>
                  <a:pt x="57" y="217"/>
                  <a:pt x="57" y="218"/>
                </a:cubicBezTo>
                <a:close/>
                <a:moveTo>
                  <a:pt x="64" y="226"/>
                </a:moveTo>
                <a:cubicBezTo>
                  <a:pt x="65" y="225"/>
                  <a:pt x="66" y="225"/>
                  <a:pt x="66" y="224"/>
                </a:cubicBezTo>
                <a:cubicBezTo>
                  <a:pt x="66" y="224"/>
                  <a:pt x="66" y="224"/>
                  <a:pt x="66" y="223"/>
                </a:cubicBezTo>
                <a:cubicBezTo>
                  <a:pt x="65" y="224"/>
                  <a:pt x="64" y="225"/>
                  <a:pt x="64" y="226"/>
                </a:cubicBezTo>
                <a:close/>
                <a:moveTo>
                  <a:pt x="49" y="214"/>
                </a:moveTo>
                <a:cubicBezTo>
                  <a:pt x="50" y="214"/>
                  <a:pt x="51" y="213"/>
                  <a:pt x="51" y="212"/>
                </a:cubicBezTo>
                <a:cubicBezTo>
                  <a:pt x="50" y="213"/>
                  <a:pt x="49" y="213"/>
                  <a:pt x="49" y="214"/>
                </a:cubicBezTo>
                <a:close/>
                <a:moveTo>
                  <a:pt x="57" y="221"/>
                </a:moveTo>
                <a:cubicBezTo>
                  <a:pt x="58" y="220"/>
                  <a:pt x="59" y="220"/>
                  <a:pt x="59" y="219"/>
                </a:cubicBezTo>
                <a:cubicBezTo>
                  <a:pt x="58" y="219"/>
                  <a:pt x="56" y="220"/>
                  <a:pt x="57" y="221"/>
                </a:cubicBezTo>
                <a:close/>
                <a:moveTo>
                  <a:pt x="41" y="208"/>
                </a:moveTo>
                <a:cubicBezTo>
                  <a:pt x="41" y="208"/>
                  <a:pt x="41" y="207"/>
                  <a:pt x="41" y="207"/>
                </a:cubicBezTo>
                <a:cubicBezTo>
                  <a:pt x="41" y="207"/>
                  <a:pt x="40" y="208"/>
                  <a:pt x="41" y="208"/>
                </a:cubicBezTo>
                <a:close/>
                <a:moveTo>
                  <a:pt x="62" y="226"/>
                </a:moveTo>
                <a:cubicBezTo>
                  <a:pt x="62" y="225"/>
                  <a:pt x="63" y="225"/>
                  <a:pt x="62" y="224"/>
                </a:cubicBezTo>
                <a:cubicBezTo>
                  <a:pt x="62" y="225"/>
                  <a:pt x="61" y="225"/>
                  <a:pt x="62" y="226"/>
                </a:cubicBezTo>
                <a:close/>
                <a:moveTo>
                  <a:pt x="53" y="219"/>
                </a:moveTo>
                <a:cubicBezTo>
                  <a:pt x="54" y="219"/>
                  <a:pt x="54" y="220"/>
                  <a:pt x="55" y="219"/>
                </a:cubicBezTo>
                <a:cubicBezTo>
                  <a:pt x="54" y="219"/>
                  <a:pt x="54" y="218"/>
                  <a:pt x="53" y="219"/>
                </a:cubicBezTo>
                <a:close/>
                <a:moveTo>
                  <a:pt x="68" y="232"/>
                </a:moveTo>
                <a:cubicBezTo>
                  <a:pt x="69" y="233"/>
                  <a:pt x="70" y="231"/>
                  <a:pt x="69" y="231"/>
                </a:cubicBezTo>
                <a:cubicBezTo>
                  <a:pt x="69" y="231"/>
                  <a:pt x="69" y="232"/>
                  <a:pt x="68" y="232"/>
                </a:cubicBezTo>
                <a:close/>
                <a:moveTo>
                  <a:pt x="55" y="224"/>
                </a:moveTo>
                <a:cubicBezTo>
                  <a:pt x="56" y="223"/>
                  <a:pt x="57" y="222"/>
                  <a:pt x="57" y="221"/>
                </a:cubicBezTo>
                <a:cubicBezTo>
                  <a:pt x="56" y="222"/>
                  <a:pt x="56" y="223"/>
                  <a:pt x="55" y="224"/>
                </a:cubicBezTo>
                <a:close/>
                <a:moveTo>
                  <a:pt x="62" y="228"/>
                </a:moveTo>
                <a:cubicBezTo>
                  <a:pt x="63" y="228"/>
                  <a:pt x="63" y="228"/>
                  <a:pt x="64" y="228"/>
                </a:cubicBezTo>
                <a:cubicBezTo>
                  <a:pt x="63" y="227"/>
                  <a:pt x="64" y="227"/>
                  <a:pt x="63" y="226"/>
                </a:cubicBezTo>
                <a:cubicBezTo>
                  <a:pt x="63" y="227"/>
                  <a:pt x="62" y="228"/>
                  <a:pt x="62" y="228"/>
                </a:cubicBezTo>
                <a:close/>
                <a:moveTo>
                  <a:pt x="53" y="220"/>
                </a:moveTo>
                <a:cubicBezTo>
                  <a:pt x="53" y="220"/>
                  <a:pt x="54" y="219"/>
                  <a:pt x="53" y="219"/>
                </a:cubicBezTo>
                <a:cubicBezTo>
                  <a:pt x="52" y="221"/>
                  <a:pt x="51" y="222"/>
                  <a:pt x="53" y="220"/>
                </a:cubicBezTo>
                <a:close/>
                <a:moveTo>
                  <a:pt x="47" y="216"/>
                </a:moveTo>
                <a:cubicBezTo>
                  <a:pt x="47" y="217"/>
                  <a:pt x="46" y="217"/>
                  <a:pt x="47" y="218"/>
                </a:cubicBezTo>
                <a:cubicBezTo>
                  <a:pt x="47" y="217"/>
                  <a:pt x="47" y="217"/>
                  <a:pt x="48" y="217"/>
                </a:cubicBezTo>
                <a:cubicBezTo>
                  <a:pt x="48" y="216"/>
                  <a:pt x="48" y="216"/>
                  <a:pt x="47" y="216"/>
                </a:cubicBezTo>
                <a:close/>
                <a:moveTo>
                  <a:pt x="59" y="227"/>
                </a:moveTo>
                <a:cubicBezTo>
                  <a:pt x="59" y="227"/>
                  <a:pt x="59" y="227"/>
                  <a:pt x="59" y="228"/>
                </a:cubicBezTo>
                <a:cubicBezTo>
                  <a:pt x="59" y="227"/>
                  <a:pt x="60" y="227"/>
                  <a:pt x="60" y="226"/>
                </a:cubicBezTo>
                <a:cubicBezTo>
                  <a:pt x="60" y="227"/>
                  <a:pt x="59" y="226"/>
                  <a:pt x="59" y="227"/>
                </a:cubicBezTo>
                <a:close/>
                <a:moveTo>
                  <a:pt x="57" y="227"/>
                </a:moveTo>
                <a:cubicBezTo>
                  <a:pt x="57" y="227"/>
                  <a:pt x="59" y="226"/>
                  <a:pt x="58" y="226"/>
                </a:cubicBezTo>
                <a:cubicBezTo>
                  <a:pt x="58" y="226"/>
                  <a:pt x="57" y="226"/>
                  <a:pt x="57" y="227"/>
                </a:cubicBezTo>
                <a:close/>
                <a:moveTo>
                  <a:pt x="51" y="223"/>
                </a:moveTo>
                <a:cubicBezTo>
                  <a:pt x="51" y="222"/>
                  <a:pt x="52" y="222"/>
                  <a:pt x="52" y="221"/>
                </a:cubicBezTo>
                <a:cubicBezTo>
                  <a:pt x="51" y="222"/>
                  <a:pt x="51" y="222"/>
                  <a:pt x="51" y="223"/>
                </a:cubicBezTo>
                <a:close/>
                <a:moveTo>
                  <a:pt x="33" y="211"/>
                </a:moveTo>
                <a:cubicBezTo>
                  <a:pt x="34" y="212"/>
                  <a:pt x="35" y="210"/>
                  <a:pt x="35" y="209"/>
                </a:cubicBezTo>
                <a:cubicBezTo>
                  <a:pt x="34" y="210"/>
                  <a:pt x="34" y="211"/>
                  <a:pt x="33" y="211"/>
                </a:cubicBezTo>
                <a:close/>
                <a:moveTo>
                  <a:pt x="40" y="214"/>
                </a:moveTo>
                <a:cubicBezTo>
                  <a:pt x="40" y="214"/>
                  <a:pt x="41" y="214"/>
                  <a:pt x="40" y="213"/>
                </a:cubicBezTo>
                <a:cubicBezTo>
                  <a:pt x="40" y="213"/>
                  <a:pt x="39" y="214"/>
                  <a:pt x="40" y="214"/>
                </a:cubicBezTo>
                <a:close/>
                <a:moveTo>
                  <a:pt x="35" y="215"/>
                </a:moveTo>
                <a:cubicBezTo>
                  <a:pt x="36" y="215"/>
                  <a:pt x="37" y="214"/>
                  <a:pt x="37" y="213"/>
                </a:cubicBezTo>
                <a:cubicBezTo>
                  <a:pt x="36" y="214"/>
                  <a:pt x="35" y="215"/>
                  <a:pt x="35" y="215"/>
                </a:cubicBezTo>
                <a:close/>
                <a:moveTo>
                  <a:pt x="48" y="223"/>
                </a:moveTo>
                <a:cubicBezTo>
                  <a:pt x="49" y="223"/>
                  <a:pt x="49" y="222"/>
                  <a:pt x="48" y="222"/>
                </a:cubicBezTo>
                <a:cubicBezTo>
                  <a:pt x="48" y="222"/>
                  <a:pt x="48" y="223"/>
                  <a:pt x="48" y="223"/>
                </a:cubicBezTo>
                <a:close/>
                <a:moveTo>
                  <a:pt x="38" y="217"/>
                </a:moveTo>
                <a:cubicBezTo>
                  <a:pt x="38" y="217"/>
                  <a:pt x="39" y="216"/>
                  <a:pt x="39" y="215"/>
                </a:cubicBezTo>
                <a:lnTo>
                  <a:pt x="38" y="217"/>
                </a:lnTo>
                <a:close/>
                <a:moveTo>
                  <a:pt x="43" y="223"/>
                </a:moveTo>
                <a:cubicBezTo>
                  <a:pt x="43" y="223"/>
                  <a:pt x="45" y="222"/>
                  <a:pt x="44" y="221"/>
                </a:cubicBezTo>
                <a:cubicBezTo>
                  <a:pt x="44" y="222"/>
                  <a:pt x="42" y="223"/>
                  <a:pt x="43" y="223"/>
                </a:cubicBezTo>
                <a:close/>
                <a:moveTo>
                  <a:pt x="62" y="237"/>
                </a:moveTo>
                <a:cubicBezTo>
                  <a:pt x="62" y="237"/>
                  <a:pt x="63" y="236"/>
                  <a:pt x="62" y="235"/>
                </a:cubicBezTo>
                <a:cubicBezTo>
                  <a:pt x="62" y="236"/>
                  <a:pt x="61" y="237"/>
                  <a:pt x="62" y="237"/>
                </a:cubicBezTo>
                <a:close/>
                <a:moveTo>
                  <a:pt x="30" y="213"/>
                </a:moveTo>
                <a:cubicBezTo>
                  <a:pt x="30" y="212"/>
                  <a:pt x="31" y="212"/>
                  <a:pt x="30" y="211"/>
                </a:cubicBezTo>
                <a:cubicBezTo>
                  <a:pt x="30" y="212"/>
                  <a:pt x="29" y="212"/>
                  <a:pt x="30" y="213"/>
                </a:cubicBezTo>
                <a:close/>
                <a:moveTo>
                  <a:pt x="49" y="228"/>
                </a:moveTo>
                <a:cubicBezTo>
                  <a:pt x="50" y="229"/>
                  <a:pt x="50" y="227"/>
                  <a:pt x="50" y="228"/>
                </a:cubicBezTo>
                <a:cubicBezTo>
                  <a:pt x="51" y="227"/>
                  <a:pt x="51" y="227"/>
                  <a:pt x="51" y="227"/>
                </a:cubicBezTo>
                <a:cubicBezTo>
                  <a:pt x="51" y="227"/>
                  <a:pt x="51" y="227"/>
                  <a:pt x="51" y="227"/>
                </a:cubicBezTo>
                <a:cubicBezTo>
                  <a:pt x="50" y="228"/>
                  <a:pt x="49" y="227"/>
                  <a:pt x="49" y="228"/>
                </a:cubicBezTo>
                <a:close/>
                <a:moveTo>
                  <a:pt x="44" y="225"/>
                </a:moveTo>
                <a:cubicBezTo>
                  <a:pt x="44" y="224"/>
                  <a:pt x="45" y="224"/>
                  <a:pt x="44" y="223"/>
                </a:cubicBezTo>
                <a:cubicBezTo>
                  <a:pt x="44" y="224"/>
                  <a:pt x="44" y="224"/>
                  <a:pt x="44" y="225"/>
                </a:cubicBezTo>
                <a:close/>
                <a:moveTo>
                  <a:pt x="64" y="238"/>
                </a:moveTo>
                <a:cubicBezTo>
                  <a:pt x="63" y="238"/>
                  <a:pt x="63" y="239"/>
                  <a:pt x="63" y="239"/>
                </a:cubicBezTo>
                <a:cubicBezTo>
                  <a:pt x="64" y="239"/>
                  <a:pt x="64" y="239"/>
                  <a:pt x="64" y="238"/>
                </a:cubicBezTo>
                <a:close/>
                <a:moveTo>
                  <a:pt x="29" y="217"/>
                </a:moveTo>
                <a:cubicBezTo>
                  <a:pt x="30" y="217"/>
                  <a:pt x="30" y="216"/>
                  <a:pt x="30" y="215"/>
                </a:cubicBezTo>
                <a:cubicBezTo>
                  <a:pt x="30" y="216"/>
                  <a:pt x="29" y="216"/>
                  <a:pt x="29" y="217"/>
                </a:cubicBezTo>
                <a:close/>
                <a:moveTo>
                  <a:pt x="55" y="237"/>
                </a:moveTo>
                <a:cubicBezTo>
                  <a:pt x="55" y="236"/>
                  <a:pt x="56" y="236"/>
                  <a:pt x="56" y="235"/>
                </a:cubicBezTo>
                <a:cubicBezTo>
                  <a:pt x="55" y="235"/>
                  <a:pt x="55" y="236"/>
                  <a:pt x="55" y="237"/>
                </a:cubicBezTo>
                <a:close/>
                <a:moveTo>
                  <a:pt x="47" y="231"/>
                </a:moveTo>
                <a:cubicBezTo>
                  <a:pt x="47" y="232"/>
                  <a:pt x="48" y="230"/>
                  <a:pt x="48" y="230"/>
                </a:cubicBezTo>
                <a:cubicBezTo>
                  <a:pt x="47" y="230"/>
                  <a:pt x="47" y="230"/>
                  <a:pt x="47" y="231"/>
                </a:cubicBezTo>
                <a:close/>
                <a:moveTo>
                  <a:pt x="61" y="240"/>
                </a:moveTo>
                <a:cubicBezTo>
                  <a:pt x="62" y="240"/>
                  <a:pt x="61" y="240"/>
                  <a:pt x="61" y="239"/>
                </a:cubicBezTo>
                <a:cubicBezTo>
                  <a:pt x="61" y="240"/>
                  <a:pt x="61" y="240"/>
                  <a:pt x="61" y="240"/>
                </a:cubicBezTo>
                <a:close/>
                <a:moveTo>
                  <a:pt x="34" y="223"/>
                </a:moveTo>
                <a:cubicBezTo>
                  <a:pt x="34" y="222"/>
                  <a:pt x="35" y="222"/>
                  <a:pt x="35" y="221"/>
                </a:cubicBezTo>
                <a:cubicBezTo>
                  <a:pt x="34" y="221"/>
                  <a:pt x="33" y="222"/>
                  <a:pt x="34" y="223"/>
                </a:cubicBezTo>
                <a:close/>
                <a:moveTo>
                  <a:pt x="26" y="217"/>
                </a:moveTo>
                <a:cubicBezTo>
                  <a:pt x="26" y="217"/>
                  <a:pt x="27" y="217"/>
                  <a:pt x="26" y="216"/>
                </a:cubicBezTo>
                <a:cubicBezTo>
                  <a:pt x="26" y="217"/>
                  <a:pt x="26" y="217"/>
                  <a:pt x="26" y="217"/>
                </a:cubicBezTo>
                <a:close/>
                <a:moveTo>
                  <a:pt x="32" y="222"/>
                </a:moveTo>
                <a:cubicBezTo>
                  <a:pt x="33" y="222"/>
                  <a:pt x="33" y="222"/>
                  <a:pt x="33" y="221"/>
                </a:cubicBezTo>
                <a:cubicBezTo>
                  <a:pt x="32" y="221"/>
                  <a:pt x="32" y="222"/>
                  <a:pt x="32" y="222"/>
                </a:cubicBezTo>
                <a:close/>
                <a:moveTo>
                  <a:pt x="27" y="218"/>
                </a:moveTo>
                <a:cubicBezTo>
                  <a:pt x="27" y="219"/>
                  <a:pt x="26" y="220"/>
                  <a:pt x="27" y="221"/>
                </a:cubicBezTo>
                <a:cubicBezTo>
                  <a:pt x="27" y="220"/>
                  <a:pt x="27" y="220"/>
                  <a:pt x="28" y="219"/>
                </a:cubicBezTo>
                <a:cubicBezTo>
                  <a:pt x="28" y="219"/>
                  <a:pt x="28" y="218"/>
                  <a:pt x="27" y="218"/>
                </a:cubicBezTo>
                <a:close/>
                <a:moveTo>
                  <a:pt x="32" y="225"/>
                </a:moveTo>
                <a:cubicBezTo>
                  <a:pt x="33" y="224"/>
                  <a:pt x="33" y="224"/>
                  <a:pt x="34" y="223"/>
                </a:cubicBezTo>
                <a:cubicBezTo>
                  <a:pt x="33" y="223"/>
                  <a:pt x="33" y="223"/>
                  <a:pt x="33" y="223"/>
                </a:cubicBezTo>
                <a:cubicBezTo>
                  <a:pt x="32" y="223"/>
                  <a:pt x="32" y="224"/>
                  <a:pt x="32" y="225"/>
                </a:cubicBezTo>
                <a:close/>
                <a:moveTo>
                  <a:pt x="23" y="221"/>
                </a:moveTo>
                <a:cubicBezTo>
                  <a:pt x="24" y="220"/>
                  <a:pt x="25" y="219"/>
                  <a:pt x="26" y="217"/>
                </a:cubicBezTo>
                <a:cubicBezTo>
                  <a:pt x="25" y="219"/>
                  <a:pt x="24" y="220"/>
                  <a:pt x="23" y="221"/>
                </a:cubicBezTo>
                <a:close/>
                <a:moveTo>
                  <a:pt x="57" y="242"/>
                </a:moveTo>
                <a:cubicBezTo>
                  <a:pt x="58" y="243"/>
                  <a:pt x="58" y="243"/>
                  <a:pt x="58" y="243"/>
                </a:cubicBezTo>
                <a:cubicBezTo>
                  <a:pt x="59" y="243"/>
                  <a:pt x="58" y="242"/>
                  <a:pt x="58" y="241"/>
                </a:cubicBezTo>
                <a:lnTo>
                  <a:pt x="57" y="242"/>
                </a:lnTo>
                <a:close/>
                <a:moveTo>
                  <a:pt x="25" y="220"/>
                </a:moveTo>
                <a:cubicBezTo>
                  <a:pt x="26" y="220"/>
                  <a:pt x="26" y="219"/>
                  <a:pt x="26" y="218"/>
                </a:cubicBezTo>
                <a:cubicBezTo>
                  <a:pt x="26" y="218"/>
                  <a:pt x="25" y="219"/>
                  <a:pt x="25" y="220"/>
                </a:cubicBezTo>
                <a:close/>
                <a:moveTo>
                  <a:pt x="44" y="234"/>
                </a:moveTo>
                <a:cubicBezTo>
                  <a:pt x="44" y="234"/>
                  <a:pt x="45" y="233"/>
                  <a:pt x="45" y="233"/>
                </a:cubicBezTo>
                <a:cubicBezTo>
                  <a:pt x="44" y="233"/>
                  <a:pt x="43" y="233"/>
                  <a:pt x="44" y="234"/>
                </a:cubicBezTo>
                <a:close/>
                <a:moveTo>
                  <a:pt x="49" y="243"/>
                </a:moveTo>
                <a:cubicBezTo>
                  <a:pt x="50" y="242"/>
                  <a:pt x="52" y="240"/>
                  <a:pt x="52" y="239"/>
                </a:cubicBezTo>
                <a:cubicBezTo>
                  <a:pt x="51" y="241"/>
                  <a:pt x="49" y="241"/>
                  <a:pt x="49" y="243"/>
                </a:cubicBezTo>
                <a:close/>
                <a:moveTo>
                  <a:pt x="31" y="225"/>
                </a:moveTo>
                <a:cubicBezTo>
                  <a:pt x="32" y="225"/>
                  <a:pt x="31" y="226"/>
                  <a:pt x="31" y="226"/>
                </a:cubicBezTo>
                <a:cubicBezTo>
                  <a:pt x="32" y="226"/>
                  <a:pt x="32" y="226"/>
                  <a:pt x="32" y="225"/>
                </a:cubicBezTo>
                <a:cubicBezTo>
                  <a:pt x="32" y="225"/>
                  <a:pt x="32" y="225"/>
                  <a:pt x="31" y="225"/>
                </a:cubicBezTo>
                <a:close/>
                <a:moveTo>
                  <a:pt x="42" y="242"/>
                </a:moveTo>
                <a:cubicBezTo>
                  <a:pt x="43" y="241"/>
                  <a:pt x="45" y="239"/>
                  <a:pt x="46" y="236"/>
                </a:cubicBezTo>
                <a:cubicBezTo>
                  <a:pt x="46" y="237"/>
                  <a:pt x="46" y="238"/>
                  <a:pt x="47" y="237"/>
                </a:cubicBezTo>
                <a:cubicBezTo>
                  <a:pt x="47" y="236"/>
                  <a:pt x="46" y="236"/>
                  <a:pt x="46" y="235"/>
                </a:cubicBezTo>
                <a:cubicBezTo>
                  <a:pt x="45" y="238"/>
                  <a:pt x="42" y="240"/>
                  <a:pt x="42" y="242"/>
                </a:cubicBezTo>
                <a:close/>
                <a:moveTo>
                  <a:pt x="23" y="220"/>
                </a:moveTo>
                <a:cubicBezTo>
                  <a:pt x="23" y="220"/>
                  <a:pt x="22" y="220"/>
                  <a:pt x="23" y="219"/>
                </a:cubicBezTo>
                <a:cubicBezTo>
                  <a:pt x="22" y="219"/>
                  <a:pt x="22" y="219"/>
                  <a:pt x="22" y="219"/>
                </a:cubicBezTo>
                <a:cubicBezTo>
                  <a:pt x="22" y="219"/>
                  <a:pt x="22" y="221"/>
                  <a:pt x="23" y="220"/>
                </a:cubicBezTo>
                <a:close/>
                <a:moveTo>
                  <a:pt x="30" y="227"/>
                </a:moveTo>
                <a:cubicBezTo>
                  <a:pt x="30" y="227"/>
                  <a:pt x="30" y="227"/>
                  <a:pt x="31" y="228"/>
                </a:cubicBezTo>
                <a:cubicBezTo>
                  <a:pt x="31" y="227"/>
                  <a:pt x="31" y="227"/>
                  <a:pt x="31" y="227"/>
                </a:cubicBezTo>
                <a:cubicBezTo>
                  <a:pt x="31" y="226"/>
                  <a:pt x="32" y="227"/>
                  <a:pt x="31" y="226"/>
                </a:cubicBezTo>
                <a:cubicBezTo>
                  <a:pt x="31" y="226"/>
                  <a:pt x="31" y="226"/>
                  <a:pt x="30" y="227"/>
                </a:cubicBezTo>
                <a:close/>
                <a:moveTo>
                  <a:pt x="31" y="230"/>
                </a:moveTo>
                <a:cubicBezTo>
                  <a:pt x="32" y="229"/>
                  <a:pt x="33" y="228"/>
                  <a:pt x="33" y="228"/>
                </a:cubicBezTo>
                <a:cubicBezTo>
                  <a:pt x="32" y="228"/>
                  <a:pt x="31" y="229"/>
                  <a:pt x="31" y="230"/>
                </a:cubicBezTo>
                <a:close/>
                <a:moveTo>
                  <a:pt x="57" y="246"/>
                </a:moveTo>
                <a:cubicBezTo>
                  <a:pt x="57" y="246"/>
                  <a:pt x="57" y="246"/>
                  <a:pt x="58" y="246"/>
                </a:cubicBezTo>
                <a:cubicBezTo>
                  <a:pt x="57" y="246"/>
                  <a:pt x="57" y="246"/>
                  <a:pt x="57" y="246"/>
                </a:cubicBezTo>
                <a:close/>
                <a:moveTo>
                  <a:pt x="21" y="224"/>
                </a:moveTo>
                <a:cubicBezTo>
                  <a:pt x="22" y="224"/>
                  <a:pt x="22" y="223"/>
                  <a:pt x="22" y="223"/>
                </a:cubicBezTo>
                <a:cubicBezTo>
                  <a:pt x="22" y="223"/>
                  <a:pt x="21" y="224"/>
                  <a:pt x="21" y="224"/>
                </a:cubicBezTo>
                <a:close/>
                <a:moveTo>
                  <a:pt x="52" y="249"/>
                </a:moveTo>
                <a:cubicBezTo>
                  <a:pt x="52" y="249"/>
                  <a:pt x="52" y="249"/>
                  <a:pt x="51" y="249"/>
                </a:cubicBezTo>
                <a:cubicBezTo>
                  <a:pt x="52" y="250"/>
                  <a:pt x="52" y="249"/>
                  <a:pt x="52" y="250"/>
                </a:cubicBezTo>
                <a:cubicBezTo>
                  <a:pt x="53" y="248"/>
                  <a:pt x="53" y="248"/>
                  <a:pt x="54" y="247"/>
                </a:cubicBezTo>
                <a:cubicBezTo>
                  <a:pt x="53" y="247"/>
                  <a:pt x="52" y="248"/>
                  <a:pt x="52" y="249"/>
                </a:cubicBezTo>
                <a:close/>
                <a:moveTo>
                  <a:pt x="29" y="230"/>
                </a:moveTo>
                <a:cubicBezTo>
                  <a:pt x="29" y="230"/>
                  <a:pt x="29" y="230"/>
                  <a:pt x="29" y="230"/>
                </a:cubicBezTo>
                <a:cubicBezTo>
                  <a:pt x="29" y="229"/>
                  <a:pt x="28" y="230"/>
                  <a:pt x="29" y="230"/>
                </a:cubicBezTo>
                <a:close/>
                <a:moveTo>
                  <a:pt x="54" y="249"/>
                </a:moveTo>
                <a:cubicBezTo>
                  <a:pt x="55" y="250"/>
                  <a:pt x="54" y="251"/>
                  <a:pt x="55" y="250"/>
                </a:cubicBezTo>
                <a:cubicBezTo>
                  <a:pt x="56" y="251"/>
                  <a:pt x="55" y="250"/>
                  <a:pt x="55" y="251"/>
                </a:cubicBezTo>
                <a:cubicBezTo>
                  <a:pt x="56" y="251"/>
                  <a:pt x="56" y="250"/>
                  <a:pt x="56" y="250"/>
                </a:cubicBezTo>
                <a:cubicBezTo>
                  <a:pt x="55" y="249"/>
                  <a:pt x="55" y="249"/>
                  <a:pt x="54" y="249"/>
                </a:cubicBezTo>
                <a:close/>
                <a:moveTo>
                  <a:pt x="47" y="245"/>
                </a:moveTo>
                <a:cubicBezTo>
                  <a:pt x="47" y="246"/>
                  <a:pt x="46" y="246"/>
                  <a:pt x="47" y="246"/>
                </a:cubicBezTo>
                <a:cubicBezTo>
                  <a:pt x="48" y="245"/>
                  <a:pt x="48" y="245"/>
                  <a:pt x="48" y="245"/>
                </a:cubicBezTo>
                <a:cubicBezTo>
                  <a:pt x="48" y="245"/>
                  <a:pt x="47" y="245"/>
                  <a:pt x="47" y="245"/>
                </a:cubicBezTo>
                <a:close/>
                <a:moveTo>
                  <a:pt x="28" y="231"/>
                </a:moveTo>
                <a:cubicBezTo>
                  <a:pt x="28" y="232"/>
                  <a:pt x="27" y="232"/>
                  <a:pt x="27" y="233"/>
                </a:cubicBezTo>
                <a:cubicBezTo>
                  <a:pt x="28" y="232"/>
                  <a:pt x="28" y="231"/>
                  <a:pt x="28" y="231"/>
                </a:cubicBezTo>
                <a:cubicBezTo>
                  <a:pt x="28" y="231"/>
                  <a:pt x="28" y="230"/>
                  <a:pt x="28" y="231"/>
                </a:cubicBezTo>
                <a:close/>
                <a:moveTo>
                  <a:pt x="28" y="235"/>
                </a:moveTo>
                <a:cubicBezTo>
                  <a:pt x="29" y="234"/>
                  <a:pt x="30" y="233"/>
                  <a:pt x="29" y="232"/>
                </a:cubicBezTo>
                <a:cubicBezTo>
                  <a:pt x="29" y="233"/>
                  <a:pt x="29" y="234"/>
                  <a:pt x="28" y="235"/>
                </a:cubicBezTo>
                <a:close/>
                <a:moveTo>
                  <a:pt x="48" y="247"/>
                </a:moveTo>
                <a:cubicBezTo>
                  <a:pt x="48" y="248"/>
                  <a:pt x="49" y="248"/>
                  <a:pt x="49" y="248"/>
                </a:cubicBezTo>
                <a:cubicBezTo>
                  <a:pt x="49" y="248"/>
                  <a:pt x="49" y="248"/>
                  <a:pt x="49" y="248"/>
                </a:cubicBezTo>
                <a:cubicBezTo>
                  <a:pt x="49" y="248"/>
                  <a:pt x="49" y="247"/>
                  <a:pt x="48" y="247"/>
                </a:cubicBezTo>
                <a:close/>
                <a:moveTo>
                  <a:pt x="17" y="226"/>
                </a:moveTo>
                <a:cubicBezTo>
                  <a:pt x="17" y="226"/>
                  <a:pt x="17" y="227"/>
                  <a:pt x="17" y="227"/>
                </a:cubicBezTo>
                <a:cubicBezTo>
                  <a:pt x="17" y="226"/>
                  <a:pt x="18" y="227"/>
                  <a:pt x="18" y="227"/>
                </a:cubicBezTo>
                <a:cubicBezTo>
                  <a:pt x="18" y="226"/>
                  <a:pt x="17" y="226"/>
                  <a:pt x="17" y="225"/>
                </a:cubicBezTo>
                <a:lnTo>
                  <a:pt x="17" y="226"/>
                </a:lnTo>
                <a:close/>
                <a:moveTo>
                  <a:pt x="41" y="244"/>
                </a:moveTo>
                <a:cubicBezTo>
                  <a:pt x="41" y="244"/>
                  <a:pt x="42" y="243"/>
                  <a:pt x="41" y="243"/>
                </a:cubicBezTo>
                <a:cubicBezTo>
                  <a:pt x="40" y="245"/>
                  <a:pt x="39" y="245"/>
                  <a:pt x="41" y="244"/>
                </a:cubicBezTo>
                <a:close/>
                <a:moveTo>
                  <a:pt x="50" y="252"/>
                </a:moveTo>
                <a:cubicBezTo>
                  <a:pt x="50" y="251"/>
                  <a:pt x="51" y="252"/>
                  <a:pt x="51" y="252"/>
                </a:cubicBezTo>
                <a:cubicBezTo>
                  <a:pt x="50" y="252"/>
                  <a:pt x="51" y="251"/>
                  <a:pt x="51" y="250"/>
                </a:cubicBezTo>
                <a:cubicBezTo>
                  <a:pt x="51" y="252"/>
                  <a:pt x="49" y="251"/>
                  <a:pt x="50" y="252"/>
                </a:cubicBezTo>
                <a:close/>
                <a:moveTo>
                  <a:pt x="42" y="245"/>
                </a:moveTo>
                <a:cubicBezTo>
                  <a:pt x="42" y="246"/>
                  <a:pt x="42" y="246"/>
                  <a:pt x="43" y="246"/>
                </a:cubicBezTo>
                <a:cubicBezTo>
                  <a:pt x="43" y="245"/>
                  <a:pt x="42" y="245"/>
                  <a:pt x="42" y="245"/>
                </a:cubicBezTo>
                <a:close/>
                <a:moveTo>
                  <a:pt x="53" y="255"/>
                </a:moveTo>
                <a:cubicBezTo>
                  <a:pt x="53" y="254"/>
                  <a:pt x="54" y="254"/>
                  <a:pt x="53" y="253"/>
                </a:cubicBezTo>
                <a:cubicBezTo>
                  <a:pt x="53" y="254"/>
                  <a:pt x="52" y="254"/>
                  <a:pt x="53" y="255"/>
                </a:cubicBezTo>
                <a:close/>
                <a:moveTo>
                  <a:pt x="40" y="247"/>
                </a:moveTo>
                <a:cubicBezTo>
                  <a:pt x="41" y="247"/>
                  <a:pt x="42" y="246"/>
                  <a:pt x="41" y="246"/>
                </a:cubicBezTo>
                <a:lnTo>
                  <a:pt x="40" y="247"/>
                </a:lnTo>
                <a:close/>
                <a:moveTo>
                  <a:pt x="43" y="248"/>
                </a:moveTo>
                <a:cubicBezTo>
                  <a:pt x="44" y="249"/>
                  <a:pt x="44" y="249"/>
                  <a:pt x="44" y="249"/>
                </a:cubicBezTo>
                <a:cubicBezTo>
                  <a:pt x="44" y="248"/>
                  <a:pt x="43" y="248"/>
                  <a:pt x="43" y="248"/>
                </a:cubicBezTo>
                <a:close/>
                <a:moveTo>
                  <a:pt x="15" y="234"/>
                </a:moveTo>
                <a:cubicBezTo>
                  <a:pt x="15" y="233"/>
                  <a:pt x="15" y="233"/>
                  <a:pt x="15" y="232"/>
                </a:cubicBezTo>
                <a:cubicBezTo>
                  <a:pt x="15" y="233"/>
                  <a:pt x="15" y="233"/>
                  <a:pt x="15" y="233"/>
                </a:cubicBezTo>
                <a:cubicBezTo>
                  <a:pt x="16" y="234"/>
                  <a:pt x="16" y="234"/>
                  <a:pt x="16" y="234"/>
                </a:cubicBezTo>
                <a:cubicBezTo>
                  <a:pt x="17" y="232"/>
                  <a:pt x="17" y="233"/>
                  <a:pt x="18" y="231"/>
                </a:cubicBezTo>
                <a:cubicBezTo>
                  <a:pt x="18" y="231"/>
                  <a:pt x="17" y="231"/>
                  <a:pt x="17" y="230"/>
                </a:cubicBezTo>
                <a:cubicBezTo>
                  <a:pt x="17" y="230"/>
                  <a:pt x="17" y="231"/>
                  <a:pt x="17" y="230"/>
                </a:cubicBezTo>
                <a:cubicBezTo>
                  <a:pt x="17" y="232"/>
                  <a:pt x="16" y="232"/>
                  <a:pt x="15" y="234"/>
                </a:cubicBezTo>
                <a:close/>
                <a:moveTo>
                  <a:pt x="51" y="255"/>
                </a:moveTo>
                <a:cubicBezTo>
                  <a:pt x="51" y="256"/>
                  <a:pt x="50" y="257"/>
                  <a:pt x="51" y="257"/>
                </a:cubicBezTo>
                <a:cubicBezTo>
                  <a:pt x="51" y="256"/>
                  <a:pt x="52" y="256"/>
                  <a:pt x="52" y="255"/>
                </a:cubicBezTo>
                <a:cubicBezTo>
                  <a:pt x="51" y="255"/>
                  <a:pt x="51" y="255"/>
                  <a:pt x="51" y="255"/>
                </a:cubicBezTo>
                <a:close/>
                <a:moveTo>
                  <a:pt x="20" y="235"/>
                </a:moveTo>
                <a:cubicBezTo>
                  <a:pt x="19" y="235"/>
                  <a:pt x="19" y="236"/>
                  <a:pt x="19" y="236"/>
                </a:cubicBezTo>
                <a:cubicBezTo>
                  <a:pt x="20" y="236"/>
                  <a:pt x="20" y="236"/>
                  <a:pt x="20" y="236"/>
                </a:cubicBezTo>
                <a:cubicBezTo>
                  <a:pt x="20" y="236"/>
                  <a:pt x="21" y="235"/>
                  <a:pt x="21" y="235"/>
                </a:cubicBezTo>
                <a:cubicBezTo>
                  <a:pt x="20" y="235"/>
                  <a:pt x="20" y="236"/>
                  <a:pt x="20" y="235"/>
                </a:cubicBezTo>
                <a:close/>
                <a:moveTo>
                  <a:pt x="21" y="238"/>
                </a:moveTo>
                <a:cubicBezTo>
                  <a:pt x="21" y="237"/>
                  <a:pt x="22" y="237"/>
                  <a:pt x="22" y="236"/>
                </a:cubicBezTo>
                <a:cubicBezTo>
                  <a:pt x="21" y="236"/>
                  <a:pt x="21" y="237"/>
                  <a:pt x="21" y="238"/>
                </a:cubicBezTo>
                <a:close/>
                <a:moveTo>
                  <a:pt x="17" y="236"/>
                </a:moveTo>
                <a:cubicBezTo>
                  <a:pt x="18" y="236"/>
                  <a:pt x="18" y="235"/>
                  <a:pt x="18" y="235"/>
                </a:cubicBezTo>
                <a:cubicBezTo>
                  <a:pt x="18" y="235"/>
                  <a:pt x="17" y="236"/>
                  <a:pt x="17" y="236"/>
                </a:cubicBezTo>
                <a:close/>
                <a:moveTo>
                  <a:pt x="23" y="243"/>
                </a:moveTo>
                <a:cubicBezTo>
                  <a:pt x="24" y="243"/>
                  <a:pt x="25" y="241"/>
                  <a:pt x="26" y="240"/>
                </a:cubicBezTo>
                <a:cubicBezTo>
                  <a:pt x="25" y="240"/>
                  <a:pt x="25" y="240"/>
                  <a:pt x="25" y="240"/>
                </a:cubicBezTo>
                <a:cubicBezTo>
                  <a:pt x="24" y="241"/>
                  <a:pt x="24" y="242"/>
                  <a:pt x="23" y="243"/>
                </a:cubicBezTo>
                <a:close/>
                <a:moveTo>
                  <a:pt x="17" y="238"/>
                </a:moveTo>
                <a:cubicBezTo>
                  <a:pt x="17" y="237"/>
                  <a:pt x="18" y="237"/>
                  <a:pt x="18" y="236"/>
                </a:cubicBezTo>
                <a:cubicBezTo>
                  <a:pt x="17" y="236"/>
                  <a:pt x="16" y="237"/>
                  <a:pt x="17" y="238"/>
                </a:cubicBezTo>
                <a:close/>
                <a:moveTo>
                  <a:pt x="35" y="251"/>
                </a:moveTo>
                <a:cubicBezTo>
                  <a:pt x="35" y="252"/>
                  <a:pt x="36" y="250"/>
                  <a:pt x="36" y="250"/>
                </a:cubicBezTo>
                <a:lnTo>
                  <a:pt x="35" y="251"/>
                </a:lnTo>
                <a:close/>
                <a:moveTo>
                  <a:pt x="38" y="255"/>
                </a:moveTo>
                <a:cubicBezTo>
                  <a:pt x="39" y="254"/>
                  <a:pt x="39" y="254"/>
                  <a:pt x="39" y="254"/>
                </a:cubicBezTo>
                <a:cubicBezTo>
                  <a:pt x="39" y="254"/>
                  <a:pt x="38" y="254"/>
                  <a:pt x="38" y="255"/>
                </a:cubicBezTo>
                <a:close/>
                <a:moveTo>
                  <a:pt x="12" y="236"/>
                </a:moveTo>
                <a:cubicBezTo>
                  <a:pt x="12" y="236"/>
                  <a:pt x="12" y="237"/>
                  <a:pt x="12" y="237"/>
                </a:cubicBezTo>
                <a:cubicBezTo>
                  <a:pt x="13" y="236"/>
                  <a:pt x="13" y="236"/>
                  <a:pt x="13" y="236"/>
                </a:cubicBezTo>
                <a:cubicBezTo>
                  <a:pt x="13" y="236"/>
                  <a:pt x="12" y="236"/>
                  <a:pt x="12" y="236"/>
                </a:cubicBezTo>
                <a:close/>
                <a:moveTo>
                  <a:pt x="38" y="253"/>
                </a:moveTo>
                <a:cubicBezTo>
                  <a:pt x="36" y="252"/>
                  <a:pt x="36" y="252"/>
                  <a:pt x="36" y="252"/>
                </a:cubicBezTo>
                <a:cubicBezTo>
                  <a:pt x="36" y="253"/>
                  <a:pt x="37" y="254"/>
                  <a:pt x="38" y="253"/>
                </a:cubicBezTo>
                <a:close/>
                <a:moveTo>
                  <a:pt x="12" y="239"/>
                </a:moveTo>
                <a:cubicBezTo>
                  <a:pt x="13" y="238"/>
                  <a:pt x="13" y="238"/>
                  <a:pt x="13" y="238"/>
                </a:cubicBezTo>
                <a:cubicBezTo>
                  <a:pt x="13" y="238"/>
                  <a:pt x="13" y="239"/>
                  <a:pt x="13" y="238"/>
                </a:cubicBezTo>
                <a:cubicBezTo>
                  <a:pt x="12" y="238"/>
                  <a:pt x="14" y="237"/>
                  <a:pt x="13" y="237"/>
                </a:cubicBezTo>
                <a:cubicBezTo>
                  <a:pt x="12" y="237"/>
                  <a:pt x="12" y="238"/>
                  <a:pt x="12" y="239"/>
                </a:cubicBezTo>
                <a:close/>
                <a:moveTo>
                  <a:pt x="35" y="256"/>
                </a:moveTo>
                <a:cubicBezTo>
                  <a:pt x="35" y="256"/>
                  <a:pt x="36" y="257"/>
                  <a:pt x="36" y="257"/>
                </a:cubicBezTo>
                <a:cubicBezTo>
                  <a:pt x="36" y="256"/>
                  <a:pt x="35" y="256"/>
                  <a:pt x="35" y="256"/>
                </a:cubicBezTo>
                <a:close/>
                <a:moveTo>
                  <a:pt x="27" y="255"/>
                </a:moveTo>
                <a:cubicBezTo>
                  <a:pt x="27" y="255"/>
                  <a:pt x="28" y="254"/>
                  <a:pt x="28" y="254"/>
                </a:cubicBezTo>
                <a:cubicBezTo>
                  <a:pt x="27" y="254"/>
                  <a:pt x="27" y="254"/>
                  <a:pt x="27" y="255"/>
                </a:cubicBezTo>
                <a:close/>
                <a:moveTo>
                  <a:pt x="8" y="244"/>
                </a:moveTo>
                <a:cubicBezTo>
                  <a:pt x="7" y="244"/>
                  <a:pt x="7" y="244"/>
                  <a:pt x="7" y="244"/>
                </a:cubicBezTo>
                <a:cubicBezTo>
                  <a:pt x="8" y="245"/>
                  <a:pt x="8" y="243"/>
                  <a:pt x="7" y="243"/>
                </a:cubicBezTo>
                <a:cubicBezTo>
                  <a:pt x="7" y="243"/>
                  <a:pt x="7" y="243"/>
                  <a:pt x="8" y="244"/>
                </a:cubicBezTo>
                <a:close/>
                <a:moveTo>
                  <a:pt x="6" y="247"/>
                </a:moveTo>
                <a:cubicBezTo>
                  <a:pt x="7" y="248"/>
                  <a:pt x="9" y="244"/>
                  <a:pt x="8" y="244"/>
                </a:cubicBezTo>
                <a:cubicBezTo>
                  <a:pt x="7" y="245"/>
                  <a:pt x="7" y="246"/>
                  <a:pt x="6" y="247"/>
                </a:cubicBezTo>
                <a:close/>
                <a:moveTo>
                  <a:pt x="11" y="248"/>
                </a:moveTo>
                <a:cubicBezTo>
                  <a:pt x="12" y="248"/>
                  <a:pt x="12" y="247"/>
                  <a:pt x="11" y="247"/>
                </a:cubicBezTo>
                <a:cubicBezTo>
                  <a:pt x="11" y="247"/>
                  <a:pt x="11" y="248"/>
                  <a:pt x="11" y="248"/>
                </a:cubicBezTo>
                <a:close/>
                <a:moveTo>
                  <a:pt x="32" y="264"/>
                </a:moveTo>
                <a:cubicBezTo>
                  <a:pt x="33" y="264"/>
                  <a:pt x="33" y="264"/>
                  <a:pt x="33" y="263"/>
                </a:cubicBezTo>
                <a:cubicBezTo>
                  <a:pt x="32" y="263"/>
                  <a:pt x="32" y="263"/>
                  <a:pt x="32" y="264"/>
                </a:cubicBezTo>
                <a:close/>
                <a:moveTo>
                  <a:pt x="10" y="250"/>
                </a:moveTo>
                <a:cubicBezTo>
                  <a:pt x="10" y="250"/>
                  <a:pt x="11" y="249"/>
                  <a:pt x="11" y="249"/>
                </a:cubicBezTo>
                <a:cubicBezTo>
                  <a:pt x="10" y="248"/>
                  <a:pt x="10" y="248"/>
                  <a:pt x="10" y="248"/>
                </a:cubicBezTo>
                <a:cubicBezTo>
                  <a:pt x="10" y="249"/>
                  <a:pt x="9" y="249"/>
                  <a:pt x="10" y="250"/>
                </a:cubicBezTo>
                <a:close/>
                <a:moveTo>
                  <a:pt x="7" y="252"/>
                </a:moveTo>
                <a:cubicBezTo>
                  <a:pt x="7" y="251"/>
                  <a:pt x="9" y="249"/>
                  <a:pt x="8" y="248"/>
                </a:cubicBezTo>
                <a:cubicBezTo>
                  <a:pt x="8" y="249"/>
                  <a:pt x="6" y="251"/>
                  <a:pt x="7" y="252"/>
                </a:cubicBezTo>
                <a:close/>
                <a:moveTo>
                  <a:pt x="3" y="247"/>
                </a:moveTo>
                <a:cubicBezTo>
                  <a:pt x="3" y="246"/>
                  <a:pt x="4" y="246"/>
                  <a:pt x="4" y="246"/>
                </a:cubicBezTo>
                <a:cubicBezTo>
                  <a:pt x="3" y="246"/>
                  <a:pt x="2" y="246"/>
                  <a:pt x="3" y="247"/>
                </a:cubicBezTo>
                <a:close/>
                <a:moveTo>
                  <a:pt x="0" y="255"/>
                </a:moveTo>
                <a:cubicBezTo>
                  <a:pt x="1" y="253"/>
                  <a:pt x="3" y="253"/>
                  <a:pt x="2" y="251"/>
                </a:cubicBezTo>
                <a:cubicBezTo>
                  <a:pt x="2" y="253"/>
                  <a:pt x="0" y="254"/>
                  <a:pt x="0" y="255"/>
                </a:cubicBezTo>
                <a:close/>
                <a:moveTo>
                  <a:pt x="30" y="271"/>
                </a:moveTo>
                <a:cubicBezTo>
                  <a:pt x="30" y="271"/>
                  <a:pt x="31" y="271"/>
                  <a:pt x="31" y="271"/>
                </a:cubicBezTo>
                <a:cubicBezTo>
                  <a:pt x="31" y="271"/>
                  <a:pt x="30" y="270"/>
                  <a:pt x="30" y="271"/>
                </a:cubicBezTo>
                <a:close/>
                <a:moveTo>
                  <a:pt x="34" y="274"/>
                </a:moveTo>
                <a:cubicBezTo>
                  <a:pt x="35" y="275"/>
                  <a:pt x="34" y="275"/>
                  <a:pt x="35" y="275"/>
                </a:cubicBezTo>
                <a:cubicBezTo>
                  <a:pt x="36" y="275"/>
                  <a:pt x="35" y="275"/>
                  <a:pt x="35" y="274"/>
                </a:cubicBezTo>
                <a:cubicBezTo>
                  <a:pt x="35" y="274"/>
                  <a:pt x="35" y="274"/>
                  <a:pt x="34" y="274"/>
                </a:cubicBezTo>
                <a:close/>
                <a:moveTo>
                  <a:pt x="3" y="254"/>
                </a:moveTo>
                <a:cubicBezTo>
                  <a:pt x="2" y="254"/>
                  <a:pt x="2" y="254"/>
                  <a:pt x="2" y="253"/>
                </a:cubicBezTo>
                <a:cubicBezTo>
                  <a:pt x="2" y="254"/>
                  <a:pt x="2" y="254"/>
                  <a:pt x="2" y="254"/>
                </a:cubicBezTo>
                <a:cubicBezTo>
                  <a:pt x="2" y="254"/>
                  <a:pt x="4" y="254"/>
                  <a:pt x="3" y="253"/>
                </a:cubicBezTo>
                <a:lnTo>
                  <a:pt x="3" y="254"/>
                </a:lnTo>
                <a:close/>
                <a:moveTo>
                  <a:pt x="27" y="271"/>
                </a:moveTo>
                <a:cubicBezTo>
                  <a:pt x="27" y="271"/>
                  <a:pt x="27" y="272"/>
                  <a:pt x="28" y="271"/>
                </a:cubicBezTo>
                <a:cubicBezTo>
                  <a:pt x="28" y="271"/>
                  <a:pt x="27" y="270"/>
                  <a:pt x="27" y="271"/>
                </a:cubicBezTo>
                <a:close/>
                <a:moveTo>
                  <a:pt x="31" y="278"/>
                </a:moveTo>
                <a:cubicBezTo>
                  <a:pt x="31" y="277"/>
                  <a:pt x="30" y="277"/>
                  <a:pt x="30" y="276"/>
                </a:cubicBezTo>
                <a:cubicBezTo>
                  <a:pt x="30" y="277"/>
                  <a:pt x="31" y="277"/>
                  <a:pt x="31" y="278"/>
                </a:cubicBezTo>
                <a:close/>
                <a:moveTo>
                  <a:pt x="31" y="281"/>
                </a:moveTo>
                <a:cubicBezTo>
                  <a:pt x="32" y="281"/>
                  <a:pt x="32" y="281"/>
                  <a:pt x="32" y="281"/>
                </a:cubicBezTo>
                <a:cubicBezTo>
                  <a:pt x="32" y="280"/>
                  <a:pt x="32" y="280"/>
                  <a:pt x="33" y="280"/>
                </a:cubicBezTo>
                <a:cubicBezTo>
                  <a:pt x="33" y="280"/>
                  <a:pt x="33" y="279"/>
                  <a:pt x="33" y="279"/>
                </a:cubicBezTo>
                <a:cubicBezTo>
                  <a:pt x="32" y="280"/>
                  <a:pt x="32" y="281"/>
                  <a:pt x="31" y="281"/>
                </a:cubicBezTo>
                <a:close/>
                <a:moveTo>
                  <a:pt x="782" y="255"/>
                </a:moveTo>
                <a:cubicBezTo>
                  <a:pt x="781" y="255"/>
                  <a:pt x="779" y="253"/>
                  <a:pt x="779" y="256"/>
                </a:cubicBezTo>
                <a:cubicBezTo>
                  <a:pt x="781" y="259"/>
                  <a:pt x="782" y="261"/>
                  <a:pt x="783" y="263"/>
                </a:cubicBezTo>
                <a:cubicBezTo>
                  <a:pt x="781" y="263"/>
                  <a:pt x="777" y="259"/>
                  <a:pt x="774" y="258"/>
                </a:cubicBezTo>
                <a:cubicBezTo>
                  <a:pt x="775" y="259"/>
                  <a:pt x="777" y="263"/>
                  <a:pt x="778" y="264"/>
                </a:cubicBezTo>
                <a:cubicBezTo>
                  <a:pt x="779" y="267"/>
                  <a:pt x="779" y="268"/>
                  <a:pt x="780" y="271"/>
                </a:cubicBezTo>
                <a:cubicBezTo>
                  <a:pt x="779" y="271"/>
                  <a:pt x="779" y="271"/>
                  <a:pt x="779" y="272"/>
                </a:cubicBezTo>
                <a:cubicBezTo>
                  <a:pt x="776" y="269"/>
                  <a:pt x="775" y="267"/>
                  <a:pt x="772" y="264"/>
                </a:cubicBezTo>
                <a:cubicBezTo>
                  <a:pt x="771" y="262"/>
                  <a:pt x="772" y="262"/>
                  <a:pt x="771" y="260"/>
                </a:cubicBezTo>
                <a:cubicBezTo>
                  <a:pt x="770" y="259"/>
                  <a:pt x="767" y="254"/>
                  <a:pt x="766" y="252"/>
                </a:cubicBezTo>
                <a:cubicBezTo>
                  <a:pt x="766" y="254"/>
                  <a:pt x="763" y="249"/>
                  <a:pt x="762" y="246"/>
                </a:cubicBezTo>
                <a:cubicBezTo>
                  <a:pt x="763" y="250"/>
                  <a:pt x="761" y="249"/>
                  <a:pt x="764" y="255"/>
                </a:cubicBezTo>
                <a:cubicBezTo>
                  <a:pt x="763" y="252"/>
                  <a:pt x="764" y="254"/>
                  <a:pt x="765" y="256"/>
                </a:cubicBezTo>
                <a:cubicBezTo>
                  <a:pt x="765" y="257"/>
                  <a:pt x="765" y="255"/>
                  <a:pt x="765" y="255"/>
                </a:cubicBezTo>
                <a:cubicBezTo>
                  <a:pt x="766" y="256"/>
                  <a:pt x="766" y="257"/>
                  <a:pt x="766" y="258"/>
                </a:cubicBezTo>
                <a:cubicBezTo>
                  <a:pt x="767" y="259"/>
                  <a:pt x="768" y="260"/>
                  <a:pt x="770" y="260"/>
                </a:cubicBezTo>
                <a:cubicBezTo>
                  <a:pt x="770" y="262"/>
                  <a:pt x="771" y="264"/>
                  <a:pt x="772" y="267"/>
                </a:cubicBezTo>
                <a:cubicBezTo>
                  <a:pt x="771" y="267"/>
                  <a:pt x="768" y="261"/>
                  <a:pt x="769" y="264"/>
                </a:cubicBezTo>
                <a:cubicBezTo>
                  <a:pt x="768" y="262"/>
                  <a:pt x="766" y="259"/>
                  <a:pt x="766" y="260"/>
                </a:cubicBezTo>
                <a:cubicBezTo>
                  <a:pt x="766" y="259"/>
                  <a:pt x="764" y="256"/>
                  <a:pt x="764" y="255"/>
                </a:cubicBezTo>
                <a:cubicBezTo>
                  <a:pt x="763" y="254"/>
                  <a:pt x="762" y="254"/>
                  <a:pt x="761" y="253"/>
                </a:cubicBezTo>
                <a:cubicBezTo>
                  <a:pt x="761" y="252"/>
                  <a:pt x="762" y="253"/>
                  <a:pt x="762" y="252"/>
                </a:cubicBezTo>
                <a:cubicBezTo>
                  <a:pt x="762" y="251"/>
                  <a:pt x="761" y="249"/>
                  <a:pt x="761" y="249"/>
                </a:cubicBezTo>
                <a:cubicBezTo>
                  <a:pt x="757" y="243"/>
                  <a:pt x="757" y="246"/>
                  <a:pt x="752" y="241"/>
                </a:cubicBezTo>
                <a:cubicBezTo>
                  <a:pt x="752" y="241"/>
                  <a:pt x="755" y="244"/>
                  <a:pt x="755" y="245"/>
                </a:cubicBezTo>
                <a:cubicBezTo>
                  <a:pt x="755" y="246"/>
                  <a:pt x="755" y="245"/>
                  <a:pt x="755" y="244"/>
                </a:cubicBezTo>
                <a:cubicBezTo>
                  <a:pt x="755" y="244"/>
                  <a:pt x="755" y="246"/>
                  <a:pt x="756" y="246"/>
                </a:cubicBezTo>
                <a:cubicBezTo>
                  <a:pt x="757" y="248"/>
                  <a:pt x="756" y="247"/>
                  <a:pt x="757" y="249"/>
                </a:cubicBezTo>
                <a:cubicBezTo>
                  <a:pt x="755" y="246"/>
                  <a:pt x="755" y="248"/>
                  <a:pt x="753" y="248"/>
                </a:cubicBezTo>
                <a:cubicBezTo>
                  <a:pt x="752" y="245"/>
                  <a:pt x="751" y="244"/>
                  <a:pt x="750" y="245"/>
                </a:cubicBezTo>
                <a:cubicBezTo>
                  <a:pt x="748" y="242"/>
                  <a:pt x="747" y="243"/>
                  <a:pt x="745" y="239"/>
                </a:cubicBezTo>
                <a:cubicBezTo>
                  <a:pt x="744" y="239"/>
                  <a:pt x="744" y="239"/>
                  <a:pt x="744" y="239"/>
                </a:cubicBezTo>
                <a:cubicBezTo>
                  <a:pt x="743" y="237"/>
                  <a:pt x="741" y="236"/>
                  <a:pt x="739" y="233"/>
                </a:cubicBezTo>
                <a:cubicBezTo>
                  <a:pt x="739" y="232"/>
                  <a:pt x="739" y="231"/>
                  <a:pt x="740" y="231"/>
                </a:cubicBezTo>
                <a:cubicBezTo>
                  <a:pt x="741" y="233"/>
                  <a:pt x="741" y="234"/>
                  <a:pt x="742" y="234"/>
                </a:cubicBezTo>
                <a:cubicBezTo>
                  <a:pt x="742" y="234"/>
                  <a:pt x="741" y="231"/>
                  <a:pt x="743" y="234"/>
                </a:cubicBezTo>
                <a:cubicBezTo>
                  <a:pt x="743" y="233"/>
                  <a:pt x="742" y="232"/>
                  <a:pt x="741" y="231"/>
                </a:cubicBezTo>
                <a:cubicBezTo>
                  <a:pt x="740" y="230"/>
                  <a:pt x="741" y="231"/>
                  <a:pt x="740" y="231"/>
                </a:cubicBezTo>
                <a:cubicBezTo>
                  <a:pt x="739" y="227"/>
                  <a:pt x="737" y="229"/>
                  <a:pt x="736" y="226"/>
                </a:cubicBezTo>
                <a:cubicBezTo>
                  <a:pt x="736" y="227"/>
                  <a:pt x="735" y="226"/>
                  <a:pt x="733" y="224"/>
                </a:cubicBezTo>
                <a:cubicBezTo>
                  <a:pt x="734" y="226"/>
                  <a:pt x="737" y="229"/>
                  <a:pt x="738" y="231"/>
                </a:cubicBezTo>
                <a:cubicBezTo>
                  <a:pt x="735" y="229"/>
                  <a:pt x="728" y="217"/>
                  <a:pt x="726" y="218"/>
                </a:cubicBezTo>
                <a:cubicBezTo>
                  <a:pt x="724" y="215"/>
                  <a:pt x="723" y="213"/>
                  <a:pt x="721" y="210"/>
                </a:cubicBezTo>
                <a:cubicBezTo>
                  <a:pt x="715" y="205"/>
                  <a:pt x="707" y="195"/>
                  <a:pt x="698" y="186"/>
                </a:cubicBezTo>
                <a:cubicBezTo>
                  <a:pt x="698" y="186"/>
                  <a:pt x="701" y="188"/>
                  <a:pt x="700" y="188"/>
                </a:cubicBezTo>
                <a:cubicBezTo>
                  <a:pt x="696" y="184"/>
                  <a:pt x="693" y="182"/>
                  <a:pt x="688" y="177"/>
                </a:cubicBezTo>
                <a:cubicBezTo>
                  <a:pt x="689" y="178"/>
                  <a:pt x="690" y="178"/>
                  <a:pt x="690" y="177"/>
                </a:cubicBezTo>
                <a:cubicBezTo>
                  <a:pt x="689" y="176"/>
                  <a:pt x="689" y="176"/>
                  <a:pt x="689" y="176"/>
                </a:cubicBezTo>
                <a:cubicBezTo>
                  <a:pt x="687" y="174"/>
                  <a:pt x="689" y="177"/>
                  <a:pt x="688" y="177"/>
                </a:cubicBezTo>
                <a:cubicBezTo>
                  <a:pt x="686" y="175"/>
                  <a:pt x="687" y="175"/>
                  <a:pt x="686" y="174"/>
                </a:cubicBezTo>
                <a:cubicBezTo>
                  <a:pt x="684" y="172"/>
                  <a:pt x="686" y="174"/>
                  <a:pt x="684" y="173"/>
                </a:cubicBezTo>
                <a:cubicBezTo>
                  <a:pt x="683" y="172"/>
                  <a:pt x="682" y="169"/>
                  <a:pt x="681" y="170"/>
                </a:cubicBezTo>
                <a:cubicBezTo>
                  <a:pt x="680" y="169"/>
                  <a:pt x="681" y="169"/>
                  <a:pt x="681" y="169"/>
                </a:cubicBezTo>
                <a:cubicBezTo>
                  <a:pt x="680" y="168"/>
                  <a:pt x="679" y="168"/>
                  <a:pt x="678" y="168"/>
                </a:cubicBezTo>
                <a:cubicBezTo>
                  <a:pt x="676" y="165"/>
                  <a:pt x="672" y="163"/>
                  <a:pt x="672" y="161"/>
                </a:cubicBezTo>
                <a:cubicBezTo>
                  <a:pt x="670" y="160"/>
                  <a:pt x="662" y="154"/>
                  <a:pt x="657" y="149"/>
                </a:cubicBezTo>
                <a:cubicBezTo>
                  <a:pt x="660" y="152"/>
                  <a:pt x="654" y="146"/>
                  <a:pt x="654" y="146"/>
                </a:cubicBezTo>
                <a:cubicBezTo>
                  <a:pt x="653" y="145"/>
                  <a:pt x="653" y="145"/>
                  <a:pt x="652" y="145"/>
                </a:cubicBezTo>
                <a:cubicBezTo>
                  <a:pt x="648" y="142"/>
                  <a:pt x="644" y="139"/>
                  <a:pt x="645" y="138"/>
                </a:cubicBezTo>
                <a:cubicBezTo>
                  <a:pt x="641" y="135"/>
                  <a:pt x="641" y="135"/>
                  <a:pt x="641" y="135"/>
                </a:cubicBezTo>
                <a:cubicBezTo>
                  <a:pt x="642" y="137"/>
                  <a:pt x="641" y="136"/>
                  <a:pt x="640" y="136"/>
                </a:cubicBezTo>
                <a:cubicBezTo>
                  <a:pt x="637" y="133"/>
                  <a:pt x="636" y="133"/>
                  <a:pt x="633" y="130"/>
                </a:cubicBezTo>
                <a:cubicBezTo>
                  <a:pt x="633" y="130"/>
                  <a:pt x="632" y="129"/>
                  <a:pt x="633" y="129"/>
                </a:cubicBezTo>
                <a:cubicBezTo>
                  <a:pt x="629" y="126"/>
                  <a:pt x="631" y="129"/>
                  <a:pt x="629" y="128"/>
                </a:cubicBezTo>
                <a:cubicBezTo>
                  <a:pt x="628" y="126"/>
                  <a:pt x="625" y="124"/>
                  <a:pt x="622" y="123"/>
                </a:cubicBezTo>
                <a:cubicBezTo>
                  <a:pt x="626" y="124"/>
                  <a:pt x="620" y="120"/>
                  <a:pt x="618" y="120"/>
                </a:cubicBezTo>
                <a:cubicBezTo>
                  <a:pt x="618" y="120"/>
                  <a:pt x="620" y="122"/>
                  <a:pt x="621" y="122"/>
                </a:cubicBezTo>
                <a:cubicBezTo>
                  <a:pt x="623" y="124"/>
                  <a:pt x="615" y="119"/>
                  <a:pt x="617" y="119"/>
                </a:cubicBezTo>
                <a:cubicBezTo>
                  <a:pt x="614" y="117"/>
                  <a:pt x="614" y="117"/>
                  <a:pt x="614" y="117"/>
                </a:cubicBezTo>
                <a:cubicBezTo>
                  <a:pt x="613" y="116"/>
                  <a:pt x="614" y="118"/>
                  <a:pt x="611" y="116"/>
                </a:cubicBezTo>
                <a:cubicBezTo>
                  <a:pt x="611" y="116"/>
                  <a:pt x="613" y="116"/>
                  <a:pt x="612" y="115"/>
                </a:cubicBezTo>
                <a:cubicBezTo>
                  <a:pt x="610" y="114"/>
                  <a:pt x="612" y="116"/>
                  <a:pt x="610" y="115"/>
                </a:cubicBezTo>
                <a:cubicBezTo>
                  <a:pt x="607" y="112"/>
                  <a:pt x="602" y="111"/>
                  <a:pt x="596" y="106"/>
                </a:cubicBezTo>
                <a:cubicBezTo>
                  <a:pt x="596" y="106"/>
                  <a:pt x="595" y="106"/>
                  <a:pt x="595" y="105"/>
                </a:cubicBezTo>
                <a:cubicBezTo>
                  <a:pt x="594" y="105"/>
                  <a:pt x="594" y="105"/>
                  <a:pt x="594" y="106"/>
                </a:cubicBezTo>
                <a:cubicBezTo>
                  <a:pt x="587" y="101"/>
                  <a:pt x="583" y="99"/>
                  <a:pt x="576" y="95"/>
                </a:cubicBezTo>
                <a:cubicBezTo>
                  <a:pt x="573" y="94"/>
                  <a:pt x="576" y="96"/>
                  <a:pt x="575" y="96"/>
                </a:cubicBezTo>
                <a:cubicBezTo>
                  <a:pt x="575" y="95"/>
                  <a:pt x="571" y="94"/>
                  <a:pt x="571" y="94"/>
                </a:cubicBezTo>
                <a:cubicBezTo>
                  <a:pt x="568" y="92"/>
                  <a:pt x="566" y="90"/>
                  <a:pt x="562" y="88"/>
                </a:cubicBezTo>
                <a:cubicBezTo>
                  <a:pt x="555" y="85"/>
                  <a:pt x="548" y="82"/>
                  <a:pt x="540" y="79"/>
                </a:cubicBezTo>
                <a:cubicBezTo>
                  <a:pt x="540" y="78"/>
                  <a:pt x="540" y="78"/>
                  <a:pt x="540" y="78"/>
                </a:cubicBezTo>
                <a:cubicBezTo>
                  <a:pt x="537" y="77"/>
                  <a:pt x="535" y="76"/>
                  <a:pt x="533" y="75"/>
                </a:cubicBezTo>
                <a:cubicBezTo>
                  <a:pt x="530" y="74"/>
                  <a:pt x="529" y="74"/>
                  <a:pt x="526" y="73"/>
                </a:cubicBezTo>
                <a:cubicBezTo>
                  <a:pt x="526" y="72"/>
                  <a:pt x="526" y="72"/>
                  <a:pt x="526" y="72"/>
                </a:cubicBezTo>
                <a:cubicBezTo>
                  <a:pt x="521" y="71"/>
                  <a:pt x="517" y="70"/>
                  <a:pt x="514" y="68"/>
                </a:cubicBezTo>
                <a:cubicBezTo>
                  <a:pt x="510" y="68"/>
                  <a:pt x="504" y="65"/>
                  <a:pt x="502" y="64"/>
                </a:cubicBezTo>
                <a:cubicBezTo>
                  <a:pt x="500" y="63"/>
                  <a:pt x="502" y="65"/>
                  <a:pt x="502" y="65"/>
                </a:cubicBezTo>
                <a:cubicBezTo>
                  <a:pt x="497" y="64"/>
                  <a:pt x="493" y="62"/>
                  <a:pt x="488" y="60"/>
                </a:cubicBezTo>
                <a:cubicBezTo>
                  <a:pt x="485" y="60"/>
                  <a:pt x="481" y="60"/>
                  <a:pt x="480" y="59"/>
                </a:cubicBezTo>
                <a:cubicBezTo>
                  <a:pt x="483" y="59"/>
                  <a:pt x="485" y="60"/>
                  <a:pt x="484" y="59"/>
                </a:cubicBezTo>
                <a:cubicBezTo>
                  <a:pt x="482" y="58"/>
                  <a:pt x="480" y="59"/>
                  <a:pt x="480" y="58"/>
                </a:cubicBezTo>
                <a:cubicBezTo>
                  <a:pt x="479" y="58"/>
                  <a:pt x="479" y="58"/>
                  <a:pt x="479" y="59"/>
                </a:cubicBezTo>
                <a:cubicBezTo>
                  <a:pt x="474" y="58"/>
                  <a:pt x="470" y="57"/>
                  <a:pt x="468" y="56"/>
                </a:cubicBezTo>
                <a:cubicBezTo>
                  <a:pt x="466" y="56"/>
                  <a:pt x="469" y="57"/>
                  <a:pt x="464" y="56"/>
                </a:cubicBezTo>
                <a:cubicBezTo>
                  <a:pt x="465" y="55"/>
                  <a:pt x="461" y="54"/>
                  <a:pt x="459" y="54"/>
                </a:cubicBezTo>
                <a:cubicBezTo>
                  <a:pt x="459" y="54"/>
                  <a:pt x="459" y="54"/>
                  <a:pt x="458" y="54"/>
                </a:cubicBezTo>
                <a:cubicBezTo>
                  <a:pt x="458" y="54"/>
                  <a:pt x="459" y="54"/>
                  <a:pt x="461" y="54"/>
                </a:cubicBezTo>
                <a:cubicBezTo>
                  <a:pt x="461" y="53"/>
                  <a:pt x="460" y="53"/>
                  <a:pt x="458" y="53"/>
                </a:cubicBezTo>
                <a:cubicBezTo>
                  <a:pt x="457" y="53"/>
                  <a:pt x="456" y="53"/>
                  <a:pt x="456" y="54"/>
                </a:cubicBezTo>
                <a:cubicBezTo>
                  <a:pt x="453" y="53"/>
                  <a:pt x="452" y="52"/>
                  <a:pt x="450" y="52"/>
                </a:cubicBezTo>
                <a:cubicBezTo>
                  <a:pt x="448" y="51"/>
                  <a:pt x="451" y="52"/>
                  <a:pt x="450" y="52"/>
                </a:cubicBezTo>
                <a:cubicBezTo>
                  <a:pt x="442" y="51"/>
                  <a:pt x="434" y="51"/>
                  <a:pt x="428" y="49"/>
                </a:cubicBezTo>
                <a:cubicBezTo>
                  <a:pt x="426" y="49"/>
                  <a:pt x="429" y="50"/>
                  <a:pt x="427" y="50"/>
                </a:cubicBezTo>
                <a:cubicBezTo>
                  <a:pt x="424" y="50"/>
                  <a:pt x="424" y="49"/>
                  <a:pt x="426" y="49"/>
                </a:cubicBezTo>
                <a:cubicBezTo>
                  <a:pt x="426" y="48"/>
                  <a:pt x="425" y="49"/>
                  <a:pt x="423" y="48"/>
                </a:cubicBezTo>
                <a:cubicBezTo>
                  <a:pt x="423" y="49"/>
                  <a:pt x="423" y="49"/>
                  <a:pt x="423" y="49"/>
                </a:cubicBezTo>
                <a:cubicBezTo>
                  <a:pt x="416" y="48"/>
                  <a:pt x="410" y="48"/>
                  <a:pt x="402" y="48"/>
                </a:cubicBezTo>
                <a:cubicBezTo>
                  <a:pt x="404" y="47"/>
                  <a:pt x="401" y="47"/>
                  <a:pt x="397" y="47"/>
                </a:cubicBezTo>
                <a:cubicBezTo>
                  <a:pt x="397" y="46"/>
                  <a:pt x="397" y="46"/>
                  <a:pt x="397" y="46"/>
                </a:cubicBezTo>
                <a:cubicBezTo>
                  <a:pt x="394" y="47"/>
                  <a:pt x="393" y="46"/>
                  <a:pt x="391" y="46"/>
                </a:cubicBezTo>
                <a:cubicBezTo>
                  <a:pt x="389" y="46"/>
                  <a:pt x="395" y="47"/>
                  <a:pt x="393" y="48"/>
                </a:cubicBezTo>
                <a:cubicBezTo>
                  <a:pt x="390" y="47"/>
                  <a:pt x="390" y="47"/>
                  <a:pt x="388" y="47"/>
                </a:cubicBezTo>
                <a:cubicBezTo>
                  <a:pt x="386" y="47"/>
                  <a:pt x="388" y="47"/>
                  <a:pt x="388" y="48"/>
                </a:cubicBezTo>
                <a:cubicBezTo>
                  <a:pt x="385" y="48"/>
                  <a:pt x="385" y="47"/>
                  <a:pt x="382" y="48"/>
                </a:cubicBezTo>
                <a:cubicBezTo>
                  <a:pt x="382" y="47"/>
                  <a:pt x="383" y="47"/>
                  <a:pt x="384" y="47"/>
                </a:cubicBezTo>
                <a:cubicBezTo>
                  <a:pt x="383" y="47"/>
                  <a:pt x="380" y="48"/>
                  <a:pt x="380" y="47"/>
                </a:cubicBezTo>
                <a:cubicBezTo>
                  <a:pt x="379" y="47"/>
                  <a:pt x="380" y="48"/>
                  <a:pt x="377" y="48"/>
                </a:cubicBezTo>
                <a:cubicBezTo>
                  <a:pt x="376" y="47"/>
                  <a:pt x="377" y="47"/>
                  <a:pt x="376" y="47"/>
                </a:cubicBezTo>
                <a:cubicBezTo>
                  <a:pt x="375" y="47"/>
                  <a:pt x="371" y="48"/>
                  <a:pt x="375" y="48"/>
                </a:cubicBezTo>
                <a:cubicBezTo>
                  <a:pt x="374" y="48"/>
                  <a:pt x="373" y="49"/>
                  <a:pt x="371" y="49"/>
                </a:cubicBezTo>
                <a:cubicBezTo>
                  <a:pt x="372" y="48"/>
                  <a:pt x="370" y="48"/>
                  <a:pt x="371" y="47"/>
                </a:cubicBezTo>
                <a:cubicBezTo>
                  <a:pt x="370" y="47"/>
                  <a:pt x="367" y="48"/>
                  <a:pt x="368" y="47"/>
                </a:cubicBezTo>
                <a:cubicBezTo>
                  <a:pt x="365" y="48"/>
                  <a:pt x="363" y="48"/>
                  <a:pt x="361" y="48"/>
                </a:cubicBezTo>
                <a:cubicBezTo>
                  <a:pt x="361" y="47"/>
                  <a:pt x="362" y="47"/>
                  <a:pt x="363" y="47"/>
                </a:cubicBezTo>
                <a:cubicBezTo>
                  <a:pt x="363" y="47"/>
                  <a:pt x="361" y="47"/>
                  <a:pt x="359" y="47"/>
                </a:cubicBezTo>
                <a:cubicBezTo>
                  <a:pt x="358" y="48"/>
                  <a:pt x="355" y="48"/>
                  <a:pt x="351" y="48"/>
                </a:cubicBezTo>
                <a:cubicBezTo>
                  <a:pt x="351" y="49"/>
                  <a:pt x="354" y="48"/>
                  <a:pt x="354" y="49"/>
                </a:cubicBezTo>
                <a:cubicBezTo>
                  <a:pt x="350" y="50"/>
                  <a:pt x="351" y="49"/>
                  <a:pt x="348" y="49"/>
                </a:cubicBezTo>
                <a:cubicBezTo>
                  <a:pt x="350" y="50"/>
                  <a:pt x="344" y="50"/>
                  <a:pt x="342" y="50"/>
                </a:cubicBezTo>
                <a:cubicBezTo>
                  <a:pt x="340" y="50"/>
                  <a:pt x="343" y="50"/>
                  <a:pt x="341" y="51"/>
                </a:cubicBezTo>
                <a:cubicBezTo>
                  <a:pt x="336" y="52"/>
                  <a:pt x="334" y="52"/>
                  <a:pt x="332" y="51"/>
                </a:cubicBezTo>
                <a:cubicBezTo>
                  <a:pt x="334" y="50"/>
                  <a:pt x="335" y="51"/>
                  <a:pt x="335" y="51"/>
                </a:cubicBezTo>
                <a:cubicBezTo>
                  <a:pt x="336" y="51"/>
                  <a:pt x="336" y="51"/>
                  <a:pt x="336" y="51"/>
                </a:cubicBezTo>
                <a:cubicBezTo>
                  <a:pt x="336" y="50"/>
                  <a:pt x="334" y="51"/>
                  <a:pt x="335" y="50"/>
                </a:cubicBezTo>
                <a:cubicBezTo>
                  <a:pt x="331" y="51"/>
                  <a:pt x="331" y="51"/>
                  <a:pt x="331" y="52"/>
                </a:cubicBezTo>
                <a:cubicBezTo>
                  <a:pt x="330" y="51"/>
                  <a:pt x="326" y="51"/>
                  <a:pt x="326" y="52"/>
                </a:cubicBezTo>
                <a:cubicBezTo>
                  <a:pt x="323" y="53"/>
                  <a:pt x="325" y="52"/>
                  <a:pt x="326" y="51"/>
                </a:cubicBezTo>
                <a:cubicBezTo>
                  <a:pt x="326" y="51"/>
                  <a:pt x="322" y="52"/>
                  <a:pt x="321" y="53"/>
                </a:cubicBezTo>
                <a:cubicBezTo>
                  <a:pt x="321" y="53"/>
                  <a:pt x="322" y="53"/>
                  <a:pt x="323" y="53"/>
                </a:cubicBezTo>
                <a:cubicBezTo>
                  <a:pt x="321" y="53"/>
                  <a:pt x="315" y="54"/>
                  <a:pt x="316" y="55"/>
                </a:cubicBezTo>
                <a:cubicBezTo>
                  <a:pt x="314" y="56"/>
                  <a:pt x="314" y="55"/>
                  <a:pt x="312" y="55"/>
                </a:cubicBezTo>
                <a:cubicBezTo>
                  <a:pt x="313" y="55"/>
                  <a:pt x="314" y="54"/>
                  <a:pt x="315" y="54"/>
                </a:cubicBezTo>
                <a:cubicBezTo>
                  <a:pt x="317" y="53"/>
                  <a:pt x="317" y="53"/>
                  <a:pt x="320" y="52"/>
                </a:cubicBezTo>
                <a:cubicBezTo>
                  <a:pt x="319" y="52"/>
                  <a:pt x="314" y="54"/>
                  <a:pt x="313" y="54"/>
                </a:cubicBezTo>
                <a:cubicBezTo>
                  <a:pt x="310" y="54"/>
                  <a:pt x="314" y="54"/>
                  <a:pt x="312" y="55"/>
                </a:cubicBezTo>
                <a:cubicBezTo>
                  <a:pt x="308" y="56"/>
                  <a:pt x="308" y="56"/>
                  <a:pt x="304" y="57"/>
                </a:cubicBezTo>
                <a:cubicBezTo>
                  <a:pt x="305" y="57"/>
                  <a:pt x="307" y="57"/>
                  <a:pt x="307" y="56"/>
                </a:cubicBezTo>
                <a:cubicBezTo>
                  <a:pt x="305" y="56"/>
                  <a:pt x="302" y="58"/>
                  <a:pt x="302" y="58"/>
                </a:cubicBezTo>
                <a:cubicBezTo>
                  <a:pt x="299" y="59"/>
                  <a:pt x="304" y="57"/>
                  <a:pt x="301" y="58"/>
                </a:cubicBezTo>
                <a:cubicBezTo>
                  <a:pt x="301" y="57"/>
                  <a:pt x="304" y="57"/>
                  <a:pt x="303" y="57"/>
                </a:cubicBezTo>
                <a:cubicBezTo>
                  <a:pt x="303" y="57"/>
                  <a:pt x="298" y="58"/>
                  <a:pt x="297" y="58"/>
                </a:cubicBezTo>
                <a:cubicBezTo>
                  <a:pt x="298" y="59"/>
                  <a:pt x="301" y="57"/>
                  <a:pt x="301" y="58"/>
                </a:cubicBezTo>
                <a:cubicBezTo>
                  <a:pt x="296" y="59"/>
                  <a:pt x="295" y="60"/>
                  <a:pt x="292" y="60"/>
                </a:cubicBezTo>
                <a:cubicBezTo>
                  <a:pt x="290" y="61"/>
                  <a:pt x="289" y="61"/>
                  <a:pt x="289" y="62"/>
                </a:cubicBezTo>
                <a:cubicBezTo>
                  <a:pt x="288" y="62"/>
                  <a:pt x="283" y="62"/>
                  <a:pt x="283" y="63"/>
                </a:cubicBezTo>
                <a:cubicBezTo>
                  <a:pt x="279" y="65"/>
                  <a:pt x="279" y="64"/>
                  <a:pt x="276" y="65"/>
                </a:cubicBezTo>
                <a:cubicBezTo>
                  <a:pt x="274" y="66"/>
                  <a:pt x="277" y="66"/>
                  <a:pt x="276" y="66"/>
                </a:cubicBezTo>
                <a:cubicBezTo>
                  <a:pt x="273" y="67"/>
                  <a:pt x="273" y="67"/>
                  <a:pt x="273" y="67"/>
                </a:cubicBezTo>
                <a:cubicBezTo>
                  <a:pt x="275" y="65"/>
                  <a:pt x="264" y="71"/>
                  <a:pt x="260" y="71"/>
                </a:cubicBezTo>
                <a:cubicBezTo>
                  <a:pt x="259" y="72"/>
                  <a:pt x="259" y="72"/>
                  <a:pt x="259" y="73"/>
                </a:cubicBezTo>
                <a:cubicBezTo>
                  <a:pt x="257" y="73"/>
                  <a:pt x="254" y="74"/>
                  <a:pt x="253" y="75"/>
                </a:cubicBezTo>
                <a:cubicBezTo>
                  <a:pt x="253" y="75"/>
                  <a:pt x="253" y="75"/>
                  <a:pt x="253" y="74"/>
                </a:cubicBezTo>
                <a:cubicBezTo>
                  <a:pt x="248" y="77"/>
                  <a:pt x="246" y="78"/>
                  <a:pt x="239" y="81"/>
                </a:cubicBezTo>
                <a:cubicBezTo>
                  <a:pt x="240" y="80"/>
                  <a:pt x="244" y="78"/>
                  <a:pt x="245" y="78"/>
                </a:cubicBezTo>
                <a:cubicBezTo>
                  <a:pt x="244" y="78"/>
                  <a:pt x="244" y="76"/>
                  <a:pt x="243" y="77"/>
                </a:cubicBezTo>
                <a:cubicBezTo>
                  <a:pt x="243" y="77"/>
                  <a:pt x="242" y="76"/>
                  <a:pt x="243" y="75"/>
                </a:cubicBezTo>
                <a:cubicBezTo>
                  <a:pt x="244" y="75"/>
                  <a:pt x="244" y="75"/>
                  <a:pt x="245" y="75"/>
                </a:cubicBezTo>
                <a:cubicBezTo>
                  <a:pt x="247" y="74"/>
                  <a:pt x="243" y="74"/>
                  <a:pt x="246" y="73"/>
                </a:cubicBezTo>
                <a:cubicBezTo>
                  <a:pt x="245" y="73"/>
                  <a:pt x="244" y="74"/>
                  <a:pt x="243" y="75"/>
                </a:cubicBezTo>
                <a:cubicBezTo>
                  <a:pt x="243" y="73"/>
                  <a:pt x="250" y="71"/>
                  <a:pt x="252" y="71"/>
                </a:cubicBezTo>
                <a:cubicBezTo>
                  <a:pt x="254" y="70"/>
                  <a:pt x="251" y="70"/>
                  <a:pt x="254" y="69"/>
                </a:cubicBezTo>
                <a:cubicBezTo>
                  <a:pt x="247" y="70"/>
                  <a:pt x="242" y="74"/>
                  <a:pt x="237" y="76"/>
                </a:cubicBezTo>
                <a:cubicBezTo>
                  <a:pt x="236" y="76"/>
                  <a:pt x="237" y="76"/>
                  <a:pt x="237" y="76"/>
                </a:cubicBezTo>
                <a:cubicBezTo>
                  <a:pt x="235" y="77"/>
                  <a:pt x="233" y="78"/>
                  <a:pt x="233" y="78"/>
                </a:cubicBezTo>
                <a:cubicBezTo>
                  <a:pt x="234" y="77"/>
                  <a:pt x="235" y="77"/>
                  <a:pt x="235" y="76"/>
                </a:cubicBezTo>
                <a:cubicBezTo>
                  <a:pt x="232" y="77"/>
                  <a:pt x="234" y="77"/>
                  <a:pt x="231" y="78"/>
                </a:cubicBezTo>
                <a:cubicBezTo>
                  <a:pt x="229" y="78"/>
                  <a:pt x="231" y="77"/>
                  <a:pt x="227" y="79"/>
                </a:cubicBezTo>
                <a:cubicBezTo>
                  <a:pt x="227" y="78"/>
                  <a:pt x="230" y="77"/>
                  <a:pt x="231" y="76"/>
                </a:cubicBezTo>
                <a:cubicBezTo>
                  <a:pt x="229" y="77"/>
                  <a:pt x="228" y="77"/>
                  <a:pt x="224" y="79"/>
                </a:cubicBezTo>
                <a:cubicBezTo>
                  <a:pt x="227" y="76"/>
                  <a:pt x="236" y="73"/>
                  <a:pt x="233" y="72"/>
                </a:cubicBezTo>
                <a:cubicBezTo>
                  <a:pt x="233" y="72"/>
                  <a:pt x="231" y="72"/>
                  <a:pt x="231" y="72"/>
                </a:cubicBezTo>
                <a:cubicBezTo>
                  <a:pt x="229" y="73"/>
                  <a:pt x="233" y="72"/>
                  <a:pt x="230" y="73"/>
                </a:cubicBezTo>
                <a:cubicBezTo>
                  <a:pt x="230" y="73"/>
                  <a:pt x="232" y="73"/>
                  <a:pt x="232" y="73"/>
                </a:cubicBezTo>
                <a:cubicBezTo>
                  <a:pt x="227" y="76"/>
                  <a:pt x="222" y="80"/>
                  <a:pt x="219" y="80"/>
                </a:cubicBezTo>
                <a:cubicBezTo>
                  <a:pt x="223" y="79"/>
                  <a:pt x="216" y="80"/>
                  <a:pt x="222" y="77"/>
                </a:cubicBezTo>
                <a:cubicBezTo>
                  <a:pt x="221" y="76"/>
                  <a:pt x="216" y="78"/>
                  <a:pt x="218" y="76"/>
                </a:cubicBezTo>
                <a:cubicBezTo>
                  <a:pt x="217" y="77"/>
                  <a:pt x="210" y="80"/>
                  <a:pt x="210" y="82"/>
                </a:cubicBezTo>
                <a:cubicBezTo>
                  <a:pt x="205" y="84"/>
                  <a:pt x="210" y="81"/>
                  <a:pt x="203" y="85"/>
                </a:cubicBezTo>
                <a:cubicBezTo>
                  <a:pt x="207" y="83"/>
                  <a:pt x="205" y="85"/>
                  <a:pt x="206" y="85"/>
                </a:cubicBezTo>
                <a:cubicBezTo>
                  <a:pt x="203" y="87"/>
                  <a:pt x="205" y="85"/>
                  <a:pt x="204" y="85"/>
                </a:cubicBezTo>
                <a:cubicBezTo>
                  <a:pt x="202" y="86"/>
                  <a:pt x="201" y="88"/>
                  <a:pt x="199" y="88"/>
                </a:cubicBezTo>
                <a:cubicBezTo>
                  <a:pt x="199" y="89"/>
                  <a:pt x="199" y="89"/>
                  <a:pt x="198" y="89"/>
                </a:cubicBezTo>
                <a:cubicBezTo>
                  <a:pt x="200" y="89"/>
                  <a:pt x="202" y="86"/>
                  <a:pt x="203" y="86"/>
                </a:cubicBezTo>
                <a:cubicBezTo>
                  <a:pt x="204" y="87"/>
                  <a:pt x="202" y="88"/>
                  <a:pt x="201" y="88"/>
                </a:cubicBezTo>
                <a:cubicBezTo>
                  <a:pt x="201" y="89"/>
                  <a:pt x="205" y="87"/>
                  <a:pt x="202" y="89"/>
                </a:cubicBezTo>
                <a:cubicBezTo>
                  <a:pt x="202" y="89"/>
                  <a:pt x="204" y="88"/>
                  <a:pt x="205" y="87"/>
                </a:cubicBezTo>
                <a:cubicBezTo>
                  <a:pt x="203" y="89"/>
                  <a:pt x="198" y="91"/>
                  <a:pt x="198" y="92"/>
                </a:cubicBezTo>
                <a:cubicBezTo>
                  <a:pt x="198" y="92"/>
                  <a:pt x="198" y="91"/>
                  <a:pt x="195" y="93"/>
                </a:cubicBezTo>
                <a:cubicBezTo>
                  <a:pt x="195" y="92"/>
                  <a:pt x="196" y="92"/>
                  <a:pt x="197" y="91"/>
                </a:cubicBezTo>
                <a:cubicBezTo>
                  <a:pt x="196" y="91"/>
                  <a:pt x="194" y="92"/>
                  <a:pt x="192" y="94"/>
                </a:cubicBezTo>
                <a:cubicBezTo>
                  <a:pt x="191" y="94"/>
                  <a:pt x="190" y="94"/>
                  <a:pt x="190" y="93"/>
                </a:cubicBezTo>
                <a:cubicBezTo>
                  <a:pt x="187" y="95"/>
                  <a:pt x="190" y="94"/>
                  <a:pt x="187" y="96"/>
                </a:cubicBezTo>
                <a:cubicBezTo>
                  <a:pt x="189" y="94"/>
                  <a:pt x="184" y="97"/>
                  <a:pt x="184" y="96"/>
                </a:cubicBezTo>
                <a:cubicBezTo>
                  <a:pt x="182" y="98"/>
                  <a:pt x="180" y="99"/>
                  <a:pt x="179" y="100"/>
                </a:cubicBezTo>
                <a:cubicBezTo>
                  <a:pt x="179" y="99"/>
                  <a:pt x="179" y="98"/>
                  <a:pt x="181" y="98"/>
                </a:cubicBezTo>
                <a:cubicBezTo>
                  <a:pt x="184" y="96"/>
                  <a:pt x="180" y="98"/>
                  <a:pt x="180" y="97"/>
                </a:cubicBezTo>
                <a:cubicBezTo>
                  <a:pt x="184" y="95"/>
                  <a:pt x="186" y="93"/>
                  <a:pt x="191" y="90"/>
                </a:cubicBezTo>
                <a:cubicBezTo>
                  <a:pt x="188" y="92"/>
                  <a:pt x="189" y="92"/>
                  <a:pt x="192" y="90"/>
                </a:cubicBezTo>
                <a:cubicBezTo>
                  <a:pt x="194" y="88"/>
                  <a:pt x="194" y="88"/>
                  <a:pt x="198" y="86"/>
                </a:cubicBezTo>
                <a:cubicBezTo>
                  <a:pt x="200" y="85"/>
                  <a:pt x="196" y="86"/>
                  <a:pt x="200" y="84"/>
                </a:cubicBezTo>
                <a:cubicBezTo>
                  <a:pt x="199" y="85"/>
                  <a:pt x="204" y="82"/>
                  <a:pt x="204" y="84"/>
                </a:cubicBezTo>
                <a:cubicBezTo>
                  <a:pt x="204" y="84"/>
                  <a:pt x="206" y="83"/>
                  <a:pt x="208" y="82"/>
                </a:cubicBezTo>
                <a:cubicBezTo>
                  <a:pt x="208" y="81"/>
                  <a:pt x="209" y="81"/>
                  <a:pt x="209" y="81"/>
                </a:cubicBezTo>
                <a:cubicBezTo>
                  <a:pt x="209" y="80"/>
                  <a:pt x="205" y="82"/>
                  <a:pt x="207" y="82"/>
                </a:cubicBezTo>
                <a:cubicBezTo>
                  <a:pt x="205" y="83"/>
                  <a:pt x="203" y="84"/>
                  <a:pt x="203" y="83"/>
                </a:cubicBezTo>
                <a:cubicBezTo>
                  <a:pt x="206" y="81"/>
                  <a:pt x="206" y="81"/>
                  <a:pt x="206" y="81"/>
                </a:cubicBezTo>
                <a:cubicBezTo>
                  <a:pt x="206" y="81"/>
                  <a:pt x="205" y="82"/>
                  <a:pt x="206" y="82"/>
                </a:cubicBezTo>
                <a:cubicBezTo>
                  <a:pt x="208" y="81"/>
                  <a:pt x="207" y="81"/>
                  <a:pt x="207" y="80"/>
                </a:cubicBezTo>
                <a:cubicBezTo>
                  <a:pt x="208" y="79"/>
                  <a:pt x="209" y="80"/>
                  <a:pt x="210" y="79"/>
                </a:cubicBezTo>
                <a:cubicBezTo>
                  <a:pt x="212" y="78"/>
                  <a:pt x="209" y="81"/>
                  <a:pt x="213" y="79"/>
                </a:cubicBezTo>
                <a:cubicBezTo>
                  <a:pt x="215" y="78"/>
                  <a:pt x="214" y="77"/>
                  <a:pt x="216" y="77"/>
                </a:cubicBezTo>
                <a:cubicBezTo>
                  <a:pt x="218" y="75"/>
                  <a:pt x="218" y="73"/>
                  <a:pt x="217" y="73"/>
                </a:cubicBezTo>
                <a:cubicBezTo>
                  <a:pt x="216" y="74"/>
                  <a:pt x="216" y="74"/>
                  <a:pt x="213" y="75"/>
                </a:cubicBezTo>
                <a:cubicBezTo>
                  <a:pt x="213" y="74"/>
                  <a:pt x="213" y="74"/>
                  <a:pt x="213" y="74"/>
                </a:cubicBezTo>
                <a:cubicBezTo>
                  <a:pt x="219" y="70"/>
                  <a:pt x="218" y="72"/>
                  <a:pt x="221" y="70"/>
                </a:cubicBezTo>
                <a:cubicBezTo>
                  <a:pt x="222" y="70"/>
                  <a:pt x="220" y="71"/>
                  <a:pt x="219" y="72"/>
                </a:cubicBezTo>
                <a:cubicBezTo>
                  <a:pt x="218" y="73"/>
                  <a:pt x="221" y="71"/>
                  <a:pt x="219" y="73"/>
                </a:cubicBezTo>
                <a:cubicBezTo>
                  <a:pt x="219" y="73"/>
                  <a:pt x="223" y="71"/>
                  <a:pt x="222" y="72"/>
                </a:cubicBezTo>
                <a:cubicBezTo>
                  <a:pt x="224" y="71"/>
                  <a:pt x="221" y="72"/>
                  <a:pt x="221" y="71"/>
                </a:cubicBezTo>
                <a:cubicBezTo>
                  <a:pt x="224" y="70"/>
                  <a:pt x="221" y="70"/>
                  <a:pt x="224" y="68"/>
                </a:cubicBezTo>
                <a:cubicBezTo>
                  <a:pt x="224" y="68"/>
                  <a:pt x="224" y="68"/>
                  <a:pt x="224" y="68"/>
                </a:cubicBezTo>
                <a:cubicBezTo>
                  <a:pt x="223" y="68"/>
                  <a:pt x="223" y="69"/>
                  <a:pt x="221" y="70"/>
                </a:cubicBezTo>
                <a:cubicBezTo>
                  <a:pt x="224" y="66"/>
                  <a:pt x="231" y="66"/>
                  <a:pt x="235" y="63"/>
                </a:cubicBezTo>
                <a:cubicBezTo>
                  <a:pt x="234" y="63"/>
                  <a:pt x="233" y="64"/>
                  <a:pt x="234" y="62"/>
                </a:cubicBezTo>
                <a:cubicBezTo>
                  <a:pt x="231" y="63"/>
                  <a:pt x="234" y="63"/>
                  <a:pt x="231" y="64"/>
                </a:cubicBezTo>
                <a:cubicBezTo>
                  <a:pt x="233" y="63"/>
                  <a:pt x="232" y="63"/>
                  <a:pt x="234" y="61"/>
                </a:cubicBezTo>
                <a:cubicBezTo>
                  <a:pt x="236" y="60"/>
                  <a:pt x="235" y="61"/>
                  <a:pt x="234" y="61"/>
                </a:cubicBezTo>
                <a:cubicBezTo>
                  <a:pt x="235" y="61"/>
                  <a:pt x="236" y="61"/>
                  <a:pt x="236" y="62"/>
                </a:cubicBezTo>
                <a:cubicBezTo>
                  <a:pt x="239" y="60"/>
                  <a:pt x="239" y="60"/>
                  <a:pt x="241" y="59"/>
                </a:cubicBezTo>
                <a:cubicBezTo>
                  <a:pt x="240" y="60"/>
                  <a:pt x="244" y="58"/>
                  <a:pt x="245" y="58"/>
                </a:cubicBezTo>
                <a:cubicBezTo>
                  <a:pt x="248" y="57"/>
                  <a:pt x="244" y="57"/>
                  <a:pt x="247" y="57"/>
                </a:cubicBezTo>
                <a:cubicBezTo>
                  <a:pt x="249" y="55"/>
                  <a:pt x="249" y="56"/>
                  <a:pt x="249" y="56"/>
                </a:cubicBezTo>
                <a:cubicBezTo>
                  <a:pt x="248" y="58"/>
                  <a:pt x="246" y="58"/>
                  <a:pt x="244" y="59"/>
                </a:cubicBezTo>
                <a:cubicBezTo>
                  <a:pt x="245" y="59"/>
                  <a:pt x="246" y="59"/>
                  <a:pt x="244" y="61"/>
                </a:cubicBezTo>
                <a:cubicBezTo>
                  <a:pt x="244" y="61"/>
                  <a:pt x="245" y="60"/>
                  <a:pt x="245" y="61"/>
                </a:cubicBezTo>
                <a:cubicBezTo>
                  <a:pt x="245" y="60"/>
                  <a:pt x="245" y="60"/>
                  <a:pt x="246" y="59"/>
                </a:cubicBezTo>
                <a:cubicBezTo>
                  <a:pt x="247" y="59"/>
                  <a:pt x="248" y="59"/>
                  <a:pt x="248" y="59"/>
                </a:cubicBezTo>
                <a:cubicBezTo>
                  <a:pt x="250" y="58"/>
                  <a:pt x="245" y="59"/>
                  <a:pt x="246" y="59"/>
                </a:cubicBezTo>
                <a:cubicBezTo>
                  <a:pt x="248" y="57"/>
                  <a:pt x="253" y="56"/>
                  <a:pt x="253" y="55"/>
                </a:cubicBezTo>
                <a:cubicBezTo>
                  <a:pt x="255" y="54"/>
                  <a:pt x="255" y="55"/>
                  <a:pt x="257" y="55"/>
                </a:cubicBezTo>
                <a:cubicBezTo>
                  <a:pt x="257" y="54"/>
                  <a:pt x="264" y="50"/>
                  <a:pt x="267" y="50"/>
                </a:cubicBezTo>
                <a:cubicBezTo>
                  <a:pt x="271" y="49"/>
                  <a:pt x="268" y="48"/>
                  <a:pt x="268" y="48"/>
                </a:cubicBezTo>
                <a:cubicBezTo>
                  <a:pt x="266" y="49"/>
                  <a:pt x="263" y="49"/>
                  <a:pt x="263" y="50"/>
                </a:cubicBezTo>
                <a:cubicBezTo>
                  <a:pt x="263" y="50"/>
                  <a:pt x="265" y="50"/>
                  <a:pt x="266" y="49"/>
                </a:cubicBezTo>
                <a:cubicBezTo>
                  <a:pt x="263" y="51"/>
                  <a:pt x="256" y="53"/>
                  <a:pt x="253" y="55"/>
                </a:cubicBezTo>
                <a:cubicBezTo>
                  <a:pt x="253" y="54"/>
                  <a:pt x="252" y="54"/>
                  <a:pt x="254" y="53"/>
                </a:cubicBezTo>
                <a:cubicBezTo>
                  <a:pt x="256" y="52"/>
                  <a:pt x="258" y="52"/>
                  <a:pt x="258" y="51"/>
                </a:cubicBezTo>
                <a:cubicBezTo>
                  <a:pt x="261" y="50"/>
                  <a:pt x="259" y="52"/>
                  <a:pt x="257" y="52"/>
                </a:cubicBezTo>
                <a:cubicBezTo>
                  <a:pt x="261" y="51"/>
                  <a:pt x="263" y="49"/>
                  <a:pt x="267" y="48"/>
                </a:cubicBezTo>
                <a:cubicBezTo>
                  <a:pt x="262" y="49"/>
                  <a:pt x="253" y="52"/>
                  <a:pt x="247" y="55"/>
                </a:cubicBezTo>
                <a:cubicBezTo>
                  <a:pt x="244" y="56"/>
                  <a:pt x="242" y="56"/>
                  <a:pt x="242" y="55"/>
                </a:cubicBezTo>
                <a:cubicBezTo>
                  <a:pt x="240" y="56"/>
                  <a:pt x="242" y="56"/>
                  <a:pt x="242" y="57"/>
                </a:cubicBezTo>
                <a:cubicBezTo>
                  <a:pt x="240" y="57"/>
                  <a:pt x="241" y="58"/>
                  <a:pt x="239" y="58"/>
                </a:cubicBezTo>
                <a:cubicBezTo>
                  <a:pt x="238" y="58"/>
                  <a:pt x="240" y="57"/>
                  <a:pt x="239" y="57"/>
                </a:cubicBezTo>
                <a:cubicBezTo>
                  <a:pt x="238" y="57"/>
                  <a:pt x="236" y="58"/>
                  <a:pt x="234" y="59"/>
                </a:cubicBezTo>
                <a:cubicBezTo>
                  <a:pt x="233" y="60"/>
                  <a:pt x="235" y="59"/>
                  <a:pt x="234" y="60"/>
                </a:cubicBezTo>
                <a:cubicBezTo>
                  <a:pt x="236" y="59"/>
                  <a:pt x="235" y="59"/>
                  <a:pt x="235" y="59"/>
                </a:cubicBezTo>
                <a:cubicBezTo>
                  <a:pt x="237" y="57"/>
                  <a:pt x="237" y="58"/>
                  <a:pt x="239" y="58"/>
                </a:cubicBezTo>
                <a:cubicBezTo>
                  <a:pt x="238" y="59"/>
                  <a:pt x="227" y="63"/>
                  <a:pt x="229" y="64"/>
                </a:cubicBezTo>
                <a:cubicBezTo>
                  <a:pt x="228" y="64"/>
                  <a:pt x="227" y="64"/>
                  <a:pt x="226" y="64"/>
                </a:cubicBezTo>
                <a:cubicBezTo>
                  <a:pt x="229" y="61"/>
                  <a:pt x="225" y="63"/>
                  <a:pt x="223" y="62"/>
                </a:cubicBezTo>
                <a:cubicBezTo>
                  <a:pt x="222" y="63"/>
                  <a:pt x="222" y="63"/>
                  <a:pt x="220" y="64"/>
                </a:cubicBezTo>
                <a:cubicBezTo>
                  <a:pt x="220" y="64"/>
                  <a:pt x="221" y="63"/>
                  <a:pt x="221" y="63"/>
                </a:cubicBezTo>
                <a:cubicBezTo>
                  <a:pt x="216" y="65"/>
                  <a:pt x="222" y="64"/>
                  <a:pt x="217" y="66"/>
                </a:cubicBezTo>
                <a:cubicBezTo>
                  <a:pt x="217" y="65"/>
                  <a:pt x="218" y="65"/>
                  <a:pt x="218" y="64"/>
                </a:cubicBezTo>
                <a:cubicBezTo>
                  <a:pt x="213" y="68"/>
                  <a:pt x="214" y="68"/>
                  <a:pt x="210" y="70"/>
                </a:cubicBezTo>
                <a:cubicBezTo>
                  <a:pt x="209" y="69"/>
                  <a:pt x="209" y="69"/>
                  <a:pt x="209" y="69"/>
                </a:cubicBezTo>
                <a:cubicBezTo>
                  <a:pt x="209" y="69"/>
                  <a:pt x="207" y="71"/>
                  <a:pt x="205" y="72"/>
                </a:cubicBezTo>
                <a:cubicBezTo>
                  <a:pt x="205" y="72"/>
                  <a:pt x="207" y="72"/>
                  <a:pt x="204" y="74"/>
                </a:cubicBezTo>
                <a:cubicBezTo>
                  <a:pt x="204" y="73"/>
                  <a:pt x="205" y="72"/>
                  <a:pt x="203" y="73"/>
                </a:cubicBezTo>
                <a:cubicBezTo>
                  <a:pt x="201" y="75"/>
                  <a:pt x="199" y="76"/>
                  <a:pt x="198" y="77"/>
                </a:cubicBezTo>
                <a:cubicBezTo>
                  <a:pt x="199" y="76"/>
                  <a:pt x="202" y="75"/>
                  <a:pt x="198" y="78"/>
                </a:cubicBezTo>
                <a:cubicBezTo>
                  <a:pt x="199" y="78"/>
                  <a:pt x="201" y="77"/>
                  <a:pt x="203" y="75"/>
                </a:cubicBezTo>
                <a:cubicBezTo>
                  <a:pt x="203" y="76"/>
                  <a:pt x="196" y="80"/>
                  <a:pt x="194" y="81"/>
                </a:cubicBezTo>
                <a:cubicBezTo>
                  <a:pt x="197" y="79"/>
                  <a:pt x="196" y="79"/>
                  <a:pt x="197" y="77"/>
                </a:cubicBezTo>
                <a:cubicBezTo>
                  <a:pt x="194" y="79"/>
                  <a:pt x="195" y="78"/>
                  <a:pt x="192" y="80"/>
                </a:cubicBezTo>
                <a:cubicBezTo>
                  <a:pt x="191" y="80"/>
                  <a:pt x="192" y="80"/>
                  <a:pt x="192" y="81"/>
                </a:cubicBezTo>
                <a:cubicBezTo>
                  <a:pt x="187" y="83"/>
                  <a:pt x="184" y="85"/>
                  <a:pt x="179" y="89"/>
                </a:cubicBezTo>
                <a:cubicBezTo>
                  <a:pt x="179" y="89"/>
                  <a:pt x="180" y="89"/>
                  <a:pt x="180" y="89"/>
                </a:cubicBezTo>
                <a:cubicBezTo>
                  <a:pt x="181" y="88"/>
                  <a:pt x="181" y="88"/>
                  <a:pt x="183" y="87"/>
                </a:cubicBezTo>
                <a:cubicBezTo>
                  <a:pt x="182" y="88"/>
                  <a:pt x="182" y="89"/>
                  <a:pt x="182" y="90"/>
                </a:cubicBezTo>
                <a:cubicBezTo>
                  <a:pt x="179" y="91"/>
                  <a:pt x="178" y="93"/>
                  <a:pt x="177" y="92"/>
                </a:cubicBezTo>
                <a:cubicBezTo>
                  <a:pt x="176" y="94"/>
                  <a:pt x="174" y="95"/>
                  <a:pt x="172" y="96"/>
                </a:cubicBezTo>
                <a:cubicBezTo>
                  <a:pt x="171" y="96"/>
                  <a:pt x="173" y="94"/>
                  <a:pt x="173" y="94"/>
                </a:cubicBezTo>
                <a:cubicBezTo>
                  <a:pt x="169" y="96"/>
                  <a:pt x="172" y="96"/>
                  <a:pt x="171" y="97"/>
                </a:cubicBezTo>
                <a:cubicBezTo>
                  <a:pt x="171" y="97"/>
                  <a:pt x="172" y="96"/>
                  <a:pt x="173" y="95"/>
                </a:cubicBezTo>
                <a:cubicBezTo>
                  <a:pt x="173" y="96"/>
                  <a:pt x="169" y="100"/>
                  <a:pt x="173" y="97"/>
                </a:cubicBezTo>
                <a:cubicBezTo>
                  <a:pt x="171" y="99"/>
                  <a:pt x="166" y="102"/>
                  <a:pt x="166" y="101"/>
                </a:cubicBezTo>
                <a:cubicBezTo>
                  <a:pt x="169" y="98"/>
                  <a:pt x="167" y="98"/>
                  <a:pt x="169" y="97"/>
                </a:cubicBezTo>
                <a:cubicBezTo>
                  <a:pt x="168" y="96"/>
                  <a:pt x="165" y="99"/>
                  <a:pt x="163" y="101"/>
                </a:cubicBezTo>
                <a:cubicBezTo>
                  <a:pt x="163" y="101"/>
                  <a:pt x="162" y="101"/>
                  <a:pt x="162" y="101"/>
                </a:cubicBezTo>
                <a:cubicBezTo>
                  <a:pt x="162" y="101"/>
                  <a:pt x="163" y="100"/>
                  <a:pt x="163" y="100"/>
                </a:cubicBezTo>
                <a:cubicBezTo>
                  <a:pt x="163" y="100"/>
                  <a:pt x="162" y="100"/>
                  <a:pt x="161" y="101"/>
                </a:cubicBezTo>
                <a:cubicBezTo>
                  <a:pt x="162" y="102"/>
                  <a:pt x="162" y="102"/>
                  <a:pt x="158" y="102"/>
                </a:cubicBezTo>
                <a:cubicBezTo>
                  <a:pt x="157" y="104"/>
                  <a:pt x="161" y="102"/>
                  <a:pt x="157" y="105"/>
                </a:cubicBezTo>
                <a:cubicBezTo>
                  <a:pt x="157" y="104"/>
                  <a:pt x="155" y="105"/>
                  <a:pt x="154" y="106"/>
                </a:cubicBezTo>
                <a:cubicBezTo>
                  <a:pt x="157" y="105"/>
                  <a:pt x="154" y="107"/>
                  <a:pt x="154" y="107"/>
                </a:cubicBezTo>
                <a:cubicBezTo>
                  <a:pt x="152" y="109"/>
                  <a:pt x="153" y="108"/>
                  <a:pt x="151" y="109"/>
                </a:cubicBezTo>
                <a:cubicBezTo>
                  <a:pt x="151" y="109"/>
                  <a:pt x="153" y="108"/>
                  <a:pt x="152" y="108"/>
                </a:cubicBezTo>
                <a:cubicBezTo>
                  <a:pt x="152" y="108"/>
                  <a:pt x="152" y="108"/>
                  <a:pt x="151" y="108"/>
                </a:cubicBezTo>
                <a:cubicBezTo>
                  <a:pt x="150" y="109"/>
                  <a:pt x="151" y="109"/>
                  <a:pt x="150" y="110"/>
                </a:cubicBezTo>
                <a:cubicBezTo>
                  <a:pt x="150" y="111"/>
                  <a:pt x="153" y="108"/>
                  <a:pt x="150" y="111"/>
                </a:cubicBezTo>
                <a:cubicBezTo>
                  <a:pt x="151" y="111"/>
                  <a:pt x="154" y="109"/>
                  <a:pt x="154" y="108"/>
                </a:cubicBezTo>
                <a:cubicBezTo>
                  <a:pt x="154" y="109"/>
                  <a:pt x="156" y="108"/>
                  <a:pt x="156" y="108"/>
                </a:cubicBezTo>
                <a:cubicBezTo>
                  <a:pt x="154" y="110"/>
                  <a:pt x="154" y="109"/>
                  <a:pt x="153" y="110"/>
                </a:cubicBezTo>
                <a:cubicBezTo>
                  <a:pt x="152" y="111"/>
                  <a:pt x="149" y="113"/>
                  <a:pt x="149" y="114"/>
                </a:cubicBezTo>
                <a:cubicBezTo>
                  <a:pt x="150" y="113"/>
                  <a:pt x="153" y="110"/>
                  <a:pt x="154" y="111"/>
                </a:cubicBezTo>
                <a:cubicBezTo>
                  <a:pt x="151" y="113"/>
                  <a:pt x="152" y="113"/>
                  <a:pt x="153" y="113"/>
                </a:cubicBezTo>
                <a:cubicBezTo>
                  <a:pt x="153" y="113"/>
                  <a:pt x="152" y="113"/>
                  <a:pt x="152" y="113"/>
                </a:cubicBezTo>
                <a:cubicBezTo>
                  <a:pt x="152" y="113"/>
                  <a:pt x="152" y="114"/>
                  <a:pt x="152" y="114"/>
                </a:cubicBezTo>
                <a:cubicBezTo>
                  <a:pt x="150" y="114"/>
                  <a:pt x="153" y="111"/>
                  <a:pt x="149" y="114"/>
                </a:cubicBezTo>
                <a:cubicBezTo>
                  <a:pt x="149" y="116"/>
                  <a:pt x="146" y="119"/>
                  <a:pt x="150" y="117"/>
                </a:cubicBezTo>
                <a:cubicBezTo>
                  <a:pt x="149" y="118"/>
                  <a:pt x="149" y="118"/>
                  <a:pt x="149" y="118"/>
                </a:cubicBezTo>
                <a:cubicBezTo>
                  <a:pt x="147" y="120"/>
                  <a:pt x="146" y="119"/>
                  <a:pt x="147" y="118"/>
                </a:cubicBezTo>
                <a:cubicBezTo>
                  <a:pt x="144" y="118"/>
                  <a:pt x="140" y="124"/>
                  <a:pt x="138" y="124"/>
                </a:cubicBezTo>
                <a:cubicBezTo>
                  <a:pt x="139" y="124"/>
                  <a:pt x="136" y="126"/>
                  <a:pt x="136" y="127"/>
                </a:cubicBezTo>
                <a:cubicBezTo>
                  <a:pt x="137" y="127"/>
                  <a:pt x="140" y="125"/>
                  <a:pt x="143" y="122"/>
                </a:cubicBezTo>
                <a:cubicBezTo>
                  <a:pt x="143" y="122"/>
                  <a:pt x="143" y="122"/>
                  <a:pt x="143" y="122"/>
                </a:cubicBezTo>
                <a:cubicBezTo>
                  <a:pt x="144" y="121"/>
                  <a:pt x="142" y="123"/>
                  <a:pt x="144" y="123"/>
                </a:cubicBezTo>
                <a:cubicBezTo>
                  <a:pt x="142" y="122"/>
                  <a:pt x="139" y="127"/>
                  <a:pt x="138" y="126"/>
                </a:cubicBezTo>
                <a:cubicBezTo>
                  <a:pt x="135" y="128"/>
                  <a:pt x="135" y="129"/>
                  <a:pt x="134" y="130"/>
                </a:cubicBezTo>
                <a:cubicBezTo>
                  <a:pt x="137" y="129"/>
                  <a:pt x="137" y="128"/>
                  <a:pt x="139" y="127"/>
                </a:cubicBezTo>
                <a:cubicBezTo>
                  <a:pt x="139" y="128"/>
                  <a:pt x="140" y="127"/>
                  <a:pt x="139" y="128"/>
                </a:cubicBezTo>
                <a:cubicBezTo>
                  <a:pt x="140" y="128"/>
                  <a:pt x="141" y="127"/>
                  <a:pt x="141" y="127"/>
                </a:cubicBezTo>
                <a:cubicBezTo>
                  <a:pt x="142" y="126"/>
                  <a:pt x="142" y="126"/>
                  <a:pt x="142" y="126"/>
                </a:cubicBezTo>
                <a:cubicBezTo>
                  <a:pt x="143" y="125"/>
                  <a:pt x="144" y="125"/>
                  <a:pt x="146" y="123"/>
                </a:cubicBezTo>
                <a:cubicBezTo>
                  <a:pt x="147" y="121"/>
                  <a:pt x="151" y="120"/>
                  <a:pt x="154" y="116"/>
                </a:cubicBezTo>
                <a:cubicBezTo>
                  <a:pt x="159" y="114"/>
                  <a:pt x="160" y="110"/>
                  <a:pt x="162" y="111"/>
                </a:cubicBezTo>
                <a:cubicBezTo>
                  <a:pt x="165" y="107"/>
                  <a:pt x="169" y="106"/>
                  <a:pt x="173" y="103"/>
                </a:cubicBezTo>
                <a:cubicBezTo>
                  <a:pt x="175" y="101"/>
                  <a:pt x="172" y="103"/>
                  <a:pt x="174" y="102"/>
                </a:cubicBezTo>
                <a:cubicBezTo>
                  <a:pt x="175" y="101"/>
                  <a:pt x="176" y="101"/>
                  <a:pt x="178" y="100"/>
                </a:cubicBezTo>
                <a:cubicBezTo>
                  <a:pt x="174" y="104"/>
                  <a:pt x="169" y="106"/>
                  <a:pt x="163" y="111"/>
                </a:cubicBezTo>
                <a:cubicBezTo>
                  <a:pt x="166" y="111"/>
                  <a:pt x="178" y="99"/>
                  <a:pt x="183" y="98"/>
                </a:cubicBezTo>
                <a:cubicBezTo>
                  <a:pt x="183" y="98"/>
                  <a:pt x="180" y="101"/>
                  <a:pt x="183" y="99"/>
                </a:cubicBezTo>
                <a:cubicBezTo>
                  <a:pt x="183" y="100"/>
                  <a:pt x="177" y="103"/>
                  <a:pt x="177" y="104"/>
                </a:cubicBezTo>
                <a:cubicBezTo>
                  <a:pt x="173" y="106"/>
                  <a:pt x="172" y="108"/>
                  <a:pt x="168" y="110"/>
                </a:cubicBezTo>
                <a:cubicBezTo>
                  <a:pt x="168" y="111"/>
                  <a:pt x="168" y="111"/>
                  <a:pt x="168" y="111"/>
                </a:cubicBezTo>
                <a:cubicBezTo>
                  <a:pt x="170" y="109"/>
                  <a:pt x="173" y="108"/>
                  <a:pt x="176" y="106"/>
                </a:cubicBezTo>
                <a:cubicBezTo>
                  <a:pt x="175" y="107"/>
                  <a:pt x="175" y="107"/>
                  <a:pt x="176" y="107"/>
                </a:cubicBezTo>
                <a:cubicBezTo>
                  <a:pt x="173" y="109"/>
                  <a:pt x="173" y="109"/>
                  <a:pt x="169" y="112"/>
                </a:cubicBezTo>
                <a:cubicBezTo>
                  <a:pt x="168" y="112"/>
                  <a:pt x="168" y="112"/>
                  <a:pt x="168" y="112"/>
                </a:cubicBezTo>
                <a:cubicBezTo>
                  <a:pt x="166" y="114"/>
                  <a:pt x="163" y="116"/>
                  <a:pt x="159" y="119"/>
                </a:cubicBezTo>
                <a:cubicBezTo>
                  <a:pt x="160" y="120"/>
                  <a:pt x="165" y="115"/>
                  <a:pt x="166" y="114"/>
                </a:cubicBezTo>
                <a:cubicBezTo>
                  <a:pt x="167" y="114"/>
                  <a:pt x="166" y="114"/>
                  <a:pt x="166" y="114"/>
                </a:cubicBezTo>
                <a:cubicBezTo>
                  <a:pt x="164" y="116"/>
                  <a:pt x="168" y="113"/>
                  <a:pt x="168" y="114"/>
                </a:cubicBezTo>
                <a:cubicBezTo>
                  <a:pt x="169" y="112"/>
                  <a:pt x="172" y="111"/>
                  <a:pt x="175" y="108"/>
                </a:cubicBezTo>
                <a:cubicBezTo>
                  <a:pt x="175" y="109"/>
                  <a:pt x="174" y="110"/>
                  <a:pt x="174" y="110"/>
                </a:cubicBezTo>
                <a:cubicBezTo>
                  <a:pt x="176" y="108"/>
                  <a:pt x="181" y="104"/>
                  <a:pt x="183" y="104"/>
                </a:cubicBezTo>
                <a:cubicBezTo>
                  <a:pt x="185" y="102"/>
                  <a:pt x="189" y="100"/>
                  <a:pt x="190" y="98"/>
                </a:cubicBezTo>
                <a:cubicBezTo>
                  <a:pt x="191" y="98"/>
                  <a:pt x="196" y="95"/>
                  <a:pt x="199" y="93"/>
                </a:cubicBezTo>
                <a:cubicBezTo>
                  <a:pt x="199" y="93"/>
                  <a:pt x="198" y="94"/>
                  <a:pt x="198" y="94"/>
                </a:cubicBezTo>
                <a:cubicBezTo>
                  <a:pt x="203" y="90"/>
                  <a:pt x="208" y="88"/>
                  <a:pt x="215" y="83"/>
                </a:cubicBezTo>
                <a:cubicBezTo>
                  <a:pt x="214" y="84"/>
                  <a:pt x="214" y="85"/>
                  <a:pt x="215" y="84"/>
                </a:cubicBezTo>
                <a:cubicBezTo>
                  <a:pt x="218" y="83"/>
                  <a:pt x="214" y="85"/>
                  <a:pt x="215" y="85"/>
                </a:cubicBezTo>
                <a:cubicBezTo>
                  <a:pt x="212" y="86"/>
                  <a:pt x="211" y="87"/>
                  <a:pt x="208" y="88"/>
                </a:cubicBezTo>
                <a:cubicBezTo>
                  <a:pt x="206" y="89"/>
                  <a:pt x="209" y="88"/>
                  <a:pt x="209" y="89"/>
                </a:cubicBezTo>
                <a:cubicBezTo>
                  <a:pt x="204" y="91"/>
                  <a:pt x="202" y="93"/>
                  <a:pt x="200" y="95"/>
                </a:cubicBezTo>
                <a:cubicBezTo>
                  <a:pt x="198" y="95"/>
                  <a:pt x="196" y="97"/>
                  <a:pt x="194" y="98"/>
                </a:cubicBezTo>
                <a:cubicBezTo>
                  <a:pt x="193" y="99"/>
                  <a:pt x="193" y="99"/>
                  <a:pt x="193" y="99"/>
                </a:cubicBezTo>
                <a:cubicBezTo>
                  <a:pt x="190" y="100"/>
                  <a:pt x="188" y="102"/>
                  <a:pt x="184" y="105"/>
                </a:cubicBezTo>
                <a:cubicBezTo>
                  <a:pt x="184" y="104"/>
                  <a:pt x="184" y="104"/>
                  <a:pt x="184" y="104"/>
                </a:cubicBezTo>
                <a:cubicBezTo>
                  <a:pt x="183" y="105"/>
                  <a:pt x="182" y="106"/>
                  <a:pt x="182" y="106"/>
                </a:cubicBezTo>
                <a:cubicBezTo>
                  <a:pt x="182" y="106"/>
                  <a:pt x="175" y="111"/>
                  <a:pt x="170" y="115"/>
                </a:cubicBezTo>
                <a:cubicBezTo>
                  <a:pt x="170" y="115"/>
                  <a:pt x="170" y="115"/>
                  <a:pt x="170" y="115"/>
                </a:cubicBezTo>
                <a:cubicBezTo>
                  <a:pt x="164" y="119"/>
                  <a:pt x="167" y="119"/>
                  <a:pt x="161" y="123"/>
                </a:cubicBezTo>
                <a:cubicBezTo>
                  <a:pt x="162" y="123"/>
                  <a:pt x="161" y="124"/>
                  <a:pt x="162" y="123"/>
                </a:cubicBezTo>
                <a:cubicBezTo>
                  <a:pt x="161" y="124"/>
                  <a:pt x="156" y="128"/>
                  <a:pt x="156" y="128"/>
                </a:cubicBezTo>
                <a:cubicBezTo>
                  <a:pt x="155" y="128"/>
                  <a:pt x="156" y="129"/>
                  <a:pt x="155" y="130"/>
                </a:cubicBezTo>
                <a:cubicBezTo>
                  <a:pt x="152" y="130"/>
                  <a:pt x="154" y="128"/>
                  <a:pt x="154" y="127"/>
                </a:cubicBezTo>
                <a:cubicBezTo>
                  <a:pt x="151" y="129"/>
                  <a:pt x="154" y="128"/>
                  <a:pt x="151" y="131"/>
                </a:cubicBezTo>
                <a:cubicBezTo>
                  <a:pt x="151" y="131"/>
                  <a:pt x="152" y="130"/>
                  <a:pt x="152" y="131"/>
                </a:cubicBezTo>
                <a:cubicBezTo>
                  <a:pt x="149" y="133"/>
                  <a:pt x="150" y="133"/>
                  <a:pt x="148" y="135"/>
                </a:cubicBezTo>
                <a:cubicBezTo>
                  <a:pt x="146" y="136"/>
                  <a:pt x="146" y="137"/>
                  <a:pt x="145" y="138"/>
                </a:cubicBezTo>
                <a:cubicBezTo>
                  <a:pt x="145" y="137"/>
                  <a:pt x="145" y="137"/>
                  <a:pt x="142" y="139"/>
                </a:cubicBezTo>
                <a:cubicBezTo>
                  <a:pt x="140" y="141"/>
                  <a:pt x="144" y="138"/>
                  <a:pt x="143" y="139"/>
                </a:cubicBezTo>
                <a:cubicBezTo>
                  <a:pt x="142" y="140"/>
                  <a:pt x="139" y="142"/>
                  <a:pt x="141" y="141"/>
                </a:cubicBezTo>
                <a:cubicBezTo>
                  <a:pt x="141" y="141"/>
                  <a:pt x="139" y="143"/>
                  <a:pt x="139" y="142"/>
                </a:cubicBezTo>
                <a:cubicBezTo>
                  <a:pt x="138" y="144"/>
                  <a:pt x="137" y="145"/>
                  <a:pt x="135" y="148"/>
                </a:cubicBezTo>
                <a:cubicBezTo>
                  <a:pt x="139" y="145"/>
                  <a:pt x="143" y="141"/>
                  <a:pt x="147" y="137"/>
                </a:cubicBezTo>
                <a:cubicBezTo>
                  <a:pt x="149" y="137"/>
                  <a:pt x="147" y="138"/>
                  <a:pt x="149" y="137"/>
                </a:cubicBezTo>
                <a:cubicBezTo>
                  <a:pt x="151" y="135"/>
                  <a:pt x="151" y="135"/>
                  <a:pt x="151" y="134"/>
                </a:cubicBezTo>
                <a:cubicBezTo>
                  <a:pt x="154" y="132"/>
                  <a:pt x="152" y="134"/>
                  <a:pt x="151" y="135"/>
                </a:cubicBezTo>
                <a:cubicBezTo>
                  <a:pt x="152" y="135"/>
                  <a:pt x="154" y="133"/>
                  <a:pt x="156" y="132"/>
                </a:cubicBezTo>
                <a:cubicBezTo>
                  <a:pt x="153" y="132"/>
                  <a:pt x="159" y="128"/>
                  <a:pt x="161" y="127"/>
                </a:cubicBezTo>
                <a:cubicBezTo>
                  <a:pt x="163" y="125"/>
                  <a:pt x="159" y="129"/>
                  <a:pt x="157" y="130"/>
                </a:cubicBezTo>
                <a:cubicBezTo>
                  <a:pt x="159" y="130"/>
                  <a:pt x="156" y="132"/>
                  <a:pt x="156" y="133"/>
                </a:cubicBezTo>
                <a:cubicBezTo>
                  <a:pt x="155" y="134"/>
                  <a:pt x="150" y="138"/>
                  <a:pt x="150" y="139"/>
                </a:cubicBezTo>
                <a:cubicBezTo>
                  <a:pt x="148" y="140"/>
                  <a:pt x="146" y="141"/>
                  <a:pt x="145" y="143"/>
                </a:cubicBezTo>
                <a:cubicBezTo>
                  <a:pt x="144" y="143"/>
                  <a:pt x="145" y="143"/>
                  <a:pt x="145" y="142"/>
                </a:cubicBezTo>
                <a:cubicBezTo>
                  <a:pt x="144" y="145"/>
                  <a:pt x="143" y="144"/>
                  <a:pt x="141" y="145"/>
                </a:cubicBezTo>
                <a:cubicBezTo>
                  <a:pt x="139" y="147"/>
                  <a:pt x="142" y="145"/>
                  <a:pt x="142" y="146"/>
                </a:cubicBezTo>
                <a:cubicBezTo>
                  <a:pt x="140" y="147"/>
                  <a:pt x="141" y="147"/>
                  <a:pt x="139" y="148"/>
                </a:cubicBezTo>
                <a:cubicBezTo>
                  <a:pt x="138" y="148"/>
                  <a:pt x="138" y="147"/>
                  <a:pt x="140" y="145"/>
                </a:cubicBezTo>
                <a:cubicBezTo>
                  <a:pt x="140" y="145"/>
                  <a:pt x="139" y="145"/>
                  <a:pt x="139" y="145"/>
                </a:cubicBezTo>
                <a:cubicBezTo>
                  <a:pt x="137" y="148"/>
                  <a:pt x="135" y="150"/>
                  <a:pt x="136" y="151"/>
                </a:cubicBezTo>
                <a:cubicBezTo>
                  <a:pt x="134" y="153"/>
                  <a:pt x="135" y="151"/>
                  <a:pt x="133" y="152"/>
                </a:cubicBezTo>
                <a:cubicBezTo>
                  <a:pt x="133" y="153"/>
                  <a:pt x="134" y="153"/>
                  <a:pt x="131" y="156"/>
                </a:cubicBezTo>
                <a:cubicBezTo>
                  <a:pt x="131" y="155"/>
                  <a:pt x="131" y="155"/>
                  <a:pt x="130" y="155"/>
                </a:cubicBezTo>
                <a:cubicBezTo>
                  <a:pt x="130" y="156"/>
                  <a:pt x="129" y="157"/>
                  <a:pt x="129" y="158"/>
                </a:cubicBezTo>
                <a:cubicBezTo>
                  <a:pt x="125" y="161"/>
                  <a:pt x="122" y="164"/>
                  <a:pt x="119" y="167"/>
                </a:cubicBezTo>
                <a:cubicBezTo>
                  <a:pt x="118" y="168"/>
                  <a:pt x="118" y="168"/>
                  <a:pt x="118" y="168"/>
                </a:cubicBezTo>
                <a:cubicBezTo>
                  <a:pt x="116" y="169"/>
                  <a:pt x="117" y="169"/>
                  <a:pt x="115" y="171"/>
                </a:cubicBezTo>
                <a:cubicBezTo>
                  <a:pt x="113" y="171"/>
                  <a:pt x="111" y="174"/>
                  <a:pt x="109" y="175"/>
                </a:cubicBezTo>
                <a:cubicBezTo>
                  <a:pt x="110" y="174"/>
                  <a:pt x="110" y="174"/>
                  <a:pt x="110" y="173"/>
                </a:cubicBezTo>
                <a:cubicBezTo>
                  <a:pt x="114" y="170"/>
                  <a:pt x="118" y="163"/>
                  <a:pt x="121" y="162"/>
                </a:cubicBezTo>
                <a:cubicBezTo>
                  <a:pt x="125" y="157"/>
                  <a:pt x="129" y="153"/>
                  <a:pt x="133" y="151"/>
                </a:cubicBezTo>
                <a:cubicBezTo>
                  <a:pt x="134" y="150"/>
                  <a:pt x="134" y="149"/>
                  <a:pt x="134" y="149"/>
                </a:cubicBezTo>
                <a:cubicBezTo>
                  <a:pt x="134" y="148"/>
                  <a:pt x="130" y="152"/>
                  <a:pt x="130" y="150"/>
                </a:cubicBezTo>
                <a:cubicBezTo>
                  <a:pt x="131" y="150"/>
                  <a:pt x="131" y="150"/>
                  <a:pt x="131" y="150"/>
                </a:cubicBezTo>
                <a:cubicBezTo>
                  <a:pt x="133" y="149"/>
                  <a:pt x="133" y="148"/>
                  <a:pt x="135" y="147"/>
                </a:cubicBezTo>
                <a:cubicBezTo>
                  <a:pt x="126" y="153"/>
                  <a:pt x="125" y="155"/>
                  <a:pt x="119" y="161"/>
                </a:cubicBezTo>
                <a:cubicBezTo>
                  <a:pt x="118" y="160"/>
                  <a:pt x="122" y="157"/>
                  <a:pt x="123" y="155"/>
                </a:cubicBezTo>
                <a:cubicBezTo>
                  <a:pt x="121" y="157"/>
                  <a:pt x="123" y="155"/>
                  <a:pt x="121" y="156"/>
                </a:cubicBezTo>
                <a:cubicBezTo>
                  <a:pt x="121" y="155"/>
                  <a:pt x="123" y="153"/>
                  <a:pt x="123" y="153"/>
                </a:cubicBezTo>
                <a:cubicBezTo>
                  <a:pt x="125" y="151"/>
                  <a:pt x="125" y="153"/>
                  <a:pt x="123" y="155"/>
                </a:cubicBezTo>
                <a:cubicBezTo>
                  <a:pt x="123" y="155"/>
                  <a:pt x="127" y="151"/>
                  <a:pt x="125" y="153"/>
                </a:cubicBezTo>
                <a:cubicBezTo>
                  <a:pt x="128" y="151"/>
                  <a:pt x="128" y="151"/>
                  <a:pt x="131" y="148"/>
                </a:cubicBezTo>
                <a:cubicBezTo>
                  <a:pt x="132" y="145"/>
                  <a:pt x="130" y="145"/>
                  <a:pt x="125" y="149"/>
                </a:cubicBezTo>
                <a:cubicBezTo>
                  <a:pt x="120" y="156"/>
                  <a:pt x="111" y="162"/>
                  <a:pt x="106" y="170"/>
                </a:cubicBezTo>
                <a:cubicBezTo>
                  <a:pt x="104" y="170"/>
                  <a:pt x="103" y="171"/>
                  <a:pt x="102" y="172"/>
                </a:cubicBezTo>
                <a:cubicBezTo>
                  <a:pt x="101" y="173"/>
                  <a:pt x="100" y="174"/>
                  <a:pt x="100" y="174"/>
                </a:cubicBezTo>
                <a:cubicBezTo>
                  <a:pt x="100" y="175"/>
                  <a:pt x="100" y="175"/>
                  <a:pt x="99" y="176"/>
                </a:cubicBezTo>
                <a:cubicBezTo>
                  <a:pt x="100" y="176"/>
                  <a:pt x="100" y="176"/>
                  <a:pt x="100" y="175"/>
                </a:cubicBezTo>
                <a:cubicBezTo>
                  <a:pt x="101" y="176"/>
                  <a:pt x="99" y="176"/>
                  <a:pt x="100" y="177"/>
                </a:cubicBezTo>
                <a:cubicBezTo>
                  <a:pt x="99" y="176"/>
                  <a:pt x="98" y="175"/>
                  <a:pt x="97" y="175"/>
                </a:cubicBezTo>
                <a:cubicBezTo>
                  <a:pt x="97" y="175"/>
                  <a:pt x="97" y="176"/>
                  <a:pt x="97" y="176"/>
                </a:cubicBezTo>
                <a:cubicBezTo>
                  <a:pt x="97" y="175"/>
                  <a:pt x="96" y="177"/>
                  <a:pt x="96" y="176"/>
                </a:cubicBezTo>
                <a:cubicBezTo>
                  <a:pt x="97" y="175"/>
                  <a:pt x="97" y="174"/>
                  <a:pt x="98" y="175"/>
                </a:cubicBezTo>
                <a:cubicBezTo>
                  <a:pt x="98" y="174"/>
                  <a:pt x="97" y="174"/>
                  <a:pt x="98" y="174"/>
                </a:cubicBezTo>
                <a:cubicBezTo>
                  <a:pt x="97" y="173"/>
                  <a:pt x="96" y="175"/>
                  <a:pt x="95" y="176"/>
                </a:cubicBezTo>
                <a:cubicBezTo>
                  <a:pt x="95" y="176"/>
                  <a:pt x="95" y="177"/>
                  <a:pt x="94" y="177"/>
                </a:cubicBezTo>
                <a:cubicBezTo>
                  <a:pt x="95" y="178"/>
                  <a:pt x="95" y="177"/>
                  <a:pt x="96" y="177"/>
                </a:cubicBezTo>
                <a:cubicBezTo>
                  <a:pt x="95" y="178"/>
                  <a:pt x="95" y="178"/>
                  <a:pt x="94" y="178"/>
                </a:cubicBezTo>
                <a:cubicBezTo>
                  <a:pt x="94" y="179"/>
                  <a:pt x="95" y="179"/>
                  <a:pt x="95" y="179"/>
                </a:cubicBezTo>
                <a:cubicBezTo>
                  <a:pt x="94" y="179"/>
                  <a:pt x="92" y="179"/>
                  <a:pt x="92" y="180"/>
                </a:cubicBezTo>
                <a:cubicBezTo>
                  <a:pt x="92" y="180"/>
                  <a:pt x="92" y="180"/>
                  <a:pt x="93" y="180"/>
                </a:cubicBezTo>
                <a:cubicBezTo>
                  <a:pt x="93" y="180"/>
                  <a:pt x="93" y="181"/>
                  <a:pt x="93" y="181"/>
                </a:cubicBezTo>
                <a:cubicBezTo>
                  <a:pt x="92" y="181"/>
                  <a:pt x="92" y="180"/>
                  <a:pt x="92" y="181"/>
                </a:cubicBezTo>
                <a:cubicBezTo>
                  <a:pt x="91" y="181"/>
                  <a:pt x="92" y="181"/>
                  <a:pt x="92" y="181"/>
                </a:cubicBezTo>
                <a:cubicBezTo>
                  <a:pt x="92" y="182"/>
                  <a:pt x="91" y="181"/>
                  <a:pt x="91" y="182"/>
                </a:cubicBezTo>
                <a:cubicBezTo>
                  <a:pt x="90" y="182"/>
                  <a:pt x="90" y="183"/>
                  <a:pt x="89" y="183"/>
                </a:cubicBezTo>
                <a:cubicBezTo>
                  <a:pt x="89" y="183"/>
                  <a:pt x="90" y="182"/>
                  <a:pt x="90" y="183"/>
                </a:cubicBezTo>
                <a:cubicBezTo>
                  <a:pt x="89" y="183"/>
                  <a:pt x="89" y="183"/>
                  <a:pt x="88" y="183"/>
                </a:cubicBezTo>
                <a:cubicBezTo>
                  <a:pt x="87" y="184"/>
                  <a:pt x="88" y="184"/>
                  <a:pt x="88" y="184"/>
                </a:cubicBezTo>
                <a:cubicBezTo>
                  <a:pt x="87" y="184"/>
                  <a:pt x="87" y="186"/>
                  <a:pt x="86" y="186"/>
                </a:cubicBezTo>
                <a:cubicBezTo>
                  <a:pt x="86" y="186"/>
                  <a:pt x="86" y="186"/>
                  <a:pt x="86" y="186"/>
                </a:cubicBezTo>
                <a:cubicBezTo>
                  <a:pt x="86" y="186"/>
                  <a:pt x="86" y="186"/>
                  <a:pt x="85" y="186"/>
                </a:cubicBezTo>
                <a:cubicBezTo>
                  <a:pt x="85" y="186"/>
                  <a:pt x="86" y="186"/>
                  <a:pt x="86" y="186"/>
                </a:cubicBezTo>
                <a:cubicBezTo>
                  <a:pt x="84" y="188"/>
                  <a:pt x="83" y="190"/>
                  <a:pt x="81" y="192"/>
                </a:cubicBezTo>
                <a:cubicBezTo>
                  <a:pt x="81" y="192"/>
                  <a:pt x="81" y="192"/>
                  <a:pt x="81" y="192"/>
                </a:cubicBezTo>
                <a:cubicBezTo>
                  <a:pt x="81" y="193"/>
                  <a:pt x="82" y="192"/>
                  <a:pt x="81" y="193"/>
                </a:cubicBezTo>
                <a:cubicBezTo>
                  <a:pt x="81" y="193"/>
                  <a:pt x="81" y="193"/>
                  <a:pt x="81" y="193"/>
                </a:cubicBezTo>
                <a:cubicBezTo>
                  <a:pt x="80" y="193"/>
                  <a:pt x="80" y="194"/>
                  <a:pt x="80" y="193"/>
                </a:cubicBezTo>
                <a:cubicBezTo>
                  <a:pt x="79" y="193"/>
                  <a:pt x="81" y="192"/>
                  <a:pt x="80" y="192"/>
                </a:cubicBezTo>
                <a:cubicBezTo>
                  <a:pt x="80" y="191"/>
                  <a:pt x="80" y="192"/>
                  <a:pt x="80" y="192"/>
                </a:cubicBezTo>
                <a:cubicBezTo>
                  <a:pt x="79" y="191"/>
                  <a:pt x="80" y="191"/>
                  <a:pt x="81" y="190"/>
                </a:cubicBezTo>
                <a:cubicBezTo>
                  <a:pt x="81" y="191"/>
                  <a:pt x="80" y="191"/>
                  <a:pt x="81" y="191"/>
                </a:cubicBezTo>
                <a:cubicBezTo>
                  <a:pt x="81" y="191"/>
                  <a:pt x="82" y="191"/>
                  <a:pt x="82" y="190"/>
                </a:cubicBezTo>
                <a:cubicBezTo>
                  <a:pt x="82" y="190"/>
                  <a:pt x="81" y="191"/>
                  <a:pt x="81" y="190"/>
                </a:cubicBezTo>
                <a:cubicBezTo>
                  <a:pt x="81" y="189"/>
                  <a:pt x="82" y="190"/>
                  <a:pt x="82" y="190"/>
                </a:cubicBezTo>
                <a:cubicBezTo>
                  <a:pt x="83" y="189"/>
                  <a:pt x="82" y="189"/>
                  <a:pt x="81" y="189"/>
                </a:cubicBezTo>
                <a:cubicBezTo>
                  <a:pt x="81" y="189"/>
                  <a:pt x="81" y="190"/>
                  <a:pt x="81" y="190"/>
                </a:cubicBezTo>
                <a:cubicBezTo>
                  <a:pt x="80" y="190"/>
                  <a:pt x="82" y="188"/>
                  <a:pt x="82" y="188"/>
                </a:cubicBezTo>
                <a:cubicBezTo>
                  <a:pt x="83" y="188"/>
                  <a:pt x="82" y="189"/>
                  <a:pt x="82" y="189"/>
                </a:cubicBezTo>
                <a:cubicBezTo>
                  <a:pt x="83" y="189"/>
                  <a:pt x="83" y="188"/>
                  <a:pt x="83" y="189"/>
                </a:cubicBezTo>
                <a:cubicBezTo>
                  <a:pt x="83" y="188"/>
                  <a:pt x="83" y="188"/>
                  <a:pt x="83" y="187"/>
                </a:cubicBezTo>
                <a:cubicBezTo>
                  <a:pt x="86" y="183"/>
                  <a:pt x="86" y="183"/>
                  <a:pt x="86" y="183"/>
                </a:cubicBezTo>
                <a:cubicBezTo>
                  <a:pt x="86" y="184"/>
                  <a:pt x="86" y="183"/>
                  <a:pt x="87" y="184"/>
                </a:cubicBezTo>
                <a:cubicBezTo>
                  <a:pt x="87" y="183"/>
                  <a:pt x="87" y="183"/>
                  <a:pt x="86" y="183"/>
                </a:cubicBezTo>
                <a:cubicBezTo>
                  <a:pt x="87" y="183"/>
                  <a:pt x="86" y="182"/>
                  <a:pt x="87" y="182"/>
                </a:cubicBezTo>
                <a:cubicBezTo>
                  <a:pt x="87" y="182"/>
                  <a:pt x="87" y="182"/>
                  <a:pt x="87" y="183"/>
                </a:cubicBezTo>
                <a:cubicBezTo>
                  <a:pt x="88" y="182"/>
                  <a:pt x="87" y="182"/>
                  <a:pt x="87" y="182"/>
                </a:cubicBezTo>
                <a:cubicBezTo>
                  <a:pt x="89" y="179"/>
                  <a:pt x="92" y="175"/>
                  <a:pt x="95" y="172"/>
                </a:cubicBezTo>
                <a:cubicBezTo>
                  <a:pt x="95" y="172"/>
                  <a:pt x="95" y="172"/>
                  <a:pt x="95" y="172"/>
                </a:cubicBezTo>
                <a:cubicBezTo>
                  <a:pt x="95" y="172"/>
                  <a:pt x="95" y="171"/>
                  <a:pt x="95" y="171"/>
                </a:cubicBezTo>
                <a:cubicBezTo>
                  <a:pt x="95" y="170"/>
                  <a:pt x="95" y="171"/>
                  <a:pt x="95" y="171"/>
                </a:cubicBezTo>
                <a:cubicBezTo>
                  <a:pt x="95" y="171"/>
                  <a:pt x="95" y="171"/>
                  <a:pt x="95" y="170"/>
                </a:cubicBezTo>
                <a:cubicBezTo>
                  <a:pt x="94" y="170"/>
                  <a:pt x="94" y="170"/>
                  <a:pt x="94" y="171"/>
                </a:cubicBezTo>
                <a:cubicBezTo>
                  <a:pt x="93" y="170"/>
                  <a:pt x="94" y="169"/>
                  <a:pt x="95" y="169"/>
                </a:cubicBezTo>
                <a:cubicBezTo>
                  <a:pt x="95" y="169"/>
                  <a:pt x="94" y="169"/>
                  <a:pt x="95" y="170"/>
                </a:cubicBezTo>
                <a:cubicBezTo>
                  <a:pt x="95" y="170"/>
                  <a:pt x="95" y="169"/>
                  <a:pt x="95" y="169"/>
                </a:cubicBezTo>
                <a:cubicBezTo>
                  <a:pt x="96" y="170"/>
                  <a:pt x="95" y="170"/>
                  <a:pt x="95" y="170"/>
                </a:cubicBezTo>
                <a:cubicBezTo>
                  <a:pt x="96" y="170"/>
                  <a:pt x="96" y="170"/>
                  <a:pt x="96" y="170"/>
                </a:cubicBezTo>
                <a:cubicBezTo>
                  <a:pt x="96" y="168"/>
                  <a:pt x="103" y="164"/>
                  <a:pt x="102" y="163"/>
                </a:cubicBezTo>
                <a:cubicBezTo>
                  <a:pt x="105" y="161"/>
                  <a:pt x="102" y="163"/>
                  <a:pt x="105" y="161"/>
                </a:cubicBezTo>
                <a:cubicBezTo>
                  <a:pt x="107" y="157"/>
                  <a:pt x="113" y="152"/>
                  <a:pt x="118" y="147"/>
                </a:cubicBezTo>
                <a:cubicBezTo>
                  <a:pt x="116" y="151"/>
                  <a:pt x="121" y="145"/>
                  <a:pt x="123" y="143"/>
                </a:cubicBezTo>
                <a:cubicBezTo>
                  <a:pt x="123" y="143"/>
                  <a:pt x="123" y="143"/>
                  <a:pt x="123" y="143"/>
                </a:cubicBezTo>
                <a:cubicBezTo>
                  <a:pt x="124" y="142"/>
                  <a:pt x="124" y="143"/>
                  <a:pt x="126" y="141"/>
                </a:cubicBezTo>
                <a:cubicBezTo>
                  <a:pt x="124" y="141"/>
                  <a:pt x="130" y="137"/>
                  <a:pt x="128" y="138"/>
                </a:cubicBezTo>
                <a:cubicBezTo>
                  <a:pt x="129" y="136"/>
                  <a:pt x="131" y="136"/>
                  <a:pt x="131" y="136"/>
                </a:cubicBezTo>
                <a:cubicBezTo>
                  <a:pt x="132" y="135"/>
                  <a:pt x="131" y="135"/>
                  <a:pt x="131" y="135"/>
                </a:cubicBezTo>
                <a:cubicBezTo>
                  <a:pt x="133" y="134"/>
                  <a:pt x="133" y="133"/>
                  <a:pt x="136" y="131"/>
                </a:cubicBezTo>
                <a:cubicBezTo>
                  <a:pt x="135" y="132"/>
                  <a:pt x="136" y="132"/>
                  <a:pt x="137" y="131"/>
                </a:cubicBezTo>
                <a:cubicBezTo>
                  <a:pt x="141" y="128"/>
                  <a:pt x="136" y="130"/>
                  <a:pt x="139" y="128"/>
                </a:cubicBezTo>
                <a:cubicBezTo>
                  <a:pt x="138" y="128"/>
                  <a:pt x="136" y="130"/>
                  <a:pt x="135" y="130"/>
                </a:cubicBezTo>
                <a:cubicBezTo>
                  <a:pt x="134" y="131"/>
                  <a:pt x="134" y="132"/>
                  <a:pt x="134" y="132"/>
                </a:cubicBezTo>
                <a:cubicBezTo>
                  <a:pt x="130" y="134"/>
                  <a:pt x="128" y="137"/>
                  <a:pt x="123" y="141"/>
                </a:cubicBezTo>
                <a:cubicBezTo>
                  <a:pt x="122" y="141"/>
                  <a:pt x="121" y="143"/>
                  <a:pt x="122" y="141"/>
                </a:cubicBezTo>
                <a:cubicBezTo>
                  <a:pt x="121" y="142"/>
                  <a:pt x="120" y="143"/>
                  <a:pt x="117" y="145"/>
                </a:cubicBezTo>
                <a:cubicBezTo>
                  <a:pt x="121" y="141"/>
                  <a:pt x="127" y="135"/>
                  <a:pt x="130" y="134"/>
                </a:cubicBezTo>
                <a:cubicBezTo>
                  <a:pt x="131" y="133"/>
                  <a:pt x="130" y="132"/>
                  <a:pt x="131" y="132"/>
                </a:cubicBezTo>
                <a:cubicBezTo>
                  <a:pt x="129" y="133"/>
                  <a:pt x="130" y="133"/>
                  <a:pt x="128" y="135"/>
                </a:cubicBezTo>
                <a:cubicBezTo>
                  <a:pt x="131" y="131"/>
                  <a:pt x="126" y="134"/>
                  <a:pt x="127" y="132"/>
                </a:cubicBezTo>
                <a:cubicBezTo>
                  <a:pt x="125" y="133"/>
                  <a:pt x="125" y="133"/>
                  <a:pt x="125" y="133"/>
                </a:cubicBezTo>
                <a:cubicBezTo>
                  <a:pt x="124" y="134"/>
                  <a:pt x="127" y="133"/>
                  <a:pt x="125" y="135"/>
                </a:cubicBezTo>
                <a:cubicBezTo>
                  <a:pt x="126" y="134"/>
                  <a:pt x="126" y="134"/>
                  <a:pt x="126" y="134"/>
                </a:cubicBezTo>
                <a:cubicBezTo>
                  <a:pt x="113" y="146"/>
                  <a:pt x="113" y="146"/>
                  <a:pt x="113" y="146"/>
                </a:cubicBezTo>
                <a:cubicBezTo>
                  <a:pt x="112" y="146"/>
                  <a:pt x="112" y="146"/>
                  <a:pt x="113" y="145"/>
                </a:cubicBezTo>
                <a:cubicBezTo>
                  <a:pt x="111" y="147"/>
                  <a:pt x="111" y="147"/>
                  <a:pt x="111" y="147"/>
                </a:cubicBezTo>
                <a:cubicBezTo>
                  <a:pt x="111" y="148"/>
                  <a:pt x="112" y="146"/>
                  <a:pt x="113" y="146"/>
                </a:cubicBezTo>
                <a:cubicBezTo>
                  <a:pt x="113" y="147"/>
                  <a:pt x="111" y="147"/>
                  <a:pt x="110" y="148"/>
                </a:cubicBezTo>
                <a:cubicBezTo>
                  <a:pt x="106" y="153"/>
                  <a:pt x="106" y="153"/>
                  <a:pt x="106" y="153"/>
                </a:cubicBezTo>
                <a:cubicBezTo>
                  <a:pt x="106" y="150"/>
                  <a:pt x="103" y="155"/>
                  <a:pt x="100" y="157"/>
                </a:cubicBezTo>
                <a:cubicBezTo>
                  <a:pt x="101" y="156"/>
                  <a:pt x="104" y="154"/>
                  <a:pt x="104" y="152"/>
                </a:cubicBezTo>
                <a:cubicBezTo>
                  <a:pt x="108" y="149"/>
                  <a:pt x="109" y="148"/>
                  <a:pt x="111" y="145"/>
                </a:cubicBezTo>
                <a:cubicBezTo>
                  <a:pt x="110" y="145"/>
                  <a:pt x="109" y="147"/>
                  <a:pt x="108" y="148"/>
                </a:cubicBezTo>
                <a:cubicBezTo>
                  <a:pt x="108" y="145"/>
                  <a:pt x="106" y="148"/>
                  <a:pt x="103" y="152"/>
                </a:cubicBezTo>
                <a:cubicBezTo>
                  <a:pt x="105" y="150"/>
                  <a:pt x="103" y="150"/>
                  <a:pt x="101" y="151"/>
                </a:cubicBezTo>
                <a:cubicBezTo>
                  <a:pt x="103" y="149"/>
                  <a:pt x="103" y="149"/>
                  <a:pt x="104" y="149"/>
                </a:cubicBezTo>
                <a:cubicBezTo>
                  <a:pt x="105" y="148"/>
                  <a:pt x="105" y="147"/>
                  <a:pt x="107" y="145"/>
                </a:cubicBezTo>
                <a:cubicBezTo>
                  <a:pt x="108" y="144"/>
                  <a:pt x="108" y="146"/>
                  <a:pt x="109" y="144"/>
                </a:cubicBezTo>
                <a:cubicBezTo>
                  <a:pt x="111" y="142"/>
                  <a:pt x="109" y="141"/>
                  <a:pt x="113" y="139"/>
                </a:cubicBezTo>
                <a:cubicBezTo>
                  <a:pt x="113" y="139"/>
                  <a:pt x="111" y="141"/>
                  <a:pt x="111" y="141"/>
                </a:cubicBezTo>
                <a:cubicBezTo>
                  <a:pt x="114" y="139"/>
                  <a:pt x="114" y="138"/>
                  <a:pt x="113" y="138"/>
                </a:cubicBezTo>
                <a:cubicBezTo>
                  <a:pt x="115" y="136"/>
                  <a:pt x="115" y="137"/>
                  <a:pt x="115" y="137"/>
                </a:cubicBezTo>
                <a:cubicBezTo>
                  <a:pt x="115" y="136"/>
                  <a:pt x="118" y="134"/>
                  <a:pt x="118" y="133"/>
                </a:cubicBezTo>
                <a:cubicBezTo>
                  <a:pt x="118" y="133"/>
                  <a:pt x="116" y="134"/>
                  <a:pt x="115" y="135"/>
                </a:cubicBezTo>
                <a:cubicBezTo>
                  <a:pt x="116" y="134"/>
                  <a:pt x="116" y="134"/>
                  <a:pt x="117" y="132"/>
                </a:cubicBezTo>
                <a:cubicBezTo>
                  <a:pt x="115" y="134"/>
                  <a:pt x="115" y="134"/>
                  <a:pt x="116" y="132"/>
                </a:cubicBezTo>
                <a:cubicBezTo>
                  <a:pt x="115" y="132"/>
                  <a:pt x="115" y="132"/>
                  <a:pt x="115" y="132"/>
                </a:cubicBezTo>
                <a:cubicBezTo>
                  <a:pt x="114" y="133"/>
                  <a:pt x="113" y="134"/>
                  <a:pt x="112" y="135"/>
                </a:cubicBezTo>
                <a:cubicBezTo>
                  <a:pt x="111" y="136"/>
                  <a:pt x="112" y="134"/>
                  <a:pt x="109" y="137"/>
                </a:cubicBezTo>
                <a:cubicBezTo>
                  <a:pt x="111" y="135"/>
                  <a:pt x="109" y="136"/>
                  <a:pt x="110" y="134"/>
                </a:cubicBezTo>
                <a:cubicBezTo>
                  <a:pt x="112" y="133"/>
                  <a:pt x="110" y="133"/>
                  <a:pt x="111" y="133"/>
                </a:cubicBezTo>
                <a:cubicBezTo>
                  <a:pt x="112" y="131"/>
                  <a:pt x="115" y="128"/>
                  <a:pt x="116" y="127"/>
                </a:cubicBezTo>
                <a:cubicBezTo>
                  <a:pt x="118" y="126"/>
                  <a:pt x="119" y="125"/>
                  <a:pt x="120" y="126"/>
                </a:cubicBezTo>
                <a:cubicBezTo>
                  <a:pt x="121" y="125"/>
                  <a:pt x="121" y="124"/>
                  <a:pt x="121" y="124"/>
                </a:cubicBezTo>
                <a:cubicBezTo>
                  <a:pt x="121" y="124"/>
                  <a:pt x="119" y="125"/>
                  <a:pt x="119" y="124"/>
                </a:cubicBezTo>
                <a:cubicBezTo>
                  <a:pt x="122" y="121"/>
                  <a:pt x="125" y="119"/>
                  <a:pt x="126" y="117"/>
                </a:cubicBezTo>
                <a:cubicBezTo>
                  <a:pt x="127" y="116"/>
                  <a:pt x="127" y="116"/>
                  <a:pt x="128" y="116"/>
                </a:cubicBezTo>
                <a:cubicBezTo>
                  <a:pt x="142" y="104"/>
                  <a:pt x="148" y="99"/>
                  <a:pt x="162" y="88"/>
                </a:cubicBezTo>
                <a:cubicBezTo>
                  <a:pt x="163" y="89"/>
                  <a:pt x="163" y="89"/>
                  <a:pt x="164" y="88"/>
                </a:cubicBezTo>
                <a:cubicBezTo>
                  <a:pt x="166" y="86"/>
                  <a:pt x="163" y="88"/>
                  <a:pt x="163" y="88"/>
                </a:cubicBezTo>
                <a:cubicBezTo>
                  <a:pt x="175" y="79"/>
                  <a:pt x="184" y="73"/>
                  <a:pt x="197" y="65"/>
                </a:cubicBezTo>
                <a:cubicBezTo>
                  <a:pt x="197" y="65"/>
                  <a:pt x="196" y="65"/>
                  <a:pt x="195" y="66"/>
                </a:cubicBezTo>
                <a:cubicBezTo>
                  <a:pt x="196" y="65"/>
                  <a:pt x="197" y="65"/>
                  <a:pt x="199" y="63"/>
                </a:cubicBezTo>
                <a:cubicBezTo>
                  <a:pt x="199" y="64"/>
                  <a:pt x="199" y="64"/>
                  <a:pt x="201" y="63"/>
                </a:cubicBezTo>
                <a:cubicBezTo>
                  <a:pt x="202" y="63"/>
                  <a:pt x="201" y="62"/>
                  <a:pt x="201" y="62"/>
                </a:cubicBezTo>
                <a:cubicBezTo>
                  <a:pt x="203" y="61"/>
                  <a:pt x="203" y="61"/>
                  <a:pt x="203" y="62"/>
                </a:cubicBezTo>
                <a:cubicBezTo>
                  <a:pt x="207" y="60"/>
                  <a:pt x="211" y="58"/>
                  <a:pt x="214" y="56"/>
                </a:cubicBezTo>
                <a:cubicBezTo>
                  <a:pt x="213" y="56"/>
                  <a:pt x="212" y="57"/>
                  <a:pt x="210" y="57"/>
                </a:cubicBezTo>
                <a:cubicBezTo>
                  <a:pt x="214" y="54"/>
                  <a:pt x="214" y="57"/>
                  <a:pt x="222" y="53"/>
                </a:cubicBezTo>
                <a:cubicBezTo>
                  <a:pt x="222" y="52"/>
                  <a:pt x="218" y="54"/>
                  <a:pt x="217" y="54"/>
                </a:cubicBezTo>
                <a:cubicBezTo>
                  <a:pt x="219" y="52"/>
                  <a:pt x="216" y="54"/>
                  <a:pt x="216" y="53"/>
                </a:cubicBezTo>
                <a:cubicBezTo>
                  <a:pt x="215" y="53"/>
                  <a:pt x="214" y="54"/>
                  <a:pt x="214" y="54"/>
                </a:cubicBezTo>
                <a:cubicBezTo>
                  <a:pt x="212" y="54"/>
                  <a:pt x="215" y="53"/>
                  <a:pt x="210" y="56"/>
                </a:cubicBezTo>
                <a:cubicBezTo>
                  <a:pt x="211" y="54"/>
                  <a:pt x="217" y="52"/>
                  <a:pt x="219" y="50"/>
                </a:cubicBezTo>
                <a:cubicBezTo>
                  <a:pt x="220" y="50"/>
                  <a:pt x="219" y="51"/>
                  <a:pt x="221" y="50"/>
                </a:cubicBezTo>
                <a:cubicBezTo>
                  <a:pt x="227" y="46"/>
                  <a:pt x="237" y="41"/>
                  <a:pt x="245" y="39"/>
                </a:cubicBezTo>
                <a:cubicBezTo>
                  <a:pt x="246" y="40"/>
                  <a:pt x="242" y="40"/>
                  <a:pt x="241" y="41"/>
                </a:cubicBezTo>
                <a:cubicBezTo>
                  <a:pt x="242" y="41"/>
                  <a:pt x="244" y="40"/>
                  <a:pt x="245" y="40"/>
                </a:cubicBezTo>
                <a:cubicBezTo>
                  <a:pt x="247" y="39"/>
                  <a:pt x="249" y="39"/>
                  <a:pt x="254" y="37"/>
                </a:cubicBezTo>
                <a:cubicBezTo>
                  <a:pt x="252" y="37"/>
                  <a:pt x="247" y="38"/>
                  <a:pt x="253" y="36"/>
                </a:cubicBezTo>
                <a:cubicBezTo>
                  <a:pt x="252" y="36"/>
                  <a:pt x="250" y="37"/>
                  <a:pt x="251" y="36"/>
                </a:cubicBezTo>
                <a:cubicBezTo>
                  <a:pt x="252" y="36"/>
                  <a:pt x="254" y="35"/>
                  <a:pt x="255" y="35"/>
                </a:cubicBezTo>
                <a:cubicBezTo>
                  <a:pt x="257" y="35"/>
                  <a:pt x="255" y="34"/>
                  <a:pt x="258" y="33"/>
                </a:cubicBezTo>
                <a:cubicBezTo>
                  <a:pt x="259" y="34"/>
                  <a:pt x="259" y="34"/>
                  <a:pt x="259" y="34"/>
                </a:cubicBezTo>
                <a:cubicBezTo>
                  <a:pt x="263" y="32"/>
                  <a:pt x="265" y="32"/>
                  <a:pt x="267" y="31"/>
                </a:cubicBezTo>
                <a:cubicBezTo>
                  <a:pt x="273" y="28"/>
                  <a:pt x="273" y="30"/>
                  <a:pt x="279" y="27"/>
                </a:cubicBezTo>
                <a:cubicBezTo>
                  <a:pt x="280" y="27"/>
                  <a:pt x="279" y="27"/>
                  <a:pt x="279" y="28"/>
                </a:cubicBezTo>
                <a:cubicBezTo>
                  <a:pt x="282" y="27"/>
                  <a:pt x="285" y="26"/>
                  <a:pt x="285" y="25"/>
                </a:cubicBezTo>
                <a:cubicBezTo>
                  <a:pt x="288" y="26"/>
                  <a:pt x="294" y="23"/>
                  <a:pt x="301" y="22"/>
                </a:cubicBezTo>
                <a:cubicBezTo>
                  <a:pt x="301" y="21"/>
                  <a:pt x="301" y="21"/>
                  <a:pt x="301" y="21"/>
                </a:cubicBezTo>
                <a:cubicBezTo>
                  <a:pt x="301" y="21"/>
                  <a:pt x="297" y="22"/>
                  <a:pt x="296" y="22"/>
                </a:cubicBezTo>
                <a:cubicBezTo>
                  <a:pt x="298" y="21"/>
                  <a:pt x="297" y="22"/>
                  <a:pt x="298" y="21"/>
                </a:cubicBezTo>
                <a:cubicBezTo>
                  <a:pt x="301" y="20"/>
                  <a:pt x="301" y="20"/>
                  <a:pt x="301" y="20"/>
                </a:cubicBezTo>
                <a:cubicBezTo>
                  <a:pt x="301" y="20"/>
                  <a:pt x="297" y="21"/>
                  <a:pt x="297" y="21"/>
                </a:cubicBezTo>
                <a:cubicBezTo>
                  <a:pt x="300" y="19"/>
                  <a:pt x="301" y="19"/>
                  <a:pt x="305" y="18"/>
                </a:cubicBezTo>
                <a:cubicBezTo>
                  <a:pt x="305" y="19"/>
                  <a:pt x="307" y="18"/>
                  <a:pt x="306" y="19"/>
                </a:cubicBezTo>
                <a:cubicBezTo>
                  <a:pt x="308" y="18"/>
                  <a:pt x="309" y="17"/>
                  <a:pt x="309" y="18"/>
                </a:cubicBezTo>
                <a:cubicBezTo>
                  <a:pt x="316" y="16"/>
                  <a:pt x="316" y="16"/>
                  <a:pt x="322" y="15"/>
                </a:cubicBezTo>
                <a:cubicBezTo>
                  <a:pt x="325" y="15"/>
                  <a:pt x="325" y="14"/>
                  <a:pt x="327" y="13"/>
                </a:cubicBezTo>
                <a:cubicBezTo>
                  <a:pt x="329" y="12"/>
                  <a:pt x="329" y="13"/>
                  <a:pt x="330" y="13"/>
                </a:cubicBezTo>
                <a:cubicBezTo>
                  <a:pt x="332" y="13"/>
                  <a:pt x="332" y="12"/>
                  <a:pt x="334" y="12"/>
                </a:cubicBezTo>
                <a:cubicBezTo>
                  <a:pt x="336" y="12"/>
                  <a:pt x="338" y="11"/>
                  <a:pt x="338" y="12"/>
                </a:cubicBezTo>
                <a:cubicBezTo>
                  <a:pt x="337" y="12"/>
                  <a:pt x="338" y="12"/>
                  <a:pt x="337" y="12"/>
                </a:cubicBezTo>
                <a:cubicBezTo>
                  <a:pt x="337" y="12"/>
                  <a:pt x="336" y="12"/>
                  <a:pt x="336" y="12"/>
                </a:cubicBezTo>
                <a:cubicBezTo>
                  <a:pt x="336" y="13"/>
                  <a:pt x="340" y="11"/>
                  <a:pt x="341" y="12"/>
                </a:cubicBezTo>
                <a:cubicBezTo>
                  <a:pt x="343" y="12"/>
                  <a:pt x="337" y="12"/>
                  <a:pt x="340" y="11"/>
                </a:cubicBezTo>
                <a:cubicBezTo>
                  <a:pt x="342" y="11"/>
                  <a:pt x="342" y="11"/>
                  <a:pt x="342" y="11"/>
                </a:cubicBezTo>
                <a:cubicBezTo>
                  <a:pt x="344" y="11"/>
                  <a:pt x="344" y="11"/>
                  <a:pt x="345" y="11"/>
                </a:cubicBezTo>
                <a:cubicBezTo>
                  <a:pt x="346" y="10"/>
                  <a:pt x="340" y="11"/>
                  <a:pt x="342" y="10"/>
                </a:cubicBezTo>
                <a:cubicBezTo>
                  <a:pt x="347" y="10"/>
                  <a:pt x="347" y="10"/>
                  <a:pt x="347" y="10"/>
                </a:cubicBezTo>
                <a:cubicBezTo>
                  <a:pt x="347" y="9"/>
                  <a:pt x="347" y="9"/>
                  <a:pt x="345" y="9"/>
                </a:cubicBezTo>
                <a:cubicBezTo>
                  <a:pt x="349" y="8"/>
                  <a:pt x="350" y="10"/>
                  <a:pt x="354" y="10"/>
                </a:cubicBezTo>
                <a:cubicBezTo>
                  <a:pt x="356" y="10"/>
                  <a:pt x="358" y="9"/>
                  <a:pt x="360" y="9"/>
                </a:cubicBezTo>
                <a:cubicBezTo>
                  <a:pt x="361" y="9"/>
                  <a:pt x="359" y="9"/>
                  <a:pt x="361" y="9"/>
                </a:cubicBezTo>
                <a:cubicBezTo>
                  <a:pt x="360" y="9"/>
                  <a:pt x="359" y="9"/>
                  <a:pt x="358" y="9"/>
                </a:cubicBezTo>
                <a:cubicBezTo>
                  <a:pt x="355" y="8"/>
                  <a:pt x="363" y="8"/>
                  <a:pt x="360" y="8"/>
                </a:cubicBezTo>
                <a:cubicBezTo>
                  <a:pt x="361" y="7"/>
                  <a:pt x="362" y="9"/>
                  <a:pt x="364" y="8"/>
                </a:cubicBezTo>
                <a:cubicBezTo>
                  <a:pt x="367" y="8"/>
                  <a:pt x="362" y="8"/>
                  <a:pt x="363" y="7"/>
                </a:cubicBezTo>
                <a:cubicBezTo>
                  <a:pt x="364" y="7"/>
                  <a:pt x="365" y="7"/>
                  <a:pt x="365" y="7"/>
                </a:cubicBezTo>
                <a:cubicBezTo>
                  <a:pt x="366" y="7"/>
                  <a:pt x="367" y="8"/>
                  <a:pt x="367" y="8"/>
                </a:cubicBezTo>
                <a:cubicBezTo>
                  <a:pt x="367" y="9"/>
                  <a:pt x="370" y="8"/>
                  <a:pt x="371" y="9"/>
                </a:cubicBezTo>
                <a:cubicBezTo>
                  <a:pt x="374" y="8"/>
                  <a:pt x="371" y="8"/>
                  <a:pt x="372" y="8"/>
                </a:cubicBezTo>
                <a:cubicBezTo>
                  <a:pt x="372" y="7"/>
                  <a:pt x="371" y="8"/>
                  <a:pt x="371" y="8"/>
                </a:cubicBezTo>
                <a:cubicBezTo>
                  <a:pt x="371" y="7"/>
                  <a:pt x="379" y="9"/>
                  <a:pt x="381" y="7"/>
                </a:cubicBezTo>
                <a:cubicBezTo>
                  <a:pt x="384" y="7"/>
                  <a:pt x="386" y="8"/>
                  <a:pt x="390" y="7"/>
                </a:cubicBezTo>
                <a:cubicBezTo>
                  <a:pt x="390" y="7"/>
                  <a:pt x="389" y="7"/>
                  <a:pt x="390" y="7"/>
                </a:cubicBezTo>
                <a:cubicBezTo>
                  <a:pt x="387" y="6"/>
                  <a:pt x="389" y="6"/>
                  <a:pt x="386" y="5"/>
                </a:cubicBezTo>
                <a:cubicBezTo>
                  <a:pt x="388" y="6"/>
                  <a:pt x="389" y="7"/>
                  <a:pt x="391" y="6"/>
                </a:cubicBezTo>
                <a:cubicBezTo>
                  <a:pt x="392" y="6"/>
                  <a:pt x="392" y="7"/>
                  <a:pt x="394" y="7"/>
                </a:cubicBezTo>
                <a:cubicBezTo>
                  <a:pt x="395" y="7"/>
                  <a:pt x="395" y="6"/>
                  <a:pt x="395" y="6"/>
                </a:cubicBezTo>
                <a:cubicBezTo>
                  <a:pt x="396" y="6"/>
                  <a:pt x="399" y="6"/>
                  <a:pt x="397" y="6"/>
                </a:cubicBezTo>
                <a:cubicBezTo>
                  <a:pt x="401" y="5"/>
                  <a:pt x="402" y="7"/>
                  <a:pt x="401" y="7"/>
                </a:cubicBezTo>
                <a:cubicBezTo>
                  <a:pt x="408" y="7"/>
                  <a:pt x="400" y="5"/>
                  <a:pt x="400" y="4"/>
                </a:cubicBezTo>
                <a:cubicBezTo>
                  <a:pt x="402" y="5"/>
                  <a:pt x="404" y="4"/>
                  <a:pt x="401" y="4"/>
                </a:cubicBezTo>
                <a:cubicBezTo>
                  <a:pt x="406" y="3"/>
                  <a:pt x="402" y="5"/>
                  <a:pt x="407" y="5"/>
                </a:cubicBezTo>
                <a:cubicBezTo>
                  <a:pt x="411" y="4"/>
                  <a:pt x="406" y="3"/>
                  <a:pt x="410" y="3"/>
                </a:cubicBezTo>
                <a:cubicBezTo>
                  <a:pt x="408" y="2"/>
                  <a:pt x="400" y="3"/>
                  <a:pt x="399" y="2"/>
                </a:cubicBezTo>
                <a:cubicBezTo>
                  <a:pt x="400" y="1"/>
                  <a:pt x="404" y="2"/>
                  <a:pt x="404" y="2"/>
                </a:cubicBezTo>
                <a:cubicBezTo>
                  <a:pt x="407" y="2"/>
                  <a:pt x="407" y="1"/>
                  <a:pt x="412" y="2"/>
                </a:cubicBezTo>
                <a:cubicBezTo>
                  <a:pt x="411" y="2"/>
                  <a:pt x="413" y="2"/>
                  <a:pt x="412" y="3"/>
                </a:cubicBezTo>
                <a:cubicBezTo>
                  <a:pt x="415" y="3"/>
                  <a:pt x="415" y="1"/>
                  <a:pt x="419" y="1"/>
                </a:cubicBezTo>
                <a:cubicBezTo>
                  <a:pt x="417" y="2"/>
                  <a:pt x="416" y="2"/>
                  <a:pt x="421" y="2"/>
                </a:cubicBezTo>
                <a:cubicBezTo>
                  <a:pt x="420" y="3"/>
                  <a:pt x="417" y="3"/>
                  <a:pt x="417" y="2"/>
                </a:cubicBezTo>
                <a:cubicBezTo>
                  <a:pt x="416" y="2"/>
                  <a:pt x="416" y="3"/>
                  <a:pt x="415" y="3"/>
                </a:cubicBezTo>
                <a:cubicBezTo>
                  <a:pt x="414" y="3"/>
                  <a:pt x="417" y="3"/>
                  <a:pt x="417" y="4"/>
                </a:cubicBezTo>
                <a:cubicBezTo>
                  <a:pt x="419" y="4"/>
                  <a:pt x="418" y="3"/>
                  <a:pt x="416" y="3"/>
                </a:cubicBezTo>
                <a:cubicBezTo>
                  <a:pt x="417" y="3"/>
                  <a:pt x="421" y="3"/>
                  <a:pt x="421" y="4"/>
                </a:cubicBezTo>
                <a:cubicBezTo>
                  <a:pt x="418" y="4"/>
                  <a:pt x="427" y="5"/>
                  <a:pt x="424" y="5"/>
                </a:cubicBezTo>
                <a:cubicBezTo>
                  <a:pt x="427" y="5"/>
                  <a:pt x="427" y="6"/>
                  <a:pt x="430" y="6"/>
                </a:cubicBezTo>
                <a:cubicBezTo>
                  <a:pt x="426" y="5"/>
                  <a:pt x="427" y="5"/>
                  <a:pt x="425" y="4"/>
                </a:cubicBezTo>
                <a:cubicBezTo>
                  <a:pt x="426" y="4"/>
                  <a:pt x="428" y="4"/>
                  <a:pt x="430" y="4"/>
                </a:cubicBezTo>
                <a:cubicBezTo>
                  <a:pt x="427" y="4"/>
                  <a:pt x="430" y="4"/>
                  <a:pt x="428" y="4"/>
                </a:cubicBezTo>
                <a:cubicBezTo>
                  <a:pt x="429" y="5"/>
                  <a:pt x="432" y="5"/>
                  <a:pt x="433" y="5"/>
                </a:cubicBezTo>
                <a:cubicBezTo>
                  <a:pt x="434" y="5"/>
                  <a:pt x="431" y="5"/>
                  <a:pt x="431" y="4"/>
                </a:cubicBezTo>
                <a:cubicBezTo>
                  <a:pt x="432" y="4"/>
                  <a:pt x="438" y="5"/>
                  <a:pt x="438" y="5"/>
                </a:cubicBezTo>
                <a:cubicBezTo>
                  <a:pt x="442" y="6"/>
                  <a:pt x="445" y="6"/>
                  <a:pt x="453" y="7"/>
                </a:cubicBezTo>
                <a:cubicBezTo>
                  <a:pt x="453" y="7"/>
                  <a:pt x="452" y="7"/>
                  <a:pt x="451" y="7"/>
                </a:cubicBezTo>
                <a:cubicBezTo>
                  <a:pt x="451" y="7"/>
                  <a:pt x="453" y="7"/>
                  <a:pt x="453" y="7"/>
                </a:cubicBezTo>
                <a:cubicBezTo>
                  <a:pt x="452" y="8"/>
                  <a:pt x="450" y="7"/>
                  <a:pt x="447" y="6"/>
                </a:cubicBezTo>
                <a:cubicBezTo>
                  <a:pt x="447" y="7"/>
                  <a:pt x="447" y="7"/>
                  <a:pt x="447" y="7"/>
                </a:cubicBezTo>
                <a:cubicBezTo>
                  <a:pt x="448" y="7"/>
                  <a:pt x="453" y="8"/>
                  <a:pt x="453" y="9"/>
                </a:cubicBezTo>
                <a:cubicBezTo>
                  <a:pt x="454" y="8"/>
                  <a:pt x="456" y="7"/>
                  <a:pt x="453" y="6"/>
                </a:cubicBezTo>
                <a:cubicBezTo>
                  <a:pt x="454" y="6"/>
                  <a:pt x="457" y="7"/>
                  <a:pt x="455" y="6"/>
                </a:cubicBezTo>
                <a:cubicBezTo>
                  <a:pt x="456" y="6"/>
                  <a:pt x="458" y="7"/>
                  <a:pt x="460" y="7"/>
                </a:cubicBezTo>
                <a:cubicBezTo>
                  <a:pt x="460" y="7"/>
                  <a:pt x="459" y="7"/>
                  <a:pt x="458" y="6"/>
                </a:cubicBezTo>
                <a:cubicBezTo>
                  <a:pt x="460" y="6"/>
                  <a:pt x="465" y="7"/>
                  <a:pt x="465" y="6"/>
                </a:cubicBezTo>
                <a:cubicBezTo>
                  <a:pt x="466" y="7"/>
                  <a:pt x="466" y="7"/>
                  <a:pt x="465" y="7"/>
                </a:cubicBezTo>
                <a:cubicBezTo>
                  <a:pt x="466" y="7"/>
                  <a:pt x="469" y="8"/>
                  <a:pt x="468" y="8"/>
                </a:cubicBezTo>
                <a:cubicBezTo>
                  <a:pt x="466" y="8"/>
                  <a:pt x="466" y="8"/>
                  <a:pt x="463" y="7"/>
                </a:cubicBezTo>
                <a:cubicBezTo>
                  <a:pt x="463" y="8"/>
                  <a:pt x="464" y="8"/>
                  <a:pt x="464" y="8"/>
                </a:cubicBezTo>
                <a:cubicBezTo>
                  <a:pt x="468" y="9"/>
                  <a:pt x="467" y="8"/>
                  <a:pt x="470" y="9"/>
                </a:cubicBezTo>
                <a:cubicBezTo>
                  <a:pt x="470" y="8"/>
                  <a:pt x="473" y="8"/>
                  <a:pt x="477" y="9"/>
                </a:cubicBezTo>
                <a:cubicBezTo>
                  <a:pt x="476" y="10"/>
                  <a:pt x="474" y="9"/>
                  <a:pt x="471" y="9"/>
                </a:cubicBezTo>
                <a:cubicBezTo>
                  <a:pt x="472" y="9"/>
                  <a:pt x="472" y="10"/>
                  <a:pt x="472" y="10"/>
                </a:cubicBezTo>
                <a:cubicBezTo>
                  <a:pt x="473" y="10"/>
                  <a:pt x="475" y="10"/>
                  <a:pt x="476" y="10"/>
                </a:cubicBezTo>
                <a:cubicBezTo>
                  <a:pt x="478" y="10"/>
                  <a:pt x="478" y="11"/>
                  <a:pt x="478" y="11"/>
                </a:cubicBezTo>
                <a:cubicBezTo>
                  <a:pt x="479" y="11"/>
                  <a:pt x="481" y="11"/>
                  <a:pt x="483" y="12"/>
                </a:cubicBezTo>
                <a:cubicBezTo>
                  <a:pt x="483" y="11"/>
                  <a:pt x="484" y="11"/>
                  <a:pt x="482" y="11"/>
                </a:cubicBezTo>
                <a:cubicBezTo>
                  <a:pt x="483" y="10"/>
                  <a:pt x="485" y="11"/>
                  <a:pt x="484" y="12"/>
                </a:cubicBezTo>
                <a:cubicBezTo>
                  <a:pt x="485" y="12"/>
                  <a:pt x="486" y="11"/>
                  <a:pt x="487" y="12"/>
                </a:cubicBezTo>
                <a:cubicBezTo>
                  <a:pt x="487" y="12"/>
                  <a:pt x="485" y="10"/>
                  <a:pt x="490" y="11"/>
                </a:cubicBezTo>
                <a:cubicBezTo>
                  <a:pt x="490" y="10"/>
                  <a:pt x="485" y="10"/>
                  <a:pt x="484" y="9"/>
                </a:cubicBezTo>
                <a:cubicBezTo>
                  <a:pt x="482" y="9"/>
                  <a:pt x="481" y="9"/>
                  <a:pt x="482" y="9"/>
                </a:cubicBezTo>
                <a:cubicBezTo>
                  <a:pt x="480" y="9"/>
                  <a:pt x="481" y="9"/>
                  <a:pt x="478" y="8"/>
                </a:cubicBezTo>
                <a:cubicBezTo>
                  <a:pt x="478" y="8"/>
                  <a:pt x="482" y="9"/>
                  <a:pt x="481" y="7"/>
                </a:cubicBezTo>
                <a:cubicBezTo>
                  <a:pt x="484" y="8"/>
                  <a:pt x="482" y="8"/>
                  <a:pt x="482" y="8"/>
                </a:cubicBezTo>
                <a:cubicBezTo>
                  <a:pt x="486" y="9"/>
                  <a:pt x="486" y="9"/>
                  <a:pt x="489" y="9"/>
                </a:cubicBezTo>
                <a:cubicBezTo>
                  <a:pt x="489" y="9"/>
                  <a:pt x="487" y="9"/>
                  <a:pt x="487" y="8"/>
                </a:cubicBezTo>
                <a:cubicBezTo>
                  <a:pt x="491" y="9"/>
                  <a:pt x="493" y="10"/>
                  <a:pt x="496" y="11"/>
                </a:cubicBezTo>
                <a:cubicBezTo>
                  <a:pt x="495" y="11"/>
                  <a:pt x="495" y="10"/>
                  <a:pt x="495" y="11"/>
                </a:cubicBezTo>
                <a:cubicBezTo>
                  <a:pt x="496" y="11"/>
                  <a:pt x="499" y="12"/>
                  <a:pt x="499" y="11"/>
                </a:cubicBezTo>
                <a:cubicBezTo>
                  <a:pt x="500" y="12"/>
                  <a:pt x="500" y="12"/>
                  <a:pt x="501" y="13"/>
                </a:cubicBezTo>
                <a:cubicBezTo>
                  <a:pt x="505" y="13"/>
                  <a:pt x="510" y="15"/>
                  <a:pt x="512" y="16"/>
                </a:cubicBezTo>
                <a:cubicBezTo>
                  <a:pt x="514" y="17"/>
                  <a:pt x="512" y="15"/>
                  <a:pt x="510" y="14"/>
                </a:cubicBezTo>
                <a:cubicBezTo>
                  <a:pt x="510" y="14"/>
                  <a:pt x="516" y="16"/>
                  <a:pt x="514" y="16"/>
                </a:cubicBezTo>
                <a:cubicBezTo>
                  <a:pt x="516" y="17"/>
                  <a:pt x="519" y="18"/>
                  <a:pt x="520" y="18"/>
                </a:cubicBezTo>
                <a:cubicBezTo>
                  <a:pt x="519" y="17"/>
                  <a:pt x="518" y="17"/>
                  <a:pt x="517" y="17"/>
                </a:cubicBezTo>
                <a:cubicBezTo>
                  <a:pt x="520" y="17"/>
                  <a:pt x="527" y="19"/>
                  <a:pt x="532" y="21"/>
                </a:cubicBezTo>
                <a:cubicBezTo>
                  <a:pt x="529" y="19"/>
                  <a:pt x="537" y="22"/>
                  <a:pt x="537" y="22"/>
                </a:cubicBezTo>
                <a:cubicBezTo>
                  <a:pt x="539" y="22"/>
                  <a:pt x="538" y="23"/>
                  <a:pt x="540" y="23"/>
                </a:cubicBezTo>
                <a:cubicBezTo>
                  <a:pt x="539" y="23"/>
                  <a:pt x="538" y="23"/>
                  <a:pt x="536" y="22"/>
                </a:cubicBezTo>
                <a:cubicBezTo>
                  <a:pt x="536" y="23"/>
                  <a:pt x="543" y="25"/>
                  <a:pt x="545" y="25"/>
                </a:cubicBezTo>
                <a:cubicBezTo>
                  <a:pt x="545" y="25"/>
                  <a:pt x="542" y="25"/>
                  <a:pt x="540" y="24"/>
                </a:cubicBezTo>
                <a:cubicBezTo>
                  <a:pt x="543" y="24"/>
                  <a:pt x="547" y="25"/>
                  <a:pt x="551" y="27"/>
                </a:cubicBezTo>
                <a:cubicBezTo>
                  <a:pt x="551" y="27"/>
                  <a:pt x="550" y="27"/>
                  <a:pt x="552" y="28"/>
                </a:cubicBezTo>
                <a:cubicBezTo>
                  <a:pt x="551" y="28"/>
                  <a:pt x="549" y="26"/>
                  <a:pt x="549" y="27"/>
                </a:cubicBezTo>
                <a:cubicBezTo>
                  <a:pt x="550" y="28"/>
                  <a:pt x="552" y="28"/>
                  <a:pt x="552" y="29"/>
                </a:cubicBezTo>
                <a:cubicBezTo>
                  <a:pt x="554" y="30"/>
                  <a:pt x="550" y="28"/>
                  <a:pt x="551" y="29"/>
                </a:cubicBezTo>
                <a:cubicBezTo>
                  <a:pt x="555" y="29"/>
                  <a:pt x="555" y="30"/>
                  <a:pt x="558" y="30"/>
                </a:cubicBezTo>
                <a:cubicBezTo>
                  <a:pt x="562" y="32"/>
                  <a:pt x="569" y="34"/>
                  <a:pt x="569" y="35"/>
                </a:cubicBezTo>
                <a:cubicBezTo>
                  <a:pt x="571" y="36"/>
                  <a:pt x="570" y="35"/>
                  <a:pt x="571" y="35"/>
                </a:cubicBezTo>
                <a:cubicBezTo>
                  <a:pt x="572" y="36"/>
                  <a:pt x="575" y="37"/>
                  <a:pt x="573" y="37"/>
                </a:cubicBezTo>
                <a:cubicBezTo>
                  <a:pt x="575" y="38"/>
                  <a:pt x="575" y="38"/>
                  <a:pt x="577" y="39"/>
                </a:cubicBezTo>
                <a:cubicBezTo>
                  <a:pt x="577" y="39"/>
                  <a:pt x="575" y="39"/>
                  <a:pt x="576" y="39"/>
                </a:cubicBezTo>
                <a:cubicBezTo>
                  <a:pt x="578" y="40"/>
                  <a:pt x="578" y="39"/>
                  <a:pt x="579" y="39"/>
                </a:cubicBezTo>
                <a:cubicBezTo>
                  <a:pt x="579" y="38"/>
                  <a:pt x="576" y="38"/>
                  <a:pt x="576" y="38"/>
                </a:cubicBezTo>
                <a:cubicBezTo>
                  <a:pt x="576" y="37"/>
                  <a:pt x="580" y="39"/>
                  <a:pt x="579" y="39"/>
                </a:cubicBezTo>
                <a:cubicBezTo>
                  <a:pt x="581" y="40"/>
                  <a:pt x="581" y="40"/>
                  <a:pt x="583" y="40"/>
                </a:cubicBezTo>
                <a:cubicBezTo>
                  <a:pt x="586" y="42"/>
                  <a:pt x="586" y="42"/>
                  <a:pt x="589" y="44"/>
                </a:cubicBezTo>
                <a:cubicBezTo>
                  <a:pt x="587" y="43"/>
                  <a:pt x="587" y="42"/>
                  <a:pt x="586" y="42"/>
                </a:cubicBezTo>
                <a:cubicBezTo>
                  <a:pt x="585" y="40"/>
                  <a:pt x="593" y="44"/>
                  <a:pt x="594" y="45"/>
                </a:cubicBezTo>
                <a:cubicBezTo>
                  <a:pt x="594" y="45"/>
                  <a:pt x="591" y="43"/>
                  <a:pt x="590" y="43"/>
                </a:cubicBezTo>
                <a:cubicBezTo>
                  <a:pt x="592" y="45"/>
                  <a:pt x="596" y="46"/>
                  <a:pt x="598" y="48"/>
                </a:cubicBezTo>
                <a:cubicBezTo>
                  <a:pt x="600" y="49"/>
                  <a:pt x="597" y="46"/>
                  <a:pt x="599" y="47"/>
                </a:cubicBezTo>
                <a:cubicBezTo>
                  <a:pt x="600" y="48"/>
                  <a:pt x="601" y="49"/>
                  <a:pt x="603" y="50"/>
                </a:cubicBezTo>
                <a:cubicBezTo>
                  <a:pt x="603" y="50"/>
                  <a:pt x="606" y="52"/>
                  <a:pt x="606" y="51"/>
                </a:cubicBezTo>
                <a:cubicBezTo>
                  <a:pt x="612" y="54"/>
                  <a:pt x="615" y="56"/>
                  <a:pt x="620" y="59"/>
                </a:cubicBezTo>
                <a:cubicBezTo>
                  <a:pt x="619" y="58"/>
                  <a:pt x="619" y="59"/>
                  <a:pt x="619" y="59"/>
                </a:cubicBezTo>
                <a:cubicBezTo>
                  <a:pt x="624" y="60"/>
                  <a:pt x="634" y="67"/>
                  <a:pt x="640" y="71"/>
                </a:cubicBezTo>
                <a:cubicBezTo>
                  <a:pt x="642" y="72"/>
                  <a:pt x="641" y="71"/>
                  <a:pt x="643" y="73"/>
                </a:cubicBezTo>
                <a:cubicBezTo>
                  <a:pt x="643" y="73"/>
                  <a:pt x="643" y="73"/>
                  <a:pt x="644" y="73"/>
                </a:cubicBezTo>
                <a:cubicBezTo>
                  <a:pt x="644" y="73"/>
                  <a:pt x="643" y="72"/>
                  <a:pt x="642" y="72"/>
                </a:cubicBezTo>
                <a:cubicBezTo>
                  <a:pt x="645" y="73"/>
                  <a:pt x="651" y="78"/>
                  <a:pt x="653" y="78"/>
                </a:cubicBezTo>
                <a:cubicBezTo>
                  <a:pt x="655" y="80"/>
                  <a:pt x="658" y="83"/>
                  <a:pt x="661" y="84"/>
                </a:cubicBezTo>
                <a:cubicBezTo>
                  <a:pt x="665" y="87"/>
                  <a:pt x="675" y="94"/>
                  <a:pt x="680" y="98"/>
                </a:cubicBezTo>
                <a:cubicBezTo>
                  <a:pt x="680" y="98"/>
                  <a:pt x="679" y="97"/>
                  <a:pt x="679" y="98"/>
                </a:cubicBezTo>
                <a:cubicBezTo>
                  <a:pt x="681" y="99"/>
                  <a:pt x="682" y="100"/>
                  <a:pt x="684" y="102"/>
                </a:cubicBezTo>
                <a:cubicBezTo>
                  <a:pt x="685" y="102"/>
                  <a:pt x="683" y="101"/>
                  <a:pt x="684" y="101"/>
                </a:cubicBezTo>
                <a:cubicBezTo>
                  <a:pt x="688" y="104"/>
                  <a:pt x="693" y="109"/>
                  <a:pt x="699" y="114"/>
                </a:cubicBezTo>
                <a:cubicBezTo>
                  <a:pt x="698" y="114"/>
                  <a:pt x="698" y="114"/>
                  <a:pt x="699" y="115"/>
                </a:cubicBezTo>
                <a:cubicBezTo>
                  <a:pt x="701" y="117"/>
                  <a:pt x="702" y="118"/>
                  <a:pt x="703" y="118"/>
                </a:cubicBezTo>
                <a:cubicBezTo>
                  <a:pt x="705" y="120"/>
                  <a:pt x="704" y="119"/>
                  <a:pt x="705" y="120"/>
                </a:cubicBezTo>
                <a:cubicBezTo>
                  <a:pt x="707" y="122"/>
                  <a:pt x="704" y="119"/>
                  <a:pt x="705" y="119"/>
                </a:cubicBezTo>
                <a:cubicBezTo>
                  <a:pt x="707" y="121"/>
                  <a:pt x="707" y="121"/>
                  <a:pt x="709" y="123"/>
                </a:cubicBezTo>
                <a:cubicBezTo>
                  <a:pt x="705" y="121"/>
                  <a:pt x="715" y="129"/>
                  <a:pt x="718" y="132"/>
                </a:cubicBezTo>
                <a:cubicBezTo>
                  <a:pt x="716" y="131"/>
                  <a:pt x="717" y="131"/>
                  <a:pt x="716" y="129"/>
                </a:cubicBezTo>
                <a:cubicBezTo>
                  <a:pt x="716" y="129"/>
                  <a:pt x="717" y="130"/>
                  <a:pt x="717" y="130"/>
                </a:cubicBezTo>
                <a:cubicBezTo>
                  <a:pt x="722" y="135"/>
                  <a:pt x="722" y="134"/>
                  <a:pt x="723" y="137"/>
                </a:cubicBezTo>
                <a:cubicBezTo>
                  <a:pt x="724" y="138"/>
                  <a:pt x="723" y="136"/>
                  <a:pt x="724" y="136"/>
                </a:cubicBezTo>
                <a:cubicBezTo>
                  <a:pt x="727" y="139"/>
                  <a:pt x="727" y="140"/>
                  <a:pt x="728" y="141"/>
                </a:cubicBezTo>
                <a:cubicBezTo>
                  <a:pt x="729" y="142"/>
                  <a:pt x="732" y="144"/>
                  <a:pt x="732" y="145"/>
                </a:cubicBezTo>
                <a:cubicBezTo>
                  <a:pt x="732" y="146"/>
                  <a:pt x="735" y="148"/>
                  <a:pt x="734" y="148"/>
                </a:cubicBezTo>
                <a:cubicBezTo>
                  <a:pt x="736" y="149"/>
                  <a:pt x="736" y="149"/>
                  <a:pt x="737" y="150"/>
                </a:cubicBezTo>
                <a:cubicBezTo>
                  <a:pt x="738" y="150"/>
                  <a:pt x="735" y="148"/>
                  <a:pt x="734" y="147"/>
                </a:cubicBezTo>
                <a:cubicBezTo>
                  <a:pt x="736" y="147"/>
                  <a:pt x="734" y="144"/>
                  <a:pt x="736" y="144"/>
                </a:cubicBezTo>
                <a:cubicBezTo>
                  <a:pt x="739" y="150"/>
                  <a:pt x="741" y="155"/>
                  <a:pt x="745" y="161"/>
                </a:cubicBezTo>
                <a:cubicBezTo>
                  <a:pt x="747" y="163"/>
                  <a:pt x="742" y="157"/>
                  <a:pt x="747" y="162"/>
                </a:cubicBezTo>
                <a:cubicBezTo>
                  <a:pt x="747" y="161"/>
                  <a:pt x="745" y="159"/>
                  <a:pt x="746" y="160"/>
                </a:cubicBezTo>
                <a:cubicBezTo>
                  <a:pt x="744" y="157"/>
                  <a:pt x="744" y="158"/>
                  <a:pt x="743" y="156"/>
                </a:cubicBezTo>
                <a:cubicBezTo>
                  <a:pt x="743" y="156"/>
                  <a:pt x="745" y="158"/>
                  <a:pt x="746" y="159"/>
                </a:cubicBezTo>
                <a:cubicBezTo>
                  <a:pt x="746" y="159"/>
                  <a:pt x="745" y="156"/>
                  <a:pt x="747" y="158"/>
                </a:cubicBezTo>
                <a:cubicBezTo>
                  <a:pt x="746" y="156"/>
                  <a:pt x="744" y="153"/>
                  <a:pt x="745" y="154"/>
                </a:cubicBezTo>
                <a:cubicBezTo>
                  <a:pt x="747" y="156"/>
                  <a:pt x="748" y="158"/>
                  <a:pt x="749" y="159"/>
                </a:cubicBezTo>
                <a:cubicBezTo>
                  <a:pt x="749" y="160"/>
                  <a:pt x="752" y="165"/>
                  <a:pt x="750" y="164"/>
                </a:cubicBezTo>
                <a:cubicBezTo>
                  <a:pt x="752" y="166"/>
                  <a:pt x="751" y="167"/>
                  <a:pt x="751" y="167"/>
                </a:cubicBezTo>
                <a:cubicBezTo>
                  <a:pt x="753" y="170"/>
                  <a:pt x="756" y="173"/>
                  <a:pt x="757" y="174"/>
                </a:cubicBezTo>
                <a:cubicBezTo>
                  <a:pt x="757" y="173"/>
                  <a:pt x="755" y="172"/>
                  <a:pt x="754" y="170"/>
                </a:cubicBezTo>
                <a:cubicBezTo>
                  <a:pt x="754" y="168"/>
                  <a:pt x="759" y="172"/>
                  <a:pt x="756" y="168"/>
                </a:cubicBezTo>
                <a:cubicBezTo>
                  <a:pt x="757" y="169"/>
                  <a:pt x="757" y="170"/>
                  <a:pt x="759" y="173"/>
                </a:cubicBezTo>
                <a:cubicBezTo>
                  <a:pt x="759" y="174"/>
                  <a:pt x="757" y="173"/>
                  <a:pt x="760" y="177"/>
                </a:cubicBezTo>
                <a:cubicBezTo>
                  <a:pt x="759" y="176"/>
                  <a:pt x="759" y="175"/>
                  <a:pt x="758" y="175"/>
                </a:cubicBezTo>
                <a:cubicBezTo>
                  <a:pt x="760" y="177"/>
                  <a:pt x="760" y="179"/>
                  <a:pt x="762" y="181"/>
                </a:cubicBezTo>
                <a:cubicBezTo>
                  <a:pt x="762" y="182"/>
                  <a:pt x="762" y="181"/>
                  <a:pt x="764" y="182"/>
                </a:cubicBezTo>
                <a:cubicBezTo>
                  <a:pt x="765" y="184"/>
                  <a:pt x="766" y="187"/>
                  <a:pt x="767" y="186"/>
                </a:cubicBezTo>
                <a:cubicBezTo>
                  <a:pt x="768" y="186"/>
                  <a:pt x="765" y="183"/>
                  <a:pt x="764" y="182"/>
                </a:cubicBezTo>
                <a:cubicBezTo>
                  <a:pt x="762" y="178"/>
                  <a:pt x="767" y="183"/>
                  <a:pt x="764" y="178"/>
                </a:cubicBezTo>
                <a:cubicBezTo>
                  <a:pt x="766" y="180"/>
                  <a:pt x="766" y="181"/>
                  <a:pt x="766" y="179"/>
                </a:cubicBezTo>
                <a:cubicBezTo>
                  <a:pt x="767" y="180"/>
                  <a:pt x="768" y="181"/>
                  <a:pt x="768" y="181"/>
                </a:cubicBezTo>
                <a:cubicBezTo>
                  <a:pt x="770" y="185"/>
                  <a:pt x="768" y="190"/>
                  <a:pt x="774" y="194"/>
                </a:cubicBezTo>
                <a:cubicBezTo>
                  <a:pt x="773" y="192"/>
                  <a:pt x="774" y="192"/>
                  <a:pt x="776" y="194"/>
                </a:cubicBezTo>
                <a:cubicBezTo>
                  <a:pt x="775" y="192"/>
                  <a:pt x="774" y="188"/>
                  <a:pt x="776" y="190"/>
                </a:cubicBezTo>
                <a:cubicBezTo>
                  <a:pt x="782" y="200"/>
                  <a:pt x="774" y="198"/>
                  <a:pt x="781" y="209"/>
                </a:cubicBezTo>
                <a:cubicBezTo>
                  <a:pt x="782" y="211"/>
                  <a:pt x="782" y="210"/>
                  <a:pt x="784" y="211"/>
                </a:cubicBezTo>
                <a:cubicBezTo>
                  <a:pt x="782" y="207"/>
                  <a:pt x="785" y="207"/>
                  <a:pt x="785" y="203"/>
                </a:cubicBezTo>
                <a:cubicBezTo>
                  <a:pt x="789" y="210"/>
                  <a:pt x="784" y="206"/>
                  <a:pt x="788" y="212"/>
                </a:cubicBezTo>
                <a:cubicBezTo>
                  <a:pt x="786" y="212"/>
                  <a:pt x="788" y="216"/>
                  <a:pt x="786" y="217"/>
                </a:cubicBezTo>
                <a:cubicBezTo>
                  <a:pt x="787" y="218"/>
                  <a:pt x="788" y="218"/>
                  <a:pt x="789" y="220"/>
                </a:cubicBezTo>
                <a:cubicBezTo>
                  <a:pt x="788" y="220"/>
                  <a:pt x="787" y="218"/>
                  <a:pt x="787" y="219"/>
                </a:cubicBezTo>
                <a:cubicBezTo>
                  <a:pt x="788" y="221"/>
                  <a:pt x="789" y="223"/>
                  <a:pt x="791" y="226"/>
                </a:cubicBezTo>
                <a:cubicBezTo>
                  <a:pt x="793" y="227"/>
                  <a:pt x="790" y="222"/>
                  <a:pt x="793" y="224"/>
                </a:cubicBezTo>
                <a:cubicBezTo>
                  <a:pt x="792" y="220"/>
                  <a:pt x="793" y="220"/>
                  <a:pt x="795" y="221"/>
                </a:cubicBezTo>
                <a:cubicBezTo>
                  <a:pt x="798" y="227"/>
                  <a:pt x="796" y="231"/>
                  <a:pt x="795" y="230"/>
                </a:cubicBezTo>
                <a:cubicBezTo>
                  <a:pt x="795" y="231"/>
                  <a:pt x="796" y="233"/>
                  <a:pt x="796" y="234"/>
                </a:cubicBezTo>
                <a:cubicBezTo>
                  <a:pt x="793" y="231"/>
                  <a:pt x="796" y="239"/>
                  <a:pt x="792" y="235"/>
                </a:cubicBezTo>
                <a:cubicBezTo>
                  <a:pt x="794" y="238"/>
                  <a:pt x="793" y="237"/>
                  <a:pt x="792" y="236"/>
                </a:cubicBezTo>
                <a:cubicBezTo>
                  <a:pt x="794" y="240"/>
                  <a:pt x="794" y="243"/>
                  <a:pt x="797" y="248"/>
                </a:cubicBezTo>
                <a:cubicBezTo>
                  <a:pt x="797" y="246"/>
                  <a:pt x="797" y="245"/>
                  <a:pt x="799" y="248"/>
                </a:cubicBezTo>
                <a:cubicBezTo>
                  <a:pt x="799" y="247"/>
                  <a:pt x="798" y="246"/>
                  <a:pt x="798" y="245"/>
                </a:cubicBezTo>
                <a:cubicBezTo>
                  <a:pt x="798" y="244"/>
                  <a:pt x="799" y="247"/>
                  <a:pt x="800" y="247"/>
                </a:cubicBezTo>
                <a:cubicBezTo>
                  <a:pt x="800" y="246"/>
                  <a:pt x="799" y="246"/>
                  <a:pt x="798" y="244"/>
                </a:cubicBezTo>
                <a:cubicBezTo>
                  <a:pt x="799" y="244"/>
                  <a:pt x="800" y="246"/>
                  <a:pt x="800" y="246"/>
                </a:cubicBezTo>
                <a:cubicBezTo>
                  <a:pt x="802" y="250"/>
                  <a:pt x="800" y="249"/>
                  <a:pt x="801" y="252"/>
                </a:cubicBezTo>
                <a:cubicBezTo>
                  <a:pt x="799" y="250"/>
                  <a:pt x="800" y="252"/>
                  <a:pt x="799" y="251"/>
                </a:cubicBezTo>
                <a:cubicBezTo>
                  <a:pt x="800" y="252"/>
                  <a:pt x="801" y="254"/>
                  <a:pt x="802" y="256"/>
                </a:cubicBezTo>
                <a:cubicBezTo>
                  <a:pt x="800" y="254"/>
                  <a:pt x="800" y="256"/>
                  <a:pt x="799" y="255"/>
                </a:cubicBezTo>
                <a:cubicBezTo>
                  <a:pt x="799" y="256"/>
                  <a:pt x="800" y="257"/>
                  <a:pt x="800" y="258"/>
                </a:cubicBezTo>
                <a:cubicBezTo>
                  <a:pt x="798" y="257"/>
                  <a:pt x="797" y="261"/>
                  <a:pt x="794" y="257"/>
                </a:cubicBezTo>
                <a:cubicBezTo>
                  <a:pt x="794" y="258"/>
                  <a:pt x="795" y="260"/>
                  <a:pt x="794" y="260"/>
                </a:cubicBezTo>
                <a:cubicBezTo>
                  <a:pt x="792" y="255"/>
                  <a:pt x="791" y="256"/>
                  <a:pt x="790" y="256"/>
                </a:cubicBezTo>
                <a:cubicBezTo>
                  <a:pt x="792" y="259"/>
                  <a:pt x="794" y="261"/>
                  <a:pt x="795" y="265"/>
                </a:cubicBezTo>
                <a:cubicBezTo>
                  <a:pt x="793" y="262"/>
                  <a:pt x="795" y="266"/>
                  <a:pt x="793" y="262"/>
                </a:cubicBezTo>
                <a:cubicBezTo>
                  <a:pt x="792" y="267"/>
                  <a:pt x="790" y="268"/>
                  <a:pt x="787" y="266"/>
                </a:cubicBezTo>
                <a:cubicBezTo>
                  <a:pt x="786" y="263"/>
                  <a:pt x="784" y="260"/>
                  <a:pt x="784" y="259"/>
                </a:cubicBezTo>
                <a:cubicBezTo>
                  <a:pt x="784" y="258"/>
                  <a:pt x="783" y="258"/>
                  <a:pt x="783" y="257"/>
                </a:cubicBezTo>
                <a:cubicBezTo>
                  <a:pt x="783" y="257"/>
                  <a:pt x="783" y="258"/>
                  <a:pt x="784" y="259"/>
                </a:cubicBezTo>
                <a:cubicBezTo>
                  <a:pt x="783" y="258"/>
                  <a:pt x="782" y="256"/>
                  <a:pt x="782" y="255"/>
                </a:cubicBezTo>
                <a:close/>
                <a:moveTo>
                  <a:pt x="340" y="50"/>
                </a:moveTo>
                <a:cubicBezTo>
                  <a:pt x="338" y="51"/>
                  <a:pt x="336" y="51"/>
                  <a:pt x="336" y="51"/>
                </a:cubicBezTo>
                <a:cubicBezTo>
                  <a:pt x="338" y="51"/>
                  <a:pt x="340" y="51"/>
                  <a:pt x="340" y="50"/>
                </a:cubicBezTo>
                <a:close/>
                <a:moveTo>
                  <a:pt x="236" y="74"/>
                </a:moveTo>
                <a:cubicBezTo>
                  <a:pt x="236" y="74"/>
                  <a:pt x="235" y="75"/>
                  <a:pt x="235" y="74"/>
                </a:cubicBezTo>
                <a:cubicBezTo>
                  <a:pt x="234" y="75"/>
                  <a:pt x="233" y="75"/>
                  <a:pt x="233" y="76"/>
                </a:cubicBezTo>
                <a:cubicBezTo>
                  <a:pt x="236" y="75"/>
                  <a:pt x="230" y="77"/>
                  <a:pt x="232" y="77"/>
                </a:cubicBezTo>
                <a:cubicBezTo>
                  <a:pt x="234" y="76"/>
                  <a:pt x="235" y="75"/>
                  <a:pt x="236" y="74"/>
                </a:cubicBezTo>
                <a:close/>
                <a:moveTo>
                  <a:pt x="231" y="76"/>
                </a:moveTo>
                <a:cubicBezTo>
                  <a:pt x="232" y="75"/>
                  <a:pt x="233" y="76"/>
                  <a:pt x="234" y="74"/>
                </a:cubicBezTo>
                <a:cubicBezTo>
                  <a:pt x="234" y="75"/>
                  <a:pt x="236" y="72"/>
                  <a:pt x="237" y="71"/>
                </a:cubicBezTo>
                <a:cubicBezTo>
                  <a:pt x="233" y="73"/>
                  <a:pt x="233" y="74"/>
                  <a:pt x="231" y="76"/>
                </a:cubicBezTo>
                <a:close/>
                <a:moveTo>
                  <a:pt x="162" y="116"/>
                </a:moveTo>
                <a:cubicBezTo>
                  <a:pt x="164" y="115"/>
                  <a:pt x="164" y="115"/>
                  <a:pt x="164" y="115"/>
                </a:cubicBezTo>
                <a:cubicBezTo>
                  <a:pt x="162" y="115"/>
                  <a:pt x="165" y="114"/>
                  <a:pt x="167" y="112"/>
                </a:cubicBezTo>
                <a:cubicBezTo>
                  <a:pt x="165" y="113"/>
                  <a:pt x="164" y="114"/>
                  <a:pt x="164" y="114"/>
                </a:cubicBezTo>
                <a:cubicBezTo>
                  <a:pt x="167" y="111"/>
                  <a:pt x="164" y="113"/>
                  <a:pt x="165" y="111"/>
                </a:cubicBezTo>
                <a:cubicBezTo>
                  <a:pt x="164" y="112"/>
                  <a:pt x="162" y="113"/>
                  <a:pt x="162" y="114"/>
                </a:cubicBezTo>
                <a:cubicBezTo>
                  <a:pt x="168" y="110"/>
                  <a:pt x="160" y="115"/>
                  <a:pt x="162" y="114"/>
                </a:cubicBezTo>
                <a:cubicBezTo>
                  <a:pt x="166" y="112"/>
                  <a:pt x="161" y="116"/>
                  <a:pt x="162" y="116"/>
                </a:cubicBezTo>
                <a:close/>
                <a:moveTo>
                  <a:pt x="132" y="113"/>
                </a:moveTo>
                <a:cubicBezTo>
                  <a:pt x="134" y="112"/>
                  <a:pt x="135" y="111"/>
                  <a:pt x="134" y="111"/>
                </a:cubicBezTo>
                <a:cubicBezTo>
                  <a:pt x="132" y="113"/>
                  <a:pt x="132" y="113"/>
                  <a:pt x="132" y="113"/>
                </a:cubicBezTo>
                <a:close/>
                <a:moveTo>
                  <a:pt x="788" y="254"/>
                </a:moveTo>
                <a:cubicBezTo>
                  <a:pt x="788" y="256"/>
                  <a:pt x="790" y="259"/>
                  <a:pt x="791" y="260"/>
                </a:cubicBezTo>
                <a:cubicBezTo>
                  <a:pt x="790" y="258"/>
                  <a:pt x="789" y="255"/>
                  <a:pt x="788" y="254"/>
                </a:cubicBezTo>
                <a:close/>
                <a:moveTo>
                  <a:pt x="792" y="242"/>
                </a:moveTo>
                <a:cubicBezTo>
                  <a:pt x="793" y="245"/>
                  <a:pt x="794" y="247"/>
                  <a:pt x="796" y="250"/>
                </a:cubicBezTo>
                <a:cubicBezTo>
                  <a:pt x="797" y="249"/>
                  <a:pt x="792" y="240"/>
                  <a:pt x="790" y="237"/>
                </a:cubicBezTo>
                <a:cubicBezTo>
                  <a:pt x="790" y="239"/>
                  <a:pt x="794" y="244"/>
                  <a:pt x="795" y="246"/>
                </a:cubicBezTo>
                <a:cubicBezTo>
                  <a:pt x="794" y="246"/>
                  <a:pt x="793" y="243"/>
                  <a:pt x="792" y="242"/>
                </a:cubicBezTo>
                <a:close/>
                <a:moveTo>
                  <a:pt x="787" y="245"/>
                </a:moveTo>
                <a:cubicBezTo>
                  <a:pt x="787" y="245"/>
                  <a:pt x="787" y="247"/>
                  <a:pt x="786" y="246"/>
                </a:cubicBezTo>
                <a:cubicBezTo>
                  <a:pt x="788" y="248"/>
                  <a:pt x="789" y="252"/>
                  <a:pt x="790" y="253"/>
                </a:cubicBezTo>
                <a:cubicBezTo>
                  <a:pt x="789" y="250"/>
                  <a:pt x="788" y="247"/>
                  <a:pt x="787" y="245"/>
                </a:cubicBezTo>
                <a:close/>
                <a:moveTo>
                  <a:pt x="779" y="256"/>
                </a:moveTo>
                <a:cubicBezTo>
                  <a:pt x="779" y="256"/>
                  <a:pt x="776" y="252"/>
                  <a:pt x="777" y="255"/>
                </a:cubicBezTo>
                <a:cubicBezTo>
                  <a:pt x="778" y="255"/>
                  <a:pt x="778" y="255"/>
                  <a:pt x="779" y="257"/>
                </a:cubicBezTo>
                <a:cubicBezTo>
                  <a:pt x="779" y="258"/>
                  <a:pt x="779" y="258"/>
                  <a:pt x="779" y="258"/>
                </a:cubicBezTo>
                <a:cubicBezTo>
                  <a:pt x="780" y="258"/>
                  <a:pt x="780" y="258"/>
                  <a:pt x="779" y="256"/>
                </a:cubicBezTo>
                <a:close/>
                <a:moveTo>
                  <a:pt x="785" y="244"/>
                </a:moveTo>
                <a:cubicBezTo>
                  <a:pt x="787" y="249"/>
                  <a:pt x="783" y="241"/>
                  <a:pt x="784" y="244"/>
                </a:cubicBezTo>
                <a:cubicBezTo>
                  <a:pt x="786" y="246"/>
                  <a:pt x="784" y="246"/>
                  <a:pt x="785" y="247"/>
                </a:cubicBezTo>
                <a:cubicBezTo>
                  <a:pt x="785" y="246"/>
                  <a:pt x="787" y="249"/>
                  <a:pt x="787" y="249"/>
                </a:cubicBezTo>
                <a:cubicBezTo>
                  <a:pt x="786" y="247"/>
                  <a:pt x="786" y="245"/>
                  <a:pt x="785" y="244"/>
                </a:cubicBezTo>
                <a:close/>
                <a:moveTo>
                  <a:pt x="789" y="230"/>
                </a:moveTo>
                <a:cubicBezTo>
                  <a:pt x="790" y="231"/>
                  <a:pt x="791" y="232"/>
                  <a:pt x="792" y="233"/>
                </a:cubicBezTo>
                <a:cubicBezTo>
                  <a:pt x="790" y="230"/>
                  <a:pt x="789" y="228"/>
                  <a:pt x="790" y="229"/>
                </a:cubicBezTo>
                <a:cubicBezTo>
                  <a:pt x="788" y="225"/>
                  <a:pt x="789" y="224"/>
                  <a:pt x="787" y="222"/>
                </a:cubicBezTo>
                <a:cubicBezTo>
                  <a:pt x="787" y="222"/>
                  <a:pt x="787" y="224"/>
                  <a:pt x="786" y="224"/>
                </a:cubicBezTo>
                <a:cubicBezTo>
                  <a:pt x="788" y="225"/>
                  <a:pt x="788" y="226"/>
                  <a:pt x="789" y="227"/>
                </a:cubicBezTo>
                <a:cubicBezTo>
                  <a:pt x="789" y="228"/>
                  <a:pt x="789" y="229"/>
                  <a:pt x="789" y="229"/>
                </a:cubicBezTo>
                <a:cubicBezTo>
                  <a:pt x="788" y="226"/>
                  <a:pt x="787" y="226"/>
                  <a:pt x="785" y="224"/>
                </a:cubicBezTo>
                <a:cubicBezTo>
                  <a:pt x="787" y="227"/>
                  <a:pt x="786" y="227"/>
                  <a:pt x="785" y="226"/>
                </a:cubicBezTo>
                <a:cubicBezTo>
                  <a:pt x="787" y="230"/>
                  <a:pt x="786" y="228"/>
                  <a:pt x="787" y="231"/>
                </a:cubicBezTo>
                <a:cubicBezTo>
                  <a:pt x="788" y="231"/>
                  <a:pt x="789" y="234"/>
                  <a:pt x="790" y="235"/>
                </a:cubicBezTo>
                <a:cubicBezTo>
                  <a:pt x="790" y="235"/>
                  <a:pt x="792" y="237"/>
                  <a:pt x="791" y="235"/>
                </a:cubicBezTo>
                <a:cubicBezTo>
                  <a:pt x="790" y="235"/>
                  <a:pt x="790" y="233"/>
                  <a:pt x="789" y="232"/>
                </a:cubicBezTo>
                <a:cubicBezTo>
                  <a:pt x="789" y="232"/>
                  <a:pt x="790" y="235"/>
                  <a:pt x="789" y="233"/>
                </a:cubicBezTo>
                <a:cubicBezTo>
                  <a:pt x="789" y="233"/>
                  <a:pt x="787" y="230"/>
                  <a:pt x="788" y="230"/>
                </a:cubicBezTo>
                <a:cubicBezTo>
                  <a:pt x="789" y="232"/>
                  <a:pt x="790" y="234"/>
                  <a:pt x="792" y="235"/>
                </a:cubicBezTo>
                <a:cubicBezTo>
                  <a:pt x="791" y="234"/>
                  <a:pt x="789" y="231"/>
                  <a:pt x="789" y="230"/>
                </a:cubicBezTo>
                <a:close/>
                <a:moveTo>
                  <a:pt x="788" y="235"/>
                </a:moveTo>
                <a:cubicBezTo>
                  <a:pt x="788" y="233"/>
                  <a:pt x="786" y="229"/>
                  <a:pt x="785" y="229"/>
                </a:cubicBezTo>
                <a:cubicBezTo>
                  <a:pt x="787" y="231"/>
                  <a:pt x="787" y="234"/>
                  <a:pt x="788" y="235"/>
                </a:cubicBezTo>
                <a:close/>
                <a:moveTo>
                  <a:pt x="756" y="236"/>
                </a:moveTo>
                <a:cubicBezTo>
                  <a:pt x="755" y="236"/>
                  <a:pt x="757" y="239"/>
                  <a:pt x="758" y="240"/>
                </a:cubicBezTo>
                <a:cubicBezTo>
                  <a:pt x="760" y="241"/>
                  <a:pt x="759" y="242"/>
                  <a:pt x="760" y="244"/>
                </a:cubicBezTo>
                <a:cubicBezTo>
                  <a:pt x="760" y="243"/>
                  <a:pt x="762" y="245"/>
                  <a:pt x="761" y="242"/>
                </a:cubicBezTo>
                <a:cubicBezTo>
                  <a:pt x="759" y="241"/>
                  <a:pt x="759" y="241"/>
                  <a:pt x="756" y="236"/>
                </a:cubicBezTo>
                <a:close/>
                <a:moveTo>
                  <a:pt x="780" y="220"/>
                </a:moveTo>
                <a:cubicBezTo>
                  <a:pt x="781" y="222"/>
                  <a:pt x="781" y="223"/>
                  <a:pt x="782" y="225"/>
                </a:cubicBezTo>
                <a:cubicBezTo>
                  <a:pt x="783" y="226"/>
                  <a:pt x="784" y="227"/>
                  <a:pt x="785" y="228"/>
                </a:cubicBezTo>
                <a:cubicBezTo>
                  <a:pt x="783" y="225"/>
                  <a:pt x="782" y="222"/>
                  <a:pt x="780" y="220"/>
                </a:cubicBezTo>
                <a:close/>
                <a:moveTo>
                  <a:pt x="787" y="219"/>
                </a:moveTo>
                <a:cubicBezTo>
                  <a:pt x="786" y="219"/>
                  <a:pt x="786" y="220"/>
                  <a:pt x="787" y="221"/>
                </a:cubicBezTo>
                <a:cubicBezTo>
                  <a:pt x="787" y="221"/>
                  <a:pt x="789" y="225"/>
                  <a:pt x="789" y="223"/>
                </a:cubicBezTo>
                <a:cubicBezTo>
                  <a:pt x="787" y="221"/>
                  <a:pt x="787" y="220"/>
                  <a:pt x="787" y="219"/>
                </a:cubicBezTo>
                <a:close/>
                <a:moveTo>
                  <a:pt x="781" y="226"/>
                </a:moveTo>
                <a:cubicBezTo>
                  <a:pt x="781" y="227"/>
                  <a:pt x="780" y="223"/>
                  <a:pt x="779" y="224"/>
                </a:cubicBezTo>
                <a:cubicBezTo>
                  <a:pt x="780" y="224"/>
                  <a:pt x="780" y="225"/>
                  <a:pt x="779" y="225"/>
                </a:cubicBezTo>
                <a:cubicBezTo>
                  <a:pt x="781" y="228"/>
                  <a:pt x="783" y="228"/>
                  <a:pt x="781" y="226"/>
                </a:cubicBezTo>
                <a:close/>
                <a:moveTo>
                  <a:pt x="760" y="233"/>
                </a:moveTo>
                <a:cubicBezTo>
                  <a:pt x="761" y="237"/>
                  <a:pt x="756" y="230"/>
                  <a:pt x="756" y="233"/>
                </a:cubicBezTo>
                <a:cubicBezTo>
                  <a:pt x="758" y="234"/>
                  <a:pt x="760" y="235"/>
                  <a:pt x="762" y="237"/>
                </a:cubicBezTo>
                <a:cubicBezTo>
                  <a:pt x="761" y="235"/>
                  <a:pt x="761" y="233"/>
                  <a:pt x="760" y="233"/>
                </a:cubicBezTo>
                <a:close/>
                <a:moveTo>
                  <a:pt x="754" y="232"/>
                </a:moveTo>
                <a:cubicBezTo>
                  <a:pt x="755" y="231"/>
                  <a:pt x="756" y="235"/>
                  <a:pt x="757" y="236"/>
                </a:cubicBezTo>
                <a:cubicBezTo>
                  <a:pt x="757" y="234"/>
                  <a:pt x="753" y="229"/>
                  <a:pt x="754" y="232"/>
                </a:cubicBezTo>
                <a:close/>
                <a:moveTo>
                  <a:pt x="747" y="236"/>
                </a:moveTo>
                <a:cubicBezTo>
                  <a:pt x="746" y="236"/>
                  <a:pt x="748" y="238"/>
                  <a:pt x="748" y="239"/>
                </a:cubicBezTo>
                <a:cubicBezTo>
                  <a:pt x="749" y="239"/>
                  <a:pt x="749" y="240"/>
                  <a:pt x="749" y="239"/>
                </a:cubicBezTo>
                <a:cubicBezTo>
                  <a:pt x="748" y="239"/>
                  <a:pt x="748" y="237"/>
                  <a:pt x="747" y="236"/>
                </a:cubicBezTo>
                <a:close/>
                <a:moveTo>
                  <a:pt x="753" y="170"/>
                </a:moveTo>
                <a:cubicBezTo>
                  <a:pt x="752" y="170"/>
                  <a:pt x="752" y="170"/>
                  <a:pt x="753" y="172"/>
                </a:cubicBezTo>
                <a:cubicBezTo>
                  <a:pt x="754" y="172"/>
                  <a:pt x="755" y="172"/>
                  <a:pt x="756" y="173"/>
                </a:cubicBezTo>
                <a:cubicBezTo>
                  <a:pt x="754" y="172"/>
                  <a:pt x="753" y="171"/>
                  <a:pt x="753" y="170"/>
                </a:cubicBezTo>
                <a:close/>
                <a:moveTo>
                  <a:pt x="747" y="163"/>
                </a:moveTo>
                <a:cubicBezTo>
                  <a:pt x="746" y="162"/>
                  <a:pt x="745" y="163"/>
                  <a:pt x="746" y="165"/>
                </a:cubicBezTo>
                <a:cubicBezTo>
                  <a:pt x="746" y="164"/>
                  <a:pt x="749" y="168"/>
                  <a:pt x="749" y="167"/>
                </a:cubicBezTo>
                <a:cubicBezTo>
                  <a:pt x="746" y="163"/>
                  <a:pt x="748" y="165"/>
                  <a:pt x="747" y="163"/>
                </a:cubicBezTo>
                <a:close/>
                <a:moveTo>
                  <a:pt x="726" y="156"/>
                </a:moveTo>
                <a:cubicBezTo>
                  <a:pt x="725" y="156"/>
                  <a:pt x="728" y="159"/>
                  <a:pt x="729" y="160"/>
                </a:cubicBezTo>
                <a:cubicBezTo>
                  <a:pt x="730" y="160"/>
                  <a:pt x="728" y="158"/>
                  <a:pt x="726" y="156"/>
                </a:cubicBezTo>
                <a:close/>
                <a:moveTo>
                  <a:pt x="723" y="152"/>
                </a:moveTo>
                <a:cubicBezTo>
                  <a:pt x="722" y="152"/>
                  <a:pt x="721" y="151"/>
                  <a:pt x="721" y="150"/>
                </a:cubicBezTo>
                <a:cubicBezTo>
                  <a:pt x="720" y="150"/>
                  <a:pt x="720" y="151"/>
                  <a:pt x="721" y="152"/>
                </a:cubicBezTo>
                <a:cubicBezTo>
                  <a:pt x="722" y="151"/>
                  <a:pt x="725" y="155"/>
                  <a:pt x="724" y="153"/>
                </a:cubicBezTo>
                <a:cubicBezTo>
                  <a:pt x="723" y="153"/>
                  <a:pt x="723" y="153"/>
                  <a:pt x="723" y="152"/>
                </a:cubicBezTo>
                <a:close/>
                <a:moveTo>
                  <a:pt x="726" y="146"/>
                </a:moveTo>
                <a:cubicBezTo>
                  <a:pt x="727" y="147"/>
                  <a:pt x="726" y="147"/>
                  <a:pt x="728" y="149"/>
                </a:cubicBezTo>
                <a:cubicBezTo>
                  <a:pt x="729" y="150"/>
                  <a:pt x="727" y="147"/>
                  <a:pt x="726" y="146"/>
                </a:cubicBezTo>
                <a:close/>
                <a:moveTo>
                  <a:pt x="717" y="154"/>
                </a:moveTo>
                <a:cubicBezTo>
                  <a:pt x="718" y="156"/>
                  <a:pt x="715" y="152"/>
                  <a:pt x="714" y="152"/>
                </a:cubicBezTo>
                <a:cubicBezTo>
                  <a:pt x="714" y="153"/>
                  <a:pt x="716" y="154"/>
                  <a:pt x="717" y="156"/>
                </a:cubicBezTo>
                <a:cubicBezTo>
                  <a:pt x="718" y="156"/>
                  <a:pt x="718" y="155"/>
                  <a:pt x="717" y="154"/>
                </a:cubicBezTo>
                <a:close/>
                <a:moveTo>
                  <a:pt x="723" y="138"/>
                </a:moveTo>
                <a:cubicBezTo>
                  <a:pt x="726" y="140"/>
                  <a:pt x="727" y="142"/>
                  <a:pt x="728" y="143"/>
                </a:cubicBezTo>
                <a:cubicBezTo>
                  <a:pt x="727" y="141"/>
                  <a:pt x="725" y="139"/>
                  <a:pt x="723" y="138"/>
                </a:cubicBezTo>
                <a:close/>
                <a:moveTo>
                  <a:pt x="723" y="139"/>
                </a:moveTo>
                <a:cubicBezTo>
                  <a:pt x="723" y="138"/>
                  <a:pt x="722" y="137"/>
                  <a:pt x="721" y="137"/>
                </a:cubicBezTo>
                <a:cubicBezTo>
                  <a:pt x="720" y="136"/>
                  <a:pt x="720" y="136"/>
                  <a:pt x="720" y="137"/>
                </a:cubicBezTo>
                <a:cubicBezTo>
                  <a:pt x="721" y="139"/>
                  <a:pt x="722" y="140"/>
                  <a:pt x="723" y="141"/>
                </a:cubicBezTo>
                <a:cubicBezTo>
                  <a:pt x="722" y="139"/>
                  <a:pt x="720" y="138"/>
                  <a:pt x="721" y="137"/>
                </a:cubicBezTo>
                <a:cubicBezTo>
                  <a:pt x="723" y="139"/>
                  <a:pt x="724" y="140"/>
                  <a:pt x="725" y="140"/>
                </a:cubicBezTo>
                <a:cubicBezTo>
                  <a:pt x="724" y="139"/>
                  <a:pt x="724" y="139"/>
                  <a:pt x="723" y="139"/>
                </a:cubicBezTo>
                <a:close/>
                <a:moveTo>
                  <a:pt x="722" y="140"/>
                </a:moveTo>
                <a:cubicBezTo>
                  <a:pt x="719" y="137"/>
                  <a:pt x="719" y="137"/>
                  <a:pt x="719" y="137"/>
                </a:cubicBezTo>
                <a:cubicBezTo>
                  <a:pt x="718" y="137"/>
                  <a:pt x="720" y="140"/>
                  <a:pt x="721" y="141"/>
                </a:cubicBezTo>
                <a:cubicBezTo>
                  <a:pt x="722" y="141"/>
                  <a:pt x="722" y="141"/>
                  <a:pt x="722" y="140"/>
                </a:cubicBezTo>
                <a:close/>
                <a:moveTo>
                  <a:pt x="721" y="134"/>
                </a:moveTo>
                <a:cubicBezTo>
                  <a:pt x="720" y="134"/>
                  <a:pt x="719" y="134"/>
                  <a:pt x="719" y="134"/>
                </a:cubicBezTo>
                <a:cubicBezTo>
                  <a:pt x="723" y="138"/>
                  <a:pt x="724" y="137"/>
                  <a:pt x="721" y="134"/>
                </a:cubicBezTo>
                <a:close/>
                <a:moveTo>
                  <a:pt x="714" y="136"/>
                </a:moveTo>
                <a:cubicBezTo>
                  <a:pt x="715" y="135"/>
                  <a:pt x="715" y="135"/>
                  <a:pt x="714" y="134"/>
                </a:cubicBezTo>
                <a:cubicBezTo>
                  <a:pt x="713" y="133"/>
                  <a:pt x="712" y="134"/>
                  <a:pt x="714" y="136"/>
                </a:cubicBezTo>
                <a:close/>
                <a:moveTo>
                  <a:pt x="697" y="113"/>
                </a:moveTo>
                <a:cubicBezTo>
                  <a:pt x="698" y="114"/>
                  <a:pt x="698" y="113"/>
                  <a:pt x="697" y="113"/>
                </a:cubicBezTo>
                <a:cubicBezTo>
                  <a:pt x="696" y="113"/>
                  <a:pt x="694" y="110"/>
                  <a:pt x="693" y="110"/>
                </a:cubicBezTo>
                <a:cubicBezTo>
                  <a:pt x="695" y="112"/>
                  <a:pt x="698" y="116"/>
                  <a:pt x="700" y="117"/>
                </a:cubicBezTo>
                <a:cubicBezTo>
                  <a:pt x="699" y="116"/>
                  <a:pt x="696" y="113"/>
                  <a:pt x="697" y="113"/>
                </a:cubicBezTo>
                <a:close/>
                <a:moveTo>
                  <a:pt x="662" y="153"/>
                </a:moveTo>
                <a:cubicBezTo>
                  <a:pt x="663" y="154"/>
                  <a:pt x="665" y="156"/>
                  <a:pt x="666" y="156"/>
                </a:cubicBezTo>
                <a:cubicBezTo>
                  <a:pt x="665" y="155"/>
                  <a:pt x="663" y="152"/>
                  <a:pt x="662" y="153"/>
                </a:cubicBezTo>
                <a:close/>
                <a:moveTo>
                  <a:pt x="685" y="103"/>
                </a:moveTo>
                <a:cubicBezTo>
                  <a:pt x="687" y="104"/>
                  <a:pt x="686" y="104"/>
                  <a:pt x="687" y="105"/>
                </a:cubicBezTo>
                <a:cubicBezTo>
                  <a:pt x="688" y="106"/>
                  <a:pt x="689" y="106"/>
                  <a:pt x="689" y="106"/>
                </a:cubicBezTo>
                <a:cubicBezTo>
                  <a:pt x="688" y="105"/>
                  <a:pt x="687" y="103"/>
                  <a:pt x="685" y="103"/>
                </a:cubicBezTo>
                <a:close/>
                <a:moveTo>
                  <a:pt x="599" y="49"/>
                </a:moveTo>
                <a:cubicBezTo>
                  <a:pt x="600" y="50"/>
                  <a:pt x="603" y="51"/>
                  <a:pt x="603" y="50"/>
                </a:cubicBezTo>
                <a:cubicBezTo>
                  <a:pt x="600" y="49"/>
                  <a:pt x="601" y="50"/>
                  <a:pt x="599" y="49"/>
                </a:cubicBezTo>
                <a:close/>
                <a:moveTo>
                  <a:pt x="579" y="43"/>
                </a:moveTo>
                <a:cubicBezTo>
                  <a:pt x="579" y="42"/>
                  <a:pt x="584" y="44"/>
                  <a:pt x="581" y="43"/>
                </a:cubicBezTo>
                <a:cubicBezTo>
                  <a:pt x="581" y="43"/>
                  <a:pt x="576" y="41"/>
                  <a:pt x="579" y="43"/>
                </a:cubicBezTo>
                <a:close/>
                <a:moveTo>
                  <a:pt x="568" y="37"/>
                </a:moveTo>
                <a:cubicBezTo>
                  <a:pt x="568" y="36"/>
                  <a:pt x="570" y="37"/>
                  <a:pt x="571" y="38"/>
                </a:cubicBezTo>
                <a:cubicBezTo>
                  <a:pt x="573" y="38"/>
                  <a:pt x="568" y="36"/>
                  <a:pt x="567" y="36"/>
                </a:cubicBezTo>
                <a:cubicBezTo>
                  <a:pt x="570" y="37"/>
                  <a:pt x="565" y="36"/>
                  <a:pt x="568" y="37"/>
                </a:cubicBezTo>
                <a:close/>
                <a:moveTo>
                  <a:pt x="562" y="33"/>
                </a:moveTo>
                <a:cubicBezTo>
                  <a:pt x="563" y="34"/>
                  <a:pt x="563" y="33"/>
                  <a:pt x="565" y="33"/>
                </a:cubicBezTo>
                <a:cubicBezTo>
                  <a:pt x="567" y="35"/>
                  <a:pt x="567" y="35"/>
                  <a:pt x="567" y="35"/>
                </a:cubicBezTo>
                <a:cubicBezTo>
                  <a:pt x="570" y="35"/>
                  <a:pt x="558" y="30"/>
                  <a:pt x="562" y="33"/>
                </a:cubicBezTo>
                <a:close/>
                <a:moveTo>
                  <a:pt x="533" y="22"/>
                </a:moveTo>
                <a:cubicBezTo>
                  <a:pt x="531" y="22"/>
                  <a:pt x="527" y="19"/>
                  <a:pt x="523" y="19"/>
                </a:cubicBezTo>
                <a:cubicBezTo>
                  <a:pt x="524" y="20"/>
                  <a:pt x="519" y="18"/>
                  <a:pt x="519" y="19"/>
                </a:cubicBezTo>
                <a:cubicBezTo>
                  <a:pt x="522" y="20"/>
                  <a:pt x="520" y="20"/>
                  <a:pt x="524" y="21"/>
                </a:cubicBezTo>
                <a:cubicBezTo>
                  <a:pt x="522" y="19"/>
                  <a:pt x="526" y="20"/>
                  <a:pt x="528" y="20"/>
                </a:cubicBezTo>
                <a:cubicBezTo>
                  <a:pt x="529" y="21"/>
                  <a:pt x="532" y="22"/>
                  <a:pt x="535" y="23"/>
                </a:cubicBezTo>
                <a:cubicBezTo>
                  <a:pt x="534" y="23"/>
                  <a:pt x="535" y="22"/>
                  <a:pt x="533" y="22"/>
                </a:cubicBezTo>
                <a:close/>
                <a:moveTo>
                  <a:pt x="513" y="21"/>
                </a:moveTo>
                <a:cubicBezTo>
                  <a:pt x="515" y="21"/>
                  <a:pt x="520" y="24"/>
                  <a:pt x="520" y="23"/>
                </a:cubicBezTo>
                <a:cubicBezTo>
                  <a:pt x="516" y="22"/>
                  <a:pt x="514" y="21"/>
                  <a:pt x="513" y="21"/>
                </a:cubicBezTo>
                <a:close/>
                <a:moveTo>
                  <a:pt x="499" y="13"/>
                </a:moveTo>
                <a:cubicBezTo>
                  <a:pt x="501" y="14"/>
                  <a:pt x="499" y="14"/>
                  <a:pt x="502" y="15"/>
                </a:cubicBezTo>
                <a:cubicBezTo>
                  <a:pt x="501" y="14"/>
                  <a:pt x="504" y="14"/>
                  <a:pt x="502" y="14"/>
                </a:cubicBezTo>
                <a:cubicBezTo>
                  <a:pt x="502" y="14"/>
                  <a:pt x="499" y="13"/>
                  <a:pt x="499" y="13"/>
                </a:cubicBezTo>
                <a:close/>
                <a:moveTo>
                  <a:pt x="497" y="13"/>
                </a:moveTo>
                <a:cubicBezTo>
                  <a:pt x="502" y="15"/>
                  <a:pt x="497" y="14"/>
                  <a:pt x="497" y="15"/>
                </a:cubicBezTo>
                <a:cubicBezTo>
                  <a:pt x="499" y="15"/>
                  <a:pt x="500" y="16"/>
                  <a:pt x="501" y="16"/>
                </a:cubicBezTo>
                <a:cubicBezTo>
                  <a:pt x="500" y="15"/>
                  <a:pt x="499" y="13"/>
                  <a:pt x="497" y="13"/>
                </a:cubicBezTo>
                <a:close/>
                <a:moveTo>
                  <a:pt x="494" y="15"/>
                </a:moveTo>
                <a:cubicBezTo>
                  <a:pt x="494" y="14"/>
                  <a:pt x="496" y="15"/>
                  <a:pt x="496" y="14"/>
                </a:cubicBezTo>
                <a:cubicBezTo>
                  <a:pt x="492" y="13"/>
                  <a:pt x="493" y="14"/>
                  <a:pt x="494" y="15"/>
                </a:cubicBezTo>
                <a:close/>
                <a:moveTo>
                  <a:pt x="441" y="7"/>
                </a:moveTo>
                <a:cubicBezTo>
                  <a:pt x="441" y="7"/>
                  <a:pt x="443" y="7"/>
                  <a:pt x="445" y="7"/>
                </a:cubicBezTo>
                <a:cubicBezTo>
                  <a:pt x="444" y="7"/>
                  <a:pt x="445" y="7"/>
                  <a:pt x="444" y="7"/>
                </a:cubicBezTo>
                <a:cubicBezTo>
                  <a:pt x="444" y="7"/>
                  <a:pt x="439" y="7"/>
                  <a:pt x="441" y="7"/>
                </a:cubicBezTo>
                <a:close/>
                <a:moveTo>
                  <a:pt x="436" y="6"/>
                </a:moveTo>
                <a:cubicBezTo>
                  <a:pt x="433" y="6"/>
                  <a:pt x="434" y="5"/>
                  <a:pt x="431" y="6"/>
                </a:cubicBezTo>
                <a:cubicBezTo>
                  <a:pt x="431" y="6"/>
                  <a:pt x="433" y="6"/>
                  <a:pt x="432" y="7"/>
                </a:cubicBezTo>
                <a:cubicBezTo>
                  <a:pt x="434" y="7"/>
                  <a:pt x="436" y="8"/>
                  <a:pt x="437" y="7"/>
                </a:cubicBezTo>
                <a:cubicBezTo>
                  <a:pt x="432" y="7"/>
                  <a:pt x="433" y="6"/>
                  <a:pt x="436" y="6"/>
                </a:cubicBezTo>
                <a:close/>
                <a:moveTo>
                  <a:pt x="424" y="8"/>
                </a:moveTo>
                <a:cubicBezTo>
                  <a:pt x="420" y="7"/>
                  <a:pt x="426" y="6"/>
                  <a:pt x="421" y="7"/>
                </a:cubicBezTo>
                <a:cubicBezTo>
                  <a:pt x="423" y="7"/>
                  <a:pt x="420" y="8"/>
                  <a:pt x="424" y="8"/>
                </a:cubicBezTo>
                <a:close/>
                <a:moveTo>
                  <a:pt x="415" y="4"/>
                </a:moveTo>
                <a:cubicBezTo>
                  <a:pt x="415" y="4"/>
                  <a:pt x="414" y="4"/>
                  <a:pt x="413" y="4"/>
                </a:cubicBezTo>
                <a:cubicBezTo>
                  <a:pt x="415" y="4"/>
                  <a:pt x="417" y="5"/>
                  <a:pt x="420" y="5"/>
                </a:cubicBezTo>
                <a:cubicBezTo>
                  <a:pt x="420" y="4"/>
                  <a:pt x="417" y="4"/>
                  <a:pt x="415" y="4"/>
                </a:cubicBezTo>
                <a:close/>
                <a:moveTo>
                  <a:pt x="417" y="5"/>
                </a:moveTo>
                <a:cubicBezTo>
                  <a:pt x="417" y="6"/>
                  <a:pt x="414" y="6"/>
                  <a:pt x="412" y="5"/>
                </a:cubicBezTo>
                <a:cubicBezTo>
                  <a:pt x="412" y="6"/>
                  <a:pt x="415" y="6"/>
                  <a:pt x="416" y="7"/>
                </a:cubicBezTo>
                <a:cubicBezTo>
                  <a:pt x="416" y="7"/>
                  <a:pt x="417" y="7"/>
                  <a:pt x="418" y="7"/>
                </a:cubicBezTo>
                <a:cubicBezTo>
                  <a:pt x="413" y="6"/>
                  <a:pt x="418" y="6"/>
                  <a:pt x="419" y="6"/>
                </a:cubicBezTo>
                <a:cubicBezTo>
                  <a:pt x="419" y="6"/>
                  <a:pt x="419" y="5"/>
                  <a:pt x="417" y="5"/>
                </a:cubicBezTo>
                <a:close/>
                <a:moveTo>
                  <a:pt x="412" y="4"/>
                </a:moveTo>
                <a:cubicBezTo>
                  <a:pt x="409" y="4"/>
                  <a:pt x="409" y="5"/>
                  <a:pt x="410" y="5"/>
                </a:cubicBezTo>
                <a:cubicBezTo>
                  <a:pt x="409" y="4"/>
                  <a:pt x="414" y="5"/>
                  <a:pt x="413" y="5"/>
                </a:cubicBezTo>
                <a:cubicBezTo>
                  <a:pt x="410" y="4"/>
                  <a:pt x="413" y="4"/>
                  <a:pt x="412" y="4"/>
                </a:cubicBezTo>
                <a:close/>
                <a:moveTo>
                  <a:pt x="409" y="5"/>
                </a:moveTo>
                <a:cubicBezTo>
                  <a:pt x="405" y="5"/>
                  <a:pt x="405" y="5"/>
                  <a:pt x="405" y="5"/>
                </a:cubicBezTo>
                <a:cubicBezTo>
                  <a:pt x="404" y="6"/>
                  <a:pt x="408" y="6"/>
                  <a:pt x="407" y="7"/>
                </a:cubicBezTo>
                <a:cubicBezTo>
                  <a:pt x="409" y="7"/>
                  <a:pt x="409" y="7"/>
                  <a:pt x="412" y="8"/>
                </a:cubicBezTo>
                <a:cubicBezTo>
                  <a:pt x="411" y="7"/>
                  <a:pt x="404" y="6"/>
                  <a:pt x="409" y="5"/>
                </a:cubicBezTo>
                <a:close/>
                <a:moveTo>
                  <a:pt x="391" y="7"/>
                </a:moveTo>
                <a:cubicBezTo>
                  <a:pt x="393" y="7"/>
                  <a:pt x="395" y="7"/>
                  <a:pt x="397" y="7"/>
                </a:cubicBezTo>
                <a:cubicBezTo>
                  <a:pt x="397" y="7"/>
                  <a:pt x="397" y="7"/>
                  <a:pt x="397" y="7"/>
                </a:cubicBezTo>
                <a:cubicBezTo>
                  <a:pt x="395" y="7"/>
                  <a:pt x="393" y="7"/>
                  <a:pt x="391" y="7"/>
                </a:cubicBezTo>
                <a:close/>
                <a:moveTo>
                  <a:pt x="376" y="46"/>
                </a:moveTo>
                <a:cubicBezTo>
                  <a:pt x="376" y="47"/>
                  <a:pt x="379" y="47"/>
                  <a:pt x="380" y="47"/>
                </a:cubicBezTo>
                <a:cubicBezTo>
                  <a:pt x="378" y="47"/>
                  <a:pt x="378" y="46"/>
                  <a:pt x="376" y="46"/>
                </a:cubicBezTo>
                <a:close/>
                <a:moveTo>
                  <a:pt x="354" y="47"/>
                </a:moveTo>
                <a:cubicBezTo>
                  <a:pt x="353" y="48"/>
                  <a:pt x="359" y="47"/>
                  <a:pt x="359" y="47"/>
                </a:cubicBezTo>
                <a:cubicBezTo>
                  <a:pt x="357" y="47"/>
                  <a:pt x="357" y="46"/>
                  <a:pt x="354" y="47"/>
                </a:cubicBezTo>
                <a:close/>
                <a:moveTo>
                  <a:pt x="323" y="15"/>
                </a:moveTo>
                <a:cubicBezTo>
                  <a:pt x="323" y="16"/>
                  <a:pt x="322" y="16"/>
                  <a:pt x="324" y="16"/>
                </a:cubicBezTo>
                <a:cubicBezTo>
                  <a:pt x="326" y="16"/>
                  <a:pt x="326" y="15"/>
                  <a:pt x="323" y="15"/>
                </a:cubicBezTo>
                <a:close/>
                <a:moveTo>
                  <a:pt x="325" y="47"/>
                </a:moveTo>
                <a:cubicBezTo>
                  <a:pt x="324" y="48"/>
                  <a:pt x="328" y="47"/>
                  <a:pt x="329" y="46"/>
                </a:cubicBezTo>
                <a:cubicBezTo>
                  <a:pt x="327" y="47"/>
                  <a:pt x="327" y="46"/>
                  <a:pt x="325" y="47"/>
                </a:cubicBezTo>
                <a:close/>
                <a:moveTo>
                  <a:pt x="321" y="51"/>
                </a:moveTo>
                <a:cubicBezTo>
                  <a:pt x="324" y="50"/>
                  <a:pt x="323" y="50"/>
                  <a:pt x="321" y="51"/>
                </a:cubicBezTo>
                <a:cubicBezTo>
                  <a:pt x="323" y="51"/>
                  <a:pt x="325" y="50"/>
                  <a:pt x="327" y="50"/>
                </a:cubicBezTo>
                <a:cubicBezTo>
                  <a:pt x="328" y="50"/>
                  <a:pt x="328" y="49"/>
                  <a:pt x="328" y="49"/>
                </a:cubicBezTo>
                <a:cubicBezTo>
                  <a:pt x="325" y="50"/>
                  <a:pt x="321" y="49"/>
                  <a:pt x="321" y="51"/>
                </a:cubicBezTo>
                <a:close/>
                <a:moveTo>
                  <a:pt x="316" y="18"/>
                </a:moveTo>
                <a:cubicBezTo>
                  <a:pt x="319" y="17"/>
                  <a:pt x="317" y="18"/>
                  <a:pt x="320" y="18"/>
                </a:cubicBezTo>
                <a:cubicBezTo>
                  <a:pt x="319" y="17"/>
                  <a:pt x="321" y="17"/>
                  <a:pt x="321" y="16"/>
                </a:cubicBezTo>
                <a:cubicBezTo>
                  <a:pt x="318" y="17"/>
                  <a:pt x="319" y="17"/>
                  <a:pt x="317" y="17"/>
                </a:cubicBezTo>
                <a:cubicBezTo>
                  <a:pt x="317" y="17"/>
                  <a:pt x="317" y="17"/>
                  <a:pt x="316" y="18"/>
                </a:cubicBezTo>
                <a:close/>
                <a:moveTo>
                  <a:pt x="311" y="35"/>
                </a:moveTo>
                <a:cubicBezTo>
                  <a:pt x="312" y="34"/>
                  <a:pt x="316" y="34"/>
                  <a:pt x="315" y="34"/>
                </a:cubicBezTo>
                <a:cubicBezTo>
                  <a:pt x="314" y="34"/>
                  <a:pt x="308" y="35"/>
                  <a:pt x="311" y="35"/>
                </a:cubicBezTo>
                <a:close/>
                <a:moveTo>
                  <a:pt x="314" y="49"/>
                </a:moveTo>
                <a:cubicBezTo>
                  <a:pt x="314" y="50"/>
                  <a:pt x="318" y="49"/>
                  <a:pt x="318" y="49"/>
                </a:cubicBezTo>
                <a:lnTo>
                  <a:pt x="314" y="49"/>
                </a:lnTo>
                <a:close/>
                <a:moveTo>
                  <a:pt x="308" y="47"/>
                </a:moveTo>
                <a:cubicBezTo>
                  <a:pt x="308" y="48"/>
                  <a:pt x="314" y="46"/>
                  <a:pt x="315" y="46"/>
                </a:cubicBezTo>
                <a:cubicBezTo>
                  <a:pt x="315" y="46"/>
                  <a:pt x="315" y="45"/>
                  <a:pt x="316" y="45"/>
                </a:cubicBezTo>
                <a:cubicBezTo>
                  <a:pt x="313" y="46"/>
                  <a:pt x="309" y="47"/>
                  <a:pt x="308" y="47"/>
                </a:cubicBezTo>
                <a:close/>
                <a:moveTo>
                  <a:pt x="302" y="21"/>
                </a:moveTo>
                <a:cubicBezTo>
                  <a:pt x="305" y="21"/>
                  <a:pt x="305" y="20"/>
                  <a:pt x="306" y="20"/>
                </a:cubicBezTo>
                <a:cubicBezTo>
                  <a:pt x="306" y="19"/>
                  <a:pt x="307" y="19"/>
                  <a:pt x="307" y="19"/>
                </a:cubicBezTo>
                <a:cubicBezTo>
                  <a:pt x="304" y="20"/>
                  <a:pt x="303" y="20"/>
                  <a:pt x="302" y="21"/>
                </a:cubicBezTo>
                <a:close/>
                <a:moveTo>
                  <a:pt x="314" y="52"/>
                </a:moveTo>
                <a:cubicBezTo>
                  <a:pt x="313" y="52"/>
                  <a:pt x="311" y="53"/>
                  <a:pt x="311" y="53"/>
                </a:cubicBezTo>
                <a:cubicBezTo>
                  <a:pt x="314" y="52"/>
                  <a:pt x="313" y="53"/>
                  <a:pt x="315" y="52"/>
                </a:cubicBezTo>
                <a:cubicBezTo>
                  <a:pt x="315" y="52"/>
                  <a:pt x="315" y="52"/>
                  <a:pt x="314" y="52"/>
                </a:cubicBezTo>
                <a:close/>
                <a:moveTo>
                  <a:pt x="309" y="42"/>
                </a:moveTo>
                <a:cubicBezTo>
                  <a:pt x="307" y="43"/>
                  <a:pt x="305" y="43"/>
                  <a:pt x="304" y="44"/>
                </a:cubicBezTo>
                <a:cubicBezTo>
                  <a:pt x="306" y="44"/>
                  <a:pt x="309" y="43"/>
                  <a:pt x="310" y="42"/>
                </a:cubicBezTo>
                <a:cubicBezTo>
                  <a:pt x="310" y="42"/>
                  <a:pt x="310" y="41"/>
                  <a:pt x="309" y="41"/>
                </a:cubicBezTo>
                <a:lnTo>
                  <a:pt x="309" y="42"/>
                </a:lnTo>
                <a:close/>
                <a:moveTo>
                  <a:pt x="306" y="49"/>
                </a:moveTo>
                <a:cubicBezTo>
                  <a:pt x="308" y="49"/>
                  <a:pt x="309" y="49"/>
                  <a:pt x="310" y="49"/>
                </a:cubicBezTo>
                <a:cubicBezTo>
                  <a:pt x="310" y="48"/>
                  <a:pt x="310" y="48"/>
                  <a:pt x="311" y="48"/>
                </a:cubicBezTo>
                <a:cubicBezTo>
                  <a:pt x="311" y="48"/>
                  <a:pt x="311" y="48"/>
                  <a:pt x="311" y="48"/>
                </a:cubicBezTo>
                <a:cubicBezTo>
                  <a:pt x="308" y="49"/>
                  <a:pt x="307" y="48"/>
                  <a:pt x="306" y="49"/>
                </a:cubicBezTo>
                <a:close/>
                <a:moveTo>
                  <a:pt x="306" y="51"/>
                </a:moveTo>
                <a:cubicBezTo>
                  <a:pt x="307" y="51"/>
                  <a:pt x="308" y="50"/>
                  <a:pt x="309" y="50"/>
                </a:cubicBezTo>
                <a:cubicBezTo>
                  <a:pt x="310" y="50"/>
                  <a:pt x="310" y="50"/>
                  <a:pt x="310" y="50"/>
                </a:cubicBezTo>
                <a:cubicBezTo>
                  <a:pt x="310" y="50"/>
                  <a:pt x="310" y="50"/>
                  <a:pt x="310" y="50"/>
                </a:cubicBezTo>
                <a:cubicBezTo>
                  <a:pt x="307" y="50"/>
                  <a:pt x="304" y="51"/>
                  <a:pt x="306" y="51"/>
                </a:cubicBezTo>
                <a:close/>
                <a:moveTo>
                  <a:pt x="307" y="53"/>
                </a:moveTo>
                <a:cubicBezTo>
                  <a:pt x="309" y="53"/>
                  <a:pt x="306" y="54"/>
                  <a:pt x="306" y="54"/>
                </a:cubicBezTo>
                <a:cubicBezTo>
                  <a:pt x="309" y="54"/>
                  <a:pt x="310" y="53"/>
                  <a:pt x="311" y="52"/>
                </a:cubicBezTo>
                <a:cubicBezTo>
                  <a:pt x="310" y="52"/>
                  <a:pt x="308" y="53"/>
                  <a:pt x="307" y="53"/>
                </a:cubicBezTo>
                <a:close/>
                <a:moveTo>
                  <a:pt x="308" y="54"/>
                </a:moveTo>
                <a:cubicBezTo>
                  <a:pt x="305" y="55"/>
                  <a:pt x="306" y="55"/>
                  <a:pt x="305" y="56"/>
                </a:cubicBezTo>
                <a:cubicBezTo>
                  <a:pt x="308" y="55"/>
                  <a:pt x="309" y="56"/>
                  <a:pt x="310" y="55"/>
                </a:cubicBezTo>
                <a:cubicBezTo>
                  <a:pt x="308" y="55"/>
                  <a:pt x="308" y="55"/>
                  <a:pt x="308" y="54"/>
                </a:cubicBezTo>
                <a:close/>
                <a:moveTo>
                  <a:pt x="302" y="38"/>
                </a:moveTo>
                <a:cubicBezTo>
                  <a:pt x="300" y="39"/>
                  <a:pt x="300" y="39"/>
                  <a:pt x="300" y="40"/>
                </a:cubicBezTo>
                <a:cubicBezTo>
                  <a:pt x="303" y="39"/>
                  <a:pt x="303" y="39"/>
                  <a:pt x="302" y="38"/>
                </a:cubicBezTo>
                <a:close/>
                <a:moveTo>
                  <a:pt x="301" y="46"/>
                </a:moveTo>
                <a:cubicBezTo>
                  <a:pt x="300" y="47"/>
                  <a:pt x="300" y="47"/>
                  <a:pt x="299" y="47"/>
                </a:cubicBezTo>
                <a:cubicBezTo>
                  <a:pt x="299" y="47"/>
                  <a:pt x="297" y="48"/>
                  <a:pt x="299" y="48"/>
                </a:cubicBezTo>
                <a:cubicBezTo>
                  <a:pt x="300" y="47"/>
                  <a:pt x="305" y="45"/>
                  <a:pt x="302" y="46"/>
                </a:cubicBezTo>
                <a:cubicBezTo>
                  <a:pt x="302" y="46"/>
                  <a:pt x="301" y="46"/>
                  <a:pt x="301" y="46"/>
                </a:cubicBezTo>
                <a:close/>
                <a:moveTo>
                  <a:pt x="300" y="51"/>
                </a:moveTo>
                <a:cubicBezTo>
                  <a:pt x="300" y="51"/>
                  <a:pt x="303" y="50"/>
                  <a:pt x="303" y="50"/>
                </a:cubicBezTo>
                <a:cubicBezTo>
                  <a:pt x="301" y="50"/>
                  <a:pt x="297" y="52"/>
                  <a:pt x="300" y="51"/>
                </a:cubicBezTo>
                <a:close/>
                <a:moveTo>
                  <a:pt x="296" y="41"/>
                </a:moveTo>
                <a:cubicBezTo>
                  <a:pt x="296" y="40"/>
                  <a:pt x="297" y="40"/>
                  <a:pt x="297" y="40"/>
                </a:cubicBezTo>
                <a:cubicBezTo>
                  <a:pt x="294" y="40"/>
                  <a:pt x="293" y="42"/>
                  <a:pt x="296" y="41"/>
                </a:cubicBezTo>
                <a:close/>
                <a:moveTo>
                  <a:pt x="295" y="49"/>
                </a:moveTo>
                <a:cubicBezTo>
                  <a:pt x="293" y="50"/>
                  <a:pt x="294" y="51"/>
                  <a:pt x="297" y="51"/>
                </a:cubicBezTo>
                <a:cubicBezTo>
                  <a:pt x="298" y="50"/>
                  <a:pt x="294" y="50"/>
                  <a:pt x="297" y="49"/>
                </a:cubicBezTo>
                <a:cubicBezTo>
                  <a:pt x="296" y="49"/>
                  <a:pt x="296" y="49"/>
                  <a:pt x="295" y="49"/>
                </a:cubicBezTo>
                <a:close/>
                <a:moveTo>
                  <a:pt x="296" y="54"/>
                </a:moveTo>
                <a:cubicBezTo>
                  <a:pt x="296" y="55"/>
                  <a:pt x="294" y="55"/>
                  <a:pt x="294" y="55"/>
                </a:cubicBezTo>
                <a:cubicBezTo>
                  <a:pt x="294" y="56"/>
                  <a:pt x="294" y="56"/>
                  <a:pt x="295" y="57"/>
                </a:cubicBezTo>
                <a:cubicBezTo>
                  <a:pt x="293" y="57"/>
                  <a:pt x="293" y="57"/>
                  <a:pt x="293" y="57"/>
                </a:cubicBezTo>
                <a:cubicBezTo>
                  <a:pt x="293" y="58"/>
                  <a:pt x="293" y="58"/>
                  <a:pt x="292" y="58"/>
                </a:cubicBezTo>
                <a:cubicBezTo>
                  <a:pt x="294" y="58"/>
                  <a:pt x="294" y="58"/>
                  <a:pt x="295" y="58"/>
                </a:cubicBezTo>
                <a:cubicBezTo>
                  <a:pt x="293" y="58"/>
                  <a:pt x="293" y="57"/>
                  <a:pt x="297" y="57"/>
                </a:cubicBezTo>
                <a:cubicBezTo>
                  <a:pt x="297" y="56"/>
                  <a:pt x="295" y="56"/>
                  <a:pt x="295" y="56"/>
                </a:cubicBezTo>
                <a:cubicBezTo>
                  <a:pt x="295" y="55"/>
                  <a:pt x="299" y="54"/>
                  <a:pt x="298" y="54"/>
                </a:cubicBezTo>
                <a:cubicBezTo>
                  <a:pt x="297" y="55"/>
                  <a:pt x="297" y="54"/>
                  <a:pt x="296" y="54"/>
                </a:cubicBezTo>
                <a:close/>
                <a:moveTo>
                  <a:pt x="286" y="51"/>
                </a:moveTo>
                <a:cubicBezTo>
                  <a:pt x="286" y="52"/>
                  <a:pt x="282" y="52"/>
                  <a:pt x="282" y="53"/>
                </a:cubicBezTo>
                <a:cubicBezTo>
                  <a:pt x="285" y="52"/>
                  <a:pt x="292" y="51"/>
                  <a:pt x="293" y="49"/>
                </a:cubicBezTo>
                <a:cubicBezTo>
                  <a:pt x="289" y="50"/>
                  <a:pt x="289" y="51"/>
                  <a:pt x="286" y="51"/>
                </a:cubicBezTo>
                <a:close/>
                <a:moveTo>
                  <a:pt x="287" y="58"/>
                </a:moveTo>
                <a:cubicBezTo>
                  <a:pt x="291" y="56"/>
                  <a:pt x="292" y="55"/>
                  <a:pt x="293" y="54"/>
                </a:cubicBezTo>
                <a:cubicBezTo>
                  <a:pt x="288" y="56"/>
                  <a:pt x="290" y="56"/>
                  <a:pt x="287" y="58"/>
                </a:cubicBezTo>
                <a:close/>
                <a:moveTo>
                  <a:pt x="286" y="51"/>
                </a:moveTo>
                <a:cubicBezTo>
                  <a:pt x="288" y="50"/>
                  <a:pt x="291" y="49"/>
                  <a:pt x="291" y="48"/>
                </a:cubicBezTo>
                <a:cubicBezTo>
                  <a:pt x="289" y="49"/>
                  <a:pt x="285" y="51"/>
                  <a:pt x="286" y="51"/>
                </a:cubicBezTo>
                <a:close/>
                <a:moveTo>
                  <a:pt x="288" y="60"/>
                </a:moveTo>
                <a:cubicBezTo>
                  <a:pt x="289" y="60"/>
                  <a:pt x="294" y="59"/>
                  <a:pt x="294" y="59"/>
                </a:cubicBezTo>
                <a:cubicBezTo>
                  <a:pt x="293" y="59"/>
                  <a:pt x="289" y="59"/>
                  <a:pt x="288" y="60"/>
                </a:cubicBezTo>
                <a:close/>
                <a:moveTo>
                  <a:pt x="283" y="27"/>
                </a:moveTo>
                <a:cubicBezTo>
                  <a:pt x="276" y="29"/>
                  <a:pt x="276" y="29"/>
                  <a:pt x="276" y="29"/>
                </a:cubicBezTo>
                <a:cubicBezTo>
                  <a:pt x="277" y="30"/>
                  <a:pt x="274" y="30"/>
                  <a:pt x="274" y="31"/>
                </a:cubicBezTo>
                <a:cubicBezTo>
                  <a:pt x="278" y="29"/>
                  <a:pt x="276" y="29"/>
                  <a:pt x="281" y="28"/>
                </a:cubicBezTo>
                <a:cubicBezTo>
                  <a:pt x="281" y="28"/>
                  <a:pt x="279" y="29"/>
                  <a:pt x="280" y="29"/>
                </a:cubicBezTo>
                <a:cubicBezTo>
                  <a:pt x="282" y="28"/>
                  <a:pt x="282" y="29"/>
                  <a:pt x="284" y="28"/>
                </a:cubicBezTo>
                <a:cubicBezTo>
                  <a:pt x="285" y="27"/>
                  <a:pt x="281" y="28"/>
                  <a:pt x="283" y="27"/>
                </a:cubicBezTo>
                <a:close/>
                <a:moveTo>
                  <a:pt x="291" y="52"/>
                </a:moveTo>
                <a:cubicBezTo>
                  <a:pt x="291" y="51"/>
                  <a:pt x="289" y="52"/>
                  <a:pt x="291" y="51"/>
                </a:cubicBezTo>
                <a:cubicBezTo>
                  <a:pt x="285" y="53"/>
                  <a:pt x="289" y="53"/>
                  <a:pt x="291" y="52"/>
                </a:cubicBezTo>
                <a:close/>
                <a:moveTo>
                  <a:pt x="282" y="46"/>
                </a:moveTo>
                <a:cubicBezTo>
                  <a:pt x="282" y="46"/>
                  <a:pt x="281" y="46"/>
                  <a:pt x="281" y="47"/>
                </a:cubicBezTo>
                <a:cubicBezTo>
                  <a:pt x="283" y="46"/>
                  <a:pt x="285" y="46"/>
                  <a:pt x="286" y="45"/>
                </a:cubicBezTo>
                <a:cubicBezTo>
                  <a:pt x="284" y="45"/>
                  <a:pt x="284" y="45"/>
                  <a:pt x="282" y="46"/>
                </a:cubicBezTo>
                <a:close/>
                <a:moveTo>
                  <a:pt x="275" y="46"/>
                </a:moveTo>
                <a:cubicBezTo>
                  <a:pt x="277" y="46"/>
                  <a:pt x="280" y="44"/>
                  <a:pt x="281" y="44"/>
                </a:cubicBezTo>
                <a:cubicBezTo>
                  <a:pt x="282" y="44"/>
                  <a:pt x="286" y="42"/>
                  <a:pt x="284" y="42"/>
                </a:cubicBezTo>
                <a:cubicBezTo>
                  <a:pt x="283" y="43"/>
                  <a:pt x="276" y="45"/>
                  <a:pt x="275" y="46"/>
                </a:cubicBezTo>
                <a:close/>
                <a:moveTo>
                  <a:pt x="284" y="57"/>
                </a:moveTo>
                <a:cubicBezTo>
                  <a:pt x="285" y="56"/>
                  <a:pt x="283" y="55"/>
                  <a:pt x="287" y="54"/>
                </a:cubicBezTo>
                <a:cubicBezTo>
                  <a:pt x="288" y="53"/>
                  <a:pt x="286" y="54"/>
                  <a:pt x="285" y="54"/>
                </a:cubicBezTo>
                <a:cubicBezTo>
                  <a:pt x="284" y="55"/>
                  <a:pt x="285" y="55"/>
                  <a:pt x="283" y="56"/>
                </a:cubicBezTo>
                <a:cubicBezTo>
                  <a:pt x="282" y="56"/>
                  <a:pt x="285" y="56"/>
                  <a:pt x="281" y="57"/>
                </a:cubicBezTo>
                <a:cubicBezTo>
                  <a:pt x="281" y="58"/>
                  <a:pt x="283" y="57"/>
                  <a:pt x="284" y="57"/>
                </a:cubicBezTo>
                <a:cubicBezTo>
                  <a:pt x="283" y="57"/>
                  <a:pt x="283" y="57"/>
                  <a:pt x="284" y="57"/>
                </a:cubicBezTo>
                <a:close/>
                <a:moveTo>
                  <a:pt x="279" y="43"/>
                </a:moveTo>
                <a:cubicBezTo>
                  <a:pt x="279" y="43"/>
                  <a:pt x="279" y="43"/>
                  <a:pt x="280" y="43"/>
                </a:cubicBezTo>
                <a:cubicBezTo>
                  <a:pt x="280" y="43"/>
                  <a:pt x="283" y="42"/>
                  <a:pt x="283" y="42"/>
                </a:cubicBezTo>
                <a:cubicBezTo>
                  <a:pt x="281" y="42"/>
                  <a:pt x="281" y="42"/>
                  <a:pt x="279" y="43"/>
                </a:cubicBezTo>
                <a:close/>
                <a:moveTo>
                  <a:pt x="273" y="49"/>
                </a:moveTo>
                <a:cubicBezTo>
                  <a:pt x="277" y="47"/>
                  <a:pt x="276" y="49"/>
                  <a:pt x="277" y="48"/>
                </a:cubicBezTo>
                <a:cubicBezTo>
                  <a:pt x="278" y="48"/>
                  <a:pt x="278" y="48"/>
                  <a:pt x="278" y="47"/>
                </a:cubicBezTo>
                <a:cubicBezTo>
                  <a:pt x="276" y="48"/>
                  <a:pt x="274" y="48"/>
                  <a:pt x="273" y="49"/>
                </a:cubicBezTo>
                <a:close/>
                <a:moveTo>
                  <a:pt x="274" y="62"/>
                </a:moveTo>
                <a:cubicBezTo>
                  <a:pt x="273" y="62"/>
                  <a:pt x="272" y="63"/>
                  <a:pt x="272" y="63"/>
                </a:cubicBezTo>
                <a:cubicBezTo>
                  <a:pt x="273" y="62"/>
                  <a:pt x="274" y="63"/>
                  <a:pt x="275" y="62"/>
                </a:cubicBezTo>
                <a:cubicBezTo>
                  <a:pt x="274" y="62"/>
                  <a:pt x="281" y="60"/>
                  <a:pt x="282" y="59"/>
                </a:cubicBezTo>
                <a:cubicBezTo>
                  <a:pt x="281" y="60"/>
                  <a:pt x="280" y="60"/>
                  <a:pt x="280" y="60"/>
                </a:cubicBezTo>
                <a:cubicBezTo>
                  <a:pt x="279" y="60"/>
                  <a:pt x="280" y="59"/>
                  <a:pt x="278" y="59"/>
                </a:cubicBezTo>
                <a:cubicBezTo>
                  <a:pt x="279" y="60"/>
                  <a:pt x="277" y="60"/>
                  <a:pt x="275" y="61"/>
                </a:cubicBezTo>
                <a:cubicBezTo>
                  <a:pt x="276" y="61"/>
                  <a:pt x="275" y="61"/>
                  <a:pt x="274" y="62"/>
                </a:cubicBezTo>
                <a:close/>
                <a:moveTo>
                  <a:pt x="270" y="48"/>
                </a:moveTo>
                <a:cubicBezTo>
                  <a:pt x="270" y="49"/>
                  <a:pt x="273" y="48"/>
                  <a:pt x="276" y="47"/>
                </a:cubicBezTo>
                <a:cubicBezTo>
                  <a:pt x="273" y="47"/>
                  <a:pt x="273" y="46"/>
                  <a:pt x="271" y="47"/>
                </a:cubicBezTo>
                <a:cubicBezTo>
                  <a:pt x="272" y="47"/>
                  <a:pt x="274" y="47"/>
                  <a:pt x="270" y="48"/>
                </a:cubicBezTo>
                <a:close/>
                <a:moveTo>
                  <a:pt x="276" y="60"/>
                </a:moveTo>
                <a:cubicBezTo>
                  <a:pt x="276" y="60"/>
                  <a:pt x="277" y="59"/>
                  <a:pt x="276" y="59"/>
                </a:cubicBezTo>
                <a:cubicBezTo>
                  <a:pt x="270" y="61"/>
                  <a:pt x="269" y="62"/>
                  <a:pt x="276" y="60"/>
                </a:cubicBezTo>
                <a:close/>
                <a:moveTo>
                  <a:pt x="264" y="34"/>
                </a:moveTo>
                <a:cubicBezTo>
                  <a:pt x="262" y="34"/>
                  <a:pt x="261" y="35"/>
                  <a:pt x="261" y="35"/>
                </a:cubicBezTo>
                <a:cubicBezTo>
                  <a:pt x="263" y="35"/>
                  <a:pt x="265" y="34"/>
                  <a:pt x="265" y="34"/>
                </a:cubicBezTo>
                <a:cubicBezTo>
                  <a:pt x="264" y="34"/>
                  <a:pt x="264" y="34"/>
                  <a:pt x="264" y="34"/>
                </a:cubicBezTo>
                <a:close/>
                <a:moveTo>
                  <a:pt x="248" y="40"/>
                </a:moveTo>
                <a:cubicBezTo>
                  <a:pt x="250" y="40"/>
                  <a:pt x="247" y="41"/>
                  <a:pt x="248" y="41"/>
                </a:cubicBezTo>
                <a:cubicBezTo>
                  <a:pt x="251" y="40"/>
                  <a:pt x="250" y="40"/>
                  <a:pt x="252" y="39"/>
                </a:cubicBezTo>
                <a:cubicBezTo>
                  <a:pt x="252" y="39"/>
                  <a:pt x="252" y="40"/>
                  <a:pt x="253" y="39"/>
                </a:cubicBezTo>
                <a:cubicBezTo>
                  <a:pt x="254" y="39"/>
                  <a:pt x="253" y="39"/>
                  <a:pt x="254" y="38"/>
                </a:cubicBezTo>
                <a:cubicBezTo>
                  <a:pt x="257" y="37"/>
                  <a:pt x="256" y="38"/>
                  <a:pt x="259" y="36"/>
                </a:cubicBezTo>
                <a:cubicBezTo>
                  <a:pt x="260" y="36"/>
                  <a:pt x="260" y="36"/>
                  <a:pt x="260" y="35"/>
                </a:cubicBezTo>
                <a:cubicBezTo>
                  <a:pt x="258" y="36"/>
                  <a:pt x="258" y="36"/>
                  <a:pt x="256" y="36"/>
                </a:cubicBezTo>
                <a:cubicBezTo>
                  <a:pt x="258" y="36"/>
                  <a:pt x="253" y="38"/>
                  <a:pt x="254" y="37"/>
                </a:cubicBezTo>
                <a:cubicBezTo>
                  <a:pt x="251" y="38"/>
                  <a:pt x="252" y="39"/>
                  <a:pt x="250" y="40"/>
                </a:cubicBezTo>
                <a:cubicBezTo>
                  <a:pt x="250" y="39"/>
                  <a:pt x="251" y="39"/>
                  <a:pt x="250" y="39"/>
                </a:cubicBezTo>
                <a:cubicBezTo>
                  <a:pt x="245" y="41"/>
                  <a:pt x="242" y="42"/>
                  <a:pt x="238" y="44"/>
                </a:cubicBezTo>
                <a:cubicBezTo>
                  <a:pt x="237" y="45"/>
                  <a:pt x="241" y="44"/>
                  <a:pt x="239" y="45"/>
                </a:cubicBezTo>
                <a:cubicBezTo>
                  <a:pt x="235" y="46"/>
                  <a:pt x="238" y="43"/>
                  <a:pt x="235" y="45"/>
                </a:cubicBezTo>
                <a:cubicBezTo>
                  <a:pt x="236" y="45"/>
                  <a:pt x="236" y="46"/>
                  <a:pt x="238" y="45"/>
                </a:cubicBezTo>
                <a:cubicBezTo>
                  <a:pt x="239" y="44"/>
                  <a:pt x="241" y="44"/>
                  <a:pt x="242" y="44"/>
                </a:cubicBezTo>
                <a:cubicBezTo>
                  <a:pt x="243" y="43"/>
                  <a:pt x="241" y="44"/>
                  <a:pt x="242" y="43"/>
                </a:cubicBezTo>
                <a:cubicBezTo>
                  <a:pt x="245" y="42"/>
                  <a:pt x="246" y="41"/>
                  <a:pt x="248" y="40"/>
                </a:cubicBezTo>
                <a:close/>
                <a:moveTo>
                  <a:pt x="253" y="56"/>
                </a:moveTo>
                <a:cubicBezTo>
                  <a:pt x="253" y="57"/>
                  <a:pt x="253" y="57"/>
                  <a:pt x="254" y="57"/>
                </a:cubicBezTo>
                <a:cubicBezTo>
                  <a:pt x="257" y="55"/>
                  <a:pt x="256" y="56"/>
                  <a:pt x="258" y="55"/>
                </a:cubicBezTo>
                <a:cubicBezTo>
                  <a:pt x="258" y="55"/>
                  <a:pt x="263" y="53"/>
                  <a:pt x="264" y="52"/>
                </a:cubicBezTo>
                <a:cubicBezTo>
                  <a:pt x="260" y="53"/>
                  <a:pt x="255" y="56"/>
                  <a:pt x="253" y="56"/>
                </a:cubicBezTo>
                <a:close/>
                <a:moveTo>
                  <a:pt x="264" y="64"/>
                </a:moveTo>
                <a:cubicBezTo>
                  <a:pt x="267" y="64"/>
                  <a:pt x="264" y="65"/>
                  <a:pt x="263" y="65"/>
                </a:cubicBezTo>
                <a:cubicBezTo>
                  <a:pt x="263" y="66"/>
                  <a:pt x="263" y="66"/>
                  <a:pt x="264" y="66"/>
                </a:cubicBezTo>
                <a:cubicBezTo>
                  <a:pt x="264" y="65"/>
                  <a:pt x="265" y="66"/>
                  <a:pt x="267" y="65"/>
                </a:cubicBezTo>
                <a:cubicBezTo>
                  <a:pt x="268" y="64"/>
                  <a:pt x="268" y="64"/>
                  <a:pt x="268" y="63"/>
                </a:cubicBezTo>
                <a:cubicBezTo>
                  <a:pt x="267" y="64"/>
                  <a:pt x="265" y="63"/>
                  <a:pt x="264" y="64"/>
                </a:cubicBezTo>
                <a:close/>
                <a:moveTo>
                  <a:pt x="261" y="65"/>
                </a:moveTo>
                <a:cubicBezTo>
                  <a:pt x="261" y="65"/>
                  <a:pt x="261" y="65"/>
                  <a:pt x="261" y="65"/>
                </a:cubicBezTo>
                <a:cubicBezTo>
                  <a:pt x="263" y="65"/>
                  <a:pt x="266" y="63"/>
                  <a:pt x="264" y="63"/>
                </a:cubicBezTo>
                <a:cubicBezTo>
                  <a:pt x="264" y="64"/>
                  <a:pt x="263" y="64"/>
                  <a:pt x="261" y="65"/>
                </a:cubicBezTo>
                <a:close/>
                <a:moveTo>
                  <a:pt x="253" y="68"/>
                </a:moveTo>
                <a:cubicBezTo>
                  <a:pt x="255" y="68"/>
                  <a:pt x="258" y="67"/>
                  <a:pt x="259" y="67"/>
                </a:cubicBezTo>
                <a:cubicBezTo>
                  <a:pt x="258" y="67"/>
                  <a:pt x="261" y="66"/>
                  <a:pt x="260" y="66"/>
                </a:cubicBezTo>
                <a:cubicBezTo>
                  <a:pt x="257" y="67"/>
                  <a:pt x="256" y="67"/>
                  <a:pt x="253" y="68"/>
                </a:cubicBezTo>
                <a:close/>
                <a:moveTo>
                  <a:pt x="256" y="64"/>
                </a:moveTo>
                <a:cubicBezTo>
                  <a:pt x="258" y="64"/>
                  <a:pt x="255" y="65"/>
                  <a:pt x="257" y="65"/>
                </a:cubicBezTo>
                <a:cubicBezTo>
                  <a:pt x="258" y="64"/>
                  <a:pt x="257" y="64"/>
                  <a:pt x="258" y="63"/>
                </a:cubicBezTo>
                <a:lnTo>
                  <a:pt x="256" y="64"/>
                </a:lnTo>
                <a:close/>
                <a:moveTo>
                  <a:pt x="249" y="75"/>
                </a:moveTo>
                <a:cubicBezTo>
                  <a:pt x="249" y="75"/>
                  <a:pt x="249" y="75"/>
                  <a:pt x="248" y="75"/>
                </a:cubicBezTo>
                <a:cubicBezTo>
                  <a:pt x="247" y="75"/>
                  <a:pt x="250" y="73"/>
                  <a:pt x="247" y="74"/>
                </a:cubicBezTo>
                <a:cubicBezTo>
                  <a:pt x="250" y="74"/>
                  <a:pt x="243" y="77"/>
                  <a:pt x="246" y="77"/>
                </a:cubicBezTo>
                <a:cubicBezTo>
                  <a:pt x="246" y="77"/>
                  <a:pt x="247" y="76"/>
                  <a:pt x="247" y="76"/>
                </a:cubicBezTo>
                <a:cubicBezTo>
                  <a:pt x="246" y="77"/>
                  <a:pt x="246" y="77"/>
                  <a:pt x="247" y="77"/>
                </a:cubicBezTo>
                <a:cubicBezTo>
                  <a:pt x="249" y="75"/>
                  <a:pt x="255" y="74"/>
                  <a:pt x="257" y="72"/>
                </a:cubicBezTo>
                <a:cubicBezTo>
                  <a:pt x="255" y="72"/>
                  <a:pt x="252" y="74"/>
                  <a:pt x="249" y="75"/>
                </a:cubicBezTo>
                <a:close/>
                <a:moveTo>
                  <a:pt x="248" y="62"/>
                </a:moveTo>
                <a:cubicBezTo>
                  <a:pt x="250" y="61"/>
                  <a:pt x="251" y="61"/>
                  <a:pt x="251" y="60"/>
                </a:cubicBezTo>
                <a:cubicBezTo>
                  <a:pt x="249" y="61"/>
                  <a:pt x="248" y="62"/>
                  <a:pt x="248" y="62"/>
                </a:cubicBezTo>
                <a:close/>
                <a:moveTo>
                  <a:pt x="246" y="67"/>
                </a:moveTo>
                <a:cubicBezTo>
                  <a:pt x="243" y="68"/>
                  <a:pt x="245" y="69"/>
                  <a:pt x="248" y="68"/>
                </a:cubicBezTo>
                <a:cubicBezTo>
                  <a:pt x="248" y="67"/>
                  <a:pt x="246" y="68"/>
                  <a:pt x="246" y="67"/>
                </a:cubicBezTo>
                <a:close/>
                <a:moveTo>
                  <a:pt x="244" y="65"/>
                </a:moveTo>
                <a:cubicBezTo>
                  <a:pt x="243" y="65"/>
                  <a:pt x="245" y="64"/>
                  <a:pt x="245" y="63"/>
                </a:cubicBezTo>
                <a:cubicBezTo>
                  <a:pt x="242" y="64"/>
                  <a:pt x="242" y="66"/>
                  <a:pt x="244" y="65"/>
                </a:cubicBezTo>
                <a:close/>
                <a:moveTo>
                  <a:pt x="241" y="72"/>
                </a:moveTo>
                <a:cubicBezTo>
                  <a:pt x="241" y="72"/>
                  <a:pt x="241" y="71"/>
                  <a:pt x="240" y="71"/>
                </a:cubicBezTo>
                <a:cubicBezTo>
                  <a:pt x="240" y="72"/>
                  <a:pt x="239" y="72"/>
                  <a:pt x="239" y="72"/>
                </a:cubicBezTo>
                <a:cubicBezTo>
                  <a:pt x="239" y="72"/>
                  <a:pt x="238" y="73"/>
                  <a:pt x="238" y="73"/>
                </a:cubicBezTo>
                <a:cubicBezTo>
                  <a:pt x="242" y="71"/>
                  <a:pt x="237" y="74"/>
                  <a:pt x="239" y="74"/>
                </a:cubicBezTo>
                <a:cubicBezTo>
                  <a:pt x="243" y="71"/>
                  <a:pt x="246" y="72"/>
                  <a:pt x="248" y="70"/>
                </a:cubicBezTo>
                <a:cubicBezTo>
                  <a:pt x="245" y="70"/>
                  <a:pt x="241" y="73"/>
                  <a:pt x="239" y="73"/>
                </a:cubicBezTo>
                <a:cubicBezTo>
                  <a:pt x="239" y="73"/>
                  <a:pt x="240" y="72"/>
                  <a:pt x="241" y="72"/>
                </a:cubicBezTo>
                <a:close/>
                <a:moveTo>
                  <a:pt x="239" y="71"/>
                </a:moveTo>
                <a:cubicBezTo>
                  <a:pt x="236" y="72"/>
                  <a:pt x="237" y="73"/>
                  <a:pt x="236" y="74"/>
                </a:cubicBezTo>
                <a:cubicBezTo>
                  <a:pt x="238" y="73"/>
                  <a:pt x="239" y="72"/>
                  <a:pt x="239" y="71"/>
                </a:cubicBezTo>
                <a:close/>
                <a:moveTo>
                  <a:pt x="226" y="49"/>
                </a:moveTo>
                <a:cubicBezTo>
                  <a:pt x="226" y="48"/>
                  <a:pt x="225" y="49"/>
                  <a:pt x="227" y="47"/>
                </a:cubicBezTo>
                <a:cubicBezTo>
                  <a:pt x="225" y="49"/>
                  <a:pt x="222" y="49"/>
                  <a:pt x="221" y="51"/>
                </a:cubicBezTo>
                <a:cubicBezTo>
                  <a:pt x="225" y="49"/>
                  <a:pt x="224" y="50"/>
                  <a:pt x="226" y="50"/>
                </a:cubicBezTo>
                <a:cubicBezTo>
                  <a:pt x="224" y="51"/>
                  <a:pt x="224" y="51"/>
                  <a:pt x="222" y="51"/>
                </a:cubicBezTo>
                <a:cubicBezTo>
                  <a:pt x="223" y="52"/>
                  <a:pt x="227" y="50"/>
                  <a:pt x="230" y="49"/>
                </a:cubicBezTo>
                <a:cubicBezTo>
                  <a:pt x="230" y="48"/>
                  <a:pt x="230" y="48"/>
                  <a:pt x="231" y="47"/>
                </a:cubicBezTo>
                <a:cubicBezTo>
                  <a:pt x="231" y="47"/>
                  <a:pt x="231" y="48"/>
                  <a:pt x="233" y="47"/>
                </a:cubicBezTo>
                <a:cubicBezTo>
                  <a:pt x="233" y="46"/>
                  <a:pt x="233" y="46"/>
                  <a:pt x="233" y="46"/>
                </a:cubicBezTo>
                <a:cubicBezTo>
                  <a:pt x="229" y="48"/>
                  <a:pt x="228" y="48"/>
                  <a:pt x="226" y="49"/>
                </a:cubicBezTo>
                <a:close/>
                <a:moveTo>
                  <a:pt x="235" y="57"/>
                </a:moveTo>
                <a:cubicBezTo>
                  <a:pt x="233" y="58"/>
                  <a:pt x="231" y="59"/>
                  <a:pt x="230" y="59"/>
                </a:cubicBezTo>
                <a:cubicBezTo>
                  <a:pt x="228" y="60"/>
                  <a:pt x="231" y="59"/>
                  <a:pt x="232" y="59"/>
                </a:cubicBezTo>
                <a:cubicBezTo>
                  <a:pt x="232" y="59"/>
                  <a:pt x="231" y="59"/>
                  <a:pt x="233" y="58"/>
                </a:cubicBezTo>
                <a:cubicBezTo>
                  <a:pt x="233" y="58"/>
                  <a:pt x="233" y="59"/>
                  <a:pt x="232" y="59"/>
                </a:cubicBezTo>
                <a:cubicBezTo>
                  <a:pt x="234" y="58"/>
                  <a:pt x="236" y="58"/>
                  <a:pt x="236" y="57"/>
                </a:cubicBezTo>
                <a:cubicBezTo>
                  <a:pt x="235" y="57"/>
                  <a:pt x="235" y="57"/>
                  <a:pt x="235" y="57"/>
                </a:cubicBezTo>
                <a:close/>
                <a:moveTo>
                  <a:pt x="235" y="64"/>
                </a:moveTo>
                <a:cubicBezTo>
                  <a:pt x="237" y="63"/>
                  <a:pt x="235" y="65"/>
                  <a:pt x="235" y="65"/>
                </a:cubicBezTo>
                <a:cubicBezTo>
                  <a:pt x="238" y="64"/>
                  <a:pt x="238" y="64"/>
                  <a:pt x="238" y="63"/>
                </a:cubicBezTo>
                <a:cubicBezTo>
                  <a:pt x="237" y="64"/>
                  <a:pt x="235" y="64"/>
                  <a:pt x="235" y="64"/>
                </a:cubicBezTo>
                <a:close/>
                <a:moveTo>
                  <a:pt x="230" y="61"/>
                </a:moveTo>
                <a:cubicBezTo>
                  <a:pt x="230" y="61"/>
                  <a:pt x="228" y="63"/>
                  <a:pt x="231" y="62"/>
                </a:cubicBezTo>
                <a:cubicBezTo>
                  <a:pt x="230" y="62"/>
                  <a:pt x="232" y="60"/>
                  <a:pt x="232" y="60"/>
                </a:cubicBezTo>
                <a:cubicBezTo>
                  <a:pt x="231" y="60"/>
                  <a:pt x="230" y="61"/>
                  <a:pt x="230" y="61"/>
                </a:cubicBezTo>
                <a:close/>
                <a:moveTo>
                  <a:pt x="227" y="61"/>
                </a:moveTo>
                <a:cubicBezTo>
                  <a:pt x="227" y="62"/>
                  <a:pt x="227" y="62"/>
                  <a:pt x="227" y="62"/>
                </a:cubicBezTo>
                <a:cubicBezTo>
                  <a:pt x="228" y="61"/>
                  <a:pt x="229" y="60"/>
                  <a:pt x="230" y="60"/>
                </a:cubicBezTo>
                <a:cubicBezTo>
                  <a:pt x="230" y="60"/>
                  <a:pt x="229" y="60"/>
                  <a:pt x="227" y="61"/>
                </a:cubicBezTo>
                <a:close/>
                <a:moveTo>
                  <a:pt x="225" y="71"/>
                </a:moveTo>
                <a:cubicBezTo>
                  <a:pt x="228" y="69"/>
                  <a:pt x="229" y="68"/>
                  <a:pt x="232" y="66"/>
                </a:cubicBezTo>
                <a:cubicBezTo>
                  <a:pt x="230" y="67"/>
                  <a:pt x="232" y="66"/>
                  <a:pt x="232" y="65"/>
                </a:cubicBezTo>
                <a:cubicBezTo>
                  <a:pt x="230" y="67"/>
                  <a:pt x="226" y="67"/>
                  <a:pt x="226" y="68"/>
                </a:cubicBezTo>
                <a:cubicBezTo>
                  <a:pt x="227" y="69"/>
                  <a:pt x="228" y="67"/>
                  <a:pt x="230" y="67"/>
                </a:cubicBezTo>
                <a:cubicBezTo>
                  <a:pt x="230" y="67"/>
                  <a:pt x="231" y="67"/>
                  <a:pt x="231" y="67"/>
                </a:cubicBezTo>
                <a:cubicBezTo>
                  <a:pt x="228" y="69"/>
                  <a:pt x="225" y="70"/>
                  <a:pt x="225" y="71"/>
                </a:cubicBezTo>
                <a:close/>
                <a:moveTo>
                  <a:pt x="228" y="73"/>
                </a:moveTo>
                <a:cubicBezTo>
                  <a:pt x="228" y="73"/>
                  <a:pt x="228" y="72"/>
                  <a:pt x="226" y="73"/>
                </a:cubicBezTo>
                <a:cubicBezTo>
                  <a:pt x="227" y="74"/>
                  <a:pt x="227" y="74"/>
                  <a:pt x="227" y="74"/>
                </a:cubicBezTo>
                <a:cubicBezTo>
                  <a:pt x="228" y="73"/>
                  <a:pt x="231" y="72"/>
                  <a:pt x="230" y="72"/>
                </a:cubicBezTo>
                <a:lnTo>
                  <a:pt x="228" y="73"/>
                </a:lnTo>
                <a:close/>
                <a:moveTo>
                  <a:pt x="221" y="77"/>
                </a:moveTo>
                <a:cubicBezTo>
                  <a:pt x="221" y="77"/>
                  <a:pt x="224" y="76"/>
                  <a:pt x="225" y="76"/>
                </a:cubicBezTo>
                <a:cubicBezTo>
                  <a:pt x="224" y="77"/>
                  <a:pt x="222" y="78"/>
                  <a:pt x="221" y="79"/>
                </a:cubicBezTo>
                <a:cubicBezTo>
                  <a:pt x="223" y="78"/>
                  <a:pt x="225" y="77"/>
                  <a:pt x="227" y="76"/>
                </a:cubicBezTo>
                <a:cubicBezTo>
                  <a:pt x="228" y="75"/>
                  <a:pt x="227" y="75"/>
                  <a:pt x="226" y="74"/>
                </a:cubicBezTo>
                <a:cubicBezTo>
                  <a:pt x="224" y="75"/>
                  <a:pt x="223" y="76"/>
                  <a:pt x="222" y="77"/>
                </a:cubicBezTo>
                <a:cubicBezTo>
                  <a:pt x="222" y="76"/>
                  <a:pt x="221" y="76"/>
                  <a:pt x="221" y="77"/>
                </a:cubicBezTo>
                <a:close/>
                <a:moveTo>
                  <a:pt x="224" y="73"/>
                </a:moveTo>
                <a:cubicBezTo>
                  <a:pt x="220" y="76"/>
                  <a:pt x="220" y="76"/>
                  <a:pt x="220" y="76"/>
                </a:cubicBezTo>
                <a:cubicBezTo>
                  <a:pt x="222" y="76"/>
                  <a:pt x="221" y="76"/>
                  <a:pt x="224" y="75"/>
                </a:cubicBezTo>
                <a:cubicBezTo>
                  <a:pt x="223" y="74"/>
                  <a:pt x="226" y="73"/>
                  <a:pt x="224" y="73"/>
                </a:cubicBezTo>
                <a:close/>
                <a:moveTo>
                  <a:pt x="206" y="64"/>
                </a:moveTo>
                <a:cubicBezTo>
                  <a:pt x="207" y="65"/>
                  <a:pt x="208" y="64"/>
                  <a:pt x="207" y="65"/>
                </a:cubicBezTo>
                <a:cubicBezTo>
                  <a:pt x="212" y="62"/>
                  <a:pt x="208" y="64"/>
                  <a:pt x="209" y="63"/>
                </a:cubicBezTo>
                <a:cubicBezTo>
                  <a:pt x="210" y="62"/>
                  <a:pt x="210" y="63"/>
                  <a:pt x="212" y="62"/>
                </a:cubicBezTo>
                <a:cubicBezTo>
                  <a:pt x="212" y="61"/>
                  <a:pt x="209" y="62"/>
                  <a:pt x="206" y="64"/>
                </a:cubicBezTo>
                <a:close/>
                <a:moveTo>
                  <a:pt x="197" y="73"/>
                </a:moveTo>
                <a:cubicBezTo>
                  <a:pt x="198" y="73"/>
                  <a:pt x="198" y="72"/>
                  <a:pt x="198" y="73"/>
                </a:cubicBezTo>
                <a:cubicBezTo>
                  <a:pt x="199" y="72"/>
                  <a:pt x="200" y="71"/>
                  <a:pt x="200" y="71"/>
                </a:cubicBezTo>
                <a:cubicBezTo>
                  <a:pt x="198" y="72"/>
                  <a:pt x="201" y="70"/>
                  <a:pt x="200" y="70"/>
                </a:cubicBezTo>
                <a:cubicBezTo>
                  <a:pt x="197" y="72"/>
                  <a:pt x="200" y="72"/>
                  <a:pt x="197" y="73"/>
                </a:cubicBezTo>
                <a:close/>
                <a:moveTo>
                  <a:pt x="196" y="70"/>
                </a:moveTo>
                <a:cubicBezTo>
                  <a:pt x="196" y="71"/>
                  <a:pt x="198" y="69"/>
                  <a:pt x="197" y="71"/>
                </a:cubicBezTo>
                <a:cubicBezTo>
                  <a:pt x="200" y="69"/>
                  <a:pt x="198" y="68"/>
                  <a:pt x="196" y="70"/>
                </a:cubicBezTo>
                <a:close/>
                <a:moveTo>
                  <a:pt x="191" y="75"/>
                </a:moveTo>
                <a:cubicBezTo>
                  <a:pt x="192" y="74"/>
                  <a:pt x="194" y="72"/>
                  <a:pt x="192" y="73"/>
                </a:cubicBezTo>
                <a:cubicBezTo>
                  <a:pt x="192" y="74"/>
                  <a:pt x="189" y="75"/>
                  <a:pt x="191" y="75"/>
                </a:cubicBezTo>
                <a:close/>
                <a:moveTo>
                  <a:pt x="187" y="76"/>
                </a:moveTo>
                <a:cubicBezTo>
                  <a:pt x="186" y="77"/>
                  <a:pt x="184" y="78"/>
                  <a:pt x="185" y="79"/>
                </a:cubicBezTo>
                <a:cubicBezTo>
                  <a:pt x="185" y="78"/>
                  <a:pt x="187" y="77"/>
                  <a:pt x="187" y="78"/>
                </a:cubicBezTo>
                <a:cubicBezTo>
                  <a:pt x="186" y="78"/>
                  <a:pt x="187" y="78"/>
                  <a:pt x="188" y="77"/>
                </a:cubicBezTo>
                <a:cubicBezTo>
                  <a:pt x="189" y="76"/>
                  <a:pt x="189" y="76"/>
                  <a:pt x="187" y="76"/>
                </a:cubicBezTo>
                <a:close/>
                <a:moveTo>
                  <a:pt x="186" y="75"/>
                </a:moveTo>
                <a:cubicBezTo>
                  <a:pt x="185" y="76"/>
                  <a:pt x="184" y="77"/>
                  <a:pt x="184" y="77"/>
                </a:cubicBezTo>
                <a:cubicBezTo>
                  <a:pt x="183" y="78"/>
                  <a:pt x="188" y="76"/>
                  <a:pt x="188" y="75"/>
                </a:cubicBezTo>
                <a:cubicBezTo>
                  <a:pt x="186" y="76"/>
                  <a:pt x="187" y="75"/>
                  <a:pt x="186" y="75"/>
                </a:cubicBezTo>
                <a:close/>
                <a:moveTo>
                  <a:pt x="186" y="95"/>
                </a:moveTo>
                <a:cubicBezTo>
                  <a:pt x="187" y="94"/>
                  <a:pt x="186" y="95"/>
                  <a:pt x="186" y="95"/>
                </a:cubicBezTo>
                <a:cubicBezTo>
                  <a:pt x="191" y="92"/>
                  <a:pt x="191" y="92"/>
                  <a:pt x="191" y="92"/>
                </a:cubicBezTo>
                <a:cubicBezTo>
                  <a:pt x="192" y="92"/>
                  <a:pt x="191" y="93"/>
                  <a:pt x="193" y="92"/>
                </a:cubicBezTo>
                <a:cubicBezTo>
                  <a:pt x="192" y="92"/>
                  <a:pt x="195" y="91"/>
                  <a:pt x="195" y="90"/>
                </a:cubicBezTo>
                <a:cubicBezTo>
                  <a:pt x="194" y="91"/>
                  <a:pt x="193" y="90"/>
                  <a:pt x="192" y="91"/>
                </a:cubicBezTo>
                <a:cubicBezTo>
                  <a:pt x="190" y="93"/>
                  <a:pt x="187" y="94"/>
                  <a:pt x="186" y="95"/>
                </a:cubicBezTo>
                <a:close/>
                <a:moveTo>
                  <a:pt x="178" y="81"/>
                </a:moveTo>
                <a:cubicBezTo>
                  <a:pt x="176" y="83"/>
                  <a:pt x="179" y="82"/>
                  <a:pt x="180" y="81"/>
                </a:cubicBezTo>
                <a:cubicBezTo>
                  <a:pt x="181" y="80"/>
                  <a:pt x="183" y="79"/>
                  <a:pt x="183" y="79"/>
                </a:cubicBezTo>
                <a:cubicBezTo>
                  <a:pt x="180" y="81"/>
                  <a:pt x="183" y="78"/>
                  <a:pt x="178" y="81"/>
                </a:cubicBezTo>
                <a:close/>
                <a:moveTo>
                  <a:pt x="182" y="80"/>
                </a:moveTo>
                <a:cubicBezTo>
                  <a:pt x="182" y="81"/>
                  <a:pt x="178" y="83"/>
                  <a:pt x="179" y="83"/>
                </a:cubicBezTo>
                <a:cubicBezTo>
                  <a:pt x="181" y="82"/>
                  <a:pt x="182" y="82"/>
                  <a:pt x="183" y="81"/>
                </a:cubicBezTo>
                <a:cubicBezTo>
                  <a:pt x="180" y="82"/>
                  <a:pt x="186" y="79"/>
                  <a:pt x="182" y="80"/>
                </a:cubicBezTo>
                <a:close/>
                <a:moveTo>
                  <a:pt x="182" y="82"/>
                </a:moveTo>
                <a:cubicBezTo>
                  <a:pt x="180" y="84"/>
                  <a:pt x="178" y="86"/>
                  <a:pt x="180" y="86"/>
                </a:cubicBezTo>
                <a:cubicBezTo>
                  <a:pt x="180" y="85"/>
                  <a:pt x="183" y="83"/>
                  <a:pt x="181" y="85"/>
                </a:cubicBezTo>
                <a:cubicBezTo>
                  <a:pt x="186" y="82"/>
                  <a:pt x="180" y="85"/>
                  <a:pt x="183" y="82"/>
                </a:cubicBezTo>
                <a:cubicBezTo>
                  <a:pt x="182" y="82"/>
                  <a:pt x="182" y="83"/>
                  <a:pt x="182" y="82"/>
                </a:cubicBezTo>
                <a:close/>
                <a:moveTo>
                  <a:pt x="165" y="91"/>
                </a:moveTo>
                <a:cubicBezTo>
                  <a:pt x="163" y="92"/>
                  <a:pt x="163" y="92"/>
                  <a:pt x="163" y="93"/>
                </a:cubicBezTo>
                <a:cubicBezTo>
                  <a:pt x="163" y="92"/>
                  <a:pt x="159" y="95"/>
                  <a:pt x="158" y="95"/>
                </a:cubicBezTo>
                <a:cubicBezTo>
                  <a:pt x="159" y="96"/>
                  <a:pt x="163" y="93"/>
                  <a:pt x="166" y="91"/>
                </a:cubicBezTo>
                <a:cubicBezTo>
                  <a:pt x="165" y="91"/>
                  <a:pt x="167" y="90"/>
                  <a:pt x="165" y="91"/>
                </a:cubicBezTo>
                <a:close/>
                <a:moveTo>
                  <a:pt x="167" y="91"/>
                </a:moveTo>
                <a:cubicBezTo>
                  <a:pt x="169" y="90"/>
                  <a:pt x="169" y="90"/>
                  <a:pt x="171" y="90"/>
                </a:cubicBezTo>
                <a:cubicBezTo>
                  <a:pt x="171" y="88"/>
                  <a:pt x="176" y="85"/>
                  <a:pt x="178" y="83"/>
                </a:cubicBezTo>
                <a:cubicBezTo>
                  <a:pt x="176" y="84"/>
                  <a:pt x="176" y="82"/>
                  <a:pt x="174" y="84"/>
                </a:cubicBezTo>
                <a:cubicBezTo>
                  <a:pt x="175" y="85"/>
                  <a:pt x="170" y="87"/>
                  <a:pt x="170" y="88"/>
                </a:cubicBezTo>
                <a:cubicBezTo>
                  <a:pt x="169" y="88"/>
                  <a:pt x="169" y="88"/>
                  <a:pt x="169" y="87"/>
                </a:cubicBezTo>
                <a:cubicBezTo>
                  <a:pt x="166" y="90"/>
                  <a:pt x="167" y="90"/>
                  <a:pt x="167" y="91"/>
                </a:cubicBezTo>
                <a:close/>
                <a:moveTo>
                  <a:pt x="173" y="93"/>
                </a:moveTo>
                <a:cubicBezTo>
                  <a:pt x="174" y="92"/>
                  <a:pt x="173" y="94"/>
                  <a:pt x="176" y="92"/>
                </a:cubicBezTo>
                <a:cubicBezTo>
                  <a:pt x="176" y="91"/>
                  <a:pt x="175" y="92"/>
                  <a:pt x="176" y="91"/>
                </a:cubicBezTo>
                <a:cubicBezTo>
                  <a:pt x="174" y="92"/>
                  <a:pt x="173" y="92"/>
                  <a:pt x="173" y="93"/>
                </a:cubicBezTo>
                <a:close/>
                <a:moveTo>
                  <a:pt x="174" y="104"/>
                </a:moveTo>
                <a:cubicBezTo>
                  <a:pt x="174" y="105"/>
                  <a:pt x="181" y="100"/>
                  <a:pt x="180" y="100"/>
                </a:cubicBezTo>
                <a:cubicBezTo>
                  <a:pt x="177" y="102"/>
                  <a:pt x="177" y="103"/>
                  <a:pt x="174" y="104"/>
                </a:cubicBezTo>
                <a:close/>
                <a:moveTo>
                  <a:pt x="164" y="99"/>
                </a:moveTo>
                <a:cubicBezTo>
                  <a:pt x="166" y="98"/>
                  <a:pt x="169" y="96"/>
                  <a:pt x="170" y="95"/>
                </a:cubicBezTo>
                <a:cubicBezTo>
                  <a:pt x="167" y="97"/>
                  <a:pt x="165" y="97"/>
                  <a:pt x="164" y="99"/>
                </a:cubicBezTo>
                <a:close/>
                <a:moveTo>
                  <a:pt x="159" y="99"/>
                </a:moveTo>
                <a:cubicBezTo>
                  <a:pt x="159" y="100"/>
                  <a:pt x="158" y="100"/>
                  <a:pt x="158" y="100"/>
                </a:cubicBezTo>
                <a:cubicBezTo>
                  <a:pt x="160" y="99"/>
                  <a:pt x="160" y="98"/>
                  <a:pt x="161" y="97"/>
                </a:cubicBezTo>
                <a:cubicBezTo>
                  <a:pt x="161" y="97"/>
                  <a:pt x="161" y="98"/>
                  <a:pt x="162" y="97"/>
                </a:cubicBezTo>
                <a:cubicBezTo>
                  <a:pt x="163" y="96"/>
                  <a:pt x="162" y="97"/>
                  <a:pt x="162" y="97"/>
                </a:cubicBezTo>
                <a:cubicBezTo>
                  <a:pt x="158" y="99"/>
                  <a:pt x="158" y="99"/>
                  <a:pt x="158" y="99"/>
                </a:cubicBezTo>
                <a:cubicBezTo>
                  <a:pt x="158" y="100"/>
                  <a:pt x="157" y="102"/>
                  <a:pt x="159" y="99"/>
                </a:cubicBezTo>
                <a:close/>
                <a:moveTo>
                  <a:pt x="153" y="99"/>
                </a:moveTo>
                <a:cubicBezTo>
                  <a:pt x="153" y="99"/>
                  <a:pt x="152" y="100"/>
                  <a:pt x="153" y="101"/>
                </a:cubicBezTo>
                <a:cubicBezTo>
                  <a:pt x="151" y="101"/>
                  <a:pt x="149" y="103"/>
                  <a:pt x="150" y="103"/>
                </a:cubicBezTo>
                <a:cubicBezTo>
                  <a:pt x="154" y="100"/>
                  <a:pt x="153" y="100"/>
                  <a:pt x="156" y="98"/>
                </a:cubicBezTo>
                <a:cubicBezTo>
                  <a:pt x="155" y="98"/>
                  <a:pt x="155" y="98"/>
                  <a:pt x="154" y="98"/>
                </a:cubicBezTo>
                <a:cubicBezTo>
                  <a:pt x="154" y="100"/>
                  <a:pt x="154" y="98"/>
                  <a:pt x="153" y="99"/>
                </a:cubicBezTo>
                <a:close/>
                <a:moveTo>
                  <a:pt x="160" y="120"/>
                </a:moveTo>
                <a:cubicBezTo>
                  <a:pt x="160" y="120"/>
                  <a:pt x="160" y="121"/>
                  <a:pt x="161" y="120"/>
                </a:cubicBezTo>
                <a:cubicBezTo>
                  <a:pt x="162" y="119"/>
                  <a:pt x="165" y="116"/>
                  <a:pt x="163" y="117"/>
                </a:cubicBezTo>
                <a:cubicBezTo>
                  <a:pt x="163" y="117"/>
                  <a:pt x="162" y="119"/>
                  <a:pt x="160" y="120"/>
                </a:cubicBezTo>
                <a:close/>
                <a:moveTo>
                  <a:pt x="150" y="106"/>
                </a:moveTo>
                <a:cubicBezTo>
                  <a:pt x="148" y="108"/>
                  <a:pt x="154" y="103"/>
                  <a:pt x="151" y="106"/>
                </a:cubicBezTo>
                <a:cubicBezTo>
                  <a:pt x="154" y="104"/>
                  <a:pt x="154" y="104"/>
                  <a:pt x="154" y="104"/>
                </a:cubicBezTo>
                <a:cubicBezTo>
                  <a:pt x="154" y="103"/>
                  <a:pt x="153" y="104"/>
                  <a:pt x="154" y="103"/>
                </a:cubicBezTo>
                <a:cubicBezTo>
                  <a:pt x="151" y="105"/>
                  <a:pt x="151" y="105"/>
                  <a:pt x="150" y="106"/>
                </a:cubicBezTo>
                <a:close/>
                <a:moveTo>
                  <a:pt x="146" y="105"/>
                </a:moveTo>
                <a:cubicBezTo>
                  <a:pt x="142" y="108"/>
                  <a:pt x="147" y="106"/>
                  <a:pt x="145" y="108"/>
                </a:cubicBezTo>
                <a:cubicBezTo>
                  <a:pt x="147" y="106"/>
                  <a:pt x="146" y="106"/>
                  <a:pt x="149" y="104"/>
                </a:cubicBezTo>
                <a:cubicBezTo>
                  <a:pt x="148" y="104"/>
                  <a:pt x="149" y="103"/>
                  <a:pt x="149" y="103"/>
                </a:cubicBezTo>
                <a:cubicBezTo>
                  <a:pt x="145" y="105"/>
                  <a:pt x="149" y="103"/>
                  <a:pt x="146" y="106"/>
                </a:cubicBezTo>
                <a:cubicBezTo>
                  <a:pt x="146" y="105"/>
                  <a:pt x="147" y="104"/>
                  <a:pt x="146" y="105"/>
                </a:cubicBezTo>
                <a:close/>
                <a:moveTo>
                  <a:pt x="153" y="120"/>
                </a:moveTo>
                <a:cubicBezTo>
                  <a:pt x="156" y="118"/>
                  <a:pt x="154" y="119"/>
                  <a:pt x="157" y="116"/>
                </a:cubicBezTo>
                <a:cubicBezTo>
                  <a:pt x="156" y="117"/>
                  <a:pt x="154" y="118"/>
                  <a:pt x="152" y="119"/>
                </a:cubicBezTo>
                <a:cubicBezTo>
                  <a:pt x="154" y="119"/>
                  <a:pt x="151" y="121"/>
                  <a:pt x="149" y="122"/>
                </a:cubicBezTo>
                <a:cubicBezTo>
                  <a:pt x="148" y="124"/>
                  <a:pt x="152" y="120"/>
                  <a:pt x="151" y="122"/>
                </a:cubicBezTo>
                <a:cubicBezTo>
                  <a:pt x="153" y="120"/>
                  <a:pt x="153" y="119"/>
                  <a:pt x="154" y="119"/>
                </a:cubicBezTo>
                <a:cubicBezTo>
                  <a:pt x="154" y="119"/>
                  <a:pt x="153" y="120"/>
                  <a:pt x="153" y="120"/>
                </a:cubicBezTo>
                <a:close/>
                <a:moveTo>
                  <a:pt x="136" y="117"/>
                </a:moveTo>
                <a:cubicBezTo>
                  <a:pt x="139" y="115"/>
                  <a:pt x="135" y="118"/>
                  <a:pt x="135" y="118"/>
                </a:cubicBezTo>
                <a:cubicBezTo>
                  <a:pt x="138" y="116"/>
                  <a:pt x="140" y="115"/>
                  <a:pt x="142" y="113"/>
                </a:cubicBezTo>
                <a:cubicBezTo>
                  <a:pt x="142" y="112"/>
                  <a:pt x="147" y="109"/>
                  <a:pt x="148" y="107"/>
                </a:cubicBezTo>
                <a:cubicBezTo>
                  <a:pt x="147" y="108"/>
                  <a:pt x="146" y="108"/>
                  <a:pt x="146" y="108"/>
                </a:cubicBezTo>
                <a:cubicBezTo>
                  <a:pt x="144" y="109"/>
                  <a:pt x="144" y="110"/>
                  <a:pt x="142" y="111"/>
                </a:cubicBezTo>
                <a:cubicBezTo>
                  <a:pt x="141" y="113"/>
                  <a:pt x="142" y="113"/>
                  <a:pt x="141" y="113"/>
                </a:cubicBezTo>
                <a:cubicBezTo>
                  <a:pt x="140" y="113"/>
                  <a:pt x="136" y="116"/>
                  <a:pt x="136" y="117"/>
                </a:cubicBezTo>
                <a:close/>
                <a:moveTo>
                  <a:pt x="153" y="123"/>
                </a:moveTo>
                <a:cubicBezTo>
                  <a:pt x="154" y="123"/>
                  <a:pt x="157" y="120"/>
                  <a:pt x="156" y="120"/>
                </a:cubicBezTo>
                <a:cubicBezTo>
                  <a:pt x="155" y="121"/>
                  <a:pt x="152" y="123"/>
                  <a:pt x="153" y="123"/>
                </a:cubicBezTo>
                <a:close/>
                <a:moveTo>
                  <a:pt x="137" y="109"/>
                </a:moveTo>
                <a:cubicBezTo>
                  <a:pt x="139" y="108"/>
                  <a:pt x="141" y="106"/>
                  <a:pt x="141" y="106"/>
                </a:cubicBezTo>
                <a:cubicBezTo>
                  <a:pt x="139" y="107"/>
                  <a:pt x="137" y="109"/>
                  <a:pt x="137" y="109"/>
                </a:cubicBezTo>
                <a:close/>
                <a:moveTo>
                  <a:pt x="136" y="114"/>
                </a:moveTo>
                <a:cubicBezTo>
                  <a:pt x="138" y="114"/>
                  <a:pt x="137" y="113"/>
                  <a:pt x="137" y="115"/>
                </a:cubicBezTo>
                <a:cubicBezTo>
                  <a:pt x="138" y="114"/>
                  <a:pt x="138" y="113"/>
                  <a:pt x="141" y="111"/>
                </a:cubicBezTo>
                <a:cubicBezTo>
                  <a:pt x="142" y="110"/>
                  <a:pt x="141" y="111"/>
                  <a:pt x="140" y="111"/>
                </a:cubicBezTo>
                <a:cubicBezTo>
                  <a:pt x="141" y="110"/>
                  <a:pt x="142" y="110"/>
                  <a:pt x="143" y="109"/>
                </a:cubicBezTo>
                <a:cubicBezTo>
                  <a:pt x="143" y="109"/>
                  <a:pt x="144" y="108"/>
                  <a:pt x="143" y="108"/>
                </a:cubicBezTo>
                <a:cubicBezTo>
                  <a:pt x="141" y="111"/>
                  <a:pt x="139" y="111"/>
                  <a:pt x="136" y="114"/>
                </a:cubicBezTo>
                <a:close/>
                <a:moveTo>
                  <a:pt x="142" y="117"/>
                </a:moveTo>
                <a:cubicBezTo>
                  <a:pt x="140" y="118"/>
                  <a:pt x="142" y="116"/>
                  <a:pt x="144" y="115"/>
                </a:cubicBezTo>
                <a:cubicBezTo>
                  <a:pt x="144" y="114"/>
                  <a:pt x="142" y="115"/>
                  <a:pt x="141" y="116"/>
                </a:cubicBezTo>
                <a:cubicBezTo>
                  <a:pt x="141" y="116"/>
                  <a:pt x="141" y="117"/>
                  <a:pt x="140" y="117"/>
                </a:cubicBezTo>
                <a:cubicBezTo>
                  <a:pt x="137" y="118"/>
                  <a:pt x="139" y="119"/>
                  <a:pt x="136" y="120"/>
                </a:cubicBezTo>
                <a:cubicBezTo>
                  <a:pt x="136" y="121"/>
                  <a:pt x="133" y="123"/>
                  <a:pt x="132" y="124"/>
                </a:cubicBezTo>
                <a:cubicBezTo>
                  <a:pt x="133" y="124"/>
                  <a:pt x="131" y="125"/>
                  <a:pt x="131" y="126"/>
                </a:cubicBezTo>
                <a:cubicBezTo>
                  <a:pt x="133" y="124"/>
                  <a:pt x="135" y="122"/>
                  <a:pt x="134" y="124"/>
                </a:cubicBezTo>
                <a:cubicBezTo>
                  <a:pt x="135" y="124"/>
                  <a:pt x="139" y="121"/>
                  <a:pt x="138" y="121"/>
                </a:cubicBezTo>
                <a:cubicBezTo>
                  <a:pt x="137" y="121"/>
                  <a:pt x="135" y="124"/>
                  <a:pt x="135" y="123"/>
                </a:cubicBezTo>
                <a:cubicBezTo>
                  <a:pt x="136" y="122"/>
                  <a:pt x="135" y="122"/>
                  <a:pt x="137" y="121"/>
                </a:cubicBezTo>
                <a:cubicBezTo>
                  <a:pt x="139" y="119"/>
                  <a:pt x="142" y="117"/>
                  <a:pt x="142" y="117"/>
                </a:cubicBezTo>
                <a:close/>
                <a:moveTo>
                  <a:pt x="143" y="118"/>
                </a:moveTo>
                <a:cubicBezTo>
                  <a:pt x="141" y="119"/>
                  <a:pt x="141" y="119"/>
                  <a:pt x="141" y="119"/>
                </a:cubicBezTo>
                <a:cubicBezTo>
                  <a:pt x="140" y="120"/>
                  <a:pt x="140" y="120"/>
                  <a:pt x="141" y="121"/>
                </a:cubicBezTo>
                <a:cubicBezTo>
                  <a:pt x="143" y="119"/>
                  <a:pt x="142" y="119"/>
                  <a:pt x="143" y="118"/>
                </a:cubicBezTo>
                <a:cubicBezTo>
                  <a:pt x="143" y="119"/>
                  <a:pt x="144" y="118"/>
                  <a:pt x="145" y="117"/>
                </a:cubicBezTo>
                <a:cubicBezTo>
                  <a:pt x="143" y="118"/>
                  <a:pt x="144" y="117"/>
                  <a:pt x="143" y="118"/>
                </a:cubicBezTo>
                <a:close/>
                <a:moveTo>
                  <a:pt x="146" y="128"/>
                </a:moveTo>
                <a:cubicBezTo>
                  <a:pt x="147" y="128"/>
                  <a:pt x="145" y="129"/>
                  <a:pt x="145" y="130"/>
                </a:cubicBezTo>
                <a:cubicBezTo>
                  <a:pt x="146" y="129"/>
                  <a:pt x="146" y="129"/>
                  <a:pt x="148" y="128"/>
                </a:cubicBezTo>
                <a:cubicBezTo>
                  <a:pt x="147" y="128"/>
                  <a:pt x="147" y="127"/>
                  <a:pt x="148" y="127"/>
                </a:cubicBezTo>
                <a:cubicBezTo>
                  <a:pt x="147" y="127"/>
                  <a:pt x="146" y="128"/>
                  <a:pt x="146" y="128"/>
                </a:cubicBezTo>
                <a:close/>
                <a:moveTo>
                  <a:pt x="133" y="117"/>
                </a:moveTo>
                <a:cubicBezTo>
                  <a:pt x="133" y="118"/>
                  <a:pt x="134" y="117"/>
                  <a:pt x="135" y="117"/>
                </a:cubicBezTo>
                <a:cubicBezTo>
                  <a:pt x="136" y="116"/>
                  <a:pt x="137" y="115"/>
                  <a:pt x="137" y="115"/>
                </a:cubicBezTo>
                <a:cubicBezTo>
                  <a:pt x="136" y="116"/>
                  <a:pt x="135" y="115"/>
                  <a:pt x="133" y="117"/>
                </a:cubicBezTo>
                <a:close/>
                <a:moveTo>
                  <a:pt x="144" y="129"/>
                </a:moveTo>
                <a:cubicBezTo>
                  <a:pt x="143" y="129"/>
                  <a:pt x="141" y="129"/>
                  <a:pt x="139" y="132"/>
                </a:cubicBezTo>
                <a:cubicBezTo>
                  <a:pt x="139" y="133"/>
                  <a:pt x="145" y="129"/>
                  <a:pt x="146" y="127"/>
                </a:cubicBezTo>
                <a:cubicBezTo>
                  <a:pt x="145" y="128"/>
                  <a:pt x="144" y="128"/>
                  <a:pt x="144" y="129"/>
                </a:cubicBezTo>
                <a:close/>
                <a:moveTo>
                  <a:pt x="133" y="117"/>
                </a:moveTo>
                <a:cubicBezTo>
                  <a:pt x="132" y="118"/>
                  <a:pt x="132" y="117"/>
                  <a:pt x="131" y="118"/>
                </a:cubicBezTo>
                <a:cubicBezTo>
                  <a:pt x="131" y="119"/>
                  <a:pt x="133" y="117"/>
                  <a:pt x="135" y="116"/>
                </a:cubicBezTo>
                <a:cubicBezTo>
                  <a:pt x="134" y="116"/>
                  <a:pt x="136" y="114"/>
                  <a:pt x="134" y="115"/>
                </a:cubicBezTo>
                <a:cubicBezTo>
                  <a:pt x="134" y="116"/>
                  <a:pt x="134" y="116"/>
                  <a:pt x="133" y="117"/>
                </a:cubicBezTo>
                <a:close/>
                <a:moveTo>
                  <a:pt x="138" y="122"/>
                </a:moveTo>
                <a:cubicBezTo>
                  <a:pt x="137" y="123"/>
                  <a:pt x="137" y="123"/>
                  <a:pt x="139" y="122"/>
                </a:cubicBezTo>
                <a:cubicBezTo>
                  <a:pt x="140" y="121"/>
                  <a:pt x="140" y="120"/>
                  <a:pt x="138" y="122"/>
                </a:cubicBezTo>
                <a:close/>
                <a:moveTo>
                  <a:pt x="139" y="137"/>
                </a:moveTo>
                <a:cubicBezTo>
                  <a:pt x="141" y="135"/>
                  <a:pt x="141" y="137"/>
                  <a:pt x="139" y="138"/>
                </a:cubicBezTo>
                <a:cubicBezTo>
                  <a:pt x="140" y="137"/>
                  <a:pt x="141" y="137"/>
                  <a:pt x="142" y="136"/>
                </a:cubicBezTo>
                <a:cubicBezTo>
                  <a:pt x="142" y="135"/>
                  <a:pt x="142" y="135"/>
                  <a:pt x="142" y="135"/>
                </a:cubicBezTo>
                <a:cubicBezTo>
                  <a:pt x="142" y="135"/>
                  <a:pt x="143" y="134"/>
                  <a:pt x="144" y="134"/>
                </a:cubicBezTo>
                <a:cubicBezTo>
                  <a:pt x="142" y="136"/>
                  <a:pt x="138" y="139"/>
                  <a:pt x="138" y="140"/>
                </a:cubicBezTo>
                <a:cubicBezTo>
                  <a:pt x="138" y="140"/>
                  <a:pt x="137" y="141"/>
                  <a:pt x="136" y="141"/>
                </a:cubicBezTo>
                <a:cubicBezTo>
                  <a:pt x="138" y="140"/>
                  <a:pt x="138" y="139"/>
                  <a:pt x="139" y="138"/>
                </a:cubicBezTo>
                <a:cubicBezTo>
                  <a:pt x="139" y="137"/>
                  <a:pt x="136" y="138"/>
                  <a:pt x="133" y="141"/>
                </a:cubicBezTo>
                <a:cubicBezTo>
                  <a:pt x="134" y="141"/>
                  <a:pt x="136" y="139"/>
                  <a:pt x="137" y="139"/>
                </a:cubicBezTo>
                <a:cubicBezTo>
                  <a:pt x="137" y="139"/>
                  <a:pt x="138" y="139"/>
                  <a:pt x="138" y="139"/>
                </a:cubicBezTo>
                <a:cubicBezTo>
                  <a:pt x="135" y="142"/>
                  <a:pt x="132" y="145"/>
                  <a:pt x="132" y="146"/>
                </a:cubicBezTo>
                <a:cubicBezTo>
                  <a:pt x="133" y="145"/>
                  <a:pt x="135" y="144"/>
                  <a:pt x="135" y="143"/>
                </a:cubicBezTo>
                <a:cubicBezTo>
                  <a:pt x="134" y="144"/>
                  <a:pt x="134" y="144"/>
                  <a:pt x="134" y="144"/>
                </a:cubicBezTo>
                <a:cubicBezTo>
                  <a:pt x="135" y="144"/>
                  <a:pt x="136" y="142"/>
                  <a:pt x="136" y="142"/>
                </a:cubicBezTo>
                <a:cubicBezTo>
                  <a:pt x="137" y="142"/>
                  <a:pt x="134" y="145"/>
                  <a:pt x="137" y="143"/>
                </a:cubicBezTo>
                <a:cubicBezTo>
                  <a:pt x="136" y="142"/>
                  <a:pt x="139" y="141"/>
                  <a:pt x="140" y="141"/>
                </a:cubicBezTo>
                <a:cubicBezTo>
                  <a:pt x="139" y="140"/>
                  <a:pt x="141" y="139"/>
                  <a:pt x="141" y="139"/>
                </a:cubicBezTo>
                <a:cubicBezTo>
                  <a:pt x="140" y="139"/>
                  <a:pt x="140" y="139"/>
                  <a:pt x="141" y="138"/>
                </a:cubicBezTo>
                <a:cubicBezTo>
                  <a:pt x="144" y="136"/>
                  <a:pt x="146" y="134"/>
                  <a:pt x="148" y="133"/>
                </a:cubicBezTo>
                <a:cubicBezTo>
                  <a:pt x="147" y="133"/>
                  <a:pt x="143" y="135"/>
                  <a:pt x="146" y="132"/>
                </a:cubicBezTo>
                <a:cubicBezTo>
                  <a:pt x="143" y="133"/>
                  <a:pt x="141" y="134"/>
                  <a:pt x="139" y="137"/>
                </a:cubicBezTo>
                <a:close/>
                <a:moveTo>
                  <a:pt x="142" y="131"/>
                </a:moveTo>
                <a:cubicBezTo>
                  <a:pt x="142" y="131"/>
                  <a:pt x="143" y="132"/>
                  <a:pt x="144" y="130"/>
                </a:cubicBezTo>
                <a:cubicBezTo>
                  <a:pt x="144" y="130"/>
                  <a:pt x="144" y="130"/>
                  <a:pt x="144" y="129"/>
                </a:cubicBezTo>
                <a:cubicBezTo>
                  <a:pt x="144" y="130"/>
                  <a:pt x="143" y="130"/>
                  <a:pt x="142" y="131"/>
                </a:cubicBezTo>
                <a:close/>
                <a:moveTo>
                  <a:pt x="142" y="143"/>
                </a:moveTo>
                <a:cubicBezTo>
                  <a:pt x="142" y="143"/>
                  <a:pt x="145" y="140"/>
                  <a:pt x="145" y="142"/>
                </a:cubicBezTo>
                <a:cubicBezTo>
                  <a:pt x="147" y="140"/>
                  <a:pt x="149" y="139"/>
                  <a:pt x="150" y="138"/>
                </a:cubicBezTo>
                <a:cubicBezTo>
                  <a:pt x="148" y="139"/>
                  <a:pt x="147" y="140"/>
                  <a:pt x="146" y="140"/>
                </a:cubicBezTo>
                <a:cubicBezTo>
                  <a:pt x="147" y="139"/>
                  <a:pt x="147" y="139"/>
                  <a:pt x="148" y="138"/>
                </a:cubicBezTo>
                <a:cubicBezTo>
                  <a:pt x="147" y="139"/>
                  <a:pt x="150" y="137"/>
                  <a:pt x="150" y="137"/>
                </a:cubicBezTo>
                <a:cubicBezTo>
                  <a:pt x="148" y="138"/>
                  <a:pt x="142" y="142"/>
                  <a:pt x="142" y="143"/>
                </a:cubicBezTo>
                <a:close/>
                <a:moveTo>
                  <a:pt x="125" y="125"/>
                </a:moveTo>
                <a:cubicBezTo>
                  <a:pt x="126" y="125"/>
                  <a:pt x="128" y="123"/>
                  <a:pt x="128" y="124"/>
                </a:cubicBezTo>
                <a:cubicBezTo>
                  <a:pt x="126" y="126"/>
                  <a:pt x="124" y="127"/>
                  <a:pt x="124" y="128"/>
                </a:cubicBezTo>
                <a:cubicBezTo>
                  <a:pt x="129" y="124"/>
                  <a:pt x="129" y="124"/>
                  <a:pt x="129" y="124"/>
                </a:cubicBezTo>
                <a:cubicBezTo>
                  <a:pt x="128" y="123"/>
                  <a:pt x="132" y="121"/>
                  <a:pt x="131" y="120"/>
                </a:cubicBezTo>
                <a:cubicBezTo>
                  <a:pt x="129" y="122"/>
                  <a:pt x="127" y="123"/>
                  <a:pt x="125" y="125"/>
                </a:cubicBezTo>
                <a:close/>
                <a:moveTo>
                  <a:pt x="131" y="122"/>
                </a:moveTo>
                <a:cubicBezTo>
                  <a:pt x="132" y="122"/>
                  <a:pt x="131" y="122"/>
                  <a:pt x="131" y="123"/>
                </a:cubicBezTo>
                <a:cubicBezTo>
                  <a:pt x="132" y="122"/>
                  <a:pt x="132" y="121"/>
                  <a:pt x="133" y="120"/>
                </a:cubicBezTo>
                <a:cubicBezTo>
                  <a:pt x="134" y="120"/>
                  <a:pt x="134" y="120"/>
                  <a:pt x="134" y="120"/>
                </a:cubicBezTo>
                <a:cubicBezTo>
                  <a:pt x="133" y="120"/>
                  <a:pt x="135" y="117"/>
                  <a:pt x="131" y="119"/>
                </a:cubicBezTo>
                <a:cubicBezTo>
                  <a:pt x="131" y="120"/>
                  <a:pt x="134" y="119"/>
                  <a:pt x="131" y="122"/>
                </a:cubicBezTo>
                <a:close/>
                <a:moveTo>
                  <a:pt x="139" y="130"/>
                </a:moveTo>
                <a:cubicBezTo>
                  <a:pt x="138" y="132"/>
                  <a:pt x="142" y="129"/>
                  <a:pt x="142" y="129"/>
                </a:cubicBezTo>
                <a:lnTo>
                  <a:pt x="139" y="130"/>
                </a:lnTo>
                <a:close/>
                <a:moveTo>
                  <a:pt x="133" y="129"/>
                </a:moveTo>
                <a:cubicBezTo>
                  <a:pt x="135" y="127"/>
                  <a:pt x="136" y="126"/>
                  <a:pt x="135" y="126"/>
                </a:cubicBezTo>
                <a:cubicBezTo>
                  <a:pt x="133" y="128"/>
                  <a:pt x="132" y="129"/>
                  <a:pt x="133" y="129"/>
                </a:cubicBezTo>
                <a:close/>
                <a:moveTo>
                  <a:pt x="129" y="121"/>
                </a:moveTo>
                <a:cubicBezTo>
                  <a:pt x="128" y="120"/>
                  <a:pt x="126" y="121"/>
                  <a:pt x="124" y="124"/>
                </a:cubicBezTo>
                <a:cubicBezTo>
                  <a:pt x="125" y="123"/>
                  <a:pt x="125" y="123"/>
                  <a:pt x="124" y="124"/>
                </a:cubicBezTo>
                <a:cubicBezTo>
                  <a:pt x="123" y="124"/>
                  <a:pt x="121" y="127"/>
                  <a:pt x="120" y="128"/>
                </a:cubicBezTo>
                <a:cubicBezTo>
                  <a:pt x="121" y="128"/>
                  <a:pt x="121" y="128"/>
                  <a:pt x="120" y="130"/>
                </a:cubicBezTo>
                <a:cubicBezTo>
                  <a:pt x="121" y="129"/>
                  <a:pt x="121" y="129"/>
                  <a:pt x="121" y="129"/>
                </a:cubicBezTo>
                <a:cubicBezTo>
                  <a:pt x="125" y="126"/>
                  <a:pt x="124" y="125"/>
                  <a:pt x="128" y="123"/>
                </a:cubicBezTo>
                <a:cubicBezTo>
                  <a:pt x="127" y="122"/>
                  <a:pt x="126" y="123"/>
                  <a:pt x="129" y="121"/>
                </a:cubicBezTo>
                <a:close/>
                <a:moveTo>
                  <a:pt x="129" y="131"/>
                </a:moveTo>
                <a:cubicBezTo>
                  <a:pt x="130" y="130"/>
                  <a:pt x="133" y="127"/>
                  <a:pt x="134" y="126"/>
                </a:cubicBezTo>
                <a:cubicBezTo>
                  <a:pt x="131" y="128"/>
                  <a:pt x="130" y="130"/>
                  <a:pt x="129" y="131"/>
                </a:cubicBezTo>
                <a:close/>
                <a:moveTo>
                  <a:pt x="133" y="136"/>
                </a:moveTo>
                <a:cubicBezTo>
                  <a:pt x="135" y="136"/>
                  <a:pt x="137" y="136"/>
                  <a:pt x="139" y="133"/>
                </a:cubicBezTo>
                <a:cubicBezTo>
                  <a:pt x="136" y="135"/>
                  <a:pt x="136" y="134"/>
                  <a:pt x="133" y="136"/>
                </a:cubicBezTo>
                <a:close/>
                <a:moveTo>
                  <a:pt x="124" y="131"/>
                </a:moveTo>
                <a:cubicBezTo>
                  <a:pt x="125" y="131"/>
                  <a:pt x="125" y="131"/>
                  <a:pt x="124" y="132"/>
                </a:cubicBezTo>
                <a:cubicBezTo>
                  <a:pt x="126" y="131"/>
                  <a:pt x="131" y="127"/>
                  <a:pt x="128" y="128"/>
                </a:cubicBezTo>
                <a:cubicBezTo>
                  <a:pt x="128" y="129"/>
                  <a:pt x="126" y="130"/>
                  <a:pt x="124" y="131"/>
                </a:cubicBezTo>
                <a:close/>
                <a:moveTo>
                  <a:pt x="121" y="127"/>
                </a:moveTo>
                <a:cubicBezTo>
                  <a:pt x="121" y="126"/>
                  <a:pt x="121" y="125"/>
                  <a:pt x="123" y="124"/>
                </a:cubicBezTo>
                <a:cubicBezTo>
                  <a:pt x="120" y="126"/>
                  <a:pt x="117" y="127"/>
                  <a:pt x="117" y="128"/>
                </a:cubicBezTo>
                <a:cubicBezTo>
                  <a:pt x="118" y="128"/>
                  <a:pt x="120" y="126"/>
                  <a:pt x="121" y="126"/>
                </a:cubicBezTo>
                <a:cubicBezTo>
                  <a:pt x="120" y="126"/>
                  <a:pt x="119" y="128"/>
                  <a:pt x="121" y="127"/>
                </a:cubicBezTo>
                <a:close/>
                <a:moveTo>
                  <a:pt x="120" y="131"/>
                </a:moveTo>
                <a:cubicBezTo>
                  <a:pt x="121" y="131"/>
                  <a:pt x="122" y="131"/>
                  <a:pt x="124" y="129"/>
                </a:cubicBezTo>
                <a:cubicBezTo>
                  <a:pt x="124" y="128"/>
                  <a:pt x="121" y="130"/>
                  <a:pt x="120" y="131"/>
                </a:cubicBezTo>
                <a:close/>
                <a:moveTo>
                  <a:pt x="119" y="140"/>
                </a:moveTo>
                <a:cubicBezTo>
                  <a:pt x="121" y="139"/>
                  <a:pt x="122" y="137"/>
                  <a:pt x="124" y="135"/>
                </a:cubicBezTo>
                <a:cubicBezTo>
                  <a:pt x="124" y="134"/>
                  <a:pt x="124" y="134"/>
                  <a:pt x="124" y="134"/>
                </a:cubicBezTo>
                <a:cubicBezTo>
                  <a:pt x="121" y="137"/>
                  <a:pt x="119" y="139"/>
                  <a:pt x="119" y="140"/>
                </a:cubicBezTo>
                <a:close/>
                <a:moveTo>
                  <a:pt x="117" y="131"/>
                </a:moveTo>
                <a:cubicBezTo>
                  <a:pt x="119" y="130"/>
                  <a:pt x="117" y="130"/>
                  <a:pt x="118" y="129"/>
                </a:cubicBezTo>
                <a:cubicBezTo>
                  <a:pt x="116" y="131"/>
                  <a:pt x="116" y="131"/>
                  <a:pt x="117" y="131"/>
                </a:cubicBezTo>
                <a:close/>
                <a:moveTo>
                  <a:pt x="112" y="133"/>
                </a:moveTo>
                <a:cubicBezTo>
                  <a:pt x="112" y="134"/>
                  <a:pt x="114" y="132"/>
                  <a:pt x="113" y="133"/>
                </a:cubicBezTo>
                <a:cubicBezTo>
                  <a:pt x="117" y="130"/>
                  <a:pt x="114" y="131"/>
                  <a:pt x="112" y="133"/>
                </a:cubicBezTo>
                <a:close/>
                <a:moveTo>
                  <a:pt x="117" y="138"/>
                </a:moveTo>
                <a:cubicBezTo>
                  <a:pt x="116" y="140"/>
                  <a:pt x="113" y="143"/>
                  <a:pt x="114" y="143"/>
                </a:cubicBezTo>
                <a:cubicBezTo>
                  <a:pt x="117" y="140"/>
                  <a:pt x="116" y="140"/>
                  <a:pt x="119" y="137"/>
                </a:cubicBezTo>
                <a:cubicBezTo>
                  <a:pt x="118" y="138"/>
                  <a:pt x="118" y="137"/>
                  <a:pt x="117" y="138"/>
                </a:cubicBezTo>
                <a:close/>
                <a:moveTo>
                  <a:pt x="114" y="157"/>
                </a:moveTo>
                <a:cubicBezTo>
                  <a:pt x="112" y="158"/>
                  <a:pt x="113" y="158"/>
                  <a:pt x="111" y="158"/>
                </a:cubicBezTo>
                <a:cubicBezTo>
                  <a:pt x="113" y="158"/>
                  <a:pt x="109" y="161"/>
                  <a:pt x="109" y="161"/>
                </a:cubicBezTo>
                <a:cubicBezTo>
                  <a:pt x="111" y="159"/>
                  <a:pt x="109" y="160"/>
                  <a:pt x="108" y="161"/>
                </a:cubicBezTo>
                <a:cubicBezTo>
                  <a:pt x="108" y="162"/>
                  <a:pt x="107" y="163"/>
                  <a:pt x="107" y="164"/>
                </a:cubicBezTo>
                <a:cubicBezTo>
                  <a:pt x="105" y="166"/>
                  <a:pt x="105" y="164"/>
                  <a:pt x="102" y="167"/>
                </a:cubicBezTo>
                <a:cubicBezTo>
                  <a:pt x="102" y="169"/>
                  <a:pt x="103" y="167"/>
                  <a:pt x="104" y="167"/>
                </a:cubicBezTo>
                <a:cubicBezTo>
                  <a:pt x="103" y="168"/>
                  <a:pt x="102" y="168"/>
                  <a:pt x="101" y="169"/>
                </a:cubicBezTo>
                <a:cubicBezTo>
                  <a:pt x="103" y="169"/>
                  <a:pt x="106" y="166"/>
                  <a:pt x="107" y="164"/>
                </a:cubicBezTo>
                <a:cubicBezTo>
                  <a:pt x="106" y="167"/>
                  <a:pt x="101" y="172"/>
                  <a:pt x="99" y="173"/>
                </a:cubicBezTo>
                <a:cubicBezTo>
                  <a:pt x="99" y="173"/>
                  <a:pt x="99" y="175"/>
                  <a:pt x="98" y="175"/>
                </a:cubicBezTo>
                <a:cubicBezTo>
                  <a:pt x="98" y="175"/>
                  <a:pt x="99" y="175"/>
                  <a:pt x="98" y="175"/>
                </a:cubicBezTo>
                <a:cubicBezTo>
                  <a:pt x="99" y="175"/>
                  <a:pt x="98" y="175"/>
                  <a:pt x="99" y="175"/>
                </a:cubicBezTo>
                <a:cubicBezTo>
                  <a:pt x="99" y="175"/>
                  <a:pt x="100" y="174"/>
                  <a:pt x="100" y="174"/>
                </a:cubicBezTo>
                <a:cubicBezTo>
                  <a:pt x="100" y="174"/>
                  <a:pt x="100" y="174"/>
                  <a:pt x="100" y="174"/>
                </a:cubicBezTo>
                <a:cubicBezTo>
                  <a:pt x="101" y="172"/>
                  <a:pt x="101" y="172"/>
                  <a:pt x="101" y="172"/>
                </a:cubicBezTo>
                <a:cubicBezTo>
                  <a:pt x="102" y="172"/>
                  <a:pt x="103" y="171"/>
                  <a:pt x="104" y="170"/>
                </a:cubicBezTo>
                <a:cubicBezTo>
                  <a:pt x="103" y="170"/>
                  <a:pt x="106" y="168"/>
                  <a:pt x="106" y="167"/>
                </a:cubicBezTo>
                <a:cubicBezTo>
                  <a:pt x="108" y="166"/>
                  <a:pt x="114" y="158"/>
                  <a:pt x="117" y="157"/>
                </a:cubicBezTo>
                <a:cubicBezTo>
                  <a:pt x="117" y="157"/>
                  <a:pt x="116" y="157"/>
                  <a:pt x="117" y="156"/>
                </a:cubicBezTo>
                <a:cubicBezTo>
                  <a:pt x="119" y="155"/>
                  <a:pt x="120" y="153"/>
                  <a:pt x="123" y="151"/>
                </a:cubicBezTo>
                <a:cubicBezTo>
                  <a:pt x="122" y="150"/>
                  <a:pt x="125" y="150"/>
                  <a:pt x="126" y="148"/>
                </a:cubicBezTo>
                <a:cubicBezTo>
                  <a:pt x="126" y="148"/>
                  <a:pt x="127" y="147"/>
                  <a:pt x="126" y="147"/>
                </a:cubicBezTo>
                <a:cubicBezTo>
                  <a:pt x="123" y="150"/>
                  <a:pt x="122" y="148"/>
                  <a:pt x="120" y="151"/>
                </a:cubicBezTo>
                <a:cubicBezTo>
                  <a:pt x="121" y="150"/>
                  <a:pt x="120" y="153"/>
                  <a:pt x="119" y="153"/>
                </a:cubicBezTo>
                <a:cubicBezTo>
                  <a:pt x="119" y="152"/>
                  <a:pt x="117" y="155"/>
                  <a:pt x="116" y="155"/>
                </a:cubicBezTo>
                <a:cubicBezTo>
                  <a:pt x="117" y="154"/>
                  <a:pt x="118" y="153"/>
                  <a:pt x="118" y="152"/>
                </a:cubicBezTo>
                <a:cubicBezTo>
                  <a:pt x="117" y="154"/>
                  <a:pt x="116" y="154"/>
                  <a:pt x="116" y="154"/>
                </a:cubicBezTo>
                <a:cubicBezTo>
                  <a:pt x="116" y="154"/>
                  <a:pt x="117" y="153"/>
                  <a:pt x="117" y="153"/>
                </a:cubicBezTo>
                <a:cubicBezTo>
                  <a:pt x="115" y="155"/>
                  <a:pt x="115" y="155"/>
                  <a:pt x="114" y="157"/>
                </a:cubicBezTo>
                <a:close/>
                <a:moveTo>
                  <a:pt x="119" y="151"/>
                </a:moveTo>
                <a:cubicBezTo>
                  <a:pt x="120" y="150"/>
                  <a:pt x="121" y="149"/>
                  <a:pt x="121" y="148"/>
                </a:cubicBezTo>
                <a:cubicBezTo>
                  <a:pt x="120" y="149"/>
                  <a:pt x="119" y="149"/>
                  <a:pt x="118" y="151"/>
                </a:cubicBezTo>
                <a:cubicBezTo>
                  <a:pt x="118" y="152"/>
                  <a:pt x="119" y="150"/>
                  <a:pt x="120" y="150"/>
                </a:cubicBezTo>
                <a:cubicBezTo>
                  <a:pt x="119" y="151"/>
                  <a:pt x="118" y="152"/>
                  <a:pt x="119" y="151"/>
                </a:cubicBezTo>
                <a:close/>
                <a:moveTo>
                  <a:pt x="124" y="159"/>
                </a:moveTo>
                <a:cubicBezTo>
                  <a:pt x="125" y="159"/>
                  <a:pt x="128" y="159"/>
                  <a:pt x="128" y="157"/>
                </a:cubicBezTo>
                <a:cubicBezTo>
                  <a:pt x="125" y="160"/>
                  <a:pt x="127" y="156"/>
                  <a:pt x="124" y="159"/>
                </a:cubicBezTo>
                <a:close/>
                <a:moveTo>
                  <a:pt x="112" y="142"/>
                </a:moveTo>
                <a:cubicBezTo>
                  <a:pt x="110" y="143"/>
                  <a:pt x="109" y="144"/>
                  <a:pt x="109" y="145"/>
                </a:cubicBezTo>
                <a:cubicBezTo>
                  <a:pt x="110" y="145"/>
                  <a:pt x="111" y="143"/>
                  <a:pt x="112" y="142"/>
                </a:cubicBezTo>
                <a:cubicBezTo>
                  <a:pt x="112" y="143"/>
                  <a:pt x="112" y="143"/>
                  <a:pt x="113" y="142"/>
                </a:cubicBezTo>
                <a:cubicBezTo>
                  <a:pt x="113" y="142"/>
                  <a:pt x="112" y="142"/>
                  <a:pt x="112" y="142"/>
                </a:cubicBezTo>
                <a:close/>
                <a:moveTo>
                  <a:pt x="114" y="170"/>
                </a:moveTo>
                <a:cubicBezTo>
                  <a:pt x="115" y="170"/>
                  <a:pt x="118" y="166"/>
                  <a:pt x="117" y="166"/>
                </a:cubicBezTo>
                <a:cubicBezTo>
                  <a:pt x="115" y="168"/>
                  <a:pt x="116" y="167"/>
                  <a:pt x="114" y="170"/>
                </a:cubicBezTo>
                <a:close/>
                <a:moveTo>
                  <a:pt x="88" y="182"/>
                </a:moveTo>
                <a:cubicBezTo>
                  <a:pt x="88" y="182"/>
                  <a:pt x="89" y="182"/>
                  <a:pt x="89" y="181"/>
                </a:cubicBezTo>
                <a:cubicBezTo>
                  <a:pt x="88" y="181"/>
                  <a:pt x="88" y="182"/>
                  <a:pt x="88" y="182"/>
                </a:cubicBezTo>
                <a:close/>
                <a:moveTo>
                  <a:pt x="108" y="144"/>
                </a:moveTo>
                <a:cubicBezTo>
                  <a:pt x="106" y="144"/>
                  <a:pt x="109" y="142"/>
                  <a:pt x="108" y="142"/>
                </a:cubicBezTo>
                <a:cubicBezTo>
                  <a:pt x="107" y="142"/>
                  <a:pt x="103" y="145"/>
                  <a:pt x="103" y="145"/>
                </a:cubicBezTo>
                <a:cubicBezTo>
                  <a:pt x="105" y="144"/>
                  <a:pt x="106" y="145"/>
                  <a:pt x="107" y="144"/>
                </a:cubicBezTo>
                <a:cubicBezTo>
                  <a:pt x="109" y="143"/>
                  <a:pt x="109" y="143"/>
                  <a:pt x="110" y="141"/>
                </a:cubicBezTo>
                <a:cubicBezTo>
                  <a:pt x="110" y="141"/>
                  <a:pt x="110" y="141"/>
                  <a:pt x="110" y="141"/>
                </a:cubicBezTo>
                <a:cubicBezTo>
                  <a:pt x="107" y="143"/>
                  <a:pt x="110" y="142"/>
                  <a:pt x="108" y="144"/>
                </a:cubicBezTo>
                <a:close/>
                <a:moveTo>
                  <a:pt x="802" y="247"/>
                </a:moveTo>
                <a:cubicBezTo>
                  <a:pt x="799" y="242"/>
                  <a:pt x="799" y="242"/>
                  <a:pt x="799" y="242"/>
                </a:cubicBezTo>
                <a:cubicBezTo>
                  <a:pt x="798" y="242"/>
                  <a:pt x="801" y="247"/>
                  <a:pt x="801" y="246"/>
                </a:cubicBezTo>
                <a:cubicBezTo>
                  <a:pt x="801" y="247"/>
                  <a:pt x="801" y="247"/>
                  <a:pt x="801" y="247"/>
                </a:cubicBezTo>
                <a:cubicBezTo>
                  <a:pt x="800" y="244"/>
                  <a:pt x="802" y="246"/>
                  <a:pt x="802" y="247"/>
                </a:cubicBezTo>
                <a:close/>
                <a:moveTo>
                  <a:pt x="596" y="44"/>
                </a:moveTo>
                <a:cubicBezTo>
                  <a:pt x="592" y="42"/>
                  <a:pt x="592" y="42"/>
                  <a:pt x="592" y="42"/>
                </a:cubicBezTo>
                <a:cubicBezTo>
                  <a:pt x="592" y="43"/>
                  <a:pt x="593" y="43"/>
                  <a:pt x="594" y="44"/>
                </a:cubicBezTo>
                <a:cubicBezTo>
                  <a:pt x="591" y="43"/>
                  <a:pt x="597" y="45"/>
                  <a:pt x="596" y="44"/>
                </a:cubicBezTo>
                <a:close/>
                <a:moveTo>
                  <a:pt x="493" y="9"/>
                </a:moveTo>
                <a:cubicBezTo>
                  <a:pt x="495" y="10"/>
                  <a:pt x="500" y="11"/>
                  <a:pt x="502" y="11"/>
                </a:cubicBezTo>
                <a:cubicBezTo>
                  <a:pt x="500" y="10"/>
                  <a:pt x="492" y="9"/>
                  <a:pt x="493" y="9"/>
                </a:cubicBezTo>
                <a:close/>
                <a:moveTo>
                  <a:pt x="467" y="5"/>
                </a:moveTo>
                <a:cubicBezTo>
                  <a:pt x="469" y="5"/>
                  <a:pt x="477" y="7"/>
                  <a:pt x="475" y="6"/>
                </a:cubicBezTo>
                <a:cubicBezTo>
                  <a:pt x="473" y="6"/>
                  <a:pt x="466" y="4"/>
                  <a:pt x="466" y="5"/>
                </a:cubicBezTo>
                <a:cubicBezTo>
                  <a:pt x="467" y="6"/>
                  <a:pt x="469" y="7"/>
                  <a:pt x="470" y="6"/>
                </a:cubicBezTo>
                <a:cubicBezTo>
                  <a:pt x="469" y="6"/>
                  <a:pt x="468" y="6"/>
                  <a:pt x="467" y="5"/>
                </a:cubicBezTo>
                <a:close/>
                <a:moveTo>
                  <a:pt x="411" y="0"/>
                </a:moveTo>
                <a:cubicBezTo>
                  <a:pt x="410" y="0"/>
                  <a:pt x="406" y="0"/>
                  <a:pt x="404" y="1"/>
                </a:cubicBezTo>
                <a:cubicBezTo>
                  <a:pt x="407" y="1"/>
                  <a:pt x="411" y="1"/>
                  <a:pt x="414" y="1"/>
                </a:cubicBezTo>
                <a:cubicBezTo>
                  <a:pt x="413" y="1"/>
                  <a:pt x="411" y="1"/>
                  <a:pt x="412" y="1"/>
                </a:cubicBezTo>
                <a:cubicBezTo>
                  <a:pt x="413" y="1"/>
                  <a:pt x="417" y="0"/>
                  <a:pt x="415" y="0"/>
                </a:cubicBezTo>
                <a:cubicBezTo>
                  <a:pt x="415" y="1"/>
                  <a:pt x="413" y="0"/>
                  <a:pt x="411" y="0"/>
                </a:cubicBezTo>
                <a:close/>
                <a:moveTo>
                  <a:pt x="394" y="50"/>
                </a:moveTo>
                <a:cubicBezTo>
                  <a:pt x="394" y="49"/>
                  <a:pt x="401" y="50"/>
                  <a:pt x="399" y="50"/>
                </a:cubicBezTo>
                <a:cubicBezTo>
                  <a:pt x="399" y="49"/>
                  <a:pt x="391" y="49"/>
                  <a:pt x="394" y="50"/>
                </a:cubicBezTo>
                <a:close/>
                <a:moveTo>
                  <a:pt x="388" y="50"/>
                </a:moveTo>
                <a:cubicBezTo>
                  <a:pt x="389" y="50"/>
                  <a:pt x="391" y="51"/>
                  <a:pt x="393" y="50"/>
                </a:cubicBezTo>
                <a:cubicBezTo>
                  <a:pt x="384" y="50"/>
                  <a:pt x="379" y="50"/>
                  <a:pt x="376" y="50"/>
                </a:cubicBezTo>
                <a:cubicBezTo>
                  <a:pt x="379" y="50"/>
                  <a:pt x="373" y="51"/>
                  <a:pt x="376" y="51"/>
                </a:cubicBezTo>
                <a:cubicBezTo>
                  <a:pt x="378" y="50"/>
                  <a:pt x="383" y="51"/>
                  <a:pt x="382" y="50"/>
                </a:cubicBezTo>
                <a:cubicBezTo>
                  <a:pt x="383" y="50"/>
                  <a:pt x="386" y="50"/>
                  <a:pt x="388" y="50"/>
                </a:cubicBezTo>
                <a:close/>
                <a:moveTo>
                  <a:pt x="350" y="7"/>
                </a:moveTo>
                <a:cubicBezTo>
                  <a:pt x="351" y="6"/>
                  <a:pt x="358" y="6"/>
                  <a:pt x="359" y="6"/>
                </a:cubicBezTo>
                <a:cubicBezTo>
                  <a:pt x="355" y="6"/>
                  <a:pt x="351" y="7"/>
                  <a:pt x="349" y="7"/>
                </a:cubicBezTo>
                <a:cubicBezTo>
                  <a:pt x="350" y="7"/>
                  <a:pt x="350" y="7"/>
                  <a:pt x="350" y="7"/>
                </a:cubicBezTo>
                <a:cubicBezTo>
                  <a:pt x="350" y="7"/>
                  <a:pt x="349" y="7"/>
                  <a:pt x="350" y="7"/>
                </a:cubicBezTo>
                <a:close/>
                <a:moveTo>
                  <a:pt x="350" y="8"/>
                </a:moveTo>
                <a:cubicBezTo>
                  <a:pt x="350" y="8"/>
                  <a:pt x="350" y="8"/>
                  <a:pt x="351" y="7"/>
                </a:cubicBezTo>
                <a:cubicBezTo>
                  <a:pt x="348" y="8"/>
                  <a:pt x="348" y="7"/>
                  <a:pt x="347" y="7"/>
                </a:cubicBezTo>
                <a:cubicBezTo>
                  <a:pt x="346" y="8"/>
                  <a:pt x="345" y="8"/>
                  <a:pt x="343" y="8"/>
                </a:cubicBezTo>
                <a:cubicBezTo>
                  <a:pt x="342" y="8"/>
                  <a:pt x="336" y="8"/>
                  <a:pt x="335" y="9"/>
                </a:cubicBezTo>
                <a:cubicBezTo>
                  <a:pt x="336" y="9"/>
                  <a:pt x="337" y="9"/>
                  <a:pt x="337" y="9"/>
                </a:cubicBezTo>
                <a:cubicBezTo>
                  <a:pt x="334" y="10"/>
                  <a:pt x="330" y="9"/>
                  <a:pt x="327" y="11"/>
                </a:cubicBezTo>
                <a:cubicBezTo>
                  <a:pt x="331" y="11"/>
                  <a:pt x="333" y="10"/>
                  <a:pt x="336" y="10"/>
                </a:cubicBezTo>
                <a:cubicBezTo>
                  <a:pt x="336" y="9"/>
                  <a:pt x="337" y="9"/>
                  <a:pt x="339" y="9"/>
                </a:cubicBezTo>
                <a:cubicBezTo>
                  <a:pt x="339" y="9"/>
                  <a:pt x="336" y="9"/>
                  <a:pt x="337" y="10"/>
                </a:cubicBezTo>
                <a:cubicBezTo>
                  <a:pt x="342" y="9"/>
                  <a:pt x="350" y="9"/>
                  <a:pt x="351" y="8"/>
                </a:cubicBezTo>
                <a:cubicBezTo>
                  <a:pt x="350" y="8"/>
                  <a:pt x="350" y="8"/>
                  <a:pt x="350" y="8"/>
                </a:cubicBezTo>
                <a:close/>
                <a:moveTo>
                  <a:pt x="314" y="14"/>
                </a:moveTo>
                <a:cubicBezTo>
                  <a:pt x="315" y="14"/>
                  <a:pt x="322" y="13"/>
                  <a:pt x="320" y="13"/>
                </a:cubicBezTo>
                <a:cubicBezTo>
                  <a:pt x="317" y="14"/>
                  <a:pt x="316" y="13"/>
                  <a:pt x="314" y="14"/>
                </a:cubicBezTo>
                <a:close/>
                <a:moveTo>
                  <a:pt x="241" y="77"/>
                </a:moveTo>
                <a:cubicBezTo>
                  <a:pt x="240" y="77"/>
                  <a:pt x="241" y="75"/>
                  <a:pt x="240" y="76"/>
                </a:cubicBezTo>
                <a:cubicBezTo>
                  <a:pt x="240" y="76"/>
                  <a:pt x="238" y="77"/>
                  <a:pt x="238" y="77"/>
                </a:cubicBezTo>
                <a:cubicBezTo>
                  <a:pt x="238" y="77"/>
                  <a:pt x="238" y="77"/>
                  <a:pt x="237" y="77"/>
                </a:cubicBezTo>
                <a:cubicBezTo>
                  <a:pt x="237" y="78"/>
                  <a:pt x="238" y="77"/>
                  <a:pt x="238" y="77"/>
                </a:cubicBezTo>
                <a:cubicBezTo>
                  <a:pt x="236" y="79"/>
                  <a:pt x="236" y="78"/>
                  <a:pt x="235" y="79"/>
                </a:cubicBezTo>
                <a:cubicBezTo>
                  <a:pt x="236" y="79"/>
                  <a:pt x="240" y="77"/>
                  <a:pt x="241" y="77"/>
                </a:cubicBezTo>
                <a:close/>
                <a:moveTo>
                  <a:pt x="232" y="80"/>
                </a:moveTo>
                <a:cubicBezTo>
                  <a:pt x="232" y="81"/>
                  <a:pt x="233" y="81"/>
                  <a:pt x="228" y="83"/>
                </a:cubicBezTo>
                <a:cubicBezTo>
                  <a:pt x="231" y="83"/>
                  <a:pt x="236" y="79"/>
                  <a:pt x="241" y="77"/>
                </a:cubicBezTo>
                <a:cubicBezTo>
                  <a:pt x="238" y="78"/>
                  <a:pt x="235" y="79"/>
                  <a:pt x="232" y="80"/>
                </a:cubicBezTo>
                <a:close/>
                <a:moveTo>
                  <a:pt x="222" y="84"/>
                </a:moveTo>
                <a:cubicBezTo>
                  <a:pt x="220" y="86"/>
                  <a:pt x="220" y="87"/>
                  <a:pt x="223" y="86"/>
                </a:cubicBezTo>
                <a:cubicBezTo>
                  <a:pt x="221" y="87"/>
                  <a:pt x="219" y="89"/>
                  <a:pt x="217" y="89"/>
                </a:cubicBezTo>
                <a:cubicBezTo>
                  <a:pt x="217" y="88"/>
                  <a:pt x="219" y="88"/>
                  <a:pt x="219" y="87"/>
                </a:cubicBezTo>
                <a:cubicBezTo>
                  <a:pt x="217" y="88"/>
                  <a:pt x="213" y="90"/>
                  <a:pt x="213" y="91"/>
                </a:cubicBezTo>
                <a:cubicBezTo>
                  <a:pt x="218" y="88"/>
                  <a:pt x="214" y="91"/>
                  <a:pt x="215" y="91"/>
                </a:cubicBezTo>
                <a:cubicBezTo>
                  <a:pt x="219" y="89"/>
                  <a:pt x="219" y="89"/>
                  <a:pt x="219" y="89"/>
                </a:cubicBezTo>
                <a:cubicBezTo>
                  <a:pt x="219" y="88"/>
                  <a:pt x="224" y="86"/>
                  <a:pt x="226" y="84"/>
                </a:cubicBezTo>
                <a:cubicBezTo>
                  <a:pt x="222" y="86"/>
                  <a:pt x="223" y="85"/>
                  <a:pt x="222" y="84"/>
                </a:cubicBezTo>
                <a:close/>
                <a:moveTo>
                  <a:pt x="214" y="101"/>
                </a:moveTo>
                <a:cubicBezTo>
                  <a:pt x="214" y="103"/>
                  <a:pt x="210" y="104"/>
                  <a:pt x="207" y="106"/>
                </a:cubicBezTo>
                <a:cubicBezTo>
                  <a:pt x="211" y="104"/>
                  <a:pt x="216" y="101"/>
                  <a:pt x="220" y="99"/>
                </a:cubicBezTo>
                <a:cubicBezTo>
                  <a:pt x="219" y="99"/>
                  <a:pt x="215" y="102"/>
                  <a:pt x="215" y="101"/>
                </a:cubicBezTo>
                <a:cubicBezTo>
                  <a:pt x="219" y="99"/>
                  <a:pt x="223" y="98"/>
                  <a:pt x="226" y="95"/>
                </a:cubicBezTo>
                <a:cubicBezTo>
                  <a:pt x="223" y="97"/>
                  <a:pt x="219" y="98"/>
                  <a:pt x="214" y="101"/>
                </a:cubicBezTo>
                <a:close/>
                <a:moveTo>
                  <a:pt x="211" y="86"/>
                </a:moveTo>
                <a:cubicBezTo>
                  <a:pt x="213" y="83"/>
                  <a:pt x="216" y="83"/>
                  <a:pt x="217" y="81"/>
                </a:cubicBezTo>
                <a:cubicBezTo>
                  <a:pt x="214" y="83"/>
                  <a:pt x="214" y="82"/>
                  <a:pt x="210" y="84"/>
                </a:cubicBezTo>
                <a:cubicBezTo>
                  <a:pt x="210" y="85"/>
                  <a:pt x="208" y="86"/>
                  <a:pt x="211" y="86"/>
                </a:cubicBezTo>
                <a:close/>
                <a:moveTo>
                  <a:pt x="210" y="82"/>
                </a:moveTo>
                <a:cubicBezTo>
                  <a:pt x="211" y="82"/>
                  <a:pt x="207" y="83"/>
                  <a:pt x="208" y="84"/>
                </a:cubicBezTo>
                <a:cubicBezTo>
                  <a:pt x="211" y="83"/>
                  <a:pt x="211" y="82"/>
                  <a:pt x="213" y="80"/>
                </a:cubicBezTo>
                <a:cubicBezTo>
                  <a:pt x="214" y="80"/>
                  <a:pt x="214" y="81"/>
                  <a:pt x="215" y="80"/>
                </a:cubicBezTo>
                <a:cubicBezTo>
                  <a:pt x="216" y="79"/>
                  <a:pt x="212" y="81"/>
                  <a:pt x="210" y="82"/>
                </a:cubicBezTo>
                <a:close/>
                <a:moveTo>
                  <a:pt x="203" y="100"/>
                </a:moveTo>
                <a:cubicBezTo>
                  <a:pt x="201" y="100"/>
                  <a:pt x="199" y="102"/>
                  <a:pt x="199" y="102"/>
                </a:cubicBezTo>
                <a:cubicBezTo>
                  <a:pt x="201" y="100"/>
                  <a:pt x="205" y="97"/>
                  <a:pt x="207" y="96"/>
                </a:cubicBezTo>
                <a:cubicBezTo>
                  <a:pt x="207" y="96"/>
                  <a:pt x="213" y="92"/>
                  <a:pt x="212" y="92"/>
                </a:cubicBezTo>
                <a:cubicBezTo>
                  <a:pt x="211" y="93"/>
                  <a:pt x="207" y="95"/>
                  <a:pt x="207" y="96"/>
                </a:cubicBezTo>
                <a:cubicBezTo>
                  <a:pt x="204" y="97"/>
                  <a:pt x="201" y="100"/>
                  <a:pt x="197" y="101"/>
                </a:cubicBezTo>
                <a:cubicBezTo>
                  <a:pt x="197" y="102"/>
                  <a:pt x="198" y="101"/>
                  <a:pt x="196" y="103"/>
                </a:cubicBezTo>
                <a:cubicBezTo>
                  <a:pt x="192" y="104"/>
                  <a:pt x="183" y="110"/>
                  <a:pt x="180" y="114"/>
                </a:cubicBezTo>
                <a:cubicBezTo>
                  <a:pt x="175" y="115"/>
                  <a:pt x="167" y="123"/>
                  <a:pt x="160" y="128"/>
                </a:cubicBezTo>
                <a:cubicBezTo>
                  <a:pt x="161" y="128"/>
                  <a:pt x="163" y="127"/>
                  <a:pt x="161" y="129"/>
                </a:cubicBezTo>
                <a:cubicBezTo>
                  <a:pt x="164" y="127"/>
                  <a:pt x="163" y="126"/>
                  <a:pt x="165" y="125"/>
                </a:cubicBezTo>
                <a:cubicBezTo>
                  <a:pt x="166" y="125"/>
                  <a:pt x="167" y="124"/>
                  <a:pt x="165" y="127"/>
                </a:cubicBezTo>
                <a:cubicBezTo>
                  <a:pt x="167" y="125"/>
                  <a:pt x="166" y="126"/>
                  <a:pt x="168" y="125"/>
                </a:cubicBezTo>
                <a:cubicBezTo>
                  <a:pt x="168" y="124"/>
                  <a:pt x="169" y="122"/>
                  <a:pt x="167" y="123"/>
                </a:cubicBezTo>
                <a:cubicBezTo>
                  <a:pt x="172" y="119"/>
                  <a:pt x="174" y="119"/>
                  <a:pt x="177" y="116"/>
                </a:cubicBezTo>
                <a:cubicBezTo>
                  <a:pt x="176" y="117"/>
                  <a:pt x="178" y="116"/>
                  <a:pt x="179" y="115"/>
                </a:cubicBezTo>
                <a:cubicBezTo>
                  <a:pt x="179" y="115"/>
                  <a:pt x="178" y="115"/>
                  <a:pt x="179" y="114"/>
                </a:cubicBezTo>
                <a:cubicBezTo>
                  <a:pt x="183" y="113"/>
                  <a:pt x="189" y="107"/>
                  <a:pt x="193" y="105"/>
                </a:cubicBezTo>
                <a:cubicBezTo>
                  <a:pt x="193" y="105"/>
                  <a:pt x="192" y="105"/>
                  <a:pt x="194" y="104"/>
                </a:cubicBezTo>
                <a:cubicBezTo>
                  <a:pt x="193" y="106"/>
                  <a:pt x="196" y="103"/>
                  <a:pt x="198" y="102"/>
                </a:cubicBezTo>
                <a:cubicBezTo>
                  <a:pt x="198" y="103"/>
                  <a:pt x="189" y="108"/>
                  <a:pt x="194" y="106"/>
                </a:cubicBezTo>
                <a:cubicBezTo>
                  <a:pt x="192" y="107"/>
                  <a:pt x="190" y="108"/>
                  <a:pt x="190" y="108"/>
                </a:cubicBezTo>
                <a:cubicBezTo>
                  <a:pt x="194" y="106"/>
                  <a:pt x="190" y="109"/>
                  <a:pt x="189" y="110"/>
                </a:cubicBezTo>
                <a:cubicBezTo>
                  <a:pt x="194" y="107"/>
                  <a:pt x="196" y="106"/>
                  <a:pt x="200" y="103"/>
                </a:cubicBezTo>
                <a:cubicBezTo>
                  <a:pt x="201" y="103"/>
                  <a:pt x="200" y="103"/>
                  <a:pt x="201" y="102"/>
                </a:cubicBezTo>
                <a:cubicBezTo>
                  <a:pt x="202" y="102"/>
                  <a:pt x="205" y="100"/>
                  <a:pt x="205" y="99"/>
                </a:cubicBezTo>
                <a:cubicBezTo>
                  <a:pt x="207" y="98"/>
                  <a:pt x="210" y="96"/>
                  <a:pt x="210" y="97"/>
                </a:cubicBezTo>
                <a:cubicBezTo>
                  <a:pt x="212" y="96"/>
                  <a:pt x="213" y="96"/>
                  <a:pt x="213" y="95"/>
                </a:cubicBezTo>
                <a:cubicBezTo>
                  <a:pt x="211" y="96"/>
                  <a:pt x="215" y="94"/>
                  <a:pt x="214" y="94"/>
                </a:cubicBezTo>
                <a:cubicBezTo>
                  <a:pt x="213" y="95"/>
                  <a:pt x="213" y="94"/>
                  <a:pt x="211" y="95"/>
                </a:cubicBezTo>
                <a:cubicBezTo>
                  <a:pt x="211" y="96"/>
                  <a:pt x="207" y="98"/>
                  <a:pt x="205" y="99"/>
                </a:cubicBezTo>
                <a:cubicBezTo>
                  <a:pt x="205" y="99"/>
                  <a:pt x="202" y="101"/>
                  <a:pt x="202" y="101"/>
                </a:cubicBezTo>
                <a:cubicBezTo>
                  <a:pt x="200" y="101"/>
                  <a:pt x="205" y="99"/>
                  <a:pt x="203" y="100"/>
                </a:cubicBezTo>
                <a:close/>
                <a:moveTo>
                  <a:pt x="201" y="82"/>
                </a:moveTo>
                <a:cubicBezTo>
                  <a:pt x="203" y="81"/>
                  <a:pt x="203" y="82"/>
                  <a:pt x="205" y="81"/>
                </a:cubicBezTo>
                <a:cubicBezTo>
                  <a:pt x="205" y="80"/>
                  <a:pt x="206" y="80"/>
                  <a:pt x="205" y="79"/>
                </a:cubicBezTo>
                <a:cubicBezTo>
                  <a:pt x="203" y="80"/>
                  <a:pt x="202" y="81"/>
                  <a:pt x="201" y="82"/>
                </a:cubicBezTo>
                <a:close/>
                <a:moveTo>
                  <a:pt x="192" y="82"/>
                </a:moveTo>
                <a:cubicBezTo>
                  <a:pt x="192" y="81"/>
                  <a:pt x="194" y="80"/>
                  <a:pt x="194" y="80"/>
                </a:cubicBezTo>
                <a:cubicBezTo>
                  <a:pt x="192" y="80"/>
                  <a:pt x="187" y="84"/>
                  <a:pt x="190" y="83"/>
                </a:cubicBezTo>
                <a:cubicBezTo>
                  <a:pt x="192" y="81"/>
                  <a:pt x="191" y="83"/>
                  <a:pt x="191" y="83"/>
                </a:cubicBezTo>
                <a:cubicBezTo>
                  <a:pt x="192" y="83"/>
                  <a:pt x="194" y="82"/>
                  <a:pt x="195" y="81"/>
                </a:cubicBezTo>
                <a:cubicBezTo>
                  <a:pt x="195" y="81"/>
                  <a:pt x="195" y="82"/>
                  <a:pt x="195" y="82"/>
                </a:cubicBezTo>
                <a:cubicBezTo>
                  <a:pt x="197" y="81"/>
                  <a:pt x="197" y="81"/>
                  <a:pt x="197" y="81"/>
                </a:cubicBezTo>
                <a:cubicBezTo>
                  <a:pt x="197" y="80"/>
                  <a:pt x="197" y="80"/>
                  <a:pt x="197" y="80"/>
                </a:cubicBezTo>
                <a:cubicBezTo>
                  <a:pt x="194" y="82"/>
                  <a:pt x="193" y="81"/>
                  <a:pt x="192" y="82"/>
                </a:cubicBezTo>
                <a:close/>
                <a:moveTo>
                  <a:pt x="196" y="84"/>
                </a:moveTo>
                <a:cubicBezTo>
                  <a:pt x="193" y="86"/>
                  <a:pt x="192" y="85"/>
                  <a:pt x="192" y="85"/>
                </a:cubicBezTo>
                <a:cubicBezTo>
                  <a:pt x="192" y="86"/>
                  <a:pt x="191" y="86"/>
                  <a:pt x="191" y="87"/>
                </a:cubicBezTo>
                <a:cubicBezTo>
                  <a:pt x="193" y="86"/>
                  <a:pt x="192" y="87"/>
                  <a:pt x="194" y="87"/>
                </a:cubicBezTo>
                <a:cubicBezTo>
                  <a:pt x="196" y="86"/>
                  <a:pt x="195" y="86"/>
                  <a:pt x="197" y="85"/>
                </a:cubicBezTo>
                <a:cubicBezTo>
                  <a:pt x="198" y="84"/>
                  <a:pt x="195" y="86"/>
                  <a:pt x="195" y="85"/>
                </a:cubicBezTo>
                <a:cubicBezTo>
                  <a:pt x="195" y="85"/>
                  <a:pt x="198" y="82"/>
                  <a:pt x="196" y="83"/>
                </a:cubicBezTo>
                <a:cubicBezTo>
                  <a:pt x="196" y="83"/>
                  <a:pt x="196" y="83"/>
                  <a:pt x="196" y="84"/>
                </a:cubicBezTo>
                <a:close/>
                <a:moveTo>
                  <a:pt x="187" y="104"/>
                </a:moveTo>
                <a:cubicBezTo>
                  <a:pt x="188" y="103"/>
                  <a:pt x="188" y="105"/>
                  <a:pt x="192" y="103"/>
                </a:cubicBezTo>
                <a:cubicBezTo>
                  <a:pt x="192" y="102"/>
                  <a:pt x="190" y="103"/>
                  <a:pt x="190" y="103"/>
                </a:cubicBezTo>
                <a:cubicBezTo>
                  <a:pt x="192" y="102"/>
                  <a:pt x="193" y="101"/>
                  <a:pt x="194" y="99"/>
                </a:cubicBezTo>
                <a:cubicBezTo>
                  <a:pt x="195" y="100"/>
                  <a:pt x="195" y="100"/>
                  <a:pt x="195" y="100"/>
                </a:cubicBezTo>
                <a:cubicBezTo>
                  <a:pt x="197" y="98"/>
                  <a:pt x="198" y="98"/>
                  <a:pt x="201" y="96"/>
                </a:cubicBezTo>
                <a:cubicBezTo>
                  <a:pt x="200" y="96"/>
                  <a:pt x="201" y="94"/>
                  <a:pt x="200" y="95"/>
                </a:cubicBezTo>
                <a:cubicBezTo>
                  <a:pt x="196" y="97"/>
                  <a:pt x="191" y="101"/>
                  <a:pt x="189" y="102"/>
                </a:cubicBezTo>
                <a:cubicBezTo>
                  <a:pt x="188" y="103"/>
                  <a:pt x="191" y="102"/>
                  <a:pt x="188" y="103"/>
                </a:cubicBezTo>
                <a:cubicBezTo>
                  <a:pt x="188" y="103"/>
                  <a:pt x="187" y="104"/>
                  <a:pt x="187" y="104"/>
                </a:cubicBezTo>
                <a:close/>
                <a:moveTo>
                  <a:pt x="198" y="107"/>
                </a:moveTo>
                <a:cubicBezTo>
                  <a:pt x="200" y="106"/>
                  <a:pt x="201" y="105"/>
                  <a:pt x="202" y="105"/>
                </a:cubicBezTo>
                <a:cubicBezTo>
                  <a:pt x="201" y="105"/>
                  <a:pt x="199" y="106"/>
                  <a:pt x="198" y="106"/>
                </a:cubicBezTo>
                <a:cubicBezTo>
                  <a:pt x="200" y="105"/>
                  <a:pt x="200" y="104"/>
                  <a:pt x="202" y="103"/>
                </a:cubicBezTo>
                <a:cubicBezTo>
                  <a:pt x="201" y="104"/>
                  <a:pt x="203" y="102"/>
                  <a:pt x="205" y="102"/>
                </a:cubicBezTo>
                <a:cubicBezTo>
                  <a:pt x="204" y="101"/>
                  <a:pt x="200" y="104"/>
                  <a:pt x="197" y="105"/>
                </a:cubicBezTo>
                <a:cubicBezTo>
                  <a:pt x="199" y="105"/>
                  <a:pt x="196" y="108"/>
                  <a:pt x="198" y="107"/>
                </a:cubicBezTo>
                <a:close/>
                <a:moveTo>
                  <a:pt x="186" y="99"/>
                </a:moveTo>
                <a:cubicBezTo>
                  <a:pt x="183" y="101"/>
                  <a:pt x="173" y="108"/>
                  <a:pt x="182" y="103"/>
                </a:cubicBezTo>
                <a:cubicBezTo>
                  <a:pt x="183" y="101"/>
                  <a:pt x="187" y="99"/>
                  <a:pt x="183" y="102"/>
                </a:cubicBezTo>
                <a:cubicBezTo>
                  <a:pt x="186" y="100"/>
                  <a:pt x="187" y="99"/>
                  <a:pt x="188" y="98"/>
                </a:cubicBezTo>
                <a:cubicBezTo>
                  <a:pt x="187" y="99"/>
                  <a:pt x="187" y="98"/>
                  <a:pt x="186" y="99"/>
                </a:cubicBezTo>
                <a:close/>
                <a:moveTo>
                  <a:pt x="169" y="89"/>
                </a:moveTo>
                <a:cubicBezTo>
                  <a:pt x="171" y="89"/>
                  <a:pt x="178" y="83"/>
                  <a:pt x="174" y="85"/>
                </a:cubicBezTo>
                <a:cubicBezTo>
                  <a:pt x="174" y="86"/>
                  <a:pt x="171" y="88"/>
                  <a:pt x="169" y="89"/>
                </a:cubicBezTo>
                <a:close/>
                <a:moveTo>
                  <a:pt x="182" y="123"/>
                </a:moveTo>
                <a:cubicBezTo>
                  <a:pt x="187" y="120"/>
                  <a:pt x="189" y="118"/>
                  <a:pt x="195" y="114"/>
                </a:cubicBezTo>
                <a:cubicBezTo>
                  <a:pt x="194" y="115"/>
                  <a:pt x="195" y="113"/>
                  <a:pt x="194" y="114"/>
                </a:cubicBezTo>
                <a:cubicBezTo>
                  <a:pt x="194" y="114"/>
                  <a:pt x="191" y="117"/>
                  <a:pt x="189" y="118"/>
                </a:cubicBezTo>
                <a:cubicBezTo>
                  <a:pt x="190" y="117"/>
                  <a:pt x="190" y="117"/>
                  <a:pt x="190" y="116"/>
                </a:cubicBezTo>
                <a:cubicBezTo>
                  <a:pt x="188" y="118"/>
                  <a:pt x="186" y="120"/>
                  <a:pt x="183" y="121"/>
                </a:cubicBezTo>
                <a:cubicBezTo>
                  <a:pt x="184" y="121"/>
                  <a:pt x="184" y="120"/>
                  <a:pt x="183" y="121"/>
                </a:cubicBezTo>
                <a:cubicBezTo>
                  <a:pt x="183" y="121"/>
                  <a:pt x="182" y="123"/>
                  <a:pt x="182" y="123"/>
                </a:cubicBezTo>
                <a:close/>
                <a:moveTo>
                  <a:pt x="178" y="110"/>
                </a:moveTo>
                <a:cubicBezTo>
                  <a:pt x="180" y="109"/>
                  <a:pt x="180" y="109"/>
                  <a:pt x="180" y="109"/>
                </a:cubicBezTo>
                <a:cubicBezTo>
                  <a:pt x="178" y="111"/>
                  <a:pt x="182" y="109"/>
                  <a:pt x="182" y="108"/>
                </a:cubicBezTo>
                <a:cubicBezTo>
                  <a:pt x="181" y="108"/>
                  <a:pt x="179" y="109"/>
                  <a:pt x="178" y="110"/>
                </a:cubicBezTo>
                <a:close/>
                <a:moveTo>
                  <a:pt x="178" y="117"/>
                </a:moveTo>
                <a:cubicBezTo>
                  <a:pt x="177" y="118"/>
                  <a:pt x="176" y="118"/>
                  <a:pt x="175" y="120"/>
                </a:cubicBezTo>
                <a:cubicBezTo>
                  <a:pt x="176" y="119"/>
                  <a:pt x="176" y="119"/>
                  <a:pt x="177" y="119"/>
                </a:cubicBezTo>
                <a:cubicBezTo>
                  <a:pt x="178" y="118"/>
                  <a:pt x="182" y="116"/>
                  <a:pt x="181" y="116"/>
                </a:cubicBezTo>
                <a:cubicBezTo>
                  <a:pt x="177" y="119"/>
                  <a:pt x="181" y="114"/>
                  <a:pt x="178" y="117"/>
                </a:cubicBezTo>
                <a:close/>
                <a:moveTo>
                  <a:pt x="164" y="122"/>
                </a:moveTo>
                <a:cubicBezTo>
                  <a:pt x="169" y="117"/>
                  <a:pt x="172" y="117"/>
                  <a:pt x="177" y="112"/>
                </a:cubicBezTo>
                <a:cubicBezTo>
                  <a:pt x="174" y="114"/>
                  <a:pt x="176" y="112"/>
                  <a:pt x="174" y="113"/>
                </a:cubicBezTo>
                <a:cubicBezTo>
                  <a:pt x="171" y="116"/>
                  <a:pt x="165" y="119"/>
                  <a:pt x="164" y="122"/>
                </a:cubicBezTo>
                <a:close/>
                <a:moveTo>
                  <a:pt x="159" y="111"/>
                </a:moveTo>
                <a:cubicBezTo>
                  <a:pt x="160" y="110"/>
                  <a:pt x="164" y="108"/>
                  <a:pt x="164" y="107"/>
                </a:cubicBezTo>
                <a:cubicBezTo>
                  <a:pt x="162" y="109"/>
                  <a:pt x="158" y="112"/>
                  <a:pt x="159" y="111"/>
                </a:cubicBezTo>
                <a:close/>
                <a:moveTo>
                  <a:pt x="170" y="123"/>
                </a:moveTo>
                <a:cubicBezTo>
                  <a:pt x="172" y="122"/>
                  <a:pt x="175" y="118"/>
                  <a:pt x="172" y="121"/>
                </a:cubicBezTo>
                <a:cubicBezTo>
                  <a:pt x="172" y="121"/>
                  <a:pt x="173" y="120"/>
                  <a:pt x="173" y="121"/>
                </a:cubicBezTo>
                <a:cubicBezTo>
                  <a:pt x="172" y="121"/>
                  <a:pt x="168" y="124"/>
                  <a:pt x="170" y="123"/>
                </a:cubicBezTo>
                <a:close/>
                <a:moveTo>
                  <a:pt x="125" y="113"/>
                </a:moveTo>
                <a:cubicBezTo>
                  <a:pt x="123" y="114"/>
                  <a:pt x="123" y="114"/>
                  <a:pt x="123" y="114"/>
                </a:cubicBezTo>
                <a:cubicBezTo>
                  <a:pt x="123" y="115"/>
                  <a:pt x="122" y="116"/>
                  <a:pt x="123" y="115"/>
                </a:cubicBezTo>
                <a:cubicBezTo>
                  <a:pt x="125" y="114"/>
                  <a:pt x="125" y="114"/>
                  <a:pt x="125" y="113"/>
                </a:cubicBezTo>
                <a:cubicBezTo>
                  <a:pt x="125" y="113"/>
                  <a:pt x="126" y="113"/>
                  <a:pt x="126" y="112"/>
                </a:cubicBezTo>
                <a:cubicBezTo>
                  <a:pt x="125" y="113"/>
                  <a:pt x="125" y="113"/>
                  <a:pt x="125" y="113"/>
                </a:cubicBezTo>
                <a:close/>
                <a:moveTo>
                  <a:pt x="107" y="138"/>
                </a:moveTo>
                <a:cubicBezTo>
                  <a:pt x="106" y="138"/>
                  <a:pt x="106" y="138"/>
                  <a:pt x="105" y="139"/>
                </a:cubicBezTo>
                <a:cubicBezTo>
                  <a:pt x="105" y="138"/>
                  <a:pt x="107" y="136"/>
                  <a:pt x="107" y="136"/>
                </a:cubicBezTo>
                <a:cubicBezTo>
                  <a:pt x="105" y="138"/>
                  <a:pt x="104" y="139"/>
                  <a:pt x="102" y="141"/>
                </a:cubicBezTo>
                <a:cubicBezTo>
                  <a:pt x="104" y="141"/>
                  <a:pt x="106" y="140"/>
                  <a:pt x="108" y="139"/>
                </a:cubicBezTo>
                <a:cubicBezTo>
                  <a:pt x="104" y="141"/>
                  <a:pt x="110" y="134"/>
                  <a:pt x="107" y="137"/>
                </a:cubicBezTo>
                <a:cubicBezTo>
                  <a:pt x="107" y="137"/>
                  <a:pt x="107" y="137"/>
                  <a:pt x="107" y="138"/>
                </a:cubicBezTo>
                <a:close/>
                <a:moveTo>
                  <a:pt x="128" y="160"/>
                </a:moveTo>
                <a:cubicBezTo>
                  <a:pt x="127" y="161"/>
                  <a:pt x="126" y="161"/>
                  <a:pt x="126" y="161"/>
                </a:cubicBezTo>
                <a:cubicBezTo>
                  <a:pt x="125" y="163"/>
                  <a:pt x="128" y="160"/>
                  <a:pt x="128" y="162"/>
                </a:cubicBezTo>
                <a:cubicBezTo>
                  <a:pt x="127" y="163"/>
                  <a:pt x="126" y="164"/>
                  <a:pt x="125" y="164"/>
                </a:cubicBezTo>
                <a:cubicBezTo>
                  <a:pt x="125" y="165"/>
                  <a:pt x="128" y="162"/>
                  <a:pt x="129" y="162"/>
                </a:cubicBezTo>
                <a:cubicBezTo>
                  <a:pt x="128" y="162"/>
                  <a:pt x="127" y="163"/>
                  <a:pt x="127" y="163"/>
                </a:cubicBezTo>
                <a:cubicBezTo>
                  <a:pt x="131" y="161"/>
                  <a:pt x="128" y="162"/>
                  <a:pt x="131" y="159"/>
                </a:cubicBezTo>
                <a:cubicBezTo>
                  <a:pt x="130" y="159"/>
                  <a:pt x="127" y="162"/>
                  <a:pt x="128" y="160"/>
                </a:cubicBezTo>
                <a:close/>
                <a:moveTo>
                  <a:pt x="95" y="148"/>
                </a:moveTo>
                <a:cubicBezTo>
                  <a:pt x="95" y="148"/>
                  <a:pt x="96" y="148"/>
                  <a:pt x="96" y="148"/>
                </a:cubicBezTo>
                <a:cubicBezTo>
                  <a:pt x="94" y="149"/>
                  <a:pt x="94" y="150"/>
                  <a:pt x="94" y="150"/>
                </a:cubicBezTo>
                <a:cubicBezTo>
                  <a:pt x="98" y="147"/>
                  <a:pt x="99" y="145"/>
                  <a:pt x="101" y="143"/>
                </a:cubicBezTo>
                <a:cubicBezTo>
                  <a:pt x="102" y="143"/>
                  <a:pt x="102" y="142"/>
                  <a:pt x="102" y="141"/>
                </a:cubicBezTo>
                <a:cubicBezTo>
                  <a:pt x="100" y="143"/>
                  <a:pt x="97" y="147"/>
                  <a:pt x="95" y="148"/>
                </a:cubicBezTo>
                <a:close/>
                <a:moveTo>
                  <a:pt x="110" y="169"/>
                </a:moveTo>
                <a:cubicBezTo>
                  <a:pt x="110" y="169"/>
                  <a:pt x="111" y="169"/>
                  <a:pt x="111" y="169"/>
                </a:cubicBezTo>
                <a:cubicBezTo>
                  <a:pt x="110" y="170"/>
                  <a:pt x="109" y="171"/>
                  <a:pt x="109" y="171"/>
                </a:cubicBezTo>
                <a:cubicBezTo>
                  <a:pt x="112" y="168"/>
                  <a:pt x="113" y="166"/>
                  <a:pt x="114" y="165"/>
                </a:cubicBezTo>
                <a:cubicBezTo>
                  <a:pt x="114" y="165"/>
                  <a:pt x="114" y="165"/>
                  <a:pt x="114" y="165"/>
                </a:cubicBezTo>
                <a:cubicBezTo>
                  <a:pt x="112" y="167"/>
                  <a:pt x="111" y="169"/>
                  <a:pt x="110" y="169"/>
                </a:cubicBezTo>
                <a:close/>
                <a:moveTo>
                  <a:pt x="91" y="154"/>
                </a:moveTo>
                <a:cubicBezTo>
                  <a:pt x="92" y="155"/>
                  <a:pt x="92" y="155"/>
                  <a:pt x="92" y="155"/>
                </a:cubicBezTo>
                <a:cubicBezTo>
                  <a:pt x="94" y="153"/>
                  <a:pt x="93" y="153"/>
                  <a:pt x="94" y="152"/>
                </a:cubicBezTo>
                <a:cubicBezTo>
                  <a:pt x="94" y="152"/>
                  <a:pt x="94" y="152"/>
                  <a:pt x="95" y="152"/>
                </a:cubicBezTo>
                <a:cubicBezTo>
                  <a:pt x="95" y="152"/>
                  <a:pt x="95" y="151"/>
                  <a:pt x="95" y="151"/>
                </a:cubicBezTo>
                <a:cubicBezTo>
                  <a:pt x="94" y="151"/>
                  <a:pt x="94" y="151"/>
                  <a:pt x="94" y="152"/>
                </a:cubicBezTo>
                <a:cubicBezTo>
                  <a:pt x="93" y="153"/>
                  <a:pt x="93" y="153"/>
                  <a:pt x="91" y="154"/>
                </a:cubicBezTo>
                <a:close/>
                <a:moveTo>
                  <a:pt x="92" y="162"/>
                </a:moveTo>
                <a:cubicBezTo>
                  <a:pt x="94" y="162"/>
                  <a:pt x="97" y="157"/>
                  <a:pt x="99" y="155"/>
                </a:cubicBezTo>
                <a:cubicBezTo>
                  <a:pt x="96" y="158"/>
                  <a:pt x="95" y="159"/>
                  <a:pt x="92" y="162"/>
                </a:cubicBezTo>
                <a:close/>
                <a:moveTo>
                  <a:pt x="88" y="161"/>
                </a:moveTo>
                <a:cubicBezTo>
                  <a:pt x="87" y="161"/>
                  <a:pt x="87" y="161"/>
                  <a:pt x="87" y="161"/>
                </a:cubicBezTo>
                <a:cubicBezTo>
                  <a:pt x="87" y="161"/>
                  <a:pt x="87" y="161"/>
                  <a:pt x="87" y="161"/>
                </a:cubicBezTo>
                <a:cubicBezTo>
                  <a:pt x="87" y="162"/>
                  <a:pt x="87" y="162"/>
                  <a:pt x="87" y="162"/>
                </a:cubicBezTo>
                <a:cubicBezTo>
                  <a:pt x="87" y="162"/>
                  <a:pt x="87" y="162"/>
                  <a:pt x="87" y="162"/>
                </a:cubicBezTo>
                <a:cubicBezTo>
                  <a:pt x="87" y="162"/>
                  <a:pt x="87" y="163"/>
                  <a:pt x="87" y="163"/>
                </a:cubicBezTo>
                <a:cubicBezTo>
                  <a:pt x="87" y="163"/>
                  <a:pt x="87" y="162"/>
                  <a:pt x="87" y="162"/>
                </a:cubicBezTo>
                <a:cubicBezTo>
                  <a:pt x="87" y="162"/>
                  <a:pt x="87" y="162"/>
                  <a:pt x="88" y="161"/>
                </a:cubicBezTo>
                <a:cubicBezTo>
                  <a:pt x="89" y="160"/>
                  <a:pt x="89" y="160"/>
                  <a:pt x="89" y="160"/>
                </a:cubicBezTo>
                <a:cubicBezTo>
                  <a:pt x="88" y="162"/>
                  <a:pt x="90" y="159"/>
                  <a:pt x="91" y="158"/>
                </a:cubicBezTo>
                <a:cubicBezTo>
                  <a:pt x="91" y="157"/>
                  <a:pt x="93" y="157"/>
                  <a:pt x="94" y="156"/>
                </a:cubicBezTo>
                <a:cubicBezTo>
                  <a:pt x="92" y="156"/>
                  <a:pt x="90" y="158"/>
                  <a:pt x="88" y="161"/>
                </a:cubicBezTo>
                <a:close/>
                <a:moveTo>
                  <a:pt x="106" y="176"/>
                </a:moveTo>
                <a:cubicBezTo>
                  <a:pt x="106" y="177"/>
                  <a:pt x="105" y="177"/>
                  <a:pt x="105" y="178"/>
                </a:cubicBezTo>
                <a:cubicBezTo>
                  <a:pt x="104" y="178"/>
                  <a:pt x="104" y="178"/>
                  <a:pt x="104" y="178"/>
                </a:cubicBezTo>
                <a:cubicBezTo>
                  <a:pt x="104" y="179"/>
                  <a:pt x="103" y="179"/>
                  <a:pt x="103" y="180"/>
                </a:cubicBezTo>
                <a:cubicBezTo>
                  <a:pt x="104" y="179"/>
                  <a:pt x="104" y="180"/>
                  <a:pt x="104" y="179"/>
                </a:cubicBezTo>
                <a:cubicBezTo>
                  <a:pt x="105" y="179"/>
                  <a:pt x="105" y="180"/>
                  <a:pt x="106" y="179"/>
                </a:cubicBezTo>
                <a:cubicBezTo>
                  <a:pt x="105" y="179"/>
                  <a:pt x="105" y="179"/>
                  <a:pt x="105" y="179"/>
                </a:cubicBezTo>
                <a:cubicBezTo>
                  <a:pt x="105" y="178"/>
                  <a:pt x="105" y="179"/>
                  <a:pt x="106" y="178"/>
                </a:cubicBezTo>
                <a:cubicBezTo>
                  <a:pt x="105" y="179"/>
                  <a:pt x="108" y="175"/>
                  <a:pt x="108" y="175"/>
                </a:cubicBezTo>
                <a:cubicBezTo>
                  <a:pt x="108" y="175"/>
                  <a:pt x="108" y="175"/>
                  <a:pt x="109" y="175"/>
                </a:cubicBezTo>
                <a:cubicBezTo>
                  <a:pt x="108" y="175"/>
                  <a:pt x="107" y="175"/>
                  <a:pt x="106" y="176"/>
                </a:cubicBezTo>
                <a:close/>
                <a:moveTo>
                  <a:pt x="109" y="180"/>
                </a:moveTo>
                <a:cubicBezTo>
                  <a:pt x="108" y="180"/>
                  <a:pt x="108" y="180"/>
                  <a:pt x="108" y="180"/>
                </a:cubicBezTo>
                <a:cubicBezTo>
                  <a:pt x="108" y="181"/>
                  <a:pt x="108" y="181"/>
                  <a:pt x="108" y="181"/>
                </a:cubicBezTo>
                <a:cubicBezTo>
                  <a:pt x="107" y="181"/>
                  <a:pt x="107" y="181"/>
                  <a:pt x="107" y="181"/>
                </a:cubicBezTo>
                <a:cubicBezTo>
                  <a:pt x="107" y="181"/>
                  <a:pt x="107" y="181"/>
                  <a:pt x="107" y="181"/>
                </a:cubicBezTo>
                <a:cubicBezTo>
                  <a:pt x="106" y="182"/>
                  <a:pt x="106" y="183"/>
                  <a:pt x="105" y="184"/>
                </a:cubicBezTo>
                <a:cubicBezTo>
                  <a:pt x="106" y="184"/>
                  <a:pt x="107" y="183"/>
                  <a:pt x="107" y="182"/>
                </a:cubicBezTo>
                <a:cubicBezTo>
                  <a:pt x="108" y="182"/>
                  <a:pt x="108" y="182"/>
                  <a:pt x="108" y="182"/>
                </a:cubicBezTo>
                <a:cubicBezTo>
                  <a:pt x="108" y="182"/>
                  <a:pt x="108" y="182"/>
                  <a:pt x="110" y="180"/>
                </a:cubicBezTo>
                <a:cubicBezTo>
                  <a:pt x="110" y="180"/>
                  <a:pt x="109" y="180"/>
                  <a:pt x="109" y="180"/>
                </a:cubicBezTo>
                <a:close/>
                <a:moveTo>
                  <a:pt x="88" y="171"/>
                </a:moveTo>
                <a:cubicBezTo>
                  <a:pt x="89" y="170"/>
                  <a:pt x="88" y="170"/>
                  <a:pt x="88" y="170"/>
                </a:cubicBezTo>
                <a:cubicBezTo>
                  <a:pt x="89" y="171"/>
                  <a:pt x="90" y="169"/>
                  <a:pt x="90" y="169"/>
                </a:cubicBezTo>
                <a:cubicBezTo>
                  <a:pt x="90" y="169"/>
                  <a:pt x="90" y="168"/>
                  <a:pt x="89" y="169"/>
                </a:cubicBezTo>
                <a:cubicBezTo>
                  <a:pt x="89" y="169"/>
                  <a:pt x="88" y="170"/>
                  <a:pt x="88" y="171"/>
                </a:cubicBezTo>
                <a:close/>
                <a:moveTo>
                  <a:pt x="98" y="180"/>
                </a:moveTo>
                <a:cubicBezTo>
                  <a:pt x="99" y="179"/>
                  <a:pt x="99" y="180"/>
                  <a:pt x="100" y="180"/>
                </a:cubicBezTo>
                <a:cubicBezTo>
                  <a:pt x="99" y="179"/>
                  <a:pt x="98" y="179"/>
                  <a:pt x="98" y="180"/>
                </a:cubicBezTo>
                <a:close/>
                <a:moveTo>
                  <a:pt x="102" y="183"/>
                </a:moveTo>
                <a:cubicBezTo>
                  <a:pt x="102" y="182"/>
                  <a:pt x="101" y="182"/>
                  <a:pt x="102" y="182"/>
                </a:cubicBezTo>
                <a:cubicBezTo>
                  <a:pt x="102" y="182"/>
                  <a:pt x="102" y="183"/>
                  <a:pt x="102" y="182"/>
                </a:cubicBezTo>
                <a:cubicBezTo>
                  <a:pt x="102" y="182"/>
                  <a:pt x="101" y="182"/>
                  <a:pt x="101" y="182"/>
                </a:cubicBezTo>
                <a:cubicBezTo>
                  <a:pt x="102" y="182"/>
                  <a:pt x="101" y="183"/>
                  <a:pt x="102" y="183"/>
                </a:cubicBezTo>
                <a:close/>
                <a:moveTo>
                  <a:pt x="102" y="191"/>
                </a:moveTo>
                <a:cubicBezTo>
                  <a:pt x="102" y="191"/>
                  <a:pt x="104" y="189"/>
                  <a:pt x="104" y="188"/>
                </a:cubicBezTo>
                <a:cubicBezTo>
                  <a:pt x="103" y="187"/>
                  <a:pt x="103" y="186"/>
                  <a:pt x="102" y="187"/>
                </a:cubicBezTo>
                <a:cubicBezTo>
                  <a:pt x="104" y="188"/>
                  <a:pt x="101" y="190"/>
                  <a:pt x="102" y="191"/>
                </a:cubicBezTo>
                <a:close/>
                <a:moveTo>
                  <a:pt x="100" y="187"/>
                </a:moveTo>
                <a:cubicBezTo>
                  <a:pt x="100" y="187"/>
                  <a:pt x="99" y="187"/>
                  <a:pt x="100" y="187"/>
                </a:cubicBezTo>
                <a:cubicBezTo>
                  <a:pt x="100" y="187"/>
                  <a:pt x="101" y="187"/>
                  <a:pt x="101" y="187"/>
                </a:cubicBezTo>
                <a:cubicBezTo>
                  <a:pt x="100" y="187"/>
                  <a:pt x="100" y="187"/>
                  <a:pt x="100" y="187"/>
                </a:cubicBezTo>
                <a:close/>
                <a:moveTo>
                  <a:pt x="99" y="192"/>
                </a:moveTo>
                <a:cubicBezTo>
                  <a:pt x="97" y="193"/>
                  <a:pt x="94" y="197"/>
                  <a:pt x="94" y="198"/>
                </a:cubicBezTo>
                <a:cubicBezTo>
                  <a:pt x="95" y="197"/>
                  <a:pt x="96" y="196"/>
                  <a:pt x="97" y="194"/>
                </a:cubicBezTo>
                <a:cubicBezTo>
                  <a:pt x="97" y="195"/>
                  <a:pt x="97" y="195"/>
                  <a:pt x="97" y="194"/>
                </a:cubicBezTo>
                <a:cubicBezTo>
                  <a:pt x="98" y="192"/>
                  <a:pt x="101" y="192"/>
                  <a:pt x="102" y="189"/>
                </a:cubicBezTo>
                <a:cubicBezTo>
                  <a:pt x="101" y="189"/>
                  <a:pt x="101" y="190"/>
                  <a:pt x="101" y="190"/>
                </a:cubicBezTo>
                <a:cubicBezTo>
                  <a:pt x="100" y="189"/>
                  <a:pt x="102" y="189"/>
                  <a:pt x="102" y="188"/>
                </a:cubicBezTo>
                <a:cubicBezTo>
                  <a:pt x="100" y="189"/>
                  <a:pt x="100" y="191"/>
                  <a:pt x="98" y="191"/>
                </a:cubicBezTo>
                <a:cubicBezTo>
                  <a:pt x="99" y="191"/>
                  <a:pt x="99" y="192"/>
                  <a:pt x="99" y="192"/>
                </a:cubicBezTo>
                <a:close/>
                <a:moveTo>
                  <a:pt x="95" y="191"/>
                </a:moveTo>
                <a:cubicBezTo>
                  <a:pt x="96" y="191"/>
                  <a:pt x="95" y="192"/>
                  <a:pt x="96" y="192"/>
                </a:cubicBezTo>
                <a:cubicBezTo>
                  <a:pt x="96" y="191"/>
                  <a:pt x="98" y="191"/>
                  <a:pt x="97" y="190"/>
                </a:cubicBezTo>
                <a:cubicBezTo>
                  <a:pt x="98" y="190"/>
                  <a:pt x="98" y="189"/>
                  <a:pt x="98" y="189"/>
                </a:cubicBezTo>
                <a:cubicBezTo>
                  <a:pt x="98" y="189"/>
                  <a:pt x="97" y="189"/>
                  <a:pt x="98" y="189"/>
                </a:cubicBezTo>
                <a:cubicBezTo>
                  <a:pt x="98" y="189"/>
                  <a:pt x="99" y="189"/>
                  <a:pt x="100" y="188"/>
                </a:cubicBezTo>
                <a:cubicBezTo>
                  <a:pt x="99" y="187"/>
                  <a:pt x="99" y="187"/>
                  <a:pt x="99" y="187"/>
                </a:cubicBezTo>
                <a:cubicBezTo>
                  <a:pt x="98" y="187"/>
                  <a:pt x="99" y="188"/>
                  <a:pt x="98" y="188"/>
                </a:cubicBezTo>
                <a:cubicBezTo>
                  <a:pt x="98" y="187"/>
                  <a:pt x="96" y="189"/>
                  <a:pt x="97" y="190"/>
                </a:cubicBezTo>
                <a:cubicBezTo>
                  <a:pt x="96" y="190"/>
                  <a:pt x="96" y="190"/>
                  <a:pt x="96" y="190"/>
                </a:cubicBezTo>
                <a:cubicBezTo>
                  <a:pt x="96" y="190"/>
                  <a:pt x="97" y="190"/>
                  <a:pt x="96" y="191"/>
                </a:cubicBezTo>
                <a:cubicBezTo>
                  <a:pt x="96" y="190"/>
                  <a:pt x="96" y="190"/>
                  <a:pt x="96" y="190"/>
                </a:cubicBezTo>
                <a:cubicBezTo>
                  <a:pt x="96" y="191"/>
                  <a:pt x="96" y="191"/>
                  <a:pt x="95" y="191"/>
                </a:cubicBezTo>
                <a:close/>
                <a:moveTo>
                  <a:pt x="85" y="191"/>
                </a:moveTo>
                <a:cubicBezTo>
                  <a:pt x="85" y="194"/>
                  <a:pt x="82" y="195"/>
                  <a:pt x="81" y="197"/>
                </a:cubicBezTo>
                <a:cubicBezTo>
                  <a:pt x="82" y="198"/>
                  <a:pt x="82" y="197"/>
                  <a:pt x="82" y="197"/>
                </a:cubicBezTo>
                <a:cubicBezTo>
                  <a:pt x="84" y="195"/>
                  <a:pt x="85" y="193"/>
                  <a:pt x="87" y="192"/>
                </a:cubicBezTo>
                <a:cubicBezTo>
                  <a:pt x="87" y="192"/>
                  <a:pt x="87" y="193"/>
                  <a:pt x="88" y="193"/>
                </a:cubicBezTo>
                <a:cubicBezTo>
                  <a:pt x="88" y="193"/>
                  <a:pt x="89" y="191"/>
                  <a:pt x="90" y="191"/>
                </a:cubicBezTo>
                <a:cubicBezTo>
                  <a:pt x="89" y="190"/>
                  <a:pt x="89" y="190"/>
                  <a:pt x="89" y="190"/>
                </a:cubicBezTo>
                <a:cubicBezTo>
                  <a:pt x="89" y="191"/>
                  <a:pt x="88" y="193"/>
                  <a:pt x="87" y="192"/>
                </a:cubicBezTo>
                <a:cubicBezTo>
                  <a:pt x="87" y="191"/>
                  <a:pt x="88" y="190"/>
                  <a:pt x="89" y="189"/>
                </a:cubicBezTo>
                <a:cubicBezTo>
                  <a:pt x="88" y="189"/>
                  <a:pt x="88" y="188"/>
                  <a:pt x="87" y="189"/>
                </a:cubicBezTo>
                <a:cubicBezTo>
                  <a:pt x="88" y="189"/>
                  <a:pt x="87" y="190"/>
                  <a:pt x="88" y="190"/>
                </a:cubicBezTo>
                <a:cubicBezTo>
                  <a:pt x="87" y="190"/>
                  <a:pt x="88" y="190"/>
                  <a:pt x="87" y="190"/>
                </a:cubicBezTo>
                <a:cubicBezTo>
                  <a:pt x="86" y="190"/>
                  <a:pt x="86" y="192"/>
                  <a:pt x="85" y="191"/>
                </a:cubicBezTo>
                <a:cubicBezTo>
                  <a:pt x="86" y="191"/>
                  <a:pt x="86" y="191"/>
                  <a:pt x="86" y="191"/>
                </a:cubicBezTo>
                <a:cubicBezTo>
                  <a:pt x="85" y="191"/>
                  <a:pt x="86" y="191"/>
                  <a:pt x="85" y="191"/>
                </a:cubicBezTo>
                <a:close/>
                <a:moveTo>
                  <a:pt x="94" y="201"/>
                </a:moveTo>
                <a:cubicBezTo>
                  <a:pt x="95" y="200"/>
                  <a:pt x="94" y="199"/>
                  <a:pt x="95" y="200"/>
                </a:cubicBezTo>
                <a:cubicBezTo>
                  <a:pt x="95" y="199"/>
                  <a:pt x="95" y="199"/>
                  <a:pt x="96" y="199"/>
                </a:cubicBezTo>
                <a:cubicBezTo>
                  <a:pt x="94" y="198"/>
                  <a:pt x="94" y="200"/>
                  <a:pt x="94" y="201"/>
                </a:cubicBezTo>
                <a:close/>
                <a:moveTo>
                  <a:pt x="93" y="198"/>
                </a:moveTo>
                <a:cubicBezTo>
                  <a:pt x="93" y="199"/>
                  <a:pt x="93" y="199"/>
                  <a:pt x="92" y="199"/>
                </a:cubicBezTo>
                <a:cubicBezTo>
                  <a:pt x="93" y="200"/>
                  <a:pt x="91" y="200"/>
                  <a:pt x="92" y="200"/>
                </a:cubicBezTo>
                <a:cubicBezTo>
                  <a:pt x="92" y="199"/>
                  <a:pt x="94" y="199"/>
                  <a:pt x="93" y="198"/>
                </a:cubicBezTo>
                <a:close/>
                <a:moveTo>
                  <a:pt x="91" y="201"/>
                </a:moveTo>
                <a:cubicBezTo>
                  <a:pt x="91" y="202"/>
                  <a:pt x="91" y="201"/>
                  <a:pt x="90" y="201"/>
                </a:cubicBezTo>
                <a:cubicBezTo>
                  <a:pt x="90" y="202"/>
                  <a:pt x="91" y="202"/>
                  <a:pt x="91" y="202"/>
                </a:cubicBezTo>
                <a:cubicBezTo>
                  <a:pt x="91" y="202"/>
                  <a:pt x="91" y="202"/>
                  <a:pt x="91" y="203"/>
                </a:cubicBezTo>
                <a:cubicBezTo>
                  <a:pt x="91" y="202"/>
                  <a:pt x="92" y="202"/>
                  <a:pt x="91" y="202"/>
                </a:cubicBezTo>
                <a:cubicBezTo>
                  <a:pt x="92" y="201"/>
                  <a:pt x="92" y="202"/>
                  <a:pt x="92" y="201"/>
                </a:cubicBezTo>
                <a:cubicBezTo>
                  <a:pt x="92" y="201"/>
                  <a:pt x="92" y="201"/>
                  <a:pt x="92" y="201"/>
                </a:cubicBezTo>
                <a:cubicBezTo>
                  <a:pt x="92" y="200"/>
                  <a:pt x="92" y="201"/>
                  <a:pt x="93" y="201"/>
                </a:cubicBezTo>
                <a:cubicBezTo>
                  <a:pt x="93" y="200"/>
                  <a:pt x="93" y="200"/>
                  <a:pt x="93" y="200"/>
                </a:cubicBezTo>
                <a:cubicBezTo>
                  <a:pt x="92" y="199"/>
                  <a:pt x="92" y="201"/>
                  <a:pt x="91" y="201"/>
                </a:cubicBezTo>
                <a:close/>
                <a:moveTo>
                  <a:pt x="87" y="202"/>
                </a:moveTo>
                <a:cubicBezTo>
                  <a:pt x="87" y="203"/>
                  <a:pt x="86" y="204"/>
                  <a:pt x="86" y="205"/>
                </a:cubicBezTo>
                <a:cubicBezTo>
                  <a:pt x="88" y="203"/>
                  <a:pt x="89" y="204"/>
                  <a:pt x="90" y="205"/>
                </a:cubicBezTo>
                <a:cubicBezTo>
                  <a:pt x="89" y="204"/>
                  <a:pt x="90" y="204"/>
                  <a:pt x="90" y="204"/>
                </a:cubicBezTo>
                <a:cubicBezTo>
                  <a:pt x="90" y="204"/>
                  <a:pt x="89" y="204"/>
                  <a:pt x="89" y="203"/>
                </a:cubicBezTo>
                <a:cubicBezTo>
                  <a:pt x="89" y="204"/>
                  <a:pt x="89" y="203"/>
                  <a:pt x="88" y="203"/>
                </a:cubicBezTo>
                <a:cubicBezTo>
                  <a:pt x="88" y="203"/>
                  <a:pt x="88" y="203"/>
                  <a:pt x="88" y="203"/>
                </a:cubicBezTo>
                <a:cubicBezTo>
                  <a:pt x="88" y="203"/>
                  <a:pt x="88" y="203"/>
                  <a:pt x="88" y="203"/>
                </a:cubicBezTo>
                <a:cubicBezTo>
                  <a:pt x="88" y="203"/>
                  <a:pt x="88" y="202"/>
                  <a:pt x="89" y="202"/>
                </a:cubicBezTo>
                <a:cubicBezTo>
                  <a:pt x="87" y="202"/>
                  <a:pt x="88" y="201"/>
                  <a:pt x="87" y="202"/>
                </a:cubicBezTo>
                <a:close/>
                <a:moveTo>
                  <a:pt x="64" y="186"/>
                </a:moveTo>
                <a:cubicBezTo>
                  <a:pt x="65" y="186"/>
                  <a:pt x="65" y="186"/>
                  <a:pt x="65" y="186"/>
                </a:cubicBezTo>
                <a:cubicBezTo>
                  <a:pt x="65" y="186"/>
                  <a:pt x="65" y="186"/>
                  <a:pt x="65" y="186"/>
                </a:cubicBezTo>
                <a:cubicBezTo>
                  <a:pt x="65" y="186"/>
                  <a:pt x="65" y="186"/>
                  <a:pt x="65" y="186"/>
                </a:cubicBezTo>
                <a:cubicBezTo>
                  <a:pt x="65" y="186"/>
                  <a:pt x="65" y="186"/>
                  <a:pt x="65" y="186"/>
                </a:cubicBezTo>
                <a:cubicBezTo>
                  <a:pt x="65" y="186"/>
                  <a:pt x="64" y="186"/>
                  <a:pt x="64" y="186"/>
                </a:cubicBezTo>
                <a:close/>
                <a:moveTo>
                  <a:pt x="86" y="208"/>
                </a:moveTo>
                <a:cubicBezTo>
                  <a:pt x="86" y="208"/>
                  <a:pt x="86" y="207"/>
                  <a:pt x="86" y="207"/>
                </a:cubicBezTo>
                <a:cubicBezTo>
                  <a:pt x="85" y="207"/>
                  <a:pt x="87" y="207"/>
                  <a:pt x="87" y="206"/>
                </a:cubicBezTo>
                <a:cubicBezTo>
                  <a:pt x="86" y="206"/>
                  <a:pt x="85" y="208"/>
                  <a:pt x="86" y="208"/>
                </a:cubicBezTo>
                <a:close/>
                <a:moveTo>
                  <a:pt x="84" y="206"/>
                </a:moveTo>
                <a:cubicBezTo>
                  <a:pt x="84" y="206"/>
                  <a:pt x="84" y="207"/>
                  <a:pt x="85" y="206"/>
                </a:cubicBezTo>
                <a:cubicBezTo>
                  <a:pt x="84" y="206"/>
                  <a:pt x="84" y="205"/>
                  <a:pt x="84" y="206"/>
                </a:cubicBezTo>
                <a:cubicBezTo>
                  <a:pt x="84" y="206"/>
                  <a:pt x="83" y="205"/>
                  <a:pt x="84" y="206"/>
                </a:cubicBezTo>
                <a:close/>
                <a:moveTo>
                  <a:pt x="79" y="215"/>
                </a:moveTo>
                <a:cubicBezTo>
                  <a:pt x="79" y="215"/>
                  <a:pt x="79" y="215"/>
                  <a:pt x="80" y="215"/>
                </a:cubicBezTo>
                <a:cubicBezTo>
                  <a:pt x="80" y="214"/>
                  <a:pt x="82" y="213"/>
                  <a:pt x="81" y="212"/>
                </a:cubicBezTo>
                <a:cubicBezTo>
                  <a:pt x="81" y="212"/>
                  <a:pt x="81" y="212"/>
                  <a:pt x="81" y="212"/>
                </a:cubicBezTo>
                <a:cubicBezTo>
                  <a:pt x="81" y="212"/>
                  <a:pt x="80" y="212"/>
                  <a:pt x="80" y="212"/>
                </a:cubicBezTo>
                <a:cubicBezTo>
                  <a:pt x="81" y="212"/>
                  <a:pt x="81" y="212"/>
                  <a:pt x="81" y="213"/>
                </a:cubicBezTo>
                <a:cubicBezTo>
                  <a:pt x="80" y="212"/>
                  <a:pt x="80" y="213"/>
                  <a:pt x="80" y="212"/>
                </a:cubicBezTo>
                <a:cubicBezTo>
                  <a:pt x="79" y="212"/>
                  <a:pt x="79" y="212"/>
                  <a:pt x="79" y="213"/>
                </a:cubicBezTo>
                <a:cubicBezTo>
                  <a:pt x="79" y="214"/>
                  <a:pt x="77" y="216"/>
                  <a:pt x="76" y="217"/>
                </a:cubicBezTo>
                <a:cubicBezTo>
                  <a:pt x="77" y="217"/>
                  <a:pt x="77" y="216"/>
                  <a:pt x="77" y="217"/>
                </a:cubicBezTo>
                <a:cubicBezTo>
                  <a:pt x="77" y="217"/>
                  <a:pt x="77" y="217"/>
                  <a:pt x="77" y="217"/>
                </a:cubicBezTo>
                <a:cubicBezTo>
                  <a:pt x="77" y="217"/>
                  <a:pt x="78" y="216"/>
                  <a:pt x="79" y="216"/>
                </a:cubicBezTo>
                <a:cubicBezTo>
                  <a:pt x="78" y="216"/>
                  <a:pt x="78" y="215"/>
                  <a:pt x="78" y="215"/>
                </a:cubicBezTo>
                <a:cubicBezTo>
                  <a:pt x="79" y="215"/>
                  <a:pt x="78" y="215"/>
                  <a:pt x="79" y="215"/>
                </a:cubicBezTo>
                <a:cubicBezTo>
                  <a:pt x="79" y="215"/>
                  <a:pt x="79" y="215"/>
                  <a:pt x="79" y="215"/>
                </a:cubicBezTo>
                <a:close/>
                <a:moveTo>
                  <a:pt x="74" y="207"/>
                </a:moveTo>
                <a:cubicBezTo>
                  <a:pt x="73" y="207"/>
                  <a:pt x="73" y="208"/>
                  <a:pt x="72" y="207"/>
                </a:cubicBezTo>
                <a:cubicBezTo>
                  <a:pt x="71" y="209"/>
                  <a:pt x="70" y="210"/>
                  <a:pt x="69" y="210"/>
                </a:cubicBezTo>
                <a:cubicBezTo>
                  <a:pt x="68" y="211"/>
                  <a:pt x="69" y="210"/>
                  <a:pt x="69" y="211"/>
                </a:cubicBezTo>
                <a:cubicBezTo>
                  <a:pt x="68" y="211"/>
                  <a:pt x="69" y="212"/>
                  <a:pt x="68" y="212"/>
                </a:cubicBezTo>
                <a:cubicBezTo>
                  <a:pt x="69" y="212"/>
                  <a:pt x="69" y="211"/>
                  <a:pt x="68" y="211"/>
                </a:cubicBezTo>
                <a:cubicBezTo>
                  <a:pt x="68" y="212"/>
                  <a:pt x="67" y="212"/>
                  <a:pt x="68" y="213"/>
                </a:cubicBezTo>
                <a:cubicBezTo>
                  <a:pt x="68" y="213"/>
                  <a:pt x="68" y="213"/>
                  <a:pt x="68" y="213"/>
                </a:cubicBezTo>
                <a:cubicBezTo>
                  <a:pt x="69" y="212"/>
                  <a:pt x="69" y="213"/>
                  <a:pt x="69" y="214"/>
                </a:cubicBezTo>
                <a:cubicBezTo>
                  <a:pt x="70" y="213"/>
                  <a:pt x="70" y="211"/>
                  <a:pt x="71" y="211"/>
                </a:cubicBezTo>
                <a:cubicBezTo>
                  <a:pt x="70" y="211"/>
                  <a:pt x="70" y="212"/>
                  <a:pt x="70" y="212"/>
                </a:cubicBezTo>
                <a:cubicBezTo>
                  <a:pt x="71" y="212"/>
                  <a:pt x="71" y="212"/>
                  <a:pt x="71" y="212"/>
                </a:cubicBezTo>
                <a:cubicBezTo>
                  <a:pt x="71" y="213"/>
                  <a:pt x="70" y="213"/>
                  <a:pt x="71" y="214"/>
                </a:cubicBezTo>
                <a:cubicBezTo>
                  <a:pt x="69" y="213"/>
                  <a:pt x="70" y="215"/>
                  <a:pt x="69" y="216"/>
                </a:cubicBezTo>
                <a:cubicBezTo>
                  <a:pt x="68" y="217"/>
                  <a:pt x="66" y="218"/>
                  <a:pt x="67" y="219"/>
                </a:cubicBezTo>
                <a:cubicBezTo>
                  <a:pt x="65" y="219"/>
                  <a:pt x="64" y="222"/>
                  <a:pt x="62" y="223"/>
                </a:cubicBezTo>
                <a:cubicBezTo>
                  <a:pt x="63" y="223"/>
                  <a:pt x="62" y="223"/>
                  <a:pt x="63" y="223"/>
                </a:cubicBezTo>
                <a:cubicBezTo>
                  <a:pt x="63" y="223"/>
                  <a:pt x="62" y="225"/>
                  <a:pt x="63" y="225"/>
                </a:cubicBezTo>
                <a:cubicBezTo>
                  <a:pt x="63" y="224"/>
                  <a:pt x="63" y="223"/>
                  <a:pt x="64" y="223"/>
                </a:cubicBezTo>
                <a:cubicBezTo>
                  <a:pt x="64" y="221"/>
                  <a:pt x="67" y="221"/>
                  <a:pt x="67" y="219"/>
                </a:cubicBezTo>
                <a:cubicBezTo>
                  <a:pt x="68" y="218"/>
                  <a:pt x="68" y="218"/>
                  <a:pt x="69" y="217"/>
                </a:cubicBezTo>
                <a:cubicBezTo>
                  <a:pt x="69" y="217"/>
                  <a:pt x="68" y="217"/>
                  <a:pt x="69" y="216"/>
                </a:cubicBezTo>
                <a:cubicBezTo>
                  <a:pt x="70" y="217"/>
                  <a:pt x="69" y="216"/>
                  <a:pt x="69" y="216"/>
                </a:cubicBezTo>
                <a:cubicBezTo>
                  <a:pt x="70" y="216"/>
                  <a:pt x="73" y="213"/>
                  <a:pt x="72" y="212"/>
                </a:cubicBezTo>
                <a:cubicBezTo>
                  <a:pt x="73" y="212"/>
                  <a:pt x="73" y="212"/>
                  <a:pt x="73" y="212"/>
                </a:cubicBezTo>
                <a:cubicBezTo>
                  <a:pt x="73" y="211"/>
                  <a:pt x="73" y="210"/>
                  <a:pt x="72" y="210"/>
                </a:cubicBezTo>
                <a:cubicBezTo>
                  <a:pt x="73" y="210"/>
                  <a:pt x="73" y="210"/>
                  <a:pt x="73" y="211"/>
                </a:cubicBezTo>
                <a:cubicBezTo>
                  <a:pt x="72" y="210"/>
                  <a:pt x="72" y="211"/>
                  <a:pt x="72" y="211"/>
                </a:cubicBezTo>
                <a:cubicBezTo>
                  <a:pt x="72" y="210"/>
                  <a:pt x="72" y="209"/>
                  <a:pt x="72" y="209"/>
                </a:cubicBezTo>
                <a:cubicBezTo>
                  <a:pt x="72" y="210"/>
                  <a:pt x="71" y="210"/>
                  <a:pt x="71" y="210"/>
                </a:cubicBezTo>
                <a:cubicBezTo>
                  <a:pt x="72" y="210"/>
                  <a:pt x="71" y="209"/>
                  <a:pt x="72" y="209"/>
                </a:cubicBezTo>
                <a:cubicBezTo>
                  <a:pt x="73" y="209"/>
                  <a:pt x="72" y="207"/>
                  <a:pt x="74" y="208"/>
                </a:cubicBezTo>
                <a:cubicBezTo>
                  <a:pt x="74" y="208"/>
                  <a:pt x="74" y="207"/>
                  <a:pt x="74" y="207"/>
                </a:cubicBezTo>
                <a:close/>
                <a:moveTo>
                  <a:pt x="64" y="211"/>
                </a:moveTo>
                <a:cubicBezTo>
                  <a:pt x="66" y="211"/>
                  <a:pt x="67" y="206"/>
                  <a:pt x="68" y="207"/>
                </a:cubicBezTo>
                <a:cubicBezTo>
                  <a:pt x="68" y="206"/>
                  <a:pt x="70" y="205"/>
                  <a:pt x="69" y="204"/>
                </a:cubicBezTo>
                <a:cubicBezTo>
                  <a:pt x="68" y="206"/>
                  <a:pt x="66" y="208"/>
                  <a:pt x="64" y="211"/>
                </a:cubicBezTo>
                <a:close/>
                <a:moveTo>
                  <a:pt x="73" y="215"/>
                </a:moveTo>
                <a:cubicBezTo>
                  <a:pt x="73" y="215"/>
                  <a:pt x="74" y="214"/>
                  <a:pt x="73" y="214"/>
                </a:cubicBezTo>
                <a:cubicBezTo>
                  <a:pt x="73" y="215"/>
                  <a:pt x="72" y="214"/>
                  <a:pt x="72" y="215"/>
                </a:cubicBezTo>
                <a:cubicBezTo>
                  <a:pt x="72" y="215"/>
                  <a:pt x="71" y="215"/>
                  <a:pt x="71" y="217"/>
                </a:cubicBezTo>
                <a:cubicBezTo>
                  <a:pt x="71" y="217"/>
                  <a:pt x="71" y="217"/>
                  <a:pt x="71" y="217"/>
                </a:cubicBezTo>
                <a:cubicBezTo>
                  <a:pt x="72" y="217"/>
                  <a:pt x="73" y="215"/>
                  <a:pt x="74" y="216"/>
                </a:cubicBezTo>
                <a:cubicBezTo>
                  <a:pt x="74" y="216"/>
                  <a:pt x="74" y="215"/>
                  <a:pt x="75" y="215"/>
                </a:cubicBezTo>
                <a:cubicBezTo>
                  <a:pt x="74" y="214"/>
                  <a:pt x="74" y="214"/>
                  <a:pt x="74" y="213"/>
                </a:cubicBezTo>
                <a:cubicBezTo>
                  <a:pt x="75" y="213"/>
                  <a:pt x="75" y="212"/>
                  <a:pt x="76" y="212"/>
                </a:cubicBezTo>
                <a:cubicBezTo>
                  <a:pt x="75" y="212"/>
                  <a:pt x="76" y="211"/>
                  <a:pt x="76" y="211"/>
                </a:cubicBezTo>
                <a:cubicBezTo>
                  <a:pt x="75" y="211"/>
                  <a:pt x="74" y="213"/>
                  <a:pt x="73" y="214"/>
                </a:cubicBezTo>
                <a:cubicBezTo>
                  <a:pt x="74" y="214"/>
                  <a:pt x="74" y="215"/>
                  <a:pt x="73" y="215"/>
                </a:cubicBezTo>
                <a:close/>
                <a:moveTo>
                  <a:pt x="74" y="210"/>
                </a:moveTo>
                <a:cubicBezTo>
                  <a:pt x="74" y="210"/>
                  <a:pt x="74" y="210"/>
                  <a:pt x="74" y="210"/>
                </a:cubicBezTo>
                <a:cubicBezTo>
                  <a:pt x="75" y="211"/>
                  <a:pt x="75" y="211"/>
                  <a:pt x="75" y="211"/>
                </a:cubicBezTo>
                <a:cubicBezTo>
                  <a:pt x="75" y="210"/>
                  <a:pt x="75" y="210"/>
                  <a:pt x="75" y="210"/>
                </a:cubicBezTo>
                <a:cubicBezTo>
                  <a:pt x="75" y="210"/>
                  <a:pt x="75" y="210"/>
                  <a:pt x="75" y="210"/>
                </a:cubicBezTo>
                <a:cubicBezTo>
                  <a:pt x="75" y="210"/>
                  <a:pt x="74" y="210"/>
                  <a:pt x="74" y="210"/>
                </a:cubicBezTo>
                <a:close/>
                <a:moveTo>
                  <a:pt x="48" y="194"/>
                </a:moveTo>
                <a:cubicBezTo>
                  <a:pt x="47" y="194"/>
                  <a:pt x="49" y="193"/>
                  <a:pt x="48" y="193"/>
                </a:cubicBezTo>
                <a:cubicBezTo>
                  <a:pt x="47" y="193"/>
                  <a:pt x="47" y="195"/>
                  <a:pt x="48" y="194"/>
                </a:cubicBezTo>
                <a:close/>
                <a:moveTo>
                  <a:pt x="75" y="220"/>
                </a:moveTo>
                <a:cubicBezTo>
                  <a:pt x="76" y="219"/>
                  <a:pt x="77" y="219"/>
                  <a:pt x="77" y="217"/>
                </a:cubicBezTo>
                <a:cubicBezTo>
                  <a:pt x="76" y="218"/>
                  <a:pt x="75" y="219"/>
                  <a:pt x="75" y="220"/>
                </a:cubicBezTo>
                <a:close/>
                <a:moveTo>
                  <a:pt x="39" y="198"/>
                </a:moveTo>
                <a:cubicBezTo>
                  <a:pt x="39" y="199"/>
                  <a:pt x="39" y="198"/>
                  <a:pt x="39" y="199"/>
                </a:cubicBezTo>
                <a:cubicBezTo>
                  <a:pt x="40" y="199"/>
                  <a:pt x="40" y="198"/>
                  <a:pt x="40" y="198"/>
                </a:cubicBezTo>
                <a:cubicBezTo>
                  <a:pt x="40" y="198"/>
                  <a:pt x="39" y="198"/>
                  <a:pt x="39" y="198"/>
                </a:cubicBezTo>
                <a:close/>
                <a:moveTo>
                  <a:pt x="67" y="230"/>
                </a:moveTo>
                <a:cubicBezTo>
                  <a:pt x="68" y="230"/>
                  <a:pt x="68" y="229"/>
                  <a:pt x="67" y="229"/>
                </a:cubicBezTo>
                <a:cubicBezTo>
                  <a:pt x="67" y="229"/>
                  <a:pt x="66" y="229"/>
                  <a:pt x="67" y="230"/>
                </a:cubicBezTo>
                <a:cubicBezTo>
                  <a:pt x="67" y="230"/>
                  <a:pt x="67" y="230"/>
                  <a:pt x="67" y="230"/>
                </a:cubicBezTo>
                <a:cubicBezTo>
                  <a:pt x="68" y="230"/>
                  <a:pt x="71" y="228"/>
                  <a:pt x="70" y="227"/>
                </a:cubicBezTo>
                <a:cubicBezTo>
                  <a:pt x="70" y="228"/>
                  <a:pt x="69" y="228"/>
                  <a:pt x="68" y="228"/>
                </a:cubicBezTo>
                <a:cubicBezTo>
                  <a:pt x="68" y="228"/>
                  <a:pt x="67" y="228"/>
                  <a:pt x="68" y="227"/>
                </a:cubicBezTo>
                <a:cubicBezTo>
                  <a:pt x="67" y="228"/>
                  <a:pt x="67" y="229"/>
                  <a:pt x="68" y="229"/>
                </a:cubicBezTo>
                <a:cubicBezTo>
                  <a:pt x="68" y="229"/>
                  <a:pt x="68" y="229"/>
                  <a:pt x="68" y="230"/>
                </a:cubicBezTo>
                <a:cubicBezTo>
                  <a:pt x="68" y="229"/>
                  <a:pt x="67" y="230"/>
                  <a:pt x="67" y="230"/>
                </a:cubicBezTo>
                <a:close/>
                <a:moveTo>
                  <a:pt x="57" y="232"/>
                </a:moveTo>
                <a:cubicBezTo>
                  <a:pt x="56" y="231"/>
                  <a:pt x="57" y="233"/>
                  <a:pt x="56" y="233"/>
                </a:cubicBezTo>
                <a:cubicBezTo>
                  <a:pt x="56" y="233"/>
                  <a:pt x="57" y="233"/>
                  <a:pt x="57" y="232"/>
                </a:cubicBezTo>
                <a:cubicBezTo>
                  <a:pt x="57" y="231"/>
                  <a:pt x="60" y="229"/>
                  <a:pt x="61" y="228"/>
                </a:cubicBezTo>
                <a:cubicBezTo>
                  <a:pt x="60" y="228"/>
                  <a:pt x="60" y="227"/>
                  <a:pt x="60" y="227"/>
                </a:cubicBezTo>
                <a:cubicBezTo>
                  <a:pt x="61" y="227"/>
                  <a:pt x="62" y="226"/>
                  <a:pt x="62" y="226"/>
                </a:cubicBezTo>
                <a:cubicBezTo>
                  <a:pt x="61" y="226"/>
                  <a:pt x="61" y="226"/>
                  <a:pt x="60" y="226"/>
                </a:cubicBezTo>
                <a:cubicBezTo>
                  <a:pt x="61" y="226"/>
                  <a:pt x="61" y="227"/>
                  <a:pt x="61" y="227"/>
                </a:cubicBezTo>
                <a:cubicBezTo>
                  <a:pt x="59" y="228"/>
                  <a:pt x="58" y="230"/>
                  <a:pt x="57" y="232"/>
                </a:cubicBezTo>
                <a:close/>
                <a:moveTo>
                  <a:pt x="66" y="232"/>
                </a:moveTo>
                <a:cubicBezTo>
                  <a:pt x="67" y="232"/>
                  <a:pt x="65" y="232"/>
                  <a:pt x="65" y="231"/>
                </a:cubicBezTo>
                <a:cubicBezTo>
                  <a:pt x="66" y="232"/>
                  <a:pt x="64" y="232"/>
                  <a:pt x="64" y="233"/>
                </a:cubicBezTo>
                <a:cubicBezTo>
                  <a:pt x="65" y="233"/>
                  <a:pt x="65" y="233"/>
                  <a:pt x="66" y="233"/>
                </a:cubicBezTo>
                <a:cubicBezTo>
                  <a:pt x="65" y="232"/>
                  <a:pt x="65" y="233"/>
                  <a:pt x="65" y="233"/>
                </a:cubicBezTo>
                <a:cubicBezTo>
                  <a:pt x="65" y="232"/>
                  <a:pt x="65" y="232"/>
                  <a:pt x="66" y="232"/>
                </a:cubicBezTo>
                <a:cubicBezTo>
                  <a:pt x="66" y="232"/>
                  <a:pt x="66" y="232"/>
                  <a:pt x="66" y="233"/>
                </a:cubicBezTo>
                <a:cubicBezTo>
                  <a:pt x="67" y="232"/>
                  <a:pt x="68" y="232"/>
                  <a:pt x="67" y="231"/>
                </a:cubicBezTo>
                <a:cubicBezTo>
                  <a:pt x="67" y="231"/>
                  <a:pt x="67" y="232"/>
                  <a:pt x="66" y="232"/>
                </a:cubicBezTo>
                <a:close/>
                <a:moveTo>
                  <a:pt x="50" y="233"/>
                </a:moveTo>
                <a:cubicBezTo>
                  <a:pt x="50" y="232"/>
                  <a:pt x="50" y="232"/>
                  <a:pt x="50" y="232"/>
                </a:cubicBezTo>
                <a:cubicBezTo>
                  <a:pt x="49" y="233"/>
                  <a:pt x="49" y="233"/>
                  <a:pt x="49" y="233"/>
                </a:cubicBezTo>
                <a:cubicBezTo>
                  <a:pt x="49" y="233"/>
                  <a:pt x="49" y="233"/>
                  <a:pt x="49" y="233"/>
                </a:cubicBezTo>
                <a:cubicBezTo>
                  <a:pt x="48" y="233"/>
                  <a:pt x="48" y="234"/>
                  <a:pt x="47" y="235"/>
                </a:cubicBezTo>
                <a:cubicBezTo>
                  <a:pt x="48" y="233"/>
                  <a:pt x="49" y="231"/>
                  <a:pt x="50" y="229"/>
                </a:cubicBezTo>
                <a:cubicBezTo>
                  <a:pt x="52" y="228"/>
                  <a:pt x="53" y="226"/>
                  <a:pt x="55" y="224"/>
                </a:cubicBezTo>
                <a:cubicBezTo>
                  <a:pt x="55" y="225"/>
                  <a:pt x="54" y="226"/>
                  <a:pt x="53" y="227"/>
                </a:cubicBezTo>
                <a:cubicBezTo>
                  <a:pt x="52" y="228"/>
                  <a:pt x="53" y="228"/>
                  <a:pt x="52" y="229"/>
                </a:cubicBezTo>
                <a:cubicBezTo>
                  <a:pt x="52" y="229"/>
                  <a:pt x="52" y="230"/>
                  <a:pt x="52" y="229"/>
                </a:cubicBezTo>
                <a:cubicBezTo>
                  <a:pt x="52" y="231"/>
                  <a:pt x="50" y="232"/>
                  <a:pt x="50" y="233"/>
                </a:cubicBezTo>
                <a:close/>
                <a:moveTo>
                  <a:pt x="51" y="231"/>
                </a:moveTo>
                <a:cubicBezTo>
                  <a:pt x="51" y="231"/>
                  <a:pt x="50" y="231"/>
                  <a:pt x="50" y="231"/>
                </a:cubicBezTo>
                <a:cubicBezTo>
                  <a:pt x="50" y="232"/>
                  <a:pt x="50" y="232"/>
                  <a:pt x="51" y="231"/>
                </a:cubicBezTo>
                <a:close/>
                <a:moveTo>
                  <a:pt x="47" y="227"/>
                </a:moveTo>
                <a:cubicBezTo>
                  <a:pt x="47" y="226"/>
                  <a:pt x="48" y="225"/>
                  <a:pt x="48" y="225"/>
                </a:cubicBezTo>
                <a:cubicBezTo>
                  <a:pt x="47" y="225"/>
                  <a:pt x="47" y="225"/>
                  <a:pt x="47" y="225"/>
                </a:cubicBezTo>
                <a:cubicBezTo>
                  <a:pt x="48" y="226"/>
                  <a:pt x="46" y="226"/>
                  <a:pt x="47" y="227"/>
                </a:cubicBezTo>
                <a:close/>
                <a:moveTo>
                  <a:pt x="64" y="239"/>
                </a:moveTo>
                <a:cubicBezTo>
                  <a:pt x="64" y="238"/>
                  <a:pt x="65" y="238"/>
                  <a:pt x="64" y="238"/>
                </a:cubicBezTo>
                <a:cubicBezTo>
                  <a:pt x="64" y="238"/>
                  <a:pt x="64" y="238"/>
                  <a:pt x="64" y="238"/>
                </a:cubicBezTo>
                <a:cubicBezTo>
                  <a:pt x="65" y="238"/>
                  <a:pt x="63" y="239"/>
                  <a:pt x="64" y="239"/>
                </a:cubicBezTo>
                <a:close/>
                <a:moveTo>
                  <a:pt x="54" y="231"/>
                </a:moveTo>
                <a:cubicBezTo>
                  <a:pt x="53" y="232"/>
                  <a:pt x="53" y="232"/>
                  <a:pt x="53" y="232"/>
                </a:cubicBezTo>
                <a:cubicBezTo>
                  <a:pt x="53" y="231"/>
                  <a:pt x="53" y="231"/>
                  <a:pt x="53" y="231"/>
                </a:cubicBezTo>
                <a:cubicBezTo>
                  <a:pt x="53" y="231"/>
                  <a:pt x="52" y="231"/>
                  <a:pt x="52" y="231"/>
                </a:cubicBezTo>
                <a:cubicBezTo>
                  <a:pt x="52" y="232"/>
                  <a:pt x="53" y="232"/>
                  <a:pt x="52" y="232"/>
                </a:cubicBezTo>
                <a:cubicBezTo>
                  <a:pt x="51" y="232"/>
                  <a:pt x="51" y="234"/>
                  <a:pt x="50" y="235"/>
                </a:cubicBezTo>
                <a:cubicBezTo>
                  <a:pt x="50" y="235"/>
                  <a:pt x="51" y="236"/>
                  <a:pt x="51" y="235"/>
                </a:cubicBezTo>
                <a:cubicBezTo>
                  <a:pt x="52" y="235"/>
                  <a:pt x="50" y="235"/>
                  <a:pt x="51" y="235"/>
                </a:cubicBezTo>
                <a:cubicBezTo>
                  <a:pt x="51" y="235"/>
                  <a:pt x="52" y="235"/>
                  <a:pt x="52" y="234"/>
                </a:cubicBezTo>
                <a:cubicBezTo>
                  <a:pt x="51" y="234"/>
                  <a:pt x="51" y="234"/>
                  <a:pt x="51" y="233"/>
                </a:cubicBezTo>
                <a:cubicBezTo>
                  <a:pt x="52" y="233"/>
                  <a:pt x="52" y="232"/>
                  <a:pt x="53" y="232"/>
                </a:cubicBezTo>
                <a:cubicBezTo>
                  <a:pt x="53" y="232"/>
                  <a:pt x="53" y="233"/>
                  <a:pt x="53" y="233"/>
                </a:cubicBezTo>
                <a:cubicBezTo>
                  <a:pt x="54" y="232"/>
                  <a:pt x="54" y="231"/>
                  <a:pt x="53" y="231"/>
                </a:cubicBezTo>
                <a:cubicBezTo>
                  <a:pt x="53" y="231"/>
                  <a:pt x="54" y="231"/>
                  <a:pt x="54" y="231"/>
                </a:cubicBezTo>
                <a:close/>
                <a:moveTo>
                  <a:pt x="53" y="236"/>
                </a:moveTo>
                <a:cubicBezTo>
                  <a:pt x="54" y="237"/>
                  <a:pt x="51" y="238"/>
                  <a:pt x="52" y="239"/>
                </a:cubicBezTo>
                <a:cubicBezTo>
                  <a:pt x="53" y="237"/>
                  <a:pt x="55" y="235"/>
                  <a:pt x="56" y="233"/>
                </a:cubicBezTo>
                <a:cubicBezTo>
                  <a:pt x="55" y="234"/>
                  <a:pt x="55" y="235"/>
                  <a:pt x="54" y="235"/>
                </a:cubicBezTo>
                <a:cubicBezTo>
                  <a:pt x="54" y="236"/>
                  <a:pt x="54" y="236"/>
                  <a:pt x="54" y="235"/>
                </a:cubicBezTo>
                <a:cubicBezTo>
                  <a:pt x="54" y="236"/>
                  <a:pt x="53" y="237"/>
                  <a:pt x="53" y="236"/>
                </a:cubicBezTo>
                <a:close/>
                <a:moveTo>
                  <a:pt x="59" y="240"/>
                </a:moveTo>
                <a:cubicBezTo>
                  <a:pt x="59" y="240"/>
                  <a:pt x="60" y="240"/>
                  <a:pt x="60" y="240"/>
                </a:cubicBezTo>
                <a:cubicBezTo>
                  <a:pt x="60" y="239"/>
                  <a:pt x="60" y="240"/>
                  <a:pt x="59" y="239"/>
                </a:cubicBezTo>
                <a:cubicBezTo>
                  <a:pt x="60" y="239"/>
                  <a:pt x="59" y="239"/>
                  <a:pt x="59" y="239"/>
                </a:cubicBezTo>
                <a:cubicBezTo>
                  <a:pt x="60" y="240"/>
                  <a:pt x="59" y="240"/>
                  <a:pt x="59" y="240"/>
                </a:cubicBezTo>
                <a:close/>
                <a:moveTo>
                  <a:pt x="46" y="234"/>
                </a:moveTo>
                <a:cubicBezTo>
                  <a:pt x="47" y="234"/>
                  <a:pt x="47" y="233"/>
                  <a:pt x="47" y="233"/>
                </a:cubicBezTo>
                <a:cubicBezTo>
                  <a:pt x="46" y="234"/>
                  <a:pt x="46" y="232"/>
                  <a:pt x="46" y="233"/>
                </a:cubicBezTo>
                <a:cubicBezTo>
                  <a:pt x="46" y="233"/>
                  <a:pt x="46" y="233"/>
                  <a:pt x="46" y="233"/>
                </a:cubicBezTo>
                <a:cubicBezTo>
                  <a:pt x="46" y="233"/>
                  <a:pt x="46" y="234"/>
                  <a:pt x="46" y="234"/>
                </a:cubicBezTo>
                <a:close/>
                <a:moveTo>
                  <a:pt x="48" y="236"/>
                </a:moveTo>
                <a:cubicBezTo>
                  <a:pt x="48" y="237"/>
                  <a:pt x="49" y="237"/>
                  <a:pt x="49" y="238"/>
                </a:cubicBezTo>
                <a:cubicBezTo>
                  <a:pt x="49" y="237"/>
                  <a:pt x="51" y="237"/>
                  <a:pt x="51" y="236"/>
                </a:cubicBezTo>
                <a:cubicBezTo>
                  <a:pt x="50" y="236"/>
                  <a:pt x="50" y="236"/>
                  <a:pt x="49" y="237"/>
                </a:cubicBezTo>
                <a:cubicBezTo>
                  <a:pt x="49" y="236"/>
                  <a:pt x="50" y="236"/>
                  <a:pt x="49" y="235"/>
                </a:cubicBezTo>
                <a:cubicBezTo>
                  <a:pt x="49" y="236"/>
                  <a:pt x="49" y="236"/>
                  <a:pt x="48" y="236"/>
                </a:cubicBezTo>
                <a:close/>
                <a:moveTo>
                  <a:pt x="24" y="224"/>
                </a:moveTo>
                <a:cubicBezTo>
                  <a:pt x="24" y="223"/>
                  <a:pt x="24" y="224"/>
                  <a:pt x="25" y="223"/>
                </a:cubicBezTo>
                <a:cubicBezTo>
                  <a:pt x="24" y="223"/>
                  <a:pt x="24" y="223"/>
                  <a:pt x="23" y="223"/>
                </a:cubicBezTo>
                <a:cubicBezTo>
                  <a:pt x="24" y="224"/>
                  <a:pt x="24" y="223"/>
                  <a:pt x="24" y="224"/>
                </a:cubicBezTo>
                <a:cubicBezTo>
                  <a:pt x="24" y="224"/>
                  <a:pt x="24" y="224"/>
                  <a:pt x="24" y="224"/>
                </a:cubicBezTo>
                <a:close/>
                <a:moveTo>
                  <a:pt x="17" y="230"/>
                </a:moveTo>
                <a:cubicBezTo>
                  <a:pt x="18" y="228"/>
                  <a:pt x="19" y="228"/>
                  <a:pt x="19" y="227"/>
                </a:cubicBezTo>
                <a:cubicBezTo>
                  <a:pt x="19" y="227"/>
                  <a:pt x="16" y="229"/>
                  <a:pt x="17" y="230"/>
                </a:cubicBezTo>
                <a:close/>
                <a:moveTo>
                  <a:pt x="45" y="246"/>
                </a:moveTo>
                <a:cubicBezTo>
                  <a:pt x="45" y="246"/>
                  <a:pt x="46" y="247"/>
                  <a:pt x="46" y="247"/>
                </a:cubicBezTo>
                <a:cubicBezTo>
                  <a:pt x="45" y="247"/>
                  <a:pt x="45" y="248"/>
                  <a:pt x="45" y="248"/>
                </a:cubicBezTo>
                <a:cubicBezTo>
                  <a:pt x="46" y="248"/>
                  <a:pt x="46" y="247"/>
                  <a:pt x="47" y="247"/>
                </a:cubicBezTo>
                <a:cubicBezTo>
                  <a:pt x="47" y="247"/>
                  <a:pt x="47" y="247"/>
                  <a:pt x="47" y="247"/>
                </a:cubicBezTo>
                <a:cubicBezTo>
                  <a:pt x="46" y="247"/>
                  <a:pt x="46" y="245"/>
                  <a:pt x="45" y="246"/>
                </a:cubicBezTo>
                <a:close/>
                <a:moveTo>
                  <a:pt x="19" y="231"/>
                </a:moveTo>
                <a:cubicBezTo>
                  <a:pt x="19" y="231"/>
                  <a:pt x="18" y="231"/>
                  <a:pt x="18" y="231"/>
                </a:cubicBezTo>
                <a:cubicBezTo>
                  <a:pt x="19" y="232"/>
                  <a:pt x="19" y="230"/>
                  <a:pt x="18" y="230"/>
                </a:cubicBezTo>
                <a:cubicBezTo>
                  <a:pt x="18" y="231"/>
                  <a:pt x="19" y="230"/>
                  <a:pt x="19" y="231"/>
                </a:cubicBezTo>
                <a:close/>
                <a:moveTo>
                  <a:pt x="18" y="232"/>
                </a:moveTo>
                <a:cubicBezTo>
                  <a:pt x="18" y="234"/>
                  <a:pt x="17" y="234"/>
                  <a:pt x="17" y="235"/>
                </a:cubicBezTo>
                <a:cubicBezTo>
                  <a:pt x="17" y="235"/>
                  <a:pt x="17" y="234"/>
                  <a:pt x="18" y="234"/>
                </a:cubicBezTo>
                <a:cubicBezTo>
                  <a:pt x="18" y="233"/>
                  <a:pt x="19" y="232"/>
                  <a:pt x="18" y="232"/>
                </a:cubicBezTo>
                <a:cubicBezTo>
                  <a:pt x="17" y="232"/>
                  <a:pt x="18" y="233"/>
                  <a:pt x="18" y="232"/>
                </a:cubicBezTo>
                <a:close/>
                <a:moveTo>
                  <a:pt x="4" y="256"/>
                </a:moveTo>
                <a:cubicBezTo>
                  <a:pt x="5" y="255"/>
                  <a:pt x="5" y="254"/>
                  <a:pt x="6" y="253"/>
                </a:cubicBezTo>
                <a:cubicBezTo>
                  <a:pt x="5" y="254"/>
                  <a:pt x="4" y="255"/>
                  <a:pt x="4" y="256"/>
                </a:cubicBezTo>
                <a:close/>
                <a:moveTo>
                  <a:pt x="5" y="258"/>
                </a:moveTo>
                <a:cubicBezTo>
                  <a:pt x="6" y="257"/>
                  <a:pt x="6" y="258"/>
                  <a:pt x="6" y="257"/>
                </a:cubicBezTo>
                <a:cubicBezTo>
                  <a:pt x="6" y="257"/>
                  <a:pt x="6" y="256"/>
                  <a:pt x="6" y="257"/>
                </a:cubicBezTo>
                <a:cubicBezTo>
                  <a:pt x="6" y="257"/>
                  <a:pt x="6" y="257"/>
                  <a:pt x="6" y="257"/>
                </a:cubicBezTo>
                <a:cubicBezTo>
                  <a:pt x="5" y="257"/>
                  <a:pt x="5" y="257"/>
                  <a:pt x="5" y="258"/>
                </a:cubicBezTo>
                <a:close/>
                <a:moveTo>
                  <a:pt x="810" y="264"/>
                </a:moveTo>
                <a:cubicBezTo>
                  <a:pt x="810" y="263"/>
                  <a:pt x="808" y="261"/>
                  <a:pt x="809" y="261"/>
                </a:cubicBezTo>
                <a:cubicBezTo>
                  <a:pt x="810" y="263"/>
                  <a:pt x="809" y="259"/>
                  <a:pt x="809" y="258"/>
                </a:cubicBezTo>
                <a:cubicBezTo>
                  <a:pt x="810" y="258"/>
                  <a:pt x="811" y="261"/>
                  <a:pt x="811" y="261"/>
                </a:cubicBezTo>
                <a:cubicBezTo>
                  <a:pt x="809" y="256"/>
                  <a:pt x="809" y="255"/>
                  <a:pt x="807" y="251"/>
                </a:cubicBezTo>
                <a:cubicBezTo>
                  <a:pt x="808" y="254"/>
                  <a:pt x="807" y="252"/>
                  <a:pt x="806" y="253"/>
                </a:cubicBezTo>
                <a:cubicBezTo>
                  <a:pt x="806" y="253"/>
                  <a:pt x="807" y="260"/>
                  <a:pt x="805" y="261"/>
                </a:cubicBezTo>
                <a:cubicBezTo>
                  <a:pt x="805" y="261"/>
                  <a:pt x="804" y="259"/>
                  <a:pt x="804" y="259"/>
                </a:cubicBezTo>
                <a:cubicBezTo>
                  <a:pt x="803" y="261"/>
                  <a:pt x="804" y="266"/>
                  <a:pt x="801" y="262"/>
                </a:cubicBezTo>
                <a:cubicBezTo>
                  <a:pt x="805" y="271"/>
                  <a:pt x="805" y="267"/>
                  <a:pt x="806" y="266"/>
                </a:cubicBezTo>
                <a:cubicBezTo>
                  <a:pt x="806" y="266"/>
                  <a:pt x="810" y="269"/>
                  <a:pt x="808" y="265"/>
                </a:cubicBezTo>
                <a:cubicBezTo>
                  <a:pt x="809" y="266"/>
                  <a:pt x="810" y="269"/>
                  <a:pt x="810" y="268"/>
                </a:cubicBezTo>
                <a:cubicBezTo>
                  <a:pt x="811" y="267"/>
                  <a:pt x="808" y="263"/>
                  <a:pt x="810" y="264"/>
                </a:cubicBezTo>
                <a:close/>
                <a:moveTo>
                  <a:pt x="440" y="4"/>
                </a:moveTo>
                <a:cubicBezTo>
                  <a:pt x="437" y="3"/>
                  <a:pt x="437" y="4"/>
                  <a:pt x="434" y="4"/>
                </a:cubicBezTo>
                <a:cubicBezTo>
                  <a:pt x="434" y="3"/>
                  <a:pt x="433" y="3"/>
                  <a:pt x="433" y="3"/>
                </a:cubicBezTo>
                <a:cubicBezTo>
                  <a:pt x="435" y="3"/>
                  <a:pt x="437" y="3"/>
                  <a:pt x="438" y="2"/>
                </a:cubicBezTo>
                <a:cubicBezTo>
                  <a:pt x="434" y="2"/>
                  <a:pt x="429" y="3"/>
                  <a:pt x="425" y="3"/>
                </a:cubicBezTo>
                <a:cubicBezTo>
                  <a:pt x="428" y="3"/>
                  <a:pt x="433" y="4"/>
                  <a:pt x="437" y="4"/>
                </a:cubicBezTo>
                <a:cubicBezTo>
                  <a:pt x="436" y="4"/>
                  <a:pt x="434" y="4"/>
                  <a:pt x="434" y="4"/>
                </a:cubicBezTo>
                <a:cubicBezTo>
                  <a:pt x="439" y="4"/>
                  <a:pt x="441" y="4"/>
                  <a:pt x="443" y="5"/>
                </a:cubicBezTo>
                <a:cubicBezTo>
                  <a:pt x="442" y="4"/>
                  <a:pt x="446" y="5"/>
                  <a:pt x="446" y="5"/>
                </a:cubicBezTo>
                <a:cubicBezTo>
                  <a:pt x="444" y="4"/>
                  <a:pt x="444" y="5"/>
                  <a:pt x="440" y="4"/>
                </a:cubicBezTo>
                <a:close/>
                <a:moveTo>
                  <a:pt x="399" y="5"/>
                </a:moveTo>
                <a:cubicBezTo>
                  <a:pt x="398" y="4"/>
                  <a:pt x="401" y="4"/>
                  <a:pt x="398" y="4"/>
                </a:cubicBezTo>
                <a:cubicBezTo>
                  <a:pt x="393" y="5"/>
                  <a:pt x="386" y="4"/>
                  <a:pt x="382" y="5"/>
                </a:cubicBezTo>
                <a:cubicBezTo>
                  <a:pt x="385" y="5"/>
                  <a:pt x="389" y="5"/>
                  <a:pt x="390" y="6"/>
                </a:cubicBezTo>
                <a:cubicBezTo>
                  <a:pt x="395" y="5"/>
                  <a:pt x="398" y="6"/>
                  <a:pt x="400" y="5"/>
                </a:cubicBezTo>
                <a:lnTo>
                  <a:pt x="399" y="5"/>
                </a:lnTo>
                <a:close/>
                <a:moveTo>
                  <a:pt x="142" y="101"/>
                </a:moveTo>
                <a:cubicBezTo>
                  <a:pt x="142" y="102"/>
                  <a:pt x="141" y="103"/>
                  <a:pt x="143" y="102"/>
                </a:cubicBezTo>
                <a:cubicBezTo>
                  <a:pt x="147" y="98"/>
                  <a:pt x="152" y="95"/>
                  <a:pt x="156" y="91"/>
                </a:cubicBezTo>
                <a:cubicBezTo>
                  <a:pt x="154" y="92"/>
                  <a:pt x="153" y="93"/>
                  <a:pt x="152" y="94"/>
                </a:cubicBezTo>
                <a:cubicBezTo>
                  <a:pt x="153" y="93"/>
                  <a:pt x="154" y="92"/>
                  <a:pt x="154" y="91"/>
                </a:cubicBezTo>
                <a:cubicBezTo>
                  <a:pt x="149" y="95"/>
                  <a:pt x="141" y="101"/>
                  <a:pt x="134" y="107"/>
                </a:cubicBezTo>
                <a:cubicBezTo>
                  <a:pt x="135" y="107"/>
                  <a:pt x="140" y="103"/>
                  <a:pt x="142" y="101"/>
                </a:cubicBezTo>
                <a:close/>
                <a:moveTo>
                  <a:pt x="84" y="158"/>
                </a:moveTo>
                <a:cubicBezTo>
                  <a:pt x="84" y="159"/>
                  <a:pt x="84" y="160"/>
                  <a:pt x="83" y="160"/>
                </a:cubicBezTo>
                <a:cubicBezTo>
                  <a:pt x="83" y="161"/>
                  <a:pt x="83" y="162"/>
                  <a:pt x="84" y="161"/>
                </a:cubicBezTo>
                <a:cubicBezTo>
                  <a:pt x="84" y="161"/>
                  <a:pt x="84" y="161"/>
                  <a:pt x="84" y="161"/>
                </a:cubicBezTo>
                <a:cubicBezTo>
                  <a:pt x="84" y="160"/>
                  <a:pt x="84" y="160"/>
                  <a:pt x="84" y="160"/>
                </a:cubicBezTo>
                <a:cubicBezTo>
                  <a:pt x="85" y="160"/>
                  <a:pt x="84" y="161"/>
                  <a:pt x="85" y="161"/>
                </a:cubicBezTo>
                <a:cubicBezTo>
                  <a:pt x="85" y="160"/>
                  <a:pt x="86" y="160"/>
                  <a:pt x="85" y="160"/>
                </a:cubicBezTo>
                <a:cubicBezTo>
                  <a:pt x="85" y="160"/>
                  <a:pt x="85" y="160"/>
                  <a:pt x="85" y="160"/>
                </a:cubicBezTo>
                <a:cubicBezTo>
                  <a:pt x="85" y="160"/>
                  <a:pt x="85" y="159"/>
                  <a:pt x="85" y="159"/>
                </a:cubicBezTo>
                <a:cubicBezTo>
                  <a:pt x="85" y="159"/>
                  <a:pt x="86" y="159"/>
                  <a:pt x="87" y="158"/>
                </a:cubicBezTo>
                <a:cubicBezTo>
                  <a:pt x="85" y="159"/>
                  <a:pt x="86" y="157"/>
                  <a:pt x="84" y="158"/>
                </a:cubicBezTo>
                <a:close/>
                <a:moveTo>
                  <a:pt x="103" y="180"/>
                </a:moveTo>
                <a:cubicBezTo>
                  <a:pt x="102" y="180"/>
                  <a:pt x="102" y="181"/>
                  <a:pt x="102" y="181"/>
                </a:cubicBezTo>
                <a:cubicBezTo>
                  <a:pt x="102" y="181"/>
                  <a:pt x="103" y="181"/>
                  <a:pt x="103" y="181"/>
                </a:cubicBezTo>
                <a:cubicBezTo>
                  <a:pt x="103" y="181"/>
                  <a:pt x="102" y="181"/>
                  <a:pt x="103" y="182"/>
                </a:cubicBezTo>
                <a:cubicBezTo>
                  <a:pt x="103" y="182"/>
                  <a:pt x="103" y="181"/>
                  <a:pt x="104" y="181"/>
                </a:cubicBezTo>
                <a:cubicBezTo>
                  <a:pt x="103" y="182"/>
                  <a:pt x="103" y="182"/>
                  <a:pt x="103" y="183"/>
                </a:cubicBezTo>
                <a:cubicBezTo>
                  <a:pt x="103" y="182"/>
                  <a:pt x="104" y="182"/>
                  <a:pt x="104" y="181"/>
                </a:cubicBezTo>
                <a:cubicBezTo>
                  <a:pt x="103" y="182"/>
                  <a:pt x="104" y="180"/>
                  <a:pt x="103" y="180"/>
                </a:cubicBezTo>
                <a:close/>
                <a:moveTo>
                  <a:pt x="77" y="160"/>
                </a:moveTo>
                <a:cubicBezTo>
                  <a:pt x="79" y="161"/>
                  <a:pt x="79" y="158"/>
                  <a:pt x="80" y="158"/>
                </a:cubicBezTo>
                <a:cubicBezTo>
                  <a:pt x="80" y="157"/>
                  <a:pt x="80" y="157"/>
                  <a:pt x="80" y="157"/>
                </a:cubicBezTo>
                <a:cubicBezTo>
                  <a:pt x="79" y="157"/>
                  <a:pt x="78" y="159"/>
                  <a:pt x="77" y="160"/>
                </a:cubicBezTo>
                <a:close/>
                <a:moveTo>
                  <a:pt x="81" y="163"/>
                </a:moveTo>
                <a:cubicBezTo>
                  <a:pt x="81" y="163"/>
                  <a:pt x="81" y="164"/>
                  <a:pt x="81" y="164"/>
                </a:cubicBezTo>
                <a:cubicBezTo>
                  <a:pt x="81" y="164"/>
                  <a:pt x="80" y="165"/>
                  <a:pt x="80" y="165"/>
                </a:cubicBezTo>
                <a:cubicBezTo>
                  <a:pt x="82" y="164"/>
                  <a:pt x="83" y="163"/>
                  <a:pt x="83" y="162"/>
                </a:cubicBezTo>
                <a:cubicBezTo>
                  <a:pt x="83" y="161"/>
                  <a:pt x="83" y="161"/>
                  <a:pt x="82" y="161"/>
                </a:cubicBezTo>
                <a:cubicBezTo>
                  <a:pt x="81" y="161"/>
                  <a:pt x="82" y="163"/>
                  <a:pt x="81" y="163"/>
                </a:cubicBezTo>
                <a:close/>
                <a:moveTo>
                  <a:pt x="95" y="192"/>
                </a:moveTo>
                <a:cubicBezTo>
                  <a:pt x="95" y="192"/>
                  <a:pt x="95" y="192"/>
                  <a:pt x="94" y="192"/>
                </a:cubicBezTo>
                <a:cubicBezTo>
                  <a:pt x="94" y="192"/>
                  <a:pt x="94" y="193"/>
                  <a:pt x="94" y="193"/>
                </a:cubicBezTo>
                <a:cubicBezTo>
                  <a:pt x="93" y="193"/>
                  <a:pt x="93" y="194"/>
                  <a:pt x="94" y="194"/>
                </a:cubicBezTo>
                <a:cubicBezTo>
                  <a:pt x="93" y="194"/>
                  <a:pt x="91" y="196"/>
                  <a:pt x="91" y="197"/>
                </a:cubicBezTo>
                <a:cubicBezTo>
                  <a:pt x="91" y="197"/>
                  <a:pt x="91" y="197"/>
                  <a:pt x="91" y="197"/>
                </a:cubicBezTo>
                <a:cubicBezTo>
                  <a:pt x="91" y="198"/>
                  <a:pt x="90" y="198"/>
                  <a:pt x="90" y="199"/>
                </a:cubicBezTo>
                <a:cubicBezTo>
                  <a:pt x="91" y="197"/>
                  <a:pt x="92" y="197"/>
                  <a:pt x="93" y="197"/>
                </a:cubicBezTo>
                <a:cubicBezTo>
                  <a:pt x="93" y="197"/>
                  <a:pt x="93" y="197"/>
                  <a:pt x="93" y="196"/>
                </a:cubicBezTo>
                <a:cubicBezTo>
                  <a:pt x="93" y="196"/>
                  <a:pt x="94" y="195"/>
                  <a:pt x="94" y="195"/>
                </a:cubicBezTo>
                <a:cubicBezTo>
                  <a:pt x="94" y="195"/>
                  <a:pt x="94" y="195"/>
                  <a:pt x="94" y="196"/>
                </a:cubicBezTo>
                <a:cubicBezTo>
                  <a:pt x="95" y="194"/>
                  <a:pt x="95" y="192"/>
                  <a:pt x="96" y="193"/>
                </a:cubicBezTo>
                <a:cubicBezTo>
                  <a:pt x="96" y="193"/>
                  <a:pt x="96" y="193"/>
                  <a:pt x="96" y="193"/>
                </a:cubicBezTo>
                <a:cubicBezTo>
                  <a:pt x="97" y="193"/>
                  <a:pt x="97" y="193"/>
                  <a:pt x="97" y="192"/>
                </a:cubicBezTo>
                <a:cubicBezTo>
                  <a:pt x="96" y="193"/>
                  <a:pt x="97" y="192"/>
                  <a:pt x="96" y="192"/>
                </a:cubicBezTo>
                <a:cubicBezTo>
                  <a:pt x="96" y="193"/>
                  <a:pt x="96" y="192"/>
                  <a:pt x="95" y="192"/>
                </a:cubicBezTo>
                <a:close/>
                <a:moveTo>
                  <a:pt x="65" y="175"/>
                </a:moveTo>
                <a:cubicBezTo>
                  <a:pt x="64" y="175"/>
                  <a:pt x="64" y="175"/>
                  <a:pt x="63" y="175"/>
                </a:cubicBezTo>
                <a:cubicBezTo>
                  <a:pt x="63" y="175"/>
                  <a:pt x="63" y="175"/>
                  <a:pt x="63" y="176"/>
                </a:cubicBezTo>
                <a:cubicBezTo>
                  <a:pt x="64" y="176"/>
                  <a:pt x="64" y="176"/>
                  <a:pt x="64" y="177"/>
                </a:cubicBezTo>
                <a:cubicBezTo>
                  <a:pt x="65" y="175"/>
                  <a:pt x="66" y="175"/>
                  <a:pt x="67" y="173"/>
                </a:cubicBezTo>
                <a:cubicBezTo>
                  <a:pt x="65" y="173"/>
                  <a:pt x="66" y="174"/>
                  <a:pt x="65" y="175"/>
                </a:cubicBezTo>
                <a:close/>
                <a:moveTo>
                  <a:pt x="45" y="240"/>
                </a:moveTo>
                <a:cubicBezTo>
                  <a:pt x="46" y="241"/>
                  <a:pt x="46" y="241"/>
                  <a:pt x="46" y="241"/>
                </a:cubicBezTo>
                <a:cubicBezTo>
                  <a:pt x="45" y="241"/>
                  <a:pt x="45" y="242"/>
                  <a:pt x="44" y="243"/>
                </a:cubicBezTo>
                <a:cubicBezTo>
                  <a:pt x="44" y="243"/>
                  <a:pt x="43" y="243"/>
                  <a:pt x="43" y="243"/>
                </a:cubicBezTo>
                <a:cubicBezTo>
                  <a:pt x="43" y="244"/>
                  <a:pt x="43" y="244"/>
                  <a:pt x="42" y="245"/>
                </a:cubicBezTo>
                <a:cubicBezTo>
                  <a:pt x="43" y="245"/>
                  <a:pt x="43" y="245"/>
                  <a:pt x="44" y="244"/>
                </a:cubicBezTo>
                <a:cubicBezTo>
                  <a:pt x="44" y="244"/>
                  <a:pt x="44" y="244"/>
                  <a:pt x="44" y="244"/>
                </a:cubicBezTo>
                <a:cubicBezTo>
                  <a:pt x="44" y="244"/>
                  <a:pt x="45" y="243"/>
                  <a:pt x="45" y="244"/>
                </a:cubicBezTo>
                <a:cubicBezTo>
                  <a:pt x="45" y="241"/>
                  <a:pt x="47" y="241"/>
                  <a:pt x="48" y="239"/>
                </a:cubicBezTo>
                <a:cubicBezTo>
                  <a:pt x="47" y="238"/>
                  <a:pt x="48" y="238"/>
                  <a:pt x="48" y="237"/>
                </a:cubicBezTo>
                <a:cubicBezTo>
                  <a:pt x="47" y="238"/>
                  <a:pt x="47" y="240"/>
                  <a:pt x="45" y="240"/>
                </a:cubicBezTo>
                <a:close/>
                <a:moveTo>
                  <a:pt x="820" y="180"/>
                </a:moveTo>
                <a:cubicBezTo>
                  <a:pt x="820" y="181"/>
                  <a:pt x="820" y="181"/>
                  <a:pt x="820" y="181"/>
                </a:cubicBezTo>
                <a:cubicBezTo>
                  <a:pt x="821" y="181"/>
                  <a:pt x="820" y="180"/>
                  <a:pt x="820" y="180"/>
                </a:cubicBezTo>
                <a:close/>
                <a:moveTo>
                  <a:pt x="866" y="171"/>
                </a:moveTo>
                <a:cubicBezTo>
                  <a:pt x="865" y="171"/>
                  <a:pt x="865" y="172"/>
                  <a:pt x="865" y="172"/>
                </a:cubicBezTo>
                <a:cubicBezTo>
                  <a:pt x="865" y="172"/>
                  <a:pt x="866" y="172"/>
                  <a:pt x="866" y="171"/>
                </a:cubicBezTo>
                <a:close/>
                <a:moveTo>
                  <a:pt x="867" y="170"/>
                </a:moveTo>
                <a:cubicBezTo>
                  <a:pt x="867" y="170"/>
                  <a:pt x="866" y="171"/>
                  <a:pt x="866" y="171"/>
                </a:cubicBezTo>
                <a:cubicBezTo>
                  <a:pt x="867" y="171"/>
                  <a:pt x="867" y="170"/>
                  <a:pt x="867" y="170"/>
                </a:cubicBezTo>
                <a:close/>
                <a:moveTo>
                  <a:pt x="861" y="164"/>
                </a:moveTo>
                <a:cubicBezTo>
                  <a:pt x="861" y="164"/>
                  <a:pt x="861" y="165"/>
                  <a:pt x="861" y="165"/>
                </a:cubicBezTo>
                <a:cubicBezTo>
                  <a:pt x="861" y="164"/>
                  <a:pt x="861" y="164"/>
                  <a:pt x="861" y="164"/>
                </a:cubicBezTo>
                <a:close/>
                <a:moveTo>
                  <a:pt x="868" y="162"/>
                </a:moveTo>
                <a:cubicBezTo>
                  <a:pt x="868" y="163"/>
                  <a:pt x="868" y="163"/>
                  <a:pt x="868" y="164"/>
                </a:cubicBezTo>
                <a:cubicBezTo>
                  <a:pt x="868" y="163"/>
                  <a:pt x="868" y="162"/>
                  <a:pt x="868" y="162"/>
                </a:cubicBezTo>
                <a:close/>
                <a:moveTo>
                  <a:pt x="837" y="147"/>
                </a:moveTo>
                <a:cubicBezTo>
                  <a:pt x="837" y="148"/>
                  <a:pt x="837" y="150"/>
                  <a:pt x="836" y="151"/>
                </a:cubicBezTo>
                <a:cubicBezTo>
                  <a:pt x="837" y="150"/>
                  <a:pt x="837" y="148"/>
                  <a:pt x="837" y="147"/>
                </a:cubicBezTo>
                <a:close/>
                <a:moveTo>
                  <a:pt x="852" y="150"/>
                </a:moveTo>
                <a:cubicBezTo>
                  <a:pt x="852" y="149"/>
                  <a:pt x="852" y="149"/>
                  <a:pt x="852" y="149"/>
                </a:cubicBezTo>
                <a:cubicBezTo>
                  <a:pt x="852" y="148"/>
                  <a:pt x="853" y="145"/>
                  <a:pt x="852" y="146"/>
                </a:cubicBezTo>
                <a:cubicBezTo>
                  <a:pt x="852" y="147"/>
                  <a:pt x="851" y="150"/>
                  <a:pt x="851" y="151"/>
                </a:cubicBezTo>
                <a:cubicBezTo>
                  <a:pt x="852" y="151"/>
                  <a:pt x="852" y="150"/>
                  <a:pt x="852" y="150"/>
                </a:cubicBezTo>
                <a:close/>
                <a:moveTo>
                  <a:pt x="857" y="134"/>
                </a:moveTo>
                <a:cubicBezTo>
                  <a:pt x="857" y="134"/>
                  <a:pt x="857" y="134"/>
                  <a:pt x="857" y="134"/>
                </a:cubicBezTo>
                <a:cubicBezTo>
                  <a:pt x="857" y="135"/>
                  <a:pt x="857" y="135"/>
                  <a:pt x="857" y="135"/>
                </a:cubicBezTo>
                <a:lnTo>
                  <a:pt x="857" y="134"/>
                </a:lnTo>
                <a:close/>
                <a:moveTo>
                  <a:pt x="855" y="121"/>
                </a:moveTo>
                <a:cubicBezTo>
                  <a:pt x="855" y="119"/>
                  <a:pt x="855" y="121"/>
                  <a:pt x="855" y="122"/>
                </a:cubicBezTo>
                <a:cubicBezTo>
                  <a:pt x="854" y="122"/>
                  <a:pt x="855" y="122"/>
                  <a:pt x="855" y="122"/>
                </a:cubicBezTo>
                <a:cubicBezTo>
                  <a:pt x="854" y="123"/>
                  <a:pt x="853" y="126"/>
                  <a:pt x="854" y="127"/>
                </a:cubicBezTo>
                <a:cubicBezTo>
                  <a:pt x="854" y="125"/>
                  <a:pt x="855" y="123"/>
                  <a:pt x="855" y="121"/>
                </a:cubicBezTo>
                <a:close/>
                <a:moveTo>
                  <a:pt x="861" y="127"/>
                </a:moveTo>
                <a:cubicBezTo>
                  <a:pt x="861" y="127"/>
                  <a:pt x="861" y="128"/>
                  <a:pt x="861" y="128"/>
                </a:cubicBezTo>
                <a:cubicBezTo>
                  <a:pt x="862" y="128"/>
                  <a:pt x="862" y="127"/>
                  <a:pt x="861" y="127"/>
                </a:cubicBezTo>
                <a:close/>
                <a:moveTo>
                  <a:pt x="843" y="120"/>
                </a:moveTo>
                <a:cubicBezTo>
                  <a:pt x="843" y="121"/>
                  <a:pt x="842" y="121"/>
                  <a:pt x="842" y="122"/>
                </a:cubicBezTo>
                <a:cubicBezTo>
                  <a:pt x="843" y="121"/>
                  <a:pt x="843" y="120"/>
                  <a:pt x="843" y="120"/>
                </a:cubicBezTo>
                <a:close/>
                <a:moveTo>
                  <a:pt x="859" y="124"/>
                </a:moveTo>
                <a:cubicBezTo>
                  <a:pt x="859" y="125"/>
                  <a:pt x="859" y="126"/>
                  <a:pt x="859" y="126"/>
                </a:cubicBezTo>
                <a:cubicBezTo>
                  <a:pt x="859" y="125"/>
                  <a:pt x="860" y="124"/>
                  <a:pt x="859" y="124"/>
                </a:cubicBezTo>
                <a:close/>
                <a:moveTo>
                  <a:pt x="862" y="124"/>
                </a:moveTo>
                <a:cubicBezTo>
                  <a:pt x="862" y="124"/>
                  <a:pt x="861" y="125"/>
                  <a:pt x="862" y="126"/>
                </a:cubicBezTo>
                <a:cubicBezTo>
                  <a:pt x="862" y="125"/>
                  <a:pt x="862" y="124"/>
                  <a:pt x="862" y="124"/>
                </a:cubicBezTo>
                <a:close/>
                <a:moveTo>
                  <a:pt x="839" y="118"/>
                </a:moveTo>
                <a:cubicBezTo>
                  <a:pt x="839" y="118"/>
                  <a:pt x="839" y="119"/>
                  <a:pt x="839" y="119"/>
                </a:cubicBezTo>
                <a:cubicBezTo>
                  <a:pt x="839" y="119"/>
                  <a:pt x="839" y="118"/>
                  <a:pt x="839" y="118"/>
                </a:cubicBezTo>
                <a:close/>
                <a:moveTo>
                  <a:pt x="844" y="116"/>
                </a:moveTo>
                <a:cubicBezTo>
                  <a:pt x="843" y="117"/>
                  <a:pt x="843" y="119"/>
                  <a:pt x="843" y="119"/>
                </a:cubicBezTo>
                <a:cubicBezTo>
                  <a:pt x="843" y="118"/>
                  <a:pt x="844" y="117"/>
                  <a:pt x="844" y="116"/>
                </a:cubicBezTo>
                <a:close/>
                <a:moveTo>
                  <a:pt x="862" y="120"/>
                </a:moveTo>
                <a:cubicBezTo>
                  <a:pt x="862" y="121"/>
                  <a:pt x="861" y="122"/>
                  <a:pt x="862" y="123"/>
                </a:cubicBezTo>
                <a:cubicBezTo>
                  <a:pt x="862" y="122"/>
                  <a:pt x="863" y="121"/>
                  <a:pt x="862" y="120"/>
                </a:cubicBezTo>
                <a:close/>
                <a:moveTo>
                  <a:pt x="855" y="118"/>
                </a:moveTo>
                <a:cubicBezTo>
                  <a:pt x="855" y="118"/>
                  <a:pt x="855" y="119"/>
                  <a:pt x="855" y="119"/>
                </a:cubicBezTo>
                <a:cubicBezTo>
                  <a:pt x="855" y="119"/>
                  <a:pt x="856" y="118"/>
                  <a:pt x="855" y="118"/>
                </a:cubicBezTo>
                <a:close/>
                <a:moveTo>
                  <a:pt x="858" y="117"/>
                </a:moveTo>
                <a:cubicBezTo>
                  <a:pt x="857" y="117"/>
                  <a:pt x="857" y="118"/>
                  <a:pt x="857" y="118"/>
                </a:cubicBezTo>
                <a:cubicBezTo>
                  <a:pt x="857" y="118"/>
                  <a:pt x="858" y="117"/>
                  <a:pt x="858" y="117"/>
                </a:cubicBezTo>
                <a:close/>
                <a:moveTo>
                  <a:pt x="860" y="116"/>
                </a:moveTo>
                <a:cubicBezTo>
                  <a:pt x="860" y="116"/>
                  <a:pt x="860" y="116"/>
                  <a:pt x="860" y="116"/>
                </a:cubicBezTo>
                <a:cubicBezTo>
                  <a:pt x="859" y="115"/>
                  <a:pt x="859" y="117"/>
                  <a:pt x="859" y="117"/>
                </a:cubicBezTo>
                <a:cubicBezTo>
                  <a:pt x="860" y="117"/>
                  <a:pt x="859" y="117"/>
                  <a:pt x="860" y="116"/>
                </a:cubicBezTo>
                <a:close/>
                <a:moveTo>
                  <a:pt x="849" y="110"/>
                </a:moveTo>
                <a:cubicBezTo>
                  <a:pt x="848" y="113"/>
                  <a:pt x="849" y="111"/>
                  <a:pt x="849" y="110"/>
                </a:cubicBezTo>
                <a:close/>
                <a:moveTo>
                  <a:pt x="845" y="105"/>
                </a:moveTo>
                <a:cubicBezTo>
                  <a:pt x="844" y="106"/>
                  <a:pt x="844" y="106"/>
                  <a:pt x="844" y="107"/>
                </a:cubicBezTo>
                <a:cubicBezTo>
                  <a:pt x="844" y="107"/>
                  <a:pt x="845" y="105"/>
                  <a:pt x="845" y="105"/>
                </a:cubicBezTo>
                <a:close/>
                <a:moveTo>
                  <a:pt x="844" y="105"/>
                </a:moveTo>
                <a:cubicBezTo>
                  <a:pt x="843" y="105"/>
                  <a:pt x="843" y="106"/>
                  <a:pt x="843" y="106"/>
                </a:cubicBezTo>
                <a:lnTo>
                  <a:pt x="844" y="105"/>
                </a:lnTo>
                <a:close/>
                <a:moveTo>
                  <a:pt x="836" y="101"/>
                </a:moveTo>
                <a:cubicBezTo>
                  <a:pt x="836" y="102"/>
                  <a:pt x="836" y="102"/>
                  <a:pt x="836" y="102"/>
                </a:cubicBezTo>
                <a:cubicBezTo>
                  <a:pt x="836" y="102"/>
                  <a:pt x="836" y="101"/>
                  <a:pt x="836" y="101"/>
                </a:cubicBezTo>
                <a:close/>
                <a:moveTo>
                  <a:pt x="838" y="98"/>
                </a:moveTo>
                <a:cubicBezTo>
                  <a:pt x="839" y="95"/>
                  <a:pt x="838" y="96"/>
                  <a:pt x="838" y="98"/>
                </a:cubicBezTo>
                <a:close/>
                <a:moveTo>
                  <a:pt x="828" y="135"/>
                </a:moveTo>
                <a:cubicBezTo>
                  <a:pt x="828" y="136"/>
                  <a:pt x="828" y="137"/>
                  <a:pt x="827" y="137"/>
                </a:cubicBezTo>
                <a:cubicBezTo>
                  <a:pt x="828" y="138"/>
                  <a:pt x="828" y="138"/>
                  <a:pt x="828" y="138"/>
                </a:cubicBezTo>
                <a:cubicBezTo>
                  <a:pt x="828" y="137"/>
                  <a:pt x="829" y="136"/>
                  <a:pt x="828" y="135"/>
                </a:cubicBezTo>
                <a:close/>
                <a:moveTo>
                  <a:pt x="846" y="121"/>
                </a:moveTo>
                <a:cubicBezTo>
                  <a:pt x="847" y="121"/>
                  <a:pt x="846" y="122"/>
                  <a:pt x="846" y="123"/>
                </a:cubicBezTo>
                <a:cubicBezTo>
                  <a:pt x="847" y="121"/>
                  <a:pt x="848" y="117"/>
                  <a:pt x="848" y="115"/>
                </a:cubicBezTo>
                <a:cubicBezTo>
                  <a:pt x="848" y="117"/>
                  <a:pt x="846" y="118"/>
                  <a:pt x="847" y="119"/>
                </a:cubicBezTo>
                <a:cubicBezTo>
                  <a:pt x="847" y="119"/>
                  <a:pt x="847" y="119"/>
                  <a:pt x="847" y="118"/>
                </a:cubicBezTo>
                <a:cubicBezTo>
                  <a:pt x="846" y="119"/>
                  <a:pt x="846" y="120"/>
                  <a:pt x="846" y="121"/>
                </a:cubicBezTo>
                <a:cubicBezTo>
                  <a:pt x="846" y="121"/>
                  <a:pt x="846" y="120"/>
                  <a:pt x="846" y="120"/>
                </a:cubicBezTo>
                <a:cubicBezTo>
                  <a:pt x="846" y="121"/>
                  <a:pt x="845" y="121"/>
                  <a:pt x="845" y="121"/>
                </a:cubicBezTo>
                <a:cubicBezTo>
                  <a:pt x="846" y="122"/>
                  <a:pt x="846" y="121"/>
                  <a:pt x="846" y="121"/>
                </a:cubicBezTo>
                <a:close/>
                <a:moveTo>
                  <a:pt x="860" y="122"/>
                </a:moveTo>
                <a:cubicBezTo>
                  <a:pt x="860" y="122"/>
                  <a:pt x="859" y="123"/>
                  <a:pt x="860" y="123"/>
                </a:cubicBezTo>
                <a:cubicBezTo>
                  <a:pt x="860" y="123"/>
                  <a:pt x="860" y="123"/>
                  <a:pt x="860" y="123"/>
                </a:cubicBezTo>
                <a:cubicBezTo>
                  <a:pt x="859" y="124"/>
                  <a:pt x="860" y="122"/>
                  <a:pt x="860" y="122"/>
                </a:cubicBezTo>
                <a:close/>
                <a:moveTo>
                  <a:pt x="861" y="115"/>
                </a:moveTo>
                <a:cubicBezTo>
                  <a:pt x="861" y="115"/>
                  <a:pt x="861" y="115"/>
                  <a:pt x="861" y="115"/>
                </a:cubicBezTo>
                <a:cubicBezTo>
                  <a:pt x="862" y="117"/>
                  <a:pt x="859" y="120"/>
                  <a:pt x="860" y="122"/>
                </a:cubicBezTo>
                <a:cubicBezTo>
                  <a:pt x="860" y="118"/>
                  <a:pt x="862" y="115"/>
                  <a:pt x="862" y="112"/>
                </a:cubicBezTo>
                <a:cubicBezTo>
                  <a:pt x="862" y="112"/>
                  <a:pt x="862" y="111"/>
                  <a:pt x="862" y="111"/>
                </a:cubicBezTo>
                <a:cubicBezTo>
                  <a:pt x="862" y="110"/>
                  <a:pt x="864" y="107"/>
                  <a:pt x="863" y="106"/>
                </a:cubicBezTo>
                <a:cubicBezTo>
                  <a:pt x="863" y="107"/>
                  <a:pt x="862" y="108"/>
                  <a:pt x="862" y="110"/>
                </a:cubicBezTo>
                <a:cubicBezTo>
                  <a:pt x="861" y="109"/>
                  <a:pt x="861" y="109"/>
                  <a:pt x="861" y="109"/>
                </a:cubicBezTo>
                <a:cubicBezTo>
                  <a:pt x="862" y="111"/>
                  <a:pt x="861" y="114"/>
                  <a:pt x="861" y="115"/>
                </a:cubicBezTo>
                <a:close/>
                <a:moveTo>
                  <a:pt x="842" y="104"/>
                </a:moveTo>
                <a:cubicBezTo>
                  <a:pt x="842" y="105"/>
                  <a:pt x="842" y="105"/>
                  <a:pt x="842" y="106"/>
                </a:cubicBezTo>
                <a:cubicBezTo>
                  <a:pt x="843" y="105"/>
                  <a:pt x="842" y="104"/>
                  <a:pt x="842" y="104"/>
                </a:cubicBezTo>
                <a:close/>
                <a:moveTo>
                  <a:pt x="707" y="252"/>
                </a:moveTo>
                <a:cubicBezTo>
                  <a:pt x="708" y="252"/>
                  <a:pt x="709" y="252"/>
                  <a:pt x="710" y="253"/>
                </a:cubicBezTo>
                <a:cubicBezTo>
                  <a:pt x="710" y="254"/>
                  <a:pt x="709" y="255"/>
                  <a:pt x="710" y="256"/>
                </a:cubicBezTo>
                <a:cubicBezTo>
                  <a:pt x="712" y="257"/>
                  <a:pt x="715" y="253"/>
                  <a:pt x="715" y="256"/>
                </a:cubicBezTo>
                <a:cubicBezTo>
                  <a:pt x="717" y="258"/>
                  <a:pt x="720" y="259"/>
                  <a:pt x="723" y="259"/>
                </a:cubicBezTo>
                <a:cubicBezTo>
                  <a:pt x="725" y="260"/>
                  <a:pt x="726" y="261"/>
                  <a:pt x="728" y="262"/>
                </a:cubicBezTo>
                <a:cubicBezTo>
                  <a:pt x="730" y="262"/>
                  <a:pt x="733" y="262"/>
                  <a:pt x="734" y="263"/>
                </a:cubicBezTo>
                <a:cubicBezTo>
                  <a:pt x="736" y="263"/>
                  <a:pt x="737" y="264"/>
                  <a:pt x="739" y="265"/>
                </a:cubicBezTo>
                <a:cubicBezTo>
                  <a:pt x="744" y="267"/>
                  <a:pt x="749" y="267"/>
                  <a:pt x="753" y="269"/>
                </a:cubicBezTo>
                <a:cubicBezTo>
                  <a:pt x="756" y="269"/>
                  <a:pt x="760" y="271"/>
                  <a:pt x="762" y="272"/>
                </a:cubicBezTo>
                <a:cubicBezTo>
                  <a:pt x="765" y="272"/>
                  <a:pt x="768" y="274"/>
                  <a:pt x="771" y="275"/>
                </a:cubicBezTo>
                <a:cubicBezTo>
                  <a:pt x="772" y="275"/>
                  <a:pt x="774" y="275"/>
                  <a:pt x="776" y="276"/>
                </a:cubicBezTo>
                <a:cubicBezTo>
                  <a:pt x="776" y="276"/>
                  <a:pt x="777" y="276"/>
                  <a:pt x="777" y="276"/>
                </a:cubicBezTo>
                <a:cubicBezTo>
                  <a:pt x="779" y="277"/>
                  <a:pt x="781" y="277"/>
                  <a:pt x="782" y="277"/>
                </a:cubicBezTo>
                <a:cubicBezTo>
                  <a:pt x="784" y="278"/>
                  <a:pt x="785" y="279"/>
                  <a:pt x="787" y="279"/>
                </a:cubicBezTo>
                <a:cubicBezTo>
                  <a:pt x="789" y="280"/>
                  <a:pt x="792" y="281"/>
                  <a:pt x="795" y="281"/>
                </a:cubicBezTo>
                <a:cubicBezTo>
                  <a:pt x="796" y="282"/>
                  <a:pt x="798" y="282"/>
                  <a:pt x="799" y="282"/>
                </a:cubicBezTo>
                <a:cubicBezTo>
                  <a:pt x="800" y="283"/>
                  <a:pt x="800" y="283"/>
                  <a:pt x="801" y="283"/>
                </a:cubicBezTo>
                <a:cubicBezTo>
                  <a:pt x="802" y="283"/>
                  <a:pt x="802" y="283"/>
                  <a:pt x="802" y="283"/>
                </a:cubicBezTo>
                <a:cubicBezTo>
                  <a:pt x="803" y="284"/>
                  <a:pt x="803" y="284"/>
                  <a:pt x="803" y="284"/>
                </a:cubicBezTo>
                <a:cubicBezTo>
                  <a:pt x="803" y="284"/>
                  <a:pt x="803" y="284"/>
                  <a:pt x="803" y="284"/>
                </a:cubicBezTo>
                <a:cubicBezTo>
                  <a:pt x="803" y="284"/>
                  <a:pt x="803" y="284"/>
                  <a:pt x="803" y="284"/>
                </a:cubicBezTo>
                <a:cubicBezTo>
                  <a:pt x="804" y="285"/>
                  <a:pt x="805" y="284"/>
                  <a:pt x="806" y="285"/>
                </a:cubicBezTo>
                <a:cubicBezTo>
                  <a:pt x="807" y="285"/>
                  <a:pt x="808" y="286"/>
                  <a:pt x="809" y="287"/>
                </a:cubicBezTo>
                <a:cubicBezTo>
                  <a:pt x="810" y="286"/>
                  <a:pt x="811" y="287"/>
                  <a:pt x="812" y="288"/>
                </a:cubicBezTo>
                <a:cubicBezTo>
                  <a:pt x="813" y="288"/>
                  <a:pt x="813" y="288"/>
                  <a:pt x="813" y="288"/>
                </a:cubicBezTo>
                <a:cubicBezTo>
                  <a:pt x="813" y="288"/>
                  <a:pt x="813" y="287"/>
                  <a:pt x="813" y="287"/>
                </a:cubicBezTo>
                <a:cubicBezTo>
                  <a:pt x="813" y="287"/>
                  <a:pt x="813" y="287"/>
                  <a:pt x="813" y="286"/>
                </a:cubicBezTo>
                <a:cubicBezTo>
                  <a:pt x="813" y="286"/>
                  <a:pt x="813" y="286"/>
                  <a:pt x="813" y="286"/>
                </a:cubicBezTo>
                <a:cubicBezTo>
                  <a:pt x="813" y="285"/>
                  <a:pt x="813" y="285"/>
                  <a:pt x="813" y="284"/>
                </a:cubicBezTo>
                <a:cubicBezTo>
                  <a:pt x="813" y="282"/>
                  <a:pt x="813" y="282"/>
                  <a:pt x="813" y="282"/>
                </a:cubicBezTo>
                <a:cubicBezTo>
                  <a:pt x="813" y="282"/>
                  <a:pt x="812" y="281"/>
                  <a:pt x="812" y="280"/>
                </a:cubicBezTo>
                <a:cubicBezTo>
                  <a:pt x="812" y="280"/>
                  <a:pt x="813" y="280"/>
                  <a:pt x="813" y="279"/>
                </a:cubicBezTo>
                <a:cubicBezTo>
                  <a:pt x="813" y="279"/>
                  <a:pt x="812" y="279"/>
                  <a:pt x="812" y="279"/>
                </a:cubicBezTo>
                <a:cubicBezTo>
                  <a:pt x="812" y="278"/>
                  <a:pt x="812" y="278"/>
                  <a:pt x="812" y="278"/>
                </a:cubicBezTo>
                <a:cubicBezTo>
                  <a:pt x="812" y="277"/>
                  <a:pt x="812" y="277"/>
                  <a:pt x="812" y="277"/>
                </a:cubicBezTo>
                <a:cubicBezTo>
                  <a:pt x="812" y="276"/>
                  <a:pt x="812" y="276"/>
                  <a:pt x="812" y="275"/>
                </a:cubicBezTo>
                <a:cubicBezTo>
                  <a:pt x="813" y="270"/>
                  <a:pt x="813" y="265"/>
                  <a:pt x="813" y="259"/>
                </a:cubicBezTo>
                <a:cubicBezTo>
                  <a:pt x="813" y="254"/>
                  <a:pt x="813" y="250"/>
                  <a:pt x="813" y="245"/>
                </a:cubicBezTo>
                <a:cubicBezTo>
                  <a:pt x="815" y="226"/>
                  <a:pt x="815" y="226"/>
                  <a:pt x="815" y="226"/>
                </a:cubicBezTo>
                <a:cubicBezTo>
                  <a:pt x="815" y="219"/>
                  <a:pt x="816" y="212"/>
                  <a:pt x="817" y="206"/>
                </a:cubicBezTo>
                <a:cubicBezTo>
                  <a:pt x="817" y="206"/>
                  <a:pt x="818" y="205"/>
                  <a:pt x="818" y="205"/>
                </a:cubicBezTo>
                <a:cubicBezTo>
                  <a:pt x="818" y="204"/>
                  <a:pt x="817" y="204"/>
                  <a:pt x="818" y="204"/>
                </a:cubicBezTo>
                <a:cubicBezTo>
                  <a:pt x="818" y="203"/>
                  <a:pt x="818" y="203"/>
                  <a:pt x="818" y="203"/>
                </a:cubicBezTo>
                <a:cubicBezTo>
                  <a:pt x="819" y="197"/>
                  <a:pt x="820" y="192"/>
                  <a:pt x="822" y="186"/>
                </a:cubicBezTo>
                <a:cubicBezTo>
                  <a:pt x="822" y="185"/>
                  <a:pt x="822" y="186"/>
                  <a:pt x="822" y="186"/>
                </a:cubicBezTo>
                <a:cubicBezTo>
                  <a:pt x="823" y="183"/>
                  <a:pt x="824" y="178"/>
                  <a:pt x="825" y="175"/>
                </a:cubicBezTo>
                <a:cubicBezTo>
                  <a:pt x="825" y="173"/>
                  <a:pt x="825" y="171"/>
                  <a:pt x="826" y="170"/>
                </a:cubicBezTo>
                <a:cubicBezTo>
                  <a:pt x="826" y="169"/>
                  <a:pt x="825" y="169"/>
                  <a:pt x="825" y="169"/>
                </a:cubicBezTo>
                <a:cubicBezTo>
                  <a:pt x="826" y="169"/>
                  <a:pt x="826" y="169"/>
                  <a:pt x="826" y="169"/>
                </a:cubicBezTo>
                <a:cubicBezTo>
                  <a:pt x="826" y="167"/>
                  <a:pt x="826" y="167"/>
                  <a:pt x="826" y="167"/>
                </a:cubicBezTo>
                <a:cubicBezTo>
                  <a:pt x="827" y="164"/>
                  <a:pt x="828" y="160"/>
                  <a:pt x="829" y="156"/>
                </a:cubicBezTo>
                <a:cubicBezTo>
                  <a:pt x="829" y="155"/>
                  <a:pt x="829" y="155"/>
                  <a:pt x="829" y="154"/>
                </a:cubicBezTo>
                <a:cubicBezTo>
                  <a:pt x="830" y="154"/>
                  <a:pt x="830" y="154"/>
                  <a:pt x="829" y="153"/>
                </a:cubicBezTo>
                <a:cubicBezTo>
                  <a:pt x="829" y="153"/>
                  <a:pt x="830" y="151"/>
                  <a:pt x="830" y="152"/>
                </a:cubicBezTo>
                <a:cubicBezTo>
                  <a:pt x="830" y="151"/>
                  <a:pt x="830" y="152"/>
                  <a:pt x="830" y="152"/>
                </a:cubicBezTo>
                <a:cubicBezTo>
                  <a:pt x="831" y="151"/>
                  <a:pt x="831" y="149"/>
                  <a:pt x="831" y="147"/>
                </a:cubicBezTo>
                <a:cubicBezTo>
                  <a:pt x="831" y="146"/>
                  <a:pt x="832" y="144"/>
                  <a:pt x="833" y="142"/>
                </a:cubicBezTo>
                <a:cubicBezTo>
                  <a:pt x="833" y="144"/>
                  <a:pt x="833" y="146"/>
                  <a:pt x="835" y="147"/>
                </a:cubicBezTo>
                <a:cubicBezTo>
                  <a:pt x="836" y="145"/>
                  <a:pt x="836" y="141"/>
                  <a:pt x="837" y="140"/>
                </a:cubicBezTo>
                <a:cubicBezTo>
                  <a:pt x="838" y="135"/>
                  <a:pt x="839" y="130"/>
                  <a:pt x="840" y="125"/>
                </a:cubicBezTo>
                <a:cubicBezTo>
                  <a:pt x="840" y="124"/>
                  <a:pt x="840" y="124"/>
                  <a:pt x="840" y="124"/>
                </a:cubicBezTo>
                <a:cubicBezTo>
                  <a:pt x="842" y="119"/>
                  <a:pt x="842" y="114"/>
                  <a:pt x="844" y="108"/>
                </a:cubicBezTo>
                <a:cubicBezTo>
                  <a:pt x="842" y="119"/>
                  <a:pt x="839" y="128"/>
                  <a:pt x="838" y="138"/>
                </a:cubicBezTo>
                <a:cubicBezTo>
                  <a:pt x="837" y="140"/>
                  <a:pt x="836" y="146"/>
                  <a:pt x="835" y="150"/>
                </a:cubicBezTo>
                <a:cubicBezTo>
                  <a:pt x="835" y="152"/>
                  <a:pt x="836" y="153"/>
                  <a:pt x="838" y="152"/>
                </a:cubicBezTo>
                <a:cubicBezTo>
                  <a:pt x="840" y="150"/>
                  <a:pt x="839" y="147"/>
                  <a:pt x="840" y="145"/>
                </a:cubicBezTo>
                <a:cubicBezTo>
                  <a:pt x="841" y="145"/>
                  <a:pt x="841" y="144"/>
                  <a:pt x="842" y="145"/>
                </a:cubicBezTo>
                <a:cubicBezTo>
                  <a:pt x="842" y="150"/>
                  <a:pt x="840" y="156"/>
                  <a:pt x="840" y="160"/>
                </a:cubicBezTo>
                <a:cubicBezTo>
                  <a:pt x="840" y="161"/>
                  <a:pt x="840" y="162"/>
                  <a:pt x="840" y="163"/>
                </a:cubicBezTo>
                <a:cubicBezTo>
                  <a:pt x="840" y="163"/>
                  <a:pt x="840" y="164"/>
                  <a:pt x="841" y="164"/>
                </a:cubicBezTo>
                <a:cubicBezTo>
                  <a:pt x="841" y="164"/>
                  <a:pt x="841" y="164"/>
                  <a:pt x="842" y="164"/>
                </a:cubicBezTo>
                <a:cubicBezTo>
                  <a:pt x="842" y="159"/>
                  <a:pt x="846" y="156"/>
                  <a:pt x="846" y="151"/>
                </a:cubicBezTo>
                <a:cubicBezTo>
                  <a:pt x="847" y="150"/>
                  <a:pt x="848" y="149"/>
                  <a:pt x="849" y="149"/>
                </a:cubicBezTo>
                <a:cubicBezTo>
                  <a:pt x="849" y="147"/>
                  <a:pt x="850" y="145"/>
                  <a:pt x="850" y="143"/>
                </a:cubicBezTo>
                <a:cubicBezTo>
                  <a:pt x="850" y="142"/>
                  <a:pt x="850" y="142"/>
                  <a:pt x="850" y="142"/>
                </a:cubicBezTo>
                <a:cubicBezTo>
                  <a:pt x="851" y="137"/>
                  <a:pt x="851" y="133"/>
                  <a:pt x="853" y="129"/>
                </a:cubicBezTo>
                <a:cubicBezTo>
                  <a:pt x="853" y="133"/>
                  <a:pt x="852" y="136"/>
                  <a:pt x="851" y="140"/>
                </a:cubicBezTo>
                <a:cubicBezTo>
                  <a:pt x="851" y="140"/>
                  <a:pt x="852" y="141"/>
                  <a:pt x="852" y="141"/>
                </a:cubicBezTo>
                <a:cubicBezTo>
                  <a:pt x="851" y="144"/>
                  <a:pt x="850" y="149"/>
                  <a:pt x="849" y="152"/>
                </a:cubicBezTo>
                <a:cubicBezTo>
                  <a:pt x="850" y="153"/>
                  <a:pt x="851" y="153"/>
                  <a:pt x="851" y="152"/>
                </a:cubicBezTo>
                <a:cubicBezTo>
                  <a:pt x="851" y="152"/>
                  <a:pt x="851" y="153"/>
                  <a:pt x="851" y="153"/>
                </a:cubicBezTo>
                <a:cubicBezTo>
                  <a:pt x="851" y="153"/>
                  <a:pt x="851" y="153"/>
                  <a:pt x="852" y="153"/>
                </a:cubicBezTo>
                <a:cubicBezTo>
                  <a:pt x="851" y="155"/>
                  <a:pt x="851" y="155"/>
                  <a:pt x="851" y="157"/>
                </a:cubicBezTo>
                <a:cubicBezTo>
                  <a:pt x="851" y="158"/>
                  <a:pt x="851" y="158"/>
                  <a:pt x="852" y="158"/>
                </a:cubicBezTo>
                <a:cubicBezTo>
                  <a:pt x="852" y="156"/>
                  <a:pt x="853" y="155"/>
                  <a:pt x="853" y="153"/>
                </a:cubicBezTo>
                <a:cubicBezTo>
                  <a:pt x="853" y="152"/>
                  <a:pt x="853" y="151"/>
                  <a:pt x="853" y="151"/>
                </a:cubicBezTo>
                <a:cubicBezTo>
                  <a:pt x="853" y="150"/>
                  <a:pt x="853" y="150"/>
                  <a:pt x="854" y="150"/>
                </a:cubicBezTo>
                <a:cubicBezTo>
                  <a:pt x="854" y="149"/>
                  <a:pt x="853" y="149"/>
                  <a:pt x="853" y="148"/>
                </a:cubicBezTo>
                <a:cubicBezTo>
                  <a:pt x="853" y="148"/>
                  <a:pt x="854" y="148"/>
                  <a:pt x="854" y="147"/>
                </a:cubicBezTo>
                <a:cubicBezTo>
                  <a:pt x="855" y="145"/>
                  <a:pt x="854" y="143"/>
                  <a:pt x="855" y="141"/>
                </a:cubicBezTo>
                <a:cubicBezTo>
                  <a:pt x="855" y="140"/>
                  <a:pt x="856" y="139"/>
                  <a:pt x="857" y="137"/>
                </a:cubicBezTo>
                <a:cubicBezTo>
                  <a:pt x="857" y="138"/>
                  <a:pt x="856" y="139"/>
                  <a:pt x="856" y="140"/>
                </a:cubicBezTo>
                <a:cubicBezTo>
                  <a:pt x="855" y="144"/>
                  <a:pt x="856" y="148"/>
                  <a:pt x="855" y="151"/>
                </a:cubicBezTo>
                <a:cubicBezTo>
                  <a:pt x="856" y="152"/>
                  <a:pt x="856" y="151"/>
                  <a:pt x="857" y="151"/>
                </a:cubicBezTo>
                <a:cubicBezTo>
                  <a:pt x="857" y="150"/>
                  <a:pt x="857" y="149"/>
                  <a:pt x="857" y="148"/>
                </a:cubicBezTo>
                <a:cubicBezTo>
                  <a:pt x="857" y="148"/>
                  <a:pt x="857" y="149"/>
                  <a:pt x="857" y="148"/>
                </a:cubicBezTo>
                <a:cubicBezTo>
                  <a:pt x="857" y="146"/>
                  <a:pt x="857" y="144"/>
                  <a:pt x="858" y="141"/>
                </a:cubicBezTo>
                <a:cubicBezTo>
                  <a:pt x="858" y="141"/>
                  <a:pt x="858" y="140"/>
                  <a:pt x="859" y="141"/>
                </a:cubicBezTo>
                <a:cubicBezTo>
                  <a:pt x="859" y="140"/>
                  <a:pt x="859" y="140"/>
                  <a:pt x="860" y="140"/>
                </a:cubicBezTo>
                <a:cubicBezTo>
                  <a:pt x="860" y="139"/>
                  <a:pt x="859" y="140"/>
                  <a:pt x="859" y="140"/>
                </a:cubicBezTo>
                <a:cubicBezTo>
                  <a:pt x="860" y="139"/>
                  <a:pt x="859" y="138"/>
                  <a:pt x="860" y="138"/>
                </a:cubicBezTo>
                <a:cubicBezTo>
                  <a:pt x="860" y="134"/>
                  <a:pt x="861" y="132"/>
                  <a:pt x="861" y="128"/>
                </a:cubicBezTo>
                <a:cubicBezTo>
                  <a:pt x="861" y="131"/>
                  <a:pt x="861" y="134"/>
                  <a:pt x="860" y="137"/>
                </a:cubicBezTo>
                <a:cubicBezTo>
                  <a:pt x="860" y="138"/>
                  <a:pt x="861" y="137"/>
                  <a:pt x="861" y="138"/>
                </a:cubicBezTo>
                <a:cubicBezTo>
                  <a:pt x="861" y="139"/>
                  <a:pt x="860" y="139"/>
                  <a:pt x="860" y="140"/>
                </a:cubicBezTo>
                <a:cubicBezTo>
                  <a:pt x="860" y="141"/>
                  <a:pt x="860" y="142"/>
                  <a:pt x="860" y="143"/>
                </a:cubicBezTo>
                <a:cubicBezTo>
                  <a:pt x="860" y="144"/>
                  <a:pt x="859" y="145"/>
                  <a:pt x="859" y="146"/>
                </a:cubicBezTo>
                <a:cubicBezTo>
                  <a:pt x="860" y="147"/>
                  <a:pt x="860" y="148"/>
                  <a:pt x="860" y="149"/>
                </a:cubicBezTo>
                <a:cubicBezTo>
                  <a:pt x="860" y="150"/>
                  <a:pt x="860" y="149"/>
                  <a:pt x="860" y="150"/>
                </a:cubicBezTo>
                <a:cubicBezTo>
                  <a:pt x="861" y="151"/>
                  <a:pt x="861" y="150"/>
                  <a:pt x="862" y="150"/>
                </a:cubicBezTo>
                <a:cubicBezTo>
                  <a:pt x="862" y="151"/>
                  <a:pt x="861" y="150"/>
                  <a:pt x="861" y="151"/>
                </a:cubicBezTo>
                <a:cubicBezTo>
                  <a:pt x="861" y="151"/>
                  <a:pt x="861" y="152"/>
                  <a:pt x="862" y="152"/>
                </a:cubicBezTo>
                <a:cubicBezTo>
                  <a:pt x="861" y="154"/>
                  <a:pt x="861" y="155"/>
                  <a:pt x="861" y="157"/>
                </a:cubicBezTo>
                <a:cubicBezTo>
                  <a:pt x="861" y="157"/>
                  <a:pt x="861" y="156"/>
                  <a:pt x="861" y="157"/>
                </a:cubicBezTo>
                <a:cubicBezTo>
                  <a:pt x="861" y="157"/>
                  <a:pt x="861" y="160"/>
                  <a:pt x="861" y="160"/>
                </a:cubicBezTo>
                <a:cubicBezTo>
                  <a:pt x="861" y="162"/>
                  <a:pt x="861" y="163"/>
                  <a:pt x="860" y="165"/>
                </a:cubicBezTo>
                <a:cubicBezTo>
                  <a:pt x="860" y="166"/>
                  <a:pt x="861" y="165"/>
                  <a:pt x="861" y="166"/>
                </a:cubicBezTo>
                <a:cubicBezTo>
                  <a:pt x="861" y="167"/>
                  <a:pt x="861" y="168"/>
                  <a:pt x="860" y="169"/>
                </a:cubicBezTo>
                <a:cubicBezTo>
                  <a:pt x="861" y="170"/>
                  <a:pt x="861" y="172"/>
                  <a:pt x="860" y="173"/>
                </a:cubicBezTo>
                <a:cubicBezTo>
                  <a:pt x="861" y="173"/>
                  <a:pt x="861" y="172"/>
                  <a:pt x="862" y="172"/>
                </a:cubicBezTo>
                <a:cubicBezTo>
                  <a:pt x="862" y="172"/>
                  <a:pt x="861" y="173"/>
                  <a:pt x="861" y="174"/>
                </a:cubicBezTo>
                <a:cubicBezTo>
                  <a:pt x="861" y="178"/>
                  <a:pt x="862" y="181"/>
                  <a:pt x="861" y="186"/>
                </a:cubicBezTo>
                <a:cubicBezTo>
                  <a:pt x="861" y="187"/>
                  <a:pt x="862" y="187"/>
                  <a:pt x="861" y="188"/>
                </a:cubicBezTo>
                <a:cubicBezTo>
                  <a:pt x="861" y="188"/>
                  <a:pt x="862" y="188"/>
                  <a:pt x="862" y="188"/>
                </a:cubicBezTo>
                <a:cubicBezTo>
                  <a:pt x="862" y="190"/>
                  <a:pt x="860" y="196"/>
                  <a:pt x="862" y="198"/>
                </a:cubicBezTo>
                <a:cubicBezTo>
                  <a:pt x="861" y="198"/>
                  <a:pt x="861" y="197"/>
                  <a:pt x="861" y="198"/>
                </a:cubicBezTo>
                <a:cubicBezTo>
                  <a:pt x="861" y="199"/>
                  <a:pt x="860" y="200"/>
                  <a:pt x="861" y="201"/>
                </a:cubicBezTo>
                <a:cubicBezTo>
                  <a:pt x="861" y="204"/>
                  <a:pt x="860" y="206"/>
                  <a:pt x="861" y="208"/>
                </a:cubicBezTo>
                <a:cubicBezTo>
                  <a:pt x="860" y="209"/>
                  <a:pt x="860" y="210"/>
                  <a:pt x="860" y="210"/>
                </a:cubicBezTo>
                <a:cubicBezTo>
                  <a:pt x="860" y="211"/>
                  <a:pt x="860" y="213"/>
                  <a:pt x="860" y="214"/>
                </a:cubicBezTo>
                <a:cubicBezTo>
                  <a:pt x="859" y="231"/>
                  <a:pt x="857" y="248"/>
                  <a:pt x="857" y="264"/>
                </a:cubicBezTo>
                <a:cubicBezTo>
                  <a:pt x="856" y="268"/>
                  <a:pt x="857" y="273"/>
                  <a:pt x="857" y="277"/>
                </a:cubicBezTo>
                <a:cubicBezTo>
                  <a:pt x="857" y="277"/>
                  <a:pt x="857" y="277"/>
                  <a:pt x="857" y="278"/>
                </a:cubicBezTo>
                <a:cubicBezTo>
                  <a:pt x="857" y="279"/>
                  <a:pt x="857" y="279"/>
                  <a:pt x="857" y="279"/>
                </a:cubicBezTo>
                <a:cubicBezTo>
                  <a:pt x="857" y="280"/>
                  <a:pt x="857" y="281"/>
                  <a:pt x="857" y="282"/>
                </a:cubicBezTo>
                <a:cubicBezTo>
                  <a:pt x="857" y="291"/>
                  <a:pt x="857" y="302"/>
                  <a:pt x="859" y="311"/>
                </a:cubicBezTo>
                <a:cubicBezTo>
                  <a:pt x="858" y="317"/>
                  <a:pt x="860" y="324"/>
                  <a:pt x="860" y="331"/>
                </a:cubicBezTo>
                <a:cubicBezTo>
                  <a:pt x="860" y="334"/>
                  <a:pt x="860" y="336"/>
                  <a:pt x="860" y="339"/>
                </a:cubicBezTo>
                <a:cubicBezTo>
                  <a:pt x="861" y="340"/>
                  <a:pt x="861" y="342"/>
                  <a:pt x="861" y="343"/>
                </a:cubicBezTo>
                <a:cubicBezTo>
                  <a:pt x="861" y="345"/>
                  <a:pt x="861" y="347"/>
                  <a:pt x="861" y="349"/>
                </a:cubicBezTo>
                <a:cubicBezTo>
                  <a:pt x="861" y="350"/>
                  <a:pt x="861" y="350"/>
                  <a:pt x="861" y="350"/>
                </a:cubicBezTo>
                <a:cubicBezTo>
                  <a:pt x="861" y="351"/>
                  <a:pt x="861" y="351"/>
                  <a:pt x="861" y="351"/>
                </a:cubicBezTo>
                <a:cubicBezTo>
                  <a:pt x="861" y="351"/>
                  <a:pt x="861" y="351"/>
                  <a:pt x="861" y="351"/>
                </a:cubicBezTo>
                <a:cubicBezTo>
                  <a:pt x="861" y="351"/>
                  <a:pt x="860" y="350"/>
                  <a:pt x="860" y="350"/>
                </a:cubicBezTo>
                <a:cubicBezTo>
                  <a:pt x="859" y="350"/>
                  <a:pt x="858" y="350"/>
                  <a:pt x="857" y="349"/>
                </a:cubicBezTo>
                <a:cubicBezTo>
                  <a:pt x="854" y="349"/>
                  <a:pt x="853" y="349"/>
                  <a:pt x="851" y="348"/>
                </a:cubicBezTo>
                <a:cubicBezTo>
                  <a:pt x="843" y="346"/>
                  <a:pt x="834" y="342"/>
                  <a:pt x="826" y="340"/>
                </a:cubicBezTo>
                <a:cubicBezTo>
                  <a:pt x="824" y="340"/>
                  <a:pt x="821" y="338"/>
                  <a:pt x="819" y="338"/>
                </a:cubicBezTo>
                <a:cubicBezTo>
                  <a:pt x="818" y="338"/>
                  <a:pt x="817" y="338"/>
                  <a:pt x="816" y="337"/>
                </a:cubicBezTo>
                <a:cubicBezTo>
                  <a:pt x="812" y="336"/>
                  <a:pt x="807" y="334"/>
                  <a:pt x="803" y="334"/>
                </a:cubicBezTo>
                <a:cubicBezTo>
                  <a:pt x="801" y="333"/>
                  <a:pt x="799" y="332"/>
                  <a:pt x="797" y="331"/>
                </a:cubicBezTo>
                <a:cubicBezTo>
                  <a:pt x="794" y="331"/>
                  <a:pt x="792" y="330"/>
                  <a:pt x="790" y="330"/>
                </a:cubicBezTo>
                <a:cubicBezTo>
                  <a:pt x="789" y="329"/>
                  <a:pt x="788" y="329"/>
                  <a:pt x="788" y="329"/>
                </a:cubicBezTo>
                <a:cubicBezTo>
                  <a:pt x="787" y="329"/>
                  <a:pt x="787" y="329"/>
                  <a:pt x="786" y="328"/>
                </a:cubicBezTo>
                <a:cubicBezTo>
                  <a:pt x="783" y="328"/>
                  <a:pt x="779" y="327"/>
                  <a:pt x="776" y="325"/>
                </a:cubicBezTo>
                <a:cubicBezTo>
                  <a:pt x="775" y="325"/>
                  <a:pt x="775" y="325"/>
                  <a:pt x="775" y="326"/>
                </a:cubicBezTo>
                <a:cubicBezTo>
                  <a:pt x="773" y="324"/>
                  <a:pt x="770" y="325"/>
                  <a:pt x="768" y="324"/>
                </a:cubicBezTo>
                <a:cubicBezTo>
                  <a:pt x="767" y="324"/>
                  <a:pt x="767" y="324"/>
                  <a:pt x="767" y="324"/>
                </a:cubicBezTo>
                <a:cubicBezTo>
                  <a:pt x="766" y="323"/>
                  <a:pt x="765" y="323"/>
                  <a:pt x="763" y="323"/>
                </a:cubicBezTo>
                <a:cubicBezTo>
                  <a:pt x="759" y="321"/>
                  <a:pt x="755" y="321"/>
                  <a:pt x="751" y="319"/>
                </a:cubicBezTo>
                <a:cubicBezTo>
                  <a:pt x="749" y="320"/>
                  <a:pt x="746" y="319"/>
                  <a:pt x="744" y="318"/>
                </a:cubicBezTo>
                <a:cubicBezTo>
                  <a:pt x="743" y="318"/>
                  <a:pt x="743" y="319"/>
                  <a:pt x="742" y="318"/>
                </a:cubicBezTo>
                <a:cubicBezTo>
                  <a:pt x="741" y="318"/>
                  <a:pt x="741" y="318"/>
                  <a:pt x="741" y="318"/>
                </a:cubicBezTo>
                <a:cubicBezTo>
                  <a:pt x="740" y="318"/>
                  <a:pt x="740" y="318"/>
                  <a:pt x="739" y="318"/>
                </a:cubicBezTo>
                <a:cubicBezTo>
                  <a:pt x="738" y="317"/>
                  <a:pt x="738" y="317"/>
                  <a:pt x="737" y="316"/>
                </a:cubicBezTo>
                <a:cubicBezTo>
                  <a:pt x="736" y="316"/>
                  <a:pt x="736" y="317"/>
                  <a:pt x="735" y="316"/>
                </a:cubicBezTo>
                <a:cubicBezTo>
                  <a:pt x="734" y="316"/>
                  <a:pt x="733" y="315"/>
                  <a:pt x="733" y="315"/>
                </a:cubicBezTo>
                <a:cubicBezTo>
                  <a:pt x="731" y="315"/>
                  <a:pt x="729" y="316"/>
                  <a:pt x="727" y="314"/>
                </a:cubicBezTo>
                <a:cubicBezTo>
                  <a:pt x="725" y="314"/>
                  <a:pt x="724" y="313"/>
                  <a:pt x="722" y="313"/>
                </a:cubicBezTo>
                <a:cubicBezTo>
                  <a:pt x="721" y="313"/>
                  <a:pt x="720" y="313"/>
                  <a:pt x="719" y="313"/>
                </a:cubicBezTo>
                <a:cubicBezTo>
                  <a:pt x="718" y="313"/>
                  <a:pt x="718" y="313"/>
                  <a:pt x="717" y="313"/>
                </a:cubicBezTo>
                <a:cubicBezTo>
                  <a:pt x="715" y="312"/>
                  <a:pt x="713" y="313"/>
                  <a:pt x="711" y="311"/>
                </a:cubicBezTo>
                <a:cubicBezTo>
                  <a:pt x="708" y="312"/>
                  <a:pt x="703" y="309"/>
                  <a:pt x="701" y="311"/>
                </a:cubicBezTo>
                <a:cubicBezTo>
                  <a:pt x="701" y="312"/>
                  <a:pt x="700" y="313"/>
                  <a:pt x="699" y="313"/>
                </a:cubicBezTo>
                <a:cubicBezTo>
                  <a:pt x="698" y="313"/>
                  <a:pt x="698" y="312"/>
                  <a:pt x="697" y="311"/>
                </a:cubicBezTo>
                <a:cubicBezTo>
                  <a:pt x="696" y="311"/>
                  <a:pt x="693" y="310"/>
                  <a:pt x="692" y="310"/>
                </a:cubicBezTo>
                <a:cubicBezTo>
                  <a:pt x="691" y="310"/>
                  <a:pt x="691" y="311"/>
                  <a:pt x="690" y="311"/>
                </a:cubicBezTo>
                <a:cubicBezTo>
                  <a:pt x="689" y="311"/>
                  <a:pt x="688" y="309"/>
                  <a:pt x="687" y="309"/>
                </a:cubicBezTo>
                <a:cubicBezTo>
                  <a:pt x="686" y="309"/>
                  <a:pt x="685" y="310"/>
                  <a:pt x="684" y="310"/>
                </a:cubicBezTo>
                <a:cubicBezTo>
                  <a:pt x="683" y="309"/>
                  <a:pt x="682" y="308"/>
                  <a:pt x="682" y="307"/>
                </a:cubicBezTo>
                <a:cubicBezTo>
                  <a:pt x="682" y="307"/>
                  <a:pt x="682" y="307"/>
                  <a:pt x="681" y="307"/>
                </a:cubicBezTo>
                <a:cubicBezTo>
                  <a:pt x="680" y="305"/>
                  <a:pt x="677" y="304"/>
                  <a:pt x="674" y="304"/>
                </a:cubicBezTo>
                <a:cubicBezTo>
                  <a:pt x="674" y="303"/>
                  <a:pt x="673" y="303"/>
                  <a:pt x="673" y="303"/>
                </a:cubicBezTo>
                <a:cubicBezTo>
                  <a:pt x="670" y="302"/>
                  <a:pt x="668" y="299"/>
                  <a:pt x="666" y="296"/>
                </a:cubicBezTo>
                <a:cubicBezTo>
                  <a:pt x="666" y="296"/>
                  <a:pt x="665" y="296"/>
                  <a:pt x="665" y="295"/>
                </a:cubicBezTo>
                <a:cubicBezTo>
                  <a:pt x="664" y="294"/>
                  <a:pt x="664" y="293"/>
                  <a:pt x="663" y="292"/>
                </a:cubicBezTo>
                <a:cubicBezTo>
                  <a:pt x="663" y="291"/>
                  <a:pt x="662" y="291"/>
                  <a:pt x="662" y="290"/>
                </a:cubicBezTo>
                <a:cubicBezTo>
                  <a:pt x="662" y="288"/>
                  <a:pt x="661" y="287"/>
                  <a:pt x="660" y="286"/>
                </a:cubicBezTo>
                <a:cubicBezTo>
                  <a:pt x="660" y="285"/>
                  <a:pt x="659" y="284"/>
                  <a:pt x="659" y="283"/>
                </a:cubicBezTo>
                <a:cubicBezTo>
                  <a:pt x="658" y="281"/>
                  <a:pt x="659" y="279"/>
                  <a:pt x="658" y="277"/>
                </a:cubicBezTo>
                <a:cubicBezTo>
                  <a:pt x="659" y="274"/>
                  <a:pt x="659" y="271"/>
                  <a:pt x="660" y="267"/>
                </a:cubicBezTo>
                <a:cubicBezTo>
                  <a:pt x="660" y="267"/>
                  <a:pt x="659" y="267"/>
                  <a:pt x="660" y="266"/>
                </a:cubicBezTo>
                <a:cubicBezTo>
                  <a:pt x="661" y="265"/>
                  <a:pt x="661" y="263"/>
                  <a:pt x="662" y="261"/>
                </a:cubicBezTo>
                <a:cubicBezTo>
                  <a:pt x="663" y="261"/>
                  <a:pt x="663" y="260"/>
                  <a:pt x="664" y="260"/>
                </a:cubicBezTo>
                <a:cubicBezTo>
                  <a:pt x="665" y="259"/>
                  <a:pt x="665" y="258"/>
                  <a:pt x="666" y="257"/>
                </a:cubicBezTo>
                <a:cubicBezTo>
                  <a:pt x="670" y="256"/>
                  <a:pt x="673" y="253"/>
                  <a:pt x="677" y="251"/>
                </a:cubicBezTo>
                <a:cubicBezTo>
                  <a:pt x="677" y="251"/>
                  <a:pt x="678" y="251"/>
                  <a:pt x="678" y="251"/>
                </a:cubicBezTo>
                <a:cubicBezTo>
                  <a:pt x="680" y="250"/>
                  <a:pt x="682" y="250"/>
                  <a:pt x="684" y="249"/>
                </a:cubicBezTo>
                <a:cubicBezTo>
                  <a:pt x="685" y="248"/>
                  <a:pt x="687" y="249"/>
                  <a:pt x="689" y="249"/>
                </a:cubicBezTo>
                <a:cubicBezTo>
                  <a:pt x="690" y="249"/>
                  <a:pt x="690" y="248"/>
                  <a:pt x="692" y="249"/>
                </a:cubicBezTo>
                <a:cubicBezTo>
                  <a:pt x="693" y="249"/>
                  <a:pt x="695" y="248"/>
                  <a:pt x="696" y="248"/>
                </a:cubicBezTo>
                <a:cubicBezTo>
                  <a:pt x="698" y="248"/>
                  <a:pt x="700" y="249"/>
                  <a:pt x="701" y="250"/>
                </a:cubicBezTo>
                <a:cubicBezTo>
                  <a:pt x="702" y="250"/>
                  <a:pt x="703" y="249"/>
                  <a:pt x="704" y="250"/>
                </a:cubicBezTo>
                <a:cubicBezTo>
                  <a:pt x="705" y="250"/>
                  <a:pt x="706" y="252"/>
                  <a:pt x="707" y="252"/>
                </a:cubicBezTo>
                <a:close/>
                <a:moveTo>
                  <a:pt x="858" y="156"/>
                </a:moveTo>
                <a:cubicBezTo>
                  <a:pt x="858" y="156"/>
                  <a:pt x="858" y="156"/>
                  <a:pt x="858" y="156"/>
                </a:cubicBezTo>
                <a:cubicBezTo>
                  <a:pt x="858" y="157"/>
                  <a:pt x="859" y="156"/>
                  <a:pt x="858" y="156"/>
                </a:cubicBezTo>
                <a:close/>
                <a:moveTo>
                  <a:pt x="859" y="156"/>
                </a:moveTo>
                <a:cubicBezTo>
                  <a:pt x="860" y="155"/>
                  <a:pt x="859" y="154"/>
                  <a:pt x="860" y="152"/>
                </a:cubicBezTo>
                <a:cubicBezTo>
                  <a:pt x="859" y="152"/>
                  <a:pt x="859" y="152"/>
                  <a:pt x="860" y="151"/>
                </a:cubicBezTo>
                <a:cubicBezTo>
                  <a:pt x="859" y="150"/>
                  <a:pt x="860" y="148"/>
                  <a:pt x="858" y="148"/>
                </a:cubicBezTo>
                <a:cubicBezTo>
                  <a:pt x="858" y="149"/>
                  <a:pt x="858" y="150"/>
                  <a:pt x="857" y="151"/>
                </a:cubicBezTo>
                <a:cubicBezTo>
                  <a:pt x="857" y="151"/>
                  <a:pt x="858" y="151"/>
                  <a:pt x="858" y="151"/>
                </a:cubicBezTo>
                <a:cubicBezTo>
                  <a:pt x="858" y="152"/>
                  <a:pt x="858" y="154"/>
                  <a:pt x="858" y="156"/>
                </a:cubicBezTo>
                <a:cubicBezTo>
                  <a:pt x="858" y="156"/>
                  <a:pt x="858" y="155"/>
                  <a:pt x="859" y="156"/>
                </a:cubicBezTo>
                <a:close/>
              </a:path>
            </a:pathLst>
          </a:custGeom>
          <a:solidFill>
            <a:srgbClr val="EF9032"/>
          </a:solidFill>
          <a:ln>
            <a:noFill/>
          </a:ln>
        </p:spPr>
        <p:txBody>
          <a:bodyPr vert="horz" wrap="square" lIns="91416" tIns="45708" rIns="91416" bIns="45708" numCol="1" anchor="t" anchorCtr="0" compatLnSpc="1">
            <a:prstTxWarp prst="textNoShape">
              <a:avLst/>
            </a:prstTxWarp>
          </a:bodyPr>
          <a:lstStyle/>
          <a:p>
            <a:pPr defTabSz="1218938"/>
            <a:endParaRPr lang="en-US" sz="2399">
              <a:solidFill>
                <a:prstClr val="black"/>
              </a:solidFill>
            </a:endParaRPr>
          </a:p>
        </p:txBody>
      </p:sp>
    </p:spTree>
    <p:extLst>
      <p:ext uri="{BB962C8B-B14F-4D97-AF65-F5344CB8AC3E}">
        <p14:creationId xmlns:p14="http://schemas.microsoft.com/office/powerpoint/2010/main" val="45296088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1000"/>
                                        <p:tgtEl>
                                          <p:spTgt spid="15"/>
                                        </p:tgtEl>
                                      </p:cBhvr>
                                    </p:animEffect>
                                    <p:anim calcmode="lin" valueType="num">
                                      <p:cBhvr>
                                        <p:cTn id="13" dur="1000" fill="hold"/>
                                        <p:tgtEl>
                                          <p:spTgt spid="15"/>
                                        </p:tgtEl>
                                        <p:attrNameLst>
                                          <p:attrName>ppt_x</p:attrName>
                                        </p:attrNameLst>
                                      </p:cBhvr>
                                      <p:tavLst>
                                        <p:tav tm="0">
                                          <p:val>
                                            <p:strVal val="#ppt_x"/>
                                          </p:val>
                                        </p:tav>
                                        <p:tav tm="100000">
                                          <p:val>
                                            <p:strVal val="#ppt_x"/>
                                          </p:val>
                                        </p:tav>
                                      </p:tavLst>
                                    </p:anim>
                                    <p:anim calcmode="lin" valueType="num">
                                      <p:cBhvr>
                                        <p:cTn id="14" dur="1000" fill="hold"/>
                                        <p:tgtEl>
                                          <p:spTgt spid="15"/>
                                        </p:tgtEl>
                                        <p:attrNameLst>
                                          <p:attrName>ppt_y</p:attrName>
                                        </p:attrNameLst>
                                      </p:cBhvr>
                                      <p:tavLst>
                                        <p:tav tm="0">
                                          <p:val>
                                            <p:strVal val="#ppt_y+.1"/>
                                          </p:val>
                                        </p:tav>
                                        <p:tav tm="100000">
                                          <p:val>
                                            <p:strVal val="#ppt_y"/>
                                          </p:val>
                                        </p:tav>
                                      </p:tavLst>
                                    </p:anim>
                                  </p:childTnLst>
                                </p:cTn>
                              </p:par>
                              <p:par>
                                <p:cTn id="15" presetID="10" presetClass="entr" presetSubtype="0"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fade">
                                      <p:cBhvr>
                                        <p:cTn id="27" dur="1000"/>
                                        <p:tgtEl>
                                          <p:spTgt spid="18"/>
                                        </p:tgtEl>
                                      </p:cBhvr>
                                    </p:animEffect>
                                    <p:anim calcmode="lin" valueType="num">
                                      <p:cBhvr>
                                        <p:cTn id="28" dur="1000" fill="hold"/>
                                        <p:tgtEl>
                                          <p:spTgt spid="18"/>
                                        </p:tgtEl>
                                        <p:attrNameLst>
                                          <p:attrName>ppt_x</p:attrName>
                                        </p:attrNameLst>
                                      </p:cBhvr>
                                      <p:tavLst>
                                        <p:tav tm="0">
                                          <p:val>
                                            <p:strVal val="#ppt_x"/>
                                          </p:val>
                                        </p:tav>
                                        <p:tav tm="100000">
                                          <p:val>
                                            <p:strVal val="#ppt_x"/>
                                          </p:val>
                                        </p:tav>
                                      </p:tavLst>
                                    </p:anim>
                                    <p:anim calcmode="lin" valueType="num">
                                      <p:cBhvr>
                                        <p:cTn id="29" dur="1000" fill="hold"/>
                                        <p:tgtEl>
                                          <p:spTgt spid="18"/>
                                        </p:tgtEl>
                                        <p:attrNameLst>
                                          <p:attrName>ppt_y</p:attrName>
                                        </p:attrNameLst>
                                      </p:cBhvr>
                                      <p:tavLst>
                                        <p:tav tm="0">
                                          <p:val>
                                            <p:strVal val="#ppt_y+.1"/>
                                          </p:val>
                                        </p:tav>
                                        <p:tav tm="100000">
                                          <p:val>
                                            <p:strVal val="#ppt_y"/>
                                          </p:val>
                                        </p:tav>
                                      </p:tavLst>
                                    </p:anim>
                                  </p:childTnLst>
                                </p:cTn>
                              </p:par>
                              <p:par>
                                <p:cTn id="30" presetID="10" presetClass="entr" presetSubtype="0" fill="hold" grpId="0" nodeType="with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fade">
                                      <p:cBhvr>
                                        <p:cTn id="32" dur="500"/>
                                        <p:tgtEl>
                                          <p:spTgt spid="19"/>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500"/>
                                        <p:tgtEl>
                                          <p:spTgt spid="21"/>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22"/>
                                        </p:tgtEl>
                                        <p:attrNameLst>
                                          <p:attrName>style.visibility</p:attrName>
                                        </p:attrNameLst>
                                      </p:cBhvr>
                                      <p:to>
                                        <p:strVal val="visible"/>
                                      </p:to>
                                    </p:set>
                                    <p:animEffect transition="in" filter="fade">
                                      <p:cBhvr>
                                        <p:cTn id="40"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animBg="1"/>
      <p:bldP spid="16" grpId="0" animBg="1"/>
      <p:bldP spid="18" grpId="0" animBg="1"/>
      <p:bldP spid="19" grpId="0" animBg="1"/>
      <p:bldP spid="21" grpId="0" animBg="1"/>
      <p:bldP spid="2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04E0F84-D289-4B56-8D82-B9B5932CF24C}"/>
              </a:ext>
            </a:extLst>
          </p:cNvPr>
          <p:cNvPicPr>
            <a:picLocks noChangeAspect="1"/>
          </p:cNvPicPr>
          <p:nvPr/>
        </p:nvPicPr>
        <p:blipFill>
          <a:blip r:embed="rId3"/>
          <a:stretch>
            <a:fillRect/>
          </a:stretch>
        </p:blipFill>
        <p:spPr>
          <a:xfrm>
            <a:off x="2911665" y="1122119"/>
            <a:ext cx="7433551" cy="6275561"/>
          </a:xfrm>
          <a:prstGeom prst="rect">
            <a:avLst/>
          </a:prstGeom>
        </p:spPr>
      </p:pic>
      <p:sp>
        <p:nvSpPr>
          <p:cNvPr id="17" name="Title 1"/>
          <p:cNvSpPr txBox="1">
            <a:spLocks/>
          </p:cNvSpPr>
          <p:nvPr/>
        </p:nvSpPr>
        <p:spPr>
          <a:xfrm>
            <a:off x="685800" y="228443"/>
            <a:ext cx="13258800" cy="801068"/>
          </a:xfrm>
          <a:prstGeom prst="rect">
            <a:avLst/>
          </a:prstGeom>
        </p:spPr>
        <p:txBody>
          <a:bodyPr vert="horz" lIns="0" tIns="0" rIns="0" bIns="0" rtlCol="0" anchor="t" anchorCtr="0">
            <a:normAutofit lnSpcReduction="10000"/>
          </a:bodyPr>
          <a:lstStyle>
            <a:lvl1pPr>
              <a:lnSpc>
                <a:spcPct val="85000"/>
              </a:lnSpc>
              <a:spcBef>
                <a:spcPct val="0"/>
              </a:spcBef>
              <a:buNone/>
              <a:defRPr sz="3200" b="1">
                <a:solidFill>
                  <a:srgbClr val="002060"/>
                </a:solidFill>
                <a:latin typeface="Titillium Web" panose="00000500000000000000" pitchFamily="2" charset="0"/>
                <a:ea typeface="+mj-ea"/>
                <a:cs typeface="+mj-cs"/>
              </a:defRPr>
            </a:lvl1pPr>
          </a:lstStyle>
          <a:p>
            <a:r>
              <a:rPr lang="it-IT" dirty="0"/>
              <a:t>DICHIARAZIONI RELATIVE ALL’ABILITAZIONE/SPECIALIZZAZIONE </a:t>
            </a:r>
          </a:p>
          <a:p>
            <a:r>
              <a:rPr lang="it-IT" dirty="0"/>
              <a:t>CONSEGUITA</a:t>
            </a:r>
          </a:p>
        </p:txBody>
      </p:sp>
      <p:sp>
        <p:nvSpPr>
          <p:cNvPr id="20" name="Rectangle 19">
            <a:extLst>
              <a:ext uri="{FF2B5EF4-FFF2-40B4-BE49-F238E27FC236}">
                <a16:creationId xmlns:a16="http://schemas.microsoft.com/office/drawing/2014/main" id="{FC0A3085-4E39-4FE3-BA98-E5BE27E66382}"/>
              </a:ext>
            </a:extLst>
          </p:cNvPr>
          <p:cNvSpPr/>
          <p:nvPr/>
        </p:nvSpPr>
        <p:spPr>
          <a:xfrm>
            <a:off x="0" y="867097"/>
            <a:ext cx="7282052" cy="72008"/>
          </a:xfrm>
          <a:prstGeom prst="rect">
            <a:avLst/>
          </a:prstGeom>
          <a:gradFill flip="none" rotWithShape="1">
            <a:gsLst>
              <a:gs pos="0">
                <a:srgbClr val="0070C0"/>
              </a:gs>
              <a:gs pos="100000">
                <a:schemeClr val="bg1"/>
              </a:gs>
            </a:gsLst>
            <a:lin ang="0" scaled="1"/>
            <a:tileRect/>
          </a:gradFill>
          <a:ln>
            <a:noFill/>
          </a:ln>
        </p:spPr>
        <p:style>
          <a:lnRef idx="0">
            <a:schemeClr val="accent1"/>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41F66EA4-2DBD-431D-AE15-9241E39BDDB9}"/>
              </a:ext>
            </a:extLst>
          </p:cNvPr>
          <p:cNvSpPr txBox="1"/>
          <p:nvPr/>
        </p:nvSpPr>
        <p:spPr>
          <a:xfrm>
            <a:off x="10664001" y="2464312"/>
            <a:ext cx="3306688" cy="1261884"/>
          </a:xfrm>
          <a:prstGeom prst="rect">
            <a:avLst/>
          </a:prstGeom>
          <a:solidFill>
            <a:schemeClr val="accent3">
              <a:lumMod val="20000"/>
              <a:lumOff val="80000"/>
            </a:schemeClr>
          </a:solidFill>
          <a:ln>
            <a:solidFill>
              <a:srgbClr val="F3ECDF"/>
            </a:solidFill>
          </a:ln>
          <a:effectLst>
            <a:outerShdw blurRad="50800" dist="38100" dir="2700000" algn="tl" rotWithShape="0">
              <a:prstClr val="black">
                <a:alpha val="40000"/>
              </a:prstClr>
            </a:outerShdw>
          </a:effectLst>
        </p:spPr>
        <p:txBody>
          <a:bodyPr wrap="square" lIns="182880" tIns="91440" rIns="182880" bIns="91440" rtlCol="0" anchor="ctr">
            <a:spAutoFit/>
          </a:bodyPr>
          <a:lstStyle>
            <a:defPPr>
              <a:defRPr lang="en-US"/>
            </a:defPPr>
            <a:lvl1pPr algn="ctr">
              <a:defRPr sz="1400">
                <a:solidFill>
                  <a:srgbClr val="821F00"/>
                </a:solidFill>
                <a:latin typeface="Titillium Web" panose="00000500000000000000" pitchFamily="2" charset="0"/>
              </a:defRPr>
            </a:lvl1pPr>
          </a:lstStyle>
          <a:p>
            <a:r>
              <a:rPr lang="it-IT" dirty="0"/>
              <a:t>La sezione </a:t>
            </a:r>
            <a:r>
              <a:rPr lang="it-IT" b="1" dirty="0"/>
              <a:t>«Dichiarazioni relative all’abilitazione/specializzazione conseguita» </a:t>
            </a:r>
            <a:r>
              <a:rPr lang="it-IT" dirty="0"/>
              <a:t>risulta compilata.</a:t>
            </a:r>
          </a:p>
          <a:p>
            <a:r>
              <a:rPr lang="it-IT" dirty="0"/>
              <a:t>Viene riportato anche il numero delle dichiarazioni inserite.</a:t>
            </a:r>
          </a:p>
        </p:txBody>
      </p:sp>
      <p:sp>
        <p:nvSpPr>
          <p:cNvPr id="16" name="Freeform 19">
            <a:extLst>
              <a:ext uri="{FF2B5EF4-FFF2-40B4-BE49-F238E27FC236}">
                <a16:creationId xmlns:a16="http://schemas.microsoft.com/office/drawing/2014/main" id="{4ED87571-67BE-42A1-8EA5-C04A8A8EDF4A}"/>
              </a:ext>
            </a:extLst>
          </p:cNvPr>
          <p:cNvSpPr>
            <a:spLocks noChangeAspect="1" noEditPoints="1"/>
          </p:cNvSpPr>
          <p:nvPr/>
        </p:nvSpPr>
        <p:spPr bwMode="auto">
          <a:xfrm rot="20220732" flipV="1">
            <a:off x="9301293" y="4244511"/>
            <a:ext cx="2297668" cy="692986"/>
          </a:xfrm>
          <a:custGeom>
            <a:avLst/>
            <a:gdLst>
              <a:gd name="T0" fmla="*/ 715 w 868"/>
              <a:gd name="T1" fmla="*/ 128 h 351"/>
              <a:gd name="T2" fmla="*/ 363 w 868"/>
              <a:gd name="T3" fmla="*/ 50 h 351"/>
              <a:gd name="T4" fmla="*/ 226 w 868"/>
              <a:gd name="T5" fmla="*/ 94 h 351"/>
              <a:gd name="T6" fmla="*/ 155 w 868"/>
              <a:gd name="T7" fmla="*/ 112 h 351"/>
              <a:gd name="T8" fmla="*/ 111 w 868"/>
              <a:gd name="T9" fmla="*/ 138 h 351"/>
              <a:gd name="T10" fmla="*/ 85 w 868"/>
              <a:gd name="T11" fmla="*/ 163 h 351"/>
              <a:gd name="T12" fmla="*/ 104 w 868"/>
              <a:gd name="T13" fmla="*/ 185 h 351"/>
              <a:gd name="T14" fmla="*/ 69 w 868"/>
              <a:gd name="T15" fmla="*/ 174 h 351"/>
              <a:gd name="T16" fmla="*/ 92 w 868"/>
              <a:gd name="T17" fmla="*/ 203 h 351"/>
              <a:gd name="T18" fmla="*/ 66 w 868"/>
              <a:gd name="T19" fmla="*/ 192 h 351"/>
              <a:gd name="T20" fmla="*/ 75 w 868"/>
              <a:gd name="T21" fmla="*/ 207 h 351"/>
              <a:gd name="T22" fmla="*/ 72 w 868"/>
              <a:gd name="T23" fmla="*/ 224 h 351"/>
              <a:gd name="T24" fmla="*/ 64 w 868"/>
              <a:gd name="T25" fmla="*/ 228 h 351"/>
              <a:gd name="T26" fmla="*/ 29 w 868"/>
              <a:gd name="T27" fmla="*/ 217 h 351"/>
              <a:gd name="T28" fmla="*/ 31 w 868"/>
              <a:gd name="T29" fmla="*/ 228 h 351"/>
              <a:gd name="T30" fmla="*/ 53 w 868"/>
              <a:gd name="T31" fmla="*/ 253 h 351"/>
              <a:gd name="T32" fmla="*/ 36 w 868"/>
              <a:gd name="T33" fmla="*/ 257 h 351"/>
              <a:gd name="T34" fmla="*/ 774 w 868"/>
              <a:gd name="T35" fmla="*/ 258 h 351"/>
              <a:gd name="T36" fmla="*/ 640 w 868"/>
              <a:gd name="T37" fmla="*/ 136 h 351"/>
              <a:gd name="T38" fmla="*/ 376 w 868"/>
              <a:gd name="T39" fmla="*/ 47 h 351"/>
              <a:gd name="T40" fmla="*/ 235 w 868"/>
              <a:gd name="T41" fmla="*/ 76 h 351"/>
              <a:gd name="T42" fmla="*/ 221 w 868"/>
              <a:gd name="T43" fmla="*/ 70 h 351"/>
              <a:gd name="T44" fmla="*/ 180 w 868"/>
              <a:gd name="T45" fmla="*/ 89 h 351"/>
              <a:gd name="T46" fmla="*/ 168 w 868"/>
              <a:gd name="T47" fmla="*/ 110 h 351"/>
              <a:gd name="T48" fmla="*/ 140 w 868"/>
              <a:gd name="T49" fmla="*/ 145 h 351"/>
              <a:gd name="T50" fmla="*/ 81 w 868"/>
              <a:gd name="T51" fmla="*/ 192 h 351"/>
              <a:gd name="T52" fmla="*/ 126 w 868"/>
              <a:gd name="T53" fmla="*/ 134 h 351"/>
              <a:gd name="T54" fmla="*/ 253 w 868"/>
              <a:gd name="T55" fmla="*/ 36 h 351"/>
              <a:gd name="T56" fmla="*/ 399 w 868"/>
              <a:gd name="T57" fmla="*/ 2 h 351"/>
              <a:gd name="T58" fmla="*/ 510 w 868"/>
              <a:gd name="T59" fmla="*/ 14 h 351"/>
              <a:gd name="T60" fmla="*/ 732 w 868"/>
              <a:gd name="T61" fmla="*/ 145 h 351"/>
              <a:gd name="T62" fmla="*/ 794 w 868"/>
              <a:gd name="T63" fmla="*/ 260 h 351"/>
              <a:gd name="T64" fmla="*/ 787 w 868"/>
              <a:gd name="T65" fmla="*/ 222 h 351"/>
              <a:gd name="T66" fmla="*/ 721 w 868"/>
              <a:gd name="T67" fmla="*/ 150 h 351"/>
              <a:gd name="T68" fmla="*/ 533 w 868"/>
              <a:gd name="T69" fmla="*/ 22 h 351"/>
              <a:gd name="T70" fmla="*/ 380 w 868"/>
              <a:gd name="T71" fmla="*/ 47 h 351"/>
              <a:gd name="T72" fmla="*/ 307 w 868"/>
              <a:gd name="T73" fmla="*/ 53 h 351"/>
              <a:gd name="T74" fmla="*/ 281 w 868"/>
              <a:gd name="T75" fmla="*/ 47 h 351"/>
              <a:gd name="T76" fmla="*/ 242 w 868"/>
              <a:gd name="T77" fmla="*/ 43 h 351"/>
              <a:gd name="T78" fmla="*/ 222 w 868"/>
              <a:gd name="T79" fmla="*/ 51 h 351"/>
              <a:gd name="T80" fmla="*/ 197 w 868"/>
              <a:gd name="T81" fmla="*/ 73 h 351"/>
              <a:gd name="T82" fmla="*/ 164 w 868"/>
              <a:gd name="T83" fmla="*/ 99 h 351"/>
              <a:gd name="T84" fmla="*/ 142 w 868"/>
              <a:gd name="T85" fmla="*/ 117 h 351"/>
              <a:gd name="T86" fmla="*/ 141 w 868"/>
              <a:gd name="T87" fmla="*/ 138 h 351"/>
              <a:gd name="T88" fmla="*/ 124 w 868"/>
              <a:gd name="T89" fmla="*/ 129 h 351"/>
              <a:gd name="T90" fmla="*/ 113 w 868"/>
              <a:gd name="T91" fmla="*/ 142 h 351"/>
              <a:gd name="T92" fmla="*/ 337 w 868"/>
              <a:gd name="T93" fmla="*/ 9 h 351"/>
              <a:gd name="T94" fmla="*/ 168 w 868"/>
              <a:gd name="T95" fmla="*/ 125 h 351"/>
              <a:gd name="T96" fmla="*/ 197 w 868"/>
              <a:gd name="T97" fmla="*/ 105 h 351"/>
              <a:gd name="T98" fmla="*/ 131 w 868"/>
              <a:gd name="T99" fmla="*/ 159 h 351"/>
              <a:gd name="T100" fmla="*/ 88 w 868"/>
              <a:gd name="T101" fmla="*/ 171 h 351"/>
              <a:gd name="T102" fmla="*/ 85 w 868"/>
              <a:gd name="T103" fmla="*/ 191 h 351"/>
              <a:gd name="T104" fmla="*/ 79 w 868"/>
              <a:gd name="T105" fmla="*/ 215 h 351"/>
              <a:gd name="T106" fmla="*/ 48 w 868"/>
              <a:gd name="T107" fmla="*/ 193 h 351"/>
              <a:gd name="T108" fmla="*/ 64 w 868"/>
              <a:gd name="T109" fmla="*/ 238 h 351"/>
              <a:gd name="T110" fmla="*/ 17 w 868"/>
              <a:gd name="T111" fmla="*/ 235 h 351"/>
              <a:gd name="T112" fmla="*/ 87 w 868"/>
              <a:gd name="T113" fmla="*/ 158 h 351"/>
              <a:gd name="T114" fmla="*/ 865 w 868"/>
              <a:gd name="T115" fmla="*/ 172 h 351"/>
              <a:gd name="T116" fmla="*/ 859 w 868"/>
              <a:gd name="T117" fmla="*/ 117 h 351"/>
              <a:gd name="T118" fmla="*/ 782 w 868"/>
              <a:gd name="T119" fmla="*/ 277 h 351"/>
              <a:gd name="T120" fmla="*/ 841 w 868"/>
              <a:gd name="T121" fmla="*/ 164 h 351"/>
              <a:gd name="T122" fmla="*/ 861 w 868"/>
              <a:gd name="T123" fmla="*/ 201 h 351"/>
              <a:gd name="T124" fmla="*/ 666 w 868"/>
              <a:gd name="T125" fmla="*/ 296 h 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68" h="351">
                <a:moveTo>
                  <a:pt x="813" y="278"/>
                </a:moveTo>
                <a:cubicBezTo>
                  <a:pt x="812" y="276"/>
                  <a:pt x="811" y="275"/>
                  <a:pt x="812" y="275"/>
                </a:cubicBezTo>
                <a:cubicBezTo>
                  <a:pt x="813" y="277"/>
                  <a:pt x="813" y="278"/>
                  <a:pt x="813" y="278"/>
                </a:cubicBezTo>
                <a:close/>
                <a:moveTo>
                  <a:pt x="812" y="266"/>
                </a:moveTo>
                <a:cubicBezTo>
                  <a:pt x="813" y="269"/>
                  <a:pt x="814" y="269"/>
                  <a:pt x="814" y="271"/>
                </a:cubicBezTo>
                <a:cubicBezTo>
                  <a:pt x="813" y="267"/>
                  <a:pt x="813" y="271"/>
                  <a:pt x="813" y="270"/>
                </a:cubicBezTo>
                <a:cubicBezTo>
                  <a:pt x="815" y="276"/>
                  <a:pt x="814" y="270"/>
                  <a:pt x="815" y="272"/>
                </a:cubicBezTo>
                <a:cubicBezTo>
                  <a:pt x="814" y="268"/>
                  <a:pt x="813" y="267"/>
                  <a:pt x="812" y="266"/>
                </a:cubicBezTo>
                <a:close/>
                <a:moveTo>
                  <a:pt x="781" y="282"/>
                </a:moveTo>
                <a:cubicBezTo>
                  <a:pt x="782" y="285"/>
                  <a:pt x="783" y="285"/>
                  <a:pt x="784" y="284"/>
                </a:cubicBezTo>
                <a:cubicBezTo>
                  <a:pt x="782" y="282"/>
                  <a:pt x="782" y="282"/>
                  <a:pt x="781" y="282"/>
                </a:cubicBezTo>
                <a:close/>
                <a:moveTo>
                  <a:pt x="798" y="267"/>
                </a:moveTo>
                <a:cubicBezTo>
                  <a:pt x="798" y="268"/>
                  <a:pt x="801" y="272"/>
                  <a:pt x="801" y="272"/>
                </a:cubicBezTo>
                <a:cubicBezTo>
                  <a:pt x="801" y="269"/>
                  <a:pt x="799" y="267"/>
                  <a:pt x="798" y="267"/>
                </a:cubicBezTo>
                <a:close/>
                <a:moveTo>
                  <a:pt x="791" y="270"/>
                </a:moveTo>
                <a:cubicBezTo>
                  <a:pt x="791" y="272"/>
                  <a:pt x="793" y="275"/>
                  <a:pt x="793" y="276"/>
                </a:cubicBezTo>
                <a:cubicBezTo>
                  <a:pt x="793" y="274"/>
                  <a:pt x="791" y="271"/>
                  <a:pt x="791" y="270"/>
                </a:cubicBezTo>
                <a:close/>
                <a:moveTo>
                  <a:pt x="789" y="269"/>
                </a:moveTo>
                <a:cubicBezTo>
                  <a:pt x="788" y="269"/>
                  <a:pt x="791" y="272"/>
                  <a:pt x="790" y="273"/>
                </a:cubicBezTo>
                <a:cubicBezTo>
                  <a:pt x="789" y="270"/>
                  <a:pt x="788" y="270"/>
                  <a:pt x="787" y="270"/>
                </a:cubicBezTo>
                <a:cubicBezTo>
                  <a:pt x="789" y="273"/>
                  <a:pt x="790" y="274"/>
                  <a:pt x="791" y="276"/>
                </a:cubicBezTo>
                <a:cubicBezTo>
                  <a:pt x="792" y="276"/>
                  <a:pt x="792" y="274"/>
                  <a:pt x="793" y="276"/>
                </a:cubicBezTo>
                <a:cubicBezTo>
                  <a:pt x="792" y="273"/>
                  <a:pt x="791" y="272"/>
                  <a:pt x="789" y="269"/>
                </a:cubicBezTo>
                <a:close/>
                <a:moveTo>
                  <a:pt x="801" y="266"/>
                </a:moveTo>
                <a:cubicBezTo>
                  <a:pt x="800" y="266"/>
                  <a:pt x="800" y="268"/>
                  <a:pt x="801" y="271"/>
                </a:cubicBezTo>
                <a:cubicBezTo>
                  <a:pt x="802" y="271"/>
                  <a:pt x="801" y="267"/>
                  <a:pt x="801" y="266"/>
                </a:cubicBezTo>
                <a:close/>
                <a:moveTo>
                  <a:pt x="799" y="270"/>
                </a:moveTo>
                <a:cubicBezTo>
                  <a:pt x="799" y="270"/>
                  <a:pt x="798" y="270"/>
                  <a:pt x="798" y="269"/>
                </a:cubicBezTo>
                <a:cubicBezTo>
                  <a:pt x="797" y="269"/>
                  <a:pt x="797" y="270"/>
                  <a:pt x="798" y="272"/>
                </a:cubicBezTo>
                <a:cubicBezTo>
                  <a:pt x="798" y="271"/>
                  <a:pt x="800" y="273"/>
                  <a:pt x="799" y="270"/>
                </a:cubicBezTo>
                <a:close/>
                <a:moveTo>
                  <a:pt x="770" y="269"/>
                </a:moveTo>
                <a:cubicBezTo>
                  <a:pt x="771" y="271"/>
                  <a:pt x="772" y="272"/>
                  <a:pt x="773" y="272"/>
                </a:cubicBezTo>
                <a:cubicBezTo>
                  <a:pt x="772" y="270"/>
                  <a:pt x="771" y="269"/>
                  <a:pt x="770" y="269"/>
                </a:cubicBezTo>
                <a:close/>
                <a:moveTo>
                  <a:pt x="807" y="248"/>
                </a:moveTo>
                <a:cubicBezTo>
                  <a:pt x="808" y="250"/>
                  <a:pt x="810" y="253"/>
                  <a:pt x="810" y="252"/>
                </a:cubicBezTo>
                <a:cubicBezTo>
                  <a:pt x="809" y="249"/>
                  <a:pt x="808" y="247"/>
                  <a:pt x="807" y="248"/>
                </a:cubicBezTo>
                <a:close/>
                <a:moveTo>
                  <a:pt x="802" y="246"/>
                </a:moveTo>
                <a:cubicBezTo>
                  <a:pt x="803" y="247"/>
                  <a:pt x="803" y="248"/>
                  <a:pt x="804" y="251"/>
                </a:cubicBezTo>
                <a:cubicBezTo>
                  <a:pt x="805" y="251"/>
                  <a:pt x="803" y="245"/>
                  <a:pt x="802" y="246"/>
                </a:cubicBezTo>
                <a:close/>
                <a:moveTo>
                  <a:pt x="805" y="245"/>
                </a:moveTo>
                <a:cubicBezTo>
                  <a:pt x="803" y="240"/>
                  <a:pt x="804" y="239"/>
                  <a:pt x="802" y="235"/>
                </a:cubicBezTo>
                <a:cubicBezTo>
                  <a:pt x="800" y="234"/>
                  <a:pt x="796" y="236"/>
                  <a:pt x="801" y="245"/>
                </a:cubicBezTo>
                <a:cubicBezTo>
                  <a:pt x="801" y="242"/>
                  <a:pt x="806" y="248"/>
                  <a:pt x="805" y="245"/>
                </a:cubicBezTo>
                <a:close/>
                <a:moveTo>
                  <a:pt x="759" y="246"/>
                </a:moveTo>
                <a:cubicBezTo>
                  <a:pt x="759" y="247"/>
                  <a:pt x="758" y="246"/>
                  <a:pt x="758" y="246"/>
                </a:cubicBezTo>
                <a:cubicBezTo>
                  <a:pt x="759" y="248"/>
                  <a:pt x="760" y="248"/>
                  <a:pt x="759" y="248"/>
                </a:cubicBezTo>
                <a:cubicBezTo>
                  <a:pt x="760" y="250"/>
                  <a:pt x="760" y="250"/>
                  <a:pt x="761" y="250"/>
                </a:cubicBezTo>
                <a:cubicBezTo>
                  <a:pt x="759" y="248"/>
                  <a:pt x="760" y="248"/>
                  <a:pt x="759" y="246"/>
                </a:cubicBezTo>
                <a:close/>
                <a:moveTo>
                  <a:pt x="766" y="178"/>
                </a:moveTo>
                <a:cubicBezTo>
                  <a:pt x="766" y="178"/>
                  <a:pt x="766" y="178"/>
                  <a:pt x="767" y="180"/>
                </a:cubicBezTo>
                <a:cubicBezTo>
                  <a:pt x="767" y="180"/>
                  <a:pt x="768" y="181"/>
                  <a:pt x="768" y="181"/>
                </a:cubicBezTo>
                <a:cubicBezTo>
                  <a:pt x="767" y="179"/>
                  <a:pt x="768" y="180"/>
                  <a:pt x="766" y="178"/>
                </a:cubicBezTo>
                <a:close/>
                <a:moveTo>
                  <a:pt x="756" y="167"/>
                </a:moveTo>
                <a:cubicBezTo>
                  <a:pt x="757" y="168"/>
                  <a:pt x="758" y="169"/>
                  <a:pt x="757" y="169"/>
                </a:cubicBezTo>
                <a:cubicBezTo>
                  <a:pt x="762" y="175"/>
                  <a:pt x="758" y="167"/>
                  <a:pt x="756" y="167"/>
                </a:cubicBezTo>
                <a:close/>
                <a:moveTo>
                  <a:pt x="713" y="128"/>
                </a:moveTo>
                <a:cubicBezTo>
                  <a:pt x="713" y="127"/>
                  <a:pt x="714" y="127"/>
                  <a:pt x="715" y="128"/>
                </a:cubicBezTo>
                <a:cubicBezTo>
                  <a:pt x="712" y="125"/>
                  <a:pt x="710" y="125"/>
                  <a:pt x="713" y="128"/>
                </a:cubicBezTo>
                <a:close/>
                <a:moveTo>
                  <a:pt x="640" y="70"/>
                </a:moveTo>
                <a:cubicBezTo>
                  <a:pt x="634" y="64"/>
                  <a:pt x="636" y="68"/>
                  <a:pt x="640" y="70"/>
                </a:cubicBezTo>
                <a:close/>
                <a:moveTo>
                  <a:pt x="545" y="23"/>
                </a:moveTo>
                <a:cubicBezTo>
                  <a:pt x="544" y="24"/>
                  <a:pt x="548" y="25"/>
                  <a:pt x="549" y="24"/>
                </a:cubicBezTo>
                <a:cubicBezTo>
                  <a:pt x="546" y="24"/>
                  <a:pt x="547" y="24"/>
                  <a:pt x="545" y="23"/>
                </a:cubicBezTo>
                <a:close/>
                <a:moveTo>
                  <a:pt x="539" y="20"/>
                </a:moveTo>
                <a:cubicBezTo>
                  <a:pt x="539" y="20"/>
                  <a:pt x="538" y="20"/>
                  <a:pt x="538" y="20"/>
                </a:cubicBezTo>
                <a:cubicBezTo>
                  <a:pt x="540" y="21"/>
                  <a:pt x="543" y="22"/>
                  <a:pt x="543" y="21"/>
                </a:cubicBezTo>
                <a:cubicBezTo>
                  <a:pt x="540" y="20"/>
                  <a:pt x="540" y="21"/>
                  <a:pt x="539" y="20"/>
                </a:cubicBezTo>
                <a:close/>
                <a:moveTo>
                  <a:pt x="530" y="17"/>
                </a:moveTo>
                <a:cubicBezTo>
                  <a:pt x="529" y="18"/>
                  <a:pt x="534" y="19"/>
                  <a:pt x="534" y="18"/>
                </a:cubicBezTo>
                <a:lnTo>
                  <a:pt x="530" y="17"/>
                </a:lnTo>
                <a:close/>
                <a:moveTo>
                  <a:pt x="524" y="16"/>
                </a:moveTo>
                <a:cubicBezTo>
                  <a:pt x="524" y="16"/>
                  <a:pt x="522" y="16"/>
                  <a:pt x="522" y="17"/>
                </a:cubicBezTo>
                <a:cubicBezTo>
                  <a:pt x="524" y="17"/>
                  <a:pt x="527" y="18"/>
                  <a:pt x="529" y="18"/>
                </a:cubicBezTo>
                <a:cubicBezTo>
                  <a:pt x="528" y="17"/>
                  <a:pt x="526" y="17"/>
                  <a:pt x="524" y="16"/>
                </a:cubicBezTo>
                <a:close/>
                <a:moveTo>
                  <a:pt x="498" y="10"/>
                </a:moveTo>
                <a:cubicBezTo>
                  <a:pt x="501" y="10"/>
                  <a:pt x="502" y="10"/>
                  <a:pt x="503" y="10"/>
                </a:cubicBezTo>
                <a:cubicBezTo>
                  <a:pt x="502" y="10"/>
                  <a:pt x="498" y="9"/>
                  <a:pt x="498" y="10"/>
                </a:cubicBezTo>
                <a:close/>
                <a:moveTo>
                  <a:pt x="467" y="7"/>
                </a:moveTo>
                <a:cubicBezTo>
                  <a:pt x="468" y="7"/>
                  <a:pt x="473" y="8"/>
                  <a:pt x="473" y="7"/>
                </a:cubicBezTo>
                <a:cubicBezTo>
                  <a:pt x="470" y="7"/>
                  <a:pt x="467" y="6"/>
                  <a:pt x="467" y="7"/>
                </a:cubicBezTo>
                <a:close/>
                <a:moveTo>
                  <a:pt x="443" y="52"/>
                </a:moveTo>
                <a:cubicBezTo>
                  <a:pt x="443" y="52"/>
                  <a:pt x="443" y="52"/>
                  <a:pt x="443" y="53"/>
                </a:cubicBezTo>
                <a:cubicBezTo>
                  <a:pt x="445" y="53"/>
                  <a:pt x="444" y="54"/>
                  <a:pt x="447" y="54"/>
                </a:cubicBezTo>
                <a:cubicBezTo>
                  <a:pt x="446" y="53"/>
                  <a:pt x="446" y="53"/>
                  <a:pt x="448" y="53"/>
                </a:cubicBezTo>
                <a:cubicBezTo>
                  <a:pt x="447" y="52"/>
                  <a:pt x="446" y="52"/>
                  <a:pt x="443" y="52"/>
                </a:cubicBezTo>
                <a:close/>
                <a:moveTo>
                  <a:pt x="435" y="51"/>
                </a:moveTo>
                <a:cubicBezTo>
                  <a:pt x="435" y="52"/>
                  <a:pt x="430" y="51"/>
                  <a:pt x="431" y="51"/>
                </a:cubicBezTo>
                <a:cubicBezTo>
                  <a:pt x="432" y="51"/>
                  <a:pt x="436" y="52"/>
                  <a:pt x="437" y="52"/>
                </a:cubicBezTo>
                <a:cubicBezTo>
                  <a:pt x="435" y="52"/>
                  <a:pt x="437" y="51"/>
                  <a:pt x="435" y="51"/>
                </a:cubicBezTo>
                <a:close/>
                <a:moveTo>
                  <a:pt x="402" y="50"/>
                </a:moveTo>
                <a:cubicBezTo>
                  <a:pt x="404" y="50"/>
                  <a:pt x="406" y="50"/>
                  <a:pt x="406" y="49"/>
                </a:cubicBezTo>
                <a:cubicBezTo>
                  <a:pt x="404" y="49"/>
                  <a:pt x="402" y="49"/>
                  <a:pt x="402" y="50"/>
                </a:cubicBezTo>
                <a:close/>
                <a:moveTo>
                  <a:pt x="391" y="1"/>
                </a:moveTo>
                <a:cubicBezTo>
                  <a:pt x="391" y="2"/>
                  <a:pt x="395" y="2"/>
                  <a:pt x="397" y="2"/>
                </a:cubicBezTo>
                <a:cubicBezTo>
                  <a:pt x="397" y="2"/>
                  <a:pt x="395" y="2"/>
                  <a:pt x="395" y="3"/>
                </a:cubicBezTo>
                <a:cubicBezTo>
                  <a:pt x="396" y="3"/>
                  <a:pt x="397" y="3"/>
                  <a:pt x="398" y="3"/>
                </a:cubicBezTo>
                <a:cubicBezTo>
                  <a:pt x="397" y="2"/>
                  <a:pt x="401" y="4"/>
                  <a:pt x="402" y="3"/>
                </a:cubicBezTo>
                <a:cubicBezTo>
                  <a:pt x="400" y="2"/>
                  <a:pt x="396" y="3"/>
                  <a:pt x="399" y="2"/>
                </a:cubicBezTo>
                <a:cubicBezTo>
                  <a:pt x="393" y="2"/>
                  <a:pt x="395" y="1"/>
                  <a:pt x="391" y="1"/>
                </a:cubicBezTo>
                <a:close/>
                <a:moveTo>
                  <a:pt x="394" y="3"/>
                </a:moveTo>
                <a:cubicBezTo>
                  <a:pt x="391" y="3"/>
                  <a:pt x="389" y="3"/>
                  <a:pt x="388" y="3"/>
                </a:cubicBezTo>
                <a:cubicBezTo>
                  <a:pt x="391" y="3"/>
                  <a:pt x="394" y="4"/>
                  <a:pt x="395" y="3"/>
                </a:cubicBezTo>
                <a:cubicBezTo>
                  <a:pt x="394" y="3"/>
                  <a:pt x="394" y="3"/>
                  <a:pt x="394" y="3"/>
                </a:cubicBezTo>
                <a:close/>
                <a:moveTo>
                  <a:pt x="384" y="2"/>
                </a:moveTo>
                <a:cubicBezTo>
                  <a:pt x="386" y="2"/>
                  <a:pt x="388" y="2"/>
                  <a:pt x="389" y="2"/>
                </a:cubicBezTo>
                <a:cubicBezTo>
                  <a:pt x="387" y="2"/>
                  <a:pt x="384" y="2"/>
                  <a:pt x="384" y="2"/>
                </a:cubicBezTo>
                <a:close/>
                <a:moveTo>
                  <a:pt x="371" y="5"/>
                </a:moveTo>
                <a:cubicBezTo>
                  <a:pt x="370" y="6"/>
                  <a:pt x="367" y="6"/>
                  <a:pt x="365" y="6"/>
                </a:cubicBezTo>
                <a:cubicBezTo>
                  <a:pt x="367" y="7"/>
                  <a:pt x="377" y="6"/>
                  <a:pt x="377" y="5"/>
                </a:cubicBezTo>
                <a:cubicBezTo>
                  <a:pt x="374" y="5"/>
                  <a:pt x="374" y="5"/>
                  <a:pt x="371" y="5"/>
                </a:cubicBezTo>
                <a:close/>
                <a:moveTo>
                  <a:pt x="364" y="51"/>
                </a:moveTo>
                <a:cubicBezTo>
                  <a:pt x="364" y="52"/>
                  <a:pt x="367" y="51"/>
                  <a:pt x="370" y="51"/>
                </a:cubicBezTo>
                <a:cubicBezTo>
                  <a:pt x="370" y="51"/>
                  <a:pt x="366" y="51"/>
                  <a:pt x="364" y="51"/>
                </a:cubicBezTo>
                <a:close/>
                <a:moveTo>
                  <a:pt x="363" y="50"/>
                </a:moveTo>
                <a:cubicBezTo>
                  <a:pt x="365" y="49"/>
                  <a:pt x="366" y="49"/>
                  <a:pt x="367" y="49"/>
                </a:cubicBezTo>
                <a:cubicBezTo>
                  <a:pt x="365" y="48"/>
                  <a:pt x="363" y="49"/>
                  <a:pt x="363" y="50"/>
                </a:cubicBezTo>
                <a:close/>
                <a:moveTo>
                  <a:pt x="326" y="13"/>
                </a:moveTo>
                <a:cubicBezTo>
                  <a:pt x="327" y="12"/>
                  <a:pt x="332" y="11"/>
                  <a:pt x="333" y="11"/>
                </a:cubicBezTo>
                <a:cubicBezTo>
                  <a:pt x="329" y="11"/>
                  <a:pt x="328" y="12"/>
                  <a:pt x="326" y="13"/>
                </a:cubicBezTo>
                <a:close/>
                <a:moveTo>
                  <a:pt x="321" y="10"/>
                </a:moveTo>
                <a:cubicBezTo>
                  <a:pt x="322" y="11"/>
                  <a:pt x="325" y="10"/>
                  <a:pt x="329" y="9"/>
                </a:cubicBezTo>
                <a:cubicBezTo>
                  <a:pt x="329" y="9"/>
                  <a:pt x="329" y="9"/>
                  <a:pt x="328" y="9"/>
                </a:cubicBezTo>
                <a:cubicBezTo>
                  <a:pt x="326" y="10"/>
                  <a:pt x="323" y="10"/>
                  <a:pt x="321" y="10"/>
                </a:cubicBezTo>
                <a:close/>
                <a:moveTo>
                  <a:pt x="322" y="58"/>
                </a:moveTo>
                <a:cubicBezTo>
                  <a:pt x="323" y="58"/>
                  <a:pt x="326" y="58"/>
                  <a:pt x="328" y="58"/>
                </a:cubicBezTo>
                <a:cubicBezTo>
                  <a:pt x="327" y="57"/>
                  <a:pt x="325" y="57"/>
                  <a:pt x="322" y="58"/>
                </a:cubicBezTo>
                <a:close/>
                <a:moveTo>
                  <a:pt x="313" y="59"/>
                </a:moveTo>
                <a:cubicBezTo>
                  <a:pt x="314" y="60"/>
                  <a:pt x="309" y="60"/>
                  <a:pt x="309" y="61"/>
                </a:cubicBezTo>
                <a:cubicBezTo>
                  <a:pt x="311" y="61"/>
                  <a:pt x="312" y="61"/>
                  <a:pt x="316" y="60"/>
                </a:cubicBezTo>
                <a:cubicBezTo>
                  <a:pt x="315" y="60"/>
                  <a:pt x="316" y="59"/>
                  <a:pt x="313" y="59"/>
                </a:cubicBezTo>
                <a:close/>
                <a:moveTo>
                  <a:pt x="286" y="24"/>
                </a:moveTo>
                <a:cubicBezTo>
                  <a:pt x="286" y="24"/>
                  <a:pt x="280" y="25"/>
                  <a:pt x="280" y="26"/>
                </a:cubicBezTo>
                <a:cubicBezTo>
                  <a:pt x="281" y="26"/>
                  <a:pt x="280" y="26"/>
                  <a:pt x="281" y="26"/>
                </a:cubicBezTo>
                <a:cubicBezTo>
                  <a:pt x="282" y="26"/>
                  <a:pt x="284" y="25"/>
                  <a:pt x="285" y="24"/>
                </a:cubicBezTo>
                <a:cubicBezTo>
                  <a:pt x="285" y="25"/>
                  <a:pt x="286" y="25"/>
                  <a:pt x="287" y="25"/>
                </a:cubicBezTo>
                <a:cubicBezTo>
                  <a:pt x="290" y="24"/>
                  <a:pt x="290" y="24"/>
                  <a:pt x="294" y="23"/>
                </a:cubicBezTo>
                <a:cubicBezTo>
                  <a:pt x="293" y="22"/>
                  <a:pt x="293" y="22"/>
                  <a:pt x="293" y="22"/>
                </a:cubicBezTo>
                <a:cubicBezTo>
                  <a:pt x="290" y="23"/>
                  <a:pt x="288" y="23"/>
                  <a:pt x="286" y="24"/>
                </a:cubicBezTo>
                <a:close/>
                <a:moveTo>
                  <a:pt x="287" y="68"/>
                </a:moveTo>
                <a:cubicBezTo>
                  <a:pt x="289" y="67"/>
                  <a:pt x="289" y="67"/>
                  <a:pt x="289" y="66"/>
                </a:cubicBezTo>
                <a:cubicBezTo>
                  <a:pt x="287" y="67"/>
                  <a:pt x="287" y="67"/>
                  <a:pt x="287" y="68"/>
                </a:cubicBezTo>
                <a:close/>
                <a:moveTo>
                  <a:pt x="237" y="80"/>
                </a:moveTo>
                <a:cubicBezTo>
                  <a:pt x="236" y="81"/>
                  <a:pt x="235" y="83"/>
                  <a:pt x="230" y="86"/>
                </a:cubicBezTo>
                <a:cubicBezTo>
                  <a:pt x="227" y="86"/>
                  <a:pt x="224" y="88"/>
                  <a:pt x="221" y="89"/>
                </a:cubicBezTo>
                <a:cubicBezTo>
                  <a:pt x="221" y="89"/>
                  <a:pt x="221" y="90"/>
                  <a:pt x="220" y="91"/>
                </a:cubicBezTo>
                <a:cubicBezTo>
                  <a:pt x="219" y="91"/>
                  <a:pt x="215" y="92"/>
                  <a:pt x="215" y="93"/>
                </a:cubicBezTo>
                <a:cubicBezTo>
                  <a:pt x="217" y="93"/>
                  <a:pt x="218" y="93"/>
                  <a:pt x="220" y="92"/>
                </a:cubicBezTo>
                <a:cubicBezTo>
                  <a:pt x="222" y="91"/>
                  <a:pt x="219" y="91"/>
                  <a:pt x="221" y="90"/>
                </a:cubicBezTo>
                <a:cubicBezTo>
                  <a:pt x="227" y="88"/>
                  <a:pt x="233" y="84"/>
                  <a:pt x="238" y="81"/>
                </a:cubicBezTo>
                <a:cubicBezTo>
                  <a:pt x="237" y="81"/>
                  <a:pt x="237" y="81"/>
                  <a:pt x="236" y="81"/>
                </a:cubicBezTo>
                <a:cubicBezTo>
                  <a:pt x="239" y="80"/>
                  <a:pt x="241" y="79"/>
                  <a:pt x="242" y="78"/>
                </a:cubicBezTo>
                <a:cubicBezTo>
                  <a:pt x="239" y="79"/>
                  <a:pt x="238" y="79"/>
                  <a:pt x="237" y="80"/>
                </a:cubicBezTo>
                <a:close/>
                <a:moveTo>
                  <a:pt x="228" y="79"/>
                </a:moveTo>
                <a:cubicBezTo>
                  <a:pt x="228" y="80"/>
                  <a:pt x="230" y="79"/>
                  <a:pt x="228" y="80"/>
                </a:cubicBezTo>
                <a:cubicBezTo>
                  <a:pt x="228" y="80"/>
                  <a:pt x="224" y="82"/>
                  <a:pt x="224" y="81"/>
                </a:cubicBezTo>
                <a:cubicBezTo>
                  <a:pt x="219" y="84"/>
                  <a:pt x="214" y="86"/>
                  <a:pt x="212" y="89"/>
                </a:cubicBezTo>
                <a:cubicBezTo>
                  <a:pt x="217" y="86"/>
                  <a:pt x="220" y="83"/>
                  <a:pt x="224" y="82"/>
                </a:cubicBezTo>
                <a:cubicBezTo>
                  <a:pt x="224" y="82"/>
                  <a:pt x="222" y="83"/>
                  <a:pt x="223" y="83"/>
                </a:cubicBezTo>
                <a:cubicBezTo>
                  <a:pt x="226" y="82"/>
                  <a:pt x="228" y="80"/>
                  <a:pt x="232" y="79"/>
                </a:cubicBezTo>
                <a:cubicBezTo>
                  <a:pt x="231" y="78"/>
                  <a:pt x="231" y="78"/>
                  <a:pt x="228" y="79"/>
                </a:cubicBezTo>
                <a:close/>
                <a:moveTo>
                  <a:pt x="209" y="55"/>
                </a:moveTo>
                <a:cubicBezTo>
                  <a:pt x="212" y="54"/>
                  <a:pt x="215" y="52"/>
                  <a:pt x="216" y="50"/>
                </a:cubicBezTo>
                <a:cubicBezTo>
                  <a:pt x="212" y="52"/>
                  <a:pt x="211" y="53"/>
                  <a:pt x="209" y="55"/>
                </a:cubicBezTo>
                <a:close/>
                <a:moveTo>
                  <a:pt x="220" y="66"/>
                </a:moveTo>
                <a:cubicBezTo>
                  <a:pt x="223" y="64"/>
                  <a:pt x="220" y="67"/>
                  <a:pt x="223" y="65"/>
                </a:cubicBezTo>
                <a:cubicBezTo>
                  <a:pt x="224" y="64"/>
                  <a:pt x="223" y="65"/>
                  <a:pt x="223" y="64"/>
                </a:cubicBezTo>
                <a:cubicBezTo>
                  <a:pt x="222" y="65"/>
                  <a:pt x="220" y="65"/>
                  <a:pt x="220" y="66"/>
                </a:cubicBezTo>
                <a:close/>
                <a:moveTo>
                  <a:pt x="217" y="67"/>
                </a:moveTo>
                <a:cubicBezTo>
                  <a:pt x="214" y="69"/>
                  <a:pt x="216" y="70"/>
                  <a:pt x="219" y="67"/>
                </a:cubicBezTo>
                <a:cubicBezTo>
                  <a:pt x="214" y="69"/>
                  <a:pt x="222" y="65"/>
                  <a:pt x="217" y="67"/>
                </a:cubicBezTo>
                <a:close/>
                <a:moveTo>
                  <a:pt x="226" y="94"/>
                </a:moveTo>
                <a:cubicBezTo>
                  <a:pt x="225" y="94"/>
                  <a:pt x="224" y="95"/>
                  <a:pt x="224" y="96"/>
                </a:cubicBezTo>
                <a:cubicBezTo>
                  <a:pt x="226" y="94"/>
                  <a:pt x="226" y="95"/>
                  <a:pt x="228" y="94"/>
                </a:cubicBezTo>
                <a:cubicBezTo>
                  <a:pt x="228" y="93"/>
                  <a:pt x="227" y="94"/>
                  <a:pt x="226" y="94"/>
                </a:cubicBezTo>
                <a:close/>
                <a:moveTo>
                  <a:pt x="216" y="80"/>
                </a:moveTo>
                <a:cubicBezTo>
                  <a:pt x="215" y="80"/>
                  <a:pt x="213" y="82"/>
                  <a:pt x="211" y="82"/>
                </a:cubicBezTo>
                <a:cubicBezTo>
                  <a:pt x="211" y="83"/>
                  <a:pt x="214" y="82"/>
                  <a:pt x="216" y="80"/>
                </a:cubicBezTo>
                <a:close/>
                <a:moveTo>
                  <a:pt x="206" y="79"/>
                </a:moveTo>
                <a:cubicBezTo>
                  <a:pt x="206" y="79"/>
                  <a:pt x="208" y="78"/>
                  <a:pt x="207" y="79"/>
                </a:cubicBezTo>
                <a:cubicBezTo>
                  <a:pt x="209" y="77"/>
                  <a:pt x="210" y="78"/>
                  <a:pt x="212" y="75"/>
                </a:cubicBezTo>
                <a:cubicBezTo>
                  <a:pt x="210" y="76"/>
                  <a:pt x="208" y="77"/>
                  <a:pt x="206" y="79"/>
                </a:cubicBezTo>
                <a:close/>
                <a:moveTo>
                  <a:pt x="192" y="65"/>
                </a:moveTo>
                <a:cubicBezTo>
                  <a:pt x="191" y="66"/>
                  <a:pt x="190" y="67"/>
                  <a:pt x="190" y="67"/>
                </a:cubicBezTo>
                <a:cubicBezTo>
                  <a:pt x="193" y="65"/>
                  <a:pt x="197" y="64"/>
                  <a:pt x="198" y="63"/>
                </a:cubicBezTo>
                <a:cubicBezTo>
                  <a:pt x="194" y="64"/>
                  <a:pt x="195" y="64"/>
                  <a:pt x="192" y="65"/>
                </a:cubicBezTo>
                <a:close/>
                <a:moveTo>
                  <a:pt x="208" y="90"/>
                </a:moveTo>
                <a:cubicBezTo>
                  <a:pt x="207" y="91"/>
                  <a:pt x="206" y="91"/>
                  <a:pt x="206" y="92"/>
                </a:cubicBezTo>
                <a:cubicBezTo>
                  <a:pt x="207" y="91"/>
                  <a:pt x="206" y="93"/>
                  <a:pt x="209" y="91"/>
                </a:cubicBezTo>
                <a:cubicBezTo>
                  <a:pt x="210" y="90"/>
                  <a:pt x="208" y="91"/>
                  <a:pt x="208" y="90"/>
                </a:cubicBezTo>
                <a:close/>
                <a:moveTo>
                  <a:pt x="207" y="101"/>
                </a:moveTo>
                <a:cubicBezTo>
                  <a:pt x="208" y="101"/>
                  <a:pt x="212" y="98"/>
                  <a:pt x="214" y="97"/>
                </a:cubicBezTo>
                <a:cubicBezTo>
                  <a:pt x="211" y="99"/>
                  <a:pt x="207" y="101"/>
                  <a:pt x="207" y="101"/>
                </a:cubicBezTo>
                <a:close/>
                <a:moveTo>
                  <a:pt x="190" y="86"/>
                </a:moveTo>
                <a:cubicBezTo>
                  <a:pt x="191" y="85"/>
                  <a:pt x="196" y="82"/>
                  <a:pt x="196" y="82"/>
                </a:cubicBezTo>
                <a:cubicBezTo>
                  <a:pt x="194" y="83"/>
                  <a:pt x="192" y="85"/>
                  <a:pt x="190" y="86"/>
                </a:cubicBezTo>
                <a:close/>
                <a:moveTo>
                  <a:pt x="198" y="111"/>
                </a:moveTo>
                <a:cubicBezTo>
                  <a:pt x="199" y="112"/>
                  <a:pt x="204" y="109"/>
                  <a:pt x="205" y="107"/>
                </a:cubicBezTo>
                <a:cubicBezTo>
                  <a:pt x="203" y="109"/>
                  <a:pt x="201" y="110"/>
                  <a:pt x="198" y="111"/>
                </a:cubicBezTo>
                <a:close/>
                <a:moveTo>
                  <a:pt x="185" y="86"/>
                </a:moveTo>
                <a:cubicBezTo>
                  <a:pt x="185" y="86"/>
                  <a:pt x="189" y="84"/>
                  <a:pt x="188" y="84"/>
                </a:cubicBezTo>
                <a:cubicBezTo>
                  <a:pt x="184" y="85"/>
                  <a:pt x="184" y="87"/>
                  <a:pt x="183" y="89"/>
                </a:cubicBezTo>
                <a:cubicBezTo>
                  <a:pt x="184" y="88"/>
                  <a:pt x="184" y="88"/>
                  <a:pt x="184" y="88"/>
                </a:cubicBezTo>
                <a:cubicBezTo>
                  <a:pt x="187" y="87"/>
                  <a:pt x="190" y="84"/>
                  <a:pt x="188" y="84"/>
                </a:cubicBezTo>
                <a:cubicBezTo>
                  <a:pt x="188" y="84"/>
                  <a:pt x="186" y="86"/>
                  <a:pt x="185" y="86"/>
                </a:cubicBezTo>
                <a:close/>
                <a:moveTo>
                  <a:pt x="175" y="77"/>
                </a:moveTo>
                <a:cubicBezTo>
                  <a:pt x="177" y="75"/>
                  <a:pt x="182" y="73"/>
                  <a:pt x="180" y="73"/>
                </a:cubicBezTo>
                <a:cubicBezTo>
                  <a:pt x="179" y="75"/>
                  <a:pt x="174" y="76"/>
                  <a:pt x="175" y="77"/>
                </a:cubicBezTo>
                <a:close/>
                <a:moveTo>
                  <a:pt x="186" y="115"/>
                </a:moveTo>
                <a:cubicBezTo>
                  <a:pt x="187" y="115"/>
                  <a:pt x="191" y="112"/>
                  <a:pt x="191" y="111"/>
                </a:cubicBezTo>
                <a:cubicBezTo>
                  <a:pt x="190" y="112"/>
                  <a:pt x="187" y="113"/>
                  <a:pt x="186" y="115"/>
                </a:cubicBezTo>
                <a:close/>
                <a:moveTo>
                  <a:pt x="177" y="93"/>
                </a:moveTo>
                <a:cubicBezTo>
                  <a:pt x="170" y="97"/>
                  <a:pt x="177" y="95"/>
                  <a:pt x="177" y="93"/>
                </a:cubicBezTo>
                <a:close/>
                <a:moveTo>
                  <a:pt x="183" y="114"/>
                </a:moveTo>
                <a:cubicBezTo>
                  <a:pt x="185" y="113"/>
                  <a:pt x="188" y="111"/>
                  <a:pt x="188" y="110"/>
                </a:cubicBezTo>
                <a:cubicBezTo>
                  <a:pt x="185" y="112"/>
                  <a:pt x="184" y="113"/>
                  <a:pt x="183" y="114"/>
                </a:cubicBezTo>
                <a:close/>
                <a:moveTo>
                  <a:pt x="158" y="89"/>
                </a:moveTo>
                <a:cubicBezTo>
                  <a:pt x="160" y="88"/>
                  <a:pt x="165" y="84"/>
                  <a:pt x="163" y="85"/>
                </a:cubicBezTo>
                <a:cubicBezTo>
                  <a:pt x="163" y="85"/>
                  <a:pt x="157" y="89"/>
                  <a:pt x="158" y="89"/>
                </a:cubicBezTo>
                <a:close/>
                <a:moveTo>
                  <a:pt x="166" y="104"/>
                </a:moveTo>
                <a:cubicBezTo>
                  <a:pt x="168" y="103"/>
                  <a:pt x="170" y="102"/>
                  <a:pt x="171" y="101"/>
                </a:cubicBezTo>
                <a:cubicBezTo>
                  <a:pt x="169" y="103"/>
                  <a:pt x="166" y="103"/>
                  <a:pt x="166" y="104"/>
                </a:cubicBezTo>
                <a:close/>
                <a:moveTo>
                  <a:pt x="172" y="122"/>
                </a:moveTo>
                <a:cubicBezTo>
                  <a:pt x="172" y="122"/>
                  <a:pt x="176" y="120"/>
                  <a:pt x="176" y="120"/>
                </a:cubicBezTo>
                <a:cubicBezTo>
                  <a:pt x="175" y="120"/>
                  <a:pt x="175" y="120"/>
                  <a:pt x="172" y="122"/>
                </a:cubicBezTo>
                <a:close/>
                <a:moveTo>
                  <a:pt x="142" y="97"/>
                </a:moveTo>
                <a:cubicBezTo>
                  <a:pt x="145" y="95"/>
                  <a:pt x="147" y="93"/>
                  <a:pt x="148" y="92"/>
                </a:cubicBezTo>
                <a:cubicBezTo>
                  <a:pt x="146" y="93"/>
                  <a:pt x="142" y="96"/>
                  <a:pt x="142" y="97"/>
                </a:cubicBezTo>
                <a:close/>
                <a:moveTo>
                  <a:pt x="155" y="112"/>
                </a:moveTo>
                <a:cubicBezTo>
                  <a:pt x="155" y="112"/>
                  <a:pt x="156" y="111"/>
                  <a:pt x="156" y="111"/>
                </a:cubicBezTo>
                <a:cubicBezTo>
                  <a:pt x="155" y="112"/>
                  <a:pt x="156" y="112"/>
                  <a:pt x="157" y="111"/>
                </a:cubicBezTo>
                <a:cubicBezTo>
                  <a:pt x="157" y="111"/>
                  <a:pt x="158" y="110"/>
                  <a:pt x="158" y="109"/>
                </a:cubicBezTo>
                <a:cubicBezTo>
                  <a:pt x="157" y="110"/>
                  <a:pt x="155" y="111"/>
                  <a:pt x="155" y="112"/>
                </a:cubicBezTo>
                <a:close/>
                <a:moveTo>
                  <a:pt x="164" y="129"/>
                </a:moveTo>
                <a:cubicBezTo>
                  <a:pt x="165" y="128"/>
                  <a:pt x="170" y="125"/>
                  <a:pt x="169" y="124"/>
                </a:cubicBezTo>
                <a:cubicBezTo>
                  <a:pt x="167" y="126"/>
                  <a:pt x="165" y="127"/>
                  <a:pt x="164" y="129"/>
                </a:cubicBezTo>
                <a:close/>
                <a:moveTo>
                  <a:pt x="153" y="112"/>
                </a:moveTo>
                <a:cubicBezTo>
                  <a:pt x="155" y="111"/>
                  <a:pt x="158" y="109"/>
                  <a:pt x="157" y="109"/>
                </a:cubicBezTo>
                <a:cubicBezTo>
                  <a:pt x="154" y="110"/>
                  <a:pt x="154" y="111"/>
                  <a:pt x="153" y="112"/>
                </a:cubicBezTo>
                <a:close/>
                <a:moveTo>
                  <a:pt x="164" y="125"/>
                </a:moveTo>
                <a:cubicBezTo>
                  <a:pt x="165" y="124"/>
                  <a:pt x="167" y="122"/>
                  <a:pt x="167" y="122"/>
                </a:cubicBezTo>
                <a:cubicBezTo>
                  <a:pt x="166" y="122"/>
                  <a:pt x="162" y="125"/>
                  <a:pt x="164" y="125"/>
                </a:cubicBezTo>
                <a:close/>
                <a:moveTo>
                  <a:pt x="162" y="131"/>
                </a:moveTo>
                <a:cubicBezTo>
                  <a:pt x="162" y="131"/>
                  <a:pt x="161" y="132"/>
                  <a:pt x="161" y="133"/>
                </a:cubicBezTo>
                <a:cubicBezTo>
                  <a:pt x="164" y="130"/>
                  <a:pt x="164" y="130"/>
                  <a:pt x="164" y="130"/>
                </a:cubicBezTo>
                <a:cubicBezTo>
                  <a:pt x="162" y="131"/>
                  <a:pt x="170" y="126"/>
                  <a:pt x="167" y="127"/>
                </a:cubicBezTo>
                <a:cubicBezTo>
                  <a:pt x="165" y="129"/>
                  <a:pt x="163" y="130"/>
                  <a:pt x="162" y="131"/>
                </a:cubicBezTo>
                <a:close/>
                <a:moveTo>
                  <a:pt x="153" y="115"/>
                </a:moveTo>
                <a:cubicBezTo>
                  <a:pt x="153" y="115"/>
                  <a:pt x="154" y="114"/>
                  <a:pt x="153" y="114"/>
                </a:cubicBezTo>
                <a:cubicBezTo>
                  <a:pt x="149" y="118"/>
                  <a:pt x="155" y="114"/>
                  <a:pt x="153" y="116"/>
                </a:cubicBezTo>
                <a:cubicBezTo>
                  <a:pt x="155" y="115"/>
                  <a:pt x="155" y="115"/>
                  <a:pt x="155" y="115"/>
                </a:cubicBezTo>
                <a:cubicBezTo>
                  <a:pt x="155" y="115"/>
                  <a:pt x="155" y="114"/>
                  <a:pt x="155" y="114"/>
                </a:cubicBezTo>
                <a:cubicBezTo>
                  <a:pt x="154" y="115"/>
                  <a:pt x="153" y="115"/>
                  <a:pt x="153" y="115"/>
                </a:cubicBezTo>
                <a:close/>
                <a:moveTo>
                  <a:pt x="132" y="105"/>
                </a:moveTo>
                <a:cubicBezTo>
                  <a:pt x="135" y="103"/>
                  <a:pt x="140" y="99"/>
                  <a:pt x="140" y="98"/>
                </a:cubicBezTo>
                <a:cubicBezTo>
                  <a:pt x="136" y="101"/>
                  <a:pt x="133" y="104"/>
                  <a:pt x="132" y="105"/>
                </a:cubicBezTo>
                <a:close/>
                <a:moveTo>
                  <a:pt x="158" y="134"/>
                </a:moveTo>
                <a:cubicBezTo>
                  <a:pt x="159" y="132"/>
                  <a:pt x="163" y="130"/>
                  <a:pt x="163" y="130"/>
                </a:cubicBezTo>
                <a:cubicBezTo>
                  <a:pt x="161" y="131"/>
                  <a:pt x="157" y="133"/>
                  <a:pt x="158" y="134"/>
                </a:cubicBezTo>
                <a:close/>
                <a:moveTo>
                  <a:pt x="149" y="141"/>
                </a:moveTo>
                <a:cubicBezTo>
                  <a:pt x="151" y="141"/>
                  <a:pt x="153" y="139"/>
                  <a:pt x="153" y="138"/>
                </a:cubicBezTo>
                <a:cubicBezTo>
                  <a:pt x="154" y="138"/>
                  <a:pt x="157" y="136"/>
                  <a:pt x="158" y="135"/>
                </a:cubicBezTo>
                <a:cubicBezTo>
                  <a:pt x="155" y="136"/>
                  <a:pt x="151" y="139"/>
                  <a:pt x="149" y="141"/>
                </a:cubicBezTo>
                <a:close/>
                <a:moveTo>
                  <a:pt x="132" y="110"/>
                </a:moveTo>
                <a:cubicBezTo>
                  <a:pt x="132" y="108"/>
                  <a:pt x="128" y="112"/>
                  <a:pt x="127" y="113"/>
                </a:cubicBezTo>
                <a:cubicBezTo>
                  <a:pt x="126" y="114"/>
                  <a:pt x="128" y="114"/>
                  <a:pt x="129" y="112"/>
                </a:cubicBezTo>
                <a:cubicBezTo>
                  <a:pt x="129" y="111"/>
                  <a:pt x="131" y="110"/>
                  <a:pt x="131" y="110"/>
                </a:cubicBezTo>
                <a:cubicBezTo>
                  <a:pt x="131" y="110"/>
                  <a:pt x="131" y="110"/>
                  <a:pt x="132" y="110"/>
                </a:cubicBezTo>
                <a:close/>
                <a:moveTo>
                  <a:pt x="137" y="153"/>
                </a:moveTo>
                <a:cubicBezTo>
                  <a:pt x="139" y="150"/>
                  <a:pt x="143" y="148"/>
                  <a:pt x="143" y="147"/>
                </a:cubicBezTo>
                <a:cubicBezTo>
                  <a:pt x="140" y="149"/>
                  <a:pt x="138" y="151"/>
                  <a:pt x="137" y="153"/>
                </a:cubicBezTo>
                <a:close/>
                <a:moveTo>
                  <a:pt x="105" y="131"/>
                </a:moveTo>
                <a:cubicBezTo>
                  <a:pt x="110" y="128"/>
                  <a:pt x="114" y="123"/>
                  <a:pt x="118" y="120"/>
                </a:cubicBezTo>
                <a:cubicBezTo>
                  <a:pt x="117" y="119"/>
                  <a:pt x="117" y="119"/>
                  <a:pt x="117" y="119"/>
                </a:cubicBezTo>
                <a:cubicBezTo>
                  <a:pt x="113" y="123"/>
                  <a:pt x="107" y="128"/>
                  <a:pt x="105" y="131"/>
                </a:cubicBezTo>
                <a:close/>
                <a:moveTo>
                  <a:pt x="144" y="153"/>
                </a:moveTo>
                <a:cubicBezTo>
                  <a:pt x="144" y="154"/>
                  <a:pt x="143" y="155"/>
                  <a:pt x="143" y="155"/>
                </a:cubicBezTo>
                <a:cubicBezTo>
                  <a:pt x="146" y="153"/>
                  <a:pt x="146" y="153"/>
                  <a:pt x="146" y="153"/>
                </a:cubicBezTo>
                <a:cubicBezTo>
                  <a:pt x="145" y="153"/>
                  <a:pt x="146" y="152"/>
                  <a:pt x="144" y="153"/>
                </a:cubicBezTo>
                <a:close/>
                <a:moveTo>
                  <a:pt x="124" y="137"/>
                </a:moveTo>
                <a:cubicBezTo>
                  <a:pt x="125" y="137"/>
                  <a:pt x="126" y="136"/>
                  <a:pt x="126" y="136"/>
                </a:cubicBezTo>
                <a:cubicBezTo>
                  <a:pt x="125" y="136"/>
                  <a:pt x="123" y="138"/>
                  <a:pt x="122" y="139"/>
                </a:cubicBezTo>
                <a:cubicBezTo>
                  <a:pt x="121" y="140"/>
                  <a:pt x="121" y="140"/>
                  <a:pt x="122" y="140"/>
                </a:cubicBezTo>
                <a:cubicBezTo>
                  <a:pt x="124" y="138"/>
                  <a:pt x="123" y="138"/>
                  <a:pt x="124" y="137"/>
                </a:cubicBezTo>
                <a:close/>
                <a:moveTo>
                  <a:pt x="112" y="136"/>
                </a:moveTo>
                <a:cubicBezTo>
                  <a:pt x="109" y="139"/>
                  <a:pt x="114" y="135"/>
                  <a:pt x="111" y="138"/>
                </a:cubicBezTo>
                <a:cubicBezTo>
                  <a:pt x="113" y="136"/>
                  <a:pt x="113" y="136"/>
                  <a:pt x="115" y="135"/>
                </a:cubicBezTo>
                <a:cubicBezTo>
                  <a:pt x="115" y="135"/>
                  <a:pt x="116" y="134"/>
                  <a:pt x="115" y="134"/>
                </a:cubicBezTo>
                <a:cubicBezTo>
                  <a:pt x="113" y="136"/>
                  <a:pt x="114" y="134"/>
                  <a:pt x="112" y="136"/>
                </a:cubicBezTo>
                <a:close/>
                <a:moveTo>
                  <a:pt x="125" y="156"/>
                </a:moveTo>
                <a:cubicBezTo>
                  <a:pt x="126" y="156"/>
                  <a:pt x="128" y="154"/>
                  <a:pt x="129" y="152"/>
                </a:cubicBezTo>
                <a:cubicBezTo>
                  <a:pt x="128" y="153"/>
                  <a:pt x="126" y="154"/>
                  <a:pt x="125" y="156"/>
                </a:cubicBezTo>
                <a:close/>
                <a:moveTo>
                  <a:pt x="113" y="150"/>
                </a:moveTo>
                <a:cubicBezTo>
                  <a:pt x="117" y="147"/>
                  <a:pt x="116" y="148"/>
                  <a:pt x="120" y="145"/>
                </a:cubicBezTo>
                <a:cubicBezTo>
                  <a:pt x="118" y="145"/>
                  <a:pt x="121" y="143"/>
                  <a:pt x="120" y="143"/>
                </a:cubicBezTo>
                <a:cubicBezTo>
                  <a:pt x="119" y="145"/>
                  <a:pt x="113" y="149"/>
                  <a:pt x="113" y="150"/>
                </a:cubicBezTo>
                <a:close/>
                <a:moveTo>
                  <a:pt x="112" y="138"/>
                </a:moveTo>
                <a:cubicBezTo>
                  <a:pt x="110" y="140"/>
                  <a:pt x="110" y="138"/>
                  <a:pt x="108" y="140"/>
                </a:cubicBezTo>
                <a:cubicBezTo>
                  <a:pt x="107" y="142"/>
                  <a:pt x="109" y="140"/>
                  <a:pt x="110" y="141"/>
                </a:cubicBezTo>
                <a:cubicBezTo>
                  <a:pt x="111" y="140"/>
                  <a:pt x="114" y="137"/>
                  <a:pt x="112" y="138"/>
                </a:cubicBezTo>
                <a:close/>
                <a:moveTo>
                  <a:pt x="96" y="141"/>
                </a:moveTo>
                <a:cubicBezTo>
                  <a:pt x="99" y="138"/>
                  <a:pt x="99" y="138"/>
                  <a:pt x="99" y="138"/>
                </a:cubicBezTo>
                <a:cubicBezTo>
                  <a:pt x="98" y="137"/>
                  <a:pt x="98" y="137"/>
                  <a:pt x="98" y="137"/>
                </a:cubicBezTo>
                <a:cubicBezTo>
                  <a:pt x="96" y="139"/>
                  <a:pt x="97" y="139"/>
                  <a:pt x="96" y="141"/>
                </a:cubicBezTo>
                <a:close/>
                <a:moveTo>
                  <a:pt x="119" y="170"/>
                </a:moveTo>
                <a:cubicBezTo>
                  <a:pt x="119" y="171"/>
                  <a:pt x="120" y="168"/>
                  <a:pt x="120" y="169"/>
                </a:cubicBezTo>
                <a:cubicBezTo>
                  <a:pt x="121" y="168"/>
                  <a:pt x="125" y="165"/>
                  <a:pt x="123" y="166"/>
                </a:cubicBezTo>
                <a:cubicBezTo>
                  <a:pt x="121" y="168"/>
                  <a:pt x="121" y="168"/>
                  <a:pt x="119" y="170"/>
                </a:cubicBezTo>
                <a:close/>
                <a:moveTo>
                  <a:pt x="111" y="161"/>
                </a:moveTo>
                <a:cubicBezTo>
                  <a:pt x="113" y="159"/>
                  <a:pt x="114" y="159"/>
                  <a:pt x="115" y="158"/>
                </a:cubicBezTo>
                <a:cubicBezTo>
                  <a:pt x="114" y="158"/>
                  <a:pt x="115" y="157"/>
                  <a:pt x="114" y="157"/>
                </a:cubicBezTo>
                <a:cubicBezTo>
                  <a:pt x="113" y="159"/>
                  <a:pt x="111" y="160"/>
                  <a:pt x="111" y="161"/>
                </a:cubicBezTo>
                <a:close/>
                <a:moveTo>
                  <a:pt x="85" y="151"/>
                </a:moveTo>
                <a:cubicBezTo>
                  <a:pt x="83" y="153"/>
                  <a:pt x="82" y="154"/>
                  <a:pt x="81" y="155"/>
                </a:cubicBezTo>
                <a:cubicBezTo>
                  <a:pt x="81" y="156"/>
                  <a:pt x="81" y="156"/>
                  <a:pt x="81" y="156"/>
                </a:cubicBezTo>
                <a:cubicBezTo>
                  <a:pt x="81" y="156"/>
                  <a:pt x="81" y="156"/>
                  <a:pt x="81" y="156"/>
                </a:cubicBezTo>
                <a:cubicBezTo>
                  <a:pt x="82" y="156"/>
                  <a:pt x="82" y="156"/>
                  <a:pt x="82" y="156"/>
                </a:cubicBezTo>
                <a:cubicBezTo>
                  <a:pt x="83" y="155"/>
                  <a:pt x="83" y="155"/>
                  <a:pt x="83" y="155"/>
                </a:cubicBezTo>
                <a:cubicBezTo>
                  <a:pt x="84" y="154"/>
                  <a:pt x="85" y="152"/>
                  <a:pt x="86" y="151"/>
                </a:cubicBezTo>
                <a:cubicBezTo>
                  <a:pt x="89" y="149"/>
                  <a:pt x="91" y="146"/>
                  <a:pt x="93" y="143"/>
                </a:cubicBezTo>
                <a:cubicBezTo>
                  <a:pt x="90" y="146"/>
                  <a:pt x="87" y="149"/>
                  <a:pt x="85" y="151"/>
                </a:cubicBezTo>
                <a:close/>
                <a:moveTo>
                  <a:pt x="88" y="156"/>
                </a:moveTo>
                <a:cubicBezTo>
                  <a:pt x="90" y="154"/>
                  <a:pt x="91" y="154"/>
                  <a:pt x="93" y="152"/>
                </a:cubicBezTo>
                <a:cubicBezTo>
                  <a:pt x="93" y="151"/>
                  <a:pt x="93" y="150"/>
                  <a:pt x="94" y="149"/>
                </a:cubicBezTo>
                <a:cubicBezTo>
                  <a:pt x="91" y="152"/>
                  <a:pt x="87" y="156"/>
                  <a:pt x="88" y="156"/>
                </a:cubicBezTo>
                <a:close/>
                <a:moveTo>
                  <a:pt x="86" y="154"/>
                </a:moveTo>
                <a:cubicBezTo>
                  <a:pt x="88" y="153"/>
                  <a:pt x="87" y="154"/>
                  <a:pt x="89" y="152"/>
                </a:cubicBezTo>
                <a:cubicBezTo>
                  <a:pt x="89" y="152"/>
                  <a:pt x="89" y="152"/>
                  <a:pt x="90" y="151"/>
                </a:cubicBezTo>
                <a:cubicBezTo>
                  <a:pt x="89" y="151"/>
                  <a:pt x="89" y="151"/>
                  <a:pt x="90" y="151"/>
                </a:cubicBezTo>
                <a:cubicBezTo>
                  <a:pt x="90" y="150"/>
                  <a:pt x="90" y="150"/>
                  <a:pt x="90" y="150"/>
                </a:cubicBezTo>
                <a:cubicBezTo>
                  <a:pt x="89" y="152"/>
                  <a:pt x="86" y="154"/>
                  <a:pt x="86" y="154"/>
                </a:cubicBezTo>
                <a:close/>
                <a:moveTo>
                  <a:pt x="96" y="160"/>
                </a:moveTo>
                <a:cubicBezTo>
                  <a:pt x="96" y="161"/>
                  <a:pt x="94" y="163"/>
                  <a:pt x="94" y="164"/>
                </a:cubicBezTo>
                <a:cubicBezTo>
                  <a:pt x="96" y="162"/>
                  <a:pt x="96" y="161"/>
                  <a:pt x="98" y="160"/>
                </a:cubicBezTo>
                <a:cubicBezTo>
                  <a:pt x="97" y="159"/>
                  <a:pt x="97" y="160"/>
                  <a:pt x="96" y="160"/>
                </a:cubicBezTo>
                <a:close/>
                <a:moveTo>
                  <a:pt x="95" y="158"/>
                </a:moveTo>
                <a:cubicBezTo>
                  <a:pt x="95" y="158"/>
                  <a:pt x="95" y="158"/>
                  <a:pt x="95" y="158"/>
                </a:cubicBezTo>
                <a:cubicBezTo>
                  <a:pt x="93" y="159"/>
                  <a:pt x="94" y="159"/>
                  <a:pt x="92" y="160"/>
                </a:cubicBezTo>
                <a:cubicBezTo>
                  <a:pt x="93" y="161"/>
                  <a:pt x="93" y="161"/>
                  <a:pt x="93" y="161"/>
                </a:cubicBezTo>
                <a:cubicBezTo>
                  <a:pt x="94" y="159"/>
                  <a:pt x="94" y="160"/>
                  <a:pt x="95" y="158"/>
                </a:cubicBezTo>
                <a:close/>
                <a:moveTo>
                  <a:pt x="85" y="163"/>
                </a:moveTo>
                <a:cubicBezTo>
                  <a:pt x="86" y="162"/>
                  <a:pt x="86" y="162"/>
                  <a:pt x="86" y="162"/>
                </a:cubicBezTo>
                <a:cubicBezTo>
                  <a:pt x="86" y="162"/>
                  <a:pt x="85" y="162"/>
                  <a:pt x="85" y="163"/>
                </a:cubicBezTo>
                <a:close/>
                <a:moveTo>
                  <a:pt x="91" y="167"/>
                </a:moveTo>
                <a:cubicBezTo>
                  <a:pt x="91" y="167"/>
                  <a:pt x="91" y="167"/>
                  <a:pt x="91" y="168"/>
                </a:cubicBezTo>
                <a:cubicBezTo>
                  <a:pt x="92" y="168"/>
                  <a:pt x="92" y="168"/>
                  <a:pt x="92" y="167"/>
                </a:cubicBezTo>
                <a:cubicBezTo>
                  <a:pt x="92" y="167"/>
                  <a:pt x="92" y="167"/>
                  <a:pt x="92" y="167"/>
                </a:cubicBezTo>
                <a:cubicBezTo>
                  <a:pt x="92" y="167"/>
                  <a:pt x="91" y="166"/>
                  <a:pt x="91" y="167"/>
                </a:cubicBezTo>
                <a:close/>
                <a:moveTo>
                  <a:pt x="101" y="179"/>
                </a:moveTo>
                <a:cubicBezTo>
                  <a:pt x="101" y="179"/>
                  <a:pt x="101" y="179"/>
                  <a:pt x="102" y="180"/>
                </a:cubicBezTo>
                <a:cubicBezTo>
                  <a:pt x="102" y="179"/>
                  <a:pt x="102" y="178"/>
                  <a:pt x="103" y="178"/>
                </a:cubicBezTo>
                <a:cubicBezTo>
                  <a:pt x="103" y="178"/>
                  <a:pt x="103" y="178"/>
                  <a:pt x="103" y="177"/>
                </a:cubicBezTo>
                <a:cubicBezTo>
                  <a:pt x="102" y="178"/>
                  <a:pt x="102" y="178"/>
                  <a:pt x="101" y="179"/>
                </a:cubicBezTo>
                <a:close/>
                <a:moveTo>
                  <a:pt x="111" y="187"/>
                </a:moveTo>
                <a:cubicBezTo>
                  <a:pt x="111" y="188"/>
                  <a:pt x="112" y="187"/>
                  <a:pt x="112" y="187"/>
                </a:cubicBezTo>
                <a:cubicBezTo>
                  <a:pt x="111" y="187"/>
                  <a:pt x="112" y="187"/>
                  <a:pt x="112" y="186"/>
                </a:cubicBezTo>
                <a:cubicBezTo>
                  <a:pt x="111" y="186"/>
                  <a:pt x="112" y="187"/>
                  <a:pt x="111" y="187"/>
                </a:cubicBezTo>
                <a:close/>
                <a:moveTo>
                  <a:pt x="100" y="178"/>
                </a:moveTo>
                <a:cubicBezTo>
                  <a:pt x="100" y="179"/>
                  <a:pt x="101" y="179"/>
                  <a:pt x="101" y="178"/>
                </a:cubicBezTo>
                <a:cubicBezTo>
                  <a:pt x="101" y="178"/>
                  <a:pt x="101" y="178"/>
                  <a:pt x="101" y="178"/>
                </a:cubicBezTo>
                <a:cubicBezTo>
                  <a:pt x="101" y="178"/>
                  <a:pt x="101" y="178"/>
                  <a:pt x="101" y="178"/>
                </a:cubicBezTo>
                <a:cubicBezTo>
                  <a:pt x="101" y="178"/>
                  <a:pt x="100" y="178"/>
                  <a:pt x="100" y="178"/>
                </a:cubicBezTo>
                <a:close/>
                <a:moveTo>
                  <a:pt x="101" y="180"/>
                </a:moveTo>
                <a:cubicBezTo>
                  <a:pt x="101" y="179"/>
                  <a:pt x="101" y="181"/>
                  <a:pt x="102" y="180"/>
                </a:cubicBezTo>
                <a:cubicBezTo>
                  <a:pt x="102" y="180"/>
                  <a:pt x="101" y="179"/>
                  <a:pt x="101" y="179"/>
                </a:cubicBezTo>
                <a:cubicBezTo>
                  <a:pt x="101" y="179"/>
                  <a:pt x="100" y="180"/>
                  <a:pt x="101" y="180"/>
                </a:cubicBezTo>
                <a:close/>
                <a:moveTo>
                  <a:pt x="76" y="157"/>
                </a:moveTo>
                <a:cubicBezTo>
                  <a:pt x="76" y="157"/>
                  <a:pt x="77" y="156"/>
                  <a:pt x="76" y="156"/>
                </a:cubicBezTo>
                <a:cubicBezTo>
                  <a:pt x="76" y="156"/>
                  <a:pt x="76" y="157"/>
                  <a:pt x="76" y="157"/>
                </a:cubicBezTo>
                <a:close/>
                <a:moveTo>
                  <a:pt x="99" y="179"/>
                </a:moveTo>
                <a:cubicBezTo>
                  <a:pt x="99" y="178"/>
                  <a:pt x="100" y="180"/>
                  <a:pt x="100" y="179"/>
                </a:cubicBezTo>
                <a:cubicBezTo>
                  <a:pt x="99" y="179"/>
                  <a:pt x="100" y="179"/>
                  <a:pt x="100" y="178"/>
                </a:cubicBezTo>
                <a:cubicBezTo>
                  <a:pt x="100" y="178"/>
                  <a:pt x="99" y="179"/>
                  <a:pt x="99" y="179"/>
                </a:cubicBezTo>
                <a:close/>
                <a:moveTo>
                  <a:pt x="104" y="186"/>
                </a:moveTo>
                <a:cubicBezTo>
                  <a:pt x="105" y="185"/>
                  <a:pt x="105" y="185"/>
                  <a:pt x="105" y="185"/>
                </a:cubicBezTo>
                <a:cubicBezTo>
                  <a:pt x="105" y="184"/>
                  <a:pt x="104" y="185"/>
                  <a:pt x="104" y="186"/>
                </a:cubicBezTo>
                <a:close/>
                <a:moveTo>
                  <a:pt x="100" y="181"/>
                </a:moveTo>
                <a:cubicBezTo>
                  <a:pt x="100" y="181"/>
                  <a:pt x="100" y="181"/>
                  <a:pt x="100" y="181"/>
                </a:cubicBezTo>
                <a:cubicBezTo>
                  <a:pt x="100" y="181"/>
                  <a:pt x="100" y="181"/>
                  <a:pt x="100" y="181"/>
                </a:cubicBezTo>
                <a:cubicBezTo>
                  <a:pt x="100" y="181"/>
                  <a:pt x="101" y="181"/>
                  <a:pt x="101" y="181"/>
                </a:cubicBezTo>
                <a:cubicBezTo>
                  <a:pt x="100" y="181"/>
                  <a:pt x="100" y="180"/>
                  <a:pt x="100" y="181"/>
                </a:cubicBezTo>
                <a:close/>
                <a:moveTo>
                  <a:pt x="108" y="192"/>
                </a:moveTo>
                <a:cubicBezTo>
                  <a:pt x="108" y="191"/>
                  <a:pt x="109" y="190"/>
                  <a:pt x="109" y="190"/>
                </a:cubicBezTo>
                <a:cubicBezTo>
                  <a:pt x="108" y="191"/>
                  <a:pt x="107" y="191"/>
                  <a:pt x="108" y="192"/>
                </a:cubicBezTo>
                <a:close/>
                <a:moveTo>
                  <a:pt x="76" y="161"/>
                </a:moveTo>
                <a:cubicBezTo>
                  <a:pt x="76" y="161"/>
                  <a:pt x="77" y="162"/>
                  <a:pt x="77" y="161"/>
                </a:cubicBezTo>
                <a:cubicBezTo>
                  <a:pt x="77" y="161"/>
                  <a:pt x="77" y="161"/>
                  <a:pt x="77" y="161"/>
                </a:cubicBezTo>
                <a:cubicBezTo>
                  <a:pt x="77" y="161"/>
                  <a:pt x="78" y="161"/>
                  <a:pt x="77" y="161"/>
                </a:cubicBezTo>
                <a:cubicBezTo>
                  <a:pt x="77" y="161"/>
                  <a:pt x="77" y="161"/>
                  <a:pt x="76" y="161"/>
                </a:cubicBezTo>
                <a:close/>
                <a:moveTo>
                  <a:pt x="99" y="182"/>
                </a:moveTo>
                <a:cubicBezTo>
                  <a:pt x="99" y="182"/>
                  <a:pt x="99" y="182"/>
                  <a:pt x="99" y="182"/>
                </a:cubicBezTo>
                <a:cubicBezTo>
                  <a:pt x="100" y="182"/>
                  <a:pt x="100" y="182"/>
                  <a:pt x="100" y="181"/>
                </a:cubicBezTo>
                <a:cubicBezTo>
                  <a:pt x="99" y="181"/>
                  <a:pt x="99" y="182"/>
                  <a:pt x="99" y="182"/>
                </a:cubicBezTo>
                <a:close/>
                <a:moveTo>
                  <a:pt x="102" y="184"/>
                </a:moveTo>
                <a:cubicBezTo>
                  <a:pt x="102" y="184"/>
                  <a:pt x="102" y="185"/>
                  <a:pt x="102" y="185"/>
                </a:cubicBezTo>
                <a:cubicBezTo>
                  <a:pt x="102" y="185"/>
                  <a:pt x="102" y="185"/>
                  <a:pt x="102" y="185"/>
                </a:cubicBezTo>
                <a:cubicBezTo>
                  <a:pt x="102" y="185"/>
                  <a:pt x="103" y="185"/>
                  <a:pt x="103" y="184"/>
                </a:cubicBezTo>
                <a:cubicBezTo>
                  <a:pt x="103" y="185"/>
                  <a:pt x="102" y="184"/>
                  <a:pt x="102" y="184"/>
                </a:cubicBezTo>
                <a:close/>
                <a:moveTo>
                  <a:pt x="103" y="187"/>
                </a:moveTo>
                <a:cubicBezTo>
                  <a:pt x="104" y="186"/>
                  <a:pt x="104" y="186"/>
                  <a:pt x="104" y="185"/>
                </a:cubicBezTo>
                <a:cubicBezTo>
                  <a:pt x="104" y="186"/>
                  <a:pt x="103" y="186"/>
                  <a:pt x="103" y="187"/>
                </a:cubicBezTo>
                <a:close/>
                <a:moveTo>
                  <a:pt x="99" y="185"/>
                </a:moveTo>
                <a:cubicBezTo>
                  <a:pt x="99" y="185"/>
                  <a:pt x="100" y="185"/>
                  <a:pt x="100" y="185"/>
                </a:cubicBezTo>
                <a:cubicBezTo>
                  <a:pt x="100" y="185"/>
                  <a:pt x="101" y="185"/>
                  <a:pt x="101" y="186"/>
                </a:cubicBezTo>
                <a:cubicBezTo>
                  <a:pt x="102" y="186"/>
                  <a:pt x="100" y="184"/>
                  <a:pt x="102" y="184"/>
                </a:cubicBezTo>
                <a:cubicBezTo>
                  <a:pt x="101" y="184"/>
                  <a:pt x="101" y="184"/>
                  <a:pt x="101" y="183"/>
                </a:cubicBezTo>
                <a:cubicBezTo>
                  <a:pt x="100" y="184"/>
                  <a:pt x="99" y="184"/>
                  <a:pt x="99" y="185"/>
                </a:cubicBezTo>
                <a:close/>
                <a:moveTo>
                  <a:pt x="84" y="169"/>
                </a:moveTo>
                <a:cubicBezTo>
                  <a:pt x="84" y="169"/>
                  <a:pt x="85" y="169"/>
                  <a:pt x="85" y="168"/>
                </a:cubicBezTo>
                <a:cubicBezTo>
                  <a:pt x="85" y="169"/>
                  <a:pt x="84" y="169"/>
                  <a:pt x="84" y="169"/>
                </a:cubicBezTo>
                <a:close/>
                <a:moveTo>
                  <a:pt x="97" y="181"/>
                </a:moveTo>
                <a:cubicBezTo>
                  <a:pt x="98" y="181"/>
                  <a:pt x="97" y="182"/>
                  <a:pt x="98" y="182"/>
                </a:cubicBezTo>
                <a:cubicBezTo>
                  <a:pt x="98" y="181"/>
                  <a:pt x="98" y="181"/>
                  <a:pt x="98" y="181"/>
                </a:cubicBezTo>
                <a:cubicBezTo>
                  <a:pt x="98" y="181"/>
                  <a:pt x="98" y="181"/>
                  <a:pt x="97" y="181"/>
                </a:cubicBezTo>
                <a:close/>
                <a:moveTo>
                  <a:pt x="105" y="194"/>
                </a:moveTo>
                <a:cubicBezTo>
                  <a:pt x="106" y="194"/>
                  <a:pt x="106" y="192"/>
                  <a:pt x="107" y="192"/>
                </a:cubicBezTo>
                <a:cubicBezTo>
                  <a:pt x="107" y="192"/>
                  <a:pt x="107" y="192"/>
                  <a:pt x="107" y="192"/>
                </a:cubicBezTo>
                <a:cubicBezTo>
                  <a:pt x="106" y="192"/>
                  <a:pt x="105" y="193"/>
                  <a:pt x="105" y="194"/>
                </a:cubicBezTo>
                <a:close/>
                <a:moveTo>
                  <a:pt x="91" y="184"/>
                </a:moveTo>
                <a:cubicBezTo>
                  <a:pt x="92" y="184"/>
                  <a:pt x="91" y="185"/>
                  <a:pt x="91" y="185"/>
                </a:cubicBezTo>
                <a:cubicBezTo>
                  <a:pt x="92" y="185"/>
                  <a:pt x="92" y="184"/>
                  <a:pt x="93" y="184"/>
                </a:cubicBezTo>
                <a:cubicBezTo>
                  <a:pt x="92" y="184"/>
                  <a:pt x="92" y="184"/>
                  <a:pt x="92" y="183"/>
                </a:cubicBezTo>
                <a:cubicBezTo>
                  <a:pt x="92" y="184"/>
                  <a:pt x="92" y="184"/>
                  <a:pt x="91" y="184"/>
                </a:cubicBezTo>
                <a:close/>
                <a:moveTo>
                  <a:pt x="72" y="169"/>
                </a:moveTo>
                <a:cubicBezTo>
                  <a:pt x="73" y="170"/>
                  <a:pt x="73" y="170"/>
                  <a:pt x="73" y="170"/>
                </a:cubicBezTo>
                <a:cubicBezTo>
                  <a:pt x="73" y="169"/>
                  <a:pt x="75" y="168"/>
                  <a:pt x="74" y="167"/>
                </a:cubicBezTo>
                <a:cubicBezTo>
                  <a:pt x="73" y="168"/>
                  <a:pt x="73" y="169"/>
                  <a:pt x="72" y="169"/>
                </a:cubicBezTo>
                <a:close/>
                <a:moveTo>
                  <a:pt x="74" y="170"/>
                </a:moveTo>
                <a:cubicBezTo>
                  <a:pt x="75" y="170"/>
                  <a:pt x="76" y="169"/>
                  <a:pt x="76" y="168"/>
                </a:cubicBezTo>
                <a:cubicBezTo>
                  <a:pt x="75" y="169"/>
                  <a:pt x="74" y="170"/>
                  <a:pt x="74" y="170"/>
                </a:cubicBezTo>
                <a:close/>
                <a:moveTo>
                  <a:pt x="88" y="184"/>
                </a:moveTo>
                <a:cubicBezTo>
                  <a:pt x="89" y="185"/>
                  <a:pt x="89" y="185"/>
                  <a:pt x="89" y="185"/>
                </a:cubicBezTo>
                <a:cubicBezTo>
                  <a:pt x="90" y="184"/>
                  <a:pt x="90" y="184"/>
                  <a:pt x="90" y="183"/>
                </a:cubicBezTo>
                <a:cubicBezTo>
                  <a:pt x="90" y="183"/>
                  <a:pt x="89" y="184"/>
                  <a:pt x="88" y="184"/>
                </a:cubicBezTo>
                <a:close/>
                <a:moveTo>
                  <a:pt x="71" y="168"/>
                </a:moveTo>
                <a:cubicBezTo>
                  <a:pt x="71" y="168"/>
                  <a:pt x="71" y="167"/>
                  <a:pt x="71" y="167"/>
                </a:cubicBezTo>
                <a:cubicBezTo>
                  <a:pt x="71" y="167"/>
                  <a:pt x="71" y="168"/>
                  <a:pt x="71" y="168"/>
                </a:cubicBezTo>
                <a:close/>
                <a:moveTo>
                  <a:pt x="89" y="187"/>
                </a:moveTo>
                <a:cubicBezTo>
                  <a:pt x="90" y="188"/>
                  <a:pt x="90" y="187"/>
                  <a:pt x="90" y="187"/>
                </a:cubicBezTo>
                <a:cubicBezTo>
                  <a:pt x="91" y="187"/>
                  <a:pt x="91" y="186"/>
                  <a:pt x="91" y="186"/>
                </a:cubicBezTo>
                <a:cubicBezTo>
                  <a:pt x="90" y="186"/>
                  <a:pt x="90" y="187"/>
                  <a:pt x="89" y="186"/>
                </a:cubicBezTo>
                <a:cubicBezTo>
                  <a:pt x="89" y="186"/>
                  <a:pt x="90" y="187"/>
                  <a:pt x="89" y="187"/>
                </a:cubicBezTo>
                <a:close/>
                <a:moveTo>
                  <a:pt x="84" y="182"/>
                </a:moveTo>
                <a:cubicBezTo>
                  <a:pt x="84" y="182"/>
                  <a:pt x="85" y="180"/>
                  <a:pt x="84" y="180"/>
                </a:cubicBezTo>
                <a:cubicBezTo>
                  <a:pt x="84" y="181"/>
                  <a:pt x="83" y="181"/>
                  <a:pt x="84" y="182"/>
                </a:cubicBezTo>
                <a:close/>
                <a:moveTo>
                  <a:pt x="72" y="173"/>
                </a:moveTo>
                <a:cubicBezTo>
                  <a:pt x="72" y="173"/>
                  <a:pt x="73" y="173"/>
                  <a:pt x="73" y="173"/>
                </a:cubicBezTo>
                <a:cubicBezTo>
                  <a:pt x="73" y="173"/>
                  <a:pt x="73" y="173"/>
                  <a:pt x="73" y="172"/>
                </a:cubicBezTo>
                <a:cubicBezTo>
                  <a:pt x="72" y="172"/>
                  <a:pt x="75" y="172"/>
                  <a:pt x="74" y="171"/>
                </a:cubicBezTo>
                <a:cubicBezTo>
                  <a:pt x="73" y="171"/>
                  <a:pt x="73" y="172"/>
                  <a:pt x="72" y="173"/>
                </a:cubicBezTo>
                <a:close/>
                <a:moveTo>
                  <a:pt x="97" y="197"/>
                </a:moveTo>
                <a:cubicBezTo>
                  <a:pt x="98" y="196"/>
                  <a:pt x="99" y="195"/>
                  <a:pt x="99" y="194"/>
                </a:cubicBezTo>
                <a:cubicBezTo>
                  <a:pt x="99" y="195"/>
                  <a:pt x="97" y="195"/>
                  <a:pt x="97" y="197"/>
                </a:cubicBezTo>
                <a:close/>
                <a:moveTo>
                  <a:pt x="69" y="174"/>
                </a:moveTo>
                <a:cubicBezTo>
                  <a:pt x="70" y="173"/>
                  <a:pt x="71" y="172"/>
                  <a:pt x="72" y="171"/>
                </a:cubicBezTo>
                <a:cubicBezTo>
                  <a:pt x="72" y="170"/>
                  <a:pt x="72" y="170"/>
                  <a:pt x="72" y="170"/>
                </a:cubicBezTo>
                <a:cubicBezTo>
                  <a:pt x="71" y="172"/>
                  <a:pt x="69" y="172"/>
                  <a:pt x="69" y="174"/>
                </a:cubicBezTo>
                <a:close/>
                <a:moveTo>
                  <a:pt x="91" y="189"/>
                </a:moveTo>
                <a:cubicBezTo>
                  <a:pt x="91" y="189"/>
                  <a:pt x="92" y="189"/>
                  <a:pt x="91" y="188"/>
                </a:cubicBezTo>
                <a:cubicBezTo>
                  <a:pt x="91" y="189"/>
                  <a:pt x="90" y="189"/>
                  <a:pt x="91" y="189"/>
                </a:cubicBezTo>
                <a:close/>
                <a:moveTo>
                  <a:pt x="69" y="171"/>
                </a:moveTo>
                <a:cubicBezTo>
                  <a:pt x="69" y="170"/>
                  <a:pt x="70" y="169"/>
                  <a:pt x="70" y="169"/>
                </a:cubicBezTo>
                <a:cubicBezTo>
                  <a:pt x="69" y="169"/>
                  <a:pt x="68" y="170"/>
                  <a:pt x="69" y="171"/>
                </a:cubicBezTo>
                <a:close/>
                <a:moveTo>
                  <a:pt x="67" y="172"/>
                </a:moveTo>
                <a:cubicBezTo>
                  <a:pt x="68" y="173"/>
                  <a:pt x="68" y="172"/>
                  <a:pt x="68" y="171"/>
                </a:cubicBezTo>
                <a:lnTo>
                  <a:pt x="67" y="172"/>
                </a:lnTo>
                <a:close/>
                <a:moveTo>
                  <a:pt x="96" y="198"/>
                </a:moveTo>
                <a:cubicBezTo>
                  <a:pt x="97" y="198"/>
                  <a:pt x="97" y="197"/>
                  <a:pt x="97" y="197"/>
                </a:cubicBezTo>
                <a:cubicBezTo>
                  <a:pt x="96" y="197"/>
                  <a:pt x="96" y="198"/>
                  <a:pt x="96" y="198"/>
                </a:cubicBezTo>
                <a:close/>
                <a:moveTo>
                  <a:pt x="75" y="181"/>
                </a:moveTo>
                <a:cubicBezTo>
                  <a:pt x="76" y="181"/>
                  <a:pt x="77" y="180"/>
                  <a:pt x="76" y="180"/>
                </a:cubicBezTo>
                <a:cubicBezTo>
                  <a:pt x="76" y="180"/>
                  <a:pt x="75" y="181"/>
                  <a:pt x="75" y="181"/>
                </a:cubicBezTo>
                <a:close/>
                <a:moveTo>
                  <a:pt x="90" y="195"/>
                </a:moveTo>
                <a:cubicBezTo>
                  <a:pt x="91" y="196"/>
                  <a:pt x="91" y="194"/>
                  <a:pt x="92" y="194"/>
                </a:cubicBezTo>
                <a:cubicBezTo>
                  <a:pt x="92" y="194"/>
                  <a:pt x="92" y="194"/>
                  <a:pt x="91" y="193"/>
                </a:cubicBezTo>
                <a:cubicBezTo>
                  <a:pt x="91" y="194"/>
                  <a:pt x="91" y="195"/>
                  <a:pt x="90" y="195"/>
                </a:cubicBezTo>
                <a:close/>
                <a:moveTo>
                  <a:pt x="65" y="173"/>
                </a:moveTo>
                <a:cubicBezTo>
                  <a:pt x="66" y="173"/>
                  <a:pt x="66" y="172"/>
                  <a:pt x="66" y="172"/>
                </a:cubicBezTo>
                <a:cubicBezTo>
                  <a:pt x="66" y="172"/>
                  <a:pt x="65" y="173"/>
                  <a:pt x="65" y="173"/>
                </a:cubicBezTo>
                <a:close/>
                <a:moveTo>
                  <a:pt x="67" y="176"/>
                </a:moveTo>
                <a:cubicBezTo>
                  <a:pt x="68" y="177"/>
                  <a:pt x="69" y="175"/>
                  <a:pt x="68" y="175"/>
                </a:cubicBezTo>
                <a:cubicBezTo>
                  <a:pt x="68" y="176"/>
                  <a:pt x="67" y="176"/>
                  <a:pt x="67" y="176"/>
                </a:cubicBezTo>
                <a:close/>
                <a:moveTo>
                  <a:pt x="70" y="178"/>
                </a:moveTo>
                <a:cubicBezTo>
                  <a:pt x="70" y="179"/>
                  <a:pt x="70" y="178"/>
                  <a:pt x="70" y="177"/>
                </a:cubicBezTo>
                <a:cubicBezTo>
                  <a:pt x="70" y="177"/>
                  <a:pt x="70" y="178"/>
                  <a:pt x="70" y="178"/>
                </a:cubicBezTo>
                <a:close/>
                <a:moveTo>
                  <a:pt x="88" y="196"/>
                </a:moveTo>
                <a:cubicBezTo>
                  <a:pt x="89" y="196"/>
                  <a:pt x="90" y="195"/>
                  <a:pt x="89" y="194"/>
                </a:cubicBezTo>
                <a:cubicBezTo>
                  <a:pt x="89" y="196"/>
                  <a:pt x="87" y="195"/>
                  <a:pt x="88" y="196"/>
                </a:cubicBezTo>
                <a:close/>
                <a:moveTo>
                  <a:pt x="63" y="174"/>
                </a:moveTo>
                <a:cubicBezTo>
                  <a:pt x="63" y="174"/>
                  <a:pt x="63" y="174"/>
                  <a:pt x="63" y="174"/>
                </a:cubicBezTo>
                <a:cubicBezTo>
                  <a:pt x="64" y="174"/>
                  <a:pt x="64" y="173"/>
                  <a:pt x="64" y="172"/>
                </a:cubicBezTo>
                <a:cubicBezTo>
                  <a:pt x="64" y="172"/>
                  <a:pt x="64" y="173"/>
                  <a:pt x="63" y="174"/>
                </a:cubicBezTo>
                <a:close/>
                <a:moveTo>
                  <a:pt x="87" y="195"/>
                </a:moveTo>
                <a:cubicBezTo>
                  <a:pt x="87" y="194"/>
                  <a:pt x="87" y="194"/>
                  <a:pt x="88" y="194"/>
                </a:cubicBezTo>
                <a:cubicBezTo>
                  <a:pt x="87" y="193"/>
                  <a:pt x="87" y="193"/>
                  <a:pt x="87" y="193"/>
                </a:cubicBezTo>
                <a:cubicBezTo>
                  <a:pt x="87" y="194"/>
                  <a:pt x="86" y="194"/>
                  <a:pt x="87" y="195"/>
                </a:cubicBezTo>
                <a:close/>
                <a:moveTo>
                  <a:pt x="89" y="196"/>
                </a:moveTo>
                <a:cubicBezTo>
                  <a:pt x="89" y="196"/>
                  <a:pt x="90" y="197"/>
                  <a:pt x="90" y="197"/>
                </a:cubicBezTo>
                <a:cubicBezTo>
                  <a:pt x="90" y="196"/>
                  <a:pt x="90" y="196"/>
                  <a:pt x="89" y="196"/>
                </a:cubicBezTo>
                <a:close/>
                <a:moveTo>
                  <a:pt x="70" y="180"/>
                </a:moveTo>
                <a:cubicBezTo>
                  <a:pt x="70" y="180"/>
                  <a:pt x="70" y="180"/>
                  <a:pt x="70" y="179"/>
                </a:cubicBezTo>
                <a:cubicBezTo>
                  <a:pt x="70" y="179"/>
                  <a:pt x="69" y="179"/>
                  <a:pt x="69" y="180"/>
                </a:cubicBezTo>
                <a:cubicBezTo>
                  <a:pt x="69" y="180"/>
                  <a:pt x="69" y="180"/>
                  <a:pt x="70" y="180"/>
                </a:cubicBezTo>
                <a:close/>
                <a:moveTo>
                  <a:pt x="63" y="175"/>
                </a:moveTo>
                <a:cubicBezTo>
                  <a:pt x="62" y="175"/>
                  <a:pt x="61" y="176"/>
                  <a:pt x="61" y="177"/>
                </a:cubicBezTo>
                <a:cubicBezTo>
                  <a:pt x="62" y="177"/>
                  <a:pt x="63" y="175"/>
                  <a:pt x="63" y="174"/>
                </a:cubicBezTo>
                <a:cubicBezTo>
                  <a:pt x="63" y="174"/>
                  <a:pt x="63" y="175"/>
                  <a:pt x="63" y="175"/>
                </a:cubicBezTo>
                <a:close/>
                <a:moveTo>
                  <a:pt x="88" y="201"/>
                </a:moveTo>
                <a:cubicBezTo>
                  <a:pt x="88" y="202"/>
                  <a:pt x="88" y="202"/>
                  <a:pt x="89" y="202"/>
                </a:cubicBezTo>
                <a:cubicBezTo>
                  <a:pt x="89" y="201"/>
                  <a:pt x="89" y="201"/>
                  <a:pt x="90" y="200"/>
                </a:cubicBezTo>
                <a:cubicBezTo>
                  <a:pt x="90" y="200"/>
                  <a:pt x="90" y="200"/>
                  <a:pt x="90" y="199"/>
                </a:cubicBezTo>
                <a:cubicBezTo>
                  <a:pt x="90" y="199"/>
                  <a:pt x="90" y="199"/>
                  <a:pt x="90" y="199"/>
                </a:cubicBezTo>
                <a:cubicBezTo>
                  <a:pt x="89" y="200"/>
                  <a:pt x="89" y="201"/>
                  <a:pt x="88" y="201"/>
                </a:cubicBezTo>
                <a:close/>
                <a:moveTo>
                  <a:pt x="92" y="203"/>
                </a:moveTo>
                <a:cubicBezTo>
                  <a:pt x="92" y="203"/>
                  <a:pt x="93" y="202"/>
                  <a:pt x="93" y="202"/>
                </a:cubicBezTo>
                <a:cubicBezTo>
                  <a:pt x="92" y="202"/>
                  <a:pt x="92" y="202"/>
                  <a:pt x="92" y="203"/>
                </a:cubicBezTo>
                <a:close/>
                <a:moveTo>
                  <a:pt x="62" y="177"/>
                </a:moveTo>
                <a:cubicBezTo>
                  <a:pt x="62" y="177"/>
                  <a:pt x="63" y="177"/>
                  <a:pt x="63" y="176"/>
                </a:cubicBezTo>
                <a:cubicBezTo>
                  <a:pt x="62" y="176"/>
                  <a:pt x="62" y="177"/>
                  <a:pt x="62" y="177"/>
                </a:cubicBezTo>
                <a:close/>
                <a:moveTo>
                  <a:pt x="62" y="177"/>
                </a:moveTo>
                <a:cubicBezTo>
                  <a:pt x="62" y="178"/>
                  <a:pt x="63" y="178"/>
                  <a:pt x="63" y="178"/>
                </a:cubicBezTo>
                <a:cubicBezTo>
                  <a:pt x="63" y="177"/>
                  <a:pt x="63" y="177"/>
                  <a:pt x="62" y="177"/>
                </a:cubicBezTo>
                <a:close/>
                <a:moveTo>
                  <a:pt x="90" y="205"/>
                </a:moveTo>
                <a:cubicBezTo>
                  <a:pt x="90" y="205"/>
                  <a:pt x="92" y="204"/>
                  <a:pt x="91" y="203"/>
                </a:cubicBezTo>
                <a:cubicBezTo>
                  <a:pt x="91" y="203"/>
                  <a:pt x="90" y="204"/>
                  <a:pt x="90" y="205"/>
                </a:cubicBezTo>
                <a:close/>
                <a:moveTo>
                  <a:pt x="89" y="203"/>
                </a:moveTo>
                <a:cubicBezTo>
                  <a:pt x="90" y="204"/>
                  <a:pt x="91" y="202"/>
                  <a:pt x="90" y="202"/>
                </a:cubicBezTo>
                <a:cubicBezTo>
                  <a:pt x="90" y="203"/>
                  <a:pt x="90" y="203"/>
                  <a:pt x="89" y="203"/>
                </a:cubicBezTo>
                <a:close/>
                <a:moveTo>
                  <a:pt x="78" y="193"/>
                </a:moveTo>
                <a:cubicBezTo>
                  <a:pt x="76" y="194"/>
                  <a:pt x="79" y="195"/>
                  <a:pt x="78" y="196"/>
                </a:cubicBezTo>
                <a:cubicBezTo>
                  <a:pt x="79" y="196"/>
                  <a:pt x="80" y="194"/>
                  <a:pt x="80" y="194"/>
                </a:cubicBezTo>
                <a:cubicBezTo>
                  <a:pt x="79" y="195"/>
                  <a:pt x="78" y="194"/>
                  <a:pt x="78" y="193"/>
                </a:cubicBezTo>
                <a:close/>
                <a:moveTo>
                  <a:pt x="70" y="188"/>
                </a:moveTo>
                <a:cubicBezTo>
                  <a:pt x="69" y="188"/>
                  <a:pt x="70" y="188"/>
                  <a:pt x="69" y="188"/>
                </a:cubicBezTo>
                <a:cubicBezTo>
                  <a:pt x="69" y="189"/>
                  <a:pt x="67" y="189"/>
                  <a:pt x="68" y="190"/>
                </a:cubicBezTo>
                <a:cubicBezTo>
                  <a:pt x="68" y="189"/>
                  <a:pt x="70" y="190"/>
                  <a:pt x="70" y="188"/>
                </a:cubicBezTo>
                <a:cubicBezTo>
                  <a:pt x="70" y="188"/>
                  <a:pt x="70" y="188"/>
                  <a:pt x="70" y="188"/>
                </a:cubicBezTo>
                <a:close/>
                <a:moveTo>
                  <a:pt x="66" y="185"/>
                </a:moveTo>
                <a:cubicBezTo>
                  <a:pt x="65" y="185"/>
                  <a:pt x="65" y="185"/>
                  <a:pt x="66" y="186"/>
                </a:cubicBezTo>
                <a:cubicBezTo>
                  <a:pt x="66" y="185"/>
                  <a:pt x="66" y="184"/>
                  <a:pt x="66" y="185"/>
                </a:cubicBezTo>
                <a:close/>
                <a:moveTo>
                  <a:pt x="79" y="199"/>
                </a:moveTo>
                <a:cubicBezTo>
                  <a:pt x="80" y="199"/>
                  <a:pt x="81" y="198"/>
                  <a:pt x="81" y="198"/>
                </a:cubicBezTo>
                <a:cubicBezTo>
                  <a:pt x="80" y="198"/>
                  <a:pt x="79" y="199"/>
                  <a:pt x="79" y="199"/>
                </a:cubicBezTo>
                <a:close/>
                <a:moveTo>
                  <a:pt x="84" y="202"/>
                </a:moveTo>
                <a:cubicBezTo>
                  <a:pt x="85" y="202"/>
                  <a:pt x="85" y="201"/>
                  <a:pt x="85" y="201"/>
                </a:cubicBezTo>
                <a:cubicBezTo>
                  <a:pt x="84" y="201"/>
                  <a:pt x="84" y="202"/>
                  <a:pt x="84" y="202"/>
                </a:cubicBezTo>
                <a:close/>
                <a:moveTo>
                  <a:pt x="58" y="182"/>
                </a:moveTo>
                <a:cubicBezTo>
                  <a:pt x="58" y="183"/>
                  <a:pt x="60" y="181"/>
                  <a:pt x="59" y="181"/>
                </a:cubicBezTo>
                <a:cubicBezTo>
                  <a:pt x="59" y="181"/>
                  <a:pt x="57" y="182"/>
                  <a:pt x="58" y="182"/>
                </a:cubicBezTo>
                <a:close/>
                <a:moveTo>
                  <a:pt x="76" y="197"/>
                </a:moveTo>
                <a:cubicBezTo>
                  <a:pt x="77" y="198"/>
                  <a:pt x="78" y="196"/>
                  <a:pt x="77" y="197"/>
                </a:cubicBezTo>
                <a:cubicBezTo>
                  <a:pt x="77" y="197"/>
                  <a:pt x="76" y="197"/>
                  <a:pt x="76" y="197"/>
                </a:cubicBezTo>
                <a:close/>
                <a:moveTo>
                  <a:pt x="68" y="191"/>
                </a:moveTo>
                <a:cubicBezTo>
                  <a:pt x="68" y="191"/>
                  <a:pt x="68" y="191"/>
                  <a:pt x="69" y="191"/>
                </a:cubicBezTo>
                <a:cubicBezTo>
                  <a:pt x="68" y="191"/>
                  <a:pt x="69" y="190"/>
                  <a:pt x="69" y="190"/>
                </a:cubicBezTo>
                <a:cubicBezTo>
                  <a:pt x="68" y="190"/>
                  <a:pt x="68" y="191"/>
                  <a:pt x="68" y="191"/>
                </a:cubicBezTo>
                <a:close/>
                <a:moveTo>
                  <a:pt x="69" y="194"/>
                </a:moveTo>
                <a:cubicBezTo>
                  <a:pt x="70" y="195"/>
                  <a:pt x="70" y="194"/>
                  <a:pt x="71" y="194"/>
                </a:cubicBezTo>
                <a:cubicBezTo>
                  <a:pt x="70" y="193"/>
                  <a:pt x="71" y="193"/>
                  <a:pt x="70" y="193"/>
                </a:cubicBezTo>
                <a:cubicBezTo>
                  <a:pt x="70" y="193"/>
                  <a:pt x="70" y="194"/>
                  <a:pt x="69" y="194"/>
                </a:cubicBezTo>
                <a:close/>
                <a:moveTo>
                  <a:pt x="64" y="195"/>
                </a:moveTo>
                <a:cubicBezTo>
                  <a:pt x="64" y="194"/>
                  <a:pt x="64" y="195"/>
                  <a:pt x="64" y="194"/>
                </a:cubicBezTo>
                <a:cubicBezTo>
                  <a:pt x="65" y="193"/>
                  <a:pt x="65" y="191"/>
                  <a:pt x="67" y="190"/>
                </a:cubicBezTo>
                <a:cubicBezTo>
                  <a:pt x="67" y="191"/>
                  <a:pt x="67" y="192"/>
                  <a:pt x="68" y="191"/>
                </a:cubicBezTo>
                <a:cubicBezTo>
                  <a:pt x="67" y="193"/>
                  <a:pt x="66" y="194"/>
                  <a:pt x="65" y="195"/>
                </a:cubicBezTo>
                <a:cubicBezTo>
                  <a:pt x="65" y="194"/>
                  <a:pt x="66" y="194"/>
                  <a:pt x="66" y="193"/>
                </a:cubicBezTo>
                <a:cubicBezTo>
                  <a:pt x="65" y="192"/>
                  <a:pt x="65" y="195"/>
                  <a:pt x="64" y="195"/>
                </a:cubicBezTo>
                <a:cubicBezTo>
                  <a:pt x="64" y="195"/>
                  <a:pt x="64" y="195"/>
                  <a:pt x="64" y="195"/>
                </a:cubicBezTo>
                <a:close/>
                <a:moveTo>
                  <a:pt x="66" y="192"/>
                </a:moveTo>
                <a:cubicBezTo>
                  <a:pt x="66" y="192"/>
                  <a:pt x="68" y="192"/>
                  <a:pt x="67" y="191"/>
                </a:cubicBezTo>
                <a:cubicBezTo>
                  <a:pt x="67" y="192"/>
                  <a:pt x="66" y="192"/>
                  <a:pt x="66" y="192"/>
                </a:cubicBezTo>
                <a:close/>
                <a:moveTo>
                  <a:pt x="68" y="196"/>
                </a:moveTo>
                <a:cubicBezTo>
                  <a:pt x="69" y="196"/>
                  <a:pt x="69" y="195"/>
                  <a:pt x="69" y="195"/>
                </a:cubicBezTo>
                <a:cubicBezTo>
                  <a:pt x="69" y="195"/>
                  <a:pt x="68" y="196"/>
                  <a:pt x="68" y="196"/>
                </a:cubicBezTo>
                <a:close/>
                <a:moveTo>
                  <a:pt x="81" y="205"/>
                </a:moveTo>
                <a:cubicBezTo>
                  <a:pt x="81" y="206"/>
                  <a:pt x="80" y="206"/>
                  <a:pt x="80" y="207"/>
                </a:cubicBezTo>
                <a:cubicBezTo>
                  <a:pt x="81" y="207"/>
                  <a:pt x="81" y="206"/>
                  <a:pt x="81" y="205"/>
                </a:cubicBezTo>
                <a:close/>
                <a:moveTo>
                  <a:pt x="85" y="210"/>
                </a:moveTo>
                <a:cubicBezTo>
                  <a:pt x="85" y="211"/>
                  <a:pt x="84" y="211"/>
                  <a:pt x="84" y="213"/>
                </a:cubicBezTo>
                <a:cubicBezTo>
                  <a:pt x="84" y="212"/>
                  <a:pt x="87" y="210"/>
                  <a:pt x="86" y="210"/>
                </a:cubicBezTo>
                <a:cubicBezTo>
                  <a:pt x="86" y="210"/>
                  <a:pt x="85" y="210"/>
                  <a:pt x="85" y="210"/>
                </a:cubicBezTo>
                <a:close/>
                <a:moveTo>
                  <a:pt x="81" y="210"/>
                </a:moveTo>
                <a:cubicBezTo>
                  <a:pt x="82" y="210"/>
                  <a:pt x="83" y="209"/>
                  <a:pt x="83" y="207"/>
                </a:cubicBezTo>
                <a:cubicBezTo>
                  <a:pt x="82" y="208"/>
                  <a:pt x="81" y="209"/>
                  <a:pt x="81" y="210"/>
                </a:cubicBezTo>
                <a:close/>
                <a:moveTo>
                  <a:pt x="67" y="196"/>
                </a:moveTo>
                <a:cubicBezTo>
                  <a:pt x="67" y="195"/>
                  <a:pt x="67" y="195"/>
                  <a:pt x="67" y="195"/>
                </a:cubicBezTo>
                <a:cubicBezTo>
                  <a:pt x="66" y="194"/>
                  <a:pt x="67" y="195"/>
                  <a:pt x="67" y="196"/>
                </a:cubicBezTo>
                <a:close/>
                <a:moveTo>
                  <a:pt x="54" y="186"/>
                </a:moveTo>
                <a:cubicBezTo>
                  <a:pt x="55" y="186"/>
                  <a:pt x="55" y="186"/>
                  <a:pt x="55" y="186"/>
                </a:cubicBezTo>
                <a:cubicBezTo>
                  <a:pt x="55" y="186"/>
                  <a:pt x="55" y="187"/>
                  <a:pt x="55" y="187"/>
                </a:cubicBezTo>
                <a:cubicBezTo>
                  <a:pt x="56" y="186"/>
                  <a:pt x="55" y="186"/>
                  <a:pt x="55" y="186"/>
                </a:cubicBezTo>
                <a:cubicBezTo>
                  <a:pt x="55" y="185"/>
                  <a:pt x="55" y="186"/>
                  <a:pt x="54" y="186"/>
                </a:cubicBezTo>
                <a:cubicBezTo>
                  <a:pt x="54" y="186"/>
                  <a:pt x="54" y="186"/>
                  <a:pt x="54" y="186"/>
                </a:cubicBezTo>
                <a:close/>
                <a:moveTo>
                  <a:pt x="63" y="194"/>
                </a:moveTo>
                <a:cubicBezTo>
                  <a:pt x="63" y="194"/>
                  <a:pt x="64" y="194"/>
                  <a:pt x="64" y="193"/>
                </a:cubicBezTo>
                <a:cubicBezTo>
                  <a:pt x="63" y="193"/>
                  <a:pt x="62" y="194"/>
                  <a:pt x="63" y="194"/>
                </a:cubicBezTo>
                <a:close/>
                <a:moveTo>
                  <a:pt x="68" y="198"/>
                </a:moveTo>
                <a:cubicBezTo>
                  <a:pt x="68" y="197"/>
                  <a:pt x="68" y="197"/>
                  <a:pt x="68" y="197"/>
                </a:cubicBezTo>
                <a:cubicBezTo>
                  <a:pt x="68" y="197"/>
                  <a:pt x="67" y="198"/>
                  <a:pt x="68" y="198"/>
                </a:cubicBezTo>
                <a:close/>
                <a:moveTo>
                  <a:pt x="68" y="200"/>
                </a:moveTo>
                <a:cubicBezTo>
                  <a:pt x="69" y="201"/>
                  <a:pt x="69" y="200"/>
                  <a:pt x="70" y="200"/>
                </a:cubicBezTo>
                <a:cubicBezTo>
                  <a:pt x="70" y="200"/>
                  <a:pt x="70" y="199"/>
                  <a:pt x="70" y="199"/>
                </a:cubicBezTo>
                <a:cubicBezTo>
                  <a:pt x="70" y="199"/>
                  <a:pt x="70" y="199"/>
                  <a:pt x="70" y="198"/>
                </a:cubicBezTo>
                <a:cubicBezTo>
                  <a:pt x="69" y="199"/>
                  <a:pt x="69" y="200"/>
                  <a:pt x="68" y="200"/>
                </a:cubicBezTo>
                <a:close/>
                <a:moveTo>
                  <a:pt x="53" y="186"/>
                </a:moveTo>
                <a:cubicBezTo>
                  <a:pt x="53" y="185"/>
                  <a:pt x="54" y="185"/>
                  <a:pt x="53" y="184"/>
                </a:cubicBezTo>
                <a:cubicBezTo>
                  <a:pt x="53" y="184"/>
                  <a:pt x="53" y="185"/>
                  <a:pt x="53" y="186"/>
                </a:cubicBezTo>
                <a:close/>
                <a:moveTo>
                  <a:pt x="66" y="197"/>
                </a:moveTo>
                <a:cubicBezTo>
                  <a:pt x="67" y="196"/>
                  <a:pt x="66" y="197"/>
                  <a:pt x="66" y="196"/>
                </a:cubicBezTo>
                <a:cubicBezTo>
                  <a:pt x="66" y="196"/>
                  <a:pt x="66" y="197"/>
                  <a:pt x="66" y="197"/>
                </a:cubicBezTo>
                <a:close/>
                <a:moveTo>
                  <a:pt x="71" y="202"/>
                </a:moveTo>
                <a:cubicBezTo>
                  <a:pt x="71" y="202"/>
                  <a:pt x="72" y="202"/>
                  <a:pt x="72" y="201"/>
                </a:cubicBezTo>
                <a:cubicBezTo>
                  <a:pt x="71" y="201"/>
                  <a:pt x="70" y="202"/>
                  <a:pt x="71" y="202"/>
                </a:cubicBezTo>
                <a:close/>
                <a:moveTo>
                  <a:pt x="60" y="193"/>
                </a:moveTo>
                <a:cubicBezTo>
                  <a:pt x="61" y="193"/>
                  <a:pt x="61" y="193"/>
                  <a:pt x="61" y="194"/>
                </a:cubicBezTo>
                <a:cubicBezTo>
                  <a:pt x="61" y="193"/>
                  <a:pt x="61" y="194"/>
                  <a:pt x="61" y="194"/>
                </a:cubicBezTo>
                <a:cubicBezTo>
                  <a:pt x="61" y="194"/>
                  <a:pt x="62" y="193"/>
                  <a:pt x="61" y="193"/>
                </a:cubicBezTo>
                <a:cubicBezTo>
                  <a:pt x="61" y="193"/>
                  <a:pt x="61" y="193"/>
                  <a:pt x="60" y="193"/>
                </a:cubicBezTo>
                <a:close/>
                <a:moveTo>
                  <a:pt x="54" y="191"/>
                </a:moveTo>
                <a:cubicBezTo>
                  <a:pt x="55" y="191"/>
                  <a:pt x="56" y="190"/>
                  <a:pt x="56" y="189"/>
                </a:cubicBezTo>
                <a:cubicBezTo>
                  <a:pt x="55" y="189"/>
                  <a:pt x="54" y="190"/>
                  <a:pt x="54" y="191"/>
                </a:cubicBezTo>
                <a:close/>
                <a:moveTo>
                  <a:pt x="76" y="210"/>
                </a:moveTo>
                <a:cubicBezTo>
                  <a:pt x="77" y="209"/>
                  <a:pt x="78" y="209"/>
                  <a:pt x="78" y="208"/>
                </a:cubicBezTo>
                <a:cubicBezTo>
                  <a:pt x="78" y="208"/>
                  <a:pt x="76" y="210"/>
                  <a:pt x="76" y="210"/>
                </a:cubicBezTo>
                <a:close/>
                <a:moveTo>
                  <a:pt x="75" y="208"/>
                </a:moveTo>
                <a:cubicBezTo>
                  <a:pt x="75" y="208"/>
                  <a:pt x="75" y="208"/>
                  <a:pt x="75" y="208"/>
                </a:cubicBezTo>
                <a:cubicBezTo>
                  <a:pt x="75" y="208"/>
                  <a:pt x="75" y="207"/>
                  <a:pt x="75" y="207"/>
                </a:cubicBezTo>
                <a:cubicBezTo>
                  <a:pt x="75" y="207"/>
                  <a:pt x="75" y="207"/>
                  <a:pt x="75" y="207"/>
                </a:cubicBezTo>
                <a:cubicBezTo>
                  <a:pt x="74" y="207"/>
                  <a:pt x="75" y="207"/>
                  <a:pt x="74" y="208"/>
                </a:cubicBezTo>
                <a:lnTo>
                  <a:pt x="75" y="208"/>
                </a:lnTo>
                <a:close/>
                <a:moveTo>
                  <a:pt x="74" y="206"/>
                </a:moveTo>
                <a:cubicBezTo>
                  <a:pt x="73" y="207"/>
                  <a:pt x="73" y="205"/>
                  <a:pt x="73" y="206"/>
                </a:cubicBezTo>
                <a:cubicBezTo>
                  <a:pt x="73" y="206"/>
                  <a:pt x="72" y="207"/>
                  <a:pt x="73" y="207"/>
                </a:cubicBezTo>
                <a:cubicBezTo>
                  <a:pt x="73" y="207"/>
                  <a:pt x="73" y="207"/>
                  <a:pt x="73" y="207"/>
                </a:cubicBezTo>
                <a:cubicBezTo>
                  <a:pt x="73" y="207"/>
                  <a:pt x="73" y="207"/>
                  <a:pt x="73" y="207"/>
                </a:cubicBezTo>
                <a:cubicBezTo>
                  <a:pt x="74" y="207"/>
                  <a:pt x="74" y="206"/>
                  <a:pt x="74" y="206"/>
                </a:cubicBezTo>
                <a:close/>
                <a:moveTo>
                  <a:pt x="50" y="189"/>
                </a:moveTo>
                <a:cubicBezTo>
                  <a:pt x="51" y="190"/>
                  <a:pt x="52" y="189"/>
                  <a:pt x="51" y="188"/>
                </a:cubicBezTo>
                <a:cubicBezTo>
                  <a:pt x="51" y="189"/>
                  <a:pt x="51" y="189"/>
                  <a:pt x="50" y="189"/>
                </a:cubicBezTo>
                <a:close/>
                <a:moveTo>
                  <a:pt x="53" y="192"/>
                </a:moveTo>
                <a:cubicBezTo>
                  <a:pt x="54" y="193"/>
                  <a:pt x="54" y="192"/>
                  <a:pt x="54" y="192"/>
                </a:cubicBezTo>
                <a:cubicBezTo>
                  <a:pt x="54" y="192"/>
                  <a:pt x="54" y="191"/>
                  <a:pt x="54" y="191"/>
                </a:cubicBezTo>
                <a:lnTo>
                  <a:pt x="53" y="192"/>
                </a:lnTo>
                <a:close/>
                <a:moveTo>
                  <a:pt x="73" y="209"/>
                </a:moveTo>
                <a:cubicBezTo>
                  <a:pt x="73" y="209"/>
                  <a:pt x="73" y="210"/>
                  <a:pt x="73" y="209"/>
                </a:cubicBezTo>
                <a:cubicBezTo>
                  <a:pt x="73" y="209"/>
                  <a:pt x="74" y="210"/>
                  <a:pt x="74" y="209"/>
                </a:cubicBezTo>
                <a:cubicBezTo>
                  <a:pt x="74" y="209"/>
                  <a:pt x="74" y="208"/>
                  <a:pt x="74" y="208"/>
                </a:cubicBezTo>
                <a:cubicBezTo>
                  <a:pt x="73" y="209"/>
                  <a:pt x="73" y="208"/>
                  <a:pt x="73" y="208"/>
                </a:cubicBezTo>
                <a:cubicBezTo>
                  <a:pt x="73" y="208"/>
                  <a:pt x="73" y="209"/>
                  <a:pt x="73" y="209"/>
                </a:cubicBezTo>
                <a:cubicBezTo>
                  <a:pt x="73" y="209"/>
                  <a:pt x="73" y="209"/>
                  <a:pt x="73" y="209"/>
                </a:cubicBezTo>
                <a:close/>
                <a:moveTo>
                  <a:pt x="49" y="190"/>
                </a:moveTo>
                <a:cubicBezTo>
                  <a:pt x="49" y="190"/>
                  <a:pt x="50" y="189"/>
                  <a:pt x="50" y="189"/>
                </a:cubicBezTo>
                <a:cubicBezTo>
                  <a:pt x="50" y="189"/>
                  <a:pt x="49" y="190"/>
                  <a:pt x="49" y="190"/>
                </a:cubicBezTo>
                <a:close/>
                <a:moveTo>
                  <a:pt x="52" y="194"/>
                </a:moveTo>
                <a:cubicBezTo>
                  <a:pt x="53" y="194"/>
                  <a:pt x="54" y="193"/>
                  <a:pt x="53" y="192"/>
                </a:cubicBezTo>
                <a:cubicBezTo>
                  <a:pt x="53" y="193"/>
                  <a:pt x="52" y="193"/>
                  <a:pt x="52" y="194"/>
                </a:cubicBezTo>
                <a:close/>
                <a:moveTo>
                  <a:pt x="66" y="205"/>
                </a:moveTo>
                <a:cubicBezTo>
                  <a:pt x="66" y="205"/>
                  <a:pt x="67" y="204"/>
                  <a:pt x="67" y="204"/>
                </a:cubicBezTo>
                <a:cubicBezTo>
                  <a:pt x="67" y="204"/>
                  <a:pt x="67" y="204"/>
                  <a:pt x="67" y="204"/>
                </a:cubicBezTo>
                <a:cubicBezTo>
                  <a:pt x="67" y="204"/>
                  <a:pt x="66" y="205"/>
                  <a:pt x="66" y="205"/>
                </a:cubicBezTo>
                <a:close/>
                <a:moveTo>
                  <a:pt x="58" y="198"/>
                </a:moveTo>
                <a:cubicBezTo>
                  <a:pt x="57" y="198"/>
                  <a:pt x="57" y="197"/>
                  <a:pt x="57" y="197"/>
                </a:cubicBezTo>
                <a:cubicBezTo>
                  <a:pt x="56" y="197"/>
                  <a:pt x="57" y="198"/>
                  <a:pt x="58" y="198"/>
                </a:cubicBezTo>
                <a:close/>
                <a:moveTo>
                  <a:pt x="50" y="197"/>
                </a:moveTo>
                <a:cubicBezTo>
                  <a:pt x="51" y="196"/>
                  <a:pt x="51" y="195"/>
                  <a:pt x="52" y="195"/>
                </a:cubicBezTo>
                <a:cubicBezTo>
                  <a:pt x="52" y="194"/>
                  <a:pt x="52" y="194"/>
                  <a:pt x="52" y="194"/>
                </a:cubicBezTo>
                <a:cubicBezTo>
                  <a:pt x="51" y="195"/>
                  <a:pt x="50" y="196"/>
                  <a:pt x="50" y="197"/>
                </a:cubicBezTo>
                <a:close/>
                <a:moveTo>
                  <a:pt x="79" y="218"/>
                </a:moveTo>
                <a:cubicBezTo>
                  <a:pt x="80" y="219"/>
                  <a:pt x="80" y="218"/>
                  <a:pt x="80" y="218"/>
                </a:cubicBezTo>
                <a:cubicBezTo>
                  <a:pt x="80" y="218"/>
                  <a:pt x="80" y="218"/>
                  <a:pt x="79" y="218"/>
                </a:cubicBezTo>
                <a:close/>
                <a:moveTo>
                  <a:pt x="45" y="192"/>
                </a:moveTo>
                <a:cubicBezTo>
                  <a:pt x="45" y="192"/>
                  <a:pt x="47" y="192"/>
                  <a:pt x="46" y="191"/>
                </a:cubicBezTo>
                <a:cubicBezTo>
                  <a:pt x="46" y="192"/>
                  <a:pt x="45" y="191"/>
                  <a:pt x="45" y="192"/>
                </a:cubicBezTo>
                <a:close/>
                <a:moveTo>
                  <a:pt x="42" y="196"/>
                </a:moveTo>
                <a:cubicBezTo>
                  <a:pt x="44" y="196"/>
                  <a:pt x="43" y="194"/>
                  <a:pt x="45" y="193"/>
                </a:cubicBezTo>
                <a:cubicBezTo>
                  <a:pt x="44" y="193"/>
                  <a:pt x="44" y="193"/>
                  <a:pt x="44" y="193"/>
                </a:cubicBezTo>
                <a:cubicBezTo>
                  <a:pt x="44" y="194"/>
                  <a:pt x="42" y="194"/>
                  <a:pt x="42" y="196"/>
                </a:cubicBezTo>
                <a:close/>
                <a:moveTo>
                  <a:pt x="49" y="199"/>
                </a:moveTo>
                <a:cubicBezTo>
                  <a:pt x="49" y="198"/>
                  <a:pt x="50" y="198"/>
                  <a:pt x="49" y="197"/>
                </a:cubicBezTo>
                <a:cubicBezTo>
                  <a:pt x="49" y="198"/>
                  <a:pt x="48" y="198"/>
                  <a:pt x="49" y="199"/>
                </a:cubicBezTo>
                <a:close/>
                <a:moveTo>
                  <a:pt x="67" y="214"/>
                </a:moveTo>
                <a:cubicBezTo>
                  <a:pt x="67" y="214"/>
                  <a:pt x="66" y="215"/>
                  <a:pt x="67" y="215"/>
                </a:cubicBezTo>
                <a:cubicBezTo>
                  <a:pt x="66" y="214"/>
                  <a:pt x="68" y="214"/>
                  <a:pt x="68" y="214"/>
                </a:cubicBezTo>
                <a:cubicBezTo>
                  <a:pt x="67" y="214"/>
                  <a:pt x="67" y="214"/>
                  <a:pt x="67" y="214"/>
                </a:cubicBezTo>
                <a:close/>
                <a:moveTo>
                  <a:pt x="72" y="224"/>
                </a:moveTo>
                <a:cubicBezTo>
                  <a:pt x="72" y="224"/>
                  <a:pt x="74" y="222"/>
                  <a:pt x="74" y="221"/>
                </a:cubicBezTo>
                <a:cubicBezTo>
                  <a:pt x="74" y="222"/>
                  <a:pt x="72" y="224"/>
                  <a:pt x="72" y="224"/>
                </a:cubicBezTo>
                <a:close/>
                <a:moveTo>
                  <a:pt x="59" y="212"/>
                </a:moveTo>
                <a:cubicBezTo>
                  <a:pt x="59" y="211"/>
                  <a:pt x="61" y="211"/>
                  <a:pt x="61" y="211"/>
                </a:cubicBezTo>
                <a:cubicBezTo>
                  <a:pt x="60" y="211"/>
                  <a:pt x="59" y="211"/>
                  <a:pt x="59" y="212"/>
                </a:cubicBezTo>
                <a:close/>
                <a:moveTo>
                  <a:pt x="71" y="219"/>
                </a:moveTo>
                <a:cubicBezTo>
                  <a:pt x="71" y="219"/>
                  <a:pt x="70" y="219"/>
                  <a:pt x="70" y="218"/>
                </a:cubicBezTo>
                <a:cubicBezTo>
                  <a:pt x="70" y="219"/>
                  <a:pt x="70" y="219"/>
                  <a:pt x="71" y="219"/>
                </a:cubicBezTo>
                <a:close/>
                <a:moveTo>
                  <a:pt x="41" y="197"/>
                </a:moveTo>
                <a:cubicBezTo>
                  <a:pt x="42" y="198"/>
                  <a:pt x="42" y="197"/>
                  <a:pt x="42" y="196"/>
                </a:cubicBezTo>
                <a:cubicBezTo>
                  <a:pt x="42" y="196"/>
                  <a:pt x="42" y="196"/>
                  <a:pt x="41" y="197"/>
                </a:cubicBezTo>
                <a:close/>
                <a:moveTo>
                  <a:pt x="57" y="214"/>
                </a:moveTo>
                <a:cubicBezTo>
                  <a:pt x="57" y="214"/>
                  <a:pt x="57" y="214"/>
                  <a:pt x="57" y="215"/>
                </a:cubicBezTo>
                <a:cubicBezTo>
                  <a:pt x="58" y="214"/>
                  <a:pt x="58" y="214"/>
                  <a:pt x="58" y="213"/>
                </a:cubicBezTo>
                <a:cubicBezTo>
                  <a:pt x="58" y="214"/>
                  <a:pt x="58" y="214"/>
                  <a:pt x="57" y="214"/>
                </a:cubicBezTo>
                <a:close/>
                <a:moveTo>
                  <a:pt x="62" y="219"/>
                </a:moveTo>
                <a:cubicBezTo>
                  <a:pt x="62" y="218"/>
                  <a:pt x="62" y="218"/>
                  <a:pt x="62" y="218"/>
                </a:cubicBezTo>
                <a:cubicBezTo>
                  <a:pt x="61" y="218"/>
                  <a:pt x="61" y="218"/>
                  <a:pt x="62" y="219"/>
                </a:cubicBezTo>
                <a:close/>
                <a:moveTo>
                  <a:pt x="62" y="219"/>
                </a:moveTo>
                <a:cubicBezTo>
                  <a:pt x="62" y="220"/>
                  <a:pt x="63" y="220"/>
                  <a:pt x="63" y="220"/>
                </a:cubicBezTo>
                <a:cubicBezTo>
                  <a:pt x="63" y="220"/>
                  <a:pt x="62" y="219"/>
                  <a:pt x="62" y="219"/>
                </a:cubicBezTo>
                <a:close/>
                <a:moveTo>
                  <a:pt x="43" y="206"/>
                </a:moveTo>
                <a:cubicBezTo>
                  <a:pt x="43" y="205"/>
                  <a:pt x="44" y="204"/>
                  <a:pt x="43" y="204"/>
                </a:cubicBezTo>
                <a:cubicBezTo>
                  <a:pt x="42" y="205"/>
                  <a:pt x="42" y="205"/>
                  <a:pt x="43" y="206"/>
                </a:cubicBezTo>
                <a:close/>
                <a:moveTo>
                  <a:pt x="59" y="218"/>
                </a:moveTo>
                <a:cubicBezTo>
                  <a:pt x="60" y="219"/>
                  <a:pt x="60" y="218"/>
                  <a:pt x="60" y="217"/>
                </a:cubicBezTo>
                <a:cubicBezTo>
                  <a:pt x="60" y="217"/>
                  <a:pt x="59" y="218"/>
                  <a:pt x="59" y="218"/>
                </a:cubicBezTo>
                <a:close/>
                <a:moveTo>
                  <a:pt x="57" y="218"/>
                </a:moveTo>
                <a:cubicBezTo>
                  <a:pt x="57" y="217"/>
                  <a:pt x="58" y="217"/>
                  <a:pt x="58" y="216"/>
                </a:cubicBezTo>
                <a:cubicBezTo>
                  <a:pt x="58" y="216"/>
                  <a:pt x="57" y="217"/>
                  <a:pt x="57" y="218"/>
                </a:cubicBezTo>
                <a:close/>
                <a:moveTo>
                  <a:pt x="64" y="226"/>
                </a:moveTo>
                <a:cubicBezTo>
                  <a:pt x="65" y="225"/>
                  <a:pt x="66" y="225"/>
                  <a:pt x="66" y="224"/>
                </a:cubicBezTo>
                <a:cubicBezTo>
                  <a:pt x="66" y="224"/>
                  <a:pt x="66" y="224"/>
                  <a:pt x="66" y="223"/>
                </a:cubicBezTo>
                <a:cubicBezTo>
                  <a:pt x="65" y="224"/>
                  <a:pt x="64" y="225"/>
                  <a:pt x="64" y="226"/>
                </a:cubicBezTo>
                <a:close/>
                <a:moveTo>
                  <a:pt x="49" y="214"/>
                </a:moveTo>
                <a:cubicBezTo>
                  <a:pt x="50" y="214"/>
                  <a:pt x="51" y="213"/>
                  <a:pt x="51" y="212"/>
                </a:cubicBezTo>
                <a:cubicBezTo>
                  <a:pt x="50" y="213"/>
                  <a:pt x="49" y="213"/>
                  <a:pt x="49" y="214"/>
                </a:cubicBezTo>
                <a:close/>
                <a:moveTo>
                  <a:pt x="57" y="221"/>
                </a:moveTo>
                <a:cubicBezTo>
                  <a:pt x="58" y="220"/>
                  <a:pt x="59" y="220"/>
                  <a:pt x="59" y="219"/>
                </a:cubicBezTo>
                <a:cubicBezTo>
                  <a:pt x="58" y="219"/>
                  <a:pt x="56" y="220"/>
                  <a:pt x="57" y="221"/>
                </a:cubicBezTo>
                <a:close/>
                <a:moveTo>
                  <a:pt x="41" y="208"/>
                </a:moveTo>
                <a:cubicBezTo>
                  <a:pt x="41" y="208"/>
                  <a:pt x="41" y="207"/>
                  <a:pt x="41" y="207"/>
                </a:cubicBezTo>
                <a:cubicBezTo>
                  <a:pt x="41" y="207"/>
                  <a:pt x="40" y="208"/>
                  <a:pt x="41" y="208"/>
                </a:cubicBezTo>
                <a:close/>
                <a:moveTo>
                  <a:pt x="62" y="226"/>
                </a:moveTo>
                <a:cubicBezTo>
                  <a:pt x="62" y="225"/>
                  <a:pt x="63" y="225"/>
                  <a:pt x="62" y="224"/>
                </a:cubicBezTo>
                <a:cubicBezTo>
                  <a:pt x="62" y="225"/>
                  <a:pt x="61" y="225"/>
                  <a:pt x="62" y="226"/>
                </a:cubicBezTo>
                <a:close/>
                <a:moveTo>
                  <a:pt x="53" y="219"/>
                </a:moveTo>
                <a:cubicBezTo>
                  <a:pt x="54" y="219"/>
                  <a:pt x="54" y="220"/>
                  <a:pt x="55" y="219"/>
                </a:cubicBezTo>
                <a:cubicBezTo>
                  <a:pt x="54" y="219"/>
                  <a:pt x="54" y="218"/>
                  <a:pt x="53" y="219"/>
                </a:cubicBezTo>
                <a:close/>
                <a:moveTo>
                  <a:pt x="68" y="232"/>
                </a:moveTo>
                <a:cubicBezTo>
                  <a:pt x="69" y="233"/>
                  <a:pt x="70" y="231"/>
                  <a:pt x="69" y="231"/>
                </a:cubicBezTo>
                <a:cubicBezTo>
                  <a:pt x="69" y="231"/>
                  <a:pt x="69" y="232"/>
                  <a:pt x="68" y="232"/>
                </a:cubicBezTo>
                <a:close/>
                <a:moveTo>
                  <a:pt x="55" y="224"/>
                </a:moveTo>
                <a:cubicBezTo>
                  <a:pt x="56" y="223"/>
                  <a:pt x="57" y="222"/>
                  <a:pt x="57" y="221"/>
                </a:cubicBezTo>
                <a:cubicBezTo>
                  <a:pt x="56" y="222"/>
                  <a:pt x="56" y="223"/>
                  <a:pt x="55" y="224"/>
                </a:cubicBezTo>
                <a:close/>
                <a:moveTo>
                  <a:pt x="62" y="228"/>
                </a:moveTo>
                <a:cubicBezTo>
                  <a:pt x="63" y="228"/>
                  <a:pt x="63" y="228"/>
                  <a:pt x="64" y="228"/>
                </a:cubicBezTo>
                <a:cubicBezTo>
                  <a:pt x="63" y="227"/>
                  <a:pt x="64" y="227"/>
                  <a:pt x="63" y="226"/>
                </a:cubicBezTo>
                <a:cubicBezTo>
                  <a:pt x="63" y="227"/>
                  <a:pt x="62" y="228"/>
                  <a:pt x="62" y="228"/>
                </a:cubicBezTo>
                <a:close/>
                <a:moveTo>
                  <a:pt x="53" y="220"/>
                </a:moveTo>
                <a:cubicBezTo>
                  <a:pt x="53" y="220"/>
                  <a:pt x="54" y="219"/>
                  <a:pt x="53" y="219"/>
                </a:cubicBezTo>
                <a:cubicBezTo>
                  <a:pt x="52" y="221"/>
                  <a:pt x="51" y="222"/>
                  <a:pt x="53" y="220"/>
                </a:cubicBezTo>
                <a:close/>
                <a:moveTo>
                  <a:pt x="47" y="216"/>
                </a:moveTo>
                <a:cubicBezTo>
                  <a:pt x="47" y="217"/>
                  <a:pt x="46" y="217"/>
                  <a:pt x="47" y="218"/>
                </a:cubicBezTo>
                <a:cubicBezTo>
                  <a:pt x="47" y="217"/>
                  <a:pt x="47" y="217"/>
                  <a:pt x="48" y="217"/>
                </a:cubicBezTo>
                <a:cubicBezTo>
                  <a:pt x="48" y="216"/>
                  <a:pt x="48" y="216"/>
                  <a:pt x="47" y="216"/>
                </a:cubicBezTo>
                <a:close/>
                <a:moveTo>
                  <a:pt x="59" y="227"/>
                </a:moveTo>
                <a:cubicBezTo>
                  <a:pt x="59" y="227"/>
                  <a:pt x="59" y="227"/>
                  <a:pt x="59" y="228"/>
                </a:cubicBezTo>
                <a:cubicBezTo>
                  <a:pt x="59" y="227"/>
                  <a:pt x="60" y="227"/>
                  <a:pt x="60" y="226"/>
                </a:cubicBezTo>
                <a:cubicBezTo>
                  <a:pt x="60" y="227"/>
                  <a:pt x="59" y="226"/>
                  <a:pt x="59" y="227"/>
                </a:cubicBezTo>
                <a:close/>
                <a:moveTo>
                  <a:pt x="57" y="227"/>
                </a:moveTo>
                <a:cubicBezTo>
                  <a:pt x="57" y="227"/>
                  <a:pt x="59" y="226"/>
                  <a:pt x="58" y="226"/>
                </a:cubicBezTo>
                <a:cubicBezTo>
                  <a:pt x="58" y="226"/>
                  <a:pt x="57" y="226"/>
                  <a:pt x="57" y="227"/>
                </a:cubicBezTo>
                <a:close/>
                <a:moveTo>
                  <a:pt x="51" y="223"/>
                </a:moveTo>
                <a:cubicBezTo>
                  <a:pt x="51" y="222"/>
                  <a:pt x="52" y="222"/>
                  <a:pt x="52" y="221"/>
                </a:cubicBezTo>
                <a:cubicBezTo>
                  <a:pt x="51" y="222"/>
                  <a:pt x="51" y="222"/>
                  <a:pt x="51" y="223"/>
                </a:cubicBezTo>
                <a:close/>
                <a:moveTo>
                  <a:pt x="33" y="211"/>
                </a:moveTo>
                <a:cubicBezTo>
                  <a:pt x="34" y="212"/>
                  <a:pt x="35" y="210"/>
                  <a:pt x="35" y="209"/>
                </a:cubicBezTo>
                <a:cubicBezTo>
                  <a:pt x="34" y="210"/>
                  <a:pt x="34" y="211"/>
                  <a:pt x="33" y="211"/>
                </a:cubicBezTo>
                <a:close/>
                <a:moveTo>
                  <a:pt x="40" y="214"/>
                </a:moveTo>
                <a:cubicBezTo>
                  <a:pt x="40" y="214"/>
                  <a:pt x="41" y="214"/>
                  <a:pt x="40" y="213"/>
                </a:cubicBezTo>
                <a:cubicBezTo>
                  <a:pt x="40" y="213"/>
                  <a:pt x="39" y="214"/>
                  <a:pt x="40" y="214"/>
                </a:cubicBezTo>
                <a:close/>
                <a:moveTo>
                  <a:pt x="35" y="215"/>
                </a:moveTo>
                <a:cubicBezTo>
                  <a:pt x="36" y="215"/>
                  <a:pt x="37" y="214"/>
                  <a:pt x="37" y="213"/>
                </a:cubicBezTo>
                <a:cubicBezTo>
                  <a:pt x="36" y="214"/>
                  <a:pt x="35" y="215"/>
                  <a:pt x="35" y="215"/>
                </a:cubicBezTo>
                <a:close/>
                <a:moveTo>
                  <a:pt x="48" y="223"/>
                </a:moveTo>
                <a:cubicBezTo>
                  <a:pt x="49" y="223"/>
                  <a:pt x="49" y="222"/>
                  <a:pt x="48" y="222"/>
                </a:cubicBezTo>
                <a:cubicBezTo>
                  <a:pt x="48" y="222"/>
                  <a:pt x="48" y="223"/>
                  <a:pt x="48" y="223"/>
                </a:cubicBezTo>
                <a:close/>
                <a:moveTo>
                  <a:pt x="38" y="217"/>
                </a:moveTo>
                <a:cubicBezTo>
                  <a:pt x="38" y="217"/>
                  <a:pt x="39" y="216"/>
                  <a:pt x="39" y="215"/>
                </a:cubicBezTo>
                <a:lnTo>
                  <a:pt x="38" y="217"/>
                </a:lnTo>
                <a:close/>
                <a:moveTo>
                  <a:pt x="43" y="223"/>
                </a:moveTo>
                <a:cubicBezTo>
                  <a:pt x="43" y="223"/>
                  <a:pt x="45" y="222"/>
                  <a:pt x="44" y="221"/>
                </a:cubicBezTo>
                <a:cubicBezTo>
                  <a:pt x="44" y="222"/>
                  <a:pt x="42" y="223"/>
                  <a:pt x="43" y="223"/>
                </a:cubicBezTo>
                <a:close/>
                <a:moveTo>
                  <a:pt x="62" y="237"/>
                </a:moveTo>
                <a:cubicBezTo>
                  <a:pt x="62" y="237"/>
                  <a:pt x="63" y="236"/>
                  <a:pt x="62" y="235"/>
                </a:cubicBezTo>
                <a:cubicBezTo>
                  <a:pt x="62" y="236"/>
                  <a:pt x="61" y="237"/>
                  <a:pt x="62" y="237"/>
                </a:cubicBezTo>
                <a:close/>
                <a:moveTo>
                  <a:pt x="30" y="213"/>
                </a:moveTo>
                <a:cubicBezTo>
                  <a:pt x="30" y="212"/>
                  <a:pt x="31" y="212"/>
                  <a:pt x="30" y="211"/>
                </a:cubicBezTo>
                <a:cubicBezTo>
                  <a:pt x="30" y="212"/>
                  <a:pt x="29" y="212"/>
                  <a:pt x="30" y="213"/>
                </a:cubicBezTo>
                <a:close/>
                <a:moveTo>
                  <a:pt x="49" y="228"/>
                </a:moveTo>
                <a:cubicBezTo>
                  <a:pt x="50" y="229"/>
                  <a:pt x="50" y="227"/>
                  <a:pt x="50" y="228"/>
                </a:cubicBezTo>
                <a:cubicBezTo>
                  <a:pt x="51" y="227"/>
                  <a:pt x="51" y="227"/>
                  <a:pt x="51" y="227"/>
                </a:cubicBezTo>
                <a:cubicBezTo>
                  <a:pt x="51" y="227"/>
                  <a:pt x="51" y="227"/>
                  <a:pt x="51" y="227"/>
                </a:cubicBezTo>
                <a:cubicBezTo>
                  <a:pt x="50" y="228"/>
                  <a:pt x="49" y="227"/>
                  <a:pt x="49" y="228"/>
                </a:cubicBezTo>
                <a:close/>
                <a:moveTo>
                  <a:pt x="44" y="225"/>
                </a:moveTo>
                <a:cubicBezTo>
                  <a:pt x="44" y="224"/>
                  <a:pt x="45" y="224"/>
                  <a:pt x="44" y="223"/>
                </a:cubicBezTo>
                <a:cubicBezTo>
                  <a:pt x="44" y="224"/>
                  <a:pt x="44" y="224"/>
                  <a:pt x="44" y="225"/>
                </a:cubicBezTo>
                <a:close/>
                <a:moveTo>
                  <a:pt x="64" y="238"/>
                </a:moveTo>
                <a:cubicBezTo>
                  <a:pt x="63" y="238"/>
                  <a:pt x="63" y="239"/>
                  <a:pt x="63" y="239"/>
                </a:cubicBezTo>
                <a:cubicBezTo>
                  <a:pt x="64" y="239"/>
                  <a:pt x="64" y="239"/>
                  <a:pt x="64" y="238"/>
                </a:cubicBezTo>
                <a:close/>
                <a:moveTo>
                  <a:pt x="29" y="217"/>
                </a:moveTo>
                <a:cubicBezTo>
                  <a:pt x="30" y="217"/>
                  <a:pt x="30" y="216"/>
                  <a:pt x="30" y="215"/>
                </a:cubicBezTo>
                <a:cubicBezTo>
                  <a:pt x="30" y="216"/>
                  <a:pt x="29" y="216"/>
                  <a:pt x="29" y="217"/>
                </a:cubicBezTo>
                <a:close/>
                <a:moveTo>
                  <a:pt x="55" y="237"/>
                </a:moveTo>
                <a:cubicBezTo>
                  <a:pt x="55" y="236"/>
                  <a:pt x="56" y="236"/>
                  <a:pt x="56" y="235"/>
                </a:cubicBezTo>
                <a:cubicBezTo>
                  <a:pt x="55" y="235"/>
                  <a:pt x="55" y="236"/>
                  <a:pt x="55" y="237"/>
                </a:cubicBezTo>
                <a:close/>
                <a:moveTo>
                  <a:pt x="47" y="231"/>
                </a:moveTo>
                <a:cubicBezTo>
                  <a:pt x="47" y="232"/>
                  <a:pt x="48" y="230"/>
                  <a:pt x="48" y="230"/>
                </a:cubicBezTo>
                <a:cubicBezTo>
                  <a:pt x="47" y="230"/>
                  <a:pt x="47" y="230"/>
                  <a:pt x="47" y="231"/>
                </a:cubicBezTo>
                <a:close/>
                <a:moveTo>
                  <a:pt x="61" y="240"/>
                </a:moveTo>
                <a:cubicBezTo>
                  <a:pt x="62" y="240"/>
                  <a:pt x="61" y="240"/>
                  <a:pt x="61" y="239"/>
                </a:cubicBezTo>
                <a:cubicBezTo>
                  <a:pt x="61" y="240"/>
                  <a:pt x="61" y="240"/>
                  <a:pt x="61" y="240"/>
                </a:cubicBezTo>
                <a:close/>
                <a:moveTo>
                  <a:pt x="34" y="223"/>
                </a:moveTo>
                <a:cubicBezTo>
                  <a:pt x="34" y="222"/>
                  <a:pt x="35" y="222"/>
                  <a:pt x="35" y="221"/>
                </a:cubicBezTo>
                <a:cubicBezTo>
                  <a:pt x="34" y="221"/>
                  <a:pt x="33" y="222"/>
                  <a:pt x="34" y="223"/>
                </a:cubicBezTo>
                <a:close/>
                <a:moveTo>
                  <a:pt x="26" y="217"/>
                </a:moveTo>
                <a:cubicBezTo>
                  <a:pt x="26" y="217"/>
                  <a:pt x="27" y="217"/>
                  <a:pt x="26" y="216"/>
                </a:cubicBezTo>
                <a:cubicBezTo>
                  <a:pt x="26" y="217"/>
                  <a:pt x="26" y="217"/>
                  <a:pt x="26" y="217"/>
                </a:cubicBezTo>
                <a:close/>
                <a:moveTo>
                  <a:pt x="32" y="222"/>
                </a:moveTo>
                <a:cubicBezTo>
                  <a:pt x="33" y="222"/>
                  <a:pt x="33" y="222"/>
                  <a:pt x="33" y="221"/>
                </a:cubicBezTo>
                <a:cubicBezTo>
                  <a:pt x="32" y="221"/>
                  <a:pt x="32" y="222"/>
                  <a:pt x="32" y="222"/>
                </a:cubicBezTo>
                <a:close/>
                <a:moveTo>
                  <a:pt x="27" y="218"/>
                </a:moveTo>
                <a:cubicBezTo>
                  <a:pt x="27" y="219"/>
                  <a:pt x="26" y="220"/>
                  <a:pt x="27" y="221"/>
                </a:cubicBezTo>
                <a:cubicBezTo>
                  <a:pt x="27" y="220"/>
                  <a:pt x="27" y="220"/>
                  <a:pt x="28" y="219"/>
                </a:cubicBezTo>
                <a:cubicBezTo>
                  <a:pt x="28" y="219"/>
                  <a:pt x="28" y="218"/>
                  <a:pt x="27" y="218"/>
                </a:cubicBezTo>
                <a:close/>
                <a:moveTo>
                  <a:pt x="32" y="225"/>
                </a:moveTo>
                <a:cubicBezTo>
                  <a:pt x="33" y="224"/>
                  <a:pt x="33" y="224"/>
                  <a:pt x="34" y="223"/>
                </a:cubicBezTo>
                <a:cubicBezTo>
                  <a:pt x="33" y="223"/>
                  <a:pt x="33" y="223"/>
                  <a:pt x="33" y="223"/>
                </a:cubicBezTo>
                <a:cubicBezTo>
                  <a:pt x="32" y="223"/>
                  <a:pt x="32" y="224"/>
                  <a:pt x="32" y="225"/>
                </a:cubicBezTo>
                <a:close/>
                <a:moveTo>
                  <a:pt x="23" y="221"/>
                </a:moveTo>
                <a:cubicBezTo>
                  <a:pt x="24" y="220"/>
                  <a:pt x="25" y="219"/>
                  <a:pt x="26" y="217"/>
                </a:cubicBezTo>
                <a:cubicBezTo>
                  <a:pt x="25" y="219"/>
                  <a:pt x="24" y="220"/>
                  <a:pt x="23" y="221"/>
                </a:cubicBezTo>
                <a:close/>
                <a:moveTo>
                  <a:pt x="57" y="242"/>
                </a:moveTo>
                <a:cubicBezTo>
                  <a:pt x="58" y="243"/>
                  <a:pt x="58" y="243"/>
                  <a:pt x="58" y="243"/>
                </a:cubicBezTo>
                <a:cubicBezTo>
                  <a:pt x="59" y="243"/>
                  <a:pt x="58" y="242"/>
                  <a:pt x="58" y="241"/>
                </a:cubicBezTo>
                <a:lnTo>
                  <a:pt x="57" y="242"/>
                </a:lnTo>
                <a:close/>
                <a:moveTo>
                  <a:pt x="25" y="220"/>
                </a:moveTo>
                <a:cubicBezTo>
                  <a:pt x="26" y="220"/>
                  <a:pt x="26" y="219"/>
                  <a:pt x="26" y="218"/>
                </a:cubicBezTo>
                <a:cubicBezTo>
                  <a:pt x="26" y="218"/>
                  <a:pt x="25" y="219"/>
                  <a:pt x="25" y="220"/>
                </a:cubicBezTo>
                <a:close/>
                <a:moveTo>
                  <a:pt x="44" y="234"/>
                </a:moveTo>
                <a:cubicBezTo>
                  <a:pt x="44" y="234"/>
                  <a:pt x="45" y="233"/>
                  <a:pt x="45" y="233"/>
                </a:cubicBezTo>
                <a:cubicBezTo>
                  <a:pt x="44" y="233"/>
                  <a:pt x="43" y="233"/>
                  <a:pt x="44" y="234"/>
                </a:cubicBezTo>
                <a:close/>
                <a:moveTo>
                  <a:pt x="49" y="243"/>
                </a:moveTo>
                <a:cubicBezTo>
                  <a:pt x="50" y="242"/>
                  <a:pt x="52" y="240"/>
                  <a:pt x="52" y="239"/>
                </a:cubicBezTo>
                <a:cubicBezTo>
                  <a:pt x="51" y="241"/>
                  <a:pt x="49" y="241"/>
                  <a:pt x="49" y="243"/>
                </a:cubicBezTo>
                <a:close/>
                <a:moveTo>
                  <a:pt x="31" y="225"/>
                </a:moveTo>
                <a:cubicBezTo>
                  <a:pt x="32" y="225"/>
                  <a:pt x="31" y="226"/>
                  <a:pt x="31" y="226"/>
                </a:cubicBezTo>
                <a:cubicBezTo>
                  <a:pt x="32" y="226"/>
                  <a:pt x="32" y="226"/>
                  <a:pt x="32" y="225"/>
                </a:cubicBezTo>
                <a:cubicBezTo>
                  <a:pt x="32" y="225"/>
                  <a:pt x="32" y="225"/>
                  <a:pt x="31" y="225"/>
                </a:cubicBezTo>
                <a:close/>
                <a:moveTo>
                  <a:pt x="42" y="242"/>
                </a:moveTo>
                <a:cubicBezTo>
                  <a:pt x="43" y="241"/>
                  <a:pt x="45" y="239"/>
                  <a:pt x="46" y="236"/>
                </a:cubicBezTo>
                <a:cubicBezTo>
                  <a:pt x="46" y="237"/>
                  <a:pt x="46" y="238"/>
                  <a:pt x="47" y="237"/>
                </a:cubicBezTo>
                <a:cubicBezTo>
                  <a:pt x="47" y="236"/>
                  <a:pt x="46" y="236"/>
                  <a:pt x="46" y="235"/>
                </a:cubicBezTo>
                <a:cubicBezTo>
                  <a:pt x="45" y="238"/>
                  <a:pt x="42" y="240"/>
                  <a:pt x="42" y="242"/>
                </a:cubicBezTo>
                <a:close/>
                <a:moveTo>
                  <a:pt x="23" y="220"/>
                </a:moveTo>
                <a:cubicBezTo>
                  <a:pt x="23" y="220"/>
                  <a:pt x="22" y="220"/>
                  <a:pt x="23" y="219"/>
                </a:cubicBezTo>
                <a:cubicBezTo>
                  <a:pt x="22" y="219"/>
                  <a:pt x="22" y="219"/>
                  <a:pt x="22" y="219"/>
                </a:cubicBezTo>
                <a:cubicBezTo>
                  <a:pt x="22" y="219"/>
                  <a:pt x="22" y="221"/>
                  <a:pt x="23" y="220"/>
                </a:cubicBezTo>
                <a:close/>
                <a:moveTo>
                  <a:pt x="30" y="227"/>
                </a:moveTo>
                <a:cubicBezTo>
                  <a:pt x="30" y="227"/>
                  <a:pt x="30" y="227"/>
                  <a:pt x="31" y="228"/>
                </a:cubicBezTo>
                <a:cubicBezTo>
                  <a:pt x="31" y="227"/>
                  <a:pt x="31" y="227"/>
                  <a:pt x="31" y="227"/>
                </a:cubicBezTo>
                <a:cubicBezTo>
                  <a:pt x="31" y="226"/>
                  <a:pt x="32" y="227"/>
                  <a:pt x="31" y="226"/>
                </a:cubicBezTo>
                <a:cubicBezTo>
                  <a:pt x="31" y="226"/>
                  <a:pt x="31" y="226"/>
                  <a:pt x="30" y="227"/>
                </a:cubicBezTo>
                <a:close/>
                <a:moveTo>
                  <a:pt x="31" y="230"/>
                </a:moveTo>
                <a:cubicBezTo>
                  <a:pt x="32" y="229"/>
                  <a:pt x="33" y="228"/>
                  <a:pt x="33" y="228"/>
                </a:cubicBezTo>
                <a:cubicBezTo>
                  <a:pt x="32" y="228"/>
                  <a:pt x="31" y="229"/>
                  <a:pt x="31" y="230"/>
                </a:cubicBezTo>
                <a:close/>
                <a:moveTo>
                  <a:pt x="57" y="246"/>
                </a:moveTo>
                <a:cubicBezTo>
                  <a:pt x="57" y="246"/>
                  <a:pt x="57" y="246"/>
                  <a:pt x="58" y="246"/>
                </a:cubicBezTo>
                <a:cubicBezTo>
                  <a:pt x="57" y="246"/>
                  <a:pt x="57" y="246"/>
                  <a:pt x="57" y="246"/>
                </a:cubicBezTo>
                <a:close/>
                <a:moveTo>
                  <a:pt x="21" y="224"/>
                </a:moveTo>
                <a:cubicBezTo>
                  <a:pt x="22" y="224"/>
                  <a:pt x="22" y="223"/>
                  <a:pt x="22" y="223"/>
                </a:cubicBezTo>
                <a:cubicBezTo>
                  <a:pt x="22" y="223"/>
                  <a:pt x="21" y="224"/>
                  <a:pt x="21" y="224"/>
                </a:cubicBezTo>
                <a:close/>
                <a:moveTo>
                  <a:pt x="52" y="249"/>
                </a:moveTo>
                <a:cubicBezTo>
                  <a:pt x="52" y="249"/>
                  <a:pt x="52" y="249"/>
                  <a:pt x="51" y="249"/>
                </a:cubicBezTo>
                <a:cubicBezTo>
                  <a:pt x="52" y="250"/>
                  <a:pt x="52" y="249"/>
                  <a:pt x="52" y="250"/>
                </a:cubicBezTo>
                <a:cubicBezTo>
                  <a:pt x="53" y="248"/>
                  <a:pt x="53" y="248"/>
                  <a:pt x="54" y="247"/>
                </a:cubicBezTo>
                <a:cubicBezTo>
                  <a:pt x="53" y="247"/>
                  <a:pt x="52" y="248"/>
                  <a:pt x="52" y="249"/>
                </a:cubicBezTo>
                <a:close/>
                <a:moveTo>
                  <a:pt x="29" y="230"/>
                </a:moveTo>
                <a:cubicBezTo>
                  <a:pt x="29" y="230"/>
                  <a:pt x="29" y="230"/>
                  <a:pt x="29" y="230"/>
                </a:cubicBezTo>
                <a:cubicBezTo>
                  <a:pt x="29" y="229"/>
                  <a:pt x="28" y="230"/>
                  <a:pt x="29" y="230"/>
                </a:cubicBezTo>
                <a:close/>
                <a:moveTo>
                  <a:pt x="54" y="249"/>
                </a:moveTo>
                <a:cubicBezTo>
                  <a:pt x="55" y="250"/>
                  <a:pt x="54" y="251"/>
                  <a:pt x="55" y="250"/>
                </a:cubicBezTo>
                <a:cubicBezTo>
                  <a:pt x="56" y="251"/>
                  <a:pt x="55" y="250"/>
                  <a:pt x="55" y="251"/>
                </a:cubicBezTo>
                <a:cubicBezTo>
                  <a:pt x="56" y="251"/>
                  <a:pt x="56" y="250"/>
                  <a:pt x="56" y="250"/>
                </a:cubicBezTo>
                <a:cubicBezTo>
                  <a:pt x="55" y="249"/>
                  <a:pt x="55" y="249"/>
                  <a:pt x="54" y="249"/>
                </a:cubicBezTo>
                <a:close/>
                <a:moveTo>
                  <a:pt x="47" y="245"/>
                </a:moveTo>
                <a:cubicBezTo>
                  <a:pt x="47" y="246"/>
                  <a:pt x="46" y="246"/>
                  <a:pt x="47" y="246"/>
                </a:cubicBezTo>
                <a:cubicBezTo>
                  <a:pt x="48" y="245"/>
                  <a:pt x="48" y="245"/>
                  <a:pt x="48" y="245"/>
                </a:cubicBezTo>
                <a:cubicBezTo>
                  <a:pt x="48" y="245"/>
                  <a:pt x="47" y="245"/>
                  <a:pt x="47" y="245"/>
                </a:cubicBezTo>
                <a:close/>
                <a:moveTo>
                  <a:pt x="28" y="231"/>
                </a:moveTo>
                <a:cubicBezTo>
                  <a:pt x="28" y="232"/>
                  <a:pt x="27" y="232"/>
                  <a:pt x="27" y="233"/>
                </a:cubicBezTo>
                <a:cubicBezTo>
                  <a:pt x="28" y="232"/>
                  <a:pt x="28" y="231"/>
                  <a:pt x="28" y="231"/>
                </a:cubicBezTo>
                <a:cubicBezTo>
                  <a:pt x="28" y="231"/>
                  <a:pt x="28" y="230"/>
                  <a:pt x="28" y="231"/>
                </a:cubicBezTo>
                <a:close/>
                <a:moveTo>
                  <a:pt x="28" y="235"/>
                </a:moveTo>
                <a:cubicBezTo>
                  <a:pt x="29" y="234"/>
                  <a:pt x="30" y="233"/>
                  <a:pt x="29" y="232"/>
                </a:cubicBezTo>
                <a:cubicBezTo>
                  <a:pt x="29" y="233"/>
                  <a:pt x="29" y="234"/>
                  <a:pt x="28" y="235"/>
                </a:cubicBezTo>
                <a:close/>
                <a:moveTo>
                  <a:pt x="48" y="247"/>
                </a:moveTo>
                <a:cubicBezTo>
                  <a:pt x="48" y="248"/>
                  <a:pt x="49" y="248"/>
                  <a:pt x="49" y="248"/>
                </a:cubicBezTo>
                <a:cubicBezTo>
                  <a:pt x="49" y="248"/>
                  <a:pt x="49" y="248"/>
                  <a:pt x="49" y="248"/>
                </a:cubicBezTo>
                <a:cubicBezTo>
                  <a:pt x="49" y="248"/>
                  <a:pt x="49" y="247"/>
                  <a:pt x="48" y="247"/>
                </a:cubicBezTo>
                <a:close/>
                <a:moveTo>
                  <a:pt x="17" y="226"/>
                </a:moveTo>
                <a:cubicBezTo>
                  <a:pt x="17" y="226"/>
                  <a:pt x="17" y="227"/>
                  <a:pt x="17" y="227"/>
                </a:cubicBezTo>
                <a:cubicBezTo>
                  <a:pt x="17" y="226"/>
                  <a:pt x="18" y="227"/>
                  <a:pt x="18" y="227"/>
                </a:cubicBezTo>
                <a:cubicBezTo>
                  <a:pt x="18" y="226"/>
                  <a:pt x="17" y="226"/>
                  <a:pt x="17" y="225"/>
                </a:cubicBezTo>
                <a:lnTo>
                  <a:pt x="17" y="226"/>
                </a:lnTo>
                <a:close/>
                <a:moveTo>
                  <a:pt x="41" y="244"/>
                </a:moveTo>
                <a:cubicBezTo>
                  <a:pt x="41" y="244"/>
                  <a:pt x="42" y="243"/>
                  <a:pt x="41" y="243"/>
                </a:cubicBezTo>
                <a:cubicBezTo>
                  <a:pt x="40" y="245"/>
                  <a:pt x="39" y="245"/>
                  <a:pt x="41" y="244"/>
                </a:cubicBezTo>
                <a:close/>
                <a:moveTo>
                  <a:pt x="50" y="252"/>
                </a:moveTo>
                <a:cubicBezTo>
                  <a:pt x="50" y="251"/>
                  <a:pt x="51" y="252"/>
                  <a:pt x="51" y="252"/>
                </a:cubicBezTo>
                <a:cubicBezTo>
                  <a:pt x="50" y="252"/>
                  <a:pt x="51" y="251"/>
                  <a:pt x="51" y="250"/>
                </a:cubicBezTo>
                <a:cubicBezTo>
                  <a:pt x="51" y="252"/>
                  <a:pt x="49" y="251"/>
                  <a:pt x="50" y="252"/>
                </a:cubicBezTo>
                <a:close/>
                <a:moveTo>
                  <a:pt x="42" y="245"/>
                </a:moveTo>
                <a:cubicBezTo>
                  <a:pt x="42" y="246"/>
                  <a:pt x="42" y="246"/>
                  <a:pt x="43" y="246"/>
                </a:cubicBezTo>
                <a:cubicBezTo>
                  <a:pt x="43" y="245"/>
                  <a:pt x="42" y="245"/>
                  <a:pt x="42" y="245"/>
                </a:cubicBezTo>
                <a:close/>
                <a:moveTo>
                  <a:pt x="53" y="255"/>
                </a:moveTo>
                <a:cubicBezTo>
                  <a:pt x="53" y="254"/>
                  <a:pt x="54" y="254"/>
                  <a:pt x="53" y="253"/>
                </a:cubicBezTo>
                <a:cubicBezTo>
                  <a:pt x="53" y="254"/>
                  <a:pt x="52" y="254"/>
                  <a:pt x="53" y="255"/>
                </a:cubicBezTo>
                <a:close/>
                <a:moveTo>
                  <a:pt x="40" y="247"/>
                </a:moveTo>
                <a:cubicBezTo>
                  <a:pt x="41" y="247"/>
                  <a:pt x="42" y="246"/>
                  <a:pt x="41" y="246"/>
                </a:cubicBezTo>
                <a:lnTo>
                  <a:pt x="40" y="247"/>
                </a:lnTo>
                <a:close/>
                <a:moveTo>
                  <a:pt x="43" y="248"/>
                </a:moveTo>
                <a:cubicBezTo>
                  <a:pt x="44" y="249"/>
                  <a:pt x="44" y="249"/>
                  <a:pt x="44" y="249"/>
                </a:cubicBezTo>
                <a:cubicBezTo>
                  <a:pt x="44" y="248"/>
                  <a:pt x="43" y="248"/>
                  <a:pt x="43" y="248"/>
                </a:cubicBezTo>
                <a:close/>
                <a:moveTo>
                  <a:pt x="15" y="234"/>
                </a:moveTo>
                <a:cubicBezTo>
                  <a:pt x="15" y="233"/>
                  <a:pt x="15" y="233"/>
                  <a:pt x="15" y="232"/>
                </a:cubicBezTo>
                <a:cubicBezTo>
                  <a:pt x="15" y="233"/>
                  <a:pt x="15" y="233"/>
                  <a:pt x="15" y="233"/>
                </a:cubicBezTo>
                <a:cubicBezTo>
                  <a:pt x="16" y="234"/>
                  <a:pt x="16" y="234"/>
                  <a:pt x="16" y="234"/>
                </a:cubicBezTo>
                <a:cubicBezTo>
                  <a:pt x="17" y="232"/>
                  <a:pt x="17" y="233"/>
                  <a:pt x="18" y="231"/>
                </a:cubicBezTo>
                <a:cubicBezTo>
                  <a:pt x="18" y="231"/>
                  <a:pt x="17" y="231"/>
                  <a:pt x="17" y="230"/>
                </a:cubicBezTo>
                <a:cubicBezTo>
                  <a:pt x="17" y="230"/>
                  <a:pt x="17" y="231"/>
                  <a:pt x="17" y="230"/>
                </a:cubicBezTo>
                <a:cubicBezTo>
                  <a:pt x="17" y="232"/>
                  <a:pt x="16" y="232"/>
                  <a:pt x="15" y="234"/>
                </a:cubicBezTo>
                <a:close/>
                <a:moveTo>
                  <a:pt x="51" y="255"/>
                </a:moveTo>
                <a:cubicBezTo>
                  <a:pt x="51" y="256"/>
                  <a:pt x="50" y="257"/>
                  <a:pt x="51" y="257"/>
                </a:cubicBezTo>
                <a:cubicBezTo>
                  <a:pt x="51" y="256"/>
                  <a:pt x="52" y="256"/>
                  <a:pt x="52" y="255"/>
                </a:cubicBezTo>
                <a:cubicBezTo>
                  <a:pt x="51" y="255"/>
                  <a:pt x="51" y="255"/>
                  <a:pt x="51" y="255"/>
                </a:cubicBezTo>
                <a:close/>
                <a:moveTo>
                  <a:pt x="20" y="235"/>
                </a:moveTo>
                <a:cubicBezTo>
                  <a:pt x="19" y="235"/>
                  <a:pt x="19" y="236"/>
                  <a:pt x="19" y="236"/>
                </a:cubicBezTo>
                <a:cubicBezTo>
                  <a:pt x="20" y="236"/>
                  <a:pt x="20" y="236"/>
                  <a:pt x="20" y="236"/>
                </a:cubicBezTo>
                <a:cubicBezTo>
                  <a:pt x="20" y="236"/>
                  <a:pt x="21" y="235"/>
                  <a:pt x="21" y="235"/>
                </a:cubicBezTo>
                <a:cubicBezTo>
                  <a:pt x="20" y="235"/>
                  <a:pt x="20" y="236"/>
                  <a:pt x="20" y="235"/>
                </a:cubicBezTo>
                <a:close/>
                <a:moveTo>
                  <a:pt x="21" y="238"/>
                </a:moveTo>
                <a:cubicBezTo>
                  <a:pt x="21" y="237"/>
                  <a:pt x="22" y="237"/>
                  <a:pt x="22" y="236"/>
                </a:cubicBezTo>
                <a:cubicBezTo>
                  <a:pt x="21" y="236"/>
                  <a:pt x="21" y="237"/>
                  <a:pt x="21" y="238"/>
                </a:cubicBezTo>
                <a:close/>
                <a:moveTo>
                  <a:pt x="17" y="236"/>
                </a:moveTo>
                <a:cubicBezTo>
                  <a:pt x="18" y="236"/>
                  <a:pt x="18" y="235"/>
                  <a:pt x="18" y="235"/>
                </a:cubicBezTo>
                <a:cubicBezTo>
                  <a:pt x="18" y="235"/>
                  <a:pt x="17" y="236"/>
                  <a:pt x="17" y="236"/>
                </a:cubicBezTo>
                <a:close/>
                <a:moveTo>
                  <a:pt x="23" y="243"/>
                </a:moveTo>
                <a:cubicBezTo>
                  <a:pt x="24" y="243"/>
                  <a:pt x="25" y="241"/>
                  <a:pt x="26" y="240"/>
                </a:cubicBezTo>
                <a:cubicBezTo>
                  <a:pt x="25" y="240"/>
                  <a:pt x="25" y="240"/>
                  <a:pt x="25" y="240"/>
                </a:cubicBezTo>
                <a:cubicBezTo>
                  <a:pt x="24" y="241"/>
                  <a:pt x="24" y="242"/>
                  <a:pt x="23" y="243"/>
                </a:cubicBezTo>
                <a:close/>
                <a:moveTo>
                  <a:pt x="17" y="238"/>
                </a:moveTo>
                <a:cubicBezTo>
                  <a:pt x="17" y="237"/>
                  <a:pt x="18" y="237"/>
                  <a:pt x="18" y="236"/>
                </a:cubicBezTo>
                <a:cubicBezTo>
                  <a:pt x="17" y="236"/>
                  <a:pt x="16" y="237"/>
                  <a:pt x="17" y="238"/>
                </a:cubicBezTo>
                <a:close/>
                <a:moveTo>
                  <a:pt x="35" y="251"/>
                </a:moveTo>
                <a:cubicBezTo>
                  <a:pt x="35" y="252"/>
                  <a:pt x="36" y="250"/>
                  <a:pt x="36" y="250"/>
                </a:cubicBezTo>
                <a:lnTo>
                  <a:pt x="35" y="251"/>
                </a:lnTo>
                <a:close/>
                <a:moveTo>
                  <a:pt x="38" y="255"/>
                </a:moveTo>
                <a:cubicBezTo>
                  <a:pt x="39" y="254"/>
                  <a:pt x="39" y="254"/>
                  <a:pt x="39" y="254"/>
                </a:cubicBezTo>
                <a:cubicBezTo>
                  <a:pt x="39" y="254"/>
                  <a:pt x="38" y="254"/>
                  <a:pt x="38" y="255"/>
                </a:cubicBezTo>
                <a:close/>
                <a:moveTo>
                  <a:pt x="12" y="236"/>
                </a:moveTo>
                <a:cubicBezTo>
                  <a:pt x="12" y="236"/>
                  <a:pt x="12" y="237"/>
                  <a:pt x="12" y="237"/>
                </a:cubicBezTo>
                <a:cubicBezTo>
                  <a:pt x="13" y="236"/>
                  <a:pt x="13" y="236"/>
                  <a:pt x="13" y="236"/>
                </a:cubicBezTo>
                <a:cubicBezTo>
                  <a:pt x="13" y="236"/>
                  <a:pt x="12" y="236"/>
                  <a:pt x="12" y="236"/>
                </a:cubicBezTo>
                <a:close/>
                <a:moveTo>
                  <a:pt x="38" y="253"/>
                </a:moveTo>
                <a:cubicBezTo>
                  <a:pt x="36" y="252"/>
                  <a:pt x="36" y="252"/>
                  <a:pt x="36" y="252"/>
                </a:cubicBezTo>
                <a:cubicBezTo>
                  <a:pt x="36" y="253"/>
                  <a:pt x="37" y="254"/>
                  <a:pt x="38" y="253"/>
                </a:cubicBezTo>
                <a:close/>
                <a:moveTo>
                  <a:pt x="12" y="239"/>
                </a:moveTo>
                <a:cubicBezTo>
                  <a:pt x="13" y="238"/>
                  <a:pt x="13" y="238"/>
                  <a:pt x="13" y="238"/>
                </a:cubicBezTo>
                <a:cubicBezTo>
                  <a:pt x="13" y="238"/>
                  <a:pt x="13" y="239"/>
                  <a:pt x="13" y="238"/>
                </a:cubicBezTo>
                <a:cubicBezTo>
                  <a:pt x="12" y="238"/>
                  <a:pt x="14" y="237"/>
                  <a:pt x="13" y="237"/>
                </a:cubicBezTo>
                <a:cubicBezTo>
                  <a:pt x="12" y="237"/>
                  <a:pt x="12" y="238"/>
                  <a:pt x="12" y="239"/>
                </a:cubicBezTo>
                <a:close/>
                <a:moveTo>
                  <a:pt x="35" y="256"/>
                </a:moveTo>
                <a:cubicBezTo>
                  <a:pt x="35" y="256"/>
                  <a:pt x="36" y="257"/>
                  <a:pt x="36" y="257"/>
                </a:cubicBezTo>
                <a:cubicBezTo>
                  <a:pt x="36" y="256"/>
                  <a:pt x="35" y="256"/>
                  <a:pt x="35" y="256"/>
                </a:cubicBezTo>
                <a:close/>
                <a:moveTo>
                  <a:pt x="27" y="255"/>
                </a:moveTo>
                <a:cubicBezTo>
                  <a:pt x="27" y="255"/>
                  <a:pt x="28" y="254"/>
                  <a:pt x="28" y="254"/>
                </a:cubicBezTo>
                <a:cubicBezTo>
                  <a:pt x="27" y="254"/>
                  <a:pt x="27" y="254"/>
                  <a:pt x="27" y="255"/>
                </a:cubicBezTo>
                <a:close/>
                <a:moveTo>
                  <a:pt x="8" y="244"/>
                </a:moveTo>
                <a:cubicBezTo>
                  <a:pt x="7" y="244"/>
                  <a:pt x="7" y="244"/>
                  <a:pt x="7" y="244"/>
                </a:cubicBezTo>
                <a:cubicBezTo>
                  <a:pt x="8" y="245"/>
                  <a:pt x="8" y="243"/>
                  <a:pt x="7" y="243"/>
                </a:cubicBezTo>
                <a:cubicBezTo>
                  <a:pt x="7" y="243"/>
                  <a:pt x="7" y="243"/>
                  <a:pt x="8" y="244"/>
                </a:cubicBezTo>
                <a:close/>
                <a:moveTo>
                  <a:pt x="6" y="247"/>
                </a:moveTo>
                <a:cubicBezTo>
                  <a:pt x="7" y="248"/>
                  <a:pt x="9" y="244"/>
                  <a:pt x="8" y="244"/>
                </a:cubicBezTo>
                <a:cubicBezTo>
                  <a:pt x="7" y="245"/>
                  <a:pt x="7" y="246"/>
                  <a:pt x="6" y="247"/>
                </a:cubicBezTo>
                <a:close/>
                <a:moveTo>
                  <a:pt x="11" y="248"/>
                </a:moveTo>
                <a:cubicBezTo>
                  <a:pt x="12" y="248"/>
                  <a:pt x="12" y="247"/>
                  <a:pt x="11" y="247"/>
                </a:cubicBezTo>
                <a:cubicBezTo>
                  <a:pt x="11" y="247"/>
                  <a:pt x="11" y="248"/>
                  <a:pt x="11" y="248"/>
                </a:cubicBezTo>
                <a:close/>
                <a:moveTo>
                  <a:pt x="32" y="264"/>
                </a:moveTo>
                <a:cubicBezTo>
                  <a:pt x="33" y="264"/>
                  <a:pt x="33" y="264"/>
                  <a:pt x="33" y="263"/>
                </a:cubicBezTo>
                <a:cubicBezTo>
                  <a:pt x="32" y="263"/>
                  <a:pt x="32" y="263"/>
                  <a:pt x="32" y="264"/>
                </a:cubicBezTo>
                <a:close/>
                <a:moveTo>
                  <a:pt x="10" y="250"/>
                </a:moveTo>
                <a:cubicBezTo>
                  <a:pt x="10" y="250"/>
                  <a:pt x="11" y="249"/>
                  <a:pt x="11" y="249"/>
                </a:cubicBezTo>
                <a:cubicBezTo>
                  <a:pt x="10" y="248"/>
                  <a:pt x="10" y="248"/>
                  <a:pt x="10" y="248"/>
                </a:cubicBezTo>
                <a:cubicBezTo>
                  <a:pt x="10" y="249"/>
                  <a:pt x="9" y="249"/>
                  <a:pt x="10" y="250"/>
                </a:cubicBezTo>
                <a:close/>
                <a:moveTo>
                  <a:pt x="7" y="252"/>
                </a:moveTo>
                <a:cubicBezTo>
                  <a:pt x="7" y="251"/>
                  <a:pt x="9" y="249"/>
                  <a:pt x="8" y="248"/>
                </a:cubicBezTo>
                <a:cubicBezTo>
                  <a:pt x="8" y="249"/>
                  <a:pt x="6" y="251"/>
                  <a:pt x="7" y="252"/>
                </a:cubicBezTo>
                <a:close/>
                <a:moveTo>
                  <a:pt x="3" y="247"/>
                </a:moveTo>
                <a:cubicBezTo>
                  <a:pt x="3" y="246"/>
                  <a:pt x="4" y="246"/>
                  <a:pt x="4" y="246"/>
                </a:cubicBezTo>
                <a:cubicBezTo>
                  <a:pt x="3" y="246"/>
                  <a:pt x="2" y="246"/>
                  <a:pt x="3" y="247"/>
                </a:cubicBezTo>
                <a:close/>
                <a:moveTo>
                  <a:pt x="0" y="255"/>
                </a:moveTo>
                <a:cubicBezTo>
                  <a:pt x="1" y="253"/>
                  <a:pt x="3" y="253"/>
                  <a:pt x="2" y="251"/>
                </a:cubicBezTo>
                <a:cubicBezTo>
                  <a:pt x="2" y="253"/>
                  <a:pt x="0" y="254"/>
                  <a:pt x="0" y="255"/>
                </a:cubicBezTo>
                <a:close/>
                <a:moveTo>
                  <a:pt x="30" y="271"/>
                </a:moveTo>
                <a:cubicBezTo>
                  <a:pt x="30" y="271"/>
                  <a:pt x="31" y="271"/>
                  <a:pt x="31" y="271"/>
                </a:cubicBezTo>
                <a:cubicBezTo>
                  <a:pt x="31" y="271"/>
                  <a:pt x="30" y="270"/>
                  <a:pt x="30" y="271"/>
                </a:cubicBezTo>
                <a:close/>
                <a:moveTo>
                  <a:pt x="34" y="274"/>
                </a:moveTo>
                <a:cubicBezTo>
                  <a:pt x="35" y="275"/>
                  <a:pt x="34" y="275"/>
                  <a:pt x="35" y="275"/>
                </a:cubicBezTo>
                <a:cubicBezTo>
                  <a:pt x="36" y="275"/>
                  <a:pt x="35" y="275"/>
                  <a:pt x="35" y="274"/>
                </a:cubicBezTo>
                <a:cubicBezTo>
                  <a:pt x="35" y="274"/>
                  <a:pt x="35" y="274"/>
                  <a:pt x="34" y="274"/>
                </a:cubicBezTo>
                <a:close/>
                <a:moveTo>
                  <a:pt x="3" y="254"/>
                </a:moveTo>
                <a:cubicBezTo>
                  <a:pt x="2" y="254"/>
                  <a:pt x="2" y="254"/>
                  <a:pt x="2" y="253"/>
                </a:cubicBezTo>
                <a:cubicBezTo>
                  <a:pt x="2" y="254"/>
                  <a:pt x="2" y="254"/>
                  <a:pt x="2" y="254"/>
                </a:cubicBezTo>
                <a:cubicBezTo>
                  <a:pt x="2" y="254"/>
                  <a:pt x="4" y="254"/>
                  <a:pt x="3" y="253"/>
                </a:cubicBezTo>
                <a:lnTo>
                  <a:pt x="3" y="254"/>
                </a:lnTo>
                <a:close/>
                <a:moveTo>
                  <a:pt x="27" y="271"/>
                </a:moveTo>
                <a:cubicBezTo>
                  <a:pt x="27" y="271"/>
                  <a:pt x="27" y="272"/>
                  <a:pt x="28" y="271"/>
                </a:cubicBezTo>
                <a:cubicBezTo>
                  <a:pt x="28" y="271"/>
                  <a:pt x="27" y="270"/>
                  <a:pt x="27" y="271"/>
                </a:cubicBezTo>
                <a:close/>
                <a:moveTo>
                  <a:pt x="31" y="278"/>
                </a:moveTo>
                <a:cubicBezTo>
                  <a:pt x="31" y="277"/>
                  <a:pt x="30" y="277"/>
                  <a:pt x="30" y="276"/>
                </a:cubicBezTo>
                <a:cubicBezTo>
                  <a:pt x="30" y="277"/>
                  <a:pt x="31" y="277"/>
                  <a:pt x="31" y="278"/>
                </a:cubicBezTo>
                <a:close/>
                <a:moveTo>
                  <a:pt x="31" y="281"/>
                </a:moveTo>
                <a:cubicBezTo>
                  <a:pt x="32" y="281"/>
                  <a:pt x="32" y="281"/>
                  <a:pt x="32" y="281"/>
                </a:cubicBezTo>
                <a:cubicBezTo>
                  <a:pt x="32" y="280"/>
                  <a:pt x="32" y="280"/>
                  <a:pt x="33" y="280"/>
                </a:cubicBezTo>
                <a:cubicBezTo>
                  <a:pt x="33" y="280"/>
                  <a:pt x="33" y="279"/>
                  <a:pt x="33" y="279"/>
                </a:cubicBezTo>
                <a:cubicBezTo>
                  <a:pt x="32" y="280"/>
                  <a:pt x="32" y="281"/>
                  <a:pt x="31" y="281"/>
                </a:cubicBezTo>
                <a:close/>
                <a:moveTo>
                  <a:pt x="782" y="255"/>
                </a:moveTo>
                <a:cubicBezTo>
                  <a:pt x="781" y="255"/>
                  <a:pt x="779" y="253"/>
                  <a:pt x="779" y="256"/>
                </a:cubicBezTo>
                <a:cubicBezTo>
                  <a:pt x="781" y="259"/>
                  <a:pt x="782" y="261"/>
                  <a:pt x="783" y="263"/>
                </a:cubicBezTo>
                <a:cubicBezTo>
                  <a:pt x="781" y="263"/>
                  <a:pt x="777" y="259"/>
                  <a:pt x="774" y="258"/>
                </a:cubicBezTo>
                <a:cubicBezTo>
                  <a:pt x="775" y="259"/>
                  <a:pt x="777" y="263"/>
                  <a:pt x="778" y="264"/>
                </a:cubicBezTo>
                <a:cubicBezTo>
                  <a:pt x="779" y="267"/>
                  <a:pt x="779" y="268"/>
                  <a:pt x="780" y="271"/>
                </a:cubicBezTo>
                <a:cubicBezTo>
                  <a:pt x="779" y="271"/>
                  <a:pt x="779" y="271"/>
                  <a:pt x="779" y="272"/>
                </a:cubicBezTo>
                <a:cubicBezTo>
                  <a:pt x="776" y="269"/>
                  <a:pt x="775" y="267"/>
                  <a:pt x="772" y="264"/>
                </a:cubicBezTo>
                <a:cubicBezTo>
                  <a:pt x="771" y="262"/>
                  <a:pt x="772" y="262"/>
                  <a:pt x="771" y="260"/>
                </a:cubicBezTo>
                <a:cubicBezTo>
                  <a:pt x="770" y="259"/>
                  <a:pt x="767" y="254"/>
                  <a:pt x="766" y="252"/>
                </a:cubicBezTo>
                <a:cubicBezTo>
                  <a:pt x="766" y="254"/>
                  <a:pt x="763" y="249"/>
                  <a:pt x="762" y="246"/>
                </a:cubicBezTo>
                <a:cubicBezTo>
                  <a:pt x="763" y="250"/>
                  <a:pt x="761" y="249"/>
                  <a:pt x="764" y="255"/>
                </a:cubicBezTo>
                <a:cubicBezTo>
                  <a:pt x="763" y="252"/>
                  <a:pt x="764" y="254"/>
                  <a:pt x="765" y="256"/>
                </a:cubicBezTo>
                <a:cubicBezTo>
                  <a:pt x="765" y="257"/>
                  <a:pt x="765" y="255"/>
                  <a:pt x="765" y="255"/>
                </a:cubicBezTo>
                <a:cubicBezTo>
                  <a:pt x="766" y="256"/>
                  <a:pt x="766" y="257"/>
                  <a:pt x="766" y="258"/>
                </a:cubicBezTo>
                <a:cubicBezTo>
                  <a:pt x="767" y="259"/>
                  <a:pt x="768" y="260"/>
                  <a:pt x="770" y="260"/>
                </a:cubicBezTo>
                <a:cubicBezTo>
                  <a:pt x="770" y="262"/>
                  <a:pt x="771" y="264"/>
                  <a:pt x="772" y="267"/>
                </a:cubicBezTo>
                <a:cubicBezTo>
                  <a:pt x="771" y="267"/>
                  <a:pt x="768" y="261"/>
                  <a:pt x="769" y="264"/>
                </a:cubicBezTo>
                <a:cubicBezTo>
                  <a:pt x="768" y="262"/>
                  <a:pt x="766" y="259"/>
                  <a:pt x="766" y="260"/>
                </a:cubicBezTo>
                <a:cubicBezTo>
                  <a:pt x="766" y="259"/>
                  <a:pt x="764" y="256"/>
                  <a:pt x="764" y="255"/>
                </a:cubicBezTo>
                <a:cubicBezTo>
                  <a:pt x="763" y="254"/>
                  <a:pt x="762" y="254"/>
                  <a:pt x="761" y="253"/>
                </a:cubicBezTo>
                <a:cubicBezTo>
                  <a:pt x="761" y="252"/>
                  <a:pt x="762" y="253"/>
                  <a:pt x="762" y="252"/>
                </a:cubicBezTo>
                <a:cubicBezTo>
                  <a:pt x="762" y="251"/>
                  <a:pt x="761" y="249"/>
                  <a:pt x="761" y="249"/>
                </a:cubicBezTo>
                <a:cubicBezTo>
                  <a:pt x="757" y="243"/>
                  <a:pt x="757" y="246"/>
                  <a:pt x="752" y="241"/>
                </a:cubicBezTo>
                <a:cubicBezTo>
                  <a:pt x="752" y="241"/>
                  <a:pt x="755" y="244"/>
                  <a:pt x="755" y="245"/>
                </a:cubicBezTo>
                <a:cubicBezTo>
                  <a:pt x="755" y="246"/>
                  <a:pt x="755" y="245"/>
                  <a:pt x="755" y="244"/>
                </a:cubicBezTo>
                <a:cubicBezTo>
                  <a:pt x="755" y="244"/>
                  <a:pt x="755" y="246"/>
                  <a:pt x="756" y="246"/>
                </a:cubicBezTo>
                <a:cubicBezTo>
                  <a:pt x="757" y="248"/>
                  <a:pt x="756" y="247"/>
                  <a:pt x="757" y="249"/>
                </a:cubicBezTo>
                <a:cubicBezTo>
                  <a:pt x="755" y="246"/>
                  <a:pt x="755" y="248"/>
                  <a:pt x="753" y="248"/>
                </a:cubicBezTo>
                <a:cubicBezTo>
                  <a:pt x="752" y="245"/>
                  <a:pt x="751" y="244"/>
                  <a:pt x="750" y="245"/>
                </a:cubicBezTo>
                <a:cubicBezTo>
                  <a:pt x="748" y="242"/>
                  <a:pt x="747" y="243"/>
                  <a:pt x="745" y="239"/>
                </a:cubicBezTo>
                <a:cubicBezTo>
                  <a:pt x="744" y="239"/>
                  <a:pt x="744" y="239"/>
                  <a:pt x="744" y="239"/>
                </a:cubicBezTo>
                <a:cubicBezTo>
                  <a:pt x="743" y="237"/>
                  <a:pt x="741" y="236"/>
                  <a:pt x="739" y="233"/>
                </a:cubicBezTo>
                <a:cubicBezTo>
                  <a:pt x="739" y="232"/>
                  <a:pt x="739" y="231"/>
                  <a:pt x="740" y="231"/>
                </a:cubicBezTo>
                <a:cubicBezTo>
                  <a:pt x="741" y="233"/>
                  <a:pt x="741" y="234"/>
                  <a:pt x="742" y="234"/>
                </a:cubicBezTo>
                <a:cubicBezTo>
                  <a:pt x="742" y="234"/>
                  <a:pt x="741" y="231"/>
                  <a:pt x="743" y="234"/>
                </a:cubicBezTo>
                <a:cubicBezTo>
                  <a:pt x="743" y="233"/>
                  <a:pt x="742" y="232"/>
                  <a:pt x="741" y="231"/>
                </a:cubicBezTo>
                <a:cubicBezTo>
                  <a:pt x="740" y="230"/>
                  <a:pt x="741" y="231"/>
                  <a:pt x="740" y="231"/>
                </a:cubicBezTo>
                <a:cubicBezTo>
                  <a:pt x="739" y="227"/>
                  <a:pt x="737" y="229"/>
                  <a:pt x="736" y="226"/>
                </a:cubicBezTo>
                <a:cubicBezTo>
                  <a:pt x="736" y="227"/>
                  <a:pt x="735" y="226"/>
                  <a:pt x="733" y="224"/>
                </a:cubicBezTo>
                <a:cubicBezTo>
                  <a:pt x="734" y="226"/>
                  <a:pt x="737" y="229"/>
                  <a:pt x="738" y="231"/>
                </a:cubicBezTo>
                <a:cubicBezTo>
                  <a:pt x="735" y="229"/>
                  <a:pt x="728" y="217"/>
                  <a:pt x="726" y="218"/>
                </a:cubicBezTo>
                <a:cubicBezTo>
                  <a:pt x="724" y="215"/>
                  <a:pt x="723" y="213"/>
                  <a:pt x="721" y="210"/>
                </a:cubicBezTo>
                <a:cubicBezTo>
                  <a:pt x="715" y="205"/>
                  <a:pt x="707" y="195"/>
                  <a:pt x="698" y="186"/>
                </a:cubicBezTo>
                <a:cubicBezTo>
                  <a:pt x="698" y="186"/>
                  <a:pt x="701" y="188"/>
                  <a:pt x="700" y="188"/>
                </a:cubicBezTo>
                <a:cubicBezTo>
                  <a:pt x="696" y="184"/>
                  <a:pt x="693" y="182"/>
                  <a:pt x="688" y="177"/>
                </a:cubicBezTo>
                <a:cubicBezTo>
                  <a:pt x="689" y="178"/>
                  <a:pt x="690" y="178"/>
                  <a:pt x="690" y="177"/>
                </a:cubicBezTo>
                <a:cubicBezTo>
                  <a:pt x="689" y="176"/>
                  <a:pt x="689" y="176"/>
                  <a:pt x="689" y="176"/>
                </a:cubicBezTo>
                <a:cubicBezTo>
                  <a:pt x="687" y="174"/>
                  <a:pt x="689" y="177"/>
                  <a:pt x="688" y="177"/>
                </a:cubicBezTo>
                <a:cubicBezTo>
                  <a:pt x="686" y="175"/>
                  <a:pt x="687" y="175"/>
                  <a:pt x="686" y="174"/>
                </a:cubicBezTo>
                <a:cubicBezTo>
                  <a:pt x="684" y="172"/>
                  <a:pt x="686" y="174"/>
                  <a:pt x="684" y="173"/>
                </a:cubicBezTo>
                <a:cubicBezTo>
                  <a:pt x="683" y="172"/>
                  <a:pt x="682" y="169"/>
                  <a:pt x="681" y="170"/>
                </a:cubicBezTo>
                <a:cubicBezTo>
                  <a:pt x="680" y="169"/>
                  <a:pt x="681" y="169"/>
                  <a:pt x="681" y="169"/>
                </a:cubicBezTo>
                <a:cubicBezTo>
                  <a:pt x="680" y="168"/>
                  <a:pt x="679" y="168"/>
                  <a:pt x="678" y="168"/>
                </a:cubicBezTo>
                <a:cubicBezTo>
                  <a:pt x="676" y="165"/>
                  <a:pt x="672" y="163"/>
                  <a:pt x="672" y="161"/>
                </a:cubicBezTo>
                <a:cubicBezTo>
                  <a:pt x="670" y="160"/>
                  <a:pt x="662" y="154"/>
                  <a:pt x="657" y="149"/>
                </a:cubicBezTo>
                <a:cubicBezTo>
                  <a:pt x="660" y="152"/>
                  <a:pt x="654" y="146"/>
                  <a:pt x="654" y="146"/>
                </a:cubicBezTo>
                <a:cubicBezTo>
                  <a:pt x="653" y="145"/>
                  <a:pt x="653" y="145"/>
                  <a:pt x="652" y="145"/>
                </a:cubicBezTo>
                <a:cubicBezTo>
                  <a:pt x="648" y="142"/>
                  <a:pt x="644" y="139"/>
                  <a:pt x="645" y="138"/>
                </a:cubicBezTo>
                <a:cubicBezTo>
                  <a:pt x="641" y="135"/>
                  <a:pt x="641" y="135"/>
                  <a:pt x="641" y="135"/>
                </a:cubicBezTo>
                <a:cubicBezTo>
                  <a:pt x="642" y="137"/>
                  <a:pt x="641" y="136"/>
                  <a:pt x="640" y="136"/>
                </a:cubicBezTo>
                <a:cubicBezTo>
                  <a:pt x="637" y="133"/>
                  <a:pt x="636" y="133"/>
                  <a:pt x="633" y="130"/>
                </a:cubicBezTo>
                <a:cubicBezTo>
                  <a:pt x="633" y="130"/>
                  <a:pt x="632" y="129"/>
                  <a:pt x="633" y="129"/>
                </a:cubicBezTo>
                <a:cubicBezTo>
                  <a:pt x="629" y="126"/>
                  <a:pt x="631" y="129"/>
                  <a:pt x="629" y="128"/>
                </a:cubicBezTo>
                <a:cubicBezTo>
                  <a:pt x="628" y="126"/>
                  <a:pt x="625" y="124"/>
                  <a:pt x="622" y="123"/>
                </a:cubicBezTo>
                <a:cubicBezTo>
                  <a:pt x="626" y="124"/>
                  <a:pt x="620" y="120"/>
                  <a:pt x="618" y="120"/>
                </a:cubicBezTo>
                <a:cubicBezTo>
                  <a:pt x="618" y="120"/>
                  <a:pt x="620" y="122"/>
                  <a:pt x="621" y="122"/>
                </a:cubicBezTo>
                <a:cubicBezTo>
                  <a:pt x="623" y="124"/>
                  <a:pt x="615" y="119"/>
                  <a:pt x="617" y="119"/>
                </a:cubicBezTo>
                <a:cubicBezTo>
                  <a:pt x="614" y="117"/>
                  <a:pt x="614" y="117"/>
                  <a:pt x="614" y="117"/>
                </a:cubicBezTo>
                <a:cubicBezTo>
                  <a:pt x="613" y="116"/>
                  <a:pt x="614" y="118"/>
                  <a:pt x="611" y="116"/>
                </a:cubicBezTo>
                <a:cubicBezTo>
                  <a:pt x="611" y="116"/>
                  <a:pt x="613" y="116"/>
                  <a:pt x="612" y="115"/>
                </a:cubicBezTo>
                <a:cubicBezTo>
                  <a:pt x="610" y="114"/>
                  <a:pt x="612" y="116"/>
                  <a:pt x="610" y="115"/>
                </a:cubicBezTo>
                <a:cubicBezTo>
                  <a:pt x="607" y="112"/>
                  <a:pt x="602" y="111"/>
                  <a:pt x="596" y="106"/>
                </a:cubicBezTo>
                <a:cubicBezTo>
                  <a:pt x="596" y="106"/>
                  <a:pt x="595" y="106"/>
                  <a:pt x="595" y="105"/>
                </a:cubicBezTo>
                <a:cubicBezTo>
                  <a:pt x="594" y="105"/>
                  <a:pt x="594" y="105"/>
                  <a:pt x="594" y="106"/>
                </a:cubicBezTo>
                <a:cubicBezTo>
                  <a:pt x="587" y="101"/>
                  <a:pt x="583" y="99"/>
                  <a:pt x="576" y="95"/>
                </a:cubicBezTo>
                <a:cubicBezTo>
                  <a:pt x="573" y="94"/>
                  <a:pt x="576" y="96"/>
                  <a:pt x="575" y="96"/>
                </a:cubicBezTo>
                <a:cubicBezTo>
                  <a:pt x="575" y="95"/>
                  <a:pt x="571" y="94"/>
                  <a:pt x="571" y="94"/>
                </a:cubicBezTo>
                <a:cubicBezTo>
                  <a:pt x="568" y="92"/>
                  <a:pt x="566" y="90"/>
                  <a:pt x="562" y="88"/>
                </a:cubicBezTo>
                <a:cubicBezTo>
                  <a:pt x="555" y="85"/>
                  <a:pt x="548" y="82"/>
                  <a:pt x="540" y="79"/>
                </a:cubicBezTo>
                <a:cubicBezTo>
                  <a:pt x="540" y="78"/>
                  <a:pt x="540" y="78"/>
                  <a:pt x="540" y="78"/>
                </a:cubicBezTo>
                <a:cubicBezTo>
                  <a:pt x="537" y="77"/>
                  <a:pt x="535" y="76"/>
                  <a:pt x="533" y="75"/>
                </a:cubicBezTo>
                <a:cubicBezTo>
                  <a:pt x="530" y="74"/>
                  <a:pt x="529" y="74"/>
                  <a:pt x="526" y="73"/>
                </a:cubicBezTo>
                <a:cubicBezTo>
                  <a:pt x="526" y="72"/>
                  <a:pt x="526" y="72"/>
                  <a:pt x="526" y="72"/>
                </a:cubicBezTo>
                <a:cubicBezTo>
                  <a:pt x="521" y="71"/>
                  <a:pt x="517" y="70"/>
                  <a:pt x="514" y="68"/>
                </a:cubicBezTo>
                <a:cubicBezTo>
                  <a:pt x="510" y="68"/>
                  <a:pt x="504" y="65"/>
                  <a:pt x="502" y="64"/>
                </a:cubicBezTo>
                <a:cubicBezTo>
                  <a:pt x="500" y="63"/>
                  <a:pt x="502" y="65"/>
                  <a:pt x="502" y="65"/>
                </a:cubicBezTo>
                <a:cubicBezTo>
                  <a:pt x="497" y="64"/>
                  <a:pt x="493" y="62"/>
                  <a:pt x="488" y="60"/>
                </a:cubicBezTo>
                <a:cubicBezTo>
                  <a:pt x="485" y="60"/>
                  <a:pt x="481" y="60"/>
                  <a:pt x="480" y="59"/>
                </a:cubicBezTo>
                <a:cubicBezTo>
                  <a:pt x="483" y="59"/>
                  <a:pt x="485" y="60"/>
                  <a:pt x="484" y="59"/>
                </a:cubicBezTo>
                <a:cubicBezTo>
                  <a:pt x="482" y="58"/>
                  <a:pt x="480" y="59"/>
                  <a:pt x="480" y="58"/>
                </a:cubicBezTo>
                <a:cubicBezTo>
                  <a:pt x="479" y="58"/>
                  <a:pt x="479" y="58"/>
                  <a:pt x="479" y="59"/>
                </a:cubicBezTo>
                <a:cubicBezTo>
                  <a:pt x="474" y="58"/>
                  <a:pt x="470" y="57"/>
                  <a:pt x="468" y="56"/>
                </a:cubicBezTo>
                <a:cubicBezTo>
                  <a:pt x="466" y="56"/>
                  <a:pt x="469" y="57"/>
                  <a:pt x="464" y="56"/>
                </a:cubicBezTo>
                <a:cubicBezTo>
                  <a:pt x="465" y="55"/>
                  <a:pt x="461" y="54"/>
                  <a:pt x="459" y="54"/>
                </a:cubicBezTo>
                <a:cubicBezTo>
                  <a:pt x="459" y="54"/>
                  <a:pt x="459" y="54"/>
                  <a:pt x="458" y="54"/>
                </a:cubicBezTo>
                <a:cubicBezTo>
                  <a:pt x="458" y="54"/>
                  <a:pt x="459" y="54"/>
                  <a:pt x="461" y="54"/>
                </a:cubicBezTo>
                <a:cubicBezTo>
                  <a:pt x="461" y="53"/>
                  <a:pt x="460" y="53"/>
                  <a:pt x="458" y="53"/>
                </a:cubicBezTo>
                <a:cubicBezTo>
                  <a:pt x="457" y="53"/>
                  <a:pt x="456" y="53"/>
                  <a:pt x="456" y="54"/>
                </a:cubicBezTo>
                <a:cubicBezTo>
                  <a:pt x="453" y="53"/>
                  <a:pt x="452" y="52"/>
                  <a:pt x="450" y="52"/>
                </a:cubicBezTo>
                <a:cubicBezTo>
                  <a:pt x="448" y="51"/>
                  <a:pt x="451" y="52"/>
                  <a:pt x="450" y="52"/>
                </a:cubicBezTo>
                <a:cubicBezTo>
                  <a:pt x="442" y="51"/>
                  <a:pt x="434" y="51"/>
                  <a:pt x="428" y="49"/>
                </a:cubicBezTo>
                <a:cubicBezTo>
                  <a:pt x="426" y="49"/>
                  <a:pt x="429" y="50"/>
                  <a:pt x="427" y="50"/>
                </a:cubicBezTo>
                <a:cubicBezTo>
                  <a:pt x="424" y="50"/>
                  <a:pt x="424" y="49"/>
                  <a:pt x="426" y="49"/>
                </a:cubicBezTo>
                <a:cubicBezTo>
                  <a:pt x="426" y="48"/>
                  <a:pt x="425" y="49"/>
                  <a:pt x="423" y="48"/>
                </a:cubicBezTo>
                <a:cubicBezTo>
                  <a:pt x="423" y="49"/>
                  <a:pt x="423" y="49"/>
                  <a:pt x="423" y="49"/>
                </a:cubicBezTo>
                <a:cubicBezTo>
                  <a:pt x="416" y="48"/>
                  <a:pt x="410" y="48"/>
                  <a:pt x="402" y="48"/>
                </a:cubicBezTo>
                <a:cubicBezTo>
                  <a:pt x="404" y="47"/>
                  <a:pt x="401" y="47"/>
                  <a:pt x="397" y="47"/>
                </a:cubicBezTo>
                <a:cubicBezTo>
                  <a:pt x="397" y="46"/>
                  <a:pt x="397" y="46"/>
                  <a:pt x="397" y="46"/>
                </a:cubicBezTo>
                <a:cubicBezTo>
                  <a:pt x="394" y="47"/>
                  <a:pt x="393" y="46"/>
                  <a:pt x="391" y="46"/>
                </a:cubicBezTo>
                <a:cubicBezTo>
                  <a:pt x="389" y="46"/>
                  <a:pt x="395" y="47"/>
                  <a:pt x="393" y="48"/>
                </a:cubicBezTo>
                <a:cubicBezTo>
                  <a:pt x="390" y="47"/>
                  <a:pt x="390" y="47"/>
                  <a:pt x="388" y="47"/>
                </a:cubicBezTo>
                <a:cubicBezTo>
                  <a:pt x="386" y="47"/>
                  <a:pt x="388" y="47"/>
                  <a:pt x="388" y="48"/>
                </a:cubicBezTo>
                <a:cubicBezTo>
                  <a:pt x="385" y="48"/>
                  <a:pt x="385" y="47"/>
                  <a:pt x="382" y="48"/>
                </a:cubicBezTo>
                <a:cubicBezTo>
                  <a:pt x="382" y="47"/>
                  <a:pt x="383" y="47"/>
                  <a:pt x="384" y="47"/>
                </a:cubicBezTo>
                <a:cubicBezTo>
                  <a:pt x="383" y="47"/>
                  <a:pt x="380" y="48"/>
                  <a:pt x="380" y="47"/>
                </a:cubicBezTo>
                <a:cubicBezTo>
                  <a:pt x="379" y="47"/>
                  <a:pt x="380" y="48"/>
                  <a:pt x="377" y="48"/>
                </a:cubicBezTo>
                <a:cubicBezTo>
                  <a:pt x="376" y="47"/>
                  <a:pt x="377" y="47"/>
                  <a:pt x="376" y="47"/>
                </a:cubicBezTo>
                <a:cubicBezTo>
                  <a:pt x="375" y="47"/>
                  <a:pt x="371" y="48"/>
                  <a:pt x="375" y="48"/>
                </a:cubicBezTo>
                <a:cubicBezTo>
                  <a:pt x="374" y="48"/>
                  <a:pt x="373" y="49"/>
                  <a:pt x="371" y="49"/>
                </a:cubicBezTo>
                <a:cubicBezTo>
                  <a:pt x="372" y="48"/>
                  <a:pt x="370" y="48"/>
                  <a:pt x="371" y="47"/>
                </a:cubicBezTo>
                <a:cubicBezTo>
                  <a:pt x="370" y="47"/>
                  <a:pt x="367" y="48"/>
                  <a:pt x="368" y="47"/>
                </a:cubicBezTo>
                <a:cubicBezTo>
                  <a:pt x="365" y="48"/>
                  <a:pt x="363" y="48"/>
                  <a:pt x="361" y="48"/>
                </a:cubicBezTo>
                <a:cubicBezTo>
                  <a:pt x="361" y="47"/>
                  <a:pt x="362" y="47"/>
                  <a:pt x="363" y="47"/>
                </a:cubicBezTo>
                <a:cubicBezTo>
                  <a:pt x="363" y="47"/>
                  <a:pt x="361" y="47"/>
                  <a:pt x="359" y="47"/>
                </a:cubicBezTo>
                <a:cubicBezTo>
                  <a:pt x="358" y="48"/>
                  <a:pt x="355" y="48"/>
                  <a:pt x="351" y="48"/>
                </a:cubicBezTo>
                <a:cubicBezTo>
                  <a:pt x="351" y="49"/>
                  <a:pt x="354" y="48"/>
                  <a:pt x="354" y="49"/>
                </a:cubicBezTo>
                <a:cubicBezTo>
                  <a:pt x="350" y="50"/>
                  <a:pt x="351" y="49"/>
                  <a:pt x="348" y="49"/>
                </a:cubicBezTo>
                <a:cubicBezTo>
                  <a:pt x="350" y="50"/>
                  <a:pt x="344" y="50"/>
                  <a:pt x="342" y="50"/>
                </a:cubicBezTo>
                <a:cubicBezTo>
                  <a:pt x="340" y="50"/>
                  <a:pt x="343" y="50"/>
                  <a:pt x="341" y="51"/>
                </a:cubicBezTo>
                <a:cubicBezTo>
                  <a:pt x="336" y="52"/>
                  <a:pt x="334" y="52"/>
                  <a:pt x="332" y="51"/>
                </a:cubicBezTo>
                <a:cubicBezTo>
                  <a:pt x="334" y="50"/>
                  <a:pt x="335" y="51"/>
                  <a:pt x="335" y="51"/>
                </a:cubicBezTo>
                <a:cubicBezTo>
                  <a:pt x="336" y="51"/>
                  <a:pt x="336" y="51"/>
                  <a:pt x="336" y="51"/>
                </a:cubicBezTo>
                <a:cubicBezTo>
                  <a:pt x="336" y="50"/>
                  <a:pt x="334" y="51"/>
                  <a:pt x="335" y="50"/>
                </a:cubicBezTo>
                <a:cubicBezTo>
                  <a:pt x="331" y="51"/>
                  <a:pt x="331" y="51"/>
                  <a:pt x="331" y="52"/>
                </a:cubicBezTo>
                <a:cubicBezTo>
                  <a:pt x="330" y="51"/>
                  <a:pt x="326" y="51"/>
                  <a:pt x="326" y="52"/>
                </a:cubicBezTo>
                <a:cubicBezTo>
                  <a:pt x="323" y="53"/>
                  <a:pt x="325" y="52"/>
                  <a:pt x="326" y="51"/>
                </a:cubicBezTo>
                <a:cubicBezTo>
                  <a:pt x="326" y="51"/>
                  <a:pt x="322" y="52"/>
                  <a:pt x="321" y="53"/>
                </a:cubicBezTo>
                <a:cubicBezTo>
                  <a:pt x="321" y="53"/>
                  <a:pt x="322" y="53"/>
                  <a:pt x="323" y="53"/>
                </a:cubicBezTo>
                <a:cubicBezTo>
                  <a:pt x="321" y="53"/>
                  <a:pt x="315" y="54"/>
                  <a:pt x="316" y="55"/>
                </a:cubicBezTo>
                <a:cubicBezTo>
                  <a:pt x="314" y="56"/>
                  <a:pt x="314" y="55"/>
                  <a:pt x="312" y="55"/>
                </a:cubicBezTo>
                <a:cubicBezTo>
                  <a:pt x="313" y="55"/>
                  <a:pt x="314" y="54"/>
                  <a:pt x="315" y="54"/>
                </a:cubicBezTo>
                <a:cubicBezTo>
                  <a:pt x="317" y="53"/>
                  <a:pt x="317" y="53"/>
                  <a:pt x="320" y="52"/>
                </a:cubicBezTo>
                <a:cubicBezTo>
                  <a:pt x="319" y="52"/>
                  <a:pt x="314" y="54"/>
                  <a:pt x="313" y="54"/>
                </a:cubicBezTo>
                <a:cubicBezTo>
                  <a:pt x="310" y="54"/>
                  <a:pt x="314" y="54"/>
                  <a:pt x="312" y="55"/>
                </a:cubicBezTo>
                <a:cubicBezTo>
                  <a:pt x="308" y="56"/>
                  <a:pt x="308" y="56"/>
                  <a:pt x="304" y="57"/>
                </a:cubicBezTo>
                <a:cubicBezTo>
                  <a:pt x="305" y="57"/>
                  <a:pt x="307" y="57"/>
                  <a:pt x="307" y="56"/>
                </a:cubicBezTo>
                <a:cubicBezTo>
                  <a:pt x="305" y="56"/>
                  <a:pt x="302" y="58"/>
                  <a:pt x="302" y="58"/>
                </a:cubicBezTo>
                <a:cubicBezTo>
                  <a:pt x="299" y="59"/>
                  <a:pt x="304" y="57"/>
                  <a:pt x="301" y="58"/>
                </a:cubicBezTo>
                <a:cubicBezTo>
                  <a:pt x="301" y="57"/>
                  <a:pt x="304" y="57"/>
                  <a:pt x="303" y="57"/>
                </a:cubicBezTo>
                <a:cubicBezTo>
                  <a:pt x="303" y="57"/>
                  <a:pt x="298" y="58"/>
                  <a:pt x="297" y="58"/>
                </a:cubicBezTo>
                <a:cubicBezTo>
                  <a:pt x="298" y="59"/>
                  <a:pt x="301" y="57"/>
                  <a:pt x="301" y="58"/>
                </a:cubicBezTo>
                <a:cubicBezTo>
                  <a:pt x="296" y="59"/>
                  <a:pt x="295" y="60"/>
                  <a:pt x="292" y="60"/>
                </a:cubicBezTo>
                <a:cubicBezTo>
                  <a:pt x="290" y="61"/>
                  <a:pt x="289" y="61"/>
                  <a:pt x="289" y="62"/>
                </a:cubicBezTo>
                <a:cubicBezTo>
                  <a:pt x="288" y="62"/>
                  <a:pt x="283" y="62"/>
                  <a:pt x="283" y="63"/>
                </a:cubicBezTo>
                <a:cubicBezTo>
                  <a:pt x="279" y="65"/>
                  <a:pt x="279" y="64"/>
                  <a:pt x="276" y="65"/>
                </a:cubicBezTo>
                <a:cubicBezTo>
                  <a:pt x="274" y="66"/>
                  <a:pt x="277" y="66"/>
                  <a:pt x="276" y="66"/>
                </a:cubicBezTo>
                <a:cubicBezTo>
                  <a:pt x="273" y="67"/>
                  <a:pt x="273" y="67"/>
                  <a:pt x="273" y="67"/>
                </a:cubicBezTo>
                <a:cubicBezTo>
                  <a:pt x="275" y="65"/>
                  <a:pt x="264" y="71"/>
                  <a:pt x="260" y="71"/>
                </a:cubicBezTo>
                <a:cubicBezTo>
                  <a:pt x="259" y="72"/>
                  <a:pt x="259" y="72"/>
                  <a:pt x="259" y="73"/>
                </a:cubicBezTo>
                <a:cubicBezTo>
                  <a:pt x="257" y="73"/>
                  <a:pt x="254" y="74"/>
                  <a:pt x="253" y="75"/>
                </a:cubicBezTo>
                <a:cubicBezTo>
                  <a:pt x="253" y="75"/>
                  <a:pt x="253" y="75"/>
                  <a:pt x="253" y="74"/>
                </a:cubicBezTo>
                <a:cubicBezTo>
                  <a:pt x="248" y="77"/>
                  <a:pt x="246" y="78"/>
                  <a:pt x="239" y="81"/>
                </a:cubicBezTo>
                <a:cubicBezTo>
                  <a:pt x="240" y="80"/>
                  <a:pt x="244" y="78"/>
                  <a:pt x="245" y="78"/>
                </a:cubicBezTo>
                <a:cubicBezTo>
                  <a:pt x="244" y="78"/>
                  <a:pt x="244" y="76"/>
                  <a:pt x="243" y="77"/>
                </a:cubicBezTo>
                <a:cubicBezTo>
                  <a:pt x="243" y="77"/>
                  <a:pt x="242" y="76"/>
                  <a:pt x="243" y="75"/>
                </a:cubicBezTo>
                <a:cubicBezTo>
                  <a:pt x="244" y="75"/>
                  <a:pt x="244" y="75"/>
                  <a:pt x="245" y="75"/>
                </a:cubicBezTo>
                <a:cubicBezTo>
                  <a:pt x="247" y="74"/>
                  <a:pt x="243" y="74"/>
                  <a:pt x="246" y="73"/>
                </a:cubicBezTo>
                <a:cubicBezTo>
                  <a:pt x="245" y="73"/>
                  <a:pt x="244" y="74"/>
                  <a:pt x="243" y="75"/>
                </a:cubicBezTo>
                <a:cubicBezTo>
                  <a:pt x="243" y="73"/>
                  <a:pt x="250" y="71"/>
                  <a:pt x="252" y="71"/>
                </a:cubicBezTo>
                <a:cubicBezTo>
                  <a:pt x="254" y="70"/>
                  <a:pt x="251" y="70"/>
                  <a:pt x="254" y="69"/>
                </a:cubicBezTo>
                <a:cubicBezTo>
                  <a:pt x="247" y="70"/>
                  <a:pt x="242" y="74"/>
                  <a:pt x="237" y="76"/>
                </a:cubicBezTo>
                <a:cubicBezTo>
                  <a:pt x="236" y="76"/>
                  <a:pt x="237" y="76"/>
                  <a:pt x="237" y="76"/>
                </a:cubicBezTo>
                <a:cubicBezTo>
                  <a:pt x="235" y="77"/>
                  <a:pt x="233" y="78"/>
                  <a:pt x="233" y="78"/>
                </a:cubicBezTo>
                <a:cubicBezTo>
                  <a:pt x="234" y="77"/>
                  <a:pt x="235" y="77"/>
                  <a:pt x="235" y="76"/>
                </a:cubicBezTo>
                <a:cubicBezTo>
                  <a:pt x="232" y="77"/>
                  <a:pt x="234" y="77"/>
                  <a:pt x="231" y="78"/>
                </a:cubicBezTo>
                <a:cubicBezTo>
                  <a:pt x="229" y="78"/>
                  <a:pt x="231" y="77"/>
                  <a:pt x="227" y="79"/>
                </a:cubicBezTo>
                <a:cubicBezTo>
                  <a:pt x="227" y="78"/>
                  <a:pt x="230" y="77"/>
                  <a:pt x="231" y="76"/>
                </a:cubicBezTo>
                <a:cubicBezTo>
                  <a:pt x="229" y="77"/>
                  <a:pt x="228" y="77"/>
                  <a:pt x="224" y="79"/>
                </a:cubicBezTo>
                <a:cubicBezTo>
                  <a:pt x="227" y="76"/>
                  <a:pt x="236" y="73"/>
                  <a:pt x="233" y="72"/>
                </a:cubicBezTo>
                <a:cubicBezTo>
                  <a:pt x="233" y="72"/>
                  <a:pt x="231" y="72"/>
                  <a:pt x="231" y="72"/>
                </a:cubicBezTo>
                <a:cubicBezTo>
                  <a:pt x="229" y="73"/>
                  <a:pt x="233" y="72"/>
                  <a:pt x="230" y="73"/>
                </a:cubicBezTo>
                <a:cubicBezTo>
                  <a:pt x="230" y="73"/>
                  <a:pt x="232" y="73"/>
                  <a:pt x="232" y="73"/>
                </a:cubicBezTo>
                <a:cubicBezTo>
                  <a:pt x="227" y="76"/>
                  <a:pt x="222" y="80"/>
                  <a:pt x="219" y="80"/>
                </a:cubicBezTo>
                <a:cubicBezTo>
                  <a:pt x="223" y="79"/>
                  <a:pt x="216" y="80"/>
                  <a:pt x="222" y="77"/>
                </a:cubicBezTo>
                <a:cubicBezTo>
                  <a:pt x="221" y="76"/>
                  <a:pt x="216" y="78"/>
                  <a:pt x="218" y="76"/>
                </a:cubicBezTo>
                <a:cubicBezTo>
                  <a:pt x="217" y="77"/>
                  <a:pt x="210" y="80"/>
                  <a:pt x="210" y="82"/>
                </a:cubicBezTo>
                <a:cubicBezTo>
                  <a:pt x="205" y="84"/>
                  <a:pt x="210" y="81"/>
                  <a:pt x="203" y="85"/>
                </a:cubicBezTo>
                <a:cubicBezTo>
                  <a:pt x="207" y="83"/>
                  <a:pt x="205" y="85"/>
                  <a:pt x="206" y="85"/>
                </a:cubicBezTo>
                <a:cubicBezTo>
                  <a:pt x="203" y="87"/>
                  <a:pt x="205" y="85"/>
                  <a:pt x="204" y="85"/>
                </a:cubicBezTo>
                <a:cubicBezTo>
                  <a:pt x="202" y="86"/>
                  <a:pt x="201" y="88"/>
                  <a:pt x="199" y="88"/>
                </a:cubicBezTo>
                <a:cubicBezTo>
                  <a:pt x="199" y="89"/>
                  <a:pt x="199" y="89"/>
                  <a:pt x="198" y="89"/>
                </a:cubicBezTo>
                <a:cubicBezTo>
                  <a:pt x="200" y="89"/>
                  <a:pt x="202" y="86"/>
                  <a:pt x="203" y="86"/>
                </a:cubicBezTo>
                <a:cubicBezTo>
                  <a:pt x="204" y="87"/>
                  <a:pt x="202" y="88"/>
                  <a:pt x="201" y="88"/>
                </a:cubicBezTo>
                <a:cubicBezTo>
                  <a:pt x="201" y="89"/>
                  <a:pt x="205" y="87"/>
                  <a:pt x="202" y="89"/>
                </a:cubicBezTo>
                <a:cubicBezTo>
                  <a:pt x="202" y="89"/>
                  <a:pt x="204" y="88"/>
                  <a:pt x="205" y="87"/>
                </a:cubicBezTo>
                <a:cubicBezTo>
                  <a:pt x="203" y="89"/>
                  <a:pt x="198" y="91"/>
                  <a:pt x="198" y="92"/>
                </a:cubicBezTo>
                <a:cubicBezTo>
                  <a:pt x="198" y="92"/>
                  <a:pt x="198" y="91"/>
                  <a:pt x="195" y="93"/>
                </a:cubicBezTo>
                <a:cubicBezTo>
                  <a:pt x="195" y="92"/>
                  <a:pt x="196" y="92"/>
                  <a:pt x="197" y="91"/>
                </a:cubicBezTo>
                <a:cubicBezTo>
                  <a:pt x="196" y="91"/>
                  <a:pt x="194" y="92"/>
                  <a:pt x="192" y="94"/>
                </a:cubicBezTo>
                <a:cubicBezTo>
                  <a:pt x="191" y="94"/>
                  <a:pt x="190" y="94"/>
                  <a:pt x="190" y="93"/>
                </a:cubicBezTo>
                <a:cubicBezTo>
                  <a:pt x="187" y="95"/>
                  <a:pt x="190" y="94"/>
                  <a:pt x="187" y="96"/>
                </a:cubicBezTo>
                <a:cubicBezTo>
                  <a:pt x="189" y="94"/>
                  <a:pt x="184" y="97"/>
                  <a:pt x="184" y="96"/>
                </a:cubicBezTo>
                <a:cubicBezTo>
                  <a:pt x="182" y="98"/>
                  <a:pt x="180" y="99"/>
                  <a:pt x="179" y="100"/>
                </a:cubicBezTo>
                <a:cubicBezTo>
                  <a:pt x="179" y="99"/>
                  <a:pt x="179" y="98"/>
                  <a:pt x="181" y="98"/>
                </a:cubicBezTo>
                <a:cubicBezTo>
                  <a:pt x="184" y="96"/>
                  <a:pt x="180" y="98"/>
                  <a:pt x="180" y="97"/>
                </a:cubicBezTo>
                <a:cubicBezTo>
                  <a:pt x="184" y="95"/>
                  <a:pt x="186" y="93"/>
                  <a:pt x="191" y="90"/>
                </a:cubicBezTo>
                <a:cubicBezTo>
                  <a:pt x="188" y="92"/>
                  <a:pt x="189" y="92"/>
                  <a:pt x="192" y="90"/>
                </a:cubicBezTo>
                <a:cubicBezTo>
                  <a:pt x="194" y="88"/>
                  <a:pt x="194" y="88"/>
                  <a:pt x="198" y="86"/>
                </a:cubicBezTo>
                <a:cubicBezTo>
                  <a:pt x="200" y="85"/>
                  <a:pt x="196" y="86"/>
                  <a:pt x="200" y="84"/>
                </a:cubicBezTo>
                <a:cubicBezTo>
                  <a:pt x="199" y="85"/>
                  <a:pt x="204" y="82"/>
                  <a:pt x="204" y="84"/>
                </a:cubicBezTo>
                <a:cubicBezTo>
                  <a:pt x="204" y="84"/>
                  <a:pt x="206" y="83"/>
                  <a:pt x="208" y="82"/>
                </a:cubicBezTo>
                <a:cubicBezTo>
                  <a:pt x="208" y="81"/>
                  <a:pt x="209" y="81"/>
                  <a:pt x="209" y="81"/>
                </a:cubicBezTo>
                <a:cubicBezTo>
                  <a:pt x="209" y="80"/>
                  <a:pt x="205" y="82"/>
                  <a:pt x="207" y="82"/>
                </a:cubicBezTo>
                <a:cubicBezTo>
                  <a:pt x="205" y="83"/>
                  <a:pt x="203" y="84"/>
                  <a:pt x="203" y="83"/>
                </a:cubicBezTo>
                <a:cubicBezTo>
                  <a:pt x="206" y="81"/>
                  <a:pt x="206" y="81"/>
                  <a:pt x="206" y="81"/>
                </a:cubicBezTo>
                <a:cubicBezTo>
                  <a:pt x="206" y="81"/>
                  <a:pt x="205" y="82"/>
                  <a:pt x="206" y="82"/>
                </a:cubicBezTo>
                <a:cubicBezTo>
                  <a:pt x="208" y="81"/>
                  <a:pt x="207" y="81"/>
                  <a:pt x="207" y="80"/>
                </a:cubicBezTo>
                <a:cubicBezTo>
                  <a:pt x="208" y="79"/>
                  <a:pt x="209" y="80"/>
                  <a:pt x="210" y="79"/>
                </a:cubicBezTo>
                <a:cubicBezTo>
                  <a:pt x="212" y="78"/>
                  <a:pt x="209" y="81"/>
                  <a:pt x="213" y="79"/>
                </a:cubicBezTo>
                <a:cubicBezTo>
                  <a:pt x="215" y="78"/>
                  <a:pt x="214" y="77"/>
                  <a:pt x="216" y="77"/>
                </a:cubicBezTo>
                <a:cubicBezTo>
                  <a:pt x="218" y="75"/>
                  <a:pt x="218" y="73"/>
                  <a:pt x="217" y="73"/>
                </a:cubicBezTo>
                <a:cubicBezTo>
                  <a:pt x="216" y="74"/>
                  <a:pt x="216" y="74"/>
                  <a:pt x="213" y="75"/>
                </a:cubicBezTo>
                <a:cubicBezTo>
                  <a:pt x="213" y="74"/>
                  <a:pt x="213" y="74"/>
                  <a:pt x="213" y="74"/>
                </a:cubicBezTo>
                <a:cubicBezTo>
                  <a:pt x="219" y="70"/>
                  <a:pt x="218" y="72"/>
                  <a:pt x="221" y="70"/>
                </a:cubicBezTo>
                <a:cubicBezTo>
                  <a:pt x="222" y="70"/>
                  <a:pt x="220" y="71"/>
                  <a:pt x="219" y="72"/>
                </a:cubicBezTo>
                <a:cubicBezTo>
                  <a:pt x="218" y="73"/>
                  <a:pt x="221" y="71"/>
                  <a:pt x="219" y="73"/>
                </a:cubicBezTo>
                <a:cubicBezTo>
                  <a:pt x="219" y="73"/>
                  <a:pt x="223" y="71"/>
                  <a:pt x="222" y="72"/>
                </a:cubicBezTo>
                <a:cubicBezTo>
                  <a:pt x="224" y="71"/>
                  <a:pt x="221" y="72"/>
                  <a:pt x="221" y="71"/>
                </a:cubicBezTo>
                <a:cubicBezTo>
                  <a:pt x="224" y="70"/>
                  <a:pt x="221" y="70"/>
                  <a:pt x="224" y="68"/>
                </a:cubicBezTo>
                <a:cubicBezTo>
                  <a:pt x="224" y="68"/>
                  <a:pt x="224" y="68"/>
                  <a:pt x="224" y="68"/>
                </a:cubicBezTo>
                <a:cubicBezTo>
                  <a:pt x="223" y="68"/>
                  <a:pt x="223" y="69"/>
                  <a:pt x="221" y="70"/>
                </a:cubicBezTo>
                <a:cubicBezTo>
                  <a:pt x="224" y="66"/>
                  <a:pt x="231" y="66"/>
                  <a:pt x="235" y="63"/>
                </a:cubicBezTo>
                <a:cubicBezTo>
                  <a:pt x="234" y="63"/>
                  <a:pt x="233" y="64"/>
                  <a:pt x="234" y="62"/>
                </a:cubicBezTo>
                <a:cubicBezTo>
                  <a:pt x="231" y="63"/>
                  <a:pt x="234" y="63"/>
                  <a:pt x="231" y="64"/>
                </a:cubicBezTo>
                <a:cubicBezTo>
                  <a:pt x="233" y="63"/>
                  <a:pt x="232" y="63"/>
                  <a:pt x="234" y="61"/>
                </a:cubicBezTo>
                <a:cubicBezTo>
                  <a:pt x="236" y="60"/>
                  <a:pt x="235" y="61"/>
                  <a:pt x="234" y="61"/>
                </a:cubicBezTo>
                <a:cubicBezTo>
                  <a:pt x="235" y="61"/>
                  <a:pt x="236" y="61"/>
                  <a:pt x="236" y="62"/>
                </a:cubicBezTo>
                <a:cubicBezTo>
                  <a:pt x="239" y="60"/>
                  <a:pt x="239" y="60"/>
                  <a:pt x="241" y="59"/>
                </a:cubicBezTo>
                <a:cubicBezTo>
                  <a:pt x="240" y="60"/>
                  <a:pt x="244" y="58"/>
                  <a:pt x="245" y="58"/>
                </a:cubicBezTo>
                <a:cubicBezTo>
                  <a:pt x="248" y="57"/>
                  <a:pt x="244" y="57"/>
                  <a:pt x="247" y="57"/>
                </a:cubicBezTo>
                <a:cubicBezTo>
                  <a:pt x="249" y="55"/>
                  <a:pt x="249" y="56"/>
                  <a:pt x="249" y="56"/>
                </a:cubicBezTo>
                <a:cubicBezTo>
                  <a:pt x="248" y="58"/>
                  <a:pt x="246" y="58"/>
                  <a:pt x="244" y="59"/>
                </a:cubicBezTo>
                <a:cubicBezTo>
                  <a:pt x="245" y="59"/>
                  <a:pt x="246" y="59"/>
                  <a:pt x="244" y="61"/>
                </a:cubicBezTo>
                <a:cubicBezTo>
                  <a:pt x="244" y="61"/>
                  <a:pt x="245" y="60"/>
                  <a:pt x="245" y="61"/>
                </a:cubicBezTo>
                <a:cubicBezTo>
                  <a:pt x="245" y="60"/>
                  <a:pt x="245" y="60"/>
                  <a:pt x="246" y="59"/>
                </a:cubicBezTo>
                <a:cubicBezTo>
                  <a:pt x="247" y="59"/>
                  <a:pt x="248" y="59"/>
                  <a:pt x="248" y="59"/>
                </a:cubicBezTo>
                <a:cubicBezTo>
                  <a:pt x="250" y="58"/>
                  <a:pt x="245" y="59"/>
                  <a:pt x="246" y="59"/>
                </a:cubicBezTo>
                <a:cubicBezTo>
                  <a:pt x="248" y="57"/>
                  <a:pt x="253" y="56"/>
                  <a:pt x="253" y="55"/>
                </a:cubicBezTo>
                <a:cubicBezTo>
                  <a:pt x="255" y="54"/>
                  <a:pt x="255" y="55"/>
                  <a:pt x="257" y="55"/>
                </a:cubicBezTo>
                <a:cubicBezTo>
                  <a:pt x="257" y="54"/>
                  <a:pt x="264" y="50"/>
                  <a:pt x="267" y="50"/>
                </a:cubicBezTo>
                <a:cubicBezTo>
                  <a:pt x="271" y="49"/>
                  <a:pt x="268" y="48"/>
                  <a:pt x="268" y="48"/>
                </a:cubicBezTo>
                <a:cubicBezTo>
                  <a:pt x="266" y="49"/>
                  <a:pt x="263" y="49"/>
                  <a:pt x="263" y="50"/>
                </a:cubicBezTo>
                <a:cubicBezTo>
                  <a:pt x="263" y="50"/>
                  <a:pt x="265" y="50"/>
                  <a:pt x="266" y="49"/>
                </a:cubicBezTo>
                <a:cubicBezTo>
                  <a:pt x="263" y="51"/>
                  <a:pt x="256" y="53"/>
                  <a:pt x="253" y="55"/>
                </a:cubicBezTo>
                <a:cubicBezTo>
                  <a:pt x="253" y="54"/>
                  <a:pt x="252" y="54"/>
                  <a:pt x="254" y="53"/>
                </a:cubicBezTo>
                <a:cubicBezTo>
                  <a:pt x="256" y="52"/>
                  <a:pt x="258" y="52"/>
                  <a:pt x="258" y="51"/>
                </a:cubicBezTo>
                <a:cubicBezTo>
                  <a:pt x="261" y="50"/>
                  <a:pt x="259" y="52"/>
                  <a:pt x="257" y="52"/>
                </a:cubicBezTo>
                <a:cubicBezTo>
                  <a:pt x="261" y="51"/>
                  <a:pt x="263" y="49"/>
                  <a:pt x="267" y="48"/>
                </a:cubicBezTo>
                <a:cubicBezTo>
                  <a:pt x="262" y="49"/>
                  <a:pt x="253" y="52"/>
                  <a:pt x="247" y="55"/>
                </a:cubicBezTo>
                <a:cubicBezTo>
                  <a:pt x="244" y="56"/>
                  <a:pt x="242" y="56"/>
                  <a:pt x="242" y="55"/>
                </a:cubicBezTo>
                <a:cubicBezTo>
                  <a:pt x="240" y="56"/>
                  <a:pt x="242" y="56"/>
                  <a:pt x="242" y="57"/>
                </a:cubicBezTo>
                <a:cubicBezTo>
                  <a:pt x="240" y="57"/>
                  <a:pt x="241" y="58"/>
                  <a:pt x="239" y="58"/>
                </a:cubicBezTo>
                <a:cubicBezTo>
                  <a:pt x="238" y="58"/>
                  <a:pt x="240" y="57"/>
                  <a:pt x="239" y="57"/>
                </a:cubicBezTo>
                <a:cubicBezTo>
                  <a:pt x="238" y="57"/>
                  <a:pt x="236" y="58"/>
                  <a:pt x="234" y="59"/>
                </a:cubicBezTo>
                <a:cubicBezTo>
                  <a:pt x="233" y="60"/>
                  <a:pt x="235" y="59"/>
                  <a:pt x="234" y="60"/>
                </a:cubicBezTo>
                <a:cubicBezTo>
                  <a:pt x="236" y="59"/>
                  <a:pt x="235" y="59"/>
                  <a:pt x="235" y="59"/>
                </a:cubicBezTo>
                <a:cubicBezTo>
                  <a:pt x="237" y="57"/>
                  <a:pt x="237" y="58"/>
                  <a:pt x="239" y="58"/>
                </a:cubicBezTo>
                <a:cubicBezTo>
                  <a:pt x="238" y="59"/>
                  <a:pt x="227" y="63"/>
                  <a:pt x="229" y="64"/>
                </a:cubicBezTo>
                <a:cubicBezTo>
                  <a:pt x="228" y="64"/>
                  <a:pt x="227" y="64"/>
                  <a:pt x="226" y="64"/>
                </a:cubicBezTo>
                <a:cubicBezTo>
                  <a:pt x="229" y="61"/>
                  <a:pt x="225" y="63"/>
                  <a:pt x="223" y="62"/>
                </a:cubicBezTo>
                <a:cubicBezTo>
                  <a:pt x="222" y="63"/>
                  <a:pt x="222" y="63"/>
                  <a:pt x="220" y="64"/>
                </a:cubicBezTo>
                <a:cubicBezTo>
                  <a:pt x="220" y="64"/>
                  <a:pt x="221" y="63"/>
                  <a:pt x="221" y="63"/>
                </a:cubicBezTo>
                <a:cubicBezTo>
                  <a:pt x="216" y="65"/>
                  <a:pt x="222" y="64"/>
                  <a:pt x="217" y="66"/>
                </a:cubicBezTo>
                <a:cubicBezTo>
                  <a:pt x="217" y="65"/>
                  <a:pt x="218" y="65"/>
                  <a:pt x="218" y="64"/>
                </a:cubicBezTo>
                <a:cubicBezTo>
                  <a:pt x="213" y="68"/>
                  <a:pt x="214" y="68"/>
                  <a:pt x="210" y="70"/>
                </a:cubicBezTo>
                <a:cubicBezTo>
                  <a:pt x="209" y="69"/>
                  <a:pt x="209" y="69"/>
                  <a:pt x="209" y="69"/>
                </a:cubicBezTo>
                <a:cubicBezTo>
                  <a:pt x="209" y="69"/>
                  <a:pt x="207" y="71"/>
                  <a:pt x="205" y="72"/>
                </a:cubicBezTo>
                <a:cubicBezTo>
                  <a:pt x="205" y="72"/>
                  <a:pt x="207" y="72"/>
                  <a:pt x="204" y="74"/>
                </a:cubicBezTo>
                <a:cubicBezTo>
                  <a:pt x="204" y="73"/>
                  <a:pt x="205" y="72"/>
                  <a:pt x="203" y="73"/>
                </a:cubicBezTo>
                <a:cubicBezTo>
                  <a:pt x="201" y="75"/>
                  <a:pt x="199" y="76"/>
                  <a:pt x="198" y="77"/>
                </a:cubicBezTo>
                <a:cubicBezTo>
                  <a:pt x="199" y="76"/>
                  <a:pt x="202" y="75"/>
                  <a:pt x="198" y="78"/>
                </a:cubicBezTo>
                <a:cubicBezTo>
                  <a:pt x="199" y="78"/>
                  <a:pt x="201" y="77"/>
                  <a:pt x="203" y="75"/>
                </a:cubicBezTo>
                <a:cubicBezTo>
                  <a:pt x="203" y="76"/>
                  <a:pt x="196" y="80"/>
                  <a:pt x="194" y="81"/>
                </a:cubicBezTo>
                <a:cubicBezTo>
                  <a:pt x="197" y="79"/>
                  <a:pt x="196" y="79"/>
                  <a:pt x="197" y="77"/>
                </a:cubicBezTo>
                <a:cubicBezTo>
                  <a:pt x="194" y="79"/>
                  <a:pt x="195" y="78"/>
                  <a:pt x="192" y="80"/>
                </a:cubicBezTo>
                <a:cubicBezTo>
                  <a:pt x="191" y="80"/>
                  <a:pt x="192" y="80"/>
                  <a:pt x="192" y="81"/>
                </a:cubicBezTo>
                <a:cubicBezTo>
                  <a:pt x="187" y="83"/>
                  <a:pt x="184" y="85"/>
                  <a:pt x="179" y="89"/>
                </a:cubicBezTo>
                <a:cubicBezTo>
                  <a:pt x="179" y="89"/>
                  <a:pt x="180" y="89"/>
                  <a:pt x="180" y="89"/>
                </a:cubicBezTo>
                <a:cubicBezTo>
                  <a:pt x="181" y="88"/>
                  <a:pt x="181" y="88"/>
                  <a:pt x="183" y="87"/>
                </a:cubicBezTo>
                <a:cubicBezTo>
                  <a:pt x="182" y="88"/>
                  <a:pt x="182" y="89"/>
                  <a:pt x="182" y="90"/>
                </a:cubicBezTo>
                <a:cubicBezTo>
                  <a:pt x="179" y="91"/>
                  <a:pt x="178" y="93"/>
                  <a:pt x="177" y="92"/>
                </a:cubicBezTo>
                <a:cubicBezTo>
                  <a:pt x="176" y="94"/>
                  <a:pt x="174" y="95"/>
                  <a:pt x="172" y="96"/>
                </a:cubicBezTo>
                <a:cubicBezTo>
                  <a:pt x="171" y="96"/>
                  <a:pt x="173" y="94"/>
                  <a:pt x="173" y="94"/>
                </a:cubicBezTo>
                <a:cubicBezTo>
                  <a:pt x="169" y="96"/>
                  <a:pt x="172" y="96"/>
                  <a:pt x="171" y="97"/>
                </a:cubicBezTo>
                <a:cubicBezTo>
                  <a:pt x="171" y="97"/>
                  <a:pt x="172" y="96"/>
                  <a:pt x="173" y="95"/>
                </a:cubicBezTo>
                <a:cubicBezTo>
                  <a:pt x="173" y="96"/>
                  <a:pt x="169" y="100"/>
                  <a:pt x="173" y="97"/>
                </a:cubicBezTo>
                <a:cubicBezTo>
                  <a:pt x="171" y="99"/>
                  <a:pt x="166" y="102"/>
                  <a:pt x="166" y="101"/>
                </a:cubicBezTo>
                <a:cubicBezTo>
                  <a:pt x="169" y="98"/>
                  <a:pt x="167" y="98"/>
                  <a:pt x="169" y="97"/>
                </a:cubicBezTo>
                <a:cubicBezTo>
                  <a:pt x="168" y="96"/>
                  <a:pt x="165" y="99"/>
                  <a:pt x="163" y="101"/>
                </a:cubicBezTo>
                <a:cubicBezTo>
                  <a:pt x="163" y="101"/>
                  <a:pt x="162" y="101"/>
                  <a:pt x="162" y="101"/>
                </a:cubicBezTo>
                <a:cubicBezTo>
                  <a:pt x="162" y="101"/>
                  <a:pt x="163" y="100"/>
                  <a:pt x="163" y="100"/>
                </a:cubicBezTo>
                <a:cubicBezTo>
                  <a:pt x="163" y="100"/>
                  <a:pt x="162" y="100"/>
                  <a:pt x="161" y="101"/>
                </a:cubicBezTo>
                <a:cubicBezTo>
                  <a:pt x="162" y="102"/>
                  <a:pt x="162" y="102"/>
                  <a:pt x="158" y="102"/>
                </a:cubicBezTo>
                <a:cubicBezTo>
                  <a:pt x="157" y="104"/>
                  <a:pt x="161" y="102"/>
                  <a:pt x="157" y="105"/>
                </a:cubicBezTo>
                <a:cubicBezTo>
                  <a:pt x="157" y="104"/>
                  <a:pt x="155" y="105"/>
                  <a:pt x="154" y="106"/>
                </a:cubicBezTo>
                <a:cubicBezTo>
                  <a:pt x="157" y="105"/>
                  <a:pt x="154" y="107"/>
                  <a:pt x="154" y="107"/>
                </a:cubicBezTo>
                <a:cubicBezTo>
                  <a:pt x="152" y="109"/>
                  <a:pt x="153" y="108"/>
                  <a:pt x="151" y="109"/>
                </a:cubicBezTo>
                <a:cubicBezTo>
                  <a:pt x="151" y="109"/>
                  <a:pt x="153" y="108"/>
                  <a:pt x="152" y="108"/>
                </a:cubicBezTo>
                <a:cubicBezTo>
                  <a:pt x="152" y="108"/>
                  <a:pt x="152" y="108"/>
                  <a:pt x="151" y="108"/>
                </a:cubicBezTo>
                <a:cubicBezTo>
                  <a:pt x="150" y="109"/>
                  <a:pt x="151" y="109"/>
                  <a:pt x="150" y="110"/>
                </a:cubicBezTo>
                <a:cubicBezTo>
                  <a:pt x="150" y="111"/>
                  <a:pt x="153" y="108"/>
                  <a:pt x="150" y="111"/>
                </a:cubicBezTo>
                <a:cubicBezTo>
                  <a:pt x="151" y="111"/>
                  <a:pt x="154" y="109"/>
                  <a:pt x="154" y="108"/>
                </a:cubicBezTo>
                <a:cubicBezTo>
                  <a:pt x="154" y="109"/>
                  <a:pt x="156" y="108"/>
                  <a:pt x="156" y="108"/>
                </a:cubicBezTo>
                <a:cubicBezTo>
                  <a:pt x="154" y="110"/>
                  <a:pt x="154" y="109"/>
                  <a:pt x="153" y="110"/>
                </a:cubicBezTo>
                <a:cubicBezTo>
                  <a:pt x="152" y="111"/>
                  <a:pt x="149" y="113"/>
                  <a:pt x="149" y="114"/>
                </a:cubicBezTo>
                <a:cubicBezTo>
                  <a:pt x="150" y="113"/>
                  <a:pt x="153" y="110"/>
                  <a:pt x="154" y="111"/>
                </a:cubicBezTo>
                <a:cubicBezTo>
                  <a:pt x="151" y="113"/>
                  <a:pt x="152" y="113"/>
                  <a:pt x="153" y="113"/>
                </a:cubicBezTo>
                <a:cubicBezTo>
                  <a:pt x="153" y="113"/>
                  <a:pt x="152" y="113"/>
                  <a:pt x="152" y="113"/>
                </a:cubicBezTo>
                <a:cubicBezTo>
                  <a:pt x="152" y="113"/>
                  <a:pt x="152" y="114"/>
                  <a:pt x="152" y="114"/>
                </a:cubicBezTo>
                <a:cubicBezTo>
                  <a:pt x="150" y="114"/>
                  <a:pt x="153" y="111"/>
                  <a:pt x="149" y="114"/>
                </a:cubicBezTo>
                <a:cubicBezTo>
                  <a:pt x="149" y="116"/>
                  <a:pt x="146" y="119"/>
                  <a:pt x="150" y="117"/>
                </a:cubicBezTo>
                <a:cubicBezTo>
                  <a:pt x="149" y="118"/>
                  <a:pt x="149" y="118"/>
                  <a:pt x="149" y="118"/>
                </a:cubicBezTo>
                <a:cubicBezTo>
                  <a:pt x="147" y="120"/>
                  <a:pt x="146" y="119"/>
                  <a:pt x="147" y="118"/>
                </a:cubicBezTo>
                <a:cubicBezTo>
                  <a:pt x="144" y="118"/>
                  <a:pt x="140" y="124"/>
                  <a:pt x="138" y="124"/>
                </a:cubicBezTo>
                <a:cubicBezTo>
                  <a:pt x="139" y="124"/>
                  <a:pt x="136" y="126"/>
                  <a:pt x="136" y="127"/>
                </a:cubicBezTo>
                <a:cubicBezTo>
                  <a:pt x="137" y="127"/>
                  <a:pt x="140" y="125"/>
                  <a:pt x="143" y="122"/>
                </a:cubicBezTo>
                <a:cubicBezTo>
                  <a:pt x="143" y="122"/>
                  <a:pt x="143" y="122"/>
                  <a:pt x="143" y="122"/>
                </a:cubicBezTo>
                <a:cubicBezTo>
                  <a:pt x="144" y="121"/>
                  <a:pt x="142" y="123"/>
                  <a:pt x="144" y="123"/>
                </a:cubicBezTo>
                <a:cubicBezTo>
                  <a:pt x="142" y="122"/>
                  <a:pt x="139" y="127"/>
                  <a:pt x="138" y="126"/>
                </a:cubicBezTo>
                <a:cubicBezTo>
                  <a:pt x="135" y="128"/>
                  <a:pt x="135" y="129"/>
                  <a:pt x="134" y="130"/>
                </a:cubicBezTo>
                <a:cubicBezTo>
                  <a:pt x="137" y="129"/>
                  <a:pt x="137" y="128"/>
                  <a:pt x="139" y="127"/>
                </a:cubicBezTo>
                <a:cubicBezTo>
                  <a:pt x="139" y="128"/>
                  <a:pt x="140" y="127"/>
                  <a:pt x="139" y="128"/>
                </a:cubicBezTo>
                <a:cubicBezTo>
                  <a:pt x="140" y="128"/>
                  <a:pt x="141" y="127"/>
                  <a:pt x="141" y="127"/>
                </a:cubicBezTo>
                <a:cubicBezTo>
                  <a:pt x="142" y="126"/>
                  <a:pt x="142" y="126"/>
                  <a:pt x="142" y="126"/>
                </a:cubicBezTo>
                <a:cubicBezTo>
                  <a:pt x="143" y="125"/>
                  <a:pt x="144" y="125"/>
                  <a:pt x="146" y="123"/>
                </a:cubicBezTo>
                <a:cubicBezTo>
                  <a:pt x="147" y="121"/>
                  <a:pt x="151" y="120"/>
                  <a:pt x="154" y="116"/>
                </a:cubicBezTo>
                <a:cubicBezTo>
                  <a:pt x="159" y="114"/>
                  <a:pt x="160" y="110"/>
                  <a:pt x="162" y="111"/>
                </a:cubicBezTo>
                <a:cubicBezTo>
                  <a:pt x="165" y="107"/>
                  <a:pt x="169" y="106"/>
                  <a:pt x="173" y="103"/>
                </a:cubicBezTo>
                <a:cubicBezTo>
                  <a:pt x="175" y="101"/>
                  <a:pt x="172" y="103"/>
                  <a:pt x="174" y="102"/>
                </a:cubicBezTo>
                <a:cubicBezTo>
                  <a:pt x="175" y="101"/>
                  <a:pt x="176" y="101"/>
                  <a:pt x="178" y="100"/>
                </a:cubicBezTo>
                <a:cubicBezTo>
                  <a:pt x="174" y="104"/>
                  <a:pt x="169" y="106"/>
                  <a:pt x="163" y="111"/>
                </a:cubicBezTo>
                <a:cubicBezTo>
                  <a:pt x="166" y="111"/>
                  <a:pt x="178" y="99"/>
                  <a:pt x="183" y="98"/>
                </a:cubicBezTo>
                <a:cubicBezTo>
                  <a:pt x="183" y="98"/>
                  <a:pt x="180" y="101"/>
                  <a:pt x="183" y="99"/>
                </a:cubicBezTo>
                <a:cubicBezTo>
                  <a:pt x="183" y="100"/>
                  <a:pt x="177" y="103"/>
                  <a:pt x="177" y="104"/>
                </a:cubicBezTo>
                <a:cubicBezTo>
                  <a:pt x="173" y="106"/>
                  <a:pt x="172" y="108"/>
                  <a:pt x="168" y="110"/>
                </a:cubicBezTo>
                <a:cubicBezTo>
                  <a:pt x="168" y="111"/>
                  <a:pt x="168" y="111"/>
                  <a:pt x="168" y="111"/>
                </a:cubicBezTo>
                <a:cubicBezTo>
                  <a:pt x="170" y="109"/>
                  <a:pt x="173" y="108"/>
                  <a:pt x="176" y="106"/>
                </a:cubicBezTo>
                <a:cubicBezTo>
                  <a:pt x="175" y="107"/>
                  <a:pt x="175" y="107"/>
                  <a:pt x="176" y="107"/>
                </a:cubicBezTo>
                <a:cubicBezTo>
                  <a:pt x="173" y="109"/>
                  <a:pt x="173" y="109"/>
                  <a:pt x="169" y="112"/>
                </a:cubicBezTo>
                <a:cubicBezTo>
                  <a:pt x="168" y="112"/>
                  <a:pt x="168" y="112"/>
                  <a:pt x="168" y="112"/>
                </a:cubicBezTo>
                <a:cubicBezTo>
                  <a:pt x="166" y="114"/>
                  <a:pt x="163" y="116"/>
                  <a:pt x="159" y="119"/>
                </a:cubicBezTo>
                <a:cubicBezTo>
                  <a:pt x="160" y="120"/>
                  <a:pt x="165" y="115"/>
                  <a:pt x="166" y="114"/>
                </a:cubicBezTo>
                <a:cubicBezTo>
                  <a:pt x="167" y="114"/>
                  <a:pt x="166" y="114"/>
                  <a:pt x="166" y="114"/>
                </a:cubicBezTo>
                <a:cubicBezTo>
                  <a:pt x="164" y="116"/>
                  <a:pt x="168" y="113"/>
                  <a:pt x="168" y="114"/>
                </a:cubicBezTo>
                <a:cubicBezTo>
                  <a:pt x="169" y="112"/>
                  <a:pt x="172" y="111"/>
                  <a:pt x="175" y="108"/>
                </a:cubicBezTo>
                <a:cubicBezTo>
                  <a:pt x="175" y="109"/>
                  <a:pt x="174" y="110"/>
                  <a:pt x="174" y="110"/>
                </a:cubicBezTo>
                <a:cubicBezTo>
                  <a:pt x="176" y="108"/>
                  <a:pt x="181" y="104"/>
                  <a:pt x="183" y="104"/>
                </a:cubicBezTo>
                <a:cubicBezTo>
                  <a:pt x="185" y="102"/>
                  <a:pt x="189" y="100"/>
                  <a:pt x="190" y="98"/>
                </a:cubicBezTo>
                <a:cubicBezTo>
                  <a:pt x="191" y="98"/>
                  <a:pt x="196" y="95"/>
                  <a:pt x="199" y="93"/>
                </a:cubicBezTo>
                <a:cubicBezTo>
                  <a:pt x="199" y="93"/>
                  <a:pt x="198" y="94"/>
                  <a:pt x="198" y="94"/>
                </a:cubicBezTo>
                <a:cubicBezTo>
                  <a:pt x="203" y="90"/>
                  <a:pt x="208" y="88"/>
                  <a:pt x="215" y="83"/>
                </a:cubicBezTo>
                <a:cubicBezTo>
                  <a:pt x="214" y="84"/>
                  <a:pt x="214" y="85"/>
                  <a:pt x="215" y="84"/>
                </a:cubicBezTo>
                <a:cubicBezTo>
                  <a:pt x="218" y="83"/>
                  <a:pt x="214" y="85"/>
                  <a:pt x="215" y="85"/>
                </a:cubicBezTo>
                <a:cubicBezTo>
                  <a:pt x="212" y="86"/>
                  <a:pt x="211" y="87"/>
                  <a:pt x="208" y="88"/>
                </a:cubicBezTo>
                <a:cubicBezTo>
                  <a:pt x="206" y="89"/>
                  <a:pt x="209" y="88"/>
                  <a:pt x="209" y="89"/>
                </a:cubicBezTo>
                <a:cubicBezTo>
                  <a:pt x="204" y="91"/>
                  <a:pt x="202" y="93"/>
                  <a:pt x="200" y="95"/>
                </a:cubicBezTo>
                <a:cubicBezTo>
                  <a:pt x="198" y="95"/>
                  <a:pt x="196" y="97"/>
                  <a:pt x="194" y="98"/>
                </a:cubicBezTo>
                <a:cubicBezTo>
                  <a:pt x="193" y="99"/>
                  <a:pt x="193" y="99"/>
                  <a:pt x="193" y="99"/>
                </a:cubicBezTo>
                <a:cubicBezTo>
                  <a:pt x="190" y="100"/>
                  <a:pt x="188" y="102"/>
                  <a:pt x="184" y="105"/>
                </a:cubicBezTo>
                <a:cubicBezTo>
                  <a:pt x="184" y="104"/>
                  <a:pt x="184" y="104"/>
                  <a:pt x="184" y="104"/>
                </a:cubicBezTo>
                <a:cubicBezTo>
                  <a:pt x="183" y="105"/>
                  <a:pt x="182" y="106"/>
                  <a:pt x="182" y="106"/>
                </a:cubicBezTo>
                <a:cubicBezTo>
                  <a:pt x="182" y="106"/>
                  <a:pt x="175" y="111"/>
                  <a:pt x="170" y="115"/>
                </a:cubicBezTo>
                <a:cubicBezTo>
                  <a:pt x="170" y="115"/>
                  <a:pt x="170" y="115"/>
                  <a:pt x="170" y="115"/>
                </a:cubicBezTo>
                <a:cubicBezTo>
                  <a:pt x="164" y="119"/>
                  <a:pt x="167" y="119"/>
                  <a:pt x="161" y="123"/>
                </a:cubicBezTo>
                <a:cubicBezTo>
                  <a:pt x="162" y="123"/>
                  <a:pt x="161" y="124"/>
                  <a:pt x="162" y="123"/>
                </a:cubicBezTo>
                <a:cubicBezTo>
                  <a:pt x="161" y="124"/>
                  <a:pt x="156" y="128"/>
                  <a:pt x="156" y="128"/>
                </a:cubicBezTo>
                <a:cubicBezTo>
                  <a:pt x="155" y="128"/>
                  <a:pt x="156" y="129"/>
                  <a:pt x="155" y="130"/>
                </a:cubicBezTo>
                <a:cubicBezTo>
                  <a:pt x="152" y="130"/>
                  <a:pt x="154" y="128"/>
                  <a:pt x="154" y="127"/>
                </a:cubicBezTo>
                <a:cubicBezTo>
                  <a:pt x="151" y="129"/>
                  <a:pt x="154" y="128"/>
                  <a:pt x="151" y="131"/>
                </a:cubicBezTo>
                <a:cubicBezTo>
                  <a:pt x="151" y="131"/>
                  <a:pt x="152" y="130"/>
                  <a:pt x="152" y="131"/>
                </a:cubicBezTo>
                <a:cubicBezTo>
                  <a:pt x="149" y="133"/>
                  <a:pt x="150" y="133"/>
                  <a:pt x="148" y="135"/>
                </a:cubicBezTo>
                <a:cubicBezTo>
                  <a:pt x="146" y="136"/>
                  <a:pt x="146" y="137"/>
                  <a:pt x="145" y="138"/>
                </a:cubicBezTo>
                <a:cubicBezTo>
                  <a:pt x="145" y="137"/>
                  <a:pt x="145" y="137"/>
                  <a:pt x="142" y="139"/>
                </a:cubicBezTo>
                <a:cubicBezTo>
                  <a:pt x="140" y="141"/>
                  <a:pt x="144" y="138"/>
                  <a:pt x="143" y="139"/>
                </a:cubicBezTo>
                <a:cubicBezTo>
                  <a:pt x="142" y="140"/>
                  <a:pt x="139" y="142"/>
                  <a:pt x="141" y="141"/>
                </a:cubicBezTo>
                <a:cubicBezTo>
                  <a:pt x="141" y="141"/>
                  <a:pt x="139" y="143"/>
                  <a:pt x="139" y="142"/>
                </a:cubicBezTo>
                <a:cubicBezTo>
                  <a:pt x="138" y="144"/>
                  <a:pt x="137" y="145"/>
                  <a:pt x="135" y="148"/>
                </a:cubicBezTo>
                <a:cubicBezTo>
                  <a:pt x="139" y="145"/>
                  <a:pt x="143" y="141"/>
                  <a:pt x="147" y="137"/>
                </a:cubicBezTo>
                <a:cubicBezTo>
                  <a:pt x="149" y="137"/>
                  <a:pt x="147" y="138"/>
                  <a:pt x="149" y="137"/>
                </a:cubicBezTo>
                <a:cubicBezTo>
                  <a:pt x="151" y="135"/>
                  <a:pt x="151" y="135"/>
                  <a:pt x="151" y="134"/>
                </a:cubicBezTo>
                <a:cubicBezTo>
                  <a:pt x="154" y="132"/>
                  <a:pt x="152" y="134"/>
                  <a:pt x="151" y="135"/>
                </a:cubicBezTo>
                <a:cubicBezTo>
                  <a:pt x="152" y="135"/>
                  <a:pt x="154" y="133"/>
                  <a:pt x="156" y="132"/>
                </a:cubicBezTo>
                <a:cubicBezTo>
                  <a:pt x="153" y="132"/>
                  <a:pt x="159" y="128"/>
                  <a:pt x="161" y="127"/>
                </a:cubicBezTo>
                <a:cubicBezTo>
                  <a:pt x="163" y="125"/>
                  <a:pt x="159" y="129"/>
                  <a:pt x="157" y="130"/>
                </a:cubicBezTo>
                <a:cubicBezTo>
                  <a:pt x="159" y="130"/>
                  <a:pt x="156" y="132"/>
                  <a:pt x="156" y="133"/>
                </a:cubicBezTo>
                <a:cubicBezTo>
                  <a:pt x="155" y="134"/>
                  <a:pt x="150" y="138"/>
                  <a:pt x="150" y="139"/>
                </a:cubicBezTo>
                <a:cubicBezTo>
                  <a:pt x="148" y="140"/>
                  <a:pt x="146" y="141"/>
                  <a:pt x="145" y="143"/>
                </a:cubicBezTo>
                <a:cubicBezTo>
                  <a:pt x="144" y="143"/>
                  <a:pt x="145" y="143"/>
                  <a:pt x="145" y="142"/>
                </a:cubicBezTo>
                <a:cubicBezTo>
                  <a:pt x="144" y="145"/>
                  <a:pt x="143" y="144"/>
                  <a:pt x="141" y="145"/>
                </a:cubicBezTo>
                <a:cubicBezTo>
                  <a:pt x="139" y="147"/>
                  <a:pt x="142" y="145"/>
                  <a:pt x="142" y="146"/>
                </a:cubicBezTo>
                <a:cubicBezTo>
                  <a:pt x="140" y="147"/>
                  <a:pt x="141" y="147"/>
                  <a:pt x="139" y="148"/>
                </a:cubicBezTo>
                <a:cubicBezTo>
                  <a:pt x="138" y="148"/>
                  <a:pt x="138" y="147"/>
                  <a:pt x="140" y="145"/>
                </a:cubicBezTo>
                <a:cubicBezTo>
                  <a:pt x="140" y="145"/>
                  <a:pt x="139" y="145"/>
                  <a:pt x="139" y="145"/>
                </a:cubicBezTo>
                <a:cubicBezTo>
                  <a:pt x="137" y="148"/>
                  <a:pt x="135" y="150"/>
                  <a:pt x="136" y="151"/>
                </a:cubicBezTo>
                <a:cubicBezTo>
                  <a:pt x="134" y="153"/>
                  <a:pt x="135" y="151"/>
                  <a:pt x="133" y="152"/>
                </a:cubicBezTo>
                <a:cubicBezTo>
                  <a:pt x="133" y="153"/>
                  <a:pt x="134" y="153"/>
                  <a:pt x="131" y="156"/>
                </a:cubicBezTo>
                <a:cubicBezTo>
                  <a:pt x="131" y="155"/>
                  <a:pt x="131" y="155"/>
                  <a:pt x="130" y="155"/>
                </a:cubicBezTo>
                <a:cubicBezTo>
                  <a:pt x="130" y="156"/>
                  <a:pt x="129" y="157"/>
                  <a:pt x="129" y="158"/>
                </a:cubicBezTo>
                <a:cubicBezTo>
                  <a:pt x="125" y="161"/>
                  <a:pt x="122" y="164"/>
                  <a:pt x="119" y="167"/>
                </a:cubicBezTo>
                <a:cubicBezTo>
                  <a:pt x="118" y="168"/>
                  <a:pt x="118" y="168"/>
                  <a:pt x="118" y="168"/>
                </a:cubicBezTo>
                <a:cubicBezTo>
                  <a:pt x="116" y="169"/>
                  <a:pt x="117" y="169"/>
                  <a:pt x="115" y="171"/>
                </a:cubicBezTo>
                <a:cubicBezTo>
                  <a:pt x="113" y="171"/>
                  <a:pt x="111" y="174"/>
                  <a:pt x="109" y="175"/>
                </a:cubicBezTo>
                <a:cubicBezTo>
                  <a:pt x="110" y="174"/>
                  <a:pt x="110" y="174"/>
                  <a:pt x="110" y="173"/>
                </a:cubicBezTo>
                <a:cubicBezTo>
                  <a:pt x="114" y="170"/>
                  <a:pt x="118" y="163"/>
                  <a:pt x="121" y="162"/>
                </a:cubicBezTo>
                <a:cubicBezTo>
                  <a:pt x="125" y="157"/>
                  <a:pt x="129" y="153"/>
                  <a:pt x="133" y="151"/>
                </a:cubicBezTo>
                <a:cubicBezTo>
                  <a:pt x="134" y="150"/>
                  <a:pt x="134" y="149"/>
                  <a:pt x="134" y="149"/>
                </a:cubicBezTo>
                <a:cubicBezTo>
                  <a:pt x="134" y="148"/>
                  <a:pt x="130" y="152"/>
                  <a:pt x="130" y="150"/>
                </a:cubicBezTo>
                <a:cubicBezTo>
                  <a:pt x="131" y="150"/>
                  <a:pt x="131" y="150"/>
                  <a:pt x="131" y="150"/>
                </a:cubicBezTo>
                <a:cubicBezTo>
                  <a:pt x="133" y="149"/>
                  <a:pt x="133" y="148"/>
                  <a:pt x="135" y="147"/>
                </a:cubicBezTo>
                <a:cubicBezTo>
                  <a:pt x="126" y="153"/>
                  <a:pt x="125" y="155"/>
                  <a:pt x="119" y="161"/>
                </a:cubicBezTo>
                <a:cubicBezTo>
                  <a:pt x="118" y="160"/>
                  <a:pt x="122" y="157"/>
                  <a:pt x="123" y="155"/>
                </a:cubicBezTo>
                <a:cubicBezTo>
                  <a:pt x="121" y="157"/>
                  <a:pt x="123" y="155"/>
                  <a:pt x="121" y="156"/>
                </a:cubicBezTo>
                <a:cubicBezTo>
                  <a:pt x="121" y="155"/>
                  <a:pt x="123" y="153"/>
                  <a:pt x="123" y="153"/>
                </a:cubicBezTo>
                <a:cubicBezTo>
                  <a:pt x="125" y="151"/>
                  <a:pt x="125" y="153"/>
                  <a:pt x="123" y="155"/>
                </a:cubicBezTo>
                <a:cubicBezTo>
                  <a:pt x="123" y="155"/>
                  <a:pt x="127" y="151"/>
                  <a:pt x="125" y="153"/>
                </a:cubicBezTo>
                <a:cubicBezTo>
                  <a:pt x="128" y="151"/>
                  <a:pt x="128" y="151"/>
                  <a:pt x="131" y="148"/>
                </a:cubicBezTo>
                <a:cubicBezTo>
                  <a:pt x="132" y="145"/>
                  <a:pt x="130" y="145"/>
                  <a:pt x="125" y="149"/>
                </a:cubicBezTo>
                <a:cubicBezTo>
                  <a:pt x="120" y="156"/>
                  <a:pt x="111" y="162"/>
                  <a:pt x="106" y="170"/>
                </a:cubicBezTo>
                <a:cubicBezTo>
                  <a:pt x="104" y="170"/>
                  <a:pt x="103" y="171"/>
                  <a:pt x="102" y="172"/>
                </a:cubicBezTo>
                <a:cubicBezTo>
                  <a:pt x="101" y="173"/>
                  <a:pt x="100" y="174"/>
                  <a:pt x="100" y="174"/>
                </a:cubicBezTo>
                <a:cubicBezTo>
                  <a:pt x="100" y="175"/>
                  <a:pt x="100" y="175"/>
                  <a:pt x="99" y="176"/>
                </a:cubicBezTo>
                <a:cubicBezTo>
                  <a:pt x="100" y="176"/>
                  <a:pt x="100" y="176"/>
                  <a:pt x="100" y="175"/>
                </a:cubicBezTo>
                <a:cubicBezTo>
                  <a:pt x="101" y="176"/>
                  <a:pt x="99" y="176"/>
                  <a:pt x="100" y="177"/>
                </a:cubicBezTo>
                <a:cubicBezTo>
                  <a:pt x="99" y="176"/>
                  <a:pt x="98" y="175"/>
                  <a:pt x="97" y="175"/>
                </a:cubicBezTo>
                <a:cubicBezTo>
                  <a:pt x="97" y="175"/>
                  <a:pt x="97" y="176"/>
                  <a:pt x="97" y="176"/>
                </a:cubicBezTo>
                <a:cubicBezTo>
                  <a:pt x="97" y="175"/>
                  <a:pt x="96" y="177"/>
                  <a:pt x="96" y="176"/>
                </a:cubicBezTo>
                <a:cubicBezTo>
                  <a:pt x="97" y="175"/>
                  <a:pt x="97" y="174"/>
                  <a:pt x="98" y="175"/>
                </a:cubicBezTo>
                <a:cubicBezTo>
                  <a:pt x="98" y="174"/>
                  <a:pt x="97" y="174"/>
                  <a:pt x="98" y="174"/>
                </a:cubicBezTo>
                <a:cubicBezTo>
                  <a:pt x="97" y="173"/>
                  <a:pt x="96" y="175"/>
                  <a:pt x="95" y="176"/>
                </a:cubicBezTo>
                <a:cubicBezTo>
                  <a:pt x="95" y="176"/>
                  <a:pt x="95" y="177"/>
                  <a:pt x="94" y="177"/>
                </a:cubicBezTo>
                <a:cubicBezTo>
                  <a:pt x="95" y="178"/>
                  <a:pt x="95" y="177"/>
                  <a:pt x="96" y="177"/>
                </a:cubicBezTo>
                <a:cubicBezTo>
                  <a:pt x="95" y="178"/>
                  <a:pt x="95" y="178"/>
                  <a:pt x="94" y="178"/>
                </a:cubicBezTo>
                <a:cubicBezTo>
                  <a:pt x="94" y="179"/>
                  <a:pt x="95" y="179"/>
                  <a:pt x="95" y="179"/>
                </a:cubicBezTo>
                <a:cubicBezTo>
                  <a:pt x="94" y="179"/>
                  <a:pt x="92" y="179"/>
                  <a:pt x="92" y="180"/>
                </a:cubicBezTo>
                <a:cubicBezTo>
                  <a:pt x="92" y="180"/>
                  <a:pt x="92" y="180"/>
                  <a:pt x="93" y="180"/>
                </a:cubicBezTo>
                <a:cubicBezTo>
                  <a:pt x="93" y="180"/>
                  <a:pt x="93" y="181"/>
                  <a:pt x="93" y="181"/>
                </a:cubicBezTo>
                <a:cubicBezTo>
                  <a:pt x="92" y="181"/>
                  <a:pt x="92" y="180"/>
                  <a:pt x="92" y="181"/>
                </a:cubicBezTo>
                <a:cubicBezTo>
                  <a:pt x="91" y="181"/>
                  <a:pt x="92" y="181"/>
                  <a:pt x="92" y="181"/>
                </a:cubicBezTo>
                <a:cubicBezTo>
                  <a:pt x="92" y="182"/>
                  <a:pt x="91" y="181"/>
                  <a:pt x="91" y="182"/>
                </a:cubicBezTo>
                <a:cubicBezTo>
                  <a:pt x="90" y="182"/>
                  <a:pt x="90" y="183"/>
                  <a:pt x="89" y="183"/>
                </a:cubicBezTo>
                <a:cubicBezTo>
                  <a:pt x="89" y="183"/>
                  <a:pt x="90" y="182"/>
                  <a:pt x="90" y="183"/>
                </a:cubicBezTo>
                <a:cubicBezTo>
                  <a:pt x="89" y="183"/>
                  <a:pt x="89" y="183"/>
                  <a:pt x="88" y="183"/>
                </a:cubicBezTo>
                <a:cubicBezTo>
                  <a:pt x="87" y="184"/>
                  <a:pt x="88" y="184"/>
                  <a:pt x="88" y="184"/>
                </a:cubicBezTo>
                <a:cubicBezTo>
                  <a:pt x="87" y="184"/>
                  <a:pt x="87" y="186"/>
                  <a:pt x="86" y="186"/>
                </a:cubicBezTo>
                <a:cubicBezTo>
                  <a:pt x="86" y="186"/>
                  <a:pt x="86" y="186"/>
                  <a:pt x="86" y="186"/>
                </a:cubicBezTo>
                <a:cubicBezTo>
                  <a:pt x="86" y="186"/>
                  <a:pt x="86" y="186"/>
                  <a:pt x="85" y="186"/>
                </a:cubicBezTo>
                <a:cubicBezTo>
                  <a:pt x="85" y="186"/>
                  <a:pt x="86" y="186"/>
                  <a:pt x="86" y="186"/>
                </a:cubicBezTo>
                <a:cubicBezTo>
                  <a:pt x="84" y="188"/>
                  <a:pt x="83" y="190"/>
                  <a:pt x="81" y="192"/>
                </a:cubicBezTo>
                <a:cubicBezTo>
                  <a:pt x="81" y="192"/>
                  <a:pt x="81" y="192"/>
                  <a:pt x="81" y="192"/>
                </a:cubicBezTo>
                <a:cubicBezTo>
                  <a:pt x="81" y="193"/>
                  <a:pt x="82" y="192"/>
                  <a:pt x="81" y="193"/>
                </a:cubicBezTo>
                <a:cubicBezTo>
                  <a:pt x="81" y="193"/>
                  <a:pt x="81" y="193"/>
                  <a:pt x="81" y="193"/>
                </a:cubicBezTo>
                <a:cubicBezTo>
                  <a:pt x="80" y="193"/>
                  <a:pt x="80" y="194"/>
                  <a:pt x="80" y="193"/>
                </a:cubicBezTo>
                <a:cubicBezTo>
                  <a:pt x="79" y="193"/>
                  <a:pt x="81" y="192"/>
                  <a:pt x="80" y="192"/>
                </a:cubicBezTo>
                <a:cubicBezTo>
                  <a:pt x="80" y="191"/>
                  <a:pt x="80" y="192"/>
                  <a:pt x="80" y="192"/>
                </a:cubicBezTo>
                <a:cubicBezTo>
                  <a:pt x="79" y="191"/>
                  <a:pt x="80" y="191"/>
                  <a:pt x="81" y="190"/>
                </a:cubicBezTo>
                <a:cubicBezTo>
                  <a:pt x="81" y="191"/>
                  <a:pt x="80" y="191"/>
                  <a:pt x="81" y="191"/>
                </a:cubicBezTo>
                <a:cubicBezTo>
                  <a:pt x="81" y="191"/>
                  <a:pt x="82" y="191"/>
                  <a:pt x="82" y="190"/>
                </a:cubicBezTo>
                <a:cubicBezTo>
                  <a:pt x="82" y="190"/>
                  <a:pt x="81" y="191"/>
                  <a:pt x="81" y="190"/>
                </a:cubicBezTo>
                <a:cubicBezTo>
                  <a:pt x="81" y="189"/>
                  <a:pt x="82" y="190"/>
                  <a:pt x="82" y="190"/>
                </a:cubicBezTo>
                <a:cubicBezTo>
                  <a:pt x="83" y="189"/>
                  <a:pt x="82" y="189"/>
                  <a:pt x="81" y="189"/>
                </a:cubicBezTo>
                <a:cubicBezTo>
                  <a:pt x="81" y="189"/>
                  <a:pt x="81" y="190"/>
                  <a:pt x="81" y="190"/>
                </a:cubicBezTo>
                <a:cubicBezTo>
                  <a:pt x="80" y="190"/>
                  <a:pt x="82" y="188"/>
                  <a:pt x="82" y="188"/>
                </a:cubicBezTo>
                <a:cubicBezTo>
                  <a:pt x="83" y="188"/>
                  <a:pt x="82" y="189"/>
                  <a:pt x="82" y="189"/>
                </a:cubicBezTo>
                <a:cubicBezTo>
                  <a:pt x="83" y="189"/>
                  <a:pt x="83" y="188"/>
                  <a:pt x="83" y="189"/>
                </a:cubicBezTo>
                <a:cubicBezTo>
                  <a:pt x="83" y="188"/>
                  <a:pt x="83" y="188"/>
                  <a:pt x="83" y="187"/>
                </a:cubicBezTo>
                <a:cubicBezTo>
                  <a:pt x="86" y="183"/>
                  <a:pt x="86" y="183"/>
                  <a:pt x="86" y="183"/>
                </a:cubicBezTo>
                <a:cubicBezTo>
                  <a:pt x="86" y="184"/>
                  <a:pt x="86" y="183"/>
                  <a:pt x="87" y="184"/>
                </a:cubicBezTo>
                <a:cubicBezTo>
                  <a:pt x="87" y="183"/>
                  <a:pt x="87" y="183"/>
                  <a:pt x="86" y="183"/>
                </a:cubicBezTo>
                <a:cubicBezTo>
                  <a:pt x="87" y="183"/>
                  <a:pt x="86" y="182"/>
                  <a:pt x="87" y="182"/>
                </a:cubicBezTo>
                <a:cubicBezTo>
                  <a:pt x="87" y="182"/>
                  <a:pt x="87" y="182"/>
                  <a:pt x="87" y="183"/>
                </a:cubicBezTo>
                <a:cubicBezTo>
                  <a:pt x="88" y="182"/>
                  <a:pt x="87" y="182"/>
                  <a:pt x="87" y="182"/>
                </a:cubicBezTo>
                <a:cubicBezTo>
                  <a:pt x="89" y="179"/>
                  <a:pt x="92" y="175"/>
                  <a:pt x="95" y="172"/>
                </a:cubicBezTo>
                <a:cubicBezTo>
                  <a:pt x="95" y="172"/>
                  <a:pt x="95" y="172"/>
                  <a:pt x="95" y="172"/>
                </a:cubicBezTo>
                <a:cubicBezTo>
                  <a:pt x="95" y="172"/>
                  <a:pt x="95" y="171"/>
                  <a:pt x="95" y="171"/>
                </a:cubicBezTo>
                <a:cubicBezTo>
                  <a:pt x="95" y="170"/>
                  <a:pt x="95" y="171"/>
                  <a:pt x="95" y="171"/>
                </a:cubicBezTo>
                <a:cubicBezTo>
                  <a:pt x="95" y="171"/>
                  <a:pt x="95" y="171"/>
                  <a:pt x="95" y="170"/>
                </a:cubicBezTo>
                <a:cubicBezTo>
                  <a:pt x="94" y="170"/>
                  <a:pt x="94" y="170"/>
                  <a:pt x="94" y="171"/>
                </a:cubicBezTo>
                <a:cubicBezTo>
                  <a:pt x="93" y="170"/>
                  <a:pt x="94" y="169"/>
                  <a:pt x="95" y="169"/>
                </a:cubicBezTo>
                <a:cubicBezTo>
                  <a:pt x="95" y="169"/>
                  <a:pt x="94" y="169"/>
                  <a:pt x="95" y="170"/>
                </a:cubicBezTo>
                <a:cubicBezTo>
                  <a:pt x="95" y="170"/>
                  <a:pt x="95" y="169"/>
                  <a:pt x="95" y="169"/>
                </a:cubicBezTo>
                <a:cubicBezTo>
                  <a:pt x="96" y="170"/>
                  <a:pt x="95" y="170"/>
                  <a:pt x="95" y="170"/>
                </a:cubicBezTo>
                <a:cubicBezTo>
                  <a:pt x="96" y="170"/>
                  <a:pt x="96" y="170"/>
                  <a:pt x="96" y="170"/>
                </a:cubicBezTo>
                <a:cubicBezTo>
                  <a:pt x="96" y="168"/>
                  <a:pt x="103" y="164"/>
                  <a:pt x="102" y="163"/>
                </a:cubicBezTo>
                <a:cubicBezTo>
                  <a:pt x="105" y="161"/>
                  <a:pt x="102" y="163"/>
                  <a:pt x="105" y="161"/>
                </a:cubicBezTo>
                <a:cubicBezTo>
                  <a:pt x="107" y="157"/>
                  <a:pt x="113" y="152"/>
                  <a:pt x="118" y="147"/>
                </a:cubicBezTo>
                <a:cubicBezTo>
                  <a:pt x="116" y="151"/>
                  <a:pt x="121" y="145"/>
                  <a:pt x="123" y="143"/>
                </a:cubicBezTo>
                <a:cubicBezTo>
                  <a:pt x="123" y="143"/>
                  <a:pt x="123" y="143"/>
                  <a:pt x="123" y="143"/>
                </a:cubicBezTo>
                <a:cubicBezTo>
                  <a:pt x="124" y="142"/>
                  <a:pt x="124" y="143"/>
                  <a:pt x="126" y="141"/>
                </a:cubicBezTo>
                <a:cubicBezTo>
                  <a:pt x="124" y="141"/>
                  <a:pt x="130" y="137"/>
                  <a:pt x="128" y="138"/>
                </a:cubicBezTo>
                <a:cubicBezTo>
                  <a:pt x="129" y="136"/>
                  <a:pt x="131" y="136"/>
                  <a:pt x="131" y="136"/>
                </a:cubicBezTo>
                <a:cubicBezTo>
                  <a:pt x="132" y="135"/>
                  <a:pt x="131" y="135"/>
                  <a:pt x="131" y="135"/>
                </a:cubicBezTo>
                <a:cubicBezTo>
                  <a:pt x="133" y="134"/>
                  <a:pt x="133" y="133"/>
                  <a:pt x="136" y="131"/>
                </a:cubicBezTo>
                <a:cubicBezTo>
                  <a:pt x="135" y="132"/>
                  <a:pt x="136" y="132"/>
                  <a:pt x="137" y="131"/>
                </a:cubicBezTo>
                <a:cubicBezTo>
                  <a:pt x="141" y="128"/>
                  <a:pt x="136" y="130"/>
                  <a:pt x="139" y="128"/>
                </a:cubicBezTo>
                <a:cubicBezTo>
                  <a:pt x="138" y="128"/>
                  <a:pt x="136" y="130"/>
                  <a:pt x="135" y="130"/>
                </a:cubicBezTo>
                <a:cubicBezTo>
                  <a:pt x="134" y="131"/>
                  <a:pt x="134" y="132"/>
                  <a:pt x="134" y="132"/>
                </a:cubicBezTo>
                <a:cubicBezTo>
                  <a:pt x="130" y="134"/>
                  <a:pt x="128" y="137"/>
                  <a:pt x="123" y="141"/>
                </a:cubicBezTo>
                <a:cubicBezTo>
                  <a:pt x="122" y="141"/>
                  <a:pt x="121" y="143"/>
                  <a:pt x="122" y="141"/>
                </a:cubicBezTo>
                <a:cubicBezTo>
                  <a:pt x="121" y="142"/>
                  <a:pt x="120" y="143"/>
                  <a:pt x="117" y="145"/>
                </a:cubicBezTo>
                <a:cubicBezTo>
                  <a:pt x="121" y="141"/>
                  <a:pt x="127" y="135"/>
                  <a:pt x="130" y="134"/>
                </a:cubicBezTo>
                <a:cubicBezTo>
                  <a:pt x="131" y="133"/>
                  <a:pt x="130" y="132"/>
                  <a:pt x="131" y="132"/>
                </a:cubicBezTo>
                <a:cubicBezTo>
                  <a:pt x="129" y="133"/>
                  <a:pt x="130" y="133"/>
                  <a:pt x="128" y="135"/>
                </a:cubicBezTo>
                <a:cubicBezTo>
                  <a:pt x="131" y="131"/>
                  <a:pt x="126" y="134"/>
                  <a:pt x="127" y="132"/>
                </a:cubicBezTo>
                <a:cubicBezTo>
                  <a:pt x="125" y="133"/>
                  <a:pt x="125" y="133"/>
                  <a:pt x="125" y="133"/>
                </a:cubicBezTo>
                <a:cubicBezTo>
                  <a:pt x="124" y="134"/>
                  <a:pt x="127" y="133"/>
                  <a:pt x="125" y="135"/>
                </a:cubicBezTo>
                <a:cubicBezTo>
                  <a:pt x="126" y="134"/>
                  <a:pt x="126" y="134"/>
                  <a:pt x="126" y="134"/>
                </a:cubicBezTo>
                <a:cubicBezTo>
                  <a:pt x="113" y="146"/>
                  <a:pt x="113" y="146"/>
                  <a:pt x="113" y="146"/>
                </a:cubicBezTo>
                <a:cubicBezTo>
                  <a:pt x="112" y="146"/>
                  <a:pt x="112" y="146"/>
                  <a:pt x="113" y="145"/>
                </a:cubicBezTo>
                <a:cubicBezTo>
                  <a:pt x="111" y="147"/>
                  <a:pt x="111" y="147"/>
                  <a:pt x="111" y="147"/>
                </a:cubicBezTo>
                <a:cubicBezTo>
                  <a:pt x="111" y="148"/>
                  <a:pt x="112" y="146"/>
                  <a:pt x="113" y="146"/>
                </a:cubicBezTo>
                <a:cubicBezTo>
                  <a:pt x="113" y="147"/>
                  <a:pt x="111" y="147"/>
                  <a:pt x="110" y="148"/>
                </a:cubicBezTo>
                <a:cubicBezTo>
                  <a:pt x="106" y="153"/>
                  <a:pt x="106" y="153"/>
                  <a:pt x="106" y="153"/>
                </a:cubicBezTo>
                <a:cubicBezTo>
                  <a:pt x="106" y="150"/>
                  <a:pt x="103" y="155"/>
                  <a:pt x="100" y="157"/>
                </a:cubicBezTo>
                <a:cubicBezTo>
                  <a:pt x="101" y="156"/>
                  <a:pt x="104" y="154"/>
                  <a:pt x="104" y="152"/>
                </a:cubicBezTo>
                <a:cubicBezTo>
                  <a:pt x="108" y="149"/>
                  <a:pt x="109" y="148"/>
                  <a:pt x="111" y="145"/>
                </a:cubicBezTo>
                <a:cubicBezTo>
                  <a:pt x="110" y="145"/>
                  <a:pt x="109" y="147"/>
                  <a:pt x="108" y="148"/>
                </a:cubicBezTo>
                <a:cubicBezTo>
                  <a:pt x="108" y="145"/>
                  <a:pt x="106" y="148"/>
                  <a:pt x="103" y="152"/>
                </a:cubicBezTo>
                <a:cubicBezTo>
                  <a:pt x="105" y="150"/>
                  <a:pt x="103" y="150"/>
                  <a:pt x="101" y="151"/>
                </a:cubicBezTo>
                <a:cubicBezTo>
                  <a:pt x="103" y="149"/>
                  <a:pt x="103" y="149"/>
                  <a:pt x="104" y="149"/>
                </a:cubicBezTo>
                <a:cubicBezTo>
                  <a:pt x="105" y="148"/>
                  <a:pt x="105" y="147"/>
                  <a:pt x="107" y="145"/>
                </a:cubicBezTo>
                <a:cubicBezTo>
                  <a:pt x="108" y="144"/>
                  <a:pt x="108" y="146"/>
                  <a:pt x="109" y="144"/>
                </a:cubicBezTo>
                <a:cubicBezTo>
                  <a:pt x="111" y="142"/>
                  <a:pt x="109" y="141"/>
                  <a:pt x="113" y="139"/>
                </a:cubicBezTo>
                <a:cubicBezTo>
                  <a:pt x="113" y="139"/>
                  <a:pt x="111" y="141"/>
                  <a:pt x="111" y="141"/>
                </a:cubicBezTo>
                <a:cubicBezTo>
                  <a:pt x="114" y="139"/>
                  <a:pt x="114" y="138"/>
                  <a:pt x="113" y="138"/>
                </a:cubicBezTo>
                <a:cubicBezTo>
                  <a:pt x="115" y="136"/>
                  <a:pt x="115" y="137"/>
                  <a:pt x="115" y="137"/>
                </a:cubicBezTo>
                <a:cubicBezTo>
                  <a:pt x="115" y="136"/>
                  <a:pt x="118" y="134"/>
                  <a:pt x="118" y="133"/>
                </a:cubicBezTo>
                <a:cubicBezTo>
                  <a:pt x="118" y="133"/>
                  <a:pt x="116" y="134"/>
                  <a:pt x="115" y="135"/>
                </a:cubicBezTo>
                <a:cubicBezTo>
                  <a:pt x="116" y="134"/>
                  <a:pt x="116" y="134"/>
                  <a:pt x="117" y="132"/>
                </a:cubicBezTo>
                <a:cubicBezTo>
                  <a:pt x="115" y="134"/>
                  <a:pt x="115" y="134"/>
                  <a:pt x="116" y="132"/>
                </a:cubicBezTo>
                <a:cubicBezTo>
                  <a:pt x="115" y="132"/>
                  <a:pt x="115" y="132"/>
                  <a:pt x="115" y="132"/>
                </a:cubicBezTo>
                <a:cubicBezTo>
                  <a:pt x="114" y="133"/>
                  <a:pt x="113" y="134"/>
                  <a:pt x="112" y="135"/>
                </a:cubicBezTo>
                <a:cubicBezTo>
                  <a:pt x="111" y="136"/>
                  <a:pt x="112" y="134"/>
                  <a:pt x="109" y="137"/>
                </a:cubicBezTo>
                <a:cubicBezTo>
                  <a:pt x="111" y="135"/>
                  <a:pt x="109" y="136"/>
                  <a:pt x="110" y="134"/>
                </a:cubicBezTo>
                <a:cubicBezTo>
                  <a:pt x="112" y="133"/>
                  <a:pt x="110" y="133"/>
                  <a:pt x="111" y="133"/>
                </a:cubicBezTo>
                <a:cubicBezTo>
                  <a:pt x="112" y="131"/>
                  <a:pt x="115" y="128"/>
                  <a:pt x="116" y="127"/>
                </a:cubicBezTo>
                <a:cubicBezTo>
                  <a:pt x="118" y="126"/>
                  <a:pt x="119" y="125"/>
                  <a:pt x="120" y="126"/>
                </a:cubicBezTo>
                <a:cubicBezTo>
                  <a:pt x="121" y="125"/>
                  <a:pt x="121" y="124"/>
                  <a:pt x="121" y="124"/>
                </a:cubicBezTo>
                <a:cubicBezTo>
                  <a:pt x="121" y="124"/>
                  <a:pt x="119" y="125"/>
                  <a:pt x="119" y="124"/>
                </a:cubicBezTo>
                <a:cubicBezTo>
                  <a:pt x="122" y="121"/>
                  <a:pt x="125" y="119"/>
                  <a:pt x="126" y="117"/>
                </a:cubicBezTo>
                <a:cubicBezTo>
                  <a:pt x="127" y="116"/>
                  <a:pt x="127" y="116"/>
                  <a:pt x="128" y="116"/>
                </a:cubicBezTo>
                <a:cubicBezTo>
                  <a:pt x="142" y="104"/>
                  <a:pt x="148" y="99"/>
                  <a:pt x="162" y="88"/>
                </a:cubicBezTo>
                <a:cubicBezTo>
                  <a:pt x="163" y="89"/>
                  <a:pt x="163" y="89"/>
                  <a:pt x="164" y="88"/>
                </a:cubicBezTo>
                <a:cubicBezTo>
                  <a:pt x="166" y="86"/>
                  <a:pt x="163" y="88"/>
                  <a:pt x="163" y="88"/>
                </a:cubicBezTo>
                <a:cubicBezTo>
                  <a:pt x="175" y="79"/>
                  <a:pt x="184" y="73"/>
                  <a:pt x="197" y="65"/>
                </a:cubicBezTo>
                <a:cubicBezTo>
                  <a:pt x="197" y="65"/>
                  <a:pt x="196" y="65"/>
                  <a:pt x="195" y="66"/>
                </a:cubicBezTo>
                <a:cubicBezTo>
                  <a:pt x="196" y="65"/>
                  <a:pt x="197" y="65"/>
                  <a:pt x="199" y="63"/>
                </a:cubicBezTo>
                <a:cubicBezTo>
                  <a:pt x="199" y="64"/>
                  <a:pt x="199" y="64"/>
                  <a:pt x="201" y="63"/>
                </a:cubicBezTo>
                <a:cubicBezTo>
                  <a:pt x="202" y="63"/>
                  <a:pt x="201" y="62"/>
                  <a:pt x="201" y="62"/>
                </a:cubicBezTo>
                <a:cubicBezTo>
                  <a:pt x="203" y="61"/>
                  <a:pt x="203" y="61"/>
                  <a:pt x="203" y="62"/>
                </a:cubicBezTo>
                <a:cubicBezTo>
                  <a:pt x="207" y="60"/>
                  <a:pt x="211" y="58"/>
                  <a:pt x="214" y="56"/>
                </a:cubicBezTo>
                <a:cubicBezTo>
                  <a:pt x="213" y="56"/>
                  <a:pt x="212" y="57"/>
                  <a:pt x="210" y="57"/>
                </a:cubicBezTo>
                <a:cubicBezTo>
                  <a:pt x="214" y="54"/>
                  <a:pt x="214" y="57"/>
                  <a:pt x="222" y="53"/>
                </a:cubicBezTo>
                <a:cubicBezTo>
                  <a:pt x="222" y="52"/>
                  <a:pt x="218" y="54"/>
                  <a:pt x="217" y="54"/>
                </a:cubicBezTo>
                <a:cubicBezTo>
                  <a:pt x="219" y="52"/>
                  <a:pt x="216" y="54"/>
                  <a:pt x="216" y="53"/>
                </a:cubicBezTo>
                <a:cubicBezTo>
                  <a:pt x="215" y="53"/>
                  <a:pt x="214" y="54"/>
                  <a:pt x="214" y="54"/>
                </a:cubicBezTo>
                <a:cubicBezTo>
                  <a:pt x="212" y="54"/>
                  <a:pt x="215" y="53"/>
                  <a:pt x="210" y="56"/>
                </a:cubicBezTo>
                <a:cubicBezTo>
                  <a:pt x="211" y="54"/>
                  <a:pt x="217" y="52"/>
                  <a:pt x="219" y="50"/>
                </a:cubicBezTo>
                <a:cubicBezTo>
                  <a:pt x="220" y="50"/>
                  <a:pt x="219" y="51"/>
                  <a:pt x="221" y="50"/>
                </a:cubicBezTo>
                <a:cubicBezTo>
                  <a:pt x="227" y="46"/>
                  <a:pt x="237" y="41"/>
                  <a:pt x="245" y="39"/>
                </a:cubicBezTo>
                <a:cubicBezTo>
                  <a:pt x="246" y="40"/>
                  <a:pt x="242" y="40"/>
                  <a:pt x="241" y="41"/>
                </a:cubicBezTo>
                <a:cubicBezTo>
                  <a:pt x="242" y="41"/>
                  <a:pt x="244" y="40"/>
                  <a:pt x="245" y="40"/>
                </a:cubicBezTo>
                <a:cubicBezTo>
                  <a:pt x="247" y="39"/>
                  <a:pt x="249" y="39"/>
                  <a:pt x="254" y="37"/>
                </a:cubicBezTo>
                <a:cubicBezTo>
                  <a:pt x="252" y="37"/>
                  <a:pt x="247" y="38"/>
                  <a:pt x="253" y="36"/>
                </a:cubicBezTo>
                <a:cubicBezTo>
                  <a:pt x="252" y="36"/>
                  <a:pt x="250" y="37"/>
                  <a:pt x="251" y="36"/>
                </a:cubicBezTo>
                <a:cubicBezTo>
                  <a:pt x="252" y="36"/>
                  <a:pt x="254" y="35"/>
                  <a:pt x="255" y="35"/>
                </a:cubicBezTo>
                <a:cubicBezTo>
                  <a:pt x="257" y="35"/>
                  <a:pt x="255" y="34"/>
                  <a:pt x="258" y="33"/>
                </a:cubicBezTo>
                <a:cubicBezTo>
                  <a:pt x="259" y="34"/>
                  <a:pt x="259" y="34"/>
                  <a:pt x="259" y="34"/>
                </a:cubicBezTo>
                <a:cubicBezTo>
                  <a:pt x="263" y="32"/>
                  <a:pt x="265" y="32"/>
                  <a:pt x="267" y="31"/>
                </a:cubicBezTo>
                <a:cubicBezTo>
                  <a:pt x="273" y="28"/>
                  <a:pt x="273" y="30"/>
                  <a:pt x="279" y="27"/>
                </a:cubicBezTo>
                <a:cubicBezTo>
                  <a:pt x="280" y="27"/>
                  <a:pt x="279" y="27"/>
                  <a:pt x="279" y="28"/>
                </a:cubicBezTo>
                <a:cubicBezTo>
                  <a:pt x="282" y="27"/>
                  <a:pt x="285" y="26"/>
                  <a:pt x="285" y="25"/>
                </a:cubicBezTo>
                <a:cubicBezTo>
                  <a:pt x="288" y="26"/>
                  <a:pt x="294" y="23"/>
                  <a:pt x="301" y="22"/>
                </a:cubicBezTo>
                <a:cubicBezTo>
                  <a:pt x="301" y="21"/>
                  <a:pt x="301" y="21"/>
                  <a:pt x="301" y="21"/>
                </a:cubicBezTo>
                <a:cubicBezTo>
                  <a:pt x="301" y="21"/>
                  <a:pt x="297" y="22"/>
                  <a:pt x="296" y="22"/>
                </a:cubicBezTo>
                <a:cubicBezTo>
                  <a:pt x="298" y="21"/>
                  <a:pt x="297" y="22"/>
                  <a:pt x="298" y="21"/>
                </a:cubicBezTo>
                <a:cubicBezTo>
                  <a:pt x="301" y="20"/>
                  <a:pt x="301" y="20"/>
                  <a:pt x="301" y="20"/>
                </a:cubicBezTo>
                <a:cubicBezTo>
                  <a:pt x="301" y="20"/>
                  <a:pt x="297" y="21"/>
                  <a:pt x="297" y="21"/>
                </a:cubicBezTo>
                <a:cubicBezTo>
                  <a:pt x="300" y="19"/>
                  <a:pt x="301" y="19"/>
                  <a:pt x="305" y="18"/>
                </a:cubicBezTo>
                <a:cubicBezTo>
                  <a:pt x="305" y="19"/>
                  <a:pt x="307" y="18"/>
                  <a:pt x="306" y="19"/>
                </a:cubicBezTo>
                <a:cubicBezTo>
                  <a:pt x="308" y="18"/>
                  <a:pt x="309" y="17"/>
                  <a:pt x="309" y="18"/>
                </a:cubicBezTo>
                <a:cubicBezTo>
                  <a:pt x="316" y="16"/>
                  <a:pt x="316" y="16"/>
                  <a:pt x="322" y="15"/>
                </a:cubicBezTo>
                <a:cubicBezTo>
                  <a:pt x="325" y="15"/>
                  <a:pt x="325" y="14"/>
                  <a:pt x="327" y="13"/>
                </a:cubicBezTo>
                <a:cubicBezTo>
                  <a:pt x="329" y="12"/>
                  <a:pt x="329" y="13"/>
                  <a:pt x="330" y="13"/>
                </a:cubicBezTo>
                <a:cubicBezTo>
                  <a:pt x="332" y="13"/>
                  <a:pt x="332" y="12"/>
                  <a:pt x="334" y="12"/>
                </a:cubicBezTo>
                <a:cubicBezTo>
                  <a:pt x="336" y="12"/>
                  <a:pt x="338" y="11"/>
                  <a:pt x="338" y="12"/>
                </a:cubicBezTo>
                <a:cubicBezTo>
                  <a:pt x="337" y="12"/>
                  <a:pt x="338" y="12"/>
                  <a:pt x="337" y="12"/>
                </a:cubicBezTo>
                <a:cubicBezTo>
                  <a:pt x="337" y="12"/>
                  <a:pt x="336" y="12"/>
                  <a:pt x="336" y="12"/>
                </a:cubicBezTo>
                <a:cubicBezTo>
                  <a:pt x="336" y="13"/>
                  <a:pt x="340" y="11"/>
                  <a:pt x="341" y="12"/>
                </a:cubicBezTo>
                <a:cubicBezTo>
                  <a:pt x="343" y="12"/>
                  <a:pt x="337" y="12"/>
                  <a:pt x="340" y="11"/>
                </a:cubicBezTo>
                <a:cubicBezTo>
                  <a:pt x="342" y="11"/>
                  <a:pt x="342" y="11"/>
                  <a:pt x="342" y="11"/>
                </a:cubicBezTo>
                <a:cubicBezTo>
                  <a:pt x="344" y="11"/>
                  <a:pt x="344" y="11"/>
                  <a:pt x="345" y="11"/>
                </a:cubicBezTo>
                <a:cubicBezTo>
                  <a:pt x="346" y="10"/>
                  <a:pt x="340" y="11"/>
                  <a:pt x="342" y="10"/>
                </a:cubicBezTo>
                <a:cubicBezTo>
                  <a:pt x="347" y="10"/>
                  <a:pt x="347" y="10"/>
                  <a:pt x="347" y="10"/>
                </a:cubicBezTo>
                <a:cubicBezTo>
                  <a:pt x="347" y="9"/>
                  <a:pt x="347" y="9"/>
                  <a:pt x="345" y="9"/>
                </a:cubicBezTo>
                <a:cubicBezTo>
                  <a:pt x="349" y="8"/>
                  <a:pt x="350" y="10"/>
                  <a:pt x="354" y="10"/>
                </a:cubicBezTo>
                <a:cubicBezTo>
                  <a:pt x="356" y="10"/>
                  <a:pt x="358" y="9"/>
                  <a:pt x="360" y="9"/>
                </a:cubicBezTo>
                <a:cubicBezTo>
                  <a:pt x="361" y="9"/>
                  <a:pt x="359" y="9"/>
                  <a:pt x="361" y="9"/>
                </a:cubicBezTo>
                <a:cubicBezTo>
                  <a:pt x="360" y="9"/>
                  <a:pt x="359" y="9"/>
                  <a:pt x="358" y="9"/>
                </a:cubicBezTo>
                <a:cubicBezTo>
                  <a:pt x="355" y="8"/>
                  <a:pt x="363" y="8"/>
                  <a:pt x="360" y="8"/>
                </a:cubicBezTo>
                <a:cubicBezTo>
                  <a:pt x="361" y="7"/>
                  <a:pt x="362" y="9"/>
                  <a:pt x="364" y="8"/>
                </a:cubicBezTo>
                <a:cubicBezTo>
                  <a:pt x="367" y="8"/>
                  <a:pt x="362" y="8"/>
                  <a:pt x="363" y="7"/>
                </a:cubicBezTo>
                <a:cubicBezTo>
                  <a:pt x="364" y="7"/>
                  <a:pt x="365" y="7"/>
                  <a:pt x="365" y="7"/>
                </a:cubicBezTo>
                <a:cubicBezTo>
                  <a:pt x="366" y="7"/>
                  <a:pt x="367" y="8"/>
                  <a:pt x="367" y="8"/>
                </a:cubicBezTo>
                <a:cubicBezTo>
                  <a:pt x="367" y="9"/>
                  <a:pt x="370" y="8"/>
                  <a:pt x="371" y="9"/>
                </a:cubicBezTo>
                <a:cubicBezTo>
                  <a:pt x="374" y="8"/>
                  <a:pt x="371" y="8"/>
                  <a:pt x="372" y="8"/>
                </a:cubicBezTo>
                <a:cubicBezTo>
                  <a:pt x="372" y="7"/>
                  <a:pt x="371" y="8"/>
                  <a:pt x="371" y="8"/>
                </a:cubicBezTo>
                <a:cubicBezTo>
                  <a:pt x="371" y="7"/>
                  <a:pt x="379" y="9"/>
                  <a:pt x="381" y="7"/>
                </a:cubicBezTo>
                <a:cubicBezTo>
                  <a:pt x="384" y="7"/>
                  <a:pt x="386" y="8"/>
                  <a:pt x="390" y="7"/>
                </a:cubicBezTo>
                <a:cubicBezTo>
                  <a:pt x="390" y="7"/>
                  <a:pt x="389" y="7"/>
                  <a:pt x="390" y="7"/>
                </a:cubicBezTo>
                <a:cubicBezTo>
                  <a:pt x="387" y="6"/>
                  <a:pt x="389" y="6"/>
                  <a:pt x="386" y="5"/>
                </a:cubicBezTo>
                <a:cubicBezTo>
                  <a:pt x="388" y="6"/>
                  <a:pt x="389" y="7"/>
                  <a:pt x="391" y="6"/>
                </a:cubicBezTo>
                <a:cubicBezTo>
                  <a:pt x="392" y="6"/>
                  <a:pt x="392" y="7"/>
                  <a:pt x="394" y="7"/>
                </a:cubicBezTo>
                <a:cubicBezTo>
                  <a:pt x="395" y="7"/>
                  <a:pt x="395" y="6"/>
                  <a:pt x="395" y="6"/>
                </a:cubicBezTo>
                <a:cubicBezTo>
                  <a:pt x="396" y="6"/>
                  <a:pt x="399" y="6"/>
                  <a:pt x="397" y="6"/>
                </a:cubicBezTo>
                <a:cubicBezTo>
                  <a:pt x="401" y="5"/>
                  <a:pt x="402" y="7"/>
                  <a:pt x="401" y="7"/>
                </a:cubicBezTo>
                <a:cubicBezTo>
                  <a:pt x="408" y="7"/>
                  <a:pt x="400" y="5"/>
                  <a:pt x="400" y="4"/>
                </a:cubicBezTo>
                <a:cubicBezTo>
                  <a:pt x="402" y="5"/>
                  <a:pt x="404" y="4"/>
                  <a:pt x="401" y="4"/>
                </a:cubicBezTo>
                <a:cubicBezTo>
                  <a:pt x="406" y="3"/>
                  <a:pt x="402" y="5"/>
                  <a:pt x="407" y="5"/>
                </a:cubicBezTo>
                <a:cubicBezTo>
                  <a:pt x="411" y="4"/>
                  <a:pt x="406" y="3"/>
                  <a:pt x="410" y="3"/>
                </a:cubicBezTo>
                <a:cubicBezTo>
                  <a:pt x="408" y="2"/>
                  <a:pt x="400" y="3"/>
                  <a:pt x="399" y="2"/>
                </a:cubicBezTo>
                <a:cubicBezTo>
                  <a:pt x="400" y="1"/>
                  <a:pt x="404" y="2"/>
                  <a:pt x="404" y="2"/>
                </a:cubicBezTo>
                <a:cubicBezTo>
                  <a:pt x="407" y="2"/>
                  <a:pt x="407" y="1"/>
                  <a:pt x="412" y="2"/>
                </a:cubicBezTo>
                <a:cubicBezTo>
                  <a:pt x="411" y="2"/>
                  <a:pt x="413" y="2"/>
                  <a:pt x="412" y="3"/>
                </a:cubicBezTo>
                <a:cubicBezTo>
                  <a:pt x="415" y="3"/>
                  <a:pt x="415" y="1"/>
                  <a:pt x="419" y="1"/>
                </a:cubicBezTo>
                <a:cubicBezTo>
                  <a:pt x="417" y="2"/>
                  <a:pt x="416" y="2"/>
                  <a:pt x="421" y="2"/>
                </a:cubicBezTo>
                <a:cubicBezTo>
                  <a:pt x="420" y="3"/>
                  <a:pt x="417" y="3"/>
                  <a:pt x="417" y="2"/>
                </a:cubicBezTo>
                <a:cubicBezTo>
                  <a:pt x="416" y="2"/>
                  <a:pt x="416" y="3"/>
                  <a:pt x="415" y="3"/>
                </a:cubicBezTo>
                <a:cubicBezTo>
                  <a:pt x="414" y="3"/>
                  <a:pt x="417" y="3"/>
                  <a:pt x="417" y="4"/>
                </a:cubicBezTo>
                <a:cubicBezTo>
                  <a:pt x="419" y="4"/>
                  <a:pt x="418" y="3"/>
                  <a:pt x="416" y="3"/>
                </a:cubicBezTo>
                <a:cubicBezTo>
                  <a:pt x="417" y="3"/>
                  <a:pt x="421" y="3"/>
                  <a:pt x="421" y="4"/>
                </a:cubicBezTo>
                <a:cubicBezTo>
                  <a:pt x="418" y="4"/>
                  <a:pt x="427" y="5"/>
                  <a:pt x="424" y="5"/>
                </a:cubicBezTo>
                <a:cubicBezTo>
                  <a:pt x="427" y="5"/>
                  <a:pt x="427" y="6"/>
                  <a:pt x="430" y="6"/>
                </a:cubicBezTo>
                <a:cubicBezTo>
                  <a:pt x="426" y="5"/>
                  <a:pt x="427" y="5"/>
                  <a:pt x="425" y="4"/>
                </a:cubicBezTo>
                <a:cubicBezTo>
                  <a:pt x="426" y="4"/>
                  <a:pt x="428" y="4"/>
                  <a:pt x="430" y="4"/>
                </a:cubicBezTo>
                <a:cubicBezTo>
                  <a:pt x="427" y="4"/>
                  <a:pt x="430" y="4"/>
                  <a:pt x="428" y="4"/>
                </a:cubicBezTo>
                <a:cubicBezTo>
                  <a:pt x="429" y="5"/>
                  <a:pt x="432" y="5"/>
                  <a:pt x="433" y="5"/>
                </a:cubicBezTo>
                <a:cubicBezTo>
                  <a:pt x="434" y="5"/>
                  <a:pt x="431" y="5"/>
                  <a:pt x="431" y="4"/>
                </a:cubicBezTo>
                <a:cubicBezTo>
                  <a:pt x="432" y="4"/>
                  <a:pt x="438" y="5"/>
                  <a:pt x="438" y="5"/>
                </a:cubicBezTo>
                <a:cubicBezTo>
                  <a:pt x="442" y="6"/>
                  <a:pt x="445" y="6"/>
                  <a:pt x="453" y="7"/>
                </a:cubicBezTo>
                <a:cubicBezTo>
                  <a:pt x="453" y="7"/>
                  <a:pt x="452" y="7"/>
                  <a:pt x="451" y="7"/>
                </a:cubicBezTo>
                <a:cubicBezTo>
                  <a:pt x="451" y="7"/>
                  <a:pt x="453" y="7"/>
                  <a:pt x="453" y="7"/>
                </a:cubicBezTo>
                <a:cubicBezTo>
                  <a:pt x="452" y="8"/>
                  <a:pt x="450" y="7"/>
                  <a:pt x="447" y="6"/>
                </a:cubicBezTo>
                <a:cubicBezTo>
                  <a:pt x="447" y="7"/>
                  <a:pt x="447" y="7"/>
                  <a:pt x="447" y="7"/>
                </a:cubicBezTo>
                <a:cubicBezTo>
                  <a:pt x="448" y="7"/>
                  <a:pt x="453" y="8"/>
                  <a:pt x="453" y="9"/>
                </a:cubicBezTo>
                <a:cubicBezTo>
                  <a:pt x="454" y="8"/>
                  <a:pt x="456" y="7"/>
                  <a:pt x="453" y="6"/>
                </a:cubicBezTo>
                <a:cubicBezTo>
                  <a:pt x="454" y="6"/>
                  <a:pt x="457" y="7"/>
                  <a:pt x="455" y="6"/>
                </a:cubicBezTo>
                <a:cubicBezTo>
                  <a:pt x="456" y="6"/>
                  <a:pt x="458" y="7"/>
                  <a:pt x="460" y="7"/>
                </a:cubicBezTo>
                <a:cubicBezTo>
                  <a:pt x="460" y="7"/>
                  <a:pt x="459" y="7"/>
                  <a:pt x="458" y="6"/>
                </a:cubicBezTo>
                <a:cubicBezTo>
                  <a:pt x="460" y="6"/>
                  <a:pt x="465" y="7"/>
                  <a:pt x="465" y="6"/>
                </a:cubicBezTo>
                <a:cubicBezTo>
                  <a:pt x="466" y="7"/>
                  <a:pt x="466" y="7"/>
                  <a:pt x="465" y="7"/>
                </a:cubicBezTo>
                <a:cubicBezTo>
                  <a:pt x="466" y="7"/>
                  <a:pt x="469" y="8"/>
                  <a:pt x="468" y="8"/>
                </a:cubicBezTo>
                <a:cubicBezTo>
                  <a:pt x="466" y="8"/>
                  <a:pt x="466" y="8"/>
                  <a:pt x="463" y="7"/>
                </a:cubicBezTo>
                <a:cubicBezTo>
                  <a:pt x="463" y="8"/>
                  <a:pt x="464" y="8"/>
                  <a:pt x="464" y="8"/>
                </a:cubicBezTo>
                <a:cubicBezTo>
                  <a:pt x="468" y="9"/>
                  <a:pt x="467" y="8"/>
                  <a:pt x="470" y="9"/>
                </a:cubicBezTo>
                <a:cubicBezTo>
                  <a:pt x="470" y="8"/>
                  <a:pt x="473" y="8"/>
                  <a:pt x="477" y="9"/>
                </a:cubicBezTo>
                <a:cubicBezTo>
                  <a:pt x="476" y="10"/>
                  <a:pt x="474" y="9"/>
                  <a:pt x="471" y="9"/>
                </a:cubicBezTo>
                <a:cubicBezTo>
                  <a:pt x="472" y="9"/>
                  <a:pt x="472" y="10"/>
                  <a:pt x="472" y="10"/>
                </a:cubicBezTo>
                <a:cubicBezTo>
                  <a:pt x="473" y="10"/>
                  <a:pt x="475" y="10"/>
                  <a:pt x="476" y="10"/>
                </a:cubicBezTo>
                <a:cubicBezTo>
                  <a:pt x="478" y="10"/>
                  <a:pt x="478" y="11"/>
                  <a:pt x="478" y="11"/>
                </a:cubicBezTo>
                <a:cubicBezTo>
                  <a:pt x="479" y="11"/>
                  <a:pt x="481" y="11"/>
                  <a:pt x="483" y="12"/>
                </a:cubicBezTo>
                <a:cubicBezTo>
                  <a:pt x="483" y="11"/>
                  <a:pt x="484" y="11"/>
                  <a:pt x="482" y="11"/>
                </a:cubicBezTo>
                <a:cubicBezTo>
                  <a:pt x="483" y="10"/>
                  <a:pt x="485" y="11"/>
                  <a:pt x="484" y="12"/>
                </a:cubicBezTo>
                <a:cubicBezTo>
                  <a:pt x="485" y="12"/>
                  <a:pt x="486" y="11"/>
                  <a:pt x="487" y="12"/>
                </a:cubicBezTo>
                <a:cubicBezTo>
                  <a:pt x="487" y="12"/>
                  <a:pt x="485" y="10"/>
                  <a:pt x="490" y="11"/>
                </a:cubicBezTo>
                <a:cubicBezTo>
                  <a:pt x="490" y="10"/>
                  <a:pt x="485" y="10"/>
                  <a:pt x="484" y="9"/>
                </a:cubicBezTo>
                <a:cubicBezTo>
                  <a:pt x="482" y="9"/>
                  <a:pt x="481" y="9"/>
                  <a:pt x="482" y="9"/>
                </a:cubicBezTo>
                <a:cubicBezTo>
                  <a:pt x="480" y="9"/>
                  <a:pt x="481" y="9"/>
                  <a:pt x="478" y="8"/>
                </a:cubicBezTo>
                <a:cubicBezTo>
                  <a:pt x="478" y="8"/>
                  <a:pt x="482" y="9"/>
                  <a:pt x="481" y="7"/>
                </a:cubicBezTo>
                <a:cubicBezTo>
                  <a:pt x="484" y="8"/>
                  <a:pt x="482" y="8"/>
                  <a:pt x="482" y="8"/>
                </a:cubicBezTo>
                <a:cubicBezTo>
                  <a:pt x="486" y="9"/>
                  <a:pt x="486" y="9"/>
                  <a:pt x="489" y="9"/>
                </a:cubicBezTo>
                <a:cubicBezTo>
                  <a:pt x="489" y="9"/>
                  <a:pt x="487" y="9"/>
                  <a:pt x="487" y="8"/>
                </a:cubicBezTo>
                <a:cubicBezTo>
                  <a:pt x="491" y="9"/>
                  <a:pt x="493" y="10"/>
                  <a:pt x="496" y="11"/>
                </a:cubicBezTo>
                <a:cubicBezTo>
                  <a:pt x="495" y="11"/>
                  <a:pt x="495" y="10"/>
                  <a:pt x="495" y="11"/>
                </a:cubicBezTo>
                <a:cubicBezTo>
                  <a:pt x="496" y="11"/>
                  <a:pt x="499" y="12"/>
                  <a:pt x="499" y="11"/>
                </a:cubicBezTo>
                <a:cubicBezTo>
                  <a:pt x="500" y="12"/>
                  <a:pt x="500" y="12"/>
                  <a:pt x="501" y="13"/>
                </a:cubicBezTo>
                <a:cubicBezTo>
                  <a:pt x="505" y="13"/>
                  <a:pt x="510" y="15"/>
                  <a:pt x="512" y="16"/>
                </a:cubicBezTo>
                <a:cubicBezTo>
                  <a:pt x="514" y="17"/>
                  <a:pt x="512" y="15"/>
                  <a:pt x="510" y="14"/>
                </a:cubicBezTo>
                <a:cubicBezTo>
                  <a:pt x="510" y="14"/>
                  <a:pt x="516" y="16"/>
                  <a:pt x="514" y="16"/>
                </a:cubicBezTo>
                <a:cubicBezTo>
                  <a:pt x="516" y="17"/>
                  <a:pt x="519" y="18"/>
                  <a:pt x="520" y="18"/>
                </a:cubicBezTo>
                <a:cubicBezTo>
                  <a:pt x="519" y="17"/>
                  <a:pt x="518" y="17"/>
                  <a:pt x="517" y="17"/>
                </a:cubicBezTo>
                <a:cubicBezTo>
                  <a:pt x="520" y="17"/>
                  <a:pt x="527" y="19"/>
                  <a:pt x="532" y="21"/>
                </a:cubicBezTo>
                <a:cubicBezTo>
                  <a:pt x="529" y="19"/>
                  <a:pt x="537" y="22"/>
                  <a:pt x="537" y="22"/>
                </a:cubicBezTo>
                <a:cubicBezTo>
                  <a:pt x="539" y="22"/>
                  <a:pt x="538" y="23"/>
                  <a:pt x="540" y="23"/>
                </a:cubicBezTo>
                <a:cubicBezTo>
                  <a:pt x="539" y="23"/>
                  <a:pt x="538" y="23"/>
                  <a:pt x="536" y="22"/>
                </a:cubicBezTo>
                <a:cubicBezTo>
                  <a:pt x="536" y="23"/>
                  <a:pt x="543" y="25"/>
                  <a:pt x="545" y="25"/>
                </a:cubicBezTo>
                <a:cubicBezTo>
                  <a:pt x="545" y="25"/>
                  <a:pt x="542" y="25"/>
                  <a:pt x="540" y="24"/>
                </a:cubicBezTo>
                <a:cubicBezTo>
                  <a:pt x="543" y="24"/>
                  <a:pt x="547" y="25"/>
                  <a:pt x="551" y="27"/>
                </a:cubicBezTo>
                <a:cubicBezTo>
                  <a:pt x="551" y="27"/>
                  <a:pt x="550" y="27"/>
                  <a:pt x="552" y="28"/>
                </a:cubicBezTo>
                <a:cubicBezTo>
                  <a:pt x="551" y="28"/>
                  <a:pt x="549" y="26"/>
                  <a:pt x="549" y="27"/>
                </a:cubicBezTo>
                <a:cubicBezTo>
                  <a:pt x="550" y="28"/>
                  <a:pt x="552" y="28"/>
                  <a:pt x="552" y="29"/>
                </a:cubicBezTo>
                <a:cubicBezTo>
                  <a:pt x="554" y="30"/>
                  <a:pt x="550" y="28"/>
                  <a:pt x="551" y="29"/>
                </a:cubicBezTo>
                <a:cubicBezTo>
                  <a:pt x="555" y="29"/>
                  <a:pt x="555" y="30"/>
                  <a:pt x="558" y="30"/>
                </a:cubicBezTo>
                <a:cubicBezTo>
                  <a:pt x="562" y="32"/>
                  <a:pt x="569" y="34"/>
                  <a:pt x="569" y="35"/>
                </a:cubicBezTo>
                <a:cubicBezTo>
                  <a:pt x="571" y="36"/>
                  <a:pt x="570" y="35"/>
                  <a:pt x="571" y="35"/>
                </a:cubicBezTo>
                <a:cubicBezTo>
                  <a:pt x="572" y="36"/>
                  <a:pt x="575" y="37"/>
                  <a:pt x="573" y="37"/>
                </a:cubicBezTo>
                <a:cubicBezTo>
                  <a:pt x="575" y="38"/>
                  <a:pt x="575" y="38"/>
                  <a:pt x="577" y="39"/>
                </a:cubicBezTo>
                <a:cubicBezTo>
                  <a:pt x="577" y="39"/>
                  <a:pt x="575" y="39"/>
                  <a:pt x="576" y="39"/>
                </a:cubicBezTo>
                <a:cubicBezTo>
                  <a:pt x="578" y="40"/>
                  <a:pt x="578" y="39"/>
                  <a:pt x="579" y="39"/>
                </a:cubicBezTo>
                <a:cubicBezTo>
                  <a:pt x="579" y="38"/>
                  <a:pt x="576" y="38"/>
                  <a:pt x="576" y="38"/>
                </a:cubicBezTo>
                <a:cubicBezTo>
                  <a:pt x="576" y="37"/>
                  <a:pt x="580" y="39"/>
                  <a:pt x="579" y="39"/>
                </a:cubicBezTo>
                <a:cubicBezTo>
                  <a:pt x="581" y="40"/>
                  <a:pt x="581" y="40"/>
                  <a:pt x="583" y="40"/>
                </a:cubicBezTo>
                <a:cubicBezTo>
                  <a:pt x="586" y="42"/>
                  <a:pt x="586" y="42"/>
                  <a:pt x="589" y="44"/>
                </a:cubicBezTo>
                <a:cubicBezTo>
                  <a:pt x="587" y="43"/>
                  <a:pt x="587" y="42"/>
                  <a:pt x="586" y="42"/>
                </a:cubicBezTo>
                <a:cubicBezTo>
                  <a:pt x="585" y="40"/>
                  <a:pt x="593" y="44"/>
                  <a:pt x="594" y="45"/>
                </a:cubicBezTo>
                <a:cubicBezTo>
                  <a:pt x="594" y="45"/>
                  <a:pt x="591" y="43"/>
                  <a:pt x="590" y="43"/>
                </a:cubicBezTo>
                <a:cubicBezTo>
                  <a:pt x="592" y="45"/>
                  <a:pt x="596" y="46"/>
                  <a:pt x="598" y="48"/>
                </a:cubicBezTo>
                <a:cubicBezTo>
                  <a:pt x="600" y="49"/>
                  <a:pt x="597" y="46"/>
                  <a:pt x="599" y="47"/>
                </a:cubicBezTo>
                <a:cubicBezTo>
                  <a:pt x="600" y="48"/>
                  <a:pt x="601" y="49"/>
                  <a:pt x="603" y="50"/>
                </a:cubicBezTo>
                <a:cubicBezTo>
                  <a:pt x="603" y="50"/>
                  <a:pt x="606" y="52"/>
                  <a:pt x="606" y="51"/>
                </a:cubicBezTo>
                <a:cubicBezTo>
                  <a:pt x="612" y="54"/>
                  <a:pt x="615" y="56"/>
                  <a:pt x="620" y="59"/>
                </a:cubicBezTo>
                <a:cubicBezTo>
                  <a:pt x="619" y="58"/>
                  <a:pt x="619" y="59"/>
                  <a:pt x="619" y="59"/>
                </a:cubicBezTo>
                <a:cubicBezTo>
                  <a:pt x="624" y="60"/>
                  <a:pt x="634" y="67"/>
                  <a:pt x="640" y="71"/>
                </a:cubicBezTo>
                <a:cubicBezTo>
                  <a:pt x="642" y="72"/>
                  <a:pt x="641" y="71"/>
                  <a:pt x="643" y="73"/>
                </a:cubicBezTo>
                <a:cubicBezTo>
                  <a:pt x="643" y="73"/>
                  <a:pt x="643" y="73"/>
                  <a:pt x="644" y="73"/>
                </a:cubicBezTo>
                <a:cubicBezTo>
                  <a:pt x="644" y="73"/>
                  <a:pt x="643" y="72"/>
                  <a:pt x="642" y="72"/>
                </a:cubicBezTo>
                <a:cubicBezTo>
                  <a:pt x="645" y="73"/>
                  <a:pt x="651" y="78"/>
                  <a:pt x="653" y="78"/>
                </a:cubicBezTo>
                <a:cubicBezTo>
                  <a:pt x="655" y="80"/>
                  <a:pt x="658" y="83"/>
                  <a:pt x="661" y="84"/>
                </a:cubicBezTo>
                <a:cubicBezTo>
                  <a:pt x="665" y="87"/>
                  <a:pt x="675" y="94"/>
                  <a:pt x="680" y="98"/>
                </a:cubicBezTo>
                <a:cubicBezTo>
                  <a:pt x="680" y="98"/>
                  <a:pt x="679" y="97"/>
                  <a:pt x="679" y="98"/>
                </a:cubicBezTo>
                <a:cubicBezTo>
                  <a:pt x="681" y="99"/>
                  <a:pt x="682" y="100"/>
                  <a:pt x="684" y="102"/>
                </a:cubicBezTo>
                <a:cubicBezTo>
                  <a:pt x="685" y="102"/>
                  <a:pt x="683" y="101"/>
                  <a:pt x="684" y="101"/>
                </a:cubicBezTo>
                <a:cubicBezTo>
                  <a:pt x="688" y="104"/>
                  <a:pt x="693" y="109"/>
                  <a:pt x="699" y="114"/>
                </a:cubicBezTo>
                <a:cubicBezTo>
                  <a:pt x="698" y="114"/>
                  <a:pt x="698" y="114"/>
                  <a:pt x="699" y="115"/>
                </a:cubicBezTo>
                <a:cubicBezTo>
                  <a:pt x="701" y="117"/>
                  <a:pt x="702" y="118"/>
                  <a:pt x="703" y="118"/>
                </a:cubicBezTo>
                <a:cubicBezTo>
                  <a:pt x="705" y="120"/>
                  <a:pt x="704" y="119"/>
                  <a:pt x="705" y="120"/>
                </a:cubicBezTo>
                <a:cubicBezTo>
                  <a:pt x="707" y="122"/>
                  <a:pt x="704" y="119"/>
                  <a:pt x="705" y="119"/>
                </a:cubicBezTo>
                <a:cubicBezTo>
                  <a:pt x="707" y="121"/>
                  <a:pt x="707" y="121"/>
                  <a:pt x="709" y="123"/>
                </a:cubicBezTo>
                <a:cubicBezTo>
                  <a:pt x="705" y="121"/>
                  <a:pt x="715" y="129"/>
                  <a:pt x="718" y="132"/>
                </a:cubicBezTo>
                <a:cubicBezTo>
                  <a:pt x="716" y="131"/>
                  <a:pt x="717" y="131"/>
                  <a:pt x="716" y="129"/>
                </a:cubicBezTo>
                <a:cubicBezTo>
                  <a:pt x="716" y="129"/>
                  <a:pt x="717" y="130"/>
                  <a:pt x="717" y="130"/>
                </a:cubicBezTo>
                <a:cubicBezTo>
                  <a:pt x="722" y="135"/>
                  <a:pt x="722" y="134"/>
                  <a:pt x="723" y="137"/>
                </a:cubicBezTo>
                <a:cubicBezTo>
                  <a:pt x="724" y="138"/>
                  <a:pt x="723" y="136"/>
                  <a:pt x="724" y="136"/>
                </a:cubicBezTo>
                <a:cubicBezTo>
                  <a:pt x="727" y="139"/>
                  <a:pt x="727" y="140"/>
                  <a:pt x="728" y="141"/>
                </a:cubicBezTo>
                <a:cubicBezTo>
                  <a:pt x="729" y="142"/>
                  <a:pt x="732" y="144"/>
                  <a:pt x="732" y="145"/>
                </a:cubicBezTo>
                <a:cubicBezTo>
                  <a:pt x="732" y="146"/>
                  <a:pt x="735" y="148"/>
                  <a:pt x="734" y="148"/>
                </a:cubicBezTo>
                <a:cubicBezTo>
                  <a:pt x="736" y="149"/>
                  <a:pt x="736" y="149"/>
                  <a:pt x="737" y="150"/>
                </a:cubicBezTo>
                <a:cubicBezTo>
                  <a:pt x="738" y="150"/>
                  <a:pt x="735" y="148"/>
                  <a:pt x="734" y="147"/>
                </a:cubicBezTo>
                <a:cubicBezTo>
                  <a:pt x="736" y="147"/>
                  <a:pt x="734" y="144"/>
                  <a:pt x="736" y="144"/>
                </a:cubicBezTo>
                <a:cubicBezTo>
                  <a:pt x="739" y="150"/>
                  <a:pt x="741" y="155"/>
                  <a:pt x="745" y="161"/>
                </a:cubicBezTo>
                <a:cubicBezTo>
                  <a:pt x="747" y="163"/>
                  <a:pt x="742" y="157"/>
                  <a:pt x="747" y="162"/>
                </a:cubicBezTo>
                <a:cubicBezTo>
                  <a:pt x="747" y="161"/>
                  <a:pt x="745" y="159"/>
                  <a:pt x="746" y="160"/>
                </a:cubicBezTo>
                <a:cubicBezTo>
                  <a:pt x="744" y="157"/>
                  <a:pt x="744" y="158"/>
                  <a:pt x="743" y="156"/>
                </a:cubicBezTo>
                <a:cubicBezTo>
                  <a:pt x="743" y="156"/>
                  <a:pt x="745" y="158"/>
                  <a:pt x="746" y="159"/>
                </a:cubicBezTo>
                <a:cubicBezTo>
                  <a:pt x="746" y="159"/>
                  <a:pt x="745" y="156"/>
                  <a:pt x="747" y="158"/>
                </a:cubicBezTo>
                <a:cubicBezTo>
                  <a:pt x="746" y="156"/>
                  <a:pt x="744" y="153"/>
                  <a:pt x="745" y="154"/>
                </a:cubicBezTo>
                <a:cubicBezTo>
                  <a:pt x="747" y="156"/>
                  <a:pt x="748" y="158"/>
                  <a:pt x="749" y="159"/>
                </a:cubicBezTo>
                <a:cubicBezTo>
                  <a:pt x="749" y="160"/>
                  <a:pt x="752" y="165"/>
                  <a:pt x="750" y="164"/>
                </a:cubicBezTo>
                <a:cubicBezTo>
                  <a:pt x="752" y="166"/>
                  <a:pt x="751" y="167"/>
                  <a:pt x="751" y="167"/>
                </a:cubicBezTo>
                <a:cubicBezTo>
                  <a:pt x="753" y="170"/>
                  <a:pt x="756" y="173"/>
                  <a:pt x="757" y="174"/>
                </a:cubicBezTo>
                <a:cubicBezTo>
                  <a:pt x="757" y="173"/>
                  <a:pt x="755" y="172"/>
                  <a:pt x="754" y="170"/>
                </a:cubicBezTo>
                <a:cubicBezTo>
                  <a:pt x="754" y="168"/>
                  <a:pt x="759" y="172"/>
                  <a:pt x="756" y="168"/>
                </a:cubicBezTo>
                <a:cubicBezTo>
                  <a:pt x="757" y="169"/>
                  <a:pt x="757" y="170"/>
                  <a:pt x="759" y="173"/>
                </a:cubicBezTo>
                <a:cubicBezTo>
                  <a:pt x="759" y="174"/>
                  <a:pt x="757" y="173"/>
                  <a:pt x="760" y="177"/>
                </a:cubicBezTo>
                <a:cubicBezTo>
                  <a:pt x="759" y="176"/>
                  <a:pt x="759" y="175"/>
                  <a:pt x="758" y="175"/>
                </a:cubicBezTo>
                <a:cubicBezTo>
                  <a:pt x="760" y="177"/>
                  <a:pt x="760" y="179"/>
                  <a:pt x="762" y="181"/>
                </a:cubicBezTo>
                <a:cubicBezTo>
                  <a:pt x="762" y="182"/>
                  <a:pt x="762" y="181"/>
                  <a:pt x="764" y="182"/>
                </a:cubicBezTo>
                <a:cubicBezTo>
                  <a:pt x="765" y="184"/>
                  <a:pt x="766" y="187"/>
                  <a:pt x="767" y="186"/>
                </a:cubicBezTo>
                <a:cubicBezTo>
                  <a:pt x="768" y="186"/>
                  <a:pt x="765" y="183"/>
                  <a:pt x="764" y="182"/>
                </a:cubicBezTo>
                <a:cubicBezTo>
                  <a:pt x="762" y="178"/>
                  <a:pt x="767" y="183"/>
                  <a:pt x="764" y="178"/>
                </a:cubicBezTo>
                <a:cubicBezTo>
                  <a:pt x="766" y="180"/>
                  <a:pt x="766" y="181"/>
                  <a:pt x="766" y="179"/>
                </a:cubicBezTo>
                <a:cubicBezTo>
                  <a:pt x="767" y="180"/>
                  <a:pt x="768" y="181"/>
                  <a:pt x="768" y="181"/>
                </a:cubicBezTo>
                <a:cubicBezTo>
                  <a:pt x="770" y="185"/>
                  <a:pt x="768" y="190"/>
                  <a:pt x="774" y="194"/>
                </a:cubicBezTo>
                <a:cubicBezTo>
                  <a:pt x="773" y="192"/>
                  <a:pt x="774" y="192"/>
                  <a:pt x="776" y="194"/>
                </a:cubicBezTo>
                <a:cubicBezTo>
                  <a:pt x="775" y="192"/>
                  <a:pt x="774" y="188"/>
                  <a:pt x="776" y="190"/>
                </a:cubicBezTo>
                <a:cubicBezTo>
                  <a:pt x="782" y="200"/>
                  <a:pt x="774" y="198"/>
                  <a:pt x="781" y="209"/>
                </a:cubicBezTo>
                <a:cubicBezTo>
                  <a:pt x="782" y="211"/>
                  <a:pt x="782" y="210"/>
                  <a:pt x="784" y="211"/>
                </a:cubicBezTo>
                <a:cubicBezTo>
                  <a:pt x="782" y="207"/>
                  <a:pt x="785" y="207"/>
                  <a:pt x="785" y="203"/>
                </a:cubicBezTo>
                <a:cubicBezTo>
                  <a:pt x="789" y="210"/>
                  <a:pt x="784" y="206"/>
                  <a:pt x="788" y="212"/>
                </a:cubicBezTo>
                <a:cubicBezTo>
                  <a:pt x="786" y="212"/>
                  <a:pt x="788" y="216"/>
                  <a:pt x="786" y="217"/>
                </a:cubicBezTo>
                <a:cubicBezTo>
                  <a:pt x="787" y="218"/>
                  <a:pt x="788" y="218"/>
                  <a:pt x="789" y="220"/>
                </a:cubicBezTo>
                <a:cubicBezTo>
                  <a:pt x="788" y="220"/>
                  <a:pt x="787" y="218"/>
                  <a:pt x="787" y="219"/>
                </a:cubicBezTo>
                <a:cubicBezTo>
                  <a:pt x="788" y="221"/>
                  <a:pt x="789" y="223"/>
                  <a:pt x="791" y="226"/>
                </a:cubicBezTo>
                <a:cubicBezTo>
                  <a:pt x="793" y="227"/>
                  <a:pt x="790" y="222"/>
                  <a:pt x="793" y="224"/>
                </a:cubicBezTo>
                <a:cubicBezTo>
                  <a:pt x="792" y="220"/>
                  <a:pt x="793" y="220"/>
                  <a:pt x="795" y="221"/>
                </a:cubicBezTo>
                <a:cubicBezTo>
                  <a:pt x="798" y="227"/>
                  <a:pt x="796" y="231"/>
                  <a:pt x="795" y="230"/>
                </a:cubicBezTo>
                <a:cubicBezTo>
                  <a:pt x="795" y="231"/>
                  <a:pt x="796" y="233"/>
                  <a:pt x="796" y="234"/>
                </a:cubicBezTo>
                <a:cubicBezTo>
                  <a:pt x="793" y="231"/>
                  <a:pt x="796" y="239"/>
                  <a:pt x="792" y="235"/>
                </a:cubicBezTo>
                <a:cubicBezTo>
                  <a:pt x="794" y="238"/>
                  <a:pt x="793" y="237"/>
                  <a:pt x="792" y="236"/>
                </a:cubicBezTo>
                <a:cubicBezTo>
                  <a:pt x="794" y="240"/>
                  <a:pt x="794" y="243"/>
                  <a:pt x="797" y="248"/>
                </a:cubicBezTo>
                <a:cubicBezTo>
                  <a:pt x="797" y="246"/>
                  <a:pt x="797" y="245"/>
                  <a:pt x="799" y="248"/>
                </a:cubicBezTo>
                <a:cubicBezTo>
                  <a:pt x="799" y="247"/>
                  <a:pt x="798" y="246"/>
                  <a:pt x="798" y="245"/>
                </a:cubicBezTo>
                <a:cubicBezTo>
                  <a:pt x="798" y="244"/>
                  <a:pt x="799" y="247"/>
                  <a:pt x="800" y="247"/>
                </a:cubicBezTo>
                <a:cubicBezTo>
                  <a:pt x="800" y="246"/>
                  <a:pt x="799" y="246"/>
                  <a:pt x="798" y="244"/>
                </a:cubicBezTo>
                <a:cubicBezTo>
                  <a:pt x="799" y="244"/>
                  <a:pt x="800" y="246"/>
                  <a:pt x="800" y="246"/>
                </a:cubicBezTo>
                <a:cubicBezTo>
                  <a:pt x="802" y="250"/>
                  <a:pt x="800" y="249"/>
                  <a:pt x="801" y="252"/>
                </a:cubicBezTo>
                <a:cubicBezTo>
                  <a:pt x="799" y="250"/>
                  <a:pt x="800" y="252"/>
                  <a:pt x="799" y="251"/>
                </a:cubicBezTo>
                <a:cubicBezTo>
                  <a:pt x="800" y="252"/>
                  <a:pt x="801" y="254"/>
                  <a:pt x="802" y="256"/>
                </a:cubicBezTo>
                <a:cubicBezTo>
                  <a:pt x="800" y="254"/>
                  <a:pt x="800" y="256"/>
                  <a:pt x="799" y="255"/>
                </a:cubicBezTo>
                <a:cubicBezTo>
                  <a:pt x="799" y="256"/>
                  <a:pt x="800" y="257"/>
                  <a:pt x="800" y="258"/>
                </a:cubicBezTo>
                <a:cubicBezTo>
                  <a:pt x="798" y="257"/>
                  <a:pt x="797" y="261"/>
                  <a:pt x="794" y="257"/>
                </a:cubicBezTo>
                <a:cubicBezTo>
                  <a:pt x="794" y="258"/>
                  <a:pt x="795" y="260"/>
                  <a:pt x="794" y="260"/>
                </a:cubicBezTo>
                <a:cubicBezTo>
                  <a:pt x="792" y="255"/>
                  <a:pt x="791" y="256"/>
                  <a:pt x="790" y="256"/>
                </a:cubicBezTo>
                <a:cubicBezTo>
                  <a:pt x="792" y="259"/>
                  <a:pt x="794" y="261"/>
                  <a:pt x="795" y="265"/>
                </a:cubicBezTo>
                <a:cubicBezTo>
                  <a:pt x="793" y="262"/>
                  <a:pt x="795" y="266"/>
                  <a:pt x="793" y="262"/>
                </a:cubicBezTo>
                <a:cubicBezTo>
                  <a:pt x="792" y="267"/>
                  <a:pt x="790" y="268"/>
                  <a:pt x="787" y="266"/>
                </a:cubicBezTo>
                <a:cubicBezTo>
                  <a:pt x="786" y="263"/>
                  <a:pt x="784" y="260"/>
                  <a:pt x="784" y="259"/>
                </a:cubicBezTo>
                <a:cubicBezTo>
                  <a:pt x="784" y="258"/>
                  <a:pt x="783" y="258"/>
                  <a:pt x="783" y="257"/>
                </a:cubicBezTo>
                <a:cubicBezTo>
                  <a:pt x="783" y="257"/>
                  <a:pt x="783" y="258"/>
                  <a:pt x="784" y="259"/>
                </a:cubicBezTo>
                <a:cubicBezTo>
                  <a:pt x="783" y="258"/>
                  <a:pt x="782" y="256"/>
                  <a:pt x="782" y="255"/>
                </a:cubicBezTo>
                <a:close/>
                <a:moveTo>
                  <a:pt x="340" y="50"/>
                </a:moveTo>
                <a:cubicBezTo>
                  <a:pt x="338" y="51"/>
                  <a:pt x="336" y="51"/>
                  <a:pt x="336" y="51"/>
                </a:cubicBezTo>
                <a:cubicBezTo>
                  <a:pt x="338" y="51"/>
                  <a:pt x="340" y="51"/>
                  <a:pt x="340" y="50"/>
                </a:cubicBezTo>
                <a:close/>
                <a:moveTo>
                  <a:pt x="236" y="74"/>
                </a:moveTo>
                <a:cubicBezTo>
                  <a:pt x="236" y="74"/>
                  <a:pt x="235" y="75"/>
                  <a:pt x="235" y="74"/>
                </a:cubicBezTo>
                <a:cubicBezTo>
                  <a:pt x="234" y="75"/>
                  <a:pt x="233" y="75"/>
                  <a:pt x="233" y="76"/>
                </a:cubicBezTo>
                <a:cubicBezTo>
                  <a:pt x="236" y="75"/>
                  <a:pt x="230" y="77"/>
                  <a:pt x="232" y="77"/>
                </a:cubicBezTo>
                <a:cubicBezTo>
                  <a:pt x="234" y="76"/>
                  <a:pt x="235" y="75"/>
                  <a:pt x="236" y="74"/>
                </a:cubicBezTo>
                <a:close/>
                <a:moveTo>
                  <a:pt x="231" y="76"/>
                </a:moveTo>
                <a:cubicBezTo>
                  <a:pt x="232" y="75"/>
                  <a:pt x="233" y="76"/>
                  <a:pt x="234" y="74"/>
                </a:cubicBezTo>
                <a:cubicBezTo>
                  <a:pt x="234" y="75"/>
                  <a:pt x="236" y="72"/>
                  <a:pt x="237" y="71"/>
                </a:cubicBezTo>
                <a:cubicBezTo>
                  <a:pt x="233" y="73"/>
                  <a:pt x="233" y="74"/>
                  <a:pt x="231" y="76"/>
                </a:cubicBezTo>
                <a:close/>
                <a:moveTo>
                  <a:pt x="162" y="116"/>
                </a:moveTo>
                <a:cubicBezTo>
                  <a:pt x="164" y="115"/>
                  <a:pt x="164" y="115"/>
                  <a:pt x="164" y="115"/>
                </a:cubicBezTo>
                <a:cubicBezTo>
                  <a:pt x="162" y="115"/>
                  <a:pt x="165" y="114"/>
                  <a:pt x="167" y="112"/>
                </a:cubicBezTo>
                <a:cubicBezTo>
                  <a:pt x="165" y="113"/>
                  <a:pt x="164" y="114"/>
                  <a:pt x="164" y="114"/>
                </a:cubicBezTo>
                <a:cubicBezTo>
                  <a:pt x="167" y="111"/>
                  <a:pt x="164" y="113"/>
                  <a:pt x="165" y="111"/>
                </a:cubicBezTo>
                <a:cubicBezTo>
                  <a:pt x="164" y="112"/>
                  <a:pt x="162" y="113"/>
                  <a:pt x="162" y="114"/>
                </a:cubicBezTo>
                <a:cubicBezTo>
                  <a:pt x="168" y="110"/>
                  <a:pt x="160" y="115"/>
                  <a:pt x="162" y="114"/>
                </a:cubicBezTo>
                <a:cubicBezTo>
                  <a:pt x="166" y="112"/>
                  <a:pt x="161" y="116"/>
                  <a:pt x="162" y="116"/>
                </a:cubicBezTo>
                <a:close/>
                <a:moveTo>
                  <a:pt x="132" y="113"/>
                </a:moveTo>
                <a:cubicBezTo>
                  <a:pt x="134" y="112"/>
                  <a:pt x="135" y="111"/>
                  <a:pt x="134" y="111"/>
                </a:cubicBezTo>
                <a:cubicBezTo>
                  <a:pt x="132" y="113"/>
                  <a:pt x="132" y="113"/>
                  <a:pt x="132" y="113"/>
                </a:cubicBezTo>
                <a:close/>
                <a:moveTo>
                  <a:pt x="788" y="254"/>
                </a:moveTo>
                <a:cubicBezTo>
                  <a:pt x="788" y="256"/>
                  <a:pt x="790" y="259"/>
                  <a:pt x="791" y="260"/>
                </a:cubicBezTo>
                <a:cubicBezTo>
                  <a:pt x="790" y="258"/>
                  <a:pt x="789" y="255"/>
                  <a:pt x="788" y="254"/>
                </a:cubicBezTo>
                <a:close/>
                <a:moveTo>
                  <a:pt x="792" y="242"/>
                </a:moveTo>
                <a:cubicBezTo>
                  <a:pt x="793" y="245"/>
                  <a:pt x="794" y="247"/>
                  <a:pt x="796" y="250"/>
                </a:cubicBezTo>
                <a:cubicBezTo>
                  <a:pt x="797" y="249"/>
                  <a:pt x="792" y="240"/>
                  <a:pt x="790" y="237"/>
                </a:cubicBezTo>
                <a:cubicBezTo>
                  <a:pt x="790" y="239"/>
                  <a:pt x="794" y="244"/>
                  <a:pt x="795" y="246"/>
                </a:cubicBezTo>
                <a:cubicBezTo>
                  <a:pt x="794" y="246"/>
                  <a:pt x="793" y="243"/>
                  <a:pt x="792" y="242"/>
                </a:cubicBezTo>
                <a:close/>
                <a:moveTo>
                  <a:pt x="787" y="245"/>
                </a:moveTo>
                <a:cubicBezTo>
                  <a:pt x="787" y="245"/>
                  <a:pt x="787" y="247"/>
                  <a:pt x="786" y="246"/>
                </a:cubicBezTo>
                <a:cubicBezTo>
                  <a:pt x="788" y="248"/>
                  <a:pt x="789" y="252"/>
                  <a:pt x="790" y="253"/>
                </a:cubicBezTo>
                <a:cubicBezTo>
                  <a:pt x="789" y="250"/>
                  <a:pt x="788" y="247"/>
                  <a:pt x="787" y="245"/>
                </a:cubicBezTo>
                <a:close/>
                <a:moveTo>
                  <a:pt x="779" y="256"/>
                </a:moveTo>
                <a:cubicBezTo>
                  <a:pt x="779" y="256"/>
                  <a:pt x="776" y="252"/>
                  <a:pt x="777" y="255"/>
                </a:cubicBezTo>
                <a:cubicBezTo>
                  <a:pt x="778" y="255"/>
                  <a:pt x="778" y="255"/>
                  <a:pt x="779" y="257"/>
                </a:cubicBezTo>
                <a:cubicBezTo>
                  <a:pt x="779" y="258"/>
                  <a:pt x="779" y="258"/>
                  <a:pt x="779" y="258"/>
                </a:cubicBezTo>
                <a:cubicBezTo>
                  <a:pt x="780" y="258"/>
                  <a:pt x="780" y="258"/>
                  <a:pt x="779" y="256"/>
                </a:cubicBezTo>
                <a:close/>
                <a:moveTo>
                  <a:pt x="785" y="244"/>
                </a:moveTo>
                <a:cubicBezTo>
                  <a:pt x="787" y="249"/>
                  <a:pt x="783" y="241"/>
                  <a:pt x="784" y="244"/>
                </a:cubicBezTo>
                <a:cubicBezTo>
                  <a:pt x="786" y="246"/>
                  <a:pt x="784" y="246"/>
                  <a:pt x="785" y="247"/>
                </a:cubicBezTo>
                <a:cubicBezTo>
                  <a:pt x="785" y="246"/>
                  <a:pt x="787" y="249"/>
                  <a:pt x="787" y="249"/>
                </a:cubicBezTo>
                <a:cubicBezTo>
                  <a:pt x="786" y="247"/>
                  <a:pt x="786" y="245"/>
                  <a:pt x="785" y="244"/>
                </a:cubicBezTo>
                <a:close/>
                <a:moveTo>
                  <a:pt x="789" y="230"/>
                </a:moveTo>
                <a:cubicBezTo>
                  <a:pt x="790" y="231"/>
                  <a:pt x="791" y="232"/>
                  <a:pt x="792" y="233"/>
                </a:cubicBezTo>
                <a:cubicBezTo>
                  <a:pt x="790" y="230"/>
                  <a:pt x="789" y="228"/>
                  <a:pt x="790" y="229"/>
                </a:cubicBezTo>
                <a:cubicBezTo>
                  <a:pt x="788" y="225"/>
                  <a:pt x="789" y="224"/>
                  <a:pt x="787" y="222"/>
                </a:cubicBezTo>
                <a:cubicBezTo>
                  <a:pt x="787" y="222"/>
                  <a:pt x="787" y="224"/>
                  <a:pt x="786" y="224"/>
                </a:cubicBezTo>
                <a:cubicBezTo>
                  <a:pt x="788" y="225"/>
                  <a:pt x="788" y="226"/>
                  <a:pt x="789" y="227"/>
                </a:cubicBezTo>
                <a:cubicBezTo>
                  <a:pt x="789" y="228"/>
                  <a:pt x="789" y="229"/>
                  <a:pt x="789" y="229"/>
                </a:cubicBezTo>
                <a:cubicBezTo>
                  <a:pt x="788" y="226"/>
                  <a:pt x="787" y="226"/>
                  <a:pt x="785" y="224"/>
                </a:cubicBezTo>
                <a:cubicBezTo>
                  <a:pt x="787" y="227"/>
                  <a:pt x="786" y="227"/>
                  <a:pt x="785" y="226"/>
                </a:cubicBezTo>
                <a:cubicBezTo>
                  <a:pt x="787" y="230"/>
                  <a:pt x="786" y="228"/>
                  <a:pt x="787" y="231"/>
                </a:cubicBezTo>
                <a:cubicBezTo>
                  <a:pt x="788" y="231"/>
                  <a:pt x="789" y="234"/>
                  <a:pt x="790" y="235"/>
                </a:cubicBezTo>
                <a:cubicBezTo>
                  <a:pt x="790" y="235"/>
                  <a:pt x="792" y="237"/>
                  <a:pt x="791" y="235"/>
                </a:cubicBezTo>
                <a:cubicBezTo>
                  <a:pt x="790" y="235"/>
                  <a:pt x="790" y="233"/>
                  <a:pt x="789" y="232"/>
                </a:cubicBezTo>
                <a:cubicBezTo>
                  <a:pt x="789" y="232"/>
                  <a:pt x="790" y="235"/>
                  <a:pt x="789" y="233"/>
                </a:cubicBezTo>
                <a:cubicBezTo>
                  <a:pt x="789" y="233"/>
                  <a:pt x="787" y="230"/>
                  <a:pt x="788" y="230"/>
                </a:cubicBezTo>
                <a:cubicBezTo>
                  <a:pt x="789" y="232"/>
                  <a:pt x="790" y="234"/>
                  <a:pt x="792" y="235"/>
                </a:cubicBezTo>
                <a:cubicBezTo>
                  <a:pt x="791" y="234"/>
                  <a:pt x="789" y="231"/>
                  <a:pt x="789" y="230"/>
                </a:cubicBezTo>
                <a:close/>
                <a:moveTo>
                  <a:pt x="788" y="235"/>
                </a:moveTo>
                <a:cubicBezTo>
                  <a:pt x="788" y="233"/>
                  <a:pt x="786" y="229"/>
                  <a:pt x="785" y="229"/>
                </a:cubicBezTo>
                <a:cubicBezTo>
                  <a:pt x="787" y="231"/>
                  <a:pt x="787" y="234"/>
                  <a:pt x="788" y="235"/>
                </a:cubicBezTo>
                <a:close/>
                <a:moveTo>
                  <a:pt x="756" y="236"/>
                </a:moveTo>
                <a:cubicBezTo>
                  <a:pt x="755" y="236"/>
                  <a:pt x="757" y="239"/>
                  <a:pt x="758" y="240"/>
                </a:cubicBezTo>
                <a:cubicBezTo>
                  <a:pt x="760" y="241"/>
                  <a:pt x="759" y="242"/>
                  <a:pt x="760" y="244"/>
                </a:cubicBezTo>
                <a:cubicBezTo>
                  <a:pt x="760" y="243"/>
                  <a:pt x="762" y="245"/>
                  <a:pt x="761" y="242"/>
                </a:cubicBezTo>
                <a:cubicBezTo>
                  <a:pt x="759" y="241"/>
                  <a:pt x="759" y="241"/>
                  <a:pt x="756" y="236"/>
                </a:cubicBezTo>
                <a:close/>
                <a:moveTo>
                  <a:pt x="780" y="220"/>
                </a:moveTo>
                <a:cubicBezTo>
                  <a:pt x="781" y="222"/>
                  <a:pt x="781" y="223"/>
                  <a:pt x="782" y="225"/>
                </a:cubicBezTo>
                <a:cubicBezTo>
                  <a:pt x="783" y="226"/>
                  <a:pt x="784" y="227"/>
                  <a:pt x="785" y="228"/>
                </a:cubicBezTo>
                <a:cubicBezTo>
                  <a:pt x="783" y="225"/>
                  <a:pt x="782" y="222"/>
                  <a:pt x="780" y="220"/>
                </a:cubicBezTo>
                <a:close/>
                <a:moveTo>
                  <a:pt x="787" y="219"/>
                </a:moveTo>
                <a:cubicBezTo>
                  <a:pt x="786" y="219"/>
                  <a:pt x="786" y="220"/>
                  <a:pt x="787" y="221"/>
                </a:cubicBezTo>
                <a:cubicBezTo>
                  <a:pt x="787" y="221"/>
                  <a:pt x="789" y="225"/>
                  <a:pt x="789" y="223"/>
                </a:cubicBezTo>
                <a:cubicBezTo>
                  <a:pt x="787" y="221"/>
                  <a:pt x="787" y="220"/>
                  <a:pt x="787" y="219"/>
                </a:cubicBezTo>
                <a:close/>
                <a:moveTo>
                  <a:pt x="781" y="226"/>
                </a:moveTo>
                <a:cubicBezTo>
                  <a:pt x="781" y="227"/>
                  <a:pt x="780" y="223"/>
                  <a:pt x="779" y="224"/>
                </a:cubicBezTo>
                <a:cubicBezTo>
                  <a:pt x="780" y="224"/>
                  <a:pt x="780" y="225"/>
                  <a:pt x="779" y="225"/>
                </a:cubicBezTo>
                <a:cubicBezTo>
                  <a:pt x="781" y="228"/>
                  <a:pt x="783" y="228"/>
                  <a:pt x="781" y="226"/>
                </a:cubicBezTo>
                <a:close/>
                <a:moveTo>
                  <a:pt x="760" y="233"/>
                </a:moveTo>
                <a:cubicBezTo>
                  <a:pt x="761" y="237"/>
                  <a:pt x="756" y="230"/>
                  <a:pt x="756" y="233"/>
                </a:cubicBezTo>
                <a:cubicBezTo>
                  <a:pt x="758" y="234"/>
                  <a:pt x="760" y="235"/>
                  <a:pt x="762" y="237"/>
                </a:cubicBezTo>
                <a:cubicBezTo>
                  <a:pt x="761" y="235"/>
                  <a:pt x="761" y="233"/>
                  <a:pt x="760" y="233"/>
                </a:cubicBezTo>
                <a:close/>
                <a:moveTo>
                  <a:pt x="754" y="232"/>
                </a:moveTo>
                <a:cubicBezTo>
                  <a:pt x="755" y="231"/>
                  <a:pt x="756" y="235"/>
                  <a:pt x="757" y="236"/>
                </a:cubicBezTo>
                <a:cubicBezTo>
                  <a:pt x="757" y="234"/>
                  <a:pt x="753" y="229"/>
                  <a:pt x="754" y="232"/>
                </a:cubicBezTo>
                <a:close/>
                <a:moveTo>
                  <a:pt x="747" y="236"/>
                </a:moveTo>
                <a:cubicBezTo>
                  <a:pt x="746" y="236"/>
                  <a:pt x="748" y="238"/>
                  <a:pt x="748" y="239"/>
                </a:cubicBezTo>
                <a:cubicBezTo>
                  <a:pt x="749" y="239"/>
                  <a:pt x="749" y="240"/>
                  <a:pt x="749" y="239"/>
                </a:cubicBezTo>
                <a:cubicBezTo>
                  <a:pt x="748" y="239"/>
                  <a:pt x="748" y="237"/>
                  <a:pt x="747" y="236"/>
                </a:cubicBezTo>
                <a:close/>
                <a:moveTo>
                  <a:pt x="753" y="170"/>
                </a:moveTo>
                <a:cubicBezTo>
                  <a:pt x="752" y="170"/>
                  <a:pt x="752" y="170"/>
                  <a:pt x="753" y="172"/>
                </a:cubicBezTo>
                <a:cubicBezTo>
                  <a:pt x="754" y="172"/>
                  <a:pt x="755" y="172"/>
                  <a:pt x="756" y="173"/>
                </a:cubicBezTo>
                <a:cubicBezTo>
                  <a:pt x="754" y="172"/>
                  <a:pt x="753" y="171"/>
                  <a:pt x="753" y="170"/>
                </a:cubicBezTo>
                <a:close/>
                <a:moveTo>
                  <a:pt x="747" y="163"/>
                </a:moveTo>
                <a:cubicBezTo>
                  <a:pt x="746" y="162"/>
                  <a:pt x="745" y="163"/>
                  <a:pt x="746" y="165"/>
                </a:cubicBezTo>
                <a:cubicBezTo>
                  <a:pt x="746" y="164"/>
                  <a:pt x="749" y="168"/>
                  <a:pt x="749" y="167"/>
                </a:cubicBezTo>
                <a:cubicBezTo>
                  <a:pt x="746" y="163"/>
                  <a:pt x="748" y="165"/>
                  <a:pt x="747" y="163"/>
                </a:cubicBezTo>
                <a:close/>
                <a:moveTo>
                  <a:pt x="726" y="156"/>
                </a:moveTo>
                <a:cubicBezTo>
                  <a:pt x="725" y="156"/>
                  <a:pt x="728" y="159"/>
                  <a:pt x="729" y="160"/>
                </a:cubicBezTo>
                <a:cubicBezTo>
                  <a:pt x="730" y="160"/>
                  <a:pt x="728" y="158"/>
                  <a:pt x="726" y="156"/>
                </a:cubicBezTo>
                <a:close/>
                <a:moveTo>
                  <a:pt x="723" y="152"/>
                </a:moveTo>
                <a:cubicBezTo>
                  <a:pt x="722" y="152"/>
                  <a:pt x="721" y="151"/>
                  <a:pt x="721" y="150"/>
                </a:cubicBezTo>
                <a:cubicBezTo>
                  <a:pt x="720" y="150"/>
                  <a:pt x="720" y="151"/>
                  <a:pt x="721" y="152"/>
                </a:cubicBezTo>
                <a:cubicBezTo>
                  <a:pt x="722" y="151"/>
                  <a:pt x="725" y="155"/>
                  <a:pt x="724" y="153"/>
                </a:cubicBezTo>
                <a:cubicBezTo>
                  <a:pt x="723" y="153"/>
                  <a:pt x="723" y="153"/>
                  <a:pt x="723" y="152"/>
                </a:cubicBezTo>
                <a:close/>
                <a:moveTo>
                  <a:pt x="726" y="146"/>
                </a:moveTo>
                <a:cubicBezTo>
                  <a:pt x="727" y="147"/>
                  <a:pt x="726" y="147"/>
                  <a:pt x="728" y="149"/>
                </a:cubicBezTo>
                <a:cubicBezTo>
                  <a:pt x="729" y="150"/>
                  <a:pt x="727" y="147"/>
                  <a:pt x="726" y="146"/>
                </a:cubicBezTo>
                <a:close/>
                <a:moveTo>
                  <a:pt x="717" y="154"/>
                </a:moveTo>
                <a:cubicBezTo>
                  <a:pt x="718" y="156"/>
                  <a:pt x="715" y="152"/>
                  <a:pt x="714" y="152"/>
                </a:cubicBezTo>
                <a:cubicBezTo>
                  <a:pt x="714" y="153"/>
                  <a:pt x="716" y="154"/>
                  <a:pt x="717" y="156"/>
                </a:cubicBezTo>
                <a:cubicBezTo>
                  <a:pt x="718" y="156"/>
                  <a:pt x="718" y="155"/>
                  <a:pt x="717" y="154"/>
                </a:cubicBezTo>
                <a:close/>
                <a:moveTo>
                  <a:pt x="723" y="138"/>
                </a:moveTo>
                <a:cubicBezTo>
                  <a:pt x="726" y="140"/>
                  <a:pt x="727" y="142"/>
                  <a:pt x="728" y="143"/>
                </a:cubicBezTo>
                <a:cubicBezTo>
                  <a:pt x="727" y="141"/>
                  <a:pt x="725" y="139"/>
                  <a:pt x="723" y="138"/>
                </a:cubicBezTo>
                <a:close/>
                <a:moveTo>
                  <a:pt x="723" y="139"/>
                </a:moveTo>
                <a:cubicBezTo>
                  <a:pt x="723" y="138"/>
                  <a:pt x="722" y="137"/>
                  <a:pt x="721" y="137"/>
                </a:cubicBezTo>
                <a:cubicBezTo>
                  <a:pt x="720" y="136"/>
                  <a:pt x="720" y="136"/>
                  <a:pt x="720" y="137"/>
                </a:cubicBezTo>
                <a:cubicBezTo>
                  <a:pt x="721" y="139"/>
                  <a:pt x="722" y="140"/>
                  <a:pt x="723" y="141"/>
                </a:cubicBezTo>
                <a:cubicBezTo>
                  <a:pt x="722" y="139"/>
                  <a:pt x="720" y="138"/>
                  <a:pt x="721" y="137"/>
                </a:cubicBezTo>
                <a:cubicBezTo>
                  <a:pt x="723" y="139"/>
                  <a:pt x="724" y="140"/>
                  <a:pt x="725" y="140"/>
                </a:cubicBezTo>
                <a:cubicBezTo>
                  <a:pt x="724" y="139"/>
                  <a:pt x="724" y="139"/>
                  <a:pt x="723" y="139"/>
                </a:cubicBezTo>
                <a:close/>
                <a:moveTo>
                  <a:pt x="722" y="140"/>
                </a:moveTo>
                <a:cubicBezTo>
                  <a:pt x="719" y="137"/>
                  <a:pt x="719" y="137"/>
                  <a:pt x="719" y="137"/>
                </a:cubicBezTo>
                <a:cubicBezTo>
                  <a:pt x="718" y="137"/>
                  <a:pt x="720" y="140"/>
                  <a:pt x="721" y="141"/>
                </a:cubicBezTo>
                <a:cubicBezTo>
                  <a:pt x="722" y="141"/>
                  <a:pt x="722" y="141"/>
                  <a:pt x="722" y="140"/>
                </a:cubicBezTo>
                <a:close/>
                <a:moveTo>
                  <a:pt x="721" y="134"/>
                </a:moveTo>
                <a:cubicBezTo>
                  <a:pt x="720" y="134"/>
                  <a:pt x="719" y="134"/>
                  <a:pt x="719" y="134"/>
                </a:cubicBezTo>
                <a:cubicBezTo>
                  <a:pt x="723" y="138"/>
                  <a:pt x="724" y="137"/>
                  <a:pt x="721" y="134"/>
                </a:cubicBezTo>
                <a:close/>
                <a:moveTo>
                  <a:pt x="714" y="136"/>
                </a:moveTo>
                <a:cubicBezTo>
                  <a:pt x="715" y="135"/>
                  <a:pt x="715" y="135"/>
                  <a:pt x="714" y="134"/>
                </a:cubicBezTo>
                <a:cubicBezTo>
                  <a:pt x="713" y="133"/>
                  <a:pt x="712" y="134"/>
                  <a:pt x="714" y="136"/>
                </a:cubicBezTo>
                <a:close/>
                <a:moveTo>
                  <a:pt x="697" y="113"/>
                </a:moveTo>
                <a:cubicBezTo>
                  <a:pt x="698" y="114"/>
                  <a:pt x="698" y="113"/>
                  <a:pt x="697" y="113"/>
                </a:cubicBezTo>
                <a:cubicBezTo>
                  <a:pt x="696" y="113"/>
                  <a:pt x="694" y="110"/>
                  <a:pt x="693" y="110"/>
                </a:cubicBezTo>
                <a:cubicBezTo>
                  <a:pt x="695" y="112"/>
                  <a:pt x="698" y="116"/>
                  <a:pt x="700" y="117"/>
                </a:cubicBezTo>
                <a:cubicBezTo>
                  <a:pt x="699" y="116"/>
                  <a:pt x="696" y="113"/>
                  <a:pt x="697" y="113"/>
                </a:cubicBezTo>
                <a:close/>
                <a:moveTo>
                  <a:pt x="662" y="153"/>
                </a:moveTo>
                <a:cubicBezTo>
                  <a:pt x="663" y="154"/>
                  <a:pt x="665" y="156"/>
                  <a:pt x="666" y="156"/>
                </a:cubicBezTo>
                <a:cubicBezTo>
                  <a:pt x="665" y="155"/>
                  <a:pt x="663" y="152"/>
                  <a:pt x="662" y="153"/>
                </a:cubicBezTo>
                <a:close/>
                <a:moveTo>
                  <a:pt x="685" y="103"/>
                </a:moveTo>
                <a:cubicBezTo>
                  <a:pt x="687" y="104"/>
                  <a:pt x="686" y="104"/>
                  <a:pt x="687" y="105"/>
                </a:cubicBezTo>
                <a:cubicBezTo>
                  <a:pt x="688" y="106"/>
                  <a:pt x="689" y="106"/>
                  <a:pt x="689" y="106"/>
                </a:cubicBezTo>
                <a:cubicBezTo>
                  <a:pt x="688" y="105"/>
                  <a:pt x="687" y="103"/>
                  <a:pt x="685" y="103"/>
                </a:cubicBezTo>
                <a:close/>
                <a:moveTo>
                  <a:pt x="599" y="49"/>
                </a:moveTo>
                <a:cubicBezTo>
                  <a:pt x="600" y="50"/>
                  <a:pt x="603" y="51"/>
                  <a:pt x="603" y="50"/>
                </a:cubicBezTo>
                <a:cubicBezTo>
                  <a:pt x="600" y="49"/>
                  <a:pt x="601" y="50"/>
                  <a:pt x="599" y="49"/>
                </a:cubicBezTo>
                <a:close/>
                <a:moveTo>
                  <a:pt x="579" y="43"/>
                </a:moveTo>
                <a:cubicBezTo>
                  <a:pt x="579" y="42"/>
                  <a:pt x="584" y="44"/>
                  <a:pt x="581" y="43"/>
                </a:cubicBezTo>
                <a:cubicBezTo>
                  <a:pt x="581" y="43"/>
                  <a:pt x="576" y="41"/>
                  <a:pt x="579" y="43"/>
                </a:cubicBezTo>
                <a:close/>
                <a:moveTo>
                  <a:pt x="568" y="37"/>
                </a:moveTo>
                <a:cubicBezTo>
                  <a:pt x="568" y="36"/>
                  <a:pt x="570" y="37"/>
                  <a:pt x="571" y="38"/>
                </a:cubicBezTo>
                <a:cubicBezTo>
                  <a:pt x="573" y="38"/>
                  <a:pt x="568" y="36"/>
                  <a:pt x="567" y="36"/>
                </a:cubicBezTo>
                <a:cubicBezTo>
                  <a:pt x="570" y="37"/>
                  <a:pt x="565" y="36"/>
                  <a:pt x="568" y="37"/>
                </a:cubicBezTo>
                <a:close/>
                <a:moveTo>
                  <a:pt x="562" y="33"/>
                </a:moveTo>
                <a:cubicBezTo>
                  <a:pt x="563" y="34"/>
                  <a:pt x="563" y="33"/>
                  <a:pt x="565" y="33"/>
                </a:cubicBezTo>
                <a:cubicBezTo>
                  <a:pt x="567" y="35"/>
                  <a:pt x="567" y="35"/>
                  <a:pt x="567" y="35"/>
                </a:cubicBezTo>
                <a:cubicBezTo>
                  <a:pt x="570" y="35"/>
                  <a:pt x="558" y="30"/>
                  <a:pt x="562" y="33"/>
                </a:cubicBezTo>
                <a:close/>
                <a:moveTo>
                  <a:pt x="533" y="22"/>
                </a:moveTo>
                <a:cubicBezTo>
                  <a:pt x="531" y="22"/>
                  <a:pt x="527" y="19"/>
                  <a:pt x="523" y="19"/>
                </a:cubicBezTo>
                <a:cubicBezTo>
                  <a:pt x="524" y="20"/>
                  <a:pt x="519" y="18"/>
                  <a:pt x="519" y="19"/>
                </a:cubicBezTo>
                <a:cubicBezTo>
                  <a:pt x="522" y="20"/>
                  <a:pt x="520" y="20"/>
                  <a:pt x="524" y="21"/>
                </a:cubicBezTo>
                <a:cubicBezTo>
                  <a:pt x="522" y="19"/>
                  <a:pt x="526" y="20"/>
                  <a:pt x="528" y="20"/>
                </a:cubicBezTo>
                <a:cubicBezTo>
                  <a:pt x="529" y="21"/>
                  <a:pt x="532" y="22"/>
                  <a:pt x="535" y="23"/>
                </a:cubicBezTo>
                <a:cubicBezTo>
                  <a:pt x="534" y="23"/>
                  <a:pt x="535" y="22"/>
                  <a:pt x="533" y="22"/>
                </a:cubicBezTo>
                <a:close/>
                <a:moveTo>
                  <a:pt x="513" y="21"/>
                </a:moveTo>
                <a:cubicBezTo>
                  <a:pt x="515" y="21"/>
                  <a:pt x="520" y="24"/>
                  <a:pt x="520" y="23"/>
                </a:cubicBezTo>
                <a:cubicBezTo>
                  <a:pt x="516" y="22"/>
                  <a:pt x="514" y="21"/>
                  <a:pt x="513" y="21"/>
                </a:cubicBezTo>
                <a:close/>
                <a:moveTo>
                  <a:pt x="499" y="13"/>
                </a:moveTo>
                <a:cubicBezTo>
                  <a:pt x="501" y="14"/>
                  <a:pt x="499" y="14"/>
                  <a:pt x="502" y="15"/>
                </a:cubicBezTo>
                <a:cubicBezTo>
                  <a:pt x="501" y="14"/>
                  <a:pt x="504" y="14"/>
                  <a:pt x="502" y="14"/>
                </a:cubicBezTo>
                <a:cubicBezTo>
                  <a:pt x="502" y="14"/>
                  <a:pt x="499" y="13"/>
                  <a:pt x="499" y="13"/>
                </a:cubicBezTo>
                <a:close/>
                <a:moveTo>
                  <a:pt x="497" y="13"/>
                </a:moveTo>
                <a:cubicBezTo>
                  <a:pt x="502" y="15"/>
                  <a:pt x="497" y="14"/>
                  <a:pt x="497" y="15"/>
                </a:cubicBezTo>
                <a:cubicBezTo>
                  <a:pt x="499" y="15"/>
                  <a:pt x="500" y="16"/>
                  <a:pt x="501" y="16"/>
                </a:cubicBezTo>
                <a:cubicBezTo>
                  <a:pt x="500" y="15"/>
                  <a:pt x="499" y="13"/>
                  <a:pt x="497" y="13"/>
                </a:cubicBezTo>
                <a:close/>
                <a:moveTo>
                  <a:pt x="494" y="15"/>
                </a:moveTo>
                <a:cubicBezTo>
                  <a:pt x="494" y="14"/>
                  <a:pt x="496" y="15"/>
                  <a:pt x="496" y="14"/>
                </a:cubicBezTo>
                <a:cubicBezTo>
                  <a:pt x="492" y="13"/>
                  <a:pt x="493" y="14"/>
                  <a:pt x="494" y="15"/>
                </a:cubicBezTo>
                <a:close/>
                <a:moveTo>
                  <a:pt x="441" y="7"/>
                </a:moveTo>
                <a:cubicBezTo>
                  <a:pt x="441" y="7"/>
                  <a:pt x="443" y="7"/>
                  <a:pt x="445" y="7"/>
                </a:cubicBezTo>
                <a:cubicBezTo>
                  <a:pt x="444" y="7"/>
                  <a:pt x="445" y="7"/>
                  <a:pt x="444" y="7"/>
                </a:cubicBezTo>
                <a:cubicBezTo>
                  <a:pt x="444" y="7"/>
                  <a:pt x="439" y="7"/>
                  <a:pt x="441" y="7"/>
                </a:cubicBezTo>
                <a:close/>
                <a:moveTo>
                  <a:pt x="436" y="6"/>
                </a:moveTo>
                <a:cubicBezTo>
                  <a:pt x="433" y="6"/>
                  <a:pt x="434" y="5"/>
                  <a:pt x="431" y="6"/>
                </a:cubicBezTo>
                <a:cubicBezTo>
                  <a:pt x="431" y="6"/>
                  <a:pt x="433" y="6"/>
                  <a:pt x="432" y="7"/>
                </a:cubicBezTo>
                <a:cubicBezTo>
                  <a:pt x="434" y="7"/>
                  <a:pt x="436" y="8"/>
                  <a:pt x="437" y="7"/>
                </a:cubicBezTo>
                <a:cubicBezTo>
                  <a:pt x="432" y="7"/>
                  <a:pt x="433" y="6"/>
                  <a:pt x="436" y="6"/>
                </a:cubicBezTo>
                <a:close/>
                <a:moveTo>
                  <a:pt x="424" y="8"/>
                </a:moveTo>
                <a:cubicBezTo>
                  <a:pt x="420" y="7"/>
                  <a:pt x="426" y="6"/>
                  <a:pt x="421" y="7"/>
                </a:cubicBezTo>
                <a:cubicBezTo>
                  <a:pt x="423" y="7"/>
                  <a:pt x="420" y="8"/>
                  <a:pt x="424" y="8"/>
                </a:cubicBezTo>
                <a:close/>
                <a:moveTo>
                  <a:pt x="415" y="4"/>
                </a:moveTo>
                <a:cubicBezTo>
                  <a:pt x="415" y="4"/>
                  <a:pt x="414" y="4"/>
                  <a:pt x="413" y="4"/>
                </a:cubicBezTo>
                <a:cubicBezTo>
                  <a:pt x="415" y="4"/>
                  <a:pt x="417" y="5"/>
                  <a:pt x="420" y="5"/>
                </a:cubicBezTo>
                <a:cubicBezTo>
                  <a:pt x="420" y="4"/>
                  <a:pt x="417" y="4"/>
                  <a:pt x="415" y="4"/>
                </a:cubicBezTo>
                <a:close/>
                <a:moveTo>
                  <a:pt x="417" y="5"/>
                </a:moveTo>
                <a:cubicBezTo>
                  <a:pt x="417" y="6"/>
                  <a:pt x="414" y="6"/>
                  <a:pt x="412" y="5"/>
                </a:cubicBezTo>
                <a:cubicBezTo>
                  <a:pt x="412" y="6"/>
                  <a:pt x="415" y="6"/>
                  <a:pt x="416" y="7"/>
                </a:cubicBezTo>
                <a:cubicBezTo>
                  <a:pt x="416" y="7"/>
                  <a:pt x="417" y="7"/>
                  <a:pt x="418" y="7"/>
                </a:cubicBezTo>
                <a:cubicBezTo>
                  <a:pt x="413" y="6"/>
                  <a:pt x="418" y="6"/>
                  <a:pt x="419" y="6"/>
                </a:cubicBezTo>
                <a:cubicBezTo>
                  <a:pt x="419" y="6"/>
                  <a:pt x="419" y="5"/>
                  <a:pt x="417" y="5"/>
                </a:cubicBezTo>
                <a:close/>
                <a:moveTo>
                  <a:pt x="412" y="4"/>
                </a:moveTo>
                <a:cubicBezTo>
                  <a:pt x="409" y="4"/>
                  <a:pt x="409" y="5"/>
                  <a:pt x="410" y="5"/>
                </a:cubicBezTo>
                <a:cubicBezTo>
                  <a:pt x="409" y="4"/>
                  <a:pt x="414" y="5"/>
                  <a:pt x="413" y="5"/>
                </a:cubicBezTo>
                <a:cubicBezTo>
                  <a:pt x="410" y="4"/>
                  <a:pt x="413" y="4"/>
                  <a:pt x="412" y="4"/>
                </a:cubicBezTo>
                <a:close/>
                <a:moveTo>
                  <a:pt x="409" y="5"/>
                </a:moveTo>
                <a:cubicBezTo>
                  <a:pt x="405" y="5"/>
                  <a:pt x="405" y="5"/>
                  <a:pt x="405" y="5"/>
                </a:cubicBezTo>
                <a:cubicBezTo>
                  <a:pt x="404" y="6"/>
                  <a:pt x="408" y="6"/>
                  <a:pt x="407" y="7"/>
                </a:cubicBezTo>
                <a:cubicBezTo>
                  <a:pt x="409" y="7"/>
                  <a:pt x="409" y="7"/>
                  <a:pt x="412" y="8"/>
                </a:cubicBezTo>
                <a:cubicBezTo>
                  <a:pt x="411" y="7"/>
                  <a:pt x="404" y="6"/>
                  <a:pt x="409" y="5"/>
                </a:cubicBezTo>
                <a:close/>
                <a:moveTo>
                  <a:pt x="391" y="7"/>
                </a:moveTo>
                <a:cubicBezTo>
                  <a:pt x="393" y="7"/>
                  <a:pt x="395" y="7"/>
                  <a:pt x="397" y="7"/>
                </a:cubicBezTo>
                <a:cubicBezTo>
                  <a:pt x="397" y="7"/>
                  <a:pt x="397" y="7"/>
                  <a:pt x="397" y="7"/>
                </a:cubicBezTo>
                <a:cubicBezTo>
                  <a:pt x="395" y="7"/>
                  <a:pt x="393" y="7"/>
                  <a:pt x="391" y="7"/>
                </a:cubicBezTo>
                <a:close/>
                <a:moveTo>
                  <a:pt x="376" y="46"/>
                </a:moveTo>
                <a:cubicBezTo>
                  <a:pt x="376" y="47"/>
                  <a:pt x="379" y="47"/>
                  <a:pt x="380" y="47"/>
                </a:cubicBezTo>
                <a:cubicBezTo>
                  <a:pt x="378" y="47"/>
                  <a:pt x="378" y="46"/>
                  <a:pt x="376" y="46"/>
                </a:cubicBezTo>
                <a:close/>
                <a:moveTo>
                  <a:pt x="354" y="47"/>
                </a:moveTo>
                <a:cubicBezTo>
                  <a:pt x="353" y="48"/>
                  <a:pt x="359" y="47"/>
                  <a:pt x="359" y="47"/>
                </a:cubicBezTo>
                <a:cubicBezTo>
                  <a:pt x="357" y="47"/>
                  <a:pt x="357" y="46"/>
                  <a:pt x="354" y="47"/>
                </a:cubicBezTo>
                <a:close/>
                <a:moveTo>
                  <a:pt x="323" y="15"/>
                </a:moveTo>
                <a:cubicBezTo>
                  <a:pt x="323" y="16"/>
                  <a:pt x="322" y="16"/>
                  <a:pt x="324" y="16"/>
                </a:cubicBezTo>
                <a:cubicBezTo>
                  <a:pt x="326" y="16"/>
                  <a:pt x="326" y="15"/>
                  <a:pt x="323" y="15"/>
                </a:cubicBezTo>
                <a:close/>
                <a:moveTo>
                  <a:pt x="325" y="47"/>
                </a:moveTo>
                <a:cubicBezTo>
                  <a:pt x="324" y="48"/>
                  <a:pt x="328" y="47"/>
                  <a:pt x="329" y="46"/>
                </a:cubicBezTo>
                <a:cubicBezTo>
                  <a:pt x="327" y="47"/>
                  <a:pt x="327" y="46"/>
                  <a:pt x="325" y="47"/>
                </a:cubicBezTo>
                <a:close/>
                <a:moveTo>
                  <a:pt x="321" y="51"/>
                </a:moveTo>
                <a:cubicBezTo>
                  <a:pt x="324" y="50"/>
                  <a:pt x="323" y="50"/>
                  <a:pt x="321" y="51"/>
                </a:cubicBezTo>
                <a:cubicBezTo>
                  <a:pt x="323" y="51"/>
                  <a:pt x="325" y="50"/>
                  <a:pt x="327" y="50"/>
                </a:cubicBezTo>
                <a:cubicBezTo>
                  <a:pt x="328" y="50"/>
                  <a:pt x="328" y="49"/>
                  <a:pt x="328" y="49"/>
                </a:cubicBezTo>
                <a:cubicBezTo>
                  <a:pt x="325" y="50"/>
                  <a:pt x="321" y="49"/>
                  <a:pt x="321" y="51"/>
                </a:cubicBezTo>
                <a:close/>
                <a:moveTo>
                  <a:pt x="316" y="18"/>
                </a:moveTo>
                <a:cubicBezTo>
                  <a:pt x="319" y="17"/>
                  <a:pt x="317" y="18"/>
                  <a:pt x="320" y="18"/>
                </a:cubicBezTo>
                <a:cubicBezTo>
                  <a:pt x="319" y="17"/>
                  <a:pt x="321" y="17"/>
                  <a:pt x="321" y="16"/>
                </a:cubicBezTo>
                <a:cubicBezTo>
                  <a:pt x="318" y="17"/>
                  <a:pt x="319" y="17"/>
                  <a:pt x="317" y="17"/>
                </a:cubicBezTo>
                <a:cubicBezTo>
                  <a:pt x="317" y="17"/>
                  <a:pt x="317" y="17"/>
                  <a:pt x="316" y="18"/>
                </a:cubicBezTo>
                <a:close/>
                <a:moveTo>
                  <a:pt x="311" y="35"/>
                </a:moveTo>
                <a:cubicBezTo>
                  <a:pt x="312" y="34"/>
                  <a:pt x="316" y="34"/>
                  <a:pt x="315" y="34"/>
                </a:cubicBezTo>
                <a:cubicBezTo>
                  <a:pt x="314" y="34"/>
                  <a:pt x="308" y="35"/>
                  <a:pt x="311" y="35"/>
                </a:cubicBezTo>
                <a:close/>
                <a:moveTo>
                  <a:pt x="314" y="49"/>
                </a:moveTo>
                <a:cubicBezTo>
                  <a:pt x="314" y="50"/>
                  <a:pt x="318" y="49"/>
                  <a:pt x="318" y="49"/>
                </a:cubicBezTo>
                <a:lnTo>
                  <a:pt x="314" y="49"/>
                </a:lnTo>
                <a:close/>
                <a:moveTo>
                  <a:pt x="308" y="47"/>
                </a:moveTo>
                <a:cubicBezTo>
                  <a:pt x="308" y="48"/>
                  <a:pt x="314" y="46"/>
                  <a:pt x="315" y="46"/>
                </a:cubicBezTo>
                <a:cubicBezTo>
                  <a:pt x="315" y="46"/>
                  <a:pt x="315" y="45"/>
                  <a:pt x="316" y="45"/>
                </a:cubicBezTo>
                <a:cubicBezTo>
                  <a:pt x="313" y="46"/>
                  <a:pt x="309" y="47"/>
                  <a:pt x="308" y="47"/>
                </a:cubicBezTo>
                <a:close/>
                <a:moveTo>
                  <a:pt x="302" y="21"/>
                </a:moveTo>
                <a:cubicBezTo>
                  <a:pt x="305" y="21"/>
                  <a:pt x="305" y="20"/>
                  <a:pt x="306" y="20"/>
                </a:cubicBezTo>
                <a:cubicBezTo>
                  <a:pt x="306" y="19"/>
                  <a:pt x="307" y="19"/>
                  <a:pt x="307" y="19"/>
                </a:cubicBezTo>
                <a:cubicBezTo>
                  <a:pt x="304" y="20"/>
                  <a:pt x="303" y="20"/>
                  <a:pt x="302" y="21"/>
                </a:cubicBezTo>
                <a:close/>
                <a:moveTo>
                  <a:pt x="314" y="52"/>
                </a:moveTo>
                <a:cubicBezTo>
                  <a:pt x="313" y="52"/>
                  <a:pt x="311" y="53"/>
                  <a:pt x="311" y="53"/>
                </a:cubicBezTo>
                <a:cubicBezTo>
                  <a:pt x="314" y="52"/>
                  <a:pt x="313" y="53"/>
                  <a:pt x="315" y="52"/>
                </a:cubicBezTo>
                <a:cubicBezTo>
                  <a:pt x="315" y="52"/>
                  <a:pt x="315" y="52"/>
                  <a:pt x="314" y="52"/>
                </a:cubicBezTo>
                <a:close/>
                <a:moveTo>
                  <a:pt x="309" y="42"/>
                </a:moveTo>
                <a:cubicBezTo>
                  <a:pt x="307" y="43"/>
                  <a:pt x="305" y="43"/>
                  <a:pt x="304" y="44"/>
                </a:cubicBezTo>
                <a:cubicBezTo>
                  <a:pt x="306" y="44"/>
                  <a:pt x="309" y="43"/>
                  <a:pt x="310" y="42"/>
                </a:cubicBezTo>
                <a:cubicBezTo>
                  <a:pt x="310" y="42"/>
                  <a:pt x="310" y="41"/>
                  <a:pt x="309" y="41"/>
                </a:cubicBezTo>
                <a:lnTo>
                  <a:pt x="309" y="42"/>
                </a:lnTo>
                <a:close/>
                <a:moveTo>
                  <a:pt x="306" y="49"/>
                </a:moveTo>
                <a:cubicBezTo>
                  <a:pt x="308" y="49"/>
                  <a:pt x="309" y="49"/>
                  <a:pt x="310" y="49"/>
                </a:cubicBezTo>
                <a:cubicBezTo>
                  <a:pt x="310" y="48"/>
                  <a:pt x="310" y="48"/>
                  <a:pt x="311" y="48"/>
                </a:cubicBezTo>
                <a:cubicBezTo>
                  <a:pt x="311" y="48"/>
                  <a:pt x="311" y="48"/>
                  <a:pt x="311" y="48"/>
                </a:cubicBezTo>
                <a:cubicBezTo>
                  <a:pt x="308" y="49"/>
                  <a:pt x="307" y="48"/>
                  <a:pt x="306" y="49"/>
                </a:cubicBezTo>
                <a:close/>
                <a:moveTo>
                  <a:pt x="306" y="51"/>
                </a:moveTo>
                <a:cubicBezTo>
                  <a:pt x="307" y="51"/>
                  <a:pt x="308" y="50"/>
                  <a:pt x="309" y="50"/>
                </a:cubicBezTo>
                <a:cubicBezTo>
                  <a:pt x="310" y="50"/>
                  <a:pt x="310" y="50"/>
                  <a:pt x="310" y="50"/>
                </a:cubicBezTo>
                <a:cubicBezTo>
                  <a:pt x="310" y="50"/>
                  <a:pt x="310" y="50"/>
                  <a:pt x="310" y="50"/>
                </a:cubicBezTo>
                <a:cubicBezTo>
                  <a:pt x="307" y="50"/>
                  <a:pt x="304" y="51"/>
                  <a:pt x="306" y="51"/>
                </a:cubicBezTo>
                <a:close/>
                <a:moveTo>
                  <a:pt x="307" y="53"/>
                </a:moveTo>
                <a:cubicBezTo>
                  <a:pt x="309" y="53"/>
                  <a:pt x="306" y="54"/>
                  <a:pt x="306" y="54"/>
                </a:cubicBezTo>
                <a:cubicBezTo>
                  <a:pt x="309" y="54"/>
                  <a:pt x="310" y="53"/>
                  <a:pt x="311" y="52"/>
                </a:cubicBezTo>
                <a:cubicBezTo>
                  <a:pt x="310" y="52"/>
                  <a:pt x="308" y="53"/>
                  <a:pt x="307" y="53"/>
                </a:cubicBezTo>
                <a:close/>
                <a:moveTo>
                  <a:pt x="308" y="54"/>
                </a:moveTo>
                <a:cubicBezTo>
                  <a:pt x="305" y="55"/>
                  <a:pt x="306" y="55"/>
                  <a:pt x="305" y="56"/>
                </a:cubicBezTo>
                <a:cubicBezTo>
                  <a:pt x="308" y="55"/>
                  <a:pt x="309" y="56"/>
                  <a:pt x="310" y="55"/>
                </a:cubicBezTo>
                <a:cubicBezTo>
                  <a:pt x="308" y="55"/>
                  <a:pt x="308" y="55"/>
                  <a:pt x="308" y="54"/>
                </a:cubicBezTo>
                <a:close/>
                <a:moveTo>
                  <a:pt x="302" y="38"/>
                </a:moveTo>
                <a:cubicBezTo>
                  <a:pt x="300" y="39"/>
                  <a:pt x="300" y="39"/>
                  <a:pt x="300" y="40"/>
                </a:cubicBezTo>
                <a:cubicBezTo>
                  <a:pt x="303" y="39"/>
                  <a:pt x="303" y="39"/>
                  <a:pt x="302" y="38"/>
                </a:cubicBezTo>
                <a:close/>
                <a:moveTo>
                  <a:pt x="301" y="46"/>
                </a:moveTo>
                <a:cubicBezTo>
                  <a:pt x="300" y="47"/>
                  <a:pt x="300" y="47"/>
                  <a:pt x="299" y="47"/>
                </a:cubicBezTo>
                <a:cubicBezTo>
                  <a:pt x="299" y="47"/>
                  <a:pt x="297" y="48"/>
                  <a:pt x="299" y="48"/>
                </a:cubicBezTo>
                <a:cubicBezTo>
                  <a:pt x="300" y="47"/>
                  <a:pt x="305" y="45"/>
                  <a:pt x="302" y="46"/>
                </a:cubicBezTo>
                <a:cubicBezTo>
                  <a:pt x="302" y="46"/>
                  <a:pt x="301" y="46"/>
                  <a:pt x="301" y="46"/>
                </a:cubicBezTo>
                <a:close/>
                <a:moveTo>
                  <a:pt x="300" y="51"/>
                </a:moveTo>
                <a:cubicBezTo>
                  <a:pt x="300" y="51"/>
                  <a:pt x="303" y="50"/>
                  <a:pt x="303" y="50"/>
                </a:cubicBezTo>
                <a:cubicBezTo>
                  <a:pt x="301" y="50"/>
                  <a:pt x="297" y="52"/>
                  <a:pt x="300" y="51"/>
                </a:cubicBezTo>
                <a:close/>
                <a:moveTo>
                  <a:pt x="296" y="41"/>
                </a:moveTo>
                <a:cubicBezTo>
                  <a:pt x="296" y="40"/>
                  <a:pt x="297" y="40"/>
                  <a:pt x="297" y="40"/>
                </a:cubicBezTo>
                <a:cubicBezTo>
                  <a:pt x="294" y="40"/>
                  <a:pt x="293" y="42"/>
                  <a:pt x="296" y="41"/>
                </a:cubicBezTo>
                <a:close/>
                <a:moveTo>
                  <a:pt x="295" y="49"/>
                </a:moveTo>
                <a:cubicBezTo>
                  <a:pt x="293" y="50"/>
                  <a:pt x="294" y="51"/>
                  <a:pt x="297" y="51"/>
                </a:cubicBezTo>
                <a:cubicBezTo>
                  <a:pt x="298" y="50"/>
                  <a:pt x="294" y="50"/>
                  <a:pt x="297" y="49"/>
                </a:cubicBezTo>
                <a:cubicBezTo>
                  <a:pt x="296" y="49"/>
                  <a:pt x="296" y="49"/>
                  <a:pt x="295" y="49"/>
                </a:cubicBezTo>
                <a:close/>
                <a:moveTo>
                  <a:pt x="296" y="54"/>
                </a:moveTo>
                <a:cubicBezTo>
                  <a:pt x="296" y="55"/>
                  <a:pt x="294" y="55"/>
                  <a:pt x="294" y="55"/>
                </a:cubicBezTo>
                <a:cubicBezTo>
                  <a:pt x="294" y="56"/>
                  <a:pt x="294" y="56"/>
                  <a:pt x="295" y="57"/>
                </a:cubicBezTo>
                <a:cubicBezTo>
                  <a:pt x="293" y="57"/>
                  <a:pt x="293" y="57"/>
                  <a:pt x="293" y="57"/>
                </a:cubicBezTo>
                <a:cubicBezTo>
                  <a:pt x="293" y="58"/>
                  <a:pt x="293" y="58"/>
                  <a:pt x="292" y="58"/>
                </a:cubicBezTo>
                <a:cubicBezTo>
                  <a:pt x="294" y="58"/>
                  <a:pt x="294" y="58"/>
                  <a:pt x="295" y="58"/>
                </a:cubicBezTo>
                <a:cubicBezTo>
                  <a:pt x="293" y="58"/>
                  <a:pt x="293" y="57"/>
                  <a:pt x="297" y="57"/>
                </a:cubicBezTo>
                <a:cubicBezTo>
                  <a:pt x="297" y="56"/>
                  <a:pt x="295" y="56"/>
                  <a:pt x="295" y="56"/>
                </a:cubicBezTo>
                <a:cubicBezTo>
                  <a:pt x="295" y="55"/>
                  <a:pt x="299" y="54"/>
                  <a:pt x="298" y="54"/>
                </a:cubicBezTo>
                <a:cubicBezTo>
                  <a:pt x="297" y="55"/>
                  <a:pt x="297" y="54"/>
                  <a:pt x="296" y="54"/>
                </a:cubicBezTo>
                <a:close/>
                <a:moveTo>
                  <a:pt x="286" y="51"/>
                </a:moveTo>
                <a:cubicBezTo>
                  <a:pt x="286" y="52"/>
                  <a:pt x="282" y="52"/>
                  <a:pt x="282" y="53"/>
                </a:cubicBezTo>
                <a:cubicBezTo>
                  <a:pt x="285" y="52"/>
                  <a:pt x="292" y="51"/>
                  <a:pt x="293" y="49"/>
                </a:cubicBezTo>
                <a:cubicBezTo>
                  <a:pt x="289" y="50"/>
                  <a:pt x="289" y="51"/>
                  <a:pt x="286" y="51"/>
                </a:cubicBezTo>
                <a:close/>
                <a:moveTo>
                  <a:pt x="287" y="58"/>
                </a:moveTo>
                <a:cubicBezTo>
                  <a:pt x="291" y="56"/>
                  <a:pt x="292" y="55"/>
                  <a:pt x="293" y="54"/>
                </a:cubicBezTo>
                <a:cubicBezTo>
                  <a:pt x="288" y="56"/>
                  <a:pt x="290" y="56"/>
                  <a:pt x="287" y="58"/>
                </a:cubicBezTo>
                <a:close/>
                <a:moveTo>
                  <a:pt x="286" y="51"/>
                </a:moveTo>
                <a:cubicBezTo>
                  <a:pt x="288" y="50"/>
                  <a:pt x="291" y="49"/>
                  <a:pt x="291" y="48"/>
                </a:cubicBezTo>
                <a:cubicBezTo>
                  <a:pt x="289" y="49"/>
                  <a:pt x="285" y="51"/>
                  <a:pt x="286" y="51"/>
                </a:cubicBezTo>
                <a:close/>
                <a:moveTo>
                  <a:pt x="288" y="60"/>
                </a:moveTo>
                <a:cubicBezTo>
                  <a:pt x="289" y="60"/>
                  <a:pt x="294" y="59"/>
                  <a:pt x="294" y="59"/>
                </a:cubicBezTo>
                <a:cubicBezTo>
                  <a:pt x="293" y="59"/>
                  <a:pt x="289" y="59"/>
                  <a:pt x="288" y="60"/>
                </a:cubicBezTo>
                <a:close/>
                <a:moveTo>
                  <a:pt x="283" y="27"/>
                </a:moveTo>
                <a:cubicBezTo>
                  <a:pt x="276" y="29"/>
                  <a:pt x="276" y="29"/>
                  <a:pt x="276" y="29"/>
                </a:cubicBezTo>
                <a:cubicBezTo>
                  <a:pt x="277" y="30"/>
                  <a:pt x="274" y="30"/>
                  <a:pt x="274" y="31"/>
                </a:cubicBezTo>
                <a:cubicBezTo>
                  <a:pt x="278" y="29"/>
                  <a:pt x="276" y="29"/>
                  <a:pt x="281" y="28"/>
                </a:cubicBezTo>
                <a:cubicBezTo>
                  <a:pt x="281" y="28"/>
                  <a:pt x="279" y="29"/>
                  <a:pt x="280" y="29"/>
                </a:cubicBezTo>
                <a:cubicBezTo>
                  <a:pt x="282" y="28"/>
                  <a:pt x="282" y="29"/>
                  <a:pt x="284" y="28"/>
                </a:cubicBezTo>
                <a:cubicBezTo>
                  <a:pt x="285" y="27"/>
                  <a:pt x="281" y="28"/>
                  <a:pt x="283" y="27"/>
                </a:cubicBezTo>
                <a:close/>
                <a:moveTo>
                  <a:pt x="291" y="52"/>
                </a:moveTo>
                <a:cubicBezTo>
                  <a:pt x="291" y="51"/>
                  <a:pt x="289" y="52"/>
                  <a:pt x="291" y="51"/>
                </a:cubicBezTo>
                <a:cubicBezTo>
                  <a:pt x="285" y="53"/>
                  <a:pt x="289" y="53"/>
                  <a:pt x="291" y="52"/>
                </a:cubicBezTo>
                <a:close/>
                <a:moveTo>
                  <a:pt x="282" y="46"/>
                </a:moveTo>
                <a:cubicBezTo>
                  <a:pt x="282" y="46"/>
                  <a:pt x="281" y="46"/>
                  <a:pt x="281" y="47"/>
                </a:cubicBezTo>
                <a:cubicBezTo>
                  <a:pt x="283" y="46"/>
                  <a:pt x="285" y="46"/>
                  <a:pt x="286" y="45"/>
                </a:cubicBezTo>
                <a:cubicBezTo>
                  <a:pt x="284" y="45"/>
                  <a:pt x="284" y="45"/>
                  <a:pt x="282" y="46"/>
                </a:cubicBezTo>
                <a:close/>
                <a:moveTo>
                  <a:pt x="275" y="46"/>
                </a:moveTo>
                <a:cubicBezTo>
                  <a:pt x="277" y="46"/>
                  <a:pt x="280" y="44"/>
                  <a:pt x="281" y="44"/>
                </a:cubicBezTo>
                <a:cubicBezTo>
                  <a:pt x="282" y="44"/>
                  <a:pt x="286" y="42"/>
                  <a:pt x="284" y="42"/>
                </a:cubicBezTo>
                <a:cubicBezTo>
                  <a:pt x="283" y="43"/>
                  <a:pt x="276" y="45"/>
                  <a:pt x="275" y="46"/>
                </a:cubicBezTo>
                <a:close/>
                <a:moveTo>
                  <a:pt x="284" y="57"/>
                </a:moveTo>
                <a:cubicBezTo>
                  <a:pt x="285" y="56"/>
                  <a:pt x="283" y="55"/>
                  <a:pt x="287" y="54"/>
                </a:cubicBezTo>
                <a:cubicBezTo>
                  <a:pt x="288" y="53"/>
                  <a:pt x="286" y="54"/>
                  <a:pt x="285" y="54"/>
                </a:cubicBezTo>
                <a:cubicBezTo>
                  <a:pt x="284" y="55"/>
                  <a:pt x="285" y="55"/>
                  <a:pt x="283" y="56"/>
                </a:cubicBezTo>
                <a:cubicBezTo>
                  <a:pt x="282" y="56"/>
                  <a:pt x="285" y="56"/>
                  <a:pt x="281" y="57"/>
                </a:cubicBezTo>
                <a:cubicBezTo>
                  <a:pt x="281" y="58"/>
                  <a:pt x="283" y="57"/>
                  <a:pt x="284" y="57"/>
                </a:cubicBezTo>
                <a:cubicBezTo>
                  <a:pt x="283" y="57"/>
                  <a:pt x="283" y="57"/>
                  <a:pt x="284" y="57"/>
                </a:cubicBezTo>
                <a:close/>
                <a:moveTo>
                  <a:pt x="279" y="43"/>
                </a:moveTo>
                <a:cubicBezTo>
                  <a:pt x="279" y="43"/>
                  <a:pt x="279" y="43"/>
                  <a:pt x="280" y="43"/>
                </a:cubicBezTo>
                <a:cubicBezTo>
                  <a:pt x="280" y="43"/>
                  <a:pt x="283" y="42"/>
                  <a:pt x="283" y="42"/>
                </a:cubicBezTo>
                <a:cubicBezTo>
                  <a:pt x="281" y="42"/>
                  <a:pt x="281" y="42"/>
                  <a:pt x="279" y="43"/>
                </a:cubicBezTo>
                <a:close/>
                <a:moveTo>
                  <a:pt x="273" y="49"/>
                </a:moveTo>
                <a:cubicBezTo>
                  <a:pt x="277" y="47"/>
                  <a:pt x="276" y="49"/>
                  <a:pt x="277" y="48"/>
                </a:cubicBezTo>
                <a:cubicBezTo>
                  <a:pt x="278" y="48"/>
                  <a:pt x="278" y="48"/>
                  <a:pt x="278" y="47"/>
                </a:cubicBezTo>
                <a:cubicBezTo>
                  <a:pt x="276" y="48"/>
                  <a:pt x="274" y="48"/>
                  <a:pt x="273" y="49"/>
                </a:cubicBezTo>
                <a:close/>
                <a:moveTo>
                  <a:pt x="274" y="62"/>
                </a:moveTo>
                <a:cubicBezTo>
                  <a:pt x="273" y="62"/>
                  <a:pt x="272" y="63"/>
                  <a:pt x="272" y="63"/>
                </a:cubicBezTo>
                <a:cubicBezTo>
                  <a:pt x="273" y="62"/>
                  <a:pt x="274" y="63"/>
                  <a:pt x="275" y="62"/>
                </a:cubicBezTo>
                <a:cubicBezTo>
                  <a:pt x="274" y="62"/>
                  <a:pt x="281" y="60"/>
                  <a:pt x="282" y="59"/>
                </a:cubicBezTo>
                <a:cubicBezTo>
                  <a:pt x="281" y="60"/>
                  <a:pt x="280" y="60"/>
                  <a:pt x="280" y="60"/>
                </a:cubicBezTo>
                <a:cubicBezTo>
                  <a:pt x="279" y="60"/>
                  <a:pt x="280" y="59"/>
                  <a:pt x="278" y="59"/>
                </a:cubicBezTo>
                <a:cubicBezTo>
                  <a:pt x="279" y="60"/>
                  <a:pt x="277" y="60"/>
                  <a:pt x="275" y="61"/>
                </a:cubicBezTo>
                <a:cubicBezTo>
                  <a:pt x="276" y="61"/>
                  <a:pt x="275" y="61"/>
                  <a:pt x="274" y="62"/>
                </a:cubicBezTo>
                <a:close/>
                <a:moveTo>
                  <a:pt x="270" y="48"/>
                </a:moveTo>
                <a:cubicBezTo>
                  <a:pt x="270" y="49"/>
                  <a:pt x="273" y="48"/>
                  <a:pt x="276" y="47"/>
                </a:cubicBezTo>
                <a:cubicBezTo>
                  <a:pt x="273" y="47"/>
                  <a:pt x="273" y="46"/>
                  <a:pt x="271" y="47"/>
                </a:cubicBezTo>
                <a:cubicBezTo>
                  <a:pt x="272" y="47"/>
                  <a:pt x="274" y="47"/>
                  <a:pt x="270" y="48"/>
                </a:cubicBezTo>
                <a:close/>
                <a:moveTo>
                  <a:pt x="276" y="60"/>
                </a:moveTo>
                <a:cubicBezTo>
                  <a:pt x="276" y="60"/>
                  <a:pt x="277" y="59"/>
                  <a:pt x="276" y="59"/>
                </a:cubicBezTo>
                <a:cubicBezTo>
                  <a:pt x="270" y="61"/>
                  <a:pt x="269" y="62"/>
                  <a:pt x="276" y="60"/>
                </a:cubicBezTo>
                <a:close/>
                <a:moveTo>
                  <a:pt x="264" y="34"/>
                </a:moveTo>
                <a:cubicBezTo>
                  <a:pt x="262" y="34"/>
                  <a:pt x="261" y="35"/>
                  <a:pt x="261" y="35"/>
                </a:cubicBezTo>
                <a:cubicBezTo>
                  <a:pt x="263" y="35"/>
                  <a:pt x="265" y="34"/>
                  <a:pt x="265" y="34"/>
                </a:cubicBezTo>
                <a:cubicBezTo>
                  <a:pt x="264" y="34"/>
                  <a:pt x="264" y="34"/>
                  <a:pt x="264" y="34"/>
                </a:cubicBezTo>
                <a:close/>
                <a:moveTo>
                  <a:pt x="248" y="40"/>
                </a:moveTo>
                <a:cubicBezTo>
                  <a:pt x="250" y="40"/>
                  <a:pt x="247" y="41"/>
                  <a:pt x="248" y="41"/>
                </a:cubicBezTo>
                <a:cubicBezTo>
                  <a:pt x="251" y="40"/>
                  <a:pt x="250" y="40"/>
                  <a:pt x="252" y="39"/>
                </a:cubicBezTo>
                <a:cubicBezTo>
                  <a:pt x="252" y="39"/>
                  <a:pt x="252" y="40"/>
                  <a:pt x="253" y="39"/>
                </a:cubicBezTo>
                <a:cubicBezTo>
                  <a:pt x="254" y="39"/>
                  <a:pt x="253" y="39"/>
                  <a:pt x="254" y="38"/>
                </a:cubicBezTo>
                <a:cubicBezTo>
                  <a:pt x="257" y="37"/>
                  <a:pt x="256" y="38"/>
                  <a:pt x="259" y="36"/>
                </a:cubicBezTo>
                <a:cubicBezTo>
                  <a:pt x="260" y="36"/>
                  <a:pt x="260" y="36"/>
                  <a:pt x="260" y="35"/>
                </a:cubicBezTo>
                <a:cubicBezTo>
                  <a:pt x="258" y="36"/>
                  <a:pt x="258" y="36"/>
                  <a:pt x="256" y="36"/>
                </a:cubicBezTo>
                <a:cubicBezTo>
                  <a:pt x="258" y="36"/>
                  <a:pt x="253" y="38"/>
                  <a:pt x="254" y="37"/>
                </a:cubicBezTo>
                <a:cubicBezTo>
                  <a:pt x="251" y="38"/>
                  <a:pt x="252" y="39"/>
                  <a:pt x="250" y="40"/>
                </a:cubicBezTo>
                <a:cubicBezTo>
                  <a:pt x="250" y="39"/>
                  <a:pt x="251" y="39"/>
                  <a:pt x="250" y="39"/>
                </a:cubicBezTo>
                <a:cubicBezTo>
                  <a:pt x="245" y="41"/>
                  <a:pt x="242" y="42"/>
                  <a:pt x="238" y="44"/>
                </a:cubicBezTo>
                <a:cubicBezTo>
                  <a:pt x="237" y="45"/>
                  <a:pt x="241" y="44"/>
                  <a:pt x="239" y="45"/>
                </a:cubicBezTo>
                <a:cubicBezTo>
                  <a:pt x="235" y="46"/>
                  <a:pt x="238" y="43"/>
                  <a:pt x="235" y="45"/>
                </a:cubicBezTo>
                <a:cubicBezTo>
                  <a:pt x="236" y="45"/>
                  <a:pt x="236" y="46"/>
                  <a:pt x="238" y="45"/>
                </a:cubicBezTo>
                <a:cubicBezTo>
                  <a:pt x="239" y="44"/>
                  <a:pt x="241" y="44"/>
                  <a:pt x="242" y="44"/>
                </a:cubicBezTo>
                <a:cubicBezTo>
                  <a:pt x="243" y="43"/>
                  <a:pt x="241" y="44"/>
                  <a:pt x="242" y="43"/>
                </a:cubicBezTo>
                <a:cubicBezTo>
                  <a:pt x="245" y="42"/>
                  <a:pt x="246" y="41"/>
                  <a:pt x="248" y="40"/>
                </a:cubicBezTo>
                <a:close/>
                <a:moveTo>
                  <a:pt x="253" y="56"/>
                </a:moveTo>
                <a:cubicBezTo>
                  <a:pt x="253" y="57"/>
                  <a:pt x="253" y="57"/>
                  <a:pt x="254" y="57"/>
                </a:cubicBezTo>
                <a:cubicBezTo>
                  <a:pt x="257" y="55"/>
                  <a:pt x="256" y="56"/>
                  <a:pt x="258" y="55"/>
                </a:cubicBezTo>
                <a:cubicBezTo>
                  <a:pt x="258" y="55"/>
                  <a:pt x="263" y="53"/>
                  <a:pt x="264" y="52"/>
                </a:cubicBezTo>
                <a:cubicBezTo>
                  <a:pt x="260" y="53"/>
                  <a:pt x="255" y="56"/>
                  <a:pt x="253" y="56"/>
                </a:cubicBezTo>
                <a:close/>
                <a:moveTo>
                  <a:pt x="264" y="64"/>
                </a:moveTo>
                <a:cubicBezTo>
                  <a:pt x="267" y="64"/>
                  <a:pt x="264" y="65"/>
                  <a:pt x="263" y="65"/>
                </a:cubicBezTo>
                <a:cubicBezTo>
                  <a:pt x="263" y="66"/>
                  <a:pt x="263" y="66"/>
                  <a:pt x="264" y="66"/>
                </a:cubicBezTo>
                <a:cubicBezTo>
                  <a:pt x="264" y="65"/>
                  <a:pt x="265" y="66"/>
                  <a:pt x="267" y="65"/>
                </a:cubicBezTo>
                <a:cubicBezTo>
                  <a:pt x="268" y="64"/>
                  <a:pt x="268" y="64"/>
                  <a:pt x="268" y="63"/>
                </a:cubicBezTo>
                <a:cubicBezTo>
                  <a:pt x="267" y="64"/>
                  <a:pt x="265" y="63"/>
                  <a:pt x="264" y="64"/>
                </a:cubicBezTo>
                <a:close/>
                <a:moveTo>
                  <a:pt x="261" y="65"/>
                </a:moveTo>
                <a:cubicBezTo>
                  <a:pt x="261" y="65"/>
                  <a:pt x="261" y="65"/>
                  <a:pt x="261" y="65"/>
                </a:cubicBezTo>
                <a:cubicBezTo>
                  <a:pt x="263" y="65"/>
                  <a:pt x="266" y="63"/>
                  <a:pt x="264" y="63"/>
                </a:cubicBezTo>
                <a:cubicBezTo>
                  <a:pt x="264" y="64"/>
                  <a:pt x="263" y="64"/>
                  <a:pt x="261" y="65"/>
                </a:cubicBezTo>
                <a:close/>
                <a:moveTo>
                  <a:pt x="253" y="68"/>
                </a:moveTo>
                <a:cubicBezTo>
                  <a:pt x="255" y="68"/>
                  <a:pt x="258" y="67"/>
                  <a:pt x="259" y="67"/>
                </a:cubicBezTo>
                <a:cubicBezTo>
                  <a:pt x="258" y="67"/>
                  <a:pt x="261" y="66"/>
                  <a:pt x="260" y="66"/>
                </a:cubicBezTo>
                <a:cubicBezTo>
                  <a:pt x="257" y="67"/>
                  <a:pt x="256" y="67"/>
                  <a:pt x="253" y="68"/>
                </a:cubicBezTo>
                <a:close/>
                <a:moveTo>
                  <a:pt x="256" y="64"/>
                </a:moveTo>
                <a:cubicBezTo>
                  <a:pt x="258" y="64"/>
                  <a:pt x="255" y="65"/>
                  <a:pt x="257" y="65"/>
                </a:cubicBezTo>
                <a:cubicBezTo>
                  <a:pt x="258" y="64"/>
                  <a:pt x="257" y="64"/>
                  <a:pt x="258" y="63"/>
                </a:cubicBezTo>
                <a:lnTo>
                  <a:pt x="256" y="64"/>
                </a:lnTo>
                <a:close/>
                <a:moveTo>
                  <a:pt x="249" y="75"/>
                </a:moveTo>
                <a:cubicBezTo>
                  <a:pt x="249" y="75"/>
                  <a:pt x="249" y="75"/>
                  <a:pt x="248" y="75"/>
                </a:cubicBezTo>
                <a:cubicBezTo>
                  <a:pt x="247" y="75"/>
                  <a:pt x="250" y="73"/>
                  <a:pt x="247" y="74"/>
                </a:cubicBezTo>
                <a:cubicBezTo>
                  <a:pt x="250" y="74"/>
                  <a:pt x="243" y="77"/>
                  <a:pt x="246" y="77"/>
                </a:cubicBezTo>
                <a:cubicBezTo>
                  <a:pt x="246" y="77"/>
                  <a:pt x="247" y="76"/>
                  <a:pt x="247" y="76"/>
                </a:cubicBezTo>
                <a:cubicBezTo>
                  <a:pt x="246" y="77"/>
                  <a:pt x="246" y="77"/>
                  <a:pt x="247" y="77"/>
                </a:cubicBezTo>
                <a:cubicBezTo>
                  <a:pt x="249" y="75"/>
                  <a:pt x="255" y="74"/>
                  <a:pt x="257" y="72"/>
                </a:cubicBezTo>
                <a:cubicBezTo>
                  <a:pt x="255" y="72"/>
                  <a:pt x="252" y="74"/>
                  <a:pt x="249" y="75"/>
                </a:cubicBezTo>
                <a:close/>
                <a:moveTo>
                  <a:pt x="248" y="62"/>
                </a:moveTo>
                <a:cubicBezTo>
                  <a:pt x="250" y="61"/>
                  <a:pt x="251" y="61"/>
                  <a:pt x="251" y="60"/>
                </a:cubicBezTo>
                <a:cubicBezTo>
                  <a:pt x="249" y="61"/>
                  <a:pt x="248" y="62"/>
                  <a:pt x="248" y="62"/>
                </a:cubicBezTo>
                <a:close/>
                <a:moveTo>
                  <a:pt x="246" y="67"/>
                </a:moveTo>
                <a:cubicBezTo>
                  <a:pt x="243" y="68"/>
                  <a:pt x="245" y="69"/>
                  <a:pt x="248" y="68"/>
                </a:cubicBezTo>
                <a:cubicBezTo>
                  <a:pt x="248" y="67"/>
                  <a:pt x="246" y="68"/>
                  <a:pt x="246" y="67"/>
                </a:cubicBezTo>
                <a:close/>
                <a:moveTo>
                  <a:pt x="244" y="65"/>
                </a:moveTo>
                <a:cubicBezTo>
                  <a:pt x="243" y="65"/>
                  <a:pt x="245" y="64"/>
                  <a:pt x="245" y="63"/>
                </a:cubicBezTo>
                <a:cubicBezTo>
                  <a:pt x="242" y="64"/>
                  <a:pt x="242" y="66"/>
                  <a:pt x="244" y="65"/>
                </a:cubicBezTo>
                <a:close/>
                <a:moveTo>
                  <a:pt x="241" y="72"/>
                </a:moveTo>
                <a:cubicBezTo>
                  <a:pt x="241" y="72"/>
                  <a:pt x="241" y="71"/>
                  <a:pt x="240" y="71"/>
                </a:cubicBezTo>
                <a:cubicBezTo>
                  <a:pt x="240" y="72"/>
                  <a:pt x="239" y="72"/>
                  <a:pt x="239" y="72"/>
                </a:cubicBezTo>
                <a:cubicBezTo>
                  <a:pt x="239" y="72"/>
                  <a:pt x="238" y="73"/>
                  <a:pt x="238" y="73"/>
                </a:cubicBezTo>
                <a:cubicBezTo>
                  <a:pt x="242" y="71"/>
                  <a:pt x="237" y="74"/>
                  <a:pt x="239" y="74"/>
                </a:cubicBezTo>
                <a:cubicBezTo>
                  <a:pt x="243" y="71"/>
                  <a:pt x="246" y="72"/>
                  <a:pt x="248" y="70"/>
                </a:cubicBezTo>
                <a:cubicBezTo>
                  <a:pt x="245" y="70"/>
                  <a:pt x="241" y="73"/>
                  <a:pt x="239" y="73"/>
                </a:cubicBezTo>
                <a:cubicBezTo>
                  <a:pt x="239" y="73"/>
                  <a:pt x="240" y="72"/>
                  <a:pt x="241" y="72"/>
                </a:cubicBezTo>
                <a:close/>
                <a:moveTo>
                  <a:pt x="239" y="71"/>
                </a:moveTo>
                <a:cubicBezTo>
                  <a:pt x="236" y="72"/>
                  <a:pt x="237" y="73"/>
                  <a:pt x="236" y="74"/>
                </a:cubicBezTo>
                <a:cubicBezTo>
                  <a:pt x="238" y="73"/>
                  <a:pt x="239" y="72"/>
                  <a:pt x="239" y="71"/>
                </a:cubicBezTo>
                <a:close/>
                <a:moveTo>
                  <a:pt x="226" y="49"/>
                </a:moveTo>
                <a:cubicBezTo>
                  <a:pt x="226" y="48"/>
                  <a:pt x="225" y="49"/>
                  <a:pt x="227" y="47"/>
                </a:cubicBezTo>
                <a:cubicBezTo>
                  <a:pt x="225" y="49"/>
                  <a:pt x="222" y="49"/>
                  <a:pt x="221" y="51"/>
                </a:cubicBezTo>
                <a:cubicBezTo>
                  <a:pt x="225" y="49"/>
                  <a:pt x="224" y="50"/>
                  <a:pt x="226" y="50"/>
                </a:cubicBezTo>
                <a:cubicBezTo>
                  <a:pt x="224" y="51"/>
                  <a:pt x="224" y="51"/>
                  <a:pt x="222" y="51"/>
                </a:cubicBezTo>
                <a:cubicBezTo>
                  <a:pt x="223" y="52"/>
                  <a:pt x="227" y="50"/>
                  <a:pt x="230" y="49"/>
                </a:cubicBezTo>
                <a:cubicBezTo>
                  <a:pt x="230" y="48"/>
                  <a:pt x="230" y="48"/>
                  <a:pt x="231" y="47"/>
                </a:cubicBezTo>
                <a:cubicBezTo>
                  <a:pt x="231" y="47"/>
                  <a:pt x="231" y="48"/>
                  <a:pt x="233" y="47"/>
                </a:cubicBezTo>
                <a:cubicBezTo>
                  <a:pt x="233" y="46"/>
                  <a:pt x="233" y="46"/>
                  <a:pt x="233" y="46"/>
                </a:cubicBezTo>
                <a:cubicBezTo>
                  <a:pt x="229" y="48"/>
                  <a:pt x="228" y="48"/>
                  <a:pt x="226" y="49"/>
                </a:cubicBezTo>
                <a:close/>
                <a:moveTo>
                  <a:pt x="235" y="57"/>
                </a:moveTo>
                <a:cubicBezTo>
                  <a:pt x="233" y="58"/>
                  <a:pt x="231" y="59"/>
                  <a:pt x="230" y="59"/>
                </a:cubicBezTo>
                <a:cubicBezTo>
                  <a:pt x="228" y="60"/>
                  <a:pt x="231" y="59"/>
                  <a:pt x="232" y="59"/>
                </a:cubicBezTo>
                <a:cubicBezTo>
                  <a:pt x="232" y="59"/>
                  <a:pt x="231" y="59"/>
                  <a:pt x="233" y="58"/>
                </a:cubicBezTo>
                <a:cubicBezTo>
                  <a:pt x="233" y="58"/>
                  <a:pt x="233" y="59"/>
                  <a:pt x="232" y="59"/>
                </a:cubicBezTo>
                <a:cubicBezTo>
                  <a:pt x="234" y="58"/>
                  <a:pt x="236" y="58"/>
                  <a:pt x="236" y="57"/>
                </a:cubicBezTo>
                <a:cubicBezTo>
                  <a:pt x="235" y="57"/>
                  <a:pt x="235" y="57"/>
                  <a:pt x="235" y="57"/>
                </a:cubicBezTo>
                <a:close/>
                <a:moveTo>
                  <a:pt x="235" y="64"/>
                </a:moveTo>
                <a:cubicBezTo>
                  <a:pt x="237" y="63"/>
                  <a:pt x="235" y="65"/>
                  <a:pt x="235" y="65"/>
                </a:cubicBezTo>
                <a:cubicBezTo>
                  <a:pt x="238" y="64"/>
                  <a:pt x="238" y="64"/>
                  <a:pt x="238" y="63"/>
                </a:cubicBezTo>
                <a:cubicBezTo>
                  <a:pt x="237" y="64"/>
                  <a:pt x="235" y="64"/>
                  <a:pt x="235" y="64"/>
                </a:cubicBezTo>
                <a:close/>
                <a:moveTo>
                  <a:pt x="230" y="61"/>
                </a:moveTo>
                <a:cubicBezTo>
                  <a:pt x="230" y="61"/>
                  <a:pt x="228" y="63"/>
                  <a:pt x="231" y="62"/>
                </a:cubicBezTo>
                <a:cubicBezTo>
                  <a:pt x="230" y="62"/>
                  <a:pt x="232" y="60"/>
                  <a:pt x="232" y="60"/>
                </a:cubicBezTo>
                <a:cubicBezTo>
                  <a:pt x="231" y="60"/>
                  <a:pt x="230" y="61"/>
                  <a:pt x="230" y="61"/>
                </a:cubicBezTo>
                <a:close/>
                <a:moveTo>
                  <a:pt x="227" y="61"/>
                </a:moveTo>
                <a:cubicBezTo>
                  <a:pt x="227" y="62"/>
                  <a:pt x="227" y="62"/>
                  <a:pt x="227" y="62"/>
                </a:cubicBezTo>
                <a:cubicBezTo>
                  <a:pt x="228" y="61"/>
                  <a:pt x="229" y="60"/>
                  <a:pt x="230" y="60"/>
                </a:cubicBezTo>
                <a:cubicBezTo>
                  <a:pt x="230" y="60"/>
                  <a:pt x="229" y="60"/>
                  <a:pt x="227" y="61"/>
                </a:cubicBezTo>
                <a:close/>
                <a:moveTo>
                  <a:pt x="225" y="71"/>
                </a:moveTo>
                <a:cubicBezTo>
                  <a:pt x="228" y="69"/>
                  <a:pt x="229" y="68"/>
                  <a:pt x="232" y="66"/>
                </a:cubicBezTo>
                <a:cubicBezTo>
                  <a:pt x="230" y="67"/>
                  <a:pt x="232" y="66"/>
                  <a:pt x="232" y="65"/>
                </a:cubicBezTo>
                <a:cubicBezTo>
                  <a:pt x="230" y="67"/>
                  <a:pt x="226" y="67"/>
                  <a:pt x="226" y="68"/>
                </a:cubicBezTo>
                <a:cubicBezTo>
                  <a:pt x="227" y="69"/>
                  <a:pt x="228" y="67"/>
                  <a:pt x="230" y="67"/>
                </a:cubicBezTo>
                <a:cubicBezTo>
                  <a:pt x="230" y="67"/>
                  <a:pt x="231" y="67"/>
                  <a:pt x="231" y="67"/>
                </a:cubicBezTo>
                <a:cubicBezTo>
                  <a:pt x="228" y="69"/>
                  <a:pt x="225" y="70"/>
                  <a:pt x="225" y="71"/>
                </a:cubicBezTo>
                <a:close/>
                <a:moveTo>
                  <a:pt x="228" y="73"/>
                </a:moveTo>
                <a:cubicBezTo>
                  <a:pt x="228" y="73"/>
                  <a:pt x="228" y="72"/>
                  <a:pt x="226" y="73"/>
                </a:cubicBezTo>
                <a:cubicBezTo>
                  <a:pt x="227" y="74"/>
                  <a:pt x="227" y="74"/>
                  <a:pt x="227" y="74"/>
                </a:cubicBezTo>
                <a:cubicBezTo>
                  <a:pt x="228" y="73"/>
                  <a:pt x="231" y="72"/>
                  <a:pt x="230" y="72"/>
                </a:cubicBezTo>
                <a:lnTo>
                  <a:pt x="228" y="73"/>
                </a:lnTo>
                <a:close/>
                <a:moveTo>
                  <a:pt x="221" y="77"/>
                </a:moveTo>
                <a:cubicBezTo>
                  <a:pt x="221" y="77"/>
                  <a:pt x="224" y="76"/>
                  <a:pt x="225" y="76"/>
                </a:cubicBezTo>
                <a:cubicBezTo>
                  <a:pt x="224" y="77"/>
                  <a:pt x="222" y="78"/>
                  <a:pt x="221" y="79"/>
                </a:cubicBezTo>
                <a:cubicBezTo>
                  <a:pt x="223" y="78"/>
                  <a:pt x="225" y="77"/>
                  <a:pt x="227" y="76"/>
                </a:cubicBezTo>
                <a:cubicBezTo>
                  <a:pt x="228" y="75"/>
                  <a:pt x="227" y="75"/>
                  <a:pt x="226" y="74"/>
                </a:cubicBezTo>
                <a:cubicBezTo>
                  <a:pt x="224" y="75"/>
                  <a:pt x="223" y="76"/>
                  <a:pt x="222" y="77"/>
                </a:cubicBezTo>
                <a:cubicBezTo>
                  <a:pt x="222" y="76"/>
                  <a:pt x="221" y="76"/>
                  <a:pt x="221" y="77"/>
                </a:cubicBezTo>
                <a:close/>
                <a:moveTo>
                  <a:pt x="224" y="73"/>
                </a:moveTo>
                <a:cubicBezTo>
                  <a:pt x="220" y="76"/>
                  <a:pt x="220" y="76"/>
                  <a:pt x="220" y="76"/>
                </a:cubicBezTo>
                <a:cubicBezTo>
                  <a:pt x="222" y="76"/>
                  <a:pt x="221" y="76"/>
                  <a:pt x="224" y="75"/>
                </a:cubicBezTo>
                <a:cubicBezTo>
                  <a:pt x="223" y="74"/>
                  <a:pt x="226" y="73"/>
                  <a:pt x="224" y="73"/>
                </a:cubicBezTo>
                <a:close/>
                <a:moveTo>
                  <a:pt x="206" y="64"/>
                </a:moveTo>
                <a:cubicBezTo>
                  <a:pt x="207" y="65"/>
                  <a:pt x="208" y="64"/>
                  <a:pt x="207" y="65"/>
                </a:cubicBezTo>
                <a:cubicBezTo>
                  <a:pt x="212" y="62"/>
                  <a:pt x="208" y="64"/>
                  <a:pt x="209" y="63"/>
                </a:cubicBezTo>
                <a:cubicBezTo>
                  <a:pt x="210" y="62"/>
                  <a:pt x="210" y="63"/>
                  <a:pt x="212" y="62"/>
                </a:cubicBezTo>
                <a:cubicBezTo>
                  <a:pt x="212" y="61"/>
                  <a:pt x="209" y="62"/>
                  <a:pt x="206" y="64"/>
                </a:cubicBezTo>
                <a:close/>
                <a:moveTo>
                  <a:pt x="197" y="73"/>
                </a:moveTo>
                <a:cubicBezTo>
                  <a:pt x="198" y="73"/>
                  <a:pt x="198" y="72"/>
                  <a:pt x="198" y="73"/>
                </a:cubicBezTo>
                <a:cubicBezTo>
                  <a:pt x="199" y="72"/>
                  <a:pt x="200" y="71"/>
                  <a:pt x="200" y="71"/>
                </a:cubicBezTo>
                <a:cubicBezTo>
                  <a:pt x="198" y="72"/>
                  <a:pt x="201" y="70"/>
                  <a:pt x="200" y="70"/>
                </a:cubicBezTo>
                <a:cubicBezTo>
                  <a:pt x="197" y="72"/>
                  <a:pt x="200" y="72"/>
                  <a:pt x="197" y="73"/>
                </a:cubicBezTo>
                <a:close/>
                <a:moveTo>
                  <a:pt x="196" y="70"/>
                </a:moveTo>
                <a:cubicBezTo>
                  <a:pt x="196" y="71"/>
                  <a:pt x="198" y="69"/>
                  <a:pt x="197" y="71"/>
                </a:cubicBezTo>
                <a:cubicBezTo>
                  <a:pt x="200" y="69"/>
                  <a:pt x="198" y="68"/>
                  <a:pt x="196" y="70"/>
                </a:cubicBezTo>
                <a:close/>
                <a:moveTo>
                  <a:pt x="191" y="75"/>
                </a:moveTo>
                <a:cubicBezTo>
                  <a:pt x="192" y="74"/>
                  <a:pt x="194" y="72"/>
                  <a:pt x="192" y="73"/>
                </a:cubicBezTo>
                <a:cubicBezTo>
                  <a:pt x="192" y="74"/>
                  <a:pt x="189" y="75"/>
                  <a:pt x="191" y="75"/>
                </a:cubicBezTo>
                <a:close/>
                <a:moveTo>
                  <a:pt x="187" y="76"/>
                </a:moveTo>
                <a:cubicBezTo>
                  <a:pt x="186" y="77"/>
                  <a:pt x="184" y="78"/>
                  <a:pt x="185" y="79"/>
                </a:cubicBezTo>
                <a:cubicBezTo>
                  <a:pt x="185" y="78"/>
                  <a:pt x="187" y="77"/>
                  <a:pt x="187" y="78"/>
                </a:cubicBezTo>
                <a:cubicBezTo>
                  <a:pt x="186" y="78"/>
                  <a:pt x="187" y="78"/>
                  <a:pt x="188" y="77"/>
                </a:cubicBezTo>
                <a:cubicBezTo>
                  <a:pt x="189" y="76"/>
                  <a:pt x="189" y="76"/>
                  <a:pt x="187" y="76"/>
                </a:cubicBezTo>
                <a:close/>
                <a:moveTo>
                  <a:pt x="186" y="75"/>
                </a:moveTo>
                <a:cubicBezTo>
                  <a:pt x="185" y="76"/>
                  <a:pt x="184" y="77"/>
                  <a:pt x="184" y="77"/>
                </a:cubicBezTo>
                <a:cubicBezTo>
                  <a:pt x="183" y="78"/>
                  <a:pt x="188" y="76"/>
                  <a:pt x="188" y="75"/>
                </a:cubicBezTo>
                <a:cubicBezTo>
                  <a:pt x="186" y="76"/>
                  <a:pt x="187" y="75"/>
                  <a:pt x="186" y="75"/>
                </a:cubicBezTo>
                <a:close/>
                <a:moveTo>
                  <a:pt x="186" y="95"/>
                </a:moveTo>
                <a:cubicBezTo>
                  <a:pt x="187" y="94"/>
                  <a:pt x="186" y="95"/>
                  <a:pt x="186" y="95"/>
                </a:cubicBezTo>
                <a:cubicBezTo>
                  <a:pt x="191" y="92"/>
                  <a:pt x="191" y="92"/>
                  <a:pt x="191" y="92"/>
                </a:cubicBezTo>
                <a:cubicBezTo>
                  <a:pt x="192" y="92"/>
                  <a:pt x="191" y="93"/>
                  <a:pt x="193" y="92"/>
                </a:cubicBezTo>
                <a:cubicBezTo>
                  <a:pt x="192" y="92"/>
                  <a:pt x="195" y="91"/>
                  <a:pt x="195" y="90"/>
                </a:cubicBezTo>
                <a:cubicBezTo>
                  <a:pt x="194" y="91"/>
                  <a:pt x="193" y="90"/>
                  <a:pt x="192" y="91"/>
                </a:cubicBezTo>
                <a:cubicBezTo>
                  <a:pt x="190" y="93"/>
                  <a:pt x="187" y="94"/>
                  <a:pt x="186" y="95"/>
                </a:cubicBezTo>
                <a:close/>
                <a:moveTo>
                  <a:pt x="178" y="81"/>
                </a:moveTo>
                <a:cubicBezTo>
                  <a:pt x="176" y="83"/>
                  <a:pt x="179" y="82"/>
                  <a:pt x="180" y="81"/>
                </a:cubicBezTo>
                <a:cubicBezTo>
                  <a:pt x="181" y="80"/>
                  <a:pt x="183" y="79"/>
                  <a:pt x="183" y="79"/>
                </a:cubicBezTo>
                <a:cubicBezTo>
                  <a:pt x="180" y="81"/>
                  <a:pt x="183" y="78"/>
                  <a:pt x="178" y="81"/>
                </a:cubicBezTo>
                <a:close/>
                <a:moveTo>
                  <a:pt x="182" y="80"/>
                </a:moveTo>
                <a:cubicBezTo>
                  <a:pt x="182" y="81"/>
                  <a:pt x="178" y="83"/>
                  <a:pt x="179" y="83"/>
                </a:cubicBezTo>
                <a:cubicBezTo>
                  <a:pt x="181" y="82"/>
                  <a:pt x="182" y="82"/>
                  <a:pt x="183" y="81"/>
                </a:cubicBezTo>
                <a:cubicBezTo>
                  <a:pt x="180" y="82"/>
                  <a:pt x="186" y="79"/>
                  <a:pt x="182" y="80"/>
                </a:cubicBezTo>
                <a:close/>
                <a:moveTo>
                  <a:pt x="182" y="82"/>
                </a:moveTo>
                <a:cubicBezTo>
                  <a:pt x="180" y="84"/>
                  <a:pt x="178" y="86"/>
                  <a:pt x="180" y="86"/>
                </a:cubicBezTo>
                <a:cubicBezTo>
                  <a:pt x="180" y="85"/>
                  <a:pt x="183" y="83"/>
                  <a:pt x="181" y="85"/>
                </a:cubicBezTo>
                <a:cubicBezTo>
                  <a:pt x="186" y="82"/>
                  <a:pt x="180" y="85"/>
                  <a:pt x="183" y="82"/>
                </a:cubicBezTo>
                <a:cubicBezTo>
                  <a:pt x="182" y="82"/>
                  <a:pt x="182" y="83"/>
                  <a:pt x="182" y="82"/>
                </a:cubicBezTo>
                <a:close/>
                <a:moveTo>
                  <a:pt x="165" y="91"/>
                </a:moveTo>
                <a:cubicBezTo>
                  <a:pt x="163" y="92"/>
                  <a:pt x="163" y="92"/>
                  <a:pt x="163" y="93"/>
                </a:cubicBezTo>
                <a:cubicBezTo>
                  <a:pt x="163" y="92"/>
                  <a:pt x="159" y="95"/>
                  <a:pt x="158" y="95"/>
                </a:cubicBezTo>
                <a:cubicBezTo>
                  <a:pt x="159" y="96"/>
                  <a:pt x="163" y="93"/>
                  <a:pt x="166" y="91"/>
                </a:cubicBezTo>
                <a:cubicBezTo>
                  <a:pt x="165" y="91"/>
                  <a:pt x="167" y="90"/>
                  <a:pt x="165" y="91"/>
                </a:cubicBezTo>
                <a:close/>
                <a:moveTo>
                  <a:pt x="167" y="91"/>
                </a:moveTo>
                <a:cubicBezTo>
                  <a:pt x="169" y="90"/>
                  <a:pt x="169" y="90"/>
                  <a:pt x="171" y="90"/>
                </a:cubicBezTo>
                <a:cubicBezTo>
                  <a:pt x="171" y="88"/>
                  <a:pt x="176" y="85"/>
                  <a:pt x="178" y="83"/>
                </a:cubicBezTo>
                <a:cubicBezTo>
                  <a:pt x="176" y="84"/>
                  <a:pt x="176" y="82"/>
                  <a:pt x="174" y="84"/>
                </a:cubicBezTo>
                <a:cubicBezTo>
                  <a:pt x="175" y="85"/>
                  <a:pt x="170" y="87"/>
                  <a:pt x="170" y="88"/>
                </a:cubicBezTo>
                <a:cubicBezTo>
                  <a:pt x="169" y="88"/>
                  <a:pt x="169" y="88"/>
                  <a:pt x="169" y="87"/>
                </a:cubicBezTo>
                <a:cubicBezTo>
                  <a:pt x="166" y="90"/>
                  <a:pt x="167" y="90"/>
                  <a:pt x="167" y="91"/>
                </a:cubicBezTo>
                <a:close/>
                <a:moveTo>
                  <a:pt x="173" y="93"/>
                </a:moveTo>
                <a:cubicBezTo>
                  <a:pt x="174" y="92"/>
                  <a:pt x="173" y="94"/>
                  <a:pt x="176" y="92"/>
                </a:cubicBezTo>
                <a:cubicBezTo>
                  <a:pt x="176" y="91"/>
                  <a:pt x="175" y="92"/>
                  <a:pt x="176" y="91"/>
                </a:cubicBezTo>
                <a:cubicBezTo>
                  <a:pt x="174" y="92"/>
                  <a:pt x="173" y="92"/>
                  <a:pt x="173" y="93"/>
                </a:cubicBezTo>
                <a:close/>
                <a:moveTo>
                  <a:pt x="174" y="104"/>
                </a:moveTo>
                <a:cubicBezTo>
                  <a:pt x="174" y="105"/>
                  <a:pt x="181" y="100"/>
                  <a:pt x="180" y="100"/>
                </a:cubicBezTo>
                <a:cubicBezTo>
                  <a:pt x="177" y="102"/>
                  <a:pt x="177" y="103"/>
                  <a:pt x="174" y="104"/>
                </a:cubicBezTo>
                <a:close/>
                <a:moveTo>
                  <a:pt x="164" y="99"/>
                </a:moveTo>
                <a:cubicBezTo>
                  <a:pt x="166" y="98"/>
                  <a:pt x="169" y="96"/>
                  <a:pt x="170" y="95"/>
                </a:cubicBezTo>
                <a:cubicBezTo>
                  <a:pt x="167" y="97"/>
                  <a:pt x="165" y="97"/>
                  <a:pt x="164" y="99"/>
                </a:cubicBezTo>
                <a:close/>
                <a:moveTo>
                  <a:pt x="159" y="99"/>
                </a:moveTo>
                <a:cubicBezTo>
                  <a:pt x="159" y="100"/>
                  <a:pt x="158" y="100"/>
                  <a:pt x="158" y="100"/>
                </a:cubicBezTo>
                <a:cubicBezTo>
                  <a:pt x="160" y="99"/>
                  <a:pt x="160" y="98"/>
                  <a:pt x="161" y="97"/>
                </a:cubicBezTo>
                <a:cubicBezTo>
                  <a:pt x="161" y="97"/>
                  <a:pt x="161" y="98"/>
                  <a:pt x="162" y="97"/>
                </a:cubicBezTo>
                <a:cubicBezTo>
                  <a:pt x="163" y="96"/>
                  <a:pt x="162" y="97"/>
                  <a:pt x="162" y="97"/>
                </a:cubicBezTo>
                <a:cubicBezTo>
                  <a:pt x="158" y="99"/>
                  <a:pt x="158" y="99"/>
                  <a:pt x="158" y="99"/>
                </a:cubicBezTo>
                <a:cubicBezTo>
                  <a:pt x="158" y="100"/>
                  <a:pt x="157" y="102"/>
                  <a:pt x="159" y="99"/>
                </a:cubicBezTo>
                <a:close/>
                <a:moveTo>
                  <a:pt x="153" y="99"/>
                </a:moveTo>
                <a:cubicBezTo>
                  <a:pt x="153" y="99"/>
                  <a:pt x="152" y="100"/>
                  <a:pt x="153" y="101"/>
                </a:cubicBezTo>
                <a:cubicBezTo>
                  <a:pt x="151" y="101"/>
                  <a:pt x="149" y="103"/>
                  <a:pt x="150" y="103"/>
                </a:cubicBezTo>
                <a:cubicBezTo>
                  <a:pt x="154" y="100"/>
                  <a:pt x="153" y="100"/>
                  <a:pt x="156" y="98"/>
                </a:cubicBezTo>
                <a:cubicBezTo>
                  <a:pt x="155" y="98"/>
                  <a:pt x="155" y="98"/>
                  <a:pt x="154" y="98"/>
                </a:cubicBezTo>
                <a:cubicBezTo>
                  <a:pt x="154" y="100"/>
                  <a:pt x="154" y="98"/>
                  <a:pt x="153" y="99"/>
                </a:cubicBezTo>
                <a:close/>
                <a:moveTo>
                  <a:pt x="160" y="120"/>
                </a:moveTo>
                <a:cubicBezTo>
                  <a:pt x="160" y="120"/>
                  <a:pt x="160" y="121"/>
                  <a:pt x="161" y="120"/>
                </a:cubicBezTo>
                <a:cubicBezTo>
                  <a:pt x="162" y="119"/>
                  <a:pt x="165" y="116"/>
                  <a:pt x="163" y="117"/>
                </a:cubicBezTo>
                <a:cubicBezTo>
                  <a:pt x="163" y="117"/>
                  <a:pt x="162" y="119"/>
                  <a:pt x="160" y="120"/>
                </a:cubicBezTo>
                <a:close/>
                <a:moveTo>
                  <a:pt x="150" y="106"/>
                </a:moveTo>
                <a:cubicBezTo>
                  <a:pt x="148" y="108"/>
                  <a:pt x="154" y="103"/>
                  <a:pt x="151" y="106"/>
                </a:cubicBezTo>
                <a:cubicBezTo>
                  <a:pt x="154" y="104"/>
                  <a:pt x="154" y="104"/>
                  <a:pt x="154" y="104"/>
                </a:cubicBezTo>
                <a:cubicBezTo>
                  <a:pt x="154" y="103"/>
                  <a:pt x="153" y="104"/>
                  <a:pt x="154" y="103"/>
                </a:cubicBezTo>
                <a:cubicBezTo>
                  <a:pt x="151" y="105"/>
                  <a:pt x="151" y="105"/>
                  <a:pt x="150" y="106"/>
                </a:cubicBezTo>
                <a:close/>
                <a:moveTo>
                  <a:pt x="146" y="105"/>
                </a:moveTo>
                <a:cubicBezTo>
                  <a:pt x="142" y="108"/>
                  <a:pt x="147" y="106"/>
                  <a:pt x="145" y="108"/>
                </a:cubicBezTo>
                <a:cubicBezTo>
                  <a:pt x="147" y="106"/>
                  <a:pt x="146" y="106"/>
                  <a:pt x="149" y="104"/>
                </a:cubicBezTo>
                <a:cubicBezTo>
                  <a:pt x="148" y="104"/>
                  <a:pt x="149" y="103"/>
                  <a:pt x="149" y="103"/>
                </a:cubicBezTo>
                <a:cubicBezTo>
                  <a:pt x="145" y="105"/>
                  <a:pt x="149" y="103"/>
                  <a:pt x="146" y="106"/>
                </a:cubicBezTo>
                <a:cubicBezTo>
                  <a:pt x="146" y="105"/>
                  <a:pt x="147" y="104"/>
                  <a:pt x="146" y="105"/>
                </a:cubicBezTo>
                <a:close/>
                <a:moveTo>
                  <a:pt x="153" y="120"/>
                </a:moveTo>
                <a:cubicBezTo>
                  <a:pt x="156" y="118"/>
                  <a:pt x="154" y="119"/>
                  <a:pt x="157" y="116"/>
                </a:cubicBezTo>
                <a:cubicBezTo>
                  <a:pt x="156" y="117"/>
                  <a:pt x="154" y="118"/>
                  <a:pt x="152" y="119"/>
                </a:cubicBezTo>
                <a:cubicBezTo>
                  <a:pt x="154" y="119"/>
                  <a:pt x="151" y="121"/>
                  <a:pt x="149" y="122"/>
                </a:cubicBezTo>
                <a:cubicBezTo>
                  <a:pt x="148" y="124"/>
                  <a:pt x="152" y="120"/>
                  <a:pt x="151" y="122"/>
                </a:cubicBezTo>
                <a:cubicBezTo>
                  <a:pt x="153" y="120"/>
                  <a:pt x="153" y="119"/>
                  <a:pt x="154" y="119"/>
                </a:cubicBezTo>
                <a:cubicBezTo>
                  <a:pt x="154" y="119"/>
                  <a:pt x="153" y="120"/>
                  <a:pt x="153" y="120"/>
                </a:cubicBezTo>
                <a:close/>
                <a:moveTo>
                  <a:pt x="136" y="117"/>
                </a:moveTo>
                <a:cubicBezTo>
                  <a:pt x="139" y="115"/>
                  <a:pt x="135" y="118"/>
                  <a:pt x="135" y="118"/>
                </a:cubicBezTo>
                <a:cubicBezTo>
                  <a:pt x="138" y="116"/>
                  <a:pt x="140" y="115"/>
                  <a:pt x="142" y="113"/>
                </a:cubicBezTo>
                <a:cubicBezTo>
                  <a:pt x="142" y="112"/>
                  <a:pt x="147" y="109"/>
                  <a:pt x="148" y="107"/>
                </a:cubicBezTo>
                <a:cubicBezTo>
                  <a:pt x="147" y="108"/>
                  <a:pt x="146" y="108"/>
                  <a:pt x="146" y="108"/>
                </a:cubicBezTo>
                <a:cubicBezTo>
                  <a:pt x="144" y="109"/>
                  <a:pt x="144" y="110"/>
                  <a:pt x="142" y="111"/>
                </a:cubicBezTo>
                <a:cubicBezTo>
                  <a:pt x="141" y="113"/>
                  <a:pt x="142" y="113"/>
                  <a:pt x="141" y="113"/>
                </a:cubicBezTo>
                <a:cubicBezTo>
                  <a:pt x="140" y="113"/>
                  <a:pt x="136" y="116"/>
                  <a:pt x="136" y="117"/>
                </a:cubicBezTo>
                <a:close/>
                <a:moveTo>
                  <a:pt x="153" y="123"/>
                </a:moveTo>
                <a:cubicBezTo>
                  <a:pt x="154" y="123"/>
                  <a:pt x="157" y="120"/>
                  <a:pt x="156" y="120"/>
                </a:cubicBezTo>
                <a:cubicBezTo>
                  <a:pt x="155" y="121"/>
                  <a:pt x="152" y="123"/>
                  <a:pt x="153" y="123"/>
                </a:cubicBezTo>
                <a:close/>
                <a:moveTo>
                  <a:pt x="137" y="109"/>
                </a:moveTo>
                <a:cubicBezTo>
                  <a:pt x="139" y="108"/>
                  <a:pt x="141" y="106"/>
                  <a:pt x="141" y="106"/>
                </a:cubicBezTo>
                <a:cubicBezTo>
                  <a:pt x="139" y="107"/>
                  <a:pt x="137" y="109"/>
                  <a:pt x="137" y="109"/>
                </a:cubicBezTo>
                <a:close/>
                <a:moveTo>
                  <a:pt x="136" y="114"/>
                </a:moveTo>
                <a:cubicBezTo>
                  <a:pt x="138" y="114"/>
                  <a:pt x="137" y="113"/>
                  <a:pt x="137" y="115"/>
                </a:cubicBezTo>
                <a:cubicBezTo>
                  <a:pt x="138" y="114"/>
                  <a:pt x="138" y="113"/>
                  <a:pt x="141" y="111"/>
                </a:cubicBezTo>
                <a:cubicBezTo>
                  <a:pt x="142" y="110"/>
                  <a:pt x="141" y="111"/>
                  <a:pt x="140" y="111"/>
                </a:cubicBezTo>
                <a:cubicBezTo>
                  <a:pt x="141" y="110"/>
                  <a:pt x="142" y="110"/>
                  <a:pt x="143" y="109"/>
                </a:cubicBezTo>
                <a:cubicBezTo>
                  <a:pt x="143" y="109"/>
                  <a:pt x="144" y="108"/>
                  <a:pt x="143" y="108"/>
                </a:cubicBezTo>
                <a:cubicBezTo>
                  <a:pt x="141" y="111"/>
                  <a:pt x="139" y="111"/>
                  <a:pt x="136" y="114"/>
                </a:cubicBezTo>
                <a:close/>
                <a:moveTo>
                  <a:pt x="142" y="117"/>
                </a:moveTo>
                <a:cubicBezTo>
                  <a:pt x="140" y="118"/>
                  <a:pt x="142" y="116"/>
                  <a:pt x="144" y="115"/>
                </a:cubicBezTo>
                <a:cubicBezTo>
                  <a:pt x="144" y="114"/>
                  <a:pt x="142" y="115"/>
                  <a:pt x="141" y="116"/>
                </a:cubicBezTo>
                <a:cubicBezTo>
                  <a:pt x="141" y="116"/>
                  <a:pt x="141" y="117"/>
                  <a:pt x="140" y="117"/>
                </a:cubicBezTo>
                <a:cubicBezTo>
                  <a:pt x="137" y="118"/>
                  <a:pt x="139" y="119"/>
                  <a:pt x="136" y="120"/>
                </a:cubicBezTo>
                <a:cubicBezTo>
                  <a:pt x="136" y="121"/>
                  <a:pt x="133" y="123"/>
                  <a:pt x="132" y="124"/>
                </a:cubicBezTo>
                <a:cubicBezTo>
                  <a:pt x="133" y="124"/>
                  <a:pt x="131" y="125"/>
                  <a:pt x="131" y="126"/>
                </a:cubicBezTo>
                <a:cubicBezTo>
                  <a:pt x="133" y="124"/>
                  <a:pt x="135" y="122"/>
                  <a:pt x="134" y="124"/>
                </a:cubicBezTo>
                <a:cubicBezTo>
                  <a:pt x="135" y="124"/>
                  <a:pt x="139" y="121"/>
                  <a:pt x="138" y="121"/>
                </a:cubicBezTo>
                <a:cubicBezTo>
                  <a:pt x="137" y="121"/>
                  <a:pt x="135" y="124"/>
                  <a:pt x="135" y="123"/>
                </a:cubicBezTo>
                <a:cubicBezTo>
                  <a:pt x="136" y="122"/>
                  <a:pt x="135" y="122"/>
                  <a:pt x="137" y="121"/>
                </a:cubicBezTo>
                <a:cubicBezTo>
                  <a:pt x="139" y="119"/>
                  <a:pt x="142" y="117"/>
                  <a:pt x="142" y="117"/>
                </a:cubicBezTo>
                <a:close/>
                <a:moveTo>
                  <a:pt x="143" y="118"/>
                </a:moveTo>
                <a:cubicBezTo>
                  <a:pt x="141" y="119"/>
                  <a:pt x="141" y="119"/>
                  <a:pt x="141" y="119"/>
                </a:cubicBezTo>
                <a:cubicBezTo>
                  <a:pt x="140" y="120"/>
                  <a:pt x="140" y="120"/>
                  <a:pt x="141" y="121"/>
                </a:cubicBezTo>
                <a:cubicBezTo>
                  <a:pt x="143" y="119"/>
                  <a:pt x="142" y="119"/>
                  <a:pt x="143" y="118"/>
                </a:cubicBezTo>
                <a:cubicBezTo>
                  <a:pt x="143" y="119"/>
                  <a:pt x="144" y="118"/>
                  <a:pt x="145" y="117"/>
                </a:cubicBezTo>
                <a:cubicBezTo>
                  <a:pt x="143" y="118"/>
                  <a:pt x="144" y="117"/>
                  <a:pt x="143" y="118"/>
                </a:cubicBezTo>
                <a:close/>
                <a:moveTo>
                  <a:pt x="146" y="128"/>
                </a:moveTo>
                <a:cubicBezTo>
                  <a:pt x="147" y="128"/>
                  <a:pt x="145" y="129"/>
                  <a:pt x="145" y="130"/>
                </a:cubicBezTo>
                <a:cubicBezTo>
                  <a:pt x="146" y="129"/>
                  <a:pt x="146" y="129"/>
                  <a:pt x="148" y="128"/>
                </a:cubicBezTo>
                <a:cubicBezTo>
                  <a:pt x="147" y="128"/>
                  <a:pt x="147" y="127"/>
                  <a:pt x="148" y="127"/>
                </a:cubicBezTo>
                <a:cubicBezTo>
                  <a:pt x="147" y="127"/>
                  <a:pt x="146" y="128"/>
                  <a:pt x="146" y="128"/>
                </a:cubicBezTo>
                <a:close/>
                <a:moveTo>
                  <a:pt x="133" y="117"/>
                </a:moveTo>
                <a:cubicBezTo>
                  <a:pt x="133" y="118"/>
                  <a:pt x="134" y="117"/>
                  <a:pt x="135" y="117"/>
                </a:cubicBezTo>
                <a:cubicBezTo>
                  <a:pt x="136" y="116"/>
                  <a:pt x="137" y="115"/>
                  <a:pt x="137" y="115"/>
                </a:cubicBezTo>
                <a:cubicBezTo>
                  <a:pt x="136" y="116"/>
                  <a:pt x="135" y="115"/>
                  <a:pt x="133" y="117"/>
                </a:cubicBezTo>
                <a:close/>
                <a:moveTo>
                  <a:pt x="144" y="129"/>
                </a:moveTo>
                <a:cubicBezTo>
                  <a:pt x="143" y="129"/>
                  <a:pt x="141" y="129"/>
                  <a:pt x="139" y="132"/>
                </a:cubicBezTo>
                <a:cubicBezTo>
                  <a:pt x="139" y="133"/>
                  <a:pt x="145" y="129"/>
                  <a:pt x="146" y="127"/>
                </a:cubicBezTo>
                <a:cubicBezTo>
                  <a:pt x="145" y="128"/>
                  <a:pt x="144" y="128"/>
                  <a:pt x="144" y="129"/>
                </a:cubicBezTo>
                <a:close/>
                <a:moveTo>
                  <a:pt x="133" y="117"/>
                </a:moveTo>
                <a:cubicBezTo>
                  <a:pt x="132" y="118"/>
                  <a:pt x="132" y="117"/>
                  <a:pt x="131" y="118"/>
                </a:cubicBezTo>
                <a:cubicBezTo>
                  <a:pt x="131" y="119"/>
                  <a:pt x="133" y="117"/>
                  <a:pt x="135" y="116"/>
                </a:cubicBezTo>
                <a:cubicBezTo>
                  <a:pt x="134" y="116"/>
                  <a:pt x="136" y="114"/>
                  <a:pt x="134" y="115"/>
                </a:cubicBezTo>
                <a:cubicBezTo>
                  <a:pt x="134" y="116"/>
                  <a:pt x="134" y="116"/>
                  <a:pt x="133" y="117"/>
                </a:cubicBezTo>
                <a:close/>
                <a:moveTo>
                  <a:pt x="138" y="122"/>
                </a:moveTo>
                <a:cubicBezTo>
                  <a:pt x="137" y="123"/>
                  <a:pt x="137" y="123"/>
                  <a:pt x="139" y="122"/>
                </a:cubicBezTo>
                <a:cubicBezTo>
                  <a:pt x="140" y="121"/>
                  <a:pt x="140" y="120"/>
                  <a:pt x="138" y="122"/>
                </a:cubicBezTo>
                <a:close/>
                <a:moveTo>
                  <a:pt x="139" y="137"/>
                </a:moveTo>
                <a:cubicBezTo>
                  <a:pt x="141" y="135"/>
                  <a:pt x="141" y="137"/>
                  <a:pt x="139" y="138"/>
                </a:cubicBezTo>
                <a:cubicBezTo>
                  <a:pt x="140" y="137"/>
                  <a:pt x="141" y="137"/>
                  <a:pt x="142" y="136"/>
                </a:cubicBezTo>
                <a:cubicBezTo>
                  <a:pt x="142" y="135"/>
                  <a:pt x="142" y="135"/>
                  <a:pt x="142" y="135"/>
                </a:cubicBezTo>
                <a:cubicBezTo>
                  <a:pt x="142" y="135"/>
                  <a:pt x="143" y="134"/>
                  <a:pt x="144" y="134"/>
                </a:cubicBezTo>
                <a:cubicBezTo>
                  <a:pt x="142" y="136"/>
                  <a:pt x="138" y="139"/>
                  <a:pt x="138" y="140"/>
                </a:cubicBezTo>
                <a:cubicBezTo>
                  <a:pt x="138" y="140"/>
                  <a:pt x="137" y="141"/>
                  <a:pt x="136" y="141"/>
                </a:cubicBezTo>
                <a:cubicBezTo>
                  <a:pt x="138" y="140"/>
                  <a:pt x="138" y="139"/>
                  <a:pt x="139" y="138"/>
                </a:cubicBezTo>
                <a:cubicBezTo>
                  <a:pt x="139" y="137"/>
                  <a:pt x="136" y="138"/>
                  <a:pt x="133" y="141"/>
                </a:cubicBezTo>
                <a:cubicBezTo>
                  <a:pt x="134" y="141"/>
                  <a:pt x="136" y="139"/>
                  <a:pt x="137" y="139"/>
                </a:cubicBezTo>
                <a:cubicBezTo>
                  <a:pt x="137" y="139"/>
                  <a:pt x="138" y="139"/>
                  <a:pt x="138" y="139"/>
                </a:cubicBezTo>
                <a:cubicBezTo>
                  <a:pt x="135" y="142"/>
                  <a:pt x="132" y="145"/>
                  <a:pt x="132" y="146"/>
                </a:cubicBezTo>
                <a:cubicBezTo>
                  <a:pt x="133" y="145"/>
                  <a:pt x="135" y="144"/>
                  <a:pt x="135" y="143"/>
                </a:cubicBezTo>
                <a:cubicBezTo>
                  <a:pt x="134" y="144"/>
                  <a:pt x="134" y="144"/>
                  <a:pt x="134" y="144"/>
                </a:cubicBezTo>
                <a:cubicBezTo>
                  <a:pt x="135" y="144"/>
                  <a:pt x="136" y="142"/>
                  <a:pt x="136" y="142"/>
                </a:cubicBezTo>
                <a:cubicBezTo>
                  <a:pt x="137" y="142"/>
                  <a:pt x="134" y="145"/>
                  <a:pt x="137" y="143"/>
                </a:cubicBezTo>
                <a:cubicBezTo>
                  <a:pt x="136" y="142"/>
                  <a:pt x="139" y="141"/>
                  <a:pt x="140" y="141"/>
                </a:cubicBezTo>
                <a:cubicBezTo>
                  <a:pt x="139" y="140"/>
                  <a:pt x="141" y="139"/>
                  <a:pt x="141" y="139"/>
                </a:cubicBezTo>
                <a:cubicBezTo>
                  <a:pt x="140" y="139"/>
                  <a:pt x="140" y="139"/>
                  <a:pt x="141" y="138"/>
                </a:cubicBezTo>
                <a:cubicBezTo>
                  <a:pt x="144" y="136"/>
                  <a:pt x="146" y="134"/>
                  <a:pt x="148" y="133"/>
                </a:cubicBezTo>
                <a:cubicBezTo>
                  <a:pt x="147" y="133"/>
                  <a:pt x="143" y="135"/>
                  <a:pt x="146" y="132"/>
                </a:cubicBezTo>
                <a:cubicBezTo>
                  <a:pt x="143" y="133"/>
                  <a:pt x="141" y="134"/>
                  <a:pt x="139" y="137"/>
                </a:cubicBezTo>
                <a:close/>
                <a:moveTo>
                  <a:pt x="142" y="131"/>
                </a:moveTo>
                <a:cubicBezTo>
                  <a:pt x="142" y="131"/>
                  <a:pt x="143" y="132"/>
                  <a:pt x="144" y="130"/>
                </a:cubicBezTo>
                <a:cubicBezTo>
                  <a:pt x="144" y="130"/>
                  <a:pt x="144" y="130"/>
                  <a:pt x="144" y="129"/>
                </a:cubicBezTo>
                <a:cubicBezTo>
                  <a:pt x="144" y="130"/>
                  <a:pt x="143" y="130"/>
                  <a:pt x="142" y="131"/>
                </a:cubicBezTo>
                <a:close/>
                <a:moveTo>
                  <a:pt x="142" y="143"/>
                </a:moveTo>
                <a:cubicBezTo>
                  <a:pt x="142" y="143"/>
                  <a:pt x="145" y="140"/>
                  <a:pt x="145" y="142"/>
                </a:cubicBezTo>
                <a:cubicBezTo>
                  <a:pt x="147" y="140"/>
                  <a:pt x="149" y="139"/>
                  <a:pt x="150" y="138"/>
                </a:cubicBezTo>
                <a:cubicBezTo>
                  <a:pt x="148" y="139"/>
                  <a:pt x="147" y="140"/>
                  <a:pt x="146" y="140"/>
                </a:cubicBezTo>
                <a:cubicBezTo>
                  <a:pt x="147" y="139"/>
                  <a:pt x="147" y="139"/>
                  <a:pt x="148" y="138"/>
                </a:cubicBezTo>
                <a:cubicBezTo>
                  <a:pt x="147" y="139"/>
                  <a:pt x="150" y="137"/>
                  <a:pt x="150" y="137"/>
                </a:cubicBezTo>
                <a:cubicBezTo>
                  <a:pt x="148" y="138"/>
                  <a:pt x="142" y="142"/>
                  <a:pt x="142" y="143"/>
                </a:cubicBezTo>
                <a:close/>
                <a:moveTo>
                  <a:pt x="125" y="125"/>
                </a:moveTo>
                <a:cubicBezTo>
                  <a:pt x="126" y="125"/>
                  <a:pt x="128" y="123"/>
                  <a:pt x="128" y="124"/>
                </a:cubicBezTo>
                <a:cubicBezTo>
                  <a:pt x="126" y="126"/>
                  <a:pt x="124" y="127"/>
                  <a:pt x="124" y="128"/>
                </a:cubicBezTo>
                <a:cubicBezTo>
                  <a:pt x="129" y="124"/>
                  <a:pt x="129" y="124"/>
                  <a:pt x="129" y="124"/>
                </a:cubicBezTo>
                <a:cubicBezTo>
                  <a:pt x="128" y="123"/>
                  <a:pt x="132" y="121"/>
                  <a:pt x="131" y="120"/>
                </a:cubicBezTo>
                <a:cubicBezTo>
                  <a:pt x="129" y="122"/>
                  <a:pt x="127" y="123"/>
                  <a:pt x="125" y="125"/>
                </a:cubicBezTo>
                <a:close/>
                <a:moveTo>
                  <a:pt x="131" y="122"/>
                </a:moveTo>
                <a:cubicBezTo>
                  <a:pt x="132" y="122"/>
                  <a:pt x="131" y="122"/>
                  <a:pt x="131" y="123"/>
                </a:cubicBezTo>
                <a:cubicBezTo>
                  <a:pt x="132" y="122"/>
                  <a:pt x="132" y="121"/>
                  <a:pt x="133" y="120"/>
                </a:cubicBezTo>
                <a:cubicBezTo>
                  <a:pt x="134" y="120"/>
                  <a:pt x="134" y="120"/>
                  <a:pt x="134" y="120"/>
                </a:cubicBezTo>
                <a:cubicBezTo>
                  <a:pt x="133" y="120"/>
                  <a:pt x="135" y="117"/>
                  <a:pt x="131" y="119"/>
                </a:cubicBezTo>
                <a:cubicBezTo>
                  <a:pt x="131" y="120"/>
                  <a:pt x="134" y="119"/>
                  <a:pt x="131" y="122"/>
                </a:cubicBezTo>
                <a:close/>
                <a:moveTo>
                  <a:pt x="139" y="130"/>
                </a:moveTo>
                <a:cubicBezTo>
                  <a:pt x="138" y="132"/>
                  <a:pt x="142" y="129"/>
                  <a:pt x="142" y="129"/>
                </a:cubicBezTo>
                <a:lnTo>
                  <a:pt x="139" y="130"/>
                </a:lnTo>
                <a:close/>
                <a:moveTo>
                  <a:pt x="133" y="129"/>
                </a:moveTo>
                <a:cubicBezTo>
                  <a:pt x="135" y="127"/>
                  <a:pt x="136" y="126"/>
                  <a:pt x="135" y="126"/>
                </a:cubicBezTo>
                <a:cubicBezTo>
                  <a:pt x="133" y="128"/>
                  <a:pt x="132" y="129"/>
                  <a:pt x="133" y="129"/>
                </a:cubicBezTo>
                <a:close/>
                <a:moveTo>
                  <a:pt x="129" y="121"/>
                </a:moveTo>
                <a:cubicBezTo>
                  <a:pt x="128" y="120"/>
                  <a:pt x="126" y="121"/>
                  <a:pt x="124" y="124"/>
                </a:cubicBezTo>
                <a:cubicBezTo>
                  <a:pt x="125" y="123"/>
                  <a:pt x="125" y="123"/>
                  <a:pt x="124" y="124"/>
                </a:cubicBezTo>
                <a:cubicBezTo>
                  <a:pt x="123" y="124"/>
                  <a:pt x="121" y="127"/>
                  <a:pt x="120" y="128"/>
                </a:cubicBezTo>
                <a:cubicBezTo>
                  <a:pt x="121" y="128"/>
                  <a:pt x="121" y="128"/>
                  <a:pt x="120" y="130"/>
                </a:cubicBezTo>
                <a:cubicBezTo>
                  <a:pt x="121" y="129"/>
                  <a:pt x="121" y="129"/>
                  <a:pt x="121" y="129"/>
                </a:cubicBezTo>
                <a:cubicBezTo>
                  <a:pt x="125" y="126"/>
                  <a:pt x="124" y="125"/>
                  <a:pt x="128" y="123"/>
                </a:cubicBezTo>
                <a:cubicBezTo>
                  <a:pt x="127" y="122"/>
                  <a:pt x="126" y="123"/>
                  <a:pt x="129" y="121"/>
                </a:cubicBezTo>
                <a:close/>
                <a:moveTo>
                  <a:pt x="129" y="131"/>
                </a:moveTo>
                <a:cubicBezTo>
                  <a:pt x="130" y="130"/>
                  <a:pt x="133" y="127"/>
                  <a:pt x="134" y="126"/>
                </a:cubicBezTo>
                <a:cubicBezTo>
                  <a:pt x="131" y="128"/>
                  <a:pt x="130" y="130"/>
                  <a:pt x="129" y="131"/>
                </a:cubicBezTo>
                <a:close/>
                <a:moveTo>
                  <a:pt x="133" y="136"/>
                </a:moveTo>
                <a:cubicBezTo>
                  <a:pt x="135" y="136"/>
                  <a:pt x="137" y="136"/>
                  <a:pt x="139" y="133"/>
                </a:cubicBezTo>
                <a:cubicBezTo>
                  <a:pt x="136" y="135"/>
                  <a:pt x="136" y="134"/>
                  <a:pt x="133" y="136"/>
                </a:cubicBezTo>
                <a:close/>
                <a:moveTo>
                  <a:pt x="124" y="131"/>
                </a:moveTo>
                <a:cubicBezTo>
                  <a:pt x="125" y="131"/>
                  <a:pt x="125" y="131"/>
                  <a:pt x="124" y="132"/>
                </a:cubicBezTo>
                <a:cubicBezTo>
                  <a:pt x="126" y="131"/>
                  <a:pt x="131" y="127"/>
                  <a:pt x="128" y="128"/>
                </a:cubicBezTo>
                <a:cubicBezTo>
                  <a:pt x="128" y="129"/>
                  <a:pt x="126" y="130"/>
                  <a:pt x="124" y="131"/>
                </a:cubicBezTo>
                <a:close/>
                <a:moveTo>
                  <a:pt x="121" y="127"/>
                </a:moveTo>
                <a:cubicBezTo>
                  <a:pt x="121" y="126"/>
                  <a:pt x="121" y="125"/>
                  <a:pt x="123" y="124"/>
                </a:cubicBezTo>
                <a:cubicBezTo>
                  <a:pt x="120" y="126"/>
                  <a:pt x="117" y="127"/>
                  <a:pt x="117" y="128"/>
                </a:cubicBezTo>
                <a:cubicBezTo>
                  <a:pt x="118" y="128"/>
                  <a:pt x="120" y="126"/>
                  <a:pt x="121" y="126"/>
                </a:cubicBezTo>
                <a:cubicBezTo>
                  <a:pt x="120" y="126"/>
                  <a:pt x="119" y="128"/>
                  <a:pt x="121" y="127"/>
                </a:cubicBezTo>
                <a:close/>
                <a:moveTo>
                  <a:pt x="120" y="131"/>
                </a:moveTo>
                <a:cubicBezTo>
                  <a:pt x="121" y="131"/>
                  <a:pt x="122" y="131"/>
                  <a:pt x="124" y="129"/>
                </a:cubicBezTo>
                <a:cubicBezTo>
                  <a:pt x="124" y="128"/>
                  <a:pt x="121" y="130"/>
                  <a:pt x="120" y="131"/>
                </a:cubicBezTo>
                <a:close/>
                <a:moveTo>
                  <a:pt x="119" y="140"/>
                </a:moveTo>
                <a:cubicBezTo>
                  <a:pt x="121" y="139"/>
                  <a:pt x="122" y="137"/>
                  <a:pt x="124" y="135"/>
                </a:cubicBezTo>
                <a:cubicBezTo>
                  <a:pt x="124" y="134"/>
                  <a:pt x="124" y="134"/>
                  <a:pt x="124" y="134"/>
                </a:cubicBezTo>
                <a:cubicBezTo>
                  <a:pt x="121" y="137"/>
                  <a:pt x="119" y="139"/>
                  <a:pt x="119" y="140"/>
                </a:cubicBezTo>
                <a:close/>
                <a:moveTo>
                  <a:pt x="117" y="131"/>
                </a:moveTo>
                <a:cubicBezTo>
                  <a:pt x="119" y="130"/>
                  <a:pt x="117" y="130"/>
                  <a:pt x="118" y="129"/>
                </a:cubicBezTo>
                <a:cubicBezTo>
                  <a:pt x="116" y="131"/>
                  <a:pt x="116" y="131"/>
                  <a:pt x="117" y="131"/>
                </a:cubicBezTo>
                <a:close/>
                <a:moveTo>
                  <a:pt x="112" y="133"/>
                </a:moveTo>
                <a:cubicBezTo>
                  <a:pt x="112" y="134"/>
                  <a:pt x="114" y="132"/>
                  <a:pt x="113" y="133"/>
                </a:cubicBezTo>
                <a:cubicBezTo>
                  <a:pt x="117" y="130"/>
                  <a:pt x="114" y="131"/>
                  <a:pt x="112" y="133"/>
                </a:cubicBezTo>
                <a:close/>
                <a:moveTo>
                  <a:pt x="117" y="138"/>
                </a:moveTo>
                <a:cubicBezTo>
                  <a:pt x="116" y="140"/>
                  <a:pt x="113" y="143"/>
                  <a:pt x="114" y="143"/>
                </a:cubicBezTo>
                <a:cubicBezTo>
                  <a:pt x="117" y="140"/>
                  <a:pt x="116" y="140"/>
                  <a:pt x="119" y="137"/>
                </a:cubicBezTo>
                <a:cubicBezTo>
                  <a:pt x="118" y="138"/>
                  <a:pt x="118" y="137"/>
                  <a:pt x="117" y="138"/>
                </a:cubicBezTo>
                <a:close/>
                <a:moveTo>
                  <a:pt x="114" y="157"/>
                </a:moveTo>
                <a:cubicBezTo>
                  <a:pt x="112" y="158"/>
                  <a:pt x="113" y="158"/>
                  <a:pt x="111" y="158"/>
                </a:cubicBezTo>
                <a:cubicBezTo>
                  <a:pt x="113" y="158"/>
                  <a:pt x="109" y="161"/>
                  <a:pt x="109" y="161"/>
                </a:cubicBezTo>
                <a:cubicBezTo>
                  <a:pt x="111" y="159"/>
                  <a:pt x="109" y="160"/>
                  <a:pt x="108" y="161"/>
                </a:cubicBezTo>
                <a:cubicBezTo>
                  <a:pt x="108" y="162"/>
                  <a:pt x="107" y="163"/>
                  <a:pt x="107" y="164"/>
                </a:cubicBezTo>
                <a:cubicBezTo>
                  <a:pt x="105" y="166"/>
                  <a:pt x="105" y="164"/>
                  <a:pt x="102" y="167"/>
                </a:cubicBezTo>
                <a:cubicBezTo>
                  <a:pt x="102" y="169"/>
                  <a:pt x="103" y="167"/>
                  <a:pt x="104" y="167"/>
                </a:cubicBezTo>
                <a:cubicBezTo>
                  <a:pt x="103" y="168"/>
                  <a:pt x="102" y="168"/>
                  <a:pt x="101" y="169"/>
                </a:cubicBezTo>
                <a:cubicBezTo>
                  <a:pt x="103" y="169"/>
                  <a:pt x="106" y="166"/>
                  <a:pt x="107" y="164"/>
                </a:cubicBezTo>
                <a:cubicBezTo>
                  <a:pt x="106" y="167"/>
                  <a:pt x="101" y="172"/>
                  <a:pt x="99" y="173"/>
                </a:cubicBezTo>
                <a:cubicBezTo>
                  <a:pt x="99" y="173"/>
                  <a:pt x="99" y="175"/>
                  <a:pt x="98" y="175"/>
                </a:cubicBezTo>
                <a:cubicBezTo>
                  <a:pt x="98" y="175"/>
                  <a:pt x="99" y="175"/>
                  <a:pt x="98" y="175"/>
                </a:cubicBezTo>
                <a:cubicBezTo>
                  <a:pt x="99" y="175"/>
                  <a:pt x="98" y="175"/>
                  <a:pt x="99" y="175"/>
                </a:cubicBezTo>
                <a:cubicBezTo>
                  <a:pt x="99" y="175"/>
                  <a:pt x="100" y="174"/>
                  <a:pt x="100" y="174"/>
                </a:cubicBezTo>
                <a:cubicBezTo>
                  <a:pt x="100" y="174"/>
                  <a:pt x="100" y="174"/>
                  <a:pt x="100" y="174"/>
                </a:cubicBezTo>
                <a:cubicBezTo>
                  <a:pt x="101" y="172"/>
                  <a:pt x="101" y="172"/>
                  <a:pt x="101" y="172"/>
                </a:cubicBezTo>
                <a:cubicBezTo>
                  <a:pt x="102" y="172"/>
                  <a:pt x="103" y="171"/>
                  <a:pt x="104" y="170"/>
                </a:cubicBezTo>
                <a:cubicBezTo>
                  <a:pt x="103" y="170"/>
                  <a:pt x="106" y="168"/>
                  <a:pt x="106" y="167"/>
                </a:cubicBezTo>
                <a:cubicBezTo>
                  <a:pt x="108" y="166"/>
                  <a:pt x="114" y="158"/>
                  <a:pt x="117" y="157"/>
                </a:cubicBezTo>
                <a:cubicBezTo>
                  <a:pt x="117" y="157"/>
                  <a:pt x="116" y="157"/>
                  <a:pt x="117" y="156"/>
                </a:cubicBezTo>
                <a:cubicBezTo>
                  <a:pt x="119" y="155"/>
                  <a:pt x="120" y="153"/>
                  <a:pt x="123" y="151"/>
                </a:cubicBezTo>
                <a:cubicBezTo>
                  <a:pt x="122" y="150"/>
                  <a:pt x="125" y="150"/>
                  <a:pt x="126" y="148"/>
                </a:cubicBezTo>
                <a:cubicBezTo>
                  <a:pt x="126" y="148"/>
                  <a:pt x="127" y="147"/>
                  <a:pt x="126" y="147"/>
                </a:cubicBezTo>
                <a:cubicBezTo>
                  <a:pt x="123" y="150"/>
                  <a:pt x="122" y="148"/>
                  <a:pt x="120" y="151"/>
                </a:cubicBezTo>
                <a:cubicBezTo>
                  <a:pt x="121" y="150"/>
                  <a:pt x="120" y="153"/>
                  <a:pt x="119" y="153"/>
                </a:cubicBezTo>
                <a:cubicBezTo>
                  <a:pt x="119" y="152"/>
                  <a:pt x="117" y="155"/>
                  <a:pt x="116" y="155"/>
                </a:cubicBezTo>
                <a:cubicBezTo>
                  <a:pt x="117" y="154"/>
                  <a:pt x="118" y="153"/>
                  <a:pt x="118" y="152"/>
                </a:cubicBezTo>
                <a:cubicBezTo>
                  <a:pt x="117" y="154"/>
                  <a:pt x="116" y="154"/>
                  <a:pt x="116" y="154"/>
                </a:cubicBezTo>
                <a:cubicBezTo>
                  <a:pt x="116" y="154"/>
                  <a:pt x="117" y="153"/>
                  <a:pt x="117" y="153"/>
                </a:cubicBezTo>
                <a:cubicBezTo>
                  <a:pt x="115" y="155"/>
                  <a:pt x="115" y="155"/>
                  <a:pt x="114" y="157"/>
                </a:cubicBezTo>
                <a:close/>
                <a:moveTo>
                  <a:pt x="119" y="151"/>
                </a:moveTo>
                <a:cubicBezTo>
                  <a:pt x="120" y="150"/>
                  <a:pt x="121" y="149"/>
                  <a:pt x="121" y="148"/>
                </a:cubicBezTo>
                <a:cubicBezTo>
                  <a:pt x="120" y="149"/>
                  <a:pt x="119" y="149"/>
                  <a:pt x="118" y="151"/>
                </a:cubicBezTo>
                <a:cubicBezTo>
                  <a:pt x="118" y="152"/>
                  <a:pt x="119" y="150"/>
                  <a:pt x="120" y="150"/>
                </a:cubicBezTo>
                <a:cubicBezTo>
                  <a:pt x="119" y="151"/>
                  <a:pt x="118" y="152"/>
                  <a:pt x="119" y="151"/>
                </a:cubicBezTo>
                <a:close/>
                <a:moveTo>
                  <a:pt x="124" y="159"/>
                </a:moveTo>
                <a:cubicBezTo>
                  <a:pt x="125" y="159"/>
                  <a:pt x="128" y="159"/>
                  <a:pt x="128" y="157"/>
                </a:cubicBezTo>
                <a:cubicBezTo>
                  <a:pt x="125" y="160"/>
                  <a:pt x="127" y="156"/>
                  <a:pt x="124" y="159"/>
                </a:cubicBezTo>
                <a:close/>
                <a:moveTo>
                  <a:pt x="112" y="142"/>
                </a:moveTo>
                <a:cubicBezTo>
                  <a:pt x="110" y="143"/>
                  <a:pt x="109" y="144"/>
                  <a:pt x="109" y="145"/>
                </a:cubicBezTo>
                <a:cubicBezTo>
                  <a:pt x="110" y="145"/>
                  <a:pt x="111" y="143"/>
                  <a:pt x="112" y="142"/>
                </a:cubicBezTo>
                <a:cubicBezTo>
                  <a:pt x="112" y="143"/>
                  <a:pt x="112" y="143"/>
                  <a:pt x="113" y="142"/>
                </a:cubicBezTo>
                <a:cubicBezTo>
                  <a:pt x="113" y="142"/>
                  <a:pt x="112" y="142"/>
                  <a:pt x="112" y="142"/>
                </a:cubicBezTo>
                <a:close/>
                <a:moveTo>
                  <a:pt x="114" y="170"/>
                </a:moveTo>
                <a:cubicBezTo>
                  <a:pt x="115" y="170"/>
                  <a:pt x="118" y="166"/>
                  <a:pt x="117" y="166"/>
                </a:cubicBezTo>
                <a:cubicBezTo>
                  <a:pt x="115" y="168"/>
                  <a:pt x="116" y="167"/>
                  <a:pt x="114" y="170"/>
                </a:cubicBezTo>
                <a:close/>
                <a:moveTo>
                  <a:pt x="88" y="182"/>
                </a:moveTo>
                <a:cubicBezTo>
                  <a:pt x="88" y="182"/>
                  <a:pt x="89" y="182"/>
                  <a:pt x="89" y="181"/>
                </a:cubicBezTo>
                <a:cubicBezTo>
                  <a:pt x="88" y="181"/>
                  <a:pt x="88" y="182"/>
                  <a:pt x="88" y="182"/>
                </a:cubicBezTo>
                <a:close/>
                <a:moveTo>
                  <a:pt x="108" y="144"/>
                </a:moveTo>
                <a:cubicBezTo>
                  <a:pt x="106" y="144"/>
                  <a:pt x="109" y="142"/>
                  <a:pt x="108" y="142"/>
                </a:cubicBezTo>
                <a:cubicBezTo>
                  <a:pt x="107" y="142"/>
                  <a:pt x="103" y="145"/>
                  <a:pt x="103" y="145"/>
                </a:cubicBezTo>
                <a:cubicBezTo>
                  <a:pt x="105" y="144"/>
                  <a:pt x="106" y="145"/>
                  <a:pt x="107" y="144"/>
                </a:cubicBezTo>
                <a:cubicBezTo>
                  <a:pt x="109" y="143"/>
                  <a:pt x="109" y="143"/>
                  <a:pt x="110" y="141"/>
                </a:cubicBezTo>
                <a:cubicBezTo>
                  <a:pt x="110" y="141"/>
                  <a:pt x="110" y="141"/>
                  <a:pt x="110" y="141"/>
                </a:cubicBezTo>
                <a:cubicBezTo>
                  <a:pt x="107" y="143"/>
                  <a:pt x="110" y="142"/>
                  <a:pt x="108" y="144"/>
                </a:cubicBezTo>
                <a:close/>
                <a:moveTo>
                  <a:pt x="802" y="247"/>
                </a:moveTo>
                <a:cubicBezTo>
                  <a:pt x="799" y="242"/>
                  <a:pt x="799" y="242"/>
                  <a:pt x="799" y="242"/>
                </a:cubicBezTo>
                <a:cubicBezTo>
                  <a:pt x="798" y="242"/>
                  <a:pt x="801" y="247"/>
                  <a:pt x="801" y="246"/>
                </a:cubicBezTo>
                <a:cubicBezTo>
                  <a:pt x="801" y="247"/>
                  <a:pt x="801" y="247"/>
                  <a:pt x="801" y="247"/>
                </a:cubicBezTo>
                <a:cubicBezTo>
                  <a:pt x="800" y="244"/>
                  <a:pt x="802" y="246"/>
                  <a:pt x="802" y="247"/>
                </a:cubicBezTo>
                <a:close/>
                <a:moveTo>
                  <a:pt x="596" y="44"/>
                </a:moveTo>
                <a:cubicBezTo>
                  <a:pt x="592" y="42"/>
                  <a:pt x="592" y="42"/>
                  <a:pt x="592" y="42"/>
                </a:cubicBezTo>
                <a:cubicBezTo>
                  <a:pt x="592" y="43"/>
                  <a:pt x="593" y="43"/>
                  <a:pt x="594" y="44"/>
                </a:cubicBezTo>
                <a:cubicBezTo>
                  <a:pt x="591" y="43"/>
                  <a:pt x="597" y="45"/>
                  <a:pt x="596" y="44"/>
                </a:cubicBezTo>
                <a:close/>
                <a:moveTo>
                  <a:pt x="493" y="9"/>
                </a:moveTo>
                <a:cubicBezTo>
                  <a:pt x="495" y="10"/>
                  <a:pt x="500" y="11"/>
                  <a:pt x="502" y="11"/>
                </a:cubicBezTo>
                <a:cubicBezTo>
                  <a:pt x="500" y="10"/>
                  <a:pt x="492" y="9"/>
                  <a:pt x="493" y="9"/>
                </a:cubicBezTo>
                <a:close/>
                <a:moveTo>
                  <a:pt x="467" y="5"/>
                </a:moveTo>
                <a:cubicBezTo>
                  <a:pt x="469" y="5"/>
                  <a:pt x="477" y="7"/>
                  <a:pt x="475" y="6"/>
                </a:cubicBezTo>
                <a:cubicBezTo>
                  <a:pt x="473" y="6"/>
                  <a:pt x="466" y="4"/>
                  <a:pt x="466" y="5"/>
                </a:cubicBezTo>
                <a:cubicBezTo>
                  <a:pt x="467" y="6"/>
                  <a:pt x="469" y="7"/>
                  <a:pt x="470" y="6"/>
                </a:cubicBezTo>
                <a:cubicBezTo>
                  <a:pt x="469" y="6"/>
                  <a:pt x="468" y="6"/>
                  <a:pt x="467" y="5"/>
                </a:cubicBezTo>
                <a:close/>
                <a:moveTo>
                  <a:pt x="411" y="0"/>
                </a:moveTo>
                <a:cubicBezTo>
                  <a:pt x="410" y="0"/>
                  <a:pt x="406" y="0"/>
                  <a:pt x="404" y="1"/>
                </a:cubicBezTo>
                <a:cubicBezTo>
                  <a:pt x="407" y="1"/>
                  <a:pt x="411" y="1"/>
                  <a:pt x="414" y="1"/>
                </a:cubicBezTo>
                <a:cubicBezTo>
                  <a:pt x="413" y="1"/>
                  <a:pt x="411" y="1"/>
                  <a:pt x="412" y="1"/>
                </a:cubicBezTo>
                <a:cubicBezTo>
                  <a:pt x="413" y="1"/>
                  <a:pt x="417" y="0"/>
                  <a:pt x="415" y="0"/>
                </a:cubicBezTo>
                <a:cubicBezTo>
                  <a:pt x="415" y="1"/>
                  <a:pt x="413" y="0"/>
                  <a:pt x="411" y="0"/>
                </a:cubicBezTo>
                <a:close/>
                <a:moveTo>
                  <a:pt x="394" y="50"/>
                </a:moveTo>
                <a:cubicBezTo>
                  <a:pt x="394" y="49"/>
                  <a:pt x="401" y="50"/>
                  <a:pt x="399" y="50"/>
                </a:cubicBezTo>
                <a:cubicBezTo>
                  <a:pt x="399" y="49"/>
                  <a:pt x="391" y="49"/>
                  <a:pt x="394" y="50"/>
                </a:cubicBezTo>
                <a:close/>
                <a:moveTo>
                  <a:pt x="388" y="50"/>
                </a:moveTo>
                <a:cubicBezTo>
                  <a:pt x="389" y="50"/>
                  <a:pt x="391" y="51"/>
                  <a:pt x="393" y="50"/>
                </a:cubicBezTo>
                <a:cubicBezTo>
                  <a:pt x="384" y="50"/>
                  <a:pt x="379" y="50"/>
                  <a:pt x="376" y="50"/>
                </a:cubicBezTo>
                <a:cubicBezTo>
                  <a:pt x="379" y="50"/>
                  <a:pt x="373" y="51"/>
                  <a:pt x="376" y="51"/>
                </a:cubicBezTo>
                <a:cubicBezTo>
                  <a:pt x="378" y="50"/>
                  <a:pt x="383" y="51"/>
                  <a:pt x="382" y="50"/>
                </a:cubicBezTo>
                <a:cubicBezTo>
                  <a:pt x="383" y="50"/>
                  <a:pt x="386" y="50"/>
                  <a:pt x="388" y="50"/>
                </a:cubicBezTo>
                <a:close/>
                <a:moveTo>
                  <a:pt x="350" y="7"/>
                </a:moveTo>
                <a:cubicBezTo>
                  <a:pt x="351" y="6"/>
                  <a:pt x="358" y="6"/>
                  <a:pt x="359" y="6"/>
                </a:cubicBezTo>
                <a:cubicBezTo>
                  <a:pt x="355" y="6"/>
                  <a:pt x="351" y="7"/>
                  <a:pt x="349" y="7"/>
                </a:cubicBezTo>
                <a:cubicBezTo>
                  <a:pt x="350" y="7"/>
                  <a:pt x="350" y="7"/>
                  <a:pt x="350" y="7"/>
                </a:cubicBezTo>
                <a:cubicBezTo>
                  <a:pt x="350" y="7"/>
                  <a:pt x="349" y="7"/>
                  <a:pt x="350" y="7"/>
                </a:cubicBezTo>
                <a:close/>
                <a:moveTo>
                  <a:pt x="350" y="8"/>
                </a:moveTo>
                <a:cubicBezTo>
                  <a:pt x="350" y="8"/>
                  <a:pt x="350" y="8"/>
                  <a:pt x="351" y="7"/>
                </a:cubicBezTo>
                <a:cubicBezTo>
                  <a:pt x="348" y="8"/>
                  <a:pt x="348" y="7"/>
                  <a:pt x="347" y="7"/>
                </a:cubicBezTo>
                <a:cubicBezTo>
                  <a:pt x="346" y="8"/>
                  <a:pt x="345" y="8"/>
                  <a:pt x="343" y="8"/>
                </a:cubicBezTo>
                <a:cubicBezTo>
                  <a:pt x="342" y="8"/>
                  <a:pt x="336" y="8"/>
                  <a:pt x="335" y="9"/>
                </a:cubicBezTo>
                <a:cubicBezTo>
                  <a:pt x="336" y="9"/>
                  <a:pt x="337" y="9"/>
                  <a:pt x="337" y="9"/>
                </a:cubicBezTo>
                <a:cubicBezTo>
                  <a:pt x="334" y="10"/>
                  <a:pt x="330" y="9"/>
                  <a:pt x="327" y="11"/>
                </a:cubicBezTo>
                <a:cubicBezTo>
                  <a:pt x="331" y="11"/>
                  <a:pt x="333" y="10"/>
                  <a:pt x="336" y="10"/>
                </a:cubicBezTo>
                <a:cubicBezTo>
                  <a:pt x="336" y="9"/>
                  <a:pt x="337" y="9"/>
                  <a:pt x="339" y="9"/>
                </a:cubicBezTo>
                <a:cubicBezTo>
                  <a:pt x="339" y="9"/>
                  <a:pt x="336" y="9"/>
                  <a:pt x="337" y="10"/>
                </a:cubicBezTo>
                <a:cubicBezTo>
                  <a:pt x="342" y="9"/>
                  <a:pt x="350" y="9"/>
                  <a:pt x="351" y="8"/>
                </a:cubicBezTo>
                <a:cubicBezTo>
                  <a:pt x="350" y="8"/>
                  <a:pt x="350" y="8"/>
                  <a:pt x="350" y="8"/>
                </a:cubicBezTo>
                <a:close/>
                <a:moveTo>
                  <a:pt x="314" y="14"/>
                </a:moveTo>
                <a:cubicBezTo>
                  <a:pt x="315" y="14"/>
                  <a:pt x="322" y="13"/>
                  <a:pt x="320" y="13"/>
                </a:cubicBezTo>
                <a:cubicBezTo>
                  <a:pt x="317" y="14"/>
                  <a:pt x="316" y="13"/>
                  <a:pt x="314" y="14"/>
                </a:cubicBezTo>
                <a:close/>
                <a:moveTo>
                  <a:pt x="241" y="77"/>
                </a:moveTo>
                <a:cubicBezTo>
                  <a:pt x="240" y="77"/>
                  <a:pt x="241" y="75"/>
                  <a:pt x="240" y="76"/>
                </a:cubicBezTo>
                <a:cubicBezTo>
                  <a:pt x="240" y="76"/>
                  <a:pt x="238" y="77"/>
                  <a:pt x="238" y="77"/>
                </a:cubicBezTo>
                <a:cubicBezTo>
                  <a:pt x="238" y="77"/>
                  <a:pt x="238" y="77"/>
                  <a:pt x="237" y="77"/>
                </a:cubicBezTo>
                <a:cubicBezTo>
                  <a:pt x="237" y="78"/>
                  <a:pt x="238" y="77"/>
                  <a:pt x="238" y="77"/>
                </a:cubicBezTo>
                <a:cubicBezTo>
                  <a:pt x="236" y="79"/>
                  <a:pt x="236" y="78"/>
                  <a:pt x="235" y="79"/>
                </a:cubicBezTo>
                <a:cubicBezTo>
                  <a:pt x="236" y="79"/>
                  <a:pt x="240" y="77"/>
                  <a:pt x="241" y="77"/>
                </a:cubicBezTo>
                <a:close/>
                <a:moveTo>
                  <a:pt x="232" y="80"/>
                </a:moveTo>
                <a:cubicBezTo>
                  <a:pt x="232" y="81"/>
                  <a:pt x="233" y="81"/>
                  <a:pt x="228" y="83"/>
                </a:cubicBezTo>
                <a:cubicBezTo>
                  <a:pt x="231" y="83"/>
                  <a:pt x="236" y="79"/>
                  <a:pt x="241" y="77"/>
                </a:cubicBezTo>
                <a:cubicBezTo>
                  <a:pt x="238" y="78"/>
                  <a:pt x="235" y="79"/>
                  <a:pt x="232" y="80"/>
                </a:cubicBezTo>
                <a:close/>
                <a:moveTo>
                  <a:pt x="222" y="84"/>
                </a:moveTo>
                <a:cubicBezTo>
                  <a:pt x="220" y="86"/>
                  <a:pt x="220" y="87"/>
                  <a:pt x="223" y="86"/>
                </a:cubicBezTo>
                <a:cubicBezTo>
                  <a:pt x="221" y="87"/>
                  <a:pt x="219" y="89"/>
                  <a:pt x="217" y="89"/>
                </a:cubicBezTo>
                <a:cubicBezTo>
                  <a:pt x="217" y="88"/>
                  <a:pt x="219" y="88"/>
                  <a:pt x="219" y="87"/>
                </a:cubicBezTo>
                <a:cubicBezTo>
                  <a:pt x="217" y="88"/>
                  <a:pt x="213" y="90"/>
                  <a:pt x="213" y="91"/>
                </a:cubicBezTo>
                <a:cubicBezTo>
                  <a:pt x="218" y="88"/>
                  <a:pt x="214" y="91"/>
                  <a:pt x="215" y="91"/>
                </a:cubicBezTo>
                <a:cubicBezTo>
                  <a:pt x="219" y="89"/>
                  <a:pt x="219" y="89"/>
                  <a:pt x="219" y="89"/>
                </a:cubicBezTo>
                <a:cubicBezTo>
                  <a:pt x="219" y="88"/>
                  <a:pt x="224" y="86"/>
                  <a:pt x="226" y="84"/>
                </a:cubicBezTo>
                <a:cubicBezTo>
                  <a:pt x="222" y="86"/>
                  <a:pt x="223" y="85"/>
                  <a:pt x="222" y="84"/>
                </a:cubicBezTo>
                <a:close/>
                <a:moveTo>
                  <a:pt x="214" y="101"/>
                </a:moveTo>
                <a:cubicBezTo>
                  <a:pt x="214" y="103"/>
                  <a:pt x="210" y="104"/>
                  <a:pt x="207" y="106"/>
                </a:cubicBezTo>
                <a:cubicBezTo>
                  <a:pt x="211" y="104"/>
                  <a:pt x="216" y="101"/>
                  <a:pt x="220" y="99"/>
                </a:cubicBezTo>
                <a:cubicBezTo>
                  <a:pt x="219" y="99"/>
                  <a:pt x="215" y="102"/>
                  <a:pt x="215" y="101"/>
                </a:cubicBezTo>
                <a:cubicBezTo>
                  <a:pt x="219" y="99"/>
                  <a:pt x="223" y="98"/>
                  <a:pt x="226" y="95"/>
                </a:cubicBezTo>
                <a:cubicBezTo>
                  <a:pt x="223" y="97"/>
                  <a:pt x="219" y="98"/>
                  <a:pt x="214" y="101"/>
                </a:cubicBezTo>
                <a:close/>
                <a:moveTo>
                  <a:pt x="211" y="86"/>
                </a:moveTo>
                <a:cubicBezTo>
                  <a:pt x="213" y="83"/>
                  <a:pt x="216" y="83"/>
                  <a:pt x="217" y="81"/>
                </a:cubicBezTo>
                <a:cubicBezTo>
                  <a:pt x="214" y="83"/>
                  <a:pt x="214" y="82"/>
                  <a:pt x="210" y="84"/>
                </a:cubicBezTo>
                <a:cubicBezTo>
                  <a:pt x="210" y="85"/>
                  <a:pt x="208" y="86"/>
                  <a:pt x="211" y="86"/>
                </a:cubicBezTo>
                <a:close/>
                <a:moveTo>
                  <a:pt x="210" y="82"/>
                </a:moveTo>
                <a:cubicBezTo>
                  <a:pt x="211" y="82"/>
                  <a:pt x="207" y="83"/>
                  <a:pt x="208" y="84"/>
                </a:cubicBezTo>
                <a:cubicBezTo>
                  <a:pt x="211" y="83"/>
                  <a:pt x="211" y="82"/>
                  <a:pt x="213" y="80"/>
                </a:cubicBezTo>
                <a:cubicBezTo>
                  <a:pt x="214" y="80"/>
                  <a:pt x="214" y="81"/>
                  <a:pt x="215" y="80"/>
                </a:cubicBezTo>
                <a:cubicBezTo>
                  <a:pt x="216" y="79"/>
                  <a:pt x="212" y="81"/>
                  <a:pt x="210" y="82"/>
                </a:cubicBezTo>
                <a:close/>
                <a:moveTo>
                  <a:pt x="203" y="100"/>
                </a:moveTo>
                <a:cubicBezTo>
                  <a:pt x="201" y="100"/>
                  <a:pt x="199" y="102"/>
                  <a:pt x="199" y="102"/>
                </a:cubicBezTo>
                <a:cubicBezTo>
                  <a:pt x="201" y="100"/>
                  <a:pt x="205" y="97"/>
                  <a:pt x="207" y="96"/>
                </a:cubicBezTo>
                <a:cubicBezTo>
                  <a:pt x="207" y="96"/>
                  <a:pt x="213" y="92"/>
                  <a:pt x="212" y="92"/>
                </a:cubicBezTo>
                <a:cubicBezTo>
                  <a:pt x="211" y="93"/>
                  <a:pt x="207" y="95"/>
                  <a:pt x="207" y="96"/>
                </a:cubicBezTo>
                <a:cubicBezTo>
                  <a:pt x="204" y="97"/>
                  <a:pt x="201" y="100"/>
                  <a:pt x="197" y="101"/>
                </a:cubicBezTo>
                <a:cubicBezTo>
                  <a:pt x="197" y="102"/>
                  <a:pt x="198" y="101"/>
                  <a:pt x="196" y="103"/>
                </a:cubicBezTo>
                <a:cubicBezTo>
                  <a:pt x="192" y="104"/>
                  <a:pt x="183" y="110"/>
                  <a:pt x="180" y="114"/>
                </a:cubicBezTo>
                <a:cubicBezTo>
                  <a:pt x="175" y="115"/>
                  <a:pt x="167" y="123"/>
                  <a:pt x="160" y="128"/>
                </a:cubicBezTo>
                <a:cubicBezTo>
                  <a:pt x="161" y="128"/>
                  <a:pt x="163" y="127"/>
                  <a:pt x="161" y="129"/>
                </a:cubicBezTo>
                <a:cubicBezTo>
                  <a:pt x="164" y="127"/>
                  <a:pt x="163" y="126"/>
                  <a:pt x="165" y="125"/>
                </a:cubicBezTo>
                <a:cubicBezTo>
                  <a:pt x="166" y="125"/>
                  <a:pt x="167" y="124"/>
                  <a:pt x="165" y="127"/>
                </a:cubicBezTo>
                <a:cubicBezTo>
                  <a:pt x="167" y="125"/>
                  <a:pt x="166" y="126"/>
                  <a:pt x="168" y="125"/>
                </a:cubicBezTo>
                <a:cubicBezTo>
                  <a:pt x="168" y="124"/>
                  <a:pt x="169" y="122"/>
                  <a:pt x="167" y="123"/>
                </a:cubicBezTo>
                <a:cubicBezTo>
                  <a:pt x="172" y="119"/>
                  <a:pt x="174" y="119"/>
                  <a:pt x="177" y="116"/>
                </a:cubicBezTo>
                <a:cubicBezTo>
                  <a:pt x="176" y="117"/>
                  <a:pt x="178" y="116"/>
                  <a:pt x="179" y="115"/>
                </a:cubicBezTo>
                <a:cubicBezTo>
                  <a:pt x="179" y="115"/>
                  <a:pt x="178" y="115"/>
                  <a:pt x="179" y="114"/>
                </a:cubicBezTo>
                <a:cubicBezTo>
                  <a:pt x="183" y="113"/>
                  <a:pt x="189" y="107"/>
                  <a:pt x="193" y="105"/>
                </a:cubicBezTo>
                <a:cubicBezTo>
                  <a:pt x="193" y="105"/>
                  <a:pt x="192" y="105"/>
                  <a:pt x="194" y="104"/>
                </a:cubicBezTo>
                <a:cubicBezTo>
                  <a:pt x="193" y="106"/>
                  <a:pt x="196" y="103"/>
                  <a:pt x="198" y="102"/>
                </a:cubicBezTo>
                <a:cubicBezTo>
                  <a:pt x="198" y="103"/>
                  <a:pt x="189" y="108"/>
                  <a:pt x="194" y="106"/>
                </a:cubicBezTo>
                <a:cubicBezTo>
                  <a:pt x="192" y="107"/>
                  <a:pt x="190" y="108"/>
                  <a:pt x="190" y="108"/>
                </a:cubicBezTo>
                <a:cubicBezTo>
                  <a:pt x="194" y="106"/>
                  <a:pt x="190" y="109"/>
                  <a:pt x="189" y="110"/>
                </a:cubicBezTo>
                <a:cubicBezTo>
                  <a:pt x="194" y="107"/>
                  <a:pt x="196" y="106"/>
                  <a:pt x="200" y="103"/>
                </a:cubicBezTo>
                <a:cubicBezTo>
                  <a:pt x="201" y="103"/>
                  <a:pt x="200" y="103"/>
                  <a:pt x="201" y="102"/>
                </a:cubicBezTo>
                <a:cubicBezTo>
                  <a:pt x="202" y="102"/>
                  <a:pt x="205" y="100"/>
                  <a:pt x="205" y="99"/>
                </a:cubicBezTo>
                <a:cubicBezTo>
                  <a:pt x="207" y="98"/>
                  <a:pt x="210" y="96"/>
                  <a:pt x="210" y="97"/>
                </a:cubicBezTo>
                <a:cubicBezTo>
                  <a:pt x="212" y="96"/>
                  <a:pt x="213" y="96"/>
                  <a:pt x="213" y="95"/>
                </a:cubicBezTo>
                <a:cubicBezTo>
                  <a:pt x="211" y="96"/>
                  <a:pt x="215" y="94"/>
                  <a:pt x="214" y="94"/>
                </a:cubicBezTo>
                <a:cubicBezTo>
                  <a:pt x="213" y="95"/>
                  <a:pt x="213" y="94"/>
                  <a:pt x="211" y="95"/>
                </a:cubicBezTo>
                <a:cubicBezTo>
                  <a:pt x="211" y="96"/>
                  <a:pt x="207" y="98"/>
                  <a:pt x="205" y="99"/>
                </a:cubicBezTo>
                <a:cubicBezTo>
                  <a:pt x="205" y="99"/>
                  <a:pt x="202" y="101"/>
                  <a:pt x="202" y="101"/>
                </a:cubicBezTo>
                <a:cubicBezTo>
                  <a:pt x="200" y="101"/>
                  <a:pt x="205" y="99"/>
                  <a:pt x="203" y="100"/>
                </a:cubicBezTo>
                <a:close/>
                <a:moveTo>
                  <a:pt x="201" y="82"/>
                </a:moveTo>
                <a:cubicBezTo>
                  <a:pt x="203" y="81"/>
                  <a:pt x="203" y="82"/>
                  <a:pt x="205" y="81"/>
                </a:cubicBezTo>
                <a:cubicBezTo>
                  <a:pt x="205" y="80"/>
                  <a:pt x="206" y="80"/>
                  <a:pt x="205" y="79"/>
                </a:cubicBezTo>
                <a:cubicBezTo>
                  <a:pt x="203" y="80"/>
                  <a:pt x="202" y="81"/>
                  <a:pt x="201" y="82"/>
                </a:cubicBezTo>
                <a:close/>
                <a:moveTo>
                  <a:pt x="192" y="82"/>
                </a:moveTo>
                <a:cubicBezTo>
                  <a:pt x="192" y="81"/>
                  <a:pt x="194" y="80"/>
                  <a:pt x="194" y="80"/>
                </a:cubicBezTo>
                <a:cubicBezTo>
                  <a:pt x="192" y="80"/>
                  <a:pt x="187" y="84"/>
                  <a:pt x="190" y="83"/>
                </a:cubicBezTo>
                <a:cubicBezTo>
                  <a:pt x="192" y="81"/>
                  <a:pt x="191" y="83"/>
                  <a:pt x="191" y="83"/>
                </a:cubicBezTo>
                <a:cubicBezTo>
                  <a:pt x="192" y="83"/>
                  <a:pt x="194" y="82"/>
                  <a:pt x="195" y="81"/>
                </a:cubicBezTo>
                <a:cubicBezTo>
                  <a:pt x="195" y="81"/>
                  <a:pt x="195" y="82"/>
                  <a:pt x="195" y="82"/>
                </a:cubicBezTo>
                <a:cubicBezTo>
                  <a:pt x="197" y="81"/>
                  <a:pt x="197" y="81"/>
                  <a:pt x="197" y="81"/>
                </a:cubicBezTo>
                <a:cubicBezTo>
                  <a:pt x="197" y="80"/>
                  <a:pt x="197" y="80"/>
                  <a:pt x="197" y="80"/>
                </a:cubicBezTo>
                <a:cubicBezTo>
                  <a:pt x="194" y="82"/>
                  <a:pt x="193" y="81"/>
                  <a:pt x="192" y="82"/>
                </a:cubicBezTo>
                <a:close/>
                <a:moveTo>
                  <a:pt x="196" y="84"/>
                </a:moveTo>
                <a:cubicBezTo>
                  <a:pt x="193" y="86"/>
                  <a:pt x="192" y="85"/>
                  <a:pt x="192" y="85"/>
                </a:cubicBezTo>
                <a:cubicBezTo>
                  <a:pt x="192" y="86"/>
                  <a:pt x="191" y="86"/>
                  <a:pt x="191" y="87"/>
                </a:cubicBezTo>
                <a:cubicBezTo>
                  <a:pt x="193" y="86"/>
                  <a:pt x="192" y="87"/>
                  <a:pt x="194" y="87"/>
                </a:cubicBezTo>
                <a:cubicBezTo>
                  <a:pt x="196" y="86"/>
                  <a:pt x="195" y="86"/>
                  <a:pt x="197" y="85"/>
                </a:cubicBezTo>
                <a:cubicBezTo>
                  <a:pt x="198" y="84"/>
                  <a:pt x="195" y="86"/>
                  <a:pt x="195" y="85"/>
                </a:cubicBezTo>
                <a:cubicBezTo>
                  <a:pt x="195" y="85"/>
                  <a:pt x="198" y="82"/>
                  <a:pt x="196" y="83"/>
                </a:cubicBezTo>
                <a:cubicBezTo>
                  <a:pt x="196" y="83"/>
                  <a:pt x="196" y="83"/>
                  <a:pt x="196" y="84"/>
                </a:cubicBezTo>
                <a:close/>
                <a:moveTo>
                  <a:pt x="187" y="104"/>
                </a:moveTo>
                <a:cubicBezTo>
                  <a:pt x="188" y="103"/>
                  <a:pt x="188" y="105"/>
                  <a:pt x="192" y="103"/>
                </a:cubicBezTo>
                <a:cubicBezTo>
                  <a:pt x="192" y="102"/>
                  <a:pt x="190" y="103"/>
                  <a:pt x="190" y="103"/>
                </a:cubicBezTo>
                <a:cubicBezTo>
                  <a:pt x="192" y="102"/>
                  <a:pt x="193" y="101"/>
                  <a:pt x="194" y="99"/>
                </a:cubicBezTo>
                <a:cubicBezTo>
                  <a:pt x="195" y="100"/>
                  <a:pt x="195" y="100"/>
                  <a:pt x="195" y="100"/>
                </a:cubicBezTo>
                <a:cubicBezTo>
                  <a:pt x="197" y="98"/>
                  <a:pt x="198" y="98"/>
                  <a:pt x="201" y="96"/>
                </a:cubicBezTo>
                <a:cubicBezTo>
                  <a:pt x="200" y="96"/>
                  <a:pt x="201" y="94"/>
                  <a:pt x="200" y="95"/>
                </a:cubicBezTo>
                <a:cubicBezTo>
                  <a:pt x="196" y="97"/>
                  <a:pt x="191" y="101"/>
                  <a:pt x="189" y="102"/>
                </a:cubicBezTo>
                <a:cubicBezTo>
                  <a:pt x="188" y="103"/>
                  <a:pt x="191" y="102"/>
                  <a:pt x="188" y="103"/>
                </a:cubicBezTo>
                <a:cubicBezTo>
                  <a:pt x="188" y="103"/>
                  <a:pt x="187" y="104"/>
                  <a:pt x="187" y="104"/>
                </a:cubicBezTo>
                <a:close/>
                <a:moveTo>
                  <a:pt x="198" y="107"/>
                </a:moveTo>
                <a:cubicBezTo>
                  <a:pt x="200" y="106"/>
                  <a:pt x="201" y="105"/>
                  <a:pt x="202" y="105"/>
                </a:cubicBezTo>
                <a:cubicBezTo>
                  <a:pt x="201" y="105"/>
                  <a:pt x="199" y="106"/>
                  <a:pt x="198" y="106"/>
                </a:cubicBezTo>
                <a:cubicBezTo>
                  <a:pt x="200" y="105"/>
                  <a:pt x="200" y="104"/>
                  <a:pt x="202" y="103"/>
                </a:cubicBezTo>
                <a:cubicBezTo>
                  <a:pt x="201" y="104"/>
                  <a:pt x="203" y="102"/>
                  <a:pt x="205" y="102"/>
                </a:cubicBezTo>
                <a:cubicBezTo>
                  <a:pt x="204" y="101"/>
                  <a:pt x="200" y="104"/>
                  <a:pt x="197" y="105"/>
                </a:cubicBezTo>
                <a:cubicBezTo>
                  <a:pt x="199" y="105"/>
                  <a:pt x="196" y="108"/>
                  <a:pt x="198" y="107"/>
                </a:cubicBezTo>
                <a:close/>
                <a:moveTo>
                  <a:pt x="186" y="99"/>
                </a:moveTo>
                <a:cubicBezTo>
                  <a:pt x="183" y="101"/>
                  <a:pt x="173" y="108"/>
                  <a:pt x="182" y="103"/>
                </a:cubicBezTo>
                <a:cubicBezTo>
                  <a:pt x="183" y="101"/>
                  <a:pt x="187" y="99"/>
                  <a:pt x="183" y="102"/>
                </a:cubicBezTo>
                <a:cubicBezTo>
                  <a:pt x="186" y="100"/>
                  <a:pt x="187" y="99"/>
                  <a:pt x="188" y="98"/>
                </a:cubicBezTo>
                <a:cubicBezTo>
                  <a:pt x="187" y="99"/>
                  <a:pt x="187" y="98"/>
                  <a:pt x="186" y="99"/>
                </a:cubicBezTo>
                <a:close/>
                <a:moveTo>
                  <a:pt x="169" y="89"/>
                </a:moveTo>
                <a:cubicBezTo>
                  <a:pt x="171" y="89"/>
                  <a:pt x="178" y="83"/>
                  <a:pt x="174" y="85"/>
                </a:cubicBezTo>
                <a:cubicBezTo>
                  <a:pt x="174" y="86"/>
                  <a:pt x="171" y="88"/>
                  <a:pt x="169" y="89"/>
                </a:cubicBezTo>
                <a:close/>
                <a:moveTo>
                  <a:pt x="182" y="123"/>
                </a:moveTo>
                <a:cubicBezTo>
                  <a:pt x="187" y="120"/>
                  <a:pt x="189" y="118"/>
                  <a:pt x="195" y="114"/>
                </a:cubicBezTo>
                <a:cubicBezTo>
                  <a:pt x="194" y="115"/>
                  <a:pt x="195" y="113"/>
                  <a:pt x="194" y="114"/>
                </a:cubicBezTo>
                <a:cubicBezTo>
                  <a:pt x="194" y="114"/>
                  <a:pt x="191" y="117"/>
                  <a:pt x="189" y="118"/>
                </a:cubicBezTo>
                <a:cubicBezTo>
                  <a:pt x="190" y="117"/>
                  <a:pt x="190" y="117"/>
                  <a:pt x="190" y="116"/>
                </a:cubicBezTo>
                <a:cubicBezTo>
                  <a:pt x="188" y="118"/>
                  <a:pt x="186" y="120"/>
                  <a:pt x="183" y="121"/>
                </a:cubicBezTo>
                <a:cubicBezTo>
                  <a:pt x="184" y="121"/>
                  <a:pt x="184" y="120"/>
                  <a:pt x="183" y="121"/>
                </a:cubicBezTo>
                <a:cubicBezTo>
                  <a:pt x="183" y="121"/>
                  <a:pt x="182" y="123"/>
                  <a:pt x="182" y="123"/>
                </a:cubicBezTo>
                <a:close/>
                <a:moveTo>
                  <a:pt x="178" y="110"/>
                </a:moveTo>
                <a:cubicBezTo>
                  <a:pt x="180" y="109"/>
                  <a:pt x="180" y="109"/>
                  <a:pt x="180" y="109"/>
                </a:cubicBezTo>
                <a:cubicBezTo>
                  <a:pt x="178" y="111"/>
                  <a:pt x="182" y="109"/>
                  <a:pt x="182" y="108"/>
                </a:cubicBezTo>
                <a:cubicBezTo>
                  <a:pt x="181" y="108"/>
                  <a:pt x="179" y="109"/>
                  <a:pt x="178" y="110"/>
                </a:cubicBezTo>
                <a:close/>
                <a:moveTo>
                  <a:pt x="178" y="117"/>
                </a:moveTo>
                <a:cubicBezTo>
                  <a:pt x="177" y="118"/>
                  <a:pt x="176" y="118"/>
                  <a:pt x="175" y="120"/>
                </a:cubicBezTo>
                <a:cubicBezTo>
                  <a:pt x="176" y="119"/>
                  <a:pt x="176" y="119"/>
                  <a:pt x="177" y="119"/>
                </a:cubicBezTo>
                <a:cubicBezTo>
                  <a:pt x="178" y="118"/>
                  <a:pt x="182" y="116"/>
                  <a:pt x="181" y="116"/>
                </a:cubicBezTo>
                <a:cubicBezTo>
                  <a:pt x="177" y="119"/>
                  <a:pt x="181" y="114"/>
                  <a:pt x="178" y="117"/>
                </a:cubicBezTo>
                <a:close/>
                <a:moveTo>
                  <a:pt x="164" y="122"/>
                </a:moveTo>
                <a:cubicBezTo>
                  <a:pt x="169" y="117"/>
                  <a:pt x="172" y="117"/>
                  <a:pt x="177" y="112"/>
                </a:cubicBezTo>
                <a:cubicBezTo>
                  <a:pt x="174" y="114"/>
                  <a:pt x="176" y="112"/>
                  <a:pt x="174" y="113"/>
                </a:cubicBezTo>
                <a:cubicBezTo>
                  <a:pt x="171" y="116"/>
                  <a:pt x="165" y="119"/>
                  <a:pt x="164" y="122"/>
                </a:cubicBezTo>
                <a:close/>
                <a:moveTo>
                  <a:pt x="159" y="111"/>
                </a:moveTo>
                <a:cubicBezTo>
                  <a:pt x="160" y="110"/>
                  <a:pt x="164" y="108"/>
                  <a:pt x="164" y="107"/>
                </a:cubicBezTo>
                <a:cubicBezTo>
                  <a:pt x="162" y="109"/>
                  <a:pt x="158" y="112"/>
                  <a:pt x="159" y="111"/>
                </a:cubicBezTo>
                <a:close/>
                <a:moveTo>
                  <a:pt x="170" y="123"/>
                </a:moveTo>
                <a:cubicBezTo>
                  <a:pt x="172" y="122"/>
                  <a:pt x="175" y="118"/>
                  <a:pt x="172" y="121"/>
                </a:cubicBezTo>
                <a:cubicBezTo>
                  <a:pt x="172" y="121"/>
                  <a:pt x="173" y="120"/>
                  <a:pt x="173" y="121"/>
                </a:cubicBezTo>
                <a:cubicBezTo>
                  <a:pt x="172" y="121"/>
                  <a:pt x="168" y="124"/>
                  <a:pt x="170" y="123"/>
                </a:cubicBezTo>
                <a:close/>
                <a:moveTo>
                  <a:pt x="125" y="113"/>
                </a:moveTo>
                <a:cubicBezTo>
                  <a:pt x="123" y="114"/>
                  <a:pt x="123" y="114"/>
                  <a:pt x="123" y="114"/>
                </a:cubicBezTo>
                <a:cubicBezTo>
                  <a:pt x="123" y="115"/>
                  <a:pt x="122" y="116"/>
                  <a:pt x="123" y="115"/>
                </a:cubicBezTo>
                <a:cubicBezTo>
                  <a:pt x="125" y="114"/>
                  <a:pt x="125" y="114"/>
                  <a:pt x="125" y="113"/>
                </a:cubicBezTo>
                <a:cubicBezTo>
                  <a:pt x="125" y="113"/>
                  <a:pt x="126" y="113"/>
                  <a:pt x="126" y="112"/>
                </a:cubicBezTo>
                <a:cubicBezTo>
                  <a:pt x="125" y="113"/>
                  <a:pt x="125" y="113"/>
                  <a:pt x="125" y="113"/>
                </a:cubicBezTo>
                <a:close/>
                <a:moveTo>
                  <a:pt x="107" y="138"/>
                </a:moveTo>
                <a:cubicBezTo>
                  <a:pt x="106" y="138"/>
                  <a:pt x="106" y="138"/>
                  <a:pt x="105" y="139"/>
                </a:cubicBezTo>
                <a:cubicBezTo>
                  <a:pt x="105" y="138"/>
                  <a:pt x="107" y="136"/>
                  <a:pt x="107" y="136"/>
                </a:cubicBezTo>
                <a:cubicBezTo>
                  <a:pt x="105" y="138"/>
                  <a:pt x="104" y="139"/>
                  <a:pt x="102" y="141"/>
                </a:cubicBezTo>
                <a:cubicBezTo>
                  <a:pt x="104" y="141"/>
                  <a:pt x="106" y="140"/>
                  <a:pt x="108" y="139"/>
                </a:cubicBezTo>
                <a:cubicBezTo>
                  <a:pt x="104" y="141"/>
                  <a:pt x="110" y="134"/>
                  <a:pt x="107" y="137"/>
                </a:cubicBezTo>
                <a:cubicBezTo>
                  <a:pt x="107" y="137"/>
                  <a:pt x="107" y="137"/>
                  <a:pt x="107" y="138"/>
                </a:cubicBezTo>
                <a:close/>
                <a:moveTo>
                  <a:pt x="128" y="160"/>
                </a:moveTo>
                <a:cubicBezTo>
                  <a:pt x="127" y="161"/>
                  <a:pt x="126" y="161"/>
                  <a:pt x="126" y="161"/>
                </a:cubicBezTo>
                <a:cubicBezTo>
                  <a:pt x="125" y="163"/>
                  <a:pt x="128" y="160"/>
                  <a:pt x="128" y="162"/>
                </a:cubicBezTo>
                <a:cubicBezTo>
                  <a:pt x="127" y="163"/>
                  <a:pt x="126" y="164"/>
                  <a:pt x="125" y="164"/>
                </a:cubicBezTo>
                <a:cubicBezTo>
                  <a:pt x="125" y="165"/>
                  <a:pt x="128" y="162"/>
                  <a:pt x="129" y="162"/>
                </a:cubicBezTo>
                <a:cubicBezTo>
                  <a:pt x="128" y="162"/>
                  <a:pt x="127" y="163"/>
                  <a:pt x="127" y="163"/>
                </a:cubicBezTo>
                <a:cubicBezTo>
                  <a:pt x="131" y="161"/>
                  <a:pt x="128" y="162"/>
                  <a:pt x="131" y="159"/>
                </a:cubicBezTo>
                <a:cubicBezTo>
                  <a:pt x="130" y="159"/>
                  <a:pt x="127" y="162"/>
                  <a:pt x="128" y="160"/>
                </a:cubicBezTo>
                <a:close/>
                <a:moveTo>
                  <a:pt x="95" y="148"/>
                </a:moveTo>
                <a:cubicBezTo>
                  <a:pt x="95" y="148"/>
                  <a:pt x="96" y="148"/>
                  <a:pt x="96" y="148"/>
                </a:cubicBezTo>
                <a:cubicBezTo>
                  <a:pt x="94" y="149"/>
                  <a:pt x="94" y="150"/>
                  <a:pt x="94" y="150"/>
                </a:cubicBezTo>
                <a:cubicBezTo>
                  <a:pt x="98" y="147"/>
                  <a:pt x="99" y="145"/>
                  <a:pt x="101" y="143"/>
                </a:cubicBezTo>
                <a:cubicBezTo>
                  <a:pt x="102" y="143"/>
                  <a:pt x="102" y="142"/>
                  <a:pt x="102" y="141"/>
                </a:cubicBezTo>
                <a:cubicBezTo>
                  <a:pt x="100" y="143"/>
                  <a:pt x="97" y="147"/>
                  <a:pt x="95" y="148"/>
                </a:cubicBezTo>
                <a:close/>
                <a:moveTo>
                  <a:pt x="110" y="169"/>
                </a:moveTo>
                <a:cubicBezTo>
                  <a:pt x="110" y="169"/>
                  <a:pt x="111" y="169"/>
                  <a:pt x="111" y="169"/>
                </a:cubicBezTo>
                <a:cubicBezTo>
                  <a:pt x="110" y="170"/>
                  <a:pt x="109" y="171"/>
                  <a:pt x="109" y="171"/>
                </a:cubicBezTo>
                <a:cubicBezTo>
                  <a:pt x="112" y="168"/>
                  <a:pt x="113" y="166"/>
                  <a:pt x="114" y="165"/>
                </a:cubicBezTo>
                <a:cubicBezTo>
                  <a:pt x="114" y="165"/>
                  <a:pt x="114" y="165"/>
                  <a:pt x="114" y="165"/>
                </a:cubicBezTo>
                <a:cubicBezTo>
                  <a:pt x="112" y="167"/>
                  <a:pt x="111" y="169"/>
                  <a:pt x="110" y="169"/>
                </a:cubicBezTo>
                <a:close/>
                <a:moveTo>
                  <a:pt x="91" y="154"/>
                </a:moveTo>
                <a:cubicBezTo>
                  <a:pt x="92" y="155"/>
                  <a:pt x="92" y="155"/>
                  <a:pt x="92" y="155"/>
                </a:cubicBezTo>
                <a:cubicBezTo>
                  <a:pt x="94" y="153"/>
                  <a:pt x="93" y="153"/>
                  <a:pt x="94" y="152"/>
                </a:cubicBezTo>
                <a:cubicBezTo>
                  <a:pt x="94" y="152"/>
                  <a:pt x="94" y="152"/>
                  <a:pt x="95" y="152"/>
                </a:cubicBezTo>
                <a:cubicBezTo>
                  <a:pt x="95" y="152"/>
                  <a:pt x="95" y="151"/>
                  <a:pt x="95" y="151"/>
                </a:cubicBezTo>
                <a:cubicBezTo>
                  <a:pt x="94" y="151"/>
                  <a:pt x="94" y="151"/>
                  <a:pt x="94" y="152"/>
                </a:cubicBezTo>
                <a:cubicBezTo>
                  <a:pt x="93" y="153"/>
                  <a:pt x="93" y="153"/>
                  <a:pt x="91" y="154"/>
                </a:cubicBezTo>
                <a:close/>
                <a:moveTo>
                  <a:pt x="92" y="162"/>
                </a:moveTo>
                <a:cubicBezTo>
                  <a:pt x="94" y="162"/>
                  <a:pt x="97" y="157"/>
                  <a:pt x="99" y="155"/>
                </a:cubicBezTo>
                <a:cubicBezTo>
                  <a:pt x="96" y="158"/>
                  <a:pt x="95" y="159"/>
                  <a:pt x="92" y="162"/>
                </a:cubicBezTo>
                <a:close/>
                <a:moveTo>
                  <a:pt x="88" y="161"/>
                </a:moveTo>
                <a:cubicBezTo>
                  <a:pt x="87" y="161"/>
                  <a:pt x="87" y="161"/>
                  <a:pt x="87" y="161"/>
                </a:cubicBezTo>
                <a:cubicBezTo>
                  <a:pt x="87" y="161"/>
                  <a:pt x="87" y="161"/>
                  <a:pt x="87" y="161"/>
                </a:cubicBezTo>
                <a:cubicBezTo>
                  <a:pt x="87" y="162"/>
                  <a:pt x="87" y="162"/>
                  <a:pt x="87" y="162"/>
                </a:cubicBezTo>
                <a:cubicBezTo>
                  <a:pt x="87" y="162"/>
                  <a:pt x="87" y="162"/>
                  <a:pt x="87" y="162"/>
                </a:cubicBezTo>
                <a:cubicBezTo>
                  <a:pt x="87" y="162"/>
                  <a:pt x="87" y="163"/>
                  <a:pt x="87" y="163"/>
                </a:cubicBezTo>
                <a:cubicBezTo>
                  <a:pt x="87" y="163"/>
                  <a:pt x="87" y="162"/>
                  <a:pt x="87" y="162"/>
                </a:cubicBezTo>
                <a:cubicBezTo>
                  <a:pt x="87" y="162"/>
                  <a:pt x="87" y="162"/>
                  <a:pt x="88" y="161"/>
                </a:cubicBezTo>
                <a:cubicBezTo>
                  <a:pt x="89" y="160"/>
                  <a:pt x="89" y="160"/>
                  <a:pt x="89" y="160"/>
                </a:cubicBezTo>
                <a:cubicBezTo>
                  <a:pt x="88" y="162"/>
                  <a:pt x="90" y="159"/>
                  <a:pt x="91" y="158"/>
                </a:cubicBezTo>
                <a:cubicBezTo>
                  <a:pt x="91" y="157"/>
                  <a:pt x="93" y="157"/>
                  <a:pt x="94" y="156"/>
                </a:cubicBezTo>
                <a:cubicBezTo>
                  <a:pt x="92" y="156"/>
                  <a:pt x="90" y="158"/>
                  <a:pt x="88" y="161"/>
                </a:cubicBezTo>
                <a:close/>
                <a:moveTo>
                  <a:pt x="106" y="176"/>
                </a:moveTo>
                <a:cubicBezTo>
                  <a:pt x="106" y="177"/>
                  <a:pt x="105" y="177"/>
                  <a:pt x="105" y="178"/>
                </a:cubicBezTo>
                <a:cubicBezTo>
                  <a:pt x="104" y="178"/>
                  <a:pt x="104" y="178"/>
                  <a:pt x="104" y="178"/>
                </a:cubicBezTo>
                <a:cubicBezTo>
                  <a:pt x="104" y="179"/>
                  <a:pt x="103" y="179"/>
                  <a:pt x="103" y="180"/>
                </a:cubicBezTo>
                <a:cubicBezTo>
                  <a:pt x="104" y="179"/>
                  <a:pt x="104" y="180"/>
                  <a:pt x="104" y="179"/>
                </a:cubicBezTo>
                <a:cubicBezTo>
                  <a:pt x="105" y="179"/>
                  <a:pt x="105" y="180"/>
                  <a:pt x="106" y="179"/>
                </a:cubicBezTo>
                <a:cubicBezTo>
                  <a:pt x="105" y="179"/>
                  <a:pt x="105" y="179"/>
                  <a:pt x="105" y="179"/>
                </a:cubicBezTo>
                <a:cubicBezTo>
                  <a:pt x="105" y="178"/>
                  <a:pt x="105" y="179"/>
                  <a:pt x="106" y="178"/>
                </a:cubicBezTo>
                <a:cubicBezTo>
                  <a:pt x="105" y="179"/>
                  <a:pt x="108" y="175"/>
                  <a:pt x="108" y="175"/>
                </a:cubicBezTo>
                <a:cubicBezTo>
                  <a:pt x="108" y="175"/>
                  <a:pt x="108" y="175"/>
                  <a:pt x="109" y="175"/>
                </a:cubicBezTo>
                <a:cubicBezTo>
                  <a:pt x="108" y="175"/>
                  <a:pt x="107" y="175"/>
                  <a:pt x="106" y="176"/>
                </a:cubicBezTo>
                <a:close/>
                <a:moveTo>
                  <a:pt x="109" y="180"/>
                </a:moveTo>
                <a:cubicBezTo>
                  <a:pt x="108" y="180"/>
                  <a:pt x="108" y="180"/>
                  <a:pt x="108" y="180"/>
                </a:cubicBezTo>
                <a:cubicBezTo>
                  <a:pt x="108" y="181"/>
                  <a:pt x="108" y="181"/>
                  <a:pt x="108" y="181"/>
                </a:cubicBezTo>
                <a:cubicBezTo>
                  <a:pt x="107" y="181"/>
                  <a:pt x="107" y="181"/>
                  <a:pt x="107" y="181"/>
                </a:cubicBezTo>
                <a:cubicBezTo>
                  <a:pt x="107" y="181"/>
                  <a:pt x="107" y="181"/>
                  <a:pt x="107" y="181"/>
                </a:cubicBezTo>
                <a:cubicBezTo>
                  <a:pt x="106" y="182"/>
                  <a:pt x="106" y="183"/>
                  <a:pt x="105" y="184"/>
                </a:cubicBezTo>
                <a:cubicBezTo>
                  <a:pt x="106" y="184"/>
                  <a:pt x="107" y="183"/>
                  <a:pt x="107" y="182"/>
                </a:cubicBezTo>
                <a:cubicBezTo>
                  <a:pt x="108" y="182"/>
                  <a:pt x="108" y="182"/>
                  <a:pt x="108" y="182"/>
                </a:cubicBezTo>
                <a:cubicBezTo>
                  <a:pt x="108" y="182"/>
                  <a:pt x="108" y="182"/>
                  <a:pt x="110" y="180"/>
                </a:cubicBezTo>
                <a:cubicBezTo>
                  <a:pt x="110" y="180"/>
                  <a:pt x="109" y="180"/>
                  <a:pt x="109" y="180"/>
                </a:cubicBezTo>
                <a:close/>
                <a:moveTo>
                  <a:pt x="88" y="171"/>
                </a:moveTo>
                <a:cubicBezTo>
                  <a:pt x="89" y="170"/>
                  <a:pt x="88" y="170"/>
                  <a:pt x="88" y="170"/>
                </a:cubicBezTo>
                <a:cubicBezTo>
                  <a:pt x="89" y="171"/>
                  <a:pt x="90" y="169"/>
                  <a:pt x="90" y="169"/>
                </a:cubicBezTo>
                <a:cubicBezTo>
                  <a:pt x="90" y="169"/>
                  <a:pt x="90" y="168"/>
                  <a:pt x="89" y="169"/>
                </a:cubicBezTo>
                <a:cubicBezTo>
                  <a:pt x="89" y="169"/>
                  <a:pt x="88" y="170"/>
                  <a:pt x="88" y="171"/>
                </a:cubicBezTo>
                <a:close/>
                <a:moveTo>
                  <a:pt x="98" y="180"/>
                </a:moveTo>
                <a:cubicBezTo>
                  <a:pt x="99" y="179"/>
                  <a:pt x="99" y="180"/>
                  <a:pt x="100" y="180"/>
                </a:cubicBezTo>
                <a:cubicBezTo>
                  <a:pt x="99" y="179"/>
                  <a:pt x="98" y="179"/>
                  <a:pt x="98" y="180"/>
                </a:cubicBezTo>
                <a:close/>
                <a:moveTo>
                  <a:pt x="102" y="183"/>
                </a:moveTo>
                <a:cubicBezTo>
                  <a:pt x="102" y="182"/>
                  <a:pt x="101" y="182"/>
                  <a:pt x="102" y="182"/>
                </a:cubicBezTo>
                <a:cubicBezTo>
                  <a:pt x="102" y="182"/>
                  <a:pt x="102" y="183"/>
                  <a:pt x="102" y="182"/>
                </a:cubicBezTo>
                <a:cubicBezTo>
                  <a:pt x="102" y="182"/>
                  <a:pt x="101" y="182"/>
                  <a:pt x="101" y="182"/>
                </a:cubicBezTo>
                <a:cubicBezTo>
                  <a:pt x="102" y="182"/>
                  <a:pt x="101" y="183"/>
                  <a:pt x="102" y="183"/>
                </a:cubicBezTo>
                <a:close/>
                <a:moveTo>
                  <a:pt x="102" y="191"/>
                </a:moveTo>
                <a:cubicBezTo>
                  <a:pt x="102" y="191"/>
                  <a:pt x="104" y="189"/>
                  <a:pt x="104" y="188"/>
                </a:cubicBezTo>
                <a:cubicBezTo>
                  <a:pt x="103" y="187"/>
                  <a:pt x="103" y="186"/>
                  <a:pt x="102" y="187"/>
                </a:cubicBezTo>
                <a:cubicBezTo>
                  <a:pt x="104" y="188"/>
                  <a:pt x="101" y="190"/>
                  <a:pt x="102" y="191"/>
                </a:cubicBezTo>
                <a:close/>
                <a:moveTo>
                  <a:pt x="100" y="187"/>
                </a:moveTo>
                <a:cubicBezTo>
                  <a:pt x="100" y="187"/>
                  <a:pt x="99" y="187"/>
                  <a:pt x="100" y="187"/>
                </a:cubicBezTo>
                <a:cubicBezTo>
                  <a:pt x="100" y="187"/>
                  <a:pt x="101" y="187"/>
                  <a:pt x="101" y="187"/>
                </a:cubicBezTo>
                <a:cubicBezTo>
                  <a:pt x="100" y="187"/>
                  <a:pt x="100" y="187"/>
                  <a:pt x="100" y="187"/>
                </a:cubicBezTo>
                <a:close/>
                <a:moveTo>
                  <a:pt x="99" y="192"/>
                </a:moveTo>
                <a:cubicBezTo>
                  <a:pt x="97" y="193"/>
                  <a:pt x="94" y="197"/>
                  <a:pt x="94" y="198"/>
                </a:cubicBezTo>
                <a:cubicBezTo>
                  <a:pt x="95" y="197"/>
                  <a:pt x="96" y="196"/>
                  <a:pt x="97" y="194"/>
                </a:cubicBezTo>
                <a:cubicBezTo>
                  <a:pt x="97" y="195"/>
                  <a:pt x="97" y="195"/>
                  <a:pt x="97" y="194"/>
                </a:cubicBezTo>
                <a:cubicBezTo>
                  <a:pt x="98" y="192"/>
                  <a:pt x="101" y="192"/>
                  <a:pt x="102" y="189"/>
                </a:cubicBezTo>
                <a:cubicBezTo>
                  <a:pt x="101" y="189"/>
                  <a:pt x="101" y="190"/>
                  <a:pt x="101" y="190"/>
                </a:cubicBezTo>
                <a:cubicBezTo>
                  <a:pt x="100" y="189"/>
                  <a:pt x="102" y="189"/>
                  <a:pt x="102" y="188"/>
                </a:cubicBezTo>
                <a:cubicBezTo>
                  <a:pt x="100" y="189"/>
                  <a:pt x="100" y="191"/>
                  <a:pt x="98" y="191"/>
                </a:cubicBezTo>
                <a:cubicBezTo>
                  <a:pt x="99" y="191"/>
                  <a:pt x="99" y="192"/>
                  <a:pt x="99" y="192"/>
                </a:cubicBezTo>
                <a:close/>
                <a:moveTo>
                  <a:pt x="95" y="191"/>
                </a:moveTo>
                <a:cubicBezTo>
                  <a:pt x="96" y="191"/>
                  <a:pt x="95" y="192"/>
                  <a:pt x="96" y="192"/>
                </a:cubicBezTo>
                <a:cubicBezTo>
                  <a:pt x="96" y="191"/>
                  <a:pt x="98" y="191"/>
                  <a:pt x="97" y="190"/>
                </a:cubicBezTo>
                <a:cubicBezTo>
                  <a:pt x="98" y="190"/>
                  <a:pt x="98" y="189"/>
                  <a:pt x="98" y="189"/>
                </a:cubicBezTo>
                <a:cubicBezTo>
                  <a:pt x="98" y="189"/>
                  <a:pt x="97" y="189"/>
                  <a:pt x="98" y="189"/>
                </a:cubicBezTo>
                <a:cubicBezTo>
                  <a:pt x="98" y="189"/>
                  <a:pt x="99" y="189"/>
                  <a:pt x="100" y="188"/>
                </a:cubicBezTo>
                <a:cubicBezTo>
                  <a:pt x="99" y="187"/>
                  <a:pt x="99" y="187"/>
                  <a:pt x="99" y="187"/>
                </a:cubicBezTo>
                <a:cubicBezTo>
                  <a:pt x="98" y="187"/>
                  <a:pt x="99" y="188"/>
                  <a:pt x="98" y="188"/>
                </a:cubicBezTo>
                <a:cubicBezTo>
                  <a:pt x="98" y="187"/>
                  <a:pt x="96" y="189"/>
                  <a:pt x="97" y="190"/>
                </a:cubicBezTo>
                <a:cubicBezTo>
                  <a:pt x="96" y="190"/>
                  <a:pt x="96" y="190"/>
                  <a:pt x="96" y="190"/>
                </a:cubicBezTo>
                <a:cubicBezTo>
                  <a:pt x="96" y="190"/>
                  <a:pt x="97" y="190"/>
                  <a:pt x="96" y="191"/>
                </a:cubicBezTo>
                <a:cubicBezTo>
                  <a:pt x="96" y="190"/>
                  <a:pt x="96" y="190"/>
                  <a:pt x="96" y="190"/>
                </a:cubicBezTo>
                <a:cubicBezTo>
                  <a:pt x="96" y="191"/>
                  <a:pt x="96" y="191"/>
                  <a:pt x="95" y="191"/>
                </a:cubicBezTo>
                <a:close/>
                <a:moveTo>
                  <a:pt x="85" y="191"/>
                </a:moveTo>
                <a:cubicBezTo>
                  <a:pt x="85" y="194"/>
                  <a:pt x="82" y="195"/>
                  <a:pt x="81" y="197"/>
                </a:cubicBezTo>
                <a:cubicBezTo>
                  <a:pt x="82" y="198"/>
                  <a:pt x="82" y="197"/>
                  <a:pt x="82" y="197"/>
                </a:cubicBezTo>
                <a:cubicBezTo>
                  <a:pt x="84" y="195"/>
                  <a:pt x="85" y="193"/>
                  <a:pt x="87" y="192"/>
                </a:cubicBezTo>
                <a:cubicBezTo>
                  <a:pt x="87" y="192"/>
                  <a:pt x="87" y="193"/>
                  <a:pt x="88" y="193"/>
                </a:cubicBezTo>
                <a:cubicBezTo>
                  <a:pt x="88" y="193"/>
                  <a:pt x="89" y="191"/>
                  <a:pt x="90" y="191"/>
                </a:cubicBezTo>
                <a:cubicBezTo>
                  <a:pt x="89" y="190"/>
                  <a:pt x="89" y="190"/>
                  <a:pt x="89" y="190"/>
                </a:cubicBezTo>
                <a:cubicBezTo>
                  <a:pt x="89" y="191"/>
                  <a:pt x="88" y="193"/>
                  <a:pt x="87" y="192"/>
                </a:cubicBezTo>
                <a:cubicBezTo>
                  <a:pt x="87" y="191"/>
                  <a:pt x="88" y="190"/>
                  <a:pt x="89" y="189"/>
                </a:cubicBezTo>
                <a:cubicBezTo>
                  <a:pt x="88" y="189"/>
                  <a:pt x="88" y="188"/>
                  <a:pt x="87" y="189"/>
                </a:cubicBezTo>
                <a:cubicBezTo>
                  <a:pt x="88" y="189"/>
                  <a:pt x="87" y="190"/>
                  <a:pt x="88" y="190"/>
                </a:cubicBezTo>
                <a:cubicBezTo>
                  <a:pt x="87" y="190"/>
                  <a:pt x="88" y="190"/>
                  <a:pt x="87" y="190"/>
                </a:cubicBezTo>
                <a:cubicBezTo>
                  <a:pt x="86" y="190"/>
                  <a:pt x="86" y="192"/>
                  <a:pt x="85" y="191"/>
                </a:cubicBezTo>
                <a:cubicBezTo>
                  <a:pt x="86" y="191"/>
                  <a:pt x="86" y="191"/>
                  <a:pt x="86" y="191"/>
                </a:cubicBezTo>
                <a:cubicBezTo>
                  <a:pt x="85" y="191"/>
                  <a:pt x="86" y="191"/>
                  <a:pt x="85" y="191"/>
                </a:cubicBezTo>
                <a:close/>
                <a:moveTo>
                  <a:pt x="94" y="201"/>
                </a:moveTo>
                <a:cubicBezTo>
                  <a:pt x="95" y="200"/>
                  <a:pt x="94" y="199"/>
                  <a:pt x="95" y="200"/>
                </a:cubicBezTo>
                <a:cubicBezTo>
                  <a:pt x="95" y="199"/>
                  <a:pt x="95" y="199"/>
                  <a:pt x="96" y="199"/>
                </a:cubicBezTo>
                <a:cubicBezTo>
                  <a:pt x="94" y="198"/>
                  <a:pt x="94" y="200"/>
                  <a:pt x="94" y="201"/>
                </a:cubicBezTo>
                <a:close/>
                <a:moveTo>
                  <a:pt x="93" y="198"/>
                </a:moveTo>
                <a:cubicBezTo>
                  <a:pt x="93" y="199"/>
                  <a:pt x="93" y="199"/>
                  <a:pt x="92" y="199"/>
                </a:cubicBezTo>
                <a:cubicBezTo>
                  <a:pt x="93" y="200"/>
                  <a:pt x="91" y="200"/>
                  <a:pt x="92" y="200"/>
                </a:cubicBezTo>
                <a:cubicBezTo>
                  <a:pt x="92" y="199"/>
                  <a:pt x="94" y="199"/>
                  <a:pt x="93" y="198"/>
                </a:cubicBezTo>
                <a:close/>
                <a:moveTo>
                  <a:pt x="91" y="201"/>
                </a:moveTo>
                <a:cubicBezTo>
                  <a:pt x="91" y="202"/>
                  <a:pt x="91" y="201"/>
                  <a:pt x="90" y="201"/>
                </a:cubicBezTo>
                <a:cubicBezTo>
                  <a:pt x="90" y="202"/>
                  <a:pt x="91" y="202"/>
                  <a:pt x="91" y="202"/>
                </a:cubicBezTo>
                <a:cubicBezTo>
                  <a:pt x="91" y="202"/>
                  <a:pt x="91" y="202"/>
                  <a:pt x="91" y="203"/>
                </a:cubicBezTo>
                <a:cubicBezTo>
                  <a:pt x="91" y="202"/>
                  <a:pt x="92" y="202"/>
                  <a:pt x="91" y="202"/>
                </a:cubicBezTo>
                <a:cubicBezTo>
                  <a:pt x="92" y="201"/>
                  <a:pt x="92" y="202"/>
                  <a:pt x="92" y="201"/>
                </a:cubicBezTo>
                <a:cubicBezTo>
                  <a:pt x="92" y="201"/>
                  <a:pt x="92" y="201"/>
                  <a:pt x="92" y="201"/>
                </a:cubicBezTo>
                <a:cubicBezTo>
                  <a:pt x="92" y="200"/>
                  <a:pt x="92" y="201"/>
                  <a:pt x="93" y="201"/>
                </a:cubicBezTo>
                <a:cubicBezTo>
                  <a:pt x="93" y="200"/>
                  <a:pt x="93" y="200"/>
                  <a:pt x="93" y="200"/>
                </a:cubicBezTo>
                <a:cubicBezTo>
                  <a:pt x="92" y="199"/>
                  <a:pt x="92" y="201"/>
                  <a:pt x="91" y="201"/>
                </a:cubicBezTo>
                <a:close/>
                <a:moveTo>
                  <a:pt x="87" y="202"/>
                </a:moveTo>
                <a:cubicBezTo>
                  <a:pt x="87" y="203"/>
                  <a:pt x="86" y="204"/>
                  <a:pt x="86" y="205"/>
                </a:cubicBezTo>
                <a:cubicBezTo>
                  <a:pt x="88" y="203"/>
                  <a:pt x="89" y="204"/>
                  <a:pt x="90" y="205"/>
                </a:cubicBezTo>
                <a:cubicBezTo>
                  <a:pt x="89" y="204"/>
                  <a:pt x="90" y="204"/>
                  <a:pt x="90" y="204"/>
                </a:cubicBezTo>
                <a:cubicBezTo>
                  <a:pt x="90" y="204"/>
                  <a:pt x="89" y="204"/>
                  <a:pt x="89" y="203"/>
                </a:cubicBezTo>
                <a:cubicBezTo>
                  <a:pt x="89" y="204"/>
                  <a:pt x="89" y="203"/>
                  <a:pt x="88" y="203"/>
                </a:cubicBezTo>
                <a:cubicBezTo>
                  <a:pt x="88" y="203"/>
                  <a:pt x="88" y="203"/>
                  <a:pt x="88" y="203"/>
                </a:cubicBezTo>
                <a:cubicBezTo>
                  <a:pt x="88" y="203"/>
                  <a:pt x="88" y="203"/>
                  <a:pt x="88" y="203"/>
                </a:cubicBezTo>
                <a:cubicBezTo>
                  <a:pt x="88" y="203"/>
                  <a:pt x="88" y="202"/>
                  <a:pt x="89" y="202"/>
                </a:cubicBezTo>
                <a:cubicBezTo>
                  <a:pt x="87" y="202"/>
                  <a:pt x="88" y="201"/>
                  <a:pt x="87" y="202"/>
                </a:cubicBezTo>
                <a:close/>
                <a:moveTo>
                  <a:pt x="64" y="186"/>
                </a:moveTo>
                <a:cubicBezTo>
                  <a:pt x="65" y="186"/>
                  <a:pt x="65" y="186"/>
                  <a:pt x="65" y="186"/>
                </a:cubicBezTo>
                <a:cubicBezTo>
                  <a:pt x="65" y="186"/>
                  <a:pt x="65" y="186"/>
                  <a:pt x="65" y="186"/>
                </a:cubicBezTo>
                <a:cubicBezTo>
                  <a:pt x="65" y="186"/>
                  <a:pt x="65" y="186"/>
                  <a:pt x="65" y="186"/>
                </a:cubicBezTo>
                <a:cubicBezTo>
                  <a:pt x="65" y="186"/>
                  <a:pt x="65" y="186"/>
                  <a:pt x="65" y="186"/>
                </a:cubicBezTo>
                <a:cubicBezTo>
                  <a:pt x="65" y="186"/>
                  <a:pt x="64" y="186"/>
                  <a:pt x="64" y="186"/>
                </a:cubicBezTo>
                <a:close/>
                <a:moveTo>
                  <a:pt x="86" y="208"/>
                </a:moveTo>
                <a:cubicBezTo>
                  <a:pt x="86" y="208"/>
                  <a:pt x="86" y="207"/>
                  <a:pt x="86" y="207"/>
                </a:cubicBezTo>
                <a:cubicBezTo>
                  <a:pt x="85" y="207"/>
                  <a:pt x="87" y="207"/>
                  <a:pt x="87" y="206"/>
                </a:cubicBezTo>
                <a:cubicBezTo>
                  <a:pt x="86" y="206"/>
                  <a:pt x="85" y="208"/>
                  <a:pt x="86" y="208"/>
                </a:cubicBezTo>
                <a:close/>
                <a:moveTo>
                  <a:pt x="84" y="206"/>
                </a:moveTo>
                <a:cubicBezTo>
                  <a:pt x="84" y="206"/>
                  <a:pt x="84" y="207"/>
                  <a:pt x="85" y="206"/>
                </a:cubicBezTo>
                <a:cubicBezTo>
                  <a:pt x="84" y="206"/>
                  <a:pt x="84" y="205"/>
                  <a:pt x="84" y="206"/>
                </a:cubicBezTo>
                <a:cubicBezTo>
                  <a:pt x="84" y="206"/>
                  <a:pt x="83" y="205"/>
                  <a:pt x="84" y="206"/>
                </a:cubicBezTo>
                <a:close/>
                <a:moveTo>
                  <a:pt x="79" y="215"/>
                </a:moveTo>
                <a:cubicBezTo>
                  <a:pt x="79" y="215"/>
                  <a:pt x="79" y="215"/>
                  <a:pt x="80" y="215"/>
                </a:cubicBezTo>
                <a:cubicBezTo>
                  <a:pt x="80" y="214"/>
                  <a:pt x="82" y="213"/>
                  <a:pt x="81" y="212"/>
                </a:cubicBezTo>
                <a:cubicBezTo>
                  <a:pt x="81" y="212"/>
                  <a:pt x="81" y="212"/>
                  <a:pt x="81" y="212"/>
                </a:cubicBezTo>
                <a:cubicBezTo>
                  <a:pt x="81" y="212"/>
                  <a:pt x="80" y="212"/>
                  <a:pt x="80" y="212"/>
                </a:cubicBezTo>
                <a:cubicBezTo>
                  <a:pt x="81" y="212"/>
                  <a:pt x="81" y="212"/>
                  <a:pt x="81" y="213"/>
                </a:cubicBezTo>
                <a:cubicBezTo>
                  <a:pt x="80" y="212"/>
                  <a:pt x="80" y="213"/>
                  <a:pt x="80" y="212"/>
                </a:cubicBezTo>
                <a:cubicBezTo>
                  <a:pt x="79" y="212"/>
                  <a:pt x="79" y="212"/>
                  <a:pt x="79" y="213"/>
                </a:cubicBezTo>
                <a:cubicBezTo>
                  <a:pt x="79" y="214"/>
                  <a:pt x="77" y="216"/>
                  <a:pt x="76" y="217"/>
                </a:cubicBezTo>
                <a:cubicBezTo>
                  <a:pt x="77" y="217"/>
                  <a:pt x="77" y="216"/>
                  <a:pt x="77" y="217"/>
                </a:cubicBezTo>
                <a:cubicBezTo>
                  <a:pt x="77" y="217"/>
                  <a:pt x="77" y="217"/>
                  <a:pt x="77" y="217"/>
                </a:cubicBezTo>
                <a:cubicBezTo>
                  <a:pt x="77" y="217"/>
                  <a:pt x="78" y="216"/>
                  <a:pt x="79" y="216"/>
                </a:cubicBezTo>
                <a:cubicBezTo>
                  <a:pt x="78" y="216"/>
                  <a:pt x="78" y="215"/>
                  <a:pt x="78" y="215"/>
                </a:cubicBezTo>
                <a:cubicBezTo>
                  <a:pt x="79" y="215"/>
                  <a:pt x="78" y="215"/>
                  <a:pt x="79" y="215"/>
                </a:cubicBezTo>
                <a:cubicBezTo>
                  <a:pt x="79" y="215"/>
                  <a:pt x="79" y="215"/>
                  <a:pt x="79" y="215"/>
                </a:cubicBezTo>
                <a:close/>
                <a:moveTo>
                  <a:pt x="74" y="207"/>
                </a:moveTo>
                <a:cubicBezTo>
                  <a:pt x="73" y="207"/>
                  <a:pt x="73" y="208"/>
                  <a:pt x="72" y="207"/>
                </a:cubicBezTo>
                <a:cubicBezTo>
                  <a:pt x="71" y="209"/>
                  <a:pt x="70" y="210"/>
                  <a:pt x="69" y="210"/>
                </a:cubicBezTo>
                <a:cubicBezTo>
                  <a:pt x="68" y="211"/>
                  <a:pt x="69" y="210"/>
                  <a:pt x="69" y="211"/>
                </a:cubicBezTo>
                <a:cubicBezTo>
                  <a:pt x="68" y="211"/>
                  <a:pt x="69" y="212"/>
                  <a:pt x="68" y="212"/>
                </a:cubicBezTo>
                <a:cubicBezTo>
                  <a:pt x="69" y="212"/>
                  <a:pt x="69" y="211"/>
                  <a:pt x="68" y="211"/>
                </a:cubicBezTo>
                <a:cubicBezTo>
                  <a:pt x="68" y="212"/>
                  <a:pt x="67" y="212"/>
                  <a:pt x="68" y="213"/>
                </a:cubicBezTo>
                <a:cubicBezTo>
                  <a:pt x="68" y="213"/>
                  <a:pt x="68" y="213"/>
                  <a:pt x="68" y="213"/>
                </a:cubicBezTo>
                <a:cubicBezTo>
                  <a:pt x="69" y="212"/>
                  <a:pt x="69" y="213"/>
                  <a:pt x="69" y="214"/>
                </a:cubicBezTo>
                <a:cubicBezTo>
                  <a:pt x="70" y="213"/>
                  <a:pt x="70" y="211"/>
                  <a:pt x="71" y="211"/>
                </a:cubicBezTo>
                <a:cubicBezTo>
                  <a:pt x="70" y="211"/>
                  <a:pt x="70" y="212"/>
                  <a:pt x="70" y="212"/>
                </a:cubicBezTo>
                <a:cubicBezTo>
                  <a:pt x="71" y="212"/>
                  <a:pt x="71" y="212"/>
                  <a:pt x="71" y="212"/>
                </a:cubicBezTo>
                <a:cubicBezTo>
                  <a:pt x="71" y="213"/>
                  <a:pt x="70" y="213"/>
                  <a:pt x="71" y="214"/>
                </a:cubicBezTo>
                <a:cubicBezTo>
                  <a:pt x="69" y="213"/>
                  <a:pt x="70" y="215"/>
                  <a:pt x="69" y="216"/>
                </a:cubicBezTo>
                <a:cubicBezTo>
                  <a:pt x="68" y="217"/>
                  <a:pt x="66" y="218"/>
                  <a:pt x="67" y="219"/>
                </a:cubicBezTo>
                <a:cubicBezTo>
                  <a:pt x="65" y="219"/>
                  <a:pt x="64" y="222"/>
                  <a:pt x="62" y="223"/>
                </a:cubicBezTo>
                <a:cubicBezTo>
                  <a:pt x="63" y="223"/>
                  <a:pt x="62" y="223"/>
                  <a:pt x="63" y="223"/>
                </a:cubicBezTo>
                <a:cubicBezTo>
                  <a:pt x="63" y="223"/>
                  <a:pt x="62" y="225"/>
                  <a:pt x="63" y="225"/>
                </a:cubicBezTo>
                <a:cubicBezTo>
                  <a:pt x="63" y="224"/>
                  <a:pt x="63" y="223"/>
                  <a:pt x="64" y="223"/>
                </a:cubicBezTo>
                <a:cubicBezTo>
                  <a:pt x="64" y="221"/>
                  <a:pt x="67" y="221"/>
                  <a:pt x="67" y="219"/>
                </a:cubicBezTo>
                <a:cubicBezTo>
                  <a:pt x="68" y="218"/>
                  <a:pt x="68" y="218"/>
                  <a:pt x="69" y="217"/>
                </a:cubicBezTo>
                <a:cubicBezTo>
                  <a:pt x="69" y="217"/>
                  <a:pt x="68" y="217"/>
                  <a:pt x="69" y="216"/>
                </a:cubicBezTo>
                <a:cubicBezTo>
                  <a:pt x="70" y="217"/>
                  <a:pt x="69" y="216"/>
                  <a:pt x="69" y="216"/>
                </a:cubicBezTo>
                <a:cubicBezTo>
                  <a:pt x="70" y="216"/>
                  <a:pt x="73" y="213"/>
                  <a:pt x="72" y="212"/>
                </a:cubicBezTo>
                <a:cubicBezTo>
                  <a:pt x="73" y="212"/>
                  <a:pt x="73" y="212"/>
                  <a:pt x="73" y="212"/>
                </a:cubicBezTo>
                <a:cubicBezTo>
                  <a:pt x="73" y="211"/>
                  <a:pt x="73" y="210"/>
                  <a:pt x="72" y="210"/>
                </a:cubicBezTo>
                <a:cubicBezTo>
                  <a:pt x="73" y="210"/>
                  <a:pt x="73" y="210"/>
                  <a:pt x="73" y="211"/>
                </a:cubicBezTo>
                <a:cubicBezTo>
                  <a:pt x="72" y="210"/>
                  <a:pt x="72" y="211"/>
                  <a:pt x="72" y="211"/>
                </a:cubicBezTo>
                <a:cubicBezTo>
                  <a:pt x="72" y="210"/>
                  <a:pt x="72" y="209"/>
                  <a:pt x="72" y="209"/>
                </a:cubicBezTo>
                <a:cubicBezTo>
                  <a:pt x="72" y="210"/>
                  <a:pt x="71" y="210"/>
                  <a:pt x="71" y="210"/>
                </a:cubicBezTo>
                <a:cubicBezTo>
                  <a:pt x="72" y="210"/>
                  <a:pt x="71" y="209"/>
                  <a:pt x="72" y="209"/>
                </a:cubicBezTo>
                <a:cubicBezTo>
                  <a:pt x="73" y="209"/>
                  <a:pt x="72" y="207"/>
                  <a:pt x="74" y="208"/>
                </a:cubicBezTo>
                <a:cubicBezTo>
                  <a:pt x="74" y="208"/>
                  <a:pt x="74" y="207"/>
                  <a:pt x="74" y="207"/>
                </a:cubicBezTo>
                <a:close/>
                <a:moveTo>
                  <a:pt x="64" y="211"/>
                </a:moveTo>
                <a:cubicBezTo>
                  <a:pt x="66" y="211"/>
                  <a:pt x="67" y="206"/>
                  <a:pt x="68" y="207"/>
                </a:cubicBezTo>
                <a:cubicBezTo>
                  <a:pt x="68" y="206"/>
                  <a:pt x="70" y="205"/>
                  <a:pt x="69" y="204"/>
                </a:cubicBezTo>
                <a:cubicBezTo>
                  <a:pt x="68" y="206"/>
                  <a:pt x="66" y="208"/>
                  <a:pt x="64" y="211"/>
                </a:cubicBezTo>
                <a:close/>
                <a:moveTo>
                  <a:pt x="73" y="215"/>
                </a:moveTo>
                <a:cubicBezTo>
                  <a:pt x="73" y="215"/>
                  <a:pt x="74" y="214"/>
                  <a:pt x="73" y="214"/>
                </a:cubicBezTo>
                <a:cubicBezTo>
                  <a:pt x="73" y="215"/>
                  <a:pt x="72" y="214"/>
                  <a:pt x="72" y="215"/>
                </a:cubicBezTo>
                <a:cubicBezTo>
                  <a:pt x="72" y="215"/>
                  <a:pt x="71" y="215"/>
                  <a:pt x="71" y="217"/>
                </a:cubicBezTo>
                <a:cubicBezTo>
                  <a:pt x="71" y="217"/>
                  <a:pt x="71" y="217"/>
                  <a:pt x="71" y="217"/>
                </a:cubicBezTo>
                <a:cubicBezTo>
                  <a:pt x="72" y="217"/>
                  <a:pt x="73" y="215"/>
                  <a:pt x="74" y="216"/>
                </a:cubicBezTo>
                <a:cubicBezTo>
                  <a:pt x="74" y="216"/>
                  <a:pt x="74" y="215"/>
                  <a:pt x="75" y="215"/>
                </a:cubicBezTo>
                <a:cubicBezTo>
                  <a:pt x="74" y="214"/>
                  <a:pt x="74" y="214"/>
                  <a:pt x="74" y="213"/>
                </a:cubicBezTo>
                <a:cubicBezTo>
                  <a:pt x="75" y="213"/>
                  <a:pt x="75" y="212"/>
                  <a:pt x="76" y="212"/>
                </a:cubicBezTo>
                <a:cubicBezTo>
                  <a:pt x="75" y="212"/>
                  <a:pt x="76" y="211"/>
                  <a:pt x="76" y="211"/>
                </a:cubicBezTo>
                <a:cubicBezTo>
                  <a:pt x="75" y="211"/>
                  <a:pt x="74" y="213"/>
                  <a:pt x="73" y="214"/>
                </a:cubicBezTo>
                <a:cubicBezTo>
                  <a:pt x="74" y="214"/>
                  <a:pt x="74" y="215"/>
                  <a:pt x="73" y="215"/>
                </a:cubicBezTo>
                <a:close/>
                <a:moveTo>
                  <a:pt x="74" y="210"/>
                </a:moveTo>
                <a:cubicBezTo>
                  <a:pt x="74" y="210"/>
                  <a:pt x="74" y="210"/>
                  <a:pt x="74" y="210"/>
                </a:cubicBezTo>
                <a:cubicBezTo>
                  <a:pt x="75" y="211"/>
                  <a:pt x="75" y="211"/>
                  <a:pt x="75" y="211"/>
                </a:cubicBezTo>
                <a:cubicBezTo>
                  <a:pt x="75" y="210"/>
                  <a:pt x="75" y="210"/>
                  <a:pt x="75" y="210"/>
                </a:cubicBezTo>
                <a:cubicBezTo>
                  <a:pt x="75" y="210"/>
                  <a:pt x="75" y="210"/>
                  <a:pt x="75" y="210"/>
                </a:cubicBezTo>
                <a:cubicBezTo>
                  <a:pt x="75" y="210"/>
                  <a:pt x="74" y="210"/>
                  <a:pt x="74" y="210"/>
                </a:cubicBezTo>
                <a:close/>
                <a:moveTo>
                  <a:pt x="48" y="194"/>
                </a:moveTo>
                <a:cubicBezTo>
                  <a:pt x="47" y="194"/>
                  <a:pt x="49" y="193"/>
                  <a:pt x="48" y="193"/>
                </a:cubicBezTo>
                <a:cubicBezTo>
                  <a:pt x="47" y="193"/>
                  <a:pt x="47" y="195"/>
                  <a:pt x="48" y="194"/>
                </a:cubicBezTo>
                <a:close/>
                <a:moveTo>
                  <a:pt x="75" y="220"/>
                </a:moveTo>
                <a:cubicBezTo>
                  <a:pt x="76" y="219"/>
                  <a:pt x="77" y="219"/>
                  <a:pt x="77" y="217"/>
                </a:cubicBezTo>
                <a:cubicBezTo>
                  <a:pt x="76" y="218"/>
                  <a:pt x="75" y="219"/>
                  <a:pt x="75" y="220"/>
                </a:cubicBezTo>
                <a:close/>
                <a:moveTo>
                  <a:pt x="39" y="198"/>
                </a:moveTo>
                <a:cubicBezTo>
                  <a:pt x="39" y="199"/>
                  <a:pt x="39" y="198"/>
                  <a:pt x="39" y="199"/>
                </a:cubicBezTo>
                <a:cubicBezTo>
                  <a:pt x="40" y="199"/>
                  <a:pt x="40" y="198"/>
                  <a:pt x="40" y="198"/>
                </a:cubicBezTo>
                <a:cubicBezTo>
                  <a:pt x="40" y="198"/>
                  <a:pt x="39" y="198"/>
                  <a:pt x="39" y="198"/>
                </a:cubicBezTo>
                <a:close/>
                <a:moveTo>
                  <a:pt x="67" y="230"/>
                </a:moveTo>
                <a:cubicBezTo>
                  <a:pt x="68" y="230"/>
                  <a:pt x="68" y="229"/>
                  <a:pt x="67" y="229"/>
                </a:cubicBezTo>
                <a:cubicBezTo>
                  <a:pt x="67" y="229"/>
                  <a:pt x="66" y="229"/>
                  <a:pt x="67" y="230"/>
                </a:cubicBezTo>
                <a:cubicBezTo>
                  <a:pt x="67" y="230"/>
                  <a:pt x="67" y="230"/>
                  <a:pt x="67" y="230"/>
                </a:cubicBezTo>
                <a:cubicBezTo>
                  <a:pt x="68" y="230"/>
                  <a:pt x="71" y="228"/>
                  <a:pt x="70" y="227"/>
                </a:cubicBezTo>
                <a:cubicBezTo>
                  <a:pt x="70" y="228"/>
                  <a:pt x="69" y="228"/>
                  <a:pt x="68" y="228"/>
                </a:cubicBezTo>
                <a:cubicBezTo>
                  <a:pt x="68" y="228"/>
                  <a:pt x="67" y="228"/>
                  <a:pt x="68" y="227"/>
                </a:cubicBezTo>
                <a:cubicBezTo>
                  <a:pt x="67" y="228"/>
                  <a:pt x="67" y="229"/>
                  <a:pt x="68" y="229"/>
                </a:cubicBezTo>
                <a:cubicBezTo>
                  <a:pt x="68" y="229"/>
                  <a:pt x="68" y="229"/>
                  <a:pt x="68" y="230"/>
                </a:cubicBezTo>
                <a:cubicBezTo>
                  <a:pt x="68" y="229"/>
                  <a:pt x="67" y="230"/>
                  <a:pt x="67" y="230"/>
                </a:cubicBezTo>
                <a:close/>
                <a:moveTo>
                  <a:pt x="57" y="232"/>
                </a:moveTo>
                <a:cubicBezTo>
                  <a:pt x="56" y="231"/>
                  <a:pt x="57" y="233"/>
                  <a:pt x="56" y="233"/>
                </a:cubicBezTo>
                <a:cubicBezTo>
                  <a:pt x="56" y="233"/>
                  <a:pt x="57" y="233"/>
                  <a:pt x="57" y="232"/>
                </a:cubicBezTo>
                <a:cubicBezTo>
                  <a:pt x="57" y="231"/>
                  <a:pt x="60" y="229"/>
                  <a:pt x="61" y="228"/>
                </a:cubicBezTo>
                <a:cubicBezTo>
                  <a:pt x="60" y="228"/>
                  <a:pt x="60" y="227"/>
                  <a:pt x="60" y="227"/>
                </a:cubicBezTo>
                <a:cubicBezTo>
                  <a:pt x="61" y="227"/>
                  <a:pt x="62" y="226"/>
                  <a:pt x="62" y="226"/>
                </a:cubicBezTo>
                <a:cubicBezTo>
                  <a:pt x="61" y="226"/>
                  <a:pt x="61" y="226"/>
                  <a:pt x="60" y="226"/>
                </a:cubicBezTo>
                <a:cubicBezTo>
                  <a:pt x="61" y="226"/>
                  <a:pt x="61" y="227"/>
                  <a:pt x="61" y="227"/>
                </a:cubicBezTo>
                <a:cubicBezTo>
                  <a:pt x="59" y="228"/>
                  <a:pt x="58" y="230"/>
                  <a:pt x="57" y="232"/>
                </a:cubicBezTo>
                <a:close/>
                <a:moveTo>
                  <a:pt x="66" y="232"/>
                </a:moveTo>
                <a:cubicBezTo>
                  <a:pt x="67" y="232"/>
                  <a:pt x="65" y="232"/>
                  <a:pt x="65" y="231"/>
                </a:cubicBezTo>
                <a:cubicBezTo>
                  <a:pt x="66" y="232"/>
                  <a:pt x="64" y="232"/>
                  <a:pt x="64" y="233"/>
                </a:cubicBezTo>
                <a:cubicBezTo>
                  <a:pt x="65" y="233"/>
                  <a:pt x="65" y="233"/>
                  <a:pt x="66" y="233"/>
                </a:cubicBezTo>
                <a:cubicBezTo>
                  <a:pt x="65" y="232"/>
                  <a:pt x="65" y="233"/>
                  <a:pt x="65" y="233"/>
                </a:cubicBezTo>
                <a:cubicBezTo>
                  <a:pt x="65" y="232"/>
                  <a:pt x="65" y="232"/>
                  <a:pt x="66" y="232"/>
                </a:cubicBezTo>
                <a:cubicBezTo>
                  <a:pt x="66" y="232"/>
                  <a:pt x="66" y="232"/>
                  <a:pt x="66" y="233"/>
                </a:cubicBezTo>
                <a:cubicBezTo>
                  <a:pt x="67" y="232"/>
                  <a:pt x="68" y="232"/>
                  <a:pt x="67" y="231"/>
                </a:cubicBezTo>
                <a:cubicBezTo>
                  <a:pt x="67" y="231"/>
                  <a:pt x="67" y="232"/>
                  <a:pt x="66" y="232"/>
                </a:cubicBezTo>
                <a:close/>
                <a:moveTo>
                  <a:pt x="50" y="233"/>
                </a:moveTo>
                <a:cubicBezTo>
                  <a:pt x="50" y="232"/>
                  <a:pt x="50" y="232"/>
                  <a:pt x="50" y="232"/>
                </a:cubicBezTo>
                <a:cubicBezTo>
                  <a:pt x="49" y="233"/>
                  <a:pt x="49" y="233"/>
                  <a:pt x="49" y="233"/>
                </a:cubicBezTo>
                <a:cubicBezTo>
                  <a:pt x="49" y="233"/>
                  <a:pt x="49" y="233"/>
                  <a:pt x="49" y="233"/>
                </a:cubicBezTo>
                <a:cubicBezTo>
                  <a:pt x="48" y="233"/>
                  <a:pt x="48" y="234"/>
                  <a:pt x="47" y="235"/>
                </a:cubicBezTo>
                <a:cubicBezTo>
                  <a:pt x="48" y="233"/>
                  <a:pt x="49" y="231"/>
                  <a:pt x="50" y="229"/>
                </a:cubicBezTo>
                <a:cubicBezTo>
                  <a:pt x="52" y="228"/>
                  <a:pt x="53" y="226"/>
                  <a:pt x="55" y="224"/>
                </a:cubicBezTo>
                <a:cubicBezTo>
                  <a:pt x="55" y="225"/>
                  <a:pt x="54" y="226"/>
                  <a:pt x="53" y="227"/>
                </a:cubicBezTo>
                <a:cubicBezTo>
                  <a:pt x="52" y="228"/>
                  <a:pt x="53" y="228"/>
                  <a:pt x="52" y="229"/>
                </a:cubicBezTo>
                <a:cubicBezTo>
                  <a:pt x="52" y="229"/>
                  <a:pt x="52" y="230"/>
                  <a:pt x="52" y="229"/>
                </a:cubicBezTo>
                <a:cubicBezTo>
                  <a:pt x="52" y="231"/>
                  <a:pt x="50" y="232"/>
                  <a:pt x="50" y="233"/>
                </a:cubicBezTo>
                <a:close/>
                <a:moveTo>
                  <a:pt x="51" y="231"/>
                </a:moveTo>
                <a:cubicBezTo>
                  <a:pt x="51" y="231"/>
                  <a:pt x="50" y="231"/>
                  <a:pt x="50" y="231"/>
                </a:cubicBezTo>
                <a:cubicBezTo>
                  <a:pt x="50" y="232"/>
                  <a:pt x="50" y="232"/>
                  <a:pt x="51" y="231"/>
                </a:cubicBezTo>
                <a:close/>
                <a:moveTo>
                  <a:pt x="47" y="227"/>
                </a:moveTo>
                <a:cubicBezTo>
                  <a:pt x="47" y="226"/>
                  <a:pt x="48" y="225"/>
                  <a:pt x="48" y="225"/>
                </a:cubicBezTo>
                <a:cubicBezTo>
                  <a:pt x="47" y="225"/>
                  <a:pt x="47" y="225"/>
                  <a:pt x="47" y="225"/>
                </a:cubicBezTo>
                <a:cubicBezTo>
                  <a:pt x="48" y="226"/>
                  <a:pt x="46" y="226"/>
                  <a:pt x="47" y="227"/>
                </a:cubicBezTo>
                <a:close/>
                <a:moveTo>
                  <a:pt x="64" y="239"/>
                </a:moveTo>
                <a:cubicBezTo>
                  <a:pt x="64" y="238"/>
                  <a:pt x="65" y="238"/>
                  <a:pt x="64" y="238"/>
                </a:cubicBezTo>
                <a:cubicBezTo>
                  <a:pt x="64" y="238"/>
                  <a:pt x="64" y="238"/>
                  <a:pt x="64" y="238"/>
                </a:cubicBezTo>
                <a:cubicBezTo>
                  <a:pt x="65" y="238"/>
                  <a:pt x="63" y="239"/>
                  <a:pt x="64" y="239"/>
                </a:cubicBezTo>
                <a:close/>
                <a:moveTo>
                  <a:pt x="54" y="231"/>
                </a:moveTo>
                <a:cubicBezTo>
                  <a:pt x="53" y="232"/>
                  <a:pt x="53" y="232"/>
                  <a:pt x="53" y="232"/>
                </a:cubicBezTo>
                <a:cubicBezTo>
                  <a:pt x="53" y="231"/>
                  <a:pt x="53" y="231"/>
                  <a:pt x="53" y="231"/>
                </a:cubicBezTo>
                <a:cubicBezTo>
                  <a:pt x="53" y="231"/>
                  <a:pt x="52" y="231"/>
                  <a:pt x="52" y="231"/>
                </a:cubicBezTo>
                <a:cubicBezTo>
                  <a:pt x="52" y="232"/>
                  <a:pt x="53" y="232"/>
                  <a:pt x="52" y="232"/>
                </a:cubicBezTo>
                <a:cubicBezTo>
                  <a:pt x="51" y="232"/>
                  <a:pt x="51" y="234"/>
                  <a:pt x="50" y="235"/>
                </a:cubicBezTo>
                <a:cubicBezTo>
                  <a:pt x="50" y="235"/>
                  <a:pt x="51" y="236"/>
                  <a:pt x="51" y="235"/>
                </a:cubicBezTo>
                <a:cubicBezTo>
                  <a:pt x="52" y="235"/>
                  <a:pt x="50" y="235"/>
                  <a:pt x="51" y="235"/>
                </a:cubicBezTo>
                <a:cubicBezTo>
                  <a:pt x="51" y="235"/>
                  <a:pt x="52" y="235"/>
                  <a:pt x="52" y="234"/>
                </a:cubicBezTo>
                <a:cubicBezTo>
                  <a:pt x="51" y="234"/>
                  <a:pt x="51" y="234"/>
                  <a:pt x="51" y="233"/>
                </a:cubicBezTo>
                <a:cubicBezTo>
                  <a:pt x="52" y="233"/>
                  <a:pt x="52" y="232"/>
                  <a:pt x="53" y="232"/>
                </a:cubicBezTo>
                <a:cubicBezTo>
                  <a:pt x="53" y="232"/>
                  <a:pt x="53" y="233"/>
                  <a:pt x="53" y="233"/>
                </a:cubicBezTo>
                <a:cubicBezTo>
                  <a:pt x="54" y="232"/>
                  <a:pt x="54" y="231"/>
                  <a:pt x="53" y="231"/>
                </a:cubicBezTo>
                <a:cubicBezTo>
                  <a:pt x="53" y="231"/>
                  <a:pt x="54" y="231"/>
                  <a:pt x="54" y="231"/>
                </a:cubicBezTo>
                <a:close/>
                <a:moveTo>
                  <a:pt x="53" y="236"/>
                </a:moveTo>
                <a:cubicBezTo>
                  <a:pt x="54" y="237"/>
                  <a:pt x="51" y="238"/>
                  <a:pt x="52" y="239"/>
                </a:cubicBezTo>
                <a:cubicBezTo>
                  <a:pt x="53" y="237"/>
                  <a:pt x="55" y="235"/>
                  <a:pt x="56" y="233"/>
                </a:cubicBezTo>
                <a:cubicBezTo>
                  <a:pt x="55" y="234"/>
                  <a:pt x="55" y="235"/>
                  <a:pt x="54" y="235"/>
                </a:cubicBezTo>
                <a:cubicBezTo>
                  <a:pt x="54" y="236"/>
                  <a:pt x="54" y="236"/>
                  <a:pt x="54" y="235"/>
                </a:cubicBezTo>
                <a:cubicBezTo>
                  <a:pt x="54" y="236"/>
                  <a:pt x="53" y="237"/>
                  <a:pt x="53" y="236"/>
                </a:cubicBezTo>
                <a:close/>
                <a:moveTo>
                  <a:pt x="59" y="240"/>
                </a:moveTo>
                <a:cubicBezTo>
                  <a:pt x="59" y="240"/>
                  <a:pt x="60" y="240"/>
                  <a:pt x="60" y="240"/>
                </a:cubicBezTo>
                <a:cubicBezTo>
                  <a:pt x="60" y="239"/>
                  <a:pt x="60" y="240"/>
                  <a:pt x="59" y="239"/>
                </a:cubicBezTo>
                <a:cubicBezTo>
                  <a:pt x="60" y="239"/>
                  <a:pt x="59" y="239"/>
                  <a:pt x="59" y="239"/>
                </a:cubicBezTo>
                <a:cubicBezTo>
                  <a:pt x="60" y="240"/>
                  <a:pt x="59" y="240"/>
                  <a:pt x="59" y="240"/>
                </a:cubicBezTo>
                <a:close/>
                <a:moveTo>
                  <a:pt x="46" y="234"/>
                </a:moveTo>
                <a:cubicBezTo>
                  <a:pt x="47" y="234"/>
                  <a:pt x="47" y="233"/>
                  <a:pt x="47" y="233"/>
                </a:cubicBezTo>
                <a:cubicBezTo>
                  <a:pt x="46" y="234"/>
                  <a:pt x="46" y="232"/>
                  <a:pt x="46" y="233"/>
                </a:cubicBezTo>
                <a:cubicBezTo>
                  <a:pt x="46" y="233"/>
                  <a:pt x="46" y="233"/>
                  <a:pt x="46" y="233"/>
                </a:cubicBezTo>
                <a:cubicBezTo>
                  <a:pt x="46" y="233"/>
                  <a:pt x="46" y="234"/>
                  <a:pt x="46" y="234"/>
                </a:cubicBezTo>
                <a:close/>
                <a:moveTo>
                  <a:pt x="48" y="236"/>
                </a:moveTo>
                <a:cubicBezTo>
                  <a:pt x="48" y="237"/>
                  <a:pt x="49" y="237"/>
                  <a:pt x="49" y="238"/>
                </a:cubicBezTo>
                <a:cubicBezTo>
                  <a:pt x="49" y="237"/>
                  <a:pt x="51" y="237"/>
                  <a:pt x="51" y="236"/>
                </a:cubicBezTo>
                <a:cubicBezTo>
                  <a:pt x="50" y="236"/>
                  <a:pt x="50" y="236"/>
                  <a:pt x="49" y="237"/>
                </a:cubicBezTo>
                <a:cubicBezTo>
                  <a:pt x="49" y="236"/>
                  <a:pt x="50" y="236"/>
                  <a:pt x="49" y="235"/>
                </a:cubicBezTo>
                <a:cubicBezTo>
                  <a:pt x="49" y="236"/>
                  <a:pt x="49" y="236"/>
                  <a:pt x="48" y="236"/>
                </a:cubicBezTo>
                <a:close/>
                <a:moveTo>
                  <a:pt x="24" y="224"/>
                </a:moveTo>
                <a:cubicBezTo>
                  <a:pt x="24" y="223"/>
                  <a:pt x="24" y="224"/>
                  <a:pt x="25" y="223"/>
                </a:cubicBezTo>
                <a:cubicBezTo>
                  <a:pt x="24" y="223"/>
                  <a:pt x="24" y="223"/>
                  <a:pt x="23" y="223"/>
                </a:cubicBezTo>
                <a:cubicBezTo>
                  <a:pt x="24" y="224"/>
                  <a:pt x="24" y="223"/>
                  <a:pt x="24" y="224"/>
                </a:cubicBezTo>
                <a:cubicBezTo>
                  <a:pt x="24" y="224"/>
                  <a:pt x="24" y="224"/>
                  <a:pt x="24" y="224"/>
                </a:cubicBezTo>
                <a:close/>
                <a:moveTo>
                  <a:pt x="17" y="230"/>
                </a:moveTo>
                <a:cubicBezTo>
                  <a:pt x="18" y="228"/>
                  <a:pt x="19" y="228"/>
                  <a:pt x="19" y="227"/>
                </a:cubicBezTo>
                <a:cubicBezTo>
                  <a:pt x="19" y="227"/>
                  <a:pt x="16" y="229"/>
                  <a:pt x="17" y="230"/>
                </a:cubicBezTo>
                <a:close/>
                <a:moveTo>
                  <a:pt x="45" y="246"/>
                </a:moveTo>
                <a:cubicBezTo>
                  <a:pt x="45" y="246"/>
                  <a:pt x="46" y="247"/>
                  <a:pt x="46" y="247"/>
                </a:cubicBezTo>
                <a:cubicBezTo>
                  <a:pt x="45" y="247"/>
                  <a:pt x="45" y="248"/>
                  <a:pt x="45" y="248"/>
                </a:cubicBezTo>
                <a:cubicBezTo>
                  <a:pt x="46" y="248"/>
                  <a:pt x="46" y="247"/>
                  <a:pt x="47" y="247"/>
                </a:cubicBezTo>
                <a:cubicBezTo>
                  <a:pt x="47" y="247"/>
                  <a:pt x="47" y="247"/>
                  <a:pt x="47" y="247"/>
                </a:cubicBezTo>
                <a:cubicBezTo>
                  <a:pt x="46" y="247"/>
                  <a:pt x="46" y="245"/>
                  <a:pt x="45" y="246"/>
                </a:cubicBezTo>
                <a:close/>
                <a:moveTo>
                  <a:pt x="19" y="231"/>
                </a:moveTo>
                <a:cubicBezTo>
                  <a:pt x="19" y="231"/>
                  <a:pt x="18" y="231"/>
                  <a:pt x="18" y="231"/>
                </a:cubicBezTo>
                <a:cubicBezTo>
                  <a:pt x="19" y="232"/>
                  <a:pt x="19" y="230"/>
                  <a:pt x="18" y="230"/>
                </a:cubicBezTo>
                <a:cubicBezTo>
                  <a:pt x="18" y="231"/>
                  <a:pt x="19" y="230"/>
                  <a:pt x="19" y="231"/>
                </a:cubicBezTo>
                <a:close/>
                <a:moveTo>
                  <a:pt x="18" y="232"/>
                </a:moveTo>
                <a:cubicBezTo>
                  <a:pt x="18" y="234"/>
                  <a:pt x="17" y="234"/>
                  <a:pt x="17" y="235"/>
                </a:cubicBezTo>
                <a:cubicBezTo>
                  <a:pt x="17" y="235"/>
                  <a:pt x="17" y="234"/>
                  <a:pt x="18" y="234"/>
                </a:cubicBezTo>
                <a:cubicBezTo>
                  <a:pt x="18" y="233"/>
                  <a:pt x="19" y="232"/>
                  <a:pt x="18" y="232"/>
                </a:cubicBezTo>
                <a:cubicBezTo>
                  <a:pt x="17" y="232"/>
                  <a:pt x="18" y="233"/>
                  <a:pt x="18" y="232"/>
                </a:cubicBezTo>
                <a:close/>
                <a:moveTo>
                  <a:pt x="4" y="256"/>
                </a:moveTo>
                <a:cubicBezTo>
                  <a:pt x="5" y="255"/>
                  <a:pt x="5" y="254"/>
                  <a:pt x="6" y="253"/>
                </a:cubicBezTo>
                <a:cubicBezTo>
                  <a:pt x="5" y="254"/>
                  <a:pt x="4" y="255"/>
                  <a:pt x="4" y="256"/>
                </a:cubicBezTo>
                <a:close/>
                <a:moveTo>
                  <a:pt x="5" y="258"/>
                </a:moveTo>
                <a:cubicBezTo>
                  <a:pt x="6" y="257"/>
                  <a:pt x="6" y="258"/>
                  <a:pt x="6" y="257"/>
                </a:cubicBezTo>
                <a:cubicBezTo>
                  <a:pt x="6" y="257"/>
                  <a:pt x="6" y="256"/>
                  <a:pt x="6" y="257"/>
                </a:cubicBezTo>
                <a:cubicBezTo>
                  <a:pt x="6" y="257"/>
                  <a:pt x="6" y="257"/>
                  <a:pt x="6" y="257"/>
                </a:cubicBezTo>
                <a:cubicBezTo>
                  <a:pt x="5" y="257"/>
                  <a:pt x="5" y="257"/>
                  <a:pt x="5" y="258"/>
                </a:cubicBezTo>
                <a:close/>
                <a:moveTo>
                  <a:pt x="810" y="264"/>
                </a:moveTo>
                <a:cubicBezTo>
                  <a:pt x="810" y="263"/>
                  <a:pt x="808" y="261"/>
                  <a:pt x="809" y="261"/>
                </a:cubicBezTo>
                <a:cubicBezTo>
                  <a:pt x="810" y="263"/>
                  <a:pt x="809" y="259"/>
                  <a:pt x="809" y="258"/>
                </a:cubicBezTo>
                <a:cubicBezTo>
                  <a:pt x="810" y="258"/>
                  <a:pt x="811" y="261"/>
                  <a:pt x="811" y="261"/>
                </a:cubicBezTo>
                <a:cubicBezTo>
                  <a:pt x="809" y="256"/>
                  <a:pt x="809" y="255"/>
                  <a:pt x="807" y="251"/>
                </a:cubicBezTo>
                <a:cubicBezTo>
                  <a:pt x="808" y="254"/>
                  <a:pt x="807" y="252"/>
                  <a:pt x="806" y="253"/>
                </a:cubicBezTo>
                <a:cubicBezTo>
                  <a:pt x="806" y="253"/>
                  <a:pt x="807" y="260"/>
                  <a:pt x="805" y="261"/>
                </a:cubicBezTo>
                <a:cubicBezTo>
                  <a:pt x="805" y="261"/>
                  <a:pt x="804" y="259"/>
                  <a:pt x="804" y="259"/>
                </a:cubicBezTo>
                <a:cubicBezTo>
                  <a:pt x="803" y="261"/>
                  <a:pt x="804" y="266"/>
                  <a:pt x="801" y="262"/>
                </a:cubicBezTo>
                <a:cubicBezTo>
                  <a:pt x="805" y="271"/>
                  <a:pt x="805" y="267"/>
                  <a:pt x="806" y="266"/>
                </a:cubicBezTo>
                <a:cubicBezTo>
                  <a:pt x="806" y="266"/>
                  <a:pt x="810" y="269"/>
                  <a:pt x="808" y="265"/>
                </a:cubicBezTo>
                <a:cubicBezTo>
                  <a:pt x="809" y="266"/>
                  <a:pt x="810" y="269"/>
                  <a:pt x="810" y="268"/>
                </a:cubicBezTo>
                <a:cubicBezTo>
                  <a:pt x="811" y="267"/>
                  <a:pt x="808" y="263"/>
                  <a:pt x="810" y="264"/>
                </a:cubicBezTo>
                <a:close/>
                <a:moveTo>
                  <a:pt x="440" y="4"/>
                </a:moveTo>
                <a:cubicBezTo>
                  <a:pt x="437" y="3"/>
                  <a:pt x="437" y="4"/>
                  <a:pt x="434" y="4"/>
                </a:cubicBezTo>
                <a:cubicBezTo>
                  <a:pt x="434" y="3"/>
                  <a:pt x="433" y="3"/>
                  <a:pt x="433" y="3"/>
                </a:cubicBezTo>
                <a:cubicBezTo>
                  <a:pt x="435" y="3"/>
                  <a:pt x="437" y="3"/>
                  <a:pt x="438" y="2"/>
                </a:cubicBezTo>
                <a:cubicBezTo>
                  <a:pt x="434" y="2"/>
                  <a:pt x="429" y="3"/>
                  <a:pt x="425" y="3"/>
                </a:cubicBezTo>
                <a:cubicBezTo>
                  <a:pt x="428" y="3"/>
                  <a:pt x="433" y="4"/>
                  <a:pt x="437" y="4"/>
                </a:cubicBezTo>
                <a:cubicBezTo>
                  <a:pt x="436" y="4"/>
                  <a:pt x="434" y="4"/>
                  <a:pt x="434" y="4"/>
                </a:cubicBezTo>
                <a:cubicBezTo>
                  <a:pt x="439" y="4"/>
                  <a:pt x="441" y="4"/>
                  <a:pt x="443" y="5"/>
                </a:cubicBezTo>
                <a:cubicBezTo>
                  <a:pt x="442" y="4"/>
                  <a:pt x="446" y="5"/>
                  <a:pt x="446" y="5"/>
                </a:cubicBezTo>
                <a:cubicBezTo>
                  <a:pt x="444" y="4"/>
                  <a:pt x="444" y="5"/>
                  <a:pt x="440" y="4"/>
                </a:cubicBezTo>
                <a:close/>
                <a:moveTo>
                  <a:pt x="399" y="5"/>
                </a:moveTo>
                <a:cubicBezTo>
                  <a:pt x="398" y="4"/>
                  <a:pt x="401" y="4"/>
                  <a:pt x="398" y="4"/>
                </a:cubicBezTo>
                <a:cubicBezTo>
                  <a:pt x="393" y="5"/>
                  <a:pt x="386" y="4"/>
                  <a:pt x="382" y="5"/>
                </a:cubicBezTo>
                <a:cubicBezTo>
                  <a:pt x="385" y="5"/>
                  <a:pt x="389" y="5"/>
                  <a:pt x="390" y="6"/>
                </a:cubicBezTo>
                <a:cubicBezTo>
                  <a:pt x="395" y="5"/>
                  <a:pt x="398" y="6"/>
                  <a:pt x="400" y="5"/>
                </a:cubicBezTo>
                <a:lnTo>
                  <a:pt x="399" y="5"/>
                </a:lnTo>
                <a:close/>
                <a:moveTo>
                  <a:pt x="142" y="101"/>
                </a:moveTo>
                <a:cubicBezTo>
                  <a:pt x="142" y="102"/>
                  <a:pt x="141" y="103"/>
                  <a:pt x="143" y="102"/>
                </a:cubicBezTo>
                <a:cubicBezTo>
                  <a:pt x="147" y="98"/>
                  <a:pt x="152" y="95"/>
                  <a:pt x="156" y="91"/>
                </a:cubicBezTo>
                <a:cubicBezTo>
                  <a:pt x="154" y="92"/>
                  <a:pt x="153" y="93"/>
                  <a:pt x="152" y="94"/>
                </a:cubicBezTo>
                <a:cubicBezTo>
                  <a:pt x="153" y="93"/>
                  <a:pt x="154" y="92"/>
                  <a:pt x="154" y="91"/>
                </a:cubicBezTo>
                <a:cubicBezTo>
                  <a:pt x="149" y="95"/>
                  <a:pt x="141" y="101"/>
                  <a:pt x="134" y="107"/>
                </a:cubicBezTo>
                <a:cubicBezTo>
                  <a:pt x="135" y="107"/>
                  <a:pt x="140" y="103"/>
                  <a:pt x="142" y="101"/>
                </a:cubicBezTo>
                <a:close/>
                <a:moveTo>
                  <a:pt x="84" y="158"/>
                </a:moveTo>
                <a:cubicBezTo>
                  <a:pt x="84" y="159"/>
                  <a:pt x="84" y="160"/>
                  <a:pt x="83" y="160"/>
                </a:cubicBezTo>
                <a:cubicBezTo>
                  <a:pt x="83" y="161"/>
                  <a:pt x="83" y="162"/>
                  <a:pt x="84" y="161"/>
                </a:cubicBezTo>
                <a:cubicBezTo>
                  <a:pt x="84" y="161"/>
                  <a:pt x="84" y="161"/>
                  <a:pt x="84" y="161"/>
                </a:cubicBezTo>
                <a:cubicBezTo>
                  <a:pt x="84" y="160"/>
                  <a:pt x="84" y="160"/>
                  <a:pt x="84" y="160"/>
                </a:cubicBezTo>
                <a:cubicBezTo>
                  <a:pt x="85" y="160"/>
                  <a:pt x="84" y="161"/>
                  <a:pt x="85" y="161"/>
                </a:cubicBezTo>
                <a:cubicBezTo>
                  <a:pt x="85" y="160"/>
                  <a:pt x="86" y="160"/>
                  <a:pt x="85" y="160"/>
                </a:cubicBezTo>
                <a:cubicBezTo>
                  <a:pt x="85" y="160"/>
                  <a:pt x="85" y="160"/>
                  <a:pt x="85" y="160"/>
                </a:cubicBezTo>
                <a:cubicBezTo>
                  <a:pt x="85" y="160"/>
                  <a:pt x="85" y="159"/>
                  <a:pt x="85" y="159"/>
                </a:cubicBezTo>
                <a:cubicBezTo>
                  <a:pt x="85" y="159"/>
                  <a:pt x="86" y="159"/>
                  <a:pt x="87" y="158"/>
                </a:cubicBezTo>
                <a:cubicBezTo>
                  <a:pt x="85" y="159"/>
                  <a:pt x="86" y="157"/>
                  <a:pt x="84" y="158"/>
                </a:cubicBezTo>
                <a:close/>
                <a:moveTo>
                  <a:pt x="103" y="180"/>
                </a:moveTo>
                <a:cubicBezTo>
                  <a:pt x="102" y="180"/>
                  <a:pt x="102" y="181"/>
                  <a:pt x="102" y="181"/>
                </a:cubicBezTo>
                <a:cubicBezTo>
                  <a:pt x="102" y="181"/>
                  <a:pt x="103" y="181"/>
                  <a:pt x="103" y="181"/>
                </a:cubicBezTo>
                <a:cubicBezTo>
                  <a:pt x="103" y="181"/>
                  <a:pt x="102" y="181"/>
                  <a:pt x="103" y="182"/>
                </a:cubicBezTo>
                <a:cubicBezTo>
                  <a:pt x="103" y="182"/>
                  <a:pt x="103" y="181"/>
                  <a:pt x="104" y="181"/>
                </a:cubicBezTo>
                <a:cubicBezTo>
                  <a:pt x="103" y="182"/>
                  <a:pt x="103" y="182"/>
                  <a:pt x="103" y="183"/>
                </a:cubicBezTo>
                <a:cubicBezTo>
                  <a:pt x="103" y="182"/>
                  <a:pt x="104" y="182"/>
                  <a:pt x="104" y="181"/>
                </a:cubicBezTo>
                <a:cubicBezTo>
                  <a:pt x="103" y="182"/>
                  <a:pt x="104" y="180"/>
                  <a:pt x="103" y="180"/>
                </a:cubicBezTo>
                <a:close/>
                <a:moveTo>
                  <a:pt x="77" y="160"/>
                </a:moveTo>
                <a:cubicBezTo>
                  <a:pt x="79" y="161"/>
                  <a:pt x="79" y="158"/>
                  <a:pt x="80" y="158"/>
                </a:cubicBezTo>
                <a:cubicBezTo>
                  <a:pt x="80" y="157"/>
                  <a:pt x="80" y="157"/>
                  <a:pt x="80" y="157"/>
                </a:cubicBezTo>
                <a:cubicBezTo>
                  <a:pt x="79" y="157"/>
                  <a:pt x="78" y="159"/>
                  <a:pt x="77" y="160"/>
                </a:cubicBezTo>
                <a:close/>
                <a:moveTo>
                  <a:pt x="81" y="163"/>
                </a:moveTo>
                <a:cubicBezTo>
                  <a:pt x="81" y="163"/>
                  <a:pt x="81" y="164"/>
                  <a:pt x="81" y="164"/>
                </a:cubicBezTo>
                <a:cubicBezTo>
                  <a:pt x="81" y="164"/>
                  <a:pt x="80" y="165"/>
                  <a:pt x="80" y="165"/>
                </a:cubicBezTo>
                <a:cubicBezTo>
                  <a:pt x="82" y="164"/>
                  <a:pt x="83" y="163"/>
                  <a:pt x="83" y="162"/>
                </a:cubicBezTo>
                <a:cubicBezTo>
                  <a:pt x="83" y="161"/>
                  <a:pt x="83" y="161"/>
                  <a:pt x="82" y="161"/>
                </a:cubicBezTo>
                <a:cubicBezTo>
                  <a:pt x="81" y="161"/>
                  <a:pt x="82" y="163"/>
                  <a:pt x="81" y="163"/>
                </a:cubicBezTo>
                <a:close/>
                <a:moveTo>
                  <a:pt x="95" y="192"/>
                </a:moveTo>
                <a:cubicBezTo>
                  <a:pt x="95" y="192"/>
                  <a:pt x="95" y="192"/>
                  <a:pt x="94" y="192"/>
                </a:cubicBezTo>
                <a:cubicBezTo>
                  <a:pt x="94" y="192"/>
                  <a:pt x="94" y="193"/>
                  <a:pt x="94" y="193"/>
                </a:cubicBezTo>
                <a:cubicBezTo>
                  <a:pt x="93" y="193"/>
                  <a:pt x="93" y="194"/>
                  <a:pt x="94" y="194"/>
                </a:cubicBezTo>
                <a:cubicBezTo>
                  <a:pt x="93" y="194"/>
                  <a:pt x="91" y="196"/>
                  <a:pt x="91" y="197"/>
                </a:cubicBezTo>
                <a:cubicBezTo>
                  <a:pt x="91" y="197"/>
                  <a:pt x="91" y="197"/>
                  <a:pt x="91" y="197"/>
                </a:cubicBezTo>
                <a:cubicBezTo>
                  <a:pt x="91" y="198"/>
                  <a:pt x="90" y="198"/>
                  <a:pt x="90" y="199"/>
                </a:cubicBezTo>
                <a:cubicBezTo>
                  <a:pt x="91" y="197"/>
                  <a:pt x="92" y="197"/>
                  <a:pt x="93" y="197"/>
                </a:cubicBezTo>
                <a:cubicBezTo>
                  <a:pt x="93" y="197"/>
                  <a:pt x="93" y="197"/>
                  <a:pt x="93" y="196"/>
                </a:cubicBezTo>
                <a:cubicBezTo>
                  <a:pt x="93" y="196"/>
                  <a:pt x="94" y="195"/>
                  <a:pt x="94" y="195"/>
                </a:cubicBezTo>
                <a:cubicBezTo>
                  <a:pt x="94" y="195"/>
                  <a:pt x="94" y="195"/>
                  <a:pt x="94" y="196"/>
                </a:cubicBezTo>
                <a:cubicBezTo>
                  <a:pt x="95" y="194"/>
                  <a:pt x="95" y="192"/>
                  <a:pt x="96" y="193"/>
                </a:cubicBezTo>
                <a:cubicBezTo>
                  <a:pt x="96" y="193"/>
                  <a:pt x="96" y="193"/>
                  <a:pt x="96" y="193"/>
                </a:cubicBezTo>
                <a:cubicBezTo>
                  <a:pt x="97" y="193"/>
                  <a:pt x="97" y="193"/>
                  <a:pt x="97" y="192"/>
                </a:cubicBezTo>
                <a:cubicBezTo>
                  <a:pt x="96" y="193"/>
                  <a:pt x="97" y="192"/>
                  <a:pt x="96" y="192"/>
                </a:cubicBezTo>
                <a:cubicBezTo>
                  <a:pt x="96" y="193"/>
                  <a:pt x="96" y="192"/>
                  <a:pt x="95" y="192"/>
                </a:cubicBezTo>
                <a:close/>
                <a:moveTo>
                  <a:pt x="65" y="175"/>
                </a:moveTo>
                <a:cubicBezTo>
                  <a:pt x="64" y="175"/>
                  <a:pt x="64" y="175"/>
                  <a:pt x="63" y="175"/>
                </a:cubicBezTo>
                <a:cubicBezTo>
                  <a:pt x="63" y="175"/>
                  <a:pt x="63" y="175"/>
                  <a:pt x="63" y="176"/>
                </a:cubicBezTo>
                <a:cubicBezTo>
                  <a:pt x="64" y="176"/>
                  <a:pt x="64" y="176"/>
                  <a:pt x="64" y="177"/>
                </a:cubicBezTo>
                <a:cubicBezTo>
                  <a:pt x="65" y="175"/>
                  <a:pt x="66" y="175"/>
                  <a:pt x="67" y="173"/>
                </a:cubicBezTo>
                <a:cubicBezTo>
                  <a:pt x="65" y="173"/>
                  <a:pt x="66" y="174"/>
                  <a:pt x="65" y="175"/>
                </a:cubicBezTo>
                <a:close/>
                <a:moveTo>
                  <a:pt x="45" y="240"/>
                </a:moveTo>
                <a:cubicBezTo>
                  <a:pt x="46" y="241"/>
                  <a:pt x="46" y="241"/>
                  <a:pt x="46" y="241"/>
                </a:cubicBezTo>
                <a:cubicBezTo>
                  <a:pt x="45" y="241"/>
                  <a:pt x="45" y="242"/>
                  <a:pt x="44" y="243"/>
                </a:cubicBezTo>
                <a:cubicBezTo>
                  <a:pt x="44" y="243"/>
                  <a:pt x="43" y="243"/>
                  <a:pt x="43" y="243"/>
                </a:cubicBezTo>
                <a:cubicBezTo>
                  <a:pt x="43" y="244"/>
                  <a:pt x="43" y="244"/>
                  <a:pt x="42" y="245"/>
                </a:cubicBezTo>
                <a:cubicBezTo>
                  <a:pt x="43" y="245"/>
                  <a:pt x="43" y="245"/>
                  <a:pt x="44" y="244"/>
                </a:cubicBezTo>
                <a:cubicBezTo>
                  <a:pt x="44" y="244"/>
                  <a:pt x="44" y="244"/>
                  <a:pt x="44" y="244"/>
                </a:cubicBezTo>
                <a:cubicBezTo>
                  <a:pt x="44" y="244"/>
                  <a:pt x="45" y="243"/>
                  <a:pt x="45" y="244"/>
                </a:cubicBezTo>
                <a:cubicBezTo>
                  <a:pt x="45" y="241"/>
                  <a:pt x="47" y="241"/>
                  <a:pt x="48" y="239"/>
                </a:cubicBezTo>
                <a:cubicBezTo>
                  <a:pt x="47" y="238"/>
                  <a:pt x="48" y="238"/>
                  <a:pt x="48" y="237"/>
                </a:cubicBezTo>
                <a:cubicBezTo>
                  <a:pt x="47" y="238"/>
                  <a:pt x="47" y="240"/>
                  <a:pt x="45" y="240"/>
                </a:cubicBezTo>
                <a:close/>
                <a:moveTo>
                  <a:pt x="820" y="180"/>
                </a:moveTo>
                <a:cubicBezTo>
                  <a:pt x="820" y="181"/>
                  <a:pt x="820" y="181"/>
                  <a:pt x="820" y="181"/>
                </a:cubicBezTo>
                <a:cubicBezTo>
                  <a:pt x="821" y="181"/>
                  <a:pt x="820" y="180"/>
                  <a:pt x="820" y="180"/>
                </a:cubicBezTo>
                <a:close/>
                <a:moveTo>
                  <a:pt x="866" y="171"/>
                </a:moveTo>
                <a:cubicBezTo>
                  <a:pt x="865" y="171"/>
                  <a:pt x="865" y="172"/>
                  <a:pt x="865" y="172"/>
                </a:cubicBezTo>
                <a:cubicBezTo>
                  <a:pt x="865" y="172"/>
                  <a:pt x="866" y="172"/>
                  <a:pt x="866" y="171"/>
                </a:cubicBezTo>
                <a:close/>
                <a:moveTo>
                  <a:pt x="867" y="170"/>
                </a:moveTo>
                <a:cubicBezTo>
                  <a:pt x="867" y="170"/>
                  <a:pt x="866" y="171"/>
                  <a:pt x="866" y="171"/>
                </a:cubicBezTo>
                <a:cubicBezTo>
                  <a:pt x="867" y="171"/>
                  <a:pt x="867" y="170"/>
                  <a:pt x="867" y="170"/>
                </a:cubicBezTo>
                <a:close/>
                <a:moveTo>
                  <a:pt x="861" y="164"/>
                </a:moveTo>
                <a:cubicBezTo>
                  <a:pt x="861" y="164"/>
                  <a:pt x="861" y="165"/>
                  <a:pt x="861" y="165"/>
                </a:cubicBezTo>
                <a:cubicBezTo>
                  <a:pt x="861" y="164"/>
                  <a:pt x="861" y="164"/>
                  <a:pt x="861" y="164"/>
                </a:cubicBezTo>
                <a:close/>
                <a:moveTo>
                  <a:pt x="868" y="162"/>
                </a:moveTo>
                <a:cubicBezTo>
                  <a:pt x="868" y="163"/>
                  <a:pt x="868" y="163"/>
                  <a:pt x="868" y="164"/>
                </a:cubicBezTo>
                <a:cubicBezTo>
                  <a:pt x="868" y="163"/>
                  <a:pt x="868" y="162"/>
                  <a:pt x="868" y="162"/>
                </a:cubicBezTo>
                <a:close/>
                <a:moveTo>
                  <a:pt x="837" y="147"/>
                </a:moveTo>
                <a:cubicBezTo>
                  <a:pt x="837" y="148"/>
                  <a:pt x="837" y="150"/>
                  <a:pt x="836" y="151"/>
                </a:cubicBezTo>
                <a:cubicBezTo>
                  <a:pt x="837" y="150"/>
                  <a:pt x="837" y="148"/>
                  <a:pt x="837" y="147"/>
                </a:cubicBezTo>
                <a:close/>
                <a:moveTo>
                  <a:pt x="852" y="150"/>
                </a:moveTo>
                <a:cubicBezTo>
                  <a:pt x="852" y="149"/>
                  <a:pt x="852" y="149"/>
                  <a:pt x="852" y="149"/>
                </a:cubicBezTo>
                <a:cubicBezTo>
                  <a:pt x="852" y="148"/>
                  <a:pt x="853" y="145"/>
                  <a:pt x="852" y="146"/>
                </a:cubicBezTo>
                <a:cubicBezTo>
                  <a:pt x="852" y="147"/>
                  <a:pt x="851" y="150"/>
                  <a:pt x="851" y="151"/>
                </a:cubicBezTo>
                <a:cubicBezTo>
                  <a:pt x="852" y="151"/>
                  <a:pt x="852" y="150"/>
                  <a:pt x="852" y="150"/>
                </a:cubicBezTo>
                <a:close/>
                <a:moveTo>
                  <a:pt x="857" y="134"/>
                </a:moveTo>
                <a:cubicBezTo>
                  <a:pt x="857" y="134"/>
                  <a:pt x="857" y="134"/>
                  <a:pt x="857" y="134"/>
                </a:cubicBezTo>
                <a:cubicBezTo>
                  <a:pt x="857" y="135"/>
                  <a:pt x="857" y="135"/>
                  <a:pt x="857" y="135"/>
                </a:cubicBezTo>
                <a:lnTo>
                  <a:pt x="857" y="134"/>
                </a:lnTo>
                <a:close/>
                <a:moveTo>
                  <a:pt x="855" y="121"/>
                </a:moveTo>
                <a:cubicBezTo>
                  <a:pt x="855" y="119"/>
                  <a:pt x="855" y="121"/>
                  <a:pt x="855" y="122"/>
                </a:cubicBezTo>
                <a:cubicBezTo>
                  <a:pt x="854" y="122"/>
                  <a:pt x="855" y="122"/>
                  <a:pt x="855" y="122"/>
                </a:cubicBezTo>
                <a:cubicBezTo>
                  <a:pt x="854" y="123"/>
                  <a:pt x="853" y="126"/>
                  <a:pt x="854" y="127"/>
                </a:cubicBezTo>
                <a:cubicBezTo>
                  <a:pt x="854" y="125"/>
                  <a:pt x="855" y="123"/>
                  <a:pt x="855" y="121"/>
                </a:cubicBezTo>
                <a:close/>
                <a:moveTo>
                  <a:pt x="861" y="127"/>
                </a:moveTo>
                <a:cubicBezTo>
                  <a:pt x="861" y="127"/>
                  <a:pt x="861" y="128"/>
                  <a:pt x="861" y="128"/>
                </a:cubicBezTo>
                <a:cubicBezTo>
                  <a:pt x="862" y="128"/>
                  <a:pt x="862" y="127"/>
                  <a:pt x="861" y="127"/>
                </a:cubicBezTo>
                <a:close/>
                <a:moveTo>
                  <a:pt x="843" y="120"/>
                </a:moveTo>
                <a:cubicBezTo>
                  <a:pt x="843" y="121"/>
                  <a:pt x="842" y="121"/>
                  <a:pt x="842" y="122"/>
                </a:cubicBezTo>
                <a:cubicBezTo>
                  <a:pt x="843" y="121"/>
                  <a:pt x="843" y="120"/>
                  <a:pt x="843" y="120"/>
                </a:cubicBezTo>
                <a:close/>
                <a:moveTo>
                  <a:pt x="859" y="124"/>
                </a:moveTo>
                <a:cubicBezTo>
                  <a:pt x="859" y="125"/>
                  <a:pt x="859" y="126"/>
                  <a:pt x="859" y="126"/>
                </a:cubicBezTo>
                <a:cubicBezTo>
                  <a:pt x="859" y="125"/>
                  <a:pt x="860" y="124"/>
                  <a:pt x="859" y="124"/>
                </a:cubicBezTo>
                <a:close/>
                <a:moveTo>
                  <a:pt x="862" y="124"/>
                </a:moveTo>
                <a:cubicBezTo>
                  <a:pt x="862" y="124"/>
                  <a:pt x="861" y="125"/>
                  <a:pt x="862" y="126"/>
                </a:cubicBezTo>
                <a:cubicBezTo>
                  <a:pt x="862" y="125"/>
                  <a:pt x="862" y="124"/>
                  <a:pt x="862" y="124"/>
                </a:cubicBezTo>
                <a:close/>
                <a:moveTo>
                  <a:pt x="839" y="118"/>
                </a:moveTo>
                <a:cubicBezTo>
                  <a:pt x="839" y="118"/>
                  <a:pt x="839" y="119"/>
                  <a:pt x="839" y="119"/>
                </a:cubicBezTo>
                <a:cubicBezTo>
                  <a:pt x="839" y="119"/>
                  <a:pt x="839" y="118"/>
                  <a:pt x="839" y="118"/>
                </a:cubicBezTo>
                <a:close/>
                <a:moveTo>
                  <a:pt x="844" y="116"/>
                </a:moveTo>
                <a:cubicBezTo>
                  <a:pt x="843" y="117"/>
                  <a:pt x="843" y="119"/>
                  <a:pt x="843" y="119"/>
                </a:cubicBezTo>
                <a:cubicBezTo>
                  <a:pt x="843" y="118"/>
                  <a:pt x="844" y="117"/>
                  <a:pt x="844" y="116"/>
                </a:cubicBezTo>
                <a:close/>
                <a:moveTo>
                  <a:pt x="862" y="120"/>
                </a:moveTo>
                <a:cubicBezTo>
                  <a:pt x="862" y="121"/>
                  <a:pt x="861" y="122"/>
                  <a:pt x="862" y="123"/>
                </a:cubicBezTo>
                <a:cubicBezTo>
                  <a:pt x="862" y="122"/>
                  <a:pt x="863" y="121"/>
                  <a:pt x="862" y="120"/>
                </a:cubicBezTo>
                <a:close/>
                <a:moveTo>
                  <a:pt x="855" y="118"/>
                </a:moveTo>
                <a:cubicBezTo>
                  <a:pt x="855" y="118"/>
                  <a:pt x="855" y="119"/>
                  <a:pt x="855" y="119"/>
                </a:cubicBezTo>
                <a:cubicBezTo>
                  <a:pt x="855" y="119"/>
                  <a:pt x="856" y="118"/>
                  <a:pt x="855" y="118"/>
                </a:cubicBezTo>
                <a:close/>
                <a:moveTo>
                  <a:pt x="858" y="117"/>
                </a:moveTo>
                <a:cubicBezTo>
                  <a:pt x="857" y="117"/>
                  <a:pt x="857" y="118"/>
                  <a:pt x="857" y="118"/>
                </a:cubicBezTo>
                <a:cubicBezTo>
                  <a:pt x="857" y="118"/>
                  <a:pt x="858" y="117"/>
                  <a:pt x="858" y="117"/>
                </a:cubicBezTo>
                <a:close/>
                <a:moveTo>
                  <a:pt x="860" y="116"/>
                </a:moveTo>
                <a:cubicBezTo>
                  <a:pt x="860" y="116"/>
                  <a:pt x="860" y="116"/>
                  <a:pt x="860" y="116"/>
                </a:cubicBezTo>
                <a:cubicBezTo>
                  <a:pt x="859" y="115"/>
                  <a:pt x="859" y="117"/>
                  <a:pt x="859" y="117"/>
                </a:cubicBezTo>
                <a:cubicBezTo>
                  <a:pt x="860" y="117"/>
                  <a:pt x="859" y="117"/>
                  <a:pt x="860" y="116"/>
                </a:cubicBezTo>
                <a:close/>
                <a:moveTo>
                  <a:pt x="849" y="110"/>
                </a:moveTo>
                <a:cubicBezTo>
                  <a:pt x="848" y="113"/>
                  <a:pt x="849" y="111"/>
                  <a:pt x="849" y="110"/>
                </a:cubicBezTo>
                <a:close/>
                <a:moveTo>
                  <a:pt x="845" y="105"/>
                </a:moveTo>
                <a:cubicBezTo>
                  <a:pt x="844" y="106"/>
                  <a:pt x="844" y="106"/>
                  <a:pt x="844" y="107"/>
                </a:cubicBezTo>
                <a:cubicBezTo>
                  <a:pt x="844" y="107"/>
                  <a:pt x="845" y="105"/>
                  <a:pt x="845" y="105"/>
                </a:cubicBezTo>
                <a:close/>
                <a:moveTo>
                  <a:pt x="844" y="105"/>
                </a:moveTo>
                <a:cubicBezTo>
                  <a:pt x="843" y="105"/>
                  <a:pt x="843" y="106"/>
                  <a:pt x="843" y="106"/>
                </a:cubicBezTo>
                <a:lnTo>
                  <a:pt x="844" y="105"/>
                </a:lnTo>
                <a:close/>
                <a:moveTo>
                  <a:pt x="836" y="101"/>
                </a:moveTo>
                <a:cubicBezTo>
                  <a:pt x="836" y="102"/>
                  <a:pt x="836" y="102"/>
                  <a:pt x="836" y="102"/>
                </a:cubicBezTo>
                <a:cubicBezTo>
                  <a:pt x="836" y="102"/>
                  <a:pt x="836" y="101"/>
                  <a:pt x="836" y="101"/>
                </a:cubicBezTo>
                <a:close/>
                <a:moveTo>
                  <a:pt x="838" y="98"/>
                </a:moveTo>
                <a:cubicBezTo>
                  <a:pt x="839" y="95"/>
                  <a:pt x="838" y="96"/>
                  <a:pt x="838" y="98"/>
                </a:cubicBezTo>
                <a:close/>
                <a:moveTo>
                  <a:pt x="828" y="135"/>
                </a:moveTo>
                <a:cubicBezTo>
                  <a:pt x="828" y="136"/>
                  <a:pt x="828" y="137"/>
                  <a:pt x="827" y="137"/>
                </a:cubicBezTo>
                <a:cubicBezTo>
                  <a:pt x="828" y="138"/>
                  <a:pt x="828" y="138"/>
                  <a:pt x="828" y="138"/>
                </a:cubicBezTo>
                <a:cubicBezTo>
                  <a:pt x="828" y="137"/>
                  <a:pt x="829" y="136"/>
                  <a:pt x="828" y="135"/>
                </a:cubicBezTo>
                <a:close/>
                <a:moveTo>
                  <a:pt x="846" y="121"/>
                </a:moveTo>
                <a:cubicBezTo>
                  <a:pt x="847" y="121"/>
                  <a:pt x="846" y="122"/>
                  <a:pt x="846" y="123"/>
                </a:cubicBezTo>
                <a:cubicBezTo>
                  <a:pt x="847" y="121"/>
                  <a:pt x="848" y="117"/>
                  <a:pt x="848" y="115"/>
                </a:cubicBezTo>
                <a:cubicBezTo>
                  <a:pt x="848" y="117"/>
                  <a:pt x="846" y="118"/>
                  <a:pt x="847" y="119"/>
                </a:cubicBezTo>
                <a:cubicBezTo>
                  <a:pt x="847" y="119"/>
                  <a:pt x="847" y="119"/>
                  <a:pt x="847" y="118"/>
                </a:cubicBezTo>
                <a:cubicBezTo>
                  <a:pt x="846" y="119"/>
                  <a:pt x="846" y="120"/>
                  <a:pt x="846" y="121"/>
                </a:cubicBezTo>
                <a:cubicBezTo>
                  <a:pt x="846" y="121"/>
                  <a:pt x="846" y="120"/>
                  <a:pt x="846" y="120"/>
                </a:cubicBezTo>
                <a:cubicBezTo>
                  <a:pt x="846" y="121"/>
                  <a:pt x="845" y="121"/>
                  <a:pt x="845" y="121"/>
                </a:cubicBezTo>
                <a:cubicBezTo>
                  <a:pt x="846" y="122"/>
                  <a:pt x="846" y="121"/>
                  <a:pt x="846" y="121"/>
                </a:cubicBezTo>
                <a:close/>
                <a:moveTo>
                  <a:pt x="860" y="122"/>
                </a:moveTo>
                <a:cubicBezTo>
                  <a:pt x="860" y="122"/>
                  <a:pt x="859" y="123"/>
                  <a:pt x="860" y="123"/>
                </a:cubicBezTo>
                <a:cubicBezTo>
                  <a:pt x="860" y="123"/>
                  <a:pt x="860" y="123"/>
                  <a:pt x="860" y="123"/>
                </a:cubicBezTo>
                <a:cubicBezTo>
                  <a:pt x="859" y="124"/>
                  <a:pt x="860" y="122"/>
                  <a:pt x="860" y="122"/>
                </a:cubicBezTo>
                <a:close/>
                <a:moveTo>
                  <a:pt x="861" y="115"/>
                </a:moveTo>
                <a:cubicBezTo>
                  <a:pt x="861" y="115"/>
                  <a:pt x="861" y="115"/>
                  <a:pt x="861" y="115"/>
                </a:cubicBezTo>
                <a:cubicBezTo>
                  <a:pt x="862" y="117"/>
                  <a:pt x="859" y="120"/>
                  <a:pt x="860" y="122"/>
                </a:cubicBezTo>
                <a:cubicBezTo>
                  <a:pt x="860" y="118"/>
                  <a:pt x="862" y="115"/>
                  <a:pt x="862" y="112"/>
                </a:cubicBezTo>
                <a:cubicBezTo>
                  <a:pt x="862" y="112"/>
                  <a:pt x="862" y="111"/>
                  <a:pt x="862" y="111"/>
                </a:cubicBezTo>
                <a:cubicBezTo>
                  <a:pt x="862" y="110"/>
                  <a:pt x="864" y="107"/>
                  <a:pt x="863" y="106"/>
                </a:cubicBezTo>
                <a:cubicBezTo>
                  <a:pt x="863" y="107"/>
                  <a:pt x="862" y="108"/>
                  <a:pt x="862" y="110"/>
                </a:cubicBezTo>
                <a:cubicBezTo>
                  <a:pt x="861" y="109"/>
                  <a:pt x="861" y="109"/>
                  <a:pt x="861" y="109"/>
                </a:cubicBezTo>
                <a:cubicBezTo>
                  <a:pt x="862" y="111"/>
                  <a:pt x="861" y="114"/>
                  <a:pt x="861" y="115"/>
                </a:cubicBezTo>
                <a:close/>
                <a:moveTo>
                  <a:pt x="842" y="104"/>
                </a:moveTo>
                <a:cubicBezTo>
                  <a:pt x="842" y="105"/>
                  <a:pt x="842" y="105"/>
                  <a:pt x="842" y="106"/>
                </a:cubicBezTo>
                <a:cubicBezTo>
                  <a:pt x="843" y="105"/>
                  <a:pt x="842" y="104"/>
                  <a:pt x="842" y="104"/>
                </a:cubicBezTo>
                <a:close/>
                <a:moveTo>
                  <a:pt x="707" y="252"/>
                </a:moveTo>
                <a:cubicBezTo>
                  <a:pt x="708" y="252"/>
                  <a:pt x="709" y="252"/>
                  <a:pt x="710" y="253"/>
                </a:cubicBezTo>
                <a:cubicBezTo>
                  <a:pt x="710" y="254"/>
                  <a:pt x="709" y="255"/>
                  <a:pt x="710" y="256"/>
                </a:cubicBezTo>
                <a:cubicBezTo>
                  <a:pt x="712" y="257"/>
                  <a:pt x="715" y="253"/>
                  <a:pt x="715" y="256"/>
                </a:cubicBezTo>
                <a:cubicBezTo>
                  <a:pt x="717" y="258"/>
                  <a:pt x="720" y="259"/>
                  <a:pt x="723" y="259"/>
                </a:cubicBezTo>
                <a:cubicBezTo>
                  <a:pt x="725" y="260"/>
                  <a:pt x="726" y="261"/>
                  <a:pt x="728" y="262"/>
                </a:cubicBezTo>
                <a:cubicBezTo>
                  <a:pt x="730" y="262"/>
                  <a:pt x="733" y="262"/>
                  <a:pt x="734" y="263"/>
                </a:cubicBezTo>
                <a:cubicBezTo>
                  <a:pt x="736" y="263"/>
                  <a:pt x="737" y="264"/>
                  <a:pt x="739" y="265"/>
                </a:cubicBezTo>
                <a:cubicBezTo>
                  <a:pt x="744" y="267"/>
                  <a:pt x="749" y="267"/>
                  <a:pt x="753" y="269"/>
                </a:cubicBezTo>
                <a:cubicBezTo>
                  <a:pt x="756" y="269"/>
                  <a:pt x="760" y="271"/>
                  <a:pt x="762" y="272"/>
                </a:cubicBezTo>
                <a:cubicBezTo>
                  <a:pt x="765" y="272"/>
                  <a:pt x="768" y="274"/>
                  <a:pt x="771" y="275"/>
                </a:cubicBezTo>
                <a:cubicBezTo>
                  <a:pt x="772" y="275"/>
                  <a:pt x="774" y="275"/>
                  <a:pt x="776" y="276"/>
                </a:cubicBezTo>
                <a:cubicBezTo>
                  <a:pt x="776" y="276"/>
                  <a:pt x="777" y="276"/>
                  <a:pt x="777" y="276"/>
                </a:cubicBezTo>
                <a:cubicBezTo>
                  <a:pt x="779" y="277"/>
                  <a:pt x="781" y="277"/>
                  <a:pt x="782" y="277"/>
                </a:cubicBezTo>
                <a:cubicBezTo>
                  <a:pt x="784" y="278"/>
                  <a:pt x="785" y="279"/>
                  <a:pt x="787" y="279"/>
                </a:cubicBezTo>
                <a:cubicBezTo>
                  <a:pt x="789" y="280"/>
                  <a:pt x="792" y="281"/>
                  <a:pt x="795" y="281"/>
                </a:cubicBezTo>
                <a:cubicBezTo>
                  <a:pt x="796" y="282"/>
                  <a:pt x="798" y="282"/>
                  <a:pt x="799" y="282"/>
                </a:cubicBezTo>
                <a:cubicBezTo>
                  <a:pt x="800" y="283"/>
                  <a:pt x="800" y="283"/>
                  <a:pt x="801" y="283"/>
                </a:cubicBezTo>
                <a:cubicBezTo>
                  <a:pt x="802" y="283"/>
                  <a:pt x="802" y="283"/>
                  <a:pt x="802" y="283"/>
                </a:cubicBezTo>
                <a:cubicBezTo>
                  <a:pt x="803" y="284"/>
                  <a:pt x="803" y="284"/>
                  <a:pt x="803" y="284"/>
                </a:cubicBezTo>
                <a:cubicBezTo>
                  <a:pt x="803" y="284"/>
                  <a:pt x="803" y="284"/>
                  <a:pt x="803" y="284"/>
                </a:cubicBezTo>
                <a:cubicBezTo>
                  <a:pt x="803" y="284"/>
                  <a:pt x="803" y="284"/>
                  <a:pt x="803" y="284"/>
                </a:cubicBezTo>
                <a:cubicBezTo>
                  <a:pt x="804" y="285"/>
                  <a:pt x="805" y="284"/>
                  <a:pt x="806" y="285"/>
                </a:cubicBezTo>
                <a:cubicBezTo>
                  <a:pt x="807" y="285"/>
                  <a:pt x="808" y="286"/>
                  <a:pt x="809" y="287"/>
                </a:cubicBezTo>
                <a:cubicBezTo>
                  <a:pt x="810" y="286"/>
                  <a:pt x="811" y="287"/>
                  <a:pt x="812" y="288"/>
                </a:cubicBezTo>
                <a:cubicBezTo>
                  <a:pt x="813" y="288"/>
                  <a:pt x="813" y="288"/>
                  <a:pt x="813" y="288"/>
                </a:cubicBezTo>
                <a:cubicBezTo>
                  <a:pt x="813" y="288"/>
                  <a:pt x="813" y="287"/>
                  <a:pt x="813" y="287"/>
                </a:cubicBezTo>
                <a:cubicBezTo>
                  <a:pt x="813" y="287"/>
                  <a:pt x="813" y="287"/>
                  <a:pt x="813" y="286"/>
                </a:cubicBezTo>
                <a:cubicBezTo>
                  <a:pt x="813" y="286"/>
                  <a:pt x="813" y="286"/>
                  <a:pt x="813" y="286"/>
                </a:cubicBezTo>
                <a:cubicBezTo>
                  <a:pt x="813" y="285"/>
                  <a:pt x="813" y="285"/>
                  <a:pt x="813" y="284"/>
                </a:cubicBezTo>
                <a:cubicBezTo>
                  <a:pt x="813" y="282"/>
                  <a:pt x="813" y="282"/>
                  <a:pt x="813" y="282"/>
                </a:cubicBezTo>
                <a:cubicBezTo>
                  <a:pt x="813" y="282"/>
                  <a:pt x="812" y="281"/>
                  <a:pt x="812" y="280"/>
                </a:cubicBezTo>
                <a:cubicBezTo>
                  <a:pt x="812" y="280"/>
                  <a:pt x="813" y="280"/>
                  <a:pt x="813" y="279"/>
                </a:cubicBezTo>
                <a:cubicBezTo>
                  <a:pt x="813" y="279"/>
                  <a:pt x="812" y="279"/>
                  <a:pt x="812" y="279"/>
                </a:cubicBezTo>
                <a:cubicBezTo>
                  <a:pt x="812" y="278"/>
                  <a:pt x="812" y="278"/>
                  <a:pt x="812" y="278"/>
                </a:cubicBezTo>
                <a:cubicBezTo>
                  <a:pt x="812" y="277"/>
                  <a:pt x="812" y="277"/>
                  <a:pt x="812" y="277"/>
                </a:cubicBezTo>
                <a:cubicBezTo>
                  <a:pt x="812" y="276"/>
                  <a:pt x="812" y="276"/>
                  <a:pt x="812" y="275"/>
                </a:cubicBezTo>
                <a:cubicBezTo>
                  <a:pt x="813" y="270"/>
                  <a:pt x="813" y="265"/>
                  <a:pt x="813" y="259"/>
                </a:cubicBezTo>
                <a:cubicBezTo>
                  <a:pt x="813" y="254"/>
                  <a:pt x="813" y="250"/>
                  <a:pt x="813" y="245"/>
                </a:cubicBezTo>
                <a:cubicBezTo>
                  <a:pt x="815" y="226"/>
                  <a:pt x="815" y="226"/>
                  <a:pt x="815" y="226"/>
                </a:cubicBezTo>
                <a:cubicBezTo>
                  <a:pt x="815" y="219"/>
                  <a:pt x="816" y="212"/>
                  <a:pt x="817" y="206"/>
                </a:cubicBezTo>
                <a:cubicBezTo>
                  <a:pt x="817" y="206"/>
                  <a:pt x="818" y="205"/>
                  <a:pt x="818" y="205"/>
                </a:cubicBezTo>
                <a:cubicBezTo>
                  <a:pt x="818" y="204"/>
                  <a:pt x="817" y="204"/>
                  <a:pt x="818" y="204"/>
                </a:cubicBezTo>
                <a:cubicBezTo>
                  <a:pt x="818" y="203"/>
                  <a:pt x="818" y="203"/>
                  <a:pt x="818" y="203"/>
                </a:cubicBezTo>
                <a:cubicBezTo>
                  <a:pt x="819" y="197"/>
                  <a:pt x="820" y="192"/>
                  <a:pt x="822" y="186"/>
                </a:cubicBezTo>
                <a:cubicBezTo>
                  <a:pt x="822" y="185"/>
                  <a:pt x="822" y="186"/>
                  <a:pt x="822" y="186"/>
                </a:cubicBezTo>
                <a:cubicBezTo>
                  <a:pt x="823" y="183"/>
                  <a:pt x="824" y="178"/>
                  <a:pt x="825" y="175"/>
                </a:cubicBezTo>
                <a:cubicBezTo>
                  <a:pt x="825" y="173"/>
                  <a:pt x="825" y="171"/>
                  <a:pt x="826" y="170"/>
                </a:cubicBezTo>
                <a:cubicBezTo>
                  <a:pt x="826" y="169"/>
                  <a:pt x="825" y="169"/>
                  <a:pt x="825" y="169"/>
                </a:cubicBezTo>
                <a:cubicBezTo>
                  <a:pt x="826" y="169"/>
                  <a:pt x="826" y="169"/>
                  <a:pt x="826" y="169"/>
                </a:cubicBezTo>
                <a:cubicBezTo>
                  <a:pt x="826" y="167"/>
                  <a:pt x="826" y="167"/>
                  <a:pt x="826" y="167"/>
                </a:cubicBezTo>
                <a:cubicBezTo>
                  <a:pt x="827" y="164"/>
                  <a:pt x="828" y="160"/>
                  <a:pt x="829" y="156"/>
                </a:cubicBezTo>
                <a:cubicBezTo>
                  <a:pt x="829" y="155"/>
                  <a:pt x="829" y="155"/>
                  <a:pt x="829" y="154"/>
                </a:cubicBezTo>
                <a:cubicBezTo>
                  <a:pt x="830" y="154"/>
                  <a:pt x="830" y="154"/>
                  <a:pt x="829" y="153"/>
                </a:cubicBezTo>
                <a:cubicBezTo>
                  <a:pt x="829" y="153"/>
                  <a:pt x="830" y="151"/>
                  <a:pt x="830" y="152"/>
                </a:cubicBezTo>
                <a:cubicBezTo>
                  <a:pt x="830" y="151"/>
                  <a:pt x="830" y="152"/>
                  <a:pt x="830" y="152"/>
                </a:cubicBezTo>
                <a:cubicBezTo>
                  <a:pt x="831" y="151"/>
                  <a:pt x="831" y="149"/>
                  <a:pt x="831" y="147"/>
                </a:cubicBezTo>
                <a:cubicBezTo>
                  <a:pt x="831" y="146"/>
                  <a:pt x="832" y="144"/>
                  <a:pt x="833" y="142"/>
                </a:cubicBezTo>
                <a:cubicBezTo>
                  <a:pt x="833" y="144"/>
                  <a:pt x="833" y="146"/>
                  <a:pt x="835" y="147"/>
                </a:cubicBezTo>
                <a:cubicBezTo>
                  <a:pt x="836" y="145"/>
                  <a:pt x="836" y="141"/>
                  <a:pt x="837" y="140"/>
                </a:cubicBezTo>
                <a:cubicBezTo>
                  <a:pt x="838" y="135"/>
                  <a:pt x="839" y="130"/>
                  <a:pt x="840" y="125"/>
                </a:cubicBezTo>
                <a:cubicBezTo>
                  <a:pt x="840" y="124"/>
                  <a:pt x="840" y="124"/>
                  <a:pt x="840" y="124"/>
                </a:cubicBezTo>
                <a:cubicBezTo>
                  <a:pt x="842" y="119"/>
                  <a:pt x="842" y="114"/>
                  <a:pt x="844" y="108"/>
                </a:cubicBezTo>
                <a:cubicBezTo>
                  <a:pt x="842" y="119"/>
                  <a:pt x="839" y="128"/>
                  <a:pt x="838" y="138"/>
                </a:cubicBezTo>
                <a:cubicBezTo>
                  <a:pt x="837" y="140"/>
                  <a:pt x="836" y="146"/>
                  <a:pt x="835" y="150"/>
                </a:cubicBezTo>
                <a:cubicBezTo>
                  <a:pt x="835" y="152"/>
                  <a:pt x="836" y="153"/>
                  <a:pt x="838" y="152"/>
                </a:cubicBezTo>
                <a:cubicBezTo>
                  <a:pt x="840" y="150"/>
                  <a:pt x="839" y="147"/>
                  <a:pt x="840" y="145"/>
                </a:cubicBezTo>
                <a:cubicBezTo>
                  <a:pt x="841" y="145"/>
                  <a:pt x="841" y="144"/>
                  <a:pt x="842" y="145"/>
                </a:cubicBezTo>
                <a:cubicBezTo>
                  <a:pt x="842" y="150"/>
                  <a:pt x="840" y="156"/>
                  <a:pt x="840" y="160"/>
                </a:cubicBezTo>
                <a:cubicBezTo>
                  <a:pt x="840" y="161"/>
                  <a:pt x="840" y="162"/>
                  <a:pt x="840" y="163"/>
                </a:cubicBezTo>
                <a:cubicBezTo>
                  <a:pt x="840" y="163"/>
                  <a:pt x="840" y="164"/>
                  <a:pt x="841" y="164"/>
                </a:cubicBezTo>
                <a:cubicBezTo>
                  <a:pt x="841" y="164"/>
                  <a:pt x="841" y="164"/>
                  <a:pt x="842" y="164"/>
                </a:cubicBezTo>
                <a:cubicBezTo>
                  <a:pt x="842" y="159"/>
                  <a:pt x="846" y="156"/>
                  <a:pt x="846" y="151"/>
                </a:cubicBezTo>
                <a:cubicBezTo>
                  <a:pt x="847" y="150"/>
                  <a:pt x="848" y="149"/>
                  <a:pt x="849" y="149"/>
                </a:cubicBezTo>
                <a:cubicBezTo>
                  <a:pt x="849" y="147"/>
                  <a:pt x="850" y="145"/>
                  <a:pt x="850" y="143"/>
                </a:cubicBezTo>
                <a:cubicBezTo>
                  <a:pt x="850" y="142"/>
                  <a:pt x="850" y="142"/>
                  <a:pt x="850" y="142"/>
                </a:cubicBezTo>
                <a:cubicBezTo>
                  <a:pt x="851" y="137"/>
                  <a:pt x="851" y="133"/>
                  <a:pt x="853" y="129"/>
                </a:cubicBezTo>
                <a:cubicBezTo>
                  <a:pt x="853" y="133"/>
                  <a:pt x="852" y="136"/>
                  <a:pt x="851" y="140"/>
                </a:cubicBezTo>
                <a:cubicBezTo>
                  <a:pt x="851" y="140"/>
                  <a:pt x="852" y="141"/>
                  <a:pt x="852" y="141"/>
                </a:cubicBezTo>
                <a:cubicBezTo>
                  <a:pt x="851" y="144"/>
                  <a:pt x="850" y="149"/>
                  <a:pt x="849" y="152"/>
                </a:cubicBezTo>
                <a:cubicBezTo>
                  <a:pt x="850" y="153"/>
                  <a:pt x="851" y="153"/>
                  <a:pt x="851" y="152"/>
                </a:cubicBezTo>
                <a:cubicBezTo>
                  <a:pt x="851" y="152"/>
                  <a:pt x="851" y="153"/>
                  <a:pt x="851" y="153"/>
                </a:cubicBezTo>
                <a:cubicBezTo>
                  <a:pt x="851" y="153"/>
                  <a:pt x="851" y="153"/>
                  <a:pt x="852" y="153"/>
                </a:cubicBezTo>
                <a:cubicBezTo>
                  <a:pt x="851" y="155"/>
                  <a:pt x="851" y="155"/>
                  <a:pt x="851" y="157"/>
                </a:cubicBezTo>
                <a:cubicBezTo>
                  <a:pt x="851" y="158"/>
                  <a:pt x="851" y="158"/>
                  <a:pt x="852" y="158"/>
                </a:cubicBezTo>
                <a:cubicBezTo>
                  <a:pt x="852" y="156"/>
                  <a:pt x="853" y="155"/>
                  <a:pt x="853" y="153"/>
                </a:cubicBezTo>
                <a:cubicBezTo>
                  <a:pt x="853" y="152"/>
                  <a:pt x="853" y="151"/>
                  <a:pt x="853" y="151"/>
                </a:cubicBezTo>
                <a:cubicBezTo>
                  <a:pt x="853" y="150"/>
                  <a:pt x="853" y="150"/>
                  <a:pt x="854" y="150"/>
                </a:cubicBezTo>
                <a:cubicBezTo>
                  <a:pt x="854" y="149"/>
                  <a:pt x="853" y="149"/>
                  <a:pt x="853" y="148"/>
                </a:cubicBezTo>
                <a:cubicBezTo>
                  <a:pt x="853" y="148"/>
                  <a:pt x="854" y="148"/>
                  <a:pt x="854" y="147"/>
                </a:cubicBezTo>
                <a:cubicBezTo>
                  <a:pt x="855" y="145"/>
                  <a:pt x="854" y="143"/>
                  <a:pt x="855" y="141"/>
                </a:cubicBezTo>
                <a:cubicBezTo>
                  <a:pt x="855" y="140"/>
                  <a:pt x="856" y="139"/>
                  <a:pt x="857" y="137"/>
                </a:cubicBezTo>
                <a:cubicBezTo>
                  <a:pt x="857" y="138"/>
                  <a:pt x="856" y="139"/>
                  <a:pt x="856" y="140"/>
                </a:cubicBezTo>
                <a:cubicBezTo>
                  <a:pt x="855" y="144"/>
                  <a:pt x="856" y="148"/>
                  <a:pt x="855" y="151"/>
                </a:cubicBezTo>
                <a:cubicBezTo>
                  <a:pt x="856" y="152"/>
                  <a:pt x="856" y="151"/>
                  <a:pt x="857" y="151"/>
                </a:cubicBezTo>
                <a:cubicBezTo>
                  <a:pt x="857" y="150"/>
                  <a:pt x="857" y="149"/>
                  <a:pt x="857" y="148"/>
                </a:cubicBezTo>
                <a:cubicBezTo>
                  <a:pt x="857" y="148"/>
                  <a:pt x="857" y="149"/>
                  <a:pt x="857" y="148"/>
                </a:cubicBezTo>
                <a:cubicBezTo>
                  <a:pt x="857" y="146"/>
                  <a:pt x="857" y="144"/>
                  <a:pt x="858" y="141"/>
                </a:cubicBezTo>
                <a:cubicBezTo>
                  <a:pt x="858" y="141"/>
                  <a:pt x="858" y="140"/>
                  <a:pt x="859" y="141"/>
                </a:cubicBezTo>
                <a:cubicBezTo>
                  <a:pt x="859" y="140"/>
                  <a:pt x="859" y="140"/>
                  <a:pt x="860" y="140"/>
                </a:cubicBezTo>
                <a:cubicBezTo>
                  <a:pt x="860" y="139"/>
                  <a:pt x="859" y="140"/>
                  <a:pt x="859" y="140"/>
                </a:cubicBezTo>
                <a:cubicBezTo>
                  <a:pt x="860" y="139"/>
                  <a:pt x="859" y="138"/>
                  <a:pt x="860" y="138"/>
                </a:cubicBezTo>
                <a:cubicBezTo>
                  <a:pt x="860" y="134"/>
                  <a:pt x="861" y="132"/>
                  <a:pt x="861" y="128"/>
                </a:cubicBezTo>
                <a:cubicBezTo>
                  <a:pt x="861" y="131"/>
                  <a:pt x="861" y="134"/>
                  <a:pt x="860" y="137"/>
                </a:cubicBezTo>
                <a:cubicBezTo>
                  <a:pt x="860" y="138"/>
                  <a:pt x="861" y="137"/>
                  <a:pt x="861" y="138"/>
                </a:cubicBezTo>
                <a:cubicBezTo>
                  <a:pt x="861" y="139"/>
                  <a:pt x="860" y="139"/>
                  <a:pt x="860" y="140"/>
                </a:cubicBezTo>
                <a:cubicBezTo>
                  <a:pt x="860" y="141"/>
                  <a:pt x="860" y="142"/>
                  <a:pt x="860" y="143"/>
                </a:cubicBezTo>
                <a:cubicBezTo>
                  <a:pt x="860" y="144"/>
                  <a:pt x="859" y="145"/>
                  <a:pt x="859" y="146"/>
                </a:cubicBezTo>
                <a:cubicBezTo>
                  <a:pt x="860" y="147"/>
                  <a:pt x="860" y="148"/>
                  <a:pt x="860" y="149"/>
                </a:cubicBezTo>
                <a:cubicBezTo>
                  <a:pt x="860" y="150"/>
                  <a:pt x="860" y="149"/>
                  <a:pt x="860" y="150"/>
                </a:cubicBezTo>
                <a:cubicBezTo>
                  <a:pt x="861" y="151"/>
                  <a:pt x="861" y="150"/>
                  <a:pt x="862" y="150"/>
                </a:cubicBezTo>
                <a:cubicBezTo>
                  <a:pt x="862" y="151"/>
                  <a:pt x="861" y="150"/>
                  <a:pt x="861" y="151"/>
                </a:cubicBezTo>
                <a:cubicBezTo>
                  <a:pt x="861" y="151"/>
                  <a:pt x="861" y="152"/>
                  <a:pt x="862" y="152"/>
                </a:cubicBezTo>
                <a:cubicBezTo>
                  <a:pt x="861" y="154"/>
                  <a:pt x="861" y="155"/>
                  <a:pt x="861" y="157"/>
                </a:cubicBezTo>
                <a:cubicBezTo>
                  <a:pt x="861" y="157"/>
                  <a:pt x="861" y="156"/>
                  <a:pt x="861" y="157"/>
                </a:cubicBezTo>
                <a:cubicBezTo>
                  <a:pt x="861" y="157"/>
                  <a:pt x="861" y="160"/>
                  <a:pt x="861" y="160"/>
                </a:cubicBezTo>
                <a:cubicBezTo>
                  <a:pt x="861" y="162"/>
                  <a:pt x="861" y="163"/>
                  <a:pt x="860" y="165"/>
                </a:cubicBezTo>
                <a:cubicBezTo>
                  <a:pt x="860" y="166"/>
                  <a:pt x="861" y="165"/>
                  <a:pt x="861" y="166"/>
                </a:cubicBezTo>
                <a:cubicBezTo>
                  <a:pt x="861" y="167"/>
                  <a:pt x="861" y="168"/>
                  <a:pt x="860" y="169"/>
                </a:cubicBezTo>
                <a:cubicBezTo>
                  <a:pt x="861" y="170"/>
                  <a:pt x="861" y="172"/>
                  <a:pt x="860" y="173"/>
                </a:cubicBezTo>
                <a:cubicBezTo>
                  <a:pt x="861" y="173"/>
                  <a:pt x="861" y="172"/>
                  <a:pt x="862" y="172"/>
                </a:cubicBezTo>
                <a:cubicBezTo>
                  <a:pt x="862" y="172"/>
                  <a:pt x="861" y="173"/>
                  <a:pt x="861" y="174"/>
                </a:cubicBezTo>
                <a:cubicBezTo>
                  <a:pt x="861" y="178"/>
                  <a:pt x="862" y="181"/>
                  <a:pt x="861" y="186"/>
                </a:cubicBezTo>
                <a:cubicBezTo>
                  <a:pt x="861" y="187"/>
                  <a:pt x="862" y="187"/>
                  <a:pt x="861" y="188"/>
                </a:cubicBezTo>
                <a:cubicBezTo>
                  <a:pt x="861" y="188"/>
                  <a:pt x="862" y="188"/>
                  <a:pt x="862" y="188"/>
                </a:cubicBezTo>
                <a:cubicBezTo>
                  <a:pt x="862" y="190"/>
                  <a:pt x="860" y="196"/>
                  <a:pt x="862" y="198"/>
                </a:cubicBezTo>
                <a:cubicBezTo>
                  <a:pt x="861" y="198"/>
                  <a:pt x="861" y="197"/>
                  <a:pt x="861" y="198"/>
                </a:cubicBezTo>
                <a:cubicBezTo>
                  <a:pt x="861" y="199"/>
                  <a:pt x="860" y="200"/>
                  <a:pt x="861" y="201"/>
                </a:cubicBezTo>
                <a:cubicBezTo>
                  <a:pt x="861" y="204"/>
                  <a:pt x="860" y="206"/>
                  <a:pt x="861" y="208"/>
                </a:cubicBezTo>
                <a:cubicBezTo>
                  <a:pt x="860" y="209"/>
                  <a:pt x="860" y="210"/>
                  <a:pt x="860" y="210"/>
                </a:cubicBezTo>
                <a:cubicBezTo>
                  <a:pt x="860" y="211"/>
                  <a:pt x="860" y="213"/>
                  <a:pt x="860" y="214"/>
                </a:cubicBezTo>
                <a:cubicBezTo>
                  <a:pt x="859" y="231"/>
                  <a:pt x="857" y="248"/>
                  <a:pt x="857" y="264"/>
                </a:cubicBezTo>
                <a:cubicBezTo>
                  <a:pt x="856" y="268"/>
                  <a:pt x="857" y="273"/>
                  <a:pt x="857" y="277"/>
                </a:cubicBezTo>
                <a:cubicBezTo>
                  <a:pt x="857" y="277"/>
                  <a:pt x="857" y="277"/>
                  <a:pt x="857" y="278"/>
                </a:cubicBezTo>
                <a:cubicBezTo>
                  <a:pt x="857" y="279"/>
                  <a:pt x="857" y="279"/>
                  <a:pt x="857" y="279"/>
                </a:cubicBezTo>
                <a:cubicBezTo>
                  <a:pt x="857" y="280"/>
                  <a:pt x="857" y="281"/>
                  <a:pt x="857" y="282"/>
                </a:cubicBezTo>
                <a:cubicBezTo>
                  <a:pt x="857" y="291"/>
                  <a:pt x="857" y="302"/>
                  <a:pt x="859" y="311"/>
                </a:cubicBezTo>
                <a:cubicBezTo>
                  <a:pt x="858" y="317"/>
                  <a:pt x="860" y="324"/>
                  <a:pt x="860" y="331"/>
                </a:cubicBezTo>
                <a:cubicBezTo>
                  <a:pt x="860" y="334"/>
                  <a:pt x="860" y="336"/>
                  <a:pt x="860" y="339"/>
                </a:cubicBezTo>
                <a:cubicBezTo>
                  <a:pt x="861" y="340"/>
                  <a:pt x="861" y="342"/>
                  <a:pt x="861" y="343"/>
                </a:cubicBezTo>
                <a:cubicBezTo>
                  <a:pt x="861" y="345"/>
                  <a:pt x="861" y="347"/>
                  <a:pt x="861" y="349"/>
                </a:cubicBezTo>
                <a:cubicBezTo>
                  <a:pt x="861" y="350"/>
                  <a:pt x="861" y="350"/>
                  <a:pt x="861" y="350"/>
                </a:cubicBezTo>
                <a:cubicBezTo>
                  <a:pt x="861" y="351"/>
                  <a:pt x="861" y="351"/>
                  <a:pt x="861" y="351"/>
                </a:cubicBezTo>
                <a:cubicBezTo>
                  <a:pt x="861" y="351"/>
                  <a:pt x="861" y="351"/>
                  <a:pt x="861" y="351"/>
                </a:cubicBezTo>
                <a:cubicBezTo>
                  <a:pt x="861" y="351"/>
                  <a:pt x="860" y="350"/>
                  <a:pt x="860" y="350"/>
                </a:cubicBezTo>
                <a:cubicBezTo>
                  <a:pt x="859" y="350"/>
                  <a:pt x="858" y="350"/>
                  <a:pt x="857" y="349"/>
                </a:cubicBezTo>
                <a:cubicBezTo>
                  <a:pt x="854" y="349"/>
                  <a:pt x="853" y="349"/>
                  <a:pt x="851" y="348"/>
                </a:cubicBezTo>
                <a:cubicBezTo>
                  <a:pt x="843" y="346"/>
                  <a:pt x="834" y="342"/>
                  <a:pt x="826" y="340"/>
                </a:cubicBezTo>
                <a:cubicBezTo>
                  <a:pt x="824" y="340"/>
                  <a:pt x="821" y="338"/>
                  <a:pt x="819" y="338"/>
                </a:cubicBezTo>
                <a:cubicBezTo>
                  <a:pt x="818" y="338"/>
                  <a:pt x="817" y="338"/>
                  <a:pt x="816" y="337"/>
                </a:cubicBezTo>
                <a:cubicBezTo>
                  <a:pt x="812" y="336"/>
                  <a:pt x="807" y="334"/>
                  <a:pt x="803" y="334"/>
                </a:cubicBezTo>
                <a:cubicBezTo>
                  <a:pt x="801" y="333"/>
                  <a:pt x="799" y="332"/>
                  <a:pt x="797" y="331"/>
                </a:cubicBezTo>
                <a:cubicBezTo>
                  <a:pt x="794" y="331"/>
                  <a:pt x="792" y="330"/>
                  <a:pt x="790" y="330"/>
                </a:cubicBezTo>
                <a:cubicBezTo>
                  <a:pt x="789" y="329"/>
                  <a:pt x="788" y="329"/>
                  <a:pt x="788" y="329"/>
                </a:cubicBezTo>
                <a:cubicBezTo>
                  <a:pt x="787" y="329"/>
                  <a:pt x="787" y="329"/>
                  <a:pt x="786" y="328"/>
                </a:cubicBezTo>
                <a:cubicBezTo>
                  <a:pt x="783" y="328"/>
                  <a:pt x="779" y="327"/>
                  <a:pt x="776" y="325"/>
                </a:cubicBezTo>
                <a:cubicBezTo>
                  <a:pt x="775" y="325"/>
                  <a:pt x="775" y="325"/>
                  <a:pt x="775" y="326"/>
                </a:cubicBezTo>
                <a:cubicBezTo>
                  <a:pt x="773" y="324"/>
                  <a:pt x="770" y="325"/>
                  <a:pt x="768" y="324"/>
                </a:cubicBezTo>
                <a:cubicBezTo>
                  <a:pt x="767" y="324"/>
                  <a:pt x="767" y="324"/>
                  <a:pt x="767" y="324"/>
                </a:cubicBezTo>
                <a:cubicBezTo>
                  <a:pt x="766" y="323"/>
                  <a:pt x="765" y="323"/>
                  <a:pt x="763" y="323"/>
                </a:cubicBezTo>
                <a:cubicBezTo>
                  <a:pt x="759" y="321"/>
                  <a:pt x="755" y="321"/>
                  <a:pt x="751" y="319"/>
                </a:cubicBezTo>
                <a:cubicBezTo>
                  <a:pt x="749" y="320"/>
                  <a:pt x="746" y="319"/>
                  <a:pt x="744" y="318"/>
                </a:cubicBezTo>
                <a:cubicBezTo>
                  <a:pt x="743" y="318"/>
                  <a:pt x="743" y="319"/>
                  <a:pt x="742" y="318"/>
                </a:cubicBezTo>
                <a:cubicBezTo>
                  <a:pt x="741" y="318"/>
                  <a:pt x="741" y="318"/>
                  <a:pt x="741" y="318"/>
                </a:cubicBezTo>
                <a:cubicBezTo>
                  <a:pt x="740" y="318"/>
                  <a:pt x="740" y="318"/>
                  <a:pt x="739" y="318"/>
                </a:cubicBezTo>
                <a:cubicBezTo>
                  <a:pt x="738" y="317"/>
                  <a:pt x="738" y="317"/>
                  <a:pt x="737" y="316"/>
                </a:cubicBezTo>
                <a:cubicBezTo>
                  <a:pt x="736" y="316"/>
                  <a:pt x="736" y="317"/>
                  <a:pt x="735" y="316"/>
                </a:cubicBezTo>
                <a:cubicBezTo>
                  <a:pt x="734" y="316"/>
                  <a:pt x="733" y="315"/>
                  <a:pt x="733" y="315"/>
                </a:cubicBezTo>
                <a:cubicBezTo>
                  <a:pt x="731" y="315"/>
                  <a:pt x="729" y="316"/>
                  <a:pt x="727" y="314"/>
                </a:cubicBezTo>
                <a:cubicBezTo>
                  <a:pt x="725" y="314"/>
                  <a:pt x="724" y="313"/>
                  <a:pt x="722" y="313"/>
                </a:cubicBezTo>
                <a:cubicBezTo>
                  <a:pt x="721" y="313"/>
                  <a:pt x="720" y="313"/>
                  <a:pt x="719" y="313"/>
                </a:cubicBezTo>
                <a:cubicBezTo>
                  <a:pt x="718" y="313"/>
                  <a:pt x="718" y="313"/>
                  <a:pt x="717" y="313"/>
                </a:cubicBezTo>
                <a:cubicBezTo>
                  <a:pt x="715" y="312"/>
                  <a:pt x="713" y="313"/>
                  <a:pt x="711" y="311"/>
                </a:cubicBezTo>
                <a:cubicBezTo>
                  <a:pt x="708" y="312"/>
                  <a:pt x="703" y="309"/>
                  <a:pt x="701" y="311"/>
                </a:cubicBezTo>
                <a:cubicBezTo>
                  <a:pt x="701" y="312"/>
                  <a:pt x="700" y="313"/>
                  <a:pt x="699" y="313"/>
                </a:cubicBezTo>
                <a:cubicBezTo>
                  <a:pt x="698" y="313"/>
                  <a:pt x="698" y="312"/>
                  <a:pt x="697" y="311"/>
                </a:cubicBezTo>
                <a:cubicBezTo>
                  <a:pt x="696" y="311"/>
                  <a:pt x="693" y="310"/>
                  <a:pt x="692" y="310"/>
                </a:cubicBezTo>
                <a:cubicBezTo>
                  <a:pt x="691" y="310"/>
                  <a:pt x="691" y="311"/>
                  <a:pt x="690" y="311"/>
                </a:cubicBezTo>
                <a:cubicBezTo>
                  <a:pt x="689" y="311"/>
                  <a:pt x="688" y="309"/>
                  <a:pt x="687" y="309"/>
                </a:cubicBezTo>
                <a:cubicBezTo>
                  <a:pt x="686" y="309"/>
                  <a:pt x="685" y="310"/>
                  <a:pt x="684" y="310"/>
                </a:cubicBezTo>
                <a:cubicBezTo>
                  <a:pt x="683" y="309"/>
                  <a:pt x="682" y="308"/>
                  <a:pt x="682" y="307"/>
                </a:cubicBezTo>
                <a:cubicBezTo>
                  <a:pt x="682" y="307"/>
                  <a:pt x="682" y="307"/>
                  <a:pt x="681" y="307"/>
                </a:cubicBezTo>
                <a:cubicBezTo>
                  <a:pt x="680" y="305"/>
                  <a:pt x="677" y="304"/>
                  <a:pt x="674" y="304"/>
                </a:cubicBezTo>
                <a:cubicBezTo>
                  <a:pt x="674" y="303"/>
                  <a:pt x="673" y="303"/>
                  <a:pt x="673" y="303"/>
                </a:cubicBezTo>
                <a:cubicBezTo>
                  <a:pt x="670" y="302"/>
                  <a:pt x="668" y="299"/>
                  <a:pt x="666" y="296"/>
                </a:cubicBezTo>
                <a:cubicBezTo>
                  <a:pt x="666" y="296"/>
                  <a:pt x="665" y="296"/>
                  <a:pt x="665" y="295"/>
                </a:cubicBezTo>
                <a:cubicBezTo>
                  <a:pt x="664" y="294"/>
                  <a:pt x="664" y="293"/>
                  <a:pt x="663" y="292"/>
                </a:cubicBezTo>
                <a:cubicBezTo>
                  <a:pt x="663" y="291"/>
                  <a:pt x="662" y="291"/>
                  <a:pt x="662" y="290"/>
                </a:cubicBezTo>
                <a:cubicBezTo>
                  <a:pt x="662" y="288"/>
                  <a:pt x="661" y="287"/>
                  <a:pt x="660" y="286"/>
                </a:cubicBezTo>
                <a:cubicBezTo>
                  <a:pt x="660" y="285"/>
                  <a:pt x="659" y="284"/>
                  <a:pt x="659" y="283"/>
                </a:cubicBezTo>
                <a:cubicBezTo>
                  <a:pt x="658" y="281"/>
                  <a:pt x="659" y="279"/>
                  <a:pt x="658" y="277"/>
                </a:cubicBezTo>
                <a:cubicBezTo>
                  <a:pt x="659" y="274"/>
                  <a:pt x="659" y="271"/>
                  <a:pt x="660" y="267"/>
                </a:cubicBezTo>
                <a:cubicBezTo>
                  <a:pt x="660" y="267"/>
                  <a:pt x="659" y="267"/>
                  <a:pt x="660" y="266"/>
                </a:cubicBezTo>
                <a:cubicBezTo>
                  <a:pt x="661" y="265"/>
                  <a:pt x="661" y="263"/>
                  <a:pt x="662" y="261"/>
                </a:cubicBezTo>
                <a:cubicBezTo>
                  <a:pt x="663" y="261"/>
                  <a:pt x="663" y="260"/>
                  <a:pt x="664" y="260"/>
                </a:cubicBezTo>
                <a:cubicBezTo>
                  <a:pt x="665" y="259"/>
                  <a:pt x="665" y="258"/>
                  <a:pt x="666" y="257"/>
                </a:cubicBezTo>
                <a:cubicBezTo>
                  <a:pt x="670" y="256"/>
                  <a:pt x="673" y="253"/>
                  <a:pt x="677" y="251"/>
                </a:cubicBezTo>
                <a:cubicBezTo>
                  <a:pt x="677" y="251"/>
                  <a:pt x="678" y="251"/>
                  <a:pt x="678" y="251"/>
                </a:cubicBezTo>
                <a:cubicBezTo>
                  <a:pt x="680" y="250"/>
                  <a:pt x="682" y="250"/>
                  <a:pt x="684" y="249"/>
                </a:cubicBezTo>
                <a:cubicBezTo>
                  <a:pt x="685" y="248"/>
                  <a:pt x="687" y="249"/>
                  <a:pt x="689" y="249"/>
                </a:cubicBezTo>
                <a:cubicBezTo>
                  <a:pt x="690" y="249"/>
                  <a:pt x="690" y="248"/>
                  <a:pt x="692" y="249"/>
                </a:cubicBezTo>
                <a:cubicBezTo>
                  <a:pt x="693" y="249"/>
                  <a:pt x="695" y="248"/>
                  <a:pt x="696" y="248"/>
                </a:cubicBezTo>
                <a:cubicBezTo>
                  <a:pt x="698" y="248"/>
                  <a:pt x="700" y="249"/>
                  <a:pt x="701" y="250"/>
                </a:cubicBezTo>
                <a:cubicBezTo>
                  <a:pt x="702" y="250"/>
                  <a:pt x="703" y="249"/>
                  <a:pt x="704" y="250"/>
                </a:cubicBezTo>
                <a:cubicBezTo>
                  <a:pt x="705" y="250"/>
                  <a:pt x="706" y="252"/>
                  <a:pt x="707" y="252"/>
                </a:cubicBezTo>
                <a:close/>
                <a:moveTo>
                  <a:pt x="858" y="156"/>
                </a:moveTo>
                <a:cubicBezTo>
                  <a:pt x="858" y="156"/>
                  <a:pt x="858" y="156"/>
                  <a:pt x="858" y="156"/>
                </a:cubicBezTo>
                <a:cubicBezTo>
                  <a:pt x="858" y="157"/>
                  <a:pt x="859" y="156"/>
                  <a:pt x="858" y="156"/>
                </a:cubicBezTo>
                <a:close/>
                <a:moveTo>
                  <a:pt x="859" y="156"/>
                </a:moveTo>
                <a:cubicBezTo>
                  <a:pt x="860" y="155"/>
                  <a:pt x="859" y="154"/>
                  <a:pt x="860" y="152"/>
                </a:cubicBezTo>
                <a:cubicBezTo>
                  <a:pt x="859" y="152"/>
                  <a:pt x="859" y="152"/>
                  <a:pt x="860" y="151"/>
                </a:cubicBezTo>
                <a:cubicBezTo>
                  <a:pt x="859" y="150"/>
                  <a:pt x="860" y="148"/>
                  <a:pt x="858" y="148"/>
                </a:cubicBezTo>
                <a:cubicBezTo>
                  <a:pt x="858" y="149"/>
                  <a:pt x="858" y="150"/>
                  <a:pt x="857" y="151"/>
                </a:cubicBezTo>
                <a:cubicBezTo>
                  <a:pt x="857" y="151"/>
                  <a:pt x="858" y="151"/>
                  <a:pt x="858" y="151"/>
                </a:cubicBezTo>
                <a:cubicBezTo>
                  <a:pt x="858" y="152"/>
                  <a:pt x="858" y="154"/>
                  <a:pt x="858" y="156"/>
                </a:cubicBezTo>
                <a:cubicBezTo>
                  <a:pt x="858" y="156"/>
                  <a:pt x="858" y="155"/>
                  <a:pt x="859" y="156"/>
                </a:cubicBezTo>
                <a:close/>
              </a:path>
            </a:pathLst>
          </a:custGeom>
          <a:solidFill>
            <a:srgbClr val="EF9032"/>
          </a:solidFill>
          <a:ln>
            <a:noFill/>
          </a:ln>
        </p:spPr>
        <p:txBody>
          <a:bodyPr vert="horz" wrap="square" lIns="91416" tIns="45708" rIns="91416" bIns="45708" numCol="1" anchor="t" anchorCtr="0" compatLnSpc="1">
            <a:prstTxWarp prst="textNoShape">
              <a:avLst/>
            </a:prstTxWarp>
          </a:bodyPr>
          <a:lstStyle/>
          <a:p>
            <a:pPr defTabSz="1218938"/>
            <a:endParaRPr lang="en-US" sz="2399">
              <a:solidFill>
                <a:prstClr val="black"/>
              </a:solidFill>
            </a:endParaRPr>
          </a:p>
        </p:txBody>
      </p:sp>
      <p:sp>
        <p:nvSpPr>
          <p:cNvPr id="19" name="Rectangle 18">
            <a:extLst>
              <a:ext uri="{FF2B5EF4-FFF2-40B4-BE49-F238E27FC236}">
                <a16:creationId xmlns:a16="http://schemas.microsoft.com/office/drawing/2014/main" id="{3969388F-E2FC-4C24-BEBE-9548D1C2895F}"/>
              </a:ext>
            </a:extLst>
          </p:cNvPr>
          <p:cNvSpPr/>
          <p:nvPr/>
        </p:nvSpPr>
        <p:spPr>
          <a:xfrm>
            <a:off x="7099176" y="4474840"/>
            <a:ext cx="2808312" cy="818340"/>
          </a:xfrm>
          <a:prstGeom prst="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3456"/>
          </a:p>
        </p:txBody>
      </p:sp>
    </p:spTree>
    <p:extLst>
      <p:ext uri="{BB962C8B-B14F-4D97-AF65-F5344CB8AC3E}">
        <p14:creationId xmlns:p14="http://schemas.microsoft.com/office/powerpoint/2010/main" val="100036759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1000"/>
                                        <p:tgtEl>
                                          <p:spTgt spid="19"/>
                                        </p:tgtEl>
                                      </p:cBhvr>
                                    </p:animEffect>
                                    <p:anim calcmode="lin" valueType="num">
                                      <p:cBhvr>
                                        <p:cTn id="18" dur="1000" fill="hold"/>
                                        <p:tgtEl>
                                          <p:spTgt spid="19"/>
                                        </p:tgtEl>
                                        <p:attrNameLst>
                                          <p:attrName>ppt_x</p:attrName>
                                        </p:attrNameLst>
                                      </p:cBhvr>
                                      <p:tavLst>
                                        <p:tav tm="0">
                                          <p:val>
                                            <p:strVal val="#ppt_x"/>
                                          </p:val>
                                        </p:tav>
                                        <p:tav tm="100000">
                                          <p:val>
                                            <p:strVal val="#ppt_x"/>
                                          </p:val>
                                        </p:tav>
                                      </p:tavLst>
                                    </p:anim>
                                    <p:anim calcmode="lin" valueType="num">
                                      <p:cBhvr>
                                        <p:cTn id="1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animBg="1"/>
      <p:bldP spid="1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2670684" y="2803525"/>
            <a:ext cx="9289032" cy="1877437"/>
          </a:xfrm>
          <a:prstGeom prst="rect">
            <a:avLst/>
          </a:prstGeom>
          <a:solidFill>
            <a:schemeClr val="bg1"/>
          </a:solidFill>
          <a:ln>
            <a:solidFill>
              <a:srgbClr val="F3ECDF"/>
            </a:solidFill>
          </a:ln>
          <a:effectLst>
            <a:outerShdw blurRad="50800" dist="38100" dir="2700000" algn="tl" rotWithShape="0">
              <a:prstClr val="black">
                <a:alpha val="40000"/>
              </a:prstClr>
            </a:outerShdw>
          </a:effectLst>
        </p:spPr>
        <p:txBody>
          <a:bodyPr wrap="square" lIns="182880" tIns="91440" rIns="182880" bIns="91440" rtlCol="0" anchor="ctr">
            <a:spAutoFit/>
          </a:bodyPr>
          <a:lstStyle>
            <a:defPPr>
              <a:defRPr lang="en-US"/>
            </a:defPPr>
            <a:lvl1pPr algn="ctr">
              <a:defRPr sz="1400">
                <a:solidFill>
                  <a:srgbClr val="821F00"/>
                </a:solidFill>
                <a:latin typeface="Titillium Web" panose="00000500000000000000" pitchFamily="2" charset="0"/>
              </a:defRPr>
            </a:lvl1pPr>
          </a:lstStyle>
          <a:p>
            <a:pPr algn="l"/>
            <a:r>
              <a:rPr lang="it-IT" sz="1600" b="1" dirty="0">
                <a:solidFill>
                  <a:srgbClr val="002060"/>
                </a:solidFill>
              </a:rPr>
              <a:t>ACCESSO E SELEZIONE ISTANZA………………………………………………....................................3</a:t>
            </a:r>
            <a:endParaRPr lang="en-US" sz="1600" b="1" dirty="0">
              <a:solidFill>
                <a:srgbClr val="002060"/>
              </a:solidFill>
            </a:endParaRPr>
          </a:p>
          <a:p>
            <a:pPr algn="l"/>
            <a:r>
              <a:rPr lang="it-IT" sz="1600" b="1" dirty="0">
                <a:solidFill>
                  <a:srgbClr val="002060"/>
                </a:solidFill>
              </a:rPr>
              <a:t>GRADUATORIE DI II FASCIA E TITOLI DI ACCESSO...............................................................9</a:t>
            </a:r>
            <a:endParaRPr lang="en-US" sz="1600" dirty="0">
              <a:solidFill>
                <a:srgbClr val="002060"/>
              </a:solidFill>
            </a:endParaRPr>
          </a:p>
          <a:p>
            <a:pPr algn="l"/>
            <a:r>
              <a:rPr lang="it-IT" sz="1600" b="1" dirty="0">
                <a:solidFill>
                  <a:srgbClr val="002060"/>
                </a:solidFill>
              </a:rPr>
              <a:t>DICHIARAZIONI RELATIVE ALL’ABILITAZIONE/SPECIALIZZAZIONE CONSEGUITA .........13</a:t>
            </a:r>
            <a:endParaRPr lang="en-US" sz="1600" dirty="0">
              <a:solidFill>
                <a:srgbClr val="002060"/>
              </a:solidFill>
            </a:endParaRPr>
          </a:p>
          <a:p>
            <a:pPr algn="l"/>
            <a:r>
              <a:rPr lang="it-IT" sz="1600" b="1" dirty="0">
                <a:solidFill>
                  <a:srgbClr val="002060"/>
                </a:solidFill>
              </a:rPr>
              <a:t>DICHIARAZIONI RELATIVE AL CONSEGUIMENTO DEL TITOLO MONTESSORI, PIZZIGONI O AGAZZI.................................................................................................................................20</a:t>
            </a:r>
            <a:endParaRPr lang="en-US" sz="1600" dirty="0">
              <a:solidFill>
                <a:srgbClr val="002060"/>
              </a:solidFill>
            </a:endParaRPr>
          </a:p>
          <a:p>
            <a:pPr algn="l"/>
            <a:r>
              <a:rPr lang="it-IT" sz="1600" b="1" dirty="0">
                <a:solidFill>
                  <a:srgbClr val="002060"/>
                </a:solidFill>
              </a:rPr>
              <a:t>INOLTRO E ANNULLO DELLA DOMANDA............................................................................26</a:t>
            </a:r>
            <a:endParaRPr lang="en-US" sz="1600" dirty="0">
              <a:solidFill>
                <a:srgbClr val="002060"/>
              </a:solidFill>
            </a:endParaRPr>
          </a:p>
          <a:p>
            <a:r>
              <a:rPr lang="en-US" dirty="0"/>
              <a:t> </a:t>
            </a:r>
          </a:p>
        </p:txBody>
      </p:sp>
      <p:sp>
        <p:nvSpPr>
          <p:cNvPr id="17" name="Title 1"/>
          <p:cNvSpPr txBox="1">
            <a:spLocks/>
          </p:cNvSpPr>
          <p:nvPr/>
        </p:nvSpPr>
        <p:spPr>
          <a:xfrm>
            <a:off x="685800" y="362785"/>
            <a:ext cx="13258800" cy="666725"/>
          </a:xfrm>
          <a:prstGeom prst="rect">
            <a:avLst/>
          </a:prstGeom>
        </p:spPr>
        <p:txBody>
          <a:bodyPr vert="horz" lIns="0" tIns="0" rIns="0" bIns="0" rtlCol="0" anchor="t" anchorCtr="0">
            <a:normAutofit/>
          </a:bodyPr>
          <a:lstStyle>
            <a:defPPr>
              <a:defRPr lang="en-US"/>
            </a:defPPr>
            <a:lvl1pPr>
              <a:lnSpc>
                <a:spcPct val="85000"/>
              </a:lnSpc>
              <a:spcBef>
                <a:spcPct val="0"/>
              </a:spcBef>
              <a:buNone/>
              <a:defRPr sz="3200" b="1">
                <a:solidFill>
                  <a:srgbClr val="002060"/>
                </a:solidFill>
                <a:latin typeface="Titillium Web" panose="00000500000000000000" pitchFamily="2" charset="0"/>
                <a:ea typeface="+mj-ea"/>
                <a:cs typeface="+mj-cs"/>
              </a:defRPr>
            </a:lvl1pPr>
          </a:lstStyle>
          <a:p>
            <a:r>
              <a:rPr lang="it-IT" dirty="0"/>
              <a:t>INDICE</a:t>
            </a:r>
          </a:p>
        </p:txBody>
      </p:sp>
      <p:sp>
        <p:nvSpPr>
          <p:cNvPr id="18" name="Rectangle 17">
            <a:extLst>
              <a:ext uri="{FF2B5EF4-FFF2-40B4-BE49-F238E27FC236}">
                <a16:creationId xmlns:a16="http://schemas.microsoft.com/office/drawing/2014/main" id="{D5D8B864-2E75-4DF3-B36F-6CBF6643A982}"/>
              </a:ext>
            </a:extLst>
          </p:cNvPr>
          <p:cNvSpPr/>
          <p:nvPr/>
        </p:nvSpPr>
        <p:spPr>
          <a:xfrm>
            <a:off x="0" y="867097"/>
            <a:ext cx="7282052" cy="72008"/>
          </a:xfrm>
          <a:prstGeom prst="rect">
            <a:avLst/>
          </a:prstGeom>
          <a:gradFill flip="none" rotWithShape="1">
            <a:gsLst>
              <a:gs pos="0">
                <a:srgbClr val="0070C0"/>
              </a:gs>
              <a:gs pos="100000">
                <a:schemeClr val="bg1"/>
              </a:gs>
            </a:gsLst>
            <a:lin ang="0" scaled="1"/>
            <a:tileRect/>
          </a:gradFill>
          <a:ln>
            <a:noFill/>
          </a:ln>
        </p:spPr>
        <p:style>
          <a:lnRef idx="0">
            <a:schemeClr val="accent1"/>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702344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4630400" cy="8229600"/>
          </a:xfrm>
          <a:prstGeom prst="rect">
            <a:avLst/>
          </a:prstGeom>
          <a:solidFill>
            <a:srgbClr val="0065CE"/>
          </a:solidFill>
          <a:ln>
            <a:noFill/>
          </a:ln>
        </p:spPr>
        <p:style>
          <a:lnRef idx="0">
            <a:schemeClr val="accent1"/>
          </a:lnRef>
          <a:fillRef idx="1">
            <a:schemeClr val="accent1"/>
          </a:fillRef>
          <a:effectRef idx="0">
            <a:schemeClr val="accent1"/>
          </a:effectRef>
          <a:fontRef idx="minor">
            <a:schemeClr val="lt1"/>
          </a:fontRef>
        </p:style>
        <p:txBody>
          <a:bodyPr rtlCol="0" anchor="ctr"/>
          <a:lstStyle/>
          <a:p>
            <a:pPr algn="ctr"/>
            <a:endParaRPr lang="it-IT"/>
          </a:p>
        </p:txBody>
      </p:sp>
      <p:sp>
        <p:nvSpPr>
          <p:cNvPr id="9" name="Title 1"/>
          <p:cNvSpPr>
            <a:spLocks noGrp="1"/>
          </p:cNvSpPr>
          <p:nvPr>
            <p:ph type="title" idx="4294967295"/>
          </p:nvPr>
        </p:nvSpPr>
        <p:spPr>
          <a:xfrm>
            <a:off x="685800" y="1018456"/>
            <a:ext cx="13258800" cy="1224136"/>
          </a:xfrm>
          <a:prstGeom prst="rect">
            <a:avLst/>
          </a:prstGeom>
        </p:spPr>
        <p:txBody>
          <a:bodyPr>
            <a:normAutofit/>
          </a:bodyPr>
          <a:lstStyle/>
          <a:p>
            <a:r>
              <a:rPr lang="it-IT" sz="40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DICHIARAZIONI RELATIVE AL CONSEGUIMENTO DEL TITOLO MONTESSORI, PIZZIGONI O AGAZZI</a:t>
            </a:r>
            <a:endParaRPr lang="it-IT" sz="4000" dirty="0">
              <a:solidFill>
                <a:schemeClr val="bg1"/>
              </a:solidFill>
              <a:latin typeface="Titillium Web" panose="00000500000000000000" pitchFamily="2" charset="0"/>
            </a:endParaRPr>
          </a:p>
        </p:txBody>
      </p:sp>
      <p:pic>
        <p:nvPicPr>
          <p:cNvPr id="6" name="Picture 5" descr="A picture containing drawing&#10;&#10;Description automatically generated">
            <a:extLst>
              <a:ext uri="{FF2B5EF4-FFF2-40B4-BE49-F238E27FC236}">
                <a16:creationId xmlns:a16="http://schemas.microsoft.com/office/drawing/2014/main" id="{382611A4-7C89-44F7-8660-96EB3FA22FF2}"/>
              </a:ext>
            </a:extLst>
          </p:cNvPr>
          <p:cNvPicPr>
            <a:picLocks noChangeAspect="1"/>
          </p:cNvPicPr>
          <p:nvPr/>
        </p:nvPicPr>
        <p:blipFill>
          <a:blip r:embed="rId3">
            <a:alphaModFix amt="26000"/>
            <a:extLst>
              <a:ext uri="{BEBA8EAE-BF5A-486C-A8C5-ECC9F3942E4B}">
                <a14:imgProps xmlns:a14="http://schemas.microsoft.com/office/drawing/2010/main">
                  <a14:imgLayer r:embed="rId4">
                    <a14:imgEffect>
                      <a14:sharpenSoften amount="-100000"/>
                    </a14:imgEffect>
                  </a14:imgLayer>
                </a14:imgProps>
              </a:ext>
            </a:extLst>
          </a:blip>
          <a:stretch>
            <a:fillRect/>
          </a:stretch>
        </p:blipFill>
        <p:spPr>
          <a:xfrm>
            <a:off x="4650905" y="1557606"/>
            <a:ext cx="10322396" cy="7235326"/>
          </a:xfrm>
          <a:prstGeom prst="rect">
            <a:avLst/>
          </a:prstGeom>
        </p:spPr>
      </p:pic>
    </p:spTree>
    <p:extLst>
      <p:ext uri="{BB962C8B-B14F-4D97-AF65-F5344CB8AC3E}">
        <p14:creationId xmlns:p14="http://schemas.microsoft.com/office/powerpoint/2010/main" val="364597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
          <p:cNvSpPr txBox="1">
            <a:spLocks/>
          </p:cNvSpPr>
          <p:nvPr/>
        </p:nvSpPr>
        <p:spPr>
          <a:xfrm>
            <a:off x="685800" y="228443"/>
            <a:ext cx="13258800" cy="801068"/>
          </a:xfrm>
          <a:prstGeom prst="rect">
            <a:avLst/>
          </a:prstGeom>
        </p:spPr>
        <p:txBody>
          <a:bodyPr vert="horz" lIns="0" tIns="0" rIns="0" bIns="0" rtlCol="0" anchor="t" anchorCtr="0">
            <a:normAutofit lnSpcReduction="10000"/>
          </a:bodyPr>
          <a:lstStyle>
            <a:lvl1pPr>
              <a:lnSpc>
                <a:spcPct val="85000"/>
              </a:lnSpc>
              <a:spcBef>
                <a:spcPct val="0"/>
              </a:spcBef>
              <a:buNone/>
              <a:defRPr sz="3200" b="1">
                <a:solidFill>
                  <a:srgbClr val="002060"/>
                </a:solidFill>
                <a:latin typeface="Titillium Web" panose="00000500000000000000" pitchFamily="2" charset="0"/>
                <a:ea typeface="+mj-ea"/>
                <a:cs typeface="+mj-cs"/>
              </a:defRPr>
            </a:lvl1pPr>
          </a:lstStyle>
          <a:p>
            <a:r>
              <a:rPr lang="it-IT" dirty="0"/>
              <a:t>DICHIARAZIONI RELATIVE AL CONSEGUIMENTO DEL TITOLO </a:t>
            </a:r>
          </a:p>
          <a:p>
            <a:r>
              <a:rPr lang="it-IT" dirty="0"/>
              <a:t>MONTESSORI, PIZZIGONI O AGAZZI</a:t>
            </a:r>
          </a:p>
        </p:txBody>
      </p:sp>
      <p:sp>
        <p:nvSpPr>
          <p:cNvPr id="20" name="Rectangle 19">
            <a:extLst>
              <a:ext uri="{FF2B5EF4-FFF2-40B4-BE49-F238E27FC236}">
                <a16:creationId xmlns:a16="http://schemas.microsoft.com/office/drawing/2014/main" id="{FC0A3085-4E39-4FE3-BA98-E5BE27E66382}"/>
              </a:ext>
            </a:extLst>
          </p:cNvPr>
          <p:cNvSpPr/>
          <p:nvPr/>
        </p:nvSpPr>
        <p:spPr>
          <a:xfrm>
            <a:off x="0" y="867097"/>
            <a:ext cx="7282052" cy="72008"/>
          </a:xfrm>
          <a:prstGeom prst="rect">
            <a:avLst/>
          </a:prstGeom>
          <a:gradFill flip="none" rotWithShape="1">
            <a:gsLst>
              <a:gs pos="0">
                <a:srgbClr val="0070C0"/>
              </a:gs>
              <a:gs pos="100000">
                <a:schemeClr val="bg1"/>
              </a:gs>
            </a:gsLst>
            <a:lin ang="0" scaled="1"/>
            <a:tileRect/>
          </a:gradFill>
          <a:ln>
            <a:noFill/>
          </a:ln>
        </p:spPr>
        <p:style>
          <a:lnRef idx="0">
            <a:schemeClr val="accent1"/>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F0A2C46B-AA2D-4A75-AFD6-463F30D6228B}"/>
              </a:ext>
            </a:extLst>
          </p:cNvPr>
          <p:cNvPicPr>
            <a:picLocks noChangeAspect="1"/>
          </p:cNvPicPr>
          <p:nvPr/>
        </p:nvPicPr>
        <p:blipFill>
          <a:blip r:embed="rId3"/>
          <a:stretch>
            <a:fillRect/>
          </a:stretch>
        </p:blipFill>
        <p:spPr>
          <a:xfrm>
            <a:off x="3687851" y="1244903"/>
            <a:ext cx="7188402" cy="5785966"/>
          </a:xfrm>
          <a:prstGeom prst="rect">
            <a:avLst/>
          </a:prstGeom>
        </p:spPr>
      </p:pic>
      <p:sp>
        <p:nvSpPr>
          <p:cNvPr id="9" name="TextBox 8">
            <a:extLst>
              <a:ext uri="{FF2B5EF4-FFF2-40B4-BE49-F238E27FC236}">
                <a16:creationId xmlns:a16="http://schemas.microsoft.com/office/drawing/2014/main" id="{5196DD39-9C76-4B93-935A-B3943C390FE7}"/>
              </a:ext>
            </a:extLst>
          </p:cNvPr>
          <p:cNvSpPr txBox="1"/>
          <p:nvPr/>
        </p:nvSpPr>
        <p:spPr>
          <a:xfrm>
            <a:off x="618456" y="3149502"/>
            <a:ext cx="2664296" cy="1692771"/>
          </a:xfrm>
          <a:prstGeom prst="rect">
            <a:avLst/>
          </a:prstGeom>
          <a:solidFill>
            <a:schemeClr val="accent3">
              <a:lumMod val="20000"/>
              <a:lumOff val="80000"/>
            </a:schemeClr>
          </a:solidFill>
          <a:ln>
            <a:solidFill>
              <a:srgbClr val="F3ECDF"/>
            </a:solidFill>
          </a:ln>
          <a:effectLst>
            <a:outerShdw blurRad="50800" dist="38100" dir="2700000" algn="tl" rotWithShape="0">
              <a:prstClr val="black">
                <a:alpha val="40000"/>
              </a:prstClr>
            </a:outerShdw>
          </a:effectLst>
        </p:spPr>
        <p:txBody>
          <a:bodyPr wrap="square" lIns="182880" tIns="91440" rIns="182880" bIns="91440" rtlCol="0" anchor="ctr">
            <a:spAutoFit/>
          </a:bodyPr>
          <a:lstStyle>
            <a:defPPr>
              <a:defRPr lang="en-US"/>
            </a:defPPr>
            <a:lvl1pPr algn="ctr">
              <a:defRPr sz="1400">
                <a:solidFill>
                  <a:srgbClr val="821F00"/>
                </a:solidFill>
                <a:latin typeface="Titillium Web" panose="00000500000000000000" pitchFamily="2" charset="0"/>
              </a:defRPr>
            </a:lvl1pPr>
          </a:lstStyle>
          <a:p>
            <a:r>
              <a:rPr lang="it-IT" dirty="0"/>
              <a:t>Nella sezione ‘</a:t>
            </a:r>
            <a:r>
              <a:rPr lang="it-IT" b="1" dirty="0"/>
              <a:t>Dichiarazioni relative al conseguimento del titolo Montessori, Pizzigoni o Agazzi’</a:t>
            </a:r>
            <a:r>
              <a:rPr lang="it-IT" dirty="0"/>
              <a:t> è possibile inserire la dichiarazione relativa al conseguimento del titolo del metodo differenziato</a:t>
            </a:r>
          </a:p>
        </p:txBody>
      </p:sp>
      <p:sp>
        <p:nvSpPr>
          <p:cNvPr id="8" name="Freeform 19">
            <a:extLst>
              <a:ext uri="{FF2B5EF4-FFF2-40B4-BE49-F238E27FC236}">
                <a16:creationId xmlns:a16="http://schemas.microsoft.com/office/drawing/2014/main" id="{F80208B1-9C8C-46B2-8428-DBFDA6D79B18}"/>
              </a:ext>
            </a:extLst>
          </p:cNvPr>
          <p:cNvSpPr>
            <a:spLocks noChangeAspect="1" noEditPoints="1"/>
          </p:cNvSpPr>
          <p:nvPr/>
        </p:nvSpPr>
        <p:spPr bwMode="auto">
          <a:xfrm rot="1108003" flipV="1">
            <a:off x="1283105" y="4983633"/>
            <a:ext cx="2729652" cy="464054"/>
          </a:xfrm>
          <a:custGeom>
            <a:avLst/>
            <a:gdLst>
              <a:gd name="T0" fmla="*/ 715 w 868"/>
              <a:gd name="T1" fmla="*/ 128 h 351"/>
              <a:gd name="T2" fmla="*/ 363 w 868"/>
              <a:gd name="T3" fmla="*/ 50 h 351"/>
              <a:gd name="T4" fmla="*/ 226 w 868"/>
              <a:gd name="T5" fmla="*/ 94 h 351"/>
              <a:gd name="T6" fmla="*/ 155 w 868"/>
              <a:gd name="T7" fmla="*/ 112 h 351"/>
              <a:gd name="T8" fmla="*/ 111 w 868"/>
              <a:gd name="T9" fmla="*/ 138 h 351"/>
              <a:gd name="T10" fmla="*/ 85 w 868"/>
              <a:gd name="T11" fmla="*/ 163 h 351"/>
              <a:gd name="T12" fmla="*/ 104 w 868"/>
              <a:gd name="T13" fmla="*/ 185 h 351"/>
              <a:gd name="T14" fmla="*/ 69 w 868"/>
              <a:gd name="T15" fmla="*/ 174 h 351"/>
              <a:gd name="T16" fmla="*/ 92 w 868"/>
              <a:gd name="T17" fmla="*/ 203 h 351"/>
              <a:gd name="T18" fmla="*/ 66 w 868"/>
              <a:gd name="T19" fmla="*/ 192 h 351"/>
              <a:gd name="T20" fmla="*/ 75 w 868"/>
              <a:gd name="T21" fmla="*/ 207 h 351"/>
              <a:gd name="T22" fmla="*/ 72 w 868"/>
              <a:gd name="T23" fmla="*/ 224 h 351"/>
              <a:gd name="T24" fmla="*/ 64 w 868"/>
              <a:gd name="T25" fmla="*/ 228 h 351"/>
              <a:gd name="T26" fmla="*/ 29 w 868"/>
              <a:gd name="T27" fmla="*/ 217 h 351"/>
              <a:gd name="T28" fmla="*/ 31 w 868"/>
              <a:gd name="T29" fmla="*/ 228 h 351"/>
              <a:gd name="T30" fmla="*/ 53 w 868"/>
              <a:gd name="T31" fmla="*/ 253 h 351"/>
              <a:gd name="T32" fmla="*/ 36 w 868"/>
              <a:gd name="T33" fmla="*/ 257 h 351"/>
              <a:gd name="T34" fmla="*/ 774 w 868"/>
              <a:gd name="T35" fmla="*/ 258 h 351"/>
              <a:gd name="T36" fmla="*/ 640 w 868"/>
              <a:gd name="T37" fmla="*/ 136 h 351"/>
              <a:gd name="T38" fmla="*/ 376 w 868"/>
              <a:gd name="T39" fmla="*/ 47 h 351"/>
              <a:gd name="T40" fmla="*/ 235 w 868"/>
              <a:gd name="T41" fmla="*/ 76 h 351"/>
              <a:gd name="T42" fmla="*/ 221 w 868"/>
              <a:gd name="T43" fmla="*/ 70 h 351"/>
              <a:gd name="T44" fmla="*/ 180 w 868"/>
              <a:gd name="T45" fmla="*/ 89 h 351"/>
              <a:gd name="T46" fmla="*/ 168 w 868"/>
              <a:gd name="T47" fmla="*/ 110 h 351"/>
              <a:gd name="T48" fmla="*/ 140 w 868"/>
              <a:gd name="T49" fmla="*/ 145 h 351"/>
              <a:gd name="T50" fmla="*/ 81 w 868"/>
              <a:gd name="T51" fmla="*/ 192 h 351"/>
              <a:gd name="T52" fmla="*/ 126 w 868"/>
              <a:gd name="T53" fmla="*/ 134 h 351"/>
              <a:gd name="T54" fmla="*/ 253 w 868"/>
              <a:gd name="T55" fmla="*/ 36 h 351"/>
              <a:gd name="T56" fmla="*/ 399 w 868"/>
              <a:gd name="T57" fmla="*/ 2 h 351"/>
              <a:gd name="T58" fmla="*/ 510 w 868"/>
              <a:gd name="T59" fmla="*/ 14 h 351"/>
              <a:gd name="T60" fmla="*/ 732 w 868"/>
              <a:gd name="T61" fmla="*/ 145 h 351"/>
              <a:gd name="T62" fmla="*/ 794 w 868"/>
              <a:gd name="T63" fmla="*/ 260 h 351"/>
              <a:gd name="T64" fmla="*/ 787 w 868"/>
              <a:gd name="T65" fmla="*/ 222 h 351"/>
              <a:gd name="T66" fmla="*/ 721 w 868"/>
              <a:gd name="T67" fmla="*/ 150 h 351"/>
              <a:gd name="T68" fmla="*/ 533 w 868"/>
              <a:gd name="T69" fmla="*/ 22 h 351"/>
              <a:gd name="T70" fmla="*/ 380 w 868"/>
              <a:gd name="T71" fmla="*/ 47 h 351"/>
              <a:gd name="T72" fmla="*/ 307 w 868"/>
              <a:gd name="T73" fmla="*/ 53 h 351"/>
              <a:gd name="T74" fmla="*/ 281 w 868"/>
              <a:gd name="T75" fmla="*/ 47 h 351"/>
              <a:gd name="T76" fmla="*/ 242 w 868"/>
              <a:gd name="T77" fmla="*/ 43 h 351"/>
              <a:gd name="T78" fmla="*/ 222 w 868"/>
              <a:gd name="T79" fmla="*/ 51 h 351"/>
              <a:gd name="T80" fmla="*/ 197 w 868"/>
              <a:gd name="T81" fmla="*/ 73 h 351"/>
              <a:gd name="T82" fmla="*/ 164 w 868"/>
              <a:gd name="T83" fmla="*/ 99 h 351"/>
              <a:gd name="T84" fmla="*/ 142 w 868"/>
              <a:gd name="T85" fmla="*/ 117 h 351"/>
              <a:gd name="T86" fmla="*/ 141 w 868"/>
              <a:gd name="T87" fmla="*/ 138 h 351"/>
              <a:gd name="T88" fmla="*/ 124 w 868"/>
              <a:gd name="T89" fmla="*/ 129 h 351"/>
              <a:gd name="T90" fmla="*/ 113 w 868"/>
              <a:gd name="T91" fmla="*/ 142 h 351"/>
              <a:gd name="T92" fmla="*/ 337 w 868"/>
              <a:gd name="T93" fmla="*/ 9 h 351"/>
              <a:gd name="T94" fmla="*/ 168 w 868"/>
              <a:gd name="T95" fmla="*/ 125 h 351"/>
              <a:gd name="T96" fmla="*/ 197 w 868"/>
              <a:gd name="T97" fmla="*/ 105 h 351"/>
              <a:gd name="T98" fmla="*/ 131 w 868"/>
              <a:gd name="T99" fmla="*/ 159 h 351"/>
              <a:gd name="T100" fmla="*/ 88 w 868"/>
              <a:gd name="T101" fmla="*/ 171 h 351"/>
              <a:gd name="T102" fmla="*/ 85 w 868"/>
              <a:gd name="T103" fmla="*/ 191 h 351"/>
              <a:gd name="T104" fmla="*/ 79 w 868"/>
              <a:gd name="T105" fmla="*/ 215 h 351"/>
              <a:gd name="T106" fmla="*/ 48 w 868"/>
              <a:gd name="T107" fmla="*/ 193 h 351"/>
              <a:gd name="T108" fmla="*/ 64 w 868"/>
              <a:gd name="T109" fmla="*/ 238 h 351"/>
              <a:gd name="T110" fmla="*/ 17 w 868"/>
              <a:gd name="T111" fmla="*/ 235 h 351"/>
              <a:gd name="T112" fmla="*/ 87 w 868"/>
              <a:gd name="T113" fmla="*/ 158 h 351"/>
              <a:gd name="T114" fmla="*/ 865 w 868"/>
              <a:gd name="T115" fmla="*/ 172 h 351"/>
              <a:gd name="T116" fmla="*/ 859 w 868"/>
              <a:gd name="T117" fmla="*/ 117 h 351"/>
              <a:gd name="T118" fmla="*/ 782 w 868"/>
              <a:gd name="T119" fmla="*/ 277 h 351"/>
              <a:gd name="T120" fmla="*/ 841 w 868"/>
              <a:gd name="T121" fmla="*/ 164 h 351"/>
              <a:gd name="T122" fmla="*/ 861 w 868"/>
              <a:gd name="T123" fmla="*/ 201 h 351"/>
              <a:gd name="T124" fmla="*/ 666 w 868"/>
              <a:gd name="T125" fmla="*/ 296 h 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68" h="351">
                <a:moveTo>
                  <a:pt x="813" y="278"/>
                </a:moveTo>
                <a:cubicBezTo>
                  <a:pt x="812" y="276"/>
                  <a:pt x="811" y="275"/>
                  <a:pt x="812" y="275"/>
                </a:cubicBezTo>
                <a:cubicBezTo>
                  <a:pt x="813" y="277"/>
                  <a:pt x="813" y="278"/>
                  <a:pt x="813" y="278"/>
                </a:cubicBezTo>
                <a:close/>
                <a:moveTo>
                  <a:pt x="812" y="266"/>
                </a:moveTo>
                <a:cubicBezTo>
                  <a:pt x="813" y="269"/>
                  <a:pt x="814" y="269"/>
                  <a:pt x="814" y="271"/>
                </a:cubicBezTo>
                <a:cubicBezTo>
                  <a:pt x="813" y="267"/>
                  <a:pt x="813" y="271"/>
                  <a:pt x="813" y="270"/>
                </a:cubicBezTo>
                <a:cubicBezTo>
                  <a:pt x="815" y="276"/>
                  <a:pt x="814" y="270"/>
                  <a:pt x="815" y="272"/>
                </a:cubicBezTo>
                <a:cubicBezTo>
                  <a:pt x="814" y="268"/>
                  <a:pt x="813" y="267"/>
                  <a:pt x="812" y="266"/>
                </a:cubicBezTo>
                <a:close/>
                <a:moveTo>
                  <a:pt x="781" y="282"/>
                </a:moveTo>
                <a:cubicBezTo>
                  <a:pt x="782" y="285"/>
                  <a:pt x="783" y="285"/>
                  <a:pt x="784" y="284"/>
                </a:cubicBezTo>
                <a:cubicBezTo>
                  <a:pt x="782" y="282"/>
                  <a:pt x="782" y="282"/>
                  <a:pt x="781" y="282"/>
                </a:cubicBezTo>
                <a:close/>
                <a:moveTo>
                  <a:pt x="798" y="267"/>
                </a:moveTo>
                <a:cubicBezTo>
                  <a:pt x="798" y="268"/>
                  <a:pt x="801" y="272"/>
                  <a:pt x="801" y="272"/>
                </a:cubicBezTo>
                <a:cubicBezTo>
                  <a:pt x="801" y="269"/>
                  <a:pt x="799" y="267"/>
                  <a:pt x="798" y="267"/>
                </a:cubicBezTo>
                <a:close/>
                <a:moveTo>
                  <a:pt x="791" y="270"/>
                </a:moveTo>
                <a:cubicBezTo>
                  <a:pt x="791" y="272"/>
                  <a:pt x="793" y="275"/>
                  <a:pt x="793" y="276"/>
                </a:cubicBezTo>
                <a:cubicBezTo>
                  <a:pt x="793" y="274"/>
                  <a:pt x="791" y="271"/>
                  <a:pt x="791" y="270"/>
                </a:cubicBezTo>
                <a:close/>
                <a:moveTo>
                  <a:pt x="789" y="269"/>
                </a:moveTo>
                <a:cubicBezTo>
                  <a:pt x="788" y="269"/>
                  <a:pt x="791" y="272"/>
                  <a:pt x="790" y="273"/>
                </a:cubicBezTo>
                <a:cubicBezTo>
                  <a:pt x="789" y="270"/>
                  <a:pt x="788" y="270"/>
                  <a:pt x="787" y="270"/>
                </a:cubicBezTo>
                <a:cubicBezTo>
                  <a:pt x="789" y="273"/>
                  <a:pt x="790" y="274"/>
                  <a:pt x="791" y="276"/>
                </a:cubicBezTo>
                <a:cubicBezTo>
                  <a:pt x="792" y="276"/>
                  <a:pt x="792" y="274"/>
                  <a:pt x="793" y="276"/>
                </a:cubicBezTo>
                <a:cubicBezTo>
                  <a:pt x="792" y="273"/>
                  <a:pt x="791" y="272"/>
                  <a:pt x="789" y="269"/>
                </a:cubicBezTo>
                <a:close/>
                <a:moveTo>
                  <a:pt x="801" y="266"/>
                </a:moveTo>
                <a:cubicBezTo>
                  <a:pt x="800" y="266"/>
                  <a:pt x="800" y="268"/>
                  <a:pt x="801" y="271"/>
                </a:cubicBezTo>
                <a:cubicBezTo>
                  <a:pt x="802" y="271"/>
                  <a:pt x="801" y="267"/>
                  <a:pt x="801" y="266"/>
                </a:cubicBezTo>
                <a:close/>
                <a:moveTo>
                  <a:pt x="799" y="270"/>
                </a:moveTo>
                <a:cubicBezTo>
                  <a:pt x="799" y="270"/>
                  <a:pt x="798" y="270"/>
                  <a:pt x="798" y="269"/>
                </a:cubicBezTo>
                <a:cubicBezTo>
                  <a:pt x="797" y="269"/>
                  <a:pt x="797" y="270"/>
                  <a:pt x="798" y="272"/>
                </a:cubicBezTo>
                <a:cubicBezTo>
                  <a:pt x="798" y="271"/>
                  <a:pt x="800" y="273"/>
                  <a:pt x="799" y="270"/>
                </a:cubicBezTo>
                <a:close/>
                <a:moveTo>
                  <a:pt x="770" y="269"/>
                </a:moveTo>
                <a:cubicBezTo>
                  <a:pt x="771" y="271"/>
                  <a:pt x="772" y="272"/>
                  <a:pt x="773" y="272"/>
                </a:cubicBezTo>
                <a:cubicBezTo>
                  <a:pt x="772" y="270"/>
                  <a:pt x="771" y="269"/>
                  <a:pt x="770" y="269"/>
                </a:cubicBezTo>
                <a:close/>
                <a:moveTo>
                  <a:pt x="807" y="248"/>
                </a:moveTo>
                <a:cubicBezTo>
                  <a:pt x="808" y="250"/>
                  <a:pt x="810" y="253"/>
                  <a:pt x="810" y="252"/>
                </a:cubicBezTo>
                <a:cubicBezTo>
                  <a:pt x="809" y="249"/>
                  <a:pt x="808" y="247"/>
                  <a:pt x="807" y="248"/>
                </a:cubicBezTo>
                <a:close/>
                <a:moveTo>
                  <a:pt x="802" y="246"/>
                </a:moveTo>
                <a:cubicBezTo>
                  <a:pt x="803" y="247"/>
                  <a:pt x="803" y="248"/>
                  <a:pt x="804" y="251"/>
                </a:cubicBezTo>
                <a:cubicBezTo>
                  <a:pt x="805" y="251"/>
                  <a:pt x="803" y="245"/>
                  <a:pt x="802" y="246"/>
                </a:cubicBezTo>
                <a:close/>
                <a:moveTo>
                  <a:pt x="805" y="245"/>
                </a:moveTo>
                <a:cubicBezTo>
                  <a:pt x="803" y="240"/>
                  <a:pt x="804" y="239"/>
                  <a:pt x="802" y="235"/>
                </a:cubicBezTo>
                <a:cubicBezTo>
                  <a:pt x="800" y="234"/>
                  <a:pt x="796" y="236"/>
                  <a:pt x="801" y="245"/>
                </a:cubicBezTo>
                <a:cubicBezTo>
                  <a:pt x="801" y="242"/>
                  <a:pt x="806" y="248"/>
                  <a:pt x="805" y="245"/>
                </a:cubicBezTo>
                <a:close/>
                <a:moveTo>
                  <a:pt x="759" y="246"/>
                </a:moveTo>
                <a:cubicBezTo>
                  <a:pt x="759" y="247"/>
                  <a:pt x="758" y="246"/>
                  <a:pt x="758" y="246"/>
                </a:cubicBezTo>
                <a:cubicBezTo>
                  <a:pt x="759" y="248"/>
                  <a:pt x="760" y="248"/>
                  <a:pt x="759" y="248"/>
                </a:cubicBezTo>
                <a:cubicBezTo>
                  <a:pt x="760" y="250"/>
                  <a:pt x="760" y="250"/>
                  <a:pt x="761" y="250"/>
                </a:cubicBezTo>
                <a:cubicBezTo>
                  <a:pt x="759" y="248"/>
                  <a:pt x="760" y="248"/>
                  <a:pt x="759" y="246"/>
                </a:cubicBezTo>
                <a:close/>
                <a:moveTo>
                  <a:pt x="766" y="178"/>
                </a:moveTo>
                <a:cubicBezTo>
                  <a:pt x="766" y="178"/>
                  <a:pt x="766" y="178"/>
                  <a:pt x="767" y="180"/>
                </a:cubicBezTo>
                <a:cubicBezTo>
                  <a:pt x="767" y="180"/>
                  <a:pt x="768" y="181"/>
                  <a:pt x="768" y="181"/>
                </a:cubicBezTo>
                <a:cubicBezTo>
                  <a:pt x="767" y="179"/>
                  <a:pt x="768" y="180"/>
                  <a:pt x="766" y="178"/>
                </a:cubicBezTo>
                <a:close/>
                <a:moveTo>
                  <a:pt x="756" y="167"/>
                </a:moveTo>
                <a:cubicBezTo>
                  <a:pt x="757" y="168"/>
                  <a:pt x="758" y="169"/>
                  <a:pt x="757" y="169"/>
                </a:cubicBezTo>
                <a:cubicBezTo>
                  <a:pt x="762" y="175"/>
                  <a:pt x="758" y="167"/>
                  <a:pt x="756" y="167"/>
                </a:cubicBezTo>
                <a:close/>
                <a:moveTo>
                  <a:pt x="713" y="128"/>
                </a:moveTo>
                <a:cubicBezTo>
                  <a:pt x="713" y="127"/>
                  <a:pt x="714" y="127"/>
                  <a:pt x="715" y="128"/>
                </a:cubicBezTo>
                <a:cubicBezTo>
                  <a:pt x="712" y="125"/>
                  <a:pt x="710" y="125"/>
                  <a:pt x="713" y="128"/>
                </a:cubicBezTo>
                <a:close/>
                <a:moveTo>
                  <a:pt x="640" y="70"/>
                </a:moveTo>
                <a:cubicBezTo>
                  <a:pt x="634" y="64"/>
                  <a:pt x="636" y="68"/>
                  <a:pt x="640" y="70"/>
                </a:cubicBezTo>
                <a:close/>
                <a:moveTo>
                  <a:pt x="545" y="23"/>
                </a:moveTo>
                <a:cubicBezTo>
                  <a:pt x="544" y="24"/>
                  <a:pt x="548" y="25"/>
                  <a:pt x="549" y="24"/>
                </a:cubicBezTo>
                <a:cubicBezTo>
                  <a:pt x="546" y="24"/>
                  <a:pt x="547" y="24"/>
                  <a:pt x="545" y="23"/>
                </a:cubicBezTo>
                <a:close/>
                <a:moveTo>
                  <a:pt x="539" y="20"/>
                </a:moveTo>
                <a:cubicBezTo>
                  <a:pt x="539" y="20"/>
                  <a:pt x="538" y="20"/>
                  <a:pt x="538" y="20"/>
                </a:cubicBezTo>
                <a:cubicBezTo>
                  <a:pt x="540" y="21"/>
                  <a:pt x="543" y="22"/>
                  <a:pt x="543" y="21"/>
                </a:cubicBezTo>
                <a:cubicBezTo>
                  <a:pt x="540" y="20"/>
                  <a:pt x="540" y="21"/>
                  <a:pt x="539" y="20"/>
                </a:cubicBezTo>
                <a:close/>
                <a:moveTo>
                  <a:pt x="530" y="17"/>
                </a:moveTo>
                <a:cubicBezTo>
                  <a:pt x="529" y="18"/>
                  <a:pt x="534" y="19"/>
                  <a:pt x="534" y="18"/>
                </a:cubicBezTo>
                <a:lnTo>
                  <a:pt x="530" y="17"/>
                </a:lnTo>
                <a:close/>
                <a:moveTo>
                  <a:pt x="524" y="16"/>
                </a:moveTo>
                <a:cubicBezTo>
                  <a:pt x="524" y="16"/>
                  <a:pt x="522" y="16"/>
                  <a:pt x="522" y="17"/>
                </a:cubicBezTo>
                <a:cubicBezTo>
                  <a:pt x="524" y="17"/>
                  <a:pt x="527" y="18"/>
                  <a:pt x="529" y="18"/>
                </a:cubicBezTo>
                <a:cubicBezTo>
                  <a:pt x="528" y="17"/>
                  <a:pt x="526" y="17"/>
                  <a:pt x="524" y="16"/>
                </a:cubicBezTo>
                <a:close/>
                <a:moveTo>
                  <a:pt x="498" y="10"/>
                </a:moveTo>
                <a:cubicBezTo>
                  <a:pt x="501" y="10"/>
                  <a:pt x="502" y="10"/>
                  <a:pt x="503" y="10"/>
                </a:cubicBezTo>
                <a:cubicBezTo>
                  <a:pt x="502" y="10"/>
                  <a:pt x="498" y="9"/>
                  <a:pt x="498" y="10"/>
                </a:cubicBezTo>
                <a:close/>
                <a:moveTo>
                  <a:pt x="467" y="7"/>
                </a:moveTo>
                <a:cubicBezTo>
                  <a:pt x="468" y="7"/>
                  <a:pt x="473" y="8"/>
                  <a:pt x="473" y="7"/>
                </a:cubicBezTo>
                <a:cubicBezTo>
                  <a:pt x="470" y="7"/>
                  <a:pt x="467" y="6"/>
                  <a:pt x="467" y="7"/>
                </a:cubicBezTo>
                <a:close/>
                <a:moveTo>
                  <a:pt x="443" y="52"/>
                </a:moveTo>
                <a:cubicBezTo>
                  <a:pt x="443" y="52"/>
                  <a:pt x="443" y="52"/>
                  <a:pt x="443" y="53"/>
                </a:cubicBezTo>
                <a:cubicBezTo>
                  <a:pt x="445" y="53"/>
                  <a:pt x="444" y="54"/>
                  <a:pt x="447" y="54"/>
                </a:cubicBezTo>
                <a:cubicBezTo>
                  <a:pt x="446" y="53"/>
                  <a:pt x="446" y="53"/>
                  <a:pt x="448" y="53"/>
                </a:cubicBezTo>
                <a:cubicBezTo>
                  <a:pt x="447" y="52"/>
                  <a:pt x="446" y="52"/>
                  <a:pt x="443" y="52"/>
                </a:cubicBezTo>
                <a:close/>
                <a:moveTo>
                  <a:pt x="435" y="51"/>
                </a:moveTo>
                <a:cubicBezTo>
                  <a:pt x="435" y="52"/>
                  <a:pt x="430" y="51"/>
                  <a:pt x="431" y="51"/>
                </a:cubicBezTo>
                <a:cubicBezTo>
                  <a:pt x="432" y="51"/>
                  <a:pt x="436" y="52"/>
                  <a:pt x="437" y="52"/>
                </a:cubicBezTo>
                <a:cubicBezTo>
                  <a:pt x="435" y="52"/>
                  <a:pt x="437" y="51"/>
                  <a:pt x="435" y="51"/>
                </a:cubicBezTo>
                <a:close/>
                <a:moveTo>
                  <a:pt x="402" y="50"/>
                </a:moveTo>
                <a:cubicBezTo>
                  <a:pt x="404" y="50"/>
                  <a:pt x="406" y="50"/>
                  <a:pt x="406" y="49"/>
                </a:cubicBezTo>
                <a:cubicBezTo>
                  <a:pt x="404" y="49"/>
                  <a:pt x="402" y="49"/>
                  <a:pt x="402" y="50"/>
                </a:cubicBezTo>
                <a:close/>
                <a:moveTo>
                  <a:pt x="391" y="1"/>
                </a:moveTo>
                <a:cubicBezTo>
                  <a:pt x="391" y="2"/>
                  <a:pt x="395" y="2"/>
                  <a:pt x="397" y="2"/>
                </a:cubicBezTo>
                <a:cubicBezTo>
                  <a:pt x="397" y="2"/>
                  <a:pt x="395" y="2"/>
                  <a:pt x="395" y="3"/>
                </a:cubicBezTo>
                <a:cubicBezTo>
                  <a:pt x="396" y="3"/>
                  <a:pt x="397" y="3"/>
                  <a:pt x="398" y="3"/>
                </a:cubicBezTo>
                <a:cubicBezTo>
                  <a:pt x="397" y="2"/>
                  <a:pt x="401" y="4"/>
                  <a:pt x="402" y="3"/>
                </a:cubicBezTo>
                <a:cubicBezTo>
                  <a:pt x="400" y="2"/>
                  <a:pt x="396" y="3"/>
                  <a:pt x="399" y="2"/>
                </a:cubicBezTo>
                <a:cubicBezTo>
                  <a:pt x="393" y="2"/>
                  <a:pt x="395" y="1"/>
                  <a:pt x="391" y="1"/>
                </a:cubicBezTo>
                <a:close/>
                <a:moveTo>
                  <a:pt x="394" y="3"/>
                </a:moveTo>
                <a:cubicBezTo>
                  <a:pt x="391" y="3"/>
                  <a:pt x="389" y="3"/>
                  <a:pt x="388" y="3"/>
                </a:cubicBezTo>
                <a:cubicBezTo>
                  <a:pt x="391" y="3"/>
                  <a:pt x="394" y="4"/>
                  <a:pt x="395" y="3"/>
                </a:cubicBezTo>
                <a:cubicBezTo>
                  <a:pt x="394" y="3"/>
                  <a:pt x="394" y="3"/>
                  <a:pt x="394" y="3"/>
                </a:cubicBezTo>
                <a:close/>
                <a:moveTo>
                  <a:pt x="384" y="2"/>
                </a:moveTo>
                <a:cubicBezTo>
                  <a:pt x="386" y="2"/>
                  <a:pt x="388" y="2"/>
                  <a:pt x="389" y="2"/>
                </a:cubicBezTo>
                <a:cubicBezTo>
                  <a:pt x="387" y="2"/>
                  <a:pt x="384" y="2"/>
                  <a:pt x="384" y="2"/>
                </a:cubicBezTo>
                <a:close/>
                <a:moveTo>
                  <a:pt x="371" y="5"/>
                </a:moveTo>
                <a:cubicBezTo>
                  <a:pt x="370" y="6"/>
                  <a:pt x="367" y="6"/>
                  <a:pt x="365" y="6"/>
                </a:cubicBezTo>
                <a:cubicBezTo>
                  <a:pt x="367" y="7"/>
                  <a:pt x="377" y="6"/>
                  <a:pt x="377" y="5"/>
                </a:cubicBezTo>
                <a:cubicBezTo>
                  <a:pt x="374" y="5"/>
                  <a:pt x="374" y="5"/>
                  <a:pt x="371" y="5"/>
                </a:cubicBezTo>
                <a:close/>
                <a:moveTo>
                  <a:pt x="364" y="51"/>
                </a:moveTo>
                <a:cubicBezTo>
                  <a:pt x="364" y="52"/>
                  <a:pt x="367" y="51"/>
                  <a:pt x="370" y="51"/>
                </a:cubicBezTo>
                <a:cubicBezTo>
                  <a:pt x="370" y="51"/>
                  <a:pt x="366" y="51"/>
                  <a:pt x="364" y="51"/>
                </a:cubicBezTo>
                <a:close/>
                <a:moveTo>
                  <a:pt x="363" y="50"/>
                </a:moveTo>
                <a:cubicBezTo>
                  <a:pt x="365" y="49"/>
                  <a:pt x="366" y="49"/>
                  <a:pt x="367" y="49"/>
                </a:cubicBezTo>
                <a:cubicBezTo>
                  <a:pt x="365" y="48"/>
                  <a:pt x="363" y="49"/>
                  <a:pt x="363" y="50"/>
                </a:cubicBezTo>
                <a:close/>
                <a:moveTo>
                  <a:pt x="326" y="13"/>
                </a:moveTo>
                <a:cubicBezTo>
                  <a:pt x="327" y="12"/>
                  <a:pt x="332" y="11"/>
                  <a:pt x="333" y="11"/>
                </a:cubicBezTo>
                <a:cubicBezTo>
                  <a:pt x="329" y="11"/>
                  <a:pt x="328" y="12"/>
                  <a:pt x="326" y="13"/>
                </a:cubicBezTo>
                <a:close/>
                <a:moveTo>
                  <a:pt x="321" y="10"/>
                </a:moveTo>
                <a:cubicBezTo>
                  <a:pt x="322" y="11"/>
                  <a:pt x="325" y="10"/>
                  <a:pt x="329" y="9"/>
                </a:cubicBezTo>
                <a:cubicBezTo>
                  <a:pt x="329" y="9"/>
                  <a:pt x="329" y="9"/>
                  <a:pt x="328" y="9"/>
                </a:cubicBezTo>
                <a:cubicBezTo>
                  <a:pt x="326" y="10"/>
                  <a:pt x="323" y="10"/>
                  <a:pt x="321" y="10"/>
                </a:cubicBezTo>
                <a:close/>
                <a:moveTo>
                  <a:pt x="322" y="58"/>
                </a:moveTo>
                <a:cubicBezTo>
                  <a:pt x="323" y="58"/>
                  <a:pt x="326" y="58"/>
                  <a:pt x="328" y="58"/>
                </a:cubicBezTo>
                <a:cubicBezTo>
                  <a:pt x="327" y="57"/>
                  <a:pt x="325" y="57"/>
                  <a:pt x="322" y="58"/>
                </a:cubicBezTo>
                <a:close/>
                <a:moveTo>
                  <a:pt x="313" y="59"/>
                </a:moveTo>
                <a:cubicBezTo>
                  <a:pt x="314" y="60"/>
                  <a:pt x="309" y="60"/>
                  <a:pt x="309" y="61"/>
                </a:cubicBezTo>
                <a:cubicBezTo>
                  <a:pt x="311" y="61"/>
                  <a:pt x="312" y="61"/>
                  <a:pt x="316" y="60"/>
                </a:cubicBezTo>
                <a:cubicBezTo>
                  <a:pt x="315" y="60"/>
                  <a:pt x="316" y="59"/>
                  <a:pt x="313" y="59"/>
                </a:cubicBezTo>
                <a:close/>
                <a:moveTo>
                  <a:pt x="286" y="24"/>
                </a:moveTo>
                <a:cubicBezTo>
                  <a:pt x="286" y="24"/>
                  <a:pt x="280" y="25"/>
                  <a:pt x="280" y="26"/>
                </a:cubicBezTo>
                <a:cubicBezTo>
                  <a:pt x="281" y="26"/>
                  <a:pt x="280" y="26"/>
                  <a:pt x="281" y="26"/>
                </a:cubicBezTo>
                <a:cubicBezTo>
                  <a:pt x="282" y="26"/>
                  <a:pt x="284" y="25"/>
                  <a:pt x="285" y="24"/>
                </a:cubicBezTo>
                <a:cubicBezTo>
                  <a:pt x="285" y="25"/>
                  <a:pt x="286" y="25"/>
                  <a:pt x="287" y="25"/>
                </a:cubicBezTo>
                <a:cubicBezTo>
                  <a:pt x="290" y="24"/>
                  <a:pt x="290" y="24"/>
                  <a:pt x="294" y="23"/>
                </a:cubicBezTo>
                <a:cubicBezTo>
                  <a:pt x="293" y="22"/>
                  <a:pt x="293" y="22"/>
                  <a:pt x="293" y="22"/>
                </a:cubicBezTo>
                <a:cubicBezTo>
                  <a:pt x="290" y="23"/>
                  <a:pt x="288" y="23"/>
                  <a:pt x="286" y="24"/>
                </a:cubicBezTo>
                <a:close/>
                <a:moveTo>
                  <a:pt x="287" y="68"/>
                </a:moveTo>
                <a:cubicBezTo>
                  <a:pt x="289" y="67"/>
                  <a:pt x="289" y="67"/>
                  <a:pt x="289" y="66"/>
                </a:cubicBezTo>
                <a:cubicBezTo>
                  <a:pt x="287" y="67"/>
                  <a:pt x="287" y="67"/>
                  <a:pt x="287" y="68"/>
                </a:cubicBezTo>
                <a:close/>
                <a:moveTo>
                  <a:pt x="237" y="80"/>
                </a:moveTo>
                <a:cubicBezTo>
                  <a:pt x="236" y="81"/>
                  <a:pt x="235" y="83"/>
                  <a:pt x="230" y="86"/>
                </a:cubicBezTo>
                <a:cubicBezTo>
                  <a:pt x="227" y="86"/>
                  <a:pt x="224" y="88"/>
                  <a:pt x="221" y="89"/>
                </a:cubicBezTo>
                <a:cubicBezTo>
                  <a:pt x="221" y="89"/>
                  <a:pt x="221" y="90"/>
                  <a:pt x="220" y="91"/>
                </a:cubicBezTo>
                <a:cubicBezTo>
                  <a:pt x="219" y="91"/>
                  <a:pt x="215" y="92"/>
                  <a:pt x="215" y="93"/>
                </a:cubicBezTo>
                <a:cubicBezTo>
                  <a:pt x="217" y="93"/>
                  <a:pt x="218" y="93"/>
                  <a:pt x="220" y="92"/>
                </a:cubicBezTo>
                <a:cubicBezTo>
                  <a:pt x="222" y="91"/>
                  <a:pt x="219" y="91"/>
                  <a:pt x="221" y="90"/>
                </a:cubicBezTo>
                <a:cubicBezTo>
                  <a:pt x="227" y="88"/>
                  <a:pt x="233" y="84"/>
                  <a:pt x="238" y="81"/>
                </a:cubicBezTo>
                <a:cubicBezTo>
                  <a:pt x="237" y="81"/>
                  <a:pt x="237" y="81"/>
                  <a:pt x="236" y="81"/>
                </a:cubicBezTo>
                <a:cubicBezTo>
                  <a:pt x="239" y="80"/>
                  <a:pt x="241" y="79"/>
                  <a:pt x="242" y="78"/>
                </a:cubicBezTo>
                <a:cubicBezTo>
                  <a:pt x="239" y="79"/>
                  <a:pt x="238" y="79"/>
                  <a:pt x="237" y="80"/>
                </a:cubicBezTo>
                <a:close/>
                <a:moveTo>
                  <a:pt x="228" y="79"/>
                </a:moveTo>
                <a:cubicBezTo>
                  <a:pt x="228" y="80"/>
                  <a:pt x="230" y="79"/>
                  <a:pt x="228" y="80"/>
                </a:cubicBezTo>
                <a:cubicBezTo>
                  <a:pt x="228" y="80"/>
                  <a:pt x="224" y="82"/>
                  <a:pt x="224" y="81"/>
                </a:cubicBezTo>
                <a:cubicBezTo>
                  <a:pt x="219" y="84"/>
                  <a:pt x="214" y="86"/>
                  <a:pt x="212" y="89"/>
                </a:cubicBezTo>
                <a:cubicBezTo>
                  <a:pt x="217" y="86"/>
                  <a:pt x="220" y="83"/>
                  <a:pt x="224" y="82"/>
                </a:cubicBezTo>
                <a:cubicBezTo>
                  <a:pt x="224" y="82"/>
                  <a:pt x="222" y="83"/>
                  <a:pt x="223" y="83"/>
                </a:cubicBezTo>
                <a:cubicBezTo>
                  <a:pt x="226" y="82"/>
                  <a:pt x="228" y="80"/>
                  <a:pt x="232" y="79"/>
                </a:cubicBezTo>
                <a:cubicBezTo>
                  <a:pt x="231" y="78"/>
                  <a:pt x="231" y="78"/>
                  <a:pt x="228" y="79"/>
                </a:cubicBezTo>
                <a:close/>
                <a:moveTo>
                  <a:pt x="209" y="55"/>
                </a:moveTo>
                <a:cubicBezTo>
                  <a:pt x="212" y="54"/>
                  <a:pt x="215" y="52"/>
                  <a:pt x="216" y="50"/>
                </a:cubicBezTo>
                <a:cubicBezTo>
                  <a:pt x="212" y="52"/>
                  <a:pt x="211" y="53"/>
                  <a:pt x="209" y="55"/>
                </a:cubicBezTo>
                <a:close/>
                <a:moveTo>
                  <a:pt x="220" y="66"/>
                </a:moveTo>
                <a:cubicBezTo>
                  <a:pt x="223" y="64"/>
                  <a:pt x="220" y="67"/>
                  <a:pt x="223" y="65"/>
                </a:cubicBezTo>
                <a:cubicBezTo>
                  <a:pt x="224" y="64"/>
                  <a:pt x="223" y="65"/>
                  <a:pt x="223" y="64"/>
                </a:cubicBezTo>
                <a:cubicBezTo>
                  <a:pt x="222" y="65"/>
                  <a:pt x="220" y="65"/>
                  <a:pt x="220" y="66"/>
                </a:cubicBezTo>
                <a:close/>
                <a:moveTo>
                  <a:pt x="217" y="67"/>
                </a:moveTo>
                <a:cubicBezTo>
                  <a:pt x="214" y="69"/>
                  <a:pt x="216" y="70"/>
                  <a:pt x="219" y="67"/>
                </a:cubicBezTo>
                <a:cubicBezTo>
                  <a:pt x="214" y="69"/>
                  <a:pt x="222" y="65"/>
                  <a:pt x="217" y="67"/>
                </a:cubicBezTo>
                <a:close/>
                <a:moveTo>
                  <a:pt x="226" y="94"/>
                </a:moveTo>
                <a:cubicBezTo>
                  <a:pt x="225" y="94"/>
                  <a:pt x="224" y="95"/>
                  <a:pt x="224" y="96"/>
                </a:cubicBezTo>
                <a:cubicBezTo>
                  <a:pt x="226" y="94"/>
                  <a:pt x="226" y="95"/>
                  <a:pt x="228" y="94"/>
                </a:cubicBezTo>
                <a:cubicBezTo>
                  <a:pt x="228" y="93"/>
                  <a:pt x="227" y="94"/>
                  <a:pt x="226" y="94"/>
                </a:cubicBezTo>
                <a:close/>
                <a:moveTo>
                  <a:pt x="216" y="80"/>
                </a:moveTo>
                <a:cubicBezTo>
                  <a:pt x="215" y="80"/>
                  <a:pt x="213" y="82"/>
                  <a:pt x="211" y="82"/>
                </a:cubicBezTo>
                <a:cubicBezTo>
                  <a:pt x="211" y="83"/>
                  <a:pt x="214" y="82"/>
                  <a:pt x="216" y="80"/>
                </a:cubicBezTo>
                <a:close/>
                <a:moveTo>
                  <a:pt x="206" y="79"/>
                </a:moveTo>
                <a:cubicBezTo>
                  <a:pt x="206" y="79"/>
                  <a:pt x="208" y="78"/>
                  <a:pt x="207" y="79"/>
                </a:cubicBezTo>
                <a:cubicBezTo>
                  <a:pt x="209" y="77"/>
                  <a:pt x="210" y="78"/>
                  <a:pt x="212" y="75"/>
                </a:cubicBezTo>
                <a:cubicBezTo>
                  <a:pt x="210" y="76"/>
                  <a:pt x="208" y="77"/>
                  <a:pt x="206" y="79"/>
                </a:cubicBezTo>
                <a:close/>
                <a:moveTo>
                  <a:pt x="192" y="65"/>
                </a:moveTo>
                <a:cubicBezTo>
                  <a:pt x="191" y="66"/>
                  <a:pt x="190" y="67"/>
                  <a:pt x="190" y="67"/>
                </a:cubicBezTo>
                <a:cubicBezTo>
                  <a:pt x="193" y="65"/>
                  <a:pt x="197" y="64"/>
                  <a:pt x="198" y="63"/>
                </a:cubicBezTo>
                <a:cubicBezTo>
                  <a:pt x="194" y="64"/>
                  <a:pt x="195" y="64"/>
                  <a:pt x="192" y="65"/>
                </a:cubicBezTo>
                <a:close/>
                <a:moveTo>
                  <a:pt x="208" y="90"/>
                </a:moveTo>
                <a:cubicBezTo>
                  <a:pt x="207" y="91"/>
                  <a:pt x="206" y="91"/>
                  <a:pt x="206" y="92"/>
                </a:cubicBezTo>
                <a:cubicBezTo>
                  <a:pt x="207" y="91"/>
                  <a:pt x="206" y="93"/>
                  <a:pt x="209" y="91"/>
                </a:cubicBezTo>
                <a:cubicBezTo>
                  <a:pt x="210" y="90"/>
                  <a:pt x="208" y="91"/>
                  <a:pt x="208" y="90"/>
                </a:cubicBezTo>
                <a:close/>
                <a:moveTo>
                  <a:pt x="207" y="101"/>
                </a:moveTo>
                <a:cubicBezTo>
                  <a:pt x="208" y="101"/>
                  <a:pt x="212" y="98"/>
                  <a:pt x="214" y="97"/>
                </a:cubicBezTo>
                <a:cubicBezTo>
                  <a:pt x="211" y="99"/>
                  <a:pt x="207" y="101"/>
                  <a:pt x="207" y="101"/>
                </a:cubicBezTo>
                <a:close/>
                <a:moveTo>
                  <a:pt x="190" y="86"/>
                </a:moveTo>
                <a:cubicBezTo>
                  <a:pt x="191" y="85"/>
                  <a:pt x="196" y="82"/>
                  <a:pt x="196" y="82"/>
                </a:cubicBezTo>
                <a:cubicBezTo>
                  <a:pt x="194" y="83"/>
                  <a:pt x="192" y="85"/>
                  <a:pt x="190" y="86"/>
                </a:cubicBezTo>
                <a:close/>
                <a:moveTo>
                  <a:pt x="198" y="111"/>
                </a:moveTo>
                <a:cubicBezTo>
                  <a:pt x="199" y="112"/>
                  <a:pt x="204" y="109"/>
                  <a:pt x="205" y="107"/>
                </a:cubicBezTo>
                <a:cubicBezTo>
                  <a:pt x="203" y="109"/>
                  <a:pt x="201" y="110"/>
                  <a:pt x="198" y="111"/>
                </a:cubicBezTo>
                <a:close/>
                <a:moveTo>
                  <a:pt x="185" y="86"/>
                </a:moveTo>
                <a:cubicBezTo>
                  <a:pt x="185" y="86"/>
                  <a:pt x="189" y="84"/>
                  <a:pt x="188" y="84"/>
                </a:cubicBezTo>
                <a:cubicBezTo>
                  <a:pt x="184" y="85"/>
                  <a:pt x="184" y="87"/>
                  <a:pt x="183" y="89"/>
                </a:cubicBezTo>
                <a:cubicBezTo>
                  <a:pt x="184" y="88"/>
                  <a:pt x="184" y="88"/>
                  <a:pt x="184" y="88"/>
                </a:cubicBezTo>
                <a:cubicBezTo>
                  <a:pt x="187" y="87"/>
                  <a:pt x="190" y="84"/>
                  <a:pt x="188" y="84"/>
                </a:cubicBezTo>
                <a:cubicBezTo>
                  <a:pt x="188" y="84"/>
                  <a:pt x="186" y="86"/>
                  <a:pt x="185" y="86"/>
                </a:cubicBezTo>
                <a:close/>
                <a:moveTo>
                  <a:pt x="175" y="77"/>
                </a:moveTo>
                <a:cubicBezTo>
                  <a:pt x="177" y="75"/>
                  <a:pt x="182" y="73"/>
                  <a:pt x="180" y="73"/>
                </a:cubicBezTo>
                <a:cubicBezTo>
                  <a:pt x="179" y="75"/>
                  <a:pt x="174" y="76"/>
                  <a:pt x="175" y="77"/>
                </a:cubicBezTo>
                <a:close/>
                <a:moveTo>
                  <a:pt x="186" y="115"/>
                </a:moveTo>
                <a:cubicBezTo>
                  <a:pt x="187" y="115"/>
                  <a:pt x="191" y="112"/>
                  <a:pt x="191" y="111"/>
                </a:cubicBezTo>
                <a:cubicBezTo>
                  <a:pt x="190" y="112"/>
                  <a:pt x="187" y="113"/>
                  <a:pt x="186" y="115"/>
                </a:cubicBezTo>
                <a:close/>
                <a:moveTo>
                  <a:pt x="177" y="93"/>
                </a:moveTo>
                <a:cubicBezTo>
                  <a:pt x="170" y="97"/>
                  <a:pt x="177" y="95"/>
                  <a:pt x="177" y="93"/>
                </a:cubicBezTo>
                <a:close/>
                <a:moveTo>
                  <a:pt x="183" y="114"/>
                </a:moveTo>
                <a:cubicBezTo>
                  <a:pt x="185" y="113"/>
                  <a:pt x="188" y="111"/>
                  <a:pt x="188" y="110"/>
                </a:cubicBezTo>
                <a:cubicBezTo>
                  <a:pt x="185" y="112"/>
                  <a:pt x="184" y="113"/>
                  <a:pt x="183" y="114"/>
                </a:cubicBezTo>
                <a:close/>
                <a:moveTo>
                  <a:pt x="158" y="89"/>
                </a:moveTo>
                <a:cubicBezTo>
                  <a:pt x="160" y="88"/>
                  <a:pt x="165" y="84"/>
                  <a:pt x="163" y="85"/>
                </a:cubicBezTo>
                <a:cubicBezTo>
                  <a:pt x="163" y="85"/>
                  <a:pt x="157" y="89"/>
                  <a:pt x="158" y="89"/>
                </a:cubicBezTo>
                <a:close/>
                <a:moveTo>
                  <a:pt x="166" y="104"/>
                </a:moveTo>
                <a:cubicBezTo>
                  <a:pt x="168" y="103"/>
                  <a:pt x="170" y="102"/>
                  <a:pt x="171" y="101"/>
                </a:cubicBezTo>
                <a:cubicBezTo>
                  <a:pt x="169" y="103"/>
                  <a:pt x="166" y="103"/>
                  <a:pt x="166" y="104"/>
                </a:cubicBezTo>
                <a:close/>
                <a:moveTo>
                  <a:pt x="172" y="122"/>
                </a:moveTo>
                <a:cubicBezTo>
                  <a:pt x="172" y="122"/>
                  <a:pt x="176" y="120"/>
                  <a:pt x="176" y="120"/>
                </a:cubicBezTo>
                <a:cubicBezTo>
                  <a:pt x="175" y="120"/>
                  <a:pt x="175" y="120"/>
                  <a:pt x="172" y="122"/>
                </a:cubicBezTo>
                <a:close/>
                <a:moveTo>
                  <a:pt x="142" y="97"/>
                </a:moveTo>
                <a:cubicBezTo>
                  <a:pt x="145" y="95"/>
                  <a:pt x="147" y="93"/>
                  <a:pt x="148" y="92"/>
                </a:cubicBezTo>
                <a:cubicBezTo>
                  <a:pt x="146" y="93"/>
                  <a:pt x="142" y="96"/>
                  <a:pt x="142" y="97"/>
                </a:cubicBezTo>
                <a:close/>
                <a:moveTo>
                  <a:pt x="155" y="112"/>
                </a:moveTo>
                <a:cubicBezTo>
                  <a:pt x="155" y="112"/>
                  <a:pt x="156" y="111"/>
                  <a:pt x="156" y="111"/>
                </a:cubicBezTo>
                <a:cubicBezTo>
                  <a:pt x="155" y="112"/>
                  <a:pt x="156" y="112"/>
                  <a:pt x="157" y="111"/>
                </a:cubicBezTo>
                <a:cubicBezTo>
                  <a:pt x="157" y="111"/>
                  <a:pt x="158" y="110"/>
                  <a:pt x="158" y="109"/>
                </a:cubicBezTo>
                <a:cubicBezTo>
                  <a:pt x="157" y="110"/>
                  <a:pt x="155" y="111"/>
                  <a:pt x="155" y="112"/>
                </a:cubicBezTo>
                <a:close/>
                <a:moveTo>
                  <a:pt x="164" y="129"/>
                </a:moveTo>
                <a:cubicBezTo>
                  <a:pt x="165" y="128"/>
                  <a:pt x="170" y="125"/>
                  <a:pt x="169" y="124"/>
                </a:cubicBezTo>
                <a:cubicBezTo>
                  <a:pt x="167" y="126"/>
                  <a:pt x="165" y="127"/>
                  <a:pt x="164" y="129"/>
                </a:cubicBezTo>
                <a:close/>
                <a:moveTo>
                  <a:pt x="153" y="112"/>
                </a:moveTo>
                <a:cubicBezTo>
                  <a:pt x="155" y="111"/>
                  <a:pt x="158" y="109"/>
                  <a:pt x="157" y="109"/>
                </a:cubicBezTo>
                <a:cubicBezTo>
                  <a:pt x="154" y="110"/>
                  <a:pt x="154" y="111"/>
                  <a:pt x="153" y="112"/>
                </a:cubicBezTo>
                <a:close/>
                <a:moveTo>
                  <a:pt x="164" y="125"/>
                </a:moveTo>
                <a:cubicBezTo>
                  <a:pt x="165" y="124"/>
                  <a:pt x="167" y="122"/>
                  <a:pt x="167" y="122"/>
                </a:cubicBezTo>
                <a:cubicBezTo>
                  <a:pt x="166" y="122"/>
                  <a:pt x="162" y="125"/>
                  <a:pt x="164" y="125"/>
                </a:cubicBezTo>
                <a:close/>
                <a:moveTo>
                  <a:pt x="162" y="131"/>
                </a:moveTo>
                <a:cubicBezTo>
                  <a:pt x="162" y="131"/>
                  <a:pt x="161" y="132"/>
                  <a:pt x="161" y="133"/>
                </a:cubicBezTo>
                <a:cubicBezTo>
                  <a:pt x="164" y="130"/>
                  <a:pt x="164" y="130"/>
                  <a:pt x="164" y="130"/>
                </a:cubicBezTo>
                <a:cubicBezTo>
                  <a:pt x="162" y="131"/>
                  <a:pt x="170" y="126"/>
                  <a:pt x="167" y="127"/>
                </a:cubicBezTo>
                <a:cubicBezTo>
                  <a:pt x="165" y="129"/>
                  <a:pt x="163" y="130"/>
                  <a:pt x="162" y="131"/>
                </a:cubicBezTo>
                <a:close/>
                <a:moveTo>
                  <a:pt x="153" y="115"/>
                </a:moveTo>
                <a:cubicBezTo>
                  <a:pt x="153" y="115"/>
                  <a:pt x="154" y="114"/>
                  <a:pt x="153" y="114"/>
                </a:cubicBezTo>
                <a:cubicBezTo>
                  <a:pt x="149" y="118"/>
                  <a:pt x="155" y="114"/>
                  <a:pt x="153" y="116"/>
                </a:cubicBezTo>
                <a:cubicBezTo>
                  <a:pt x="155" y="115"/>
                  <a:pt x="155" y="115"/>
                  <a:pt x="155" y="115"/>
                </a:cubicBezTo>
                <a:cubicBezTo>
                  <a:pt x="155" y="115"/>
                  <a:pt x="155" y="114"/>
                  <a:pt x="155" y="114"/>
                </a:cubicBezTo>
                <a:cubicBezTo>
                  <a:pt x="154" y="115"/>
                  <a:pt x="153" y="115"/>
                  <a:pt x="153" y="115"/>
                </a:cubicBezTo>
                <a:close/>
                <a:moveTo>
                  <a:pt x="132" y="105"/>
                </a:moveTo>
                <a:cubicBezTo>
                  <a:pt x="135" y="103"/>
                  <a:pt x="140" y="99"/>
                  <a:pt x="140" y="98"/>
                </a:cubicBezTo>
                <a:cubicBezTo>
                  <a:pt x="136" y="101"/>
                  <a:pt x="133" y="104"/>
                  <a:pt x="132" y="105"/>
                </a:cubicBezTo>
                <a:close/>
                <a:moveTo>
                  <a:pt x="158" y="134"/>
                </a:moveTo>
                <a:cubicBezTo>
                  <a:pt x="159" y="132"/>
                  <a:pt x="163" y="130"/>
                  <a:pt x="163" y="130"/>
                </a:cubicBezTo>
                <a:cubicBezTo>
                  <a:pt x="161" y="131"/>
                  <a:pt x="157" y="133"/>
                  <a:pt x="158" y="134"/>
                </a:cubicBezTo>
                <a:close/>
                <a:moveTo>
                  <a:pt x="149" y="141"/>
                </a:moveTo>
                <a:cubicBezTo>
                  <a:pt x="151" y="141"/>
                  <a:pt x="153" y="139"/>
                  <a:pt x="153" y="138"/>
                </a:cubicBezTo>
                <a:cubicBezTo>
                  <a:pt x="154" y="138"/>
                  <a:pt x="157" y="136"/>
                  <a:pt x="158" y="135"/>
                </a:cubicBezTo>
                <a:cubicBezTo>
                  <a:pt x="155" y="136"/>
                  <a:pt x="151" y="139"/>
                  <a:pt x="149" y="141"/>
                </a:cubicBezTo>
                <a:close/>
                <a:moveTo>
                  <a:pt x="132" y="110"/>
                </a:moveTo>
                <a:cubicBezTo>
                  <a:pt x="132" y="108"/>
                  <a:pt x="128" y="112"/>
                  <a:pt x="127" y="113"/>
                </a:cubicBezTo>
                <a:cubicBezTo>
                  <a:pt x="126" y="114"/>
                  <a:pt x="128" y="114"/>
                  <a:pt x="129" y="112"/>
                </a:cubicBezTo>
                <a:cubicBezTo>
                  <a:pt x="129" y="111"/>
                  <a:pt x="131" y="110"/>
                  <a:pt x="131" y="110"/>
                </a:cubicBezTo>
                <a:cubicBezTo>
                  <a:pt x="131" y="110"/>
                  <a:pt x="131" y="110"/>
                  <a:pt x="132" y="110"/>
                </a:cubicBezTo>
                <a:close/>
                <a:moveTo>
                  <a:pt x="137" y="153"/>
                </a:moveTo>
                <a:cubicBezTo>
                  <a:pt x="139" y="150"/>
                  <a:pt x="143" y="148"/>
                  <a:pt x="143" y="147"/>
                </a:cubicBezTo>
                <a:cubicBezTo>
                  <a:pt x="140" y="149"/>
                  <a:pt x="138" y="151"/>
                  <a:pt x="137" y="153"/>
                </a:cubicBezTo>
                <a:close/>
                <a:moveTo>
                  <a:pt x="105" y="131"/>
                </a:moveTo>
                <a:cubicBezTo>
                  <a:pt x="110" y="128"/>
                  <a:pt x="114" y="123"/>
                  <a:pt x="118" y="120"/>
                </a:cubicBezTo>
                <a:cubicBezTo>
                  <a:pt x="117" y="119"/>
                  <a:pt x="117" y="119"/>
                  <a:pt x="117" y="119"/>
                </a:cubicBezTo>
                <a:cubicBezTo>
                  <a:pt x="113" y="123"/>
                  <a:pt x="107" y="128"/>
                  <a:pt x="105" y="131"/>
                </a:cubicBezTo>
                <a:close/>
                <a:moveTo>
                  <a:pt x="144" y="153"/>
                </a:moveTo>
                <a:cubicBezTo>
                  <a:pt x="144" y="154"/>
                  <a:pt x="143" y="155"/>
                  <a:pt x="143" y="155"/>
                </a:cubicBezTo>
                <a:cubicBezTo>
                  <a:pt x="146" y="153"/>
                  <a:pt x="146" y="153"/>
                  <a:pt x="146" y="153"/>
                </a:cubicBezTo>
                <a:cubicBezTo>
                  <a:pt x="145" y="153"/>
                  <a:pt x="146" y="152"/>
                  <a:pt x="144" y="153"/>
                </a:cubicBezTo>
                <a:close/>
                <a:moveTo>
                  <a:pt x="124" y="137"/>
                </a:moveTo>
                <a:cubicBezTo>
                  <a:pt x="125" y="137"/>
                  <a:pt x="126" y="136"/>
                  <a:pt x="126" y="136"/>
                </a:cubicBezTo>
                <a:cubicBezTo>
                  <a:pt x="125" y="136"/>
                  <a:pt x="123" y="138"/>
                  <a:pt x="122" y="139"/>
                </a:cubicBezTo>
                <a:cubicBezTo>
                  <a:pt x="121" y="140"/>
                  <a:pt x="121" y="140"/>
                  <a:pt x="122" y="140"/>
                </a:cubicBezTo>
                <a:cubicBezTo>
                  <a:pt x="124" y="138"/>
                  <a:pt x="123" y="138"/>
                  <a:pt x="124" y="137"/>
                </a:cubicBezTo>
                <a:close/>
                <a:moveTo>
                  <a:pt x="112" y="136"/>
                </a:moveTo>
                <a:cubicBezTo>
                  <a:pt x="109" y="139"/>
                  <a:pt x="114" y="135"/>
                  <a:pt x="111" y="138"/>
                </a:cubicBezTo>
                <a:cubicBezTo>
                  <a:pt x="113" y="136"/>
                  <a:pt x="113" y="136"/>
                  <a:pt x="115" y="135"/>
                </a:cubicBezTo>
                <a:cubicBezTo>
                  <a:pt x="115" y="135"/>
                  <a:pt x="116" y="134"/>
                  <a:pt x="115" y="134"/>
                </a:cubicBezTo>
                <a:cubicBezTo>
                  <a:pt x="113" y="136"/>
                  <a:pt x="114" y="134"/>
                  <a:pt x="112" y="136"/>
                </a:cubicBezTo>
                <a:close/>
                <a:moveTo>
                  <a:pt x="125" y="156"/>
                </a:moveTo>
                <a:cubicBezTo>
                  <a:pt x="126" y="156"/>
                  <a:pt x="128" y="154"/>
                  <a:pt x="129" y="152"/>
                </a:cubicBezTo>
                <a:cubicBezTo>
                  <a:pt x="128" y="153"/>
                  <a:pt x="126" y="154"/>
                  <a:pt x="125" y="156"/>
                </a:cubicBezTo>
                <a:close/>
                <a:moveTo>
                  <a:pt x="113" y="150"/>
                </a:moveTo>
                <a:cubicBezTo>
                  <a:pt x="117" y="147"/>
                  <a:pt x="116" y="148"/>
                  <a:pt x="120" y="145"/>
                </a:cubicBezTo>
                <a:cubicBezTo>
                  <a:pt x="118" y="145"/>
                  <a:pt x="121" y="143"/>
                  <a:pt x="120" y="143"/>
                </a:cubicBezTo>
                <a:cubicBezTo>
                  <a:pt x="119" y="145"/>
                  <a:pt x="113" y="149"/>
                  <a:pt x="113" y="150"/>
                </a:cubicBezTo>
                <a:close/>
                <a:moveTo>
                  <a:pt x="112" y="138"/>
                </a:moveTo>
                <a:cubicBezTo>
                  <a:pt x="110" y="140"/>
                  <a:pt x="110" y="138"/>
                  <a:pt x="108" y="140"/>
                </a:cubicBezTo>
                <a:cubicBezTo>
                  <a:pt x="107" y="142"/>
                  <a:pt x="109" y="140"/>
                  <a:pt x="110" y="141"/>
                </a:cubicBezTo>
                <a:cubicBezTo>
                  <a:pt x="111" y="140"/>
                  <a:pt x="114" y="137"/>
                  <a:pt x="112" y="138"/>
                </a:cubicBezTo>
                <a:close/>
                <a:moveTo>
                  <a:pt x="96" y="141"/>
                </a:moveTo>
                <a:cubicBezTo>
                  <a:pt x="99" y="138"/>
                  <a:pt x="99" y="138"/>
                  <a:pt x="99" y="138"/>
                </a:cubicBezTo>
                <a:cubicBezTo>
                  <a:pt x="98" y="137"/>
                  <a:pt x="98" y="137"/>
                  <a:pt x="98" y="137"/>
                </a:cubicBezTo>
                <a:cubicBezTo>
                  <a:pt x="96" y="139"/>
                  <a:pt x="97" y="139"/>
                  <a:pt x="96" y="141"/>
                </a:cubicBezTo>
                <a:close/>
                <a:moveTo>
                  <a:pt x="119" y="170"/>
                </a:moveTo>
                <a:cubicBezTo>
                  <a:pt x="119" y="171"/>
                  <a:pt x="120" y="168"/>
                  <a:pt x="120" y="169"/>
                </a:cubicBezTo>
                <a:cubicBezTo>
                  <a:pt x="121" y="168"/>
                  <a:pt x="125" y="165"/>
                  <a:pt x="123" y="166"/>
                </a:cubicBezTo>
                <a:cubicBezTo>
                  <a:pt x="121" y="168"/>
                  <a:pt x="121" y="168"/>
                  <a:pt x="119" y="170"/>
                </a:cubicBezTo>
                <a:close/>
                <a:moveTo>
                  <a:pt x="111" y="161"/>
                </a:moveTo>
                <a:cubicBezTo>
                  <a:pt x="113" y="159"/>
                  <a:pt x="114" y="159"/>
                  <a:pt x="115" y="158"/>
                </a:cubicBezTo>
                <a:cubicBezTo>
                  <a:pt x="114" y="158"/>
                  <a:pt x="115" y="157"/>
                  <a:pt x="114" y="157"/>
                </a:cubicBezTo>
                <a:cubicBezTo>
                  <a:pt x="113" y="159"/>
                  <a:pt x="111" y="160"/>
                  <a:pt x="111" y="161"/>
                </a:cubicBezTo>
                <a:close/>
                <a:moveTo>
                  <a:pt x="85" y="151"/>
                </a:moveTo>
                <a:cubicBezTo>
                  <a:pt x="83" y="153"/>
                  <a:pt x="82" y="154"/>
                  <a:pt x="81" y="155"/>
                </a:cubicBezTo>
                <a:cubicBezTo>
                  <a:pt x="81" y="156"/>
                  <a:pt x="81" y="156"/>
                  <a:pt x="81" y="156"/>
                </a:cubicBezTo>
                <a:cubicBezTo>
                  <a:pt x="81" y="156"/>
                  <a:pt x="81" y="156"/>
                  <a:pt x="81" y="156"/>
                </a:cubicBezTo>
                <a:cubicBezTo>
                  <a:pt x="82" y="156"/>
                  <a:pt x="82" y="156"/>
                  <a:pt x="82" y="156"/>
                </a:cubicBezTo>
                <a:cubicBezTo>
                  <a:pt x="83" y="155"/>
                  <a:pt x="83" y="155"/>
                  <a:pt x="83" y="155"/>
                </a:cubicBezTo>
                <a:cubicBezTo>
                  <a:pt x="84" y="154"/>
                  <a:pt x="85" y="152"/>
                  <a:pt x="86" y="151"/>
                </a:cubicBezTo>
                <a:cubicBezTo>
                  <a:pt x="89" y="149"/>
                  <a:pt x="91" y="146"/>
                  <a:pt x="93" y="143"/>
                </a:cubicBezTo>
                <a:cubicBezTo>
                  <a:pt x="90" y="146"/>
                  <a:pt x="87" y="149"/>
                  <a:pt x="85" y="151"/>
                </a:cubicBezTo>
                <a:close/>
                <a:moveTo>
                  <a:pt x="88" y="156"/>
                </a:moveTo>
                <a:cubicBezTo>
                  <a:pt x="90" y="154"/>
                  <a:pt x="91" y="154"/>
                  <a:pt x="93" y="152"/>
                </a:cubicBezTo>
                <a:cubicBezTo>
                  <a:pt x="93" y="151"/>
                  <a:pt x="93" y="150"/>
                  <a:pt x="94" y="149"/>
                </a:cubicBezTo>
                <a:cubicBezTo>
                  <a:pt x="91" y="152"/>
                  <a:pt x="87" y="156"/>
                  <a:pt x="88" y="156"/>
                </a:cubicBezTo>
                <a:close/>
                <a:moveTo>
                  <a:pt x="86" y="154"/>
                </a:moveTo>
                <a:cubicBezTo>
                  <a:pt x="88" y="153"/>
                  <a:pt x="87" y="154"/>
                  <a:pt x="89" y="152"/>
                </a:cubicBezTo>
                <a:cubicBezTo>
                  <a:pt x="89" y="152"/>
                  <a:pt x="89" y="152"/>
                  <a:pt x="90" y="151"/>
                </a:cubicBezTo>
                <a:cubicBezTo>
                  <a:pt x="89" y="151"/>
                  <a:pt x="89" y="151"/>
                  <a:pt x="90" y="151"/>
                </a:cubicBezTo>
                <a:cubicBezTo>
                  <a:pt x="90" y="150"/>
                  <a:pt x="90" y="150"/>
                  <a:pt x="90" y="150"/>
                </a:cubicBezTo>
                <a:cubicBezTo>
                  <a:pt x="89" y="152"/>
                  <a:pt x="86" y="154"/>
                  <a:pt x="86" y="154"/>
                </a:cubicBezTo>
                <a:close/>
                <a:moveTo>
                  <a:pt x="96" y="160"/>
                </a:moveTo>
                <a:cubicBezTo>
                  <a:pt x="96" y="161"/>
                  <a:pt x="94" y="163"/>
                  <a:pt x="94" y="164"/>
                </a:cubicBezTo>
                <a:cubicBezTo>
                  <a:pt x="96" y="162"/>
                  <a:pt x="96" y="161"/>
                  <a:pt x="98" y="160"/>
                </a:cubicBezTo>
                <a:cubicBezTo>
                  <a:pt x="97" y="159"/>
                  <a:pt x="97" y="160"/>
                  <a:pt x="96" y="160"/>
                </a:cubicBezTo>
                <a:close/>
                <a:moveTo>
                  <a:pt x="95" y="158"/>
                </a:moveTo>
                <a:cubicBezTo>
                  <a:pt x="95" y="158"/>
                  <a:pt x="95" y="158"/>
                  <a:pt x="95" y="158"/>
                </a:cubicBezTo>
                <a:cubicBezTo>
                  <a:pt x="93" y="159"/>
                  <a:pt x="94" y="159"/>
                  <a:pt x="92" y="160"/>
                </a:cubicBezTo>
                <a:cubicBezTo>
                  <a:pt x="93" y="161"/>
                  <a:pt x="93" y="161"/>
                  <a:pt x="93" y="161"/>
                </a:cubicBezTo>
                <a:cubicBezTo>
                  <a:pt x="94" y="159"/>
                  <a:pt x="94" y="160"/>
                  <a:pt x="95" y="158"/>
                </a:cubicBezTo>
                <a:close/>
                <a:moveTo>
                  <a:pt x="85" y="163"/>
                </a:moveTo>
                <a:cubicBezTo>
                  <a:pt x="86" y="162"/>
                  <a:pt x="86" y="162"/>
                  <a:pt x="86" y="162"/>
                </a:cubicBezTo>
                <a:cubicBezTo>
                  <a:pt x="86" y="162"/>
                  <a:pt x="85" y="162"/>
                  <a:pt x="85" y="163"/>
                </a:cubicBezTo>
                <a:close/>
                <a:moveTo>
                  <a:pt x="91" y="167"/>
                </a:moveTo>
                <a:cubicBezTo>
                  <a:pt x="91" y="167"/>
                  <a:pt x="91" y="167"/>
                  <a:pt x="91" y="168"/>
                </a:cubicBezTo>
                <a:cubicBezTo>
                  <a:pt x="92" y="168"/>
                  <a:pt x="92" y="168"/>
                  <a:pt x="92" y="167"/>
                </a:cubicBezTo>
                <a:cubicBezTo>
                  <a:pt x="92" y="167"/>
                  <a:pt x="92" y="167"/>
                  <a:pt x="92" y="167"/>
                </a:cubicBezTo>
                <a:cubicBezTo>
                  <a:pt x="92" y="167"/>
                  <a:pt x="91" y="166"/>
                  <a:pt x="91" y="167"/>
                </a:cubicBezTo>
                <a:close/>
                <a:moveTo>
                  <a:pt x="101" y="179"/>
                </a:moveTo>
                <a:cubicBezTo>
                  <a:pt x="101" y="179"/>
                  <a:pt x="101" y="179"/>
                  <a:pt x="102" y="180"/>
                </a:cubicBezTo>
                <a:cubicBezTo>
                  <a:pt x="102" y="179"/>
                  <a:pt x="102" y="178"/>
                  <a:pt x="103" y="178"/>
                </a:cubicBezTo>
                <a:cubicBezTo>
                  <a:pt x="103" y="178"/>
                  <a:pt x="103" y="178"/>
                  <a:pt x="103" y="177"/>
                </a:cubicBezTo>
                <a:cubicBezTo>
                  <a:pt x="102" y="178"/>
                  <a:pt x="102" y="178"/>
                  <a:pt x="101" y="179"/>
                </a:cubicBezTo>
                <a:close/>
                <a:moveTo>
                  <a:pt x="111" y="187"/>
                </a:moveTo>
                <a:cubicBezTo>
                  <a:pt x="111" y="188"/>
                  <a:pt x="112" y="187"/>
                  <a:pt x="112" y="187"/>
                </a:cubicBezTo>
                <a:cubicBezTo>
                  <a:pt x="111" y="187"/>
                  <a:pt x="112" y="187"/>
                  <a:pt x="112" y="186"/>
                </a:cubicBezTo>
                <a:cubicBezTo>
                  <a:pt x="111" y="186"/>
                  <a:pt x="112" y="187"/>
                  <a:pt x="111" y="187"/>
                </a:cubicBezTo>
                <a:close/>
                <a:moveTo>
                  <a:pt x="100" y="178"/>
                </a:moveTo>
                <a:cubicBezTo>
                  <a:pt x="100" y="179"/>
                  <a:pt x="101" y="179"/>
                  <a:pt x="101" y="178"/>
                </a:cubicBezTo>
                <a:cubicBezTo>
                  <a:pt x="101" y="178"/>
                  <a:pt x="101" y="178"/>
                  <a:pt x="101" y="178"/>
                </a:cubicBezTo>
                <a:cubicBezTo>
                  <a:pt x="101" y="178"/>
                  <a:pt x="101" y="178"/>
                  <a:pt x="101" y="178"/>
                </a:cubicBezTo>
                <a:cubicBezTo>
                  <a:pt x="101" y="178"/>
                  <a:pt x="100" y="178"/>
                  <a:pt x="100" y="178"/>
                </a:cubicBezTo>
                <a:close/>
                <a:moveTo>
                  <a:pt x="101" y="180"/>
                </a:moveTo>
                <a:cubicBezTo>
                  <a:pt x="101" y="179"/>
                  <a:pt x="101" y="181"/>
                  <a:pt x="102" y="180"/>
                </a:cubicBezTo>
                <a:cubicBezTo>
                  <a:pt x="102" y="180"/>
                  <a:pt x="101" y="179"/>
                  <a:pt x="101" y="179"/>
                </a:cubicBezTo>
                <a:cubicBezTo>
                  <a:pt x="101" y="179"/>
                  <a:pt x="100" y="180"/>
                  <a:pt x="101" y="180"/>
                </a:cubicBezTo>
                <a:close/>
                <a:moveTo>
                  <a:pt x="76" y="157"/>
                </a:moveTo>
                <a:cubicBezTo>
                  <a:pt x="76" y="157"/>
                  <a:pt x="77" y="156"/>
                  <a:pt x="76" y="156"/>
                </a:cubicBezTo>
                <a:cubicBezTo>
                  <a:pt x="76" y="156"/>
                  <a:pt x="76" y="157"/>
                  <a:pt x="76" y="157"/>
                </a:cubicBezTo>
                <a:close/>
                <a:moveTo>
                  <a:pt x="99" y="179"/>
                </a:moveTo>
                <a:cubicBezTo>
                  <a:pt x="99" y="178"/>
                  <a:pt x="100" y="180"/>
                  <a:pt x="100" y="179"/>
                </a:cubicBezTo>
                <a:cubicBezTo>
                  <a:pt x="99" y="179"/>
                  <a:pt x="100" y="179"/>
                  <a:pt x="100" y="178"/>
                </a:cubicBezTo>
                <a:cubicBezTo>
                  <a:pt x="100" y="178"/>
                  <a:pt x="99" y="179"/>
                  <a:pt x="99" y="179"/>
                </a:cubicBezTo>
                <a:close/>
                <a:moveTo>
                  <a:pt x="104" y="186"/>
                </a:moveTo>
                <a:cubicBezTo>
                  <a:pt x="105" y="185"/>
                  <a:pt x="105" y="185"/>
                  <a:pt x="105" y="185"/>
                </a:cubicBezTo>
                <a:cubicBezTo>
                  <a:pt x="105" y="184"/>
                  <a:pt x="104" y="185"/>
                  <a:pt x="104" y="186"/>
                </a:cubicBezTo>
                <a:close/>
                <a:moveTo>
                  <a:pt x="100" y="181"/>
                </a:moveTo>
                <a:cubicBezTo>
                  <a:pt x="100" y="181"/>
                  <a:pt x="100" y="181"/>
                  <a:pt x="100" y="181"/>
                </a:cubicBezTo>
                <a:cubicBezTo>
                  <a:pt x="100" y="181"/>
                  <a:pt x="100" y="181"/>
                  <a:pt x="100" y="181"/>
                </a:cubicBezTo>
                <a:cubicBezTo>
                  <a:pt x="100" y="181"/>
                  <a:pt x="101" y="181"/>
                  <a:pt x="101" y="181"/>
                </a:cubicBezTo>
                <a:cubicBezTo>
                  <a:pt x="100" y="181"/>
                  <a:pt x="100" y="180"/>
                  <a:pt x="100" y="181"/>
                </a:cubicBezTo>
                <a:close/>
                <a:moveTo>
                  <a:pt x="108" y="192"/>
                </a:moveTo>
                <a:cubicBezTo>
                  <a:pt x="108" y="191"/>
                  <a:pt x="109" y="190"/>
                  <a:pt x="109" y="190"/>
                </a:cubicBezTo>
                <a:cubicBezTo>
                  <a:pt x="108" y="191"/>
                  <a:pt x="107" y="191"/>
                  <a:pt x="108" y="192"/>
                </a:cubicBezTo>
                <a:close/>
                <a:moveTo>
                  <a:pt x="76" y="161"/>
                </a:moveTo>
                <a:cubicBezTo>
                  <a:pt x="76" y="161"/>
                  <a:pt x="77" y="162"/>
                  <a:pt x="77" y="161"/>
                </a:cubicBezTo>
                <a:cubicBezTo>
                  <a:pt x="77" y="161"/>
                  <a:pt x="77" y="161"/>
                  <a:pt x="77" y="161"/>
                </a:cubicBezTo>
                <a:cubicBezTo>
                  <a:pt x="77" y="161"/>
                  <a:pt x="78" y="161"/>
                  <a:pt x="77" y="161"/>
                </a:cubicBezTo>
                <a:cubicBezTo>
                  <a:pt x="77" y="161"/>
                  <a:pt x="77" y="161"/>
                  <a:pt x="76" y="161"/>
                </a:cubicBezTo>
                <a:close/>
                <a:moveTo>
                  <a:pt x="99" y="182"/>
                </a:moveTo>
                <a:cubicBezTo>
                  <a:pt x="99" y="182"/>
                  <a:pt x="99" y="182"/>
                  <a:pt x="99" y="182"/>
                </a:cubicBezTo>
                <a:cubicBezTo>
                  <a:pt x="100" y="182"/>
                  <a:pt x="100" y="182"/>
                  <a:pt x="100" y="181"/>
                </a:cubicBezTo>
                <a:cubicBezTo>
                  <a:pt x="99" y="181"/>
                  <a:pt x="99" y="182"/>
                  <a:pt x="99" y="182"/>
                </a:cubicBezTo>
                <a:close/>
                <a:moveTo>
                  <a:pt x="102" y="184"/>
                </a:moveTo>
                <a:cubicBezTo>
                  <a:pt x="102" y="184"/>
                  <a:pt x="102" y="185"/>
                  <a:pt x="102" y="185"/>
                </a:cubicBezTo>
                <a:cubicBezTo>
                  <a:pt x="102" y="185"/>
                  <a:pt x="102" y="185"/>
                  <a:pt x="102" y="185"/>
                </a:cubicBezTo>
                <a:cubicBezTo>
                  <a:pt x="102" y="185"/>
                  <a:pt x="103" y="185"/>
                  <a:pt x="103" y="184"/>
                </a:cubicBezTo>
                <a:cubicBezTo>
                  <a:pt x="103" y="185"/>
                  <a:pt x="102" y="184"/>
                  <a:pt x="102" y="184"/>
                </a:cubicBezTo>
                <a:close/>
                <a:moveTo>
                  <a:pt x="103" y="187"/>
                </a:moveTo>
                <a:cubicBezTo>
                  <a:pt x="104" y="186"/>
                  <a:pt x="104" y="186"/>
                  <a:pt x="104" y="185"/>
                </a:cubicBezTo>
                <a:cubicBezTo>
                  <a:pt x="104" y="186"/>
                  <a:pt x="103" y="186"/>
                  <a:pt x="103" y="187"/>
                </a:cubicBezTo>
                <a:close/>
                <a:moveTo>
                  <a:pt x="99" y="185"/>
                </a:moveTo>
                <a:cubicBezTo>
                  <a:pt x="99" y="185"/>
                  <a:pt x="100" y="185"/>
                  <a:pt x="100" y="185"/>
                </a:cubicBezTo>
                <a:cubicBezTo>
                  <a:pt x="100" y="185"/>
                  <a:pt x="101" y="185"/>
                  <a:pt x="101" y="186"/>
                </a:cubicBezTo>
                <a:cubicBezTo>
                  <a:pt x="102" y="186"/>
                  <a:pt x="100" y="184"/>
                  <a:pt x="102" y="184"/>
                </a:cubicBezTo>
                <a:cubicBezTo>
                  <a:pt x="101" y="184"/>
                  <a:pt x="101" y="184"/>
                  <a:pt x="101" y="183"/>
                </a:cubicBezTo>
                <a:cubicBezTo>
                  <a:pt x="100" y="184"/>
                  <a:pt x="99" y="184"/>
                  <a:pt x="99" y="185"/>
                </a:cubicBezTo>
                <a:close/>
                <a:moveTo>
                  <a:pt x="84" y="169"/>
                </a:moveTo>
                <a:cubicBezTo>
                  <a:pt x="84" y="169"/>
                  <a:pt x="85" y="169"/>
                  <a:pt x="85" y="168"/>
                </a:cubicBezTo>
                <a:cubicBezTo>
                  <a:pt x="85" y="169"/>
                  <a:pt x="84" y="169"/>
                  <a:pt x="84" y="169"/>
                </a:cubicBezTo>
                <a:close/>
                <a:moveTo>
                  <a:pt x="97" y="181"/>
                </a:moveTo>
                <a:cubicBezTo>
                  <a:pt x="98" y="181"/>
                  <a:pt x="97" y="182"/>
                  <a:pt x="98" y="182"/>
                </a:cubicBezTo>
                <a:cubicBezTo>
                  <a:pt x="98" y="181"/>
                  <a:pt x="98" y="181"/>
                  <a:pt x="98" y="181"/>
                </a:cubicBezTo>
                <a:cubicBezTo>
                  <a:pt x="98" y="181"/>
                  <a:pt x="98" y="181"/>
                  <a:pt x="97" y="181"/>
                </a:cubicBezTo>
                <a:close/>
                <a:moveTo>
                  <a:pt x="105" y="194"/>
                </a:moveTo>
                <a:cubicBezTo>
                  <a:pt x="106" y="194"/>
                  <a:pt x="106" y="192"/>
                  <a:pt x="107" y="192"/>
                </a:cubicBezTo>
                <a:cubicBezTo>
                  <a:pt x="107" y="192"/>
                  <a:pt x="107" y="192"/>
                  <a:pt x="107" y="192"/>
                </a:cubicBezTo>
                <a:cubicBezTo>
                  <a:pt x="106" y="192"/>
                  <a:pt x="105" y="193"/>
                  <a:pt x="105" y="194"/>
                </a:cubicBezTo>
                <a:close/>
                <a:moveTo>
                  <a:pt x="91" y="184"/>
                </a:moveTo>
                <a:cubicBezTo>
                  <a:pt x="92" y="184"/>
                  <a:pt x="91" y="185"/>
                  <a:pt x="91" y="185"/>
                </a:cubicBezTo>
                <a:cubicBezTo>
                  <a:pt x="92" y="185"/>
                  <a:pt x="92" y="184"/>
                  <a:pt x="93" y="184"/>
                </a:cubicBezTo>
                <a:cubicBezTo>
                  <a:pt x="92" y="184"/>
                  <a:pt x="92" y="184"/>
                  <a:pt x="92" y="183"/>
                </a:cubicBezTo>
                <a:cubicBezTo>
                  <a:pt x="92" y="184"/>
                  <a:pt x="92" y="184"/>
                  <a:pt x="91" y="184"/>
                </a:cubicBezTo>
                <a:close/>
                <a:moveTo>
                  <a:pt x="72" y="169"/>
                </a:moveTo>
                <a:cubicBezTo>
                  <a:pt x="73" y="170"/>
                  <a:pt x="73" y="170"/>
                  <a:pt x="73" y="170"/>
                </a:cubicBezTo>
                <a:cubicBezTo>
                  <a:pt x="73" y="169"/>
                  <a:pt x="75" y="168"/>
                  <a:pt x="74" y="167"/>
                </a:cubicBezTo>
                <a:cubicBezTo>
                  <a:pt x="73" y="168"/>
                  <a:pt x="73" y="169"/>
                  <a:pt x="72" y="169"/>
                </a:cubicBezTo>
                <a:close/>
                <a:moveTo>
                  <a:pt x="74" y="170"/>
                </a:moveTo>
                <a:cubicBezTo>
                  <a:pt x="75" y="170"/>
                  <a:pt x="76" y="169"/>
                  <a:pt x="76" y="168"/>
                </a:cubicBezTo>
                <a:cubicBezTo>
                  <a:pt x="75" y="169"/>
                  <a:pt x="74" y="170"/>
                  <a:pt x="74" y="170"/>
                </a:cubicBezTo>
                <a:close/>
                <a:moveTo>
                  <a:pt x="88" y="184"/>
                </a:moveTo>
                <a:cubicBezTo>
                  <a:pt x="89" y="185"/>
                  <a:pt x="89" y="185"/>
                  <a:pt x="89" y="185"/>
                </a:cubicBezTo>
                <a:cubicBezTo>
                  <a:pt x="90" y="184"/>
                  <a:pt x="90" y="184"/>
                  <a:pt x="90" y="183"/>
                </a:cubicBezTo>
                <a:cubicBezTo>
                  <a:pt x="90" y="183"/>
                  <a:pt x="89" y="184"/>
                  <a:pt x="88" y="184"/>
                </a:cubicBezTo>
                <a:close/>
                <a:moveTo>
                  <a:pt x="71" y="168"/>
                </a:moveTo>
                <a:cubicBezTo>
                  <a:pt x="71" y="168"/>
                  <a:pt x="71" y="167"/>
                  <a:pt x="71" y="167"/>
                </a:cubicBezTo>
                <a:cubicBezTo>
                  <a:pt x="71" y="167"/>
                  <a:pt x="71" y="168"/>
                  <a:pt x="71" y="168"/>
                </a:cubicBezTo>
                <a:close/>
                <a:moveTo>
                  <a:pt x="89" y="187"/>
                </a:moveTo>
                <a:cubicBezTo>
                  <a:pt x="90" y="188"/>
                  <a:pt x="90" y="187"/>
                  <a:pt x="90" y="187"/>
                </a:cubicBezTo>
                <a:cubicBezTo>
                  <a:pt x="91" y="187"/>
                  <a:pt x="91" y="186"/>
                  <a:pt x="91" y="186"/>
                </a:cubicBezTo>
                <a:cubicBezTo>
                  <a:pt x="90" y="186"/>
                  <a:pt x="90" y="187"/>
                  <a:pt x="89" y="186"/>
                </a:cubicBezTo>
                <a:cubicBezTo>
                  <a:pt x="89" y="186"/>
                  <a:pt x="90" y="187"/>
                  <a:pt x="89" y="187"/>
                </a:cubicBezTo>
                <a:close/>
                <a:moveTo>
                  <a:pt x="84" y="182"/>
                </a:moveTo>
                <a:cubicBezTo>
                  <a:pt x="84" y="182"/>
                  <a:pt x="85" y="180"/>
                  <a:pt x="84" y="180"/>
                </a:cubicBezTo>
                <a:cubicBezTo>
                  <a:pt x="84" y="181"/>
                  <a:pt x="83" y="181"/>
                  <a:pt x="84" y="182"/>
                </a:cubicBezTo>
                <a:close/>
                <a:moveTo>
                  <a:pt x="72" y="173"/>
                </a:moveTo>
                <a:cubicBezTo>
                  <a:pt x="72" y="173"/>
                  <a:pt x="73" y="173"/>
                  <a:pt x="73" y="173"/>
                </a:cubicBezTo>
                <a:cubicBezTo>
                  <a:pt x="73" y="173"/>
                  <a:pt x="73" y="173"/>
                  <a:pt x="73" y="172"/>
                </a:cubicBezTo>
                <a:cubicBezTo>
                  <a:pt x="72" y="172"/>
                  <a:pt x="75" y="172"/>
                  <a:pt x="74" y="171"/>
                </a:cubicBezTo>
                <a:cubicBezTo>
                  <a:pt x="73" y="171"/>
                  <a:pt x="73" y="172"/>
                  <a:pt x="72" y="173"/>
                </a:cubicBezTo>
                <a:close/>
                <a:moveTo>
                  <a:pt x="97" y="197"/>
                </a:moveTo>
                <a:cubicBezTo>
                  <a:pt x="98" y="196"/>
                  <a:pt x="99" y="195"/>
                  <a:pt x="99" y="194"/>
                </a:cubicBezTo>
                <a:cubicBezTo>
                  <a:pt x="99" y="195"/>
                  <a:pt x="97" y="195"/>
                  <a:pt x="97" y="197"/>
                </a:cubicBezTo>
                <a:close/>
                <a:moveTo>
                  <a:pt x="69" y="174"/>
                </a:moveTo>
                <a:cubicBezTo>
                  <a:pt x="70" y="173"/>
                  <a:pt x="71" y="172"/>
                  <a:pt x="72" y="171"/>
                </a:cubicBezTo>
                <a:cubicBezTo>
                  <a:pt x="72" y="170"/>
                  <a:pt x="72" y="170"/>
                  <a:pt x="72" y="170"/>
                </a:cubicBezTo>
                <a:cubicBezTo>
                  <a:pt x="71" y="172"/>
                  <a:pt x="69" y="172"/>
                  <a:pt x="69" y="174"/>
                </a:cubicBezTo>
                <a:close/>
                <a:moveTo>
                  <a:pt x="91" y="189"/>
                </a:moveTo>
                <a:cubicBezTo>
                  <a:pt x="91" y="189"/>
                  <a:pt x="92" y="189"/>
                  <a:pt x="91" y="188"/>
                </a:cubicBezTo>
                <a:cubicBezTo>
                  <a:pt x="91" y="189"/>
                  <a:pt x="90" y="189"/>
                  <a:pt x="91" y="189"/>
                </a:cubicBezTo>
                <a:close/>
                <a:moveTo>
                  <a:pt x="69" y="171"/>
                </a:moveTo>
                <a:cubicBezTo>
                  <a:pt x="69" y="170"/>
                  <a:pt x="70" y="169"/>
                  <a:pt x="70" y="169"/>
                </a:cubicBezTo>
                <a:cubicBezTo>
                  <a:pt x="69" y="169"/>
                  <a:pt x="68" y="170"/>
                  <a:pt x="69" y="171"/>
                </a:cubicBezTo>
                <a:close/>
                <a:moveTo>
                  <a:pt x="67" y="172"/>
                </a:moveTo>
                <a:cubicBezTo>
                  <a:pt x="68" y="173"/>
                  <a:pt x="68" y="172"/>
                  <a:pt x="68" y="171"/>
                </a:cubicBezTo>
                <a:lnTo>
                  <a:pt x="67" y="172"/>
                </a:lnTo>
                <a:close/>
                <a:moveTo>
                  <a:pt x="96" y="198"/>
                </a:moveTo>
                <a:cubicBezTo>
                  <a:pt x="97" y="198"/>
                  <a:pt x="97" y="197"/>
                  <a:pt x="97" y="197"/>
                </a:cubicBezTo>
                <a:cubicBezTo>
                  <a:pt x="96" y="197"/>
                  <a:pt x="96" y="198"/>
                  <a:pt x="96" y="198"/>
                </a:cubicBezTo>
                <a:close/>
                <a:moveTo>
                  <a:pt x="75" y="181"/>
                </a:moveTo>
                <a:cubicBezTo>
                  <a:pt x="76" y="181"/>
                  <a:pt x="77" y="180"/>
                  <a:pt x="76" y="180"/>
                </a:cubicBezTo>
                <a:cubicBezTo>
                  <a:pt x="76" y="180"/>
                  <a:pt x="75" y="181"/>
                  <a:pt x="75" y="181"/>
                </a:cubicBezTo>
                <a:close/>
                <a:moveTo>
                  <a:pt x="90" y="195"/>
                </a:moveTo>
                <a:cubicBezTo>
                  <a:pt x="91" y="196"/>
                  <a:pt x="91" y="194"/>
                  <a:pt x="92" y="194"/>
                </a:cubicBezTo>
                <a:cubicBezTo>
                  <a:pt x="92" y="194"/>
                  <a:pt x="92" y="194"/>
                  <a:pt x="91" y="193"/>
                </a:cubicBezTo>
                <a:cubicBezTo>
                  <a:pt x="91" y="194"/>
                  <a:pt x="91" y="195"/>
                  <a:pt x="90" y="195"/>
                </a:cubicBezTo>
                <a:close/>
                <a:moveTo>
                  <a:pt x="65" y="173"/>
                </a:moveTo>
                <a:cubicBezTo>
                  <a:pt x="66" y="173"/>
                  <a:pt x="66" y="172"/>
                  <a:pt x="66" y="172"/>
                </a:cubicBezTo>
                <a:cubicBezTo>
                  <a:pt x="66" y="172"/>
                  <a:pt x="65" y="173"/>
                  <a:pt x="65" y="173"/>
                </a:cubicBezTo>
                <a:close/>
                <a:moveTo>
                  <a:pt x="67" y="176"/>
                </a:moveTo>
                <a:cubicBezTo>
                  <a:pt x="68" y="177"/>
                  <a:pt x="69" y="175"/>
                  <a:pt x="68" y="175"/>
                </a:cubicBezTo>
                <a:cubicBezTo>
                  <a:pt x="68" y="176"/>
                  <a:pt x="67" y="176"/>
                  <a:pt x="67" y="176"/>
                </a:cubicBezTo>
                <a:close/>
                <a:moveTo>
                  <a:pt x="70" y="178"/>
                </a:moveTo>
                <a:cubicBezTo>
                  <a:pt x="70" y="179"/>
                  <a:pt x="70" y="178"/>
                  <a:pt x="70" y="177"/>
                </a:cubicBezTo>
                <a:cubicBezTo>
                  <a:pt x="70" y="177"/>
                  <a:pt x="70" y="178"/>
                  <a:pt x="70" y="178"/>
                </a:cubicBezTo>
                <a:close/>
                <a:moveTo>
                  <a:pt x="88" y="196"/>
                </a:moveTo>
                <a:cubicBezTo>
                  <a:pt x="89" y="196"/>
                  <a:pt x="90" y="195"/>
                  <a:pt x="89" y="194"/>
                </a:cubicBezTo>
                <a:cubicBezTo>
                  <a:pt x="89" y="196"/>
                  <a:pt x="87" y="195"/>
                  <a:pt x="88" y="196"/>
                </a:cubicBezTo>
                <a:close/>
                <a:moveTo>
                  <a:pt x="63" y="174"/>
                </a:moveTo>
                <a:cubicBezTo>
                  <a:pt x="63" y="174"/>
                  <a:pt x="63" y="174"/>
                  <a:pt x="63" y="174"/>
                </a:cubicBezTo>
                <a:cubicBezTo>
                  <a:pt x="64" y="174"/>
                  <a:pt x="64" y="173"/>
                  <a:pt x="64" y="172"/>
                </a:cubicBezTo>
                <a:cubicBezTo>
                  <a:pt x="64" y="172"/>
                  <a:pt x="64" y="173"/>
                  <a:pt x="63" y="174"/>
                </a:cubicBezTo>
                <a:close/>
                <a:moveTo>
                  <a:pt x="87" y="195"/>
                </a:moveTo>
                <a:cubicBezTo>
                  <a:pt x="87" y="194"/>
                  <a:pt x="87" y="194"/>
                  <a:pt x="88" y="194"/>
                </a:cubicBezTo>
                <a:cubicBezTo>
                  <a:pt x="87" y="193"/>
                  <a:pt x="87" y="193"/>
                  <a:pt x="87" y="193"/>
                </a:cubicBezTo>
                <a:cubicBezTo>
                  <a:pt x="87" y="194"/>
                  <a:pt x="86" y="194"/>
                  <a:pt x="87" y="195"/>
                </a:cubicBezTo>
                <a:close/>
                <a:moveTo>
                  <a:pt x="89" y="196"/>
                </a:moveTo>
                <a:cubicBezTo>
                  <a:pt x="89" y="196"/>
                  <a:pt x="90" y="197"/>
                  <a:pt x="90" y="197"/>
                </a:cubicBezTo>
                <a:cubicBezTo>
                  <a:pt x="90" y="196"/>
                  <a:pt x="90" y="196"/>
                  <a:pt x="89" y="196"/>
                </a:cubicBezTo>
                <a:close/>
                <a:moveTo>
                  <a:pt x="70" y="180"/>
                </a:moveTo>
                <a:cubicBezTo>
                  <a:pt x="70" y="180"/>
                  <a:pt x="70" y="180"/>
                  <a:pt x="70" y="179"/>
                </a:cubicBezTo>
                <a:cubicBezTo>
                  <a:pt x="70" y="179"/>
                  <a:pt x="69" y="179"/>
                  <a:pt x="69" y="180"/>
                </a:cubicBezTo>
                <a:cubicBezTo>
                  <a:pt x="69" y="180"/>
                  <a:pt x="69" y="180"/>
                  <a:pt x="70" y="180"/>
                </a:cubicBezTo>
                <a:close/>
                <a:moveTo>
                  <a:pt x="63" y="175"/>
                </a:moveTo>
                <a:cubicBezTo>
                  <a:pt x="62" y="175"/>
                  <a:pt x="61" y="176"/>
                  <a:pt x="61" y="177"/>
                </a:cubicBezTo>
                <a:cubicBezTo>
                  <a:pt x="62" y="177"/>
                  <a:pt x="63" y="175"/>
                  <a:pt x="63" y="174"/>
                </a:cubicBezTo>
                <a:cubicBezTo>
                  <a:pt x="63" y="174"/>
                  <a:pt x="63" y="175"/>
                  <a:pt x="63" y="175"/>
                </a:cubicBezTo>
                <a:close/>
                <a:moveTo>
                  <a:pt x="88" y="201"/>
                </a:moveTo>
                <a:cubicBezTo>
                  <a:pt x="88" y="202"/>
                  <a:pt x="88" y="202"/>
                  <a:pt x="89" y="202"/>
                </a:cubicBezTo>
                <a:cubicBezTo>
                  <a:pt x="89" y="201"/>
                  <a:pt x="89" y="201"/>
                  <a:pt x="90" y="200"/>
                </a:cubicBezTo>
                <a:cubicBezTo>
                  <a:pt x="90" y="200"/>
                  <a:pt x="90" y="200"/>
                  <a:pt x="90" y="199"/>
                </a:cubicBezTo>
                <a:cubicBezTo>
                  <a:pt x="90" y="199"/>
                  <a:pt x="90" y="199"/>
                  <a:pt x="90" y="199"/>
                </a:cubicBezTo>
                <a:cubicBezTo>
                  <a:pt x="89" y="200"/>
                  <a:pt x="89" y="201"/>
                  <a:pt x="88" y="201"/>
                </a:cubicBezTo>
                <a:close/>
                <a:moveTo>
                  <a:pt x="92" y="203"/>
                </a:moveTo>
                <a:cubicBezTo>
                  <a:pt x="92" y="203"/>
                  <a:pt x="93" y="202"/>
                  <a:pt x="93" y="202"/>
                </a:cubicBezTo>
                <a:cubicBezTo>
                  <a:pt x="92" y="202"/>
                  <a:pt x="92" y="202"/>
                  <a:pt x="92" y="203"/>
                </a:cubicBezTo>
                <a:close/>
                <a:moveTo>
                  <a:pt x="62" y="177"/>
                </a:moveTo>
                <a:cubicBezTo>
                  <a:pt x="62" y="177"/>
                  <a:pt x="63" y="177"/>
                  <a:pt x="63" y="176"/>
                </a:cubicBezTo>
                <a:cubicBezTo>
                  <a:pt x="62" y="176"/>
                  <a:pt x="62" y="177"/>
                  <a:pt x="62" y="177"/>
                </a:cubicBezTo>
                <a:close/>
                <a:moveTo>
                  <a:pt x="62" y="177"/>
                </a:moveTo>
                <a:cubicBezTo>
                  <a:pt x="62" y="178"/>
                  <a:pt x="63" y="178"/>
                  <a:pt x="63" y="178"/>
                </a:cubicBezTo>
                <a:cubicBezTo>
                  <a:pt x="63" y="177"/>
                  <a:pt x="63" y="177"/>
                  <a:pt x="62" y="177"/>
                </a:cubicBezTo>
                <a:close/>
                <a:moveTo>
                  <a:pt x="90" y="205"/>
                </a:moveTo>
                <a:cubicBezTo>
                  <a:pt x="90" y="205"/>
                  <a:pt x="92" y="204"/>
                  <a:pt x="91" y="203"/>
                </a:cubicBezTo>
                <a:cubicBezTo>
                  <a:pt x="91" y="203"/>
                  <a:pt x="90" y="204"/>
                  <a:pt x="90" y="205"/>
                </a:cubicBezTo>
                <a:close/>
                <a:moveTo>
                  <a:pt x="89" y="203"/>
                </a:moveTo>
                <a:cubicBezTo>
                  <a:pt x="90" y="204"/>
                  <a:pt x="91" y="202"/>
                  <a:pt x="90" y="202"/>
                </a:cubicBezTo>
                <a:cubicBezTo>
                  <a:pt x="90" y="203"/>
                  <a:pt x="90" y="203"/>
                  <a:pt x="89" y="203"/>
                </a:cubicBezTo>
                <a:close/>
                <a:moveTo>
                  <a:pt x="78" y="193"/>
                </a:moveTo>
                <a:cubicBezTo>
                  <a:pt x="76" y="194"/>
                  <a:pt x="79" y="195"/>
                  <a:pt x="78" y="196"/>
                </a:cubicBezTo>
                <a:cubicBezTo>
                  <a:pt x="79" y="196"/>
                  <a:pt x="80" y="194"/>
                  <a:pt x="80" y="194"/>
                </a:cubicBezTo>
                <a:cubicBezTo>
                  <a:pt x="79" y="195"/>
                  <a:pt x="78" y="194"/>
                  <a:pt x="78" y="193"/>
                </a:cubicBezTo>
                <a:close/>
                <a:moveTo>
                  <a:pt x="70" y="188"/>
                </a:moveTo>
                <a:cubicBezTo>
                  <a:pt x="69" y="188"/>
                  <a:pt x="70" y="188"/>
                  <a:pt x="69" y="188"/>
                </a:cubicBezTo>
                <a:cubicBezTo>
                  <a:pt x="69" y="189"/>
                  <a:pt x="67" y="189"/>
                  <a:pt x="68" y="190"/>
                </a:cubicBezTo>
                <a:cubicBezTo>
                  <a:pt x="68" y="189"/>
                  <a:pt x="70" y="190"/>
                  <a:pt x="70" y="188"/>
                </a:cubicBezTo>
                <a:cubicBezTo>
                  <a:pt x="70" y="188"/>
                  <a:pt x="70" y="188"/>
                  <a:pt x="70" y="188"/>
                </a:cubicBezTo>
                <a:close/>
                <a:moveTo>
                  <a:pt x="66" y="185"/>
                </a:moveTo>
                <a:cubicBezTo>
                  <a:pt x="65" y="185"/>
                  <a:pt x="65" y="185"/>
                  <a:pt x="66" y="186"/>
                </a:cubicBezTo>
                <a:cubicBezTo>
                  <a:pt x="66" y="185"/>
                  <a:pt x="66" y="184"/>
                  <a:pt x="66" y="185"/>
                </a:cubicBezTo>
                <a:close/>
                <a:moveTo>
                  <a:pt x="79" y="199"/>
                </a:moveTo>
                <a:cubicBezTo>
                  <a:pt x="80" y="199"/>
                  <a:pt x="81" y="198"/>
                  <a:pt x="81" y="198"/>
                </a:cubicBezTo>
                <a:cubicBezTo>
                  <a:pt x="80" y="198"/>
                  <a:pt x="79" y="199"/>
                  <a:pt x="79" y="199"/>
                </a:cubicBezTo>
                <a:close/>
                <a:moveTo>
                  <a:pt x="84" y="202"/>
                </a:moveTo>
                <a:cubicBezTo>
                  <a:pt x="85" y="202"/>
                  <a:pt x="85" y="201"/>
                  <a:pt x="85" y="201"/>
                </a:cubicBezTo>
                <a:cubicBezTo>
                  <a:pt x="84" y="201"/>
                  <a:pt x="84" y="202"/>
                  <a:pt x="84" y="202"/>
                </a:cubicBezTo>
                <a:close/>
                <a:moveTo>
                  <a:pt x="58" y="182"/>
                </a:moveTo>
                <a:cubicBezTo>
                  <a:pt x="58" y="183"/>
                  <a:pt x="60" y="181"/>
                  <a:pt x="59" y="181"/>
                </a:cubicBezTo>
                <a:cubicBezTo>
                  <a:pt x="59" y="181"/>
                  <a:pt x="57" y="182"/>
                  <a:pt x="58" y="182"/>
                </a:cubicBezTo>
                <a:close/>
                <a:moveTo>
                  <a:pt x="76" y="197"/>
                </a:moveTo>
                <a:cubicBezTo>
                  <a:pt x="77" y="198"/>
                  <a:pt x="78" y="196"/>
                  <a:pt x="77" y="197"/>
                </a:cubicBezTo>
                <a:cubicBezTo>
                  <a:pt x="77" y="197"/>
                  <a:pt x="76" y="197"/>
                  <a:pt x="76" y="197"/>
                </a:cubicBezTo>
                <a:close/>
                <a:moveTo>
                  <a:pt x="68" y="191"/>
                </a:moveTo>
                <a:cubicBezTo>
                  <a:pt x="68" y="191"/>
                  <a:pt x="68" y="191"/>
                  <a:pt x="69" y="191"/>
                </a:cubicBezTo>
                <a:cubicBezTo>
                  <a:pt x="68" y="191"/>
                  <a:pt x="69" y="190"/>
                  <a:pt x="69" y="190"/>
                </a:cubicBezTo>
                <a:cubicBezTo>
                  <a:pt x="68" y="190"/>
                  <a:pt x="68" y="191"/>
                  <a:pt x="68" y="191"/>
                </a:cubicBezTo>
                <a:close/>
                <a:moveTo>
                  <a:pt x="69" y="194"/>
                </a:moveTo>
                <a:cubicBezTo>
                  <a:pt x="70" y="195"/>
                  <a:pt x="70" y="194"/>
                  <a:pt x="71" y="194"/>
                </a:cubicBezTo>
                <a:cubicBezTo>
                  <a:pt x="70" y="193"/>
                  <a:pt x="71" y="193"/>
                  <a:pt x="70" y="193"/>
                </a:cubicBezTo>
                <a:cubicBezTo>
                  <a:pt x="70" y="193"/>
                  <a:pt x="70" y="194"/>
                  <a:pt x="69" y="194"/>
                </a:cubicBezTo>
                <a:close/>
                <a:moveTo>
                  <a:pt x="64" y="195"/>
                </a:moveTo>
                <a:cubicBezTo>
                  <a:pt x="64" y="194"/>
                  <a:pt x="64" y="195"/>
                  <a:pt x="64" y="194"/>
                </a:cubicBezTo>
                <a:cubicBezTo>
                  <a:pt x="65" y="193"/>
                  <a:pt x="65" y="191"/>
                  <a:pt x="67" y="190"/>
                </a:cubicBezTo>
                <a:cubicBezTo>
                  <a:pt x="67" y="191"/>
                  <a:pt x="67" y="192"/>
                  <a:pt x="68" y="191"/>
                </a:cubicBezTo>
                <a:cubicBezTo>
                  <a:pt x="67" y="193"/>
                  <a:pt x="66" y="194"/>
                  <a:pt x="65" y="195"/>
                </a:cubicBezTo>
                <a:cubicBezTo>
                  <a:pt x="65" y="194"/>
                  <a:pt x="66" y="194"/>
                  <a:pt x="66" y="193"/>
                </a:cubicBezTo>
                <a:cubicBezTo>
                  <a:pt x="65" y="192"/>
                  <a:pt x="65" y="195"/>
                  <a:pt x="64" y="195"/>
                </a:cubicBezTo>
                <a:cubicBezTo>
                  <a:pt x="64" y="195"/>
                  <a:pt x="64" y="195"/>
                  <a:pt x="64" y="195"/>
                </a:cubicBezTo>
                <a:close/>
                <a:moveTo>
                  <a:pt x="66" y="192"/>
                </a:moveTo>
                <a:cubicBezTo>
                  <a:pt x="66" y="192"/>
                  <a:pt x="68" y="192"/>
                  <a:pt x="67" y="191"/>
                </a:cubicBezTo>
                <a:cubicBezTo>
                  <a:pt x="67" y="192"/>
                  <a:pt x="66" y="192"/>
                  <a:pt x="66" y="192"/>
                </a:cubicBezTo>
                <a:close/>
                <a:moveTo>
                  <a:pt x="68" y="196"/>
                </a:moveTo>
                <a:cubicBezTo>
                  <a:pt x="69" y="196"/>
                  <a:pt x="69" y="195"/>
                  <a:pt x="69" y="195"/>
                </a:cubicBezTo>
                <a:cubicBezTo>
                  <a:pt x="69" y="195"/>
                  <a:pt x="68" y="196"/>
                  <a:pt x="68" y="196"/>
                </a:cubicBezTo>
                <a:close/>
                <a:moveTo>
                  <a:pt x="81" y="205"/>
                </a:moveTo>
                <a:cubicBezTo>
                  <a:pt x="81" y="206"/>
                  <a:pt x="80" y="206"/>
                  <a:pt x="80" y="207"/>
                </a:cubicBezTo>
                <a:cubicBezTo>
                  <a:pt x="81" y="207"/>
                  <a:pt x="81" y="206"/>
                  <a:pt x="81" y="205"/>
                </a:cubicBezTo>
                <a:close/>
                <a:moveTo>
                  <a:pt x="85" y="210"/>
                </a:moveTo>
                <a:cubicBezTo>
                  <a:pt x="85" y="211"/>
                  <a:pt x="84" y="211"/>
                  <a:pt x="84" y="213"/>
                </a:cubicBezTo>
                <a:cubicBezTo>
                  <a:pt x="84" y="212"/>
                  <a:pt x="87" y="210"/>
                  <a:pt x="86" y="210"/>
                </a:cubicBezTo>
                <a:cubicBezTo>
                  <a:pt x="86" y="210"/>
                  <a:pt x="85" y="210"/>
                  <a:pt x="85" y="210"/>
                </a:cubicBezTo>
                <a:close/>
                <a:moveTo>
                  <a:pt x="81" y="210"/>
                </a:moveTo>
                <a:cubicBezTo>
                  <a:pt x="82" y="210"/>
                  <a:pt x="83" y="209"/>
                  <a:pt x="83" y="207"/>
                </a:cubicBezTo>
                <a:cubicBezTo>
                  <a:pt x="82" y="208"/>
                  <a:pt x="81" y="209"/>
                  <a:pt x="81" y="210"/>
                </a:cubicBezTo>
                <a:close/>
                <a:moveTo>
                  <a:pt x="67" y="196"/>
                </a:moveTo>
                <a:cubicBezTo>
                  <a:pt x="67" y="195"/>
                  <a:pt x="67" y="195"/>
                  <a:pt x="67" y="195"/>
                </a:cubicBezTo>
                <a:cubicBezTo>
                  <a:pt x="66" y="194"/>
                  <a:pt x="67" y="195"/>
                  <a:pt x="67" y="196"/>
                </a:cubicBezTo>
                <a:close/>
                <a:moveTo>
                  <a:pt x="54" y="186"/>
                </a:moveTo>
                <a:cubicBezTo>
                  <a:pt x="55" y="186"/>
                  <a:pt x="55" y="186"/>
                  <a:pt x="55" y="186"/>
                </a:cubicBezTo>
                <a:cubicBezTo>
                  <a:pt x="55" y="186"/>
                  <a:pt x="55" y="187"/>
                  <a:pt x="55" y="187"/>
                </a:cubicBezTo>
                <a:cubicBezTo>
                  <a:pt x="56" y="186"/>
                  <a:pt x="55" y="186"/>
                  <a:pt x="55" y="186"/>
                </a:cubicBezTo>
                <a:cubicBezTo>
                  <a:pt x="55" y="185"/>
                  <a:pt x="55" y="186"/>
                  <a:pt x="54" y="186"/>
                </a:cubicBezTo>
                <a:cubicBezTo>
                  <a:pt x="54" y="186"/>
                  <a:pt x="54" y="186"/>
                  <a:pt x="54" y="186"/>
                </a:cubicBezTo>
                <a:close/>
                <a:moveTo>
                  <a:pt x="63" y="194"/>
                </a:moveTo>
                <a:cubicBezTo>
                  <a:pt x="63" y="194"/>
                  <a:pt x="64" y="194"/>
                  <a:pt x="64" y="193"/>
                </a:cubicBezTo>
                <a:cubicBezTo>
                  <a:pt x="63" y="193"/>
                  <a:pt x="62" y="194"/>
                  <a:pt x="63" y="194"/>
                </a:cubicBezTo>
                <a:close/>
                <a:moveTo>
                  <a:pt x="68" y="198"/>
                </a:moveTo>
                <a:cubicBezTo>
                  <a:pt x="68" y="197"/>
                  <a:pt x="68" y="197"/>
                  <a:pt x="68" y="197"/>
                </a:cubicBezTo>
                <a:cubicBezTo>
                  <a:pt x="68" y="197"/>
                  <a:pt x="67" y="198"/>
                  <a:pt x="68" y="198"/>
                </a:cubicBezTo>
                <a:close/>
                <a:moveTo>
                  <a:pt x="68" y="200"/>
                </a:moveTo>
                <a:cubicBezTo>
                  <a:pt x="69" y="201"/>
                  <a:pt x="69" y="200"/>
                  <a:pt x="70" y="200"/>
                </a:cubicBezTo>
                <a:cubicBezTo>
                  <a:pt x="70" y="200"/>
                  <a:pt x="70" y="199"/>
                  <a:pt x="70" y="199"/>
                </a:cubicBezTo>
                <a:cubicBezTo>
                  <a:pt x="70" y="199"/>
                  <a:pt x="70" y="199"/>
                  <a:pt x="70" y="198"/>
                </a:cubicBezTo>
                <a:cubicBezTo>
                  <a:pt x="69" y="199"/>
                  <a:pt x="69" y="200"/>
                  <a:pt x="68" y="200"/>
                </a:cubicBezTo>
                <a:close/>
                <a:moveTo>
                  <a:pt x="53" y="186"/>
                </a:moveTo>
                <a:cubicBezTo>
                  <a:pt x="53" y="185"/>
                  <a:pt x="54" y="185"/>
                  <a:pt x="53" y="184"/>
                </a:cubicBezTo>
                <a:cubicBezTo>
                  <a:pt x="53" y="184"/>
                  <a:pt x="53" y="185"/>
                  <a:pt x="53" y="186"/>
                </a:cubicBezTo>
                <a:close/>
                <a:moveTo>
                  <a:pt x="66" y="197"/>
                </a:moveTo>
                <a:cubicBezTo>
                  <a:pt x="67" y="196"/>
                  <a:pt x="66" y="197"/>
                  <a:pt x="66" y="196"/>
                </a:cubicBezTo>
                <a:cubicBezTo>
                  <a:pt x="66" y="196"/>
                  <a:pt x="66" y="197"/>
                  <a:pt x="66" y="197"/>
                </a:cubicBezTo>
                <a:close/>
                <a:moveTo>
                  <a:pt x="71" y="202"/>
                </a:moveTo>
                <a:cubicBezTo>
                  <a:pt x="71" y="202"/>
                  <a:pt x="72" y="202"/>
                  <a:pt x="72" y="201"/>
                </a:cubicBezTo>
                <a:cubicBezTo>
                  <a:pt x="71" y="201"/>
                  <a:pt x="70" y="202"/>
                  <a:pt x="71" y="202"/>
                </a:cubicBezTo>
                <a:close/>
                <a:moveTo>
                  <a:pt x="60" y="193"/>
                </a:moveTo>
                <a:cubicBezTo>
                  <a:pt x="61" y="193"/>
                  <a:pt x="61" y="193"/>
                  <a:pt x="61" y="194"/>
                </a:cubicBezTo>
                <a:cubicBezTo>
                  <a:pt x="61" y="193"/>
                  <a:pt x="61" y="194"/>
                  <a:pt x="61" y="194"/>
                </a:cubicBezTo>
                <a:cubicBezTo>
                  <a:pt x="61" y="194"/>
                  <a:pt x="62" y="193"/>
                  <a:pt x="61" y="193"/>
                </a:cubicBezTo>
                <a:cubicBezTo>
                  <a:pt x="61" y="193"/>
                  <a:pt x="61" y="193"/>
                  <a:pt x="60" y="193"/>
                </a:cubicBezTo>
                <a:close/>
                <a:moveTo>
                  <a:pt x="54" y="191"/>
                </a:moveTo>
                <a:cubicBezTo>
                  <a:pt x="55" y="191"/>
                  <a:pt x="56" y="190"/>
                  <a:pt x="56" y="189"/>
                </a:cubicBezTo>
                <a:cubicBezTo>
                  <a:pt x="55" y="189"/>
                  <a:pt x="54" y="190"/>
                  <a:pt x="54" y="191"/>
                </a:cubicBezTo>
                <a:close/>
                <a:moveTo>
                  <a:pt x="76" y="210"/>
                </a:moveTo>
                <a:cubicBezTo>
                  <a:pt x="77" y="209"/>
                  <a:pt x="78" y="209"/>
                  <a:pt x="78" y="208"/>
                </a:cubicBezTo>
                <a:cubicBezTo>
                  <a:pt x="78" y="208"/>
                  <a:pt x="76" y="210"/>
                  <a:pt x="76" y="210"/>
                </a:cubicBezTo>
                <a:close/>
                <a:moveTo>
                  <a:pt x="75" y="208"/>
                </a:moveTo>
                <a:cubicBezTo>
                  <a:pt x="75" y="208"/>
                  <a:pt x="75" y="208"/>
                  <a:pt x="75" y="208"/>
                </a:cubicBezTo>
                <a:cubicBezTo>
                  <a:pt x="75" y="208"/>
                  <a:pt x="75" y="207"/>
                  <a:pt x="75" y="207"/>
                </a:cubicBezTo>
                <a:cubicBezTo>
                  <a:pt x="75" y="207"/>
                  <a:pt x="75" y="207"/>
                  <a:pt x="75" y="207"/>
                </a:cubicBezTo>
                <a:cubicBezTo>
                  <a:pt x="74" y="207"/>
                  <a:pt x="75" y="207"/>
                  <a:pt x="74" y="208"/>
                </a:cubicBezTo>
                <a:lnTo>
                  <a:pt x="75" y="208"/>
                </a:lnTo>
                <a:close/>
                <a:moveTo>
                  <a:pt x="74" y="206"/>
                </a:moveTo>
                <a:cubicBezTo>
                  <a:pt x="73" y="207"/>
                  <a:pt x="73" y="205"/>
                  <a:pt x="73" y="206"/>
                </a:cubicBezTo>
                <a:cubicBezTo>
                  <a:pt x="73" y="206"/>
                  <a:pt x="72" y="207"/>
                  <a:pt x="73" y="207"/>
                </a:cubicBezTo>
                <a:cubicBezTo>
                  <a:pt x="73" y="207"/>
                  <a:pt x="73" y="207"/>
                  <a:pt x="73" y="207"/>
                </a:cubicBezTo>
                <a:cubicBezTo>
                  <a:pt x="73" y="207"/>
                  <a:pt x="73" y="207"/>
                  <a:pt x="73" y="207"/>
                </a:cubicBezTo>
                <a:cubicBezTo>
                  <a:pt x="74" y="207"/>
                  <a:pt x="74" y="206"/>
                  <a:pt x="74" y="206"/>
                </a:cubicBezTo>
                <a:close/>
                <a:moveTo>
                  <a:pt x="50" y="189"/>
                </a:moveTo>
                <a:cubicBezTo>
                  <a:pt x="51" y="190"/>
                  <a:pt x="52" y="189"/>
                  <a:pt x="51" y="188"/>
                </a:cubicBezTo>
                <a:cubicBezTo>
                  <a:pt x="51" y="189"/>
                  <a:pt x="51" y="189"/>
                  <a:pt x="50" y="189"/>
                </a:cubicBezTo>
                <a:close/>
                <a:moveTo>
                  <a:pt x="53" y="192"/>
                </a:moveTo>
                <a:cubicBezTo>
                  <a:pt x="54" y="193"/>
                  <a:pt x="54" y="192"/>
                  <a:pt x="54" y="192"/>
                </a:cubicBezTo>
                <a:cubicBezTo>
                  <a:pt x="54" y="192"/>
                  <a:pt x="54" y="191"/>
                  <a:pt x="54" y="191"/>
                </a:cubicBezTo>
                <a:lnTo>
                  <a:pt x="53" y="192"/>
                </a:lnTo>
                <a:close/>
                <a:moveTo>
                  <a:pt x="73" y="209"/>
                </a:moveTo>
                <a:cubicBezTo>
                  <a:pt x="73" y="209"/>
                  <a:pt x="73" y="210"/>
                  <a:pt x="73" y="209"/>
                </a:cubicBezTo>
                <a:cubicBezTo>
                  <a:pt x="73" y="209"/>
                  <a:pt x="74" y="210"/>
                  <a:pt x="74" y="209"/>
                </a:cubicBezTo>
                <a:cubicBezTo>
                  <a:pt x="74" y="209"/>
                  <a:pt x="74" y="208"/>
                  <a:pt x="74" y="208"/>
                </a:cubicBezTo>
                <a:cubicBezTo>
                  <a:pt x="73" y="209"/>
                  <a:pt x="73" y="208"/>
                  <a:pt x="73" y="208"/>
                </a:cubicBezTo>
                <a:cubicBezTo>
                  <a:pt x="73" y="208"/>
                  <a:pt x="73" y="209"/>
                  <a:pt x="73" y="209"/>
                </a:cubicBezTo>
                <a:cubicBezTo>
                  <a:pt x="73" y="209"/>
                  <a:pt x="73" y="209"/>
                  <a:pt x="73" y="209"/>
                </a:cubicBezTo>
                <a:close/>
                <a:moveTo>
                  <a:pt x="49" y="190"/>
                </a:moveTo>
                <a:cubicBezTo>
                  <a:pt x="49" y="190"/>
                  <a:pt x="50" y="189"/>
                  <a:pt x="50" y="189"/>
                </a:cubicBezTo>
                <a:cubicBezTo>
                  <a:pt x="50" y="189"/>
                  <a:pt x="49" y="190"/>
                  <a:pt x="49" y="190"/>
                </a:cubicBezTo>
                <a:close/>
                <a:moveTo>
                  <a:pt x="52" y="194"/>
                </a:moveTo>
                <a:cubicBezTo>
                  <a:pt x="53" y="194"/>
                  <a:pt x="54" y="193"/>
                  <a:pt x="53" y="192"/>
                </a:cubicBezTo>
                <a:cubicBezTo>
                  <a:pt x="53" y="193"/>
                  <a:pt x="52" y="193"/>
                  <a:pt x="52" y="194"/>
                </a:cubicBezTo>
                <a:close/>
                <a:moveTo>
                  <a:pt x="66" y="205"/>
                </a:moveTo>
                <a:cubicBezTo>
                  <a:pt x="66" y="205"/>
                  <a:pt x="67" y="204"/>
                  <a:pt x="67" y="204"/>
                </a:cubicBezTo>
                <a:cubicBezTo>
                  <a:pt x="67" y="204"/>
                  <a:pt x="67" y="204"/>
                  <a:pt x="67" y="204"/>
                </a:cubicBezTo>
                <a:cubicBezTo>
                  <a:pt x="67" y="204"/>
                  <a:pt x="66" y="205"/>
                  <a:pt x="66" y="205"/>
                </a:cubicBezTo>
                <a:close/>
                <a:moveTo>
                  <a:pt x="58" y="198"/>
                </a:moveTo>
                <a:cubicBezTo>
                  <a:pt x="57" y="198"/>
                  <a:pt x="57" y="197"/>
                  <a:pt x="57" y="197"/>
                </a:cubicBezTo>
                <a:cubicBezTo>
                  <a:pt x="56" y="197"/>
                  <a:pt x="57" y="198"/>
                  <a:pt x="58" y="198"/>
                </a:cubicBezTo>
                <a:close/>
                <a:moveTo>
                  <a:pt x="50" y="197"/>
                </a:moveTo>
                <a:cubicBezTo>
                  <a:pt x="51" y="196"/>
                  <a:pt x="51" y="195"/>
                  <a:pt x="52" y="195"/>
                </a:cubicBezTo>
                <a:cubicBezTo>
                  <a:pt x="52" y="194"/>
                  <a:pt x="52" y="194"/>
                  <a:pt x="52" y="194"/>
                </a:cubicBezTo>
                <a:cubicBezTo>
                  <a:pt x="51" y="195"/>
                  <a:pt x="50" y="196"/>
                  <a:pt x="50" y="197"/>
                </a:cubicBezTo>
                <a:close/>
                <a:moveTo>
                  <a:pt x="79" y="218"/>
                </a:moveTo>
                <a:cubicBezTo>
                  <a:pt x="80" y="219"/>
                  <a:pt x="80" y="218"/>
                  <a:pt x="80" y="218"/>
                </a:cubicBezTo>
                <a:cubicBezTo>
                  <a:pt x="80" y="218"/>
                  <a:pt x="80" y="218"/>
                  <a:pt x="79" y="218"/>
                </a:cubicBezTo>
                <a:close/>
                <a:moveTo>
                  <a:pt x="45" y="192"/>
                </a:moveTo>
                <a:cubicBezTo>
                  <a:pt x="45" y="192"/>
                  <a:pt x="47" y="192"/>
                  <a:pt x="46" y="191"/>
                </a:cubicBezTo>
                <a:cubicBezTo>
                  <a:pt x="46" y="192"/>
                  <a:pt x="45" y="191"/>
                  <a:pt x="45" y="192"/>
                </a:cubicBezTo>
                <a:close/>
                <a:moveTo>
                  <a:pt x="42" y="196"/>
                </a:moveTo>
                <a:cubicBezTo>
                  <a:pt x="44" y="196"/>
                  <a:pt x="43" y="194"/>
                  <a:pt x="45" y="193"/>
                </a:cubicBezTo>
                <a:cubicBezTo>
                  <a:pt x="44" y="193"/>
                  <a:pt x="44" y="193"/>
                  <a:pt x="44" y="193"/>
                </a:cubicBezTo>
                <a:cubicBezTo>
                  <a:pt x="44" y="194"/>
                  <a:pt x="42" y="194"/>
                  <a:pt x="42" y="196"/>
                </a:cubicBezTo>
                <a:close/>
                <a:moveTo>
                  <a:pt x="49" y="199"/>
                </a:moveTo>
                <a:cubicBezTo>
                  <a:pt x="49" y="198"/>
                  <a:pt x="50" y="198"/>
                  <a:pt x="49" y="197"/>
                </a:cubicBezTo>
                <a:cubicBezTo>
                  <a:pt x="49" y="198"/>
                  <a:pt x="48" y="198"/>
                  <a:pt x="49" y="199"/>
                </a:cubicBezTo>
                <a:close/>
                <a:moveTo>
                  <a:pt x="67" y="214"/>
                </a:moveTo>
                <a:cubicBezTo>
                  <a:pt x="67" y="214"/>
                  <a:pt x="66" y="215"/>
                  <a:pt x="67" y="215"/>
                </a:cubicBezTo>
                <a:cubicBezTo>
                  <a:pt x="66" y="214"/>
                  <a:pt x="68" y="214"/>
                  <a:pt x="68" y="214"/>
                </a:cubicBezTo>
                <a:cubicBezTo>
                  <a:pt x="67" y="214"/>
                  <a:pt x="67" y="214"/>
                  <a:pt x="67" y="214"/>
                </a:cubicBezTo>
                <a:close/>
                <a:moveTo>
                  <a:pt x="72" y="224"/>
                </a:moveTo>
                <a:cubicBezTo>
                  <a:pt x="72" y="224"/>
                  <a:pt x="74" y="222"/>
                  <a:pt x="74" y="221"/>
                </a:cubicBezTo>
                <a:cubicBezTo>
                  <a:pt x="74" y="222"/>
                  <a:pt x="72" y="224"/>
                  <a:pt x="72" y="224"/>
                </a:cubicBezTo>
                <a:close/>
                <a:moveTo>
                  <a:pt x="59" y="212"/>
                </a:moveTo>
                <a:cubicBezTo>
                  <a:pt x="59" y="211"/>
                  <a:pt x="61" y="211"/>
                  <a:pt x="61" y="211"/>
                </a:cubicBezTo>
                <a:cubicBezTo>
                  <a:pt x="60" y="211"/>
                  <a:pt x="59" y="211"/>
                  <a:pt x="59" y="212"/>
                </a:cubicBezTo>
                <a:close/>
                <a:moveTo>
                  <a:pt x="71" y="219"/>
                </a:moveTo>
                <a:cubicBezTo>
                  <a:pt x="71" y="219"/>
                  <a:pt x="70" y="219"/>
                  <a:pt x="70" y="218"/>
                </a:cubicBezTo>
                <a:cubicBezTo>
                  <a:pt x="70" y="219"/>
                  <a:pt x="70" y="219"/>
                  <a:pt x="71" y="219"/>
                </a:cubicBezTo>
                <a:close/>
                <a:moveTo>
                  <a:pt x="41" y="197"/>
                </a:moveTo>
                <a:cubicBezTo>
                  <a:pt x="42" y="198"/>
                  <a:pt x="42" y="197"/>
                  <a:pt x="42" y="196"/>
                </a:cubicBezTo>
                <a:cubicBezTo>
                  <a:pt x="42" y="196"/>
                  <a:pt x="42" y="196"/>
                  <a:pt x="41" y="197"/>
                </a:cubicBezTo>
                <a:close/>
                <a:moveTo>
                  <a:pt x="57" y="214"/>
                </a:moveTo>
                <a:cubicBezTo>
                  <a:pt x="57" y="214"/>
                  <a:pt x="57" y="214"/>
                  <a:pt x="57" y="215"/>
                </a:cubicBezTo>
                <a:cubicBezTo>
                  <a:pt x="58" y="214"/>
                  <a:pt x="58" y="214"/>
                  <a:pt x="58" y="213"/>
                </a:cubicBezTo>
                <a:cubicBezTo>
                  <a:pt x="58" y="214"/>
                  <a:pt x="58" y="214"/>
                  <a:pt x="57" y="214"/>
                </a:cubicBezTo>
                <a:close/>
                <a:moveTo>
                  <a:pt x="62" y="219"/>
                </a:moveTo>
                <a:cubicBezTo>
                  <a:pt x="62" y="218"/>
                  <a:pt x="62" y="218"/>
                  <a:pt x="62" y="218"/>
                </a:cubicBezTo>
                <a:cubicBezTo>
                  <a:pt x="61" y="218"/>
                  <a:pt x="61" y="218"/>
                  <a:pt x="62" y="219"/>
                </a:cubicBezTo>
                <a:close/>
                <a:moveTo>
                  <a:pt x="62" y="219"/>
                </a:moveTo>
                <a:cubicBezTo>
                  <a:pt x="62" y="220"/>
                  <a:pt x="63" y="220"/>
                  <a:pt x="63" y="220"/>
                </a:cubicBezTo>
                <a:cubicBezTo>
                  <a:pt x="63" y="220"/>
                  <a:pt x="62" y="219"/>
                  <a:pt x="62" y="219"/>
                </a:cubicBezTo>
                <a:close/>
                <a:moveTo>
                  <a:pt x="43" y="206"/>
                </a:moveTo>
                <a:cubicBezTo>
                  <a:pt x="43" y="205"/>
                  <a:pt x="44" y="204"/>
                  <a:pt x="43" y="204"/>
                </a:cubicBezTo>
                <a:cubicBezTo>
                  <a:pt x="42" y="205"/>
                  <a:pt x="42" y="205"/>
                  <a:pt x="43" y="206"/>
                </a:cubicBezTo>
                <a:close/>
                <a:moveTo>
                  <a:pt x="59" y="218"/>
                </a:moveTo>
                <a:cubicBezTo>
                  <a:pt x="60" y="219"/>
                  <a:pt x="60" y="218"/>
                  <a:pt x="60" y="217"/>
                </a:cubicBezTo>
                <a:cubicBezTo>
                  <a:pt x="60" y="217"/>
                  <a:pt x="59" y="218"/>
                  <a:pt x="59" y="218"/>
                </a:cubicBezTo>
                <a:close/>
                <a:moveTo>
                  <a:pt x="57" y="218"/>
                </a:moveTo>
                <a:cubicBezTo>
                  <a:pt x="57" y="217"/>
                  <a:pt x="58" y="217"/>
                  <a:pt x="58" y="216"/>
                </a:cubicBezTo>
                <a:cubicBezTo>
                  <a:pt x="58" y="216"/>
                  <a:pt x="57" y="217"/>
                  <a:pt x="57" y="218"/>
                </a:cubicBezTo>
                <a:close/>
                <a:moveTo>
                  <a:pt x="64" y="226"/>
                </a:moveTo>
                <a:cubicBezTo>
                  <a:pt x="65" y="225"/>
                  <a:pt x="66" y="225"/>
                  <a:pt x="66" y="224"/>
                </a:cubicBezTo>
                <a:cubicBezTo>
                  <a:pt x="66" y="224"/>
                  <a:pt x="66" y="224"/>
                  <a:pt x="66" y="223"/>
                </a:cubicBezTo>
                <a:cubicBezTo>
                  <a:pt x="65" y="224"/>
                  <a:pt x="64" y="225"/>
                  <a:pt x="64" y="226"/>
                </a:cubicBezTo>
                <a:close/>
                <a:moveTo>
                  <a:pt x="49" y="214"/>
                </a:moveTo>
                <a:cubicBezTo>
                  <a:pt x="50" y="214"/>
                  <a:pt x="51" y="213"/>
                  <a:pt x="51" y="212"/>
                </a:cubicBezTo>
                <a:cubicBezTo>
                  <a:pt x="50" y="213"/>
                  <a:pt x="49" y="213"/>
                  <a:pt x="49" y="214"/>
                </a:cubicBezTo>
                <a:close/>
                <a:moveTo>
                  <a:pt x="57" y="221"/>
                </a:moveTo>
                <a:cubicBezTo>
                  <a:pt x="58" y="220"/>
                  <a:pt x="59" y="220"/>
                  <a:pt x="59" y="219"/>
                </a:cubicBezTo>
                <a:cubicBezTo>
                  <a:pt x="58" y="219"/>
                  <a:pt x="56" y="220"/>
                  <a:pt x="57" y="221"/>
                </a:cubicBezTo>
                <a:close/>
                <a:moveTo>
                  <a:pt x="41" y="208"/>
                </a:moveTo>
                <a:cubicBezTo>
                  <a:pt x="41" y="208"/>
                  <a:pt x="41" y="207"/>
                  <a:pt x="41" y="207"/>
                </a:cubicBezTo>
                <a:cubicBezTo>
                  <a:pt x="41" y="207"/>
                  <a:pt x="40" y="208"/>
                  <a:pt x="41" y="208"/>
                </a:cubicBezTo>
                <a:close/>
                <a:moveTo>
                  <a:pt x="62" y="226"/>
                </a:moveTo>
                <a:cubicBezTo>
                  <a:pt x="62" y="225"/>
                  <a:pt x="63" y="225"/>
                  <a:pt x="62" y="224"/>
                </a:cubicBezTo>
                <a:cubicBezTo>
                  <a:pt x="62" y="225"/>
                  <a:pt x="61" y="225"/>
                  <a:pt x="62" y="226"/>
                </a:cubicBezTo>
                <a:close/>
                <a:moveTo>
                  <a:pt x="53" y="219"/>
                </a:moveTo>
                <a:cubicBezTo>
                  <a:pt x="54" y="219"/>
                  <a:pt x="54" y="220"/>
                  <a:pt x="55" y="219"/>
                </a:cubicBezTo>
                <a:cubicBezTo>
                  <a:pt x="54" y="219"/>
                  <a:pt x="54" y="218"/>
                  <a:pt x="53" y="219"/>
                </a:cubicBezTo>
                <a:close/>
                <a:moveTo>
                  <a:pt x="68" y="232"/>
                </a:moveTo>
                <a:cubicBezTo>
                  <a:pt x="69" y="233"/>
                  <a:pt x="70" y="231"/>
                  <a:pt x="69" y="231"/>
                </a:cubicBezTo>
                <a:cubicBezTo>
                  <a:pt x="69" y="231"/>
                  <a:pt x="69" y="232"/>
                  <a:pt x="68" y="232"/>
                </a:cubicBezTo>
                <a:close/>
                <a:moveTo>
                  <a:pt x="55" y="224"/>
                </a:moveTo>
                <a:cubicBezTo>
                  <a:pt x="56" y="223"/>
                  <a:pt x="57" y="222"/>
                  <a:pt x="57" y="221"/>
                </a:cubicBezTo>
                <a:cubicBezTo>
                  <a:pt x="56" y="222"/>
                  <a:pt x="56" y="223"/>
                  <a:pt x="55" y="224"/>
                </a:cubicBezTo>
                <a:close/>
                <a:moveTo>
                  <a:pt x="62" y="228"/>
                </a:moveTo>
                <a:cubicBezTo>
                  <a:pt x="63" y="228"/>
                  <a:pt x="63" y="228"/>
                  <a:pt x="64" y="228"/>
                </a:cubicBezTo>
                <a:cubicBezTo>
                  <a:pt x="63" y="227"/>
                  <a:pt x="64" y="227"/>
                  <a:pt x="63" y="226"/>
                </a:cubicBezTo>
                <a:cubicBezTo>
                  <a:pt x="63" y="227"/>
                  <a:pt x="62" y="228"/>
                  <a:pt x="62" y="228"/>
                </a:cubicBezTo>
                <a:close/>
                <a:moveTo>
                  <a:pt x="53" y="220"/>
                </a:moveTo>
                <a:cubicBezTo>
                  <a:pt x="53" y="220"/>
                  <a:pt x="54" y="219"/>
                  <a:pt x="53" y="219"/>
                </a:cubicBezTo>
                <a:cubicBezTo>
                  <a:pt x="52" y="221"/>
                  <a:pt x="51" y="222"/>
                  <a:pt x="53" y="220"/>
                </a:cubicBezTo>
                <a:close/>
                <a:moveTo>
                  <a:pt x="47" y="216"/>
                </a:moveTo>
                <a:cubicBezTo>
                  <a:pt x="47" y="217"/>
                  <a:pt x="46" y="217"/>
                  <a:pt x="47" y="218"/>
                </a:cubicBezTo>
                <a:cubicBezTo>
                  <a:pt x="47" y="217"/>
                  <a:pt x="47" y="217"/>
                  <a:pt x="48" y="217"/>
                </a:cubicBezTo>
                <a:cubicBezTo>
                  <a:pt x="48" y="216"/>
                  <a:pt x="48" y="216"/>
                  <a:pt x="47" y="216"/>
                </a:cubicBezTo>
                <a:close/>
                <a:moveTo>
                  <a:pt x="59" y="227"/>
                </a:moveTo>
                <a:cubicBezTo>
                  <a:pt x="59" y="227"/>
                  <a:pt x="59" y="227"/>
                  <a:pt x="59" y="228"/>
                </a:cubicBezTo>
                <a:cubicBezTo>
                  <a:pt x="59" y="227"/>
                  <a:pt x="60" y="227"/>
                  <a:pt x="60" y="226"/>
                </a:cubicBezTo>
                <a:cubicBezTo>
                  <a:pt x="60" y="227"/>
                  <a:pt x="59" y="226"/>
                  <a:pt x="59" y="227"/>
                </a:cubicBezTo>
                <a:close/>
                <a:moveTo>
                  <a:pt x="57" y="227"/>
                </a:moveTo>
                <a:cubicBezTo>
                  <a:pt x="57" y="227"/>
                  <a:pt x="59" y="226"/>
                  <a:pt x="58" y="226"/>
                </a:cubicBezTo>
                <a:cubicBezTo>
                  <a:pt x="58" y="226"/>
                  <a:pt x="57" y="226"/>
                  <a:pt x="57" y="227"/>
                </a:cubicBezTo>
                <a:close/>
                <a:moveTo>
                  <a:pt x="51" y="223"/>
                </a:moveTo>
                <a:cubicBezTo>
                  <a:pt x="51" y="222"/>
                  <a:pt x="52" y="222"/>
                  <a:pt x="52" y="221"/>
                </a:cubicBezTo>
                <a:cubicBezTo>
                  <a:pt x="51" y="222"/>
                  <a:pt x="51" y="222"/>
                  <a:pt x="51" y="223"/>
                </a:cubicBezTo>
                <a:close/>
                <a:moveTo>
                  <a:pt x="33" y="211"/>
                </a:moveTo>
                <a:cubicBezTo>
                  <a:pt x="34" y="212"/>
                  <a:pt x="35" y="210"/>
                  <a:pt x="35" y="209"/>
                </a:cubicBezTo>
                <a:cubicBezTo>
                  <a:pt x="34" y="210"/>
                  <a:pt x="34" y="211"/>
                  <a:pt x="33" y="211"/>
                </a:cubicBezTo>
                <a:close/>
                <a:moveTo>
                  <a:pt x="40" y="214"/>
                </a:moveTo>
                <a:cubicBezTo>
                  <a:pt x="40" y="214"/>
                  <a:pt x="41" y="214"/>
                  <a:pt x="40" y="213"/>
                </a:cubicBezTo>
                <a:cubicBezTo>
                  <a:pt x="40" y="213"/>
                  <a:pt x="39" y="214"/>
                  <a:pt x="40" y="214"/>
                </a:cubicBezTo>
                <a:close/>
                <a:moveTo>
                  <a:pt x="35" y="215"/>
                </a:moveTo>
                <a:cubicBezTo>
                  <a:pt x="36" y="215"/>
                  <a:pt x="37" y="214"/>
                  <a:pt x="37" y="213"/>
                </a:cubicBezTo>
                <a:cubicBezTo>
                  <a:pt x="36" y="214"/>
                  <a:pt x="35" y="215"/>
                  <a:pt x="35" y="215"/>
                </a:cubicBezTo>
                <a:close/>
                <a:moveTo>
                  <a:pt x="48" y="223"/>
                </a:moveTo>
                <a:cubicBezTo>
                  <a:pt x="49" y="223"/>
                  <a:pt x="49" y="222"/>
                  <a:pt x="48" y="222"/>
                </a:cubicBezTo>
                <a:cubicBezTo>
                  <a:pt x="48" y="222"/>
                  <a:pt x="48" y="223"/>
                  <a:pt x="48" y="223"/>
                </a:cubicBezTo>
                <a:close/>
                <a:moveTo>
                  <a:pt x="38" y="217"/>
                </a:moveTo>
                <a:cubicBezTo>
                  <a:pt x="38" y="217"/>
                  <a:pt x="39" y="216"/>
                  <a:pt x="39" y="215"/>
                </a:cubicBezTo>
                <a:lnTo>
                  <a:pt x="38" y="217"/>
                </a:lnTo>
                <a:close/>
                <a:moveTo>
                  <a:pt x="43" y="223"/>
                </a:moveTo>
                <a:cubicBezTo>
                  <a:pt x="43" y="223"/>
                  <a:pt x="45" y="222"/>
                  <a:pt x="44" y="221"/>
                </a:cubicBezTo>
                <a:cubicBezTo>
                  <a:pt x="44" y="222"/>
                  <a:pt x="42" y="223"/>
                  <a:pt x="43" y="223"/>
                </a:cubicBezTo>
                <a:close/>
                <a:moveTo>
                  <a:pt x="62" y="237"/>
                </a:moveTo>
                <a:cubicBezTo>
                  <a:pt x="62" y="237"/>
                  <a:pt x="63" y="236"/>
                  <a:pt x="62" y="235"/>
                </a:cubicBezTo>
                <a:cubicBezTo>
                  <a:pt x="62" y="236"/>
                  <a:pt x="61" y="237"/>
                  <a:pt x="62" y="237"/>
                </a:cubicBezTo>
                <a:close/>
                <a:moveTo>
                  <a:pt x="30" y="213"/>
                </a:moveTo>
                <a:cubicBezTo>
                  <a:pt x="30" y="212"/>
                  <a:pt x="31" y="212"/>
                  <a:pt x="30" y="211"/>
                </a:cubicBezTo>
                <a:cubicBezTo>
                  <a:pt x="30" y="212"/>
                  <a:pt x="29" y="212"/>
                  <a:pt x="30" y="213"/>
                </a:cubicBezTo>
                <a:close/>
                <a:moveTo>
                  <a:pt x="49" y="228"/>
                </a:moveTo>
                <a:cubicBezTo>
                  <a:pt x="50" y="229"/>
                  <a:pt x="50" y="227"/>
                  <a:pt x="50" y="228"/>
                </a:cubicBezTo>
                <a:cubicBezTo>
                  <a:pt x="51" y="227"/>
                  <a:pt x="51" y="227"/>
                  <a:pt x="51" y="227"/>
                </a:cubicBezTo>
                <a:cubicBezTo>
                  <a:pt x="51" y="227"/>
                  <a:pt x="51" y="227"/>
                  <a:pt x="51" y="227"/>
                </a:cubicBezTo>
                <a:cubicBezTo>
                  <a:pt x="50" y="228"/>
                  <a:pt x="49" y="227"/>
                  <a:pt x="49" y="228"/>
                </a:cubicBezTo>
                <a:close/>
                <a:moveTo>
                  <a:pt x="44" y="225"/>
                </a:moveTo>
                <a:cubicBezTo>
                  <a:pt x="44" y="224"/>
                  <a:pt x="45" y="224"/>
                  <a:pt x="44" y="223"/>
                </a:cubicBezTo>
                <a:cubicBezTo>
                  <a:pt x="44" y="224"/>
                  <a:pt x="44" y="224"/>
                  <a:pt x="44" y="225"/>
                </a:cubicBezTo>
                <a:close/>
                <a:moveTo>
                  <a:pt x="64" y="238"/>
                </a:moveTo>
                <a:cubicBezTo>
                  <a:pt x="63" y="238"/>
                  <a:pt x="63" y="239"/>
                  <a:pt x="63" y="239"/>
                </a:cubicBezTo>
                <a:cubicBezTo>
                  <a:pt x="64" y="239"/>
                  <a:pt x="64" y="239"/>
                  <a:pt x="64" y="238"/>
                </a:cubicBezTo>
                <a:close/>
                <a:moveTo>
                  <a:pt x="29" y="217"/>
                </a:moveTo>
                <a:cubicBezTo>
                  <a:pt x="30" y="217"/>
                  <a:pt x="30" y="216"/>
                  <a:pt x="30" y="215"/>
                </a:cubicBezTo>
                <a:cubicBezTo>
                  <a:pt x="30" y="216"/>
                  <a:pt x="29" y="216"/>
                  <a:pt x="29" y="217"/>
                </a:cubicBezTo>
                <a:close/>
                <a:moveTo>
                  <a:pt x="55" y="237"/>
                </a:moveTo>
                <a:cubicBezTo>
                  <a:pt x="55" y="236"/>
                  <a:pt x="56" y="236"/>
                  <a:pt x="56" y="235"/>
                </a:cubicBezTo>
                <a:cubicBezTo>
                  <a:pt x="55" y="235"/>
                  <a:pt x="55" y="236"/>
                  <a:pt x="55" y="237"/>
                </a:cubicBezTo>
                <a:close/>
                <a:moveTo>
                  <a:pt x="47" y="231"/>
                </a:moveTo>
                <a:cubicBezTo>
                  <a:pt x="47" y="232"/>
                  <a:pt x="48" y="230"/>
                  <a:pt x="48" y="230"/>
                </a:cubicBezTo>
                <a:cubicBezTo>
                  <a:pt x="47" y="230"/>
                  <a:pt x="47" y="230"/>
                  <a:pt x="47" y="231"/>
                </a:cubicBezTo>
                <a:close/>
                <a:moveTo>
                  <a:pt x="61" y="240"/>
                </a:moveTo>
                <a:cubicBezTo>
                  <a:pt x="62" y="240"/>
                  <a:pt x="61" y="240"/>
                  <a:pt x="61" y="239"/>
                </a:cubicBezTo>
                <a:cubicBezTo>
                  <a:pt x="61" y="240"/>
                  <a:pt x="61" y="240"/>
                  <a:pt x="61" y="240"/>
                </a:cubicBezTo>
                <a:close/>
                <a:moveTo>
                  <a:pt x="34" y="223"/>
                </a:moveTo>
                <a:cubicBezTo>
                  <a:pt x="34" y="222"/>
                  <a:pt x="35" y="222"/>
                  <a:pt x="35" y="221"/>
                </a:cubicBezTo>
                <a:cubicBezTo>
                  <a:pt x="34" y="221"/>
                  <a:pt x="33" y="222"/>
                  <a:pt x="34" y="223"/>
                </a:cubicBezTo>
                <a:close/>
                <a:moveTo>
                  <a:pt x="26" y="217"/>
                </a:moveTo>
                <a:cubicBezTo>
                  <a:pt x="26" y="217"/>
                  <a:pt x="27" y="217"/>
                  <a:pt x="26" y="216"/>
                </a:cubicBezTo>
                <a:cubicBezTo>
                  <a:pt x="26" y="217"/>
                  <a:pt x="26" y="217"/>
                  <a:pt x="26" y="217"/>
                </a:cubicBezTo>
                <a:close/>
                <a:moveTo>
                  <a:pt x="32" y="222"/>
                </a:moveTo>
                <a:cubicBezTo>
                  <a:pt x="33" y="222"/>
                  <a:pt x="33" y="222"/>
                  <a:pt x="33" y="221"/>
                </a:cubicBezTo>
                <a:cubicBezTo>
                  <a:pt x="32" y="221"/>
                  <a:pt x="32" y="222"/>
                  <a:pt x="32" y="222"/>
                </a:cubicBezTo>
                <a:close/>
                <a:moveTo>
                  <a:pt x="27" y="218"/>
                </a:moveTo>
                <a:cubicBezTo>
                  <a:pt x="27" y="219"/>
                  <a:pt x="26" y="220"/>
                  <a:pt x="27" y="221"/>
                </a:cubicBezTo>
                <a:cubicBezTo>
                  <a:pt x="27" y="220"/>
                  <a:pt x="27" y="220"/>
                  <a:pt x="28" y="219"/>
                </a:cubicBezTo>
                <a:cubicBezTo>
                  <a:pt x="28" y="219"/>
                  <a:pt x="28" y="218"/>
                  <a:pt x="27" y="218"/>
                </a:cubicBezTo>
                <a:close/>
                <a:moveTo>
                  <a:pt x="32" y="225"/>
                </a:moveTo>
                <a:cubicBezTo>
                  <a:pt x="33" y="224"/>
                  <a:pt x="33" y="224"/>
                  <a:pt x="34" y="223"/>
                </a:cubicBezTo>
                <a:cubicBezTo>
                  <a:pt x="33" y="223"/>
                  <a:pt x="33" y="223"/>
                  <a:pt x="33" y="223"/>
                </a:cubicBezTo>
                <a:cubicBezTo>
                  <a:pt x="32" y="223"/>
                  <a:pt x="32" y="224"/>
                  <a:pt x="32" y="225"/>
                </a:cubicBezTo>
                <a:close/>
                <a:moveTo>
                  <a:pt x="23" y="221"/>
                </a:moveTo>
                <a:cubicBezTo>
                  <a:pt x="24" y="220"/>
                  <a:pt x="25" y="219"/>
                  <a:pt x="26" y="217"/>
                </a:cubicBezTo>
                <a:cubicBezTo>
                  <a:pt x="25" y="219"/>
                  <a:pt x="24" y="220"/>
                  <a:pt x="23" y="221"/>
                </a:cubicBezTo>
                <a:close/>
                <a:moveTo>
                  <a:pt x="57" y="242"/>
                </a:moveTo>
                <a:cubicBezTo>
                  <a:pt x="58" y="243"/>
                  <a:pt x="58" y="243"/>
                  <a:pt x="58" y="243"/>
                </a:cubicBezTo>
                <a:cubicBezTo>
                  <a:pt x="59" y="243"/>
                  <a:pt x="58" y="242"/>
                  <a:pt x="58" y="241"/>
                </a:cubicBezTo>
                <a:lnTo>
                  <a:pt x="57" y="242"/>
                </a:lnTo>
                <a:close/>
                <a:moveTo>
                  <a:pt x="25" y="220"/>
                </a:moveTo>
                <a:cubicBezTo>
                  <a:pt x="26" y="220"/>
                  <a:pt x="26" y="219"/>
                  <a:pt x="26" y="218"/>
                </a:cubicBezTo>
                <a:cubicBezTo>
                  <a:pt x="26" y="218"/>
                  <a:pt x="25" y="219"/>
                  <a:pt x="25" y="220"/>
                </a:cubicBezTo>
                <a:close/>
                <a:moveTo>
                  <a:pt x="44" y="234"/>
                </a:moveTo>
                <a:cubicBezTo>
                  <a:pt x="44" y="234"/>
                  <a:pt x="45" y="233"/>
                  <a:pt x="45" y="233"/>
                </a:cubicBezTo>
                <a:cubicBezTo>
                  <a:pt x="44" y="233"/>
                  <a:pt x="43" y="233"/>
                  <a:pt x="44" y="234"/>
                </a:cubicBezTo>
                <a:close/>
                <a:moveTo>
                  <a:pt x="49" y="243"/>
                </a:moveTo>
                <a:cubicBezTo>
                  <a:pt x="50" y="242"/>
                  <a:pt x="52" y="240"/>
                  <a:pt x="52" y="239"/>
                </a:cubicBezTo>
                <a:cubicBezTo>
                  <a:pt x="51" y="241"/>
                  <a:pt x="49" y="241"/>
                  <a:pt x="49" y="243"/>
                </a:cubicBezTo>
                <a:close/>
                <a:moveTo>
                  <a:pt x="31" y="225"/>
                </a:moveTo>
                <a:cubicBezTo>
                  <a:pt x="32" y="225"/>
                  <a:pt x="31" y="226"/>
                  <a:pt x="31" y="226"/>
                </a:cubicBezTo>
                <a:cubicBezTo>
                  <a:pt x="32" y="226"/>
                  <a:pt x="32" y="226"/>
                  <a:pt x="32" y="225"/>
                </a:cubicBezTo>
                <a:cubicBezTo>
                  <a:pt x="32" y="225"/>
                  <a:pt x="32" y="225"/>
                  <a:pt x="31" y="225"/>
                </a:cubicBezTo>
                <a:close/>
                <a:moveTo>
                  <a:pt x="42" y="242"/>
                </a:moveTo>
                <a:cubicBezTo>
                  <a:pt x="43" y="241"/>
                  <a:pt x="45" y="239"/>
                  <a:pt x="46" y="236"/>
                </a:cubicBezTo>
                <a:cubicBezTo>
                  <a:pt x="46" y="237"/>
                  <a:pt x="46" y="238"/>
                  <a:pt x="47" y="237"/>
                </a:cubicBezTo>
                <a:cubicBezTo>
                  <a:pt x="47" y="236"/>
                  <a:pt x="46" y="236"/>
                  <a:pt x="46" y="235"/>
                </a:cubicBezTo>
                <a:cubicBezTo>
                  <a:pt x="45" y="238"/>
                  <a:pt x="42" y="240"/>
                  <a:pt x="42" y="242"/>
                </a:cubicBezTo>
                <a:close/>
                <a:moveTo>
                  <a:pt x="23" y="220"/>
                </a:moveTo>
                <a:cubicBezTo>
                  <a:pt x="23" y="220"/>
                  <a:pt x="22" y="220"/>
                  <a:pt x="23" y="219"/>
                </a:cubicBezTo>
                <a:cubicBezTo>
                  <a:pt x="22" y="219"/>
                  <a:pt x="22" y="219"/>
                  <a:pt x="22" y="219"/>
                </a:cubicBezTo>
                <a:cubicBezTo>
                  <a:pt x="22" y="219"/>
                  <a:pt x="22" y="221"/>
                  <a:pt x="23" y="220"/>
                </a:cubicBezTo>
                <a:close/>
                <a:moveTo>
                  <a:pt x="30" y="227"/>
                </a:moveTo>
                <a:cubicBezTo>
                  <a:pt x="30" y="227"/>
                  <a:pt x="30" y="227"/>
                  <a:pt x="31" y="228"/>
                </a:cubicBezTo>
                <a:cubicBezTo>
                  <a:pt x="31" y="227"/>
                  <a:pt x="31" y="227"/>
                  <a:pt x="31" y="227"/>
                </a:cubicBezTo>
                <a:cubicBezTo>
                  <a:pt x="31" y="226"/>
                  <a:pt x="32" y="227"/>
                  <a:pt x="31" y="226"/>
                </a:cubicBezTo>
                <a:cubicBezTo>
                  <a:pt x="31" y="226"/>
                  <a:pt x="31" y="226"/>
                  <a:pt x="30" y="227"/>
                </a:cubicBezTo>
                <a:close/>
                <a:moveTo>
                  <a:pt x="31" y="230"/>
                </a:moveTo>
                <a:cubicBezTo>
                  <a:pt x="32" y="229"/>
                  <a:pt x="33" y="228"/>
                  <a:pt x="33" y="228"/>
                </a:cubicBezTo>
                <a:cubicBezTo>
                  <a:pt x="32" y="228"/>
                  <a:pt x="31" y="229"/>
                  <a:pt x="31" y="230"/>
                </a:cubicBezTo>
                <a:close/>
                <a:moveTo>
                  <a:pt x="57" y="246"/>
                </a:moveTo>
                <a:cubicBezTo>
                  <a:pt x="57" y="246"/>
                  <a:pt x="57" y="246"/>
                  <a:pt x="58" y="246"/>
                </a:cubicBezTo>
                <a:cubicBezTo>
                  <a:pt x="57" y="246"/>
                  <a:pt x="57" y="246"/>
                  <a:pt x="57" y="246"/>
                </a:cubicBezTo>
                <a:close/>
                <a:moveTo>
                  <a:pt x="21" y="224"/>
                </a:moveTo>
                <a:cubicBezTo>
                  <a:pt x="22" y="224"/>
                  <a:pt x="22" y="223"/>
                  <a:pt x="22" y="223"/>
                </a:cubicBezTo>
                <a:cubicBezTo>
                  <a:pt x="22" y="223"/>
                  <a:pt x="21" y="224"/>
                  <a:pt x="21" y="224"/>
                </a:cubicBezTo>
                <a:close/>
                <a:moveTo>
                  <a:pt x="52" y="249"/>
                </a:moveTo>
                <a:cubicBezTo>
                  <a:pt x="52" y="249"/>
                  <a:pt x="52" y="249"/>
                  <a:pt x="51" y="249"/>
                </a:cubicBezTo>
                <a:cubicBezTo>
                  <a:pt x="52" y="250"/>
                  <a:pt x="52" y="249"/>
                  <a:pt x="52" y="250"/>
                </a:cubicBezTo>
                <a:cubicBezTo>
                  <a:pt x="53" y="248"/>
                  <a:pt x="53" y="248"/>
                  <a:pt x="54" y="247"/>
                </a:cubicBezTo>
                <a:cubicBezTo>
                  <a:pt x="53" y="247"/>
                  <a:pt x="52" y="248"/>
                  <a:pt x="52" y="249"/>
                </a:cubicBezTo>
                <a:close/>
                <a:moveTo>
                  <a:pt x="29" y="230"/>
                </a:moveTo>
                <a:cubicBezTo>
                  <a:pt x="29" y="230"/>
                  <a:pt x="29" y="230"/>
                  <a:pt x="29" y="230"/>
                </a:cubicBezTo>
                <a:cubicBezTo>
                  <a:pt x="29" y="229"/>
                  <a:pt x="28" y="230"/>
                  <a:pt x="29" y="230"/>
                </a:cubicBezTo>
                <a:close/>
                <a:moveTo>
                  <a:pt x="54" y="249"/>
                </a:moveTo>
                <a:cubicBezTo>
                  <a:pt x="55" y="250"/>
                  <a:pt x="54" y="251"/>
                  <a:pt x="55" y="250"/>
                </a:cubicBezTo>
                <a:cubicBezTo>
                  <a:pt x="56" y="251"/>
                  <a:pt x="55" y="250"/>
                  <a:pt x="55" y="251"/>
                </a:cubicBezTo>
                <a:cubicBezTo>
                  <a:pt x="56" y="251"/>
                  <a:pt x="56" y="250"/>
                  <a:pt x="56" y="250"/>
                </a:cubicBezTo>
                <a:cubicBezTo>
                  <a:pt x="55" y="249"/>
                  <a:pt x="55" y="249"/>
                  <a:pt x="54" y="249"/>
                </a:cubicBezTo>
                <a:close/>
                <a:moveTo>
                  <a:pt x="47" y="245"/>
                </a:moveTo>
                <a:cubicBezTo>
                  <a:pt x="47" y="246"/>
                  <a:pt x="46" y="246"/>
                  <a:pt x="47" y="246"/>
                </a:cubicBezTo>
                <a:cubicBezTo>
                  <a:pt x="48" y="245"/>
                  <a:pt x="48" y="245"/>
                  <a:pt x="48" y="245"/>
                </a:cubicBezTo>
                <a:cubicBezTo>
                  <a:pt x="48" y="245"/>
                  <a:pt x="47" y="245"/>
                  <a:pt x="47" y="245"/>
                </a:cubicBezTo>
                <a:close/>
                <a:moveTo>
                  <a:pt x="28" y="231"/>
                </a:moveTo>
                <a:cubicBezTo>
                  <a:pt x="28" y="232"/>
                  <a:pt x="27" y="232"/>
                  <a:pt x="27" y="233"/>
                </a:cubicBezTo>
                <a:cubicBezTo>
                  <a:pt x="28" y="232"/>
                  <a:pt x="28" y="231"/>
                  <a:pt x="28" y="231"/>
                </a:cubicBezTo>
                <a:cubicBezTo>
                  <a:pt x="28" y="231"/>
                  <a:pt x="28" y="230"/>
                  <a:pt x="28" y="231"/>
                </a:cubicBezTo>
                <a:close/>
                <a:moveTo>
                  <a:pt x="28" y="235"/>
                </a:moveTo>
                <a:cubicBezTo>
                  <a:pt x="29" y="234"/>
                  <a:pt x="30" y="233"/>
                  <a:pt x="29" y="232"/>
                </a:cubicBezTo>
                <a:cubicBezTo>
                  <a:pt x="29" y="233"/>
                  <a:pt x="29" y="234"/>
                  <a:pt x="28" y="235"/>
                </a:cubicBezTo>
                <a:close/>
                <a:moveTo>
                  <a:pt x="48" y="247"/>
                </a:moveTo>
                <a:cubicBezTo>
                  <a:pt x="48" y="248"/>
                  <a:pt x="49" y="248"/>
                  <a:pt x="49" y="248"/>
                </a:cubicBezTo>
                <a:cubicBezTo>
                  <a:pt x="49" y="248"/>
                  <a:pt x="49" y="248"/>
                  <a:pt x="49" y="248"/>
                </a:cubicBezTo>
                <a:cubicBezTo>
                  <a:pt x="49" y="248"/>
                  <a:pt x="49" y="247"/>
                  <a:pt x="48" y="247"/>
                </a:cubicBezTo>
                <a:close/>
                <a:moveTo>
                  <a:pt x="17" y="226"/>
                </a:moveTo>
                <a:cubicBezTo>
                  <a:pt x="17" y="226"/>
                  <a:pt x="17" y="227"/>
                  <a:pt x="17" y="227"/>
                </a:cubicBezTo>
                <a:cubicBezTo>
                  <a:pt x="17" y="226"/>
                  <a:pt x="18" y="227"/>
                  <a:pt x="18" y="227"/>
                </a:cubicBezTo>
                <a:cubicBezTo>
                  <a:pt x="18" y="226"/>
                  <a:pt x="17" y="226"/>
                  <a:pt x="17" y="225"/>
                </a:cubicBezTo>
                <a:lnTo>
                  <a:pt x="17" y="226"/>
                </a:lnTo>
                <a:close/>
                <a:moveTo>
                  <a:pt x="41" y="244"/>
                </a:moveTo>
                <a:cubicBezTo>
                  <a:pt x="41" y="244"/>
                  <a:pt x="42" y="243"/>
                  <a:pt x="41" y="243"/>
                </a:cubicBezTo>
                <a:cubicBezTo>
                  <a:pt x="40" y="245"/>
                  <a:pt x="39" y="245"/>
                  <a:pt x="41" y="244"/>
                </a:cubicBezTo>
                <a:close/>
                <a:moveTo>
                  <a:pt x="50" y="252"/>
                </a:moveTo>
                <a:cubicBezTo>
                  <a:pt x="50" y="251"/>
                  <a:pt x="51" y="252"/>
                  <a:pt x="51" y="252"/>
                </a:cubicBezTo>
                <a:cubicBezTo>
                  <a:pt x="50" y="252"/>
                  <a:pt x="51" y="251"/>
                  <a:pt x="51" y="250"/>
                </a:cubicBezTo>
                <a:cubicBezTo>
                  <a:pt x="51" y="252"/>
                  <a:pt x="49" y="251"/>
                  <a:pt x="50" y="252"/>
                </a:cubicBezTo>
                <a:close/>
                <a:moveTo>
                  <a:pt x="42" y="245"/>
                </a:moveTo>
                <a:cubicBezTo>
                  <a:pt x="42" y="246"/>
                  <a:pt x="42" y="246"/>
                  <a:pt x="43" y="246"/>
                </a:cubicBezTo>
                <a:cubicBezTo>
                  <a:pt x="43" y="245"/>
                  <a:pt x="42" y="245"/>
                  <a:pt x="42" y="245"/>
                </a:cubicBezTo>
                <a:close/>
                <a:moveTo>
                  <a:pt x="53" y="255"/>
                </a:moveTo>
                <a:cubicBezTo>
                  <a:pt x="53" y="254"/>
                  <a:pt x="54" y="254"/>
                  <a:pt x="53" y="253"/>
                </a:cubicBezTo>
                <a:cubicBezTo>
                  <a:pt x="53" y="254"/>
                  <a:pt x="52" y="254"/>
                  <a:pt x="53" y="255"/>
                </a:cubicBezTo>
                <a:close/>
                <a:moveTo>
                  <a:pt x="40" y="247"/>
                </a:moveTo>
                <a:cubicBezTo>
                  <a:pt x="41" y="247"/>
                  <a:pt x="42" y="246"/>
                  <a:pt x="41" y="246"/>
                </a:cubicBezTo>
                <a:lnTo>
                  <a:pt x="40" y="247"/>
                </a:lnTo>
                <a:close/>
                <a:moveTo>
                  <a:pt x="43" y="248"/>
                </a:moveTo>
                <a:cubicBezTo>
                  <a:pt x="44" y="249"/>
                  <a:pt x="44" y="249"/>
                  <a:pt x="44" y="249"/>
                </a:cubicBezTo>
                <a:cubicBezTo>
                  <a:pt x="44" y="248"/>
                  <a:pt x="43" y="248"/>
                  <a:pt x="43" y="248"/>
                </a:cubicBezTo>
                <a:close/>
                <a:moveTo>
                  <a:pt x="15" y="234"/>
                </a:moveTo>
                <a:cubicBezTo>
                  <a:pt x="15" y="233"/>
                  <a:pt x="15" y="233"/>
                  <a:pt x="15" y="232"/>
                </a:cubicBezTo>
                <a:cubicBezTo>
                  <a:pt x="15" y="233"/>
                  <a:pt x="15" y="233"/>
                  <a:pt x="15" y="233"/>
                </a:cubicBezTo>
                <a:cubicBezTo>
                  <a:pt x="16" y="234"/>
                  <a:pt x="16" y="234"/>
                  <a:pt x="16" y="234"/>
                </a:cubicBezTo>
                <a:cubicBezTo>
                  <a:pt x="17" y="232"/>
                  <a:pt x="17" y="233"/>
                  <a:pt x="18" y="231"/>
                </a:cubicBezTo>
                <a:cubicBezTo>
                  <a:pt x="18" y="231"/>
                  <a:pt x="17" y="231"/>
                  <a:pt x="17" y="230"/>
                </a:cubicBezTo>
                <a:cubicBezTo>
                  <a:pt x="17" y="230"/>
                  <a:pt x="17" y="231"/>
                  <a:pt x="17" y="230"/>
                </a:cubicBezTo>
                <a:cubicBezTo>
                  <a:pt x="17" y="232"/>
                  <a:pt x="16" y="232"/>
                  <a:pt x="15" y="234"/>
                </a:cubicBezTo>
                <a:close/>
                <a:moveTo>
                  <a:pt x="51" y="255"/>
                </a:moveTo>
                <a:cubicBezTo>
                  <a:pt x="51" y="256"/>
                  <a:pt x="50" y="257"/>
                  <a:pt x="51" y="257"/>
                </a:cubicBezTo>
                <a:cubicBezTo>
                  <a:pt x="51" y="256"/>
                  <a:pt x="52" y="256"/>
                  <a:pt x="52" y="255"/>
                </a:cubicBezTo>
                <a:cubicBezTo>
                  <a:pt x="51" y="255"/>
                  <a:pt x="51" y="255"/>
                  <a:pt x="51" y="255"/>
                </a:cubicBezTo>
                <a:close/>
                <a:moveTo>
                  <a:pt x="20" y="235"/>
                </a:moveTo>
                <a:cubicBezTo>
                  <a:pt x="19" y="235"/>
                  <a:pt x="19" y="236"/>
                  <a:pt x="19" y="236"/>
                </a:cubicBezTo>
                <a:cubicBezTo>
                  <a:pt x="20" y="236"/>
                  <a:pt x="20" y="236"/>
                  <a:pt x="20" y="236"/>
                </a:cubicBezTo>
                <a:cubicBezTo>
                  <a:pt x="20" y="236"/>
                  <a:pt x="21" y="235"/>
                  <a:pt x="21" y="235"/>
                </a:cubicBezTo>
                <a:cubicBezTo>
                  <a:pt x="20" y="235"/>
                  <a:pt x="20" y="236"/>
                  <a:pt x="20" y="235"/>
                </a:cubicBezTo>
                <a:close/>
                <a:moveTo>
                  <a:pt x="21" y="238"/>
                </a:moveTo>
                <a:cubicBezTo>
                  <a:pt x="21" y="237"/>
                  <a:pt x="22" y="237"/>
                  <a:pt x="22" y="236"/>
                </a:cubicBezTo>
                <a:cubicBezTo>
                  <a:pt x="21" y="236"/>
                  <a:pt x="21" y="237"/>
                  <a:pt x="21" y="238"/>
                </a:cubicBezTo>
                <a:close/>
                <a:moveTo>
                  <a:pt x="17" y="236"/>
                </a:moveTo>
                <a:cubicBezTo>
                  <a:pt x="18" y="236"/>
                  <a:pt x="18" y="235"/>
                  <a:pt x="18" y="235"/>
                </a:cubicBezTo>
                <a:cubicBezTo>
                  <a:pt x="18" y="235"/>
                  <a:pt x="17" y="236"/>
                  <a:pt x="17" y="236"/>
                </a:cubicBezTo>
                <a:close/>
                <a:moveTo>
                  <a:pt x="23" y="243"/>
                </a:moveTo>
                <a:cubicBezTo>
                  <a:pt x="24" y="243"/>
                  <a:pt x="25" y="241"/>
                  <a:pt x="26" y="240"/>
                </a:cubicBezTo>
                <a:cubicBezTo>
                  <a:pt x="25" y="240"/>
                  <a:pt x="25" y="240"/>
                  <a:pt x="25" y="240"/>
                </a:cubicBezTo>
                <a:cubicBezTo>
                  <a:pt x="24" y="241"/>
                  <a:pt x="24" y="242"/>
                  <a:pt x="23" y="243"/>
                </a:cubicBezTo>
                <a:close/>
                <a:moveTo>
                  <a:pt x="17" y="238"/>
                </a:moveTo>
                <a:cubicBezTo>
                  <a:pt x="17" y="237"/>
                  <a:pt x="18" y="237"/>
                  <a:pt x="18" y="236"/>
                </a:cubicBezTo>
                <a:cubicBezTo>
                  <a:pt x="17" y="236"/>
                  <a:pt x="16" y="237"/>
                  <a:pt x="17" y="238"/>
                </a:cubicBezTo>
                <a:close/>
                <a:moveTo>
                  <a:pt x="35" y="251"/>
                </a:moveTo>
                <a:cubicBezTo>
                  <a:pt x="35" y="252"/>
                  <a:pt x="36" y="250"/>
                  <a:pt x="36" y="250"/>
                </a:cubicBezTo>
                <a:lnTo>
                  <a:pt x="35" y="251"/>
                </a:lnTo>
                <a:close/>
                <a:moveTo>
                  <a:pt x="38" y="255"/>
                </a:moveTo>
                <a:cubicBezTo>
                  <a:pt x="39" y="254"/>
                  <a:pt x="39" y="254"/>
                  <a:pt x="39" y="254"/>
                </a:cubicBezTo>
                <a:cubicBezTo>
                  <a:pt x="39" y="254"/>
                  <a:pt x="38" y="254"/>
                  <a:pt x="38" y="255"/>
                </a:cubicBezTo>
                <a:close/>
                <a:moveTo>
                  <a:pt x="12" y="236"/>
                </a:moveTo>
                <a:cubicBezTo>
                  <a:pt x="12" y="236"/>
                  <a:pt x="12" y="237"/>
                  <a:pt x="12" y="237"/>
                </a:cubicBezTo>
                <a:cubicBezTo>
                  <a:pt x="13" y="236"/>
                  <a:pt x="13" y="236"/>
                  <a:pt x="13" y="236"/>
                </a:cubicBezTo>
                <a:cubicBezTo>
                  <a:pt x="13" y="236"/>
                  <a:pt x="12" y="236"/>
                  <a:pt x="12" y="236"/>
                </a:cubicBezTo>
                <a:close/>
                <a:moveTo>
                  <a:pt x="38" y="253"/>
                </a:moveTo>
                <a:cubicBezTo>
                  <a:pt x="36" y="252"/>
                  <a:pt x="36" y="252"/>
                  <a:pt x="36" y="252"/>
                </a:cubicBezTo>
                <a:cubicBezTo>
                  <a:pt x="36" y="253"/>
                  <a:pt x="37" y="254"/>
                  <a:pt x="38" y="253"/>
                </a:cubicBezTo>
                <a:close/>
                <a:moveTo>
                  <a:pt x="12" y="239"/>
                </a:moveTo>
                <a:cubicBezTo>
                  <a:pt x="13" y="238"/>
                  <a:pt x="13" y="238"/>
                  <a:pt x="13" y="238"/>
                </a:cubicBezTo>
                <a:cubicBezTo>
                  <a:pt x="13" y="238"/>
                  <a:pt x="13" y="239"/>
                  <a:pt x="13" y="238"/>
                </a:cubicBezTo>
                <a:cubicBezTo>
                  <a:pt x="12" y="238"/>
                  <a:pt x="14" y="237"/>
                  <a:pt x="13" y="237"/>
                </a:cubicBezTo>
                <a:cubicBezTo>
                  <a:pt x="12" y="237"/>
                  <a:pt x="12" y="238"/>
                  <a:pt x="12" y="239"/>
                </a:cubicBezTo>
                <a:close/>
                <a:moveTo>
                  <a:pt x="35" y="256"/>
                </a:moveTo>
                <a:cubicBezTo>
                  <a:pt x="35" y="256"/>
                  <a:pt x="36" y="257"/>
                  <a:pt x="36" y="257"/>
                </a:cubicBezTo>
                <a:cubicBezTo>
                  <a:pt x="36" y="256"/>
                  <a:pt x="35" y="256"/>
                  <a:pt x="35" y="256"/>
                </a:cubicBezTo>
                <a:close/>
                <a:moveTo>
                  <a:pt x="27" y="255"/>
                </a:moveTo>
                <a:cubicBezTo>
                  <a:pt x="27" y="255"/>
                  <a:pt x="28" y="254"/>
                  <a:pt x="28" y="254"/>
                </a:cubicBezTo>
                <a:cubicBezTo>
                  <a:pt x="27" y="254"/>
                  <a:pt x="27" y="254"/>
                  <a:pt x="27" y="255"/>
                </a:cubicBezTo>
                <a:close/>
                <a:moveTo>
                  <a:pt x="8" y="244"/>
                </a:moveTo>
                <a:cubicBezTo>
                  <a:pt x="7" y="244"/>
                  <a:pt x="7" y="244"/>
                  <a:pt x="7" y="244"/>
                </a:cubicBezTo>
                <a:cubicBezTo>
                  <a:pt x="8" y="245"/>
                  <a:pt x="8" y="243"/>
                  <a:pt x="7" y="243"/>
                </a:cubicBezTo>
                <a:cubicBezTo>
                  <a:pt x="7" y="243"/>
                  <a:pt x="7" y="243"/>
                  <a:pt x="8" y="244"/>
                </a:cubicBezTo>
                <a:close/>
                <a:moveTo>
                  <a:pt x="6" y="247"/>
                </a:moveTo>
                <a:cubicBezTo>
                  <a:pt x="7" y="248"/>
                  <a:pt x="9" y="244"/>
                  <a:pt x="8" y="244"/>
                </a:cubicBezTo>
                <a:cubicBezTo>
                  <a:pt x="7" y="245"/>
                  <a:pt x="7" y="246"/>
                  <a:pt x="6" y="247"/>
                </a:cubicBezTo>
                <a:close/>
                <a:moveTo>
                  <a:pt x="11" y="248"/>
                </a:moveTo>
                <a:cubicBezTo>
                  <a:pt x="12" y="248"/>
                  <a:pt x="12" y="247"/>
                  <a:pt x="11" y="247"/>
                </a:cubicBezTo>
                <a:cubicBezTo>
                  <a:pt x="11" y="247"/>
                  <a:pt x="11" y="248"/>
                  <a:pt x="11" y="248"/>
                </a:cubicBezTo>
                <a:close/>
                <a:moveTo>
                  <a:pt x="32" y="264"/>
                </a:moveTo>
                <a:cubicBezTo>
                  <a:pt x="33" y="264"/>
                  <a:pt x="33" y="264"/>
                  <a:pt x="33" y="263"/>
                </a:cubicBezTo>
                <a:cubicBezTo>
                  <a:pt x="32" y="263"/>
                  <a:pt x="32" y="263"/>
                  <a:pt x="32" y="264"/>
                </a:cubicBezTo>
                <a:close/>
                <a:moveTo>
                  <a:pt x="10" y="250"/>
                </a:moveTo>
                <a:cubicBezTo>
                  <a:pt x="10" y="250"/>
                  <a:pt x="11" y="249"/>
                  <a:pt x="11" y="249"/>
                </a:cubicBezTo>
                <a:cubicBezTo>
                  <a:pt x="10" y="248"/>
                  <a:pt x="10" y="248"/>
                  <a:pt x="10" y="248"/>
                </a:cubicBezTo>
                <a:cubicBezTo>
                  <a:pt x="10" y="249"/>
                  <a:pt x="9" y="249"/>
                  <a:pt x="10" y="250"/>
                </a:cubicBezTo>
                <a:close/>
                <a:moveTo>
                  <a:pt x="7" y="252"/>
                </a:moveTo>
                <a:cubicBezTo>
                  <a:pt x="7" y="251"/>
                  <a:pt x="9" y="249"/>
                  <a:pt x="8" y="248"/>
                </a:cubicBezTo>
                <a:cubicBezTo>
                  <a:pt x="8" y="249"/>
                  <a:pt x="6" y="251"/>
                  <a:pt x="7" y="252"/>
                </a:cubicBezTo>
                <a:close/>
                <a:moveTo>
                  <a:pt x="3" y="247"/>
                </a:moveTo>
                <a:cubicBezTo>
                  <a:pt x="3" y="246"/>
                  <a:pt x="4" y="246"/>
                  <a:pt x="4" y="246"/>
                </a:cubicBezTo>
                <a:cubicBezTo>
                  <a:pt x="3" y="246"/>
                  <a:pt x="2" y="246"/>
                  <a:pt x="3" y="247"/>
                </a:cubicBezTo>
                <a:close/>
                <a:moveTo>
                  <a:pt x="0" y="255"/>
                </a:moveTo>
                <a:cubicBezTo>
                  <a:pt x="1" y="253"/>
                  <a:pt x="3" y="253"/>
                  <a:pt x="2" y="251"/>
                </a:cubicBezTo>
                <a:cubicBezTo>
                  <a:pt x="2" y="253"/>
                  <a:pt x="0" y="254"/>
                  <a:pt x="0" y="255"/>
                </a:cubicBezTo>
                <a:close/>
                <a:moveTo>
                  <a:pt x="30" y="271"/>
                </a:moveTo>
                <a:cubicBezTo>
                  <a:pt x="30" y="271"/>
                  <a:pt x="31" y="271"/>
                  <a:pt x="31" y="271"/>
                </a:cubicBezTo>
                <a:cubicBezTo>
                  <a:pt x="31" y="271"/>
                  <a:pt x="30" y="270"/>
                  <a:pt x="30" y="271"/>
                </a:cubicBezTo>
                <a:close/>
                <a:moveTo>
                  <a:pt x="34" y="274"/>
                </a:moveTo>
                <a:cubicBezTo>
                  <a:pt x="35" y="275"/>
                  <a:pt x="34" y="275"/>
                  <a:pt x="35" y="275"/>
                </a:cubicBezTo>
                <a:cubicBezTo>
                  <a:pt x="36" y="275"/>
                  <a:pt x="35" y="275"/>
                  <a:pt x="35" y="274"/>
                </a:cubicBezTo>
                <a:cubicBezTo>
                  <a:pt x="35" y="274"/>
                  <a:pt x="35" y="274"/>
                  <a:pt x="34" y="274"/>
                </a:cubicBezTo>
                <a:close/>
                <a:moveTo>
                  <a:pt x="3" y="254"/>
                </a:moveTo>
                <a:cubicBezTo>
                  <a:pt x="2" y="254"/>
                  <a:pt x="2" y="254"/>
                  <a:pt x="2" y="253"/>
                </a:cubicBezTo>
                <a:cubicBezTo>
                  <a:pt x="2" y="254"/>
                  <a:pt x="2" y="254"/>
                  <a:pt x="2" y="254"/>
                </a:cubicBezTo>
                <a:cubicBezTo>
                  <a:pt x="2" y="254"/>
                  <a:pt x="4" y="254"/>
                  <a:pt x="3" y="253"/>
                </a:cubicBezTo>
                <a:lnTo>
                  <a:pt x="3" y="254"/>
                </a:lnTo>
                <a:close/>
                <a:moveTo>
                  <a:pt x="27" y="271"/>
                </a:moveTo>
                <a:cubicBezTo>
                  <a:pt x="27" y="271"/>
                  <a:pt x="27" y="272"/>
                  <a:pt x="28" y="271"/>
                </a:cubicBezTo>
                <a:cubicBezTo>
                  <a:pt x="28" y="271"/>
                  <a:pt x="27" y="270"/>
                  <a:pt x="27" y="271"/>
                </a:cubicBezTo>
                <a:close/>
                <a:moveTo>
                  <a:pt x="31" y="278"/>
                </a:moveTo>
                <a:cubicBezTo>
                  <a:pt x="31" y="277"/>
                  <a:pt x="30" y="277"/>
                  <a:pt x="30" y="276"/>
                </a:cubicBezTo>
                <a:cubicBezTo>
                  <a:pt x="30" y="277"/>
                  <a:pt x="31" y="277"/>
                  <a:pt x="31" y="278"/>
                </a:cubicBezTo>
                <a:close/>
                <a:moveTo>
                  <a:pt x="31" y="281"/>
                </a:moveTo>
                <a:cubicBezTo>
                  <a:pt x="32" y="281"/>
                  <a:pt x="32" y="281"/>
                  <a:pt x="32" y="281"/>
                </a:cubicBezTo>
                <a:cubicBezTo>
                  <a:pt x="32" y="280"/>
                  <a:pt x="32" y="280"/>
                  <a:pt x="33" y="280"/>
                </a:cubicBezTo>
                <a:cubicBezTo>
                  <a:pt x="33" y="280"/>
                  <a:pt x="33" y="279"/>
                  <a:pt x="33" y="279"/>
                </a:cubicBezTo>
                <a:cubicBezTo>
                  <a:pt x="32" y="280"/>
                  <a:pt x="32" y="281"/>
                  <a:pt x="31" y="281"/>
                </a:cubicBezTo>
                <a:close/>
                <a:moveTo>
                  <a:pt x="782" y="255"/>
                </a:moveTo>
                <a:cubicBezTo>
                  <a:pt x="781" y="255"/>
                  <a:pt x="779" y="253"/>
                  <a:pt x="779" y="256"/>
                </a:cubicBezTo>
                <a:cubicBezTo>
                  <a:pt x="781" y="259"/>
                  <a:pt x="782" y="261"/>
                  <a:pt x="783" y="263"/>
                </a:cubicBezTo>
                <a:cubicBezTo>
                  <a:pt x="781" y="263"/>
                  <a:pt x="777" y="259"/>
                  <a:pt x="774" y="258"/>
                </a:cubicBezTo>
                <a:cubicBezTo>
                  <a:pt x="775" y="259"/>
                  <a:pt x="777" y="263"/>
                  <a:pt x="778" y="264"/>
                </a:cubicBezTo>
                <a:cubicBezTo>
                  <a:pt x="779" y="267"/>
                  <a:pt x="779" y="268"/>
                  <a:pt x="780" y="271"/>
                </a:cubicBezTo>
                <a:cubicBezTo>
                  <a:pt x="779" y="271"/>
                  <a:pt x="779" y="271"/>
                  <a:pt x="779" y="272"/>
                </a:cubicBezTo>
                <a:cubicBezTo>
                  <a:pt x="776" y="269"/>
                  <a:pt x="775" y="267"/>
                  <a:pt x="772" y="264"/>
                </a:cubicBezTo>
                <a:cubicBezTo>
                  <a:pt x="771" y="262"/>
                  <a:pt x="772" y="262"/>
                  <a:pt x="771" y="260"/>
                </a:cubicBezTo>
                <a:cubicBezTo>
                  <a:pt x="770" y="259"/>
                  <a:pt x="767" y="254"/>
                  <a:pt x="766" y="252"/>
                </a:cubicBezTo>
                <a:cubicBezTo>
                  <a:pt x="766" y="254"/>
                  <a:pt x="763" y="249"/>
                  <a:pt x="762" y="246"/>
                </a:cubicBezTo>
                <a:cubicBezTo>
                  <a:pt x="763" y="250"/>
                  <a:pt x="761" y="249"/>
                  <a:pt x="764" y="255"/>
                </a:cubicBezTo>
                <a:cubicBezTo>
                  <a:pt x="763" y="252"/>
                  <a:pt x="764" y="254"/>
                  <a:pt x="765" y="256"/>
                </a:cubicBezTo>
                <a:cubicBezTo>
                  <a:pt x="765" y="257"/>
                  <a:pt x="765" y="255"/>
                  <a:pt x="765" y="255"/>
                </a:cubicBezTo>
                <a:cubicBezTo>
                  <a:pt x="766" y="256"/>
                  <a:pt x="766" y="257"/>
                  <a:pt x="766" y="258"/>
                </a:cubicBezTo>
                <a:cubicBezTo>
                  <a:pt x="767" y="259"/>
                  <a:pt x="768" y="260"/>
                  <a:pt x="770" y="260"/>
                </a:cubicBezTo>
                <a:cubicBezTo>
                  <a:pt x="770" y="262"/>
                  <a:pt x="771" y="264"/>
                  <a:pt x="772" y="267"/>
                </a:cubicBezTo>
                <a:cubicBezTo>
                  <a:pt x="771" y="267"/>
                  <a:pt x="768" y="261"/>
                  <a:pt x="769" y="264"/>
                </a:cubicBezTo>
                <a:cubicBezTo>
                  <a:pt x="768" y="262"/>
                  <a:pt x="766" y="259"/>
                  <a:pt x="766" y="260"/>
                </a:cubicBezTo>
                <a:cubicBezTo>
                  <a:pt x="766" y="259"/>
                  <a:pt x="764" y="256"/>
                  <a:pt x="764" y="255"/>
                </a:cubicBezTo>
                <a:cubicBezTo>
                  <a:pt x="763" y="254"/>
                  <a:pt x="762" y="254"/>
                  <a:pt x="761" y="253"/>
                </a:cubicBezTo>
                <a:cubicBezTo>
                  <a:pt x="761" y="252"/>
                  <a:pt x="762" y="253"/>
                  <a:pt x="762" y="252"/>
                </a:cubicBezTo>
                <a:cubicBezTo>
                  <a:pt x="762" y="251"/>
                  <a:pt x="761" y="249"/>
                  <a:pt x="761" y="249"/>
                </a:cubicBezTo>
                <a:cubicBezTo>
                  <a:pt x="757" y="243"/>
                  <a:pt x="757" y="246"/>
                  <a:pt x="752" y="241"/>
                </a:cubicBezTo>
                <a:cubicBezTo>
                  <a:pt x="752" y="241"/>
                  <a:pt x="755" y="244"/>
                  <a:pt x="755" y="245"/>
                </a:cubicBezTo>
                <a:cubicBezTo>
                  <a:pt x="755" y="246"/>
                  <a:pt x="755" y="245"/>
                  <a:pt x="755" y="244"/>
                </a:cubicBezTo>
                <a:cubicBezTo>
                  <a:pt x="755" y="244"/>
                  <a:pt x="755" y="246"/>
                  <a:pt x="756" y="246"/>
                </a:cubicBezTo>
                <a:cubicBezTo>
                  <a:pt x="757" y="248"/>
                  <a:pt x="756" y="247"/>
                  <a:pt x="757" y="249"/>
                </a:cubicBezTo>
                <a:cubicBezTo>
                  <a:pt x="755" y="246"/>
                  <a:pt x="755" y="248"/>
                  <a:pt x="753" y="248"/>
                </a:cubicBezTo>
                <a:cubicBezTo>
                  <a:pt x="752" y="245"/>
                  <a:pt x="751" y="244"/>
                  <a:pt x="750" y="245"/>
                </a:cubicBezTo>
                <a:cubicBezTo>
                  <a:pt x="748" y="242"/>
                  <a:pt x="747" y="243"/>
                  <a:pt x="745" y="239"/>
                </a:cubicBezTo>
                <a:cubicBezTo>
                  <a:pt x="744" y="239"/>
                  <a:pt x="744" y="239"/>
                  <a:pt x="744" y="239"/>
                </a:cubicBezTo>
                <a:cubicBezTo>
                  <a:pt x="743" y="237"/>
                  <a:pt x="741" y="236"/>
                  <a:pt x="739" y="233"/>
                </a:cubicBezTo>
                <a:cubicBezTo>
                  <a:pt x="739" y="232"/>
                  <a:pt x="739" y="231"/>
                  <a:pt x="740" y="231"/>
                </a:cubicBezTo>
                <a:cubicBezTo>
                  <a:pt x="741" y="233"/>
                  <a:pt x="741" y="234"/>
                  <a:pt x="742" y="234"/>
                </a:cubicBezTo>
                <a:cubicBezTo>
                  <a:pt x="742" y="234"/>
                  <a:pt x="741" y="231"/>
                  <a:pt x="743" y="234"/>
                </a:cubicBezTo>
                <a:cubicBezTo>
                  <a:pt x="743" y="233"/>
                  <a:pt x="742" y="232"/>
                  <a:pt x="741" y="231"/>
                </a:cubicBezTo>
                <a:cubicBezTo>
                  <a:pt x="740" y="230"/>
                  <a:pt x="741" y="231"/>
                  <a:pt x="740" y="231"/>
                </a:cubicBezTo>
                <a:cubicBezTo>
                  <a:pt x="739" y="227"/>
                  <a:pt x="737" y="229"/>
                  <a:pt x="736" y="226"/>
                </a:cubicBezTo>
                <a:cubicBezTo>
                  <a:pt x="736" y="227"/>
                  <a:pt x="735" y="226"/>
                  <a:pt x="733" y="224"/>
                </a:cubicBezTo>
                <a:cubicBezTo>
                  <a:pt x="734" y="226"/>
                  <a:pt x="737" y="229"/>
                  <a:pt x="738" y="231"/>
                </a:cubicBezTo>
                <a:cubicBezTo>
                  <a:pt x="735" y="229"/>
                  <a:pt x="728" y="217"/>
                  <a:pt x="726" y="218"/>
                </a:cubicBezTo>
                <a:cubicBezTo>
                  <a:pt x="724" y="215"/>
                  <a:pt x="723" y="213"/>
                  <a:pt x="721" y="210"/>
                </a:cubicBezTo>
                <a:cubicBezTo>
                  <a:pt x="715" y="205"/>
                  <a:pt x="707" y="195"/>
                  <a:pt x="698" y="186"/>
                </a:cubicBezTo>
                <a:cubicBezTo>
                  <a:pt x="698" y="186"/>
                  <a:pt x="701" y="188"/>
                  <a:pt x="700" y="188"/>
                </a:cubicBezTo>
                <a:cubicBezTo>
                  <a:pt x="696" y="184"/>
                  <a:pt x="693" y="182"/>
                  <a:pt x="688" y="177"/>
                </a:cubicBezTo>
                <a:cubicBezTo>
                  <a:pt x="689" y="178"/>
                  <a:pt x="690" y="178"/>
                  <a:pt x="690" y="177"/>
                </a:cubicBezTo>
                <a:cubicBezTo>
                  <a:pt x="689" y="176"/>
                  <a:pt x="689" y="176"/>
                  <a:pt x="689" y="176"/>
                </a:cubicBezTo>
                <a:cubicBezTo>
                  <a:pt x="687" y="174"/>
                  <a:pt x="689" y="177"/>
                  <a:pt x="688" y="177"/>
                </a:cubicBezTo>
                <a:cubicBezTo>
                  <a:pt x="686" y="175"/>
                  <a:pt x="687" y="175"/>
                  <a:pt x="686" y="174"/>
                </a:cubicBezTo>
                <a:cubicBezTo>
                  <a:pt x="684" y="172"/>
                  <a:pt x="686" y="174"/>
                  <a:pt x="684" y="173"/>
                </a:cubicBezTo>
                <a:cubicBezTo>
                  <a:pt x="683" y="172"/>
                  <a:pt x="682" y="169"/>
                  <a:pt x="681" y="170"/>
                </a:cubicBezTo>
                <a:cubicBezTo>
                  <a:pt x="680" y="169"/>
                  <a:pt x="681" y="169"/>
                  <a:pt x="681" y="169"/>
                </a:cubicBezTo>
                <a:cubicBezTo>
                  <a:pt x="680" y="168"/>
                  <a:pt x="679" y="168"/>
                  <a:pt x="678" y="168"/>
                </a:cubicBezTo>
                <a:cubicBezTo>
                  <a:pt x="676" y="165"/>
                  <a:pt x="672" y="163"/>
                  <a:pt x="672" y="161"/>
                </a:cubicBezTo>
                <a:cubicBezTo>
                  <a:pt x="670" y="160"/>
                  <a:pt x="662" y="154"/>
                  <a:pt x="657" y="149"/>
                </a:cubicBezTo>
                <a:cubicBezTo>
                  <a:pt x="660" y="152"/>
                  <a:pt x="654" y="146"/>
                  <a:pt x="654" y="146"/>
                </a:cubicBezTo>
                <a:cubicBezTo>
                  <a:pt x="653" y="145"/>
                  <a:pt x="653" y="145"/>
                  <a:pt x="652" y="145"/>
                </a:cubicBezTo>
                <a:cubicBezTo>
                  <a:pt x="648" y="142"/>
                  <a:pt x="644" y="139"/>
                  <a:pt x="645" y="138"/>
                </a:cubicBezTo>
                <a:cubicBezTo>
                  <a:pt x="641" y="135"/>
                  <a:pt x="641" y="135"/>
                  <a:pt x="641" y="135"/>
                </a:cubicBezTo>
                <a:cubicBezTo>
                  <a:pt x="642" y="137"/>
                  <a:pt x="641" y="136"/>
                  <a:pt x="640" y="136"/>
                </a:cubicBezTo>
                <a:cubicBezTo>
                  <a:pt x="637" y="133"/>
                  <a:pt x="636" y="133"/>
                  <a:pt x="633" y="130"/>
                </a:cubicBezTo>
                <a:cubicBezTo>
                  <a:pt x="633" y="130"/>
                  <a:pt x="632" y="129"/>
                  <a:pt x="633" y="129"/>
                </a:cubicBezTo>
                <a:cubicBezTo>
                  <a:pt x="629" y="126"/>
                  <a:pt x="631" y="129"/>
                  <a:pt x="629" y="128"/>
                </a:cubicBezTo>
                <a:cubicBezTo>
                  <a:pt x="628" y="126"/>
                  <a:pt x="625" y="124"/>
                  <a:pt x="622" y="123"/>
                </a:cubicBezTo>
                <a:cubicBezTo>
                  <a:pt x="626" y="124"/>
                  <a:pt x="620" y="120"/>
                  <a:pt x="618" y="120"/>
                </a:cubicBezTo>
                <a:cubicBezTo>
                  <a:pt x="618" y="120"/>
                  <a:pt x="620" y="122"/>
                  <a:pt x="621" y="122"/>
                </a:cubicBezTo>
                <a:cubicBezTo>
                  <a:pt x="623" y="124"/>
                  <a:pt x="615" y="119"/>
                  <a:pt x="617" y="119"/>
                </a:cubicBezTo>
                <a:cubicBezTo>
                  <a:pt x="614" y="117"/>
                  <a:pt x="614" y="117"/>
                  <a:pt x="614" y="117"/>
                </a:cubicBezTo>
                <a:cubicBezTo>
                  <a:pt x="613" y="116"/>
                  <a:pt x="614" y="118"/>
                  <a:pt x="611" y="116"/>
                </a:cubicBezTo>
                <a:cubicBezTo>
                  <a:pt x="611" y="116"/>
                  <a:pt x="613" y="116"/>
                  <a:pt x="612" y="115"/>
                </a:cubicBezTo>
                <a:cubicBezTo>
                  <a:pt x="610" y="114"/>
                  <a:pt x="612" y="116"/>
                  <a:pt x="610" y="115"/>
                </a:cubicBezTo>
                <a:cubicBezTo>
                  <a:pt x="607" y="112"/>
                  <a:pt x="602" y="111"/>
                  <a:pt x="596" y="106"/>
                </a:cubicBezTo>
                <a:cubicBezTo>
                  <a:pt x="596" y="106"/>
                  <a:pt x="595" y="106"/>
                  <a:pt x="595" y="105"/>
                </a:cubicBezTo>
                <a:cubicBezTo>
                  <a:pt x="594" y="105"/>
                  <a:pt x="594" y="105"/>
                  <a:pt x="594" y="106"/>
                </a:cubicBezTo>
                <a:cubicBezTo>
                  <a:pt x="587" y="101"/>
                  <a:pt x="583" y="99"/>
                  <a:pt x="576" y="95"/>
                </a:cubicBezTo>
                <a:cubicBezTo>
                  <a:pt x="573" y="94"/>
                  <a:pt x="576" y="96"/>
                  <a:pt x="575" y="96"/>
                </a:cubicBezTo>
                <a:cubicBezTo>
                  <a:pt x="575" y="95"/>
                  <a:pt x="571" y="94"/>
                  <a:pt x="571" y="94"/>
                </a:cubicBezTo>
                <a:cubicBezTo>
                  <a:pt x="568" y="92"/>
                  <a:pt x="566" y="90"/>
                  <a:pt x="562" y="88"/>
                </a:cubicBezTo>
                <a:cubicBezTo>
                  <a:pt x="555" y="85"/>
                  <a:pt x="548" y="82"/>
                  <a:pt x="540" y="79"/>
                </a:cubicBezTo>
                <a:cubicBezTo>
                  <a:pt x="540" y="78"/>
                  <a:pt x="540" y="78"/>
                  <a:pt x="540" y="78"/>
                </a:cubicBezTo>
                <a:cubicBezTo>
                  <a:pt x="537" y="77"/>
                  <a:pt x="535" y="76"/>
                  <a:pt x="533" y="75"/>
                </a:cubicBezTo>
                <a:cubicBezTo>
                  <a:pt x="530" y="74"/>
                  <a:pt x="529" y="74"/>
                  <a:pt x="526" y="73"/>
                </a:cubicBezTo>
                <a:cubicBezTo>
                  <a:pt x="526" y="72"/>
                  <a:pt x="526" y="72"/>
                  <a:pt x="526" y="72"/>
                </a:cubicBezTo>
                <a:cubicBezTo>
                  <a:pt x="521" y="71"/>
                  <a:pt x="517" y="70"/>
                  <a:pt x="514" y="68"/>
                </a:cubicBezTo>
                <a:cubicBezTo>
                  <a:pt x="510" y="68"/>
                  <a:pt x="504" y="65"/>
                  <a:pt x="502" y="64"/>
                </a:cubicBezTo>
                <a:cubicBezTo>
                  <a:pt x="500" y="63"/>
                  <a:pt x="502" y="65"/>
                  <a:pt x="502" y="65"/>
                </a:cubicBezTo>
                <a:cubicBezTo>
                  <a:pt x="497" y="64"/>
                  <a:pt x="493" y="62"/>
                  <a:pt x="488" y="60"/>
                </a:cubicBezTo>
                <a:cubicBezTo>
                  <a:pt x="485" y="60"/>
                  <a:pt x="481" y="60"/>
                  <a:pt x="480" y="59"/>
                </a:cubicBezTo>
                <a:cubicBezTo>
                  <a:pt x="483" y="59"/>
                  <a:pt x="485" y="60"/>
                  <a:pt x="484" y="59"/>
                </a:cubicBezTo>
                <a:cubicBezTo>
                  <a:pt x="482" y="58"/>
                  <a:pt x="480" y="59"/>
                  <a:pt x="480" y="58"/>
                </a:cubicBezTo>
                <a:cubicBezTo>
                  <a:pt x="479" y="58"/>
                  <a:pt x="479" y="58"/>
                  <a:pt x="479" y="59"/>
                </a:cubicBezTo>
                <a:cubicBezTo>
                  <a:pt x="474" y="58"/>
                  <a:pt x="470" y="57"/>
                  <a:pt x="468" y="56"/>
                </a:cubicBezTo>
                <a:cubicBezTo>
                  <a:pt x="466" y="56"/>
                  <a:pt x="469" y="57"/>
                  <a:pt x="464" y="56"/>
                </a:cubicBezTo>
                <a:cubicBezTo>
                  <a:pt x="465" y="55"/>
                  <a:pt x="461" y="54"/>
                  <a:pt x="459" y="54"/>
                </a:cubicBezTo>
                <a:cubicBezTo>
                  <a:pt x="459" y="54"/>
                  <a:pt x="459" y="54"/>
                  <a:pt x="458" y="54"/>
                </a:cubicBezTo>
                <a:cubicBezTo>
                  <a:pt x="458" y="54"/>
                  <a:pt x="459" y="54"/>
                  <a:pt x="461" y="54"/>
                </a:cubicBezTo>
                <a:cubicBezTo>
                  <a:pt x="461" y="53"/>
                  <a:pt x="460" y="53"/>
                  <a:pt x="458" y="53"/>
                </a:cubicBezTo>
                <a:cubicBezTo>
                  <a:pt x="457" y="53"/>
                  <a:pt x="456" y="53"/>
                  <a:pt x="456" y="54"/>
                </a:cubicBezTo>
                <a:cubicBezTo>
                  <a:pt x="453" y="53"/>
                  <a:pt x="452" y="52"/>
                  <a:pt x="450" y="52"/>
                </a:cubicBezTo>
                <a:cubicBezTo>
                  <a:pt x="448" y="51"/>
                  <a:pt x="451" y="52"/>
                  <a:pt x="450" y="52"/>
                </a:cubicBezTo>
                <a:cubicBezTo>
                  <a:pt x="442" y="51"/>
                  <a:pt x="434" y="51"/>
                  <a:pt x="428" y="49"/>
                </a:cubicBezTo>
                <a:cubicBezTo>
                  <a:pt x="426" y="49"/>
                  <a:pt x="429" y="50"/>
                  <a:pt x="427" y="50"/>
                </a:cubicBezTo>
                <a:cubicBezTo>
                  <a:pt x="424" y="50"/>
                  <a:pt x="424" y="49"/>
                  <a:pt x="426" y="49"/>
                </a:cubicBezTo>
                <a:cubicBezTo>
                  <a:pt x="426" y="48"/>
                  <a:pt x="425" y="49"/>
                  <a:pt x="423" y="48"/>
                </a:cubicBezTo>
                <a:cubicBezTo>
                  <a:pt x="423" y="49"/>
                  <a:pt x="423" y="49"/>
                  <a:pt x="423" y="49"/>
                </a:cubicBezTo>
                <a:cubicBezTo>
                  <a:pt x="416" y="48"/>
                  <a:pt x="410" y="48"/>
                  <a:pt x="402" y="48"/>
                </a:cubicBezTo>
                <a:cubicBezTo>
                  <a:pt x="404" y="47"/>
                  <a:pt x="401" y="47"/>
                  <a:pt x="397" y="47"/>
                </a:cubicBezTo>
                <a:cubicBezTo>
                  <a:pt x="397" y="46"/>
                  <a:pt x="397" y="46"/>
                  <a:pt x="397" y="46"/>
                </a:cubicBezTo>
                <a:cubicBezTo>
                  <a:pt x="394" y="47"/>
                  <a:pt x="393" y="46"/>
                  <a:pt x="391" y="46"/>
                </a:cubicBezTo>
                <a:cubicBezTo>
                  <a:pt x="389" y="46"/>
                  <a:pt x="395" y="47"/>
                  <a:pt x="393" y="48"/>
                </a:cubicBezTo>
                <a:cubicBezTo>
                  <a:pt x="390" y="47"/>
                  <a:pt x="390" y="47"/>
                  <a:pt x="388" y="47"/>
                </a:cubicBezTo>
                <a:cubicBezTo>
                  <a:pt x="386" y="47"/>
                  <a:pt x="388" y="47"/>
                  <a:pt x="388" y="48"/>
                </a:cubicBezTo>
                <a:cubicBezTo>
                  <a:pt x="385" y="48"/>
                  <a:pt x="385" y="47"/>
                  <a:pt x="382" y="48"/>
                </a:cubicBezTo>
                <a:cubicBezTo>
                  <a:pt x="382" y="47"/>
                  <a:pt x="383" y="47"/>
                  <a:pt x="384" y="47"/>
                </a:cubicBezTo>
                <a:cubicBezTo>
                  <a:pt x="383" y="47"/>
                  <a:pt x="380" y="48"/>
                  <a:pt x="380" y="47"/>
                </a:cubicBezTo>
                <a:cubicBezTo>
                  <a:pt x="379" y="47"/>
                  <a:pt x="380" y="48"/>
                  <a:pt x="377" y="48"/>
                </a:cubicBezTo>
                <a:cubicBezTo>
                  <a:pt x="376" y="47"/>
                  <a:pt x="377" y="47"/>
                  <a:pt x="376" y="47"/>
                </a:cubicBezTo>
                <a:cubicBezTo>
                  <a:pt x="375" y="47"/>
                  <a:pt x="371" y="48"/>
                  <a:pt x="375" y="48"/>
                </a:cubicBezTo>
                <a:cubicBezTo>
                  <a:pt x="374" y="48"/>
                  <a:pt x="373" y="49"/>
                  <a:pt x="371" y="49"/>
                </a:cubicBezTo>
                <a:cubicBezTo>
                  <a:pt x="372" y="48"/>
                  <a:pt x="370" y="48"/>
                  <a:pt x="371" y="47"/>
                </a:cubicBezTo>
                <a:cubicBezTo>
                  <a:pt x="370" y="47"/>
                  <a:pt x="367" y="48"/>
                  <a:pt x="368" y="47"/>
                </a:cubicBezTo>
                <a:cubicBezTo>
                  <a:pt x="365" y="48"/>
                  <a:pt x="363" y="48"/>
                  <a:pt x="361" y="48"/>
                </a:cubicBezTo>
                <a:cubicBezTo>
                  <a:pt x="361" y="47"/>
                  <a:pt x="362" y="47"/>
                  <a:pt x="363" y="47"/>
                </a:cubicBezTo>
                <a:cubicBezTo>
                  <a:pt x="363" y="47"/>
                  <a:pt x="361" y="47"/>
                  <a:pt x="359" y="47"/>
                </a:cubicBezTo>
                <a:cubicBezTo>
                  <a:pt x="358" y="48"/>
                  <a:pt x="355" y="48"/>
                  <a:pt x="351" y="48"/>
                </a:cubicBezTo>
                <a:cubicBezTo>
                  <a:pt x="351" y="49"/>
                  <a:pt x="354" y="48"/>
                  <a:pt x="354" y="49"/>
                </a:cubicBezTo>
                <a:cubicBezTo>
                  <a:pt x="350" y="50"/>
                  <a:pt x="351" y="49"/>
                  <a:pt x="348" y="49"/>
                </a:cubicBezTo>
                <a:cubicBezTo>
                  <a:pt x="350" y="50"/>
                  <a:pt x="344" y="50"/>
                  <a:pt x="342" y="50"/>
                </a:cubicBezTo>
                <a:cubicBezTo>
                  <a:pt x="340" y="50"/>
                  <a:pt x="343" y="50"/>
                  <a:pt x="341" y="51"/>
                </a:cubicBezTo>
                <a:cubicBezTo>
                  <a:pt x="336" y="52"/>
                  <a:pt x="334" y="52"/>
                  <a:pt x="332" y="51"/>
                </a:cubicBezTo>
                <a:cubicBezTo>
                  <a:pt x="334" y="50"/>
                  <a:pt x="335" y="51"/>
                  <a:pt x="335" y="51"/>
                </a:cubicBezTo>
                <a:cubicBezTo>
                  <a:pt x="336" y="51"/>
                  <a:pt x="336" y="51"/>
                  <a:pt x="336" y="51"/>
                </a:cubicBezTo>
                <a:cubicBezTo>
                  <a:pt x="336" y="50"/>
                  <a:pt x="334" y="51"/>
                  <a:pt x="335" y="50"/>
                </a:cubicBezTo>
                <a:cubicBezTo>
                  <a:pt x="331" y="51"/>
                  <a:pt x="331" y="51"/>
                  <a:pt x="331" y="52"/>
                </a:cubicBezTo>
                <a:cubicBezTo>
                  <a:pt x="330" y="51"/>
                  <a:pt x="326" y="51"/>
                  <a:pt x="326" y="52"/>
                </a:cubicBezTo>
                <a:cubicBezTo>
                  <a:pt x="323" y="53"/>
                  <a:pt x="325" y="52"/>
                  <a:pt x="326" y="51"/>
                </a:cubicBezTo>
                <a:cubicBezTo>
                  <a:pt x="326" y="51"/>
                  <a:pt x="322" y="52"/>
                  <a:pt x="321" y="53"/>
                </a:cubicBezTo>
                <a:cubicBezTo>
                  <a:pt x="321" y="53"/>
                  <a:pt x="322" y="53"/>
                  <a:pt x="323" y="53"/>
                </a:cubicBezTo>
                <a:cubicBezTo>
                  <a:pt x="321" y="53"/>
                  <a:pt x="315" y="54"/>
                  <a:pt x="316" y="55"/>
                </a:cubicBezTo>
                <a:cubicBezTo>
                  <a:pt x="314" y="56"/>
                  <a:pt x="314" y="55"/>
                  <a:pt x="312" y="55"/>
                </a:cubicBezTo>
                <a:cubicBezTo>
                  <a:pt x="313" y="55"/>
                  <a:pt x="314" y="54"/>
                  <a:pt x="315" y="54"/>
                </a:cubicBezTo>
                <a:cubicBezTo>
                  <a:pt x="317" y="53"/>
                  <a:pt x="317" y="53"/>
                  <a:pt x="320" y="52"/>
                </a:cubicBezTo>
                <a:cubicBezTo>
                  <a:pt x="319" y="52"/>
                  <a:pt x="314" y="54"/>
                  <a:pt x="313" y="54"/>
                </a:cubicBezTo>
                <a:cubicBezTo>
                  <a:pt x="310" y="54"/>
                  <a:pt x="314" y="54"/>
                  <a:pt x="312" y="55"/>
                </a:cubicBezTo>
                <a:cubicBezTo>
                  <a:pt x="308" y="56"/>
                  <a:pt x="308" y="56"/>
                  <a:pt x="304" y="57"/>
                </a:cubicBezTo>
                <a:cubicBezTo>
                  <a:pt x="305" y="57"/>
                  <a:pt x="307" y="57"/>
                  <a:pt x="307" y="56"/>
                </a:cubicBezTo>
                <a:cubicBezTo>
                  <a:pt x="305" y="56"/>
                  <a:pt x="302" y="58"/>
                  <a:pt x="302" y="58"/>
                </a:cubicBezTo>
                <a:cubicBezTo>
                  <a:pt x="299" y="59"/>
                  <a:pt x="304" y="57"/>
                  <a:pt x="301" y="58"/>
                </a:cubicBezTo>
                <a:cubicBezTo>
                  <a:pt x="301" y="57"/>
                  <a:pt x="304" y="57"/>
                  <a:pt x="303" y="57"/>
                </a:cubicBezTo>
                <a:cubicBezTo>
                  <a:pt x="303" y="57"/>
                  <a:pt x="298" y="58"/>
                  <a:pt x="297" y="58"/>
                </a:cubicBezTo>
                <a:cubicBezTo>
                  <a:pt x="298" y="59"/>
                  <a:pt x="301" y="57"/>
                  <a:pt x="301" y="58"/>
                </a:cubicBezTo>
                <a:cubicBezTo>
                  <a:pt x="296" y="59"/>
                  <a:pt x="295" y="60"/>
                  <a:pt x="292" y="60"/>
                </a:cubicBezTo>
                <a:cubicBezTo>
                  <a:pt x="290" y="61"/>
                  <a:pt x="289" y="61"/>
                  <a:pt x="289" y="62"/>
                </a:cubicBezTo>
                <a:cubicBezTo>
                  <a:pt x="288" y="62"/>
                  <a:pt x="283" y="62"/>
                  <a:pt x="283" y="63"/>
                </a:cubicBezTo>
                <a:cubicBezTo>
                  <a:pt x="279" y="65"/>
                  <a:pt x="279" y="64"/>
                  <a:pt x="276" y="65"/>
                </a:cubicBezTo>
                <a:cubicBezTo>
                  <a:pt x="274" y="66"/>
                  <a:pt x="277" y="66"/>
                  <a:pt x="276" y="66"/>
                </a:cubicBezTo>
                <a:cubicBezTo>
                  <a:pt x="273" y="67"/>
                  <a:pt x="273" y="67"/>
                  <a:pt x="273" y="67"/>
                </a:cubicBezTo>
                <a:cubicBezTo>
                  <a:pt x="275" y="65"/>
                  <a:pt x="264" y="71"/>
                  <a:pt x="260" y="71"/>
                </a:cubicBezTo>
                <a:cubicBezTo>
                  <a:pt x="259" y="72"/>
                  <a:pt x="259" y="72"/>
                  <a:pt x="259" y="73"/>
                </a:cubicBezTo>
                <a:cubicBezTo>
                  <a:pt x="257" y="73"/>
                  <a:pt x="254" y="74"/>
                  <a:pt x="253" y="75"/>
                </a:cubicBezTo>
                <a:cubicBezTo>
                  <a:pt x="253" y="75"/>
                  <a:pt x="253" y="75"/>
                  <a:pt x="253" y="74"/>
                </a:cubicBezTo>
                <a:cubicBezTo>
                  <a:pt x="248" y="77"/>
                  <a:pt x="246" y="78"/>
                  <a:pt x="239" y="81"/>
                </a:cubicBezTo>
                <a:cubicBezTo>
                  <a:pt x="240" y="80"/>
                  <a:pt x="244" y="78"/>
                  <a:pt x="245" y="78"/>
                </a:cubicBezTo>
                <a:cubicBezTo>
                  <a:pt x="244" y="78"/>
                  <a:pt x="244" y="76"/>
                  <a:pt x="243" y="77"/>
                </a:cubicBezTo>
                <a:cubicBezTo>
                  <a:pt x="243" y="77"/>
                  <a:pt x="242" y="76"/>
                  <a:pt x="243" y="75"/>
                </a:cubicBezTo>
                <a:cubicBezTo>
                  <a:pt x="244" y="75"/>
                  <a:pt x="244" y="75"/>
                  <a:pt x="245" y="75"/>
                </a:cubicBezTo>
                <a:cubicBezTo>
                  <a:pt x="247" y="74"/>
                  <a:pt x="243" y="74"/>
                  <a:pt x="246" y="73"/>
                </a:cubicBezTo>
                <a:cubicBezTo>
                  <a:pt x="245" y="73"/>
                  <a:pt x="244" y="74"/>
                  <a:pt x="243" y="75"/>
                </a:cubicBezTo>
                <a:cubicBezTo>
                  <a:pt x="243" y="73"/>
                  <a:pt x="250" y="71"/>
                  <a:pt x="252" y="71"/>
                </a:cubicBezTo>
                <a:cubicBezTo>
                  <a:pt x="254" y="70"/>
                  <a:pt x="251" y="70"/>
                  <a:pt x="254" y="69"/>
                </a:cubicBezTo>
                <a:cubicBezTo>
                  <a:pt x="247" y="70"/>
                  <a:pt x="242" y="74"/>
                  <a:pt x="237" y="76"/>
                </a:cubicBezTo>
                <a:cubicBezTo>
                  <a:pt x="236" y="76"/>
                  <a:pt x="237" y="76"/>
                  <a:pt x="237" y="76"/>
                </a:cubicBezTo>
                <a:cubicBezTo>
                  <a:pt x="235" y="77"/>
                  <a:pt x="233" y="78"/>
                  <a:pt x="233" y="78"/>
                </a:cubicBezTo>
                <a:cubicBezTo>
                  <a:pt x="234" y="77"/>
                  <a:pt x="235" y="77"/>
                  <a:pt x="235" y="76"/>
                </a:cubicBezTo>
                <a:cubicBezTo>
                  <a:pt x="232" y="77"/>
                  <a:pt x="234" y="77"/>
                  <a:pt x="231" y="78"/>
                </a:cubicBezTo>
                <a:cubicBezTo>
                  <a:pt x="229" y="78"/>
                  <a:pt x="231" y="77"/>
                  <a:pt x="227" y="79"/>
                </a:cubicBezTo>
                <a:cubicBezTo>
                  <a:pt x="227" y="78"/>
                  <a:pt x="230" y="77"/>
                  <a:pt x="231" y="76"/>
                </a:cubicBezTo>
                <a:cubicBezTo>
                  <a:pt x="229" y="77"/>
                  <a:pt x="228" y="77"/>
                  <a:pt x="224" y="79"/>
                </a:cubicBezTo>
                <a:cubicBezTo>
                  <a:pt x="227" y="76"/>
                  <a:pt x="236" y="73"/>
                  <a:pt x="233" y="72"/>
                </a:cubicBezTo>
                <a:cubicBezTo>
                  <a:pt x="233" y="72"/>
                  <a:pt x="231" y="72"/>
                  <a:pt x="231" y="72"/>
                </a:cubicBezTo>
                <a:cubicBezTo>
                  <a:pt x="229" y="73"/>
                  <a:pt x="233" y="72"/>
                  <a:pt x="230" y="73"/>
                </a:cubicBezTo>
                <a:cubicBezTo>
                  <a:pt x="230" y="73"/>
                  <a:pt x="232" y="73"/>
                  <a:pt x="232" y="73"/>
                </a:cubicBezTo>
                <a:cubicBezTo>
                  <a:pt x="227" y="76"/>
                  <a:pt x="222" y="80"/>
                  <a:pt x="219" y="80"/>
                </a:cubicBezTo>
                <a:cubicBezTo>
                  <a:pt x="223" y="79"/>
                  <a:pt x="216" y="80"/>
                  <a:pt x="222" y="77"/>
                </a:cubicBezTo>
                <a:cubicBezTo>
                  <a:pt x="221" y="76"/>
                  <a:pt x="216" y="78"/>
                  <a:pt x="218" y="76"/>
                </a:cubicBezTo>
                <a:cubicBezTo>
                  <a:pt x="217" y="77"/>
                  <a:pt x="210" y="80"/>
                  <a:pt x="210" y="82"/>
                </a:cubicBezTo>
                <a:cubicBezTo>
                  <a:pt x="205" y="84"/>
                  <a:pt x="210" y="81"/>
                  <a:pt x="203" y="85"/>
                </a:cubicBezTo>
                <a:cubicBezTo>
                  <a:pt x="207" y="83"/>
                  <a:pt x="205" y="85"/>
                  <a:pt x="206" y="85"/>
                </a:cubicBezTo>
                <a:cubicBezTo>
                  <a:pt x="203" y="87"/>
                  <a:pt x="205" y="85"/>
                  <a:pt x="204" y="85"/>
                </a:cubicBezTo>
                <a:cubicBezTo>
                  <a:pt x="202" y="86"/>
                  <a:pt x="201" y="88"/>
                  <a:pt x="199" y="88"/>
                </a:cubicBezTo>
                <a:cubicBezTo>
                  <a:pt x="199" y="89"/>
                  <a:pt x="199" y="89"/>
                  <a:pt x="198" y="89"/>
                </a:cubicBezTo>
                <a:cubicBezTo>
                  <a:pt x="200" y="89"/>
                  <a:pt x="202" y="86"/>
                  <a:pt x="203" y="86"/>
                </a:cubicBezTo>
                <a:cubicBezTo>
                  <a:pt x="204" y="87"/>
                  <a:pt x="202" y="88"/>
                  <a:pt x="201" y="88"/>
                </a:cubicBezTo>
                <a:cubicBezTo>
                  <a:pt x="201" y="89"/>
                  <a:pt x="205" y="87"/>
                  <a:pt x="202" y="89"/>
                </a:cubicBezTo>
                <a:cubicBezTo>
                  <a:pt x="202" y="89"/>
                  <a:pt x="204" y="88"/>
                  <a:pt x="205" y="87"/>
                </a:cubicBezTo>
                <a:cubicBezTo>
                  <a:pt x="203" y="89"/>
                  <a:pt x="198" y="91"/>
                  <a:pt x="198" y="92"/>
                </a:cubicBezTo>
                <a:cubicBezTo>
                  <a:pt x="198" y="92"/>
                  <a:pt x="198" y="91"/>
                  <a:pt x="195" y="93"/>
                </a:cubicBezTo>
                <a:cubicBezTo>
                  <a:pt x="195" y="92"/>
                  <a:pt x="196" y="92"/>
                  <a:pt x="197" y="91"/>
                </a:cubicBezTo>
                <a:cubicBezTo>
                  <a:pt x="196" y="91"/>
                  <a:pt x="194" y="92"/>
                  <a:pt x="192" y="94"/>
                </a:cubicBezTo>
                <a:cubicBezTo>
                  <a:pt x="191" y="94"/>
                  <a:pt x="190" y="94"/>
                  <a:pt x="190" y="93"/>
                </a:cubicBezTo>
                <a:cubicBezTo>
                  <a:pt x="187" y="95"/>
                  <a:pt x="190" y="94"/>
                  <a:pt x="187" y="96"/>
                </a:cubicBezTo>
                <a:cubicBezTo>
                  <a:pt x="189" y="94"/>
                  <a:pt x="184" y="97"/>
                  <a:pt x="184" y="96"/>
                </a:cubicBezTo>
                <a:cubicBezTo>
                  <a:pt x="182" y="98"/>
                  <a:pt x="180" y="99"/>
                  <a:pt x="179" y="100"/>
                </a:cubicBezTo>
                <a:cubicBezTo>
                  <a:pt x="179" y="99"/>
                  <a:pt x="179" y="98"/>
                  <a:pt x="181" y="98"/>
                </a:cubicBezTo>
                <a:cubicBezTo>
                  <a:pt x="184" y="96"/>
                  <a:pt x="180" y="98"/>
                  <a:pt x="180" y="97"/>
                </a:cubicBezTo>
                <a:cubicBezTo>
                  <a:pt x="184" y="95"/>
                  <a:pt x="186" y="93"/>
                  <a:pt x="191" y="90"/>
                </a:cubicBezTo>
                <a:cubicBezTo>
                  <a:pt x="188" y="92"/>
                  <a:pt x="189" y="92"/>
                  <a:pt x="192" y="90"/>
                </a:cubicBezTo>
                <a:cubicBezTo>
                  <a:pt x="194" y="88"/>
                  <a:pt x="194" y="88"/>
                  <a:pt x="198" y="86"/>
                </a:cubicBezTo>
                <a:cubicBezTo>
                  <a:pt x="200" y="85"/>
                  <a:pt x="196" y="86"/>
                  <a:pt x="200" y="84"/>
                </a:cubicBezTo>
                <a:cubicBezTo>
                  <a:pt x="199" y="85"/>
                  <a:pt x="204" y="82"/>
                  <a:pt x="204" y="84"/>
                </a:cubicBezTo>
                <a:cubicBezTo>
                  <a:pt x="204" y="84"/>
                  <a:pt x="206" y="83"/>
                  <a:pt x="208" y="82"/>
                </a:cubicBezTo>
                <a:cubicBezTo>
                  <a:pt x="208" y="81"/>
                  <a:pt x="209" y="81"/>
                  <a:pt x="209" y="81"/>
                </a:cubicBezTo>
                <a:cubicBezTo>
                  <a:pt x="209" y="80"/>
                  <a:pt x="205" y="82"/>
                  <a:pt x="207" y="82"/>
                </a:cubicBezTo>
                <a:cubicBezTo>
                  <a:pt x="205" y="83"/>
                  <a:pt x="203" y="84"/>
                  <a:pt x="203" y="83"/>
                </a:cubicBezTo>
                <a:cubicBezTo>
                  <a:pt x="206" y="81"/>
                  <a:pt x="206" y="81"/>
                  <a:pt x="206" y="81"/>
                </a:cubicBezTo>
                <a:cubicBezTo>
                  <a:pt x="206" y="81"/>
                  <a:pt x="205" y="82"/>
                  <a:pt x="206" y="82"/>
                </a:cubicBezTo>
                <a:cubicBezTo>
                  <a:pt x="208" y="81"/>
                  <a:pt x="207" y="81"/>
                  <a:pt x="207" y="80"/>
                </a:cubicBezTo>
                <a:cubicBezTo>
                  <a:pt x="208" y="79"/>
                  <a:pt x="209" y="80"/>
                  <a:pt x="210" y="79"/>
                </a:cubicBezTo>
                <a:cubicBezTo>
                  <a:pt x="212" y="78"/>
                  <a:pt x="209" y="81"/>
                  <a:pt x="213" y="79"/>
                </a:cubicBezTo>
                <a:cubicBezTo>
                  <a:pt x="215" y="78"/>
                  <a:pt x="214" y="77"/>
                  <a:pt x="216" y="77"/>
                </a:cubicBezTo>
                <a:cubicBezTo>
                  <a:pt x="218" y="75"/>
                  <a:pt x="218" y="73"/>
                  <a:pt x="217" y="73"/>
                </a:cubicBezTo>
                <a:cubicBezTo>
                  <a:pt x="216" y="74"/>
                  <a:pt x="216" y="74"/>
                  <a:pt x="213" y="75"/>
                </a:cubicBezTo>
                <a:cubicBezTo>
                  <a:pt x="213" y="74"/>
                  <a:pt x="213" y="74"/>
                  <a:pt x="213" y="74"/>
                </a:cubicBezTo>
                <a:cubicBezTo>
                  <a:pt x="219" y="70"/>
                  <a:pt x="218" y="72"/>
                  <a:pt x="221" y="70"/>
                </a:cubicBezTo>
                <a:cubicBezTo>
                  <a:pt x="222" y="70"/>
                  <a:pt x="220" y="71"/>
                  <a:pt x="219" y="72"/>
                </a:cubicBezTo>
                <a:cubicBezTo>
                  <a:pt x="218" y="73"/>
                  <a:pt x="221" y="71"/>
                  <a:pt x="219" y="73"/>
                </a:cubicBezTo>
                <a:cubicBezTo>
                  <a:pt x="219" y="73"/>
                  <a:pt x="223" y="71"/>
                  <a:pt x="222" y="72"/>
                </a:cubicBezTo>
                <a:cubicBezTo>
                  <a:pt x="224" y="71"/>
                  <a:pt x="221" y="72"/>
                  <a:pt x="221" y="71"/>
                </a:cubicBezTo>
                <a:cubicBezTo>
                  <a:pt x="224" y="70"/>
                  <a:pt x="221" y="70"/>
                  <a:pt x="224" y="68"/>
                </a:cubicBezTo>
                <a:cubicBezTo>
                  <a:pt x="224" y="68"/>
                  <a:pt x="224" y="68"/>
                  <a:pt x="224" y="68"/>
                </a:cubicBezTo>
                <a:cubicBezTo>
                  <a:pt x="223" y="68"/>
                  <a:pt x="223" y="69"/>
                  <a:pt x="221" y="70"/>
                </a:cubicBezTo>
                <a:cubicBezTo>
                  <a:pt x="224" y="66"/>
                  <a:pt x="231" y="66"/>
                  <a:pt x="235" y="63"/>
                </a:cubicBezTo>
                <a:cubicBezTo>
                  <a:pt x="234" y="63"/>
                  <a:pt x="233" y="64"/>
                  <a:pt x="234" y="62"/>
                </a:cubicBezTo>
                <a:cubicBezTo>
                  <a:pt x="231" y="63"/>
                  <a:pt x="234" y="63"/>
                  <a:pt x="231" y="64"/>
                </a:cubicBezTo>
                <a:cubicBezTo>
                  <a:pt x="233" y="63"/>
                  <a:pt x="232" y="63"/>
                  <a:pt x="234" y="61"/>
                </a:cubicBezTo>
                <a:cubicBezTo>
                  <a:pt x="236" y="60"/>
                  <a:pt x="235" y="61"/>
                  <a:pt x="234" y="61"/>
                </a:cubicBezTo>
                <a:cubicBezTo>
                  <a:pt x="235" y="61"/>
                  <a:pt x="236" y="61"/>
                  <a:pt x="236" y="62"/>
                </a:cubicBezTo>
                <a:cubicBezTo>
                  <a:pt x="239" y="60"/>
                  <a:pt x="239" y="60"/>
                  <a:pt x="241" y="59"/>
                </a:cubicBezTo>
                <a:cubicBezTo>
                  <a:pt x="240" y="60"/>
                  <a:pt x="244" y="58"/>
                  <a:pt x="245" y="58"/>
                </a:cubicBezTo>
                <a:cubicBezTo>
                  <a:pt x="248" y="57"/>
                  <a:pt x="244" y="57"/>
                  <a:pt x="247" y="57"/>
                </a:cubicBezTo>
                <a:cubicBezTo>
                  <a:pt x="249" y="55"/>
                  <a:pt x="249" y="56"/>
                  <a:pt x="249" y="56"/>
                </a:cubicBezTo>
                <a:cubicBezTo>
                  <a:pt x="248" y="58"/>
                  <a:pt x="246" y="58"/>
                  <a:pt x="244" y="59"/>
                </a:cubicBezTo>
                <a:cubicBezTo>
                  <a:pt x="245" y="59"/>
                  <a:pt x="246" y="59"/>
                  <a:pt x="244" y="61"/>
                </a:cubicBezTo>
                <a:cubicBezTo>
                  <a:pt x="244" y="61"/>
                  <a:pt x="245" y="60"/>
                  <a:pt x="245" y="61"/>
                </a:cubicBezTo>
                <a:cubicBezTo>
                  <a:pt x="245" y="60"/>
                  <a:pt x="245" y="60"/>
                  <a:pt x="246" y="59"/>
                </a:cubicBezTo>
                <a:cubicBezTo>
                  <a:pt x="247" y="59"/>
                  <a:pt x="248" y="59"/>
                  <a:pt x="248" y="59"/>
                </a:cubicBezTo>
                <a:cubicBezTo>
                  <a:pt x="250" y="58"/>
                  <a:pt x="245" y="59"/>
                  <a:pt x="246" y="59"/>
                </a:cubicBezTo>
                <a:cubicBezTo>
                  <a:pt x="248" y="57"/>
                  <a:pt x="253" y="56"/>
                  <a:pt x="253" y="55"/>
                </a:cubicBezTo>
                <a:cubicBezTo>
                  <a:pt x="255" y="54"/>
                  <a:pt x="255" y="55"/>
                  <a:pt x="257" y="55"/>
                </a:cubicBezTo>
                <a:cubicBezTo>
                  <a:pt x="257" y="54"/>
                  <a:pt x="264" y="50"/>
                  <a:pt x="267" y="50"/>
                </a:cubicBezTo>
                <a:cubicBezTo>
                  <a:pt x="271" y="49"/>
                  <a:pt x="268" y="48"/>
                  <a:pt x="268" y="48"/>
                </a:cubicBezTo>
                <a:cubicBezTo>
                  <a:pt x="266" y="49"/>
                  <a:pt x="263" y="49"/>
                  <a:pt x="263" y="50"/>
                </a:cubicBezTo>
                <a:cubicBezTo>
                  <a:pt x="263" y="50"/>
                  <a:pt x="265" y="50"/>
                  <a:pt x="266" y="49"/>
                </a:cubicBezTo>
                <a:cubicBezTo>
                  <a:pt x="263" y="51"/>
                  <a:pt x="256" y="53"/>
                  <a:pt x="253" y="55"/>
                </a:cubicBezTo>
                <a:cubicBezTo>
                  <a:pt x="253" y="54"/>
                  <a:pt x="252" y="54"/>
                  <a:pt x="254" y="53"/>
                </a:cubicBezTo>
                <a:cubicBezTo>
                  <a:pt x="256" y="52"/>
                  <a:pt x="258" y="52"/>
                  <a:pt x="258" y="51"/>
                </a:cubicBezTo>
                <a:cubicBezTo>
                  <a:pt x="261" y="50"/>
                  <a:pt x="259" y="52"/>
                  <a:pt x="257" y="52"/>
                </a:cubicBezTo>
                <a:cubicBezTo>
                  <a:pt x="261" y="51"/>
                  <a:pt x="263" y="49"/>
                  <a:pt x="267" y="48"/>
                </a:cubicBezTo>
                <a:cubicBezTo>
                  <a:pt x="262" y="49"/>
                  <a:pt x="253" y="52"/>
                  <a:pt x="247" y="55"/>
                </a:cubicBezTo>
                <a:cubicBezTo>
                  <a:pt x="244" y="56"/>
                  <a:pt x="242" y="56"/>
                  <a:pt x="242" y="55"/>
                </a:cubicBezTo>
                <a:cubicBezTo>
                  <a:pt x="240" y="56"/>
                  <a:pt x="242" y="56"/>
                  <a:pt x="242" y="57"/>
                </a:cubicBezTo>
                <a:cubicBezTo>
                  <a:pt x="240" y="57"/>
                  <a:pt x="241" y="58"/>
                  <a:pt x="239" y="58"/>
                </a:cubicBezTo>
                <a:cubicBezTo>
                  <a:pt x="238" y="58"/>
                  <a:pt x="240" y="57"/>
                  <a:pt x="239" y="57"/>
                </a:cubicBezTo>
                <a:cubicBezTo>
                  <a:pt x="238" y="57"/>
                  <a:pt x="236" y="58"/>
                  <a:pt x="234" y="59"/>
                </a:cubicBezTo>
                <a:cubicBezTo>
                  <a:pt x="233" y="60"/>
                  <a:pt x="235" y="59"/>
                  <a:pt x="234" y="60"/>
                </a:cubicBezTo>
                <a:cubicBezTo>
                  <a:pt x="236" y="59"/>
                  <a:pt x="235" y="59"/>
                  <a:pt x="235" y="59"/>
                </a:cubicBezTo>
                <a:cubicBezTo>
                  <a:pt x="237" y="57"/>
                  <a:pt x="237" y="58"/>
                  <a:pt x="239" y="58"/>
                </a:cubicBezTo>
                <a:cubicBezTo>
                  <a:pt x="238" y="59"/>
                  <a:pt x="227" y="63"/>
                  <a:pt x="229" y="64"/>
                </a:cubicBezTo>
                <a:cubicBezTo>
                  <a:pt x="228" y="64"/>
                  <a:pt x="227" y="64"/>
                  <a:pt x="226" y="64"/>
                </a:cubicBezTo>
                <a:cubicBezTo>
                  <a:pt x="229" y="61"/>
                  <a:pt x="225" y="63"/>
                  <a:pt x="223" y="62"/>
                </a:cubicBezTo>
                <a:cubicBezTo>
                  <a:pt x="222" y="63"/>
                  <a:pt x="222" y="63"/>
                  <a:pt x="220" y="64"/>
                </a:cubicBezTo>
                <a:cubicBezTo>
                  <a:pt x="220" y="64"/>
                  <a:pt x="221" y="63"/>
                  <a:pt x="221" y="63"/>
                </a:cubicBezTo>
                <a:cubicBezTo>
                  <a:pt x="216" y="65"/>
                  <a:pt x="222" y="64"/>
                  <a:pt x="217" y="66"/>
                </a:cubicBezTo>
                <a:cubicBezTo>
                  <a:pt x="217" y="65"/>
                  <a:pt x="218" y="65"/>
                  <a:pt x="218" y="64"/>
                </a:cubicBezTo>
                <a:cubicBezTo>
                  <a:pt x="213" y="68"/>
                  <a:pt x="214" y="68"/>
                  <a:pt x="210" y="70"/>
                </a:cubicBezTo>
                <a:cubicBezTo>
                  <a:pt x="209" y="69"/>
                  <a:pt x="209" y="69"/>
                  <a:pt x="209" y="69"/>
                </a:cubicBezTo>
                <a:cubicBezTo>
                  <a:pt x="209" y="69"/>
                  <a:pt x="207" y="71"/>
                  <a:pt x="205" y="72"/>
                </a:cubicBezTo>
                <a:cubicBezTo>
                  <a:pt x="205" y="72"/>
                  <a:pt x="207" y="72"/>
                  <a:pt x="204" y="74"/>
                </a:cubicBezTo>
                <a:cubicBezTo>
                  <a:pt x="204" y="73"/>
                  <a:pt x="205" y="72"/>
                  <a:pt x="203" y="73"/>
                </a:cubicBezTo>
                <a:cubicBezTo>
                  <a:pt x="201" y="75"/>
                  <a:pt x="199" y="76"/>
                  <a:pt x="198" y="77"/>
                </a:cubicBezTo>
                <a:cubicBezTo>
                  <a:pt x="199" y="76"/>
                  <a:pt x="202" y="75"/>
                  <a:pt x="198" y="78"/>
                </a:cubicBezTo>
                <a:cubicBezTo>
                  <a:pt x="199" y="78"/>
                  <a:pt x="201" y="77"/>
                  <a:pt x="203" y="75"/>
                </a:cubicBezTo>
                <a:cubicBezTo>
                  <a:pt x="203" y="76"/>
                  <a:pt x="196" y="80"/>
                  <a:pt x="194" y="81"/>
                </a:cubicBezTo>
                <a:cubicBezTo>
                  <a:pt x="197" y="79"/>
                  <a:pt x="196" y="79"/>
                  <a:pt x="197" y="77"/>
                </a:cubicBezTo>
                <a:cubicBezTo>
                  <a:pt x="194" y="79"/>
                  <a:pt x="195" y="78"/>
                  <a:pt x="192" y="80"/>
                </a:cubicBezTo>
                <a:cubicBezTo>
                  <a:pt x="191" y="80"/>
                  <a:pt x="192" y="80"/>
                  <a:pt x="192" y="81"/>
                </a:cubicBezTo>
                <a:cubicBezTo>
                  <a:pt x="187" y="83"/>
                  <a:pt x="184" y="85"/>
                  <a:pt x="179" y="89"/>
                </a:cubicBezTo>
                <a:cubicBezTo>
                  <a:pt x="179" y="89"/>
                  <a:pt x="180" y="89"/>
                  <a:pt x="180" y="89"/>
                </a:cubicBezTo>
                <a:cubicBezTo>
                  <a:pt x="181" y="88"/>
                  <a:pt x="181" y="88"/>
                  <a:pt x="183" y="87"/>
                </a:cubicBezTo>
                <a:cubicBezTo>
                  <a:pt x="182" y="88"/>
                  <a:pt x="182" y="89"/>
                  <a:pt x="182" y="90"/>
                </a:cubicBezTo>
                <a:cubicBezTo>
                  <a:pt x="179" y="91"/>
                  <a:pt x="178" y="93"/>
                  <a:pt x="177" y="92"/>
                </a:cubicBezTo>
                <a:cubicBezTo>
                  <a:pt x="176" y="94"/>
                  <a:pt x="174" y="95"/>
                  <a:pt x="172" y="96"/>
                </a:cubicBezTo>
                <a:cubicBezTo>
                  <a:pt x="171" y="96"/>
                  <a:pt x="173" y="94"/>
                  <a:pt x="173" y="94"/>
                </a:cubicBezTo>
                <a:cubicBezTo>
                  <a:pt x="169" y="96"/>
                  <a:pt x="172" y="96"/>
                  <a:pt x="171" y="97"/>
                </a:cubicBezTo>
                <a:cubicBezTo>
                  <a:pt x="171" y="97"/>
                  <a:pt x="172" y="96"/>
                  <a:pt x="173" y="95"/>
                </a:cubicBezTo>
                <a:cubicBezTo>
                  <a:pt x="173" y="96"/>
                  <a:pt x="169" y="100"/>
                  <a:pt x="173" y="97"/>
                </a:cubicBezTo>
                <a:cubicBezTo>
                  <a:pt x="171" y="99"/>
                  <a:pt x="166" y="102"/>
                  <a:pt x="166" y="101"/>
                </a:cubicBezTo>
                <a:cubicBezTo>
                  <a:pt x="169" y="98"/>
                  <a:pt x="167" y="98"/>
                  <a:pt x="169" y="97"/>
                </a:cubicBezTo>
                <a:cubicBezTo>
                  <a:pt x="168" y="96"/>
                  <a:pt x="165" y="99"/>
                  <a:pt x="163" y="101"/>
                </a:cubicBezTo>
                <a:cubicBezTo>
                  <a:pt x="163" y="101"/>
                  <a:pt x="162" y="101"/>
                  <a:pt x="162" y="101"/>
                </a:cubicBezTo>
                <a:cubicBezTo>
                  <a:pt x="162" y="101"/>
                  <a:pt x="163" y="100"/>
                  <a:pt x="163" y="100"/>
                </a:cubicBezTo>
                <a:cubicBezTo>
                  <a:pt x="163" y="100"/>
                  <a:pt x="162" y="100"/>
                  <a:pt x="161" y="101"/>
                </a:cubicBezTo>
                <a:cubicBezTo>
                  <a:pt x="162" y="102"/>
                  <a:pt x="162" y="102"/>
                  <a:pt x="158" y="102"/>
                </a:cubicBezTo>
                <a:cubicBezTo>
                  <a:pt x="157" y="104"/>
                  <a:pt x="161" y="102"/>
                  <a:pt x="157" y="105"/>
                </a:cubicBezTo>
                <a:cubicBezTo>
                  <a:pt x="157" y="104"/>
                  <a:pt x="155" y="105"/>
                  <a:pt x="154" y="106"/>
                </a:cubicBezTo>
                <a:cubicBezTo>
                  <a:pt x="157" y="105"/>
                  <a:pt x="154" y="107"/>
                  <a:pt x="154" y="107"/>
                </a:cubicBezTo>
                <a:cubicBezTo>
                  <a:pt x="152" y="109"/>
                  <a:pt x="153" y="108"/>
                  <a:pt x="151" y="109"/>
                </a:cubicBezTo>
                <a:cubicBezTo>
                  <a:pt x="151" y="109"/>
                  <a:pt x="153" y="108"/>
                  <a:pt x="152" y="108"/>
                </a:cubicBezTo>
                <a:cubicBezTo>
                  <a:pt x="152" y="108"/>
                  <a:pt x="152" y="108"/>
                  <a:pt x="151" y="108"/>
                </a:cubicBezTo>
                <a:cubicBezTo>
                  <a:pt x="150" y="109"/>
                  <a:pt x="151" y="109"/>
                  <a:pt x="150" y="110"/>
                </a:cubicBezTo>
                <a:cubicBezTo>
                  <a:pt x="150" y="111"/>
                  <a:pt x="153" y="108"/>
                  <a:pt x="150" y="111"/>
                </a:cubicBezTo>
                <a:cubicBezTo>
                  <a:pt x="151" y="111"/>
                  <a:pt x="154" y="109"/>
                  <a:pt x="154" y="108"/>
                </a:cubicBezTo>
                <a:cubicBezTo>
                  <a:pt x="154" y="109"/>
                  <a:pt x="156" y="108"/>
                  <a:pt x="156" y="108"/>
                </a:cubicBezTo>
                <a:cubicBezTo>
                  <a:pt x="154" y="110"/>
                  <a:pt x="154" y="109"/>
                  <a:pt x="153" y="110"/>
                </a:cubicBezTo>
                <a:cubicBezTo>
                  <a:pt x="152" y="111"/>
                  <a:pt x="149" y="113"/>
                  <a:pt x="149" y="114"/>
                </a:cubicBezTo>
                <a:cubicBezTo>
                  <a:pt x="150" y="113"/>
                  <a:pt x="153" y="110"/>
                  <a:pt x="154" y="111"/>
                </a:cubicBezTo>
                <a:cubicBezTo>
                  <a:pt x="151" y="113"/>
                  <a:pt x="152" y="113"/>
                  <a:pt x="153" y="113"/>
                </a:cubicBezTo>
                <a:cubicBezTo>
                  <a:pt x="153" y="113"/>
                  <a:pt x="152" y="113"/>
                  <a:pt x="152" y="113"/>
                </a:cubicBezTo>
                <a:cubicBezTo>
                  <a:pt x="152" y="113"/>
                  <a:pt x="152" y="114"/>
                  <a:pt x="152" y="114"/>
                </a:cubicBezTo>
                <a:cubicBezTo>
                  <a:pt x="150" y="114"/>
                  <a:pt x="153" y="111"/>
                  <a:pt x="149" y="114"/>
                </a:cubicBezTo>
                <a:cubicBezTo>
                  <a:pt x="149" y="116"/>
                  <a:pt x="146" y="119"/>
                  <a:pt x="150" y="117"/>
                </a:cubicBezTo>
                <a:cubicBezTo>
                  <a:pt x="149" y="118"/>
                  <a:pt x="149" y="118"/>
                  <a:pt x="149" y="118"/>
                </a:cubicBezTo>
                <a:cubicBezTo>
                  <a:pt x="147" y="120"/>
                  <a:pt x="146" y="119"/>
                  <a:pt x="147" y="118"/>
                </a:cubicBezTo>
                <a:cubicBezTo>
                  <a:pt x="144" y="118"/>
                  <a:pt x="140" y="124"/>
                  <a:pt x="138" y="124"/>
                </a:cubicBezTo>
                <a:cubicBezTo>
                  <a:pt x="139" y="124"/>
                  <a:pt x="136" y="126"/>
                  <a:pt x="136" y="127"/>
                </a:cubicBezTo>
                <a:cubicBezTo>
                  <a:pt x="137" y="127"/>
                  <a:pt x="140" y="125"/>
                  <a:pt x="143" y="122"/>
                </a:cubicBezTo>
                <a:cubicBezTo>
                  <a:pt x="143" y="122"/>
                  <a:pt x="143" y="122"/>
                  <a:pt x="143" y="122"/>
                </a:cubicBezTo>
                <a:cubicBezTo>
                  <a:pt x="144" y="121"/>
                  <a:pt x="142" y="123"/>
                  <a:pt x="144" y="123"/>
                </a:cubicBezTo>
                <a:cubicBezTo>
                  <a:pt x="142" y="122"/>
                  <a:pt x="139" y="127"/>
                  <a:pt x="138" y="126"/>
                </a:cubicBezTo>
                <a:cubicBezTo>
                  <a:pt x="135" y="128"/>
                  <a:pt x="135" y="129"/>
                  <a:pt x="134" y="130"/>
                </a:cubicBezTo>
                <a:cubicBezTo>
                  <a:pt x="137" y="129"/>
                  <a:pt x="137" y="128"/>
                  <a:pt x="139" y="127"/>
                </a:cubicBezTo>
                <a:cubicBezTo>
                  <a:pt x="139" y="128"/>
                  <a:pt x="140" y="127"/>
                  <a:pt x="139" y="128"/>
                </a:cubicBezTo>
                <a:cubicBezTo>
                  <a:pt x="140" y="128"/>
                  <a:pt x="141" y="127"/>
                  <a:pt x="141" y="127"/>
                </a:cubicBezTo>
                <a:cubicBezTo>
                  <a:pt x="142" y="126"/>
                  <a:pt x="142" y="126"/>
                  <a:pt x="142" y="126"/>
                </a:cubicBezTo>
                <a:cubicBezTo>
                  <a:pt x="143" y="125"/>
                  <a:pt x="144" y="125"/>
                  <a:pt x="146" y="123"/>
                </a:cubicBezTo>
                <a:cubicBezTo>
                  <a:pt x="147" y="121"/>
                  <a:pt x="151" y="120"/>
                  <a:pt x="154" y="116"/>
                </a:cubicBezTo>
                <a:cubicBezTo>
                  <a:pt x="159" y="114"/>
                  <a:pt x="160" y="110"/>
                  <a:pt x="162" y="111"/>
                </a:cubicBezTo>
                <a:cubicBezTo>
                  <a:pt x="165" y="107"/>
                  <a:pt x="169" y="106"/>
                  <a:pt x="173" y="103"/>
                </a:cubicBezTo>
                <a:cubicBezTo>
                  <a:pt x="175" y="101"/>
                  <a:pt x="172" y="103"/>
                  <a:pt x="174" y="102"/>
                </a:cubicBezTo>
                <a:cubicBezTo>
                  <a:pt x="175" y="101"/>
                  <a:pt x="176" y="101"/>
                  <a:pt x="178" y="100"/>
                </a:cubicBezTo>
                <a:cubicBezTo>
                  <a:pt x="174" y="104"/>
                  <a:pt x="169" y="106"/>
                  <a:pt x="163" y="111"/>
                </a:cubicBezTo>
                <a:cubicBezTo>
                  <a:pt x="166" y="111"/>
                  <a:pt x="178" y="99"/>
                  <a:pt x="183" y="98"/>
                </a:cubicBezTo>
                <a:cubicBezTo>
                  <a:pt x="183" y="98"/>
                  <a:pt x="180" y="101"/>
                  <a:pt x="183" y="99"/>
                </a:cubicBezTo>
                <a:cubicBezTo>
                  <a:pt x="183" y="100"/>
                  <a:pt x="177" y="103"/>
                  <a:pt x="177" y="104"/>
                </a:cubicBezTo>
                <a:cubicBezTo>
                  <a:pt x="173" y="106"/>
                  <a:pt x="172" y="108"/>
                  <a:pt x="168" y="110"/>
                </a:cubicBezTo>
                <a:cubicBezTo>
                  <a:pt x="168" y="111"/>
                  <a:pt x="168" y="111"/>
                  <a:pt x="168" y="111"/>
                </a:cubicBezTo>
                <a:cubicBezTo>
                  <a:pt x="170" y="109"/>
                  <a:pt x="173" y="108"/>
                  <a:pt x="176" y="106"/>
                </a:cubicBezTo>
                <a:cubicBezTo>
                  <a:pt x="175" y="107"/>
                  <a:pt x="175" y="107"/>
                  <a:pt x="176" y="107"/>
                </a:cubicBezTo>
                <a:cubicBezTo>
                  <a:pt x="173" y="109"/>
                  <a:pt x="173" y="109"/>
                  <a:pt x="169" y="112"/>
                </a:cubicBezTo>
                <a:cubicBezTo>
                  <a:pt x="168" y="112"/>
                  <a:pt x="168" y="112"/>
                  <a:pt x="168" y="112"/>
                </a:cubicBezTo>
                <a:cubicBezTo>
                  <a:pt x="166" y="114"/>
                  <a:pt x="163" y="116"/>
                  <a:pt x="159" y="119"/>
                </a:cubicBezTo>
                <a:cubicBezTo>
                  <a:pt x="160" y="120"/>
                  <a:pt x="165" y="115"/>
                  <a:pt x="166" y="114"/>
                </a:cubicBezTo>
                <a:cubicBezTo>
                  <a:pt x="167" y="114"/>
                  <a:pt x="166" y="114"/>
                  <a:pt x="166" y="114"/>
                </a:cubicBezTo>
                <a:cubicBezTo>
                  <a:pt x="164" y="116"/>
                  <a:pt x="168" y="113"/>
                  <a:pt x="168" y="114"/>
                </a:cubicBezTo>
                <a:cubicBezTo>
                  <a:pt x="169" y="112"/>
                  <a:pt x="172" y="111"/>
                  <a:pt x="175" y="108"/>
                </a:cubicBezTo>
                <a:cubicBezTo>
                  <a:pt x="175" y="109"/>
                  <a:pt x="174" y="110"/>
                  <a:pt x="174" y="110"/>
                </a:cubicBezTo>
                <a:cubicBezTo>
                  <a:pt x="176" y="108"/>
                  <a:pt x="181" y="104"/>
                  <a:pt x="183" y="104"/>
                </a:cubicBezTo>
                <a:cubicBezTo>
                  <a:pt x="185" y="102"/>
                  <a:pt x="189" y="100"/>
                  <a:pt x="190" y="98"/>
                </a:cubicBezTo>
                <a:cubicBezTo>
                  <a:pt x="191" y="98"/>
                  <a:pt x="196" y="95"/>
                  <a:pt x="199" y="93"/>
                </a:cubicBezTo>
                <a:cubicBezTo>
                  <a:pt x="199" y="93"/>
                  <a:pt x="198" y="94"/>
                  <a:pt x="198" y="94"/>
                </a:cubicBezTo>
                <a:cubicBezTo>
                  <a:pt x="203" y="90"/>
                  <a:pt x="208" y="88"/>
                  <a:pt x="215" y="83"/>
                </a:cubicBezTo>
                <a:cubicBezTo>
                  <a:pt x="214" y="84"/>
                  <a:pt x="214" y="85"/>
                  <a:pt x="215" y="84"/>
                </a:cubicBezTo>
                <a:cubicBezTo>
                  <a:pt x="218" y="83"/>
                  <a:pt x="214" y="85"/>
                  <a:pt x="215" y="85"/>
                </a:cubicBezTo>
                <a:cubicBezTo>
                  <a:pt x="212" y="86"/>
                  <a:pt x="211" y="87"/>
                  <a:pt x="208" y="88"/>
                </a:cubicBezTo>
                <a:cubicBezTo>
                  <a:pt x="206" y="89"/>
                  <a:pt x="209" y="88"/>
                  <a:pt x="209" y="89"/>
                </a:cubicBezTo>
                <a:cubicBezTo>
                  <a:pt x="204" y="91"/>
                  <a:pt x="202" y="93"/>
                  <a:pt x="200" y="95"/>
                </a:cubicBezTo>
                <a:cubicBezTo>
                  <a:pt x="198" y="95"/>
                  <a:pt x="196" y="97"/>
                  <a:pt x="194" y="98"/>
                </a:cubicBezTo>
                <a:cubicBezTo>
                  <a:pt x="193" y="99"/>
                  <a:pt x="193" y="99"/>
                  <a:pt x="193" y="99"/>
                </a:cubicBezTo>
                <a:cubicBezTo>
                  <a:pt x="190" y="100"/>
                  <a:pt x="188" y="102"/>
                  <a:pt x="184" y="105"/>
                </a:cubicBezTo>
                <a:cubicBezTo>
                  <a:pt x="184" y="104"/>
                  <a:pt x="184" y="104"/>
                  <a:pt x="184" y="104"/>
                </a:cubicBezTo>
                <a:cubicBezTo>
                  <a:pt x="183" y="105"/>
                  <a:pt x="182" y="106"/>
                  <a:pt x="182" y="106"/>
                </a:cubicBezTo>
                <a:cubicBezTo>
                  <a:pt x="182" y="106"/>
                  <a:pt x="175" y="111"/>
                  <a:pt x="170" y="115"/>
                </a:cubicBezTo>
                <a:cubicBezTo>
                  <a:pt x="170" y="115"/>
                  <a:pt x="170" y="115"/>
                  <a:pt x="170" y="115"/>
                </a:cubicBezTo>
                <a:cubicBezTo>
                  <a:pt x="164" y="119"/>
                  <a:pt x="167" y="119"/>
                  <a:pt x="161" y="123"/>
                </a:cubicBezTo>
                <a:cubicBezTo>
                  <a:pt x="162" y="123"/>
                  <a:pt x="161" y="124"/>
                  <a:pt x="162" y="123"/>
                </a:cubicBezTo>
                <a:cubicBezTo>
                  <a:pt x="161" y="124"/>
                  <a:pt x="156" y="128"/>
                  <a:pt x="156" y="128"/>
                </a:cubicBezTo>
                <a:cubicBezTo>
                  <a:pt x="155" y="128"/>
                  <a:pt x="156" y="129"/>
                  <a:pt x="155" y="130"/>
                </a:cubicBezTo>
                <a:cubicBezTo>
                  <a:pt x="152" y="130"/>
                  <a:pt x="154" y="128"/>
                  <a:pt x="154" y="127"/>
                </a:cubicBezTo>
                <a:cubicBezTo>
                  <a:pt x="151" y="129"/>
                  <a:pt x="154" y="128"/>
                  <a:pt x="151" y="131"/>
                </a:cubicBezTo>
                <a:cubicBezTo>
                  <a:pt x="151" y="131"/>
                  <a:pt x="152" y="130"/>
                  <a:pt x="152" y="131"/>
                </a:cubicBezTo>
                <a:cubicBezTo>
                  <a:pt x="149" y="133"/>
                  <a:pt x="150" y="133"/>
                  <a:pt x="148" y="135"/>
                </a:cubicBezTo>
                <a:cubicBezTo>
                  <a:pt x="146" y="136"/>
                  <a:pt x="146" y="137"/>
                  <a:pt x="145" y="138"/>
                </a:cubicBezTo>
                <a:cubicBezTo>
                  <a:pt x="145" y="137"/>
                  <a:pt x="145" y="137"/>
                  <a:pt x="142" y="139"/>
                </a:cubicBezTo>
                <a:cubicBezTo>
                  <a:pt x="140" y="141"/>
                  <a:pt x="144" y="138"/>
                  <a:pt x="143" y="139"/>
                </a:cubicBezTo>
                <a:cubicBezTo>
                  <a:pt x="142" y="140"/>
                  <a:pt x="139" y="142"/>
                  <a:pt x="141" y="141"/>
                </a:cubicBezTo>
                <a:cubicBezTo>
                  <a:pt x="141" y="141"/>
                  <a:pt x="139" y="143"/>
                  <a:pt x="139" y="142"/>
                </a:cubicBezTo>
                <a:cubicBezTo>
                  <a:pt x="138" y="144"/>
                  <a:pt x="137" y="145"/>
                  <a:pt x="135" y="148"/>
                </a:cubicBezTo>
                <a:cubicBezTo>
                  <a:pt x="139" y="145"/>
                  <a:pt x="143" y="141"/>
                  <a:pt x="147" y="137"/>
                </a:cubicBezTo>
                <a:cubicBezTo>
                  <a:pt x="149" y="137"/>
                  <a:pt x="147" y="138"/>
                  <a:pt x="149" y="137"/>
                </a:cubicBezTo>
                <a:cubicBezTo>
                  <a:pt x="151" y="135"/>
                  <a:pt x="151" y="135"/>
                  <a:pt x="151" y="134"/>
                </a:cubicBezTo>
                <a:cubicBezTo>
                  <a:pt x="154" y="132"/>
                  <a:pt x="152" y="134"/>
                  <a:pt x="151" y="135"/>
                </a:cubicBezTo>
                <a:cubicBezTo>
                  <a:pt x="152" y="135"/>
                  <a:pt x="154" y="133"/>
                  <a:pt x="156" y="132"/>
                </a:cubicBezTo>
                <a:cubicBezTo>
                  <a:pt x="153" y="132"/>
                  <a:pt x="159" y="128"/>
                  <a:pt x="161" y="127"/>
                </a:cubicBezTo>
                <a:cubicBezTo>
                  <a:pt x="163" y="125"/>
                  <a:pt x="159" y="129"/>
                  <a:pt x="157" y="130"/>
                </a:cubicBezTo>
                <a:cubicBezTo>
                  <a:pt x="159" y="130"/>
                  <a:pt x="156" y="132"/>
                  <a:pt x="156" y="133"/>
                </a:cubicBezTo>
                <a:cubicBezTo>
                  <a:pt x="155" y="134"/>
                  <a:pt x="150" y="138"/>
                  <a:pt x="150" y="139"/>
                </a:cubicBezTo>
                <a:cubicBezTo>
                  <a:pt x="148" y="140"/>
                  <a:pt x="146" y="141"/>
                  <a:pt x="145" y="143"/>
                </a:cubicBezTo>
                <a:cubicBezTo>
                  <a:pt x="144" y="143"/>
                  <a:pt x="145" y="143"/>
                  <a:pt x="145" y="142"/>
                </a:cubicBezTo>
                <a:cubicBezTo>
                  <a:pt x="144" y="145"/>
                  <a:pt x="143" y="144"/>
                  <a:pt x="141" y="145"/>
                </a:cubicBezTo>
                <a:cubicBezTo>
                  <a:pt x="139" y="147"/>
                  <a:pt x="142" y="145"/>
                  <a:pt x="142" y="146"/>
                </a:cubicBezTo>
                <a:cubicBezTo>
                  <a:pt x="140" y="147"/>
                  <a:pt x="141" y="147"/>
                  <a:pt x="139" y="148"/>
                </a:cubicBezTo>
                <a:cubicBezTo>
                  <a:pt x="138" y="148"/>
                  <a:pt x="138" y="147"/>
                  <a:pt x="140" y="145"/>
                </a:cubicBezTo>
                <a:cubicBezTo>
                  <a:pt x="140" y="145"/>
                  <a:pt x="139" y="145"/>
                  <a:pt x="139" y="145"/>
                </a:cubicBezTo>
                <a:cubicBezTo>
                  <a:pt x="137" y="148"/>
                  <a:pt x="135" y="150"/>
                  <a:pt x="136" y="151"/>
                </a:cubicBezTo>
                <a:cubicBezTo>
                  <a:pt x="134" y="153"/>
                  <a:pt x="135" y="151"/>
                  <a:pt x="133" y="152"/>
                </a:cubicBezTo>
                <a:cubicBezTo>
                  <a:pt x="133" y="153"/>
                  <a:pt x="134" y="153"/>
                  <a:pt x="131" y="156"/>
                </a:cubicBezTo>
                <a:cubicBezTo>
                  <a:pt x="131" y="155"/>
                  <a:pt x="131" y="155"/>
                  <a:pt x="130" y="155"/>
                </a:cubicBezTo>
                <a:cubicBezTo>
                  <a:pt x="130" y="156"/>
                  <a:pt x="129" y="157"/>
                  <a:pt x="129" y="158"/>
                </a:cubicBezTo>
                <a:cubicBezTo>
                  <a:pt x="125" y="161"/>
                  <a:pt x="122" y="164"/>
                  <a:pt x="119" y="167"/>
                </a:cubicBezTo>
                <a:cubicBezTo>
                  <a:pt x="118" y="168"/>
                  <a:pt x="118" y="168"/>
                  <a:pt x="118" y="168"/>
                </a:cubicBezTo>
                <a:cubicBezTo>
                  <a:pt x="116" y="169"/>
                  <a:pt x="117" y="169"/>
                  <a:pt x="115" y="171"/>
                </a:cubicBezTo>
                <a:cubicBezTo>
                  <a:pt x="113" y="171"/>
                  <a:pt x="111" y="174"/>
                  <a:pt x="109" y="175"/>
                </a:cubicBezTo>
                <a:cubicBezTo>
                  <a:pt x="110" y="174"/>
                  <a:pt x="110" y="174"/>
                  <a:pt x="110" y="173"/>
                </a:cubicBezTo>
                <a:cubicBezTo>
                  <a:pt x="114" y="170"/>
                  <a:pt x="118" y="163"/>
                  <a:pt x="121" y="162"/>
                </a:cubicBezTo>
                <a:cubicBezTo>
                  <a:pt x="125" y="157"/>
                  <a:pt x="129" y="153"/>
                  <a:pt x="133" y="151"/>
                </a:cubicBezTo>
                <a:cubicBezTo>
                  <a:pt x="134" y="150"/>
                  <a:pt x="134" y="149"/>
                  <a:pt x="134" y="149"/>
                </a:cubicBezTo>
                <a:cubicBezTo>
                  <a:pt x="134" y="148"/>
                  <a:pt x="130" y="152"/>
                  <a:pt x="130" y="150"/>
                </a:cubicBezTo>
                <a:cubicBezTo>
                  <a:pt x="131" y="150"/>
                  <a:pt x="131" y="150"/>
                  <a:pt x="131" y="150"/>
                </a:cubicBezTo>
                <a:cubicBezTo>
                  <a:pt x="133" y="149"/>
                  <a:pt x="133" y="148"/>
                  <a:pt x="135" y="147"/>
                </a:cubicBezTo>
                <a:cubicBezTo>
                  <a:pt x="126" y="153"/>
                  <a:pt x="125" y="155"/>
                  <a:pt x="119" y="161"/>
                </a:cubicBezTo>
                <a:cubicBezTo>
                  <a:pt x="118" y="160"/>
                  <a:pt x="122" y="157"/>
                  <a:pt x="123" y="155"/>
                </a:cubicBezTo>
                <a:cubicBezTo>
                  <a:pt x="121" y="157"/>
                  <a:pt x="123" y="155"/>
                  <a:pt x="121" y="156"/>
                </a:cubicBezTo>
                <a:cubicBezTo>
                  <a:pt x="121" y="155"/>
                  <a:pt x="123" y="153"/>
                  <a:pt x="123" y="153"/>
                </a:cubicBezTo>
                <a:cubicBezTo>
                  <a:pt x="125" y="151"/>
                  <a:pt x="125" y="153"/>
                  <a:pt x="123" y="155"/>
                </a:cubicBezTo>
                <a:cubicBezTo>
                  <a:pt x="123" y="155"/>
                  <a:pt x="127" y="151"/>
                  <a:pt x="125" y="153"/>
                </a:cubicBezTo>
                <a:cubicBezTo>
                  <a:pt x="128" y="151"/>
                  <a:pt x="128" y="151"/>
                  <a:pt x="131" y="148"/>
                </a:cubicBezTo>
                <a:cubicBezTo>
                  <a:pt x="132" y="145"/>
                  <a:pt x="130" y="145"/>
                  <a:pt x="125" y="149"/>
                </a:cubicBezTo>
                <a:cubicBezTo>
                  <a:pt x="120" y="156"/>
                  <a:pt x="111" y="162"/>
                  <a:pt x="106" y="170"/>
                </a:cubicBezTo>
                <a:cubicBezTo>
                  <a:pt x="104" y="170"/>
                  <a:pt x="103" y="171"/>
                  <a:pt x="102" y="172"/>
                </a:cubicBezTo>
                <a:cubicBezTo>
                  <a:pt x="101" y="173"/>
                  <a:pt x="100" y="174"/>
                  <a:pt x="100" y="174"/>
                </a:cubicBezTo>
                <a:cubicBezTo>
                  <a:pt x="100" y="175"/>
                  <a:pt x="100" y="175"/>
                  <a:pt x="99" y="176"/>
                </a:cubicBezTo>
                <a:cubicBezTo>
                  <a:pt x="100" y="176"/>
                  <a:pt x="100" y="176"/>
                  <a:pt x="100" y="175"/>
                </a:cubicBezTo>
                <a:cubicBezTo>
                  <a:pt x="101" y="176"/>
                  <a:pt x="99" y="176"/>
                  <a:pt x="100" y="177"/>
                </a:cubicBezTo>
                <a:cubicBezTo>
                  <a:pt x="99" y="176"/>
                  <a:pt x="98" y="175"/>
                  <a:pt x="97" y="175"/>
                </a:cubicBezTo>
                <a:cubicBezTo>
                  <a:pt x="97" y="175"/>
                  <a:pt x="97" y="176"/>
                  <a:pt x="97" y="176"/>
                </a:cubicBezTo>
                <a:cubicBezTo>
                  <a:pt x="97" y="175"/>
                  <a:pt x="96" y="177"/>
                  <a:pt x="96" y="176"/>
                </a:cubicBezTo>
                <a:cubicBezTo>
                  <a:pt x="97" y="175"/>
                  <a:pt x="97" y="174"/>
                  <a:pt x="98" y="175"/>
                </a:cubicBezTo>
                <a:cubicBezTo>
                  <a:pt x="98" y="174"/>
                  <a:pt x="97" y="174"/>
                  <a:pt x="98" y="174"/>
                </a:cubicBezTo>
                <a:cubicBezTo>
                  <a:pt x="97" y="173"/>
                  <a:pt x="96" y="175"/>
                  <a:pt x="95" y="176"/>
                </a:cubicBezTo>
                <a:cubicBezTo>
                  <a:pt x="95" y="176"/>
                  <a:pt x="95" y="177"/>
                  <a:pt x="94" y="177"/>
                </a:cubicBezTo>
                <a:cubicBezTo>
                  <a:pt x="95" y="178"/>
                  <a:pt x="95" y="177"/>
                  <a:pt x="96" y="177"/>
                </a:cubicBezTo>
                <a:cubicBezTo>
                  <a:pt x="95" y="178"/>
                  <a:pt x="95" y="178"/>
                  <a:pt x="94" y="178"/>
                </a:cubicBezTo>
                <a:cubicBezTo>
                  <a:pt x="94" y="179"/>
                  <a:pt x="95" y="179"/>
                  <a:pt x="95" y="179"/>
                </a:cubicBezTo>
                <a:cubicBezTo>
                  <a:pt x="94" y="179"/>
                  <a:pt x="92" y="179"/>
                  <a:pt x="92" y="180"/>
                </a:cubicBezTo>
                <a:cubicBezTo>
                  <a:pt x="92" y="180"/>
                  <a:pt x="92" y="180"/>
                  <a:pt x="93" y="180"/>
                </a:cubicBezTo>
                <a:cubicBezTo>
                  <a:pt x="93" y="180"/>
                  <a:pt x="93" y="181"/>
                  <a:pt x="93" y="181"/>
                </a:cubicBezTo>
                <a:cubicBezTo>
                  <a:pt x="92" y="181"/>
                  <a:pt x="92" y="180"/>
                  <a:pt x="92" y="181"/>
                </a:cubicBezTo>
                <a:cubicBezTo>
                  <a:pt x="91" y="181"/>
                  <a:pt x="92" y="181"/>
                  <a:pt x="92" y="181"/>
                </a:cubicBezTo>
                <a:cubicBezTo>
                  <a:pt x="92" y="182"/>
                  <a:pt x="91" y="181"/>
                  <a:pt x="91" y="182"/>
                </a:cubicBezTo>
                <a:cubicBezTo>
                  <a:pt x="90" y="182"/>
                  <a:pt x="90" y="183"/>
                  <a:pt x="89" y="183"/>
                </a:cubicBezTo>
                <a:cubicBezTo>
                  <a:pt x="89" y="183"/>
                  <a:pt x="90" y="182"/>
                  <a:pt x="90" y="183"/>
                </a:cubicBezTo>
                <a:cubicBezTo>
                  <a:pt x="89" y="183"/>
                  <a:pt x="89" y="183"/>
                  <a:pt x="88" y="183"/>
                </a:cubicBezTo>
                <a:cubicBezTo>
                  <a:pt x="87" y="184"/>
                  <a:pt x="88" y="184"/>
                  <a:pt x="88" y="184"/>
                </a:cubicBezTo>
                <a:cubicBezTo>
                  <a:pt x="87" y="184"/>
                  <a:pt x="87" y="186"/>
                  <a:pt x="86" y="186"/>
                </a:cubicBezTo>
                <a:cubicBezTo>
                  <a:pt x="86" y="186"/>
                  <a:pt x="86" y="186"/>
                  <a:pt x="86" y="186"/>
                </a:cubicBezTo>
                <a:cubicBezTo>
                  <a:pt x="86" y="186"/>
                  <a:pt x="86" y="186"/>
                  <a:pt x="85" y="186"/>
                </a:cubicBezTo>
                <a:cubicBezTo>
                  <a:pt x="85" y="186"/>
                  <a:pt x="86" y="186"/>
                  <a:pt x="86" y="186"/>
                </a:cubicBezTo>
                <a:cubicBezTo>
                  <a:pt x="84" y="188"/>
                  <a:pt x="83" y="190"/>
                  <a:pt x="81" y="192"/>
                </a:cubicBezTo>
                <a:cubicBezTo>
                  <a:pt x="81" y="192"/>
                  <a:pt x="81" y="192"/>
                  <a:pt x="81" y="192"/>
                </a:cubicBezTo>
                <a:cubicBezTo>
                  <a:pt x="81" y="193"/>
                  <a:pt x="82" y="192"/>
                  <a:pt x="81" y="193"/>
                </a:cubicBezTo>
                <a:cubicBezTo>
                  <a:pt x="81" y="193"/>
                  <a:pt x="81" y="193"/>
                  <a:pt x="81" y="193"/>
                </a:cubicBezTo>
                <a:cubicBezTo>
                  <a:pt x="80" y="193"/>
                  <a:pt x="80" y="194"/>
                  <a:pt x="80" y="193"/>
                </a:cubicBezTo>
                <a:cubicBezTo>
                  <a:pt x="79" y="193"/>
                  <a:pt x="81" y="192"/>
                  <a:pt x="80" y="192"/>
                </a:cubicBezTo>
                <a:cubicBezTo>
                  <a:pt x="80" y="191"/>
                  <a:pt x="80" y="192"/>
                  <a:pt x="80" y="192"/>
                </a:cubicBezTo>
                <a:cubicBezTo>
                  <a:pt x="79" y="191"/>
                  <a:pt x="80" y="191"/>
                  <a:pt x="81" y="190"/>
                </a:cubicBezTo>
                <a:cubicBezTo>
                  <a:pt x="81" y="191"/>
                  <a:pt x="80" y="191"/>
                  <a:pt x="81" y="191"/>
                </a:cubicBezTo>
                <a:cubicBezTo>
                  <a:pt x="81" y="191"/>
                  <a:pt x="82" y="191"/>
                  <a:pt x="82" y="190"/>
                </a:cubicBezTo>
                <a:cubicBezTo>
                  <a:pt x="82" y="190"/>
                  <a:pt x="81" y="191"/>
                  <a:pt x="81" y="190"/>
                </a:cubicBezTo>
                <a:cubicBezTo>
                  <a:pt x="81" y="189"/>
                  <a:pt x="82" y="190"/>
                  <a:pt x="82" y="190"/>
                </a:cubicBezTo>
                <a:cubicBezTo>
                  <a:pt x="83" y="189"/>
                  <a:pt x="82" y="189"/>
                  <a:pt x="81" y="189"/>
                </a:cubicBezTo>
                <a:cubicBezTo>
                  <a:pt x="81" y="189"/>
                  <a:pt x="81" y="190"/>
                  <a:pt x="81" y="190"/>
                </a:cubicBezTo>
                <a:cubicBezTo>
                  <a:pt x="80" y="190"/>
                  <a:pt x="82" y="188"/>
                  <a:pt x="82" y="188"/>
                </a:cubicBezTo>
                <a:cubicBezTo>
                  <a:pt x="83" y="188"/>
                  <a:pt x="82" y="189"/>
                  <a:pt x="82" y="189"/>
                </a:cubicBezTo>
                <a:cubicBezTo>
                  <a:pt x="83" y="189"/>
                  <a:pt x="83" y="188"/>
                  <a:pt x="83" y="189"/>
                </a:cubicBezTo>
                <a:cubicBezTo>
                  <a:pt x="83" y="188"/>
                  <a:pt x="83" y="188"/>
                  <a:pt x="83" y="187"/>
                </a:cubicBezTo>
                <a:cubicBezTo>
                  <a:pt x="86" y="183"/>
                  <a:pt x="86" y="183"/>
                  <a:pt x="86" y="183"/>
                </a:cubicBezTo>
                <a:cubicBezTo>
                  <a:pt x="86" y="184"/>
                  <a:pt x="86" y="183"/>
                  <a:pt x="87" y="184"/>
                </a:cubicBezTo>
                <a:cubicBezTo>
                  <a:pt x="87" y="183"/>
                  <a:pt x="87" y="183"/>
                  <a:pt x="86" y="183"/>
                </a:cubicBezTo>
                <a:cubicBezTo>
                  <a:pt x="87" y="183"/>
                  <a:pt x="86" y="182"/>
                  <a:pt x="87" y="182"/>
                </a:cubicBezTo>
                <a:cubicBezTo>
                  <a:pt x="87" y="182"/>
                  <a:pt x="87" y="182"/>
                  <a:pt x="87" y="183"/>
                </a:cubicBezTo>
                <a:cubicBezTo>
                  <a:pt x="88" y="182"/>
                  <a:pt x="87" y="182"/>
                  <a:pt x="87" y="182"/>
                </a:cubicBezTo>
                <a:cubicBezTo>
                  <a:pt x="89" y="179"/>
                  <a:pt x="92" y="175"/>
                  <a:pt x="95" y="172"/>
                </a:cubicBezTo>
                <a:cubicBezTo>
                  <a:pt x="95" y="172"/>
                  <a:pt x="95" y="172"/>
                  <a:pt x="95" y="172"/>
                </a:cubicBezTo>
                <a:cubicBezTo>
                  <a:pt x="95" y="172"/>
                  <a:pt x="95" y="171"/>
                  <a:pt x="95" y="171"/>
                </a:cubicBezTo>
                <a:cubicBezTo>
                  <a:pt x="95" y="170"/>
                  <a:pt x="95" y="171"/>
                  <a:pt x="95" y="171"/>
                </a:cubicBezTo>
                <a:cubicBezTo>
                  <a:pt x="95" y="171"/>
                  <a:pt x="95" y="171"/>
                  <a:pt x="95" y="170"/>
                </a:cubicBezTo>
                <a:cubicBezTo>
                  <a:pt x="94" y="170"/>
                  <a:pt x="94" y="170"/>
                  <a:pt x="94" y="171"/>
                </a:cubicBezTo>
                <a:cubicBezTo>
                  <a:pt x="93" y="170"/>
                  <a:pt x="94" y="169"/>
                  <a:pt x="95" y="169"/>
                </a:cubicBezTo>
                <a:cubicBezTo>
                  <a:pt x="95" y="169"/>
                  <a:pt x="94" y="169"/>
                  <a:pt x="95" y="170"/>
                </a:cubicBezTo>
                <a:cubicBezTo>
                  <a:pt x="95" y="170"/>
                  <a:pt x="95" y="169"/>
                  <a:pt x="95" y="169"/>
                </a:cubicBezTo>
                <a:cubicBezTo>
                  <a:pt x="96" y="170"/>
                  <a:pt x="95" y="170"/>
                  <a:pt x="95" y="170"/>
                </a:cubicBezTo>
                <a:cubicBezTo>
                  <a:pt x="96" y="170"/>
                  <a:pt x="96" y="170"/>
                  <a:pt x="96" y="170"/>
                </a:cubicBezTo>
                <a:cubicBezTo>
                  <a:pt x="96" y="168"/>
                  <a:pt x="103" y="164"/>
                  <a:pt x="102" y="163"/>
                </a:cubicBezTo>
                <a:cubicBezTo>
                  <a:pt x="105" y="161"/>
                  <a:pt x="102" y="163"/>
                  <a:pt x="105" y="161"/>
                </a:cubicBezTo>
                <a:cubicBezTo>
                  <a:pt x="107" y="157"/>
                  <a:pt x="113" y="152"/>
                  <a:pt x="118" y="147"/>
                </a:cubicBezTo>
                <a:cubicBezTo>
                  <a:pt x="116" y="151"/>
                  <a:pt x="121" y="145"/>
                  <a:pt x="123" y="143"/>
                </a:cubicBezTo>
                <a:cubicBezTo>
                  <a:pt x="123" y="143"/>
                  <a:pt x="123" y="143"/>
                  <a:pt x="123" y="143"/>
                </a:cubicBezTo>
                <a:cubicBezTo>
                  <a:pt x="124" y="142"/>
                  <a:pt x="124" y="143"/>
                  <a:pt x="126" y="141"/>
                </a:cubicBezTo>
                <a:cubicBezTo>
                  <a:pt x="124" y="141"/>
                  <a:pt x="130" y="137"/>
                  <a:pt x="128" y="138"/>
                </a:cubicBezTo>
                <a:cubicBezTo>
                  <a:pt x="129" y="136"/>
                  <a:pt x="131" y="136"/>
                  <a:pt x="131" y="136"/>
                </a:cubicBezTo>
                <a:cubicBezTo>
                  <a:pt x="132" y="135"/>
                  <a:pt x="131" y="135"/>
                  <a:pt x="131" y="135"/>
                </a:cubicBezTo>
                <a:cubicBezTo>
                  <a:pt x="133" y="134"/>
                  <a:pt x="133" y="133"/>
                  <a:pt x="136" y="131"/>
                </a:cubicBezTo>
                <a:cubicBezTo>
                  <a:pt x="135" y="132"/>
                  <a:pt x="136" y="132"/>
                  <a:pt x="137" y="131"/>
                </a:cubicBezTo>
                <a:cubicBezTo>
                  <a:pt x="141" y="128"/>
                  <a:pt x="136" y="130"/>
                  <a:pt x="139" y="128"/>
                </a:cubicBezTo>
                <a:cubicBezTo>
                  <a:pt x="138" y="128"/>
                  <a:pt x="136" y="130"/>
                  <a:pt x="135" y="130"/>
                </a:cubicBezTo>
                <a:cubicBezTo>
                  <a:pt x="134" y="131"/>
                  <a:pt x="134" y="132"/>
                  <a:pt x="134" y="132"/>
                </a:cubicBezTo>
                <a:cubicBezTo>
                  <a:pt x="130" y="134"/>
                  <a:pt x="128" y="137"/>
                  <a:pt x="123" y="141"/>
                </a:cubicBezTo>
                <a:cubicBezTo>
                  <a:pt x="122" y="141"/>
                  <a:pt x="121" y="143"/>
                  <a:pt x="122" y="141"/>
                </a:cubicBezTo>
                <a:cubicBezTo>
                  <a:pt x="121" y="142"/>
                  <a:pt x="120" y="143"/>
                  <a:pt x="117" y="145"/>
                </a:cubicBezTo>
                <a:cubicBezTo>
                  <a:pt x="121" y="141"/>
                  <a:pt x="127" y="135"/>
                  <a:pt x="130" y="134"/>
                </a:cubicBezTo>
                <a:cubicBezTo>
                  <a:pt x="131" y="133"/>
                  <a:pt x="130" y="132"/>
                  <a:pt x="131" y="132"/>
                </a:cubicBezTo>
                <a:cubicBezTo>
                  <a:pt x="129" y="133"/>
                  <a:pt x="130" y="133"/>
                  <a:pt x="128" y="135"/>
                </a:cubicBezTo>
                <a:cubicBezTo>
                  <a:pt x="131" y="131"/>
                  <a:pt x="126" y="134"/>
                  <a:pt x="127" y="132"/>
                </a:cubicBezTo>
                <a:cubicBezTo>
                  <a:pt x="125" y="133"/>
                  <a:pt x="125" y="133"/>
                  <a:pt x="125" y="133"/>
                </a:cubicBezTo>
                <a:cubicBezTo>
                  <a:pt x="124" y="134"/>
                  <a:pt x="127" y="133"/>
                  <a:pt x="125" y="135"/>
                </a:cubicBezTo>
                <a:cubicBezTo>
                  <a:pt x="126" y="134"/>
                  <a:pt x="126" y="134"/>
                  <a:pt x="126" y="134"/>
                </a:cubicBezTo>
                <a:cubicBezTo>
                  <a:pt x="113" y="146"/>
                  <a:pt x="113" y="146"/>
                  <a:pt x="113" y="146"/>
                </a:cubicBezTo>
                <a:cubicBezTo>
                  <a:pt x="112" y="146"/>
                  <a:pt x="112" y="146"/>
                  <a:pt x="113" y="145"/>
                </a:cubicBezTo>
                <a:cubicBezTo>
                  <a:pt x="111" y="147"/>
                  <a:pt x="111" y="147"/>
                  <a:pt x="111" y="147"/>
                </a:cubicBezTo>
                <a:cubicBezTo>
                  <a:pt x="111" y="148"/>
                  <a:pt x="112" y="146"/>
                  <a:pt x="113" y="146"/>
                </a:cubicBezTo>
                <a:cubicBezTo>
                  <a:pt x="113" y="147"/>
                  <a:pt x="111" y="147"/>
                  <a:pt x="110" y="148"/>
                </a:cubicBezTo>
                <a:cubicBezTo>
                  <a:pt x="106" y="153"/>
                  <a:pt x="106" y="153"/>
                  <a:pt x="106" y="153"/>
                </a:cubicBezTo>
                <a:cubicBezTo>
                  <a:pt x="106" y="150"/>
                  <a:pt x="103" y="155"/>
                  <a:pt x="100" y="157"/>
                </a:cubicBezTo>
                <a:cubicBezTo>
                  <a:pt x="101" y="156"/>
                  <a:pt x="104" y="154"/>
                  <a:pt x="104" y="152"/>
                </a:cubicBezTo>
                <a:cubicBezTo>
                  <a:pt x="108" y="149"/>
                  <a:pt x="109" y="148"/>
                  <a:pt x="111" y="145"/>
                </a:cubicBezTo>
                <a:cubicBezTo>
                  <a:pt x="110" y="145"/>
                  <a:pt x="109" y="147"/>
                  <a:pt x="108" y="148"/>
                </a:cubicBezTo>
                <a:cubicBezTo>
                  <a:pt x="108" y="145"/>
                  <a:pt x="106" y="148"/>
                  <a:pt x="103" y="152"/>
                </a:cubicBezTo>
                <a:cubicBezTo>
                  <a:pt x="105" y="150"/>
                  <a:pt x="103" y="150"/>
                  <a:pt x="101" y="151"/>
                </a:cubicBezTo>
                <a:cubicBezTo>
                  <a:pt x="103" y="149"/>
                  <a:pt x="103" y="149"/>
                  <a:pt x="104" y="149"/>
                </a:cubicBezTo>
                <a:cubicBezTo>
                  <a:pt x="105" y="148"/>
                  <a:pt x="105" y="147"/>
                  <a:pt x="107" y="145"/>
                </a:cubicBezTo>
                <a:cubicBezTo>
                  <a:pt x="108" y="144"/>
                  <a:pt x="108" y="146"/>
                  <a:pt x="109" y="144"/>
                </a:cubicBezTo>
                <a:cubicBezTo>
                  <a:pt x="111" y="142"/>
                  <a:pt x="109" y="141"/>
                  <a:pt x="113" y="139"/>
                </a:cubicBezTo>
                <a:cubicBezTo>
                  <a:pt x="113" y="139"/>
                  <a:pt x="111" y="141"/>
                  <a:pt x="111" y="141"/>
                </a:cubicBezTo>
                <a:cubicBezTo>
                  <a:pt x="114" y="139"/>
                  <a:pt x="114" y="138"/>
                  <a:pt x="113" y="138"/>
                </a:cubicBezTo>
                <a:cubicBezTo>
                  <a:pt x="115" y="136"/>
                  <a:pt x="115" y="137"/>
                  <a:pt x="115" y="137"/>
                </a:cubicBezTo>
                <a:cubicBezTo>
                  <a:pt x="115" y="136"/>
                  <a:pt x="118" y="134"/>
                  <a:pt x="118" y="133"/>
                </a:cubicBezTo>
                <a:cubicBezTo>
                  <a:pt x="118" y="133"/>
                  <a:pt x="116" y="134"/>
                  <a:pt x="115" y="135"/>
                </a:cubicBezTo>
                <a:cubicBezTo>
                  <a:pt x="116" y="134"/>
                  <a:pt x="116" y="134"/>
                  <a:pt x="117" y="132"/>
                </a:cubicBezTo>
                <a:cubicBezTo>
                  <a:pt x="115" y="134"/>
                  <a:pt x="115" y="134"/>
                  <a:pt x="116" y="132"/>
                </a:cubicBezTo>
                <a:cubicBezTo>
                  <a:pt x="115" y="132"/>
                  <a:pt x="115" y="132"/>
                  <a:pt x="115" y="132"/>
                </a:cubicBezTo>
                <a:cubicBezTo>
                  <a:pt x="114" y="133"/>
                  <a:pt x="113" y="134"/>
                  <a:pt x="112" y="135"/>
                </a:cubicBezTo>
                <a:cubicBezTo>
                  <a:pt x="111" y="136"/>
                  <a:pt x="112" y="134"/>
                  <a:pt x="109" y="137"/>
                </a:cubicBezTo>
                <a:cubicBezTo>
                  <a:pt x="111" y="135"/>
                  <a:pt x="109" y="136"/>
                  <a:pt x="110" y="134"/>
                </a:cubicBezTo>
                <a:cubicBezTo>
                  <a:pt x="112" y="133"/>
                  <a:pt x="110" y="133"/>
                  <a:pt x="111" y="133"/>
                </a:cubicBezTo>
                <a:cubicBezTo>
                  <a:pt x="112" y="131"/>
                  <a:pt x="115" y="128"/>
                  <a:pt x="116" y="127"/>
                </a:cubicBezTo>
                <a:cubicBezTo>
                  <a:pt x="118" y="126"/>
                  <a:pt x="119" y="125"/>
                  <a:pt x="120" y="126"/>
                </a:cubicBezTo>
                <a:cubicBezTo>
                  <a:pt x="121" y="125"/>
                  <a:pt x="121" y="124"/>
                  <a:pt x="121" y="124"/>
                </a:cubicBezTo>
                <a:cubicBezTo>
                  <a:pt x="121" y="124"/>
                  <a:pt x="119" y="125"/>
                  <a:pt x="119" y="124"/>
                </a:cubicBezTo>
                <a:cubicBezTo>
                  <a:pt x="122" y="121"/>
                  <a:pt x="125" y="119"/>
                  <a:pt x="126" y="117"/>
                </a:cubicBezTo>
                <a:cubicBezTo>
                  <a:pt x="127" y="116"/>
                  <a:pt x="127" y="116"/>
                  <a:pt x="128" y="116"/>
                </a:cubicBezTo>
                <a:cubicBezTo>
                  <a:pt x="142" y="104"/>
                  <a:pt x="148" y="99"/>
                  <a:pt x="162" y="88"/>
                </a:cubicBezTo>
                <a:cubicBezTo>
                  <a:pt x="163" y="89"/>
                  <a:pt x="163" y="89"/>
                  <a:pt x="164" y="88"/>
                </a:cubicBezTo>
                <a:cubicBezTo>
                  <a:pt x="166" y="86"/>
                  <a:pt x="163" y="88"/>
                  <a:pt x="163" y="88"/>
                </a:cubicBezTo>
                <a:cubicBezTo>
                  <a:pt x="175" y="79"/>
                  <a:pt x="184" y="73"/>
                  <a:pt x="197" y="65"/>
                </a:cubicBezTo>
                <a:cubicBezTo>
                  <a:pt x="197" y="65"/>
                  <a:pt x="196" y="65"/>
                  <a:pt x="195" y="66"/>
                </a:cubicBezTo>
                <a:cubicBezTo>
                  <a:pt x="196" y="65"/>
                  <a:pt x="197" y="65"/>
                  <a:pt x="199" y="63"/>
                </a:cubicBezTo>
                <a:cubicBezTo>
                  <a:pt x="199" y="64"/>
                  <a:pt x="199" y="64"/>
                  <a:pt x="201" y="63"/>
                </a:cubicBezTo>
                <a:cubicBezTo>
                  <a:pt x="202" y="63"/>
                  <a:pt x="201" y="62"/>
                  <a:pt x="201" y="62"/>
                </a:cubicBezTo>
                <a:cubicBezTo>
                  <a:pt x="203" y="61"/>
                  <a:pt x="203" y="61"/>
                  <a:pt x="203" y="62"/>
                </a:cubicBezTo>
                <a:cubicBezTo>
                  <a:pt x="207" y="60"/>
                  <a:pt x="211" y="58"/>
                  <a:pt x="214" y="56"/>
                </a:cubicBezTo>
                <a:cubicBezTo>
                  <a:pt x="213" y="56"/>
                  <a:pt x="212" y="57"/>
                  <a:pt x="210" y="57"/>
                </a:cubicBezTo>
                <a:cubicBezTo>
                  <a:pt x="214" y="54"/>
                  <a:pt x="214" y="57"/>
                  <a:pt x="222" y="53"/>
                </a:cubicBezTo>
                <a:cubicBezTo>
                  <a:pt x="222" y="52"/>
                  <a:pt x="218" y="54"/>
                  <a:pt x="217" y="54"/>
                </a:cubicBezTo>
                <a:cubicBezTo>
                  <a:pt x="219" y="52"/>
                  <a:pt x="216" y="54"/>
                  <a:pt x="216" y="53"/>
                </a:cubicBezTo>
                <a:cubicBezTo>
                  <a:pt x="215" y="53"/>
                  <a:pt x="214" y="54"/>
                  <a:pt x="214" y="54"/>
                </a:cubicBezTo>
                <a:cubicBezTo>
                  <a:pt x="212" y="54"/>
                  <a:pt x="215" y="53"/>
                  <a:pt x="210" y="56"/>
                </a:cubicBezTo>
                <a:cubicBezTo>
                  <a:pt x="211" y="54"/>
                  <a:pt x="217" y="52"/>
                  <a:pt x="219" y="50"/>
                </a:cubicBezTo>
                <a:cubicBezTo>
                  <a:pt x="220" y="50"/>
                  <a:pt x="219" y="51"/>
                  <a:pt x="221" y="50"/>
                </a:cubicBezTo>
                <a:cubicBezTo>
                  <a:pt x="227" y="46"/>
                  <a:pt x="237" y="41"/>
                  <a:pt x="245" y="39"/>
                </a:cubicBezTo>
                <a:cubicBezTo>
                  <a:pt x="246" y="40"/>
                  <a:pt x="242" y="40"/>
                  <a:pt x="241" y="41"/>
                </a:cubicBezTo>
                <a:cubicBezTo>
                  <a:pt x="242" y="41"/>
                  <a:pt x="244" y="40"/>
                  <a:pt x="245" y="40"/>
                </a:cubicBezTo>
                <a:cubicBezTo>
                  <a:pt x="247" y="39"/>
                  <a:pt x="249" y="39"/>
                  <a:pt x="254" y="37"/>
                </a:cubicBezTo>
                <a:cubicBezTo>
                  <a:pt x="252" y="37"/>
                  <a:pt x="247" y="38"/>
                  <a:pt x="253" y="36"/>
                </a:cubicBezTo>
                <a:cubicBezTo>
                  <a:pt x="252" y="36"/>
                  <a:pt x="250" y="37"/>
                  <a:pt x="251" y="36"/>
                </a:cubicBezTo>
                <a:cubicBezTo>
                  <a:pt x="252" y="36"/>
                  <a:pt x="254" y="35"/>
                  <a:pt x="255" y="35"/>
                </a:cubicBezTo>
                <a:cubicBezTo>
                  <a:pt x="257" y="35"/>
                  <a:pt x="255" y="34"/>
                  <a:pt x="258" y="33"/>
                </a:cubicBezTo>
                <a:cubicBezTo>
                  <a:pt x="259" y="34"/>
                  <a:pt x="259" y="34"/>
                  <a:pt x="259" y="34"/>
                </a:cubicBezTo>
                <a:cubicBezTo>
                  <a:pt x="263" y="32"/>
                  <a:pt x="265" y="32"/>
                  <a:pt x="267" y="31"/>
                </a:cubicBezTo>
                <a:cubicBezTo>
                  <a:pt x="273" y="28"/>
                  <a:pt x="273" y="30"/>
                  <a:pt x="279" y="27"/>
                </a:cubicBezTo>
                <a:cubicBezTo>
                  <a:pt x="280" y="27"/>
                  <a:pt x="279" y="27"/>
                  <a:pt x="279" y="28"/>
                </a:cubicBezTo>
                <a:cubicBezTo>
                  <a:pt x="282" y="27"/>
                  <a:pt x="285" y="26"/>
                  <a:pt x="285" y="25"/>
                </a:cubicBezTo>
                <a:cubicBezTo>
                  <a:pt x="288" y="26"/>
                  <a:pt x="294" y="23"/>
                  <a:pt x="301" y="22"/>
                </a:cubicBezTo>
                <a:cubicBezTo>
                  <a:pt x="301" y="21"/>
                  <a:pt x="301" y="21"/>
                  <a:pt x="301" y="21"/>
                </a:cubicBezTo>
                <a:cubicBezTo>
                  <a:pt x="301" y="21"/>
                  <a:pt x="297" y="22"/>
                  <a:pt x="296" y="22"/>
                </a:cubicBezTo>
                <a:cubicBezTo>
                  <a:pt x="298" y="21"/>
                  <a:pt x="297" y="22"/>
                  <a:pt x="298" y="21"/>
                </a:cubicBezTo>
                <a:cubicBezTo>
                  <a:pt x="301" y="20"/>
                  <a:pt x="301" y="20"/>
                  <a:pt x="301" y="20"/>
                </a:cubicBezTo>
                <a:cubicBezTo>
                  <a:pt x="301" y="20"/>
                  <a:pt x="297" y="21"/>
                  <a:pt x="297" y="21"/>
                </a:cubicBezTo>
                <a:cubicBezTo>
                  <a:pt x="300" y="19"/>
                  <a:pt x="301" y="19"/>
                  <a:pt x="305" y="18"/>
                </a:cubicBezTo>
                <a:cubicBezTo>
                  <a:pt x="305" y="19"/>
                  <a:pt x="307" y="18"/>
                  <a:pt x="306" y="19"/>
                </a:cubicBezTo>
                <a:cubicBezTo>
                  <a:pt x="308" y="18"/>
                  <a:pt x="309" y="17"/>
                  <a:pt x="309" y="18"/>
                </a:cubicBezTo>
                <a:cubicBezTo>
                  <a:pt x="316" y="16"/>
                  <a:pt x="316" y="16"/>
                  <a:pt x="322" y="15"/>
                </a:cubicBezTo>
                <a:cubicBezTo>
                  <a:pt x="325" y="15"/>
                  <a:pt x="325" y="14"/>
                  <a:pt x="327" y="13"/>
                </a:cubicBezTo>
                <a:cubicBezTo>
                  <a:pt x="329" y="12"/>
                  <a:pt x="329" y="13"/>
                  <a:pt x="330" y="13"/>
                </a:cubicBezTo>
                <a:cubicBezTo>
                  <a:pt x="332" y="13"/>
                  <a:pt x="332" y="12"/>
                  <a:pt x="334" y="12"/>
                </a:cubicBezTo>
                <a:cubicBezTo>
                  <a:pt x="336" y="12"/>
                  <a:pt x="338" y="11"/>
                  <a:pt x="338" y="12"/>
                </a:cubicBezTo>
                <a:cubicBezTo>
                  <a:pt x="337" y="12"/>
                  <a:pt x="338" y="12"/>
                  <a:pt x="337" y="12"/>
                </a:cubicBezTo>
                <a:cubicBezTo>
                  <a:pt x="337" y="12"/>
                  <a:pt x="336" y="12"/>
                  <a:pt x="336" y="12"/>
                </a:cubicBezTo>
                <a:cubicBezTo>
                  <a:pt x="336" y="13"/>
                  <a:pt x="340" y="11"/>
                  <a:pt x="341" y="12"/>
                </a:cubicBezTo>
                <a:cubicBezTo>
                  <a:pt x="343" y="12"/>
                  <a:pt x="337" y="12"/>
                  <a:pt x="340" y="11"/>
                </a:cubicBezTo>
                <a:cubicBezTo>
                  <a:pt x="342" y="11"/>
                  <a:pt x="342" y="11"/>
                  <a:pt x="342" y="11"/>
                </a:cubicBezTo>
                <a:cubicBezTo>
                  <a:pt x="344" y="11"/>
                  <a:pt x="344" y="11"/>
                  <a:pt x="345" y="11"/>
                </a:cubicBezTo>
                <a:cubicBezTo>
                  <a:pt x="346" y="10"/>
                  <a:pt x="340" y="11"/>
                  <a:pt x="342" y="10"/>
                </a:cubicBezTo>
                <a:cubicBezTo>
                  <a:pt x="347" y="10"/>
                  <a:pt x="347" y="10"/>
                  <a:pt x="347" y="10"/>
                </a:cubicBezTo>
                <a:cubicBezTo>
                  <a:pt x="347" y="9"/>
                  <a:pt x="347" y="9"/>
                  <a:pt x="345" y="9"/>
                </a:cubicBezTo>
                <a:cubicBezTo>
                  <a:pt x="349" y="8"/>
                  <a:pt x="350" y="10"/>
                  <a:pt x="354" y="10"/>
                </a:cubicBezTo>
                <a:cubicBezTo>
                  <a:pt x="356" y="10"/>
                  <a:pt x="358" y="9"/>
                  <a:pt x="360" y="9"/>
                </a:cubicBezTo>
                <a:cubicBezTo>
                  <a:pt x="361" y="9"/>
                  <a:pt x="359" y="9"/>
                  <a:pt x="361" y="9"/>
                </a:cubicBezTo>
                <a:cubicBezTo>
                  <a:pt x="360" y="9"/>
                  <a:pt x="359" y="9"/>
                  <a:pt x="358" y="9"/>
                </a:cubicBezTo>
                <a:cubicBezTo>
                  <a:pt x="355" y="8"/>
                  <a:pt x="363" y="8"/>
                  <a:pt x="360" y="8"/>
                </a:cubicBezTo>
                <a:cubicBezTo>
                  <a:pt x="361" y="7"/>
                  <a:pt x="362" y="9"/>
                  <a:pt x="364" y="8"/>
                </a:cubicBezTo>
                <a:cubicBezTo>
                  <a:pt x="367" y="8"/>
                  <a:pt x="362" y="8"/>
                  <a:pt x="363" y="7"/>
                </a:cubicBezTo>
                <a:cubicBezTo>
                  <a:pt x="364" y="7"/>
                  <a:pt x="365" y="7"/>
                  <a:pt x="365" y="7"/>
                </a:cubicBezTo>
                <a:cubicBezTo>
                  <a:pt x="366" y="7"/>
                  <a:pt x="367" y="8"/>
                  <a:pt x="367" y="8"/>
                </a:cubicBezTo>
                <a:cubicBezTo>
                  <a:pt x="367" y="9"/>
                  <a:pt x="370" y="8"/>
                  <a:pt x="371" y="9"/>
                </a:cubicBezTo>
                <a:cubicBezTo>
                  <a:pt x="374" y="8"/>
                  <a:pt x="371" y="8"/>
                  <a:pt x="372" y="8"/>
                </a:cubicBezTo>
                <a:cubicBezTo>
                  <a:pt x="372" y="7"/>
                  <a:pt x="371" y="8"/>
                  <a:pt x="371" y="8"/>
                </a:cubicBezTo>
                <a:cubicBezTo>
                  <a:pt x="371" y="7"/>
                  <a:pt x="379" y="9"/>
                  <a:pt x="381" y="7"/>
                </a:cubicBezTo>
                <a:cubicBezTo>
                  <a:pt x="384" y="7"/>
                  <a:pt x="386" y="8"/>
                  <a:pt x="390" y="7"/>
                </a:cubicBezTo>
                <a:cubicBezTo>
                  <a:pt x="390" y="7"/>
                  <a:pt x="389" y="7"/>
                  <a:pt x="390" y="7"/>
                </a:cubicBezTo>
                <a:cubicBezTo>
                  <a:pt x="387" y="6"/>
                  <a:pt x="389" y="6"/>
                  <a:pt x="386" y="5"/>
                </a:cubicBezTo>
                <a:cubicBezTo>
                  <a:pt x="388" y="6"/>
                  <a:pt x="389" y="7"/>
                  <a:pt x="391" y="6"/>
                </a:cubicBezTo>
                <a:cubicBezTo>
                  <a:pt x="392" y="6"/>
                  <a:pt x="392" y="7"/>
                  <a:pt x="394" y="7"/>
                </a:cubicBezTo>
                <a:cubicBezTo>
                  <a:pt x="395" y="7"/>
                  <a:pt x="395" y="6"/>
                  <a:pt x="395" y="6"/>
                </a:cubicBezTo>
                <a:cubicBezTo>
                  <a:pt x="396" y="6"/>
                  <a:pt x="399" y="6"/>
                  <a:pt x="397" y="6"/>
                </a:cubicBezTo>
                <a:cubicBezTo>
                  <a:pt x="401" y="5"/>
                  <a:pt x="402" y="7"/>
                  <a:pt x="401" y="7"/>
                </a:cubicBezTo>
                <a:cubicBezTo>
                  <a:pt x="408" y="7"/>
                  <a:pt x="400" y="5"/>
                  <a:pt x="400" y="4"/>
                </a:cubicBezTo>
                <a:cubicBezTo>
                  <a:pt x="402" y="5"/>
                  <a:pt x="404" y="4"/>
                  <a:pt x="401" y="4"/>
                </a:cubicBezTo>
                <a:cubicBezTo>
                  <a:pt x="406" y="3"/>
                  <a:pt x="402" y="5"/>
                  <a:pt x="407" y="5"/>
                </a:cubicBezTo>
                <a:cubicBezTo>
                  <a:pt x="411" y="4"/>
                  <a:pt x="406" y="3"/>
                  <a:pt x="410" y="3"/>
                </a:cubicBezTo>
                <a:cubicBezTo>
                  <a:pt x="408" y="2"/>
                  <a:pt x="400" y="3"/>
                  <a:pt x="399" y="2"/>
                </a:cubicBezTo>
                <a:cubicBezTo>
                  <a:pt x="400" y="1"/>
                  <a:pt x="404" y="2"/>
                  <a:pt x="404" y="2"/>
                </a:cubicBezTo>
                <a:cubicBezTo>
                  <a:pt x="407" y="2"/>
                  <a:pt x="407" y="1"/>
                  <a:pt x="412" y="2"/>
                </a:cubicBezTo>
                <a:cubicBezTo>
                  <a:pt x="411" y="2"/>
                  <a:pt x="413" y="2"/>
                  <a:pt x="412" y="3"/>
                </a:cubicBezTo>
                <a:cubicBezTo>
                  <a:pt x="415" y="3"/>
                  <a:pt x="415" y="1"/>
                  <a:pt x="419" y="1"/>
                </a:cubicBezTo>
                <a:cubicBezTo>
                  <a:pt x="417" y="2"/>
                  <a:pt x="416" y="2"/>
                  <a:pt x="421" y="2"/>
                </a:cubicBezTo>
                <a:cubicBezTo>
                  <a:pt x="420" y="3"/>
                  <a:pt x="417" y="3"/>
                  <a:pt x="417" y="2"/>
                </a:cubicBezTo>
                <a:cubicBezTo>
                  <a:pt x="416" y="2"/>
                  <a:pt x="416" y="3"/>
                  <a:pt x="415" y="3"/>
                </a:cubicBezTo>
                <a:cubicBezTo>
                  <a:pt x="414" y="3"/>
                  <a:pt x="417" y="3"/>
                  <a:pt x="417" y="4"/>
                </a:cubicBezTo>
                <a:cubicBezTo>
                  <a:pt x="419" y="4"/>
                  <a:pt x="418" y="3"/>
                  <a:pt x="416" y="3"/>
                </a:cubicBezTo>
                <a:cubicBezTo>
                  <a:pt x="417" y="3"/>
                  <a:pt x="421" y="3"/>
                  <a:pt x="421" y="4"/>
                </a:cubicBezTo>
                <a:cubicBezTo>
                  <a:pt x="418" y="4"/>
                  <a:pt x="427" y="5"/>
                  <a:pt x="424" y="5"/>
                </a:cubicBezTo>
                <a:cubicBezTo>
                  <a:pt x="427" y="5"/>
                  <a:pt x="427" y="6"/>
                  <a:pt x="430" y="6"/>
                </a:cubicBezTo>
                <a:cubicBezTo>
                  <a:pt x="426" y="5"/>
                  <a:pt x="427" y="5"/>
                  <a:pt x="425" y="4"/>
                </a:cubicBezTo>
                <a:cubicBezTo>
                  <a:pt x="426" y="4"/>
                  <a:pt x="428" y="4"/>
                  <a:pt x="430" y="4"/>
                </a:cubicBezTo>
                <a:cubicBezTo>
                  <a:pt x="427" y="4"/>
                  <a:pt x="430" y="4"/>
                  <a:pt x="428" y="4"/>
                </a:cubicBezTo>
                <a:cubicBezTo>
                  <a:pt x="429" y="5"/>
                  <a:pt x="432" y="5"/>
                  <a:pt x="433" y="5"/>
                </a:cubicBezTo>
                <a:cubicBezTo>
                  <a:pt x="434" y="5"/>
                  <a:pt x="431" y="5"/>
                  <a:pt x="431" y="4"/>
                </a:cubicBezTo>
                <a:cubicBezTo>
                  <a:pt x="432" y="4"/>
                  <a:pt x="438" y="5"/>
                  <a:pt x="438" y="5"/>
                </a:cubicBezTo>
                <a:cubicBezTo>
                  <a:pt x="442" y="6"/>
                  <a:pt x="445" y="6"/>
                  <a:pt x="453" y="7"/>
                </a:cubicBezTo>
                <a:cubicBezTo>
                  <a:pt x="453" y="7"/>
                  <a:pt x="452" y="7"/>
                  <a:pt x="451" y="7"/>
                </a:cubicBezTo>
                <a:cubicBezTo>
                  <a:pt x="451" y="7"/>
                  <a:pt x="453" y="7"/>
                  <a:pt x="453" y="7"/>
                </a:cubicBezTo>
                <a:cubicBezTo>
                  <a:pt x="452" y="8"/>
                  <a:pt x="450" y="7"/>
                  <a:pt x="447" y="6"/>
                </a:cubicBezTo>
                <a:cubicBezTo>
                  <a:pt x="447" y="7"/>
                  <a:pt x="447" y="7"/>
                  <a:pt x="447" y="7"/>
                </a:cubicBezTo>
                <a:cubicBezTo>
                  <a:pt x="448" y="7"/>
                  <a:pt x="453" y="8"/>
                  <a:pt x="453" y="9"/>
                </a:cubicBezTo>
                <a:cubicBezTo>
                  <a:pt x="454" y="8"/>
                  <a:pt x="456" y="7"/>
                  <a:pt x="453" y="6"/>
                </a:cubicBezTo>
                <a:cubicBezTo>
                  <a:pt x="454" y="6"/>
                  <a:pt x="457" y="7"/>
                  <a:pt x="455" y="6"/>
                </a:cubicBezTo>
                <a:cubicBezTo>
                  <a:pt x="456" y="6"/>
                  <a:pt x="458" y="7"/>
                  <a:pt x="460" y="7"/>
                </a:cubicBezTo>
                <a:cubicBezTo>
                  <a:pt x="460" y="7"/>
                  <a:pt x="459" y="7"/>
                  <a:pt x="458" y="6"/>
                </a:cubicBezTo>
                <a:cubicBezTo>
                  <a:pt x="460" y="6"/>
                  <a:pt x="465" y="7"/>
                  <a:pt x="465" y="6"/>
                </a:cubicBezTo>
                <a:cubicBezTo>
                  <a:pt x="466" y="7"/>
                  <a:pt x="466" y="7"/>
                  <a:pt x="465" y="7"/>
                </a:cubicBezTo>
                <a:cubicBezTo>
                  <a:pt x="466" y="7"/>
                  <a:pt x="469" y="8"/>
                  <a:pt x="468" y="8"/>
                </a:cubicBezTo>
                <a:cubicBezTo>
                  <a:pt x="466" y="8"/>
                  <a:pt x="466" y="8"/>
                  <a:pt x="463" y="7"/>
                </a:cubicBezTo>
                <a:cubicBezTo>
                  <a:pt x="463" y="8"/>
                  <a:pt x="464" y="8"/>
                  <a:pt x="464" y="8"/>
                </a:cubicBezTo>
                <a:cubicBezTo>
                  <a:pt x="468" y="9"/>
                  <a:pt x="467" y="8"/>
                  <a:pt x="470" y="9"/>
                </a:cubicBezTo>
                <a:cubicBezTo>
                  <a:pt x="470" y="8"/>
                  <a:pt x="473" y="8"/>
                  <a:pt x="477" y="9"/>
                </a:cubicBezTo>
                <a:cubicBezTo>
                  <a:pt x="476" y="10"/>
                  <a:pt x="474" y="9"/>
                  <a:pt x="471" y="9"/>
                </a:cubicBezTo>
                <a:cubicBezTo>
                  <a:pt x="472" y="9"/>
                  <a:pt x="472" y="10"/>
                  <a:pt x="472" y="10"/>
                </a:cubicBezTo>
                <a:cubicBezTo>
                  <a:pt x="473" y="10"/>
                  <a:pt x="475" y="10"/>
                  <a:pt x="476" y="10"/>
                </a:cubicBezTo>
                <a:cubicBezTo>
                  <a:pt x="478" y="10"/>
                  <a:pt x="478" y="11"/>
                  <a:pt x="478" y="11"/>
                </a:cubicBezTo>
                <a:cubicBezTo>
                  <a:pt x="479" y="11"/>
                  <a:pt x="481" y="11"/>
                  <a:pt x="483" y="12"/>
                </a:cubicBezTo>
                <a:cubicBezTo>
                  <a:pt x="483" y="11"/>
                  <a:pt x="484" y="11"/>
                  <a:pt x="482" y="11"/>
                </a:cubicBezTo>
                <a:cubicBezTo>
                  <a:pt x="483" y="10"/>
                  <a:pt x="485" y="11"/>
                  <a:pt x="484" y="12"/>
                </a:cubicBezTo>
                <a:cubicBezTo>
                  <a:pt x="485" y="12"/>
                  <a:pt x="486" y="11"/>
                  <a:pt x="487" y="12"/>
                </a:cubicBezTo>
                <a:cubicBezTo>
                  <a:pt x="487" y="12"/>
                  <a:pt x="485" y="10"/>
                  <a:pt x="490" y="11"/>
                </a:cubicBezTo>
                <a:cubicBezTo>
                  <a:pt x="490" y="10"/>
                  <a:pt x="485" y="10"/>
                  <a:pt x="484" y="9"/>
                </a:cubicBezTo>
                <a:cubicBezTo>
                  <a:pt x="482" y="9"/>
                  <a:pt x="481" y="9"/>
                  <a:pt x="482" y="9"/>
                </a:cubicBezTo>
                <a:cubicBezTo>
                  <a:pt x="480" y="9"/>
                  <a:pt x="481" y="9"/>
                  <a:pt x="478" y="8"/>
                </a:cubicBezTo>
                <a:cubicBezTo>
                  <a:pt x="478" y="8"/>
                  <a:pt x="482" y="9"/>
                  <a:pt x="481" y="7"/>
                </a:cubicBezTo>
                <a:cubicBezTo>
                  <a:pt x="484" y="8"/>
                  <a:pt x="482" y="8"/>
                  <a:pt x="482" y="8"/>
                </a:cubicBezTo>
                <a:cubicBezTo>
                  <a:pt x="486" y="9"/>
                  <a:pt x="486" y="9"/>
                  <a:pt x="489" y="9"/>
                </a:cubicBezTo>
                <a:cubicBezTo>
                  <a:pt x="489" y="9"/>
                  <a:pt x="487" y="9"/>
                  <a:pt x="487" y="8"/>
                </a:cubicBezTo>
                <a:cubicBezTo>
                  <a:pt x="491" y="9"/>
                  <a:pt x="493" y="10"/>
                  <a:pt x="496" y="11"/>
                </a:cubicBezTo>
                <a:cubicBezTo>
                  <a:pt x="495" y="11"/>
                  <a:pt x="495" y="10"/>
                  <a:pt x="495" y="11"/>
                </a:cubicBezTo>
                <a:cubicBezTo>
                  <a:pt x="496" y="11"/>
                  <a:pt x="499" y="12"/>
                  <a:pt x="499" y="11"/>
                </a:cubicBezTo>
                <a:cubicBezTo>
                  <a:pt x="500" y="12"/>
                  <a:pt x="500" y="12"/>
                  <a:pt x="501" y="13"/>
                </a:cubicBezTo>
                <a:cubicBezTo>
                  <a:pt x="505" y="13"/>
                  <a:pt x="510" y="15"/>
                  <a:pt x="512" y="16"/>
                </a:cubicBezTo>
                <a:cubicBezTo>
                  <a:pt x="514" y="17"/>
                  <a:pt x="512" y="15"/>
                  <a:pt x="510" y="14"/>
                </a:cubicBezTo>
                <a:cubicBezTo>
                  <a:pt x="510" y="14"/>
                  <a:pt x="516" y="16"/>
                  <a:pt x="514" y="16"/>
                </a:cubicBezTo>
                <a:cubicBezTo>
                  <a:pt x="516" y="17"/>
                  <a:pt x="519" y="18"/>
                  <a:pt x="520" y="18"/>
                </a:cubicBezTo>
                <a:cubicBezTo>
                  <a:pt x="519" y="17"/>
                  <a:pt x="518" y="17"/>
                  <a:pt x="517" y="17"/>
                </a:cubicBezTo>
                <a:cubicBezTo>
                  <a:pt x="520" y="17"/>
                  <a:pt x="527" y="19"/>
                  <a:pt x="532" y="21"/>
                </a:cubicBezTo>
                <a:cubicBezTo>
                  <a:pt x="529" y="19"/>
                  <a:pt x="537" y="22"/>
                  <a:pt x="537" y="22"/>
                </a:cubicBezTo>
                <a:cubicBezTo>
                  <a:pt x="539" y="22"/>
                  <a:pt x="538" y="23"/>
                  <a:pt x="540" y="23"/>
                </a:cubicBezTo>
                <a:cubicBezTo>
                  <a:pt x="539" y="23"/>
                  <a:pt x="538" y="23"/>
                  <a:pt x="536" y="22"/>
                </a:cubicBezTo>
                <a:cubicBezTo>
                  <a:pt x="536" y="23"/>
                  <a:pt x="543" y="25"/>
                  <a:pt x="545" y="25"/>
                </a:cubicBezTo>
                <a:cubicBezTo>
                  <a:pt x="545" y="25"/>
                  <a:pt x="542" y="25"/>
                  <a:pt x="540" y="24"/>
                </a:cubicBezTo>
                <a:cubicBezTo>
                  <a:pt x="543" y="24"/>
                  <a:pt x="547" y="25"/>
                  <a:pt x="551" y="27"/>
                </a:cubicBezTo>
                <a:cubicBezTo>
                  <a:pt x="551" y="27"/>
                  <a:pt x="550" y="27"/>
                  <a:pt x="552" y="28"/>
                </a:cubicBezTo>
                <a:cubicBezTo>
                  <a:pt x="551" y="28"/>
                  <a:pt x="549" y="26"/>
                  <a:pt x="549" y="27"/>
                </a:cubicBezTo>
                <a:cubicBezTo>
                  <a:pt x="550" y="28"/>
                  <a:pt x="552" y="28"/>
                  <a:pt x="552" y="29"/>
                </a:cubicBezTo>
                <a:cubicBezTo>
                  <a:pt x="554" y="30"/>
                  <a:pt x="550" y="28"/>
                  <a:pt x="551" y="29"/>
                </a:cubicBezTo>
                <a:cubicBezTo>
                  <a:pt x="555" y="29"/>
                  <a:pt x="555" y="30"/>
                  <a:pt x="558" y="30"/>
                </a:cubicBezTo>
                <a:cubicBezTo>
                  <a:pt x="562" y="32"/>
                  <a:pt x="569" y="34"/>
                  <a:pt x="569" y="35"/>
                </a:cubicBezTo>
                <a:cubicBezTo>
                  <a:pt x="571" y="36"/>
                  <a:pt x="570" y="35"/>
                  <a:pt x="571" y="35"/>
                </a:cubicBezTo>
                <a:cubicBezTo>
                  <a:pt x="572" y="36"/>
                  <a:pt x="575" y="37"/>
                  <a:pt x="573" y="37"/>
                </a:cubicBezTo>
                <a:cubicBezTo>
                  <a:pt x="575" y="38"/>
                  <a:pt x="575" y="38"/>
                  <a:pt x="577" y="39"/>
                </a:cubicBezTo>
                <a:cubicBezTo>
                  <a:pt x="577" y="39"/>
                  <a:pt x="575" y="39"/>
                  <a:pt x="576" y="39"/>
                </a:cubicBezTo>
                <a:cubicBezTo>
                  <a:pt x="578" y="40"/>
                  <a:pt x="578" y="39"/>
                  <a:pt x="579" y="39"/>
                </a:cubicBezTo>
                <a:cubicBezTo>
                  <a:pt x="579" y="38"/>
                  <a:pt x="576" y="38"/>
                  <a:pt x="576" y="38"/>
                </a:cubicBezTo>
                <a:cubicBezTo>
                  <a:pt x="576" y="37"/>
                  <a:pt x="580" y="39"/>
                  <a:pt x="579" y="39"/>
                </a:cubicBezTo>
                <a:cubicBezTo>
                  <a:pt x="581" y="40"/>
                  <a:pt x="581" y="40"/>
                  <a:pt x="583" y="40"/>
                </a:cubicBezTo>
                <a:cubicBezTo>
                  <a:pt x="586" y="42"/>
                  <a:pt x="586" y="42"/>
                  <a:pt x="589" y="44"/>
                </a:cubicBezTo>
                <a:cubicBezTo>
                  <a:pt x="587" y="43"/>
                  <a:pt x="587" y="42"/>
                  <a:pt x="586" y="42"/>
                </a:cubicBezTo>
                <a:cubicBezTo>
                  <a:pt x="585" y="40"/>
                  <a:pt x="593" y="44"/>
                  <a:pt x="594" y="45"/>
                </a:cubicBezTo>
                <a:cubicBezTo>
                  <a:pt x="594" y="45"/>
                  <a:pt x="591" y="43"/>
                  <a:pt x="590" y="43"/>
                </a:cubicBezTo>
                <a:cubicBezTo>
                  <a:pt x="592" y="45"/>
                  <a:pt x="596" y="46"/>
                  <a:pt x="598" y="48"/>
                </a:cubicBezTo>
                <a:cubicBezTo>
                  <a:pt x="600" y="49"/>
                  <a:pt x="597" y="46"/>
                  <a:pt x="599" y="47"/>
                </a:cubicBezTo>
                <a:cubicBezTo>
                  <a:pt x="600" y="48"/>
                  <a:pt x="601" y="49"/>
                  <a:pt x="603" y="50"/>
                </a:cubicBezTo>
                <a:cubicBezTo>
                  <a:pt x="603" y="50"/>
                  <a:pt x="606" y="52"/>
                  <a:pt x="606" y="51"/>
                </a:cubicBezTo>
                <a:cubicBezTo>
                  <a:pt x="612" y="54"/>
                  <a:pt x="615" y="56"/>
                  <a:pt x="620" y="59"/>
                </a:cubicBezTo>
                <a:cubicBezTo>
                  <a:pt x="619" y="58"/>
                  <a:pt x="619" y="59"/>
                  <a:pt x="619" y="59"/>
                </a:cubicBezTo>
                <a:cubicBezTo>
                  <a:pt x="624" y="60"/>
                  <a:pt x="634" y="67"/>
                  <a:pt x="640" y="71"/>
                </a:cubicBezTo>
                <a:cubicBezTo>
                  <a:pt x="642" y="72"/>
                  <a:pt x="641" y="71"/>
                  <a:pt x="643" y="73"/>
                </a:cubicBezTo>
                <a:cubicBezTo>
                  <a:pt x="643" y="73"/>
                  <a:pt x="643" y="73"/>
                  <a:pt x="644" y="73"/>
                </a:cubicBezTo>
                <a:cubicBezTo>
                  <a:pt x="644" y="73"/>
                  <a:pt x="643" y="72"/>
                  <a:pt x="642" y="72"/>
                </a:cubicBezTo>
                <a:cubicBezTo>
                  <a:pt x="645" y="73"/>
                  <a:pt x="651" y="78"/>
                  <a:pt x="653" y="78"/>
                </a:cubicBezTo>
                <a:cubicBezTo>
                  <a:pt x="655" y="80"/>
                  <a:pt x="658" y="83"/>
                  <a:pt x="661" y="84"/>
                </a:cubicBezTo>
                <a:cubicBezTo>
                  <a:pt x="665" y="87"/>
                  <a:pt x="675" y="94"/>
                  <a:pt x="680" y="98"/>
                </a:cubicBezTo>
                <a:cubicBezTo>
                  <a:pt x="680" y="98"/>
                  <a:pt x="679" y="97"/>
                  <a:pt x="679" y="98"/>
                </a:cubicBezTo>
                <a:cubicBezTo>
                  <a:pt x="681" y="99"/>
                  <a:pt x="682" y="100"/>
                  <a:pt x="684" y="102"/>
                </a:cubicBezTo>
                <a:cubicBezTo>
                  <a:pt x="685" y="102"/>
                  <a:pt x="683" y="101"/>
                  <a:pt x="684" y="101"/>
                </a:cubicBezTo>
                <a:cubicBezTo>
                  <a:pt x="688" y="104"/>
                  <a:pt x="693" y="109"/>
                  <a:pt x="699" y="114"/>
                </a:cubicBezTo>
                <a:cubicBezTo>
                  <a:pt x="698" y="114"/>
                  <a:pt x="698" y="114"/>
                  <a:pt x="699" y="115"/>
                </a:cubicBezTo>
                <a:cubicBezTo>
                  <a:pt x="701" y="117"/>
                  <a:pt x="702" y="118"/>
                  <a:pt x="703" y="118"/>
                </a:cubicBezTo>
                <a:cubicBezTo>
                  <a:pt x="705" y="120"/>
                  <a:pt x="704" y="119"/>
                  <a:pt x="705" y="120"/>
                </a:cubicBezTo>
                <a:cubicBezTo>
                  <a:pt x="707" y="122"/>
                  <a:pt x="704" y="119"/>
                  <a:pt x="705" y="119"/>
                </a:cubicBezTo>
                <a:cubicBezTo>
                  <a:pt x="707" y="121"/>
                  <a:pt x="707" y="121"/>
                  <a:pt x="709" y="123"/>
                </a:cubicBezTo>
                <a:cubicBezTo>
                  <a:pt x="705" y="121"/>
                  <a:pt x="715" y="129"/>
                  <a:pt x="718" y="132"/>
                </a:cubicBezTo>
                <a:cubicBezTo>
                  <a:pt x="716" y="131"/>
                  <a:pt x="717" y="131"/>
                  <a:pt x="716" y="129"/>
                </a:cubicBezTo>
                <a:cubicBezTo>
                  <a:pt x="716" y="129"/>
                  <a:pt x="717" y="130"/>
                  <a:pt x="717" y="130"/>
                </a:cubicBezTo>
                <a:cubicBezTo>
                  <a:pt x="722" y="135"/>
                  <a:pt x="722" y="134"/>
                  <a:pt x="723" y="137"/>
                </a:cubicBezTo>
                <a:cubicBezTo>
                  <a:pt x="724" y="138"/>
                  <a:pt x="723" y="136"/>
                  <a:pt x="724" y="136"/>
                </a:cubicBezTo>
                <a:cubicBezTo>
                  <a:pt x="727" y="139"/>
                  <a:pt x="727" y="140"/>
                  <a:pt x="728" y="141"/>
                </a:cubicBezTo>
                <a:cubicBezTo>
                  <a:pt x="729" y="142"/>
                  <a:pt x="732" y="144"/>
                  <a:pt x="732" y="145"/>
                </a:cubicBezTo>
                <a:cubicBezTo>
                  <a:pt x="732" y="146"/>
                  <a:pt x="735" y="148"/>
                  <a:pt x="734" y="148"/>
                </a:cubicBezTo>
                <a:cubicBezTo>
                  <a:pt x="736" y="149"/>
                  <a:pt x="736" y="149"/>
                  <a:pt x="737" y="150"/>
                </a:cubicBezTo>
                <a:cubicBezTo>
                  <a:pt x="738" y="150"/>
                  <a:pt x="735" y="148"/>
                  <a:pt x="734" y="147"/>
                </a:cubicBezTo>
                <a:cubicBezTo>
                  <a:pt x="736" y="147"/>
                  <a:pt x="734" y="144"/>
                  <a:pt x="736" y="144"/>
                </a:cubicBezTo>
                <a:cubicBezTo>
                  <a:pt x="739" y="150"/>
                  <a:pt x="741" y="155"/>
                  <a:pt x="745" y="161"/>
                </a:cubicBezTo>
                <a:cubicBezTo>
                  <a:pt x="747" y="163"/>
                  <a:pt x="742" y="157"/>
                  <a:pt x="747" y="162"/>
                </a:cubicBezTo>
                <a:cubicBezTo>
                  <a:pt x="747" y="161"/>
                  <a:pt x="745" y="159"/>
                  <a:pt x="746" y="160"/>
                </a:cubicBezTo>
                <a:cubicBezTo>
                  <a:pt x="744" y="157"/>
                  <a:pt x="744" y="158"/>
                  <a:pt x="743" y="156"/>
                </a:cubicBezTo>
                <a:cubicBezTo>
                  <a:pt x="743" y="156"/>
                  <a:pt x="745" y="158"/>
                  <a:pt x="746" y="159"/>
                </a:cubicBezTo>
                <a:cubicBezTo>
                  <a:pt x="746" y="159"/>
                  <a:pt x="745" y="156"/>
                  <a:pt x="747" y="158"/>
                </a:cubicBezTo>
                <a:cubicBezTo>
                  <a:pt x="746" y="156"/>
                  <a:pt x="744" y="153"/>
                  <a:pt x="745" y="154"/>
                </a:cubicBezTo>
                <a:cubicBezTo>
                  <a:pt x="747" y="156"/>
                  <a:pt x="748" y="158"/>
                  <a:pt x="749" y="159"/>
                </a:cubicBezTo>
                <a:cubicBezTo>
                  <a:pt x="749" y="160"/>
                  <a:pt x="752" y="165"/>
                  <a:pt x="750" y="164"/>
                </a:cubicBezTo>
                <a:cubicBezTo>
                  <a:pt x="752" y="166"/>
                  <a:pt x="751" y="167"/>
                  <a:pt x="751" y="167"/>
                </a:cubicBezTo>
                <a:cubicBezTo>
                  <a:pt x="753" y="170"/>
                  <a:pt x="756" y="173"/>
                  <a:pt x="757" y="174"/>
                </a:cubicBezTo>
                <a:cubicBezTo>
                  <a:pt x="757" y="173"/>
                  <a:pt x="755" y="172"/>
                  <a:pt x="754" y="170"/>
                </a:cubicBezTo>
                <a:cubicBezTo>
                  <a:pt x="754" y="168"/>
                  <a:pt x="759" y="172"/>
                  <a:pt x="756" y="168"/>
                </a:cubicBezTo>
                <a:cubicBezTo>
                  <a:pt x="757" y="169"/>
                  <a:pt x="757" y="170"/>
                  <a:pt x="759" y="173"/>
                </a:cubicBezTo>
                <a:cubicBezTo>
                  <a:pt x="759" y="174"/>
                  <a:pt x="757" y="173"/>
                  <a:pt x="760" y="177"/>
                </a:cubicBezTo>
                <a:cubicBezTo>
                  <a:pt x="759" y="176"/>
                  <a:pt x="759" y="175"/>
                  <a:pt x="758" y="175"/>
                </a:cubicBezTo>
                <a:cubicBezTo>
                  <a:pt x="760" y="177"/>
                  <a:pt x="760" y="179"/>
                  <a:pt x="762" y="181"/>
                </a:cubicBezTo>
                <a:cubicBezTo>
                  <a:pt x="762" y="182"/>
                  <a:pt x="762" y="181"/>
                  <a:pt x="764" y="182"/>
                </a:cubicBezTo>
                <a:cubicBezTo>
                  <a:pt x="765" y="184"/>
                  <a:pt x="766" y="187"/>
                  <a:pt x="767" y="186"/>
                </a:cubicBezTo>
                <a:cubicBezTo>
                  <a:pt x="768" y="186"/>
                  <a:pt x="765" y="183"/>
                  <a:pt x="764" y="182"/>
                </a:cubicBezTo>
                <a:cubicBezTo>
                  <a:pt x="762" y="178"/>
                  <a:pt x="767" y="183"/>
                  <a:pt x="764" y="178"/>
                </a:cubicBezTo>
                <a:cubicBezTo>
                  <a:pt x="766" y="180"/>
                  <a:pt x="766" y="181"/>
                  <a:pt x="766" y="179"/>
                </a:cubicBezTo>
                <a:cubicBezTo>
                  <a:pt x="767" y="180"/>
                  <a:pt x="768" y="181"/>
                  <a:pt x="768" y="181"/>
                </a:cubicBezTo>
                <a:cubicBezTo>
                  <a:pt x="770" y="185"/>
                  <a:pt x="768" y="190"/>
                  <a:pt x="774" y="194"/>
                </a:cubicBezTo>
                <a:cubicBezTo>
                  <a:pt x="773" y="192"/>
                  <a:pt x="774" y="192"/>
                  <a:pt x="776" y="194"/>
                </a:cubicBezTo>
                <a:cubicBezTo>
                  <a:pt x="775" y="192"/>
                  <a:pt x="774" y="188"/>
                  <a:pt x="776" y="190"/>
                </a:cubicBezTo>
                <a:cubicBezTo>
                  <a:pt x="782" y="200"/>
                  <a:pt x="774" y="198"/>
                  <a:pt x="781" y="209"/>
                </a:cubicBezTo>
                <a:cubicBezTo>
                  <a:pt x="782" y="211"/>
                  <a:pt x="782" y="210"/>
                  <a:pt x="784" y="211"/>
                </a:cubicBezTo>
                <a:cubicBezTo>
                  <a:pt x="782" y="207"/>
                  <a:pt x="785" y="207"/>
                  <a:pt x="785" y="203"/>
                </a:cubicBezTo>
                <a:cubicBezTo>
                  <a:pt x="789" y="210"/>
                  <a:pt x="784" y="206"/>
                  <a:pt x="788" y="212"/>
                </a:cubicBezTo>
                <a:cubicBezTo>
                  <a:pt x="786" y="212"/>
                  <a:pt x="788" y="216"/>
                  <a:pt x="786" y="217"/>
                </a:cubicBezTo>
                <a:cubicBezTo>
                  <a:pt x="787" y="218"/>
                  <a:pt x="788" y="218"/>
                  <a:pt x="789" y="220"/>
                </a:cubicBezTo>
                <a:cubicBezTo>
                  <a:pt x="788" y="220"/>
                  <a:pt x="787" y="218"/>
                  <a:pt x="787" y="219"/>
                </a:cubicBezTo>
                <a:cubicBezTo>
                  <a:pt x="788" y="221"/>
                  <a:pt x="789" y="223"/>
                  <a:pt x="791" y="226"/>
                </a:cubicBezTo>
                <a:cubicBezTo>
                  <a:pt x="793" y="227"/>
                  <a:pt x="790" y="222"/>
                  <a:pt x="793" y="224"/>
                </a:cubicBezTo>
                <a:cubicBezTo>
                  <a:pt x="792" y="220"/>
                  <a:pt x="793" y="220"/>
                  <a:pt x="795" y="221"/>
                </a:cubicBezTo>
                <a:cubicBezTo>
                  <a:pt x="798" y="227"/>
                  <a:pt x="796" y="231"/>
                  <a:pt x="795" y="230"/>
                </a:cubicBezTo>
                <a:cubicBezTo>
                  <a:pt x="795" y="231"/>
                  <a:pt x="796" y="233"/>
                  <a:pt x="796" y="234"/>
                </a:cubicBezTo>
                <a:cubicBezTo>
                  <a:pt x="793" y="231"/>
                  <a:pt x="796" y="239"/>
                  <a:pt x="792" y="235"/>
                </a:cubicBezTo>
                <a:cubicBezTo>
                  <a:pt x="794" y="238"/>
                  <a:pt x="793" y="237"/>
                  <a:pt x="792" y="236"/>
                </a:cubicBezTo>
                <a:cubicBezTo>
                  <a:pt x="794" y="240"/>
                  <a:pt x="794" y="243"/>
                  <a:pt x="797" y="248"/>
                </a:cubicBezTo>
                <a:cubicBezTo>
                  <a:pt x="797" y="246"/>
                  <a:pt x="797" y="245"/>
                  <a:pt x="799" y="248"/>
                </a:cubicBezTo>
                <a:cubicBezTo>
                  <a:pt x="799" y="247"/>
                  <a:pt x="798" y="246"/>
                  <a:pt x="798" y="245"/>
                </a:cubicBezTo>
                <a:cubicBezTo>
                  <a:pt x="798" y="244"/>
                  <a:pt x="799" y="247"/>
                  <a:pt x="800" y="247"/>
                </a:cubicBezTo>
                <a:cubicBezTo>
                  <a:pt x="800" y="246"/>
                  <a:pt x="799" y="246"/>
                  <a:pt x="798" y="244"/>
                </a:cubicBezTo>
                <a:cubicBezTo>
                  <a:pt x="799" y="244"/>
                  <a:pt x="800" y="246"/>
                  <a:pt x="800" y="246"/>
                </a:cubicBezTo>
                <a:cubicBezTo>
                  <a:pt x="802" y="250"/>
                  <a:pt x="800" y="249"/>
                  <a:pt x="801" y="252"/>
                </a:cubicBezTo>
                <a:cubicBezTo>
                  <a:pt x="799" y="250"/>
                  <a:pt x="800" y="252"/>
                  <a:pt x="799" y="251"/>
                </a:cubicBezTo>
                <a:cubicBezTo>
                  <a:pt x="800" y="252"/>
                  <a:pt x="801" y="254"/>
                  <a:pt x="802" y="256"/>
                </a:cubicBezTo>
                <a:cubicBezTo>
                  <a:pt x="800" y="254"/>
                  <a:pt x="800" y="256"/>
                  <a:pt x="799" y="255"/>
                </a:cubicBezTo>
                <a:cubicBezTo>
                  <a:pt x="799" y="256"/>
                  <a:pt x="800" y="257"/>
                  <a:pt x="800" y="258"/>
                </a:cubicBezTo>
                <a:cubicBezTo>
                  <a:pt x="798" y="257"/>
                  <a:pt x="797" y="261"/>
                  <a:pt x="794" y="257"/>
                </a:cubicBezTo>
                <a:cubicBezTo>
                  <a:pt x="794" y="258"/>
                  <a:pt x="795" y="260"/>
                  <a:pt x="794" y="260"/>
                </a:cubicBezTo>
                <a:cubicBezTo>
                  <a:pt x="792" y="255"/>
                  <a:pt x="791" y="256"/>
                  <a:pt x="790" y="256"/>
                </a:cubicBezTo>
                <a:cubicBezTo>
                  <a:pt x="792" y="259"/>
                  <a:pt x="794" y="261"/>
                  <a:pt x="795" y="265"/>
                </a:cubicBezTo>
                <a:cubicBezTo>
                  <a:pt x="793" y="262"/>
                  <a:pt x="795" y="266"/>
                  <a:pt x="793" y="262"/>
                </a:cubicBezTo>
                <a:cubicBezTo>
                  <a:pt x="792" y="267"/>
                  <a:pt x="790" y="268"/>
                  <a:pt x="787" y="266"/>
                </a:cubicBezTo>
                <a:cubicBezTo>
                  <a:pt x="786" y="263"/>
                  <a:pt x="784" y="260"/>
                  <a:pt x="784" y="259"/>
                </a:cubicBezTo>
                <a:cubicBezTo>
                  <a:pt x="784" y="258"/>
                  <a:pt x="783" y="258"/>
                  <a:pt x="783" y="257"/>
                </a:cubicBezTo>
                <a:cubicBezTo>
                  <a:pt x="783" y="257"/>
                  <a:pt x="783" y="258"/>
                  <a:pt x="784" y="259"/>
                </a:cubicBezTo>
                <a:cubicBezTo>
                  <a:pt x="783" y="258"/>
                  <a:pt x="782" y="256"/>
                  <a:pt x="782" y="255"/>
                </a:cubicBezTo>
                <a:close/>
                <a:moveTo>
                  <a:pt x="340" y="50"/>
                </a:moveTo>
                <a:cubicBezTo>
                  <a:pt x="338" y="51"/>
                  <a:pt x="336" y="51"/>
                  <a:pt x="336" y="51"/>
                </a:cubicBezTo>
                <a:cubicBezTo>
                  <a:pt x="338" y="51"/>
                  <a:pt x="340" y="51"/>
                  <a:pt x="340" y="50"/>
                </a:cubicBezTo>
                <a:close/>
                <a:moveTo>
                  <a:pt x="236" y="74"/>
                </a:moveTo>
                <a:cubicBezTo>
                  <a:pt x="236" y="74"/>
                  <a:pt x="235" y="75"/>
                  <a:pt x="235" y="74"/>
                </a:cubicBezTo>
                <a:cubicBezTo>
                  <a:pt x="234" y="75"/>
                  <a:pt x="233" y="75"/>
                  <a:pt x="233" y="76"/>
                </a:cubicBezTo>
                <a:cubicBezTo>
                  <a:pt x="236" y="75"/>
                  <a:pt x="230" y="77"/>
                  <a:pt x="232" y="77"/>
                </a:cubicBezTo>
                <a:cubicBezTo>
                  <a:pt x="234" y="76"/>
                  <a:pt x="235" y="75"/>
                  <a:pt x="236" y="74"/>
                </a:cubicBezTo>
                <a:close/>
                <a:moveTo>
                  <a:pt x="231" y="76"/>
                </a:moveTo>
                <a:cubicBezTo>
                  <a:pt x="232" y="75"/>
                  <a:pt x="233" y="76"/>
                  <a:pt x="234" y="74"/>
                </a:cubicBezTo>
                <a:cubicBezTo>
                  <a:pt x="234" y="75"/>
                  <a:pt x="236" y="72"/>
                  <a:pt x="237" y="71"/>
                </a:cubicBezTo>
                <a:cubicBezTo>
                  <a:pt x="233" y="73"/>
                  <a:pt x="233" y="74"/>
                  <a:pt x="231" y="76"/>
                </a:cubicBezTo>
                <a:close/>
                <a:moveTo>
                  <a:pt x="162" y="116"/>
                </a:moveTo>
                <a:cubicBezTo>
                  <a:pt x="164" y="115"/>
                  <a:pt x="164" y="115"/>
                  <a:pt x="164" y="115"/>
                </a:cubicBezTo>
                <a:cubicBezTo>
                  <a:pt x="162" y="115"/>
                  <a:pt x="165" y="114"/>
                  <a:pt x="167" y="112"/>
                </a:cubicBezTo>
                <a:cubicBezTo>
                  <a:pt x="165" y="113"/>
                  <a:pt x="164" y="114"/>
                  <a:pt x="164" y="114"/>
                </a:cubicBezTo>
                <a:cubicBezTo>
                  <a:pt x="167" y="111"/>
                  <a:pt x="164" y="113"/>
                  <a:pt x="165" y="111"/>
                </a:cubicBezTo>
                <a:cubicBezTo>
                  <a:pt x="164" y="112"/>
                  <a:pt x="162" y="113"/>
                  <a:pt x="162" y="114"/>
                </a:cubicBezTo>
                <a:cubicBezTo>
                  <a:pt x="168" y="110"/>
                  <a:pt x="160" y="115"/>
                  <a:pt x="162" y="114"/>
                </a:cubicBezTo>
                <a:cubicBezTo>
                  <a:pt x="166" y="112"/>
                  <a:pt x="161" y="116"/>
                  <a:pt x="162" y="116"/>
                </a:cubicBezTo>
                <a:close/>
                <a:moveTo>
                  <a:pt x="132" y="113"/>
                </a:moveTo>
                <a:cubicBezTo>
                  <a:pt x="134" y="112"/>
                  <a:pt x="135" y="111"/>
                  <a:pt x="134" y="111"/>
                </a:cubicBezTo>
                <a:cubicBezTo>
                  <a:pt x="132" y="113"/>
                  <a:pt x="132" y="113"/>
                  <a:pt x="132" y="113"/>
                </a:cubicBezTo>
                <a:close/>
                <a:moveTo>
                  <a:pt x="788" y="254"/>
                </a:moveTo>
                <a:cubicBezTo>
                  <a:pt x="788" y="256"/>
                  <a:pt x="790" y="259"/>
                  <a:pt x="791" y="260"/>
                </a:cubicBezTo>
                <a:cubicBezTo>
                  <a:pt x="790" y="258"/>
                  <a:pt x="789" y="255"/>
                  <a:pt x="788" y="254"/>
                </a:cubicBezTo>
                <a:close/>
                <a:moveTo>
                  <a:pt x="792" y="242"/>
                </a:moveTo>
                <a:cubicBezTo>
                  <a:pt x="793" y="245"/>
                  <a:pt x="794" y="247"/>
                  <a:pt x="796" y="250"/>
                </a:cubicBezTo>
                <a:cubicBezTo>
                  <a:pt x="797" y="249"/>
                  <a:pt x="792" y="240"/>
                  <a:pt x="790" y="237"/>
                </a:cubicBezTo>
                <a:cubicBezTo>
                  <a:pt x="790" y="239"/>
                  <a:pt x="794" y="244"/>
                  <a:pt x="795" y="246"/>
                </a:cubicBezTo>
                <a:cubicBezTo>
                  <a:pt x="794" y="246"/>
                  <a:pt x="793" y="243"/>
                  <a:pt x="792" y="242"/>
                </a:cubicBezTo>
                <a:close/>
                <a:moveTo>
                  <a:pt x="787" y="245"/>
                </a:moveTo>
                <a:cubicBezTo>
                  <a:pt x="787" y="245"/>
                  <a:pt x="787" y="247"/>
                  <a:pt x="786" y="246"/>
                </a:cubicBezTo>
                <a:cubicBezTo>
                  <a:pt x="788" y="248"/>
                  <a:pt x="789" y="252"/>
                  <a:pt x="790" y="253"/>
                </a:cubicBezTo>
                <a:cubicBezTo>
                  <a:pt x="789" y="250"/>
                  <a:pt x="788" y="247"/>
                  <a:pt x="787" y="245"/>
                </a:cubicBezTo>
                <a:close/>
                <a:moveTo>
                  <a:pt x="779" y="256"/>
                </a:moveTo>
                <a:cubicBezTo>
                  <a:pt x="779" y="256"/>
                  <a:pt x="776" y="252"/>
                  <a:pt x="777" y="255"/>
                </a:cubicBezTo>
                <a:cubicBezTo>
                  <a:pt x="778" y="255"/>
                  <a:pt x="778" y="255"/>
                  <a:pt x="779" y="257"/>
                </a:cubicBezTo>
                <a:cubicBezTo>
                  <a:pt x="779" y="258"/>
                  <a:pt x="779" y="258"/>
                  <a:pt x="779" y="258"/>
                </a:cubicBezTo>
                <a:cubicBezTo>
                  <a:pt x="780" y="258"/>
                  <a:pt x="780" y="258"/>
                  <a:pt x="779" y="256"/>
                </a:cubicBezTo>
                <a:close/>
                <a:moveTo>
                  <a:pt x="785" y="244"/>
                </a:moveTo>
                <a:cubicBezTo>
                  <a:pt x="787" y="249"/>
                  <a:pt x="783" y="241"/>
                  <a:pt x="784" y="244"/>
                </a:cubicBezTo>
                <a:cubicBezTo>
                  <a:pt x="786" y="246"/>
                  <a:pt x="784" y="246"/>
                  <a:pt x="785" y="247"/>
                </a:cubicBezTo>
                <a:cubicBezTo>
                  <a:pt x="785" y="246"/>
                  <a:pt x="787" y="249"/>
                  <a:pt x="787" y="249"/>
                </a:cubicBezTo>
                <a:cubicBezTo>
                  <a:pt x="786" y="247"/>
                  <a:pt x="786" y="245"/>
                  <a:pt x="785" y="244"/>
                </a:cubicBezTo>
                <a:close/>
                <a:moveTo>
                  <a:pt x="789" y="230"/>
                </a:moveTo>
                <a:cubicBezTo>
                  <a:pt x="790" y="231"/>
                  <a:pt x="791" y="232"/>
                  <a:pt x="792" y="233"/>
                </a:cubicBezTo>
                <a:cubicBezTo>
                  <a:pt x="790" y="230"/>
                  <a:pt x="789" y="228"/>
                  <a:pt x="790" y="229"/>
                </a:cubicBezTo>
                <a:cubicBezTo>
                  <a:pt x="788" y="225"/>
                  <a:pt x="789" y="224"/>
                  <a:pt x="787" y="222"/>
                </a:cubicBezTo>
                <a:cubicBezTo>
                  <a:pt x="787" y="222"/>
                  <a:pt x="787" y="224"/>
                  <a:pt x="786" y="224"/>
                </a:cubicBezTo>
                <a:cubicBezTo>
                  <a:pt x="788" y="225"/>
                  <a:pt x="788" y="226"/>
                  <a:pt x="789" y="227"/>
                </a:cubicBezTo>
                <a:cubicBezTo>
                  <a:pt x="789" y="228"/>
                  <a:pt x="789" y="229"/>
                  <a:pt x="789" y="229"/>
                </a:cubicBezTo>
                <a:cubicBezTo>
                  <a:pt x="788" y="226"/>
                  <a:pt x="787" y="226"/>
                  <a:pt x="785" y="224"/>
                </a:cubicBezTo>
                <a:cubicBezTo>
                  <a:pt x="787" y="227"/>
                  <a:pt x="786" y="227"/>
                  <a:pt x="785" y="226"/>
                </a:cubicBezTo>
                <a:cubicBezTo>
                  <a:pt x="787" y="230"/>
                  <a:pt x="786" y="228"/>
                  <a:pt x="787" y="231"/>
                </a:cubicBezTo>
                <a:cubicBezTo>
                  <a:pt x="788" y="231"/>
                  <a:pt x="789" y="234"/>
                  <a:pt x="790" y="235"/>
                </a:cubicBezTo>
                <a:cubicBezTo>
                  <a:pt x="790" y="235"/>
                  <a:pt x="792" y="237"/>
                  <a:pt x="791" y="235"/>
                </a:cubicBezTo>
                <a:cubicBezTo>
                  <a:pt x="790" y="235"/>
                  <a:pt x="790" y="233"/>
                  <a:pt x="789" y="232"/>
                </a:cubicBezTo>
                <a:cubicBezTo>
                  <a:pt x="789" y="232"/>
                  <a:pt x="790" y="235"/>
                  <a:pt x="789" y="233"/>
                </a:cubicBezTo>
                <a:cubicBezTo>
                  <a:pt x="789" y="233"/>
                  <a:pt x="787" y="230"/>
                  <a:pt x="788" y="230"/>
                </a:cubicBezTo>
                <a:cubicBezTo>
                  <a:pt x="789" y="232"/>
                  <a:pt x="790" y="234"/>
                  <a:pt x="792" y="235"/>
                </a:cubicBezTo>
                <a:cubicBezTo>
                  <a:pt x="791" y="234"/>
                  <a:pt x="789" y="231"/>
                  <a:pt x="789" y="230"/>
                </a:cubicBezTo>
                <a:close/>
                <a:moveTo>
                  <a:pt x="788" y="235"/>
                </a:moveTo>
                <a:cubicBezTo>
                  <a:pt x="788" y="233"/>
                  <a:pt x="786" y="229"/>
                  <a:pt x="785" y="229"/>
                </a:cubicBezTo>
                <a:cubicBezTo>
                  <a:pt x="787" y="231"/>
                  <a:pt x="787" y="234"/>
                  <a:pt x="788" y="235"/>
                </a:cubicBezTo>
                <a:close/>
                <a:moveTo>
                  <a:pt x="756" y="236"/>
                </a:moveTo>
                <a:cubicBezTo>
                  <a:pt x="755" y="236"/>
                  <a:pt x="757" y="239"/>
                  <a:pt x="758" y="240"/>
                </a:cubicBezTo>
                <a:cubicBezTo>
                  <a:pt x="760" y="241"/>
                  <a:pt x="759" y="242"/>
                  <a:pt x="760" y="244"/>
                </a:cubicBezTo>
                <a:cubicBezTo>
                  <a:pt x="760" y="243"/>
                  <a:pt x="762" y="245"/>
                  <a:pt x="761" y="242"/>
                </a:cubicBezTo>
                <a:cubicBezTo>
                  <a:pt x="759" y="241"/>
                  <a:pt x="759" y="241"/>
                  <a:pt x="756" y="236"/>
                </a:cubicBezTo>
                <a:close/>
                <a:moveTo>
                  <a:pt x="780" y="220"/>
                </a:moveTo>
                <a:cubicBezTo>
                  <a:pt x="781" y="222"/>
                  <a:pt x="781" y="223"/>
                  <a:pt x="782" y="225"/>
                </a:cubicBezTo>
                <a:cubicBezTo>
                  <a:pt x="783" y="226"/>
                  <a:pt x="784" y="227"/>
                  <a:pt x="785" y="228"/>
                </a:cubicBezTo>
                <a:cubicBezTo>
                  <a:pt x="783" y="225"/>
                  <a:pt x="782" y="222"/>
                  <a:pt x="780" y="220"/>
                </a:cubicBezTo>
                <a:close/>
                <a:moveTo>
                  <a:pt x="787" y="219"/>
                </a:moveTo>
                <a:cubicBezTo>
                  <a:pt x="786" y="219"/>
                  <a:pt x="786" y="220"/>
                  <a:pt x="787" y="221"/>
                </a:cubicBezTo>
                <a:cubicBezTo>
                  <a:pt x="787" y="221"/>
                  <a:pt x="789" y="225"/>
                  <a:pt x="789" y="223"/>
                </a:cubicBezTo>
                <a:cubicBezTo>
                  <a:pt x="787" y="221"/>
                  <a:pt x="787" y="220"/>
                  <a:pt x="787" y="219"/>
                </a:cubicBezTo>
                <a:close/>
                <a:moveTo>
                  <a:pt x="781" y="226"/>
                </a:moveTo>
                <a:cubicBezTo>
                  <a:pt x="781" y="227"/>
                  <a:pt x="780" y="223"/>
                  <a:pt x="779" y="224"/>
                </a:cubicBezTo>
                <a:cubicBezTo>
                  <a:pt x="780" y="224"/>
                  <a:pt x="780" y="225"/>
                  <a:pt x="779" y="225"/>
                </a:cubicBezTo>
                <a:cubicBezTo>
                  <a:pt x="781" y="228"/>
                  <a:pt x="783" y="228"/>
                  <a:pt x="781" y="226"/>
                </a:cubicBezTo>
                <a:close/>
                <a:moveTo>
                  <a:pt x="760" y="233"/>
                </a:moveTo>
                <a:cubicBezTo>
                  <a:pt x="761" y="237"/>
                  <a:pt x="756" y="230"/>
                  <a:pt x="756" y="233"/>
                </a:cubicBezTo>
                <a:cubicBezTo>
                  <a:pt x="758" y="234"/>
                  <a:pt x="760" y="235"/>
                  <a:pt x="762" y="237"/>
                </a:cubicBezTo>
                <a:cubicBezTo>
                  <a:pt x="761" y="235"/>
                  <a:pt x="761" y="233"/>
                  <a:pt x="760" y="233"/>
                </a:cubicBezTo>
                <a:close/>
                <a:moveTo>
                  <a:pt x="754" y="232"/>
                </a:moveTo>
                <a:cubicBezTo>
                  <a:pt x="755" y="231"/>
                  <a:pt x="756" y="235"/>
                  <a:pt x="757" y="236"/>
                </a:cubicBezTo>
                <a:cubicBezTo>
                  <a:pt x="757" y="234"/>
                  <a:pt x="753" y="229"/>
                  <a:pt x="754" y="232"/>
                </a:cubicBezTo>
                <a:close/>
                <a:moveTo>
                  <a:pt x="747" y="236"/>
                </a:moveTo>
                <a:cubicBezTo>
                  <a:pt x="746" y="236"/>
                  <a:pt x="748" y="238"/>
                  <a:pt x="748" y="239"/>
                </a:cubicBezTo>
                <a:cubicBezTo>
                  <a:pt x="749" y="239"/>
                  <a:pt x="749" y="240"/>
                  <a:pt x="749" y="239"/>
                </a:cubicBezTo>
                <a:cubicBezTo>
                  <a:pt x="748" y="239"/>
                  <a:pt x="748" y="237"/>
                  <a:pt x="747" y="236"/>
                </a:cubicBezTo>
                <a:close/>
                <a:moveTo>
                  <a:pt x="753" y="170"/>
                </a:moveTo>
                <a:cubicBezTo>
                  <a:pt x="752" y="170"/>
                  <a:pt x="752" y="170"/>
                  <a:pt x="753" y="172"/>
                </a:cubicBezTo>
                <a:cubicBezTo>
                  <a:pt x="754" y="172"/>
                  <a:pt x="755" y="172"/>
                  <a:pt x="756" y="173"/>
                </a:cubicBezTo>
                <a:cubicBezTo>
                  <a:pt x="754" y="172"/>
                  <a:pt x="753" y="171"/>
                  <a:pt x="753" y="170"/>
                </a:cubicBezTo>
                <a:close/>
                <a:moveTo>
                  <a:pt x="747" y="163"/>
                </a:moveTo>
                <a:cubicBezTo>
                  <a:pt x="746" y="162"/>
                  <a:pt x="745" y="163"/>
                  <a:pt x="746" y="165"/>
                </a:cubicBezTo>
                <a:cubicBezTo>
                  <a:pt x="746" y="164"/>
                  <a:pt x="749" y="168"/>
                  <a:pt x="749" y="167"/>
                </a:cubicBezTo>
                <a:cubicBezTo>
                  <a:pt x="746" y="163"/>
                  <a:pt x="748" y="165"/>
                  <a:pt x="747" y="163"/>
                </a:cubicBezTo>
                <a:close/>
                <a:moveTo>
                  <a:pt x="726" y="156"/>
                </a:moveTo>
                <a:cubicBezTo>
                  <a:pt x="725" y="156"/>
                  <a:pt x="728" y="159"/>
                  <a:pt x="729" y="160"/>
                </a:cubicBezTo>
                <a:cubicBezTo>
                  <a:pt x="730" y="160"/>
                  <a:pt x="728" y="158"/>
                  <a:pt x="726" y="156"/>
                </a:cubicBezTo>
                <a:close/>
                <a:moveTo>
                  <a:pt x="723" y="152"/>
                </a:moveTo>
                <a:cubicBezTo>
                  <a:pt x="722" y="152"/>
                  <a:pt x="721" y="151"/>
                  <a:pt x="721" y="150"/>
                </a:cubicBezTo>
                <a:cubicBezTo>
                  <a:pt x="720" y="150"/>
                  <a:pt x="720" y="151"/>
                  <a:pt x="721" y="152"/>
                </a:cubicBezTo>
                <a:cubicBezTo>
                  <a:pt x="722" y="151"/>
                  <a:pt x="725" y="155"/>
                  <a:pt x="724" y="153"/>
                </a:cubicBezTo>
                <a:cubicBezTo>
                  <a:pt x="723" y="153"/>
                  <a:pt x="723" y="153"/>
                  <a:pt x="723" y="152"/>
                </a:cubicBezTo>
                <a:close/>
                <a:moveTo>
                  <a:pt x="726" y="146"/>
                </a:moveTo>
                <a:cubicBezTo>
                  <a:pt x="727" y="147"/>
                  <a:pt x="726" y="147"/>
                  <a:pt x="728" y="149"/>
                </a:cubicBezTo>
                <a:cubicBezTo>
                  <a:pt x="729" y="150"/>
                  <a:pt x="727" y="147"/>
                  <a:pt x="726" y="146"/>
                </a:cubicBezTo>
                <a:close/>
                <a:moveTo>
                  <a:pt x="717" y="154"/>
                </a:moveTo>
                <a:cubicBezTo>
                  <a:pt x="718" y="156"/>
                  <a:pt x="715" y="152"/>
                  <a:pt x="714" y="152"/>
                </a:cubicBezTo>
                <a:cubicBezTo>
                  <a:pt x="714" y="153"/>
                  <a:pt x="716" y="154"/>
                  <a:pt x="717" y="156"/>
                </a:cubicBezTo>
                <a:cubicBezTo>
                  <a:pt x="718" y="156"/>
                  <a:pt x="718" y="155"/>
                  <a:pt x="717" y="154"/>
                </a:cubicBezTo>
                <a:close/>
                <a:moveTo>
                  <a:pt x="723" y="138"/>
                </a:moveTo>
                <a:cubicBezTo>
                  <a:pt x="726" y="140"/>
                  <a:pt x="727" y="142"/>
                  <a:pt x="728" y="143"/>
                </a:cubicBezTo>
                <a:cubicBezTo>
                  <a:pt x="727" y="141"/>
                  <a:pt x="725" y="139"/>
                  <a:pt x="723" y="138"/>
                </a:cubicBezTo>
                <a:close/>
                <a:moveTo>
                  <a:pt x="723" y="139"/>
                </a:moveTo>
                <a:cubicBezTo>
                  <a:pt x="723" y="138"/>
                  <a:pt x="722" y="137"/>
                  <a:pt x="721" y="137"/>
                </a:cubicBezTo>
                <a:cubicBezTo>
                  <a:pt x="720" y="136"/>
                  <a:pt x="720" y="136"/>
                  <a:pt x="720" y="137"/>
                </a:cubicBezTo>
                <a:cubicBezTo>
                  <a:pt x="721" y="139"/>
                  <a:pt x="722" y="140"/>
                  <a:pt x="723" y="141"/>
                </a:cubicBezTo>
                <a:cubicBezTo>
                  <a:pt x="722" y="139"/>
                  <a:pt x="720" y="138"/>
                  <a:pt x="721" y="137"/>
                </a:cubicBezTo>
                <a:cubicBezTo>
                  <a:pt x="723" y="139"/>
                  <a:pt x="724" y="140"/>
                  <a:pt x="725" y="140"/>
                </a:cubicBezTo>
                <a:cubicBezTo>
                  <a:pt x="724" y="139"/>
                  <a:pt x="724" y="139"/>
                  <a:pt x="723" y="139"/>
                </a:cubicBezTo>
                <a:close/>
                <a:moveTo>
                  <a:pt x="722" y="140"/>
                </a:moveTo>
                <a:cubicBezTo>
                  <a:pt x="719" y="137"/>
                  <a:pt x="719" y="137"/>
                  <a:pt x="719" y="137"/>
                </a:cubicBezTo>
                <a:cubicBezTo>
                  <a:pt x="718" y="137"/>
                  <a:pt x="720" y="140"/>
                  <a:pt x="721" y="141"/>
                </a:cubicBezTo>
                <a:cubicBezTo>
                  <a:pt x="722" y="141"/>
                  <a:pt x="722" y="141"/>
                  <a:pt x="722" y="140"/>
                </a:cubicBezTo>
                <a:close/>
                <a:moveTo>
                  <a:pt x="721" y="134"/>
                </a:moveTo>
                <a:cubicBezTo>
                  <a:pt x="720" y="134"/>
                  <a:pt x="719" y="134"/>
                  <a:pt x="719" y="134"/>
                </a:cubicBezTo>
                <a:cubicBezTo>
                  <a:pt x="723" y="138"/>
                  <a:pt x="724" y="137"/>
                  <a:pt x="721" y="134"/>
                </a:cubicBezTo>
                <a:close/>
                <a:moveTo>
                  <a:pt x="714" y="136"/>
                </a:moveTo>
                <a:cubicBezTo>
                  <a:pt x="715" y="135"/>
                  <a:pt x="715" y="135"/>
                  <a:pt x="714" y="134"/>
                </a:cubicBezTo>
                <a:cubicBezTo>
                  <a:pt x="713" y="133"/>
                  <a:pt x="712" y="134"/>
                  <a:pt x="714" y="136"/>
                </a:cubicBezTo>
                <a:close/>
                <a:moveTo>
                  <a:pt x="697" y="113"/>
                </a:moveTo>
                <a:cubicBezTo>
                  <a:pt x="698" y="114"/>
                  <a:pt x="698" y="113"/>
                  <a:pt x="697" y="113"/>
                </a:cubicBezTo>
                <a:cubicBezTo>
                  <a:pt x="696" y="113"/>
                  <a:pt x="694" y="110"/>
                  <a:pt x="693" y="110"/>
                </a:cubicBezTo>
                <a:cubicBezTo>
                  <a:pt x="695" y="112"/>
                  <a:pt x="698" y="116"/>
                  <a:pt x="700" y="117"/>
                </a:cubicBezTo>
                <a:cubicBezTo>
                  <a:pt x="699" y="116"/>
                  <a:pt x="696" y="113"/>
                  <a:pt x="697" y="113"/>
                </a:cubicBezTo>
                <a:close/>
                <a:moveTo>
                  <a:pt x="662" y="153"/>
                </a:moveTo>
                <a:cubicBezTo>
                  <a:pt x="663" y="154"/>
                  <a:pt x="665" y="156"/>
                  <a:pt x="666" y="156"/>
                </a:cubicBezTo>
                <a:cubicBezTo>
                  <a:pt x="665" y="155"/>
                  <a:pt x="663" y="152"/>
                  <a:pt x="662" y="153"/>
                </a:cubicBezTo>
                <a:close/>
                <a:moveTo>
                  <a:pt x="685" y="103"/>
                </a:moveTo>
                <a:cubicBezTo>
                  <a:pt x="687" y="104"/>
                  <a:pt x="686" y="104"/>
                  <a:pt x="687" y="105"/>
                </a:cubicBezTo>
                <a:cubicBezTo>
                  <a:pt x="688" y="106"/>
                  <a:pt x="689" y="106"/>
                  <a:pt x="689" y="106"/>
                </a:cubicBezTo>
                <a:cubicBezTo>
                  <a:pt x="688" y="105"/>
                  <a:pt x="687" y="103"/>
                  <a:pt x="685" y="103"/>
                </a:cubicBezTo>
                <a:close/>
                <a:moveTo>
                  <a:pt x="599" y="49"/>
                </a:moveTo>
                <a:cubicBezTo>
                  <a:pt x="600" y="50"/>
                  <a:pt x="603" y="51"/>
                  <a:pt x="603" y="50"/>
                </a:cubicBezTo>
                <a:cubicBezTo>
                  <a:pt x="600" y="49"/>
                  <a:pt x="601" y="50"/>
                  <a:pt x="599" y="49"/>
                </a:cubicBezTo>
                <a:close/>
                <a:moveTo>
                  <a:pt x="579" y="43"/>
                </a:moveTo>
                <a:cubicBezTo>
                  <a:pt x="579" y="42"/>
                  <a:pt x="584" y="44"/>
                  <a:pt x="581" y="43"/>
                </a:cubicBezTo>
                <a:cubicBezTo>
                  <a:pt x="581" y="43"/>
                  <a:pt x="576" y="41"/>
                  <a:pt x="579" y="43"/>
                </a:cubicBezTo>
                <a:close/>
                <a:moveTo>
                  <a:pt x="568" y="37"/>
                </a:moveTo>
                <a:cubicBezTo>
                  <a:pt x="568" y="36"/>
                  <a:pt x="570" y="37"/>
                  <a:pt x="571" y="38"/>
                </a:cubicBezTo>
                <a:cubicBezTo>
                  <a:pt x="573" y="38"/>
                  <a:pt x="568" y="36"/>
                  <a:pt x="567" y="36"/>
                </a:cubicBezTo>
                <a:cubicBezTo>
                  <a:pt x="570" y="37"/>
                  <a:pt x="565" y="36"/>
                  <a:pt x="568" y="37"/>
                </a:cubicBezTo>
                <a:close/>
                <a:moveTo>
                  <a:pt x="562" y="33"/>
                </a:moveTo>
                <a:cubicBezTo>
                  <a:pt x="563" y="34"/>
                  <a:pt x="563" y="33"/>
                  <a:pt x="565" y="33"/>
                </a:cubicBezTo>
                <a:cubicBezTo>
                  <a:pt x="567" y="35"/>
                  <a:pt x="567" y="35"/>
                  <a:pt x="567" y="35"/>
                </a:cubicBezTo>
                <a:cubicBezTo>
                  <a:pt x="570" y="35"/>
                  <a:pt x="558" y="30"/>
                  <a:pt x="562" y="33"/>
                </a:cubicBezTo>
                <a:close/>
                <a:moveTo>
                  <a:pt x="533" y="22"/>
                </a:moveTo>
                <a:cubicBezTo>
                  <a:pt x="531" y="22"/>
                  <a:pt x="527" y="19"/>
                  <a:pt x="523" y="19"/>
                </a:cubicBezTo>
                <a:cubicBezTo>
                  <a:pt x="524" y="20"/>
                  <a:pt x="519" y="18"/>
                  <a:pt x="519" y="19"/>
                </a:cubicBezTo>
                <a:cubicBezTo>
                  <a:pt x="522" y="20"/>
                  <a:pt x="520" y="20"/>
                  <a:pt x="524" y="21"/>
                </a:cubicBezTo>
                <a:cubicBezTo>
                  <a:pt x="522" y="19"/>
                  <a:pt x="526" y="20"/>
                  <a:pt x="528" y="20"/>
                </a:cubicBezTo>
                <a:cubicBezTo>
                  <a:pt x="529" y="21"/>
                  <a:pt x="532" y="22"/>
                  <a:pt x="535" y="23"/>
                </a:cubicBezTo>
                <a:cubicBezTo>
                  <a:pt x="534" y="23"/>
                  <a:pt x="535" y="22"/>
                  <a:pt x="533" y="22"/>
                </a:cubicBezTo>
                <a:close/>
                <a:moveTo>
                  <a:pt x="513" y="21"/>
                </a:moveTo>
                <a:cubicBezTo>
                  <a:pt x="515" y="21"/>
                  <a:pt x="520" y="24"/>
                  <a:pt x="520" y="23"/>
                </a:cubicBezTo>
                <a:cubicBezTo>
                  <a:pt x="516" y="22"/>
                  <a:pt x="514" y="21"/>
                  <a:pt x="513" y="21"/>
                </a:cubicBezTo>
                <a:close/>
                <a:moveTo>
                  <a:pt x="499" y="13"/>
                </a:moveTo>
                <a:cubicBezTo>
                  <a:pt x="501" y="14"/>
                  <a:pt x="499" y="14"/>
                  <a:pt x="502" y="15"/>
                </a:cubicBezTo>
                <a:cubicBezTo>
                  <a:pt x="501" y="14"/>
                  <a:pt x="504" y="14"/>
                  <a:pt x="502" y="14"/>
                </a:cubicBezTo>
                <a:cubicBezTo>
                  <a:pt x="502" y="14"/>
                  <a:pt x="499" y="13"/>
                  <a:pt x="499" y="13"/>
                </a:cubicBezTo>
                <a:close/>
                <a:moveTo>
                  <a:pt x="497" y="13"/>
                </a:moveTo>
                <a:cubicBezTo>
                  <a:pt x="502" y="15"/>
                  <a:pt x="497" y="14"/>
                  <a:pt x="497" y="15"/>
                </a:cubicBezTo>
                <a:cubicBezTo>
                  <a:pt x="499" y="15"/>
                  <a:pt x="500" y="16"/>
                  <a:pt x="501" y="16"/>
                </a:cubicBezTo>
                <a:cubicBezTo>
                  <a:pt x="500" y="15"/>
                  <a:pt x="499" y="13"/>
                  <a:pt x="497" y="13"/>
                </a:cubicBezTo>
                <a:close/>
                <a:moveTo>
                  <a:pt x="494" y="15"/>
                </a:moveTo>
                <a:cubicBezTo>
                  <a:pt x="494" y="14"/>
                  <a:pt x="496" y="15"/>
                  <a:pt x="496" y="14"/>
                </a:cubicBezTo>
                <a:cubicBezTo>
                  <a:pt x="492" y="13"/>
                  <a:pt x="493" y="14"/>
                  <a:pt x="494" y="15"/>
                </a:cubicBezTo>
                <a:close/>
                <a:moveTo>
                  <a:pt x="441" y="7"/>
                </a:moveTo>
                <a:cubicBezTo>
                  <a:pt x="441" y="7"/>
                  <a:pt x="443" y="7"/>
                  <a:pt x="445" y="7"/>
                </a:cubicBezTo>
                <a:cubicBezTo>
                  <a:pt x="444" y="7"/>
                  <a:pt x="445" y="7"/>
                  <a:pt x="444" y="7"/>
                </a:cubicBezTo>
                <a:cubicBezTo>
                  <a:pt x="444" y="7"/>
                  <a:pt x="439" y="7"/>
                  <a:pt x="441" y="7"/>
                </a:cubicBezTo>
                <a:close/>
                <a:moveTo>
                  <a:pt x="436" y="6"/>
                </a:moveTo>
                <a:cubicBezTo>
                  <a:pt x="433" y="6"/>
                  <a:pt x="434" y="5"/>
                  <a:pt x="431" y="6"/>
                </a:cubicBezTo>
                <a:cubicBezTo>
                  <a:pt x="431" y="6"/>
                  <a:pt x="433" y="6"/>
                  <a:pt x="432" y="7"/>
                </a:cubicBezTo>
                <a:cubicBezTo>
                  <a:pt x="434" y="7"/>
                  <a:pt x="436" y="8"/>
                  <a:pt x="437" y="7"/>
                </a:cubicBezTo>
                <a:cubicBezTo>
                  <a:pt x="432" y="7"/>
                  <a:pt x="433" y="6"/>
                  <a:pt x="436" y="6"/>
                </a:cubicBezTo>
                <a:close/>
                <a:moveTo>
                  <a:pt x="424" y="8"/>
                </a:moveTo>
                <a:cubicBezTo>
                  <a:pt x="420" y="7"/>
                  <a:pt x="426" y="6"/>
                  <a:pt x="421" y="7"/>
                </a:cubicBezTo>
                <a:cubicBezTo>
                  <a:pt x="423" y="7"/>
                  <a:pt x="420" y="8"/>
                  <a:pt x="424" y="8"/>
                </a:cubicBezTo>
                <a:close/>
                <a:moveTo>
                  <a:pt x="415" y="4"/>
                </a:moveTo>
                <a:cubicBezTo>
                  <a:pt x="415" y="4"/>
                  <a:pt x="414" y="4"/>
                  <a:pt x="413" y="4"/>
                </a:cubicBezTo>
                <a:cubicBezTo>
                  <a:pt x="415" y="4"/>
                  <a:pt x="417" y="5"/>
                  <a:pt x="420" y="5"/>
                </a:cubicBezTo>
                <a:cubicBezTo>
                  <a:pt x="420" y="4"/>
                  <a:pt x="417" y="4"/>
                  <a:pt x="415" y="4"/>
                </a:cubicBezTo>
                <a:close/>
                <a:moveTo>
                  <a:pt x="417" y="5"/>
                </a:moveTo>
                <a:cubicBezTo>
                  <a:pt x="417" y="6"/>
                  <a:pt x="414" y="6"/>
                  <a:pt x="412" y="5"/>
                </a:cubicBezTo>
                <a:cubicBezTo>
                  <a:pt x="412" y="6"/>
                  <a:pt x="415" y="6"/>
                  <a:pt x="416" y="7"/>
                </a:cubicBezTo>
                <a:cubicBezTo>
                  <a:pt x="416" y="7"/>
                  <a:pt x="417" y="7"/>
                  <a:pt x="418" y="7"/>
                </a:cubicBezTo>
                <a:cubicBezTo>
                  <a:pt x="413" y="6"/>
                  <a:pt x="418" y="6"/>
                  <a:pt x="419" y="6"/>
                </a:cubicBezTo>
                <a:cubicBezTo>
                  <a:pt x="419" y="6"/>
                  <a:pt x="419" y="5"/>
                  <a:pt x="417" y="5"/>
                </a:cubicBezTo>
                <a:close/>
                <a:moveTo>
                  <a:pt x="412" y="4"/>
                </a:moveTo>
                <a:cubicBezTo>
                  <a:pt x="409" y="4"/>
                  <a:pt x="409" y="5"/>
                  <a:pt x="410" y="5"/>
                </a:cubicBezTo>
                <a:cubicBezTo>
                  <a:pt x="409" y="4"/>
                  <a:pt x="414" y="5"/>
                  <a:pt x="413" y="5"/>
                </a:cubicBezTo>
                <a:cubicBezTo>
                  <a:pt x="410" y="4"/>
                  <a:pt x="413" y="4"/>
                  <a:pt x="412" y="4"/>
                </a:cubicBezTo>
                <a:close/>
                <a:moveTo>
                  <a:pt x="409" y="5"/>
                </a:moveTo>
                <a:cubicBezTo>
                  <a:pt x="405" y="5"/>
                  <a:pt x="405" y="5"/>
                  <a:pt x="405" y="5"/>
                </a:cubicBezTo>
                <a:cubicBezTo>
                  <a:pt x="404" y="6"/>
                  <a:pt x="408" y="6"/>
                  <a:pt x="407" y="7"/>
                </a:cubicBezTo>
                <a:cubicBezTo>
                  <a:pt x="409" y="7"/>
                  <a:pt x="409" y="7"/>
                  <a:pt x="412" y="8"/>
                </a:cubicBezTo>
                <a:cubicBezTo>
                  <a:pt x="411" y="7"/>
                  <a:pt x="404" y="6"/>
                  <a:pt x="409" y="5"/>
                </a:cubicBezTo>
                <a:close/>
                <a:moveTo>
                  <a:pt x="391" y="7"/>
                </a:moveTo>
                <a:cubicBezTo>
                  <a:pt x="393" y="7"/>
                  <a:pt x="395" y="7"/>
                  <a:pt x="397" y="7"/>
                </a:cubicBezTo>
                <a:cubicBezTo>
                  <a:pt x="397" y="7"/>
                  <a:pt x="397" y="7"/>
                  <a:pt x="397" y="7"/>
                </a:cubicBezTo>
                <a:cubicBezTo>
                  <a:pt x="395" y="7"/>
                  <a:pt x="393" y="7"/>
                  <a:pt x="391" y="7"/>
                </a:cubicBezTo>
                <a:close/>
                <a:moveTo>
                  <a:pt x="376" y="46"/>
                </a:moveTo>
                <a:cubicBezTo>
                  <a:pt x="376" y="47"/>
                  <a:pt x="379" y="47"/>
                  <a:pt x="380" y="47"/>
                </a:cubicBezTo>
                <a:cubicBezTo>
                  <a:pt x="378" y="47"/>
                  <a:pt x="378" y="46"/>
                  <a:pt x="376" y="46"/>
                </a:cubicBezTo>
                <a:close/>
                <a:moveTo>
                  <a:pt x="354" y="47"/>
                </a:moveTo>
                <a:cubicBezTo>
                  <a:pt x="353" y="48"/>
                  <a:pt x="359" y="47"/>
                  <a:pt x="359" y="47"/>
                </a:cubicBezTo>
                <a:cubicBezTo>
                  <a:pt x="357" y="47"/>
                  <a:pt x="357" y="46"/>
                  <a:pt x="354" y="47"/>
                </a:cubicBezTo>
                <a:close/>
                <a:moveTo>
                  <a:pt x="323" y="15"/>
                </a:moveTo>
                <a:cubicBezTo>
                  <a:pt x="323" y="16"/>
                  <a:pt x="322" y="16"/>
                  <a:pt x="324" y="16"/>
                </a:cubicBezTo>
                <a:cubicBezTo>
                  <a:pt x="326" y="16"/>
                  <a:pt x="326" y="15"/>
                  <a:pt x="323" y="15"/>
                </a:cubicBezTo>
                <a:close/>
                <a:moveTo>
                  <a:pt x="325" y="47"/>
                </a:moveTo>
                <a:cubicBezTo>
                  <a:pt x="324" y="48"/>
                  <a:pt x="328" y="47"/>
                  <a:pt x="329" y="46"/>
                </a:cubicBezTo>
                <a:cubicBezTo>
                  <a:pt x="327" y="47"/>
                  <a:pt x="327" y="46"/>
                  <a:pt x="325" y="47"/>
                </a:cubicBezTo>
                <a:close/>
                <a:moveTo>
                  <a:pt x="321" y="51"/>
                </a:moveTo>
                <a:cubicBezTo>
                  <a:pt x="324" y="50"/>
                  <a:pt x="323" y="50"/>
                  <a:pt x="321" y="51"/>
                </a:cubicBezTo>
                <a:cubicBezTo>
                  <a:pt x="323" y="51"/>
                  <a:pt x="325" y="50"/>
                  <a:pt x="327" y="50"/>
                </a:cubicBezTo>
                <a:cubicBezTo>
                  <a:pt x="328" y="50"/>
                  <a:pt x="328" y="49"/>
                  <a:pt x="328" y="49"/>
                </a:cubicBezTo>
                <a:cubicBezTo>
                  <a:pt x="325" y="50"/>
                  <a:pt x="321" y="49"/>
                  <a:pt x="321" y="51"/>
                </a:cubicBezTo>
                <a:close/>
                <a:moveTo>
                  <a:pt x="316" y="18"/>
                </a:moveTo>
                <a:cubicBezTo>
                  <a:pt x="319" y="17"/>
                  <a:pt x="317" y="18"/>
                  <a:pt x="320" y="18"/>
                </a:cubicBezTo>
                <a:cubicBezTo>
                  <a:pt x="319" y="17"/>
                  <a:pt x="321" y="17"/>
                  <a:pt x="321" y="16"/>
                </a:cubicBezTo>
                <a:cubicBezTo>
                  <a:pt x="318" y="17"/>
                  <a:pt x="319" y="17"/>
                  <a:pt x="317" y="17"/>
                </a:cubicBezTo>
                <a:cubicBezTo>
                  <a:pt x="317" y="17"/>
                  <a:pt x="317" y="17"/>
                  <a:pt x="316" y="18"/>
                </a:cubicBezTo>
                <a:close/>
                <a:moveTo>
                  <a:pt x="311" y="35"/>
                </a:moveTo>
                <a:cubicBezTo>
                  <a:pt x="312" y="34"/>
                  <a:pt x="316" y="34"/>
                  <a:pt x="315" y="34"/>
                </a:cubicBezTo>
                <a:cubicBezTo>
                  <a:pt x="314" y="34"/>
                  <a:pt x="308" y="35"/>
                  <a:pt x="311" y="35"/>
                </a:cubicBezTo>
                <a:close/>
                <a:moveTo>
                  <a:pt x="314" y="49"/>
                </a:moveTo>
                <a:cubicBezTo>
                  <a:pt x="314" y="50"/>
                  <a:pt x="318" y="49"/>
                  <a:pt x="318" y="49"/>
                </a:cubicBezTo>
                <a:lnTo>
                  <a:pt x="314" y="49"/>
                </a:lnTo>
                <a:close/>
                <a:moveTo>
                  <a:pt x="308" y="47"/>
                </a:moveTo>
                <a:cubicBezTo>
                  <a:pt x="308" y="48"/>
                  <a:pt x="314" y="46"/>
                  <a:pt x="315" y="46"/>
                </a:cubicBezTo>
                <a:cubicBezTo>
                  <a:pt x="315" y="46"/>
                  <a:pt x="315" y="45"/>
                  <a:pt x="316" y="45"/>
                </a:cubicBezTo>
                <a:cubicBezTo>
                  <a:pt x="313" y="46"/>
                  <a:pt x="309" y="47"/>
                  <a:pt x="308" y="47"/>
                </a:cubicBezTo>
                <a:close/>
                <a:moveTo>
                  <a:pt x="302" y="21"/>
                </a:moveTo>
                <a:cubicBezTo>
                  <a:pt x="305" y="21"/>
                  <a:pt x="305" y="20"/>
                  <a:pt x="306" y="20"/>
                </a:cubicBezTo>
                <a:cubicBezTo>
                  <a:pt x="306" y="19"/>
                  <a:pt x="307" y="19"/>
                  <a:pt x="307" y="19"/>
                </a:cubicBezTo>
                <a:cubicBezTo>
                  <a:pt x="304" y="20"/>
                  <a:pt x="303" y="20"/>
                  <a:pt x="302" y="21"/>
                </a:cubicBezTo>
                <a:close/>
                <a:moveTo>
                  <a:pt x="314" y="52"/>
                </a:moveTo>
                <a:cubicBezTo>
                  <a:pt x="313" y="52"/>
                  <a:pt x="311" y="53"/>
                  <a:pt x="311" y="53"/>
                </a:cubicBezTo>
                <a:cubicBezTo>
                  <a:pt x="314" y="52"/>
                  <a:pt x="313" y="53"/>
                  <a:pt x="315" y="52"/>
                </a:cubicBezTo>
                <a:cubicBezTo>
                  <a:pt x="315" y="52"/>
                  <a:pt x="315" y="52"/>
                  <a:pt x="314" y="52"/>
                </a:cubicBezTo>
                <a:close/>
                <a:moveTo>
                  <a:pt x="309" y="42"/>
                </a:moveTo>
                <a:cubicBezTo>
                  <a:pt x="307" y="43"/>
                  <a:pt x="305" y="43"/>
                  <a:pt x="304" y="44"/>
                </a:cubicBezTo>
                <a:cubicBezTo>
                  <a:pt x="306" y="44"/>
                  <a:pt x="309" y="43"/>
                  <a:pt x="310" y="42"/>
                </a:cubicBezTo>
                <a:cubicBezTo>
                  <a:pt x="310" y="42"/>
                  <a:pt x="310" y="41"/>
                  <a:pt x="309" y="41"/>
                </a:cubicBezTo>
                <a:lnTo>
                  <a:pt x="309" y="42"/>
                </a:lnTo>
                <a:close/>
                <a:moveTo>
                  <a:pt x="306" y="49"/>
                </a:moveTo>
                <a:cubicBezTo>
                  <a:pt x="308" y="49"/>
                  <a:pt x="309" y="49"/>
                  <a:pt x="310" y="49"/>
                </a:cubicBezTo>
                <a:cubicBezTo>
                  <a:pt x="310" y="48"/>
                  <a:pt x="310" y="48"/>
                  <a:pt x="311" y="48"/>
                </a:cubicBezTo>
                <a:cubicBezTo>
                  <a:pt x="311" y="48"/>
                  <a:pt x="311" y="48"/>
                  <a:pt x="311" y="48"/>
                </a:cubicBezTo>
                <a:cubicBezTo>
                  <a:pt x="308" y="49"/>
                  <a:pt x="307" y="48"/>
                  <a:pt x="306" y="49"/>
                </a:cubicBezTo>
                <a:close/>
                <a:moveTo>
                  <a:pt x="306" y="51"/>
                </a:moveTo>
                <a:cubicBezTo>
                  <a:pt x="307" y="51"/>
                  <a:pt x="308" y="50"/>
                  <a:pt x="309" y="50"/>
                </a:cubicBezTo>
                <a:cubicBezTo>
                  <a:pt x="310" y="50"/>
                  <a:pt x="310" y="50"/>
                  <a:pt x="310" y="50"/>
                </a:cubicBezTo>
                <a:cubicBezTo>
                  <a:pt x="310" y="50"/>
                  <a:pt x="310" y="50"/>
                  <a:pt x="310" y="50"/>
                </a:cubicBezTo>
                <a:cubicBezTo>
                  <a:pt x="307" y="50"/>
                  <a:pt x="304" y="51"/>
                  <a:pt x="306" y="51"/>
                </a:cubicBezTo>
                <a:close/>
                <a:moveTo>
                  <a:pt x="307" y="53"/>
                </a:moveTo>
                <a:cubicBezTo>
                  <a:pt x="309" y="53"/>
                  <a:pt x="306" y="54"/>
                  <a:pt x="306" y="54"/>
                </a:cubicBezTo>
                <a:cubicBezTo>
                  <a:pt x="309" y="54"/>
                  <a:pt x="310" y="53"/>
                  <a:pt x="311" y="52"/>
                </a:cubicBezTo>
                <a:cubicBezTo>
                  <a:pt x="310" y="52"/>
                  <a:pt x="308" y="53"/>
                  <a:pt x="307" y="53"/>
                </a:cubicBezTo>
                <a:close/>
                <a:moveTo>
                  <a:pt x="308" y="54"/>
                </a:moveTo>
                <a:cubicBezTo>
                  <a:pt x="305" y="55"/>
                  <a:pt x="306" y="55"/>
                  <a:pt x="305" y="56"/>
                </a:cubicBezTo>
                <a:cubicBezTo>
                  <a:pt x="308" y="55"/>
                  <a:pt x="309" y="56"/>
                  <a:pt x="310" y="55"/>
                </a:cubicBezTo>
                <a:cubicBezTo>
                  <a:pt x="308" y="55"/>
                  <a:pt x="308" y="55"/>
                  <a:pt x="308" y="54"/>
                </a:cubicBezTo>
                <a:close/>
                <a:moveTo>
                  <a:pt x="302" y="38"/>
                </a:moveTo>
                <a:cubicBezTo>
                  <a:pt x="300" y="39"/>
                  <a:pt x="300" y="39"/>
                  <a:pt x="300" y="40"/>
                </a:cubicBezTo>
                <a:cubicBezTo>
                  <a:pt x="303" y="39"/>
                  <a:pt x="303" y="39"/>
                  <a:pt x="302" y="38"/>
                </a:cubicBezTo>
                <a:close/>
                <a:moveTo>
                  <a:pt x="301" y="46"/>
                </a:moveTo>
                <a:cubicBezTo>
                  <a:pt x="300" y="47"/>
                  <a:pt x="300" y="47"/>
                  <a:pt x="299" y="47"/>
                </a:cubicBezTo>
                <a:cubicBezTo>
                  <a:pt x="299" y="47"/>
                  <a:pt x="297" y="48"/>
                  <a:pt x="299" y="48"/>
                </a:cubicBezTo>
                <a:cubicBezTo>
                  <a:pt x="300" y="47"/>
                  <a:pt x="305" y="45"/>
                  <a:pt x="302" y="46"/>
                </a:cubicBezTo>
                <a:cubicBezTo>
                  <a:pt x="302" y="46"/>
                  <a:pt x="301" y="46"/>
                  <a:pt x="301" y="46"/>
                </a:cubicBezTo>
                <a:close/>
                <a:moveTo>
                  <a:pt x="300" y="51"/>
                </a:moveTo>
                <a:cubicBezTo>
                  <a:pt x="300" y="51"/>
                  <a:pt x="303" y="50"/>
                  <a:pt x="303" y="50"/>
                </a:cubicBezTo>
                <a:cubicBezTo>
                  <a:pt x="301" y="50"/>
                  <a:pt x="297" y="52"/>
                  <a:pt x="300" y="51"/>
                </a:cubicBezTo>
                <a:close/>
                <a:moveTo>
                  <a:pt x="296" y="41"/>
                </a:moveTo>
                <a:cubicBezTo>
                  <a:pt x="296" y="40"/>
                  <a:pt x="297" y="40"/>
                  <a:pt x="297" y="40"/>
                </a:cubicBezTo>
                <a:cubicBezTo>
                  <a:pt x="294" y="40"/>
                  <a:pt x="293" y="42"/>
                  <a:pt x="296" y="41"/>
                </a:cubicBezTo>
                <a:close/>
                <a:moveTo>
                  <a:pt x="295" y="49"/>
                </a:moveTo>
                <a:cubicBezTo>
                  <a:pt x="293" y="50"/>
                  <a:pt x="294" y="51"/>
                  <a:pt x="297" y="51"/>
                </a:cubicBezTo>
                <a:cubicBezTo>
                  <a:pt x="298" y="50"/>
                  <a:pt x="294" y="50"/>
                  <a:pt x="297" y="49"/>
                </a:cubicBezTo>
                <a:cubicBezTo>
                  <a:pt x="296" y="49"/>
                  <a:pt x="296" y="49"/>
                  <a:pt x="295" y="49"/>
                </a:cubicBezTo>
                <a:close/>
                <a:moveTo>
                  <a:pt x="296" y="54"/>
                </a:moveTo>
                <a:cubicBezTo>
                  <a:pt x="296" y="55"/>
                  <a:pt x="294" y="55"/>
                  <a:pt x="294" y="55"/>
                </a:cubicBezTo>
                <a:cubicBezTo>
                  <a:pt x="294" y="56"/>
                  <a:pt x="294" y="56"/>
                  <a:pt x="295" y="57"/>
                </a:cubicBezTo>
                <a:cubicBezTo>
                  <a:pt x="293" y="57"/>
                  <a:pt x="293" y="57"/>
                  <a:pt x="293" y="57"/>
                </a:cubicBezTo>
                <a:cubicBezTo>
                  <a:pt x="293" y="58"/>
                  <a:pt x="293" y="58"/>
                  <a:pt x="292" y="58"/>
                </a:cubicBezTo>
                <a:cubicBezTo>
                  <a:pt x="294" y="58"/>
                  <a:pt x="294" y="58"/>
                  <a:pt x="295" y="58"/>
                </a:cubicBezTo>
                <a:cubicBezTo>
                  <a:pt x="293" y="58"/>
                  <a:pt x="293" y="57"/>
                  <a:pt x="297" y="57"/>
                </a:cubicBezTo>
                <a:cubicBezTo>
                  <a:pt x="297" y="56"/>
                  <a:pt x="295" y="56"/>
                  <a:pt x="295" y="56"/>
                </a:cubicBezTo>
                <a:cubicBezTo>
                  <a:pt x="295" y="55"/>
                  <a:pt x="299" y="54"/>
                  <a:pt x="298" y="54"/>
                </a:cubicBezTo>
                <a:cubicBezTo>
                  <a:pt x="297" y="55"/>
                  <a:pt x="297" y="54"/>
                  <a:pt x="296" y="54"/>
                </a:cubicBezTo>
                <a:close/>
                <a:moveTo>
                  <a:pt x="286" y="51"/>
                </a:moveTo>
                <a:cubicBezTo>
                  <a:pt x="286" y="52"/>
                  <a:pt x="282" y="52"/>
                  <a:pt x="282" y="53"/>
                </a:cubicBezTo>
                <a:cubicBezTo>
                  <a:pt x="285" y="52"/>
                  <a:pt x="292" y="51"/>
                  <a:pt x="293" y="49"/>
                </a:cubicBezTo>
                <a:cubicBezTo>
                  <a:pt x="289" y="50"/>
                  <a:pt x="289" y="51"/>
                  <a:pt x="286" y="51"/>
                </a:cubicBezTo>
                <a:close/>
                <a:moveTo>
                  <a:pt x="287" y="58"/>
                </a:moveTo>
                <a:cubicBezTo>
                  <a:pt x="291" y="56"/>
                  <a:pt x="292" y="55"/>
                  <a:pt x="293" y="54"/>
                </a:cubicBezTo>
                <a:cubicBezTo>
                  <a:pt x="288" y="56"/>
                  <a:pt x="290" y="56"/>
                  <a:pt x="287" y="58"/>
                </a:cubicBezTo>
                <a:close/>
                <a:moveTo>
                  <a:pt x="286" y="51"/>
                </a:moveTo>
                <a:cubicBezTo>
                  <a:pt x="288" y="50"/>
                  <a:pt x="291" y="49"/>
                  <a:pt x="291" y="48"/>
                </a:cubicBezTo>
                <a:cubicBezTo>
                  <a:pt x="289" y="49"/>
                  <a:pt x="285" y="51"/>
                  <a:pt x="286" y="51"/>
                </a:cubicBezTo>
                <a:close/>
                <a:moveTo>
                  <a:pt x="288" y="60"/>
                </a:moveTo>
                <a:cubicBezTo>
                  <a:pt x="289" y="60"/>
                  <a:pt x="294" y="59"/>
                  <a:pt x="294" y="59"/>
                </a:cubicBezTo>
                <a:cubicBezTo>
                  <a:pt x="293" y="59"/>
                  <a:pt x="289" y="59"/>
                  <a:pt x="288" y="60"/>
                </a:cubicBezTo>
                <a:close/>
                <a:moveTo>
                  <a:pt x="283" y="27"/>
                </a:moveTo>
                <a:cubicBezTo>
                  <a:pt x="276" y="29"/>
                  <a:pt x="276" y="29"/>
                  <a:pt x="276" y="29"/>
                </a:cubicBezTo>
                <a:cubicBezTo>
                  <a:pt x="277" y="30"/>
                  <a:pt x="274" y="30"/>
                  <a:pt x="274" y="31"/>
                </a:cubicBezTo>
                <a:cubicBezTo>
                  <a:pt x="278" y="29"/>
                  <a:pt x="276" y="29"/>
                  <a:pt x="281" y="28"/>
                </a:cubicBezTo>
                <a:cubicBezTo>
                  <a:pt x="281" y="28"/>
                  <a:pt x="279" y="29"/>
                  <a:pt x="280" y="29"/>
                </a:cubicBezTo>
                <a:cubicBezTo>
                  <a:pt x="282" y="28"/>
                  <a:pt x="282" y="29"/>
                  <a:pt x="284" y="28"/>
                </a:cubicBezTo>
                <a:cubicBezTo>
                  <a:pt x="285" y="27"/>
                  <a:pt x="281" y="28"/>
                  <a:pt x="283" y="27"/>
                </a:cubicBezTo>
                <a:close/>
                <a:moveTo>
                  <a:pt x="291" y="52"/>
                </a:moveTo>
                <a:cubicBezTo>
                  <a:pt x="291" y="51"/>
                  <a:pt x="289" y="52"/>
                  <a:pt x="291" y="51"/>
                </a:cubicBezTo>
                <a:cubicBezTo>
                  <a:pt x="285" y="53"/>
                  <a:pt x="289" y="53"/>
                  <a:pt x="291" y="52"/>
                </a:cubicBezTo>
                <a:close/>
                <a:moveTo>
                  <a:pt x="282" y="46"/>
                </a:moveTo>
                <a:cubicBezTo>
                  <a:pt x="282" y="46"/>
                  <a:pt x="281" y="46"/>
                  <a:pt x="281" y="47"/>
                </a:cubicBezTo>
                <a:cubicBezTo>
                  <a:pt x="283" y="46"/>
                  <a:pt x="285" y="46"/>
                  <a:pt x="286" y="45"/>
                </a:cubicBezTo>
                <a:cubicBezTo>
                  <a:pt x="284" y="45"/>
                  <a:pt x="284" y="45"/>
                  <a:pt x="282" y="46"/>
                </a:cubicBezTo>
                <a:close/>
                <a:moveTo>
                  <a:pt x="275" y="46"/>
                </a:moveTo>
                <a:cubicBezTo>
                  <a:pt x="277" y="46"/>
                  <a:pt x="280" y="44"/>
                  <a:pt x="281" y="44"/>
                </a:cubicBezTo>
                <a:cubicBezTo>
                  <a:pt x="282" y="44"/>
                  <a:pt x="286" y="42"/>
                  <a:pt x="284" y="42"/>
                </a:cubicBezTo>
                <a:cubicBezTo>
                  <a:pt x="283" y="43"/>
                  <a:pt x="276" y="45"/>
                  <a:pt x="275" y="46"/>
                </a:cubicBezTo>
                <a:close/>
                <a:moveTo>
                  <a:pt x="284" y="57"/>
                </a:moveTo>
                <a:cubicBezTo>
                  <a:pt x="285" y="56"/>
                  <a:pt x="283" y="55"/>
                  <a:pt x="287" y="54"/>
                </a:cubicBezTo>
                <a:cubicBezTo>
                  <a:pt x="288" y="53"/>
                  <a:pt x="286" y="54"/>
                  <a:pt x="285" y="54"/>
                </a:cubicBezTo>
                <a:cubicBezTo>
                  <a:pt x="284" y="55"/>
                  <a:pt x="285" y="55"/>
                  <a:pt x="283" y="56"/>
                </a:cubicBezTo>
                <a:cubicBezTo>
                  <a:pt x="282" y="56"/>
                  <a:pt x="285" y="56"/>
                  <a:pt x="281" y="57"/>
                </a:cubicBezTo>
                <a:cubicBezTo>
                  <a:pt x="281" y="58"/>
                  <a:pt x="283" y="57"/>
                  <a:pt x="284" y="57"/>
                </a:cubicBezTo>
                <a:cubicBezTo>
                  <a:pt x="283" y="57"/>
                  <a:pt x="283" y="57"/>
                  <a:pt x="284" y="57"/>
                </a:cubicBezTo>
                <a:close/>
                <a:moveTo>
                  <a:pt x="279" y="43"/>
                </a:moveTo>
                <a:cubicBezTo>
                  <a:pt x="279" y="43"/>
                  <a:pt x="279" y="43"/>
                  <a:pt x="280" y="43"/>
                </a:cubicBezTo>
                <a:cubicBezTo>
                  <a:pt x="280" y="43"/>
                  <a:pt x="283" y="42"/>
                  <a:pt x="283" y="42"/>
                </a:cubicBezTo>
                <a:cubicBezTo>
                  <a:pt x="281" y="42"/>
                  <a:pt x="281" y="42"/>
                  <a:pt x="279" y="43"/>
                </a:cubicBezTo>
                <a:close/>
                <a:moveTo>
                  <a:pt x="273" y="49"/>
                </a:moveTo>
                <a:cubicBezTo>
                  <a:pt x="277" y="47"/>
                  <a:pt x="276" y="49"/>
                  <a:pt x="277" y="48"/>
                </a:cubicBezTo>
                <a:cubicBezTo>
                  <a:pt x="278" y="48"/>
                  <a:pt x="278" y="48"/>
                  <a:pt x="278" y="47"/>
                </a:cubicBezTo>
                <a:cubicBezTo>
                  <a:pt x="276" y="48"/>
                  <a:pt x="274" y="48"/>
                  <a:pt x="273" y="49"/>
                </a:cubicBezTo>
                <a:close/>
                <a:moveTo>
                  <a:pt x="274" y="62"/>
                </a:moveTo>
                <a:cubicBezTo>
                  <a:pt x="273" y="62"/>
                  <a:pt x="272" y="63"/>
                  <a:pt x="272" y="63"/>
                </a:cubicBezTo>
                <a:cubicBezTo>
                  <a:pt x="273" y="62"/>
                  <a:pt x="274" y="63"/>
                  <a:pt x="275" y="62"/>
                </a:cubicBezTo>
                <a:cubicBezTo>
                  <a:pt x="274" y="62"/>
                  <a:pt x="281" y="60"/>
                  <a:pt x="282" y="59"/>
                </a:cubicBezTo>
                <a:cubicBezTo>
                  <a:pt x="281" y="60"/>
                  <a:pt x="280" y="60"/>
                  <a:pt x="280" y="60"/>
                </a:cubicBezTo>
                <a:cubicBezTo>
                  <a:pt x="279" y="60"/>
                  <a:pt x="280" y="59"/>
                  <a:pt x="278" y="59"/>
                </a:cubicBezTo>
                <a:cubicBezTo>
                  <a:pt x="279" y="60"/>
                  <a:pt x="277" y="60"/>
                  <a:pt x="275" y="61"/>
                </a:cubicBezTo>
                <a:cubicBezTo>
                  <a:pt x="276" y="61"/>
                  <a:pt x="275" y="61"/>
                  <a:pt x="274" y="62"/>
                </a:cubicBezTo>
                <a:close/>
                <a:moveTo>
                  <a:pt x="270" y="48"/>
                </a:moveTo>
                <a:cubicBezTo>
                  <a:pt x="270" y="49"/>
                  <a:pt x="273" y="48"/>
                  <a:pt x="276" y="47"/>
                </a:cubicBezTo>
                <a:cubicBezTo>
                  <a:pt x="273" y="47"/>
                  <a:pt x="273" y="46"/>
                  <a:pt x="271" y="47"/>
                </a:cubicBezTo>
                <a:cubicBezTo>
                  <a:pt x="272" y="47"/>
                  <a:pt x="274" y="47"/>
                  <a:pt x="270" y="48"/>
                </a:cubicBezTo>
                <a:close/>
                <a:moveTo>
                  <a:pt x="276" y="60"/>
                </a:moveTo>
                <a:cubicBezTo>
                  <a:pt x="276" y="60"/>
                  <a:pt x="277" y="59"/>
                  <a:pt x="276" y="59"/>
                </a:cubicBezTo>
                <a:cubicBezTo>
                  <a:pt x="270" y="61"/>
                  <a:pt x="269" y="62"/>
                  <a:pt x="276" y="60"/>
                </a:cubicBezTo>
                <a:close/>
                <a:moveTo>
                  <a:pt x="264" y="34"/>
                </a:moveTo>
                <a:cubicBezTo>
                  <a:pt x="262" y="34"/>
                  <a:pt x="261" y="35"/>
                  <a:pt x="261" y="35"/>
                </a:cubicBezTo>
                <a:cubicBezTo>
                  <a:pt x="263" y="35"/>
                  <a:pt x="265" y="34"/>
                  <a:pt x="265" y="34"/>
                </a:cubicBezTo>
                <a:cubicBezTo>
                  <a:pt x="264" y="34"/>
                  <a:pt x="264" y="34"/>
                  <a:pt x="264" y="34"/>
                </a:cubicBezTo>
                <a:close/>
                <a:moveTo>
                  <a:pt x="248" y="40"/>
                </a:moveTo>
                <a:cubicBezTo>
                  <a:pt x="250" y="40"/>
                  <a:pt x="247" y="41"/>
                  <a:pt x="248" y="41"/>
                </a:cubicBezTo>
                <a:cubicBezTo>
                  <a:pt x="251" y="40"/>
                  <a:pt x="250" y="40"/>
                  <a:pt x="252" y="39"/>
                </a:cubicBezTo>
                <a:cubicBezTo>
                  <a:pt x="252" y="39"/>
                  <a:pt x="252" y="40"/>
                  <a:pt x="253" y="39"/>
                </a:cubicBezTo>
                <a:cubicBezTo>
                  <a:pt x="254" y="39"/>
                  <a:pt x="253" y="39"/>
                  <a:pt x="254" y="38"/>
                </a:cubicBezTo>
                <a:cubicBezTo>
                  <a:pt x="257" y="37"/>
                  <a:pt x="256" y="38"/>
                  <a:pt x="259" y="36"/>
                </a:cubicBezTo>
                <a:cubicBezTo>
                  <a:pt x="260" y="36"/>
                  <a:pt x="260" y="36"/>
                  <a:pt x="260" y="35"/>
                </a:cubicBezTo>
                <a:cubicBezTo>
                  <a:pt x="258" y="36"/>
                  <a:pt x="258" y="36"/>
                  <a:pt x="256" y="36"/>
                </a:cubicBezTo>
                <a:cubicBezTo>
                  <a:pt x="258" y="36"/>
                  <a:pt x="253" y="38"/>
                  <a:pt x="254" y="37"/>
                </a:cubicBezTo>
                <a:cubicBezTo>
                  <a:pt x="251" y="38"/>
                  <a:pt x="252" y="39"/>
                  <a:pt x="250" y="40"/>
                </a:cubicBezTo>
                <a:cubicBezTo>
                  <a:pt x="250" y="39"/>
                  <a:pt x="251" y="39"/>
                  <a:pt x="250" y="39"/>
                </a:cubicBezTo>
                <a:cubicBezTo>
                  <a:pt x="245" y="41"/>
                  <a:pt x="242" y="42"/>
                  <a:pt x="238" y="44"/>
                </a:cubicBezTo>
                <a:cubicBezTo>
                  <a:pt x="237" y="45"/>
                  <a:pt x="241" y="44"/>
                  <a:pt x="239" y="45"/>
                </a:cubicBezTo>
                <a:cubicBezTo>
                  <a:pt x="235" y="46"/>
                  <a:pt x="238" y="43"/>
                  <a:pt x="235" y="45"/>
                </a:cubicBezTo>
                <a:cubicBezTo>
                  <a:pt x="236" y="45"/>
                  <a:pt x="236" y="46"/>
                  <a:pt x="238" y="45"/>
                </a:cubicBezTo>
                <a:cubicBezTo>
                  <a:pt x="239" y="44"/>
                  <a:pt x="241" y="44"/>
                  <a:pt x="242" y="44"/>
                </a:cubicBezTo>
                <a:cubicBezTo>
                  <a:pt x="243" y="43"/>
                  <a:pt x="241" y="44"/>
                  <a:pt x="242" y="43"/>
                </a:cubicBezTo>
                <a:cubicBezTo>
                  <a:pt x="245" y="42"/>
                  <a:pt x="246" y="41"/>
                  <a:pt x="248" y="40"/>
                </a:cubicBezTo>
                <a:close/>
                <a:moveTo>
                  <a:pt x="253" y="56"/>
                </a:moveTo>
                <a:cubicBezTo>
                  <a:pt x="253" y="57"/>
                  <a:pt x="253" y="57"/>
                  <a:pt x="254" y="57"/>
                </a:cubicBezTo>
                <a:cubicBezTo>
                  <a:pt x="257" y="55"/>
                  <a:pt x="256" y="56"/>
                  <a:pt x="258" y="55"/>
                </a:cubicBezTo>
                <a:cubicBezTo>
                  <a:pt x="258" y="55"/>
                  <a:pt x="263" y="53"/>
                  <a:pt x="264" y="52"/>
                </a:cubicBezTo>
                <a:cubicBezTo>
                  <a:pt x="260" y="53"/>
                  <a:pt x="255" y="56"/>
                  <a:pt x="253" y="56"/>
                </a:cubicBezTo>
                <a:close/>
                <a:moveTo>
                  <a:pt x="264" y="64"/>
                </a:moveTo>
                <a:cubicBezTo>
                  <a:pt x="267" y="64"/>
                  <a:pt x="264" y="65"/>
                  <a:pt x="263" y="65"/>
                </a:cubicBezTo>
                <a:cubicBezTo>
                  <a:pt x="263" y="66"/>
                  <a:pt x="263" y="66"/>
                  <a:pt x="264" y="66"/>
                </a:cubicBezTo>
                <a:cubicBezTo>
                  <a:pt x="264" y="65"/>
                  <a:pt x="265" y="66"/>
                  <a:pt x="267" y="65"/>
                </a:cubicBezTo>
                <a:cubicBezTo>
                  <a:pt x="268" y="64"/>
                  <a:pt x="268" y="64"/>
                  <a:pt x="268" y="63"/>
                </a:cubicBezTo>
                <a:cubicBezTo>
                  <a:pt x="267" y="64"/>
                  <a:pt x="265" y="63"/>
                  <a:pt x="264" y="64"/>
                </a:cubicBezTo>
                <a:close/>
                <a:moveTo>
                  <a:pt x="261" y="65"/>
                </a:moveTo>
                <a:cubicBezTo>
                  <a:pt x="261" y="65"/>
                  <a:pt x="261" y="65"/>
                  <a:pt x="261" y="65"/>
                </a:cubicBezTo>
                <a:cubicBezTo>
                  <a:pt x="263" y="65"/>
                  <a:pt x="266" y="63"/>
                  <a:pt x="264" y="63"/>
                </a:cubicBezTo>
                <a:cubicBezTo>
                  <a:pt x="264" y="64"/>
                  <a:pt x="263" y="64"/>
                  <a:pt x="261" y="65"/>
                </a:cubicBezTo>
                <a:close/>
                <a:moveTo>
                  <a:pt x="253" y="68"/>
                </a:moveTo>
                <a:cubicBezTo>
                  <a:pt x="255" y="68"/>
                  <a:pt x="258" y="67"/>
                  <a:pt x="259" y="67"/>
                </a:cubicBezTo>
                <a:cubicBezTo>
                  <a:pt x="258" y="67"/>
                  <a:pt x="261" y="66"/>
                  <a:pt x="260" y="66"/>
                </a:cubicBezTo>
                <a:cubicBezTo>
                  <a:pt x="257" y="67"/>
                  <a:pt x="256" y="67"/>
                  <a:pt x="253" y="68"/>
                </a:cubicBezTo>
                <a:close/>
                <a:moveTo>
                  <a:pt x="256" y="64"/>
                </a:moveTo>
                <a:cubicBezTo>
                  <a:pt x="258" y="64"/>
                  <a:pt x="255" y="65"/>
                  <a:pt x="257" y="65"/>
                </a:cubicBezTo>
                <a:cubicBezTo>
                  <a:pt x="258" y="64"/>
                  <a:pt x="257" y="64"/>
                  <a:pt x="258" y="63"/>
                </a:cubicBezTo>
                <a:lnTo>
                  <a:pt x="256" y="64"/>
                </a:lnTo>
                <a:close/>
                <a:moveTo>
                  <a:pt x="249" y="75"/>
                </a:moveTo>
                <a:cubicBezTo>
                  <a:pt x="249" y="75"/>
                  <a:pt x="249" y="75"/>
                  <a:pt x="248" y="75"/>
                </a:cubicBezTo>
                <a:cubicBezTo>
                  <a:pt x="247" y="75"/>
                  <a:pt x="250" y="73"/>
                  <a:pt x="247" y="74"/>
                </a:cubicBezTo>
                <a:cubicBezTo>
                  <a:pt x="250" y="74"/>
                  <a:pt x="243" y="77"/>
                  <a:pt x="246" y="77"/>
                </a:cubicBezTo>
                <a:cubicBezTo>
                  <a:pt x="246" y="77"/>
                  <a:pt x="247" y="76"/>
                  <a:pt x="247" y="76"/>
                </a:cubicBezTo>
                <a:cubicBezTo>
                  <a:pt x="246" y="77"/>
                  <a:pt x="246" y="77"/>
                  <a:pt x="247" y="77"/>
                </a:cubicBezTo>
                <a:cubicBezTo>
                  <a:pt x="249" y="75"/>
                  <a:pt x="255" y="74"/>
                  <a:pt x="257" y="72"/>
                </a:cubicBezTo>
                <a:cubicBezTo>
                  <a:pt x="255" y="72"/>
                  <a:pt x="252" y="74"/>
                  <a:pt x="249" y="75"/>
                </a:cubicBezTo>
                <a:close/>
                <a:moveTo>
                  <a:pt x="248" y="62"/>
                </a:moveTo>
                <a:cubicBezTo>
                  <a:pt x="250" y="61"/>
                  <a:pt x="251" y="61"/>
                  <a:pt x="251" y="60"/>
                </a:cubicBezTo>
                <a:cubicBezTo>
                  <a:pt x="249" y="61"/>
                  <a:pt x="248" y="62"/>
                  <a:pt x="248" y="62"/>
                </a:cubicBezTo>
                <a:close/>
                <a:moveTo>
                  <a:pt x="246" y="67"/>
                </a:moveTo>
                <a:cubicBezTo>
                  <a:pt x="243" y="68"/>
                  <a:pt x="245" y="69"/>
                  <a:pt x="248" y="68"/>
                </a:cubicBezTo>
                <a:cubicBezTo>
                  <a:pt x="248" y="67"/>
                  <a:pt x="246" y="68"/>
                  <a:pt x="246" y="67"/>
                </a:cubicBezTo>
                <a:close/>
                <a:moveTo>
                  <a:pt x="244" y="65"/>
                </a:moveTo>
                <a:cubicBezTo>
                  <a:pt x="243" y="65"/>
                  <a:pt x="245" y="64"/>
                  <a:pt x="245" y="63"/>
                </a:cubicBezTo>
                <a:cubicBezTo>
                  <a:pt x="242" y="64"/>
                  <a:pt x="242" y="66"/>
                  <a:pt x="244" y="65"/>
                </a:cubicBezTo>
                <a:close/>
                <a:moveTo>
                  <a:pt x="241" y="72"/>
                </a:moveTo>
                <a:cubicBezTo>
                  <a:pt x="241" y="72"/>
                  <a:pt x="241" y="71"/>
                  <a:pt x="240" y="71"/>
                </a:cubicBezTo>
                <a:cubicBezTo>
                  <a:pt x="240" y="72"/>
                  <a:pt x="239" y="72"/>
                  <a:pt x="239" y="72"/>
                </a:cubicBezTo>
                <a:cubicBezTo>
                  <a:pt x="239" y="72"/>
                  <a:pt x="238" y="73"/>
                  <a:pt x="238" y="73"/>
                </a:cubicBezTo>
                <a:cubicBezTo>
                  <a:pt x="242" y="71"/>
                  <a:pt x="237" y="74"/>
                  <a:pt x="239" y="74"/>
                </a:cubicBezTo>
                <a:cubicBezTo>
                  <a:pt x="243" y="71"/>
                  <a:pt x="246" y="72"/>
                  <a:pt x="248" y="70"/>
                </a:cubicBezTo>
                <a:cubicBezTo>
                  <a:pt x="245" y="70"/>
                  <a:pt x="241" y="73"/>
                  <a:pt x="239" y="73"/>
                </a:cubicBezTo>
                <a:cubicBezTo>
                  <a:pt x="239" y="73"/>
                  <a:pt x="240" y="72"/>
                  <a:pt x="241" y="72"/>
                </a:cubicBezTo>
                <a:close/>
                <a:moveTo>
                  <a:pt x="239" y="71"/>
                </a:moveTo>
                <a:cubicBezTo>
                  <a:pt x="236" y="72"/>
                  <a:pt x="237" y="73"/>
                  <a:pt x="236" y="74"/>
                </a:cubicBezTo>
                <a:cubicBezTo>
                  <a:pt x="238" y="73"/>
                  <a:pt x="239" y="72"/>
                  <a:pt x="239" y="71"/>
                </a:cubicBezTo>
                <a:close/>
                <a:moveTo>
                  <a:pt x="226" y="49"/>
                </a:moveTo>
                <a:cubicBezTo>
                  <a:pt x="226" y="48"/>
                  <a:pt x="225" y="49"/>
                  <a:pt x="227" y="47"/>
                </a:cubicBezTo>
                <a:cubicBezTo>
                  <a:pt x="225" y="49"/>
                  <a:pt x="222" y="49"/>
                  <a:pt x="221" y="51"/>
                </a:cubicBezTo>
                <a:cubicBezTo>
                  <a:pt x="225" y="49"/>
                  <a:pt x="224" y="50"/>
                  <a:pt x="226" y="50"/>
                </a:cubicBezTo>
                <a:cubicBezTo>
                  <a:pt x="224" y="51"/>
                  <a:pt x="224" y="51"/>
                  <a:pt x="222" y="51"/>
                </a:cubicBezTo>
                <a:cubicBezTo>
                  <a:pt x="223" y="52"/>
                  <a:pt x="227" y="50"/>
                  <a:pt x="230" y="49"/>
                </a:cubicBezTo>
                <a:cubicBezTo>
                  <a:pt x="230" y="48"/>
                  <a:pt x="230" y="48"/>
                  <a:pt x="231" y="47"/>
                </a:cubicBezTo>
                <a:cubicBezTo>
                  <a:pt x="231" y="47"/>
                  <a:pt x="231" y="48"/>
                  <a:pt x="233" y="47"/>
                </a:cubicBezTo>
                <a:cubicBezTo>
                  <a:pt x="233" y="46"/>
                  <a:pt x="233" y="46"/>
                  <a:pt x="233" y="46"/>
                </a:cubicBezTo>
                <a:cubicBezTo>
                  <a:pt x="229" y="48"/>
                  <a:pt x="228" y="48"/>
                  <a:pt x="226" y="49"/>
                </a:cubicBezTo>
                <a:close/>
                <a:moveTo>
                  <a:pt x="235" y="57"/>
                </a:moveTo>
                <a:cubicBezTo>
                  <a:pt x="233" y="58"/>
                  <a:pt x="231" y="59"/>
                  <a:pt x="230" y="59"/>
                </a:cubicBezTo>
                <a:cubicBezTo>
                  <a:pt x="228" y="60"/>
                  <a:pt x="231" y="59"/>
                  <a:pt x="232" y="59"/>
                </a:cubicBezTo>
                <a:cubicBezTo>
                  <a:pt x="232" y="59"/>
                  <a:pt x="231" y="59"/>
                  <a:pt x="233" y="58"/>
                </a:cubicBezTo>
                <a:cubicBezTo>
                  <a:pt x="233" y="58"/>
                  <a:pt x="233" y="59"/>
                  <a:pt x="232" y="59"/>
                </a:cubicBezTo>
                <a:cubicBezTo>
                  <a:pt x="234" y="58"/>
                  <a:pt x="236" y="58"/>
                  <a:pt x="236" y="57"/>
                </a:cubicBezTo>
                <a:cubicBezTo>
                  <a:pt x="235" y="57"/>
                  <a:pt x="235" y="57"/>
                  <a:pt x="235" y="57"/>
                </a:cubicBezTo>
                <a:close/>
                <a:moveTo>
                  <a:pt x="235" y="64"/>
                </a:moveTo>
                <a:cubicBezTo>
                  <a:pt x="237" y="63"/>
                  <a:pt x="235" y="65"/>
                  <a:pt x="235" y="65"/>
                </a:cubicBezTo>
                <a:cubicBezTo>
                  <a:pt x="238" y="64"/>
                  <a:pt x="238" y="64"/>
                  <a:pt x="238" y="63"/>
                </a:cubicBezTo>
                <a:cubicBezTo>
                  <a:pt x="237" y="64"/>
                  <a:pt x="235" y="64"/>
                  <a:pt x="235" y="64"/>
                </a:cubicBezTo>
                <a:close/>
                <a:moveTo>
                  <a:pt x="230" y="61"/>
                </a:moveTo>
                <a:cubicBezTo>
                  <a:pt x="230" y="61"/>
                  <a:pt x="228" y="63"/>
                  <a:pt x="231" y="62"/>
                </a:cubicBezTo>
                <a:cubicBezTo>
                  <a:pt x="230" y="62"/>
                  <a:pt x="232" y="60"/>
                  <a:pt x="232" y="60"/>
                </a:cubicBezTo>
                <a:cubicBezTo>
                  <a:pt x="231" y="60"/>
                  <a:pt x="230" y="61"/>
                  <a:pt x="230" y="61"/>
                </a:cubicBezTo>
                <a:close/>
                <a:moveTo>
                  <a:pt x="227" y="61"/>
                </a:moveTo>
                <a:cubicBezTo>
                  <a:pt x="227" y="62"/>
                  <a:pt x="227" y="62"/>
                  <a:pt x="227" y="62"/>
                </a:cubicBezTo>
                <a:cubicBezTo>
                  <a:pt x="228" y="61"/>
                  <a:pt x="229" y="60"/>
                  <a:pt x="230" y="60"/>
                </a:cubicBezTo>
                <a:cubicBezTo>
                  <a:pt x="230" y="60"/>
                  <a:pt x="229" y="60"/>
                  <a:pt x="227" y="61"/>
                </a:cubicBezTo>
                <a:close/>
                <a:moveTo>
                  <a:pt x="225" y="71"/>
                </a:moveTo>
                <a:cubicBezTo>
                  <a:pt x="228" y="69"/>
                  <a:pt x="229" y="68"/>
                  <a:pt x="232" y="66"/>
                </a:cubicBezTo>
                <a:cubicBezTo>
                  <a:pt x="230" y="67"/>
                  <a:pt x="232" y="66"/>
                  <a:pt x="232" y="65"/>
                </a:cubicBezTo>
                <a:cubicBezTo>
                  <a:pt x="230" y="67"/>
                  <a:pt x="226" y="67"/>
                  <a:pt x="226" y="68"/>
                </a:cubicBezTo>
                <a:cubicBezTo>
                  <a:pt x="227" y="69"/>
                  <a:pt x="228" y="67"/>
                  <a:pt x="230" y="67"/>
                </a:cubicBezTo>
                <a:cubicBezTo>
                  <a:pt x="230" y="67"/>
                  <a:pt x="231" y="67"/>
                  <a:pt x="231" y="67"/>
                </a:cubicBezTo>
                <a:cubicBezTo>
                  <a:pt x="228" y="69"/>
                  <a:pt x="225" y="70"/>
                  <a:pt x="225" y="71"/>
                </a:cubicBezTo>
                <a:close/>
                <a:moveTo>
                  <a:pt x="228" y="73"/>
                </a:moveTo>
                <a:cubicBezTo>
                  <a:pt x="228" y="73"/>
                  <a:pt x="228" y="72"/>
                  <a:pt x="226" y="73"/>
                </a:cubicBezTo>
                <a:cubicBezTo>
                  <a:pt x="227" y="74"/>
                  <a:pt x="227" y="74"/>
                  <a:pt x="227" y="74"/>
                </a:cubicBezTo>
                <a:cubicBezTo>
                  <a:pt x="228" y="73"/>
                  <a:pt x="231" y="72"/>
                  <a:pt x="230" y="72"/>
                </a:cubicBezTo>
                <a:lnTo>
                  <a:pt x="228" y="73"/>
                </a:lnTo>
                <a:close/>
                <a:moveTo>
                  <a:pt x="221" y="77"/>
                </a:moveTo>
                <a:cubicBezTo>
                  <a:pt x="221" y="77"/>
                  <a:pt x="224" y="76"/>
                  <a:pt x="225" y="76"/>
                </a:cubicBezTo>
                <a:cubicBezTo>
                  <a:pt x="224" y="77"/>
                  <a:pt x="222" y="78"/>
                  <a:pt x="221" y="79"/>
                </a:cubicBezTo>
                <a:cubicBezTo>
                  <a:pt x="223" y="78"/>
                  <a:pt x="225" y="77"/>
                  <a:pt x="227" y="76"/>
                </a:cubicBezTo>
                <a:cubicBezTo>
                  <a:pt x="228" y="75"/>
                  <a:pt x="227" y="75"/>
                  <a:pt x="226" y="74"/>
                </a:cubicBezTo>
                <a:cubicBezTo>
                  <a:pt x="224" y="75"/>
                  <a:pt x="223" y="76"/>
                  <a:pt x="222" y="77"/>
                </a:cubicBezTo>
                <a:cubicBezTo>
                  <a:pt x="222" y="76"/>
                  <a:pt x="221" y="76"/>
                  <a:pt x="221" y="77"/>
                </a:cubicBezTo>
                <a:close/>
                <a:moveTo>
                  <a:pt x="224" y="73"/>
                </a:moveTo>
                <a:cubicBezTo>
                  <a:pt x="220" y="76"/>
                  <a:pt x="220" y="76"/>
                  <a:pt x="220" y="76"/>
                </a:cubicBezTo>
                <a:cubicBezTo>
                  <a:pt x="222" y="76"/>
                  <a:pt x="221" y="76"/>
                  <a:pt x="224" y="75"/>
                </a:cubicBezTo>
                <a:cubicBezTo>
                  <a:pt x="223" y="74"/>
                  <a:pt x="226" y="73"/>
                  <a:pt x="224" y="73"/>
                </a:cubicBezTo>
                <a:close/>
                <a:moveTo>
                  <a:pt x="206" y="64"/>
                </a:moveTo>
                <a:cubicBezTo>
                  <a:pt x="207" y="65"/>
                  <a:pt x="208" y="64"/>
                  <a:pt x="207" y="65"/>
                </a:cubicBezTo>
                <a:cubicBezTo>
                  <a:pt x="212" y="62"/>
                  <a:pt x="208" y="64"/>
                  <a:pt x="209" y="63"/>
                </a:cubicBezTo>
                <a:cubicBezTo>
                  <a:pt x="210" y="62"/>
                  <a:pt x="210" y="63"/>
                  <a:pt x="212" y="62"/>
                </a:cubicBezTo>
                <a:cubicBezTo>
                  <a:pt x="212" y="61"/>
                  <a:pt x="209" y="62"/>
                  <a:pt x="206" y="64"/>
                </a:cubicBezTo>
                <a:close/>
                <a:moveTo>
                  <a:pt x="197" y="73"/>
                </a:moveTo>
                <a:cubicBezTo>
                  <a:pt x="198" y="73"/>
                  <a:pt x="198" y="72"/>
                  <a:pt x="198" y="73"/>
                </a:cubicBezTo>
                <a:cubicBezTo>
                  <a:pt x="199" y="72"/>
                  <a:pt x="200" y="71"/>
                  <a:pt x="200" y="71"/>
                </a:cubicBezTo>
                <a:cubicBezTo>
                  <a:pt x="198" y="72"/>
                  <a:pt x="201" y="70"/>
                  <a:pt x="200" y="70"/>
                </a:cubicBezTo>
                <a:cubicBezTo>
                  <a:pt x="197" y="72"/>
                  <a:pt x="200" y="72"/>
                  <a:pt x="197" y="73"/>
                </a:cubicBezTo>
                <a:close/>
                <a:moveTo>
                  <a:pt x="196" y="70"/>
                </a:moveTo>
                <a:cubicBezTo>
                  <a:pt x="196" y="71"/>
                  <a:pt x="198" y="69"/>
                  <a:pt x="197" y="71"/>
                </a:cubicBezTo>
                <a:cubicBezTo>
                  <a:pt x="200" y="69"/>
                  <a:pt x="198" y="68"/>
                  <a:pt x="196" y="70"/>
                </a:cubicBezTo>
                <a:close/>
                <a:moveTo>
                  <a:pt x="191" y="75"/>
                </a:moveTo>
                <a:cubicBezTo>
                  <a:pt x="192" y="74"/>
                  <a:pt x="194" y="72"/>
                  <a:pt x="192" y="73"/>
                </a:cubicBezTo>
                <a:cubicBezTo>
                  <a:pt x="192" y="74"/>
                  <a:pt x="189" y="75"/>
                  <a:pt x="191" y="75"/>
                </a:cubicBezTo>
                <a:close/>
                <a:moveTo>
                  <a:pt x="187" y="76"/>
                </a:moveTo>
                <a:cubicBezTo>
                  <a:pt x="186" y="77"/>
                  <a:pt x="184" y="78"/>
                  <a:pt x="185" y="79"/>
                </a:cubicBezTo>
                <a:cubicBezTo>
                  <a:pt x="185" y="78"/>
                  <a:pt x="187" y="77"/>
                  <a:pt x="187" y="78"/>
                </a:cubicBezTo>
                <a:cubicBezTo>
                  <a:pt x="186" y="78"/>
                  <a:pt x="187" y="78"/>
                  <a:pt x="188" y="77"/>
                </a:cubicBezTo>
                <a:cubicBezTo>
                  <a:pt x="189" y="76"/>
                  <a:pt x="189" y="76"/>
                  <a:pt x="187" y="76"/>
                </a:cubicBezTo>
                <a:close/>
                <a:moveTo>
                  <a:pt x="186" y="75"/>
                </a:moveTo>
                <a:cubicBezTo>
                  <a:pt x="185" y="76"/>
                  <a:pt x="184" y="77"/>
                  <a:pt x="184" y="77"/>
                </a:cubicBezTo>
                <a:cubicBezTo>
                  <a:pt x="183" y="78"/>
                  <a:pt x="188" y="76"/>
                  <a:pt x="188" y="75"/>
                </a:cubicBezTo>
                <a:cubicBezTo>
                  <a:pt x="186" y="76"/>
                  <a:pt x="187" y="75"/>
                  <a:pt x="186" y="75"/>
                </a:cubicBezTo>
                <a:close/>
                <a:moveTo>
                  <a:pt x="186" y="95"/>
                </a:moveTo>
                <a:cubicBezTo>
                  <a:pt x="187" y="94"/>
                  <a:pt x="186" y="95"/>
                  <a:pt x="186" y="95"/>
                </a:cubicBezTo>
                <a:cubicBezTo>
                  <a:pt x="191" y="92"/>
                  <a:pt x="191" y="92"/>
                  <a:pt x="191" y="92"/>
                </a:cubicBezTo>
                <a:cubicBezTo>
                  <a:pt x="192" y="92"/>
                  <a:pt x="191" y="93"/>
                  <a:pt x="193" y="92"/>
                </a:cubicBezTo>
                <a:cubicBezTo>
                  <a:pt x="192" y="92"/>
                  <a:pt x="195" y="91"/>
                  <a:pt x="195" y="90"/>
                </a:cubicBezTo>
                <a:cubicBezTo>
                  <a:pt x="194" y="91"/>
                  <a:pt x="193" y="90"/>
                  <a:pt x="192" y="91"/>
                </a:cubicBezTo>
                <a:cubicBezTo>
                  <a:pt x="190" y="93"/>
                  <a:pt x="187" y="94"/>
                  <a:pt x="186" y="95"/>
                </a:cubicBezTo>
                <a:close/>
                <a:moveTo>
                  <a:pt x="178" y="81"/>
                </a:moveTo>
                <a:cubicBezTo>
                  <a:pt x="176" y="83"/>
                  <a:pt x="179" y="82"/>
                  <a:pt x="180" y="81"/>
                </a:cubicBezTo>
                <a:cubicBezTo>
                  <a:pt x="181" y="80"/>
                  <a:pt x="183" y="79"/>
                  <a:pt x="183" y="79"/>
                </a:cubicBezTo>
                <a:cubicBezTo>
                  <a:pt x="180" y="81"/>
                  <a:pt x="183" y="78"/>
                  <a:pt x="178" y="81"/>
                </a:cubicBezTo>
                <a:close/>
                <a:moveTo>
                  <a:pt x="182" y="80"/>
                </a:moveTo>
                <a:cubicBezTo>
                  <a:pt x="182" y="81"/>
                  <a:pt x="178" y="83"/>
                  <a:pt x="179" y="83"/>
                </a:cubicBezTo>
                <a:cubicBezTo>
                  <a:pt x="181" y="82"/>
                  <a:pt x="182" y="82"/>
                  <a:pt x="183" y="81"/>
                </a:cubicBezTo>
                <a:cubicBezTo>
                  <a:pt x="180" y="82"/>
                  <a:pt x="186" y="79"/>
                  <a:pt x="182" y="80"/>
                </a:cubicBezTo>
                <a:close/>
                <a:moveTo>
                  <a:pt x="182" y="82"/>
                </a:moveTo>
                <a:cubicBezTo>
                  <a:pt x="180" y="84"/>
                  <a:pt x="178" y="86"/>
                  <a:pt x="180" y="86"/>
                </a:cubicBezTo>
                <a:cubicBezTo>
                  <a:pt x="180" y="85"/>
                  <a:pt x="183" y="83"/>
                  <a:pt x="181" y="85"/>
                </a:cubicBezTo>
                <a:cubicBezTo>
                  <a:pt x="186" y="82"/>
                  <a:pt x="180" y="85"/>
                  <a:pt x="183" y="82"/>
                </a:cubicBezTo>
                <a:cubicBezTo>
                  <a:pt x="182" y="82"/>
                  <a:pt x="182" y="83"/>
                  <a:pt x="182" y="82"/>
                </a:cubicBezTo>
                <a:close/>
                <a:moveTo>
                  <a:pt x="165" y="91"/>
                </a:moveTo>
                <a:cubicBezTo>
                  <a:pt x="163" y="92"/>
                  <a:pt x="163" y="92"/>
                  <a:pt x="163" y="93"/>
                </a:cubicBezTo>
                <a:cubicBezTo>
                  <a:pt x="163" y="92"/>
                  <a:pt x="159" y="95"/>
                  <a:pt x="158" y="95"/>
                </a:cubicBezTo>
                <a:cubicBezTo>
                  <a:pt x="159" y="96"/>
                  <a:pt x="163" y="93"/>
                  <a:pt x="166" y="91"/>
                </a:cubicBezTo>
                <a:cubicBezTo>
                  <a:pt x="165" y="91"/>
                  <a:pt x="167" y="90"/>
                  <a:pt x="165" y="91"/>
                </a:cubicBezTo>
                <a:close/>
                <a:moveTo>
                  <a:pt x="167" y="91"/>
                </a:moveTo>
                <a:cubicBezTo>
                  <a:pt x="169" y="90"/>
                  <a:pt x="169" y="90"/>
                  <a:pt x="171" y="90"/>
                </a:cubicBezTo>
                <a:cubicBezTo>
                  <a:pt x="171" y="88"/>
                  <a:pt x="176" y="85"/>
                  <a:pt x="178" y="83"/>
                </a:cubicBezTo>
                <a:cubicBezTo>
                  <a:pt x="176" y="84"/>
                  <a:pt x="176" y="82"/>
                  <a:pt x="174" y="84"/>
                </a:cubicBezTo>
                <a:cubicBezTo>
                  <a:pt x="175" y="85"/>
                  <a:pt x="170" y="87"/>
                  <a:pt x="170" y="88"/>
                </a:cubicBezTo>
                <a:cubicBezTo>
                  <a:pt x="169" y="88"/>
                  <a:pt x="169" y="88"/>
                  <a:pt x="169" y="87"/>
                </a:cubicBezTo>
                <a:cubicBezTo>
                  <a:pt x="166" y="90"/>
                  <a:pt x="167" y="90"/>
                  <a:pt x="167" y="91"/>
                </a:cubicBezTo>
                <a:close/>
                <a:moveTo>
                  <a:pt x="173" y="93"/>
                </a:moveTo>
                <a:cubicBezTo>
                  <a:pt x="174" y="92"/>
                  <a:pt x="173" y="94"/>
                  <a:pt x="176" y="92"/>
                </a:cubicBezTo>
                <a:cubicBezTo>
                  <a:pt x="176" y="91"/>
                  <a:pt x="175" y="92"/>
                  <a:pt x="176" y="91"/>
                </a:cubicBezTo>
                <a:cubicBezTo>
                  <a:pt x="174" y="92"/>
                  <a:pt x="173" y="92"/>
                  <a:pt x="173" y="93"/>
                </a:cubicBezTo>
                <a:close/>
                <a:moveTo>
                  <a:pt x="174" y="104"/>
                </a:moveTo>
                <a:cubicBezTo>
                  <a:pt x="174" y="105"/>
                  <a:pt x="181" y="100"/>
                  <a:pt x="180" y="100"/>
                </a:cubicBezTo>
                <a:cubicBezTo>
                  <a:pt x="177" y="102"/>
                  <a:pt x="177" y="103"/>
                  <a:pt x="174" y="104"/>
                </a:cubicBezTo>
                <a:close/>
                <a:moveTo>
                  <a:pt x="164" y="99"/>
                </a:moveTo>
                <a:cubicBezTo>
                  <a:pt x="166" y="98"/>
                  <a:pt x="169" y="96"/>
                  <a:pt x="170" y="95"/>
                </a:cubicBezTo>
                <a:cubicBezTo>
                  <a:pt x="167" y="97"/>
                  <a:pt x="165" y="97"/>
                  <a:pt x="164" y="99"/>
                </a:cubicBezTo>
                <a:close/>
                <a:moveTo>
                  <a:pt x="159" y="99"/>
                </a:moveTo>
                <a:cubicBezTo>
                  <a:pt x="159" y="100"/>
                  <a:pt x="158" y="100"/>
                  <a:pt x="158" y="100"/>
                </a:cubicBezTo>
                <a:cubicBezTo>
                  <a:pt x="160" y="99"/>
                  <a:pt x="160" y="98"/>
                  <a:pt x="161" y="97"/>
                </a:cubicBezTo>
                <a:cubicBezTo>
                  <a:pt x="161" y="97"/>
                  <a:pt x="161" y="98"/>
                  <a:pt x="162" y="97"/>
                </a:cubicBezTo>
                <a:cubicBezTo>
                  <a:pt x="163" y="96"/>
                  <a:pt x="162" y="97"/>
                  <a:pt x="162" y="97"/>
                </a:cubicBezTo>
                <a:cubicBezTo>
                  <a:pt x="158" y="99"/>
                  <a:pt x="158" y="99"/>
                  <a:pt x="158" y="99"/>
                </a:cubicBezTo>
                <a:cubicBezTo>
                  <a:pt x="158" y="100"/>
                  <a:pt x="157" y="102"/>
                  <a:pt x="159" y="99"/>
                </a:cubicBezTo>
                <a:close/>
                <a:moveTo>
                  <a:pt x="153" y="99"/>
                </a:moveTo>
                <a:cubicBezTo>
                  <a:pt x="153" y="99"/>
                  <a:pt x="152" y="100"/>
                  <a:pt x="153" y="101"/>
                </a:cubicBezTo>
                <a:cubicBezTo>
                  <a:pt x="151" y="101"/>
                  <a:pt x="149" y="103"/>
                  <a:pt x="150" y="103"/>
                </a:cubicBezTo>
                <a:cubicBezTo>
                  <a:pt x="154" y="100"/>
                  <a:pt x="153" y="100"/>
                  <a:pt x="156" y="98"/>
                </a:cubicBezTo>
                <a:cubicBezTo>
                  <a:pt x="155" y="98"/>
                  <a:pt x="155" y="98"/>
                  <a:pt x="154" y="98"/>
                </a:cubicBezTo>
                <a:cubicBezTo>
                  <a:pt x="154" y="100"/>
                  <a:pt x="154" y="98"/>
                  <a:pt x="153" y="99"/>
                </a:cubicBezTo>
                <a:close/>
                <a:moveTo>
                  <a:pt x="160" y="120"/>
                </a:moveTo>
                <a:cubicBezTo>
                  <a:pt x="160" y="120"/>
                  <a:pt x="160" y="121"/>
                  <a:pt x="161" y="120"/>
                </a:cubicBezTo>
                <a:cubicBezTo>
                  <a:pt x="162" y="119"/>
                  <a:pt x="165" y="116"/>
                  <a:pt x="163" y="117"/>
                </a:cubicBezTo>
                <a:cubicBezTo>
                  <a:pt x="163" y="117"/>
                  <a:pt x="162" y="119"/>
                  <a:pt x="160" y="120"/>
                </a:cubicBezTo>
                <a:close/>
                <a:moveTo>
                  <a:pt x="150" y="106"/>
                </a:moveTo>
                <a:cubicBezTo>
                  <a:pt x="148" y="108"/>
                  <a:pt x="154" y="103"/>
                  <a:pt x="151" y="106"/>
                </a:cubicBezTo>
                <a:cubicBezTo>
                  <a:pt x="154" y="104"/>
                  <a:pt x="154" y="104"/>
                  <a:pt x="154" y="104"/>
                </a:cubicBezTo>
                <a:cubicBezTo>
                  <a:pt x="154" y="103"/>
                  <a:pt x="153" y="104"/>
                  <a:pt x="154" y="103"/>
                </a:cubicBezTo>
                <a:cubicBezTo>
                  <a:pt x="151" y="105"/>
                  <a:pt x="151" y="105"/>
                  <a:pt x="150" y="106"/>
                </a:cubicBezTo>
                <a:close/>
                <a:moveTo>
                  <a:pt x="146" y="105"/>
                </a:moveTo>
                <a:cubicBezTo>
                  <a:pt x="142" y="108"/>
                  <a:pt x="147" y="106"/>
                  <a:pt x="145" y="108"/>
                </a:cubicBezTo>
                <a:cubicBezTo>
                  <a:pt x="147" y="106"/>
                  <a:pt x="146" y="106"/>
                  <a:pt x="149" y="104"/>
                </a:cubicBezTo>
                <a:cubicBezTo>
                  <a:pt x="148" y="104"/>
                  <a:pt x="149" y="103"/>
                  <a:pt x="149" y="103"/>
                </a:cubicBezTo>
                <a:cubicBezTo>
                  <a:pt x="145" y="105"/>
                  <a:pt x="149" y="103"/>
                  <a:pt x="146" y="106"/>
                </a:cubicBezTo>
                <a:cubicBezTo>
                  <a:pt x="146" y="105"/>
                  <a:pt x="147" y="104"/>
                  <a:pt x="146" y="105"/>
                </a:cubicBezTo>
                <a:close/>
                <a:moveTo>
                  <a:pt x="153" y="120"/>
                </a:moveTo>
                <a:cubicBezTo>
                  <a:pt x="156" y="118"/>
                  <a:pt x="154" y="119"/>
                  <a:pt x="157" y="116"/>
                </a:cubicBezTo>
                <a:cubicBezTo>
                  <a:pt x="156" y="117"/>
                  <a:pt x="154" y="118"/>
                  <a:pt x="152" y="119"/>
                </a:cubicBezTo>
                <a:cubicBezTo>
                  <a:pt x="154" y="119"/>
                  <a:pt x="151" y="121"/>
                  <a:pt x="149" y="122"/>
                </a:cubicBezTo>
                <a:cubicBezTo>
                  <a:pt x="148" y="124"/>
                  <a:pt x="152" y="120"/>
                  <a:pt x="151" y="122"/>
                </a:cubicBezTo>
                <a:cubicBezTo>
                  <a:pt x="153" y="120"/>
                  <a:pt x="153" y="119"/>
                  <a:pt x="154" y="119"/>
                </a:cubicBezTo>
                <a:cubicBezTo>
                  <a:pt x="154" y="119"/>
                  <a:pt x="153" y="120"/>
                  <a:pt x="153" y="120"/>
                </a:cubicBezTo>
                <a:close/>
                <a:moveTo>
                  <a:pt x="136" y="117"/>
                </a:moveTo>
                <a:cubicBezTo>
                  <a:pt x="139" y="115"/>
                  <a:pt x="135" y="118"/>
                  <a:pt x="135" y="118"/>
                </a:cubicBezTo>
                <a:cubicBezTo>
                  <a:pt x="138" y="116"/>
                  <a:pt x="140" y="115"/>
                  <a:pt x="142" y="113"/>
                </a:cubicBezTo>
                <a:cubicBezTo>
                  <a:pt x="142" y="112"/>
                  <a:pt x="147" y="109"/>
                  <a:pt x="148" y="107"/>
                </a:cubicBezTo>
                <a:cubicBezTo>
                  <a:pt x="147" y="108"/>
                  <a:pt x="146" y="108"/>
                  <a:pt x="146" y="108"/>
                </a:cubicBezTo>
                <a:cubicBezTo>
                  <a:pt x="144" y="109"/>
                  <a:pt x="144" y="110"/>
                  <a:pt x="142" y="111"/>
                </a:cubicBezTo>
                <a:cubicBezTo>
                  <a:pt x="141" y="113"/>
                  <a:pt x="142" y="113"/>
                  <a:pt x="141" y="113"/>
                </a:cubicBezTo>
                <a:cubicBezTo>
                  <a:pt x="140" y="113"/>
                  <a:pt x="136" y="116"/>
                  <a:pt x="136" y="117"/>
                </a:cubicBezTo>
                <a:close/>
                <a:moveTo>
                  <a:pt x="153" y="123"/>
                </a:moveTo>
                <a:cubicBezTo>
                  <a:pt x="154" y="123"/>
                  <a:pt x="157" y="120"/>
                  <a:pt x="156" y="120"/>
                </a:cubicBezTo>
                <a:cubicBezTo>
                  <a:pt x="155" y="121"/>
                  <a:pt x="152" y="123"/>
                  <a:pt x="153" y="123"/>
                </a:cubicBezTo>
                <a:close/>
                <a:moveTo>
                  <a:pt x="137" y="109"/>
                </a:moveTo>
                <a:cubicBezTo>
                  <a:pt x="139" y="108"/>
                  <a:pt x="141" y="106"/>
                  <a:pt x="141" y="106"/>
                </a:cubicBezTo>
                <a:cubicBezTo>
                  <a:pt x="139" y="107"/>
                  <a:pt x="137" y="109"/>
                  <a:pt x="137" y="109"/>
                </a:cubicBezTo>
                <a:close/>
                <a:moveTo>
                  <a:pt x="136" y="114"/>
                </a:moveTo>
                <a:cubicBezTo>
                  <a:pt x="138" y="114"/>
                  <a:pt x="137" y="113"/>
                  <a:pt x="137" y="115"/>
                </a:cubicBezTo>
                <a:cubicBezTo>
                  <a:pt x="138" y="114"/>
                  <a:pt x="138" y="113"/>
                  <a:pt x="141" y="111"/>
                </a:cubicBezTo>
                <a:cubicBezTo>
                  <a:pt x="142" y="110"/>
                  <a:pt x="141" y="111"/>
                  <a:pt x="140" y="111"/>
                </a:cubicBezTo>
                <a:cubicBezTo>
                  <a:pt x="141" y="110"/>
                  <a:pt x="142" y="110"/>
                  <a:pt x="143" y="109"/>
                </a:cubicBezTo>
                <a:cubicBezTo>
                  <a:pt x="143" y="109"/>
                  <a:pt x="144" y="108"/>
                  <a:pt x="143" y="108"/>
                </a:cubicBezTo>
                <a:cubicBezTo>
                  <a:pt x="141" y="111"/>
                  <a:pt x="139" y="111"/>
                  <a:pt x="136" y="114"/>
                </a:cubicBezTo>
                <a:close/>
                <a:moveTo>
                  <a:pt x="142" y="117"/>
                </a:moveTo>
                <a:cubicBezTo>
                  <a:pt x="140" y="118"/>
                  <a:pt x="142" y="116"/>
                  <a:pt x="144" y="115"/>
                </a:cubicBezTo>
                <a:cubicBezTo>
                  <a:pt x="144" y="114"/>
                  <a:pt x="142" y="115"/>
                  <a:pt x="141" y="116"/>
                </a:cubicBezTo>
                <a:cubicBezTo>
                  <a:pt x="141" y="116"/>
                  <a:pt x="141" y="117"/>
                  <a:pt x="140" y="117"/>
                </a:cubicBezTo>
                <a:cubicBezTo>
                  <a:pt x="137" y="118"/>
                  <a:pt x="139" y="119"/>
                  <a:pt x="136" y="120"/>
                </a:cubicBezTo>
                <a:cubicBezTo>
                  <a:pt x="136" y="121"/>
                  <a:pt x="133" y="123"/>
                  <a:pt x="132" y="124"/>
                </a:cubicBezTo>
                <a:cubicBezTo>
                  <a:pt x="133" y="124"/>
                  <a:pt x="131" y="125"/>
                  <a:pt x="131" y="126"/>
                </a:cubicBezTo>
                <a:cubicBezTo>
                  <a:pt x="133" y="124"/>
                  <a:pt x="135" y="122"/>
                  <a:pt x="134" y="124"/>
                </a:cubicBezTo>
                <a:cubicBezTo>
                  <a:pt x="135" y="124"/>
                  <a:pt x="139" y="121"/>
                  <a:pt x="138" y="121"/>
                </a:cubicBezTo>
                <a:cubicBezTo>
                  <a:pt x="137" y="121"/>
                  <a:pt x="135" y="124"/>
                  <a:pt x="135" y="123"/>
                </a:cubicBezTo>
                <a:cubicBezTo>
                  <a:pt x="136" y="122"/>
                  <a:pt x="135" y="122"/>
                  <a:pt x="137" y="121"/>
                </a:cubicBezTo>
                <a:cubicBezTo>
                  <a:pt x="139" y="119"/>
                  <a:pt x="142" y="117"/>
                  <a:pt x="142" y="117"/>
                </a:cubicBezTo>
                <a:close/>
                <a:moveTo>
                  <a:pt x="143" y="118"/>
                </a:moveTo>
                <a:cubicBezTo>
                  <a:pt x="141" y="119"/>
                  <a:pt x="141" y="119"/>
                  <a:pt x="141" y="119"/>
                </a:cubicBezTo>
                <a:cubicBezTo>
                  <a:pt x="140" y="120"/>
                  <a:pt x="140" y="120"/>
                  <a:pt x="141" y="121"/>
                </a:cubicBezTo>
                <a:cubicBezTo>
                  <a:pt x="143" y="119"/>
                  <a:pt x="142" y="119"/>
                  <a:pt x="143" y="118"/>
                </a:cubicBezTo>
                <a:cubicBezTo>
                  <a:pt x="143" y="119"/>
                  <a:pt x="144" y="118"/>
                  <a:pt x="145" y="117"/>
                </a:cubicBezTo>
                <a:cubicBezTo>
                  <a:pt x="143" y="118"/>
                  <a:pt x="144" y="117"/>
                  <a:pt x="143" y="118"/>
                </a:cubicBezTo>
                <a:close/>
                <a:moveTo>
                  <a:pt x="146" y="128"/>
                </a:moveTo>
                <a:cubicBezTo>
                  <a:pt x="147" y="128"/>
                  <a:pt x="145" y="129"/>
                  <a:pt x="145" y="130"/>
                </a:cubicBezTo>
                <a:cubicBezTo>
                  <a:pt x="146" y="129"/>
                  <a:pt x="146" y="129"/>
                  <a:pt x="148" y="128"/>
                </a:cubicBezTo>
                <a:cubicBezTo>
                  <a:pt x="147" y="128"/>
                  <a:pt x="147" y="127"/>
                  <a:pt x="148" y="127"/>
                </a:cubicBezTo>
                <a:cubicBezTo>
                  <a:pt x="147" y="127"/>
                  <a:pt x="146" y="128"/>
                  <a:pt x="146" y="128"/>
                </a:cubicBezTo>
                <a:close/>
                <a:moveTo>
                  <a:pt x="133" y="117"/>
                </a:moveTo>
                <a:cubicBezTo>
                  <a:pt x="133" y="118"/>
                  <a:pt x="134" y="117"/>
                  <a:pt x="135" y="117"/>
                </a:cubicBezTo>
                <a:cubicBezTo>
                  <a:pt x="136" y="116"/>
                  <a:pt x="137" y="115"/>
                  <a:pt x="137" y="115"/>
                </a:cubicBezTo>
                <a:cubicBezTo>
                  <a:pt x="136" y="116"/>
                  <a:pt x="135" y="115"/>
                  <a:pt x="133" y="117"/>
                </a:cubicBezTo>
                <a:close/>
                <a:moveTo>
                  <a:pt x="144" y="129"/>
                </a:moveTo>
                <a:cubicBezTo>
                  <a:pt x="143" y="129"/>
                  <a:pt x="141" y="129"/>
                  <a:pt x="139" y="132"/>
                </a:cubicBezTo>
                <a:cubicBezTo>
                  <a:pt x="139" y="133"/>
                  <a:pt x="145" y="129"/>
                  <a:pt x="146" y="127"/>
                </a:cubicBezTo>
                <a:cubicBezTo>
                  <a:pt x="145" y="128"/>
                  <a:pt x="144" y="128"/>
                  <a:pt x="144" y="129"/>
                </a:cubicBezTo>
                <a:close/>
                <a:moveTo>
                  <a:pt x="133" y="117"/>
                </a:moveTo>
                <a:cubicBezTo>
                  <a:pt x="132" y="118"/>
                  <a:pt x="132" y="117"/>
                  <a:pt x="131" y="118"/>
                </a:cubicBezTo>
                <a:cubicBezTo>
                  <a:pt x="131" y="119"/>
                  <a:pt x="133" y="117"/>
                  <a:pt x="135" y="116"/>
                </a:cubicBezTo>
                <a:cubicBezTo>
                  <a:pt x="134" y="116"/>
                  <a:pt x="136" y="114"/>
                  <a:pt x="134" y="115"/>
                </a:cubicBezTo>
                <a:cubicBezTo>
                  <a:pt x="134" y="116"/>
                  <a:pt x="134" y="116"/>
                  <a:pt x="133" y="117"/>
                </a:cubicBezTo>
                <a:close/>
                <a:moveTo>
                  <a:pt x="138" y="122"/>
                </a:moveTo>
                <a:cubicBezTo>
                  <a:pt x="137" y="123"/>
                  <a:pt x="137" y="123"/>
                  <a:pt x="139" y="122"/>
                </a:cubicBezTo>
                <a:cubicBezTo>
                  <a:pt x="140" y="121"/>
                  <a:pt x="140" y="120"/>
                  <a:pt x="138" y="122"/>
                </a:cubicBezTo>
                <a:close/>
                <a:moveTo>
                  <a:pt x="139" y="137"/>
                </a:moveTo>
                <a:cubicBezTo>
                  <a:pt x="141" y="135"/>
                  <a:pt x="141" y="137"/>
                  <a:pt x="139" y="138"/>
                </a:cubicBezTo>
                <a:cubicBezTo>
                  <a:pt x="140" y="137"/>
                  <a:pt x="141" y="137"/>
                  <a:pt x="142" y="136"/>
                </a:cubicBezTo>
                <a:cubicBezTo>
                  <a:pt x="142" y="135"/>
                  <a:pt x="142" y="135"/>
                  <a:pt x="142" y="135"/>
                </a:cubicBezTo>
                <a:cubicBezTo>
                  <a:pt x="142" y="135"/>
                  <a:pt x="143" y="134"/>
                  <a:pt x="144" y="134"/>
                </a:cubicBezTo>
                <a:cubicBezTo>
                  <a:pt x="142" y="136"/>
                  <a:pt x="138" y="139"/>
                  <a:pt x="138" y="140"/>
                </a:cubicBezTo>
                <a:cubicBezTo>
                  <a:pt x="138" y="140"/>
                  <a:pt x="137" y="141"/>
                  <a:pt x="136" y="141"/>
                </a:cubicBezTo>
                <a:cubicBezTo>
                  <a:pt x="138" y="140"/>
                  <a:pt x="138" y="139"/>
                  <a:pt x="139" y="138"/>
                </a:cubicBezTo>
                <a:cubicBezTo>
                  <a:pt x="139" y="137"/>
                  <a:pt x="136" y="138"/>
                  <a:pt x="133" y="141"/>
                </a:cubicBezTo>
                <a:cubicBezTo>
                  <a:pt x="134" y="141"/>
                  <a:pt x="136" y="139"/>
                  <a:pt x="137" y="139"/>
                </a:cubicBezTo>
                <a:cubicBezTo>
                  <a:pt x="137" y="139"/>
                  <a:pt x="138" y="139"/>
                  <a:pt x="138" y="139"/>
                </a:cubicBezTo>
                <a:cubicBezTo>
                  <a:pt x="135" y="142"/>
                  <a:pt x="132" y="145"/>
                  <a:pt x="132" y="146"/>
                </a:cubicBezTo>
                <a:cubicBezTo>
                  <a:pt x="133" y="145"/>
                  <a:pt x="135" y="144"/>
                  <a:pt x="135" y="143"/>
                </a:cubicBezTo>
                <a:cubicBezTo>
                  <a:pt x="134" y="144"/>
                  <a:pt x="134" y="144"/>
                  <a:pt x="134" y="144"/>
                </a:cubicBezTo>
                <a:cubicBezTo>
                  <a:pt x="135" y="144"/>
                  <a:pt x="136" y="142"/>
                  <a:pt x="136" y="142"/>
                </a:cubicBezTo>
                <a:cubicBezTo>
                  <a:pt x="137" y="142"/>
                  <a:pt x="134" y="145"/>
                  <a:pt x="137" y="143"/>
                </a:cubicBezTo>
                <a:cubicBezTo>
                  <a:pt x="136" y="142"/>
                  <a:pt x="139" y="141"/>
                  <a:pt x="140" y="141"/>
                </a:cubicBezTo>
                <a:cubicBezTo>
                  <a:pt x="139" y="140"/>
                  <a:pt x="141" y="139"/>
                  <a:pt x="141" y="139"/>
                </a:cubicBezTo>
                <a:cubicBezTo>
                  <a:pt x="140" y="139"/>
                  <a:pt x="140" y="139"/>
                  <a:pt x="141" y="138"/>
                </a:cubicBezTo>
                <a:cubicBezTo>
                  <a:pt x="144" y="136"/>
                  <a:pt x="146" y="134"/>
                  <a:pt x="148" y="133"/>
                </a:cubicBezTo>
                <a:cubicBezTo>
                  <a:pt x="147" y="133"/>
                  <a:pt x="143" y="135"/>
                  <a:pt x="146" y="132"/>
                </a:cubicBezTo>
                <a:cubicBezTo>
                  <a:pt x="143" y="133"/>
                  <a:pt x="141" y="134"/>
                  <a:pt x="139" y="137"/>
                </a:cubicBezTo>
                <a:close/>
                <a:moveTo>
                  <a:pt x="142" y="131"/>
                </a:moveTo>
                <a:cubicBezTo>
                  <a:pt x="142" y="131"/>
                  <a:pt x="143" y="132"/>
                  <a:pt x="144" y="130"/>
                </a:cubicBezTo>
                <a:cubicBezTo>
                  <a:pt x="144" y="130"/>
                  <a:pt x="144" y="130"/>
                  <a:pt x="144" y="129"/>
                </a:cubicBezTo>
                <a:cubicBezTo>
                  <a:pt x="144" y="130"/>
                  <a:pt x="143" y="130"/>
                  <a:pt x="142" y="131"/>
                </a:cubicBezTo>
                <a:close/>
                <a:moveTo>
                  <a:pt x="142" y="143"/>
                </a:moveTo>
                <a:cubicBezTo>
                  <a:pt x="142" y="143"/>
                  <a:pt x="145" y="140"/>
                  <a:pt x="145" y="142"/>
                </a:cubicBezTo>
                <a:cubicBezTo>
                  <a:pt x="147" y="140"/>
                  <a:pt x="149" y="139"/>
                  <a:pt x="150" y="138"/>
                </a:cubicBezTo>
                <a:cubicBezTo>
                  <a:pt x="148" y="139"/>
                  <a:pt x="147" y="140"/>
                  <a:pt x="146" y="140"/>
                </a:cubicBezTo>
                <a:cubicBezTo>
                  <a:pt x="147" y="139"/>
                  <a:pt x="147" y="139"/>
                  <a:pt x="148" y="138"/>
                </a:cubicBezTo>
                <a:cubicBezTo>
                  <a:pt x="147" y="139"/>
                  <a:pt x="150" y="137"/>
                  <a:pt x="150" y="137"/>
                </a:cubicBezTo>
                <a:cubicBezTo>
                  <a:pt x="148" y="138"/>
                  <a:pt x="142" y="142"/>
                  <a:pt x="142" y="143"/>
                </a:cubicBezTo>
                <a:close/>
                <a:moveTo>
                  <a:pt x="125" y="125"/>
                </a:moveTo>
                <a:cubicBezTo>
                  <a:pt x="126" y="125"/>
                  <a:pt x="128" y="123"/>
                  <a:pt x="128" y="124"/>
                </a:cubicBezTo>
                <a:cubicBezTo>
                  <a:pt x="126" y="126"/>
                  <a:pt x="124" y="127"/>
                  <a:pt x="124" y="128"/>
                </a:cubicBezTo>
                <a:cubicBezTo>
                  <a:pt x="129" y="124"/>
                  <a:pt x="129" y="124"/>
                  <a:pt x="129" y="124"/>
                </a:cubicBezTo>
                <a:cubicBezTo>
                  <a:pt x="128" y="123"/>
                  <a:pt x="132" y="121"/>
                  <a:pt x="131" y="120"/>
                </a:cubicBezTo>
                <a:cubicBezTo>
                  <a:pt x="129" y="122"/>
                  <a:pt x="127" y="123"/>
                  <a:pt x="125" y="125"/>
                </a:cubicBezTo>
                <a:close/>
                <a:moveTo>
                  <a:pt x="131" y="122"/>
                </a:moveTo>
                <a:cubicBezTo>
                  <a:pt x="132" y="122"/>
                  <a:pt x="131" y="122"/>
                  <a:pt x="131" y="123"/>
                </a:cubicBezTo>
                <a:cubicBezTo>
                  <a:pt x="132" y="122"/>
                  <a:pt x="132" y="121"/>
                  <a:pt x="133" y="120"/>
                </a:cubicBezTo>
                <a:cubicBezTo>
                  <a:pt x="134" y="120"/>
                  <a:pt x="134" y="120"/>
                  <a:pt x="134" y="120"/>
                </a:cubicBezTo>
                <a:cubicBezTo>
                  <a:pt x="133" y="120"/>
                  <a:pt x="135" y="117"/>
                  <a:pt x="131" y="119"/>
                </a:cubicBezTo>
                <a:cubicBezTo>
                  <a:pt x="131" y="120"/>
                  <a:pt x="134" y="119"/>
                  <a:pt x="131" y="122"/>
                </a:cubicBezTo>
                <a:close/>
                <a:moveTo>
                  <a:pt x="139" y="130"/>
                </a:moveTo>
                <a:cubicBezTo>
                  <a:pt x="138" y="132"/>
                  <a:pt x="142" y="129"/>
                  <a:pt x="142" y="129"/>
                </a:cubicBezTo>
                <a:lnTo>
                  <a:pt x="139" y="130"/>
                </a:lnTo>
                <a:close/>
                <a:moveTo>
                  <a:pt x="133" y="129"/>
                </a:moveTo>
                <a:cubicBezTo>
                  <a:pt x="135" y="127"/>
                  <a:pt x="136" y="126"/>
                  <a:pt x="135" y="126"/>
                </a:cubicBezTo>
                <a:cubicBezTo>
                  <a:pt x="133" y="128"/>
                  <a:pt x="132" y="129"/>
                  <a:pt x="133" y="129"/>
                </a:cubicBezTo>
                <a:close/>
                <a:moveTo>
                  <a:pt x="129" y="121"/>
                </a:moveTo>
                <a:cubicBezTo>
                  <a:pt x="128" y="120"/>
                  <a:pt x="126" y="121"/>
                  <a:pt x="124" y="124"/>
                </a:cubicBezTo>
                <a:cubicBezTo>
                  <a:pt x="125" y="123"/>
                  <a:pt x="125" y="123"/>
                  <a:pt x="124" y="124"/>
                </a:cubicBezTo>
                <a:cubicBezTo>
                  <a:pt x="123" y="124"/>
                  <a:pt x="121" y="127"/>
                  <a:pt x="120" y="128"/>
                </a:cubicBezTo>
                <a:cubicBezTo>
                  <a:pt x="121" y="128"/>
                  <a:pt x="121" y="128"/>
                  <a:pt x="120" y="130"/>
                </a:cubicBezTo>
                <a:cubicBezTo>
                  <a:pt x="121" y="129"/>
                  <a:pt x="121" y="129"/>
                  <a:pt x="121" y="129"/>
                </a:cubicBezTo>
                <a:cubicBezTo>
                  <a:pt x="125" y="126"/>
                  <a:pt x="124" y="125"/>
                  <a:pt x="128" y="123"/>
                </a:cubicBezTo>
                <a:cubicBezTo>
                  <a:pt x="127" y="122"/>
                  <a:pt x="126" y="123"/>
                  <a:pt x="129" y="121"/>
                </a:cubicBezTo>
                <a:close/>
                <a:moveTo>
                  <a:pt x="129" y="131"/>
                </a:moveTo>
                <a:cubicBezTo>
                  <a:pt x="130" y="130"/>
                  <a:pt x="133" y="127"/>
                  <a:pt x="134" y="126"/>
                </a:cubicBezTo>
                <a:cubicBezTo>
                  <a:pt x="131" y="128"/>
                  <a:pt x="130" y="130"/>
                  <a:pt x="129" y="131"/>
                </a:cubicBezTo>
                <a:close/>
                <a:moveTo>
                  <a:pt x="133" y="136"/>
                </a:moveTo>
                <a:cubicBezTo>
                  <a:pt x="135" y="136"/>
                  <a:pt x="137" y="136"/>
                  <a:pt x="139" y="133"/>
                </a:cubicBezTo>
                <a:cubicBezTo>
                  <a:pt x="136" y="135"/>
                  <a:pt x="136" y="134"/>
                  <a:pt x="133" y="136"/>
                </a:cubicBezTo>
                <a:close/>
                <a:moveTo>
                  <a:pt x="124" y="131"/>
                </a:moveTo>
                <a:cubicBezTo>
                  <a:pt x="125" y="131"/>
                  <a:pt x="125" y="131"/>
                  <a:pt x="124" y="132"/>
                </a:cubicBezTo>
                <a:cubicBezTo>
                  <a:pt x="126" y="131"/>
                  <a:pt x="131" y="127"/>
                  <a:pt x="128" y="128"/>
                </a:cubicBezTo>
                <a:cubicBezTo>
                  <a:pt x="128" y="129"/>
                  <a:pt x="126" y="130"/>
                  <a:pt x="124" y="131"/>
                </a:cubicBezTo>
                <a:close/>
                <a:moveTo>
                  <a:pt x="121" y="127"/>
                </a:moveTo>
                <a:cubicBezTo>
                  <a:pt x="121" y="126"/>
                  <a:pt x="121" y="125"/>
                  <a:pt x="123" y="124"/>
                </a:cubicBezTo>
                <a:cubicBezTo>
                  <a:pt x="120" y="126"/>
                  <a:pt x="117" y="127"/>
                  <a:pt x="117" y="128"/>
                </a:cubicBezTo>
                <a:cubicBezTo>
                  <a:pt x="118" y="128"/>
                  <a:pt x="120" y="126"/>
                  <a:pt x="121" y="126"/>
                </a:cubicBezTo>
                <a:cubicBezTo>
                  <a:pt x="120" y="126"/>
                  <a:pt x="119" y="128"/>
                  <a:pt x="121" y="127"/>
                </a:cubicBezTo>
                <a:close/>
                <a:moveTo>
                  <a:pt x="120" y="131"/>
                </a:moveTo>
                <a:cubicBezTo>
                  <a:pt x="121" y="131"/>
                  <a:pt x="122" y="131"/>
                  <a:pt x="124" y="129"/>
                </a:cubicBezTo>
                <a:cubicBezTo>
                  <a:pt x="124" y="128"/>
                  <a:pt x="121" y="130"/>
                  <a:pt x="120" y="131"/>
                </a:cubicBezTo>
                <a:close/>
                <a:moveTo>
                  <a:pt x="119" y="140"/>
                </a:moveTo>
                <a:cubicBezTo>
                  <a:pt x="121" y="139"/>
                  <a:pt x="122" y="137"/>
                  <a:pt x="124" y="135"/>
                </a:cubicBezTo>
                <a:cubicBezTo>
                  <a:pt x="124" y="134"/>
                  <a:pt x="124" y="134"/>
                  <a:pt x="124" y="134"/>
                </a:cubicBezTo>
                <a:cubicBezTo>
                  <a:pt x="121" y="137"/>
                  <a:pt x="119" y="139"/>
                  <a:pt x="119" y="140"/>
                </a:cubicBezTo>
                <a:close/>
                <a:moveTo>
                  <a:pt x="117" y="131"/>
                </a:moveTo>
                <a:cubicBezTo>
                  <a:pt x="119" y="130"/>
                  <a:pt x="117" y="130"/>
                  <a:pt x="118" y="129"/>
                </a:cubicBezTo>
                <a:cubicBezTo>
                  <a:pt x="116" y="131"/>
                  <a:pt x="116" y="131"/>
                  <a:pt x="117" y="131"/>
                </a:cubicBezTo>
                <a:close/>
                <a:moveTo>
                  <a:pt x="112" y="133"/>
                </a:moveTo>
                <a:cubicBezTo>
                  <a:pt x="112" y="134"/>
                  <a:pt x="114" y="132"/>
                  <a:pt x="113" y="133"/>
                </a:cubicBezTo>
                <a:cubicBezTo>
                  <a:pt x="117" y="130"/>
                  <a:pt x="114" y="131"/>
                  <a:pt x="112" y="133"/>
                </a:cubicBezTo>
                <a:close/>
                <a:moveTo>
                  <a:pt x="117" y="138"/>
                </a:moveTo>
                <a:cubicBezTo>
                  <a:pt x="116" y="140"/>
                  <a:pt x="113" y="143"/>
                  <a:pt x="114" y="143"/>
                </a:cubicBezTo>
                <a:cubicBezTo>
                  <a:pt x="117" y="140"/>
                  <a:pt x="116" y="140"/>
                  <a:pt x="119" y="137"/>
                </a:cubicBezTo>
                <a:cubicBezTo>
                  <a:pt x="118" y="138"/>
                  <a:pt x="118" y="137"/>
                  <a:pt x="117" y="138"/>
                </a:cubicBezTo>
                <a:close/>
                <a:moveTo>
                  <a:pt x="114" y="157"/>
                </a:moveTo>
                <a:cubicBezTo>
                  <a:pt x="112" y="158"/>
                  <a:pt x="113" y="158"/>
                  <a:pt x="111" y="158"/>
                </a:cubicBezTo>
                <a:cubicBezTo>
                  <a:pt x="113" y="158"/>
                  <a:pt x="109" y="161"/>
                  <a:pt x="109" y="161"/>
                </a:cubicBezTo>
                <a:cubicBezTo>
                  <a:pt x="111" y="159"/>
                  <a:pt x="109" y="160"/>
                  <a:pt x="108" y="161"/>
                </a:cubicBezTo>
                <a:cubicBezTo>
                  <a:pt x="108" y="162"/>
                  <a:pt x="107" y="163"/>
                  <a:pt x="107" y="164"/>
                </a:cubicBezTo>
                <a:cubicBezTo>
                  <a:pt x="105" y="166"/>
                  <a:pt x="105" y="164"/>
                  <a:pt x="102" y="167"/>
                </a:cubicBezTo>
                <a:cubicBezTo>
                  <a:pt x="102" y="169"/>
                  <a:pt x="103" y="167"/>
                  <a:pt x="104" y="167"/>
                </a:cubicBezTo>
                <a:cubicBezTo>
                  <a:pt x="103" y="168"/>
                  <a:pt x="102" y="168"/>
                  <a:pt x="101" y="169"/>
                </a:cubicBezTo>
                <a:cubicBezTo>
                  <a:pt x="103" y="169"/>
                  <a:pt x="106" y="166"/>
                  <a:pt x="107" y="164"/>
                </a:cubicBezTo>
                <a:cubicBezTo>
                  <a:pt x="106" y="167"/>
                  <a:pt x="101" y="172"/>
                  <a:pt x="99" y="173"/>
                </a:cubicBezTo>
                <a:cubicBezTo>
                  <a:pt x="99" y="173"/>
                  <a:pt x="99" y="175"/>
                  <a:pt x="98" y="175"/>
                </a:cubicBezTo>
                <a:cubicBezTo>
                  <a:pt x="98" y="175"/>
                  <a:pt x="99" y="175"/>
                  <a:pt x="98" y="175"/>
                </a:cubicBezTo>
                <a:cubicBezTo>
                  <a:pt x="99" y="175"/>
                  <a:pt x="98" y="175"/>
                  <a:pt x="99" y="175"/>
                </a:cubicBezTo>
                <a:cubicBezTo>
                  <a:pt x="99" y="175"/>
                  <a:pt x="100" y="174"/>
                  <a:pt x="100" y="174"/>
                </a:cubicBezTo>
                <a:cubicBezTo>
                  <a:pt x="100" y="174"/>
                  <a:pt x="100" y="174"/>
                  <a:pt x="100" y="174"/>
                </a:cubicBezTo>
                <a:cubicBezTo>
                  <a:pt x="101" y="172"/>
                  <a:pt x="101" y="172"/>
                  <a:pt x="101" y="172"/>
                </a:cubicBezTo>
                <a:cubicBezTo>
                  <a:pt x="102" y="172"/>
                  <a:pt x="103" y="171"/>
                  <a:pt x="104" y="170"/>
                </a:cubicBezTo>
                <a:cubicBezTo>
                  <a:pt x="103" y="170"/>
                  <a:pt x="106" y="168"/>
                  <a:pt x="106" y="167"/>
                </a:cubicBezTo>
                <a:cubicBezTo>
                  <a:pt x="108" y="166"/>
                  <a:pt x="114" y="158"/>
                  <a:pt x="117" y="157"/>
                </a:cubicBezTo>
                <a:cubicBezTo>
                  <a:pt x="117" y="157"/>
                  <a:pt x="116" y="157"/>
                  <a:pt x="117" y="156"/>
                </a:cubicBezTo>
                <a:cubicBezTo>
                  <a:pt x="119" y="155"/>
                  <a:pt x="120" y="153"/>
                  <a:pt x="123" y="151"/>
                </a:cubicBezTo>
                <a:cubicBezTo>
                  <a:pt x="122" y="150"/>
                  <a:pt x="125" y="150"/>
                  <a:pt x="126" y="148"/>
                </a:cubicBezTo>
                <a:cubicBezTo>
                  <a:pt x="126" y="148"/>
                  <a:pt x="127" y="147"/>
                  <a:pt x="126" y="147"/>
                </a:cubicBezTo>
                <a:cubicBezTo>
                  <a:pt x="123" y="150"/>
                  <a:pt x="122" y="148"/>
                  <a:pt x="120" y="151"/>
                </a:cubicBezTo>
                <a:cubicBezTo>
                  <a:pt x="121" y="150"/>
                  <a:pt x="120" y="153"/>
                  <a:pt x="119" y="153"/>
                </a:cubicBezTo>
                <a:cubicBezTo>
                  <a:pt x="119" y="152"/>
                  <a:pt x="117" y="155"/>
                  <a:pt x="116" y="155"/>
                </a:cubicBezTo>
                <a:cubicBezTo>
                  <a:pt x="117" y="154"/>
                  <a:pt x="118" y="153"/>
                  <a:pt x="118" y="152"/>
                </a:cubicBezTo>
                <a:cubicBezTo>
                  <a:pt x="117" y="154"/>
                  <a:pt x="116" y="154"/>
                  <a:pt x="116" y="154"/>
                </a:cubicBezTo>
                <a:cubicBezTo>
                  <a:pt x="116" y="154"/>
                  <a:pt x="117" y="153"/>
                  <a:pt x="117" y="153"/>
                </a:cubicBezTo>
                <a:cubicBezTo>
                  <a:pt x="115" y="155"/>
                  <a:pt x="115" y="155"/>
                  <a:pt x="114" y="157"/>
                </a:cubicBezTo>
                <a:close/>
                <a:moveTo>
                  <a:pt x="119" y="151"/>
                </a:moveTo>
                <a:cubicBezTo>
                  <a:pt x="120" y="150"/>
                  <a:pt x="121" y="149"/>
                  <a:pt x="121" y="148"/>
                </a:cubicBezTo>
                <a:cubicBezTo>
                  <a:pt x="120" y="149"/>
                  <a:pt x="119" y="149"/>
                  <a:pt x="118" y="151"/>
                </a:cubicBezTo>
                <a:cubicBezTo>
                  <a:pt x="118" y="152"/>
                  <a:pt x="119" y="150"/>
                  <a:pt x="120" y="150"/>
                </a:cubicBezTo>
                <a:cubicBezTo>
                  <a:pt x="119" y="151"/>
                  <a:pt x="118" y="152"/>
                  <a:pt x="119" y="151"/>
                </a:cubicBezTo>
                <a:close/>
                <a:moveTo>
                  <a:pt x="124" y="159"/>
                </a:moveTo>
                <a:cubicBezTo>
                  <a:pt x="125" y="159"/>
                  <a:pt x="128" y="159"/>
                  <a:pt x="128" y="157"/>
                </a:cubicBezTo>
                <a:cubicBezTo>
                  <a:pt x="125" y="160"/>
                  <a:pt x="127" y="156"/>
                  <a:pt x="124" y="159"/>
                </a:cubicBezTo>
                <a:close/>
                <a:moveTo>
                  <a:pt x="112" y="142"/>
                </a:moveTo>
                <a:cubicBezTo>
                  <a:pt x="110" y="143"/>
                  <a:pt x="109" y="144"/>
                  <a:pt x="109" y="145"/>
                </a:cubicBezTo>
                <a:cubicBezTo>
                  <a:pt x="110" y="145"/>
                  <a:pt x="111" y="143"/>
                  <a:pt x="112" y="142"/>
                </a:cubicBezTo>
                <a:cubicBezTo>
                  <a:pt x="112" y="143"/>
                  <a:pt x="112" y="143"/>
                  <a:pt x="113" y="142"/>
                </a:cubicBezTo>
                <a:cubicBezTo>
                  <a:pt x="113" y="142"/>
                  <a:pt x="112" y="142"/>
                  <a:pt x="112" y="142"/>
                </a:cubicBezTo>
                <a:close/>
                <a:moveTo>
                  <a:pt x="114" y="170"/>
                </a:moveTo>
                <a:cubicBezTo>
                  <a:pt x="115" y="170"/>
                  <a:pt x="118" y="166"/>
                  <a:pt x="117" y="166"/>
                </a:cubicBezTo>
                <a:cubicBezTo>
                  <a:pt x="115" y="168"/>
                  <a:pt x="116" y="167"/>
                  <a:pt x="114" y="170"/>
                </a:cubicBezTo>
                <a:close/>
                <a:moveTo>
                  <a:pt x="88" y="182"/>
                </a:moveTo>
                <a:cubicBezTo>
                  <a:pt x="88" y="182"/>
                  <a:pt x="89" y="182"/>
                  <a:pt x="89" y="181"/>
                </a:cubicBezTo>
                <a:cubicBezTo>
                  <a:pt x="88" y="181"/>
                  <a:pt x="88" y="182"/>
                  <a:pt x="88" y="182"/>
                </a:cubicBezTo>
                <a:close/>
                <a:moveTo>
                  <a:pt x="108" y="144"/>
                </a:moveTo>
                <a:cubicBezTo>
                  <a:pt x="106" y="144"/>
                  <a:pt x="109" y="142"/>
                  <a:pt x="108" y="142"/>
                </a:cubicBezTo>
                <a:cubicBezTo>
                  <a:pt x="107" y="142"/>
                  <a:pt x="103" y="145"/>
                  <a:pt x="103" y="145"/>
                </a:cubicBezTo>
                <a:cubicBezTo>
                  <a:pt x="105" y="144"/>
                  <a:pt x="106" y="145"/>
                  <a:pt x="107" y="144"/>
                </a:cubicBezTo>
                <a:cubicBezTo>
                  <a:pt x="109" y="143"/>
                  <a:pt x="109" y="143"/>
                  <a:pt x="110" y="141"/>
                </a:cubicBezTo>
                <a:cubicBezTo>
                  <a:pt x="110" y="141"/>
                  <a:pt x="110" y="141"/>
                  <a:pt x="110" y="141"/>
                </a:cubicBezTo>
                <a:cubicBezTo>
                  <a:pt x="107" y="143"/>
                  <a:pt x="110" y="142"/>
                  <a:pt x="108" y="144"/>
                </a:cubicBezTo>
                <a:close/>
                <a:moveTo>
                  <a:pt x="802" y="247"/>
                </a:moveTo>
                <a:cubicBezTo>
                  <a:pt x="799" y="242"/>
                  <a:pt x="799" y="242"/>
                  <a:pt x="799" y="242"/>
                </a:cubicBezTo>
                <a:cubicBezTo>
                  <a:pt x="798" y="242"/>
                  <a:pt x="801" y="247"/>
                  <a:pt x="801" y="246"/>
                </a:cubicBezTo>
                <a:cubicBezTo>
                  <a:pt x="801" y="247"/>
                  <a:pt x="801" y="247"/>
                  <a:pt x="801" y="247"/>
                </a:cubicBezTo>
                <a:cubicBezTo>
                  <a:pt x="800" y="244"/>
                  <a:pt x="802" y="246"/>
                  <a:pt x="802" y="247"/>
                </a:cubicBezTo>
                <a:close/>
                <a:moveTo>
                  <a:pt x="596" y="44"/>
                </a:moveTo>
                <a:cubicBezTo>
                  <a:pt x="592" y="42"/>
                  <a:pt x="592" y="42"/>
                  <a:pt x="592" y="42"/>
                </a:cubicBezTo>
                <a:cubicBezTo>
                  <a:pt x="592" y="43"/>
                  <a:pt x="593" y="43"/>
                  <a:pt x="594" y="44"/>
                </a:cubicBezTo>
                <a:cubicBezTo>
                  <a:pt x="591" y="43"/>
                  <a:pt x="597" y="45"/>
                  <a:pt x="596" y="44"/>
                </a:cubicBezTo>
                <a:close/>
                <a:moveTo>
                  <a:pt x="493" y="9"/>
                </a:moveTo>
                <a:cubicBezTo>
                  <a:pt x="495" y="10"/>
                  <a:pt x="500" y="11"/>
                  <a:pt x="502" y="11"/>
                </a:cubicBezTo>
                <a:cubicBezTo>
                  <a:pt x="500" y="10"/>
                  <a:pt x="492" y="9"/>
                  <a:pt x="493" y="9"/>
                </a:cubicBezTo>
                <a:close/>
                <a:moveTo>
                  <a:pt x="467" y="5"/>
                </a:moveTo>
                <a:cubicBezTo>
                  <a:pt x="469" y="5"/>
                  <a:pt x="477" y="7"/>
                  <a:pt x="475" y="6"/>
                </a:cubicBezTo>
                <a:cubicBezTo>
                  <a:pt x="473" y="6"/>
                  <a:pt x="466" y="4"/>
                  <a:pt x="466" y="5"/>
                </a:cubicBezTo>
                <a:cubicBezTo>
                  <a:pt x="467" y="6"/>
                  <a:pt x="469" y="7"/>
                  <a:pt x="470" y="6"/>
                </a:cubicBezTo>
                <a:cubicBezTo>
                  <a:pt x="469" y="6"/>
                  <a:pt x="468" y="6"/>
                  <a:pt x="467" y="5"/>
                </a:cubicBezTo>
                <a:close/>
                <a:moveTo>
                  <a:pt x="411" y="0"/>
                </a:moveTo>
                <a:cubicBezTo>
                  <a:pt x="410" y="0"/>
                  <a:pt x="406" y="0"/>
                  <a:pt x="404" y="1"/>
                </a:cubicBezTo>
                <a:cubicBezTo>
                  <a:pt x="407" y="1"/>
                  <a:pt x="411" y="1"/>
                  <a:pt x="414" y="1"/>
                </a:cubicBezTo>
                <a:cubicBezTo>
                  <a:pt x="413" y="1"/>
                  <a:pt x="411" y="1"/>
                  <a:pt x="412" y="1"/>
                </a:cubicBezTo>
                <a:cubicBezTo>
                  <a:pt x="413" y="1"/>
                  <a:pt x="417" y="0"/>
                  <a:pt x="415" y="0"/>
                </a:cubicBezTo>
                <a:cubicBezTo>
                  <a:pt x="415" y="1"/>
                  <a:pt x="413" y="0"/>
                  <a:pt x="411" y="0"/>
                </a:cubicBezTo>
                <a:close/>
                <a:moveTo>
                  <a:pt x="394" y="50"/>
                </a:moveTo>
                <a:cubicBezTo>
                  <a:pt x="394" y="49"/>
                  <a:pt x="401" y="50"/>
                  <a:pt x="399" y="50"/>
                </a:cubicBezTo>
                <a:cubicBezTo>
                  <a:pt x="399" y="49"/>
                  <a:pt x="391" y="49"/>
                  <a:pt x="394" y="50"/>
                </a:cubicBezTo>
                <a:close/>
                <a:moveTo>
                  <a:pt x="388" y="50"/>
                </a:moveTo>
                <a:cubicBezTo>
                  <a:pt x="389" y="50"/>
                  <a:pt x="391" y="51"/>
                  <a:pt x="393" y="50"/>
                </a:cubicBezTo>
                <a:cubicBezTo>
                  <a:pt x="384" y="50"/>
                  <a:pt x="379" y="50"/>
                  <a:pt x="376" y="50"/>
                </a:cubicBezTo>
                <a:cubicBezTo>
                  <a:pt x="379" y="50"/>
                  <a:pt x="373" y="51"/>
                  <a:pt x="376" y="51"/>
                </a:cubicBezTo>
                <a:cubicBezTo>
                  <a:pt x="378" y="50"/>
                  <a:pt x="383" y="51"/>
                  <a:pt x="382" y="50"/>
                </a:cubicBezTo>
                <a:cubicBezTo>
                  <a:pt x="383" y="50"/>
                  <a:pt x="386" y="50"/>
                  <a:pt x="388" y="50"/>
                </a:cubicBezTo>
                <a:close/>
                <a:moveTo>
                  <a:pt x="350" y="7"/>
                </a:moveTo>
                <a:cubicBezTo>
                  <a:pt x="351" y="6"/>
                  <a:pt x="358" y="6"/>
                  <a:pt x="359" y="6"/>
                </a:cubicBezTo>
                <a:cubicBezTo>
                  <a:pt x="355" y="6"/>
                  <a:pt x="351" y="7"/>
                  <a:pt x="349" y="7"/>
                </a:cubicBezTo>
                <a:cubicBezTo>
                  <a:pt x="350" y="7"/>
                  <a:pt x="350" y="7"/>
                  <a:pt x="350" y="7"/>
                </a:cubicBezTo>
                <a:cubicBezTo>
                  <a:pt x="350" y="7"/>
                  <a:pt x="349" y="7"/>
                  <a:pt x="350" y="7"/>
                </a:cubicBezTo>
                <a:close/>
                <a:moveTo>
                  <a:pt x="350" y="8"/>
                </a:moveTo>
                <a:cubicBezTo>
                  <a:pt x="350" y="8"/>
                  <a:pt x="350" y="8"/>
                  <a:pt x="351" y="7"/>
                </a:cubicBezTo>
                <a:cubicBezTo>
                  <a:pt x="348" y="8"/>
                  <a:pt x="348" y="7"/>
                  <a:pt x="347" y="7"/>
                </a:cubicBezTo>
                <a:cubicBezTo>
                  <a:pt x="346" y="8"/>
                  <a:pt x="345" y="8"/>
                  <a:pt x="343" y="8"/>
                </a:cubicBezTo>
                <a:cubicBezTo>
                  <a:pt x="342" y="8"/>
                  <a:pt x="336" y="8"/>
                  <a:pt x="335" y="9"/>
                </a:cubicBezTo>
                <a:cubicBezTo>
                  <a:pt x="336" y="9"/>
                  <a:pt x="337" y="9"/>
                  <a:pt x="337" y="9"/>
                </a:cubicBezTo>
                <a:cubicBezTo>
                  <a:pt x="334" y="10"/>
                  <a:pt x="330" y="9"/>
                  <a:pt x="327" y="11"/>
                </a:cubicBezTo>
                <a:cubicBezTo>
                  <a:pt x="331" y="11"/>
                  <a:pt x="333" y="10"/>
                  <a:pt x="336" y="10"/>
                </a:cubicBezTo>
                <a:cubicBezTo>
                  <a:pt x="336" y="9"/>
                  <a:pt x="337" y="9"/>
                  <a:pt x="339" y="9"/>
                </a:cubicBezTo>
                <a:cubicBezTo>
                  <a:pt x="339" y="9"/>
                  <a:pt x="336" y="9"/>
                  <a:pt x="337" y="10"/>
                </a:cubicBezTo>
                <a:cubicBezTo>
                  <a:pt x="342" y="9"/>
                  <a:pt x="350" y="9"/>
                  <a:pt x="351" y="8"/>
                </a:cubicBezTo>
                <a:cubicBezTo>
                  <a:pt x="350" y="8"/>
                  <a:pt x="350" y="8"/>
                  <a:pt x="350" y="8"/>
                </a:cubicBezTo>
                <a:close/>
                <a:moveTo>
                  <a:pt x="314" y="14"/>
                </a:moveTo>
                <a:cubicBezTo>
                  <a:pt x="315" y="14"/>
                  <a:pt x="322" y="13"/>
                  <a:pt x="320" y="13"/>
                </a:cubicBezTo>
                <a:cubicBezTo>
                  <a:pt x="317" y="14"/>
                  <a:pt x="316" y="13"/>
                  <a:pt x="314" y="14"/>
                </a:cubicBezTo>
                <a:close/>
                <a:moveTo>
                  <a:pt x="241" y="77"/>
                </a:moveTo>
                <a:cubicBezTo>
                  <a:pt x="240" y="77"/>
                  <a:pt x="241" y="75"/>
                  <a:pt x="240" y="76"/>
                </a:cubicBezTo>
                <a:cubicBezTo>
                  <a:pt x="240" y="76"/>
                  <a:pt x="238" y="77"/>
                  <a:pt x="238" y="77"/>
                </a:cubicBezTo>
                <a:cubicBezTo>
                  <a:pt x="238" y="77"/>
                  <a:pt x="238" y="77"/>
                  <a:pt x="237" y="77"/>
                </a:cubicBezTo>
                <a:cubicBezTo>
                  <a:pt x="237" y="78"/>
                  <a:pt x="238" y="77"/>
                  <a:pt x="238" y="77"/>
                </a:cubicBezTo>
                <a:cubicBezTo>
                  <a:pt x="236" y="79"/>
                  <a:pt x="236" y="78"/>
                  <a:pt x="235" y="79"/>
                </a:cubicBezTo>
                <a:cubicBezTo>
                  <a:pt x="236" y="79"/>
                  <a:pt x="240" y="77"/>
                  <a:pt x="241" y="77"/>
                </a:cubicBezTo>
                <a:close/>
                <a:moveTo>
                  <a:pt x="232" y="80"/>
                </a:moveTo>
                <a:cubicBezTo>
                  <a:pt x="232" y="81"/>
                  <a:pt x="233" y="81"/>
                  <a:pt x="228" y="83"/>
                </a:cubicBezTo>
                <a:cubicBezTo>
                  <a:pt x="231" y="83"/>
                  <a:pt x="236" y="79"/>
                  <a:pt x="241" y="77"/>
                </a:cubicBezTo>
                <a:cubicBezTo>
                  <a:pt x="238" y="78"/>
                  <a:pt x="235" y="79"/>
                  <a:pt x="232" y="80"/>
                </a:cubicBezTo>
                <a:close/>
                <a:moveTo>
                  <a:pt x="222" y="84"/>
                </a:moveTo>
                <a:cubicBezTo>
                  <a:pt x="220" y="86"/>
                  <a:pt x="220" y="87"/>
                  <a:pt x="223" y="86"/>
                </a:cubicBezTo>
                <a:cubicBezTo>
                  <a:pt x="221" y="87"/>
                  <a:pt x="219" y="89"/>
                  <a:pt x="217" y="89"/>
                </a:cubicBezTo>
                <a:cubicBezTo>
                  <a:pt x="217" y="88"/>
                  <a:pt x="219" y="88"/>
                  <a:pt x="219" y="87"/>
                </a:cubicBezTo>
                <a:cubicBezTo>
                  <a:pt x="217" y="88"/>
                  <a:pt x="213" y="90"/>
                  <a:pt x="213" y="91"/>
                </a:cubicBezTo>
                <a:cubicBezTo>
                  <a:pt x="218" y="88"/>
                  <a:pt x="214" y="91"/>
                  <a:pt x="215" y="91"/>
                </a:cubicBezTo>
                <a:cubicBezTo>
                  <a:pt x="219" y="89"/>
                  <a:pt x="219" y="89"/>
                  <a:pt x="219" y="89"/>
                </a:cubicBezTo>
                <a:cubicBezTo>
                  <a:pt x="219" y="88"/>
                  <a:pt x="224" y="86"/>
                  <a:pt x="226" y="84"/>
                </a:cubicBezTo>
                <a:cubicBezTo>
                  <a:pt x="222" y="86"/>
                  <a:pt x="223" y="85"/>
                  <a:pt x="222" y="84"/>
                </a:cubicBezTo>
                <a:close/>
                <a:moveTo>
                  <a:pt x="214" y="101"/>
                </a:moveTo>
                <a:cubicBezTo>
                  <a:pt x="214" y="103"/>
                  <a:pt x="210" y="104"/>
                  <a:pt x="207" y="106"/>
                </a:cubicBezTo>
                <a:cubicBezTo>
                  <a:pt x="211" y="104"/>
                  <a:pt x="216" y="101"/>
                  <a:pt x="220" y="99"/>
                </a:cubicBezTo>
                <a:cubicBezTo>
                  <a:pt x="219" y="99"/>
                  <a:pt x="215" y="102"/>
                  <a:pt x="215" y="101"/>
                </a:cubicBezTo>
                <a:cubicBezTo>
                  <a:pt x="219" y="99"/>
                  <a:pt x="223" y="98"/>
                  <a:pt x="226" y="95"/>
                </a:cubicBezTo>
                <a:cubicBezTo>
                  <a:pt x="223" y="97"/>
                  <a:pt x="219" y="98"/>
                  <a:pt x="214" y="101"/>
                </a:cubicBezTo>
                <a:close/>
                <a:moveTo>
                  <a:pt x="211" y="86"/>
                </a:moveTo>
                <a:cubicBezTo>
                  <a:pt x="213" y="83"/>
                  <a:pt x="216" y="83"/>
                  <a:pt x="217" y="81"/>
                </a:cubicBezTo>
                <a:cubicBezTo>
                  <a:pt x="214" y="83"/>
                  <a:pt x="214" y="82"/>
                  <a:pt x="210" y="84"/>
                </a:cubicBezTo>
                <a:cubicBezTo>
                  <a:pt x="210" y="85"/>
                  <a:pt x="208" y="86"/>
                  <a:pt x="211" y="86"/>
                </a:cubicBezTo>
                <a:close/>
                <a:moveTo>
                  <a:pt x="210" y="82"/>
                </a:moveTo>
                <a:cubicBezTo>
                  <a:pt x="211" y="82"/>
                  <a:pt x="207" y="83"/>
                  <a:pt x="208" y="84"/>
                </a:cubicBezTo>
                <a:cubicBezTo>
                  <a:pt x="211" y="83"/>
                  <a:pt x="211" y="82"/>
                  <a:pt x="213" y="80"/>
                </a:cubicBezTo>
                <a:cubicBezTo>
                  <a:pt x="214" y="80"/>
                  <a:pt x="214" y="81"/>
                  <a:pt x="215" y="80"/>
                </a:cubicBezTo>
                <a:cubicBezTo>
                  <a:pt x="216" y="79"/>
                  <a:pt x="212" y="81"/>
                  <a:pt x="210" y="82"/>
                </a:cubicBezTo>
                <a:close/>
                <a:moveTo>
                  <a:pt x="203" y="100"/>
                </a:moveTo>
                <a:cubicBezTo>
                  <a:pt x="201" y="100"/>
                  <a:pt x="199" y="102"/>
                  <a:pt x="199" y="102"/>
                </a:cubicBezTo>
                <a:cubicBezTo>
                  <a:pt x="201" y="100"/>
                  <a:pt x="205" y="97"/>
                  <a:pt x="207" y="96"/>
                </a:cubicBezTo>
                <a:cubicBezTo>
                  <a:pt x="207" y="96"/>
                  <a:pt x="213" y="92"/>
                  <a:pt x="212" y="92"/>
                </a:cubicBezTo>
                <a:cubicBezTo>
                  <a:pt x="211" y="93"/>
                  <a:pt x="207" y="95"/>
                  <a:pt x="207" y="96"/>
                </a:cubicBezTo>
                <a:cubicBezTo>
                  <a:pt x="204" y="97"/>
                  <a:pt x="201" y="100"/>
                  <a:pt x="197" y="101"/>
                </a:cubicBezTo>
                <a:cubicBezTo>
                  <a:pt x="197" y="102"/>
                  <a:pt x="198" y="101"/>
                  <a:pt x="196" y="103"/>
                </a:cubicBezTo>
                <a:cubicBezTo>
                  <a:pt x="192" y="104"/>
                  <a:pt x="183" y="110"/>
                  <a:pt x="180" y="114"/>
                </a:cubicBezTo>
                <a:cubicBezTo>
                  <a:pt x="175" y="115"/>
                  <a:pt x="167" y="123"/>
                  <a:pt x="160" y="128"/>
                </a:cubicBezTo>
                <a:cubicBezTo>
                  <a:pt x="161" y="128"/>
                  <a:pt x="163" y="127"/>
                  <a:pt x="161" y="129"/>
                </a:cubicBezTo>
                <a:cubicBezTo>
                  <a:pt x="164" y="127"/>
                  <a:pt x="163" y="126"/>
                  <a:pt x="165" y="125"/>
                </a:cubicBezTo>
                <a:cubicBezTo>
                  <a:pt x="166" y="125"/>
                  <a:pt x="167" y="124"/>
                  <a:pt x="165" y="127"/>
                </a:cubicBezTo>
                <a:cubicBezTo>
                  <a:pt x="167" y="125"/>
                  <a:pt x="166" y="126"/>
                  <a:pt x="168" y="125"/>
                </a:cubicBezTo>
                <a:cubicBezTo>
                  <a:pt x="168" y="124"/>
                  <a:pt x="169" y="122"/>
                  <a:pt x="167" y="123"/>
                </a:cubicBezTo>
                <a:cubicBezTo>
                  <a:pt x="172" y="119"/>
                  <a:pt x="174" y="119"/>
                  <a:pt x="177" y="116"/>
                </a:cubicBezTo>
                <a:cubicBezTo>
                  <a:pt x="176" y="117"/>
                  <a:pt x="178" y="116"/>
                  <a:pt x="179" y="115"/>
                </a:cubicBezTo>
                <a:cubicBezTo>
                  <a:pt x="179" y="115"/>
                  <a:pt x="178" y="115"/>
                  <a:pt x="179" y="114"/>
                </a:cubicBezTo>
                <a:cubicBezTo>
                  <a:pt x="183" y="113"/>
                  <a:pt x="189" y="107"/>
                  <a:pt x="193" y="105"/>
                </a:cubicBezTo>
                <a:cubicBezTo>
                  <a:pt x="193" y="105"/>
                  <a:pt x="192" y="105"/>
                  <a:pt x="194" y="104"/>
                </a:cubicBezTo>
                <a:cubicBezTo>
                  <a:pt x="193" y="106"/>
                  <a:pt x="196" y="103"/>
                  <a:pt x="198" y="102"/>
                </a:cubicBezTo>
                <a:cubicBezTo>
                  <a:pt x="198" y="103"/>
                  <a:pt x="189" y="108"/>
                  <a:pt x="194" y="106"/>
                </a:cubicBezTo>
                <a:cubicBezTo>
                  <a:pt x="192" y="107"/>
                  <a:pt x="190" y="108"/>
                  <a:pt x="190" y="108"/>
                </a:cubicBezTo>
                <a:cubicBezTo>
                  <a:pt x="194" y="106"/>
                  <a:pt x="190" y="109"/>
                  <a:pt x="189" y="110"/>
                </a:cubicBezTo>
                <a:cubicBezTo>
                  <a:pt x="194" y="107"/>
                  <a:pt x="196" y="106"/>
                  <a:pt x="200" y="103"/>
                </a:cubicBezTo>
                <a:cubicBezTo>
                  <a:pt x="201" y="103"/>
                  <a:pt x="200" y="103"/>
                  <a:pt x="201" y="102"/>
                </a:cubicBezTo>
                <a:cubicBezTo>
                  <a:pt x="202" y="102"/>
                  <a:pt x="205" y="100"/>
                  <a:pt x="205" y="99"/>
                </a:cubicBezTo>
                <a:cubicBezTo>
                  <a:pt x="207" y="98"/>
                  <a:pt x="210" y="96"/>
                  <a:pt x="210" y="97"/>
                </a:cubicBezTo>
                <a:cubicBezTo>
                  <a:pt x="212" y="96"/>
                  <a:pt x="213" y="96"/>
                  <a:pt x="213" y="95"/>
                </a:cubicBezTo>
                <a:cubicBezTo>
                  <a:pt x="211" y="96"/>
                  <a:pt x="215" y="94"/>
                  <a:pt x="214" y="94"/>
                </a:cubicBezTo>
                <a:cubicBezTo>
                  <a:pt x="213" y="95"/>
                  <a:pt x="213" y="94"/>
                  <a:pt x="211" y="95"/>
                </a:cubicBezTo>
                <a:cubicBezTo>
                  <a:pt x="211" y="96"/>
                  <a:pt x="207" y="98"/>
                  <a:pt x="205" y="99"/>
                </a:cubicBezTo>
                <a:cubicBezTo>
                  <a:pt x="205" y="99"/>
                  <a:pt x="202" y="101"/>
                  <a:pt x="202" y="101"/>
                </a:cubicBezTo>
                <a:cubicBezTo>
                  <a:pt x="200" y="101"/>
                  <a:pt x="205" y="99"/>
                  <a:pt x="203" y="100"/>
                </a:cubicBezTo>
                <a:close/>
                <a:moveTo>
                  <a:pt x="201" y="82"/>
                </a:moveTo>
                <a:cubicBezTo>
                  <a:pt x="203" y="81"/>
                  <a:pt x="203" y="82"/>
                  <a:pt x="205" y="81"/>
                </a:cubicBezTo>
                <a:cubicBezTo>
                  <a:pt x="205" y="80"/>
                  <a:pt x="206" y="80"/>
                  <a:pt x="205" y="79"/>
                </a:cubicBezTo>
                <a:cubicBezTo>
                  <a:pt x="203" y="80"/>
                  <a:pt x="202" y="81"/>
                  <a:pt x="201" y="82"/>
                </a:cubicBezTo>
                <a:close/>
                <a:moveTo>
                  <a:pt x="192" y="82"/>
                </a:moveTo>
                <a:cubicBezTo>
                  <a:pt x="192" y="81"/>
                  <a:pt x="194" y="80"/>
                  <a:pt x="194" y="80"/>
                </a:cubicBezTo>
                <a:cubicBezTo>
                  <a:pt x="192" y="80"/>
                  <a:pt x="187" y="84"/>
                  <a:pt x="190" y="83"/>
                </a:cubicBezTo>
                <a:cubicBezTo>
                  <a:pt x="192" y="81"/>
                  <a:pt x="191" y="83"/>
                  <a:pt x="191" y="83"/>
                </a:cubicBezTo>
                <a:cubicBezTo>
                  <a:pt x="192" y="83"/>
                  <a:pt x="194" y="82"/>
                  <a:pt x="195" y="81"/>
                </a:cubicBezTo>
                <a:cubicBezTo>
                  <a:pt x="195" y="81"/>
                  <a:pt x="195" y="82"/>
                  <a:pt x="195" y="82"/>
                </a:cubicBezTo>
                <a:cubicBezTo>
                  <a:pt x="197" y="81"/>
                  <a:pt x="197" y="81"/>
                  <a:pt x="197" y="81"/>
                </a:cubicBezTo>
                <a:cubicBezTo>
                  <a:pt x="197" y="80"/>
                  <a:pt x="197" y="80"/>
                  <a:pt x="197" y="80"/>
                </a:cubicBezTo>
                <a:cubicBezTo>
                  <a:pt x="194" y="82"/>
                  <a:pt x="193" y="81"/>
                  <a:pt x="192" y="82"/>
                </a:cubicBezTo>
                <a:close/>
                <a:moveTo>
                  <a:pt x="196" y="84"/>
                </a:moveTo>
                <a:cubicBezTo>
                  <a:pt x="193" y="86"/>
                  <a:pt x="192" y="85"/>
                  <a:pt x="192" y="85"/>
                </a:cubicBezTo>
                <a:cubicBezTo>
                  <a:pt x="192" y="86"/>
                  <a:pt x="191" y="86"/>
                  <a:pt x="191" y="87"/>
                </a:cubicBezTo>
                <a:cubicBezTo>
                  <a:pt x="193" y="86"/>
                  <a:pt x="192" y="87"/>
                  <a:pt x="194" y="87"/>
                </a:cubicBezTo>
                <a:cubicBezTo>
                  <a:pt x="196" y="86"/>
                  <a:pt x="195" y="86"/>
                  <a:pt x="197" y="85"/>
                </a:cubicBezTo>
                <a:cubicBezTo>
                  <a:pt x="198" y="84"/>
                  <a:pt x="195" y="86"/>
                  <a:pt x="195" y="85"/>
                </a:cubicBezTo>
                <a:cubicBezTo>
                  <a:pt x="195" y="85"/>
                  <a:pt x="198" y="82"/>
                  <a:pt x="196" y="83"/>
                </a:cubicBezTo>
                <a:cubicBezTo>
                  <a:pt x="196" y="83"/>
                  <a:pt x="196" y="83"/>
                  <a:pt x="196" y="84"/>
                </a:cubicBezTo>
                <a:close/>
                <a:moveTo>
                  <a:pt x="187" y="104"/>
                </a:moveTo>
                <a:cubicBezTo>
                  <a:pt x="188" y="103"/>
                  <a:pt x="188" y="105"/>
                  <a:pt x="192" y="103"/>
                </a:cubicBezTo>
                <a:cubicBezTo>
                  <a:pt x="192" y="102"/>
                  <a:pt x="190" y="103"/>
                  <a:pt x="190" y="103"/>
                </a:cubicBezTo>
                <a:cubicBezTo>
                  <a:pt x="192" y="102"/>
                  <a:pt x="193" y="101"/>
                  <a:pt x="194" y="99"/>
                </a:cubicBezTo>
                <a:cubicBezTo>
                  <a:pt x="195" y="100"/>
                  <a:pt x="195" y="100"/>
                  <a:pt x="195" y="100"/>
                </a:cubicBezTo>
                <a:cubicBezTo>
                  <a:pt x="197" y="98"/>
                  <a:pt x="198" y="98"/>
                  <a:pt x="201" y="96"/>
                </a:cubicBezTo>
                <a:cubicBezTo>
                  <a:pt x="200" y="96"/>
                  <a:pt x="201" y="94"/>
                  <a:pt x="200" y="95"/>
                </a:cubicBezTo>
                <a:cubicBezTo>
                  <a:pt x="196" y="97"/>
                  <a:pt x="191" y="101"/>
                  <a:pt x="189" y="102"/>
                </a:cubicBezTo>
                <a:cubicBezTo>
                  <a:pt x="188" y="103"/>
                  <a:pt x="191" y="102"/>
                  <a:pt x="188" y="103"/>
                </a:cubicBezTo>
                <a:cubicBezTo>
                  <a:pt x="188" y="103"/>
                  <a:pt x="187" y="104"/>
                  <a:pt x="187" y="104"/>
                </a:cubicBezTo>
                <a:close/>
                <a:moveTo>
                  <a:pt x="198" y="107"/>
                </a:moveTo>
                <a:cubicBezTo>
                  <a:pt x="200" y="106"/>
                  <a:pt x="201" y="105"/>
                  <a:pt x="202" y="105"/>
                </a:cubicBezTo>
                <a:cubicBezTo>
                  <a:pt x="201" y="105"/>
                  <a:pt x="199" y="106"/>
                  <a:pt x="198" y="106"/>
                </a:cubicBezTo>
                <a:cubicBezTo>
                  <a:pt x="200" y="105"/>
                  <a:pt x="200" y="104"/>
                  <a:pt x="202" y="103"/>
                </a:cubicBezTo>
                <a:cubicBezTo>
                  <a:pt x="201" y="104"/>
                  <a:pt x="203" y="102"/>
                  <a:pt x="205" y="102"/>
                </a:cubicBezTo>
                <a:cubicBezTo>
                  <a:pt x="204" y="101"/>
                  <a:pt x="200" y="104"/>
                  <a:pt x="197" y="105"/>
                </a:cubicBezTo>
                <a:cubicBezTo>
                  <a:pt x="199" y="105"/>
                  <a:pt x="196" y="108"/>
                  <a:pt x="198" y="107"/>
                </a:cubicBezTo>
                <a:close/>
                <a:moveTo>
                  <a:pt x="186" y="99"/>
                </a:moveTo>
                <a:cubicBezTo>
                  <a:pt x="183" y="101"/>
                  <a:pt x="173" y="108"/>
                  <a:pt x="182" y="103"/>
                </a:cubicBezTo>
                <a:cubicBezTo>
                  <a:pt x="183" y="101"/>
                  <a:pt x="187" y="99"/>
                  <a:pt x="183" y="102"/>
                </a:cubicBezTo>
                <a:cubicBezTo>
                  <a:pt x="186" y="100"/>
                  <a:pt x="187" y="99"/>
                  <a:pt x="188" y="98"/>
                </a:cubicBezTo>
                <a:cubicBezTo>
                  <a:pt x="187" y="99"/>
                  <a:pt x="187" y="98"/>
                  <a:pt x="186" y="99"/>
                </a:cubicBezTo>
                <a:close/>
                <a:moveTo>
                  <a:pt x="169" y="89"/>
                </a:moveTo>
                <a:cubicBezTo>
                  <a:pt x="171" y="89"/>
                  <a:pt x="178" y="83"/>
                  <a:pt x="174" y="85"/>
                </a:cubicBezTo>
                <a:cubicBezTo>
                  <a:pt x="174" y="86"/>
                  <a:pt x="171" y="88"/>
                  <a:pt x="169" y="89"/>
                </a:cubicBezTo>
                <a:close/>
                <a:moveTo>
                  <a:pt x="182" y="123"/>
                </a:moveTo>
                <a:cubicBezTo>
                  <a:pt x="187" y="120"/>
                  <a:pt x="189" y="118"/>
                  <a:pt x="195" y="114"/>
                </a:cubicBezTo>
                <a:cubicBezTo>
                  <a:pt x="194" y="115"/>
                  <a:pt x="195" y="113"/>
                  <a:pt x="194" y="114"/>
                </a:cubicBezTo>
                <a:cubicBezTo>
                  <a:pt x="194" y="114"/>
                  <a:pt x="191" y="117"/>
                  <a:pt x="189" y="118"/>
                </a:cubicBezTo>
                <a:cubicBezTo>
                  <a:pt x="190" y="117"/>
                  <a:pt x="190" y="117"/>
                  <a:pt x="190" y="116"/>
                </a:cubicBezTo>
                <a:cubicBezTo>
                  <a:pt x="188" y="118"/>
                  <a:pt x="186" y="120"/>
                  <a:pt x="183" y="121"/>
                </a:cubicBezTo>
                <a:cubicBezTo>
                  <a:pt x="184" y="121"/>
                  <a:pt x="184" y="120"/>
                  <a:pt x="183" y="121"/>
                </a:cubicBezTo>
                <a:cubicBezTo>
                  <a:pt x="183" y="121"/>
                  <a:pt x="182" y="123"/>
                  <a:pt x="182" y="123"/>
                </a:cubicBezTo>
                <a:close/>
                <a:moveTo>
                  <a:pt x="178" y="110"/>
                </a:moveTo>
                <a:cubicBezTo>
                  <a:pt x="180" y="109"/>
                  <a:pt x="180" y="109"/>
                  <a:pt x="180" y="109"/>
                </a:cubicBezTo>
                <a:cubicBezTo>
                  <a:pt x="178" y="111"/>
                  <a:pt x="182" y="109"/>
                  <a:pt x="182" y="108"/>
                </a:cubicBezTo>
                <a:cubicBezTo>
                  <a:pt x="181" y="108"/>
                  <a:pt x="179" y="109"/>
                  <a:pt x="178" y="110"/>
                </a:cubicBezTo>
                <a:close/>
                <a:moveTo>
                  <a:pt x="178" y="117"/>
                </a:moveTo>
                <a:cubicBezTo>
                  <a:pt x="177" y="118"/>
                  <a:pt x="176" y="118"/>
                  <a:pt x="175" y="120"/>
                </a:cubicBezTo>
                <a:cubicBezTo>
                  <a:pt x="176" y="119"/>
                  <a:pt x="176" y="119"/>
                  <a:pt x="177" y="119"/>
                </a:cubicBezTo>
                <a:cubicBezTo>
                  <a:pt x="178" y="118"/>
                  <a:pt x="182" y="116"/>
                  <a:pt x="181" y="116"/>
                </a:cubicBezTo>
                <a:cubicBezTo>
                  <a:pt x="177" y="119"/>
                  <a:pt x="181" y="114"/>
                  <a:pt x="178" y="117"/>
                </a:cubicBezTo>
                <a:close/>
                <a:moveTo>
                  <a:pt x="164" y="122"/>
                </a:moveTo>
                <a:cubicBezTo>
                  <a:pt x="169" y="117"/>
                  <a:pt x="172" y="117"/>
                  <a:pt x="177" y="112"/>
                </a:cubicBezTo>
                <a:cubicBezTo>
                  <a:pt x="174" y="114"/>
                  <a:pt x="176" y="112"/>
                  <a:pt x="174" y="113"/>
                </a:cubicBezTo>
                <a:cubicBezTo>
                  <a:pt x="171" y="116"/>
                  <a:pt x="165" y="119"/>
                  <a:pt x="164" y="122"/>
                </a:cubicBezTo>
                <a:close/>
                <a:moveTo>
                  <a:pt x="159" y="111"/>
                </a:moveTo>
                <a:cubicBezTo>
                  <a:pt x="160" y="110"/>
                  <a:pt x="164" y="108"/>
                  <a:pt x="164" y="107"/>
                </a:cubicBezTo>
                <a:cubicBezTo>
                  <a:pt x="162" y="109"/>
                  <a:pt x="158" y="112"/>
                  <a:pt x="159" y="111"/>
                </a:cubicBezTo>
                <a:close/>
                <a:moveTo>
                  <a:pt x="170" y="123"/>
                </a:moveTo>
                <a:cubicBezTo>
                  <a:pt x="172" y="122"/>
                  <a:pt x="175" y="118"/>
                  <a:pt x="172" y="121"/>
                </a:cubicBezTo>
                <a:cubicBezTo>
                  <a:pt x="172" y="121"/>
                  <a:pt x="173" y="120"/>
                  <a:pt x="173" y="121"/>
                </a:cubicBezTo>
                <a:cubicBezTo>
                  <a:pt x="172" y="121"/>
                  <a:pt x="168" y="124"/>
                  <a:pt x="170" y="123"/>
                </a:cubicBezTo>
                <a:close/>
                <a:moveTo>
                  <a:pt x="125" y="113"/>
                </a:moveTo>
                <a:cubicBezTo>
                  <a:pt x="123" y="114"/>
                  <a:pt x="123" y="114"/>
                  <a:pt x="123" y="114"/>
                </a:cubicBezTo>
                <a:cubicBezTo>
                  <a:pt x="123" y="115"/>
                  <a:pt x="122" y="116"/>
                  <a:pt x="123" y="115"/>
                </a:cubicBezTo>
                <a:cubicBezTo>
                  <a:pt x="125" y="114"/>
                  <a:pt x="125" y="114"/>
                  <a:pt x="125" y="113"/>
                </a:cubicBezTo>
                <a:cubicBezTo>
                  <a:pt x="125" y="113"/>
                  <a:pt x="126" y="113"/>
                  <a:pt x="126" y="112"/>
                </a:cubicBezTo>
                <a:cubicBezTo>
                  <a:pt x="125" y="113"/>
                  <a:pt x="125" y="113"/>
                  <a:pt x="125" y="113"/>
                </a:cubicBezTo>
                <a:close/>
                <a:moveTo>
                  <a:pt x="107" y="138"/>
                </a:moveTo>
                <a:cubicBezTo>
                  <a:pt x="106" y="138"/>
                  <a:pt x="106" y="138"/>
                  <a:pt x="105" y="139"/>
                </a:cubicBezTo>
                <a:cubicBezTo>
                  <a:pt x="105" y="138"/>
                  <a:pt x="107" y="136"/>
                  <a:pt x="107" y="136"/>
                </a:cubicBezTo>
                <a:cubicBezTo>
                  <a:pt x="105" y="138"/>
                  <a:pt x="104" y="139"/>
                  <a:pt x="102" y="141"/>
                </a:cubicBezTo>
                <a:cubicBezTo>
                  <a:pt x="104" y="141"/>
                  <a:pt x="106" y="140"/>
                  <a:pt x="108" y="139"/>
                </a:cubicBezTo>
                <a:cubicBezTo>
                  <a:pt x="104" y="141"/>
                  <a:pt x="110" y="134"/>
                  <a:pt x="107" y="137"/>
                </a:cubicBezTo>
                <a:cubicBezTo>
                  <a:pt x="107" y="137"/>
                  <a:pt x="107" y="137"/>
                  <a:pt x="107" y="138"/>
                </a:cubicBezTo>
                <a:close/>
                <a:moveTo>
                  <a:pt x="128" y="160"/>
                </a:moveTo>
                <a:cubicBezTo>
                  <a:pt x="127" y="161"/>
                  <a:pt x="126" y="161"/>
                  <a:pt x="126" y="161"/>
                </a:cubicBezTo>
                <a:cubicBezTo>
                  <a:pt x="125" y="163"/>
                  <a:pt x="128" y="160"/>
                  <a:pt x="128" y="162"/>
                </a:cubicBezTo>
                <a:cubicBezTo>
                  <a:pt x="127" y="163"/>
                  <a:pt x="126" y="164"/>
                  <a:pt x="125" y="164"/>
                </a:cubicBezTo>
                <a:cubicBezTo>
                  <a:pt x="125" y="165"/>
                  <a:pt x="128" y="162"/>
                  <a:pt x="129" y="162"/>
                </a:cubicBezTo>
                <a:cubicBezTo>
                  <a:pt x="128" y="162"/>
                  <a:pt x="127" y="163"/>
                  <a:pt x="127" y="163"/>
                </a:cubicBezTo>
                <a:cubicBezTo>
                  <a:pt x="131" y="161"/>
                  <a:pt x="128" y="162"/>
                  <a:pt x="131" y="159"/>
                </a:cubicBezTo>
                <a:cubicBezTo>
                  <a:pt x="130" y="159"/>
                  <a:pt x="127" y="162"/>
                  <a:pt x="128" y="160"/>
                </a:cubicBezTo>
                <a:close/>
                <a:moveTo>
                  <a:pt x="95" y="148"/>
                </a:moveTo>
                <a:cubicBezTo>
                  <a:pt x="95" y="148"/>
                  <a:pt x="96" y="148"/>
                  <a:pt x="96" y="148"/>
                </a:cubicBezTo>
                <a:cubicBezTo>
                  <a:pt x="94" y="149"/>
                  <a:pt x="94" y="150"/>
                  <a:pt x="94" y="150"/>
                </a:cubicBezTo>
                <a:cubicBezTo>
                  <a:pt x="98" y="147"/>
                  <a:pt x="99" y="145"/>
                  <a:pt x="101" y="143"/>
                </a:cubicBezTo>
                <a:cubicBezTo>
                  <a:pt x="102" y="143"/>
                  <a:pt x="102" y="142"/>
                  <a:pt x="102" y="141"/>
                </a:cubicBezTo>
                <a:cubicBezTo>
                  <a:pt x="100" y="143"/>
                  <a:pt x="97" y="147"/>
                  <a:pt x="95" y="148"/>
                </a:cubicBezTo>
                <a:close/>
                <a:moveTo>
                  <a:pt x="110" y="169"/>
                </a:moveTo>
                <a:cubicBezTo>
                  <a:pt x="110" y="169"/>
                  <a:pt x="111" y="169"/>
                  <a:pt x="111" y="169"/>
                </a:cubicBezTo>
                <a:cubicBezTo>
                  <a:pt x="110" y="170"/>
                  <a:pt x="109" y="171"/>
                  <a:pt x="109" y="171"/>
                </a:cubicBezTo>
                <a:cubicBezTo>
                  <a:pt x="112" y="168"/>
                  <a:pt x="113" y="166"/>
                  <a:pt x="114" y="165"/>
                </a:cubicBezTo>
                <a:cubicBezTo>
                  <a:pt x="114" y="165"/>
                  <a:pt x="114" y="165"/>
                  <a:pt x="114" y="165"/>
                </a:cubicBezTo>
                <a:cubicBezTo>
                  <a:pt x="112" y="167"/>
                  <a:pt x="111" y="169"/>
                  <a:pt x="110" y="169"/>
                </a:cubicBezTo>
                <a:close/>
                <a:moveTo>
                  <a:pt x="91" y="154"/>
                </a:moveTo>
                <a:cubicBezTo>
                  <a:pt x="92" y="155"/>
                  <a:pt x="92" y="155"/>
                  <a:pt x="92" y="155"/>
                </a:cubicBezTo>
                <a:cubicBezTo>
                  <a:pt x="94" y="153"/>
                  <a:pt x="93" y="153"/>
                  <a:pt x="94" y="152"/>
                </a:cubicBezTo>
                <a:cubicBezTo>
                  <a:pt x="94" y="152"/>
                  <a:pt x="94" y="152"/>
                  <a:pt x="95" y="152"/>
                </a:cubicBezTo>
                <a:cubicBezTo>
                  <a:pt x="95" y="152"/>
                  <a:pt x="95" y="151"/>
                  <a:pt x="95" y="151"/>
                </a:cubicBezTo>
                <a:cubicBezTo>
                  <a:pt x="94" y="151"/>
                  <a:pt x="94" y="151"/>
                  <a:pt x="94" y="152"/>
                </a:cubicBezTo>
                <a:cubicBezTo>
                  <a:pt x="93" y="153"/>
                  <a:pt x="93" y="153"/>
                  <a:pt x="91" y="154"/>
                </a:cubicBezTo>
                <a:close/>
                <a:moveTo>
                  <a:pt x="92" y="162"/>
                </a:moveTo>
                <a:cubicBezTo>
                  <a:pt x="94" y="162"/>
                  <a:pt x="97" y="157"/>
                  <a:pt x="99" y="155"/>
                </a:cubicBezTo>
                <a:cubicBezTo>
                  <a:pt x="96" y="158"/>
                  <a:pt x="95" y="159"/>
                  <a:pt x="92" y="162"/>
                </a:cubicBezTo>
                <a:close/>
                <a:moveTo>
                  <a:pt x="88" y="161"/>
                </a:moveTo>
                <a:cubicBezTo>
                  <a:pt x="87" y="161"/>
                  <a:pt x="87" y="161"/>
                  <a:pt x="87" y="161"/>
                </a:cubicBezTo>
                <a:cubicBezTo>
                  <a:pt x="87" y="161"/>
                  <a:pt x="87" y="161"/>
                  <a:pt x="87" y="161"/>
                </a:cubicBezTo>
                <a:cubicBezTo>
                  <a:pt x="87" y="162"/>
                  <a:pt x="87" y="162"/>
                  <a:pt x="87" y="162"/>
                </a:cubicBezTo>
                <a:cubicBezTo>
                  <a:pt x="87" y="162"/>
                  <a:pt x="87" y="162"/>
                  <a:pt x="87" y="162"/>
                </a:cubicBezTo>
                <a:cubicBezTo>
                  <a:pt x="87" y="162"/>
                  <a:pt x="87" y="163"/>
                  <a:pt x="87" y="163"/>
                </a:cubicBezTo>
                <a:cubicBezTo>
                  <a:pt x="87" y="163"/>
                  <a:pt x="87" y="162"/>
                  <a:pt x="87" y="162"/>
                </a:cubicBezTo>
                <a:cubicBezTo>
                  <a:pt x="87" y="162"/>
                  <a:pt x="87" y="162"/>
                  <a:pt x="88" y="161"/>
                </a:cubicBezTo>
                <a:cubicBezTo>
                  <a:pt x="89" y="160"/>
                  <a:pt x="89" y="160"/>
                  <a:pt x="89" y="160"/>
                </a:cubicBezTo>
                <a:cubicBezTo>
                  <a:pt x="88" y="162"/>
                  <a:pt x="90" y="159"/>
                  <a:pt x="91" y="158"/>
                </a:cubicBezTo>
                <a:cubicBezTo>
                  <a:pt x="91" y="157"/>
                  <a:pt x="93" y="157"/>
                  <a:pt x="94" y="156"/>
                </a:cubicBezTo>
                <a:cubicBezTo>
                  <a:pt x="92" y="156"/>
                  <a:pt x="90" y="158"/>
                  <a:pt x="88" y="161"/>
                </a:cubicBezTo>
                <a:close/>
                <a:moveTo>
                  <a:pt x="106" y="176"/>
                </a:moveTo>
                <a:cubicBezTo>
                  <a:pt x="106" y="177"/>
                  <a:pt x="105" y="177"/>
                  <a:pt x="105" y="178"/>
                </a:cubicBezTo>
                <a:cubicBezTo>
                  <a:pt x="104" y="178"/>
                  <a:pt x="104" y="178"/>
                  <a:pt x="104" y="178"/>
                </a:cubicBezTo>
                <a:cubicBezTo>
                  <a:pt x="104" y="179"/>
                  <a:pt x="103" y="179"/>
                  <a:pt x="103" y="180"/>
                </a:cubicBezTo>
                <a:cubicBezTo>
                  <a:pt x="104" y="179"/>
                  <a:pt x="104" y="180"/>
                  <a:pt x="104" y="179"/>
                </a:cubicBezTo>
                <a:cubicBezTo>
                  <a:pt x="105" y="179"/>
                  <a:pt x="105" y="180"/>
                  <a:pt x="106" y="179"/>
                </a:cubicBezTo>
                <a:cubicBezTo>
                  <a:pt x="105" y="179"/>
                  <a:pt x="105" y="179"/>
                  <a:pt x="105" y="179"/>
                </a:cubicBezTo>
                <a:cubicBezTo>
                  <a:pt x="105" y="178"/>
                  <a:pt x="105" y="179"/>
                  <a:pt x="106" y="178"/>
                </a:cubicBezTo>
                <a:cubicBezTo>
                  <a:pt x="105" y="179"/>
                  <a:pt x="108" y="175"/>
                  <a:pt x="108" y="175"/>
                </a:cubicBezTo>
                <a:cubicBezTo>
                  <a:pt x="108" y="175"/>
                  <a:pt x="108" y="175"/>
                  <a:pt x="109" y="175"/>
                </a:cubicBezTo>
                <a:cubicBezTo>
                  <a:pt x="108" y="175"/>
                  <a:pt x="107" y="175"/>
                  <a:pt x="106" y="176"/>
                </a:cubicBezTo>
                <a:close/>
                <a:moveTo>
                  <a:pt x="109" y="180"/>
                </a:moveTo>
                <a:cubicBezTo>
                  <a:pt x="108" y="180"/>
                  <a:pt x="108" y="180"/>
                  <a:pt x="108" y="180"/>
                </a:cubicBezTo>
                <a:cubicBezTo>
                  <a:pt x="108" y="181"/>
                  <a:pt x="108" y="181"/>
                  <a:pt x="108" y="181"/>
                </a:cubicBezTo>
                <a:cubicBezTo>
                  <a:pt x="107" y="181"/>
                  <a:pt x="107" y="181"/>
                  <a:pt x="107" y="181"/>
                </a:cubicBezTo>
                <a:cubicBezTo>
                  <a:pt x="107" y="181"/>
                  <a:pt x="107" y="181"/>
                  <a:pt x="107" y="181"/>
                </a:cubicBezTo>
                <a:cubicBezTo>
                  <a:pt x="106" y="182"/>
                  <a:pt x="106" y="183"/>
                  <a:pt x="105" y="184"/>
                </a:cubicBezTo>
                <a:cubicBezTo>
                  <a:pt x="106" y="184"/>
                  <a:pt x="107" y="183"/>
                  <a:pt x="107" y="182"/>
                </a:cubicBezTo>
                <a:cubicBezTo>
                  <a:pt x="108" y="182"/>
                  <a:pt x="108" y="182"/>
                  <a:pt x="108" y="182"/>
                </a:cubicBezTo>
                <a:cubicBezTo>
                  <a:pt x="108" y="182"/>
                  <a:pt x="108" y="182"/>
                  <a:pt x="110" y="180"/>
                </a:cubicBezTo>
                <a:cubicBezTo>
                  <a:pt x="110" y="180"/>
                  <a:pt x="109" y="180"/>
                  <a:pt x="109" y="180"/>
                </a:cubicBezTo>
                <a:close/>
                <a:moveTo>
                  <a:pt x="88" y="171"/>
                </a:moveTo>
                <a:cubicBezTo>
                  <a:pt x="89" y="170"/>
                  <a:pt x="88" y="170"/>
                  <a:pt x="88" y="170"/>
                </a:cubicBezTo>
                <a:cubicBezTo>
                  <a:pt x="89" y="171"/>
                  <a:pt x="90" y="169"/>
                  <a:pt x="90" y="169"/>
                </a:cubicBezTo>
                <a:cubicBezTo>
                  <a:pt x="90" y="169"/>
                  <a:pt x="90" y="168"/>
                  <a:pt x="89" y="169"/>
                </a:cubicBezTo>
                <a:cubicBezTo>
                  <a:pt x="89" y="169"/>
                  <a:pt x="88" y="170"/>
                  <a:pt x="88" y="171"/>
                </a:cubicBezTo>
                <a:close/>
                <a:moveTo>
                  <a:pt x="98" y="180"/>
                </a:moveTo>
                <a:cubicBezTo>
                  <a:pt x="99" y="179"/>
                  <a:pt x="99" y="180"/>
                  <a:pt x="100" y="180"/>
                </a:cubicBezTo>
                <a:cubicBezTo>
                  <a:pt x="99" y="179"/>
                  <a:pt x="98" y="179"/>
                  <a:pt x="98" y="180"/>
                </a:cubicBezTo>
                <a:close/>
                <a:moveTo>
                  <a:pt x="102" y="183"/>
                </a:moveTo>
                <a:cubicBezTo>
                  <a:pt x="102" y="182"/>
                  <a:pt x="101" y="182"/>
                  <a:pt x="102" y="182"/>
                </a:cubicBezTo>
                <a:cubicBezTo>
                  <a:pt x="102" y="182"/>
                  <a:pt x="102" y="183"/>
                  <a:pt x="102" y="182"/>
                </a:cubicBezTo>
                <a:cubicBezTo>
                  <a:pt x="102" y="182"/>
                  <a:pt x="101" y="182"/>
                  <a:pt x="101" y="182"/>
                </a:cubicBezTo>
                <a:cubicBezTo>
                  <a:pt x="102" y="182"/>
                  <a:pt x="101" y="183"/>
                  <a:pt x="102" y="183"/>
                </a:cubicBezTo>
                <a:close/>
                <a:moveTo>
                  <a:pt x="102" y="191"/>
                </a:moveTo>
                <a:cubicBezTo>
                  <a:pt x="102" y="191"/>
                  <a:pt x="104" y="189"/>
                  <a:pt x="104" y="188"/>
                </a:cubicBezTo>
                <a:cubicBezTo>
                  <a:pt x="103" y="187"/>
                  <a:pt x="103" y="186"/>
                  <a:pt x="102" y="187"/>
                </a:cubicBezTo>
                <a:cubicBezTo>
                  <a:pt x="104" y="188"/>
                  <a:pt x="101" y="190"/>
                  <a:pt x="102" y="191"/>
                </a:cubicBezTo>
                <a:close/>
                <a:moveTo>
                  <a:pt x="100" y="187"/>
                </a:moveTo>
                <a:cubicBezTo>
                  <a:pt x="100" y="187"/>
                  <a:pt x="99" y="187"/>
                  <a:pt x="100" y="187"/>
                </a:cubicBezTo>
                <a:cubicBezTo>
                  <a:pt x="100" y="187"/>
                  <a:pt x="101" y="187"/>
                  <a:pt x="101" y="187"/>
                </a:cubicBezTo>
                <a:cubicBezTo>
                  <a:pt x="100" y="187"/>
                  <a:pt x="100" y="187"/>
                  <a:pt x="100" y="187"/>
                </a:cubicBezTo>
                <a:close/>
                <a:moveTo>
                  <a:pt x="99" y="192"/>
                </a:moveTo>
                <a:cubicBezTo>
                  <a:pt x="97" y="193"/>
                  <a:pt x="94" y="197"/>
                  <a:pt x="94" y="198"/>
                </a:cubicBezTo>
                <a:cubicBezTo>
                  <a:pt x="95" y="197"/>
                  <a:pt x="96" y="196"/>
                  <a:pt x="97" y="194"/>
                </a:cubicBezTo>
                <a:cubicBezTo>
                  <a:pt x="97" y="195"/>
                  <a:pt x="97" y="195"/>
                  <a:pt x="97" y="194"/>
                </a:cubicBezTo>
                <a:cubicBezTo>
                  <a:pt x="98" y="192"/>
                  <a:pt x="101" y="192"/>
                  <a:pt x="102" y="189"/>
                </a:cubicBezTo>
                <a:cubicBezTo>
                  <a:pt x="101" y="189"/>
                  <a:pt x="101" y="190"/>
                  <a:pt x="101" y="190"/>
                </a:cubicBezTo>
                <a:cubicBezTo>
                  <a:pt x="100" y="189"/>
                  <a:pt x="102" y="189"/>
                  <a:pt x="102" y="188"/>
                </a:cubicBezTo>
                <a:cubicBezTo>
                  <a:pt x="100" y="189"/>
                  <a:pt x="100" y="191"/>
                  <a:pt x="98" y="191"/>
                </a:cubicBezTo>
                <a:cubicBezTo>
                  <a:pt x="99" y="191"/>
                  <a:pt x="99" y="192"/>
                  <a:pt x="99" y="192"/>
                </a:cubicBezTo>
                <a:close/>
                <a:moveTo>
                  <a:pt x="95" y="191"/>
                </a:moveTo>
                <a:cubicBezTo>
                  <a:pt x="96" y="191"/>
                  <a:pt x="95" y="192"/>
                  <a:pt x="96" y="192"/>
                </a:cubicBezTo>
                <a:cubicBezTo>
                  <a:pt x="96" y="191"/>
                  <a:pt x="98" y="191"/>
                  <a:pt x="97" y="190"/>
                </a:cubicBezTo>
                <a:cubicBezTo>
                  <a:pt x="98" y="190"/>
                  <a:pt x="98" y="189"/>
                  <a:pt x="98" y="189"/>
                </a:cubicBezTo>
                <a:cubicBezTo>
                  <a:pt x="98" y="189"/>
                  <a:pt x="97" y="189"/>
                  <a:pt x="98" y="189"/>
                </a:cubicBezTo>
                <a:cubicBezTo>
                  <a:pt x="98" y="189"/>
                  <a:pt x="99" y="189"/>
                  <a:pt x="100" y="188"/>
                </a:cubicBezTo>
                <a:cubicBezTo>
                  <a:pt x="99" y="187"/>
                  <a:pt x="99" y="187"/>
                  <a:pt x="99" y="187"/>
                </a:cubicBezTo>
                <a:cubicBezTo>
                  <a:pt x="98" y="187"/>
                  <a:pt x="99" y="188"/>
                  <a:pt x="98" y="188"/>
                </a:cubicBezTo>
                <a:cubicBezTo>
                  <a:pt x="98" y="187"/>
                  <a:pt x="96" y="189"/>
                  <a:pt x="97" y="190"/>
                </a:cubicBezTo>
                <a:cubicBezTo>
                  <a:pt x="96" y="190"/>
                  <a:pt x="96" y="190"/>
                  <a:pt x="96" y="190"/>
                </a:cubicBezTo>
                <a:cubicBezTo>
                  <a:pt x="96" y="190"/>
                  <a:pt x="97" y="190"/>
                  <a:pt x="96" y="191"/>
                </a:cubicBezTo>
                <a:cubicBezTo>
                  <a:pt x="96" y="190"/>
                  <a:pt x="96" y="190"/>
                  <a:pt x="96" y="190"/>
                </a:cubicBezTo>
                <a:cubicBezTo>
                  <a:pt x="96" y="191"/>
                  <a:pt x="96" y="191"/>
                  <a:pt x="95" y="191"/>
                </a:cubicBezTo>
                <a:close/>
                <a:moveTo>
                  <a:pt x="85" y="191"/>
                </a:moveTo>
                <a:cubicBezTo>
                  <a:pt x="85" y="194"/>
                  <a:pt x="82" y="195"/>
                  <a:pt x="81" y="197"/>
                </a:cubicBezTo>
                <a:cubicBezTo>
                  <a:pt x="82" y="198"/>
                  <a:pt x="82" y="197"/>
                  <a:pt x="82" y="197"/>
                </a:cubicBezTo>
                <a:cubicBezTo>
                  <a:pt x="84" y="195"/>
                  <a:pt x="85" y="193"/>
                  <a:pt x="87" y="192"/>
                </a:cubicBezTo>
                <a:cubicBezTo>
                  <a:pt x="87" y="192"/>
                  <a:pt x="87" y="193"/>
                  <a:pt x="88" y="193"/>
                </a:cubicBezTo>
                <a:cubicBezTo>
                  <a:pt x="88" y="193"/>
                  <a:pt x="89" y="191"/>
                  <a:pt x="90" y="191"/>
                </a:cubicBezTo>
                <a:cubicBezTo>
                  <a:pt x="89" y="190"/>
                  <a:pt x="89" y="190"/>
                  <a:pt x="89" y="190"/>
                </a:cubicBezTo>
                <a:cubicBezTo>
                  <a:pt x="89" y="191"/>
                  <a:pt x="88" y="193"/>
                  <a:pt x="87" y="192"/>
                </a:cubicBezTo>
                <a:cubicBezTo>
                  <a:pt x="87" y="191"/>
                  <a:pt x="88" y="190"/>
                  <a:pt x="89" y="189"/>
                </a:cubicBezTo>
                <a:cubicBezTo>
                  <a:pt x="88" y="189"/>
                  <a:pt x="88" y="188"/>
                  <a:pt x="87" y="189"/>
                </a:cubicBezTo>
                <a:cubicBezTo>
                  <a:pt x="88" y="189"/>
                  <a:pt x="87" y="190"/>
                  <a:pt x="88" y="190"/>
                </a:cubicBezTo>
                <a:cubicBezTo>
                  <a:pt x="87" y="190"/>
                  <a:pt x="88" y="190"/>
                  <a:pt x="87" y="190"/>
                </a:cubicBezTo>
                <a:cubicBezTo>
                  <a:pt x="86" y="190"/>
                  <a:pt x="86" y="192"/>
                  <a:pt x="85" y="191"/>
                </a:cubicBezTo>
                <a:cubicBezTo>
                  <a:pt x="86" y="191"/>
                  <a:pt x="86" y="191"/>
                  <a:pt x="86" y="191"/>
                </a:cubicBezTo>
                <a:cubicBezTo>
                  <a:pt x="85" y="191"/>
                  <a:pt x="86" y="191"/>
                  <a:pt x="85" y="191"/>
                </a:cubicBezTo>
                <a:close/>
                <a:moveTo>
                  <a:pt x="94" y="201"/>
                </a:moveTo>
                <a:cubicBezTo>
                  <a:pt x="95" y="200"/>
                  <a:pt x="94" y="199"/>
                  <a:pt x="95" y="200"/>
                </a:cubicBezTo>
                <a:cubicBezTo>
                  <a:pt x="95" y="199"/>
                  <a:pt x="95" y="199"/>
                  <a:pt x="96" y="199"/>
                </a:cubicBezTo>
                <a:cubicBezTo>
                  <a:pt x="94" y="198"/>
                  <a:pt x="94" y="200"/>
                  <a:pt x="94" y="201"/>
                </a:cubicBezTo>
                <a:close/>
                <a:moveTo>
                  <a:pt x="93" y="198"/>
                </a:moveTo>
                <a:cubicBezTo>
                  <a:pt x="93" y="199"/>
                  <a:pt x="93" y="199"/>
                  <a:pt x="92" y="199"/>
                </a:cubicBezTo>
                <a:cubicBezTo>
                  <a:pt x="93" y="200"/>
                  <a:pt x="91" y="200"/>
                  <a:pt x="92" y="200"/>
                </a:cubicBezTo>
                <a:cubicBezTo>
                  <a:pt x="92" y="199"/>
                  <a:pt x="94" y="199"/>
                  <a:pt x="93" y="198"/>
                </a:cubicBezTo>
                <a:close/>
                <a:moveTo>
                  <a:pt x="91" y="201"/>
                </a:moveTo>
                <a:cubicBezTo>
                  <a:pt x="91" y="202"/>
                  <a:pt x="91" y="201"/>
                  <a:pt x="90" y="201"/>
                </a:cubicBezTo>
                <a:cubicBezTo>
                  <a:pt x="90" y="202"/>
                  <a:pt x="91" y="202"/>
                  <a:pt x="91" y="202"/>
                </a:cubicBezTo>
                <a:cubicBezTo>
                  <a:pt x="91" y="202"/>
                  <a:pt x="91" y="202"/>
                  <a:pt x="91" y="203"/>
                </a:cubicBezTo>
                <a:cubicBezTo>
                  <a:pt x="91" y="202"/>
                  <a:pt x="92" y="202"/>
                  <a:pt x="91" y="202"/>
                </a:cubicBezTo>
                <a:cubicBezTo>
                  <a:pt x="92" y="201"/>
                  <a:pt x="92" y="202"/>
                  <a:pt x="92" y="201"/>
                </a:cubicBezTo>
                <a:cubicBezTo>
                  <a:pt x="92" y="201"/>
                  <a:pt x="92" y="201"/>
                  <a:pt x="92" y="201"/>
                </a:cubicBezTo>
                <a:cubicBezTo>
                  <a:pt x="92" y="200"/>
                  <a:pt x="92" y="201"/>
                  <a:pt x="93" y="201"/>
                </a:cubicBezTo>
                <a:cubicBezTo>
                  <a:pt x="93" y="200"/>
                  <a:pt x="93" y="200"/>
                  <a:pt x="93" y="200"/>
                </a:cubicBezTo>
                <a:cubicBezTo>
                  <a:pt x="92" y="199"/>
                  <a:pt x="92" y="201"/>
                  <a:pt x="91" y="201"/>
                </a:cubicBezTo>
                <a:close/>
                <a:moveTo>
                  <a:pt x="87" y="202"/>
                </a:moveTo>
                <a:cubicBezTo>
                  <a:pt x="87" y="203"/>
                  <a:pt x="86" y="204"/>
                  <a:pt x="86" y="205"/>
                </a:cubicBezTo>
                <a:cubicBezTo>
                  <a:pt x="88" y="203"/>
                  <a:pt x="89" y="204"/>
                  <a:pt x="90" y="205"/>
                </a:cubicBezTo>
                <a:cubicBezTo>
                  <a:pt x="89" y="204"/>
                  <a:pt x="90" y="204"/>
                  <a:pt x="90" y="204"/>
                </a:cubicBezTo>
                <a:cubicBezTo>
                  <a:pt x="90" y="204"/>
                  <a:pt x="89" y="204"/>
                  <a:pt x="89" y="203"/>
                </a:cubicBezTo>
                <a:cubicBezTo>
                  <a:pt x="89" y="204"/>
                  <a:pt x="89" y="203"/>
                  <a:pt x="88" y="203"/>
                </a:cubicBezTo>
                <a:cubicBezTo>
                  <a:pt x="88" y="203"/>
                  <a:pt x="88" y="203"/>
                  <a:pt x="88" y="203"/>
                </a:cubicBezTo>
                <a:cubicBezTo>
                  <a:pt x="88" y="203"/>
                  <a:pt x="88" y="203"/>
                  <a:pt x="88" y="203"/>
                </a:cubicBezTo>
                <a:cubicBezTo>
                  <a:pt x="88" y="203"/>
                  <a:pt x="88" y="202"/>
                  <a:pt x="89" y="202"/>
                </a:cubicBezTo>
                <a:cubicBezTo>
                  <a:pt x="87" y="202"/>
                  <a:pt x="88" y="201"/>
                  <a:pt x="87" y="202"/>
                </a:cubicBezTo>
                <a:close/>
                <a:moveTo>
                  <a:pt x="64" y="186"/>
                </a:moveTo>
                <a:cubicBezTo>
                  <a:pt x="65" y="186"/>
                  <a:pt x="65" y="186"/>
                  <a:pt x="65" y="186"/>
                </a:cubicBezTo>
                <a:cubicBezTo>
                  <a:pt x="65" y="186"/>
                  <a:pt x="65" y="186"/>
                  <a:pt x="65" y="186"/>
                </a:cubicBezTo>
                <a:cubicBezTo>
                  <a:pt x="65" y="186"/>
                  <a:pt x="65" y="186"/>
                  <a:pt x="65" y="186"/>
                </a:cubicBezTo>
                <a:cubicBezTo>
                  <a:pt x="65" y="186"/>
                  <a:pt x="65" y="186"/>
                  <a:pt x="65" y="186"/>
                </a:cubicBezTo>
                <a:cubicBezTo>
                  <a:pt x="65" y="186"/>
                  <a:pt x="64" y="186"/>
                  <a:pt x="64" y="186"/>
                </a:cubicBezTo>
                <a:close/>
                <a:moveTo>
                  <a:pt x="86" y="208"/>
                </a:moveTo>
                <a:cubicBezTo>
                  <a:pt x="86" y="208"/>
                  <a:pt x="86" y="207"/>
                  <a:pt x="86" y="207"/>
                </a:cubicBezTo>
                <a:cubicBezTo>
                  <a:pt x="85" y="207"/>
                  <a:pt x="87" y="207"/>
                  <a:pt x="87" y="206"/>
                </a:cubicBezTo>
                <a:cubicBezTo>
                  <a:pt x="86" y="206"/>
                  <a:pt x="85" y="208"/>
                  <a:pt x="86" y="208"/>
                </a:cubicBezTo>
                <a:close/>
                <a:moveTo>
                  <a:pt x="84" y="206"/>
                </a:moveTo>
                <a:cubicBezTo>
                  <a:pt x="84" y="206"/>
                  <a:pt x="84" y="207"/>
                  <a:pt x="85" y="206"/>
                </a:cubicBezTo>
                <a:cubicBezTo>
                  <a:pt x="84" y="206"/>
                  <a:pt x="84" y="205"/>
                  <a:pt x="84" y="206"/>
                </a:cubicBezTo>
                <a:cubicBezTo>
                  <a:pt x="84" y="206"/>
                  <a:pt x="83" y="205"/>
                  <a:pt x="84" y="206"/>
                </a:cubicBezTo>
                <a:close/>
                <a:moveTo>
                  <a:pt x="79" y="215"/>
                </a:moveTo>
                <a:cubicBezTo>
                  <a:pt x="79" y="215"/>
                  <a:pt x="79" y="215"/>
                  <a:pt x="80" y="215"/>
                </a:cubicBezTo>
                <a:cubicBezTo>
                  <a:pt x="80" y="214"/>
                  <a:pt x="82" y="213"/>
                  <a:pt x="81" y="212"/>
                </a:cubicBezTo>
                <a:cubicBezTo>
                  <a:pt x="81" y="212"/>
                  <a:pt x="81" y="212"/>
                  <a:pt x="81" y="212"/>
                </a:cubicBezTo>
                <a:cubicBezTo>
                  <a:pt x="81" y="212"/>
                  <a:pt x="80" y="212"/>
                  <a:pt x="80" y="212"/>
                </a:cubicBezTo>
                <a:cubicBezTo>
                  <a:pt x="81" y="212"/>
                  <a:pt x="81" y="212"/>
                  <a:pt x="81" y="213"/>
                </a:cubicBezTo>
                <a:cubicBezTo>
                  <a:pt x="80" y="212"/>
                  <a:pt x="80" y="213"/>
                  <a:pt x="80" y="212"/>
                </a:cubicBezTo>
                <a:cubicBezTo>
                  <a:pt x="79" y="212"/>
                  <a:pt x="79" y="212"/>
                  <a:pt x="79" y="213"/>
                </a:cubicBezTo>
                <a:cubicBezTo>
                  <a:pt x="79" y="214"/>
                  <a:pt x="77" y="216"/>
                  <a:pt x="76" y="217"/>
                </a:cubicBezTo>
                <a:cubicBezTo>
                  <a:pt x="77" y="217"/>
                  <a:pt x="77" y="216"/>
                  <a:pt x="77" y="217"/>
                </a:cubicBezTo>
                <a:cubicBezTo>
                  <a:pt x="77" y="217"/>
                  <a:pt x="77" y="217"/>
                  <a:pt x="77" y="217"/>
                </a:cubicBezTo>
                <a:cubicBezTo>
                  <a:pt x="77" y="217"/>
                  <a:pt x="78" y="216"/>
                  <a:pt x="79" y="216"/>
                </a:cubicBezTo>
                <a:cubicBezTo>
                  <a:pt x="78" y="216"/>
                  <a:pt x="78" y="215"/>
                  <a:pt x="78" y="215"/>
                </a:cubicBezTo>
                <a:cubicBezTo>
                  <a:pt x="79" y="215"/>
                  <a:pt x="78" y="215"/>
                  <a:pt x="79" y="215"/>
                </a:cubicBezTo>
                <a:cubicBezTo>
                  <a:pt x="79" y="215"/>
                  <a:pt x="79" y="215"/>
                  <a:pt x="79" y="215"/>
                </a:cubicBezTo>
                <a:close/>
                <a:moveTo>
                  <a:pt x="74" y="207"/>
                </a:moveTo>
                <a:cubicBezTo>
                  <a:pt x="73" y="207"/>
                  <a:pt x="73" y="208"/>
                  <a:pt x="72" y="207"/>
                </a:cubicBezTo>
                <a:cubicBezTo>
                  <a:pt x="71" y="209"/>
                  <a:pt x="70" y="210"/>
                  <a:pt x="69" y="210"/>
                </a:cubicBezTo>
                <a:cubicBezTo>
                  <a:pt x="68" y="211"/>
                  <a:pt x="69" y="210"/>
                  <a:pt x="69" y="211"/>
                </a:cubicBezTo>
                <a:cubicBezTo>
                  <a:pt x="68" y="211"/>
                  <a:pt x="69" y="212"/>
                  <a:pt x="68" y="212"/>
                </a:cubicBezTo>
                <a:cubicBezTo>
                  <a:pt x="69" y="212"/>
                  <a:pt x="69" y="211"/>
                  <a:pt x="68" y="211"/>
                </a:cubicBezTo>
                <a:cubicBezTo>
                  <a:pt x="68" y="212"/>
                  <a:pt x="67" y="212"/>
                  <a:pt x="68" y="213"/>
                </a:cubicBezTo>
                <a:cubicBezTo>
                  <a:pt x="68" y="213"/>
                  <a:pt x="68" y="213"/>
                  <a:pt x="68" y="213"/>
                </a:cubicBezTo>
                <a:cubicBezTo>
                  <a:pt x="69" y="212"/>
                  <a:pt x="69" y="213"/>
                  <a:pt x="69" y="214"/>
                </a:cubicBezTo>
                <a:cubicBezTo>
                  <a:pt x="70" y="213"/>
                  <a:pt x="70" y="211"/>
                  <a:pt x="71" y="211"/>
                </a:cubicBezTo>
                <a:cubicBezTo>
                  <a:pt x="70" y="211"/>
                  <a:pt x="70" y="212"/>
                  <a:pt x="70" y="212"/>
                </a:cubicBezTo>
                <a:cubicBezTo>
                  <a:pt x="71" y="212"/>
                  <a:pt x="71" y="212"/>
                  <a:pt x="71" y="212"/>
                </a:cubicBezTo>
                <a:cubicBezTo>
                  <a:pt x="71" y="213"/>
                  <a:pt x="70" y="213"/>
                  <a:pt x="71" y="214"/>
                </a:cubicBezTo>
                <a:cubicBezTo>
                  <a:pt x="69" y="213"/>
                  <a:pt x="70" y="215"/>
                  <a:pt x="69" y="216"/>
                </a:cubicBezTo>
                <a:cubicBezTo>
                  <a:pt x="68" y="217"/>
                  <a:pt x="66" y="218"/>
                  <a:pt x="67" y="219"/>
                </a:cubicBezTo>
                <a:cubicBezTo>
                  <a:pt x="65" y="219"/>
                  <a:pt x="64" y="222"/>
                  <a:pt x="62" y="223"/>
                </a:cubicBezTo>
                <a:cubicBezTo>
                  <a:pt x="63" y="223"/>
                  <a:pt x="62" y="223"/>
                  <a:pt x="63" y="223"/>
                </a:cubicBezTo>
                <a:cubicBezTo>
                  <a:pt x="63" y="223"/>
                  <a:pt x="62" y="225"/>
                  <a:pt x="63" y="225"/>
                </a:cubicBezTo>
                <a:cubicBezTo>
                  <a:pt x="63" y="224"/>
                  <a:pt x="63" y="223"/>
                  <a:pt x="64" y="223"/>
                </a:cubicBezTo>
                <a:cubicBezTo>
                  <a:pt x="64" y="221"/>
                  <a:pt x="67" y="221"/>
                  <a:pt x="67" y="219"/>
                </a:cubicBezTo>
                <a:cubicBezTo>
                  <a:pt x="68" y="218"/>
                  <a:pt x="68" y="218"/>
                  <a:pt x="69" y="217"/>
                </a:cubicBezTo>
                <a:cubicBezTo>
                  <a:pt x="69" y="217"/>
                  <a:pt x="68" y="217"/>
                  <a:pt x="69" y="216"/>
                </a:cubicBezTo>
                <a:cubicBezTo>
                  <a:pt x="70" y="217"/>
                  <a:pt x="69" y="216"/>
                  <a:pt x="69" y="216"/>
                </a:cubicBezTo>
                <a:cubicBezTo>
                  <a:pt x="70" y="216"/>
                  <a:pt x="73" y="213"/>
                  <a:pt x="72" y="212"/>
                </a:cubicBezTo>
                <a:cubicBezTo>
                  <a:pt x="73" y="212"/>
                  <a:pt x="73" y="212"/>
                  <a:pt x="73" y="212"/>
                </a:cubicBezTo>
                <a:cubicBezTo>
                  <a:pt x="73" y="211"/>
                  <a:pt x="73" y="210"/>
                  <a:pt x="72" y="210"/>
                </a:cubicBezTo>
                <a:cubicBezTo>
                  <a:pt x="73" y="210"/>
                  <a:pt x="73" y="210"/>
                  <a:pt x="73" y="211"/>
                </a:cubicBezTo>
                <a:cubicBezTo>
                  <a:pt x="72" y="210"/>
                  <a:pt x="72" y="211"/>
                  <a:pt x="72" y="211"/>
                </a:cubicBezTo>
                <a:cubicBezTo>
                  <a:pt x="72" y="210"/>
                  <a:pt x="72" y="209"/>
                  <a:pt x="72" y="209"/>
                </a:cubicBezTo>
                <a:cubicBezTo>
                  <a:pt x="72" y="210"/>
                  <a:pt x="71" y="210"/>
                  <a:pt x="71" y="210"/>
                </a:cubicBezTo>
                <a:cubicBezTo>
                  <a:pt x="72" y="210"/>
                  <a:pt x="71" y="209"/>
                  <a:pt x="72" y="209"/>
                </a:cubicBezTo>
                <a:cubicBezTo>
                  <a:pt x="73" y="209"/>
                  <a:pt x="72" y="207"/>
                  <a:pt x="74" y="208"/>
                </a:cubicBezTo>
                <a:cubicBezTo>
                  <a:pt x="74" y="208"/>
                  <a:pt x="74" y="207"/>
                  <a:pt x="74" y="207"/>
                </a:cubicBezTo>
                <a:close/>
                <a:moveTo>
                  <a:pt x="64" y="211"/>
                </a:moveTo>
                <a:cubicBezTo>
                  <a:pt x="66" y="211"/>
                  <a:pt x="67" y="206"/>
                  <a:pt x="68" y="207"/>
                </a:cubicBezTo>
                <a:cubicBezTo>
                  <a:pt x="68" y="206"/>
                  <a:pt x="70" y="205"/>
                  <a:pt x="69" y="204"/>
                </a:cubicBezTo>
                <a:cubicBezTo>
                  <a:pt x="68" y="206"/>
                  <a:pt x="66" y="208"/>
                  <a:pt x="64" y="211"/>
                </a:cubicBezTo>
                <a:close/>
                <a:moveTo>
                  <a:pt x="73" y="215"/>
                </a:moveTo>
                <a:cubicBezTo>
                  <a:pt x="73" y="215"/>
                  <a:pt x="74" y="214"/>
                  <a:pt x="73" y="214"/>
                </a:cubicBezTo>
                <a:cubicBezTo>
                  <a:pt x="73" y="215"/>
                  <a:pt x="72" y="214"/>
                  <a:pt x="72" y="215"/>
                </a:cubicBezTo>
                <a:cubicBezTo>
                  <a:pt x="72" y="215"/>
                  <a:pt x="71" y="215"/>
                  <a:pt x="71" y="217"/>
                </a:cubicBezTo>
                <a:cubicBezTo>
                  <a:pt x="71" y="217"/>
                  <a:pt x="71" y="217"/>
                  <a:pt x="71" y="217"/>
                </a:cubicBezTo>
                <a:cubicBezTo>
                  <a:pt x="72" y="217"/>
                  <a:pt x="73" y="215"/>
                  <a:pt x="74" y="216"/>
                </a:cubicBezTo>
                <a:cubicBezTo>
                  <a:pt x="74" y="216"/>
                  <a:pt x="74" y="215"/>
                  <a:pt x="75" y="215"/>
                </a:cubicBezTo>
                <a:cubicBezTo>
                  <a:pt x="74" y="214"/>
                  <a:pt x="74" y="214"/>
                  <a:pt x="74" y="213"/>
                </a:cubicBezTo>
                <a:cubicBezTo>
                  <a:pt x="75" y="213"/>
                  <a:pt x="75" y="212"/>
                  <a:pt x="76" y="212"/>
                </a:cubicBezTo>
                <a:cubicBezTo>
                  <a:pt x="75" y="212"/>
                  <a:pt x="76" y="211"/>
                  <a:pt x="76" y="211"/>
                </a:cubicBezTo>
                <a:cubicBezTo>
                  <a:pt x="75" y="211"/>
                  <a:pt x="74" y="213"/>
                  <a:pt x="73" y="214"/>
                </a:cubicBezTo>
                <a:cubicBezTo>
                  <a:pt x="74" y="214"/>
                  <a:pt x="74" y="215"/>
                  <a:pt x="73" y="215"/>
                </a:cubicBezTo>
                <a:close/>
                <a:moveTo>
                  <a:pt x="74" y="210"/>
                </a:moveTo>
                <a:cubicBezTo>
                  <a:pt x="74" y="210"/>
                  <a:pt x="74" y="210"/>
                  <a:pt x="74" y="210"/>
                </a:cubicBezTo>
                <a:cubicBezTo>
                  <a:pt x="75" y="211"/>
                  <a:pt x="75" y="211"/>
                  <a:pt x="75" y="211"/>
                </a:cubicBezTo>
                <a:cubicBezTo>
                  <a:pt x="75" y="210"/>
                  <a:pt x="75" y="210"/>
                  <a:pt x="75" y="210"/>
                </a:cubicBezTo>
                <a:cubicBezTo>
                  <a:pt x="75" y="210"/>
                  <a:pt x="75" y="210"/>
                  <a:pt x="75" y="210"/>
                </a:cubicBezTo>
                <a:cubicBezTo>
                  <a:pt x="75" y="210"/>
                  <a:pt x="74" y="210"/>
                  <a:pt x="74" y="210"/>
                </a:cubicBezTo>
                <a:close/>
                <a:moveTo>
                  <a:pt x="48" y="194"/>
                </a:moveTo>
                <a:cubicBezTo>
                  <a:pt x="47" y="194"/>
                  <a:pt x="49" y="193"/>
                  <a:pt x="48" y="193"/>
                </a:cubicBezTo>
                <a:cubicBezTo>
                  <a:pt x="47" y="193"/>
                  <a:pt x="47" y="195"/>
                  <a:pt x="48" y="194"/>
                </a:cubicBezTo>
                <a:close/>
                <a:moveTo>
                  <a:pt x="75" y="220"/>
                </a:moveTo>
                <a:cubicBezTo>
                  <a:pt x="76" y="219"/>
                  <a:pt x="77" y="219"/>
                  <a:pt x="77" y="217"/>
                </a:cubicBezTo>
                <a:cubicBezTo>
                  <a:pt x="76" y="218"/>
                  <a:pt x="75" y="219"/>
                  <a:pt x="75" y="220"/>
                </a:cubicBezTo>
                <a:close/>
                <a:moveTo>
                  <a:pt x="39" y="198"/>
                </a:moveTo>
                <a:cubicBezTo>
                  <a:pt x="39" y="199"/>
                  <a:pt x="39" y="198"/>
                  <a:pt x="39" y="199"/>
                </a:cubicBezTo>
                <a:cubicBezTo>
                  <a:pt x="40" y="199"/>
                  <a:pt x="40" y="198"/>
                  <a:pt x="40" y="198"/>
                </a:cubicBezTo>
                <a:cubicBezTo>
                  <a:pt x="40" y="198"/>
                  <a:pt x="39" y="198"/>
                  <a:pt x="39" y="198"/>
                </a:cubicBezTo>
                <a:close/>
                <a:moveTo>
                  <a:pt x="67" y="230"/>
                </a:moveTo>
                <a:cubicBezTo>
                  <a:pt x="68" y="230"/>
                  <a:pt x="68" y="229"/>
                  <a:pt x="67" y="229"/>
                </a:cubicBezTo>
                <a:cubicBezTo>
                  <a:pt x="67" y="229"/>
                  <a:pt x="66" y="229"/>
                  <a:pt x="67" y="230"/>
                </a:cubicBezTo>
                <a:cubicBezTo>
                  <a:pt x="67" y="230"/>
                  <a:pt x="67" y="230"/>
                  <a:pt x="67" y="230"/>
                </a:cubicBezTo>
                <a:cubicBezTo>
                  <a:pt x="68" y="230"/>
                  <a:pt x="71" y="228"/>
                  <a:pt x="70" y="227"/>
                </a:cubicBezTo>
                <a:cubicBezTo>
                  <a:pt x="70" y="228"/>
                  <a:pt x="69" y="228"/>
                  <a:pt x="68" y="228"/>
                </a:cubicBezTo>
                <a:cubicBezTo>
                  <a:pt x="68" y="228"/>
                  <a:pt x="67" y="228"/>
                  <a:pt x="68" y="227"/>
                </a:cubicBezTo>
                <a:cubicBezTo>
                  <a:pt x="67" y="228"/>
                  <a:pt x="67" y="229"/>
                  <a:pt x="68" y="229"/>
                </a:cubicBezTo>
                <a:cubicBezTo>
                  <a:pt x="68" y="229"/>
                  <a:pt x="68" y="229"/>
                  <a:pt x="68" y="230"/>
                </a:cubicBezTo>
                <a:cubicBezTo>
                  <a:pt x="68" y="229"/>
                  <a:pt x="67" y="230"/>
                  <a:pt x="67" y="230"/>
                </a:cubicBezTo>
                <a:close/>
                <a:moveTo>
                  <a:pt x="57" y="232"/>
                </a:moveTo>
                <a:cubicBezTo>
                  <a:pt x="56" y="231"/>
                  <a:pt x="57" y="233"/>
                  <a:pt x="56" y="233"/>
                </a:cubicBezTo>
                <a:cubicBezTo>
                  <a:pt x="56" y="233"/>
                  <a:pt x="57" y="233"/>
                  <a:pt x="57" y="232"/>
                </a:cubicBezTo>
                <a:cubicBezTo>
                  <a:pt x="57" y="231"/>
                  <a:pt x="60" y="229"/>
                  <a:pt x="61" y="228"/>
                </a:cubicBezTo>
                <a:cubicBezTo>
                  <a:pt x="60" y="228"/>
                  <a:pt x="60" y="227"/>
                  <a:pt x="60" y="227"/>
                </a:cubicBezTo>
                <a:cubicBezTo>
                  <a:pt x="61" y="227"/>
                  <a:pt x="62" y="226"/>
                  <a:pt x="62" y="226"/>
                </a:cubicBezTo>
                <a:cubicBezTo>
                  <a:pt x="61" y="226"/>
                  <a:pt x="61" y="226"/>
                  <a:pt x="60" y="226"/>
                </a:cubicBezTo>
                <a:cubicBezTo>
                  <a:pt x="61" y="226"/>
                  <a:pt x="61" y="227"/>
                  <a:pt x="61" y="227"/>
                </a:cubicBezTo>
                <a:cubicBezTo>
                  <a:pt x="59" y="228"/>
                  <a:pt x="58" y="230"/>
                  <a:pt x="57" y="232"/>
                </a:cubicBezTo>
                <a:close/>
                <a:moveTo>
                  <a:pt x="66" y="232"/>
                </a:moveTo>
                <a:cubicBezTo>
                  <a:pt x="67" y="232"/>
                  <a:pt x="65" y="232"/>
                  <a:pt x="65" y="231"/>
                </a:cubicBezTo>
                <a:cubicBezTo>
                  <a:pt x="66" y="232"/>
                  <a:pt x="64" y="232"/>
                  <a:pt x="64" y="233"/>
                </a:cubicBezTo>
                <a:cubicBezTo>
                  <a:pt x="65" y="233"/>
                  <a:pt x="65" y="233"/>
                  <a:pt x="66" y="233"/>
                </a:cubicBezTo>
                <a:cubicBezTo>
                  <a:pt x="65" y="232"/>
                  <a:pt x="65" y="233"/>
                  <a:pt x="65" y="233"/>
                </a:cubicBezTo>
                <a:cubicBezTo>
                  <a:pt x="65" y="232"/>
                  <a:pt x="65" y="232"/>
                  <a:pt x="66" y="232"/>
                </a:cubicBezTo>
                <a:cubicBezTo>
                  <a:pt x="66" y="232"/>
                  <a:pt x="66" y="232"/>
                  <a:pt x="66" y="233"/>
                </a:cubicBezTo>
                <a:cubicBezTo>
                  <a:pt x="67" y="232"/>
                  <a:pt x="68" y="232"/>
                  <a:pt x="67" y="231"/>
                </a:cubicBezTo>
                <a:cubicBezTo>
                  <a:pt x="67" y="231"/>
                  <a:pt x="67" y="232"/>
                  <a:pt x="66" y="232"/>
                </a:cubicBezTo>
                <a:close/>
                <a:moveTo>
                  <a:pt x="50" y="233"/>
                </a:moveTo>
                <a:cubicBezTo>
                  <a:pt x="50" y="232"/>
                  <a:pt x="50" y="232"/>
                  <a:pt x="50" y="232"/>
                </a:cubicBezTo>
                <a:cubicBezTo>
                  <a:pt x="49" y="233"/>
                  <a:pt x="49" y="233"/>
                  <a:pt x="49" y="233"/>
                </a:cubicBezTo>
                <a:cubicBezTo>
                  <a:pt x="49" y="233"/>
                  <a:pt x="49" y="233"/>
                  <a:pt x="49" y="233"/>
                </a:cubicBezTo>
                <a:cubicBezTo>
                  <a:pt x="48" y="233"/>
                  <a:pt x="48" y="234"/>
                  <a:pt x="47" y="235"/>
                </a:cubicBezTo>
                <a:cubicBezTo>
                  <a:pt x="48" y="233"/>
                  <a:pt x="49" y="231"/>
                  <a:pt x="50" y="229"/>
                </a:cubicBezTo>
                <a:cubicBezTo>
                  <a:pt x="52" y="228"/>
                  <a:pt x="53" y="226"/>
                  <a:pt x="55" y="224"/>
                </a:cubicBezTo>
                <a:cubicBezTo>
                  <a:pt x="55" y="225"/>
                  <a:pt x="54" y="226"/>
                  <a:pt x="53" y="227"/>
                </a:cubicBezTo>
                <a:cubicBezTo>
                  <a:pt x="52" y="228"/>
                  <a:pt x="53" y="228"/>
                  <a:pt x="52" y="229"/>
                </a:cubicBezTo>
                <a:cubicBezTo>
                  <a:pt x="52" y="229"/>
                  <a:pt x="52" y="230"/>
                  <a:pt x="52" y="229"/>
                </a:cubicBezTo>
                <a:cubicBezTo>
                  <a:pt x="52" y="231"/>
                  <a:pt x="50" y="232"/>
                  <a:pt x="50" y="233"/>
                </a:cubicBezTo>
                <a:close/>
                <a:moveTo>
                  <a:pt x="51" y="231"/>
                </a:moveTo>
                <a:cubicBezTo>
                  <a:pt x="51" y="231"/>
                  <a:pt x="50" y="231"/>
                  <a:pt x="50" y="231"/>
                </a:cubicBezTo>
                <a:cubicBezTo>
                  <a:pt x="50" y="232"/>
                  <a:pt x="50" y="232"/>
                  <a:pt x="51" y="231"/>
                </a:cubicBezTo>
                <a:close/>
                <a:moveTo>
                  <a:pt x="47" y="227"/>
                </a:moveTo>
                <a:cubicBezTo>
                  <a:pt x="47" y="226"/>
                  <a:pt x="48" y="225"/>
                  <a:pt x="48" y="225"/>
                </a:cubicBezTo>
                <a:cubicBezTo>
                  <a:pt x="47" y="225"/>
                  <a:pt x="47" y="225"/>
                  <a:pt x="47" y="225"/>
                </a:cubicBezTo>
                <a:cubicBezTo>
                  <a:pt x="48" y="226"/>
                  <a:pt x="46" y="226"/>
                  <a:pt x="47" y="227"/>
                </a:cubicBezTo>
                <a:close/>
                <a:moveTo>
                  <a:pt x="64" y="239"/>
                </a:moveTo>
                <a:cubicBezTo>
                  <a:pt x="64" y="238"/>
                  <a:pt x="65" y="238"/>
                  <a:pt x="64" y="238"/>
                </a:cubicBezTo>
                <a:cubicBezTo>
                  <a:pt x="64" y="238"/>
                  <a:pt x="64" y="238"/>
                  <a:pt x="64" y="238"/>
                </a:cubicBezTo>
                <a:cubicBezTo>
                  <a:pt x="65" y="238"/>
                  <a:pt x="63" y="239"/>
                  <a:pt x="64" y="239"/>
                </a:cubicBezTo>
                <a:close/>
                <a:moveTo>
                  <a:pt x="54" y="231"/>
                </a:moveTo>
                <a:cubicBezTo>
                  <a:pt x="53" y="232"/>
                  <a:pt x="53" y="232"/>
                  <a:pt x="53" y="232"/>
                </a:cubicBezTo>
                <a:cubicBezTo>
                  <a:pt x="53" y="231"/>
                  <a:pt x="53" y="231"/>
                  <a:pt x="53" y="231"/>
                </a:cubicBezTo>
                <a:cubicBezTo>
                  <a:pt x="53" y="231"/>
                  <a:pt x="52" y="231"/>
                  <a:pt x="52" y="231"/>
                </a:cubicBezTo>
                <a:cubicBezTo>
                  <a:pt x="52" y="232"/>
                  <a:pt x="53" y="232"/>
                  <a:pt x="52" y="232"/>
                </a:cubicBezTo>
                <a:cubicBezTo>
                  <a:pt x="51" y="232"/>
                  <a:pt x="51" y="234"/>
                  <a:pt x="50" y="235"/>
                </a:cubicBezTo>
                <a:cubicBezTo>
                  <a:pt x="50" y="235"/>
                  <a:pt x="51" y="236"/>
                  <a:pt x="51" y="235"/>
                </a:cubicBezTo>
                <a:cubicBezTo>
                  <a:pt x="52" y="235"/>
                  <a:pt x="50" y="235"/>
                  <a:pt x="51" y="235"/>
                </a:cubicBezTo>
                <a:cubicBezTo>
                  <a:pt x="51" y="235"/>
                  <a:pt x="52" y="235"/>
                  <a:pt x="52" y="234"/>
                </a:cubicBezTo>
                <a:cubicBezTo>
                  <a:pt x="51" y="234"/>
                  <a:pt x="51" y="234"/>
                  <a:pt x="51" y="233"/>
                </a:cubicBezTo>
                <a:cubicBezTo>
                  <a:pt x="52" y="233"/>
                  <a:pt x="52" y="232"/>
                  <a:pt x="53" y="232"/>
                </a:cubicBezTo>
                <a:cubicBezTo>
                  <a:pt x="53" y="232"/>
                  <a:pt x="53" y="233"/>
                  <a:pt x="53" y="233"/>
                </a:cubicBezTo>
                <a:cubicBezTo>
                  <a:pt x="54" y="232"/>
                  <a:pt x="54" y="231"/>
                  <a:pt x="53" y="231"/>
                </a:cubicBezTo>
                <a:cubicBezTo>
                  <a:pt x="53" y="231"/>
                  <a:pt x="54" y="231"/>
                  <a:pt x="54" y="231"/>
                </a:cubicBezTo>
                <a:close/>
                <a:moveTo>
                  <a:pt x="53" y="236"/>
                </a:moveTo>
                <a:cubicBezTo>
                  <a:pt x="54" y="237"/>
                  <a:pt x="51" y="238"/>
                  <a:pt x="52" y="239"/>
                </a:cubicBezTo>
                <a:cubicBezTo>
                  <a:pt x="53" y="237"/>
                  <a:pt x="55" y="235"/>
                  <a:pt x="56" y="233"/>
                </a:cubicBezTo>
                <a:cubicBezTo>
                  <a:pt x="55" y="234"/>
                  <a:pt x="55" y="235"/>
                  <a:pt x="54" y="235"/>
                </a:cubicBezTo>
                <a:cubicBezTo>
                  <a:pt x="54" y="236"/>
                  <a:pt x="54" y="236"/>
                  <a:pt x="54" y="235"/>
                </a:cubicBezTo>
                <a:cubicBezTo>
                  <a:pt x="54" y="236"/>
                  <a:pt x="53" y="237"/>
                  <a:pt x="53" y="236"/>
                </a:cubicBezTo>
                <a:close/>
                <a:moveTo>
                  <a:pt x="59" y="240"/>
                </a:moveTo>
                <a:cubicBezTo>
                  <a:pt x="59" y="240"/>
                  <a:pt x="60" y="240"/>
                  <a:pt x="60" y="240"/>
                </a:cubicBezTo>
                <a:cubicBezTo>
                  <a:pt x="60" y="239"/>
                  <a:pt x="60" y="240"/>
                  <a:pt x="59" y="239"/>
                </a:cubicBezTo>
                <a:cubicBezTo>
                  <a:pt x="60" y="239"/>
                  <a:pt x="59" y="239"/>
                  <a:pt x="59" y="239"/>
                </a:cubicBezTo>
                <a:cubicBezTo>
                  <a:pt x="60" y="240"/>
                  <a:pt x="59" y="240"/>
                  <a:pt x="59" y="240"/>
                </a:cubicBezTo>
                <a:close/>
                <a:moveTo>
                  <a:pt x="46" y="234"/>
                </a:moveTo>
                <a:cubicBezTo>
                  <a:pt x="47" y="234"/>
                  <a:pt x="47" y="233"/>
                  <a:pt x="47" y="233"/>
                </a:cubicBezTo>
                <a:cubicBezTo>
                  <a:pt x="46" y="234"/>
                  <a:pt x="46" y="232"/>
                  <a:pt x="46" y="233"/>
                </a:cubicBezTo>
                <a:cubicBezTo>
                  <a:pt x="46" y="233"/>
                  <a:pt x="46" y="233"/>
                  <a:pt x="46" y="233"/>
                </a:cubicBezTo>
                <a:cubicBezTo>
                  <a:pt x="46" y="233"/>
                  <a:pt x="46" y="234"/>
                  <a:pt x="46" y="234"/>
                </a:cubicBezTo>
                <a:close/>
                <a:moveTo>
                  <a:pt x="48" y="236"/>
                </a:moveTo>
                <a:cubicBezTo>
                  <a:pt x="48" y="237"/>
                  <a:pt x="49" y="237"/>
                  <a:pt x="49" y="238"/>
                </a:cubicBezTo>
                <a:cubicBezTo>
                  <a:pt x="49" y="237"/>
                  <a:pt x="51" y="237"/>
                  <a:pt x="51" y="236"/>
                </a:cubicBezTo>
                <a:cubicBezTo>
                  <a:pt x="50" y="236"/>
                  <a:pt x="50" y="236"/>
                  <a:pt x="49" y="237"/>
                </a:cubicBezTo>
                <a:cubicBezTo>
                  <a:pt x="49" y="236"/>
                  <a:pt x="50" y="236"/>
                  <a:pt x="49" y="235"/>
                </a:cubicBezTo>
                <a:cubicBezTo>
                  <a:pt x="49" y="236"/>
                  <a:pt x="49" y="236"/>
                  <a:pt x="48" y="236"/>
                </a:cubicBezTo>
                <a:close/>
                <a:moveTo>
                  <a:pt x="24" y="224"/>
                </a:moveTo>
                <a:cubicBezTo>
                  <a:pt x="24" y="223"/>
                  <a:pt x="24" y="224"/>
                  <a:pt x="25" y="223"/>
                </a:cubicBezTo>
                <a:cubicBezTo>
                  <a:pt x="24" y="223"/>
                  <a:pt x="24" y="223"/>
                  <a:pt x="23" y="223"/>
                </a:cubicBezTo>
                <a:cubicBezTo>
                  <a:pt x="24" y="224"/>
                  <a:pt x="24" y="223"/>
                  <a:pt x="24" y="224"/>
                </a:cubicBezTo>
                <a:cubicBezTo>
                  <a:pt x="24" y="224"/>
                  <a:pt x="24" y="224"/>
                  <a:pt x="24" y="224"/>
                </a:cubicBezTo>
                <a:close/>
                <a:moveTo>
                  <a:pt x="17" y="230"/>
                </a:moveTo>
                <a:cubicBezTo>
                  <a:pt x="18" y="228"/>
                  <a:pt x="19" y="228"/>
                  <a:pt x="19" y="227"/>
                </a:cubicBezTo>
                <a:cubicBezTo>
                  <a:pt x="19" y="227"/>
                  <a:pt x="16" y="229"/>
                  <a:pt x="17" y="230"/>
                </a:cubicBezTo>
                <a:close/>
                <a:moveTo>
                  <a:pt x="45" y="246"/>
                </a:moveTo>
                <a:cubicBezTo>
                  <a:pt x="45" y="246"/>
                  <a:pt x="46" y="247"/>
                  <a:pt x="46" y="247"/>
                </a:cubicBezTo>
                <a:cubicBezTo>
                  <a:pt x="45" y="247"/>
                  <a:pt x="45" y="248"/>
                  <a:pt x="45" y="248"/>
                </a:cubicBezTo>
                <a:cubicBezTo>
                  <a:pt x="46" y="248"/>
                  <a:pt x="46" y="247"/>
                  <a:pt x="47" y="247"/>
                </a:cubicBezTo>
                <a:cubicBezTo>
                  <a:pt x="47" y="247"/>
                  <a:pt x="47" y="247"/>
                  <a:pt x="47" y="247"/>
                </a:cubicBezTo>
                <a:cubicBezTo>
                  <a:pt x="46" y="247"/>
                  <a:pt x="46" y="245"/>
                  <a:pt x="45" y="246"/>
                </a:cubicBezTo>
                <a:close/>
                <a:moveTo>
                  <a:pt x="19" y="231"/>
                </a:moveTo>
                <a:cubicBezTo>
                  <a:pt x="19" y="231"/>
                  <a:pt x="18" y="231"/>
                  <a:pt x="18" y="231"/>
                </a:cubicBezTo>
                <a:cubicBezTo>
                  <a:pt x="19" y="232"/>
                  <a:pt x="19" y="230"/>
                  <a:pt x="18" y="230"/>
                </a:cubicBezTo>
                <a:cubicBezTo>
                  <a:pt x="18" y="231"/>
                  <a:pt x="19" y="230"/>
                  <a:pt x="19" y="231"/>
                </a:cubicBezTo>
                <a:close/>
                <a:moveTo>
                  <a:pt x="18" y="232"/>
                </a:moveTo>
                <a:cubicBezTo>
                  <a:pt x="18" y="234"/>
                  <a:pt x="17" y="234"/>
                  <a:pt x="17" y="235"/>
                </a:cubicBezTo>
                <a:cubicBezTo>
                  <a:pt x="17" y="235"/>
                  <a:pt x="17" y="234"/>
                  <a:pt x="18" y="234"/>
                </a:cubicBezTo>
                <a:cubicBezTo>
                  <a:pt x="18" y="233"/>
                  <a:pt x="19" y="232"/>
                  <a:pt x="18" y="232"/>
                </a:cubicBezTo>
                <a:cubicBezTo>
                  <a:pt x="17" y="232"/>
                  <a:pt x="18" y="233"/>
                  <a:pt x="18" y="232"/>
                </a:cubicBezTo>
                <a:close/>
                <a:moveTo>
                  <a:pt x="4" y="256"/>
                </a:moveTo>
                <a:cubicBezTo>
                  <a:pt x="5" y="255"/>
                  <a:pt x="5" y="254"/>
                  <a:pt x="6" y="253"/>
                </a:cubicBezTo>
                <a:cubicBezTo>
                  <a:pt x="5" y="254"/>
                  <a:pt x="4" y="255"/>
                  <a:pt x="4" y="256"/>
                </a:cubicBezTo>
                <a:close/>
                <a:moveTo>
                  <a:pt x="5" y="258"/>
                </a:moveTo>
                <a:cubicBezTo>
                  <a:pt x="6" y="257"/>
                  <a:pt x="6" y="258"/>
                  <a:pt x="6" y="257"/>
                </a:cubicBezTo>
                <a:cubicBezTo>
                  <a:pt x="6" y="257"/>
                  <a:pt x="6" y="256"/>
                  <a:pt x="6" y="257"/>
                </a:cubicBezTo>
                <a:cubicBezTo>
                  <a:pt x="6" y="257"/>
                  <a:pt x="6" y="257"/>
                  <a:pt x="6" y="257"/>
                </a:cubicBezTo>
                <a:cubicBezTo>
                  <a:pt x="5" y="257"/>
                  <a:pt x="5" y="257"/>
                  <a:pt x="5" y="258"/>
                </a:cubicBezTo>
                <a:close/>
                <a:moveTo>
                  <a:pt x="810" y="264"/>
                </a:moveTo>
                <a:cubicBezTo>
                  <a:pt x="810" y="263"/>
                  <a:pt x="808" y="261"/>
                  <a:pt x="809" y="261"/>
                </a:cubicBezTo>
                <a:cubicBezTo>
                  <a:pt x="810" y="263"/>
                  <a:pt x="809" y="259"/>
                  <a:pt x="809" y="258"/>
                </a:cubicBezTo>
                <a:cubicBezTo>
                  <a:pt x="810" y="258"/>
                  <a:pt x="811" y="261"/>
                  <a:pt x="811" y="261"/>
                </a:cubicBezTo>
                <a:cubicBezTo>
                  <a:pt x="809" y="256"/>
                  <a:pt x="809" y="255"/>
                  <a:pt x="807" y="251"/>
                </a:cubicBezTo>
                <a:cubicBezTo>
                  <a:pt x="808" y="254"/>
                  <a:pt x="807" y="252"/>
                  <a:pt x="806" y="253"/>
                </a:cubicBezTo>
                <a:cubicBezTo>
                  <a:pt x="806" y="253"/>
                  <a:pt x="807" y="260"/>
                  <a:pt x="805" y="261"/>
                </a:cubicBezTo>
                <a:cubicBezTo>
                  <a:pt x="805" y="261"/>
                  <a:pt x="804" y="259"/>
                  <a:pt x="804" y="259"/>
                </a:cubicBezTo>
                <a:cubicBezTo>
                  <a:pt x="803" y="261"/>
                  <a:pt x="804" y="266"/>
                  <a:pt x="801" y="262"/>
                </a:cubicBezTo>
                <a:cubicBezTo>
                  <a:pt x="805" y="271"/>
                  <a:pt x="805" y="267"/>
                  <a:pt x="806" y="266"/>
                </a:cubicBezTo>
                <a:cubicBezTo>
                  <a:pt x="806" y="266"/>
                  <a:pt x="810" y="269"/>
                  <a:pt x="808" y="265"/>
                </a:cubicBezTo>
                <a:cubicBezTo>
                  <a:pt x="809" y="266"/>
                  <a:pt x="810" y="269"/>
                  <a:pt x="810" y="268"/>
                </a:cubicBezTo>
                <a:cubicBezTo>
                  <a:pt x="811" y="267"/>
                  <a:pt x="808" y="263"/>
                  <a:pt x="810" y="264"/>
                </a:cubicBezTo>
                <a:close/>
                <a:moveTo>
                  <a:pt x="440" y="4"/>
                </a:moveTo>
                <a:cubicBezTo>
                  <a:pt x="437" y="3"/>
                  <a:pt x="437" y="4"/>
                  <a:pt x="434" y="4"/>
                </a:cubicBezTo>
                <a:cubicBezTo>
                  <a:pt x="434" y="3"/>
                  <a:pt x="433" y="3"/>
                  <a:pt x="433" y="3"/>
                </a:cubicBezTo>
                <a:cubicBezTo>
                  <a:pt x="435" y="3"/>
                  <a:pt x="437" y="3"/>
                  <a:pt x="438" y="2"/>
                </a:cubicBezTo>
                <a:cubicBezTo>
                  <a:pt x="434" y="2"/>
                  <a:pt x="429" y="3"/>
                  <a:pt x="425" y="3"/>
                </a:cubicBezTo>
                <a:cubicBezTo>
                  <a:pt x="428" y="3"/>
                  <a:pt x="433" y="4"/>
                  <a:pt x="437" y="4"/>
                </a:cubicBezTo>
                <a:cubicBezTo>
                  <a:pt x="436" y="4"/>
                  <a:pt x="434" y="4"/>
                  <a:pt x="434" y="4"/>
                </a:cubicBezTo>
                <a:cubicBezTo>
                  <a:pt x="439" y="4"/>
                  <a:pt x="441" y="4"/>
                  <a:pt x="443" y="5"/>
                </a:cubicBezTo>
                <a:cubicBezTo>
                  <a:pt x="442" y="4"/>
                  <a:pt x="446" y="5"/>
                  <a:pt x="446" y="5"/>
                </a:cubicBezTo>
                <a:cubicBezTo>
                  <a:pt x="444" y="4"/>
                  <a:pt x="444" y="5"/>
                  <a:pt x="440" y="4"/>
                </a:cubicBezTo>
                <a:close/>
                <a:moveTo>
                  <a:pt x="399" y="5"/>
                </a:moveTo>
                <a:cubicBezTo>
                  <a:pt x="398" y="4"/>
                  <a:pt x="401" y="4"/>
                  <a:pt x="398" y="4"/>
                </a:cubicBezTo>
                <a:cubicBezTo>
                  <a:pt x="393" y="5"/>
                  <a:pt x="386" y="4"/>
                  <a:pt x="382" y="5"/>
                </a:cubicBezTo>
                <a:cubicBezTo>
                  <a:pt x="385" y="5"/>
                  <a:pt x="389" y="5"/>
                  <a:pt x="390" y="6"/>
                </a:cubicBezTo>
                <a:cubicBezTo>
                  <a:pt x="395" y="5"/>
                  <a:pt x="398" y="6"/>
                  <a:pt x="400" y="5"/>
                </a:cubicBezTo>
                <a:lnTo>
                  <a:pt x="399" y="5"/>
                </a:lnTo>
                <a:close/>
                <a:moveTo>
                  <a:pt x="142" y="101"/>
                </a:moveTo>
                <a:cubicBezTo>
                  <a:pt x="142" y="102"/>
                  <a:pt x="141" y="103"/>
                  <a:pt x="143" y="102"/>
                </a:cubicBezTo>
                <a:cubicBezTo>
                  <a:pt x="147" y="98"/>
                  <a:pt x="152" y="95"/>
                  <a:pt x="156" y="91"/>
                </a:cubicBezTo>
                <a:cubicBezTo>
                  <a:pt x="154" y="92"/>
                  <a:pt x="153" y="93"/>
                  <a:pt x="152" y="94"/>
                </a:cubicBezTo>
                <a:cubicBezTo>
                  <a:pt x="153" y="93"/>
                  <a:pt x="154" y="92"/>
                  <a:pt x="154" y="91"/>
                </a:cubicBezTo>
                <a:cubicBezTo>
                  <a:pt x="149" y="95"/>
                  <a:pt x="141" y="101"/>
                  <a:pt x="134" y="107"/>
                </a:cubicBezTo>
                <a:cubicBezTo>
                  <a:pt x="135" y="107"/>
                  <a:pt x="140" y="103"/>
                  <a:pt x="142" y="101"/>
                </a:cubicBezTo>
                <a:close/>
                <a:moveTo>
                  <a:pt x="84" y="158"/>
                </a:moveTo>
                <a:cubicBezTo>
                  <a:pt x="84" y="159"/>
                  <a:pt x="84" y="160"/>
                  <a:pt x="83" y="160"/>
                </a:cubicBezTo>
                <a:cubicBezTo>
                  <a:pt x="83" y="161"/>
                  <a:pt x="83" y="162"/>
                  <a:pt x="84" y="161"/>
                </a:cubicBezTo>
                <a:cubicBezTo>
                  <a:pt x="84" y="161"/>
                  <a:pt x="84" y="161"/>
                  <a:pt x="84" y="161"/>
                </a:cubicBezTo>
                <a:cubicBezTo>
                  <a:pt x="84" y="160"/>
                  <a:pt x="84" y="160"/>
                  <a:pt x="84" y="160"/>
                </a:cubicBezTo>
                <a:cubicBezTo>
                  <a:pt x="85" y="160"/>
                  <a:pt x="84" y="161"/>
                  <a:pt x="85" y="161"/>
                </a:cubicBezTo>
                <a:cubicBezTo>
                  <a:pt x="85" y="160"/>
                  <a:pt x="86" y="160"/>
                  <a:pt x="85" y="160"/>
                </a:cubicBezTo>
                <a:cubicBezTo>
                  <a:pt x="85" y="160"/>
                  <a:pt x="85" y="160"/>
                  <a:pt x="85" y="160"/>
                </a:cubicBezTo>
                <a:cubicBezTo>
                  <a:pt x="85" y="160"/>
                  <a:pt x="85" y="159"/>
                  <a:pt x="85" y="159"/>
                </a:cubicBezTo>
                <a:cubicBezTo>
                  <a:pt x="85" y="159"/>
                  <a:pt x="86" y="159"/>
                  <a:pt x="87" y="158"/>
                </a:cubicBezTo>
                <a:cubicBezTo>
                  <a:pt x="85" y="159"/>
                  <a:pt x="86" y="157"/>
                  <a:pt x="84" y="158"/>
                </a:cubicBezTo>
                <a:close/>
                <a:moveTo>
                  <a:pt x="103" y="180"/>
                </a:moveTo>
                <a:cubicBezTo>
                  <a:pt x="102" y="180"/>
                  <a:pt x="102" y="181"/>
                  <a:pt x="102" y="181"/>
                </a:cubicBezTo>
                <a:cubicBezTo>
                  <a:pt x="102" y="181"/>
                  <a:pt x="103" y="181"/>
                  <a:pt x="103" y="181"/>
                </a:cubicBezTo>
                <a:cubicBezTo>
                  <a:pt x="103" y="181"/>
                  <a:pt x="102" y="181"/>
                  <a:pt x="103" y="182"/>
                </a:cubicBezTo>
                <a:cubicBezTo>
                  <a:pt x="103" y="182"/>
                  <a:pt x="103" y="181"/>
                  <a:pt x="104" y="181"/>
                </a:cubicBezTo>
                <a:cubicBezTo>
                  <a:pt x="103" y="182"/>
                  <a:pt x="103" y="182"/>
                  <a:pt x="103" y="183"/>
                </a:cubicBezTo>
                <a:cubicBezTo>
                  <a:pt x="103" y="182"/>
                  <a:pt x="104" y="182"/>
                  <a:pt x="104" y="181"/>
                </a:cubicBezTo>
                <a:cubicBezTo>
                  <a:pt x="103" y="182"/>
                  <a:pt x="104" y="180"/>
                  <a:pt x="103" y="180"/>
                </a:cubicBezTo>
                <a:close/>
                <a:moveTo>
                  <a:pt x="77" y="160"/>
                </a:moveTo>
                <a:cubicBezTo>
                  <a:pt x="79" y="161"/>
                  <a:pt x="79" y="158"/>
                  <a:pt x="80" y="158"/>
                </a:cubicBezTo>
                <a:cubicBezTo>
                  <a:pt x="80" y="157"/>
                  <a:pt x="80" y="157"/>
                  <a:pt x="80" y="157"/>
                </a:cubicBezTo>
                <a:cubicBezTo>
                  <a:pt x="79" y="157"/>
                  <a:pt x="78" y="159"/>
                  <a:pt x="77" y="160"/>
                </a:cubicBezTo>
                <a:close/>
                <a:moveTo>
                  <a:pt x="81" y="163"/>
                </a:moveTo>
                <a:cubicBezTo>
                  <a:pt x="81" y="163"/>
                  <a:pt x="81" y="164"/>
                  <a:pt x="81" y="164"/>
                </a:cubicBezTo>
                <a:cubicBezTo>
                  <a:pt x="81" y="164"/>
                  <a:pt x="80" y="165"/>
                  <a:pt x="80" y="165"/>
                </a:cubicBezTo>
                <a:cubicBezTo>
                  <a:pt x="82" y="164"/>
                  <a:pt x="83" y="163"/>
                  <a:pt x="83" y="162"/>
                </a:cubicBezTo>
                <a:cubicBezTo>
                  <a:pt x="83" y="161"/>
                  <a:pt x="83" y="161"/>
                  <a:pt x="82" y="161"/>
                </a:cubicBezTo>
                <a:cubicBezTo>
                  <a:pt x="81" y="161"/>
                  <a:pt x="82" y="163"/>
                  <a:pt x="81" y="163"/>
                </a:cubicBezTo>
                <a:close/>
                <a:moveTo>
                  <a:pt x="95" y="192"/>
                </a:moveTo>
                <a:cubicBezTo>
                  <a:pt x="95" y="192"/>
                  <a:pt x="95" y="192"/>
                  <a:pt x="94" y="192"/>
                </a:cubicBezTo>
                <a:cubicBezTo>
                  <a:pt x="94" y="192"/>
                  <a:pt x="94" y="193"/>
                  <a:pt x="94" y="193"/>
                </a:cubicBezTo>
                <a:cubicBezTo>
                  <a:pt x="93" y="193"/>
                  <a:pt x="93" y="194"/>
                  <a:pt x="94" y="194"/>
                </a:cubicBezTo>
                <a:cubicBezTo>
                  <a:pt x="93" y="194"/>
                  <a:pt x="91" y="196"/>
                  <a:pt x="91" y="197"/>
                </a:cubicBezTo>
                <a:cubicBezTo>
                  <a:pt x="91" y="197"/>
                  <a:pt x="91" y="197"/>
                  <a:pt x="91" y="197"/>
                </a:cubicBezTo>
                <a:cubicBezTo>
                  <a:pt x="91" y="198"/>
                  <a:pt x="90" y="198"/>
                  <a:pt x="90" y="199"/>
                </a:cubicBezTo>
                <a:cubicBezTo>
                  <a:pt x="91" y="197"/>
                  <a:pt x="92" y="197"/>
                  <a:pt x="93" y="197"/>
                </a:cubicBezTo>
                <a:cubicBezTo>
                  <a:pt x="93" y="197"/>
                  <a:pt x="93" y="197"/>
                  <a:pt x="93" y="196"/>
                </a:cubicBezTo>
                <a:cubicBezTo>
                  <a:pt x="93" y="196"/>
                  <a:pt x="94" y="195"/>
                  <a:pt x="94" y="195"/>
                </a:cubicBezTo>
                <a:cubicBezTo>
                  <a:pt x="94" y="195"/>
                  <a:pt x="94" y="195"/>
                  <a:pt x="94" y="196"/>
                </a:cubicBezTo>
                <a:cubicBezTo>
                  <a:pt x="95" y="194"/>
                  <a:pt x="95" y="192"/>
                  <a:pt x="96" y="193"/>
                </a:cubicBezTo>
                <a:cubicBezTo>
                  <a:pt x="96" y="193"/>
                  <a:pt x="96" y="193"/>
                  <a:pt x="96" y="193"/>
                </a:cubicBezTo>
                <a:cubicBezTo>
                  <a:pt x="97" y="193"/>
                  <a:pt x="97" y="193"/>
                  <a:pt x="97" y="192"/>
                </a:cubicBezTo>
                <a:cubicBezTo>
                  <a:pt x="96" y="193"/>
                  <a:pt x="97" y="192"/>
                  <a:pt x="96" y="192"/>
                </a:cubicBezTo>
                <a:cubicBezTo>
                  <a:pt x="96" y="193"/>
                  <a:pt x="96" y="192"/>
                  <a:pt x="95" y="192"/>
                </a:cubicBezTo>
                <a:close/>
                <a:moveTo>
                  <a:pt x="65" y="175"/>
                </a:moveTo>
                <a:cubicBezTo>
                  <a:pt x="64" y="175"/>
                  <a:pt x="64" y="175"/>
                  <a:pt x="63" y="175"/>
                </a:cubicBezTo>
                <a:cubicBezTo>
                  <a:pt x="63" y="175"/>
                  <a:pt x="63" y="175"/>
                  <a:pt x="63" y="176"/>
                </a:cubicBezTo>
                <a:cubicBezTo>
                  <a:pt x="64" y="176"/>
                  <a:pt x="64" y="176"/>
                  <a:pt x="64" y="177"/>
                </a:cubicBezTo>
                <a:cubicBezTo>
                  <a:pt x="65" y="175"/>
                  <a:pt x="66" y="175"/>
                  <a:pt x="67" y="173"/>
                </a:cubicBezTo>
                <a:cubicBezTo>
                  <a:pt x="65" y="173"/>
                  <a:pt x="66" y="174"/>
                  <a:pt x="65" y="175"/>
                </a:cubicBezTo>
                <a:close/>
                <a:moveTo>
                  <a:pt x="45" y="240"/>
                </a:moveTo>
                <a:cubicBezTo>
                  <a:pt x="46" y="241"/>
                  <a:pt x="46" y="241"/>
                  <a:pt x="46" y="241"/>
                </a:cubicBezTo>
                <a:cubicBezTo>
                  <a:pt x="45" y="241"/>
                  <a:pt x="45" y="242"/>
                  <a:pt x="44" y="243"/>
                </a:cubicBezTo>
                <a:cubicBezTo>
                  <a:pt x="44" y="243"/>
                  <a:pt x="43" y="243"/>
                  <a:pt x="43" y="243"/>
                </a:cubicBezTo>
                <a:cubicBezTo>
                  <a:pt x="43" y="244"/>
                  <a:pt x="43" y="244"/>
                  <a:pt x="42" y="245"/>
                </a:cubicBezTo>
                <a:cubicBezTo>
                  <a:pt x="43" y="245"/>
                  <a:pt x="43" y="245"/>
                  <a:pt x="44" y="244"/>
                </a:cubicBezTo>
                <a:cubicBezTo>
                  <a:pt x="44" y="244"/>
                  <a:pt x="44" y="244"/>
                  <a:pt x="44" y="244"/>
                </a:cubicBezTo>
                <a:cubicBezTo>
                  <a:pt x="44" y="244"/>
                  <a:pt x="45" y="243"/>
                  <a:pt x="45" y="244"/>
                </a:cubicBezTo>
                <a:cubicBezTo>
                  <a:pt x="45" y="241"/>
                  <a:pt x="47" y="241"/>
                  <a:pt x="48" y="239"/>
                </a:cubicBezTo>
                <a:cubicBezTo>
                  <a:pt x="47" y="238"/>
                  <a:pt x="48" y="238"/>
                  <a:pt x="48" y="237"/>
                </a:cubicBezTo>
                <a:cubicBezTo>
                  <a:pt x="47" y="238"/>
                  <a:pt x="47" y="240"/>
                  <a:pt x="45" y="240"/>
                </a:cubicBezTo>
                <a:close/>
                <a:moveTo>
                  <a:pt x="820" y="180"/>
                </a:moveTo>
                <a:cubicBezTo>
                  <a:pt x="820" y="181"/>
                  <a:pt x="820" y="181"/>
                  <a:pt x="820" y="181"/>
                </a:cubicBezTo>
                <a:cubicBezTo>
                  <a:pt x="821" y="181"/>
                  <a:pt x="820" y="180"/>
                  <a:pt x="820" y="180"/>
                </a:cubicBezTo>
                <a:close/>
                <a:moveTo>
                  <a:pt x="866" y="171"/>
                </a:moveTo>
                <a:cubicBezTo>
                  <a:pt x="865" y="171"/>
                  <a:pt x="865" y="172"/>
                  <a:pt x="865" y="172"/>
                </a:cubicBezTo>
                <a:cubicBezTo>
                  <a:pt x="865" y="172"/>
                  <a:pt x="866" y="172"/>
                  <a:pt x="866" y="171"/>
                </a:cubicBezTo>
                <a:close/>
                <a:moveTo>
                  <a:pt x="867" y="170"/>
                </a:moveTo>
                <a:cubicBezTo>
                  <a:pt x="867" y="170"/>
                  <a:pt x="866" y="171"/>
                  <a:pt x="866" y="171"/>
                </a:cubicBezTo>
                <a:cubicBezTo>
                  <a:pt x="867" y="171"/>
                  <a:pt x="867" y="170"/>
                  <a:pt x="867" y="170"/>
                </a:cubicBezTo>
                <a:close/>
                <a:moveTo>
                  <a:pt x="861" y="164"/>
                </a:moveTo>
                <a:cubicBezTo>
                  <a:pt x="861" y="164"/>
                  <a:pt x="861" y="165"/>
                  <a:pt x="861" y="165"/>
                </a:cubicBezTo>
                <a:cubicBezTo>
                  <a:pt x="861" y="164"/>
                  <a:pt x="861" y="164"/>
                  <a:pt x="861" y="164"/>
                </a:cubicBezTo>
                <a:close/>
                <a:moveTo>
                  <a:pt x="868" y="162"/>
                </a:moveTo>
                <a:cubicBezTo>
                  <a:pt x="868" y="163"/>
                  <a:pt x="868" y="163"/>
                  <a:pt x="868" y="164"/>
                </a:cubicBezTo>
                <a:cubicBezTo>
                  <a:pt x="868" y="163"/>
                  <a:pt x="868" y="162"/>
                  <a:pt x="868" y="162"/>
                </a:cubicBezTo>
                <a:close/>
                <a:moveTo>
                  <a:pt x="837" y="147"/>
                </a:moveTo>
                <a:cubicBezTo>
                  <a:pt x="837" y="148"/>
                  <a:pt x="837" y="150"/>
                  <a:pt x="836" y="151"/>
                </a:cubicBezTo>
                <a:cubicBezTo>
                  <a:pt x="837" y="150"/>
                  <a:pt x="837" y="148"/>
                  <a:pt x="837" y="147"/>
                </a:cubicBezTo>
                <a:close/>
                <a:moveTo>
                  <a:pt x="852" y="150"/>
                </a:moveTo>
                <a:cubicBezTo>
                  <a:pt x="852" y="149"/>
                  <a:pt x="852" y="149"/>
                  <a:pt x="852" y="149"/>
                </a:cubicBezTo>
                <a:cubicBezTo>
                  <a:pt x="852" y="148"/>
                  <a:pt x="853" y="145"/>
                  <a:pt x="852" y="146"/>
                </a:cubicBezTo>
                <a:cubicBezTo>
                  <a:pt x="852" y="147"/>
                  <a:pt x="851" y="150"/>
                  <a:pt x="851" y="151"/>
                </a:cubicBezTo>
                <a:cubicBezTo>
                  <a:pt x="852" y="151"/>
                  <a:pt x="852" y="150"/>
                  <a:pt x="852" y="150"/>
                </a:cubicBezTo>
                <a:close/>
                <a:moveTo>
                  <a:pt x="857" y="134"/>
                </a:moveTo>
                <a:cubicBezTo>
                  <a:pt x="857" y="134"/>
                  <a:pt x="857" y="134"/>
                  <a:pt x="857" y="134"/>
                </a:cubicBezTo>
                <a:cubicBezTo>
                  <a:pt x="857" y="135"/>
                  <a:pt x="857" y="135"/>
                  <a:pt x="857" y="135"/>
                </a:cubicBezTo>
                <a:lnTo>
                  <a:pt x="857" y="134"/>
                </a:lnTo>
                <a:close/>
                <a:moveTo>
                  <a:pt x="855" y="121"/>
                </a:moveTo>
                <a:cubicBezTo>
                  <a:pt x="855" y="119"/>
                  <a:pt x="855" y="121"/>
                  <a:pt x="855" y="122"/>
                </a:cubicBezTo>
                <a:cubicBezTo>
                  <a:pt x="854" y="122"/>
                  <a:pt x="855" y="122"/>
                  <a:pt x="855" y="122"/>
                </a:cubicBezTo>
                <a:cubicBezTo>
                  <a:pt x="854" y="123"/>
                  <a:pt x="853" y="126"/>
                  <a:pt x="854" y="127"/>
                </a:cubicBezTo>
                <a:cubicBezTo>
                  <a:pt x="854" y="125"/>
                  <a:pt x="855" y="123"/>
                  <a:pt x="855" y="121"/>
                </a:cubicBezTo>
                <a:close/>
                <a:moveTo>
                  <a:pt x="861" y="127"/>
                </a:moveTo>
                <a:cubicBezTo>
                  <a:pt x="861" y="127"/>
                  <a:pt x="861" y="128"/>
                  <a:pt x="861" y="128"/>
                </a:cubicBezTo>
                <a:cubicBezTo>
                  <a:pt x="862" y="128"/>
                  <a:pt x="862" y="127"/>
                  <a:pt x="861" y="127"/>
                </a:cubicBezTo>
                <a:close/>
                <a:moveTo>
                  <a:pt x="843" y="120"/>
                </a:moveTo>
                <a:cubicBezTo>
                  <a:pt x="843" y="121"/>
                  <a:pt x="842" y="121"/>
                  <a:pt x="842" y="122"/>
                </a:cubicBezTo>
                <a:cubicBezTo>
                  <a:pt x="843" y="121"/>
                  <a:pt x="843" y="120"/>
                  <a:pt x="843" y="120"/>
                </a:cubicBezTo>
                <a:close/>
                <a:moveTo>
                  <a:pt x="859" y="124"/>
                </a:moveTo>
                <a:cubicBezTo>
                  <a:pt x="859" y="125"/>
                  <a:pt x="859" y="126"/>
                  <a:pt x="859" y="126"/>
                </a:cubicBezTo>
                <a:cubicBezTo>
                  <a:pt x="859" y="125"/>
                  <a:pt x="860" y="124"/>
                  <a:pt x="859" y="124"/>
                </a:cubicBezTo>
                <a:close/>
                <a:moveTo>
                  <a:pt x="862" y="124"/>
                </a:moveTo>
                <a:cubicBezTo>
                  <a:pt x="862" y="124"/>
                  <a:pt x="861" y="125"/>
                  <a:pt x="862" y="126"/>
                </a:cubicBezTo>
                <a:cubicBezTo>
                  <a:pt x="862" y="125"/>
                  <a:pt x="862" y="124"/>
                  <a:pt x="862" y="124"/>
                </a:cubicBezTo>
                <a:close/>
                <a:moveTo>
                  <a:pt x="839" y="118"/>
                </a:moveTo>
                <a:cubicBezTo>
                  <a:pt x="839" y="118"/>
                  <a:pt x="839" y="119"/>
                  <a:pt x="839" y="119"/>
                </a:cubicBezTo>
                <a:cubicBezTo>
                  <a:pt x="839" y="119"/>
                  <a:pt x="839" y="118"/>
                  <a:pt x="839" y="118"/>
                </a:cubicBezTo>
                <a:close/>
                <a:moveTo>
                  <a:pt x="844" y="116"/>
                </a:moveTo>
                <a:cubicBezTo>
                  <a:pt x="843" y="117"/>
                  <a:pt x="843" y="119"/>
                  <a:pt x="843" y="119"/>
                </a:cubicBezTo>
                <a:cubicBezTo>
                  <a:pt x="843" y="118"/>
                  <a:pt x="844" y="117"/>
                  <a:pt x="844" y="116"/>
                </a:cubicBezTo>
                <a:close/>
                <a:moveTo>
                  <a:pt x="862" y="120"/>
                </a:moveTo>
                <a:cubicBezTo>
                  <a:pt x="862" y="121"/>
                  <a:pt x="861" y="122"/>
                  <a:pt x="862" y="123"/>
                </a:cubicBezTo>
                <a:cubicBezTo>
                  <a:pt x="862" y="122"/>
                  <a:pt x="863" y="121"/>
                  <a:pt x="862" y="120"/>
                </a:cubicBezTo>
                <a:close/>
                <a:moveTo>
                  <a:pt x="855" y="118"/>
                </a:moveTo>
                <a:cubicBezTo>
                  <a:pt x="855" y="118"/>
                  <a:pt x="855" y="119"/>
                  <a:pt x="855" y="119"/>
                </a:cubicBezTo>
                <a:cubicBezTo>
                  <a:pt x="855" y="119"/>
                  <a:pt x="856" y="118"/>
                  <a:pt x="855" y="118"/>
                </a:cubicBezTo>
                <a:close/>
                <a:moveTo>
                  <a:pt x="858" y="117"/>
                </a:moveTo>
                <a:cubicBezTo>
                  <a:pt x="857" y="117"/>
                  <a:pt x="857" y="118"/>
                  <a:pt x="857" y="118"/>
                </a:cubicBezTo>
                <a:cubicBezTo>
                  <a:pt x="857" y="118"/>
                  <a:pt x="858" y="117"/>
                  <a:pt x="858" y="117"/>
                </a:cubicBezTo>
                <a:close/>
                <a:moveTo>
                  <a:pt x="860" y="116"/>
                </a:moveTo>
                <a:cubicBezTo>
                  <a:pt x="860" y="116"/>
                  <a:pt x="860" y="116"/>
                  <a:pt x="860" y="116"/>
                </a:cubicBezTo>
                <a:cubicBezTo>
                  <a:pt x="859" y="115"/>
                  <a:pt x="859" y="117"/>
                  <a:pt x="859" y="117"/>
                </a:cubicBezTo>
                <a:cubicBezTo>
                  <a:pt x="860" y="117"/>
                  <a:pt x="859" y="117"/>
                  <a:pt x="860" y="116"/>
                </a:cubicBezTo>
                <a:close/>
                <a:moveTo>
                  <a:pt x="849" y="110"/>
                </a:moveTo>
                <a:cubicBezTo>
                  <a:pt x="848" y="113"/>
                  <a:pt x="849" y="111"/>
                  <a:pt x="849" y="110"/>
                </a:cubicBezTo>
                <a:close/>
                <a:moveTo>
                  <a:pt x="845" y="105"/>
                </a:moveTo>
                <a:cubicBezTo>
                  <a:pt x="844" y="106"/>
                  <a:pt x="844" y="106"/>
                  <a:pt x="844" y="107"/>
                </a:cubicBezTo>
                <a:cubicBezTo>
                  <a:pt x="844" y="107"/>
                  <a:pt x="845" y="105"/>
                  <a:pt x="845" y="105"/>
                </a:cubicBezTo>
                <a:close/>
                <a:moveTo>
                  <a:pt x="844" y="105"/>
                </a:moveTo>
                <a:cubicBezTo>
                  <a:pt x="843" y="105"/>
                  <a:pt x="843" y="106"/>
                  <a:pt x="843" y="106"/>
                </a:cubicBezTo>
                <a:lnTo>
                  <a:pt x="844" y="105"/>
                </a:lnTo>
                <a:close/>
                <a:moveTo>
                  <a:pt x="836" y="101"/>
                </a:moveTo>
                <a:cubicBezTo>
                  <a:pt x="836" y="102"/>
                  <a:pt x="836" y="102"/>
                  <a:pt x="836" y="102"/>
                </a:cubicBezTo>
                <a:cubicBezTo>
                  <a:pt x="836" y="102"/>
                  <a:pt x="836" y="101"/>
                  <a:pt x="836" y="101"/>
                </a:cubicBezTo>
                <a:close/>
                <a:moveTo>
                  <a:pt x="838" y="98"/>
                </a:moveTo>
                <a:cubicBezTo>
                  <a:pt x="839" y="95"/>
                  <a:pt x="838" y="96"/>
                  <a:pt x="838" y="98"/>
                </a:cubicBezTo>
                <a:close/>
                <a:moveTo>
                  <a:pt x="828" y="135"/>
                </a:moveTo>
                <a:cubicBezTo>
                  <a:pt x="828" y="136"/>
                  <a:pt x="828" y="137"/>
                  <a:pt x="827" y="137"/>
                </a:cubicBezTo>
                <a:cubicBezTo>
                  <a:pt x="828" y="138"/>
                  <a:pt x="828" y="138"/>
                  <a:pt x="828" y="138"/>
                </a:cubicBezTo>
                <a:cubicBezTo>
                  <a:pt x="828" y="137"/>
                  <a:pt x="829" y="136"/>
                  <a:pt x="828" y="135"/>
                </a:cubicBezTo>
                <a:close/>
                <a:moveTo>
                  <a:pt x="846" y="121"/>
                </a:moveTo>
                <a:cubicBezTo>
                  <a:pt x="847" y="121"/>
                  <a:pt x="846" y="122"/>
                  <a:pt x="846" y="123"/>
                </a:cubicBezTo>
                <a:cubicBezTo>
                  <a:pt x="847" y="121"/>
                  <a:pt x="848" y="117"/>
                  <a:pt x="848" y="115"/>
                </a:cubicBezTo>
                <a:cubicBezTo>
                  <a:pt x="848" y="117"/>
                  <a:pt x="846" y="118"/>
                  <a:pt x="847" y="119"/>
                </a:cubicBezTo>
                <a:cubicBezTo>
                  <a:pt x="847" y="119"/>
                  <a:pt x="847" y="119"/>
                  <a:pt x="847" y="118"/>
                </a:cubicBezTo>
                <a:cubicBezTo>
                  <a:pt x="846" y="119"/>
                  <a:pt x="846" y="120"/>
                  <a:pt x="846" y="121"/>
                </a:cubicBezTo>
                <a:cubicBezTo>
                  <a:pt x="846" y="121"/>
                  <a:pt x="846" y="120"/>
                  <a:pt x="846" y="120"/>
                </a:cubicBezTo>
                <a:cubicBezTo>
                  <a:pt x="846" y="121"/>
                  <a:pt x="845" y="121"/>
                  <a:pt x="845" y="121"/>
                </a:cubicBezTo>
                <a:cubicBezTo>
                  <a:pt x="846" y="122"/>
                  <a:pt x="846" y="121"/>
                  <a:pt x="846" y="121"/>
                </a:cubicBezTo>
                <a:close/>
                <a:moveTo>
                  <a:pt x="860" y="122"/>
                </a:moveTo>
                <a:cubicBezTo>
                  <a:pt x="860" y="122"/>
                  <a:pt x="859" y="123"/>
                  <a:pt x="860" y="123"/>
                </a:cubicBezTo>
                <a:cubicBezTo>
                  <a:pt x="860" y="123"/>
                  <a:pt x="860" y="123"/>
                  <a:pt x="860" y="123"/>
                </a:cubicBezTo>
                <a:cubicBezTo>
                  <a:pt x="859" y="124"/>
                  <a:pt x="860" y="122"/>
                  <a:pt x="860" y="122"/>
                </a:cubicBezTo>
                <a:close/>
                <a:moveTo>
                  <a:pt x="861" y="115"/>
                </a:moveTo>
                <a:cubicBezTo>
                  <a:pt x="861" y="115"/>
                  <a:pt x="861" y="115"/>
                  <a:pt x="861" y="115"/>
                </a:cubicBezTo>
                <a:cubicBezTo>
                  <a:pt x="862" y="117"/>
                  <a:pt x="859" y="120"/>
                  <a:pt x="860" y="122"/>
                </a:cubicBezTo>
                <a:cubicBezTo>
                  <a:pt x="860" y="118"/>
                  <a:pt x="862" y="115"/>
                  <a:pt x="862" y="112"/>
                </a:cubicBezTo>
                <a:cubicBezTo>
                  <a:pt x="862" y="112"/>
                  <a:pt x="862" y="111"/>
                  <a:pt x="862" y="111"/>
                </a:cubicBezTo>
                <a:cubicBezTo>
                  <a:pt x="862" y="110"/>
                  <a:pt x="864" y="107"/>
                  <a:pt x="863" y="106"/>
                </a:cubicBezTo>
                <a:cubicBezTo>
                  <a:pt x="863" y="107"/>
                  <a:pt x="862" y="108"/>
                  <a:pt x="862" y="110"/>
                </a:cubicBezTo>
                <a:cubicBezTo>
                  <a:pt x="861" y="109"/>
                  <a:pt x="861" y="109"/>
                  <a:pt x="861" y="109"/>
                </a:cubicBezTo>
                <a:cubicBezTo>
                  <a:pt x="862" y="111"/>
                  <a:pt x="861" y="114"/>
                  <a:pt x="861" y="115"/>
                </a:cubicBezTo>
                <a:close/>
                <a:moveTo>
                  <a:pt x="842" y="104"/>
                </a:moveTo>
                <a:cubicBezTo>
                  <a:pt x="842" y="105"/>
                  <a:pt x="842" y="105"/>
                  <a:pt x="842" y="106"/>
                </a:cubicBezTo>
                <a:cubicBezTo>
                  <a:pt x="843" y="105"/>
                  <a:pt x="842" y="104"/>
                  <a:pt x="842" y="104"/>
                </a:cubicBezTo>
                <a:close/>
                <a:moveTo>
                  <a:pt x="707" y="252"/>
                </a:moveTo>
                <a:cubicBezTo>
                  <a:pt x="708" y="252"/>
                  <a:pt x="709" y="252"/>
                  <a:pt x="710" y="253"/>
                </a:cubicBezTo>
                <a:cubicBezTo>
                  <a:pt x="710" y="254"/>
                  <a:pt x="709" y="255"/>
                  <a:pt x="710" y="256"/>
                </a:cubicBezTo>
                <a:cubicBezTo>
                  <a:pt x="712" y="257"/>
                  <a:pt x="715" y="253"/>
                  <a:pt x="715" y="256"/>
                </a:cubicBezTo>
                <a:cubicBezTo>
                  <a:pt x="717" y="258"/>
                  <a:pt x="720" y="259"/>
                  <a:pt x="723" y="259"/>
                </a:cubicBezTo>
                <a:cubicBezTo>
                  <a:pt x="725" y="260"/>
                  <a:pt x="726" y="261"/>
                  <a:pt x="728" y="262"/>
                </a:cubicBezTo>
                <a:cubicBezTo>
                  <a:pt x="730" y="262"/>
                  <a:pt x="733" y="262"/>
                  <a:pt x="734" y="263"/>
                </a:cubicBezTo>
                <a:cubicBezTo>
                  <a:pt x="736" y="263"/>
                  <a:pt x="737" y="264"/>
                  <a:pt x="739" y="265"/>
                </a:cubicBezTo>
                <a:cubicBezTo>
                  <a:pt x="744" y="267"/>
                  <a:pt x="749" y="267"/>
                  <a:pt x="753" y="269"/>
                </a:cubicBezTo>
                <a:cubicBezTo>
                  <a:pt x="756" y="269"/>
                  <a:pt x="760" y="271"/>
                  <a:pt x="762" y="272"/>
                </a:cubicBezTo>
                <a:cubicBezTo>
                  <a:pt x="765" y="272"/>
                  <a:pt x="768" y="274"/>
                  <a:pt x="771" y="275"/>
                </a:cubicBezTo>
                <a:cubicBezTo>
                  <a:pt x="772" y="275"/>
                  <a:pt x="774" y="275"/>
                  <a:pt x="776" y="276"/>
                </a:cubicBezTo>
                <a:cubicBezTo>
                  <a:pt x="776" y="276"/>
                  <a:pt x="777" y="276"/>
                  <a:pt x="777" y="276"/>
                </a:cubicBezTo>
                <a:cubicBezTo>
                  <a:pt x="779" y="277"/>
                  <a:pt x="781" y="277"/>
                  <a:pt x="782" y="277"/>
                </a:cubicBezTo>
                <a:cubicBezTo>
                  <a:pt x="784" y="278"/>
                  <a:pt x="785" y="279"/>
                  <a:pt x="787" y="279"/>
                </a:cubicBezTo>
                <a:cubicBezTo>
                  <a:pt x="789" y="280"/>
                  <a:pt x="792" y="281"/>
                  <a:pt x="795" y="281"/>
                </a:cubicBezTo>
                <a:cubicBezTo>
                  <a:pt x="796" y="282"/>
                  <a:pt x="798" y="282"/>
                  <a:pt x="799" y="282"/>
                </a:cubicBezTo>
                <a:cubicBezTo>
                  <a:pt x="800" y="283"/>
                  <a:pt x="800" y="283"/>
                  <a:pt x="801" y="283"/>
                </a:cubicBezTo>
                <a:cubicBezTo>
                  <a:pt x="802" y="283"/>
                  <a:pt x="802" y="283"/>
                  <a:pt x="802" y="283"/>
                </a:cubicBezTo>
                <a:cubicBezTo>
                  <a:pt x="803" y="284"/>
                  <a:pt x="803" y="284"/>
                  <a:pt x="803" y="284"/>
                </a:cubicBezTo>
                <a:cubicBezTo>
                  <a:pt x="803" y="284"/>
                  <a:pt x="803" y="284"/>
                  <a:pt x="803" y="284"/>
                </a:cubicBezTo>
                <a:cubicBezTo>
                  <a:pt x="803" y="284"/>
                  <a:pt x="803" y="284"/>
                  <a:pt x="803" y="284"/>
                </a:cubicBezTo>
                <a:cubicBezTo>
                  <a:pt x="804" y="285"/>
                  <a:pt x="805" y="284"/>
                  <a:pt x="806" y="285"/>
                </a:cubicBezTo>
                <a:cubicBezTo>
                  <a:pt x="807" y="285"/>
                  <a:pt x="808" y="286"/>
                  <a:pt x="809" y="287"/>
                </a:cubicBezTo>
                <a:cubicBezTo>
                  <a:pt x="810" y="286"/>
                  <a:pt x="811" y="287"/>
                  <a:pt x="812" y="288"/>
                </a:cubicBezTo>
                <a:cubicBezTo>
                  <a:pt x="813" y="288"/>
                  <a:pt x="813" y="288"/>
                  <a:pt x="813" y="288"/>
                </a:cubicBezTo>
                <a:cubicBezTo>
                  <a:pt x="813" y="288"/>
                  <a:pt x="813" y="287"/>
                  <a:pt x="813" y="287"/>
                </a:cubicBezTo>
                <a:cubicBezTo>
                  <a:pt x="813" y="287"/>
                  <a:pt x="813" y="287"/>
                  <a:pt x="813" y="286"/>
                </a:cubicBezTo>
                <a:cubicBezTo>
                  <a:pt x="813" y="286"/>
                  <a:pt x="813" y="286"/>
                  <a:pt x="813" y="286"/>
                </a:cubicBezTo>
                <a:cubicBezTo>
                  <a:pt x="813" y="285"/>
                  <a:pt x="813" y="285"/>
                  <a:pt x="813" y="284"/>
                </a:cubicBezTo>
                <a:cubicBezTo>
                  <a:pt x="813" y="282"/>
                  <a:pt x="813" y="282"/>
                  <a:pt x="813" y="282"/>
                </a:cubicBezTo>
                <a:cubicBezTo>
                  <a:pt x="813" y="282"/>
                  <a:pt x="812" y="281"/>
                  <a:pt x="812" y="280"/>
                </a:cubicBezTo>
                <a:cubicBezTo>
                  <a:pt x="812" y="280"/>
                  <a:pt x="813" y="280"/>
                  <a:pt x="813" y="279"/>
                </a:cubicBezTo>
                <a:cubicBezTo>
                  <a:pt x="813" y="279"/>
                  <a:pt x="812" y="279"/>
                  <a:pt x="812" y="279"/>
                </a:cubicBezTo>
                <a:cubicBezTo>
                  <a:pt x="812" y="278"/>
                  <a:pt x="812" y="278"/>
                  <a:pt x="812" y="278"/>
                </a:cubicBezTo>
                <a:cubicBezTo>
                  <a:pt x="812" y="277"/>
                  <a:pt x="812" y="277"/>
                  <a:pt x="812" y="277"/>
                </a:cubicBezTo>
                <a:cubicBezTo>
                  <a:pt x="812" y="276"/>
                  <a:pt x="812" y="276"/>
                  <a:pt x="812" y="275"/>
                </a:cubicBezTo>
                <a:cubicBezTo>
                  <a:pt x="813" y="270"/>
                  <a:pt x="813" y="265"/>
                  <a:pt x="813" y="259"/>
                </a:cubicBezTo>
                <a:cubicBezTo>
                  <a:pt x="813" y="254"/>
                  <a:pt x="813" y="250"/>
                  <a:pt x="813" y="245"/>
                </a:cubicBezTo>
                <a:cubicBezTo>
                  <a:pt x="815" y="226"/>
                  <a:pt x="815" y="226"/>
                  <a:pt x="815" y="226"/>
                </a:cubicBezTo>
                <a:cubicBezTo>
                  <a:pt x="815" y="219"/>
                  <a:pt x="816" y="212"/>
                  <a:pt x="817" y="206"/>
                </a:cubicBezTo>
                <a:cubicBezTo>
                  <a:pt x="817" y="206"/>
                  <a:pt x="818" y="205"/>
                  <a:pt x="818" y="205"/>
                </a:cubicBezTo>
                <a:cubicBezTo>
                  <a:pt x="818" y="204"/>
                  <a:pt x="817" y="204"/>
                  <a:pt x="818" y="204"/>
                </a:cubicBezTo>
                <a:cubicBezTo>
                  <a:pt x="818" y="203"/>
                  <a:pt x="818" y="203"/>
                  <a:pt x="818" y="203"/>
                </a:cubicBezTo>
                <a:cubicBezTo>
                  <a:pt x="819" y="197"/>
                  <a:pt x="820" y="192"/>
                  <a:pt x="822" y="186"/>
                </a:cubicBezTo>
                <a:cubicBezTo>
                  <a:pt x="822" y="185"/>
                  <a:pt x="822" y="186"/>
                  <a:pt x="822" y="186"/>
                </a:cubicBezTo>
                <a:cubicBezTo>
                  <a:pt x="823" y="183"/>
                  <a:pt x="824" y="178"/>
                  <a:pt x="825" y="175"/>
                </a:cubicBezTo>
                <a:cubicBezTo>
                  <a:pt x="825" y="173"/>
                  <a:pt x="825" y="171"/>
                  <a:pt x="826" y="170"/>
                </a:cubicBezTo>
                <a:cubicBezTo>
                  <a:pt x="826" y="169"/>
                  <a:pt x="825" y="169"/>
                  <a:pt x="825" y="169"/>
                </a:cubicBezTo>
                <a:cubicBezTo>
                  <a:pt x="826" y="169"/>
                  <a:pt x="826" y="169"/>
                  <a:pt x="826" y="169"/>
                </a:cubicBezTo>
                <a:cubicBezTo>
                  <a:pt x="826" y="167"/>
                  <a:pt x="826" y="167"/>
                  <a:pt x="826" y="167"/>
                </a:cubicBezTo>
                <a:cubicBezTo>
                  <a:pt x="827" y="164"/>
                  <a:pt x="828" y="160"/>
                  <a:pt x="829" y="156"/>
                </a:cubicBezTo>
                <a:cubicBezTo>
                  <a:pt x="829" y="155"/>
                  <a:pt x="829" y="155"/>
                  <a:pt x="829" y="154"/>
                </a:cubicBezTo>
                <a:cubicBezTo>
                  <a:pt x="830" y="154"/>
                  <a:pt x="830" y="154"/>
                  <a:pt x="829" y="153"/>
                </a:cubicBezTo>
                <a:cubicBezTo>
                  <a:pt x="829" y="153"/>
                  <a:pt x="830" y="151"/>
                  <a:pt x="830" y="152"/>
                </a:cubicBezTo>
                <a:cubicBezTo>
                  <a:pt x="830" y="151"/>
                  <a:pt x="830" y="152"/>
                  <a:pt x="830" y="152"/>
                </a:cubicBezTo>
                <a:cubicBezTo>
                  <a:pt x="831" y="151"/>
                  <a:pt x="831" y="149"/>
                  <a:pt x="831" y="147"/>
                </a:cubicBezTo>
                <a:cubicBezTo>
                  <a:pt x="831" y="146"/>
                  <a:pt x="832" y="144"/>
                  <a:pt x="833" y="142"/>
                </a:cubicBezTo>
                <a:cubicBezTo>
                  <a:pt x="833" y="144"/>
                  <a:pt x="833" y="146"/>
                  <a:pt x="835" y="147"/>
                </a:cubicBezTo>
                <a:cubicBezTo>
                  <a:pt x="836" y="145"/>
                  <a:pt x="836" y="141"/>
                  <a:pt x="837" y="140"/>
                </a:cubicBezTo>
                <a:cubicBezTo>
                  <a:pt x="838" y="135"/>
                  <a:pt x="839" y="130"/>
                  <a:pt x="840" y="125"/>
                </a:cubicBezTo>
                <a:cubicBezTo>
                  <a:pt x="840" y="124"/>
                  <a:pt x="840" y="124"/>
                  <a:pt x="840" y="124"/>
                </a:cubicBezTo>
                <a:cubicBezTo>
                  <a:pt x="842" y="119"/>
                  <a:pt x="842" y="114"/>
                  <a:pt x="844" y="108"/>
                </a:cubicBezTo>
                <a:cubicBezTo>
                  <a:pt x="842" y="119"/>
                  <a:pt x="839" y="128"/>
                  <a:pt x="838" y="138"/>
                </a:cubicBezTo>
                <a:cubicBezTo>
                  <a:pt x="837" y="140"/>
                  <a:pt x="836" y="146"/>
                  <a:pt x="835" y="150"/>
                </a:cubicBezTo>
                <a:cubicBezTo>
                  <a:pt x="835" y="152"/>
                  <a:pt x="836" y="153"/>
                  <a:pt x="838" y="152"/>
                </a:cubicBezTo>
                <a:cubicBezTo>
                  <a:pt x="840" y="150"/>
                  <a:pt x="839" y="147"/>
                  <a:pt x="840" y="145"/>
                </a:cubicBezTo>
                <a:cubicBezTo>
                  <a:pt x="841" y="145"/>
                  <a:pt x="841" y="144"/>
                  <a:pt x="842" y="145"/>
                </a:cubicBezTo>
                <a:cubicBezTo>
                  <a:pt x="842" y="150"/>
                  <a:pt x="840" y="156"/>
                  <a:pt x="840" y="160"/>
                </a:cubicBezTo>
                <a:cubicBezTo>
                  <a:pt x="840" y="161"/>
                  <a:pt x="840" y="162"/>
                  <a:pt x="840" y="163"/>
                </a:cubicBezTo>
                <a:cubicBezTo>
                  <a:pt x="840" y="163"/>
                  <a:pt x="840" y="164"/>
                  <a:pt x="841" y="164"/>
                </a:cubicBezTo>
                <a:cubicBezTo>
                  <a:pt x="841" y="164"/>
                  <a:pt x="841" y="164"/>
                  <a:pt x="842" y="164"/>
                </a:cubicBezTo>
                <a:cubicBezTo>
                  <a:pt x="842" y="159"/>
                  <a:pt x="846" y="156"/>
                  <a:pt x="846" y="151"/>
                </a:cubicBezTo>
                <a:cubicBezTo>
                  <a:pt x="847" y="150"/>
                  <a:pt x="848" y="149"/>
                  <a:pt x="849" y="149"/>
                </a:cubicBezTo>
                <a:cubicBezTo>
                  <a:pt x="849" y="147"/>
                  <a:pt x="850" y="145"/>
                  <a:pt x="850" y="143"/>
                </a:cubicBezTo>
                <a:cubicBezTo>
                  <a:pt x="850" y="142"/>
                  <a:pt x="850" y="142"/>
                  <a:pt x="850" y="142"/>
                </a:cubicBezTo>
                <a:cubicBezTo>
                  <a:pt x="851" y="137"/>
                  <a:pt x="851" y="133"/>
                  <a:pt x="853" y="129"/>
                </a:cubicBezTo>
                <a:cubicBezTo>
                  <a:pt x="853" y="133"/>
                  <a:pt x="852" y="136"/>
                  <a:pt x="851" y="140"/>
                </a:cubicBezTo>
                <a:cubicBezTo>
                  <a:pt x="851" y="140"/>
                  <a:pt x="852" y="141"/>
                  <a:pt x="852" y="141"/>
                </a:cubicBezTo>
                <a:cubicBezTo>
                  <a:pt x="851" y="144"/>
                  <a:pt x="850" y="149"/>
                  <a:pt x="849" y="152"/>
                </a:cubicBezTo>
                <a:cubicBezTo>
                  <a:pt x="850" y="153"/>
                  <a:pt x="851" y="153"/>
                  <a:pt x="851" y="152"/>
                </a:cubicBezTo>
                <a:cubicBezTo>
                  <a:pt x="851" y="152"/>
                  <a:pt x="851" y="153"/>
                  <a:pt x="851" y="153"/>
                </a:cubicBezTo>
                <a:cubicBezTo>
                  <a:pt x="851" y="153"/>
                  <a:pt x="851" y="153"/>
                  <a:pt x="852" y="153"/>
                </a:cubicBezTo>
                <a:cubicBezTo>
                  <a:pt x="851" y="155"/>
                  <a:pt x="851" y="155"/>
                  <a:pt x="851" y="157"/>
                </a:cubicBezTo>
                <a:cubicBezTo>
                  <a:pt x="851" y="158"/>
                  <a:pt x="851" y="158"/>
                  <a:pt x="852" y="158"/>
                </a:cubicBezTo>
                <a:cubicBezTo>
                  <a:pt x="852" y="156"/>
                  <a:pt x="853" y="155"/>
                  <a:pt x="853" y="153"/>
                </a:cubicBezTo>
                <a:cubicBezTo>
                  <a:pt x="853" y="152"/>
                  <a:pt x="853" y="151"/>
                  <a:pt x="853" y="151"/>
                </a:cubicBezTo>
                <a:cubicBezTo>
                  <a:pt x="853" y="150"/>
                  <a:pt x="853" y="150"/>
                  <a:pt x="854" y="150"/>
                </a:cubicBezTo>
                <a:cubicBezTo>
                  <a:pt x="854" y="149"/>
                  <a:pt x="853" y="149"/>
                  <a:pt x="853" y="148"/>
                </a:cubicBezTo>
                <a:cubicBezTo>
                  <a:pt x="853" y="148"/>
                  <a:pt x="854" y="148"/>
                  <a:pt x="854" y="147"/>
                </a:cubicBezTo>
                <a:cubicBezTo>
                  <a:pt x="855" y="145"/>
                  <a:pt x="854" y="143"/>
                  <a:pt x="855" y="141"/>
                </a:cubicBezTo>
                <a:cubicBezTo>
                  <a:pt x="855" y="140"/>
                  <a:pt x="856" y="139"/>
                  <a:pt x="857" y="137"/>
                </a:cubicBezTo>
                <a:cubicBezTo>
                  <a:pt x="857" y="138"/>
                  <a:pt x="856" y="139"/>
                  <a:pt x="856" y="140"/>
                </a:cubicBezTo>
                <a:cubicBezTo>
                  <a:pt x="855" y="144"/>
                  <a:pt x="856" y="148"/>
                  <a:pt x="855" y="151"/>
                </a:cubicBezTo>
                <a:cubicBezTo>
                  <a:pt x="856" y="152"/>
                  <a:pt x="856" y="151"/>
                  <a:pt x="857" y="151"/>
                </a:cubicBezTo>
                <a:cubicBezTo>
                  <a:pt x="857" y="150"/>
                  <a:pt x="857" y="149"/>
                  <a:pt x="857" y="148"/>
                </a:cubicBezTo>
                <a:cubicBezTo>
                  <a:pt x="857" y="148"/>
                  <a:pt x="857" y="149"/>
                  <a:pt x="857" y="148"/>
                </a:cubicBezTo>
                <a:cubicBezTo>
                  <a:pt x="857" y="146"/>
                  <a:pt x="857" y="144"/>
                  <a:pt x="858" y="141"/>
                </a:cubicBezTo>
                <a:cubicBezTo>
                  <a:pt x="858" y="141"/>
                  <a:pt x="858" y="140"/>
                  <a:pt x="859" y="141"/>
                </a:cubicBezTo>
                <a:cubicBezTo>
                  <a:pt x="859" y="140"/>
                  <a:pt x="859" y="140"/>
                  <a:pt x="860" y="140"/>
                </a:cubicBezTo>
                <a:cubicBezTo>
                  <a:pt x="860" y="139"/>
                  <a:pt x="859" y="140"/>
                  <a:pt x="859" y="140"/>
                </a:cubicBezTo>
                <a:cubicBezTo>
                  <a:pt x="860" y="139"/>
                  <a:pt x="859" y="138"/>
                  <a:pt x="860" y="138"/>
                </a:cubicBezTo>
                <a:cubicBezTo>
                  <a:pt x="860" y="134"/>
                  <a:pt x="861" y="132"/>
                  <a:pt x="861" y="128"/>
                </a:cubicBezTo>
                <a:cubicBezTo>
                  <a:pt x="861" y="131"/>
                  <a:pt x="861" y="134"/>
                  <a:pt x="860" y="137"/>
                </a:cubicBezTo>
                <a:cubicBezTo>
                  <a:pt x="860" y="138"/>
                  <a:pt x="861" y="137"/>
                  <a:pt x="861" y="138"/>
                </a:cubicBezTo>
                <a:cubicBezTo>
                  <a:pt x="861" y="139"/>
                  <a:pt x="860" y="139"/>
                  <a:pt x="860" y="140"/>
                </a:cubicBezTo>
                <a:cubicBezTo>
                  <a:pt x="860" y="141"/>
                  <a:pt x="860" y="142"/>
                  <a:pt x="860" y="143"/>
                </a:cubicBezTo>
                <a:cubicBezTo>
                  <a:pt x="860" y="144"/>
                  <a:pt x="859" y="145"/>
                  <a:pt x="859" y="146"/>
                </a:cubicBezTo>
                <a:cubicBezTo>
                  <a:pt x="860" y="147"/>
                  <a:pt x="860" y="148"/>
                  <a:pt x="860" y="149"/>
                </a:cubicBezTo>
                <a:cubicBezTo>
                  <a:pt x="860" y="150"/>
                  <a:pt x="860" y="149"/>
                  <a:pt x="860" y="150"/>
                </a:cubicBezTo>
                <a:cubicBezTo>
                  <a:pt x="861" y="151"/>
                  <a:pt x="861" y="150"/>
                  <a:pt x="862" y="150"/>
                </a:cubicBezTo>
                <a:cubicBezTo>
                  <a:pt x="862" y="151"/>
                  <a:pt x="861" y="150"/>
                  <a:pt x="861" y="151"/>
                </a:cubicBezTo>
                <a:cubicBezTo>
                  <a:pt x="861" y="151"/>
                  <a:pt x="861" y="152"/>
                  <a:pt x="862" y="152"/>
                </a:cubicBezTo>
                <a:cubicBezTo>
                  <a:pt x="861" y="154"/>
                  <a:pt x="861" y="155"/>
                  <a:pt x="861" y="157"/>
                </a:cubicBezTo>
                <a:cubicBezTo>
                  <a:pt x="861" y="157"/>
                  <a:pt x="861" y="156"/>
                  <a:pt x="861" y="157"/>
                </a:cubicBezTo>
                <a:cubicBezTo>
                  <a:pt x="861" y="157"/>
                  <a:pt x="861" y="160"/>
                  <a:pt x="861" y="160"/>
                </a:cubicBezTo>
                <a:cubicBezTo>
                  <a:pt x="861" y="162"/>
                  <a:pt x="861" y="163"/>
                  <a:pt x="860" y="165"/>
                </a:cubicBezTo>
                <a:cubicBezTo>
                  <a:pt x="860" y="166"/>
                  <a:pt x="861" y="165"/>
                  <a:pt x="861" y="166"/>
                </a:cubicBezTo>
                <a:cubicBezTo>
                  <a:pt x="861" y="167"/>
                  <a:pt x="861" y="168"/>
                  <a:pt x="860" y="169"/>
                </a:cubicBezTo>
                <a:cubicBezTo>
                  <a:pt x="861" y="170"/>
                  <a:pt x="861" y="172"/>
                  <a:pt x="860" y="173"/>
                </a:cubicBezTo>
                <a:cubicBezTo>
                  <a:pt x="861" y="173"/>
                  <a:pt x="861" y="172"/>
                  <a:pt x="862" y="172"/>
                </a:cubicBezTo>
                <a:cubicBezTo>
                  <a:pt x="862" y="172"/>
                  <a:pt x="861" y="173"/>
                  <a:pt x="861" y="174"/>
                </a:cubicBezTo>
                <a:cubicBezTo>
                  <a:pt x="861" y="178"/>
                  <a:pt x="862" y="181"/>
                  <a:pt x="861" y="186"/>
                </a:cubicBezTo>
                <a:cubicBezTo>
                  <a:pt x="861" y="187"/>
                  <a:pt x="862" y="187"/>
                  <a:pt x="861" y="188"/>
                </a:cubicBezTo>
                <a:cubicBezTo>
                  <a:pt x="861" y="188"/>
                  <a:pt x="862" y="188"/>
                  <a:pt x="862" y="188"/>
                </a:cubicBezTo>
                <a:cubicBezTo>
                  <a:pt x="862" y="190"/>
                  <a:pt x="860" y="196"/>
                  <a:pt x="862" y="198"/>
                </a:cubicBezTo>
                <a:cubicBezTo>
                  <a:pt x="861" y="198"/>
                  <a:pt x="861" y="197"/>
                  <a:pt x="861" y="198"/>
                </a:cubicBezTo>
                <a:cubicBezTo>
                  <a:pt x="861" y="199"/>
                  <a:pt x="860" y="200"/>
                  <a:pt x="861" y="201"/>
                </a:cubicBezTo>
                <a:cubicBezTo>
                  <a:pt x="861" y="204"/>
                  <a:pt x="860" y="206"/>
                  <a:pt x="861" y="208"/>
                </a:cubicBezTo>
                <a:cubicBezTo>
                  <a:pt x="860" y="209"/>
                  <a:pt x="860" y="210"/>
                  <a:pt x="860" y="210"/>
                </a:cubicBezTo>
                <a:cubicBezTo>
                  <a:pt x="860" y="211"/>
                  <a:pt x="860" y="213"/>
                  <a:pt x="860" y="214"/>
                </a:cubicBezTo>
                <a:cubicBezTo>
                  <a:pt x="859" y="231"/>
                  <a:pt x="857" y="248"/>
                  <a:pt x="857" y="264"/>
                </a:cubicBezTo>
                <a:cubicBezTo>
                  <a:pt x="856" y="268"/>
                  <a:pt x="857" y="273"/>
                  <a:pt x="857" y="277"/>
                </a:cubicBezTo>
                <a:cubicBezTo>
                  <a:pt x="857" y="277"/>
                  <a:pt x="857" y="277"/>
                  <a:pt x="857" y="278"/>
                </a:cubicBezTo>
                <a:cubicBezTo>
                  <a:pt x="857" y="279"/>
                  <a:pt x="857" y="279"/>
                  <a:pt x="857" y="279"/>
                </a:cubicBezTo>
                <a:cubicBezTo>
                  <a:pt x="857" y="280"/>
                  <a:pt x="857" y="281"/>
                  <a:pt x="857" y="282"/>
                </a:cubicBezTo>
                <a:cubicBezTo>
                  <a:pt x="857" y="291"/>
                  <a:pt x="857" y="302"/>
                  <a:pt x="859" y="311"/>
                </a:cubicBezTo>
                <a:cubicBezTo>
                  <a:pt x="858" y="317"/>
                  <a:pt x="860" y="324"/>
                  <a:pt x="860" y="331"/>
                </a:cubicBezTo>
                <a:cubicBezTo>
                  <a:pt x="860" y="334"/>
                  <a:pt x="860" y="336"/>
                  <a:pt x="860" y="339"/>
                </a:cubicBezTo>
                <a:cubicBezTo>
                  <a:pt x="861" y="340"/>
                  <a:pt x="861" y="342"/>
                  <a:pt x="861" y="343"/>
                </a:cubicBezTo>
                <a:cubicBezTo>
                  <a:pt x="861" y="345"/>
                  <a:pt x="861" y="347"/>
                  <a:pt x="861" y="349"/>
                </a:cubicBezTo>
                <a:cubicBezTo>
                  <a:pt x="861" y="350"/>
                  <a:pt x="861" y="350"/>
                  <a:pt x="861" y="350"/>
                </a:cubicBezTo>
                <a:cubicBezTo>
                  <a:pt x="861" y="351"/>
                  <a:pt x="861" y="351"/>
                  <a:pt x="861" y="351"/>
                </a:cubicBezTo>
                <a:cubicBezTo>
                  <a:pt x="861" y="351"/>
                  <a:pt x="861" y="351"/>
                  <a:pt x="861" y="351"/>
                </a:cubicBezTo>
                <a:cubicBezTo>
                  <a:pt x="861" y="351"/>
                  <a:pt x="860" y="350"/>
                  <a:pt x="860" y="350"/>
                </a:cubicBezTo>
                <a:cubicBezTo>
                  <a:pt x="859" y="350"/>
                  <a:pt x="858" y="350"/>
                  <a:pt x="857" y="349"/>
                </a:cubicBezTo>
                <a:cubicBezTo>
                  <a:pt x="854" y="349"/>
                  <a:pt x="853" y="349"/>
                  <a:pt x="851" y="348"/>
                </a:cubicBezTo>
                <a:cubicBezTo>
                  <a:pt x="843" y="346"/>
                  <a:pt x="834" y="342"/>
                  <a:pt x="826" y="340"/>
                </a:cubicBezTo>
                <a:cubicBezTo>
                  <a:pt x="824" y="340"/>
                  <a:pt x="821" y="338"/>
                  <a:pt x="819" y="338"/>
                </a:cubicBezTo>
                <a:cubicBezTo>
                  <a:pt x="818" y="338"/>
                  <a:pt x="817" y="338"/>
                  <a:pt x="816" y="337"/>
                </a:cubicBezTo>
                <a:cubicBezTo>
                  <a:pt x="812" y="336"/>
                  <a:pt x="807" y="334"/>
                  <a:pt x="803" y="334"/>
                </a:cubicBezTo>
                <a:cubicBezTo>
                  <a:pt x="801" y="333"/>
                  <a:pt x="799" y="332"/>
                  <a:pt x="797" y="331"/>
                </a:cubicBezTo>
                <a:cubicBezTo>
                  <a:pt x="794" y="331"/>
                  <a:pt x="792" y="330"/>
                  <a:pt x="790" y="330"/>
                </a:cubicBezTo>
                <a:cubicBezTo>
                  <a:pt x="789" y="329"/>
                  <a:pt x="788" y="329"/>
                  <a:pt x="788" y="329"/>
                </a:cubicBezTo>
                <a:cubicBezTo>
                  <a:pt x="787" y="329"/>
                  <a:pt x="787" y="329"/>
                  <a:pt x="786" y="328"/>
                </a:cubicBezTo>
                <a:cubicBezTo>
                  <a:pt x="783" y="328"/>
                  <a:pt x="779" y="327"/>
                  <a:pt x="776" y="325"/>
                </a:cubicBezTo>
                <a:cubicBezTo>
                  <a:pt x="775" y="325"/>
                  <a:pt x="775" y="325"/>
                  <a:pt x="775" y="326"/>
                </a:cubicBezTo>
                <a:cubicBezTo>
                  <a:pt x="773" y="324"/>
                  <a:pt x="770" y="325"/>
                  <a:pt x="768" y="324"/>
                </a:cubicBezTo>
                <a:cubicBezTo>
                  <a:pt x="767" y="324"/>
                  <a:pt x="767" y="324"/>
                  <a:pt x="767" y="324"/>
                </a:cubicBezTo>
                <a:cubicBezTo>
                  <a:pt x="766" y="323"/>
                  <a:pt x="765" y="323"/>
                  <a:pt x="763" y="323"/>
                </a:cubicBezTo>
                <a:cubicBezTo>
                  <a:pt x="759" y="321"/>
                  <a:pt x="755" y="321"/>
                  <a:pt x="751" y="319"/>
                </a:cubicBezTo>
                <a:cubicBezTo>
                  <a:pt x="749" y="320"/>
                  <a:pt x="746" y="319"/>
                  <a:pt x="744" y="318"/>
                </a:cubicBezTo>
                <a:cubicBezTo>
                  <a:pt x="743" y="318"/>
                  <a:pt x="743" y="319"/>
                  <a:pt x="742" y="318"/>
                </a:cubicBezTo>
                <a:cubicBezTo>
                  <a:pt x="741" y="318"/>
                  <a:pt x="741" y="318"/>
                  <a:pt x="741" y="318"/>
                </a:cubicBezTo>
                <a:cubicBezTo>
                  <a:pt x="740" y="318"/>
                  <a:pt x="740" y="318"/>
                  <a:pt x="739" y="318"/>
                </a:cubicBezTo>
                <a:cubicBezTo>
                  <a:pt x="738" y="317"/>
                  <a:pt x="738" y="317"/>
                  <a:pt x="737" y="316"/>
                </a:cubicBezTo>
                <a:cubicBezTo>
                  <a:pt x="736" y="316"/>
                  <a:pt x="736" y="317"/>
                  <a:pt x="735" y="316"/>
                </a:cubicBezTo>
                <a:cubicBezTo>
                  <a:pt x="734" y="316"/>
                  <a:pt x="733" y="315"/>
                  <a:pt x="733" y="315"/>
                </a:cubicBezTo>
                <a:cubicBezTo>
                  <a:pt x="731" y="315"/>
                  <a:pt x="729" y="316"/>
                  <a:pt x="727" y="314"/>
                </a:cubicBezTo>
                <a:cubicBezTo>
                  <a:pt x="725" y="314"/>
                  <a:pt x="724" y="313"/>
                  <a:pt x="722" y="313"/>
                </a:cubicBezTo>
                <a:cubicBezTo>
                  <a:pt x="721" y="313"/>
                  <a:pt x="720" y="313"/>
                  <a:pt x="719" y="313"/>
                </a:cubicBezTo>
                <a:cubicBezTo>
                  <a:pt x="718" y="313"/>
                  <a:pt x="718" y="313"/>
                  <a:pt x="717" y="313"/>
                </a:cubicBezTo>
                <a:cubicBezTo>
                  <a:pt x="715" y="312"/>
                  <a:pt x="713" y="313"/>
                  <a:pt x="711" y="311"/>
                </a:cubicBezTo>
                <a:cubicBezTo>
                  <a:pt x="708" y="312"/>
                  <a:pt x="703" y="309"/>
                  <a:pt x="701" y="311"/>
                </a:cubicBezTo>
                <a:cubicBezTo>
                  <a:pt x="701" y="312"/>
                  <a:pt x="700" y="313"/>
                  <a:pt x="699" y="313"/>
                </a:cubicBezTo>
                <a:cubicBezTo>
                  <a:pt x="698" y="313"/>
                  <a:pt x="698" y="312"/>
                  <a:pt x="697" y="311"/>
                </a:cubicBezTo>
                <a:cubicBezTo>
                  <a:pt x="696" y="311"/>
                  <a:pt x="693" y="310"/>
                  <a:pt x="692" y="310"/>
                </a:cubicBezTo>
                <a:cubicBezTo>
                  <a:pt x="691" y="310"/>
                  <a:pt x="691" y="311"/>
                  <a:pt x="690" y="311"/>
                </a:cubicBezTo>
                <a:cubicBezTo>
                  <a:pt x="689" y="311"/>
                  <a:pt x="688" y="309"/>
                  <a:pt x="687" y="309"/>
                </a:cubicBezTo>
                <a:cubicBezTo>
                  <a:pt x="686" y="309"/>
                  <a:pt x="685" y="310"/>
                  <a:pt x="684" y="310"/>
                </a:cubicBezTo>
                <a:cubicBezTo>
                  <a:pt x="683" y="309"/>
                  <a:pt x="682" y="308"/>
                  <a:pt x="682" y="307"/>
                </a:cubicBezTo>
                <a:cubicBezTo>
                  <a:pt x="682" y="307"/>
                  <a:pt x="682" y="307"/>
                  <a:pt x="681" y="307"/>
                </a:cubicBezTo>
                <a:cubicBezTo>
                  <a:pt x="680" y="305"/>
                  <a:pt x="677" y="304"/>
                  <a:pt x="674" y="304"/>
                </a:cubicBezTo>
                <a:cubicBezTo>
                  <a:pt x="674" y="303"/>
                  <a:pt x="673" y="303"/>
                  <a:pt x="673" y="303"/>
                </a:cubicBezTo>
                <a:cubicBezTo>
                  <a:pt x="670" y="302"/>
                  <a:pt x="668" y="299"/>
                  <a:pt x="666" y="296"/>
                </a:cubicBezTo>
                <a:cubicBezTo>
                  <a:pt x="666" y="296"/>
                  <a:pt x="665" y="296"/>
                  <a:pt x="665" y="295"/>
                </a:cubicBezTo>
                <a:cubicBezTo>
                  <a:pt x="664" y="294"/>
                  <a:pt x="664" y="293"/>
                  <a:pt x="663" y="292"/>
                </a:cubicBezTo>
                <a:cubicBezTo>
                  <a:pt x="663" y="291"/>
                  <a:pt x="662" y="291"/>
                  <a:pt x="662" y="290"/>
                </a:cubicBezTo>
                <a:cubicBezTo>
                  <a:pt x="662" y="288"/>
                  <a:pt x="661" y="287"/>
                  <a:pt x="660" y="286"/>
                </a:cubicBezTo>
                <a:cubicBezTo>
                  <a:pt x="660" y="285"/>
                  <a:pt x="659" y="284"/>
                  <a:pt x="659" y="283"/>
                </a:cubicBezTo>
                <a:cubicBezTo>
                  <a:pt x="658" y="281"/>
                  <a:pt x="659" y="279"/>
                  <a:pt x="658" y="277"/>
                </a:cubicBezTo>
                <a:cubicBezTo>
                  <a:pt x="659" y="274"/>
                  <a:pt x="659" y="271"/>
                  <a:pt x="660" y="267"/>
                </a:cubicBezTo>
                <a:cubicBezTo>
                  <a:pt x="660" y="267"/>
                  <a:pt x="659" y="267"/>
                  <a:pt x="660" y="266"/>
                </a:cubicBezTo>
                <a:cubicBezTo>
                  <a:pt x="661" y="265"/>
                  <a:pt x="661" y="263"/>
                  <a:pt x="662" y="261"/>
                </a:cubicBezTo>
                <a:cubicBezTo>
                  <a:pt x="663" y="261"/>
                  <a:pt x="663" y="260"/>
                  <a:pt x="664" y="260"/>
                </a:cubicBezTo>
                <a:cubicBezTo>
                  <a:pt x="665" y="259"/>
                  <a:pt x="665" y="258"/>
                  <a:pt x="666" y="257"/>
                </a:cubicBezTo>
                <a:cubicBezTo>
                  <a:pt x="670" y="256"/>
                  <a:pt x="673" y="253"/>
                  <a:pt x="677" y="251"/>
                </a:cubicBezTo>
                <a:cubicBezTo>
                  <a:pt x="677" y="251"/>
                  <a:pt x="678" y="251"/>
                  <a:pt x="678" y="251"/>
                </a:cubicBezTo>
                <a:cubicBezTo>
                  <a:pt x="680" y="250"/>
                  <a:pt x="682" y="250"/>
                  <a:pt x="684" y="249"/>
                </a:cubicBezTo>
                <a:cubicBezTo>
                  <a:pt x="685" y="248"/>
                  <a:pt x="687" y="249"/>
                  <a:pt x="689" y="249"/>
                </a:cubicBezTo>
                <a:cubicBezTo>
                  <a:pt x="690" y="249"/>
                  <a:pt x="690" y="248"/>
                  <a:pt x="692" y="249"/>
                </a:cubicBezTo>
                <a:cubicBezTo>
                  <a:pt x="693" y="249"/>
                  <a:pt x="695" y="248"/>
                  <a:pt x="696" y="248"/>
                </a:cubicBezTo>
                <a:cubicBezTo>
                  <a:pt x="698" y="248"/>
                  <a:pt x="700" y="249"/>
                  <a:pt x="701" y="250"/>
                </a:cubicBezTo>
                <a:cubicBezTo>
                  <a:pt x="702" y="250"/>
                  <a:pt x="703" y="249"/>
                  <a:pt x="704" y="250"/>
                </a:cubicBezTo>
                <a:cubicBezTo>
                  <a:pt x="705" y="250"/>
                  <a:pt x="706" y="252"/>
                  <a:pt x="707" y="252"/>
                </a:cubicBezTo>
                <a:close/>
                <a:moveTo>
                  <a:pt x="858" y="156"/>
                </a:moveTo>
                <a:cubicBezTo>
                  <a:pt x="858" y="156"/>
                  <a:pt x="858" y="156"/>
                  <a:pt x="858" y="156"/>
                </a:cubicBezTo>
                <a:cubicBezTo>
                  <a:pt x="858" y="157"/>
                  <a:pt x="859" y="156"/>
                  <a:pt x="858" y="156"/>
                </a:cubicBezTo>
                <a:close/>
                <a:moveTo>
                  <a:pt x="859" y="156"/>
                </a:moveTo>
                <a:cubicBezTo>
                  <a:pt x="860" y="155"/>
                  <a:pt x="859" y="154"/>
                  <a:pt x="860" y="152"/>
                </a:cubicBezTo>
                <a:cubicBezTo>
                  <a:pt x="859" y="152"/>
                  <a:pt x="859" y="152"/>
                  <a:pt x="860" y="151"/>
                </a:cubicBezTo>
                <a:cubicBezTo>
                  <a:pt x="859" y="150"/>
                  <a:pt x="860" y="148"/>
                  <a:pt x="858" y="148"/>
                </a:cubicBezTo>
                <a:cubicBezTo>
                  <a:pt x="858" y="149"/>
                  <a:pt x="858" y="150"/>
                  <a:pt x="857" y="151"/>
                </a:cubicBezTo>
                <a:cubicBezTo>
                  <a:pt x="857" y="151"/>
                  <a:pt x="858" y="151"/>
                  <a:pt x="858" y="151"/>
                </a:cubicBezTo>
                <a:cubicBezTo>
                  <a:pt x="858" y="152"/>
                  <a:pt x="858" y="154"/>
                  <a:pt x="858" y="156"/>
                </a:cubicBezTo>
                <a:cubicBezTo>
                  <a:pt x="858" y="156"/>
                  <a:pt x="858" y="155"/>
                  <a:pt x="859" y="156"/>
                </a:cubicBezTo>
                <a:close/>
              </a:path>
            </a:pathLst>
          </a:custGeom>
          <a:solidFill>
            <a:srgbClr val="EF9032"/>
          </a:solidFill>
          <a:ln>
            <a:noFill/>
          </a:ln>
        </p:spPr>
        <p:txBody>
          <a:bodyPr vert="horz" wrap="square" lIns="91416" tIns="45708" rIns="91416" bIns="45708" numCol="1" anchor="t" anchorCtr="0" compatLnSpc="1">
            <a:prstTxWarp prst="textNoShape">
              <a:avLst/>
            </a:prstTxWarp>
          </a:bodyPr>
          <a:lstStyle/>
          <a:p>
            <a:pPr defTabSz="1218987"/>
            <a:endParaRPr lang="en-US" sz="2399" dirty="0">
              <a:solidFill>
                <a:prstClr val="black"/>
              </a:solidFill>
            </a:endParaRPr>
          </a:p>
        </p:txBody>
      </p:sp>
      <p:sp>
        <p:nvSpPr>
          <p:cNvPr id="14" name="TextBox 13">
            <a:extLst>
              <a:ext uri="{FF2B5EF4-FFF2-40B4-BE49-F238E27FC236}">
                <a16:creationId xmlns:a16="http://schemas.microsoft.com/office/drawing/2014/main" id="{41F66EA4-2DBD-431D-AE15-9241E39BDDB9}"/>
              </a:ext>
            </a:extLst>
          </p:cNvPr>
          <p:cNvSpPr txBox="1"/>
          <p:nvPr/>
        </p:nvSpPr>
        <p:spPr>
          <a:xfrm>
            <a:off x="10267528" y="3089691"/>
            <a:ext cx="3994807" cy="1692771"/>
          </a:xfrm>
          <a:prstGeom prst="rect">
            <a:avLst/>
          </a:prstGeom>
          <a:solidFill>
            <a:schemeClr val="accent3">
              <a:lumMod val="20000"/>
              <a:lumOff val="80000"/>
            </a:schemeClr>
          </a:solidFill>
          <a:ln>
            <a:solidFill>
              <a:srgbClr val="F3ECDF"/>
            </a:solidFill>
          </a:ln>
          <a:effectLst>
            <a:outerShdw blurRad="50800" dist="38100" dir="2700000" algn="tl" rotWithShape="0">
              <a:prstClr val="black">
                <a:alpha val="40000"/>
              </a:prstClr>
            </a:outerShdw>
          </a:effectLst>
        </p:spPr>
        <p:txBody>
          <a:bodyPr wrap="square" lIns="182880" tIns="91440" rIns="182880" bIns="91440" rtlCol="0" anchor="ctr">
            <a:spAutoFit/>
          </a:bodyPr>
          <a:lstStyle>
            <a:defPPr>
              <a:defRPr lang="en-US"/>
            </a:defPPr>
            <a:lvl1pPr algn="ctr">
              <a:defRPr sz="1400">
                <a:solidFill>
                  <a:srgbClr val="821F00"/>
                </a:solidFill>
                <a:latin typeface="Titillium Web" panose="00000500000000000000" pitchFamily="2" charset="0"/>
              </a:defRPr>
            </a:lvl1pPr>
          </a:lstStyle>
          <a:p>
            <a:r>
              <a:rPr lang="it-IT" dirty="0"/>
              <a:t>Per accedere alla sezione, cliccare su </a:t>
            </a:r>
            <a:r>
              <a:rPr lang="it-IT" b="1" dirty="0"/>
              <a:t>«Azioni disponibili» </a:t>
            </a:r>
            <a:r>
              <a:rPr lang="it-IT" dirty="0"/>
              <a:t>in corrispondenza della voce </a:t>
            </a:r>
            <a:r>
              <a:rPr lang="it-IT" b="1" dirty="0"/>
              <a:t>«Dichiarazioni relative al conseguimento del titolo Montessori, Pizzigoni o Agazzi» </a:t>
            </a:r>
            <a:r>
              <a:rPr lang="it-IT" dirty="0"/>
              <a:t>e successivamente su </a:t>
            </a:r>
            <a:r>
              <a:rPr lang="it-IT" b="1" dirty="0"/>
              <a:t>«Accedi»</a:t>
            </a:r>
            <a:r>
              <a:rPr lang="it-IT" dirty="0"/>
              <a:t>.</a:t>
            </a:r>
          </a:p>
          <a:p>
            <a:r>
              <a:rPr lang="it-IT" dirty="0"/>
              <a:t>Verrà visualizzata la schermata per inserire i dati del conseguimento </a:t>
            </a:r>
          </a:p>
        </p:txBody>
      </p:sp>
      <p:pic>
        <p:nvPicPr>
          <p:cNvPr id="15" name="Picture 14">
            <a:extLst>
              <a:ext uri="{FF2B5EF4-FFF2-40B4-BE49-F238E27FC236}">
                <a16:creationId xmlns:a16="http://schemas.microsoft.com/office/drawing/2014/main" id="{0EFBCDF1-3DE9-4D29-8D70-EAD573EA14D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35280" y="5554100"/>
            <a:ext cx="560659" cy="560659"/>
          </a:xfrm>
          <a:prstGeom prst="rect">
            <a:avLst/>
          </a:prstGeom>
        </p:spPr>
      </p:pic>
      <p:sp>
        <p:nvSpPr>
          <p:cNvPr id="16" name="Freeform 19">
            <a:extLst>
              <a:ext uri="{FF2B5EF4-FFF2-40B4-BE49-F238E27FC236}">
                <a16:creationId xmlns:a16="http://schemas.microsoft.com/office/drawing/2014/main" id="{4ED87571-67BE-42A1-8EA5-C04A8A8EDF4A}"/>
              </a:ext>
            </a:extLst>
          </p:cNvPr>
          <p:cNvSpPr>
            <a:spLocks noChangeAspect="1" noEditPoints="1"/>
          </p:cNvSpPr>
          <p:nvPr/>
        </p:nvSpPr>
        <p:spPr bwMode="auto">
          <a:xfrm rot="20544253" flipV="1">
            <a:off x="9382419" y="5093952"/>
            <a:ext cx="2297668" cy="692986"/>
          </a:xfrm>
          <a:custGeom>
            <a:avLst/>
            <a:gdLst>
              <a:gd name="T0" fmla="*/ 715 w 868"/>
              <a:gd name="T1" fmla="*/ 128 h 351"/>
              <a:gd name="T2" fmla="*/ 363 w 868"/>
              <a:gd name="T3" fmla="*/ 50 h 351"/>
              <a:gd name="T4" fmla="*/ 226 w 868"/>
              <a:gd name="T5" fmla="*/ 94 h 351"/>
              <a:gd name="T6" fmla="*/ 155 w 868"/>
              <a:gd name="T7" fmla="*/ 112 h 351"/>
              <a:gd name="T8" fmla="*/ 111 w 868"/>
              <a:gd name="T9" fmla="*/ 138 h 351"/>
              <a:gd name="T10" fmla="*/ 85 w 868"/>
              <a:gd name="T11" fmla="*/ 163 h 351"/>
              <a:gd name="T12" fmla="*/ 104 w 868"/>
              <a:gd name="T13" fmla="*/ 185 h 351"/>
              <a:gd name="T14" fmla="*/ 69 w 868"/>
              <a:gd name="T15" fmla="*/ 174 h 351"/>
              <a:gd name="T16" fmla="*/ 92 w 868"/>
              <a:gd name="T17" fmla="*/ 203 h 351"/>
              <a:gd name="T18" fmla="*/ 66 w 868"/>
              <a:gd name="T19" fmla="*/ 192 h 351"/>
              <a:gd name="T20" fmla="*/ 75 w 868"/>
              <a:gd name="T21" fmla="*/ 207 h 351"/>
              <a:gd name="T22" fmla="*/ 72 w 868"/>
              <a:gd name="T23" fmla="*/ 224 h 351"/>
              <a:gd name="T24" fmla="*/ 64 w 868"/>
              <a:gd name="T25" fmla="*/ 228 h 351"/>
              <a:gd name="T26" fmla="*/ 29 w 868"/>
              <a:gd name="T27" fmla="*/ 217 h 351"/>
              <a:gd name="T28" fmla="*/ 31 w 868"/>
              <a:gd name="T29" fmla="*/ 228 h 351"/>
              <a:gd name="T30" fmla="*/ 53 w 868"/>
              <a:gd name="T31" fmla="*/ 253 h 351"/>
              <a:gd name="T32" fmla="*/ 36 w 868"/>
              <a:gd name="T33" fmla="*/ 257 h 351"/>
              <a:gd name="T34" fmla="*/ 774 w 868"/>
              <a:gd name="T35" fmla="*/ 258 h 351"/>
              <a:gd name="T36" fmla="*/ 640 w 868"/>
              <a:gd name="T37" fmla="*/ 136 h 351"/>
              <a:gd name="T38" fmla="*/ 376 w 868"/>
              <a:gd name="T39" fmla="*/ 47 h 351"/>
              <a:gd name="T40" fmla="*/ 235 w 868"/>
              <a:gd name="T41" fmla="*/ 76 h 351"/>
              <a:gd name="T42" fmla="*/ 221 w 868"/>
              <a:gd name="T43" fmla="*/ 70 h 351"/>
              <a:gd name="T44" fmla="*/ 180 w 868"/>
              <a:gd name="T45" fmla="*/ 89 h 351"/>
              <a:gd name="T46" fmla="*/ 168 w 868"/>
              <a:gd name="T47" fmla="*/ 110 h 351"/>
              <a:gd name="T48" fmla="*/ 140 w 868"/>
              <a:gd name="T49" fmla="*/ 145 h 351"/>
              <a:gd name="T50" fmla="*/ 81 w 868"/>
              <a:gd name="T51" fmla="*/ 192 h 351"/>
              <a:gd name="T52" fmla="*/ 126 w 868"/>
              <a:gd name="T53" fmla="*/ 134 h 351"/>
              <a:gd name="T54" fmla="*/ 253 w 868"/>
              <a:gd name="T55" fmla="*/ 36 h 351"/>
              <a:gd name="T56" fmla="*/ 399 w 868"/>
              <a:gd name="T57" fmla="*/ 2 h 351"/>
              <a:gd name="T58" fmla="*/ 510 w 868"/>
              <a:gd name="T59" fmla="*/ 14 h 351"/>
              <a:gd name="T60" fmla="*/ 732 w 868"/>
              <a:gd name="T61" fmla="*/ 145 h 351"/>
              <a:gd name="T62" fmla="*/ 794 w 868"/>
              <a:gd name="T63" fmla="*/ 260 h 351"/>
              <a:gd name="T64" fmla="*/ 787 w 868"/>
              <a:gd name="T65" fmla="*/ 222 h 351"/>
              <a:gd name="T66" fmla="*/ 721 w 868"/>
              <a:gd name="T67" fmla="*/ 150 h 351"/>
              <a:gd name="T68" fmla="*/ 533 w 868"/>
              <a:gd name="T69" fmla="*/ 22 h 351"/>
              <a:gd name="T70" fmla="*/ 380 w 868"/>
              <a:gd name="T71" fmla="*/ 47 h 351"/>
              <a:gd name="T72" fmla="*/ 307 w 868"/>
              <a:gd name="T73" fmla="*/ 53 h 351"/>
              <a:gd name="T74" fmla="*/ 281 w 868"/>
              <a:gd name="T75" fmla="*/ 47 h 351"/>
              <a:gd name="T76" fmla="*/ 242 w 868"/>
              <a:gd name="T77" fmla="*/ 43 h 351"/>
              <a:gd name="T78" fmla="*/ 222 w 868"/>
              <a:gd name="T79" fmla="*/ 51 h 351"/>
              <a:gd name="T80" fmla="*/ 197 w 868"/>
              <a:gd name="T81" fmla="*/ 73 h 351"/>
              <a:gd name="T82" fmla="*/ 164 w 868"/>
              <a:gd name="T83" fmla="*/ 99 h 351"/>
              <a:gd name="T84" fmla="*/ 142 w 868"/>
              <a:gd name="T85" fmla="*/ 117 h 351"/>
              <a:gd name="T86" fmla="*/ 141 w 868"/>
              <a:gd name="T87" fmla="*/ 138 h 351"/>
              <a:gd name="T88" fmla="*/ 124 w 868"/>
              <a:gd name="T89" fmla="*/ 129 h 351"/>
              <a:gd name="T90" fmla="*/ 113 w 868"/>
              <a:gd name="T91" fmla="*/ 142 h 351"/>
              <a:gd name="T92" fmla="*/ 337 w 868"/>
              <a:gd name="T93" fmla="*/ 9 h 351"/>
              <a:gd name="T94" fmla="*/ 168 w 868"/>
              <a:gd name="T95" fmla="*/ 125 h 351"/>
              <a:gd name="T96" fmla="*/ 197 w 868"/>
              <a:gd name="T97" fmla="*/ 105 h 351"/>
              <a:gd name="T98" fmla="*/ 131 w 868"/>
              <a:gd name="T99" fmla="*/ 159 h 351"/>
              <a:gd name="T100" fmla="*/ 88 w 868"/>
              <a:gd name="T101" fmla="*/ 171 h 351"/>
              <a:gd name="T102" fmla="*/ 85 w 868"/>
              <a:gd name="T103" fmla="*/ 191 h 351"/>
              <a:gd name="T104" fmla="*/ 79 w 868"/>
              <a:gd name="T105" fmla="*/ 215 h 351"/>
              <a:gd name="T106" fmla="*/ 48 w 868"/>
              <a:gd name="T107" fmla="*/ 193 h 351"/>
              <a:gd name="T108" fmla="*/ 64 w 868"/>
              <a:gd name="T109" fmla="*/ 238 h 351"/>
              <a:gd name="T110" fmla="*/ 17 w 868"/>
              <a:gd name="T111" fmla="*/ 235 h 351"/>
              <a:gd name="T112" fmla="*/ 87 w 868"/>
              <a:gd name="T113" fmla="*/ 158 h 351"/>
              <a:gd name="T114" fmla="*/ 865 w 868"/>
              <a:gd name="T115" fmla="*/ 172 h 351"/>
              <a:gd name="T116" fmla="*/ 859 w 868"/>
              <a:gd name="T117" fmla="*/ 117 h 351"/>
              <a:gd name="T118" fmla="*/ 782 w 868"/>
              <a:gd name="T119" fmla="*/ 277 h 351"/>
              <a:gd name="T120" fmla="*/ 841 w 868"/>
              <a:gd name="T121" fmla="*/ 164 h 351"/>
              <a:gd name="T122" fmla="*/ 861 w 868"/>
              <a:gd name="T123" fmla="*/ 201 h 351"/>
              <a:gd name="T124" fmla="*/ 666 w 868"/>
              <a:gd name="T125" fmla="*/ 296 h 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68" h="351">
                <a:moveTo>
                  <a:pt x="813" y="278"/>
                </a:moveTo>
                <a:cubicBezTo>
                  <a:pt x="812" y="276"/>
                  <a:pt x="811" y="275"/>
                  <a:pt x="812" y="275"/>
                </a:cubicBezTo>
                <a:cubicBezTo>
                  <a:pt x="813" y="277"/>
                  <a:pt x="813" y="278"/>
                  <a:pt x="813" y="278"/>
                </a:cubicBezTo>
                <a:close/>
                <a:moveTo>
                  <a:pt x="812" y="266"/>
                </a:moveTo>
                <a:cubicBezTo>
                  <a:pt x="813" y="269"/>
                  <a:pt x="814" y="269"/>
                  <a:pt x="814" y="271"/>
                </a:cubicBezTo>
                <a:cubicBezTo>
                  <a:pt x="813" y="267"/>
                  <a:pt x="813" y="271"/>
                  <a:pt x="813" y="270"/>
                </a:cubicBezTo>
                <a:cubicBezTo>
                  <a:pt x="815" y="276"/>
                  <a:pt x="814" y="270"/>
                  <a:pt x="815" y="272"/>
                </a:cubicBezTo>
                <a:cubicBezTo>
                  <a:pt x="814" y="268"/>
                  <a:pt x="813" y="267"/>
                  <a:pt x="812" y="266"/>
                </a:cubicBezTo>
                <a:close/>
                <a:moveTo>
                  <a:pt x="781" y="282"/>
                </a:moveTo>
                <a:cubicBezTo>
                  <a:pt x="782" y="285"/>
                  <a:pt x="783" y="285"/>
                  <a:pt x="784" y="284"/>
                </a:cubicBezTo>
                <a:cubicBezTo>
                  <a:pt x="782" y="282"/>
                  <a:pt x="782" y="282"/>
                  <a:pt x="781" y="282"/>
                </a:cubicBezTo>
                <a:close/>
                <a:moveTo>
                  <a:pt x="798" y="267"/>
                </a:moveTo>
                <a:cubicBezTo>
                  <a:pt x="798" y="268"/>
                  <a:pt x="801" y="272"/>
                  <a:pt x="801" y="272"/>
                </a:cubicBezTo>
                <a:cubicBezTo>
                  <a:pt x="801" y="269"/>
                  <a:pt x="799" y="267"/>
                  <a:pt x="798" y="267"/>
                </a:cubicBezTo>
                <a:close/>
                <a:moveTo>
                  <a:pt x="791" y="270"/>
                </a:moveTo>
                <a:cubicBezTo>
                  <a:pt x="791" y="272"/>
                  <a:pt x="793" y="275"/>
                  <a:pt x="793" y="276"/>
                </a:cubicBezTo>
                <a:cubicBezTo>
                  <a:pt x="793" y="274"/>
                  <a:pt x="791" y="271"/>
                  <a:pt x="791" y="270"/>
                </a:cubicBezTo>
                <a:close/>
                <a:moveTo>
                  <a:pt x="789" y="269"/>
                </a:moveTo>
                <a:cubicBezTo>
                  <a:pt x="788" y="269"/>
                  <a:pt x="791" y="272"/>
                  <a:pt x="790" y="273"/>
                </a:cubicBezTo>
                <a:cubicBezTo>
                  <a:pt x="789" y="270"/>
                  <a:pt x="788" y="270"/>
                  <a:pt x="787" y="270"/>
                </a:cubicBezTo>
                <a:cubicBezTo>
                  <a:pt x="789" y="273"/>
                  <a:pt x="790" y="274"/>
                  <a:pt x="791" y="276"/>
                </a:cubicBezTo>
                <a:cubicBezTo>
                  <a:pt x="792" y="276"/>
                  <a:pt x="792" y="274"/>
                  <a:pt x="793" y="276"/>
                </a:cubicBezTo>
                <a:cubicBezTo>
                  <a:pt x="792" y="273"/>
                  <a:pt x="791" y="272"/>
                  <a:pt x="789" y="269"/>
                </a:cubicBezTo>
                <a:close/>
                <a:moveTo>
                  <a:pt x="801" y="266"/>
                </a:moveTo>
                <a:cubicBezTo>
                  <a:pt x="800" y="266"/>
                  <a:pt x="800" y="268"/>
                  <a:pt x="801" y="271"/>
                </a:cubicBezTo>
                <a:cubicBezTo>
                  <a:pt x="802" y="271"/>
                  <a:pt x="801" y="267"/>
                  <a:pt x="801" y="266"/>
                </a:cubicBezTo>
                <a:close/>
                <a:moveTo>
                  <a:pt x="799" y="270"/>
                </a:moveTo>
                <a:cubicBezTo>
                  <a:pt x="799" y="270"/>
                  <a:pt x="798" y="270"/>
                  <a:pt x="798" y="269"/>
                </a:cubicBezTo>
                <a:cubicBezTo>
                  <a:pt x="797" y="269"/>
                  <a:pt x="797" y="270"/>
                  <a:pt x="798" y="272"/>
                </a:cubicBezTo>
                <a:cubicBezTo>
                  <a:pt x="798" y="271"/>
                  <a:pt x="800" y="273"/>
                  <a:pt x="799" y="270"/>
                </a:cubicBezTo>
                <a:close/>
                <a:moveTo>
                  <a:pt x="770" y="269"/>
                </a:moveTo>
                <a:cubicBezTo>
                  <a:pt x="771" y="271"/>
                  <a:pt x="772" y="272"/>
                  <a:pt x="773" y="272"/>
                </a:cubicBezTo>
                <a:cubicBezTo>
                  <a:pt x="772" y="270"/>
                  <a:pt x="771" y="269"/>
                  <a:pt x="770" y="269"/>
                </a:cubicBezTo>
                <a:close/>
                <a:moveTo>
                  <a:pt x="807" y="248"/>
                </a:moveTo>
                <a:cubicBezTo>
                  <a:pt x="808" y="250"/>
                  <a:pt x="810" y="253"/>
                  <a:pt x="810" y="252"/>
                </a:cubicBezTo>
                <a:cubicBezTo>
                  <a:pt x="809" y="249"/>
                  <a:pt x="808" y="247"/>
                  <a:pt x="807" y="248"/>
                </a:cubicBezTo>
                <a:close/>
                <a:moveTo>
                  <a:pt x="802" y="246"/>
                </a:moveTo>
                <a:cubicBezTo>
                  <a:pt x="803" y="247"/>
                  <a:pt x="803" y="248"/>
                  <a:pt x="804" y="251"/>
                </a:cubicBezTo>
                <a:cubicBezTo>
                  <a:pt x="805" y="251"/>
                  <a:pt x="803" y="245"/>
                  <a:pt x="802" y="246"/>
                </a:cubicBezTo>
                <a:close/>
                <a:moveTo>
                  <a:pt x="805" y="245"/>
                </a:moveTo>
                <a:cubicBezTo>
                  <a:pt x="803" y="240"/>
                  <a:pt x="804" y="239"/>
                  <a:pt x="802" y="235"/>
                </a:cubicBezTo>
                <a:cubicBezTo>
                  <a:pt x="800" y="234"/>
                  <a:pt x="796" y="236"/>
                  <a:pt x="801" y="245"/>
                </a:cubicBezTo>
                <a:cubicBezTo>
                  <a:pt x="801" y="242"/>
                  <a:pt x="806" y="248"/>
                  <a:pt x="805" y="245"/>
                </a:cubicBezTo>
                <a:close/>
                <a:moveTo>
                  <a:pt x="759" y="246"/>
                </a:moveTo>
                <a:cubicBezTo>
                  <a:pt x="759" y="247"/>
                  <a:pt x="758" y="246"/>
                  <a:pt x="758" y="246"/>
                </a:cubicBezTo>
                <a:cubicBezTo>
                  <a:pt x="759" y="248"/>
                  <a:pt x="760" y="248"/>
                  <a:pt x="759" y="248"/>
                </a:cubicBezTo>
                <a:cubicBezTo>
                  <a:pt x="760" y="250"/>
                  <a:pt x="760" y="250"/>
                  <a:pt x="761" y="250"/>
                </a:cubicBezTo>
                <a:cubicBezTo>
                  <a:pt x="759" y="248"/>
                  <a:pt x="760" y="248"/>
                  <a:pt x="759" y="246"/>
                </a:cubicBezTo>
                <a:close/>
                <a:moveTo>
                  <a:pt x="766" y="178"/>
                </a:moveTo>
                <a:cubicBezTo>
                  <a:pt x="766" y="178"/>
                  <a:pt x="766" y="178"/>
                  <a:pt x="767" y="180"/>
                </a:cubicBezTo>
                <a:cubicBezTo>
                  <a:pt x="767" y="180"/>
                  <a:pt x="768" y="181"/>
                  <a:pt x="768" y="181"/>
                </a:cubicBezTo>
                <a:cubicBezTo>
                  <a:pt x="767" y="179"/>
                  <a:pt x="768" y="180"/>
                  <a:pt x="766" y="178"/>
                </a:cubicBezTo>
                <a:close/>
                <a:moveTo>
                  <a:pt x="756" y="167"/>
                </a:moveTo>
                <a:cubicBezTo>
                  <a:pt x="757" y="168"/>
                  <a:pt x="758" y="169"/>
                  <a:pt x="757" y="169"/>
                </a:cubicBezTo>
                <a:cubicBezTo>
                  <a:pt x="762" y="175"/>
                  <a:pt x="758" y="167"/>
                  <a:pt x="756" y="167"/>
                </a:cubicBezTo>
                <a:close/>
                <a:moveTo>
                  <a:pt x="713" y="128"/>
                </a:moveTo>
                <a:cubicBezTo>
                  <a:pt x="713" y="127"/>
                  <a:pt x="714" y="127"/>
                  <a:pt x="715" y="128"/>
                </a:cubicBezTo>
                <a:cubicBezTo>
                  <a:pt x="712" y="125"/>
                  <a:pt x="710" y="125"/>
                  <a:pt x="713" y="128"/>
                </a:cubicBezTo>
                <a:close/>
                <a:moveTo>
                  <a:pt x="640" y="70"/>
                </a:moveTo>
                <a:cubicBezTo>
                  <a:pt x="634" y="64"/>
                  <a:pt x="636" y="68"/>
                  <a:pt x="640" y="70"/>
                </a:cubicBezTo>
                <a:close/>
                <a:moveTo>
                  <a:pt x="545" y="23"/>
                </a:moveTo>
                <a:cubicBezTo>
                  <a:pt x="544" y="24"/>
                  <a:pt x="548" y="25"/>
                  <a:pt x="549" y="24"/>
                </a:cubicBezTo>
                <a:cubicBezTo>
                  <a:pt x="546" y="24"/>
                  <a:pt x="547" y="24"/>
                  <a:pt x="545" y="23"/>
                </a:cubicBezTo>
                <a:close/>
                <a:moveTo>
                  <a:pt x="539" y="20"/>
                </a:moveTo>
                <a:cubicBezTo>
                  <a:pt x="539" y="20"/>
                  <a:pt x="538" y="20"/>
                  <a:pt x="538" y="20"/>
                </a:cubicBezTo>
                <a:cubicBezTo>
                  <a:pt x="540" y="21"/>
                  <a:pt x="543" y="22"/>
                  <a:pt x="543" y="21"/>
                </a:cubicBezTo>
                <a:cubicBezTo>
                  <a:pt x="540" y="20"/>
                  <a:pt x="540" y="21"/>
                  <a:pt x="539" y="20"/>
                </a:cubicBezTo>
                <a:close/>
                <a:moveTo>
                  <a:pt x="530" y="17"/>
                </a:moveTo>
                <a:cubicBezTo>
                  <a:pt x="529" y="18"/>
                  <a:pt x="534" y="19"/>
                  <a:pt x="534" y="18"/>
                </a:cubicBezTo>
                <a:lnTo>
                  <a:pt x="530" y="17"/>
                </a:lnTo>
                <a:close/>
                <a:moveTo>
                  <a:pt x="524" y="16"/>
                </a:moveTo>
                <a:cubicBezTo>
                  <a:pt x="524" y="16"/>
                  <a:pt x="522" y="16"/>
                  <a:pt x="522" y="17"/>
                </a:cubicBezTo>
                <a:cubicBezTo>
                  <a:pt x="524" y="17"/>
                  <a:pt x="527" y="18"/>
                  <a:pt x="529" y="18"/>
                </a:cubicBezTo>
                <a:cubicBezTo>
                  <a:pt x="528" y="17"/>
                  <a:pt x="526" y="17"/>
                  <a:pt x="524" y="16"/>
                </a:cubicBezTo>
                <a:close/>
                <a:moveTo>
                  <a:pt x="498" y="10"/>
                </a:moveTo>
                <a:cubicBezTo>
                  <a:pt x="501" y="10"/>
                  <a:pt x="502" y="10"/>
                  <a:pt x="503" y="10"/>
                </a:cubicBezTo>
                <a:cubicBezTo>
                  <a:pt x="502" y="10"/>
                  <a:pt x="498" y="9"/>
                  <a:pt x="498" y="10"/>
                </a:cubicBezTo>
                <a:close/>
                <a:moveTo>
                  <a:pt x="467" y="7"/>
                </a:moveTo>
                <a:cubicBezTo>
                  <a:pt x="468" y="7"/>
                  <a:pt x="473" y="8"/>
                  <a:pt x="473" y="7"/>
                </a:cubicBezTo>
                <a:cubicBezTo>
                  <a:pt x="470" y="7"/>
                  <a:pt x="467" y="6"/>
                  <a:pt x="467" y="7"/>
                </a:cubicBezTo>
                <a:close/>
                <a:moveTo>
                  <a:pt x="443" y="52"/>
                </a:moveTo>
                <a:cubicBezTo>
                  <a:pt x="443" y="52"/>
                  <a:pt x="443" y="52"/>
                  <a:pt x="443" y="53"/>
                </a:cubicBezTo>
                <a:cubicBezTo>
                  <a:pt x="445" y="53"/>
                  <a:pt x="444" y="54"/>
                  <a:pt x="447" y="54"/>
                </a:cubicBezTo>
                <a:cubicBezTo>
                  <a:pt x="446" y="53"/>
                  <a:pt x="446" y="53"/>
                  <a:pt x="448" y="53"/>
                </a:cubicBezTo>
                <a:cubicBezTo>
                  <a:pt x="447" y="52"/>
                  <a:pt x="446" y="52"/>
                  <a:pt x="443" y="52"/>
                </a:cubicBezTo>
                <a:close/>
                <a:moveTo>
                  <a:pt x="435" y="51"/>
                </a:moveTo>
                <a:cubicBezTo>
                  <a:pt x="435" y="52"/>
                  <a:pt x="430" y="51"/>
                  <a:pt x="431" y="51"/>
                </a:cubicBezTo>
                <a:cubicBezTo>
                  <a:pt x="432" y="51"/>
                  <a:pt x="436" y="52"/>
                  <a:pt x="437" y="52"/>
                </a:cubicBezTo>
                <a:cubicBezTo>
                  <a:pt x="435" y="52"/>
                  <a:pt x="437" y="51"/>
                  <a:pt x="435" y="51"/>
                </a:cubicBezTo>
                <a:close/>
                <a:moveTo>
                  <a:pt x="402" y="50"/>
                </a:moveTo>
                <a:cubicBezTo>
                  <a:pt x="404" y="50"/>
                  <a:pt x="406" y="50"/>
                  <a:pt x="406" y="49"/>
                </a:cubicBezTo>
                <a:cubicBezTo>
                  <a:pt x="404" y="49"/>
                  <a:pt x="402" y="49"/>
                  <a:pt x="402" y="50"/>
                </a:cubicBezTo>
                <a:close/>
                <a:moveTo>
                  <a:pt x="391" y="1"/>
                </a:moveTo>
                <a:cubicBezTo>
                  <a:pt x="391" y="2"/>
                  <a:pt x="395" y="2"/>
                  <a:pt x="397" y="2"/>
                </a:cubicBezTo>
                <a:cubicBezTo>
                  <a:pt x="397" y="2"/>
                  <a:pt x="395" y="2"/>
                  <a:pt x="395" y="3"/>
                </a:cubicBezTo>
                <a:cubicBezTo>
                  <a:pt x="396" y="3"/>
                  <a:pt x="397" y="3"/>
                  <a:pt x="398" y="3"/>
                </a:cubicBezTo>
                <a:cubicBezTo>
                  <a:pt x="397" y="2"/>
                  <a:pt x="401" y="4"/>
                  <a:pt x="402" y="3"/>
                </a:cubicBezTo>
                <a:cubicBezTo>
                  <a:pt x="400" y="2"/>
                  <a:pt x="396" y="3"/>
                  <a:pt x="399" y="2"/>
                </a:cubicBezTo>
                <a:cubicBezTo>
                  <a:pt x="393" y="2"/>
                  <a:pt x="395" y="1"/>
                  <a:pt x="391" y="1"/>
                </a:cubicBezTo>
                <a:close/>
                <a:moveTo>
                  <a:pt x="394" y="3"/>
                </a:moveTo>
                <a:cubicBezTo>
                  <a:pt x="391" y="3"/>
                  <a:pt x="389" y="3"/>
                  <a:pt x="388" y="3"/>
                </a:cubicBezTo>
                <a:cubicBezTo>
                  <a:pt x="391" y="3"/>
                  <a:pt x="394" y="4"/>
                  <a:pt x="395" y="3"/>
                </a:cubicBezTo>
                <a:cubicBezTo>
                  <a:pt x="394" y="3"/>
                  <a:pt x="394" y="3"/>
                  <a:pt x="394" y="3"/>
                </a:cubicBezTo>
                <a:close/>
                <a:moveTo>
                  <a:pt x="384" y="2"/>
                </a:moveTo>
                <a:cubicBezTo>
                  <a:pt x="386" y="2"/>
                  <a:pt x="388" y="2"/>
                  <a:pt x="389" y="2"/>
                </a:cubicBezTo>
                <a:cubicBezTo>
                  <a:pt x="387" y="2"/>
                  <a:pt x="384" y="2"/>
                  <a:pt x="384" y="2"/>
                </a:cubicBezTo>
                <a:close/>
                <a:moveTo>
                  <a:pt x="371" y="5"/>
                </a:moveTo>
                <a:cubicBezTo>
                  <a:pt x="370" y="6"/>
                  <a:pt x="367" y="6"/>
                  <a:pt x="365" y="6"/>
                </a:cubicBezTo>
                <a:cubicBezTo>
                  <a:pt x="367" y="7"/>
                  <a:pt x="377" y="6"/>
                  <a:pt x="377" y="5"/>
                </a:cubicBezTo>
                <a:cubicBezTo>
                  <a:pt x="374" y="5"/>
                  <a:pt x="374" y="5"/>
                  <a:pt x="371" y="5"/>
                </a:cubicBezTo>
                <a:close/>
                <a:moveTo>
                  <a:pt x="364" y="51"/>
                </a:moveTo>
                <a:cubicBezTo>
                  <a:pt x="364" y="52"/>
                  <a:pt x="367" y="51"/>
                  <a:pt x="370" y="51"/>
                </a:cubicBezTo>
                <a:cubicBezTo>
                  <a:pt x="370" y="51"/>
                  <a:pt x="366" y="51"/>
                  <a:pt x="364" y="51"/>
                </a:cubicBezTo>
                <a:close/>
                <a:moveTo>
                  <a:pt x="363" y="50"/>
                </a:moveTo>
                <a:cubicBezTo>
                  <a:pt x="365" y="49"/>
                  <a:pt x="366" y="49"/>
                  <a:pt x="367" y="49"/>
                </a:cubicBezTo>
                <a:cubicBezTo>
                  <a:pt x="365" y="48"/>
                  <a:pt x="363" y="49"/>
                  <a:pt x="363" y="50"/>
                </a:cubicBezTo>
                <a:close/>
                <a:moveTo>
                  <a:pt x="326" y="13"/>
                </a:moveTo>
                <a:cubicBezTo>
                  <a:pt x="327" y="12"/>
                  <a:pt x="332" y="11"/>
                  <a:pt x="333" y="11"/>
                </a:cubicBezTo>
                <a:cubicBezTo>
                  <a:pt x="329" y="11"/>
                  <a:pt x="328" y="12"/>
                  <a:pt x="326" y="13"/>
                </a:cubicBezTo>
                <a:close/>
                <a:moveTo>
                  <a:pt x="321" y="10"/>
                </a:moveTo>
                <a:cubicBezTo>
                  <a:pt x="322" y="11"/>
                  <a:pt x="325" y="10"/>
                  <a:pt x="329" y="9"/>
                </a:cubicBezTo>
                <a:cubicBezTo>
                  <a:pt x="329" y="9"/>
                  <a:pt x="329" y="9"/>
                  <a:pt x="328" y="9"/>
                </a:cubicBezTo>
                <a:cubicBezTo>
                  <a:pt x="326" y="10"/>
                  <a:pt x="323" y="10"/>
                  <a:pt x="321" y="10"/>
                </a:cubicBezTo>
                <a:close/>
                <a:moveTo>
                  <a:pt x="322" y="58"/>
                </a:moveTo>
                <a:cubicBezTo>
                  <a:pt x="323" y="58"/>
                  <a:pt x="326" y="58"/>
                  <a:pt x="328" y="58"/>
                </a:cubicBezTo>
                <a:cubicBezTo>
                  <a:pt x="327" y="57"/>
                  <a:pt x="325" y="57"/>
                  <a:pt x="322" y="58"/>
                </a:cubicBezTo>
                <a:close/>
                <a:moveTo>
                  <a:pt x="313" y="59"/>
                </a:moveTo>
                <a:cubicBezTo>
                  <a:pt x="314" y="60"/>
                  <a:pt x="309" y="60"/>
                  <a:pt x="309" y="61"/>
                </a:cubicBezTo>
                <a:cubicBezTo>
                  <a:pt x="311" y="61"/>
                  <a:pt x="312" y="61"/>
                  <a:pt x="316" y="60"/>
                </a:cubicBezTo>
                <a:cubicBezTo>
                  <a:pt x="315" y="60"/>
                  <a:pt x="316" y="59"/>
                  <a:pt x="313" y="59"/>
                </a:cubicBezTo>
                <a:close/>
                <a:moveTo>
                  <a:pt x="286" y="24"/>
                </a:moveTo>
                <a:cubicBezTo>
                  <a:pt x="286" y="24"/>
                  <a:pt x="280" y="25"/>
                  <a:pt x="280" y="26"/>
                </a:cubicBezTo>
                <a:cubicBezTo>
                  <a:pt x="281" y="26"/>
                  <a:pt x="280" y="26"/>
                  <a:pt x="281" y="26"/>
                </a:cubicBezTo>
                <a:cubicBezTo>
                  <a:pt x="282" y="26"/>
                  <a:pt x="284" y="25"/>
                  <a:pt x="285" y="24"/>
                </a:cubicBezTo>
                <a:cubicBezTo>
                  <a:pt x="285" y="25"/>
                  <a:pt x="286" y="25"/>
                  <a:pt x="287" y="25"/>
                </a:cubicBezTo>
                <a:cubicBezTo>
                  <a:pt x="290" y="24"/>
                  <a:pt x="290" y="24"/>
                  <a:pt x="294" y="23"/>
                </a:cubicBezTo>
                <a:cubicBezTo>
                  <a:pt x="293" y="22"/>
                  <a:pt x="293" y="22"/>
                  <a:pt x="293" y="22"/>
                </a:cubicBezTo>
                <a:cubicBezTo>
                  <a:pt x="290" y="23"/>
                  <a:pt x="288" y="23"/>
                  <a:pt x="286" y="24"/>
                </a:cubicBezTo>
                <a:close/>
                <a:moveTo>
                  <a:pt x="287" y="68"/>
                </a:moveTo>
                <a:cubicBezTo>
                  <a:pt x="289" y="67"/>
                  <a:pt x="289" y="67"/>
                  <a:pt x="289" y="66"/>
                </a:cubicBezTo>
                <a:cubicBezTo>
                  <a:pt x="287" y="67"/>
                  <a:pt x="287" y="67"/>
                  <a:pt x="287" y="68"/>
                </a:cubicBezTo>
                <a:close/>
                <a:moveTo>
                  <a:pt x="237" y="80"/>
                </a:moveTo>
                <a:cubicBezTo>
                  <a:pt x="236" y="81"/>
                  <a:pt x="235" y="83"/>
                  <a:pt x="230" y="86"/>
                </a:cubicBezTo>
                <a:cubicBezTo>
                  <a:pt x="227" y="86"/>
                  <a:pt x="224" y="88"/>
                  <a:pt x="221" y="89"/>
                </a:cubicBezTo>
                <a:cubicBezTo>
                  <a:pt x="221" y="89"/>
                  <a:pt x="221" y="90"/>
                  <a:pt x="220" y="91"/>
                </a:cubicBezTo>
                <a:cubicBezTo>
                  <a:pt x="219" y="91"/>
                  <a:pt x="215" y="92"/>
                  <a:pt x="215" y="93"/>
                </a:cubicBezTo>
                <a:cubicBezTo>
                  <a:pt x="217" y="93"/>
                  <a:pt x="218" y="93"/>
                  <a:pt x="220" y="92"/>
                </a:cubicBezTo>
                <a:cubicBezTo>
                  <a:pt x="222" y="91"/>
                  <a:pt x="219" y="91"/>
                  <a:pt x="221" y="90"/>
                </a:cubicBezTo>
                <a:cubicBezTo>
                  <a:pt x="227" y="88"/>
                  <a:pt x="233" y="84"/>
                  <a:pt x="238" y="81"/>
                </a:cubicBezTo>
                <a:cubicBezTo>
                  <a:pt x="237" y="81"/>
                  <a:pt x="237" y="81"/>
                  <a:pt x="236" y="81"/>
                </a:cubicBezTo>
                <a:cubicBezTo>
                  <a:pt x="239" y="80"/>
                  <a:pt x="241" y="79"/>
                  <a:pt x="242" y="78"/>
                </a:cubicBezTo>
                <a:cubicBezTo>
                  <a:pt x="239" y="79"/>
                  <a:pt x="238" y="79"/>
                  <a:pt x="237" y="80"/>
                </a:cubicBezTo>
                <a:close/>
                <a:moveTo>
                  <a:pt x="228" y="79"/>
                </a:moveTo>
                <a:cubicBezTo>
                  <a:pt x="228" y="80"/>
                  <a:pt x="230" y="79"/>
                  <a:pt x="228" y="80"/>
                </a:cubicBezTo>
                <a:cubicBezTo>
                  <a:pt x="228" y="80"/>
                  <a:pt x="224" y="82"/>
                  <a:pt x="224" y="81"/>
                </a:cubicBezTo>
                <a:cubicBezTo>
                  <a:pt x="219" y="84"/>
                  <a:pt x="214" y="86"/>
                  <a:pt x="212" y="89"/>
                </a:cubicBezTo>
                <a:cubicBezTo>
                  <a:pt x="217" y="86"/>
                  <a:pt x="220" y="83"/>
                  <a:pt x="224" y="82"/>
                </a:cubicBezTo>
                <a:cubicBezTo>
                  <a:pt x="224" y="82"/>
                  <a:pt x="222" y="83"/>
                  <a:pt x="223" y="83"/>
                </a:cubicBezTo>
                <a:cubicBezTo>
                  <a:pt x="226" y="82"/>
                  <a:pt x="228" y="80"/>
                  <a:pt x="232" y="79"/>
                </a:cubicBezTo>
                <a:cubicBezTo>
                  <a:pt x="231" y="78"/>
                  <a:pt x="231" y="78"/>
                  <a:pt x="228" y="79"/>
                </a:cubicBezTo>
                <a:close/>
                <a:moveTo>
                  <a:pt x="209" y="55"/>
                </a:moveTo>
                <a:cubicBezTo>
                  <a:pt x="212" y="54"/>
                  <a:pt x="215" y="52"/>
                  <a:pt x="216" y="50"/>
                </a:cubicBezTo>
                <a:cubicBezTo>
                  <a:pt x="212" y="52"/>
                  <a:pt x="211" y="53"/>
                  <a:pt x="209" y="55"/>
                </a:cubicBezTo>
                <a:close/>
                <a:moveTo>
                  <a:pt x="220" y="66"/>
                </a:moveTo>
                <a:cubicBezTo>
                  <a:pt x="223" y="64"/>
                  <a:pt x="220" y="67"/>
                  <a:pt x="223" y="65"/>
                </a:cubicBezTo>
                <a:cubicBezTo>
                  <a:pt x="224" y="64"/>
                  <a:pt x="223" y="65"/>
                  <a:pt x="223" y="64"/>
                </a:cubicBezTo>
                <a:cubicBezTo>
                  <a:pt x="222" y="65"/>
                  <a:pt x="220" y="65"/>
                  <a:pt x="220" y="66"/>
                </a:cubicBezTo>
                <a:close/>
                <a:moveTo>
                  <a:pt x="217" y="67"/>
                </a:moveTo>
                <a:cubicBezTo>
                  <a:pt x="214" y="69"/>
                  <a:pt x="216" y="70"/>
                  <a:pt x="219" y="67"/>
                </a:cubicBezTo>
                <a:cubicBezTo>
                  <a:pt x="214" y="69"/>
                  <a:pt x="222" y="65"/>
                  <a:pt x="217" y="67"/>
                </a:cubicBezTo>
                <a:close/>
                <a:moveTo>
                  <a:pt x="226" y="94"/>
                </a:moveTo>
                <a:cubicBezTo>
                  <a:pt x="225" y="94"/>
                  <a:pt x="224" y="95"/>
                  <a:pt x="224" y="96"/>
                </a:cubicBezTo>
                <a:cubicBezTo>
                  <a:pt x="226" y="94"/>
                  <a:pt x="226" y="95"/>
                  <a:pt x="228" y="94"/>
                </a:cubicBezTo>
                <a:cubicBezTo>
                  <a:pt x="228" y="93"/>
                  <a:pt x="227" y="94"/>
                  <a:pt x="226" y="94"/>
                </a:cubicBezTo>
                <a:close/>
                <a:moveTo>
                  <a:pt x="216" y="80"/>
                </a:moveTo>
                <a:cubicBezTo>
                  <a:pt x="215" y="80"/>
                  <a:pt x="213" y="82"/>
                  <a:pt x="211" y="82"/>
                </a:cubicBezTo>
                <a:cubicBezTo>
                  <a:pt x="211" y="83"/>
                  <a:pt x="214" y="82"/>
                  <a:pt x="216" y="80"/>
                </a:cubicBezTo>
                <a:close/>
                <a:moveTo>
                  <a:pt x="206" y="79"/>
                </a:moveTo>
                <a:cubicBezTo>
                  <a:pt x="206" y="79"/>
                  <a:pt x="208" y="78"/>
                  <a:pt x="207" y="79"/>
                </a:cubicBezTo>
                <a:cubicBezTo>
                  <a:pt x="209" y="77"/>
                  <a:pt x="210" y="78"/>
                  <a:pt x="212" y="75"/>
                </a:cubicBezTo>
                <a:cubicBezTo>
                  <a:pt x="210" y="76"/>
                  <a:pt x="208" y="77"/>
                  <a:pt x="206" y="79"/>
                </a:cubicBezTo>
                <a:close/>
                <a:moveTo>
                  <a:pt x="192" y="65"/>
                </a:moveTo>
                <a:cubicBezTo>
                  <a:pt x="191" y="66"/>
                  <a:pt x="190" y="67"/>
                  <a:pt x="190" y="67"/>
                </a:cubicBezTo>
                <a:cubicBezTo>
                  <a:pt x="193" y="65"/>
                  <a:pt x="197" y="64"/>
                  <a:pt x="198" y="63"/>
                </a:cubicBezTo>
                <a:cubicBezTo>
                  <a:pt x="194" y="64"/>
                  <a:pt x="195" y="64"/>
                  <a:pt x="192" y="65"/>
                </a:cubicBezTo>
                <a:close/>
                <a:moveTo>
                  <a:pt x="208" y="90"/>
                </a:moveTo>
                <a:cubicBezTo>
                  <a:pt x="207" y="91"/>
                  <a:pt x="206" y="91"/>
                  <a:pt x="206" y="92"/>
                </a:cubicBezTo>
                <a:cubicBezTo>
                  <a:pt x="207" y="91"/>
                  <a:pt x="206" y="93"/>
                  <a:pt x="209" y="91"/>
                </a:cubicBezTo>
                <a:cubicBezTo>
                  <a:pt x="210" y="90"/>
                  <a:pt x="208" y="91"/>
                  <a:pt x="208" y="90"/>
                </a:cubicBezTo>
                <a:close/>
                <a:moveTo>
                  <a:pt x="207" y="101"/>
                </a:moveTo>
                <a:cubicBezTo>
                  <a:pt x="208" y="101"/>
                  <a:pt x="212" y="98"/>
                  <a:pt x="214" y="97"/>
                </a:cubicBezTo>
                <a:cubicBezTo>
                  <a:pt x="211" y="99"/>
                  <a:pt x="207" y="101"/>
                  <a:pt x="207" y="101"/>
                </a:cubicBezTo>
                <a:close/>
                <a:moveTo>
                  <a:pt x="190" y="86"/>
                </a:moveTo>
                <a:cubicBezTo>
                  <a:pt x="191" y="85"/>
                  <a:pt x="196" y="82"/>
                  <a:pt x="196" y="82"/>
                </a:cubicBezTo>
                <a:cubicBezTo>
                  <a:pt x="194" y="83"/>
                  <a:pt x="192" y="85"/>
                  <a:pt x="190" y="86"/>
                </a:cubicBezTo>
                <a:close/>
                <a:moveTo>
                  <a:pt x="198" y="111"/>
                </a:moveTo>
                <a:cubicBezTo>
                  <a:pt x="199" y="112"/>
                  <a:pt x="204" y="109"/>
                  <a:pt x="205" y="107"/>
                </a:cubicBezTo>
                <a:cubicBezTo>
                  <a:pt x="203" y="109"/>
                  <a:pt x="201" y="110"/>
                  <a:pt x="198" y="111"/>
                </a:cubicBezTo>
                <a:close/>
                <a:moveTo>
                  <a:pt x="185" y="86"/>
                </a:moveTo>
                <a:cubicBezTo>
                  <a:pt x="185" y="86"/>
                  <a:pt x="189" y="84"/>
                  <a:pt x="188" y="84"/>
                </a:cubicBezTo>
                <a:cubicBezTo>
                  <a:pt x="184" y="85"/>
                  <a:pt x="184" y="87"/>
                  <a:pt x="183" y="89"/>
                </a:cubicBezTo>
                <a:cubicBezTo>
                  <a:pt x="184" y="88"/>
                  <a:pt x="184" y="88"/>
                  <a:pt x="184" y="88"/>
                </a:cubicBezTo>
                <a:cubicBezTo>
                  <a:pt x="187" y="87"/>
                  <a:pt x="190" y="84"/>
                  <a:pt x="188" y="84"/>
                </a:cubicBezTo>
                <a:cubicBezTo>
                  <a:pt x="188" y="84"/>
                  <a:pt x="186" y="86"/>
                  <a:pt x="185" y="86"/>
                </a:cubicBezTo>
                <a:close/>
                <a:moveTo>
                  <a:pt x="175" y="77"/>
                </a:moveTo>
                <a:cubicBezTo>
                  <a:pt x="177" y="75"/>
                  <a:pt x="182" y="73"/>
                  <a:pt x="180" y="73"/>
                </a:cubicBezTo>
                <a:cubicBezTo>
                  <a:pt x="179" y="75"/>
                  <a:pt x="174" y="76"/>
                  <a:pt x="175" y="77"/>
                </a:cubicBezTo>
                <a:close/>
                <a:moveTo>
                  <a:pt x="186" y="115"/>
                </a:moveTo>
                <a:cubicBezTo>
                  <a:pt x="187" y="115"/>
                  <a:pt x="191" y="112"/>
                  <a:pt x="191" y="111"/>
                </a:cubicBezTo>
                <a:cubicBezTo>
                  <a:pt x="190" y="112"/>
                  <a:pt x="187" y="113"/>
                  <a:pt x="186" y="115"/>
                </a:cubicBezTo>
                <a:close/>
                <a:moveTo>
                  <a:pt x="177" y="93"/>
                </a:moveTo>
                <a:cubicBezTo>
                  <a:pt x="170" y="97"/>
                  <a:pt x="177" y="95"/>
                  <a:pt x="177" y="93"/>
                </a:cubicBezTo>
                <a:close/>
                <a:moveTo>
                  <a:pt x="183" y="114"/>
                </a:moveTo>
                <a:cubicBezTo>
                  <a:pt x="185" y="113"/>
                  <a:pt x="188" y="111"/>
                  <a:pt x="188" y="110"/>
                </a:cubicBezTo>
                <a:cubicBezTo>
                  <a:pt x="185" y="112"/>
                  <a:pt x="184" y="113"/>
                  <a:pt x="183" y="114"/>
                </a:cubicBezTo>
                <a:close/>
                <a:moveTo>
                  <a:pt x="158" y="89"/>
                </a:moveTo>
                <a:cubicBezTo>
                  <a:pt x="160" y="88"/>
                  <a:pt x="165" y="84"/>
                  <a:pt x="163" y="85"/>
                </a:cubicBezTo>
                <a:cubicBezTo>
                  <a:pt x="163" y="85"/>
                  <a:pt x="157" y="89"/>
                  <a:pt x="158" y="89"/>
                </a:cubicBezTo>
                <a:close/>
                <a:moveTo>
                  <a:pt x="166" y="104"/>
                </a:moveTo>
                <a:cubicBezTo>
                  <a:pt x="168" y="103"/>
                  <a:pt x="170" y="102"/>
                  <a:pt x="171" y="101"/>
                </a:cubicBezTo>
                <a:cubicBezTo>
                  <a:pt x="169" y="103"/>
                  <a:pt x="166" y="103"/>
                  <a:pt x="166" y="104"/>
                </a:cubicBezTo>
                <a:close/>
                <a:moveTo>
                  <a:pt x="172" y="122"/>
                </a:moveTo>
                <a:cubicBezTo>
                  <a:pt x="172" y="122"/>
                  <a:pt x="176" y="120"/>
                  <a:pt x="176" y="120"/>
                </a:cubicBezTo>
                <a:cubicBezTo>
                  <a:pt x="175" y="120"/>
                  <a:pt x="175" y="120"/>
                  <a:pt x="172" y="122"/>
                </a:cubicBezTo>
                <a:close/>
                <a:moveTo>
                  <a:pt x="142" y="97"/>
                </a:moveTo>
                <a:cubicBezTo>
                  <a:pt x="145" y="95"/>
                  <a:pt x="147" y="93"/>
                  <a:pt x="148" y="92"/>
                </a:cubicBezTo>
                <a:cubicBezTo>
                  <a:pt x="146" y="93"/>
                  <a:pt x="142" y="96"/>
                  <a:pt x="142" y="97"/>
                </a:cubicBezTo>
                <a:close/>
                <a:moveTo>
                  <a:pt x="155" y="112"/>
                </a:moveTo>
                <a:cubicBezTo>
                  <a:pt x="155" y="112"/>
                  <a:pt x="156" y="111"/>
                  <a:pt x="156" y="111"/>
                </a:cubicBezTo>
                <a:cubicBezTo>
                  <a:pt x="155" y="112"/>
                  <a:pt x="156" y="112"/>
                  <a:pt x="157" y="111"/>
                </a:cubicBezTo>
                <a:cubicBezTo>
                  <a:pt x="157" y="111"/>
                  <a:pt x="158" y="110"/>
                  <a:pt x="158" y="109"/>
                </a:cubicBezTo>
                <a:cubicBezTo>
                  <a:pt x="157" y="110"/>
                  <a:pt x="155" y="111"/>
                  <a:pt x="155" y="112"/>
                </a:cubicBezTo>
                <a:close/>
                <a:moveTo>
                  <a:pt x="164" y="129"/>
                </a:moveTo>
                <a:cubicBezTo>
                  <a:pt x="165" y="128"/>
                  <a:pt x="170" y="125"/>
                  <a:pt x="169" y="124"/>
                </a:cubicBezTo>
                <a:cubicBezTo>
                  <a:pt x="167" y="126"/>
                  <a:pt x="165" y="127"/>
                  <a:pt x="164" y="129"/>
                </a:cubicBezTo>
                <a:close/>
                <a:moveTo>
                  <a:pt x="153" y="112"/>
                </a:moveTo>
                <a:cubicBezTo>
                  <a:pt x="155" y="111"/>
                  <a:pt x="158" y="109"/>
                  <a:pt x="157" y="109"/>
                </a:cubicBezTo>
                <a:cubicBezTo>
                  <a:pt x="154" y="110"/>
                  <a:pt x="154" y="111"/>
                  <a:pt x="153" y="112"/>
                </a:cubicBezTo>
                <a:close/>
                <a:moveTo>
                  <a:pt x="164" y="125"/>
                </a:moveTo>
                <a:cubicBezTo>
                  <a:pt x="165" y="124"/>
                  <a:pt x="167" y="122"/>
                  <a:pt x="167" y="122"/>
                </a:cubicBezTo>
                <a:cubicBezTo>
                  <a:pt x="166" y="122"/>
                  <a:pt x="162" y="125"/>
                  <a:pt x="164" y="125"/>
                </a:cubicBezTo>
                <a:close/>
                <a:moveTo>
                  <a:pt x="162" y="131"/>
                </a:moveTo>
                <a:cubicBezTo>
                  <a:pt x="162" y="131"/>
                  <a:pt x="161" y="132"/>
                  <a:pt x="161" y="133"/>
                </a:cubicBezTo>
                <a:cubicBezTo>
                  <a:pt x="164" y="130"/>
                  <a:pt x="164" y="130"/>
                  <a:pt x="164" y="130"/>
                </a:cubicBezTo>
                <a:cubicBezTo>
                  <a:pt x="162" y="131"/>
                  <a:pt x="170" y="126"/>
                  <a:pt x="167" y="127"/>
                </a:cubicBezTo>
                <a:cubicBezTo>
                  <a:pt x="165" y="129"/>
                  <a:pt x="163" y="130"/>
                  <a:pt x="162" y="131"/>
                </a:cubicBezTo>
                <a:close/>
                <a:moveTo>
                  <a:pt x="153" y="115"/>
                </a:moveTo>
                <a:cubicBezTo>
                  <a:pt x="153" y="115"/>
                  <a:pt x="154" y="114"/>
                  <a:pt x="153" y="114"/>
                </a:cubicBezTo>
                <a:cubicBezTo>
                  <a:pt x="149" y="118"/>
                  <a:pt x="155" y="114"/>
                  <a:pt x="153" y="116"/>
                </a:cubicBezTo>
                <a:cubicBezTo>
                  <a:pt x="155" y="115"/>
                  <a:pt x="155" y="115"/>
                  <a:pt x="155" y="115"/>
                </a:cubicBezTo>
                <a:cubicBezTo>
                  <a:pt x="155" y="115"/>
                  <a:pt x="155" y="114"/>
                  <a:pt x="155" y="114"/>
                </a:cubicBezTo>
                <a:cubicBezTo>
                  <a:pt x="154" y="115"/>
                  <a:pt x="153" y="115"/>
                  <a:pt x="153" y="115"/>
                </a:cubicBezTo>
                <a:close/>
                <a:moveTo>
                  <a:pt x="132" y="105"/>
                </a:moveTo>
                <a:cubicBezTo>
                  <a:pt x="135" y="103"/>
                  <a:pt x="140" y="99"/>
                  <a:pt x="140" y="98"/>
                </a:cubicBezTo>
                <a:cubicBezTo>
                  <a:pt x="136" y="101"/>
                  <a:pt x="133" y="104"/>
                  <a:pt x="132" y="105"/>
                </a:cubicBezTo>
                <a:close/>
                <a:moveTo>
                  <a:pt x="158" y="134"/>
                </a:moveTo>
                <a:cubicBezTo>
                  <a:pt x="159" y="132"/>
                  <a:pt x="163" y="130"/>
                  <a:pt x="163" y="130"/>
                </a:cubicBezTo>
                <a:cubicBezTo>
                  <a:pt x="161" y="131"/>
                  <a:pt x="157" y="133"/>
                  <a:pt x="158" y="134"/>
                </a:cubicBezTo>
                <a:close/>
                <a:moveTo>
                  <a:pt x="149" y="141"/>
                </a:moveTo>
                <a:cubicBezTo>
                  <a:pt x="151" y="141"/>
                  <a:pt x="153" y="139"/>
                  <a:pt x="153" y="138"/>
                </a:cubicBezTo>
                <a:cubicBezTo>
                  <a:pt x="154" y="138"/>
                  <a:pt x="157" y="136"/>
                  <a:pt x="158" y="135"/>
                </a:cubicBezTo>
                <a:cubicBezTo>
                  <a:pt x="155" y="136"/>
                  <a:pt x="151" y="139"/>
                  <a:pt x="149" y="141"/>
                </a:cubicBezTo>
                <a:close/>
                <a:moveTo>
                  <a:pt x="132" y="110"/>
                </a:moveTo>
                <a:cubicBezTo>
                  <a:pt x="132" y="108"/>
                  <a:pt x="128" y="112"/>
                  <a:pt x="127" y="113"/>
                </a:cubicBezTo>
                <a:cubicBezTo>
                  <a:pt x="126" y="114"/>
                  <a:pt x="128" y="114"/>
                  <a:pt x="129" y="112"/>
                </a:cubicBezTo>
                <a:cubicBezTo>
                  <a:pt x="129" y="111"/>
                  <a:pt x="131" y="110"/>
                  <a:pt x="131" y="110"/>
                </a:cubicBezTo>
                <a:cubicBezTo>
                  <a:pt x="131" y="110"/>
                  <a:pt x="131" y="110"/>
                  <a:pt x="132" y="110"/>
                </a:cubicBezTo>
                <a:close/>
                <a:moveTo>
                  <a:pt x="137" y="153"/>
                </a:moveTo>
                <a:cubicBezTo>
                  <a:pt x="139" y="150"/>
                  <a:pt x="143" y="148"/>
                  <a:pt x="143" y="147"/>
                </a:cubicBezTo>
                <a:cubicBezTo>
                  <a:pt x="140" y="149"/>
                  <a:pt x="138" y="151"/>
                  <a:pt x="137" y="153"/>
                </a:cubicBezTo>
                <a:close/>
                <a:moveTo>
                  <a:pt x="105" y="131"/>
                </a:moveTo>
                <a:cubicBezTo>
                  <a:pt x="110" y="128"/>
                  <a:pt x="114" y="123"/>
                  <a:pt x="118" y="120"/>
                </a:cubicBezTo>
                <a:cubicBezTo>
                  <a:pt x="117" y="119"/>
                  <a:pt x="117" y="119"/>
                  <a:pt x="117" y="119"/>
                </a:cubicBezTo>
                <a:cubicBezTo>
                  <a:pt x="113" y="123"/>
                  <a:pt x="107" y="128"/>
                  <a:pt x="105" y="131"/>
                </a:cubicBezTo>
                <a:close/>
                <a:moveTo>
                  <a:pt x="144" y="153"/>
                </a:moveTo>
                <a:cubicBezTo>
                  <a:pt x="144" y="154"/>
                  <a:pt x="143" y="155"/>
                  <a:pt x="143" y="155"/>
                </a:cubicBezTo>
                <a:cubicBezTo>
                  <a:pt x="146" y="153"/>
                  <a:pt x="146" y="153"/>
                  <a:pt x="146" y="153"/>
                </a:cubicBezTo>
                <a:cubicBezTo>
                  <a:pt x="145" y="153"/>
                  <a:pt x="146" y="152"/>
                  <a:pt x="144" y="153"/>
                </a:cubicBezTo>
                <a:close/>
                <a:moveTo>
                  <a:pt x="124" y="137"/>
                </a:moveTo>
                <a:cubicBezTo>
                  <a:pt x="125" y="137"/>
                  <a:pt x="126" y="136"/>
                  <a:pt x="126" y="136"/>
                </a:cubicBezTo>
                <a:cubicBezTo>
                  <a:pt x="125" y="136"/>
                  <a:pt x="123" y="138"/>
                  <a:pt x="122" y="139"/>
                </a:cubicBezTo>
                <a:cubicBezTo>
                  <a:pt x="121" y="140"/>
                  <a:pt x="121" y="140"/>
                  <a:pt x="122" y="140"/>
                </a:cubicBezTo>
                <a:cubicBezTo>
                  <a:pt x="124" y="138"/>
                  <a:pt x="123" y="138"/>
                  <a:pt x="124" y="137"/>
                </a:cubicBezTo>
                <a:close/>
                <a:moveTo>
                  <a:pt x="112" y="136"/>
                </a:moveTo>
                <a:cubicBezTo>
                  <a:pt x="109" y="139"/>
                  <a:pt x="114" y="135"/>
                  <a:pt x="111" y="138"/>
                </a:cubicBezTo>
                <a:cubicBezTo>
                  <a:pt x="113" y="136"/>
                  <a:pt x="113" y="136"/>
                  <a:pt x="115" y="135"/>
                </a:cubicBezTo>
                <a:cubicBezTo>
                  <a:pt x="115" y="135"/>
                  <a:pt x="116" y="134"/>
                  <a:pt x="115" y="134"/>
                </a:cubicBezTo>
                <a:cubicBezTo>
                  <a:pt x="113" y="136"/>
                  <a:pt x="114" y="134"/>
                  <a:pt x="112" y="136"/>
                </a:cubicBezTo>
                <a:close/>
                <a:moveTo>
                  <a:pt x="125" y="156"/>
                </a:moveTo>
                <a:cubicBezTo>
                  <a:pt x="126" y="156"/>
                  <a:pt x="128" y="154"/>
                  <a:pt x="129" y="152"/>
                </a:cubicBezTo>
                <a:cubicBezTo>
                  <a:pt x="128" y="153"/>
                  <a:pt x="126" y="154"/>
                  <a:pt x="125" y="156"/>
                </a:cubicBezTo>
                <a:close/>
                <a:moveTo>
                  <a:pt x="113" y="150"/>
                </a:moveTo>
                <a:cubicBezTo>
                  <a:pt x="117" y="147"/>
                  <a:pt x="116" y="148"/>
                  <a:pt x="120" y="145"/>
                </a:cubicBezTo>
                <a:cubicBezTo>
                  <a:pt x="118" y="145"/>
                  <a:pt x="121" y="143"/>
                  <a:pt x="120" y="143"/>
                </a:cubicBezTo>
                <a:cubicBezTo>
                  <a:pt x="119" y="145"/>
                  <a:pt x="113" y="149"/>
                  <a:pt x="113" y="150"/>
                </a:cubicBezTo>
                <a:close/>
                <a:moveTo>
                  <a:pt x="112" y="138"/>
                </a:moveTo>
                <a:cubicBezTo>
                  <a:pt x="110" y="140"/>
                  <a:pt x="110" y="138"/>
                  <a:pt x="108" y="140"/>
                </a:cubicBezTo>
                <a:cubicBezTo>
                  <a:pt x="107" y="142"/>
                  <a:pt x="109" y="140"/>
                  <a:pt x="110" y="141"/>
                </a:cubicBezTo>
                <a:cubicBezTo>
                  <a:pt x="111" y="140"/>
                  <a:pt x="114" y="137"/>
                  <a:pt x="112" y="138"/>
                </a:cubicBezTo>
                <a:close/>
                <a:moveTo>
                  <a:pt x="96" y="141"/>
                </a:moveTo>
                <a:cubicBezTo>
                  <a:pt x="99" y="138"/>
                  <a:pt x="99" y="138"/>
                  <a:pt x="99" y="138"/>
                </a:cubicBezTo>
                <a:cubicBezTo>
                  <a:pt x="98" y="137"/>
                  <a:pt x="98" y="137"/>
                  <a:pt x="98" y="137"/>
                </a:cubicBezTo>
                <a:cubicBezTo>
                  <a:pt x="96" y="139"/>
                  <a:pt x="97" y="139"/>
                  <a:pt x="96" y="141"/>
                </a:cubicBezTo>
                <a:close/>
                <a:moveTo>
                  <a:pt x="119" y="170"/>
                </a:moveTo>
                <a:cubicBezTo>
                  <a:pt x="119" y="171"/>
                  <a:pt x="120" y="168"/>
                  <a:pt x="120" y="169"/>
                </a:cubicBezTo>
                <a:cubicBezTo>
                  <a:pt x="121" y="168"/>
                  <a:pt x="125" y="165"/>
                  <a:pt x="123" y="166"/>
                </a:cubicBezTo>
                <a:cubicBezTo>
                  <a:pt x="121" y="168"/>
                  <a:pt x="121" y="168"/>
                  <a:pt x="119" y="170"/>
                </a:cubicBezTo>
                <a:close/>
                <a:moveTo>
                  <a:pt x="111" y="161"/>
                </a:moveTo>
                <a:cubicBezTo>
                  <a:pt x="113" y="159"/>
                  <a:pt x="114" y="159"/>
                  <a:pt x="115" y="158"/>
                </a:cubicBezTo>
                <a:cubicBezTo>
                  <a:pt x="114" y="158"/>
                  <a:pt x="115" y="157"/>
                  <a:pt x="114" y="157"/>
                </a:cubicBezTo>
                <a:cubicBezTo>
                  <a:pt x="113" y="159"/>
                  <a:pt x="111" y="160"/>
                  <a:pt x="111" y="161"/>
                </a:cubicBezTo>
                <a:close/>
                <a:moveTo>
                  <a:pt x="85" y="151"/>
                </a:moveTo>
                <a:cubicBezTo>
                  <a:pt x="83" y="153"/>
                  <a:pt x="82" y="154"/>
                  <a:pt x="81" y="155"/>
                </a:cubicBezTo>
                <a:cubicBezTo>
                  <a:pt x="81" y="156"/>
                  <a:pt x="81" y="156"/>
                  <a:pt x="81" y="156"/>
                </a:cubicBezTo>
                <a:cubicBezTo>
                  <a:pt x="81" y="156"/>
                  <a:pt x="81" y="156"/>
                  <a:pt x="81" y="156"/>
                </a:cubicBezTo>
                <a:cubicBezTo>
                  <a:pt x="82" y="156"/>
                  <a:pt x="82" y="156"/>
                  <a:pt x="82" y="156"/>
                </a:cubicBezTo>
                <a:cubicBezTo>
                  <a:pt x="83" y="155"/>
                  <a:pt x="83" y="155"/>
                  <a:pt x="83" y="155"/>
                </a:cubicBezTo>
                <a:cubicBezTo>
                  <a:pt x="84" y="154"/>
                  <a:pt x="85" y="152"/>
                  <a:pt x="86" y="151"/>
                </a:cubicBezTo>
                <a:cubicBezTo>
                  <a:pt x="89" y="149"/>
                  <a:pt x="91" y="146"/>
                  <a:pt x="93" y="143"/>
                </a:cubicBezTo>
                <a:cubicBezTo>
                  <a:pt x="90" y="146"/>
                  <a:pt x="87" y="149"/>
                  <a:pt x="85" y="151"/>
                </a:cubicBezTo>
                <a:close/>
                <a:moveTo>
                  <a:pt x="88" y="156"/>
                </a:moveTo>
                <a:cubicBezTo>
                  <a:pt x="90" y="154"/>
                  <a:pt x="91" y="154"/>
                  <a:pt x="93" y="152"/>
                </a:cubicBezTo>
                <a:cubicBezTo>
                  <a:pt x="93" y="151"/>
                  <a:pt x="93" y="150"/>
                  <a:pt x="94" y="149"/>
                </a:cubicBezTo>
                <a:cubicBezTo>
                  <a:pt x="91" y="152"/>
                  <a:pt x="87" y="156"/>
                  <a:pt x="88" y="156"/>
                </a:cubicBezTo>
                <a:close/>
                <a:moveTo>
                  <a:pt x="86" y="154"/>
                </a:moveTo>
                <a:cubicBezTo>
                  <a:pt x="88" y="153"/>
                  <a:pt x="87" y="154"/>
                  <a:pt x="89" y="152"/>
                </a:cubicBezTo>
                <a:cubicBezTo>
                  <a:pt x="89" y="152"/>
                  <a:pt x="89" y="152"/>
                  <a:pt x="90" y="151"/>
                </a:cubicBezTo>
                <a:cubicBezTo>
                  <a:pt x="89" y="151"/>
                  <a:pt x="89" y="151"/>
                  <a:pt x="90" y="151"/>
                </a:cubicBezTo>
                <a:cubicBezTo>
                  <a:pt x="90" y="150"/>
                  <a:pt x="90" y="150"/>
                  <a:pt x="90" y="150"/>
                </a:cubicBezTo>
                <a:cubicBezTo>
                  <a:pt x="89" y="152"/>
                  <a:pt x="86" y="154"/>
                  <a:pt x="86" y="154"/>
                </a:cubicBezTo>
                <a:close/>
                <a:moveTo>
                  <a:pt x="96" y="160"/>
                </a:moveTo>
                <a:cubicBezTo>
                  <a:pt x="96" y="161"/>
                  <a:pt x="94" y="163"/>
                  <a:pt x="94" y="164"/>
                </a:cubicBezTo>
                <a:cubicBezTo>
                  <a:pt x="96" y="162"/>
                  <a:pt x="96" y="161"/>
                  <a:pt x="98" y="160"/>
                </a:cubicBezTo>
                <a:cubicBezTo>
                  <a:pt x="97" y="159"/>
                  <a:pt x="97" y="160"/>
                  <a:pt x="96" y="160"/>
                </a:cubicBezTo>
                <a:close/>
                <a:moveTo>
                  <a:pt x="95" y="158"/>
                </a:moveTo>
                <a:cubicBezTo>
                  <a:pt x="95" y="158"/>
                  <a:pt x="95" y="158"/>
                  <a:pt x="95" y="158"/>
                </a:cubicBezTo>
                <a:cubicBezTo>
                  <a:pt x="93" y="159"/>
                  <a:pt x="94" y="159"/>
                  <a:pt x="92" y="160"/>
                </a:cubicBezTo>
                <a:cubicBezTo>
                  <a:pt x="93" y="161"/>
                  <a:pt x="93" y="161"/>
                  <a:pt x="93" y="161"/>
                </a:cubicBezTo>
                <a:cubicBezTo>
                  <a:pt x="94" y="159"/>
                  <a:pt x="94" y="160"/>
                  <a:pt x="95" y="158"/>
                </a:cubicBezTo>
                <a:close/>
                <a:moveTo>
                  <a:pt x="85" y="163"/>
                </a:moveTo>
                <a:cubicBezTo>
                  <a:pt x="86" y="162"/>
                  <a:pt x="86" y="162"/>
                  <a:pt x="86" y="162"/>
                </a:cubicBezTo>
                <a:cubicBezTo>
                  <a:pt x="86" y="162"/>
                  <a:pt x="85" y="162"/>
                  <a:pt x="85" y="163"/>
                </a:cubicBezTo>
                <a:close/>
                <a:moveTo>
                  <a:pt x="91" y="167"/>
                </a:moveTo>
                <a:cubicBezTo>
                  <a:pt x="91" y="167"/>
                  <a:pt x="91" y="167"/>
                  <a:pt x="91" y="168"/>
                </a:cubicBezTo>
                <a:cubicBezTo>
                  <a:pt x="92" y="168"/>
                  <a:pt x="92" y="168"/>
                  <a:pt x="92" y="167"/>
                </a:cubicBezTo>
                <a:cubicBezTo>
                  <a:pt x="92" y="167"/>
                  <a:pt x="92" y="167"/>
                  <a:pt x="92" y="167"/>
                </a:cubicBezTo>
                <a:cubicBezTo>
                  <a:pt x="92" y="167"/>
                  <a:pt x="91" y="166"/>
                  <a:pt x="91" y="167"/>
                </a:cubicBezTo>
                <a:close/>
                <a:moveTo>
                  <a:pt x="101" y="179"/>
                </a:moveTo>
                <a:cubicBezTo>
                  <a:pt x="101" y="179"/>
                  <a:pt x="101" y="179"/>
                  <a:pt x="102" y="180"/>
                </a:cubicBezTo>
                <a:cubicBezTo>
                  <a:pt x="102" y="179"/>
                  <a:pt x="102" y="178"/>
                  <a:pt x="103" y="178"/>
                </a:cubicBezTo>
                <a:cubicBezTo>
                  <a:pt x="103" y="178"/>
                  <a:pt x="103" y="178"/>
                  <a:pt x="103" y="177"/>
                </a:cubicBezTo>
                <a:cubicBezTo>
                  <a:pt x="102" y="178"/>
                  <a:pt x="102" y="178"/>
                  <a:pt x="101" y="179"/>
                </a:cubicBezTo>
                <a:close/>
                <a:moveTo>
                  <a:pt x="111" y="187"/>
                </a:moveTo>
                <a:cubicBezTo>
                  <a:pt x="111" y="188"/>
                  <a:pt x="112" y="187"/>
                  <a:pt x="112" y="187"/>
                </a:cubicBezTo>
                <a:cubicBezTo>
                  <a:pt x="111" y="187"/>
                  <a:pt x="112" y="187"/>
                  <a:pt x="112" y="186"/>
                </a:cubicBezTo>
                <a:cubicBezTo>
                  <a:pt x="111" y="186"/>
                  <a:pt x="112" y="187"/>
                  <a:pt x="111" y="187"/>
                </a:cubicBezTo>
                <a:close/>
                <a:moveTo>
                  <a:pt x="100" y="178"/>
                </a:moveTo>
                <a:cubicBezTo>
                  <a:pt x="100" y="179"/>
                  <a:pt x="101" y="179"/>
                  <a:pt x="101" y="178"/>
                </a:cubicBezTo>
                <a:cubicBezTo>
                  <a:pt x="101" y="178"/>
                  <a:pt x="101" y="178"/>
                  <a:pt x="101" y="178"/>
                </a:cubicBezTo>
                <a:cubicBezTo>
                  <a:pt x="101" y="178"/>
                  <a:pt x="101" y="178"/>
                  <a:pt x="101" y="178"/>
                </a:cubicBezTo>
                <a:cubicBezTo>
                  <a:pt x="101" y="178"/>
                  <a:pt x="100" y="178"/>
                  <a:pt x="100" y="178"/>
                </a:cubicBezTo>
                <a:close/>
                <a:moveTo>
                  <a:pt x="101" y="180"/>
                </a:moveTo>
                <a:cubicBezTo>
                  <a:pt x="101" y="179"/>
                  <a:pt x="101" y="181"/>
                  <a:pt x="102" y="180"/>
                </a:cubicBezTo>
                <a:cubicBezTo>
                  <a:pt x="102" y="180"/>
                  <a:pt x="101" y="179"/>
                  <a:pt x="101" y="179"/>
                </a:cubicBezTo>
                <a:cubicBezTo>
                  <a:pt x="101" y="179"/>
                  <a:pt x="100" y="180"/>
                  <a:pt x="101" y="180"/>
                </a:cubicBezTo>
                <a:close/>
                <a:moveTo>
                  <a:pt x="76" y="157"/>
                </a:moveTo>
                <a:cubicBezTo>
                  <a:pt x="76" y="157"/>
                  <a:pt x="77" y="156"/>
                  <a:pt x="76" y="156"/>
                </a:cubicBezTo>
                <a:cubicBezTo>
                  <a:pt x="76" y="156"/>
                  <a:pt x="76" y="157"/>
                  <a:pt x="76" y="157"/>
                </a:cubicBezTo>
                <a:close/>
                <a:moveTo>
                  <a:pt x="99" y="179"/>
                </a:moveTo>
                <a:cubicBezTo>
                  <a:pt x="99" y="178"/>
                  <a:pt x="100" y="180"/>
                  <a:pt x="100" y="179"/>
                </a:cubicBezTo>
                <a:cubicBezTo>
                  <a:pt x="99" y="179"/>
                  <a:pt x="100" y="179"/>
                  <a:pt x="100" y="178"/>
                </a:cubicBezTo>
                <a:cubicBezTo>
                  <a:pt x="100" y="178"/>
                  <a:pt x="99" y="179"/>
                  <a:pt x="99" y="179"/>
                </a:cubicBezTo>
                <a:close/>
                <a:moveTo>
                  <a:pt x="104" y="186"/>
                </a:moveTo>
                <a:cubicBezTo>
                  <a:pt x="105" y="185"/>
                  <a:pt x="105" y="185"/>
                  <a:pt x="105" y="185"/>
                </a:cubicBezTo>
                <a:cubicBezTo>
                  <a:pt x="105" y="184"/>
                  <a:pt x="104" y="185"/>
                  <a:pt x="104" y="186"/>
                </a:cubicBezTo>
                <a:close/>
                <a:moveTo>
                  <a:pt x="100" y="181"/>
                </a:moveTo>
                <a:cubicBezTo>
                  <a:pt x="100" y="181"/>
                  <a:pt x="100" y="181"/>
                  <a:pt x="100" y="181"/>
                </a:cubicBezTo>
                <a:cubicBezTo>
                  <a:pt x="100" y="181"/>
                  <a:pt x="100" y="181"/>
                  <a:pt x="100" y="181"/>
                </a:cubicBezTo>
                <a:cubicBezTo>
                  <a:pt x="100" y="181"/>
                  <a:pt x="101" y="181"/>
                  <a:pt x="101" y="181"/>
                </a:cubicBezTo>
                <a:cubicBezTo>
                  <a:pt x="100" y="181"/>
                  <a:pt x="100" y="180"/>
                  <a:pt x="100" y="181"/>
                </a:cubicBezTo>
                <a:close/>
                <a:moveTo>
                  <a:pt x="108" y="192"/>
                </a:moveTo>
                <a:cubicBezTo>
                  <a:pt x="108" y="191"/>
                  <a:pt x="109" y="190"/>
                  <a:pt x="109" y="190"/>
                </a:cubicBezTo>
                <a:cubicBezTo>
                  <a:pt x="108" y="191"/>
                  <a:pt x="107" y="191"/>
                  <a:pt x="108" y="192"/>
                </a:cubicBezTo>
                <a:close/>
                <a:moveTo>
                  <a:pt x="76" y="161"/>
                </a:moveTo>
                <a:cubicBezTo>
                  <a:pt x="76" y="161"/>
                  <a:pt x="77" y="162"/>
                  <a:pt x="77" y="161"/>
                </a:cubicBezTo>
                <a:cubicBezTo>
                  <a:pt x="77" y="161"/>
                  <a:pt x="77" y="161"/>
                  <a:pt x="77" y="161"/>
                </a:cubicBezTo>
                <a:cubicBezTo>
                  <a:pt x="77" y="161"/>
                  <a:pt x="78" y="161"/>
                  <a:pt x="77" y="161"/>
                </a:cubicBezTo>
                <a:cubicBezTo>
                  <a:pt x="77" y="161"/>
                  <a:pt x="77" y="161"/>
                  <a:pt x="76" y="161"/>
                </a:cubicBezTo>
                <a:close/>
                <a:moveTo>
                  <a:pt x="99" y="182"/>
                </a:moveTo>
                <a:cubicBezTo>
                  <a:pt x="99" y="182"/>
                  <a:pt x="99" y="182"/>
                  <a:pt x="99" y="182"/>
                </a:cubicBezTo>
                <a:cubicBezTo>
                  <a:pt x="100" y="182"/>
                  <a:pt x="100" y="182"/>
                  <a:pt x="100" y="181"/>
                </a:cubicBezTo>
                <a:cubicBezTo>
                  <a:pt x="99" y="181"/>
                  <a:pt x="99" y="182"/>
                  <a:pt x="99" y="182"/>
                </a:cubicBezTo>
                <a:close/>
                <a:moveTo>
                  <a:pt x="102" y="184"/>
                </a:moveTo>
                <a:cubicBezTo>
                  <a:pt x="102" y="184"/>
                  <a:pt x="102" y="185"/>
                  <a:pt x="102" y="185"/>
                </a:cubicBezTo>
                <a:cubicBezTo>
                  <a:pt x="102" y="185"/>
                  <a:pt x="102" y="185"/>
                  <a:pt x="102" y="185"/>
                </a:cubicBezTo>
                <a:cubicBezTo>
                  <a:pt x="102" y="185"/>
                  <a:pt x="103" y="185"/>
                  <a:pt x="103" y="184"/>
                </a:cubicBezTo>
                <a:cubicBezTo>
                  <a:pt x="103" y="185"/>
                  <a:pt x="102" y="184"/>
                  <a:pt x="102" y="184"/>
                </a:cubicBezTo>
                <a:close/>
                <a:moveTo>
                  <a:pt x="103" y="187"/>
                </a:moveTo>
                <a:cubicBezTo>
                  <a:pt x="104" y="186"/>
                  <a:pt x="104" y="186"/>
                  <a:pt x="104" y="185"/>
                </a:cubicBezTo>
                <a:cubicBezTo>
                  <a:pt x="104" y="186"/>
                  <a:pt x="103" y="186"/>
                  <a:pt x="103" y="187"/>
                </a:cubicBezTo>
                <a:close/>
                <a:moveTo>
                  <a:pt x="99" y="185"/>
                </a:moveTo>
                <a:cubicBezTo>
                  <a:pt x="99" y="185"/>
                  <a:pt x="100" y="185"/>
                  <a:pt x="100" y="185"/>
                </a:cubicBezTo>
                <a:cubicBezTo>
                  <a:pt x="100" y="185"/>
                  <a:pt x="101" y="185"/>
                  <a:pt x="101" y="186"/>
                </a:cubicBezTo>
                <a:cubicBezTo>
                  <a:pt x="102" y="186"/>
                  <a:pt x="100" y="184"/>
                  <a:pt x="102" y="184"/>
                </a:cubicBezTo>
                <a:cubicBezTo>
                  <a:pt x="101" y="184"/>
                  <a:pt x="101" y="184"/>
                  <a:pt x="101" y="183"/>
                </a:cubicBezTo>
                <a:cubicBezTo>
                  <a:pt x="100" y="184"/>
                  <a:pt x="99" y="184"/>
                  <a:pt x="99" y="185"/>
                </a:cubicBezTo>
                <a:close/>
                <a:moveTo>
                  <a:pt x="84" y="169"/>
                </a:moveTo>
                <a:cubicBezTo>
                  <a:pt x="84" y="169"/>
                  <a:pt x="85" y="169"/>
                  <a:pt x="85" y="168"/>
                </a:cubicBezTo>
                <a:cubicBezTo>
                  <a:pt x="85" y="169"/>
                  <a:pt x="84" y="169"/>
                  <a:pt x="84" y="169"/>
                </a:cubicBezTo>
                <a:close/>
                <a:moveTo>
                  <a:pt x="97" y="181"/>
                </a:moveTo>
                <a:cubicBezTo>
                  <a:pt x="98" y="181"/>
                  <a:pt x="97" y="182"/>
                  <a:pt x="98" y="182"/>
                </a:cubicBezTo>
                <a:cubicBezTo>
                  <a:pt x="98" y="181"/>
                  <a:pt x="98" y="181"/>
                  <a:pt x="98" y="181"/>
                </a:cubicBezTo>
                <a:cubicBezTo>
                  <a:pt x="98" y="181"/>
                  <a:pt x="98" y="181"/>
                  <a:pt x="97" y="181"/>
                </a:cubicBezTo>
                <a:close/>
                <a:moveTo>
                  <a:pt x="105" y="194"/>
                </a:moveTo>
                <a:cubicBezTo>
                  <a:pt x="106" y="194"/>
                  <a:pt x="106" y="192"/>
                  <a:pt x="107" y="192"/>
                </a:cubicBezTo>
                <a:cubicBezTo>
                  <a:pt x="107" y="192"/>
                  <a:pt x="107" y="192"/>
                  <a:pt x="107" y="192"/>
                </a:cubicBezTo>
                <a:cubicBezTo>
                  <a:pt x="106" y="192"/>
                  <a:pt x="105" y="193"/>
                  <a:pt x="105" y="194"/>
                </a:cubicBezTo>
                <a:close/>
                <a:moveTo>
                  <a:pt x="91" y="184"/>
                </a:moveTo>
                <a:cubicBezTo>
                  <a:pt x="92" y="184"/>
                  <a:pt x="91" y="185"/>
                  <a:pt x="91" y="185"/>
                </a:cubicBezTo>
                <a:cubicBezTo>
                  <a:pt x="92" y="185"/>
                  <a:pt x="92" y="184"/>
                  <a:pt x="93" y="184"/>
                </a:cubicBezTo>
                <a:cubicBezTo>
                  <a:pt x="92" y="184"/>
                  <a:pt x="92" y="184"/>
                  <a:pt x="92" y="183"/>
                </a:cubicBezTo>
                <a:cubicBezTo>
                  <a:pt x="92" y="184"/>
                  <a:pt x="92" y="184"/>
                  <a:pt x="91" y="184"/>
                </a:cubicBezTo>
                <a:close/>
                <a:moveTo>
                  <a:pt x="72" y="169"/>
                </a:moveTo>
                <a:cubicBezTo>
                  <a:pt x="73" y="170"/>
                  <a:pt x="73" y="170"/>
                  <a:pt x="73" y="170"/>
                </a:cubicBezTo>
                <a:cubicBezTo>
                  <a:pt x="73" y="169"/>
                  <a:pt x="75" y="168"/>
                  <a:pt x="74" y="167"/>
                </a:cubicBezTo>
                <a:cubicBezTo>
                  <a:pt x="73" y="168"/>
                  <a:pt x="73" y="169"/>
                  <a:pt x="72" y="169"/>
                </a:cubicBezTo>
                <a:close/>
                <a:moveTo>
                  <a:pt x="74" y="170"/>
                </a:moveTo>
                <a:cubicBezTo>
                  <a:pt x="75" y="170"/>
                  <a:pt x="76" y="169"/>
                  <a:pt x="76" y="168"/>
                </a:cubicBezTo>
                <a:cubicBezTo>
                  <a:pt x="75" y="169"/>
                  <a:pt x="74" y="170"/>
                  <a:pt x="74" y="170"/>
                </a:cubicBezTo>
                <a:close/>
                <a:moveTo>
                  <a:pt x="88" y="184"/>
                </a:moveTo>
                <a:cubicBezTo>
                  <a:pt x="89" y="185"/>
                  <a:pt x="89" y="185"/>
                  <a:pt x="89" y="185"/>
                </a:cubicBezTo>
                <a:cubicBezTo>
                  <a:pt x="90" y="184"/>
                  <a:pt x="90" y="184"/>
                  <a:pt x="90" y="183"/>
                </a:cubicBezTo>
                <a:cubicBezTo>
                  <a:pt x="90" y="183"/>
                  <a:pt x="89" y="184"/>
                  <a:pt x="88" y="184"/>
                </a:cubicBezTo>
                <a:close/>
                <a:moveTo>
                  <a:pt x="71" y="168"/>
                </a:moveTo>
                <a:cubicBezTo>
                  <a:pt x="71" y="168"/>
                  <a:pt x="71" y="167"/>
                  <a:pt x="71" y="167"/>
                </a:cubicBezTo>
                <a:cubicBezTo>
                  <a:pt x="71" y="167"/>
                  <a:pt x="71" y="168"/>
                  <a:pt x="71" y="168"/>
                </a:cubicBezTo>
                <a:close/>
                <a:moveTo>
                  <a:pt x="89" y="187"/>
                </a:moveTo>
                <a:cubicBezTo>
                  <a:pt x="90" y="188"/>
                  <a:pt x="90" y="187"/>
                  <a:pt x="90" y="187"/>
                </a:cubicBezTo>
                <a:cubicBezTo>
                  <a:pt x="91" y="187"/>
                  <a:pt x="91" y="186"/>
                  <a:pt x="91" y="186"/>
                </a:cubicBezTo>
                <a:cubicBezTo>
                  <a:pt x="90" y="186"/>
                  <a:pt x="90" y="187"/>
                  <a:pt x="89" y="186"/>
                </a:cubicBezTo>
                <a:cubicBezTo>
                  <a:pt x="89" y="186"/>
                  <a:pt x="90" y="187"/>
                  <a:pt x="89" y="187"/>
                </a:cubicBezTo>
                <a:close/>
                <a:moveTo>
                  <a:pt x="84" y="182"/>
                </a:moveTo>
                <a:cubicBezTo>
                  <a:pt x="84" y="182"/>
                  <a:pt x="85" y="180"/>
                  <a:pt x="84" y="180"/>
                </a:cubicBezTo>
                <a:cubicBezTo>
                  <a:pt x="84" y="181"/>
                  <a:pt x="83" y="181"/>
                  <a:pt x="84" y="182"/>
                </a:cubicBezTo>
                <a:close/>
                <a:moveTo>
                  <a:pt x="72" y="173"/>
                </a:moveTo>
                <a:cubicBezTo>
                  <a:pt x="72" y="173"/>
                  <a:pt x="73" y="173"/>
                  <a:pt x="73" y="173"/>
                </a:cubicBezTo>
                <a:cubicBezTo>
                  <a:pt x="73" y="173"/>
                  <a:pt x="73" y="173"/>
                  <a:pt x="73" y="172"/>
                </a:cubicBezTo>
                <a:cubicBezTo>
                  <a:pt x="72" y="172"/>
                  <a:pt x="75" y="172"/>
                  <a:pt x="74" y="171"/>
                </a:cubicBezTo>
                <a:cubicBezTo>
                  <a:pt x="73" y="171"/>
                  <a:pt x="73" y="172"/>
                  <a:pt x="72" y="173"/>
                </a:cubicBezTo>
                <a:close/>
                <a:moveTo>
                  <a:pt x="97" y="197"/>
                </a:moveTo>
                <a:cubicBezTo>
                  <a:pt x="98" y="196"/>
                  <a:pt x="99" y="195"/>
                  <a:pt x="99" y="194"/>
                </a:cubicBezTo>
                <a:cubicBezTo>
                  <a:pt x="99" y="195"/>
                  <a:pt x="97" y="195"/>
                  <a:pt x="97" y="197"/>
                </a:cubicBezTo>
                <a:close/>
                <a:moveTo>
                  <a:pt x="69" y="174"/>
                </a:moveTo>
                <a:cubicBezTo>
                  <a:pt x="70" y="173"/>
                  <a:pt x="71" y="172"/>
                  <a:pt x="72" y="171"/>
                </a:cubicBezTo>
                <a:cubicBezTo>
                  <a:pt x="72" y="170"/>
                  <a:pt x="72" y="170"/>
                  <a:pt x="72" y="170"/>
                </a:cubicBezTo>
                <a:cubicBezTo>
                  <a:pt x="71" y="172"/>
                  <a:pt x="69" y="172"/>
                  <a:pt x="69" y="174"/>
                </a:cubicBezTo>
                <a:close/>
                <a:moveTo>
                  <a:pt x="91" y="189"/>
                </a:moveTo>
                <a:cubicBezTo>
                  <a:pt x="91" y="189"/>
                  <a:pt x="92" y="189"/>
                  <a:pt x="91" y="188"/>
                </a:cubicBezTo>
                <a:cubicBezTo>
                  <a:pt x="91" y="189"/>
                  <a:pt x="90" y="189"/>
                  <a:pt x="91" y="189"/>
                </a:cubicBezTo>
                <a:close/>
                <a:moveTo>
                  <a:pt x="69" y="171"/>
                </a:moveTo>
                <a:cubicBezTo>
                  <a:pt x="69" y="170"/>
                  <a:pt x="70" y="169"/>
                  <a:pt x="70" y="169"/>
                </a:cubicBezTo>
                <a:cubicBezTo>
                  <a:pt x="69" y="169"/>
                  <a:pt x="68" y="170"/>
                  <a:pt x="69" y="171"/>
                </a:cubicBezTo>
                <a:close/>
                <a:moveTo>
                  <a:pt x="67" y="172"/>
                </a:moveTo>
                <a:cubicBezTo>
                  <a:pt x="68" y="173"/>
                  <a:pt x="68" y="172"/>
                  <a:pt x="68" y="171"/>
                </a:cubicBezTo>
                <a:lnTo>
                  <a:pt x="67" y="172"/>
                </a:lnTo>
                <a:close/>
                <a:moveTo>
                  <a:pt x="96" y="198"/>
                </a:moveTo>
                <a:cubicBezTo>
                  <a:pt x="97" y="198"/>
                  <a:pt x="97" y="197"/>
                  <a:pt x="97" y="197"/>
                </a:cubicBezTo>
                <a:cubicBezTo>
                  <a:pt x="96" y="197"/>
                  <a:pt x="96" y="198"/>
                  <a:pt x="96" y="198"/>
                </a:cubicBezTo>
                <a:close/>
                <a:moveTo>
                  <a:pt x="75" y="181"/>
                </a:moveTo>
                <a:cubicBezTo>
                  <a:pt x="76" y="181"/>
                  <a:pt x="77" y="180"/>
                  <a:pt x="76" y="180"/>
                </a:cubicBezTo>
                <a:cubicBezTo>
                  <a:pt x="76" y="180"/>
                  <a:pt x="75" y="181"/>
                  <a:pt x="75" y="181"/>
                </a:cubicBezTo>
                <a:close/>
                <a:moveTo>
                  <a:pt x="90" y="195"/>
                </a:moveTo>
                <a:cubicBezTo>
                  <a:pt x="91" y="196"/>
                  <a:pt x="91" y="194"/>
                  <a:pt x="92" y="194"/>
                </a:cubicBezTo>
                <a:cubicBezTo>
                  <a:pt x="92" y="194"/>
                  <a:pt x="92" y="194"/>
                  <a:pt x="91" y="193"/>
                </a:cubicBezTo>
                <a:cubicBezTo>
                  <a:pt x="91" y="194"/>
                  <a:pt x="91" y="195"/>
                  <a:pt x="90" y="195"/>
                </a:cubicBezTo>
                <a:close/>
                <a:moveTo>
                  <a:pt x="65" y="173"/>
                </a:moveTo>
                <a:cubicBezTo>
                  <a:pt x="66" y="173"/>
                  <a:pt x="66" y="172"/>
                  <a:pt x="66" y="172"/>
                </a:cubicBezTo>
                <a:cubicBezTo>
                  <a:pt x="66" y="172"/>
                  <a:pt x="65" y="173"/>
                  <a:pt x="65" y="173"/>
                </a:cubicBezTo>
                <a:close/>
                <a:moveTo>
                  <a:pt x="67" y="176"/>
                </a:moveTo>
                <a:cubicBezTo>
                  <a:pt x="68" y="177"/>
                  <a:pt x="69" y="175"/>
                  <a:pt x="68" y="175"/>
                </a:cubicBezTo>
                <a:cubicBezTo>
                  <a:pt x="68" y="176"/>
                  <a:pt x="67" y="176"/>
                  <a:pt x="67" y="176"/>
                </a:cubicBezTo>
                <a:close/>
                <a:moveTo>
                  <a:pt x="70" y="178"/>
                </a:moveTo>
                <a:cubicBezTo>
                  <a:pt x="70" y="179"/>
                  <a:pt x="70" y="178"/>
                  <a:pt x="70" y="177"/>
                </a:cubicBezTo>
                <a:cubicBezTo>
                  <a:pt x="70" y="177"/>
                  <a:pt x="70" y="178"/>
                  <a:pt x="70" y="178"/>
                </a:cubicBezTo>
                <a:close/>
                <a:moveTo>
                  <a:pt x="88" y="196"/>
                </a:moveTo>
                <a:cubicBezTo>
                  <a:pt x="89" y="196"/>
                  <a:pt x="90" y="195"/>
                  <a:pt x="89" y="194"/>
                </a:cubicBezTo>
                <a:cubicBezTo>
                  <a:pt x="89" y="196"/>
                  <a:pt x="87" y="195"/>
                  <a:pt x="88" y="196"/>
                </a:cubicBezTo>
                <a:close/>
                <a:moveTo>
                  <a:pt x="63" y="174"/>
                </a:moveTo>
                <a:cubicBezTo>
                  <a:pt x="63" y="174"/>
                  <a:pt x="63" y="174"/>
                  <a:pt x="63" y="174"/>
                </a:cubicBezTo>
                <a:cubicBezTo>
                  <a:pt x="64" y="174"/>
                  <a:pt x="64" y="173"/>
                  <a:pt x="64" y="172"/>
                </a:cubicBezTo>
                <a:cubicBezTo>
                  <a:pt x="64" y="172"/>
                  <a:pt x="64" y="173"/>
                  <a:pt x="63" y="174"/>
                </a:cubicBezTo>
                <a:close/>
                <a:moveTo>
                  <a:pt x="87" y="195"/>
                </a:moveTo>
                <a:cubicBezTo>
                  <a:pt x="87" y="194"/>
                  <a:pt x="87" y="194"/>
                  <a:pt x="88" y="194"/>
                </a:cubicBezTo>
                <a:cubicBezTo>
                  <a:pt x="87" y="193"/>
                  <a:pt x="87" y="193"/>
                  <a:pt x="87" y="193"/>
                </a:cubicBezTo>
                <a:cubicBezTo>
                  <a:pt x="87" y="194"/>
                  <a:pt x="86" y="194"/>
                  <a:pt x="87" y="195"/>
                </a:cubicBezTo>
                <a:close/>
                <a:moveTo>
                  <a:pt x="89" y="196"/>
                </a:moveTo>
                <a:cubicBezTo>
                  <a:pt x="89" y="196"/>
                  <a:pt x="90" y="197"/>
                  <a:pt x="90" y="197"/>
                </a:cubicBezTo>
                <a:cubicBezTo>
                  <a:pt x="90" y="196"/>
                  <a:pt x="90" y="196"/>
                  <a:pt x="89" y="196"/>
                </a:cubicBezTo>
                <a:close/>
                <a:moveTo>
                  <a:pt x="70" y="180"/>
                </a:moveTo>
                <a:cubicBezTo>
                  <a:pt x="70" y="180"/>
                  <a:pt x="70" y="180"/>
                  <a:pt x="70" y="179"/>
                </a:cubicBezTo>
                <a:cubicBezTo>
                  <a:pt x="70" y="179"/>
                  <a:pt x="69" y="179"/>
                  <a:pt x="69" y="180"/>
                </a:cubicBezTo>
                <a:cubicBezTo>
                  <a:pt x="69" y="180"/>
                  <a:pt x="69" y="180"/>
                  <a:pt x="70" y="180"/>
                </a:cubicBezTo>
                <a:close/>
                <a:moveTo>
                  <a:pt x="63" y="175"/>
                </a:moveTo>
                <a:cubicBezTo>
                  <a:pt x="62" y="175"/>
                  <a:pt x="61" y="176"/>
                  <a:pt x="61" y="177"/>
                </a:cubicBezTo>
                <a:cubicBezTo>
                  <a:pt x="62" y="177"/>
                  <a:pt x="63" y="175"/>
                  <a:pt x="63" y="174"/>
                </a:cubicBezTo>
                <a:cubicBezTo>
                  <a:pt x="63" y="174"/>
                  <a:pt x="63" y="175"/>
                  <a:pt x="63" y="175"/>
                </a:cubicBezTo>
                <a:close/>
                <a:moveTo>
                  <a:pt x="88" y="201"/>
                </a:moveTo>
                <a:cubicBezTo>
                  <a:pt x="88" y="202"/>
                  <a:pt x="88" y="202"/>
                  <a:pt x="89" y="202"/>
                </a:cubicBezTo>
                <a:cubicBezTo>
                  <a:pt x="89" y="201"/>
                  <a:pt x="89" y="201"/>
                  <a:pt x="90" y="200"/>
                </a:cubicBezTo>
                <a:cubicBezTo>
                  <a:pt x="90" y="200"/>
                  <a:pt x="90" y="200"/>
                  <a:pt x="90" y="199"/>
                </a:cubicBezTo>
                <a:cubicBezTo>
                  <a:pt x="90" y="199"/>
                  <a:pt x="90" y="199"/>
                  <a:pt x="90" y="199"/>
                </a:cubicBezTo>
                <a:cubicBezTo>
                  <a:pt x="89" y="200"/>
                  <a:pt x="89" y="201"/>
                  <a:pt x="88" y="201"/>
                </a:cubicBezTo>
                <a:close/>
                <a:moveTo>
                  <a:pt x="92" y="203"/>
                </a:moveTo>
                <a:cubicBezTo>
                  <a:pt x="92" y="203"/>
                  <a:pt x="93" y="202"/>
                  <a:pt x="93" y="202"/>
                </a:cubicBezTo>
                <a:cubicBezTo>
                  <a:pt x="92" y="202"/>
                  <a:pt x="92" y="202"/>
                  <a:pt x="92" y="203"/>
                </a:cubicBezTo>
                <a:close/>
                <a:moveTo>
                  <a:pt x="62" y="177"/>
                </a:moveTo>
                <a:cubicBezTo>
                  <a:pt x="62" y="177"/>
                  <a:pt x="63" y="177"/>
                  <a:pt x="63" y="176"/>
                </a:cubicBezTo>
                <a:cubicBezTo>
                  <a:pt x="62" y="176"/>
                  <a:pt x="62" y="177"/>
                  <a:pt x="62" y="177"/>
                </a:cubicBezTo>
                <a:close/>
                <a:moveTo>
                  <a:pt x="62" y="177"/>
                </a:moveTo>
                <a:cubicBezTo>
                  <a:pt x="62" y="178"/>
                  <a:pt x="63" y="178"/>
                  <a:pt x="63" y="178"/>
                </a:cubicBezTo>
                <a:cubicBezTo>
                  <a:pt x="63" y="177"/>
                  <a:pt x="63" y="177"/>
                  <a:pt x="62" y="177"/>
                </a:cubicBezTo>
                <a:close/>
                <a:moveTo>
                  <a:pt x="90" y="205"/>
                </a:moveTo>
                <a:cubicBezTo>
                  <a:pt x="90" y="205"/>
                  <a:pt x="92" y="204"/>
                  <a:pt x="91" y="203"/>
                </a:cubicBezTo>
                <a:cubicBezTo>
                  <a:pt x="91" y="203"/>
                  <a:pt x="90" y="204"/>
                  <a:pt x="90" y="205"/>
                </a:cubicBezTo>
                <a:close/>
                <a:moveTo>
                  <a:pt x="89" y="203"/>
                </a:moveTo>
                <a:cubicBezTo>
                  <a:pt x="90" y="204"/>
                  <a:pt x="91" y="202"/>
                  <a:pt x="90" y="202"/>
                </a:cubicBezTo>
                <a:cubicBezTo>
                  <a:pt x="90" y="203"/>
                  <a:pt x="90" y="203"/>
                  <a:pt x="89" y="203"/>
                </a:cubicBezTo>
                <a:close/>
                <a:moveTo>
                  <a:pt x="78" y="193"/>
                </a:moveTo>
                <a:cubicBezTo>
                  <a:pt x="76" y="194"/>
                  <a:pt x="79" y="195"/>
                  <a:pt x="78" y="196"/>
                </a:cubicBezTo>
                <a:cubicBezTo>
                  <a:pt x="79" y="196"/>
                  <a:pt x="80" y="194"/>
                  <a:pt x="80" y="194"/>
                </a:cubicBezTo>
                <a:cubicBezTo>
                  <a:pt x="79" y="195"/>
                  <a:pt x="78" y="194"/>
                  <a:pt x="78" y="193"/>
                </a:cubicBezTo>
                <a:close/>
                <a:moveTo>
                  <a:pt x="70" y="188"/>
                </a:moveTo>
                <a:cubicBezTo>
                  <a:pt x="69" y="188"/>
                  <a:pt x="70" y="188"/>
                  <a:pt x="69" y="188"/>
                </a:cubicBezTo>
                <a:cubicBezTo>
                  <a:pt x="69" y="189"/>
                  <a:pt x="67" y="189"/>
                  <a:pt x="68" y="190"/>
                </a:cubicBezTo>
                <a:cubicBezTo>
                  <a:pt x="68" y="189"/>
                  <a:pt x="70" y="190"/>
                  <a:pt x="70" y="188"/>
                </a:cubicBezTo>
                <a:cubicBezTo>
                  <a:pt x="70" y="188"/>
                  <a:pt x="70" y="188"/>
                  <a:pt x="70" y="188"/>
                </a:cubicBezTo>
                <a:close/>
                <a:moveTo>
                  <a:pt x="66" y="185"/>
                </a:moveTo>
                <a:cubicBezTo>
                  <a:pt x="65" y="185"/>
                  <a:pt x="65" y="185"/>
                  <a:pt x="66" y="186"/>
                </a:cubicBezTo>
                <a:cubicBezTo>
                  <a:pt x="66" y="185"/>
                  <a:pt x="66" y="184"/>
                  <a:pt x="66" y="185"/>
                </a:cubicBezTo>
                <a:close/>
                <a:moveTo>
                  <a:pt x="79" y="199"/>
                </a:moveTo>
                <a:cubicBezTo>
                  <a:pt x="80" y="199"/>
                  <a:pt x="81" y="198"/>
                  <a:pt x="81" y="198"/>
                </a:cubicBezTo>
                <a:cubicBezTo>
                  <a:pt x="80" y="198"/>
                  <a:pt x="79" y="199"/>
                  <a:pt x="79" y="199"/>
                </a:cubicBezTo>
                <a:close/>
                <a:moveTo>
                  <a:pt x="84" y="202"/>
                </a:moveTo>
                <a:cubicBezTo>
                  <a:pt x="85" y="202"/>
                  <a:pt x="85" y="201"/>
                  <a:pt x="85" y="201"/>
                </a:cubicBezTo>
                <a:cubicBezTo>
                  <a:pt x="84" y="201"/>
                  <a:pt x="84" y="202"/>
                  <a:pt x="84" y="202"/>
                </a:cubicBezTo>
                <a:close/>
                <a:moveTo>
                  <a:pt x="58" y="182"/>
                </a:moveTo>
                <a:cubicBezTo>
                  <a:pt x="58" y="183"/>
                  <a:pt x="60" y="181"/>
                  <a:pt x="59" y="181"/>
                </a:cubicBezTo>
                <a:cubicBezTo>
                  <a:pt x="59" y="181"/>
                  <a:pt x="57" y="182"/>
                  <a:pt x="58" y="182"/>
                </a:cubicBezTo>
                <a:close/>
                <a:moveTo>
                  <a:pt x="76" y="197"/>
                </a:moveTo>
                <a:cubicBezTo>
                  <a:pt x="77" y="198"/>
                  <a:pt x="78" y="196"/>
                  <a:pt x="77" y="197"/>
                </a:cubicBezTo>
                <a:cubicBezTo>
                  <a:pt x="77" y="197"/>
                  <a:pt x="76" y="197"/>
                  <a:pt x="76" y="197"/>
                </a:cubicBezTo>
                <a:close/>
                <a:moveTo>
                  <a:pt x="68" y="191"/>
                </a:moveTo>
                <a:cubicBezTo>
                  <a:pt x="68" y="191"/>
                  <a:pt x="68" y="191"/>
                  <a:pt x="69" y="191"/>
                </a:cubicBezTo>
                <a:cubicBezTo>
                  <a:pt x="68" y="191"/>
                  <a:pt x="69" y="190"/>
                  <a:pt x="69" y="190"/>
                </a:cubicBezTo>
                <a:cubicBezTo>
                  <a:pt x="68" y="190"/>
                  <a:pt x="68" y="191"/>
                  <a:pt x="68" y="191"/>
                </a:cubicBezTo>
                <a:close/>
                <a:moveTo>
                  <a:pt x="69" y="194"/>
                </a:moveTo>
                <a:cubicBezTo>
                  <a:pt x="70" y="195"/>
                  <a:pt x="70" y="194"/>
                  <a:pt x="71" y="194"/>
                </a:cubicBezTo>
                <a:cubicBezTo>
                  <a:pt x="70" y="193"/>
                  <a:pt x="71" y="193"/>
                  <a:pt x="70" y="193"/>
                </a:cubicBezTo>
                <a:cubicBezTo>
                  <a:pt x="70" y="193"/>
                  <a:pt x="70" y="194"/>
                  <a:pt x="69" y="194"/>
                </a:cubicBezTo>
                <a:close/>
                <a:moveTo>
                  <a:pt x="64" y="195"/>
                </a:moveTo>
                <a:cubicBezTo>
                  <a:pt x="64" y="194"/>
                  <a:pt x="64" y="195"/>
                  <a:pt x="64" y="194"/>
                </a:cubicBezTo>
                <a:cubicBezTo>
                  <a:pt x="65" y="193"/>
                  <a:pt x="65" y="191"/>
                  <a:pt x="67" y="190"/>
                </a:cubicBezTo>
                <a:cubicBezTo>
                  <a:pt x="67" y="191"/>
                  <a:pt x="67" y="192"/>
                  <a:pt x="68" y="191"/>
                </a:cubicBezTo>
                <a:cubicBezTo>
                  <a:pt x="67" y="193"/>
                  <a:pt x="66" y="194"/>
                  <a:pt x="65" y="195"/>
                </a:cubicBezTo>
                <a:cubicBezTo>
                  <a:pt x="65" y="194"/>
                  <a:pt x="66" y="194"/>
                  <a:pt x="66" y="193"/>
                </a:cubicBezTo>
                <a:cubicBezTo>
                  <a:pt x="65" y="192"/>
                  <a:pt x="65" y="195"/>
                  <a:pt x="64" y="195"/>
                </a:cubicBezTo>
                <a:cubicBezTo>
                  <a:pt x="64" y="195"/>
                  <a:pt x="64" y="195"/>
                  <a:pt x="64" y="195"/>
                </a:cubicBezTo>
                <a:close/>
                <a:moveTo>
                  <a:pt x="66" y="192"/>
                </a:moveTo>
                <a:cubicBezTo>
                  <a:pt x="66" y="192"/>
                  <a:pt x="68" y="192"/>
                  <a:pt x="67" y="191"/>
                </a:cubicBezTo>
                <a:cubicBezTo>
                  <a:pt x="67" y="192"/>
                  <a:pt x="66" y="192"/>
                  <a:pt x="66" y="192"/>
                </a:cubicBezTo>
                <a:close/>
                <a:moveTo>
                  <a:pt x="68" y="196"/>
                </a:moveTo>
                <a:cubicBezTo>
                  <a:pt x="69" y="196"/>
                  <a:pt x="69" y="195"/>
                  <a:pt x="69" y="195"/>
                </a:cubicBezTo>
                <a:cubicBezTo>
                  <a:pt x="69" y="195"/>
                  <a:pt x="68" y="196"/>
                  <a:pt x="68" y="196"/>
                </a:cubicBezTo>
                <a:close/>
                <a:moveTo>
                  <a:pt x="81" y="205"/>
                </a:moveTo>
                <a:cubicBezTo>
                  <a:pt x="81" y="206"/>
                  <a:pt x="80" y="206"/>
                  <a:pt x="80" y="207"/>
                </a:cubicBezTo>
                <a:cubicBezTo>
                  <a:pt x="81" y="207"/>
                  <a:pt x="81" y="206"/>
                  <a:pt x="81" y="205"/>
                </a:cubicBezTo>
                <a:close/>
                <a:moveTo>
                  <a:pt x="85" y="210"/>
                </a:moveTo>
                <a:cubicBezTo>
                  <a:pt x="85" y="211"/>
                  <a:pt x="84" y="211"/>
                  <a:pt x="84" y="213"/>
                </a:cubicBezTo>
                <a:cubicBezTo>
                  <a:pt x="84" y="212"/>
                  <a:pt x="87" y="210"/>
                  <a:pt x="86" y="210"/>
                </a:cubicBezTo>
                <a:cubicBezTo>
                  <a:pt x="86" y="210"/>
                  <a:pt x="85" y="210"/>
                  <a:pt x="85" y="210"/>
                </a:cubicBezTo>
                <a:close/>
                <a:moveTo>
                  <a:pt x="81" y="210"/>
                </a:moveTo>
                <a:cubicBezTo>
                  <a:pt x="82" y="210"/>
                  <a:pt x="83" y="209"/>
                  <a:pt x="83" y="207"/>
                </a:cubicBezTo>
                <a:cubicBezTo>
                  <a:pt x="82" y="208"/>
                  <a:pt x="81" y="209"/>
                  <a:pt x="81" y="210"/>
                </a:cubicBezTo>
                <a:close/>
                <a:moveTo>
                  <a:pt x="67" y="196"/>
                </a:moveTo>
                <a:cubicBezTo>
                  <a:pt x="67" y="195"/>
                  <a:pt x="67" y="195"/>
                  <a:pt x="67" y="195"/>
                </a:cubicBezTo>
                <a:cubicBezTo>
                  <a:pt x="66" y="194"/>
                  <a:pt x="67" y="195"/>
                  <a:pt x="67" y="196"/>
                </a:cubicBezTo>
                <a:close/>
                <a:moveTo>
                  <a:pt x="54" y="186"/>
                </a:moveTo>
                <a:cubicBezTo>
                  <a:pt x="55" y="186"/>
                  <a:pt x="55" y="186"/>
                  <a:pt x="55" y="186"/>
                </a:cubicBezTo>
                <a:cubicBezTo>
                  <a:pt x="55" y="186"/>
                  <a:pt x="55" y="187"/>
                  <a:pt x="55" y="187"/>
                </a:cubicBezTo>
                <a:cubicBezTo>
                  <a:pt x="56" y="186"/>
                  <a:pt x="55" y="186"/>
                  <a:pt x="55" y="186"/>
                </a:cubicBezTo>
                <a:cubicBezTo>
                  <a:pt x="55" y="185"/>
                  <a:pt x="55" y="186"/>
                  <a:pt x="54" y="186"/>
                </a:cubicBezTo>
                <a:cubicBezTo>
                  <a:pt x="54" y="186"/>
                  <a:pt x="54" y="186"/>
                  <a:pt x="54" y="186"/>
                </a:cubicBezTo>
                <a:close/>
                <a:moveTo>
                  <a:pt x="63" y="194"/>
                </a:moveTo>
                <a:cubicBezTo>
                  <a:pt x="63" y="194"/>
                  <a:pt x="64" y="194"/>
                  <a:pt x="64" y="193"/>
                </a:cubicBezTo>
                <a:cubicBezTo>
                  <a:pt x="63" y="193"/>
                  <a:pt x="62" y="194"/>
                  <a:pt x="63" y="194"/>
                </a:cubicBezTo>
                <a:close/>
                <a:moveTo>
                  <a:pt x="68" y="198"/>
                </a:moveTo>
                <a:cubicBezTo>
                  <a:pt x="68" y="197"/>
                  <a:pt x="68" y="197"/>
                  <a:pt x="68" y="197"/>
                </a:cubicBezTo>
                <a:cubicBezTo>
                  <a:pt x="68" y="197"/>
                  <a:pt x="67" y="198"/>
                  <a:pt x="68" y="198"/>
                </a:cubicBezTo>
                <a:close/>
                <a:moveTo>
                  <a:pt x="68" y="200"/>
                </a:moveTo>
                <a:cubicBezTo>
                  <a:pt x="69" y="201"/>
                  <a:pt x="69" y="200"/>
                  <a:pt x="70" y="200"/>
                </a:cubicBezTo>
                <a:cubicBezTo>
                  <a:pt x="70" y="200"/>
                  <a:pt x="70" y="199"/>
                  <a:pt x="70" y="199"/>
                </a:cubicBezTo>
                <a:cubicBezTo>
                  <a:pt x="70" y="199"/>
                  <a:pt x="70" y="199"/>
                  <a:pt x="70" y="198"/>
                </a:cubicBezTo>
                <a:cubicBezTo>
                  <a:pt x="69" y="199"/>
                  <a:pt x="69" y="200"/>
                  <a:pt x="68" y="200"/>
                </a:cubicBezTo>
                <a:close/>
                <a:moveTo>
                  <a:pt x="53" y="186"/>
                </a:moveTo>
                <a:cubicBezTo>
                  <a:pt x="53" y="185"/>
                  <a:pt x="54" y="185"/>
                  <a:pt x="53" y="184"/>
                </a:cubicBezTo>
                <a:cubicBezTo>
                  <a:pt x="53" y="184"/>
                  <a:pt x="53" y="185"/>
                  <a:pt x="53" y="186"/>
                </a:cubicBezTo>
                <a:close/>
                <a:moveTo>
                  <a:pt x="66" y="197"/>
                </a:moveTo>
                <a:cubicBezTo>
                  <a:pt x="67" y="196"/>
                  <a:pt x="66" y="197"/>
                  <a:pt x="66" y="196"/>
                </a:cubicBezTo>
                <a:cubicBezTo>
                  <a:pt x="66" y="196"/>
                  <a:pt x="66" y="197"/>
                  <a:pt x="66" y="197"/>
                </a:cubicBezTo>
                <a:close/>
                <a:moveTo>
                  <a:pt x="71" y="202"/>
                </a:moveTo>
                <a:cubicBezTo>
                  <a:pt x="71" y="202"/>
                  <a:pt x="72" y="202"/>
                  <a:pt x="72" y="201"/>
                </a:cubicBezTo>
                <a:cubicBezTo>
                  <a:pt x="71" y="201"/>
                  <a:pt x="70" y="202"/>
                  <a:pt x="71" y="202"/>
                </a:cubicBezTo>
                <a:close/>
                <a:moveTo>
                  <a:pt x="60" y="193"/>
                </a:moveTo>
                <a:cubicBezTo>
                  <a:pt x="61" y="193"/>
                  <a:pt x="61" y="193"/>
                  <a:pt x="61" y="194"/>
                </a:cubicBezTo>
                <a:cubicBezTo>
                  <a:pt x="61" y="193"/>
                  <a:pt x="61" y="194"/>
                  <a:pt x="61" y="194"/>
                </a:cubicBezTo>
                <a:cubicBezTo>
                  <a:pt x="61" y="194"/>
                  <a:pt x="62" y="193"/>
                  <a:pt x="61" y="193"/>
                </a:cubicBezTo>
                <a:cubicBezTo>
                  <a:pt x="61" y="193"/>
                  <a:pt x="61" y="193"/>
                  <a:pt x="60" y="193"/>
                </a:cubicBezTo>
                <a:close/>
                <a:moveTo>
                  <a:pt x="54" y="191"/>
                </a:moveTo>
                <a:cubicBezTo>
                  <a:pt x="55" y="191"/>
                  <a:pt x="56" y="190"/>
                  <a:pt x="56" y="189"/>
                </a:cubicBezTo>
                <a:cubicBezTo>
                  <a:pt x="55" y="189"/>
                  <a:pt x="54" y="190"/>
                  <a:pt x="54" y="191"/>
                </a:cubicBezTo>
                <a:close/>
                <a:moveTo>
                  <a:pt x="76" y="210"/>
                </a:moveTo>
                <a:cubicBezTo>
                  <a:pt x="77" y="209"/>
                  <a:pt x="78" y="209"/>
                  <a:pt x="78" y="208"/>
                </a:cubicBezTo>
                <a:cubicBezTo>
                  <a:pt x="78" y="208"/>
                  <a:pt x="76" y="210"/>
                  <a:pt x="76" y="210"/>
                </a:cubicBezTo>
                <a:close/>
                <a:moveTo>
                  <a:pt x="75" y="208"/>
                </a:moveTo>
                <a:cubicBezTo>
                  <a:pt x="75" y="208"/>
                  <a:pt x="75" y="208"/>
                  <a:pt x="75" y="208"/>
                </a:cubicBezTo>
                <a:cubicBezTo>
                  <a:pt x="75" y="208"/>
                  <a:pt x="75" y="207"/>
                  <a:pt x="75" y="207"/>
                </a:cubicBezTo>
                <a:cubicBezTo>
                  <a:pt x="75" y="207"/>
                  <a:pt x="75" y="207"/>
                  <a:pt x="75" y="207"/>
                </a:cubicBezTo>
                <a:cubicBezTo>
                  <a:pt x="74" y="207"/>
                  <a:pt x="75" y="207"/>
                  <a:pt x="74" y="208"/>
                </a:cubicBezTo>
                <a:lnTo>
                  <a:pt x="75" y="208"/>
                </a:lnTo>
                <a:close/>
                <a:moveTo>
                  <a:pt x="74" y="206"/>
                </a:moveTo>
                <a:cubicBezTo>
                  <a:pt x="73" y="207"/>
                  <a:pt x="73" y="205"/>
                  <a:pt x="73" y="206"/>
                </a:cubicBezTo>
                <a:cubicBezTo>
                  <a:pt x="73" y="206"/>
                  <a:pt x="72" y="207"/>
                  <a:pt x="73" y="207"/>
                </a:cubicBezTo>
                <a:cubicBezTo>
                  <a:pt x="73" y="207"/>
                  <a:pt x="73" y="207"/>
                  <a:pt x="73" y="207"/>
                </a:cubicBezTo>
                <a:cubicBezTo>
                  <a:pt x="73" y="207"/>
                  <a:pt x="73" y="207"/>
                  <a:pt x="73" y="207"/>
                </a:cubicBezTo>
                <a:cubicBezTo>
                  <a:pt x="74" y="207"/>
                  <a:pt x="74" y="206"/>
                  <a:pt x="74" y="206"/>
                </a:cubicBezTo>
                <a:close/>
                <a:moveTo>
                  <a:pt x="50" y="189"/>
                </a:moveTo>
                <a:cubicBezTo>
                  <a:pt x="51" y="190"/>
                  <a:pt x="52" y="189"/>
                  <a:pt x="51" y="188"/>
                </a:cubicBezTo>
                <a:cubicBezTo>
                  <a:pt x="51" y="189"/>
                  <a:pt x="51" y="189"/>
                  <a:pt x="50" y="189"/>
                </a:cubicBezTo>
                <a:close/>
                <a:moveTo>
                  <a:pt x="53" y="192"/>
                </a:moveTo>
                <a:cubicBezTo>
                  <a:pt x="54" y="193"/>
                  <a:pt x="54" y="192"/>
                  <a:pt x="54" y="192"/>
                </a:cubicBezTo>
                <a:cubicBezTo>
                  <a:pt x="54" y="192"/>
                  <a:pt x="54" y="191"/>
                  <a:pt x="54" y="191"/>
                </a:cubicBezTo>
                <a:lnTo>
                  <a:pt x="53" y="192"/>
                </a:lnTo>
                <a:close/>
                <a:moveTo>
                  <a:pt x="73" y="209"/>
                </a:moveTo>
                <a:cubicBezTo>
                  <a:pt x="73" y="209"/>
                  <a:pt x="73" y="210"/>
                  <a:pt x="73" y="209"/>
                </a:cubicBezTo>
                <a:cubicBezTo>
                  <a:pt x="73" y="209"/>
                  <a:pt x="74" y="210"/>
                  <a:pt x="74" y="209"/>
                </a:cubicBezTo>
                <a:cubicBezTo>
                  <a:pt x="74" y="209"/>
                  <a:pt x="74" y="208"/>
                  <a:pt x="74" y="208"/>
                </a:cubicBezTo>
                <a:cubicBezTo>
                  <a:pt x="73" y="209"/>
                  <a:pt x="73" y="208"/>
                  <a:pt x="73" y="208"/>
                </a:cubicBezTo>
                <a:cubicBezTo>
                  <a:pt x="73" y="208"/>
                  <a:pt x="73" y="209"/>
                  <a:pt x="73" y="209"/>
                </a:cubicBezTo>
                <a:cubicBezTo>
                  <a:pt x="73" y="209"/>
                  <a:pt x="73" y="209"/>
                  <a:pt x="73" y="209"/>
                </a:cubicBezTo>
                <a:close/>
                <a:moveTo>
                  <a:pt x="49" y="190"/>
                </a:moveTo>
                <a:cubicBezTo>
                  <a:pt x="49" y="190"/>
                  <a:pt x="50" y="189"/>
                  <a:pt x="50" y="189"/>
                </a:cubicBezTo>
                <a:cubicBezTo>
                  <a:pt x="50" y="189"/>
                  <a:pt x="49" y="190"/>
                  <a:pt x="49" y="190"/>
                </a:cubicBezTo>
                <a:close/>
                <a:moveTo>
                  <a:pt x="52" y="194"/>
                </a:moveTo>
                <a:cubicBezTo>
                  <a:pt x="53" y="194"/>
                  <a:pt x="54" y="193"/>
                  <a:pt x="53" y="192"/>
                </a:cubicBezTo>
                <a:cubicBezTo>
                  <a:pt x="53" y="193"/>
                  <a:pt x="52" y="193"/>
                  <a:pt x="52" y="194"/>
                </a:cubicBezTo>
                <a:close/>
                <a:moveTo>
                  <a:pt x="66" y="205"/>
                </a:moveTo>
                <a:cubicBezTo>
                  <a:pt x="66" y="205"/>
                  <a:pt x="67" y="204"/>
                  <a:pt x="67" y="204"/>
                </a:cubicBezTo>
                <a:cubicBezTo>
                  <a:pt x="67" y="204"/>
                  <a:pt x="67" y="204"/>
                  <a:pt x="67" y="204"/>
                </a:cubicBezTo>
                <a:cubicBezTo>
                  <a:pt x="67" y="204"/>
                  <a:pt x="66" y="205"/>
                  <a:pt x="66" y="205"/>
                </a:cubicBezTo>
                <a:close/>
                <a:moveTo>
                  <a:pt x="58" y="198"/>
                </a:moveTo>
                <a:cubicBezTo>
                  <a:pt x="57" y="198"/>
                  <a:pt x="57" y="197"/>
                  <a:pt x="57" y="197"/>
                </a:cubicBezTo>
                <a:cubicBezTo>
                  <a:pt x="56" y="197"/>
                  <a:pt x="57" y="198"/>
                  <a:pt x="58" y="198"/>
                </a:cubicBezTo>
                <a:close/>
                <a:moveTo>
                  <a:pt x="50" y="197"/>
                </a:moveTo>
                <a:cubicBezTo>
                  <a:pt x="51" y="196"/>
                  <a:pt x="51" y="195"/>
                  <a:pt x="52" y="195"/>
                </a:cubicBezTo>
                <a:cubicBezTo>
                  <a:pt x="52" y="194"/>
                  <a:pt x="52" y="194"/>
                  <a:pt x="52" y="194"/>
                </a:cubicBezTo>
                <a:cubicBezTo>
                  <a:pt x="51" y="195"/>
                  <a:pt x="50" y="196"/>
                  <a:pt x="50" y="197"/>
                </a:cubicBezTo>
                <a:close/>
                <a:moveTo>
                  <a:pt x="79" y="218"/>
                </a:moveTo>
                <a:cubicBezTo>
                  <a:pt x="80" y="219"/>
                  <a:pt x="80" y="218"/>
                  <a:pt x="80" y="218"/>
                </a:cubicBezTo>
                <a:cubicBezTo>
                  <a:pt x="80" y="218"/>
                  <a:pt x="80" y="218"/>
                  <a:pt x="79" y="218"/>
                </a:cubicBezTo>
                <a:close/>
                <a:moveTo>
                  <a:pt x="45" y="192"/>
                </a:moveTo>
                <a:cubicBezTo>
                  <a:pt x="45" y="192"/>
                  <a:pt x="47" y="192"/>
                  <a:pt x="46" y="191"/>
                </a:cubicBezTo>
                <a:cubicBezTo>
                  <a:pt x="46" y="192"/>
                  <a:pt x="45" y="191"/>
                  <a:pt x="45" y="192"/>
                </a:cubicBezTo>
                <a:close/>
                <a:moveTo>
                  <a:pt x="42" y="196"/>
                </a:moveTo>
                <a:cubicBezTo>
                  <a:pt x="44" y="196"/>
                  <a:pt x="43" y="194"/>
                  <a:pt x="45" y="193"/>
                </a:cubicBezTo>
                <a:cubicBezTo>
                  <a:pt x="44" y="193"/>
                  <a:pt x="44" y="193"/>
                  <a:pt x="44" y="193"/>
                </a:cubicBezTo>
                <a:cubicBezTo>
                  <a:pt x="44" y="194"/>
                  <a:pt x="42" y="194"/>
                  <a:pt x="42" y="196"/>
                </a:cubicBezTo>
                <a:close/>
                <a:moveTo>
                  <a:pt x="49" y="199"/>
                </a:moveTo>
                <a:cubicBezTo>
                  <a:pt x="49" y="198"/>
                  <a:pt x="50" y="198"/>
                  <a:pt x="49" y="197"/>
                </a:cubicBezTo>
                <a:cubicBezTo>
                  <a:pt x="49" y="198"/>
                  <a:pt x="48" y="198"/>
                  <a:pt x="49" y="199"/>
                </a:cubicBezTo>
                <a:close/>
                <a:moveTo>
                  <a:pt x="67" y="214"/>
                </a:moveTo>
                <a:cubicBezTo>
                  <a:pt x="67" y="214"/>
                  <a:pt x="66" y="215"/>
                  <a:pt x="67" y="215"/>
                </a:cubicBezTo>
                <a:cubicBezTo>
                  <a:pt x="66" y="214"/>
                  <a:pt x="68" y="214"/>
                  <a:pt x="68" y="214"/>
                </a:cubicBezTo>
                <a:cubicBezTo>
                  <a:pt x="67" y="214"/>
                  <a:pt x="67" y="214"/>
                  <a:pt x="67" y="214"/>
                </a:cubicBezTo>
                <a:close/>
                <a:moveTo>
                  <a:pt x="72" y="224"/>
                </a:moveTo>
                <a:cubicBezTo>
                  <a:pt x="72" y="224"/>
                  <a:pt x="74" y="222"/>
                  <a:pt x="74" y="221"/>
                </a:cubicBezTo>
                <a:cubicBezTo>
                  <a:pt x="74" y="222"/>
                  <a:pt x="72" y="224"/>
                  <a:pt x="72" y="224"/>
                </a:cubicBezTo>
                <a:close/>
                <a:moveTo>
                  <a:pt x="59" y="212"/>
                </a:moveTo>
                <a:cubicBezTo>
                  <a:pt x="59" y="211"/>
                  <a:pt x="61" y="211"/>
                  <a:pt x="61" y="211"/>
                </a:cubicBezTo>
                <a:cubicBezTo>
                  <a:pt x="60" y="211"/>
                  <a:pt x="59" y="211"/>
                  <a:pt x="59" y="212"/>
                </a:cubicBezTo>
                <a:close/>
                <a:moveTo>
                  <a:pt x="71" y="219"/>
                </a:moveTo>
                <a:cubicBezTo>
                  <a:pt x="71" y="219"/>
                  <a:pt x="70" y="219"/>
                  <a:pt x="70" y="218"/>
                </a:cubicBezTo>
                <a:cubicBezTo>
                  <a:pt x="70" y="219"/>
                  <a:pt x="70" y="219"/>
                  <a:pt x="71" y="219"/>
                </a:cubicBezTo>
                <a:close/>
                <a:moveTo>
                  <a:pt x="41" y="197"/>
                </a:moveTo>
                <a:cubicBezTo>
                  <a:pt x="42" y="198"/>
                  <a:pt x="42" y="197"/>
                  <a:pt x="42" y="196"/>
                </a:cubicBezTo>
                <a:cubicBezTo>
                  <a:pt x="42" y="196"/>
                  <a:pt x="42" y="196"/>
                  <a:pt x="41" y="197"/>
                </a:cubicBezTo>
                <a:close/>
                <a:moveTo>
                  <a:pt x="57" y="214"/>
                </a:moveTo>
                <a:cubicBezTo>
                  <a:pt x="57" y="214"/>
                  <a:pt x="57" y="214"/>
                  <a:pt x="57" y="215"/>
                </a:cubicBezTo>
                <a:cubicBezTo>
                  <a:pt x="58" y="214"/>
                  <a:pt x="58" y="214"/>
                  <a:pt x="58" y="213"/>
                </a:cubicBezTo>
                <a:cubicBezTo>
                  <a:pt x="58" y="214"/>
                  <a:pt x="58" y="214"/>
                  <a:pt x="57" y="214"/>
                </a:cubicBezTo>
                <a:close/>
                <a:moveTo>
                  <a:pt x="62" y="219"/>
                </a:moveTo>
                <a:cubicBezTo>
                  <a:pt x="62" y="218"/>
                  <a:pt x="62" y="218"/>
                  <a:pt x="62" y="218"/>
                </a:cubicBezTo>
                <a:cubicBezTo>
                  <a:pt x="61" y="218"/>
                  <a:pt x="61" y="218"/>
                  <a:pt x="62" y="219"/>
                </a:cubicBezTo>
                <a:close/>
                <a:moveTo>
                  <a:pt x="62" y="219"/>
                </a:moveTo>
                <a:cubicBezTo>
                  <a:pt x="62" y="220"/>
                  <a:pt x="63" y="220"/>
                  <a:pt x="63" y="220"/>
                </a:cubicBezTo>
                <a:cubicBezTo>
                  <a:pt x="63" y="220"/>
                  <a:pt x="62" y="219"/>
                  <a:pt x="62" y="219"/>
                </a:cubicBezTo>
                <a:close/>
                <a:moveTo>
                  <a:pt x="43" y="206"/>
                </a:moveTo>
                <a:cubicBezTo>
                  <a:pt x="43" y="205"/>
                  <a:pt x="44" y="204"/>
                  <a:pt x="43" y="204"/>
                </a:cubicBezTo>
                <a:cubicBezTo>
                  <a:pt x="42" y="205"/>
                  <a:pt x="42" y="205"/>
                  <a:pt x="43" y="206"/>
                </a:cubicBezTo>
                <a:close/>
                <a:moveTo>
                  <a:pt x="59" y="218"/>
                </a:moveTo>
                <a:cubicBezTo>
                  <a:pt x="60" y="219"/>
                  <a:pt x="60" y="218"/>
                  <a:pt x="60" y="217"/>
                </a:cubicBezTo>
                <a:cubicBezTo>
                  <a:pt x="60" y="217"/>
                  <a:pt x="59" y="218"/>
                  <a:pt x="59" y="218"/>
                </a:cubicBezTo>
                <a:close/>
                <a:moveTo>
                  <a:pt x="57" y="218"/>
                </a:moveTo>
                <a:cubicBezTo>
                  <a:pt x="57" y="217"/>
                  <a:pt x="58" y="217"/>
                  <a:pt x="58" y="216"/>
                </a:cubicBezTo>
                <a:cubicBezTo>
                  <a:pt x="58" y="216"/>
                  <a:pt x="57" y="217"/>
                  <a:pt x="57" y="218"/>
                </a:cubicBezTo>
                <a:close/>
                <a:moveTo>
                  <a:pt x="64" y="226"/>
                </a:moveTo>
                <a:cubicBezTo>
                  <a:pt x="65" y="225"/>
                  <a:pt x="66" y="225"/>
                  <a:pt x="66" y="224"/>
                </a:cubicBezTo>
                <a:cubicBezTo>
                  <a:pt x="66" y="224"/>
                  <a:pt x="66" y="224"/>
                  <a:pt x="66" y="223"/>
                </a:cubicBezTo>
                <a:cubicBezTo>
                  <a:pt x="65" y="224"/>
                  <a:pt x="64" y="225"/>
                  <a:pt x="64" y="226"/>
                </a:cubicBezTo>
                <a:close/>
                <a:moveTo>
                  <a:pt x="49" y="214"/>
                </a:moveTo>
                <a:cubicBezTo>
                  <a:pt x="50" y="214"/>
                  <a:pt x="51" y="213"/>
                  <a:pt x="51" y="212"/>
                </a:cubicBezTo>
                <a:cubicBezTo>
                  <a:pt x="50" y="213"/>
                  <a:pt x="49" y="213"/>
                  <a:pt x="49" y="214"/>
                </a:cubicBezTo>
                <a:close/>
                <a:moveTo>
                  <a:pt x="57" y="221"/>
                </a:moveTo>
                <a:cubicBezTo>
                  <a:pt x="58" y="220"/>
                  <a:pt x="59" y="220"/>
                  <a:pt x="59" y="219"/>
                </a:cubicBezTo>
                <a:cubicBezTo>
                  <a:pt x="58" y="219"/>
                  <a:pt x="56" y="220"/>
                  <a:pt x="57" y="221"/>
                </a:cubicBezTo>
                <a:close/>
                <a:moveTo>
                  <a:pt x="41" y="208"/>
                </a:moveTo>
                <a:cubicBezTo>
                  <a:pt x="41" y="208"/>
                  <a:pt x="41" y="207"/>
                  <a:pt x="41" y="207"/>
                </a:cubicBezTo>
                <a:cubicBezTo>
                  <a:pt x="41" y="207"/>
                  <a:pt x="40" y="208"/>
                  <a:pt x="41" y="208"/>
                </a:cubicBezTo>
                <a:close/>
                <a:moveTo>
                  <a:pt x="62" y="226"/>
                </a:moveTo>
                <a:cubicBezTo>
                  <a:pt x="62" y="225"/>
                  <a:pt x="63" y="225"/>
                  <a:pt x="62" y="224"/>
                </a:cubicBezTo>
                <a:cubicBezTo>
                  <a:pt x="62" y="225"/>
                  <a:pt x="61" y="225"/>
                  <a:pt x="62" y="226"/>
                </a:cubicBezTo>
                <a:close/>
                <a:moveTo>
                  <a:pt x="53" y="219"/>
                </a:moveTo>
                <a:cubicBezTo>
                  <a:pt x="54" y="219"/>
                  <a:pt x="54" y="220"/>
                  <a:pt x="55" y="219"/>
                </a:cubicBezTo>
                <a:cubicBezTo>
                  <a:pt x="54" y="219"/>
                  <a:pt x="54" y="218"/>
                  <a:pt x="53" y="219"/>
                </a:cubicBezTo>
                <a:close/>
                <a:moveTo>
                  <a:pt x="68" y="232"/>
                </a:moveTo>
                <a:cubicBezTo>
                  <a:pt x="69" y="233"/>
                  <a:pt x="70" y="231"/>
                  <a:pt x="69" y="231"/>
                </a:cubicBezTo>
                <a:cubicBezTo>
                  <a:pt x="69" y="231"/>
                  <a:pt x="69" y="232"/>
                  <a:pt x="68" y="232"/>
                </a:cubicBezTo>
                <a:close/>
                <a:moveTo>
                  <a:pt x="55" y="224"/>
                </a:moveTo>
                <a:cubicBezTo>
                  <a:pt x="56" y="223"/>
                  <a:pt x="57" y="222"/>
                  <a:pt x="57" y="221"/>
                </a:cubicBezTo>
                <a:cubicBezTo>
                  <a:pt x="56" y="222"/>
                  <a:pt x="56" y="223"/>
                  <a:pt x="55" y="224"/>
                </a:cubicBezTo>
                <a:close/>
                <a:moveTo>
                  <a:pt x="62" y="228"/>
                </a:moveTo>
                <a:cubicBezTo>
                  <a:pt x="63" y="228"/>
                  <a:pt x="63" y="228"/>
                  <a:pt x="64" y="228"/>
                </a:cubicBezTo>
                <a:cubicBezTo>
                  <a:pt x="63" y="227"/>
                  <a:pt x="64" y="227"/>
                  <a:pt x="63" y="226"/>
                </a:cubicBezTo>
                <a:cubicBezTo>
                  <a:pt x="63" y="227"/>
                  <a:pt x="62" y="228"/>
                  <a:pt x="62" y="228"/>
                </a:cubicBezTo>
                <a:close/>
                <a:moveTo>
                  <a:pt x="53" y="220"/>
                </a:moveTo>
                <a:cubicBezTo>
                  <a:pt x="53" y="220"/>
                  <a:pt x="54" y="219"/>
                  <a:pt x="53" y="219"/>
                </a:cubicBezTo>
                <a:cubicBezTo>
                  <a:pt x="52" y="221"/>
                  <a:pt x="51" y="222"/>
                  <a:pt x="53" y="220"/>
                </a:cubicBezTo>
                <a:close/>
                <a:moveTo>
                  <a:pt x="47" y="216"/>
                </a:moveTo>
                <a:cubicBezTo>
                  <a:pt x="47" y="217"/>
                  <a:pt x="46" y="217"/>
                  <a:pt x="47" y="218"/>
                </a:cubicBezTo>
                <a:cubicBezTo>
                  <a:pt x="47" y="217"/>
                  <a:pt x="47" y="217"/>
                  <a:pt x="48" y="217"/>
                </a:cubicBezTo>
                <a:cubicBezTo>
                  <a:pt x="48" y="216"/>
                  <a:pt x="48" y="216"/>
                  <a:pt x="47" y="216"/>
                </a:cubicBezTo>
                <a:close/>
                <a:moveTo>
                  <a:pt x="59" y="227"/>
                </a:moveTo>
                <a:cubicBezTo>
                  <a:pt x="59" y="227"/>
                  <a:pt x="59" y="227"/>
                  <a:pt x="59" y="228"/>
                </a:cubicBezTo>
                <a:cubicBezTo>
                  <a:pt x="59" y="227"/>
                  <a:pt x="60" y="227"/>
                  <a:pt x="60" y="226"/>
                </a:cubicBezTo>
                <a:cubicBezTo>
                  <a:pt x="60" y="227"/>
                  <a:pt x="59" y="226"/>
                  <a:pt x="59" y="227"/>
                </a:cubicBezTo>
                <a:close/>
                <a:moveTo>
                  <a:pt x="57" y="227"/>
                </a:moveTo>
                <a:cubicBezTo>
                  <a:pt x="57" y="227"/>
                  <a:pt x="59" y="226"/>
                  <a:pt x="58" y="226"/>
                </a:cubicBezTo>
                <a:cubicBezTo>
                  <a:pt x="58" y="226"/>
                  <a:pt x="57" y="226"/>
                  <a:pt x="57" y="227"/>
                </a:cubicBezTo>
                <a:close/>
                <a:moveTo>
                  <a:pt x="51" y="223"/>
                </a:moveTo>
                <a:cubicBezTo>
                  <a:pt x="51" y="222"/>
                  <a:pt x="52" y="222"/>
                  <a:pt x="52" y="221"/>
                </a:cubicBezTo>
                <a:cubicBezTo>
                  <a:pt x="51" y="222"/>
                  <a:pt x="51" y="222"/>
                  <a:pt x="51" y="223"/>
                </a:cubicBezTo>
                <a:close/>
                <a:moveTo>
                  <a:pt x="33" y="211"/>
                </a:moveTo>
                <a:cubicBezTo>
                  <a:pt x="34" y="212"/>
                  <a:pt x="35" y="210"/>
                  <a:pt x="35" y="209"/>
                </a:cubicBezTo>
                <a:cubicBezTo>
                  <a:pt x="34" y="210"/>
                  <a:pt x="34" y="211"/>
                  <a:pt x="33" y="211"/>
                </a:cubicBezTo>
                <a:close/>
                <a:moveTo>
                  <a:pt x="40" y="214"/>
                </a:moveTo>
                <a:cubicBezTo>
                  <a:pt x="40" y="214"/>
                  <a:pt x="41" y="214"/>
                  <a:pt x="40" y="213"/>
                </a:cubicBezTo>
                <a:cubicBezTo>
                  <a:pt x="40" y="213"/>
                  <a:pt x="39" y="214"/>
                  <a:pt x="40" y="214"/>
                </a:cubicBezTo>
                <a:close/>
                <a:moveTo>
                  <a:pt x="35" y="215"/>
                </a:moveTo>
                <a:cubicBezTo>
                  <a:pt x="36" y="215"/>
                  <a:pt x="37" y="214"/>
                  <a:pt x="37" y="213"/>
                </a:cubicBezTo>
                <a:cubicBezTo>
                  <a:pt x="36" y="214"/>
                  <a:pt x="35" y="215"/>
                  <a:pt x="35" y="215"/>
                </a:cubicBezTo>
                <a:close/>
                <a:moveTo>
                  <a:pt x="48" y="223"/>
                </a:moveTo>
                <a:cubicBezTo>
                  <a:pt x="49" y="223"/>
                  <a:pt x="49" y="222"/>
                  <a:pt x="48" y="222"/>
                </a:cubicBezTo>
                <a:cubicBezTo>
                  <a:pt x="48" y="222"/>
                  <a:pt x="48" y="223"/>
                  <a:pt x="48" y="223"/>
                </a:cubicBezTo>
                <a:close/>
                <a:moveTo>
                  <a:pt x="38" y="217"/>
                </a:moveTo>
                <a:cubicBezTo>
                  <a:pt x="38" y="217"/>
                  <a:pt x="39" y="216"/>
                  <a:pt x="39" y="215"/>
                </a:cubicBezTo>
                <a:lnTo>
                  <a:pt x="38" y="217"/>
                </a:lnTo>
                <a:close/>
                <a:moveTo>
                  <a:pt x="43" y="223"/>
                </a:moveTo>
                <a:cubicBezTo>
                  <a:pt x="43" y="223"/>
                  <a:pt x="45" y="222"/>
                  <a:pt x="44" y="221"/>
                </a:cubicBezTo>
                <a:cubicBezTo>
                  <a:pt x="44" y="222"/>
                  <a:pt x="42" y="223"/>
                  <a:pt x="43" y="223"/>
                </a:cubicBezTo>
                <a:close/>
                <a:moveTo>
                  <a:pt x="62" y="237"/>
                </a:moveTo>
                <a:cubicBezTo>
                  <a:pt x="62" y="237"/>
                  <a:pt x="63" y="236"/>
                  <a:pt x="62" y="235"/>
                </a:cubicBezTo>
                <a:cubicBezTo>
                  <a:pt x="62" y="236"/>
                  <a:pt x="61" y="237"/>
                  <a:pt x="62" y="237"/>
                </a:cubicBezTo>
                <a:close/>
                <a:moveTo>
                  <a:pt x="30" y="213"/>
                </a:moveTo>
                <a:cubicBezTo>
                  <a:pt x="30" y="212"/>
                  <a:pt x="31" y="212"/>
                  <a:pt x="30" y="211"/>
                </a:cubicBezTo>
                <a:cubicBezTo>
                  <a:pt x="30" y="212"/>
                  <a:pt x="29" y="212"/>
                  <a:pt x="30" y="213"/>
                </a:cubicBezTo>
                <a:close/>
                <a:moveTo>
                  <a:pt x="49" y="228"/>
                </a:moveTo>
                <a:cubicBezTo>
                  <a:pt x="50" y="229"/>
                  <a:pt x="50" y="227"/>
                  <a:pt x="50" y="228"/>
                </a:cubicBezTo>
                <a:cubicBezTo>
                  <a:pt x="51" y="227"/>
                  <a:pt x="51" y="227"/>
                  <a:pt x="51" y="227"/>
                </a:cubicBezTo>
                <a:cubicBezTo>
                  <a:pt x="51" y="227"/>
                  <a:pt x="51" y="227"/>
                  <a:pt x="51" y="227"/>
                </a:cubicBezTo>
                <a:cubicBezTo>
                  <a:pt x="50" y="228"/>
                  <a:pt x="49" y="227"/>
                  <a:pt x="49" y="228"/>
                </a:cubicBezTo>
                <a:close/>
                <a:moveTo>
                  <a:pt x="44" y="225"/>
                </a:moveTo>
                <a:cubicBezTo>
                  <a:pt x="44" y="224"/>
                  <a:pt x="45" y="224"/>
                  <a:pt x="44" y="223"/>
                </a:cubicBezTo>
                <a:cubicBezTo>
                  <a:pt x="44" y="224"/>
                  <a:pt x="44" y="224"/>
                  <a:pt x="44" y="225"/>
                </a:cubicBezTo>
                <a:close/>
                <a:moveTo>
                  <a:pt x="64" y="238"/>
                </a:moveTo>
                <a:cubicBezTo>
                  <a:pt x="63" y="238"/>
                  <a:pt x="63" y="239"/>
                  <a:pt x="63" y="239"/>
                </a:cubicBezTo>
                <a:cubicBezTo>
                  <a:pt x="64" y="239"/>
                  <a:pt x="64" y="239"/>
                  <a:pt x="64" y="238"/>
                </a:cubicBezTo>
                <a:close/>
                <a:moveTo>
                  <a:pt x="29" y="217"/>
                </a:moveTo>
                <a:cubicBezTo>
                  <a:pt x="30" y="217"/>
                  <a:pt x="30" y="216"/>
                  <a:pt x="30" y="215"/>
                </a:cubicBezTo>
                <a:cubicBezTo>
                  <a:pt x="30" y="216"/>
                  <a:pt x="29" y="216"/>
                  <a:pt x="29" y="217"/>
                </a:cubicBezTo>
                <a:close/>
                <a:moveTo>
                  <a:pt x="55" y="237"/>
                </a:moveTo>
                <a:cubicBezTo>
                  <a:pt x="55" y="236"/>
                  <a:pt x="56" y="236"/>
                  <a:pt x="56" y="235"/>
                </a:cubicBezTo>
                <a:cubicBezTo>
                  <a:pt x="55" y="235"/>
                  <a:pt x="55" y="236"/>
                  <a:pt x="55" y="237"/>
                </a:cubicBezTo>
                <a:close/>
                <a:moveTo>
                  <a:pt x="47" y="231"/>
                </a:moveTo>
                <a:cubicBezTo>
                  <a:pt x="47" y="232"/>
                  <a:pt x="48" y="230"/>
                  <a:pt x="48" y="230"/>
                </a:cubicBezTo>
                <a:cubicBezTo>
                  <a:pt x="47" y="230"/>
                  <a:pt x="47" y="230"/>
                  <a:pt x="47" y="231"/>
                </a:cubicBezTo>
                <a:close/>
                <a:moveTo>
                  <a:pt x="61" y="240"/>
                </a:moveTo>
                <a:cubicBezTo>
                  <a:pt x="62" y="240"/>
                  <a:pt x="61" y="240"/>
                  <a:pt x="61" y="239"/>
                </a:cubicBezTo>
                <a:cubicBezTo>
                  <a:pt x="61" y="240"/>
                  <a:pt x="61" y="240"/>
                  <a:pt x="61" y="240"/>
                </a:cubicBezTo>
                <a:close/>
                <a:moveTo>
                  <a:pt x="34" y="223"/>
                </a:moveTo>
                <a:cubicBezTo>
                  <a:pt x="34" y="222"/>
                  <a:pt x="35" y="222"/>
                  <a:pt x="35" y="221"/>
                </a:cubicBezTo>
                <a:cubicBezTo>
                  <a:pt x="34" y="221"/>
                  <a:pt x="33" y="222"/>
                  <a:pt x="34" y="223"/>
                </a:cubicBezTo>
                <a:close/>
                <a:moveTo>
                  <a:pt x="26" y="217"/>
                </a:moveTo>
                <a:cubicBezTo>
                  <a:pt x="26" y="217"/>
                  <a:pt x="27" y="217"/>
                  <a:pt x="26" y="216"/>
                </a:cubicBezTo>
                <a:cubicBezTo>
                  <a:pt x="26" y="217"/>
                  <a:pt x="26" y="217"/>
                  <a:pt x="26" y="217"/>
                </a:cubicBezTo>
                <a:close/>
                <a:moveTo>
                  <a:pt x="32" y="222"/>
                </a:moveTo>
                <a:cubicBezTo>
                  <a:pt x="33" y="222"/>
                  <a:pt x="33" y="222"/>
                  <a:pt x="33" y="221"/>
                </a:cubicBezTo>
                <a:cubicBezTo>
                  <a:pt x="32" y="221"/>
                  <a:pt x="32" y="222"/>
                  <a:pt x="32" y="222"/>
                </a:cubicBezTo>
                <a:close/>
                <a:moveTo>
                  <a:pt x="27" y="218"/>
                </a:moveTo>
                <a:cubicBezTo>
                  <a:pt x="27" y="219"/>
                  <a:pt x="26" y="220"/>
                  <a:pt x="27" y="221"/>
                </a:cubicBezTo>
                <a:cubicBezTo>
                  <a:pt x="27" y="220"/>
                  <a:pt x="27" y="220"/>
                  <a:pt x="28" y="219"/>
                </a:cubicBezTo>
                <a:cubicBezTo>
                  <a:pt x="28" y="219"/>
                  <a:pt x="28" y="218"/>
                  <a:pt x="27" y="218"/>
                </a:cubicBezTo>
                <a:close/>
                <a:moveTo>
                  <a:pt x="32" y="225"/>
                </a:moveTo>
                <a:cubicBezTo>
                  <a:pt x="33" y="224"/>
                  <a:pt x="33" y="224"/>
                  <a:pt x="34" y="223"/>
                </a:cubicBezTo>
                <a:cubicBezTo>
                  <a:pt x="33" y="223"/>
                  <a:pt x="33" y="223"/>
                  <a:pt x="33" y="223"/>
                </a:cubicBezTo>
                <a:cubicBezTo>
                  <a:pt x="32" y="223"/>
                  <a:pt x="32" y="224"/>
                  <a:pt x="32" y="225"/>
                </a:cubicBezTo>
                <a:close/>
                <a:moveTo>
                  <a:pt x="23" y="221"/>
                </a:moveTo>
                <a:cubicBezTo>
                  <a:pt x="24" y="220"/>
                  <a:pt x="25" y="219"/>
                  <a:pt x="26" y="217"/>
                </a:cubicBezTo>
                <a:cubicBezTo>
                  <a:pt x="25" y="219"/>
                  <a:pt x="24" y="220"/>
                  <a:pt x="23" y="221"/>
                </a:cubicBezTo>
                <a:close/>
                <a:moveTo>
                  <a:pt x="57" y="242"/>
                </a:moveTo>
                <a:cubicBezTo>
                  <a:pt x="58" y="243"/>
                  <a:pt x="58" y="243"/>
                  <a:pt x="58" y="243"/>
                </a:cubicBezTo>
                <a:cubicBezTo>
                  <a:pt x="59" y="243"/>
                  <a:pt x="58" y="242"/>
                  <a:pt x="58" y="241"/>
                </a:cubicBezTo>
                <a:lnTo>
                  <a:pt x="57" y="242"/>
                </a:lnTo>
                <a:close/>
                <a:moveTo>
                  <a:pt x="25" y="220"/>
                </a:moveTo>
                <a:cubicBezTo>
                  <a:pt x="26" y="220"/>
                  <a:pt x="26" y="219"/>
                  <a:pt x="26" y="218"/>
                </a:cubicBezTo>
                <a:cubicBezTo>
                  <a:pt x="26" y="218"/>
                  <a:pt x="25" y="219"/>
                  <a:pt x="25" y="220"/>
                </a:cubicBezTo>
                <a:close/>
                <a:moveTo>
                  <a:pt x="44" y="234"/>
                </a:moveTo>
                <a:cubicBezTo>
                  <a:pt x="44" y="234"/>
                  <a:pt x="45" y="233"/>
                  <a:pt x="45" y="233"/>
                </a:cubicBezTo>
                <a:cubicBezTo>
                  <a:pt x="44" y="233"/>
                  <a:pt x="43" y="233"/>
                  <a:pt x="44" y="234"/>
                </a:cubicBezTo>
                <a:close/>
                <a:moveTo>
                  <a:pt x="49" y="243"/>
                </a:moveTo>
                <a:cubicBezTo>
                  <a:pt x="50" y="242"/>
                  <a:pt x="52" y="240"/>
                  <a:pt x="52" y="239"/>
                </a:cubicBezTo>
                <a:cubicBezTo>
                  <a:pt x="51" y="241"/>
                  <a:pt x="49" y="241"/>
                  <a:pt x="49" y="243"/>
                </a:cubicBezTo>
                <a:close/>
                <a:moveTo>
                  <a:pt x="31" y="225"/>
                </a:moveTo>
                <a:cubicBezTo>
                  <a:pt x="32" y="225"/>
                  <a:pt x="31" y="226"/>
                  <a:pt x="31" y="226"/>
                </a:cubicBezTo>
                <a:cubicBezTo>
                  <a:pt x="32" y="226"/>
                  <a:pt x="32" y="226"/>
                  <a:pt x="32" y="225"/>
                </a:cubicBezTo>
                <a:cubicBezTo>
                  <a:pt x="32" y="225"/>
                  <a:pt x="32" y="225"/>
                  <a:pt x="31" y="225"/>
                </a:cubicBezTo>
                <a:close/>
                <a:moveTo>
                  <a:pt x="42" y="242"/>
                </a:moveTo>
                <a:cubicBezTo>
                  <a:pt x="43" y="241"/>
                  <a:pt x="45" y="239"/>
                  <a:pt x="46" y="236"/>
                </a:cubicBezTo>
                <a:cubicBezTo>
                  <a:pt x="46" y="237"/>
                  <a:pt x="46" y="238"/>
                  <a:pt x="47" y="237"/>
                </a:cubicBezTo>
                <a:cubicBezTo>
                  <a:pt x="47" y="236"/>
                  <a:pt x="46" y="236"/>
                  <a:pt x="46" y="235"/>
                </a:cubicBezTo>
                <a:cubicBezTo>
                  <a:pt x="45" y="238"/>
                  <a:pt x="42" y="240"/>
                  <a:pt x="42" y="242"/>
                </a:cubicBezTo>
                <a:close/>
                <a:moveTo>
                  <a:pt x="23" y="220"/>
                </a:moveTo>
                <a:cubicBezTo>
                  <a:pt x="23" y="220"/>
                  <a:pt x="22" y="220"/>
                  <a:pt x="23" y="219"/>
                </a:cubicBezTo>
                <a:cubicBezTo>
                  <a:pt x="22" y="219"/>
                  <a:pt x="22" y="219"/>
                  <a:pt x="22" y="219"/>
                </a:cubicBezTo>
                <a:cubicBezTo>
                  <a:pt x="22" y="219"/>
                  <a:pt x="22" y="221"/>
                  <a:pt x="23" y="220"/>
                </a:cubicBezTo>
                <a:close/>
                <a:moveTo>
                  <a:pt x="30" y="227"/>
                </a:moveTo>
                <a:cubicBezTo>
                  <a:pt x="30" y="227"/>
                  <a:pt x="30" y="227"/>
                  <a:pt x="31" y="228"/>
                </a:cubicBezTo>
                <a:cubicBezTo>
                  <a:pt x="31" y="227"/>
                  <a:pt x="31" y="227"/>
                  <a:pt x="31" y="227"/>
                </a:cubicBezTo>
                <a:cubicBezTo>
                  <a:pt x="31" y="226"/>
                  <a:pt x="32" y="227"/>
                  <a:pt x="31" y="226"/>
                </a:cubicBezTo>
                <a:cubicBezTo>
                  <a:pt x="31" y="226"/>
                  <a:pt x="31" y="226"/>
                  <a:pt x="30" y="227"/>
                </a:cubicBezTo>
                <a:close/>
                <a:moveTo>
                  <a:pt x="31" y="230"/>
                </a:moveTo>
                <a:cubicBezTo>
                  <a:pt x="32" y="229"/>
                  <a:pt x="33" y="228"/>
                  <a:pt x="33" y="228"/>
                </a:cubicBezTo>
                <a:cubicBezTo>
                  <a:pt x="32" y="228"/>
                  <a:pt x="31" y="229"/>
                  <a:pt x="31" y="230"/>
                </a:cubicBezTo>
                <a:close/>
                <a:moveTo>
                  <a:pt x="57" y="246"/>
                </a:moveTo>
                <a:cubicBezTo>
                  <a:pt x="57" y="246"/>
                  <a:pt x="57" y="246"/>
                  <a:pt x="58" y="246"/>
                </a:cubicBezTo>
                <a:cubicBezTo>
                  <a:pt x="57" y="246"/>
                  <a:pt x="57" y="246"/>
                  <a:pt x="57" y="246"/>
                </a:cubicBezTo>
                <a:close/>
                <a:moveTo>
                  <a:pt x="21" y="224"/>
                </a:moveTo>
                <a:cubicBezTo>
                  <a:pt x="22" y="224"/>
                  <a:pt x="22" y="223"/>
                  <a:pt x="22" y="223"/>
                </a:cubicBezTo>
                <a:cubicBezTo>
                  <a:pt x="22" y="223"/>
                  <a:pt x="21" y="224"/>
                  <a:pt x="21" y="224"/>
                </a:cubicBezTo>
                <a:close/>
                <a:moveTo>
                  <a:pt x="52" y="249"/>
                </a:moveTo>
                <a:cubicBezTo>
                  <a:pt x="52" y="249"/>
                  <a:pt x="52" y="249"/>
                  <a:pt x="51" y="249"/>
                </a:cubicBezTo>
                <a:cubicBezTo>
                  <a:pt x="52" y="250"/>
                  <a:pt x="52" y="249"/>
                  <a:pt x="52" y="250"/>
                </a:cubicBezTo>
                <a:cubicBezTo>
                  <a:pt x="53" y="248"/>
                  <a:pt x="53" y="248"/>
                  <a:pt x="54" y="247"/>
                </a:cubicBezTo>
                <a:cubicBezTo>
                  <a:pt x="53" y="247"/>
                  <a:pt x="52" y="248"/>
                  <a:pt x="52" y="249"/>
                </a:cubicBezTo>
                <a:close/>
                <a:moveTo>
                  <a:pt x="29" y="230"/>
                </a:moveTo>
                <a:cubicBezTo>
                  <a:pt x="29" y="230"/>
                  <a:pt x="29" y="230"/>
                  <a:pt x="29" y="230"/>
                </a:cubicBezTo>
                <a:cubicBezTo>
                  <a:pt x="29" y="229"/>
                  <a:pt x="28" y="230"/>
                  <a:pt x="29" y="230"/>
                </a:cubicBezTo>
                <a:close/>
                <a:moveTo>
                  <a:pt x="54" y="249"/>
                </a:moveTo>
                <a:cubicBezTo>
                  <a:pt x="55" y="250"/>
                  <a:pt x="54" y="251"/>
                  <a:pt x="55" y="250"/>
                </a:cubicBezTo>
                <a:cubicBezTo>
                  <a:pt x="56" y="251"/>
                  <a:pt x="55" y="250"/>
                  <a:pt x="55" y="251"/>
                </a:cubicBezTo>
                <a:cubicBezTo>
                  <a:pt x="56" y="251"/>
                  <a:pt x="56" y="250"/>
                  <a:pt x="56" y="250"/>
                </a:cubicBezTo>
                <a:cubicBezTo>
                  <a:pt x="55" y="249"/>
                  <a:pt x="55" y="249"/>
                  <a:pt x="54" y="249"/>
                </a:cubicBezTo>
                <a:close/>
                <a:moveTo>
                  <a:pt x="47" y="245"/>
                </a:moveTo>
                <a:cubicBezTo>
                  <a:pt x="47" y="246"/>
                  <a:pt x="46" y="246"/>
                  <a:pt x="47" y="246"/>
                </a:cubicBezTo>
                <a:cubicBezTo>
                  <a:pt x="48" y="245"/>
                  <a:pt x="48" y="245"/>
                  <a:pt x="48" y="245"/>
                </a:cubicBezTo>
                <a:cubicBezTo>
                  <a:pt x="48" y="245"/>
                  <a:pt x="47" y="245"/>
                  <a:pt x="47" y="245"/>
                </a:cubicBezTo>
                <a:close/>
                <a:moveTo>
                  <a:pt x="28" y="231"/>
                </a:moveTo>
                <a:cubicBezTo>
                  <a:pt x="28" y="232"/>
                  <a:pt x="27" y="232"/>
                  <a:pt x="27" y="233"/>
                </a:cubicBezTo>
                <a:cubicBezTo>
                  <a:pt x="28" y="232"/>
                  <a:pt x="28" y="231"/>
                  <a:pt x="28" y="231"/>
                </a:cubicBezTo>
                <a:cubicBezTo>
                  <a:pt x="28" y="231"/>
                  <a:pt x="28" y="230"/>
                  <a:pt x="28" y="231"/>
                </a:cubicBezTo>
                <a:close/>
                <a:moveTo>
                  <a:pt x="28" y="235"/>
                </a:moveTo>
                <a:cubicBezTo>
                  <a:pt x="29" y="234"/>
                  <a:pt x="30" y="233"/>
                  <a:pt x="29" y="232"/>
                </a:cubicBezTo>
                <a:cubicBezTo>
                  <a:pt x="29" y="233"/>
                  <a:pt x="29" y="234"/>
                  <a:pt x="28" y="235"/>
                </a:cubicBezTo>
                <a:close/>
                <a:moveTo>
                  <a:pt x="48" y="247"/>
                </a:moveTo>
                <a:cubicBezTo>
                  <a:pt x="48" y="248"/>
                  <a:pt x="49" y="248"/>
                  <a:pt x="49" y="248"/>
                </a:cubicBezTo>
                <a:cubicBezTo>
                  <a:pt x="49" y="248"/>
                  <a:pt x="49" y="248"/>
                  <a:pt x="49" y="248"/>
                </a:cubicBezTo>
                <a:cubicBezTo>
                  <a:pt x="49" y="248"/>
                  <a:pt x="49" y="247"/>
                  <a:pt x="48" y="247"/>
                </a:cubicBezTo>
                <a:close/>
                <a:moveTo>
                  <a:pt x="17" y="226"/>
                </a:moveTo>
                <a:cubicBezTo>
                  <a:pt x="17" y="226"/>
                  <a:pt x="17" y="227"/>
                  <a:pt x="17" y="227"/>
                </a:cubicBezTo>
                <a:cubicBezTo>
                  <a:pt x="17" y="226"/>
                  <a:pt x="18" y="227"/>
                  <a:pt x="18" y="227"/>
                </a:cubicBezTo>
                <a:cubicBezTo>
                  <a:pt x="18" y="226"/>
                  <a:pt x="17" y="226"/>
                  <a:pt x="17" y="225"/>
                </a:cubicBezTo>
                <a:lnTo>
                  <a:pt x="17" y="226"/>
                </a:lnTo>
                <a:close/>
                <a:moveTo>
                  <a:pt x="41" y="244"/>
                </a:moveTo>
                <a:cubicBezTo>
                  <a:pt x="41" y="244"/>
                  <a:pt x="42" y="243"/>
                  <a:pt x="41" y="243"/>
                </a:cubicBezTo>
                <a:cubicBezTo>
                  <a:pt x="40" y="245"/>
                  <a:pt x="39" y="245"/>
                  <a:pt x="41" y="244"/>
                </a:cubicBezTo>
                <a:close/>
                <a:moveTo>
                  <a:pt x="50" y="252"/>
                </a:moveTo>
                <a:cubicBezTo>
                  <a:pt x="50" y="251"/>
                  <a:pt x="51" y="252"/>
                  <a:pt x="51" y="252"/>
                </a:cubicBezTo>
                <a:cubicBezTo>
                  <a:pt x="50" y="252"/>
                  <a:pt x="51" y="251"/>
                  <a:pt x="51" y="250"/>
                </a:cubicBezTo>
                <a:cubicBezTo>
                  <a:pt x="51" y="252"/>
                  <a:pt x="49" y="251"/>
                  <a:pt x="50" y="252"/>
                </a:cubicBezTo>
                <a:close/>
                <a:moveTo>
                  <a:pt x="42" y="245"/>
                </a:moveTo>
                <a:cubicBezTo>
                  <a:pt x="42" y="246"/>
                  <a:pt x="42" y="246"/>
                  <a:pt x="43" y="246"/>
                </a:cubicBezTo>
                <a:cubicBezTo>
                  <a:pt x="43" y="245"/>
                  <a:pt x="42" y="245"/>
                  <a:pt x="42" y="245"/>
                </a:cubicBezTo>
                <a:close/>
                <a:moveTo>
                  <a:pt x="53" y="255"/>
                </a:moveTo>
                <a:cubicBezTo>
                  <a:pt x="53" y="254"/>
                  <a:pt x="54" y="254"/>
                  <a:pt x="53" y="253"/>
                </a:cubicBezTo>
                <a:cubicBezTo>
                  <a:pt x="53" y="254"/>
                  <a:pt x="52" y="254"/>
                  <a:pt x="53" y="255"/>
                </a:cubicBezTo>
                <a:close/>
                <a:moveTo>
                  <a:pt x="40" y="247"/>
                </a:moveTo>
                <a:cubicBezTo>
                  <a:pt x="41" y="247"/>
                  <a:pt x="42" y="246"/>
                  <a:pt x="41" y="246"/>
                </a:cubicBezTo>
                <a:lnTo>
                  <a:pt x="40" y="247"/>
                </a:lnTo>
                <a:close/>
                <a:moveTo>
                  <a:pt x="43" y="248"/>
                </a:moveTo>
                <a:cubicBezTo>
                  <a:pt x="44" y="249"/>
                  <a:pt x="44" y="249"/>
                  <a:pt x="44" y="249"/>
                </a:cubicBezTo>
                <a:cubicBezTo>
                  <a:pt x="44" y="248"/>
                  <a:pt x="43" y="248"/>
                  <a:pt x="43" y="248"/>
                </a:cubicBezTo>
                <a:close/>
                <a:moveTo>
                  <a:pt x="15" y="234"/>
                </a:moveTo>
                <a:cubicBezTo>
                  <a:pt x="15" y="233"/>
                  <a:pt x="15" y="233"/>
                  <a:pt x="15" y="232"/>
                </a:cubicBezTo>
                <a:cubicBezTo>
                  <a:pt x="15" y="233"/>
                  <a:pt x="15" y="233"/>
                  <a:pt x="15" y="233"/>
                </a:cubicBezTo>
                <a:cubicBezTo>
                  <a:pt x="16" y="234"/>
                  <a:pt x="16" y="234"/>
                  <a:pt x="16" y="234"/>
                </a:cubicBezTo>
                <a:cubicBezTo>
                  <a:pt x="17" y="232"/>
                  <a:pt x="17" y="233"/>
                  <a:pt x="18" y="231"/>
                </a:cubicBezTo>
                <a:cubicBezTo>
                  <a:pt x="18" y="231"/>
                  <a:pt x="17" y="231"/>
                  <a:pt x="17" y="230"/>
                </a:cubicBezTo>
                <a:cubicBezTo>
                  <a:pt x="17" y="230"/>
                  <a:pt x="17" y="231"/>
                  <a:pt x="17" y="230"/>
                </a:cubicBezTo>
                <a:cubicBezTo>
                  <a:pt x="17" y="232"/>
                  <a:pt x="16" y="232"/>
                  <a:pt x="15" y="234"/>
                </a:cubicBezTo>
                <a:close/>
                <a:moveTo>
                  <a:pt x="51" y="255"/>
                </a:moveTo>
                <a:cubicBezTo>
                  <a:pt x="51" y="256"/>
                  <a:pt x="50" y="257"/>
                  <a:pt x="51" y="257"/>
                </a:cubicBezTo>
                <a:cubicBezTo>
                  <a:pt x="51" y="256"/>
                  <a:pt x="52" y="256"/>
                  <a:pt x="52" y="255"/>
                </a:cubicBezTo>
                <a:cubicBezTo>
                  <a:pt x="51" y="255"/>
                  <a:pt x="51" y="255"/>
                  <a:pt x="51" y="255"/>
                </a:cubicBezTo>
                <a:close/>
                <a:moveTo>
                  <a:pt x="20" y="235"/>
                </a:moveTo>
                <a:cubicBezTo>
                  <a:pt x="19" y="235"/>
                  <a:pt x="19" y="236"/>
                  <a:pt x="19" y="236"/>
                </a:cubicBezTo>
                <a:cubicBezTo>
                  <a:pt x="20" y="236"/>
                  <a:pt x="20" y="236"/>
                  <a:pt x="20" y="236"/>
                </a:cubicBezTo>
                <a:cubicBezTo>
                  <a:pt x="20" y="236"/>
                  <a:pt x="21" y="235"/>
                  <a:pt x="21" y="235"/>
                </a:cubicBezTo>
                <a:cubicBezTo>
                  <a:pt x="20" y="235"/>
                  <a:pt x="20" y="236"/>
                  <a:pt x="20" y="235"/>
                </a:cubicBezTo>
                <a:close/>
                <a:moveTo>
                  <a:pt x="21" y="238"/>
                </a:moveTo>
                <a:cubicBezTo>
                  <a:pt x="21" y="237"/>
                  <a:pt x="22" y="237"/>
                  <a:pt x="22" y="236"/>
                </a:cubicBezTo>
                <a:cubicBezTo>
                  <a:pt x="21" y="236"/>
                  <a:pt x="21" y="237"/>
                  <a:pt x="21" y="238"/>
                </a:cubicBezTo>
                <a:close/>
                <a:moveTo>
                  <a:pt x="17" y="236"/>
                </a:moveTo>
                <a:cubicBezTo>
                  <a:pt x="18" y="236"/>
                  <a:pt x="18" y="235"/>
                  <a:pt x="18" y="235"/>
                </a:cubicBezTo>
                <a:cubicBezTo>
                  <a:pt x="18" y="235"/>
                  <a:pt x="17" y="236"/>
                  <a:pt x="17" y="236"/>
                </a:cubicBezTo>
                <a:close/>
                <a:moveTo>
                  <a:pt x="23" y="243"/>
                </a:moveTo>
                <a:cubicBezTo>
                  <a:pt x="24" y="243"/>
                  <a:pt x="25" y="241"/>
                  <a:pt x="26" y="240"/>
                </a:cubicBezTo>
                <a:cubicBezTo>
                  <a:pt x="25" y="240"/>
                  <a:pt x="25" y="240"/>
                  <a:pt x="25" y="240"/>
                </a:cubicBezTo>
                <a:cubicBezTo>
                  <a:pt x="24" y="241"/>
                  <a:pt x="24" y="242"/>
                  <a:pt x="23" y="243"/>
                </a:cubicBezTo>
                <a:close/>
                <a:moveTo>
                  <a:pt x="17" y="238"/>
                </a:moveTo>
                <a:cubicBezTo>
                  <a:pt x="17" y="237"/>
                  <a:pt x="18" y="237"/>
                  <a:pt x="18" y="236"/>
                </a:cubicBezTo>
                <a:cubicBezTo>
                  <a:pt x="17" y="236"/>
                  <a:pt x="16" y="237"/>
                  <a:pt x="17" y="238"/>
                </a:cubicBezTo>
                <a:close/>
                <a:moveTo>
                  <a:pt x="35" y="251"/>
                </a:moveTo>
                <a:cubicBezTo>
                  <a:pt x="35" y="252"/>
                  <a:pt x="36" y="250"/>
                  <a:pt x="36" y="250"/>
                </a:cubicBezTo>
                <a:lnTo>
                  <a:pt x="35" y="251"/>
                </a:lnTo>
                <a:close/>
                <a:moveTo>
                  <a:pt x="38" y="255"/>
                </a:moveTo>
                <a:cubicBezTo>
                  <a:pt x="39" y="254"/>
                  <a:pt x="39" y="254"/>
                  <a:pt x="39" y="254"/>
                </a:cubicBezTo>
                <a:cubicBezTo>
                  <a:pt x="39" y="254"/>
                  <a:pt x="38" y="254"/>
                  <a:pt x="38" y="255"/>
                </a:cubicBezTo>
                <a:close/>
                <a:moveTo>
                  <a:pt x="12" y="236"/>
                </a:moveTo>
                <a:cubicBezTo>
                  <a:pt x="12" y="236"/>
                  <a:pt x="12" y="237"/>
                  <a:pt x="12" y="237"/>
                </a:cubicBezTo>
                <a:cubicBezTo>
                  <a:pt x="13" y="236"/>
                  <a:pt x="13" y="236"/>
                  <a:pt x="13" y="236"/>
                </a:cubicBezTo>
                <a:cubicBezTo>
                  <a:pt x="13" y="236"/>
                  <a:pt x="12" y="236"/>
                  <a:pt x="12" y="236"/>
                </a:cubicBezTo>
                <a:close/>
                <a:moveTo>
                  <a:pt x="38" y="253"/>
                </a:moveTo>
                <a:cubicBezTo>
                  <a:pt x="36" y="252"/>
                  <a:pt x="36" y="252"/>
                  <a:pt x="36" y="252"/>
                </a:cubicBezTo>
                <a:cubicBezTo>
                  <a:pt x="36" y="253"/>
                  <a:pt x="37" y="254"/>
                  <a:pt x="38" y="253"/>
                </a:cubicBezTo>
                <a:close/>
                <a:moveTo>
                  <a:pt x="12" y="239"/>
                </a:moveTo>
                <a:cubicBezTo>
                  <a:pt x="13" y="238"/>
                  <a:pt x="13" y="238"/>
                  <a:pt x="13" y="238"/>
                </a:cubicBezTo>
                <a:cubicBezTo>
                  <a:pt x="13" y="238"/>
                  <a:pt x="13" y="239"/>
                  <a:pt x="13" y="238"/>
                </a:cubicBezTo>
                <a:cubicBezTo>
                  <a:pt x="12" y="238"/>
                  <a:pt x="14" y="237"/>
                  <a:pt x="13" y="237"/>
                </a:cubicBezTo>
                <a:cubicBezTo>
                  <a:pt x="12" y="237"/>
                  <a:pt x="12" y="238"/>
                  <a:pt x="12" y="239"/>
                </a:cubicBezTo>
                <a:close/>
                <a:moveTo>
                  <a:pt x="35" y="256"/>
                </a:moveTo>
                <a:cubicBezTo>
                  <a:pt x="35" y="256"/>
                  <a:pt x="36" y="257"/>
                  <a:pt x="36" y="257"/>
                </a:cubicBezTo>
                <a:cubicBezTo>
                  <a:pt x="36" y="256"/>
                  <a:pt x="35" y="256"/>
                  <a:pt x="35" y="256"/>
                </a:cubicBezTo>
                <a:close/>
                <a:moveTo>
                  <a:pt x="27" y="255"/>
                </a:moveTo>
                <a:cubicBezTo>
                  <a:pt x="27" y="255"/>
                  <a:pt x="28" y="254"/>
                  <a:pt x="28" y="254"/>
                </a:cubicBezTo>
                <a:cubicBezTo>
                  <a:pt x="27" y="254"/>
                  <a:pt x="27" y="254"/>
                  <a:pt x="27" y="255"/>
                </a:cubicBezTo>
                <a:close/>
                <a:moveTo>
                  <a:pt x="8" y="244"/>
                </a:moveTo>
                <a:cubicBezTo>
                  <a:pt x="7" y="244"/>
                  <a:pt x="7" y="244"/>
                  <a:pt x="7" y="244"/>
                </a:cubicBezTo>
                <a:cubicBezTo>
                  <a:pt x="8" y="245"/>
                  <a:pt x="8" y="243"/>
                  <a:pt x="7" y="243"/>
                </a:cubicBezTo>
                <a:cubicBezTo>
                  <a:pt x="7" y="243"/>
                  <a:pt x="7" y="243"/>
                  <a:pt x="8" y="244"/>
                </a:cubicBezTo>
                <a:close/>
                <a:moveTo>
                  <a:pt x="6" y="247"/>
                </a:moveTo>
                <a:cubicBezTo>
                  <a:pt x="7" y="248"/>
                  <a:pt x="9" y="244"/>
                  <a:pt x="8" y="244"/>
                </a:cubicBezTo>
                <a:cubicBezTo>
                  <a:pt x="7" y="245"/>
                  <a:pt x="7" y="246"/>
                  <a:pt x="6" y="247"/>
                </a:cubicBezTo>
                <a:close/>
                <a:moveTo>
                  <a:pt x="11" y="248"/>
                </a:moveTo>
                <a:cubicBezTo>
                  <a:pt x="12" y="248"/>
                  <a:pt x="12" y="247"/>
                  <a:pt x="11" y="247"/>
                </a:cubicBezTo>
                <a:cubicBezTo>
                  <a:pt x="11" y="247"/>
                  <a:pt x="11" y="248"/>
                  <a:pt x="11" y="248"/>
                </a:cubicBezTo>
                <a:close/>
                <a:moveTo>
                  <a:pt x="32" y="264"/>
                </a:moveTo>
                <a:cubicBezTo>
                  <a:pt x="33" y="264"/>
                  <a:pt x="33" y="264"/>
                  <a:pt x="33" y="263"/>
                </a:cubicBezTo>
                <a:cubicBezTo>
                  <a:pt x="32" y="263"/>
                  <a:pt x="32" y="263"/>
                  <a:pt x="32" y="264"/>
                </a:cubicBezTo>
                <a:close/>
                <a:moveTo>
                  <a:pt x="10" y="250"/>
                </a:moveTo>
                <a:cubicBezTo>
                  <a:pt x="10" y="250"/>
                  <a:pt x="11" y="249"/>
                  <a:pt x="11" y="249"/>
                </a:cubicBezTo>
                <a:cubicBezTo>
                  <a:pt x="10" y="248"/>
                  <a:pt x="10" y="248"/>
                  <a:pt x="10" y="248"/>
                </a:cubicBezTo>
                <a:cubicBezTo>
                  <a:pt x="10" y="249"/>
                  <a:pt x="9" y="249"/>
                  <a:pt x="10" y="250"/>
                </a:cubicBezTo>
                <a:close/>
                <a:moveTo>
                  <a:pt x="7" y="252"/>
                </a:moveTo>
                <a:cubicBezTo>
                  <a:pt x="7" y="251"/>
                  <a:pt x="9" y="249"/>
                  <a:pt x="8" y="248"/>
                </a:cubicBezTo>
                <a:cubicBezTo>
                  <a:pt x="8" y="249"/>
                  <a:pt x="6" y="251"/>
                  <a:pt x="7" y="252"/>
                </a:cubicBezTo>
                <a:close/>
                <a:moveTo>
                  <a:pt x="3" y="247"/>
                </a:moveTo>
                <a:cubicBezTo>
                  <a:pt x="3" y="246"/>
                  <a:pt x="4" y="246"/>
                  <a:pt x="4" y="246"/>
                </a:cubicBezTo>
                <a:cubicBezTo>
                  <a:pt x="3" y="246"/>
                  <a:pt x="2" y="246"/>
                  <a:pt x="3" y="247"/>
                </a:cubicBezTo>
                <a:close/>
                <a:moveTo>
                  <a:pt x="0" y="255"/>
                </a:moveTo>
                <a:cubicBezTo>
                  <a:pt x="1" y="253"/>
                  <a:pt x="3" y="253"/>
                  <a:pt x="2" y="251"/>
                </a:cubicBezTo>
                <a:cubicBezTo>
                  <a:pt x="2" y="253"/>
                  <a:pt x="0" y="254"/>
                  <a:pt x="0" y="255"/>
                </a:cubicBezTo>
                <a:close/>
                <a:moveTo>
                  <a:pt x="30" y="271"/>
                </a:moveTo>
                <a:cubicBezTo>
                  <a:pt x="30" y="271"/>
                  <a:pt x="31" y="271"/>
                  <a:pt x="31" y="271"/>
                </a:cubicBezTo>
                <a:cubicBezTo>
                  <a:pt x="31" y="271"/>
                  <a:pt x="30" y="270"/>
                  <a:pt x="30" y="271"/>
                </a:cubicBezTo>
                <a:close/>
                <a:moveTo>
                  <a:pt x="34" y="274"/>
                </a:moveTo>
                <a:cubicBezTo>
                  <a:pt x="35" y="275"/>
                  <a:pt x="34" y="275"/>
                  <a:pt x="35" y="275"/>
                </a:cubicBezTo>
                <a:cubicBezTo>
                  <a:pt x="36" y="275"/>
                  <a:pt x="35" y="275"/>
                  <a:pt x="35" y="274"/>
                </a:cubicBezTo>
                <a:cubicBezTo>
                  <a:pt x="35" y="274"/>
                  <a:pt x="35" y="274"/>
                  <a:pt x="34" y="274"/>
                </a:cubicBezTo>
                <a:close/>
                <a:moveTo>
                  <a:pt x="3" y="254"/>
                </a:moveTo>
                <a:cubicBezTo>
                  <a:pt x="2" y="254"/>
                  <a:pt x="2" y="254"/>
                  <a:pt x="2" y="253"/>
                </a:cubicBezTo>
                <a:cubicBezTo>
                  <a:pt x="2" y="254"/>
                  <a:pt x="2" y="254"/>
                  <a:pt x="2" y="254"/>
                </a:cubicBezTo>
                <a:cubicBezTo>
                  <a:pt x="2" y="254"/>
                  <a:pt x="4" y="254"/>
                  <a:pt x="3" y="253"/>
                </a:cubicBezTo>
                <a:lnTo>
                  <a:pt x="3" y="254"/>
                </a:lnTo>
                <a:close/>
                <a:moveTo>
                  <a:pt x="27" y="271"/>
                </a:moveTo>
                <a:cubicBezTo>
                  <a:pt x="27" y="271"/>
                  <a:pt x="27" y="272"/>
                  <a:pt x="28" y="271"/>
                </a:cubicBezTo>
                <a:cubicBezTo>
                  <a:pt x="28" y="271"/>
                  <a:pt x="27" y="270"/>
                  <a:pt x="27" y="271"/>
                </a:cubicBezTo>
                <a:close/>
                <a:moveTo>
                  <a:pt x="31" y="278"/>
                </a:moveTo>
                <a:cubicBezTo>
                  <a:pt x="31" y="277"/>
                  <a:pt x="30" y="277"/>
                  <a:pt x="30" y="276"/>
                </a:cubicBezTo>
                <a:cubicBezTo>
                  <a:pt x="30" y="277"/>
                  <a:pt x="31" y="277"/>
                  <a:pt x="31" y="278"/>
                </a:cubicBezTo>
                <a:close/>
                <a:moveTo>
                  <a:pt x="31" y="281"/>
                </a:moveTo>
                <a:cubicBezTo>
                  <a:pt x="32" y="281"/>
                  <a:pt x="32" y="281"/>
                  <a:pt x="32" y="281"/>
                </a:cubicBezTo>
                <a:cubicBezTo>
                  <a:pt x="32" y="280"/>
                  <a:pt x="32" y="280"/>
                  <a:pt x="33" y="280"/>
                </a:cubicBezTo>
                <a:cubicBezTo>
                  <a:pt x="33" y="280"/>
                  <a:pt x="33" y="279"/>
                  <a:pt x="33" y="279"/>
                </a:cubicBezTo>
                <a:cubicBezTo>
                  <a:pt x="32" y="280"/>
                  <a:pt x="32" y="281"/>
                  <a:pt x="31" y="281"/>
                </a:cubicBezTo>
                <a:close/>
                <a:moveTo>
                  <a:pt x="782" y="255"/>
                </a:moveTo>
                <a:cubicBezTo>
                  <a:pt x="781" y="255"/>
                  <a:pt x="779" y="253"/>
                  <a:pt x="779" y="256"/>
                </a:cubicBezTo>
                <a:cubicBezTo>
                  <a:pt x="781" y="259"/>
                  <a:pt x="782" y="261"/>
                  <a:pt x="783" y="263"/>
                </a:cubicBezTo>
                <a:cubicBezTo>
                  <a:pt x="781" y="263"/>
                  <a:pt x="777" y="259"/>
                  <a:pt x="774" y="258"/>
                </a:cubicBezTo>
                <a:cubicBezTo>
                  <a:pt x="775" y="259"/>
                  <a:pt x="777" y="263"/>
                  <a:pt x="778" y="264"/>
                </a:cubicBezTo>
                <a:cubicBezTo>
                  <a:pt x="779" y="267"/>
                  <a:pt x="779" y="268"/>
                  <a:pt x="780" y="271"/>
                </a:cubicBezTo>
                <a:cubicBezTo>
                  <a:pt x="779" y="271"/>
                  <a:pt x="779" y="271"/>
                  <a:pt x="779" y="272"/>
                </a:cubicBezTo>
                <a:cubicBezTo>
                  <a:pt x="776" y="269"/>
                  <a:pt x="775" y="267"/>
                  <a:pt x="772" y="264"/>
                </a:cubicBezTo>
                <a:cubicBezTo>
                  <a:pt x="771" y="262"/>
                  <a:pt x="772" y="262"/>
                  <a:pt x="771" y="260"/>
                </a:cubicBezTo>
                <a:cubicBezTo>
                  <a:pt x="770" y="259"/>
                  <a:pt x="767" y="254"/>
                  <a:pt x="766" y="252"/>
                </a:cubicBezTo>
                <a:cubicBezTo>
                  <a:pt x="766" y="254"/>
                  <a:pt x="763" y="249"/>
                  <a:pt x="762" y="246"/>
                </a:cubicBezTo>
                <a:cubicBezTo>
                  <a:pt x="763" y="250"/>
                  <a:pt x="761" y="249"/>
                  <a:pt x="764" y="255"/>
                </a:cubicBezTo>
                <a:cubicBezTo>
                  <a:pt x="763" y="252"/>
                  <a:pt x="764" y="254"/>
                  <a:pt x="765" y="256"/>
                </a:cubicBezTo>
                <a:cubicBezTo>
                  <a:pt x="765" y="257"/>
                  <a:pt x="765" y="255"/>
                  <a:pt x="765" y="255"/>
                </a:cubicBezTo>
                <a:cubicBezTo>
                  <a:pt x="766" y="256"/>
                  <a:pt x="766" y="257"/>
                  <a:pt x="766" y="258"/>
                </a:cubicBezTo>
                <a:cubicBezTo>
                  <a:pt x="767" y="259"/>
                  <a:pt x="768" y="260"/>
                  <a:pt x="770" y="260"/>
                </a:cubicBezTo>
                <a:cubicBezTo>
                  <a:pt x="770" y="262"/>
                  <a:pt x="771" y="264"/>
                  <a:pt x="772" y="267"/>
                </a:cubicBezTo>
                <a:cubicBezTo>
                  <a:pt x="771" y="267"/>
                  <a:pt x="768" y="261"/>
                  <a:pt x="769" y="264"/>
                </a:cubicBezTo>
                <a:cubicBezTo>
                  <a:pt x="768" y="262"/>
                  <a:pt x="766" y="259"/>
                  <a:pt x="766" y="260"/>
                </a:cubicBezTo>
                <a:cubicBezTo>
                  <a:pt x="766" y="259"/>
                  <a:pt x="764" y="256"/>
                  <a:pt x="764" y="255"/>
                </a:cubicBezTo>
                <a:cubicBezTo>
                  <a:pt x="763" y="254"/>
                  <a:pt x="762" y="254"/>
                  <a:pt x="761" y="253"/>
                </a:cubicBezTo>
                <a:cubicBezTo>
                  <a:pt x="761" y="252"/>
                  <a:pt x="762" y="253"/>
                  <a:pt x="762" y="252"/>
                </a:cubicBezTo>
                <a:cubicBezTo>
                  <a:pt x="762" y="251"/>
                  <a:pt x="761" y="249"/>
                  <a:pt x="761" y="249"/>
                </a:cubicBezTo>
                <a:cubicBezTo>
                  <a:pt x="757" y="243"/>
                  <a:pt x="757" y="246"/>
                  <a:pt x="752" y="241"/>
                </a:cubicBezTo>
                <a:cubicBezTo>
                  <a:pt x="752" y="241"/>
                  <a:pt x="755" y="244"/>
                  <a:pt x="755" y="245"/>
                </a:cubicBezTo>
                <a:cubicBezTo>
                  <a:pt x="755" y="246"/>
                  <a:pt x="755" y="245"/>
                  <a:pt x="755" y="244"/>
                </a:cubicBezTo>
                <a:cubicBezTo>
                  <a:pt x="755" y="244"/>
                  <a:pt x="755" y="246"/>
                  <a:pt x="756" y="246"/>
                </a:cubicBezTo>
                <a:cubicBezTo>
                  <a:pt x="757" y="248"/>
                  <a:pt x="756" y="247"/>
                  <a:pt x="757" y="249"/>
                </a:cubicBezTo>
                <a:cubicBezTo>
                  <a:pt x="755" y="246"/>
                  <a:pt x="755" y="248"/>
                  <a:pt x="753" y="248"/>
                </a:cubicBezTo>
                <a:cubicBezTo>
                  <a:pt x="752" y="245"/>
                  <a:pt x="751" y="244"/>
                  <a:pt x="750" y="245"/>
                </a:cubicBezTo>
                <a:cubicBezTo>
                  <a:pt x="748" y="242"/>
                  <a:pt x="747" y="243"/>
                  <a:pt x="745" y="239"/>
                </a:cubicBezTo>
                <a:cubicBezTo>
                  <a:pt x="744" y="239"/>
                  <a:pt x="744" y="239"/>
                  <a:pt x="744" y="239"/>
                </a:cubicBezTo>
                <a:cubicBezTo>
                  <a:pt x="743" y="237"/>
                  <a:pt x="741" y="236"/>
                  <a:pt x="739" y="233"/>
                </a:cubicBezTo>
                <a:cubicBezTo>
                  <a:pt x="739" y="232"/>
                  <a:pt x="739" y="231"/>
                  <a:pt x="740" y="231"/>
                </a:cubicBezTo>
                <a:cubicBezTo>
                  <a:pt x="741" y="233"/>
                  <a:pt x="741" y="234"/>
                  <a:pt x="742" y="234"/>
                </a:cubicBezTo>
                <a:cubicBezTo>
                  <a:pt x="742" y="234"/>
                  <a:pt x="741" y="231"/>
                  <a:pt x="743" y="234"/>
                </a:cubicBezTo>
                <a:cubicBezTo>
                  <a:pt x="743" y="233"/>
                  <a:pt x="742" y="232"/>
                  <a:pt x="741" y="231"/>
                </a:cubicBezTo>
                <a:cubicBezTo>
                  <a:pt x="740" y="230"/>
                  <a:pt x="741" y="231"/>
                  <a:pt x="740" y="231"/>
                </a:cubicBezTo>
                <a:cubicBezTo>
                  <a:pt x="739" y="227"/>
                  <a:pt x="737" y="229"/>
                  <a:pt x="736" y="226"/>
                </a:cubicBezTo>
                <a:cubicBezTo>
                  <a:pt x="736" y="227"/>
                  <a:pt x="735" y="226"/>
                  <a:pt x="733" y="224"/>
                </a:cubicBezTo>
                <a:cubicBezTo>
                  <a:pt x="734" y="226"/>
                  <a:pt x="737" y="229"/>
                  <a:pt x="738" y="231"/>
                </a:cubicBezTo>
                <a:cubicBezTo>
                  <a:pt x="735" y="229"/>
                  <a:pt x="728" y="217"/>
                  <a:pt x="726" y="218"/>
                </a:cubicBezTo>
                <a:cubicBezTo>
                  <a:pt x="724" y="215"/>
                  <a:pt x="723" y="213"/>
                  <a:pt x="721" y="210"/>
                </a:cubicBezTo>
                <a:cubicBezTo>
                  <a:pt x="715" y="205"/>
                  <a:pt x="707" y="195"/>
                  <a:pt x="698" y="186"/>
                </a:cubicBezTo>
                <a:cubicBezTo>
                  <a:pt x="698" y="186"/>
                  <a:pt x="701" y="188"/>
                  <a:pt x="700" y="188"/>
                </a:cubicBezTo>
                <a:cubicBezTo>
                  <a:pt x="696" y="184"/>
                  <a:pt x="693" y="182"/>
                  <a:pt x="688" y="177"/>
                </a:cubicBezTo>
                <a:cubicBezTo>
                  <a:pt x="689" y="178"/>
                  <a:pt x="690" y="178"/>
                  <a:pt x="690" y="177"/>
                </a:cubicBezTo>
                <a:cubicBezTo>
                  <a:pt x="689" y="176"/>
                  <a:pt x="689" y="176"/>
                  <a:pt x="689" y="176"/>
                </a:cubicBezTo>
                <a:cubicBezTo>
                  <a:pt x="687" y="174"/>
                  <a:pt x="689" y="177"/>
                  <a:pt x="688" y="177"/>
                </a:cubicBezTo>
                <a:cubicBezTo>
                  <a:pt x="686" y="175"/>
                  <a:pt x="687" y="175"/>
                  <a:pt x="686" y="174"/>
                </a:cubicBezTo>
                <a:cubicBezTo>
                  <a:pt x="684" y="172"/>
                  <a:pt x="686" y="174"/>
                  <a:pt x="684" y="173"/>
                </a:cubicBezTo>
                <a:cubicBezTo>
                  <a:pt x="683" y="172"/>
                  <a:pt x="682" y="169"/>
                  <a:pt x="681" y="170"/>
                </a:cubicBezTo>
                <a:cubicBezTo>
                  <a:pt x="680" y="169"/>
                  <a:pt x="681" y="169"/>
                  <a:pt x="681" y="169"/>
                </a:cubicBezTo>
                <a:cubicBezTo>
                  <a:pt x="680" y="168"/>
                  <a:pt x="679" y="168"/>
                  <a:pt x="678" y="168"/>
                </a:cubicBezTo>
                <a:cubicBezTo>
                  <a:pt x="676" y="165"/>
                  <a:pt x="672" y="163"/>
                  <a:pt x="672" y="161"/>
                </a:cubicBezTo>
                <a:cubicBezTo>
                  <a:pt x="670" y="160"/>
                  <a:pt x="662" y="154"/>
                  <a:pt x="657" y="149"/>
                </a:cubicBezTo>
                <a:cubicBezTo>
                  <a:pt x="660" y="152"/>
                  <a:pt x="654" y="146"/>
                  <a:pt x="654" y="146"/>
                </a:cubicBezTo>
                <a:cubicBezTo>
                  <a:pt x="653" y="145"/>
                  <a:pt x="653" y="145"/>
                  <a:pt x="652" y="145"/>
                </a:cubicBezTo>
                <a:cubicBezTo>
                  <a:pt x="648" y="142"/>
                  <a:pt x="644" y="139"/>
                  <a:pt x="645" y="138"/>
                </a:cubicBezTo>
                <a:cubicBezTo>
                  <a:pt x="641" y="135"/>
                  <a:pt x="641" y="135"/>
                  <a:pt x="641" y="135"/>
                </a:cubicBezTo>
                <a:cubicBezTo>
                  <a:pt x="642" y="137"/>
                  <a:pt x="641" y="136"/>
                  <a:pt x="640" y="136"/>
                </a:cubicBezTo>
                <a:cubicBezTo>
                  <a:pt x="637" y="133"/>
                  <a:pt x="636" y="133"/>
                  <a:pt x="633" y="130"/>
                </a:cubicBezTo>
                <a:cubicBezTo>
                  <a:pt x="633" y="130"/>
                  <a:pt x="632" y="129"/>
                  <a:pt x="633" y="129"/>
                </a:cubicBezTo>
                <a:cubicBezTo>
                  <a:pt x="629" y="126"/>
                  <a:pt x="631" y="129"/>
                  <a:pt x="629" y="128"/>
                </a:cubicBezTo>
                <a:cubicBezTo>
                  <a:pt x="628" y="126"/>
                  <a:pt x="625" y="124"/>
                  <a:pt x="622" y="123"/>
                </a:cubicBezTo>
                <a:cubicBezTo>
                  <a:pt x="626" y="124"/>
                  <a:pt x="620" y="120"/>
                  <a:pt x="618" y="120"/>
                </a:cubicBezTo>
                <a:cubicBezTo>
                  <a:pt x="618" y="120"/>
                  <a:pt x="620" y="122"/>
                  <a:pt x="621" y="122"/>
                </a:cubicBezTo>
                <a:cubicBezTo>
                  <a:pt x="623" y="124"/>
                  <a:pt x="615" y="119"/>
                  <a:pt x="617" y="119"/>
                </a:cubicBezTo>
                <a:cubicBezTo>
                  <a:pt x="614" y="117"/>
                  <a:pt x="614" y="117"/>
                  <a:pt x="614" y="117"/>
                </a:cubicBezTo>
                <a:cubicBezTo>
                  <a:pt x="613" y="116"/>
                  <a:pt x="614" y="118"/>
                  <a:pt x="611" y="116"/>
                </a:cubicBezTo>
                <a:cubicBezTo>
                  <a:pt x="611" y="116"/>
                  <a:pt x="613" y="116"/>
                  <a:pt x="612" y="115"/>
                </a:cubicBezTo>
                <a:cubicBezTo>
                  <a:pt x="610" y="114"/>
                  <a:pt x="612" y="116"/>
                  <a:pt x="610" y="115"/>
                </a:cubicBezTo>
                <a:cubicBezTo>
                  <a:pt x="607" y="112"/>
                  <a:pt x="602" y="111"/>
                  <a:pt x="596" y="106"/>
                </a:cubicBezTo>
                <a:cubicBezTo>
                  <a:pt x="596" y="106"/>
                  <a:pt x="595" y="106"/>
                  <a:pt x="595" y="105"/>
                </a:cubicBezTo>
                <a:cubicBezTo>
                  <a:pt x="594" y="105"/>
                  <a:pt x="594" y="105"/>
                  <a:pt x="594" y="106"/>
                </a:cubicBezTo>
                <a:cubicBezTo>
                  <a:pt x="587" y="101"/>
                  <a:pt x="583" y="99"/>
                  <a:pt x="576" y="95"/>
                </a:cubicBezTo>
                <a:cubicBezTo>
                  <a:pt x="573" y="94"/>
                  <a:pt x="576" y="96"/>
                  <a:pt x="575" y="96"/>
                </a:cubicBezTo>
                <a:cubicBezTo>
                  <a:pt x="575" y="95"/>
                  <a:pt x="571" y="94"/>
                  <a:pt x="571" y="94"/>
                </a:cubicBezTo>
                <a:cubicBezTo>
                  <a:pt x="568" y="92"/>
                  <a:pt x="566" y="90"/>
                  <a:pt x="562" y="88"/>
                </a:cubicBezTo>
                <a:cubicBezTo>
                  <a:pt x="555" y="85"/>
                  <a:pt x="548" y="82"/>
                  <a:pt x="540" y="79"/>
                </a:cubicBezTo>
                <a:cubicBezTo>
                  <a:pt x="540" y="78"/>
                  <a:pt x="540" y="78"/>
                  <a:pt x="540" y="78"/>
                </a:cubicBezTo>
                <a:cubicBezTo>
                  <a:pt x="537" y="77"/>
                  <a:pt x="535" y="76"/>
                  <a:pt x="533" y="75"/>
                </a:cubicBezTo>
                <a:cubicBezTo>
                  <a:pt x="530" y="74"/>
                  <a:pt x="529" y="74"/>
                  <a:pt x="526" y="73"/>
                </a:cubicBezTo>
                <a:cubicBezTo>
                  <a:pt x="526" y="72"/>
                  <a:pt x="526" y="72"/>
                  <a:pt x="526" y="72"/>
                </a:cubicBezTo>
                <a:cubicBezTo>
                  <a:pt x="521" y="71"/>
                  <a:pt x="517" y="70"/>
                  <a:pt x="514" y="68"/>
                </a:cubicBezTo>
                <a:cubicBezTo>
                  <a:pt x="510" y="68"/>
                  <a:pt x="504" y="65"/>
                  <a:pt x="502" y="64"/>
                </a:cubicBezTo>
                <a:cubicBezTo>
                  <a:pt x="500" y="63"/>
                  <a:pt x="502" y="65"/>
                  <a:pt x="502" y="65"/>
                </a:cubicBezTo>
                <a:cubicBezTo>
                  <a:pt x="497" y="64"/>
                  <a:pt x="493" y="62"/>
                  <a:pt x="488" y="60"/>
                </a:cubicBezTo>
                <a:cubicBezTo>
                  <a:pt x="485" y="60"/>
                  <a:pt x="481" y="60"/>
                  <a:pt x="480" y="59"/>
                </a:cubicBezTo>
                <a:cubicBezTo>
                  <a:pt x="483" y="59"/>
                  <a:pt x="485" y="60"/>
                  <a:pt x="484" y="59"/>
                </a:cubicBezTo>
                <a:cubicBezTo>
                  <a:pt x="482" y="58"/>
                  <a:pt x="480" y="59"/>
                  <a:pt x="480" y="58"/>
                </a:cubicBezTo>
                <a:cubicBezTo>
                  <a:pt x="479" y="58"/>
                  <a:pt x="479" y="58"/>
                  <a:pt x="479" y="59"/>
                </a:cubicBezTo>
                <a:cubicBezTo>
                  <a:pt x="474" y="58"/>
                  <a:pt x="470" y="57"/>
                  <a:pt x="468" y="56"/>
                </a:cubicBezTo>
                <a:cubicBezTo>
                  <a:pt x="466" y="56"/>
                  <a:pt x="469" y="57"/>
                  <a:pt x="464" y="56"/>
                </a:cubicBezTo>
                <a:cubicBezTo>
                  <a:pt x="465" y="55"/>
                  <a:pt x="461" y="54"/>
                  <a:pt x="459" y="54"/>
                </a:cubicBezTo>
                <a:cubicBezTo>
                  <a:pt x="459" y="54"/>
                  <a:pt x="459" y="54"/>
                  <a:pt x="458" y="54"/>
                </a:cubicBezTo>
                <a:cubicBezTo>
                  <a:pt x="458" y="54"/>
                  <a:pt x="459" y="54"/>
                  <a:pt x="461" y="54"/>
                </a:cubicBezTo>
                <a:cubicBezTo>
                  <a:pt x="461" y="53"/>
                  <a:pt x="460" y="53"/>
                  <a:pt x="458" y="53"/>
                </a:cubicBezTo>
                <a:cubicBezTo>
                  <a:pt x="457" y="53"/>
                  <a:pt x="456" y="53"/>
                  <a:pt x="456" y="54"/>
                </a:cubicBezTo>
                <a:cubicBezTo>
                  <a:pt x="453" y="53"/>
                  <a:pt x="452" y="52"/>
                  <a:pt x="450" y="52"/>
                </a:cubicBezTo>
                <a:cubicBezTo>
                  <a:pt x="448" y="51"/>
                  <a:pt x="451" y="52"/>
                  <a:pt x="450" y="52"/>
                </a:cubicBezTo>
                <a:cubicBezTo>
                  <a:pt x="442" y="51"/>
                  <a:pt x="434" y="51"/>
                  <a:pt x="428" y="49"/>
                </a:cubicBezTo>
                <a:cubicBezTo>
                  <a:pt x="426" y="49"/>
                  <a:pt x="429" y="50"/>
                  <a:pt x="427" y="50"/>
                </a:cubicBezTo>
                <a:cubicBezTo>
                  <a:pt x="424" y="50"/>
                  <a:pt x="424" y="49"/>
                  <a:pt x="426" y="49"/>
                </a:cubicBezTo>
                <a:cubicBezTo>
                  <a:pt x="426" y="48"/>
                  <a:pt x="425" y="49"/>
                  <a:pt x="423" y="48"/>
                </a:cubicBezTo>
                <a:cubicBezTo>
                  <a:pt x="423" y="49"/>
                  <a:pt x="423" y="49"/>
                  <a:pt x="423" y="49"/>
                </a:cubicBezTo>
                <a:cubicBezTo>
                  <a:pt x="416" y="48"/>
                  <a:pt x="410" y="48"/>
                  <a:pt x="402" y="48"/>
                </a:cubicBezTo>
                <a:cubicBezTo>
                  <a:pt x="404" y="47"/>
                  <a:pt x="401" y="47"/>
                  <a:pt x="397" y="47"/>
                </a:cubicBezTo>
                <a:cubicBezTo>
                  <a:pt x="397" y="46"/>
                  <a:pt x="397" y="46"/>
                  <a:pt x="397" y="46"/>
                </a:cubicBezTo>
                <a:cubicBezTo>
                  <a:pt x="394" y="47"/>
                  <a:pt x="393" y="46"/>
                  <a:pt x="391" y="46"/>
                </a:cubicBezTo>
                <a:cubicBezTo>
                  <a:pt x="389" y="46"/>
                  <a:pt x="395" y="47"/>
                  <a:pt x="393" y="48"/>
                </a:cubicBezTo>
                <a:cubicBezTo>
                  <a:pt x="390" y="47"/>
                  <a:pt x="390" y="47"/>
                  <a:pt x="388" y="47"/>
                </a:cubicBezTo>
                <a:cubicBezTo>
                  <a:pt x="386" y="47"/>
                  <a:pt x="388" y="47"/>
                  <a:pt x="388" y="48"/>
                </a:cubicBezTo>
                <a:cubicBezTo>
                  <a:pt x="385" y="48"/>
                  <a:pt x="385" y="47"/>
                  <a:pt x="382" y="48"/>
                </a:cubicBezTo>
                <a:cubicBezTo>
                  <a:pt x="382" y="47"/>
                  <a:pt x="383" y="47"/>
                  <a:pt x="384" y="47"/>
                </a:cubicBezTo>
                <a:cubicBezTo>
                  <a:pt x="383" y="47"/>
                  <a:pt x="380" y="48"/>
                  <a:pt x="380" y="47"/>
                </a:cubicBezTo>
                <a:cubicBezTo>
                  <a:pt x="379" y="47"/>
                  <a:pt x="380" y="48"/>
                  <a:pt x="377" y="48"/>
                </a:cubicBezTo>
                <a:cubicBezTo>
                  <a:pt x="376" y="47"/>
                  <a:pt x="377" y="47"/>
                  <a:pt x="376" y="47"/>
                </a:cubicBezTo>
                <a:cubicBezTo>
                  <a:pt x="375" y="47"/>
                  <a:pt x="371" y="48"/>
                  <a:pt x="375" y="48"/>
                </a:cubicBezTo>
                <a:cubicBezTo>
                  <a:pt x="374" y="48"/>
                  <a:pt x="373" y="49"/>
                  <a:pt x="371" y="49"/>
                </a:cubicBezTo>
                <a:cubicBezTo>
                  <a:pt x="372" y="48"/>
                  <a:pt x="370" y="48"/>
                  <a:pt x="371" y="47"/>
                </a:cubicBezTo>
                <a:cubicBezTo>
                  <a:pt x="370" y="47"/>
                  <a:pt x="367" y="48"/>
                  <a:pt x="368" y="47"/>
                </a:cubicBezTo>
                <a:cubicBezTo>
                  <a:pt x="365" y="48"/>
                  <a:pt x="363" y="48"/>
                  <a:pt x="361" y="48"/>
                </a:cubicBezTo>
                <a:cubicBezTo>
                  <a:pt x="361" y="47"/>
                  <a:pt x="362" y="47"/>
                  <a:pt x="363" y="47"/>
                </a:cubicBezTo>
                <a:cubicBezTo>
                  <a:pt x="363" y="47"/>
                  <a:pt x="361" y="47"/>
                  <a:pt x="359" y="47"/>
                </a:cubicBezTo>
                <a:cubicBezTo>
                  <a:pt x="358" y="48"/>
                  <a:pt x="355" y="48"/>
                  <a:pt x="351" y="48"/>
                </a:cubicBezTo>
                <a:cubicBezTo>
                  <a:pt x="351" y="49"/>
                  <a:pt x="354" y="48"/>
                  <a:pt x="354" y="49"/>
                </a:cubicBezTo>
                <a:cubicBezTo>
                  <a:pt x="350" y="50"/>
                  <a:pt x="351" y="49"/>
                  <a:pt x="348" y="49"/>
                </a:cubicBezTo>
                <a:cubicBezTo>
                  <a:pt x="350" y="50"/>
                  <a:pt x="344" y="50"/>
                  <a:pt x="342" y="50"/>
                </a:cubicBezTo>
                <a:cubicBezTo>
                  <a:pt x="340" y="50"/>
                  <a:pt x="343" y="50"/>
                  <a:pt x="341" y="51"/>
                </a:cubicBezTo>
                <a:cubicBezTo>
                  <a:pt x="336" y="52"/>
                  <a:pt x="334" y="52"/>
                  <a:pt x="332" y="51"/>
                </a:cubicBezTo>
                <a:cubicBezTo>
                  <a:pt x="334" y="50"/>
                  <a:pt x="335" y="51"/>
                  <a:pt x="335" y="51"/>
                </a:cubicBezTo>
                <a:cubicBezTo>
                  <a:pt x="336" y="51"/>
                  <a:pt x="336" y="51"/>
                  <a:pt x="336" y="51"/>
                </a:cubicBezTo>
                <a:cubicBezTo>
                  <a:pt x="336" y="50"/>
                  <a:pt x="334" y="51"/>
                  <a:pt x="335" y="50"/>
                </a:cubicBezTo>
                <a:cubicBezTo>
                  <a:pt x="331" y="51"/>
                  <a:pt x="331" y="51"/>
                  <a:pt x="331" y="52"/>
                </a:cubicBezTo>
                <a:cubicBezTo>
                  <a:pt x="330" y="51"/>
                  <a:pt x="326" y="51"/>
                  <a:pt x="326" y="52"/>
                </a:cubicBezTo>
                <a:cubicBezTo>
                  <a:pt x="323" y="53"/>
                  <a:pt x="325" y="52"/>
                  <a:pt x="326" y="51"/>
                </a:cubicBezTo>
                <a:cubicBezTo>
                  <a:pt x="326" y="51"/>
                  <a:pt x="322" y="52"/>
                  <a:pt x="321" y="53"/>
                </a:cubicBezTo>
                <a:cubicBezTo>
                  <a:pt x="321" y="53"/>
                  <a:pt x="322" y="53"/>
                  <a:pt x="323" y="53"/>
                </a:cubicBezTo>
                <a:cubicBezTo>
                  <a:pt x="321" y="53"/>
                  <a:pt x="315" y="54"/>
                  <a:pt x="316" y="55"/>
                </a:cubicBezTo>
                <a:cubicBezTo>
                  <a:pt x="314" y="56"/>
                  <a:pt x="314" y="55"/>
                  <a:pt x="312" y="55"/>
                </a:cubicBezTo>
                <a:cubicBezTo>
                  <a:pt x="313" y="55"/>
                  <a:pt x="314" y="54"/>
                  <a:pt x="315" y="54"/>
                </a:cubicBezTo>
                <a:cubicBezTo>
                  <a:pt x="317" y="53"/>
                  <a:pt x="317" y="53"/>
                  <a:pt x="320" y="52"/>
                </a:cubicBezTo>
                <a:cubicBezTo>
                  <a:pt x="319" y="52"/>
                  <a:pt x="314" y="54"/>
                  <a:pt x="313" y="54"/>
                </a:cubicBezTo>
                <a:cubicBezTo>
                  <a:pt x="310" y="54"/>
                  <a:pt x="314" y="54"/>
                  <a:pt x="312" y="55"/>
                </a:cubicBezTo>
                <a:cubicBezTo>
                  <a:pt x="308" y="56"/>
                  <a:pt x="308" y="56"/>
                  <a:pt x="304" y="57"/>
                </a:cubicBezTo>
                <a:cubicBezTo>
                  <a:pt x="305" y="57"/>
                  <a:pt x="307" y="57"/>
                  <a:pt x="307" y="56"/>
                </a:cubicBezTo>
                <a:cubicBezTo>
                  <a:pt x="305" y="56"/>
                  <a:pt x="302" y="58"/>
                  <a:pt x="302" y="58"/>
                </a:cubicBezTo>
                <a:cubicBezTo>
                  <a:pt x="299" y="59"/>
                  <a:pt x="304" y="57"/>
                  <a:pt x="301" y="58"/>
                </a:cubicBezTo>
                <a:cubicBezTo>
                  <a:pt x="301" y="57"/>
                  <a:pt x="304" y="57"/>
                  <a:pt x="303" y="57"/>
                </a:cubicBezTo>
                <a:cubicBezTo>
                  <a:pt x="303" y="57"/>
                  <a:pt x="298" y="58"/>
                  <a:pt x="297" y="58"/>
                </a:cubicBezTo>
                <a:cubicBezTo>
                  <a:pt x="298" y="59"/>
                  <a:pt x="301" y="57"/>
                  <a:pt x="301" y="58"/>
                </a:cubicBezTo>
                <a:cubicBezTo>
                  <a:pt x="296" y="59"/>
                  <a:pt x="295" y="60"/>
                  <a:pt x="292" y="60"/>
                </a:cubicBezTo>
                <a:cubicBezTo>
                  <a:pt x="290" y="61"/>
                  <a:pt x="289" y="61"/>
                  <a:pt x="289" y="62"/>
                </a:cubicBezTo>
                <a:cubicBezTo>
                  <a:pt x="288" y="62"/>
                  <a:pt x="283" y="62"/>
                  <a:pt x="283" y="63"/>
                </a:cubicBezTo>
                <a:cubicBezTo>
                  <a:pt x="279" y="65"/>
                  <a:pt x="279" y="64"/>
                  <a:pt x="276" y="65"/>
                </a:cubicBezTo>
                <a:cubicBezTo>
                  <a:pt x="274" y="66"/>
                  <a:pt x="277" y="66"/>
                  <a:pt x="276" y="66"/>
                </a:cubicBezTo>
                <a:cubicBezTo>
                  <a:pt x="273" y="67"/>
                  <a:pt x="273" y="67"/>
                  <a:pt x="273" y="67"/>
                </a:cubicBezTo>
                <a:cubicBezTo>
                  <a:pt x="275" y="65"/>
                  <a:pt x="264" y="71"/>
                  <a:pt x="260" y="71"/>
                </a:cubicBezTo>
                <a:cubicBezTo>
                  <a:pt x="259" y="72"/>
                  <a:pt x="259" y="72"/>
                  <a:pt x="259" y="73"/>
                </a:cubicBezTo>
                <a:cubicBezTo>
                  <a:pt x="257" y="73"/>
                  <a:pt x="254" y="74"/>
                  <a:pt x="253" y="75"/>
                </a:cubicBezTo>
                <a:cubicBezTo>
                  <a:pt x="253" y="75"/>
                  <a:pt x="253" y="75"/>
                  <a:pt x="253" y="74"/>
                </a:cubicBezTo>
                <a:cubicBezTo>
                  <a:pt x="248" y="77"/>
                  <a:pt x="246" y="78"/>
                  <a:pt x="239" y="81"/>
                </a:cubicBezTo>
                <a:cubicBezTo>
                  <a:pt x="240" y="80"/>
                  <a:pt x="244" y="78"/>
                  <a:pt x="245" y="78"/>
                </a:cubicBezTo>
                <a:cubicBezTo>
                  <a:pt x="244" y="78"/>
                  <a:pt x="244" y="76"/>
                  <a:pt x="243" y="77"/>
                </a:cubicBezTo>
                <a:cubicBezTo>
                  <a:pt x="243" y="77"/>
                  <a:pt x="242" y="76"/>
                  <a:pt x="243" y="75"/>
                </a:cubicBezTo>
                <a:cubicBezTo>
                  <a:pt x="244" y="75"/>
                  <a:pt x="244" y="75"/>
                  <a:pt x="245" y="75"/>
                </a:cubicBezTo>
                <a:cubicBezTo>
                  <a:pt x="247" y="74"/>
                  <a:pt x="243" y="74"/>
                  <a:pt x="246" y="73"/>
                </a:cubicBezTo>
                <a:cubicBezTo>
                  <a:pt x="245" y="73"/>
                  <a:pt x="244" y="74"/>
                  <a:pt x="243" y="75"/>
                </a:cubicBezTo>
                <a:cubicBezTo>
                  <a:pt x="243" y="73"/>
                  <a:pt x="250" y="71"/>
                  <a:pt x="252" y="71"/>
                </a:cubicBezTo>
                <a:cubicBezTo>
                  <a:pt x="254" y="70"/>
                  <a:pt x="251" y="70"/>
                  <a:pt x="254" y="69"/>
                </a:cubicBezTo>
                <a:cubicBezTo>
                  <a:pt x="247" y="70"/>
                  <a:pt x="242" y="74"/>
                  <a:pt x="237" y="76"/>
                </a:cubicBezTo>
                <a:cubicBezTo>
                  <a:pt x="236" y="76"/>
                  <a:pt x="237" y="76"/>
                  <a:pt x="237" y="76"/>
                </a:cubicBezTo>
                <a:cubicBezTo>
                  <a:pt x="235" y="77"/>
                  <a:pt x="233" y="78"/>
                  <a:pt x="233" y="78"/>
                </a:cubicBezTo>
                <a:cubicBezTo>
                  <a:pt x="234" y="77"/>
                  <a:pt x="235" y="77"/>
                  <a:pt x="235" y="76"/>
                </a:cubicBezTo>
                <a:cubicBezTo>
                  <a:pt x="232" y="77"/>
                  <a:pt x="234" y="77"/>
                  <a:pt x="231" y="78"/>
                </a:cubicBezTo>
                <a:cubicBezTo>
                  <a:pt x="229" y="78"/>
                  <a:pt x="231" y="77"/>
                  <a:pt x="227" y="79"/>
                </a:cubicBezTo>
                <a:cubicBezTo>
                  <a:pt x="227" y="78"/>
                  <a:pt x="230" y="77"/>
                  <a:pt x="231" y="76"/>
                </a:cubicBezTo>
                <a:cubicBezTo>
                  <a:pt x="229" y="77"/>
                  <a:pt x="228" y="77"/>
                  <a:pt x="224" y="79"/>
                </a:cubicBezTo>
                <a:cubicBezTo>
                  <a:pt x="227" y="76"/>
                  <a:pt x="236" y="73"/>
                  <a:pt x="233" y="72"/>
                </a:cubicBezTo>
                <a:cubicBezTo>
                  <a:pt x="233" y="72"/>
                  <a:pt x="231" y="72"/>
                  <a:pt x="231" y="72"/>
                </a:cubicBezTo>
                <a:cubicBezTo>
                  <a:pt x="229" y="73"/>
                  <a:pt x="233" y="72"/>
                  <a:pt x="230" y="73"/>
                </a:cubicBezTo>
                <a:cubicBezTo>
                  <a:pt x="230" y="73"/>
                  <a:pt x="232" y="73"/>
                  <a:pt x="232" y="73"/>
                </a:cubicBezTo>
                <a:cubicBezTo>
                  <a:pt x="227" y="76"/>
                  <a:pt x="222" y="80"/>
                  <a:pt x="219" y="80"/>
                </a:cubicBezTo>
                <a:cubicBezTo>
                  <a:pt x="223" y="79"/>
                  <a:pt x="216" y="80"/>
                  <a:pt x="222" y="77"/>
                </a:cubicBezTo>
                <a:cubicBezTo>
                  <a:pt x="221" y="76"/>
                  <a:pt x="216" y="78"/>
                  <a:pt x="218" y="76"/>
                </a:cubicBezTo>
                <a:cubicBezTo>
                  <a:pt x="217" y="77"/>
                  <a:pt x="210" y="80"/>
                  <a:pt x="210" y="82"/>
                </a:cubicBezTo>
                <a:cubicBezTo>
                  <a:pt x="205" y="84"/>
                  <a:pt x="210" y="81"/>
                  <a:pt x="203" y="85"/>
                </a:cubicBezTo>
                <a:cubicBezTo>
                  <a:pt x="207" y="83"/>
                  <a:pt x="205" y="85"/>
                  <a:pt x="206" y="85"/>
                </a:cubicBezTo>
                <a:cubicBezTo>
                  <a:pt x="203" y="87"/>
                  <a:pt x="205" y="85"/>
                  <a:pt x="204" y="85"/>
                </a:cubicBezTo>
                <a:cubicBezTo>
                  <a:pt x="202" y="86"/>
                  <a:pt x="201" y="88"/>
                  <a:pt x="199" y="88"/>
                </a:cubicBezTo>
                <a:cubicBezTo>
                  <a:pt x="199" y="89"/>
                  <a:pt x="199" y="89"/>
                  <a:pt x="198" y="89"/>
                </a:cubicBezTo>
                <a:cubicBezTo>
                  <a:pt x="200" y="89"/>
                  <a:pt x="202" y="86"/>
                  <a:pt x="203" y="86"/>
                </a:cubicBezTo>
                <a:cubicBezTo>
                  <a:pt x="204" y="87"/>
                  <a:pt x="202" y="88"/>
                  <a:pt x="201" y="88"/>
                </a:cubicBezTo>
                <a:cubicBezTo>
                  <a:pt x="201" y="89"/>
                  <a:pt x="205" y="87"/>
                  <a:pt x="202" y="89"/>
                </a:cubicBezTo>
                <a:cubicBezTo>
                  <a:pt x="202" y="89"/>
                  <a:pt x="204" y="88"/>
                  <a:pt x="205" y="87"/>
                </a:cubicBezTo>
                <a:cubicBezTo>
                  <a:pt x="203" y="89"/>
                  <a:pt x="198" y="91"/>
                  <a:pt x="198" y="92"/>
                </a:cubicBezTo>
                <a:cubicBezTo>
                  <a:pt x="198" y="92"/>
                  <a:pt x="198" y="91"/>
                  <a:pt x="195" y="93"/>
                </a:cubicBezTo>
                <a:cubicBezTo>
                  <a:pt x="195" y="92"/>
                  <a:pt x="196" y="92"/>
                  <a:pt x="197" y="91"/>
                </a:cubicBezTo>
                <a:cubicBezTo>
                  <a:pt x="196" y="91"/>
                  <a:pt x="194" y="92"/>
                  <a:pt x="192" y="94"/>
                </a:cubicBezTo>
                <a:cubicBezTo>
                  <a:pt x="191" y="94"/>
                  <a:pt x="190" y="94"/>
                  <a:pt x="190" y="93"/>
                </a:cubicBezTo>
                <a:cubicBezTo>
                  <a:pt x="187" y="95"/>
                  <a:pt x="190" y="94"/>
                  <a:pt x="187" y="96"/>
                </a:cubicBezTo>
                <a:cubicBezTo>
                  <a:pt x="189" y="94"/>
                  <a:pt x="184" y="97"/>
                  <a:pt x="184" y="96"/>
                </a:cubicBezTo>
                <a:cubicBezTo>
                  <a:pt x="182" y="98"/>
                  <a:pt x="180" y="99"/>
                  <a:pt x="179" y="100"/>
                </a:cubicBezTo>
                <a:cubicBezTo>
                  <a:pt x="179" y="99"/>
                  <a:pt x="179" y="98"/>
                  <a:pt x="181" y="98"/>
                </a:cubicBezTo>
                <a:cubicBezTo>
                  <a:pt x="184" y="96"/>
                  <a:pt x="180" y="98"/>
                  <a:pt x="180" y="97"/>
                </a:cubicBezTo>
                <a:cubicBezTo>
                  <a:pt x="184" y="95"/>
                  <a:pt x="186" y="93"/>
                  <a:pt x="191" y="90"/>
                </a:cubicBezTo>
                <a:cubicBezTo>
                  <a:pt x="188" y="92"/>
                  <a:pt x="189" y="92"/>
                  <a:pt x="192" y="90"/>
                </a:cubicBezTo>
                <a:cubicBezTo>
                  <a:pt x="194" y="88"/>
                  <a:pt x="194" y="88"/>
                  <a:pt x="198" y="86"/>
                </a:cubicBezTo>
                <a:cubicBezTo>
                  <a:pt x="200" y="85"/>
                  <a:pt x="196" y="86"/>
                  <a:pt x="200" y="84"/>
                </a:cubicBezTo>
                <a:cubicBezTo>
                  <a:pt x="199" y="85"/>
                  <a:pt x="204" y="82"/>
                  <a:pt x="204" y="84"/>
                </a:cubicBezTo>
                <a:cubicBezTo>
                  <a:pt x="204" y="84"/>
                  <a:pt x="206" y="83"/>
                  <a:pt x="208" y="82"/>
                </a:cubicBezTo>
                <a:cubicBezTo>
                  <a:pt x="208" y="81"/>
                  <a:pt x="209" y="81"/>
                  <a:pt x="209" y="81"/>
                </a:cubicBezTo>
                <a:cubicBezTo>
                  <a:pt x="209" y="80"/>
                  <a:pt x="205" y="82"/>
                  <a:pt x="207" y="82"/>
                </a:cubicBezTo>
                <a:cubicBezTo>
                  <a:pt x="205" y="83"/>
                  <a:pt x="203" y="84"/>
                  <a:pt x="203" y="83"/>
                </a:cubicBezTo>
                <a:cubicBezTo>
                  <a:pt x="206" y="81"/>
                  <a:pt x="206" y="81"/>
                  <a:pt x="206" y="81"/>
                </a:cubicBezTo>
                <a:cubicBezTo>
                  <a:pt x="206" y="81"/>
                  <a:pt x="205" y="82"/>
                  <a:pt x="206" y="82"/>
                </a:cubicBezTo>
                <a:cubicBezTo>
                  <a:pt x="208" y="81"/>
                  <a:pt x="207" y="81"/>
                  <a:pt x="207" y="80"/>
                </a:cubicBezTo>
                <a:cubicBezTo>
                  <a:pt x="208" y="79"/>
                  <a:pt x="209" y="80"/>
                  <a:pt x="210" y="79"/>
                </a:cubicBezTo>
                <a:cubicBezTo>
                  <a:pt x="212" y="78"/>
                  <a:pt x="209" y="81"/>
                  <a:pt x="213" y="79"/>
                </a:cubicBezTo>
                <a:cubicBezTo>
                  <a:pt x="215" y="78"/>
                  <a:pt x="214" y="77"/>
                  <a:pt x="216" y="77"/>
                </a:cubicBezTo>
                <a:cubicBezTo>
                  <a:pt x="218" y="75"/>
                  <a:pt x="218" y="73"/>
                  <a:pt x="217" y="73"/>
                </a:cubicBezTo>
                <a:cubicBezTo>
                  <a:pt x="216" y="74"/>
                  <a:pt x="216" y="74"/>
                  <a:pt x="213" y="75"/>
                </a:cubicBezTo>
                <a:cubicBezTo>
                  <a:pt x="213" y="74"/>
                  <a:pt x="213" y="74"/>
                  <a:pt x="213" y="74"/>
                </a:cubicBezTo>
                <a:cubicBezTo>
                  <a:pt x="219" y="70"/>
                  <a:pt x="218" y="72"/>
                  <a:pt x="221" y="70"/>
                </a:cubicBezTo>
                <a:cubicBezTo>
                  <a:pt x="222" y="70"/>
                  <a:pt x="220" y="71"/>
                  <a:pt x="219" y="72"/>
                </a:cubicBezTo>
                <a:cubicBezTo>
                  <a:pt x="218" y="73"/>
                  <a:pt x="221" y="71"/>
                  <a:pt x="219" y="73"/>
                </a:cubicBezTo>
                <a:cubicBezTo>
                  <a:pt x="219" y="73"/>
                  <a:pt x="223" y="71"/>
                  <a:pt x="222" y="72"/>
                </a:cubicBezTo>
                <a:cubicBezTo>
                  <a:pt x="224" y="71"/>
                  <a:pt x="221" y="72"/>
                  <a:pt x="221" y="71"/>
                </a:cubicBezTo>
                <a:cubicBezTo>
                  <a:pt x="224" y="70"/>
                  <a:pt x="221" y="70"/>
                  <a:pt x="224" y="68"/>
                </a:cubicBezTo>
                <a:cubicBezTo>
                  <a:pt x="224" y="68"/>
                  <a:pt x="224" y="68"/>
                  <a:pt x="224" y="68"/>
                </a:cubicBezTo>
                <a:cubicBezTo>
                  <a:pt x="223" y="68"/>
                  <a:pt x="223" y="69"/>
                  <a:pt x="221" y="70"/>
                </a:cubicBezTo>
                <a:cubicBezTo>
                  <a:pt x="224" y="66"/>
                  <a:pt x="231" y="66"/>
                  <a:pt x="235" y="63"/>
                </a:cubicBezTo>
                <a:cubicBezTo>
                  <a:pt x="234" y="63"/>
                  <a:pt x="233" y="64"/>
                  <a:pt x="234" y="62"/>
                </a:cubicBezTo>
                <a:cubicBezTo>
                  <a:pt x="231" y="63"/>
                  <a:pt x="234" y="63"/>
                  <a:pt x="231" y="64"/>
                </a:cubicBezTo>
                <a:cubicBezTo>
                  <a:pt x="233" y="63"/>
                  <a:pt x="232" y="63"/>
                  <a:pt x="234" y="61"/>
                </a:cubicBezTo>
                <a:cubicBezTo>
                  <a:pt x="236" y="60"/>
                  <a:pt x="235" y="61"/>
                  <a:pt x="234" y="61"/>
                </a:cubicBezTo>
                <a:cubicBezTo>
                  <a:pt x="235" y="61"/>
                  <a:pt x="236" y="61"/>
                  <a:pt x="236" y="62"/>
                </a:cubicBezTo>
                <a:cubicBezTo>
                  <a:pt x="239" y="60"/>
                  <a:pt x="239" y="60"/>
                  <a:pt x="241" y="59"/>
                </a:cubicBezTo>
                <a:cubicBezTo>
                  <a:pt x="240" y="60"/>
                  <a:pt x="244" y="58"/>
                  <a:pt x="245" y="58"/>
                </a:cubicBezTo>
                <a:cubicBezTo>
                  <a:pt x="248" y="57"/>
                  <a:pt x="244" y="57"/>
                  <a:pt x="247" y="57"/>
                </a:cubicBezTo>
                <a:cubicBezTo>
                  <a:pt x="249" y="55"/>
                  <a:pt x="249" y="56"/>
                  <a:pt x="249" y="56"/>
                </a:cubicBezTo>
                <a:cubicBezTo>
                  <a:pt x="248" y="58"/>
                  <a:pt x="246" y="58"/>
                  <a:pt x="244" y="59"/>
                </a:cubicBezTo>
                <a:cubicBezTo>
                  <a:pt x="245" y="59"/>
                  <a:pt x="246" y="59"/>
                  <a:pt x="244" y="61"/>
                </a:cubicBezTo>
                <a:cubicBezTo>
                  <a:pt x="244" y="61"/>
                  <a:pt x="245" y="60"/>
                  <a:pt x="245" y="61"/>
                </a:cubicBezTo>
                <a:cubicBezTo>
                  <a:pt x="245" y="60"/>
                  <a:pt x="245" y="60"/>
                  <a:pt x="246" y="59"/>
                </a:cubicBezTo>
                <a:cubicBezTo>
                  <a:pt x="247" y="59"/>
                  <a:pt x="248" y="59"/>
                  <a:pt x="248" y="59"/>
                </a:cubicBezTo>
                <a:cubicBezTo>
                  <a:pt x="250" y="58"/>
                  <a:pt x="245" y="59"/>
                  <a:pt x="246" y="59"/>
                </a:cubicBezTo>
                <a:cubicBezTo>
                  <a:pt x="248" y="57"/>
                  <a:pt x="253" y="56"/>
                  <a:pt x="253" y="55"/>
                </a:cubicBezTo>
                <a:cubicBezTo>
                  <a:pt x="255" y="54"/>
                  <a:pt x="255" y="55"/>
                  <a:pt x="257" y="55"/>
                </a:cubicBezTo>
                <a:cubicBezTo>
                  <a:pt x="257" y="54"/>
                  <a:pt x="264" y="50"/>
                  <a:pt x="267" y="50"/>
                </a:cubicBezTo>
                <a:cubicBezTo>
                  <a:pt x="271" y="49"/>
                  <a:pt x="268" y="48"/>
                  <a:pt x="268" y="48"/>
                </a:cubicBezTo>
                <a:cubicBezTo>
                  <a:pt x="266" y="49"/>
                  <a:pt x="263" y="49"/>
                  <a:pt x="263" y="50"/>
                </a:cubicBezTo>
                <a:cubicBezTo>
                  <a:pt x="263" y="50"/>
                  <a:pt x="265" y="50"/>
                  <a:pt x="266" y="49"/>
                </a:cubicBezTo>
                <a:cubicBezTo>
                  <a:pt x="263" y="51"/>
                  <a:pt x="256" y="53"/>
                  <a:pt x="253" y="55"/>
                </a:cubicBezTo>
                <a:cubicBezTo>
                  <a:pt x="253" y="54"/>
                  <a:pt x="252" y="54"/>
                  <a:pt x="254" y="53"/>
                </a:cubicBezTo>
                <a:cubicBezTo>
                  <a:pt x="256" y="52"/>
                  <a:pt x="258" y="52"/>
                  <a:pt x="258" y="51"/>
                </a:cubicBezTo>
                <a:cubicBezTo>
                  <a:pt x="261" y="50"/>
                  <a:pt x="259" y="52"/>
                  <a:pt x="257" y="52"/>
                </a:cubicBezTo>
                <a:cubicBezTo>
                  <a:pt x="261" y="51"/>
                  <a:pt x="263" y="49"/>
                  <a:pt x="267" y="48"/>
                </a:cubicBezTo>
                <a:cubicBezTo>
                  <a:pt x="262" y="49"/>
                  <a:pt x="253" y="52"/>
                  <a:pt x="247" y="55"/>
                </a:cubicBezTo>
                <a:cubicBezTo>
                  <a:pt x="244" y="56"/>
                  <a:pt x="242" y="56"/>
                  <a:pt x="242" y="55"/>
                </a:cubicBezTo>
                <a:cubicBezTo>
                  <a:pt x="240" y="56"/>
                  <a:pt x="242" y="56"/>
                  <a:pt x="242" y="57"/>
                </a:cubicBezTo>
                <a:cubicBezTo>
                  <a:pt x="240" y="57"/>
                  <a:pt x="241" y="58"/>
                  <a:pt x="239" y="58"/>
                </a:cubicBezTo>
                <a:cubicBezTo>
                  <a:pt x="238" y="58"/>
                  <a:pt x="240" y="57"/>
                  <a:pt x="239" y="57"/>
                </a:cubicBezTo>
                <a:cubicBezTo>
                  <a:pt x="238" y="57"/>
                  <a:pt x="236" y="58"/>
                  <a:pt x="234" y="59"/>
                </a:cubicBezTo>
                <a:cubicBezTo>
                  <a:pt x="233" y="60"/>
                  <a:pt x="235" y="59"/>
                  <a:pt x="234" y="60"/>
                </a:cubicBezTo>
                <a:cubicBezTo>
                  <a:pt x="236" y="59"/>
                  <a:pt x="235" y="59"/>
                  <a:pt x="235" y="59"/>
                </a:cubicBezTo>
                <a:cubicBezTo>
                  <a:pt x="237" y="57"/>
                  <a:pt x="237" y="58"/>
                  <a:pt x="239" y="58"/>
                </a:cubicBezTo>
                <a:cubicBezTo>
                  <a:pt x="238" y="59"/>
                  <a:pt x="227" y="63"/>
                  <a:pt x="229" y="64"/>
                </a:cubicBezTo>
                <a:cubicBezTo>
                  <a:pt x="228" y="64"/>
                  <a:pt x="227" y="64"/>
                  <a:pt x="226" y="64"/>
                </a:cubicBezTo>
                <a:cubicBezTo>
                  <a:pt x="229" y="61"/>
                  <a:pt x="225" y="63"/>
                  <a:pt x="223" y="62"/>
                </a:cubicBezTo>
                <a:cubicBezTo>
                  <a:pt x="222" y="63"/>
                  <a:pt x="222" y="63"/>
                  <a:pt x="220" y="64"/>
                </a:cubicBezTo>
                <a:cubicBezTo>
                  <a:pt x="220" y="64"/>
                  <a:pt x="221" y="63"/>
                  <a:pt x="221" y="63"/>
                </a:cubicBezTo>
                <a:cubicBezTo>
                  <a:pt x="216" y="65"/>
                  <a:pt x="222" y="64"/>
                  <a:pt x="217" y="66"/>
                </a:cubicBezTo>
                <a:cubicBezTo>
                  <a:pt x="217" y="65"/>
                  <a:pt x="218" y="65"/>
                  <a:pt x="218" y="64"/>
                </a:cubicBezTo>
                <a:cubicBezTo>
                  <a:pt x="213" y="68"/>
                  <a:pt x="214" y="68"/>
                  <a:pt x="210" y="70"/>
                </a:cubicBezTo>
                <a:cubicBezTo>
                  <a:pt x="209" y="69"/>
                  <a:pt x="209" y="69"/>
                  <a:pt x="209" y="69"/>
                </a:cubicBezTo>
                <a:cubicBezTo>
                  <a:pt x="209" y="69"/>
                  <a:pt x="207" y="71"/>
                  <a:pt x="205" y="72"/>
                </a:cubicBezTo>
                <a:cubicBezTo>
                  <a:pt x="205" y="72"/>
                  <a:pt x="207" y="72"/>
                  <a:pt x="204" y="74"/>
                </a:cubicBezTo>
                <a:cubicBezTo>
                  <a:pt x="204" y="73"/>
                  <a:pt x="205" y="72"/>
                  <a:pt x="203" y="73"/>
                </a:cubicBezTo>
                <a:cubicBezTo>
                  <a:pt x="201" y="75"/>
                  <a:pt x="199" y="76"/>
                  <a:pt x="198" y="77"/>
                </a:cubicBezTo>
                <a:cubicBezTo>
                  <a:pt x="199" y="76"/>
                  <a:pt x="202" y="75"/>
                  <a:pt x="198" y="78"/>
                </a:cubicBezTo>
                <a:cubicBezTo>
                  <a:pt x="199" y="78"/>
                  <a:pt x="201" y="77"/>
                  <a:pt x="203" y="75"/>
                </a:cubicBezTo>
                <a:cubicBezTo>
                  <a:pt x="203" y="76"/>
                  <a:pt x="196" y="80"/>
                  <a:pt x="194" y="81"/>
                </a:cubicBezTo>
                <a:cubicBezTo>
                  <a:pt x="197" y="79"/>
                  <a:pt x="196" y="79"/>
                  <a:pt x="197" y="77"/>
                </a:cubicBezTo>
                <a:cubicBezTo>
                  <a:pt x="194" y="79"/>
                  <a:pt x="195" y="78"/>
                  <a:pt x="192" y="80"/>
                </a:cubicBezTo>
                <a:cubicBezTo>
                  <a:pt x="191" y="80"/>
                  <a:pt x="192" y="80"/>
                  <a:pt x="192" y="81"/>
                </a:cubicBezTo>
                <a:cubicBezTo>
                  <a:pt x="187" y="83"/>
                  <a:pt x="184" y="85"/>
                  <a:pt x="179" y="89"/>
                </a:cubicBezTo>
                <a:cubicBezTo>
                  <a:pt x="179" y="89"/>
                  <a:pt x="180" y="89"/>
                  <a:pt x="180" y="89"/>
                </a:cubicBezTo>
                <a:cubicBezTo>
                  <a:pt x="181" y="88"/>
                  <a:pt x="181" y="88"/>
                  <a:pt x="183" y="87"/>
                </a:cubicBezTo>
                <a:cubicBezTo>
                  <a:pt x="182" y="88"/>
                  <a:pt x="182" y="89"/>
                  <a:pt x="182" y="90"/>
                </a:cubicBezTo>
                <a:cubicBezTo>
                  <a:pt x="179" y="91"/>
                  <a:pt x="178" y="93"/>
                  <a:pt x="177" y="92"/>
                </a:cubicBezTo>
                <a:cubicBezTo>
                  <a:pt x="176" y="94"/>
                  <a:pt x="174" y="95"/>
                  <a:pt x="172" y="96"/>
                </a:cubicBezTo>
                <a:cubicBezTo>
                  <a:pt x="171" y="96"/>
                  <a:pt x="173" y="94"/>
                  <a:pt x="173" y="94"/>
                </a:cubicBezTo>
                <a:cubicBezTo>
                  <a:pt x="169" y="96"/>
                  <a:pt x="172" y="96"/>
                  <a:pt x="171" y="97"/>
                </a:cubicBezTo>
                <a:cubicBezTo>
                  <a:pt x="171" y="97"/>
                  <a:pt x="172" y="96"/>
                  <a:pt x="173" y="95"/>
                </a:cubicBezTo>
                <a:cubicBezTo>
                  <a:pt x="173" y="96"/>
                  <a:pt x="169" y="100"/>
                  <a:pt x="173" y="97"/>
                </a:cubicBezTo>
                <a:cubicBezTo>
                  <a:pt x="171" y="99"/>
                  <a:pt x="166" y="102"/>
                  <a:pt x="166" y="101"/>
                </a:cubicBezTo>
                <a:cubicBezTo>
                  <a:pt x="169" y="98"/>
                  <a:pt x="167" y="98"/>
                  <a:pt x="169" y="97"/>
                </a:cubicBezTo>
                <a:cubicBezTo>
                  <a:pt x="168" y="96"/>
                  <a:pt x="165" y="99"/>
                  <a:pt x="163" y="101"/>
                </a:cubicBezTo>
                <a:cubicBezTo>
                  <a:pt x="163" y="101"/>
                  <a:pt x="162" y="101"/>
                  <a:pt x="162" y="101"/>
                </a:cubicBezTo>
                <a:cubicBezTo>
                  <a:pt x="162" y="101"/>
                  <a:pt x="163" y="100"/>
                  <a:pt x="163" y="100"/>
                </a:cubicBezTo>
                <a:cubicBezTo>
                  <a:pt x="163" y="100"/>
                  <a:pt x="162" y="100"/>
                  <a:pt x="161" y="101"/>
                </a:cubicBezTo>
                <a:cubicBezTo>
                  <a:pt x="162" y="102"/>
                  <a:pt x="162" y="102"/>
                  <a:pt x="158" y="102"/>
                </a:cubicBezTo>
                <a:cubicBezTo>
                  <a:pt x="157" y="104"/>
                  <a:pt x="161" y="102"/>
                  <a:pt x="157" y="105"/>
                </a:cubicBezTo>
                <a:cubicBezTo>
                  <a:pt x="157" y="104"/>
                  <a:pt x="155" y="105"/>
                  <a:pt x="154" y="106"/>
                </a:cubicBezTo>
                <a:cubicBezTo>
                  <a:pt x="157" y="105"/>
                  <a:pt x="154" y="107"/>
                  <a:pt x="154" y="107"/>
                </a:cubicBezTo>
                <a:cubicBezTo>
                  <a:pt x="152" y="109"/>
                  <a:pt x="153" y="108"/>
                  <a:pt x="151" y="109"/>
                </a:cubicBezTo>
                <a:cubicBezTo>
                  <a:pt x="151" y="109"/>
                  <a:pt x="153" y="108"/>
                  <a:pt x="152" y="108"/>
                </a:cubicBezTo>
                <a:cubicBezTo>
                  <a:pt x="152" y="108"/>
                  <a:pt x="152" y="108"/>
                  <a:pt x="151" y="108"/>
                </a:cubicBezTo>
                <a:cubicBezTo>
                  <a:pt x="150" y="109"/>
                  <a:pt x="151" y="109"/>
                  <a:pt x="150" y="110"/>
                </a:cubicBezTo>
                <a:cubicBezTo>
                  <a:pt x="150" y="111"/>
                  <a:pt x="153" y="108"/>
                  <a:pt x="150" y="111"/>
                </a:cubicBezTo>
                <a:cubicBezTo>
                  <a:pt x="151" y="111"/>
                  <a:pt x="154" y="109"/>
                  <a:pt x="154" y="108"/>
                </a:cubicBezTo>
                <a:cubicBezTo>
                  <a:pt x="154" y="109"/>
                  <a:pt x="156" y="108"/>
                  <a:pt x="156" y="108"/>
                </a:cubicBezTo>
                <a:cubicBezTo>
                  <a:pt x="154" y="110"/>
                  <a:pt x="154" y="109"/>
                  <a:pt x="153" y="110"/>
                </a:cubicBezTo>
                <a:cubicBezTo>
                  <a:pt x="152" y="111"/>
                  <a:pt x="149" y="113"/>
                  <a:pt x="149" y="114"/>
                </a:cubicBezTo>
                <a:cubicBezTo>
                  <a:pt x="150" y="113"/>
                  <a:pt x="153" y="110"/>
                  <a:pt x="154" y="111"/>
                </a:cubicBezTo>
                <a:cubicBezTo>
                  <a:pt x="151" y="113"/>
                  <a:pt x="152" y="113"/>
                  <a:pt x="153" y="113"/>
                </a:cubicBezTo>
                <a:cubicBezTo>
                  <a:pt x="153" y="113"/>
                  <a:pt x="152" y="113"/>
                  <a:pt x="152" y="113"/>
                </a:cubicBezTo>
                <a:cubicBezTo>
                  <a:pt x="152" y="113"/>
                  <a:pt x="152" y="114"/>
                  <a:pt x="152" y="114"/>
                </a:cubicBezTo>
                <a:cubicBezTo>
                  <a:pt x="150" y="114"/>
                  <a:pt x="153" y="111"/>
                  <a:pt x="149" y="114"/>
                </a:cubicBezTo>
                <a:cubicBezTo>
                  <a:pt x="149" y="116"/>
                  <a:pt x="146" y="119"/>
                  <a:pt x="150" y="117"/>
                </a:cubicBezTo>
                <a:cubicBezTo>
                  <a:pt x="149" y="118"/>
                  <a:pt x="149" y="118"/>
                  <a:pt x="149" y="118"/>
                </a:cubicBezTo>
                <a:cubicBezTo>
                  <a:pt x="147" y="120"/>
                  <a:pt x="146" y="119"/>
                  <a:pt x="147" y="118"/>
                </a:cubicBezTo>
                <a:cubicBezTo>
                  <a:pt x="144" y="118"/>
                  <a:pt x="140" y="124"/>
                  <a:pt x="138" y="124"/>
                </a:cubicBezTo>
                <a:cubicBezTo>
                  <a:pt x="139" y="124"/>
                  <a:pt x="136" y="126"/>
                  <a:pt x="136" y="127"/>
                </a:cubicBezTo>
                <a:cubicBezTo>
                  <a:pt x="137" y="127"/>
                  <a:pt x="140" y="125"/>
                  <a:pt x="143" y="122"/>
                </a:cubicBezTo>
                <a:cubicBezTo>
                  <a:pt x="143" y="122"/>
                  <a:pt x="143" y="122"/>
                  <a:pt x="143" y="122"/>
                </a:cubicBezTo>
                <a:cubicBezTo>
                  <a:pt x="144" y="121"/>
                  <a:pt x="142" y="123"/>
                  <a:pt x="144" y="123"/>
                </a:cubicBezTo>
                <a:cubicBezTo>
                  <a:pt x="142" y="122"/>
                  <a:pt x="139" y="127"/>
                  <a:pt x="138" y="126"/>
                </a:cubicBezTo>
                <a:cubicBezTo>
                  <a:pt x="135" y="128"/>
                  <a:pt x="135" y="129"/>
                  <a:pt x="134" y="130"/>
                </a:cubicBezTo>
                <a:cubicBezTo>
                  <a:pt x="137" y="129"/>
                  <a:pt x="137" y="128"/>
                  <a:pt x="139" y="127"/>
                </a:cubicBezTo>
                <a:cubicBezTo>
                  <a:pt x="139" y="128"/>
                  <a:pt x="140" y="127"/>
                  <a:pt x="139" y="128"/>
                </a:cubicBezTo>
                <a:cubicBezTo>
                  <a:pt x="140" y="128"/>
                  <a:pt x="141" y="127"/>
                  <a:pt x="141" y="127"/>
                </a:cubicBezTo>
                <a:cubicBezTo>
                  <a:pt x="142" y="126"/>
                  <a:pt x="142" y="126"/>
                  <a:pt x="142" y="126"/>
                </a:cubicBezTo>
                <a:cubicBezTo>
                  <a:pt x="143" y="125"/>
                  <a:pt x="144" y="125"/>
                  <a:pt x="146" y="123"/>
                </a:cubicBezTo>
                <a:cubicBezTo>
                  <a:pt x="147" y="121"/>
                  <a:pt x="151" y="120"/>
                  <a:pt x="154" y="116"/>
                </a:cubicBezTo>
                <a:cubicBezTo>
                  <a:pt x="159" y="114"/>
                  <a:pt x="160" y="110"/>
                  <a:pt x="162" y="111"/>
                </a:cubicBezTo>
                <a:cubicBezTo>
                  <a:pt x="165" y="107"/>
                  <a:pt x="169" y="106"/>
                  <a:pt x="173" y="103"/>
                </a:cubicBezTo>
                <a:cubicBezTo>
                  <a:pt x="175" y="101"/>
                  <a:pt x="172" y="103"/>
                  <a:pt x="174" y="102"/>
                </a:cubicBezTo>
                <a:cubicBezTo>
                  <a:pt x="175" y="101"/>
                  <a:pt x="176" y="101"/>
                  <a:pt x="178" y="100"/>
                </a:cubicBezTo>
                <a:cubicBezTo>
                  <a:pt x="174" y="104"/>
                  <a:pt x="169" y="106"/>
                  <a:pt x="163" y="111"/>
                </a:cubicBezTo>
                <a:cubicBezTo>
                  <a:pt x="166" y="111"/>
                  <a:pt x="178" y="99"/>
                  <a:pt x="183" y="98"/>
                </a:cubicBezTo>
                <a:cubicBezTo>
                  <a:pt x="183" y="98"/>
                  <a:pt x="180" y="101"/>
                  <a:pt x="183" y="99"/>
                </a:cubicBezTo>
                <a:cubicBezTo>
                  <a:pt x="183" y="100"/>
                  <a:pt x="177" y="103"/>
                  <a:pt x="177" y="104"/>
                </a:cubicBezTo>
                <a:cubicBezTo>
                  <a:pt x="173" y="106"/>
                  <a:pt x="172" y="108"/>
                  <a:pt x="168" y="110"/>
                </a:cubicBezTo>
                <a:cubicBezTo>
                  <a:pt x="168" y="111"/>
                  <a:pt x="168" y="111"/>
                  <a:pt x="168" y="111"/>
                </a:cubicBezTo>
                <a:cubicBezTo>
                  <a:pt x="170" y="109"/>
                  <a:pt x="173" y="108"/>
                  <a:pt x="176" y="106"/>
                </a:cubicBezTo>
                <a:cubicBezTo>
                  <a:pt x="175" y="107"/>
                  <a:pt x="175" y="107"/>
                  <a:pt x="176" y="107"/>
                </a:cubicBezTo>
                <a:cubicBezTo>
                  <a:pt x="173" y="109"/>
                  <a:pt x="173" y="109"/>
                  <a:pt x="169" y="112"/>
                </a:cubicBezTo>
                <a:cubicBezTo>
                  <a:pt x="168" y="112"/>
                  <a:pt x="168" y="112"/>
                  <a:pt x="168" y="112"/>
                </a:cubicBezTo>
                <a:cubicBezTo>
                  <a:pt x="166" y="114"/>
                  <a:pt x="163" y="116"/>
                  <a:pt x="159" y="119"/>
                </a:cubicBezTo>
                <a:cubicBezTo>
                  <a:pt x="160" y="120"/>
                  <a:pt x="165" y="115"/>
                  <a:pt x="166" y="114"/>
                </a:cubicBezTo>
                <a:cubicBezTo>
                  <a:pt x="167" y="114"/>
                  <a:pt x="166" y="114"/>
                  <a:pt x="166" y="114"/>
                </a:cubicBezTo>
                <a:cubicBezTo>
                  <a:pt x="164" y="116"/>
                  <a:pt x="168" y="113"/>
                  <a:pt x="168" y="114"/>
                </a:cubicBezTo>
                <a:cubicBezTo>
                  <a:pt x="169" y="112"/>
                  <a:pt x="172" y="111"/>
                  <a:pt x="175" y="108"/>
                </a:cubicBezTo>
                <a:cubicBezTo>
                  <a:pt x="175" y="109"/>
                  <a:pt x="174" y="110"/>
                  <a:pt x="174" y="110"/>
                </a:cubicBezTo>
                <a:cubicBezTo>
                  <a:pt x="176" y="108"/>
                  <a:pt x="181" y="104"/>
                  <a:pt x="183" y="104"/>
                </a:cubicBezTo>
                <a:cubicBezTo>
                  <a:pt x="185" y="102"/>
                  <a:pt x="189" y="100"/>
                  <a:pt x="190" y="98"/>
                </a:cubicBezTo>
                <a:cubicBezTo>
                  <a:pt x="191" y="98"/>
                  <a:pt x="196" y="95"/>
                  <a:pt x="199" y="93"/>
                </a:cubicBezTo>
                <a:cubicBezTo>
                  <a:pt x="199" y="93"/>
                  <a:pt x="198" y="94"/>
                  <a:pt x="198" y="94"/>
                </a:cubicBezTo>
                <a:cubicBezTo>
                  <a:pt x="203" y="90"/>
                  <a:pt x="208" y="88"/>
                  <a:pt x="215" y="83"/>
                </a:cubicBezTo>
                <a:cubicBezTo>
                  <a:pt x="214" y="84"/>
                  <a:pt x="214" y="85"/>
                  <a:pt x="215" y="84"/>
                </a:cubicBezTo>
                <a:cubicBezTo>
                  <a:pt x="218" y="83"/>
                  <a:pt x="214" y="85"/>
                  <a:pt x="215" y="85"/>
                </a:cubicBezTo>
                <a:cubicBezTo>
                  <a:pt x="212" y="86"/>
                  <a:pt x="211" y="87"/>
                  <a:pt x="208" y="88"/>
                </a:cubicBezTo>
                <a:cubicBezTo>
                  <a:pt x="206" y="89"/>
                  <a:pt x="209" y="88"/>
                  <a:pt x="209" y="89"/>
                </a:cubicBezTo>
                <a:cubicBezTo>
                  <a:pt x="204" y="91"/>
                  <a:pt x="202" y="93"/>
                  <a:pt x="200" y="95"/>
                </a:cubicBezTo>
                <a:cubicBezTo>
                  <a:pt x="198" y="95"/>
                  <a:pt x="196" y="97"/>
                  <a:pt x="194" y="98"/>
                </a:cubicBezTo>
                <a:cubicBezTo>
                  <a:pt x="193" y="99"/>
                  <a:pt x="193" y="99"/>
                  <a:pt x="193" y="99"/>
                </a:cubicBezTo>
                <a:cubicBezTo>
                  <a:pt x="190" y="100"/>
                  <a:pt x="188" y="102"/>
                  <a:pt x="184" y="105"/>
                </a:cubicBezTo>
                <a:cubicBezTo>
                  <a:pt x="184" y="104"/>
                  <a:pt x="184" y="104"/>
                  <a:pt x="184" y="104"/>
                </a:cubicBezTo>
                <a:cubicBezTo>
                  <a:pt x="183" y="105"/>
                  <a:pt x="182" y="106"/>
                  <a:pt x="182" y="106"/>
                </a:cubicBezTo>
                <a:cubicBezTo>
                  <a:pt x="182" y="106"/>
                  <a:pt x="175" y="111"/>
                  <a:pt x="170" y="115"/>
                </a:cubicBezTo>
                <a:cubicBezTo>
                  <a:pt x="170" y="115"/>
                  <a:pt x="170" y="115"/>
                  <a:pt x="170" y="115"/>
                </a:cubicBezTo>
                <a:cubicBezTo>
                  <a:pt x="164" y="119"/>
                  <a:pt x="167" y="119"/>
                  <a:pt x="161" y="123"/>
                </a:cubicBezTo>
                <a:cubicBezTo>
                  <a:pt x="162" y="123"/>
                  <a:pt x="161" y="124"/>
                  <a:pt x="162" y="123"/>
                </a:cubicBezTo>
                <a:cubicBezTo>
                  <a:pt x="161" y="124"/>
                  <a:pt x="156" y="128"/>
                  <a:pt x="156" y="128"/>
                </a:cubicBezTo>
                <a:cubicBezTo>
                  <a:pt x="155" y="128"/>
                  <a:pt x="156" y="129"/>
                  <a:pt x="155" y="130"/>
                </a:cubicBezTo>
                <a:cubicBezTo>
                  <a:pt x="152" y="130"/>
                  <a:pt x="154" y="128"/>
                  <a:pt x="154" y="127"/>
                </a:cubicBezTo>
                <a:cubicBezTo>
                  <a:pt x="151" y="129"/>
                  <a:pt x="154" y="128"/>
                  <a:pt x="151" y="131"/>
                </a:cubicBezTo>
                <a:cubicBezTo>
                  <a:pt x="151" y="131"/>
                  <a:pt x="152" y="130"/>
                  <a:pt x="152" y="131"/>
                </a:cubicBezTo>
                <a:cubicBezTo>
                  <a:pt x="149" y="133"/>
                  <a:pt x="150" y="133"/>
                  <a:pt x="148" y="135"/>
                </a:cubicBezTo>
                <a:cubicBezTo>
                  <a:pt x="146" y="136"/>
                  <a:pt x="146" y="137"/>
                  <a:pt x="145" y="138"/>
                </a:cubicBezTo>
                <a:cubicBezTo>
                  <a:pt x="145" y="137"/>
                  <a:pt x="145" y="137"/>
                  <a:pt x="142" y="139"/>
                </a:cubicBezTo>
                <a:cubicBezTo>
                  <a:pt x="140" y="141"/>
                  <a:pt x="144" y="138"/>
                  <a:pt x="143" y="139"/>
                </a:cubicBezTo>
                <a:cubicBezTo>
                  <a:pt x="142" y="140"/>
                  <a:pt x="139" y="142"/>
                  <a:pt x="141" y="141"/>
                </a:cubicBezTo>
                <a:cubicBezTo>
                  <a:pt x="141" y="141"/>
                  <a:pt x="139" y="143"/>
                  <a:pt x="139" y="142"/>
                </a:cubicBezTo>
                <a:cubicBezTo>
                  <a:pt x="138" y="144"/>
                  <a:pt x="137" y="145"/>
                  <a:pt x="135" y="148"/>
                </a:cubicBezTo>
                <a:cubicBezTo>
                  <a:pt x="139" y="145"/>
                  <a:pt x="143" y="141"/>
                  <a:pt x="147" y="137"/>
                </a:cubicBezTo>
                <a:cubicBezTo>
                  <a:pt x="149" y="137"/>
                  <a:pt x="147" y="138"/>
                  <a:pt x="149" y="137"/>
                </a:cubicBezTo>
                <a:cubicBezTo>
                  <a:pt x="151" y="135"/>
                  <a:pt x="151" y="135"/>
                  <a:pt x="151" y="134"/>
                </a:cubicBezTo>
                <a:cubicBezTo>
                  <a:pt x="154" y="132"/>
                  <a:pt x="152" y="134"/>
                  <a:pt x="151" y="135"/>
                </a:cubicBezTo>
                <a:cubicBezTo>
                  <a:pt x="152" y="135"/>
                  <a:pt x="154" y="133"/>
                  <a:pt x="156" y="132"/>
                </a:cubicBezTo>
                <a:cubicBezTo>
                  <a:pt x="153" y="132"/>
                  <a:pt x="159" y="128"/>
                  <a:pt x="161" y="127"/>
                </a:cubicBezTo>
                <a:cubicBezTo>
                  <a:pt x="163" y="125"/>
                  <a:pt x="159" y="129"/>
                  <a:pt x="157" y="130"/>
                </a:cubicBezTo>
                <a:cubicBezTo>
                  <a:pt x="159" y="130"/>
                  <a:pt x="156" y="132"/>
                  <a:pt x="156" y="133"/>
                </a:cubicBezTo>
                <a:cubicBezTo>
                  <a:pt x="155" y="134"/>
                  <a:pt x="150" y="138"/>
                  <a:pt x="150" y="139"/>
                </a:cubicBezTo>
                <a:cubicBezTo>
                  <a:pt x="148" y="140"/>
                  <a:pt x="146" y="141"/>
                  <a:pt x="145" y="143"/>
                </a:cubicBezTo>
                <a:cubicBezTo>
                  <a:pt x="144" y="143"/>
                  <a:pt x="145" y="143"/>
                  <a:pt x="145" y="142"/>
                </a:cubicBezTo>
                <a:cubicBezTo>
                  <a:pt x="144" y="145"/>
                  <a:pt x="143" y="144"/>
                  <a:pt x="141" y="145"/>
                </a:cubicBezTo>
                <a:cubicBezTo>
                  <a:pt x="139" y="147"/>
                  <a:pt x="142" y="145"/>
                  <a:pt x="142" y="146"/>
                </a:cubicBezTo>
                <a:cubicBezTo>
                  <a:pt x="140" y="147"/>
                  <a:pt x="141" y="147"/>
                  <a:pt x="139" y="148"/>
                </a:cubicBezTo>
                <a:cubicBezTo>
                  <a:pt x="138" y="148"/>
                  <a:pt x="138" y="147"/>
                  <a:pt x="140" y="145"/>
                </a:cubicBezTo>
                <a:cubicBezTo>
                  <a:pt x="140" y="145"/>
                  <a:pt x="139" y="145"/>
                  <a:pt x="139" y="145"/>
                </a:cubicBezTo>
                <a:cubicBezTo>
                  <a:pt x="137" y="148"/>
                  <a:pt x="135" y="150"/>
                  <a:pt x="136" y="151"/>
                </a:cubicBezTo>
                <a:cubicBezTo>
                  <a:pt x="134" y="153"/>
                  <a:pt x="135" y="151"/>
                  <a:pt x="133" y="152"/>
                </a:cubicBezTo>
                <a:cubicBezTo>
                  <a:pt x="133" y="153"/>
                  <a:pt x="134" y="153"/>
                  <a:pt x="131" y="156"/>
                </a:cubicBezTo>
                <a:cubicBezTo>
                  <a:pt x="131" y="155"/>
                  <a:pt x="131" y="155"/>
                  <a:pt x="130" y="155"/>
                </a:cubicBezTo>
                <a:cubicBezTo>
                  <a:pt x="130" y="156"/>
                  <a:pt x="129" y="157"/>
                  <a:pt x="129" y="158"/>
                </a:cubicBezTo>
                <a:cubicBezTo>
                  <a:pt x="125" y="161"/>
                  <a:pt x="122" y="164"/>
                  <a:pt x="119" y="167"/>
                </a:cubicBezTo>
                <a:cubicBezTo>
                  <a:pt x="118" y="168"/>
                  <a:pt x="118" y="168"/>
                  <a:pt x="118" y="168"/>
                </a:cubicBezTo>
                <a:cubicBezTo>
                  <a:pt x="116" y="169"/>
                  <a:pt x="117" y="169"/>
                  <a:pt x="115" y="171"/>
                </a:cubicBezTo>
                <a:cubicBezTo>
                  <a:pt x="113" y="171"/>
                  <a:pt x="111" y="174"/>
                  <a:pt x="109" y="175"/>
                </a:cubicBezTo>
                <a:cubicBezTo>
                  <a:pt x="110" y="174"/>
                  <a:pt x="110" y="174"/>
                  <a:pt x="110" y="173"/>
                </a:cubicBezTo>
                <a:cubicBezTo>
                  <a:pt x="114" y="170"/>
                  <a:pt x="118" y="163"/>
                  <a:pt x="121" y="162"/>
                </a:cubicBezTo>
                <a:cubicBezTo>
                  <a:pt x="125" y="157"/>
                  <a:pt x="129" y="153"/>
                  <a:pt x="133" y="151"/>
                </a:cubicBezTo>
                <a:cubicBezTo>
                  <a:pt x="134" y="150"/>
                  <a:pt x="134" y="149"/>
                  <a:pt x="134" y="149"/>
                </a:cubicBezTo>
                <a:cubicBezTo>
                  <a:pt x="134" y="148"/>
                  <a:pt x="130" y="152"/>
                  <a:pt x="130" y="150"/>
                </a:cubicBezTo>
                <a:cubicBezTo>
                  <a:pt x="131" y="150"/>
                  <a:pt x="131" y="150"/>
                  <a:pt x="131" y="150"/>
                </a:cubicBezTo>
                <a:cubicBezTo>
                  <a:pt x="133" y="149"/>
                  <a:pt x="133" y="148"/>
                  <a:pt x="135" y="147"/>
                </a:cubicBezTo>
                <a:cubicBezTo>
                  <a:pt x="126" y="153"/>
                  <a:pt x="125" y="155"/>
                  <a:pt x="119" y="161"/>
                </a:cubicBezTo>
                <a:cubicBezTo>
                  <a:pt x="118" y="160"/>
                  <a:pt x="122" y="157"/>
                  <a:pt x="123" y="155"/>
                </a:cubicBezTo>
                <a:cubicBezTo>
                  <a:pt x="121" y="157"/>
                  <a:pt x="123" y="155"/>
                  <a:pt x="121" y="156"/>
                </a:cubicBezTo>
                <a:cubicBezTo>
                  <a:pt x="121" y="155"/>
                  <a:pt x="123" y="153"/>
                  <a:pt x="123" y="153"/>
                </a:cubicBezTo>
                <a:cubicBezTo>
                  <a:pt x="125" y="151"/>
                  <a:pt x="125" y="153"/>
                  <a:pt x="123" y="155"/>
                </a:cubicBezTo>
                <a:cubicBezTo>
                  <a:pt x="123" y="155"/>
                  <a:pt x="127" y="151"/>
                  <a:pt x="125" y="153"/>
                </a:cubicBezTo>
                <a:cubicBezTo>
                  <a:pt x="128" y="151"/>
                  <a:pt x="128" y="151"/>
                  <a:pt x="131" y="148"/>
                </a:cubicBezTo>
                <a:cubicBezTo>
                  <a:pt x="132" y="145"/>
                  <a:pt x="130" y="145"/>
                  <a:pt x="125" y="149"/>
                </a:cubicBezTo>
                <a:cubicBezTo>
                  <a:pt x="120" y="156"/>
                  <a:pt x="111" y="162"/>
                  <a:pt x="106" y="170"/>
                </a:cubicBezTo>
                <a:cubicBezTo>
                  <a:pt x="104" y="170"/>
                  <a:pt x="103" y="171"/>
                  <a:pt x="102" y="172"/>
                </a:cubicBezTo>
                <a:cubicBezTo>
                  <a:pt x="101" y="173"/>
                  <a:pt x="100" y="174"/>
                  <a:pt x="100" y="174"/>
                </a:cubicBezTo>
                <a:cubicBezTo>
                  <a:pt x="100" y="175"/>
                  <a:pt x="100" y="175"/>
                  <a:pt x="99" y="176"/>
                </a:cubicBezTo>
                <a:cubicBezTo>
                  <a:pt x="100" y="176"/>
                  <a:pt x="100" y="176"/>
                  <a:pt x="100" y="175"/>
                </a:cubicBezTo>
                <a:cubicBezTo>
                  <a:pt x="101" y="176"/>
                  <a:pt x="99" y="176"/>
                  <a:pt x="100" y="177"/>
                </a:cubicBezTo>
                <a:cubicBezTo>
                  <a:pt x="99" y="176"/>
                  <a:pt x="98" y="175"/>
                  <a:pt x="97" y="175"/>
                </a:cubicBezTo>
                <a:cubicBezTo>
                  <a:pt x="97" y="175"/>
                  <a:pt x="97" y="176"/>
                  <a:pt x="97" y="176"/>
                </a:cubicBezTo>
                <a:cubicBezTo>
                  <a:pt x="97" y="175"/>
                  <a:pt x="96" y="177"/>
                  <a:pt x="96" y="176"/>
                </a:cubicBezTo>
                <a:cubicBezTo>
                  <a:pt x="97" y="175"/>
                  <a:pt x="97" y="174"/>
                  <a:pt x="98" y="175"/>
                </a:cubicBezTo>
                <a:cubicBezTo>
                  <a:pt x="98" y="174"/>
                  <a:pt x="97" y="174"/>
                  <a:pt x="98" y="174"/>
                </a:cubicBezTo>
                <a:cubicBezTo>
                  <a:pt x="97" y="173"/>
                  <a:pt x="96" y="175"/>
                  <a:pt x="95" y="176"/>
                </a:cubicBezTo>
                <a:cubicBezTo>
                  <a:pt x="95" y="176"/>
                  <a:pt x="95" y="177"/>
                  <a:pt x="94" y="177"/>
                </a:cubicBezTo>
                <a:cubicBezTo>
                  <a:pt x="95" y="178"/>
                  <a:pt x="95" y="177"/>
                  <a:pt x="96" y="177"/>
                </a:cubicBezTo>
                <a:cubicBezTo>
                  <a:pt x="95" y="178"/>
                  <a:pt x="95" y="178"/>
                  <a:pt x="94" y="178"/>
                </a:cubicBezTo>
                <a:cubicBezTo>
                  <a:pt x="94" y="179"/>
                  <a:pt x="95" y="179"/>
                  <a:pt x="95" y="179"/>
                </a:cubicBezTo>
                <a:cubicBezTo>
                  <a:pt x="94" y="179"/>
                  <a:pt x="92" y="179"/>
                  <a:pt x="92" y="180"/>
                </a:cubicBezTo>
                <a:cubicBezTo>
                  <a:pt x="92" y="180"/>
                  <a:pt x="92" y="180"/>
                  <a:pt x="93" y="180"/>
                </a:cubicBezTo>
                <a:cubicBezTo>
                  <a:pt x="93" y="180"/>
                  <a:pt x="93" y="181"/>
                  <a:pt x="93" y="181"/>
                </a:cubicBezTo>
                <a:cubicBezTo>
                  <a:pt x="92" y="181"/>
                  <a:pt x="92" y="180"/>
                  <a:pt x="92" y="181"/>
                </a:cubicBezTo>
                <a:cubicBezTo>
                  <a:pt x="91" y="181"/>
                  <a:pt x="92" y="181"/>
                  <a:pt x="92" y="181"/>
                </a:cubicBezTo>
                <a:cubicBezTo>
                  <a:pt x="92" y="182"/>
                  <a:pt x="91" y="181"/>
                  <a:pt x="91" y="182"/>
                </a:cubicBezTo>
                <a:cubicBezTo>
                  <a:pt x="90" y="182"/>
                  <a:pt x="90" y="183"/>
                  <a:pt x="89" y="183"/>
                </a:cubicBezTo>
                <a:cubicBezTo>
                  <a:pt x="89" y="183"/>
                  <a:pt x="90" y="182"/>
                  <a:pt x="90" y="183"/>
                </a:cubicBezTo>
                <a:cubicBezTo>
                  <a:pt x="89" y="183"/>
                  <a:pt x="89" y="183"/>
                  <a:pt x="88" y="183"/>
                </a:cubicBezTo>
                <a:cubicBezTo>
                  <a:pt x="87" y="184"/>
                  <a:pt x="88" y="184"/>
                  <a:pt x="88" y="184"/>
                </a:cubicBezTo>
                <a:cubicBezTo>
                  <a:pt x="87" y="184"/>
                  <a:pt x="87" y="186"/>
                  <a:pt x="86" y="186"/>
                </a:cubicBezTo>
                <a:cubicBezTo>
                  <a:pt x="86" y="186"/>
                  <a:pt x="86" y="186"/>
                  <a:pt x="86" y="186"/>
                </a:cubicBezTo>
                <a:cubicBezTo>
                  <a:pt x="86" y="186"/>
                  <a:pt x="86" y="186"/>
                  <a:pt x="85" y="186"/>
                </a:cubicBezTo>
                <a:cubicBezTo>
                  <a:pt x="85" y="186"/>
                  <a:pt x="86" y="186"/>
                  <a:pt x="86" y="186"/>
                </a:cubicBezTo>
                <a:cubicBezTo>
                  <a:pt x="84" y="188"/>
                  <a:pt x="83" y="190"/>
                  <a:pt x="81" y="192"/>
                </a:cubicBezTo>
                <a:cubicBezTo>
                  <a:pt x="81" y="192"/>
                  <a:pt x="81" y="192"/>
                  <a:pt x="81" y="192"/>
                </a:cubicBezTo>
                <a:cubicBezTo>
                  <a:pt x="81" y="193"/>
                  <a:pt x="82" y="192"/>
                  <a:pt x="81" y="193"/>
                </a:cubicBezTo>
                <a:cubicBezTo>
                  <a:pt x="81" y="193"/>
                  <a:pt x="81" y="193"/>
                  <a:pt x="81" y="193"/>
                </a:cubicBezTo>
                <a:cubicBezTo>
                  <a:pt x="80" y="193"/>
                  <a:pt x="80" y="194"/>
                  <a:pt x="80" y="193"/>
                </a:cubicBezTo>
                <a:cubicBezTo>
                  <a:pt x="79" y="193"/>
                  <a:pt x="81" y="192"/>
                  <a:pt x="80" y="192"/>
                </a:cubicBezTo>
                <a:cubicBezTo>
                  <a:pt x="80" y="191"/>
                  <a:pt x="80" y="192"/>
                  <a:pt x="80" y="192"/>
                </a:cubicBezTo>
                <a:cubicBezTo>
                  <a:pt x="79" y="191"/>
                  <a:pt x="80" y="191"/>
                  <a:pt x="81" y="190"/>
                </a:cubicBezTo>
                <a:cubicBezTo>
                  <a:pt x="81" y="191"/>
                  <a:pt x="80" y="191"/>
                  <a:pt x="81" y="191"/>
                </a:cubicBezTo>
                <a:cubicBezTo>
                  <a:pt x="81" y="191"/>
                  <a:pt x="82" y="191"/>
                  <a:pt x="82" y="190"/>
                </a:cubicBezTo>
                <a:cubicBezTo>
                  <a:pt x="82" y="190"/>
                  <a:pt x="81" y="191"/>
                  <a:pt x="81" y="190"/>
                </a:cubicBezTo>
                <a:cubicBezTo>
                  <a:pt x="81" y="189"/>
                  <a:pt x="82" y="190"/>
                  <a:pt x="82" y="190"/>
                </a:cubicBezTo>
                <a:cubicBezTo>
                  <a:pt x="83" y="189"/>
                  <a:pt x="82" y="189"/>
                  <a:pt x="81" y="189"/>
                </a:cubicBezTo>
                <a:cubicBezTo>
                  <a:pt x="81" y="189"/>
                  <a:pt x="81" y="190"/>
                  <a:pt x="81" y="190"/>
                </a:cubicBezTo>
                <a:cubicBezTo>
                  <a:pt x="80" y="190"/>
                  <a:pt x="82" y="188"/>
                  <a:pt x="82" y="188"/>
                </a:cubicBezTo>
                <a:cubicBezTo>
                  <a:pt x="83" y="188"/>
                  <a:pt x="82" y="189"/>
                  <a:pt x="82" y="189"/>
                </a:cubicBezTo>
                <a:cubicBezTo>
                  <a:pt x="83" y="189"/>
                  <a:pt x="83" y="188"/>
                  <a:pt x="83" y="189"/>
                </a:cubicBezTo>
                <a:cubicBezTo>
                  <a:pt x="83" y="188"/>
                  <a:pt x="83" y="188"/>
                  <a:pt x="83" y="187"/>
                </a:cubicBezTo>
                <a:cubicBezTo>
                  <a:pt x="86" y="183"/>
                  <a:pt x="86" y="183"/>
                  <a:pt x="86" y="183"/>
                </a:cubicBezTo>
                <a:cubicBezTo>
                  <a:pt x="86" y="184"/>
                  <a:pt x="86" y="183"/>
                  <a:pt x="87" y="184"/>
                </a:cubicBezTo>
                <a:cubicBezTo>
                  <a:pt x="87" y="183"/>
                  <a:pt x="87" y="183"/>
                  <a:pt x="86" y="183"/>
                </a:cubicBezTo>
                <a:cubicBezTo>
                  <a:pt x="87" y="183"/>
                  <a:pt x="86" y="182"/>
                  <a:pt x="87" y="182"/>
                </a:cubicBezTo>
                <a:cubicBezTo>
                  <a:pt x="87" y="182"/>
                  <a:pt x="87" y="182"/>
                  <a:pt x="87" y="183"/>
                </a:cubicBezTo>
                <a:cubicBezTo>
                  <a:pt x="88" y="182"/>
                  <a:pt x="87" y="182"/>
                  <a:pt x="87" y="182"/>
                </a:cubicBezTo>
                <a:cubicBezTo>
                  <a:pt x="89" y="179"/>
                  <a:pt x="92" y="175"/>
                  <a:pt x="95" y="172"/>
                </a:cubicBezTo>
                <a:cubicBezTo>
                  <a:pt x="95" y="172"/>
                  <a:pt x="95" y="172"/>
                  <a:pt x="95" y="172"/>
                </a:cubicBezTo>
                <a:cubicBezTo>
                  <a:pt x="95" y="172"/>
                  <a:pt x="95" y="171"/>
                  <a:pt x="95" y="171"/>
                </a:cubicBezTo>
                <a:cubicBezTo>
                  <a:pt x="95" y="170"/>
                  <a:pt x="95" y="171"/>
                  <a:pt x="95" y="171"/>
                </a:cubicBezTo>
                <a:cubicBezTo>
                  <a:pt x="95" y="171"/>
                  <a:pt x="95" y="171"/>
                  <a:pt x="95" y="170"/>
                </a:cubicBezTo>
                <a:cubicBezTo>
                  <a:pt x="94" y="170"/>
                  <a:pt x="94" y="170"/>
                  <a:pt x="94" y="171"/>
                </a:cubicBezTo>
                <a:cubicBezTo>
                  <a:pt x="93" y="170"/>
                  <a:pt x="94" y="169"/>
                  <a:pt x="95" y="169"/>
                </a:cubicBezTo>
                <a:cubicBezTo>
                  <a:pt x="95" y="169"/>
                  <a:pt x="94" y="169"/>
                  <a:pt x="95" y="170"/>
                </a:cubicBezTo>
                <a:cubicBezTo>
                  <a:pt x="95" y="170"/>
                  <a:pt x="95" y="169"/>
                  <a:pt x="95" y="169"/>
                </a:cubicBezTo>
                <a:cubicBezTo>
                  <a:pt x="96" y="170"/>
                  <a:pt x="95" y="170"/>
                  <a:pt x="95" y="170"/>
                </a:cubicBezTo>
                <a:cubicBezTo>
                  <a:pt x="96" y="170"/>
                  <a:pt x="96" y="170"/>
                  <a:pt x="96" y="170"/>
                </a:cubicBezTo>
                <a:cubicBezTo>
                  <a:pt x="96" y="168"/>
                  <a:pt x="103" y="164"/>
                  <a:pt x="102" y="163"/>
                </a:cubicBezTo>
                <a:cubicBezTo>
                  <a:pt x="105" y="161"/>
                  <a:pt x="102" y="163"/>
                  <a:pt x="105" y="161"/>
                </a:cubicBezTo>
                <a:cubicBezTo>
                  <a:pt x="107" y="157"/>
                  <a:pt x="113" y="152"/>
                  <a:pt x="118" y="147"/>
                </a:cubicBezTo>
                <a:cubicBezTo>
                  <a:pt x="116" y="151"/>
                  <a:pt x="121" y="145"/>
                  <a:pt x="123" y="143"/>
                </a:cubicBezTo>
                <a:cubicBezTo>
                  <a:pt x="123" y="143"/>
                  <a:pt x="123" y="143"/>
                  <a:pt x="123" y="143"/>
                </a:cubicBezTo>
                <a:cubicBezTo>
                  <a:pt x="124" y="142"/>
                  <a:pt x="124" y="143"/>
                  <a:pt x="126" y="141"/>
                </a:cubicBezTo>
                <a:cubicBezTo>
                  <a:pt x="124" y="141"/>
                  <a:pt x="130" y="137"/>
                  <a:pt x="128" y="138"/>
                </a:cubicBezTo>
                <a:cubicBezTo>
                  <a:pt x="129" y="136"/>
                  <a:pt x="131" y="136"/>
                  <a:pt x="131" y="136"/>
                </a:cubicBezTo>
                <a:cubicBezTo>
                  <a:pt x="132" y="135"/>
                  <a:pt x="131" y="135"/>
                  <a:pt x="131" y="135"/>
                </a:cubicBezTo>
                <a:cubicBezTo>
                  <a:pt x="133" y="134"/>
                  <a:pt x="133" y="133"/>
                  <a:pt x="136" y="131"/>
                </a:cubicBezTo>
                <a:cubicBezTo>
                  <a:pt x="135" y="132"/>
                  <a:pt x="136" y="132"/>
                  <a:pt x="137" y="131"/>
                </a:cubicBezTo>
                <a:cubicBezTo>
                  <a:pt x="141" y="128"/>
                  <a:pt x="136" y="130"/>
                  <a:pt x="139" y="128"/>
                </a:cubicBezTo>
                <a:cubicBezTo>
                  <a:pt x="138" y="128"/>
                  <a:pt x="136" y="130"/>
                  <a:pt x="135" y="130"/>
                </a:cubicBezTo>
                <a:cubicBezTo>
                  <a:pt x="134" y="131"/>
                  <a:pt x="134" y="132"/>
                  <a:pt x="134" y="132"/>
                </a:cubicBezTo>
                <a:cubicBezTo>
                  <a:pt x="130" y="134"/>
                  <a:pt x="128" y="137"/>
                  <a:pt x="123" y="141"/>
                </a:cubicBezTo>
                <a:cubicBezTo>
                  <a:pt x="122" y="141"/>
                  <a:pt x="121" y="143"/>
                  <a:pt x="122" y="141"/>
                </a:cubicBezTo>
                <a:cubicBezTo>
                  <a:pt x="121" y="142"/>
                  <a:pt x="120" y="143"/>
                  <a:pt x="117" y="145"/>
                </a:cubicBezTo>
                <a:cubicBezTo>
                  <a:pt x="121" y="141"/>
                  <a:pt x="127" y="135"/>
                  <a:pt x="130" y="134"/>
                </a:cubicBezTo>
                <a:cubicBezTo>
                  <a:pt x="131" y="133"/>
                  <a:pt x="130" y="132"/>
                  <a:pt x="131" y="132"/>
                </a:cubicBezTo>
                <a:cubicBezTo>
                  <a:pt x="129" y="133"/>
                  <a:pt x="130" y="133"/>
                  <a:pt x="128" y="135"/>
                </a:cubicBezTo>
                <a:cubicBezTo>
                  <a:pt x="131" y="131"/>
                  <a:pt x="126" y="134"/>
                  <a:pt x="127" y="132"/>
                </a:cubicBezTo>
                <a:cubicBezTo>
                  <a:pt x="125" y="133"/>
                  <a:pt x="125" y="133"/>
                  <a:pt x="125" y="133"/>
                </a:cubicBezTo>
                <a:cubicBezTo>
                  <a:pt x="124" y="134"/>
                  <a:pt x="127" y="133"/>
                  <a:pt x="125" y="135"/>
                </a:cubicBezTo>
                <a:cubicBezTo>
                  <a:pt x="126" y="134"/>
                  <a:pt x="126" y="134"/>
                  <a:pt x="126" y="134"/>
                </a:cubicBezTo>
                <a:cubicBezTo>
                  <a:pt x="113" y="146"/>
                  <a:pt x="113" y="146"/>
                  <a:pt x="113" y="146"/>
                </a:cubicBezTo>
                <a:cubicBezTo>
                  <a:pt x="112" y="146"/>
                  <a:pt x="112" y="146"/>
                  <a:pt x="113" y="145"/>
                </a:cubicBezTo>
                <a:cubicBezTo>
                  <a:pt x="111" y="147"/>
                  <a:pt x="111" y="147"/>
                  <a:pt x="111" y="147"/>
                </a:cubicBezTo>
                <a:cubicBezTo>
                  <a:pt x="111" y="148"/>
                  <a:pt x="112" y="146"/>
                  <a:pt x="113" y="146"/>
                </a:cubicBezTo>
                <a:cubicBezTo>
                  <a:pt x="113" y="147"/>
                  <a:pt x="111" y="147"/>
                  <a:pt x="110" y="148"/>
                </a:cubicBezTo>
                <a:cubicBezTo>
                  <a:pt x="106" y="153"/>
                  <a:pt x="106" y="153"/>
                  <a:pt x="106" y="153"/>
                </a:cubicBezTo>
                <a:cubicBezTo>
                  <a:pt x="106" y="150"/>
                  <a:pt x="103" y="155"/>
                  <a:pt x="100" y="157"/>
                </a:cubicBezTo>
                <a:cubicBezTo>
                  <a:pt x="101" y="156"/>
                  <a:pt x="104" y="154"/>
                  <a:pt x="104" y="152"/>
                </a:cubicBezTo>
                <a:cubicBezTo>
                  <a:pt x="108" y="149"/>
                  <a:pt x="109" y="148"/>
                  <a:pt x="111" y="145"/>
                </a:cubicBezTo>
                <a:cubicBezTo>
                  <a:pt x="110" y="145"/>
                  <a:pt x="109" y="147"/>
                  <a:pt x="108" y="148"/>
                </a:cubicBezTo>
                <a:cubicBezTo>
                  <a:pt x="108" y="145"/>
                  <a:pt x="106" y="148"/>
                  <a:pt x="103" y="152"/>
                </a:cubicBezTo>
                <a:cubicBezTo>
                  <a:pt x="105" y="150"/>
                  <a:pt x="103" y="150"/>
                  <a:pt x="101" y="151"/>
                </a:cubicBezTo>
                <a:cubicBezTo>
                  <a:pt x="103" y="149"/>
                  <a:pt x="103" y="149"/>
                  <a:pt x="104" y="149"/>
                </a:cubicBezTo>
                <a:cubicBezTo>
                  <a:pt x="105" y="148"/>
                  <a:pt x="105" y="147"/>
                  <a:pt x="107" y="145"/>
                </a:cubicBezTo>
                <a:cubicBezTo>
                  <a:pt x="108" y="144"/>
                  <a:pt x="108" y="146"/>
                  <a:pt x="109" y="144"/>
                </a:cubicBezTo>
                <a:cubicBezTo>
                  <a:pt x="111" y="142"/>
                  <a:pt x="109" y="141"/>
                  <a:pt x="113" y="139"/>
                </a:cubicBezTo>
                <a:cubicBezTo>
                  <a:pt x="113" y="139"/>
                  <a:pt x="111" y="141"/>
                  <a:pt x="111" y="141"/>
                </a:cubicBezTo>
                <a:cubicBezTo>
                  <a:pt x="114" y="139"/>
                  <a:pt x="114" y="138"/>
                  <a:pt x="113" y="138"/>
                </a:cubicBezTo>
                <a:cubicBezTo>
                  <a:pt x="115" y="136"/>
                  <a:pt x="115" y="137"/>
                  <a:pt x="115" y="137"/>
                </a:cubicBezTo>
                <a:cubicBezTo>
                  <a:pt x="115" y="136"/>
                  <a:pt x="118" y="134"/>
                  <a:pt x="118" y="133"/>
                </a:cubicBezTo>
                <a:cubicBezTo>
                  <a:pt x="118" y="133"/>
                  <a:pt x="116" y="134"/>
                  <a:pt x="115" y="135"/>
                </a:cubicBezTo>
                <a:cubicBezTo>
                  <a:pt x="116" y="134"/>
                  <a:pt x="116" y="134"/>
                  <a:pt x="117" y="132"/>
                </a:cubicBezTo>
                <a:cubicBezTo>
                  <a:pt x="115" y="134"/>
                  <a:pt x="115" y="134"/>
                  <a:pt x="116" y="132"/>
                </a:cubicBezTo>
                <a:cubicBezTo>
                  <a:pt x="115" y="132"/>
                  <a:pt x="115" y="132"/>
                  <a:pt x="115" y="132"/>
                </a:cubicBezTo>
                <a:cubicBezTo>
                  <a:pt x="114" y="133"/>
                  <a:pt x="113" y="134"/>
                  <a:pt x="112" y="135"/>
                </a:cubicBezTo>
                <a:cubicBezTo>
                  <a:pt x="111" y="136"/>
                  <a:pt x="112" y="134"/>
                  <a:pt x="109" y="137"/>
                </a:cubicBezTo>
                <a:cubicBezTo>
                  <a:pt x="111" y="135"/>
                  <a:pt x="109" y="136"/>
                  <a:pt x="110" y="134"/>
                </a:cubicBezTo>
                <a:cubicBezTo>
                  <a:pt x="112" y="133"/>
                  <a:pt x="110" y="133"/>
                  <a:pt x="111" y="133"/>
                </a:cubicBezTo>
                <a:cubicBezTo>
                  <a:pt x="112" y="131"/>
                  <a:pt x="115" y="128"/>
                  <a:pt x="116" y="127"/>
                </a:cubicBezTo>
                <a:cubicBezTo>
                  <a:pt x="118" y="126"/>
                  <a:pt x="119" y="125"/>
                  <a:pt x="120" y="126"/>
                </a:cubicBezTo>
                <a:cubicBezTo>
                  <a:pt x="121" y="125"/>
                  <a:pt x="121" y="124"/>
                  <a:pt x="121" y="124"/>
                </a:cubicBezTo>
                <a:cubicBezTo>
                  <a:pt x="121" y="124"/>
                  <a:pt x="119" y="125"/>
                  <a:pt x="119" y="124"/>
                </a:cubicBezTo>
                <a:cubicBezTo>
                  <a:pt x="122" y="121"/>
                  <a:pt x="125" y="119"/>
                  <a:pt x="126" y="117"/>
                </a:cubicBezTo>
                <a:cubicBezTo>
                  <a:pt x="127" y="116"/>
                  <a:pt x="127" y="116"/>
                  <a:pt x="128" y="116"/>
                </a:cubicBezTo>
                <a:cubicBezTo>
                  <a:pt x="142" y="104"/>
                  <a:pt x="148" y="99"/>
                  <a:pt x="162" y="88"/>
                </a:cubicBezTo>
                <a:cubicBezTo>
                  <a:pt x="163" y="89"/>
                  <a:pt x="163" y="89"/>
                  <a:pt x="164" y="88"/>
                </a:cubicBezTo>
                <a:cubicBezTo>
                  <a:pt x="166" y="86"/>
                  <a:pt x="163" y="88"/>
                  <a:pt x="163" y="88"/>
                </a:cubicBezTo>
                <a:cubicBezTo>
                  <a:pt x="175" y="79"/>
                  <a:pt x="184" y="73"/>
                  <a:pt x="197" y="65"/>
                </a:cubicBezTo>
                <a:cubicBezTo>
                  <a:pt x="197" y="65"/>
                  <a:pt x="196" y="65"/>
                  <a:pt x="195" y="66"/>
                </a:cubicBezTo>
                <a:cubicBezTo>
                  <a:pt x="196" y="65"/>
                  <a:pt x="197" y="65"/>
                  <a:pt x="199" y="63"/>
                </a:cubicBezTo>
                <a:cubicBezTo>
                  <a:pt x="199" y="64"/>
                  <a:pt x="199" y="64"/>
                  <a:pt x="201" y="63"/>
                </a:cubicBezTo>
                <a:cubicBezTo>
                  <a:pt x="202" y="63"/>
                  <a:pt x="201" y="62"/>
                  <a:pt x="201" y="62"/>
                </a:cubicBezTo>
                <a:cubicBezTo>
                  <a:pt x="203" y="61"/>
                  <a:pt x="203" y="61"/>
                  <a:pt x="203" y="62"/>
                </a:cubicBezTo>
                <a:cubicBezTo>
                  <a:pt x="207" y="60"/>
                  <a:pt x="211" y="58"/>
                  <a:pt x="214" y="56"/>
                </a:cubicBezTo>
                <a:cubicBezTo>
                  <a:pt x="213" y="56"/>
                  <a:pt x="212" y="57"/>
                  <a:pt x="210" y="57"/>
                </a:cubicBezTo>
                <a:cubicBezTo>
                  <a:pt x="214" y="54"/>
                  <a:pt x="214" y="57"/>
                  <a:pt x="222" y="53"/>
                </a:cubicBezTo>
                <a:cubicBezTo>
                  <a:pt x="222" y="52"/>
                  <a:pt x="218" y="54"/>
                  <a:pt x="217" y="54"/>
                </a:cubicBezTo>
                <a:cubicBezTo>
                  <a:pt x="219" y="52"/>
                  <a:pt x="216" y="54"/>
                  <a:pt x="216" y="53"/>
                </a:cubicBezTo>
                <a:cubicBezTo>
                  <a:pt x="215" y="53"/>
                  <a:pt x="214" y="54"/>
                  <a:pt x="214" y="54"/>
                </a:cubicBezTo>
                <a:cubicBezTo>
                  <a:pt x="212" y="54"/>
                  <a:pt x="215" y="53"/>
                  <a:pt x="210" y="56"/>
                </a:cubicBezTo>
                <a:cubicBezTo>
                  <a:pt x="211" y="54"/>
                  <a:pt x="217" y="52"/>
                  <a:pt x="219" y="50"/>
                </a:cubicBezTo>
                <a:cubicBezTo>
                  <a:pt x="220" y="50"/>
                  <a:pt x="219" y="51"/>
                  <a:pt x="221" y="50"/>
                </a:cubicBezTo>
                <a:cubicBezTo>
                  <a:pt x="227" y="46"/>
                  <a:pt x="237" y="41"/>
                  <a:pt x="245" y="39"/>
                </a:cubicBezTo>
                <a:cubicBezTo>
                  <a:pt x="246" y="40"/>
                  <a:pt x="242" y="40"/>
                  <a:pt x="241" y="41"/>
                </a:cubicBezTo>
                <a:cubicBezTo>
                  <a:pt x="242" y="41"/>
                  <a:pt x="244" y="40"/>
                  <a:pt x="245" y="40"/>
                </a:cubicBezTo>
                <a:cubicBezTo>
                  <a:pt x="247" y="39"/>
                  <a:pt x="249" y="39"/>
                  <a:pt x="254" y="37"/>
                </a:cubicBezTo>
                <a:cubicBezTo>
                  <a:pt x="252" y="37"/>
                  <a:pt x="247" y="38"/>
                  <a:pt x="253" y="36"/>
                </a:cubicBezTo>
                <a:cubicBezTo>
                  <a:pt x="252" y="36"/>
                  <a:pt x="250" y="37"/>
                  <a:pt x="251" y="36"/>
                </a:cubicBezTo>
                <a:cubicBezTo>
                  <a:pt x="252" y="36"/>
                  <a:pt x="254" y="35"/>
                  <a:pt x="255" y="35"/>
                </a:cubicBezTo>
                <a:cubicBezTo>
                  <a:pt x="257" y="35"/>
                  <a:pt x="255" y="34"/>
                  <a:pt x="258" y="33"/>
                </a:cubicBezTo>
                <a:cubicBezTo>
                  <a:pt x="259" y="34"/>
                  <a:pt x="259" y="34"/>
                  <a:pt x="259" y="34"/>
                </a:cubicBezTo>
                <a:cubicBezTo>
                  <a:pt x="263" y="32"/>
                  <a:pt x="265" y="32"/>
                  <a:pt x="267" y="31"/>
                </a:cubicBezTo>
                <a:cubicBezTo>
                  <a:pt x="273" y="28"/>
                  <a:pt x="273" y="30"/>
                  <a:pt x="279" y="27"/>
                </a:cubicBezTo>
                <a:cubicBezTo>
                  <a:pt x="280" y="27"/>
                  <a:pt x="279" y="27"/>
                  <a:pt x="279" y="28"/>
                </a:cubicBezTo>
                <a:cubicBezTo>
                  <a:pt x="282" y="27"/>
                  <a:pt x="285" y="26"/>
                  <a:pt x="285" y="25"/>
                </a:cubicBezTo>
                <a:cubicBezTo>
                  <a:pt x="288" y="26"/>
                  <a:pt x="294" y="23"/>
                  <a:pt x="301" y="22"/>
                </a:cubicBezTo>
                <a:cubicBezTo>
                  <a:pt x="301" y="21"/>
                  <a:pt x="301" y="21"/>
                  <a:pt x="301" y="21"/>
                </a:cubicBezTo>
                <a:cubicBezTo>
                  <a:pt x="301" y="21"/>
                  <a:pt x="297" y="22"/>
                  <a:pt x="296" y="22"/>
                </a:cubicBezTo>
                <a:cubicBezTo>
                  <a:pt x="298" y="21"/>
                  <a:pt x="297" y="22"/>
                  <a:pt x="298" y="21"/>
                </a:cubicBezTo>
                <a:cubicBezTo>
                  <a:pt x="301" y="20"/>
                  <a:pt x="301" y="20"/>
                  <a:pt x="301" y="20"/>
                </a:cubicBezTo>
                <a:cubicBezTo>
                  <a:pt x="301" y="20"/>
                  <a:pt x="297" y="21"/>
                  <a:pt x="297" y="21"/>
                </a:cubicBezTo>
                <a:cubicBezTo>
                  <a:pt x="300" y="19"/>
                  <a:pt x="301" y="19"/>
                  <a:pt x="305" y="18"/>
                </a:cubicBezTo>
                <a:cubicBezTo>
                  <a:pt x="305" y="19"/>
                  <a:pt x="307" y="18"/>
                  <a:pt x="306" y="19"/>
                </a:cubicBezTo>
                <a:cubicBezTo>
                  <a:pt x="308" y="18"/>
                  <a:pt x="309" y="17"/>
                  <a:pt x="309" y="18"/>
                </a:cubicBezTo>
                <a:cubicBezTo>
                  <a:pt x="316" y="16"/>
                  <a:pt x="316" y="16"/>
                  <a:pt x="322" y="15"/>
                </a:cubicBezTo>
                <a:cubicBezTo>
                  <a:pt x="325" y="15"/>
                  <a:pt x="325" y="14"/>
                  <a:pt x="327" y="13"/>
                </a:cubicBezTo>
                <a:cubicBezTo>
                  <a:pt x="329" y="12"/>
                  <a:pt x="329" y="13"/>
                  <a:pt x="330" y="13"/>
                </a:cubicBezTo>
                <a:cubicBezTo>
                  <a:pt x="332" y="13"/>
                  <a:pt x="332" y="12"/>
                  <a:pt x="334" y="12"/>
                </a:cubicBezTo>
                <a:cubicBezTo>
                  <a:pt x="336" y="12"/>
                  <a:pt x="338" y="11"/>
                  <a:pt x="338" y="12"/>
                </a:cubicBezTo>
                <a:cubicBezTo>
                  <a:pt x="337" y="12"/>
                  <a:pt x="338" y="12"/>
                  <a:pt x="337" y="12"/>
                </a:cubicBezTo>
                <a:cubicBezTo>
                  <a:pt x="337" y="12"/>
                  <a:pt x="336" y="12"/>
                  <a:pt x="336" y="12"/>
                </a:cubicBezTo>
                <a:cubicBezTo>
                  <a:pt x="336" y="13"/>
                  <a:pt x="340" y="11"/>
                  <a:pt x="341" y="12"/>
                </a:cubicBezTo>
                <a:cubicBezTo>
                  <a:pt x="343" y="12"/>
                  <a:pt x="337" y="12"/>
                  <a:pt x="340" y="11"/>
                </a:cubicBezTo>
                <a:cubicBezTo>
                  <a:pt x="342" y="11"/>
                  <a:pt x="342" y="11"/>
                  <a:pt x="342" y="11"/>
                </a:cubicBezTo>
                <a:cubicBezTo>
                  <a:pt x="344" y="11"/>
                  <a:pt x="344" y="11"/>
                  <a:pt x="345" y="11"/>
                </a:cubicBezTo>
                <a:cubicBezTo>
                  <a:pt x="346" y="10"/>
                  <a:pt x="340" y="11"/>
                  <a:pt x="342" y="10"/>
                </a:cubicBezTo>
                <a:cubicBezTo>
                  <a:pt x="347" y="10"/>
                  <a:pt x="347" y="10"/>
                  <a:pt x="347" y="10"/>
                </a:cubicBezTo>
                <a:cubicBezTo>
                  <a:pt x="347" y="9"/>
                  <a:pt x="347" y="9"/>
                  <a:pt x="345" y="9"/>
                </a:cubicBezTo>
                <a:cubicBezTo>
                  <a:pt x="349" y="8"/>
                  <a:pt x="350" y="10"/>
                  <a:pt x="354" y="10"/>
                </a:cubicBezTo>
                <a:cubicBezTo>
                  <a:pt x="356" y="10"/>
                  <a:pt x="358" y="9"/>
                  <a:pt x="360" y="9"/>
                </a:cubicBezTo>
                <a:cubicBezTo>
                  <a:pt x="361" y="9"/>
                  <a:pt x="359" y="9"/>
                  <a:pt x="361" y="9"/>
                </a:cubicBezTo>
                <a:cubicBezTo>
                  <a:pt x="360" y="9"/>
                  <a:pt x="359" y="9"/>
                  <a:pt x="358" y="9"/>
                </a:cubicBezTo>
                <a:cubicBezTo>
                  <a:pt x="355" y="8"/>
                  <a:pt x="363" y="8"/>
                  <a:pt x="360" y="8"/>
                </a:cubicBezTo>
                <a:cubicBezTo>
                  <a:pt x="361" y="7"/>
                  <a:pt x="362" y="9"/>
                  <a:pt x="364" y="8"/>
                </a:cubicBezTo>
                <a:cubicBezTo>
                  <a:pt x="367" y="8"/>
                  <a:pt x="362" y="8"/>
                  <a:pt x="363" y="7"/>
                </a:cubicBezTo>
                <a:cubicBezTo>
                  <a:pt x="364" y="7"/>
                  <a:pt x="365" y="7"/>
                  <a:pt x="365" y="7"/>
                </a:cubicBezTo>
                <a:cubicBezTo>
                  <a:pt x="366" y="7"/>
                  <a:pt x="367" y="8"/>
                  <a:pt x="367" y="8"/>
                </a:cubicBezTo>
                <a:cubicBezTo>
                  <a:pt x="367" y="9"/>
                  <a:pt x="370" y="8"/>
                  <a:pt x="371" y="9"/>
                </a:cubicBezTo>
                <a:cubicBezTo>
                  <a:pt x="374" y="8"/>
                  <a:pt x="371" y="8"/>
                  <a:pt x="372" y="8"/>
                </a:cubicBezTo>
                <a:cubicBezTo>
                  <a:pt x="372" y="7"/>
                  <a:pt x="371" y="8"/>
                  <a:pt x="371" y="8"/>
                </a:cubicBezTo>
                <a:cubicBezTo>
                  <a:pt x="371" y="7"/>
                  <a:pt x="379" y="9"/>
                  <a:pt x="381" y="7"/>
                </a:cubicBezTo>
                <a:cubicBezTo>
                  <a:pt x="384" y="7"/>
                  <a:pt x="386" y="8"/>
                  <a:pt x="390" y="7"/>
                </a:cubicBezTo>
                <a:cubicBezTo>
                  <a:pt x="390" y="7"/>
                  <a:pt x="389" y="7"/>
                  <a:pt x="390" y="7"/>
                </a:cubicBezTo>
                <a:cubicBezTo>
                  <a:pt x="387" y="6"/>
                  <a:pt x="389" y="6"/>
                  <a:pt x="386" y="5"/>
                </a:cubicBezTo>
                <a:cubicBezTo>
                  <a:pt x="388" y="6"/>
                  <a:pt x="389" y="7"/>
                  <a:pt x="391" y="6"/>
                </a:cubicBezTo>
                <a:cubicBezTo>
                  <a:pt x="392" y="6"/>
                  <a:pt x="392" y="7"/>
                  <a:pt x="394" y="7"/>
                </a:cubicBezTo>
                <a:cubicBezTo>
                  <a:pt x="395" y="7"/>
                  <a:pt x="395" y="6"/>
                  <a:pt x="395" y="6"/>
                </a:cubicBezTo>
                <a:cubicBezTo>
                  <a:pt x="396" y="6"/>
                  <a:pt x="399" y="6"/>
                  <a:pt x="397" y="6"/>
                </a:cubicBezTo>
                <a:cubicBezTo>
                  <a:pt x="401" y="5"/>
                  <a:pt x="402" y="7"/>
                  <a:pt x="401" y="7"/>
                </a:cubicBezTo>
                <a:cubicBezTo>
                  <a:pt x="408" y="7"/>
                  <a:pt x="400" y="5"/>
                  <a:pt x="400" y="4"/>
                </a:cubicBezTo>
                <a:cubicBezTo>
                  <a:pt x="402" y="5"/>
                  <a:pt x="404" y="4"/>
                  <a:pt x="401" y="4"/>
                </a:cubicBezTo>
                <a:cubicBezTo>
                  <a:pt x="406" y="3"/>
                  <a:pt x="402" y="5"/>
                  <a:pt x="407" y="5"/>
                </a:cubicBezTo>
                <a:cubicBezTo>
                  <a:pt x="411" y="4"/>
                  <a:pt x="406" y="3"/>
                  <a:pt x="410" y="3"/>
                </a:cubicBezTo>
                <a:cubicBezTo>
                  <a:pt x="408" y="2"/>
                  <a:pt x="400" y="3"/>
                  <a:pt x="399" y="2"/>
                </a:cubicBezTo>
                <a:cubicBezTo>
                  <a:pt x="400" y="1"/>
                  <a:pt x="404" y="2"/>
                  <a:pt x="404" y="2"/>
                </a:cubicBezTo>
                <a:cubicBezTo>
                  <a:pt x="407" y="2"/>
                  <a:pt x="407" y="1"/>
                  <a:pt x="412" y="2"/>
                </a:cubicBezTo>
                <a:cubicBezTo>
                  <a:pt x="411" y="2"/>
                  <a:pt x="413" y="2"/>
                  <a:pt x="412" y="3"/>
                </a:cubicBezTo>
                <a:cubicBezTo>
                  <a:pt x="415" y="3"/>
                  <a:pt x="415" y="1"/>
                  <a:pt x="419" y="1"/>
                </a:cubicBezTo>
                <a:cubicBezTo>
                  <a:pt x="417" y="2"/>
                  <a:pt x="416" y="2"/>
                  <a:pt x="421" y="2"/>
                </a:cubicBezTo>
                <a:cubicBezTo>
                  <a:pt x="420" y="3"/>
                  <a:pt x="417" y="3"/>
                  <a:pt x="417" y="2"/>
                </a:cubicBezTo>
                <a:cubicBezTo>
                  <a:pt x="416" y="2"/>
                  <a:pt x="416" y="3"/>
                  <a:pt x="415" y="3"/>
                </a:cubicBezTo>
                <a:cubicBezTo>
                  <a:pt x="414" y="3"/>
                  <a:pt x="417" y="3"/>
                  <a:pt x="417" y="4"/>
                </a:cubicBezTo>
                <a:cubicBezTo>
                  <a:pt x="419" y="4"/>
                  <a:pt x="418" y="3"/>
                  <a:pt x="416" y="3"/>
                </a:cubicBezTo>
                <a:cubicBezTo>
                  <a:pt x="417" y="3"/>
                  <a:pt x="421" y="3"/>
                  <a:pt x="421" y="4"/>
                </a:cubicBezTo>
                <a:cubicBezTo>
                  <a:pt x="418" y="4"/>
                  <a:pt x="427" y="5"/>
                  <a:pt x="424" y="5"/>
                </a:cubicBezTo>
                <a:cubicBezTo>
                  <a:pt x="427" y="5"/>
                  <a:pt x="427" y="6"/>
                  <a:pt x="430" y="6"/>
                </a:cubicBezTo>
                <a:cubicBezTo>
                  <a:pt x="426" y="5"/>
                  <a:pt x="427" y="5"/>
                  <a:pt x="425" y="4"/>
                </a:cubicBezTo>
                <a:cubicBezTo>
                  <a:pt x="426" y="4"/>
                  <a:pt x="428" y="4"/>
                  <a:pt x="430" y="4"/>
                </a:cubicBezTo>
                <a:cubicBezTo>
                  <a:pt x="427" y="4"/>
                  <a:pt x="430" y="4"/>
                  <a:pt x="428" y="4"/>
                </a:cubicBezTo>
                <a:cubicBezTo>
                  <a:pt x="429" y="5"/>
                  <a:pt x="432" y="5"/>
                  <a:pt x="433" y="5"/>
                </a:cubicBezTo>
                <a:cubicBezTo>
                  <a:pt x="434" y="5"/>
                  <a:pt x="431" y="5"/>
                  <a:pt x="431" y="4"/>
                </a:cubicBezTo>
                <a:cubicBezTo>
                  <a:pt x="432" y="4"/>
                  <a:pt x="438" y="5"/>
                  <a:pt x="438" y="5"/>
                </a:cubicBezTo>
                <a:cubicBezTo>
                  <a:pt x="442" y="6"/>
                  <a:pt x="445" y="6"/>
                  <a:pt x="453" y="7"/>
                </a:cubicBezTo>
                <a:cubicBezTo>
                  <a:pt x="453" y="7"/>
                  <a:pt x="452" y="7"/>
                  <a:pt x="451" y="7"/>
                </a:cubicBezTo>
                <a:cubicBezTo>
                  <a:pt x="451" y="7"/>
                  <a:pt x="453" y="7"/>
                  <a:pt x="453" y="7"/>
                </a:cubicBezTo>
                <a:cubicBezTo>
                  <a:pt x="452" y="8"/>
                  <a:pt x="450" y="7"/>
                  <a:pt x="447" y="6"/>
                </a:cubicBezTo>
                <a:cubicBezTo>
                  <a:pt x="447" y="7"/>
                  <a:pt x="447" y="7"/>
                  <a:pt x="447" y="7"/>
                </a:cubicBezTo>
                <a:cubicBezTo>
                  <a:pt x="448" y="7"/>
                  <a:pt x="453" y="8"/>
                  <a:pt x="453" y="9"/>
                </a:cubicBezTo>
                <a:cubicBezTo>
                  <a:pt x="454" y="8"/>
                  <a:pt x="456" y="7"/>
                  <a:pt x="453" y="6"/>
                </a:cubicBezTo>
                <a:cubicBezTo>
                  <a:pt x="454" y="6"/>
                  <a:pt x="457" y="7"/>
                  <a:pt x="455" y="6"/>
                </a:cubicBezTo>
                <a:cubicBezTo>
                  <a:pt x="456" y="6"/>
                  <a:pt x="458" y="7"/>
                  <a:pt x="460" y="7"/>
                </a:cubicBezTo>
                <a:cubicBezTo>
                  <a:pt x="460" y="7"/>
                  <a:pt x="459" y="7"/>
                  <a:pt x="458" y="6"/>
                </a:cubicBezTo>
                <a:cubicBezTo>
                  <a:pt x="460" y="6"/>
                  <a:pt x="465" y="7"/>
                  <a:pt x="465" y="6"/>
                </a:cubicBezTo>
                <a:cubicBezTo>
                  <a:pt x="466" y="7"/>
                  <a:pt x="466" y="7"/>
                  <a:pt x="465" y="7"/>
                </a:cubicBezTo>
                <a:cubicBezTo>
                  <a:pt x="466" y="7"/>
                  <a:pt x="469" y="8"/>
                  <a:pt x="468" y="8"/>
                </a:cubicBezTo>
                <a:cubicBezTo>
                  <a:pt x="466" y="8"/>
                  <a:pt x="466" y="8"/>
                  <a:pt x="463" y="7"/>
                </a:cubicBezTo>
                <a:cubicBezTo>
                  <a:pt x="463" y="8"/>
                  <a:pt x="464" y="8"/>
                  <a:pt x="464" y="8"/>
                </a:cubicBezTo>
                <a:cubicBezTo>
                  <a:pt x="468" y="9"/>
                  <a:pt x="467" y="8"/>
                  <a:pt x="470" y="9"/>
                </a:cubicBezTo>
                <a:cubicBezTo>
                  <a:pt x="470" y="8"/>
                  <a:pt x="473" y="8"/>
                  <a:pt x="477" y="9"/>
                </a:cubicBezTo>
                <a:cubicBezTo>
                  <a:pt x="476" y="10"/>
                  <a:pt x="474" y="9"/>
                  <a:pt x="471" y="9"/>
                </a:cubicBezTo>
                <a:cubicBezTo>
                  <a:pt x="472" y="9"/>
                  <a:pt x="472" y="10"/>
                  <a:pt x="472" y="10"/>
                </a:cubicBezTo>
                <a:cubicBezTo>
                  <a:pt x="473" y="10"/>
                  <a:pt x="475" y="10"/>
                  <a:pt x="476" y="10"/>
                </a:cubicBezTo>
                <a:cubicBezTo>
                  <a:pt x="478" y="10"/>
                  <a:pt x="478" y="11"/>
                  <a:pt x="478" y="11"/>
                </a:cubicBezTo>
                <a:cubicBezTo>
                  <a:pt x="479" y="11"/>
                  <a:pt x="481" y="11"/>
                  <a:pt x="483" y="12"/>
                </a:cubicBezTo>
                <a:cubicBezTo>
                  <a:pt x="483" y="11"/>
                  <a:pt x="484" y="11"/>
                  <a:pt x="482" y="11"/>
                </a:cubicBezTo>
                <a:cubicBezTo>
                  <a:pt x="483" y="10"/>
                  <a:pt x="485" y="11"/>
                  <a:pt x="484" y="12"/>
                </a:cubicBezTo>
                <a:cubicBezTo>
                  <a:pt x="485" y="12"/>
                  <a:pt x="486" y="11"/>
                  <a:pt x="487" y="12"/>
                </a:cubicBezTo>
                <a:cubicBezTo>
                  <a:pt x="487" y="12"/>
                  <a:pt x="485" y="10"/>
                  <a:pt x="490" y="11"/>
                </a:cubicBezTo>
                <a:cubicBezTo>
                  <a:pt x="490" y="10"/>
                  <a:pt x="485" y="10"/>
                  <a:pt x="484" y="9"/>
                </a:cubicBezTo>
                <a:cubicBezTo>
                  <a:pt x="482" y="9"/>
                  <a:pt x="481" y="9"/>
                  <a:pt x="482" y="9"/>
                </a:cubicBezTo>
                <a:cubicBezTo>
                  <a:pt x="480" y="9"/>
                  <a:pt x="481" y="9"/>
                  <a:pt x="478" y="8"/>
                </a:cubicBezTo>
                <a:cubicBezTo>
                  <a:pt x="478" y="8"/>
                  <a:pt x="482" y="9"/>
                  <a:pt x="481" y="7"/>
                </a:cubicBezTo>
                <a:cubicBezTo>
                  <a:pt x="484" y="8"/>
                  <a:pt x="482" y="8"/>
                  <a:pt x="482" y="8"/>
                </a:cubicBezTo>
                <a:cubicBezTo>
                  <a:pt x="486" y="9"/>
                  <a:pt x="486" y="9"/>
                  <a:pt x="489" y="9"/>
                </a:cubicBezTo>
                <a:cubicBezTo>
                  <a:pt x="489" y="9"/>
                  <a:pt x="487" y="9"/>
                  <a:pt x="487" y="8"/>
                </a:cubicBezTo>
                <a:cubicBezTo>
                  <a:pt x="491" y="9"/>
                  <a:pt x="493" y="10"/>
                  <a:pt x="496" y="11"/>
                </a:cubicBezTo>
                <a:cubicBezTo>
                  <a:pt x="495" y="11"/>
                  <a:pt x="495" y="10"/>
                  <a:pt x="495" y="11"/>
                </a:cubicBezTo>
                <a:cubicBezTo>
                  <a:pt x="496" y="11"/>
                  <a:pt x="499" y="12"/>
                  <a:pt x="499" y="11"/>
                </a:cubicBezTo>
                <a:cubicBezTo>
                  <a:pt x="500" y="12"/>
                  <a:pt x="500" y="12"/>
                  <a:pt x="501" y="13"/>
                </a:cubicBezTo>
                <a:cubicBezTo>
                  <a:pt x="505" y="13"/>
                  <a:pt x="510" y="15"/>
                  <a:pt x="512" y="16"/>
                </a:cubicBezTo>
                <a:cubicBezTo>
                  <a:pt x="514" y="17"/>
                  <a:pt x="512" y="15"/>
                  <a:pt x="510" y="14"/>
                </a:cubicBezTo>
                <a:cubicBezTo>
                  <a:pt x="510" y="14"/>
                  <a:pt x="516" y="16"/>
                  <a:pt x="514" y="16"/>
                </a:cubicBezTo>
                <a:cubicBezTo>
                  <a:pt x="516" y="17"/>
                  <a:pt x="519" y="18"/>
                  <a:pt x="520" y="18"/>
                </a:cubicBezTo>
                <a:cubicBezTo>
                  <a:pt x="519" y="17"/>
                  <a:pt x="518" y="17"/>
                  <a:pt x="517" y="17"/>
                </a:cubicBezTo>
                <a:cubicBezTo>
                  <a:pt x="520" y="17"/>
                  <a:pt x="527" y="19"/>
                  <a:pt x="532" y="21"/>
                </a:cubicBezTo>
                <a:cubicBezTo>
                  <a:pt x="529" y="19"/>
                  <a:pt x="537" y="22"/>
                  <a:pt x="537" y="22"/>
                </a:cubicBezTo>
                <a:cubicBezTo>
                  <a:pt x="539" y="22"/>
                  <a:pt x="538" y="23"/>
                  <a:pt x="540" y="23"/>
                </a:cubicBezTo>
                <a:cubicBezTo>
                  <a:pt x="539" y="23"/>
                  <a:pt x="538" y="23"/>
                  <a:pt x="536" y="22"/>
                </a:cubicBezTo>
                <a:cubicBezTo>
                  <a:pt x="536" y="23"/>
                  <a:pt x="543" y="25"/>
                  <a:pt x="545" y="25"/>
                </a:cubicBezTo>
                <a:cubicBezTo>
                  <a:pt x="545" y="25"/>
                  <a:pt x="542" y="25"/>
                  <a:pt x="540" y="24"/>
                </a:cubicBezTo>
                <a:cubicBezTo>
                  <a:pt x="543" y="24"/>
                  <a:pt x="547" y="25"/>
                  <a:pt x="551" y="27"/>
                </a:cubicBezTo>
                <a:cubicBezTo>
                  <a:pt x="551" y="27"/>
                  <a:pt x="550" y="27"/>
                  <a:pt x="552" y="28"/>
                </a:cubicBezTo>
                <a:cubicBezTo>
                  <a:pt x="551" y="28"/>
                  <a:pt x="549" y="26"/>
                  <a:pt x="549" y="27"/>
                </a:cubicBezTo>
                <a:cubicBezTo>
                  <a:pt x="550" y="28"/>
                  <a:pt x="552" y="28"/>
                  <a:pt x="552" y="29"/>
                </a:cubicBezTo>
                <a:cubicBezTo>
                  <a:pt x="554" y="30"/>
                  <a:pt x="550" y="28"/>
                  <a:pt x="551" y="29"/>
                </a:cubicBezTo>
                <a:cubicBezTo>
                  <a:pt x="555" y="29"/>
                  <a:pt x="555" y="30"/>
                  <a:pt x="558" y="30"/>
                </a:cubicBezTo>
                <a:cubicBezTo>
                  <a:pt x="562" y="32"/>
                  <a:pt x="569" y="34"/>
                  <a:pt x="569" y="35"/>
                </a:cubicBezTo>
                <a:cubicBezTo>
                  <a:pt x="571" y="36"/>
                  <a:pt x="570" y="35"/>
                  <a:pt x="571" y="35"/>
                </a:cubicBezTo>
                <a:cubicBezTo>
                  <a:pt x="572" y="36"/>
                  <a:pt x="575" y="37"/>
                  <a:pt x="573" y="37"/>
                </a:cubicBezTo>
                <a:cubicBezTo>
                  <a:pt x="575" y="38"/>
                  <a:pt x="575" y="38"/>
                  <a:pt x="577" y="39"/>
                </a:cubicBezTo>
                <a:cubicBezTo>
                  <a:pt x="577" y="39"/>
                  <a:pt x="575" y="39"/>
                  <a:pt x="576" y="39"/>
                </a:cubicBezTo>
                <a:cubicBezTo>
                  <a:pt x="578" y="40"/>
                  <a:pt x="578" y="39"/>
                  <a:pt x="579" y="39"/>
                </a:cubicBezTo>
                <a:cubicBezTo>
                  <a:pt x="579" y="38"/>
                  <a:pt x="576" y="38"/>
                  <a:pt x="576" y="38"/>
                </a:cubicBezTo>
                <a:cubicBezTo>
                  <a:pt x="576" y="37"/>
                  <a:pt x="580" y="39"/>
                  <a:pt x="579" y="39"/>
                </a:cubicBezTo>
                <a:cubicBezTo>
                  <a:pt x="581" y="40"/>
                  <a:pt x="581" y="40"/>
                  <a:pt x="583" y="40"/>
                </a:cubicBezTo>
                <a:cubicBezTo>
                  <a:pt x="586" y="42"/>
                  <a:pt x="586" y="42"/>
                  <a:pt x="589" y="44"/>
                </a:cubicBezTo>
                <a:cubicBezTo>
                  <a:pt x="587" y="43"/>
                  <a:pt x="587" y="42"/>
                  <a:pt x="586" y="42"/>
                </a:cubicBezTo>
                <a:cubicBezTo>
                  <a:pt x="585" y="40"/>
                  <a:pt x="593" y="44"/>
                  <a:pt x="594" y="45"/>
                </a:cubicBezTo>
                <a:cubicBezTo>
                  <a:pt x="594" y="45"/>
                  <a:pt x="591" y="43"/>
                  <a:pt x="590" y="43"/>
                </a:cubicBezTo>
                <a:cubicBezTo>
                  <a:pt x="592" y="45"/>
                  <a:pt x="596" y="46"/>
                  <a:pt x="598" y="48"/>
                </a:cubicBezTo>
                <a:cubicBezTo>
                  <a:pt x="600" y="49"/>
                  <a:pt x="597" y="46"/>
                  <a:pt x="599" y="47"/>
                </a:cubicBezTo>
                <a:cubicBezTo>
                  <a:pt x="600" y="48"/>
                  <a:pt x="601" y="49"/>
                  <a:pt x="603" y="50"/>
                </a:cubicBezTo>
                <a:cubicBezTo>
                  <a:pt x="603" y="50"/>
                  <a:pt x="606" y="52"/>
                  <a:pt x="606" y="51"/>
                </a:cubicBezTo>
                <a:cubicBezTo>
                  <a:pt x="612" y="54"/>
                  <a:pt x="615" y="56"/>
                  <a:pt x="620" y="59"/>
                </a:cubicBezTo>
                <a:cubicBezTo>
                  <a:pt x="619" y="58"/>
                  <a:pt x="619" y="59"/>
                  <a:pt x="619" y="59"/>
                </a:cubicBezTo>
                <a:cubicBezTo>
                  <a:pt x="624" y="60"/>
                  <a:pt x="634" y="67"/>
                  <a:pt x="640" y="71"/>
                </a:cubicBezTo>
                <a:cubicBezTo>
                  <a:pt x="642" y="72"/>
                  <a:pt x="641" y="71"/>
                  <a:pt x="643" y="73"/>
                </a:cubicBezTo>
                <a:cubicBezTo>
                  <a:pt x="643" y="73"/>
                  <a:pt x="643" y="73"/>
                  <a:pt x="644" y="73"/>
                </a:cubicBezTo>
                <a:cubicBezTo>
                  <a:pt x="644" y="73"/>
                  <a:pt x="643" y="72"/>
                  <a:pt x="642" y="72"/>
                </a:cubicBezTo>
                <a:cubicBezTo>
                  <a:pt x="645" y="73"/>
                  <a:pt x="651" y="78"/>
                  <a:pt x="653" y="78"/>
                </a:cubicBezTo>
                <a:cubicBezTo>
                  <a:pt x="655" y="80"/>
                  <a:pt x="658" y="83"/>
                  <a:pt x="661" y="84"/>
                </a:cubicBezTo>
                <a:cubicBezTo>
                  <a:pt x="665" y="87"/>
                  <a:pt x="675" y="94"/>
                  <a:pt x="680" y="98"/>
                </a:cubicBezTo>
                <a:cubicBezTo>
                  <a:pt x="680" y="98"/>
                  <a:pt x="679" y="97"/>
                  <a:pt x="679" y="98"/>
                </a:cubicBezTo>
                <a:cubicBezTo>
                  <a:pt x="681" y="99"/>
                  <a:pt x="682" y="100"/>
                  <a:pt x="684" y="102"/>
                </a:cubicBezTo>
                <a:cubicBezTo>
                  <a:pt x="685" y="102"/>
                  <a:pt x="683" y="101"/>
                  <a:pt x="684" y="101"/>
                </a:cubicBezTo>
                <a:cubicBezTo>
                  <a:pt x="688" y="104"/>
                  <a:pt x="693" y="109"/>
                  <a:pt x="699" y="114"/>
                </a:cubicBezTo>
                <a:cubicBezTo>
                  <a:pt x="698" y="114"/>
                  <a:pt x="698" y="114"/>
                  <a:pt x="699" y="115"/>
                </a:cubicBezTo>
                <a:cubicBezTo>
                  <a:pt x="701" y="117"/>
                  <a:pt x="702" y="118"/>
                  <a:pt x="703" y="118"/>
                </a:cubicBezTo>
                <a:cubicBezTo>
                  <a:pt x="705" y="120"/>
                  <a:pt x="704" y="119"/>
                  <a:pt x="705" y="120"/>
                </a:cubicBezTo>
                <a:cubicBezTo>
                  <a:pt x="707" y="122"/>
                  <a:pt x="704" y="119"/>
                  <a:pt x="705" y="119"/>
                </a:cubicBezTo>
                <a:cubicBezTo>
                  <a:pt x="707" y="121"/>
                  <a:pt x="707" y="121"/>
                  <a:pt x="709" y="123"/>
                </a:cubicBezTo>
                <a:cubicBezTo>
                  <a:pt x="705" y="121"/>
                  <a:pt x="715" y="129"/>
                  <a:pt x="718" y="132"/>
                </a:cubicBezTo>
                <a:cubicBezTo>
                  <a:pt x="716" y="131"/>
                  <a:pt x="717" y="131"/>
                  <a:pt x="716" y="129"/>
                </a:cubicBezTo>
                <a:cubicBezTo>
                  <a:pt x="716" y="129"/>
                  <a:pt x="717" y="130"/>
                  <a:pt x="717" y="130"/>
                </a:cubicBezTo>
                <a:cubicBezTo>
                  <a:pt x="722" y="135"/>
                  <a:pt x="722" y="134"/>
                  <a:pt x="723" y="137"/>
                </a:cubicBezTo>
                <a:cubicBezTo>
                  <a:pt x="724" y="138"/>
                  <a:pt x="723" y="136"/>
                  <a:pt x="724" y="136"/>
                </a:cubicBezTo>
                <a:cubicBezTo>
                  <a:pt x="727" y="139"/>
                  <a:pt x="727" y="140"/>
                  <a:pt x="728" y="141"/>
                </a:cubicBezTo>
                <a:cubicBezTo>
                  <a:pt x="729" y="142"/>
                  <a:pt x="732" y="144"/>
                  <a:pt x="732" y="145"/>
                </a:cubicBezTo>
                <a:cubicBezTo>
                  <a:pt x="732" y="146"/>
                  <a:pt x="735" y="148"/>
                  <a:pt x="734" y="148"/>
                </a:cubicBezTo>
                <a:cubicBezTo>
                  <a:pt x="736" y="149"/>
                  <a:pt x="736" y="149"/>
                  <a:pt x="737" y="150"/>
                </a:cubicBezTo>
                <a:cubicBezTo>
                  <a:pt x="738" y="150"/>
                  <a:pt x="735" y="148"/>
                  <a:pt x="734" y="147"/>
                </a:cubicBezTo>
                <a:cubicBezTo>
                  <a:pt x="736" y="147"/>
                  <a:pt x="734" y="144"/>
                  <a:pt x="736" y="144"/>
                </a:cubicBezTo>
                <a:cubicBezTo>
                  <a:pt x="739" y="150"/>
                  <a:pt x="741" y="155"/>
                  <a:pt x="745" y="161"/>
                </a:cubicBezTo>
                <a:cubicBezTo>
                  <a:pt x="747" y="163"/>
                  <a:pt x="742" y="157"/>
                  <a:pt x="747" y="162"/>
                </a:cubicBezTo>
                <a:cubicBezTo>
                  <a:pt x="747" y="161"/>
                  <a:pt x="745" y="159"/>
                  <a:pt x="746" y="160"/>
                </a:cubicBezTo>
                <a:cubicBezTo>
                  <a:pt x="744" y="157"/>
                  <a:pt x="744" y="158"/>
                  <a:pt x="743" y="156"/>
                </a:cubicBezTo>
                <a:cubicBezTo>
                  <a:pt x="743" y="156"/>
                  <a:pt x="745" y="158"/>
                  <a:pt x="746" y="159"/>
                </a:cubicBezTo>
                <a:cubicBezTo>
                  <a:pt x="746" y="159"/>
                  <a:pt x="745" y="156"/>
                  <a:pt x="747" y="158"/>
                </a:cubicBezTo>
                <a:cubicBezTo>
                  <a:pt x="746" y="156"/>
                  <a:pt x="744" y="153"/>
                  <a:pt x="745" y="154"/>
                </a:cubicBezTo>
                <a:cubicBezTo>
                  <a:pt x="747" y="156"/>
                  <a:pt x="748" y="158"/>
                  <a:pt x="749" y="159"/>
                </a:cubicBezTo>
                <a:cubicBezTo>
                  <a:pt x="749" y="160"/>
                  <a:pt x="752" y="165"/>
                  <a:pt x="750" y="164"/>
                </a:cubicBezTo>
                <a:cubicBezTo>
                  <a:pt x="752" y="166"/>
                  <a:pt x="751" y="167"/>
                  <a:pt x="751" y="167"/>
                </a:cubicBezTo>
                <a:cubicBezTo>
                  <a:pt x="753" y="170"/>
                  <a:pt x="756" y="173"/>
                  <a:pt x="757" y="174"/>
                </a:cubicBezTo>
                <a:cubicBezTo>
                  <a:pt x="757" y="173"/>
                  <a:pt x="755" y="172"/>
                  <a:pt x="754" y="170"/>
                </a:cubicBezTo>
                <a:cubicBezTo>
                  <a:pt x="754" y="168"/>
                  <a:pt x="759" y="172"/>
                  <a:pt x="756" y="168"/>
                </a:cubicBezTo>
                <a:cubicBezTo>
                  <a:pt x="757" y="169"/>
                  <a:pt x="757" y="170"/>
                  <a:pt x="759" y="173"/>
                </a:cubicBezTo>
                <a:cubicBezTo>
                  <a:pt x="759" y="174"/>
                  <a:pt x="757" y="173"/>
                  <a:pt x="760" y="177"/>
                </a:cubicBezTo>
                <a:cubicBezTo>
                  <a:pt x="759" y="176"/>
                  <a:pt x="759" y="175"/>
                  <a:pt x="758" y="175"/>
                </a:cubicBezTo>
                <a:cubicBezTo>
                  <a:pt x="760" y="177"/>
                  <a:pt x="760" y="179"/>
                  <a:pt x="762" y="181"/>
                </a:cubicBezTo>
                <a:cubicBezTo>
                  <a:pt x="762" y="182"/>
                  <a:pt x="762" y="181"/>
                  <a:pt x="764" y="182"/>
                </a:cubicBezTo>
                <a:cubicBezTo>
                  <a:pt x="765" y="184"/>
                  <a:pt x="766" y="187"/>
                  <a:pt x="767" y="186"/>
                </a:cubicBezTo>
                <a:cubicBezTo>
                  <a:pt x="768" y="186"/>
                  <a:pt x="765" y="183"/>
                  <a:pt x="764" y="182"/>
                </a:cubicBezTo>
                <a:cubicBezTo>
                  <a:pt x="762" y="178"/>
                  <a:pt x="767" y="183"/>
                  <a:pt x="764" y="178"/>
                </a:cubicBezTo>
                <a:cubicBezTo>
                  <a:pt x="766" y="180"/>
                  <a:pt x="766" y="181"/>
                  <a:pt x="766" y="179"/>
                </a:cubicBezTo>
                <a:cubicBezTo>
                  <a:pt x="767" y="180"/>
                  <a:pt x="768" y="181"/>
                  <a:pt x="768" y="181"/>
                </a:cubicBezTo>
                <a:cubicBezTo>
                  <a:pt x="770" y="185"/>
                  <a:pt x="768" y="190"/>
                  <a:pt x="774" y="194"/>
                </a:cubicBezTo>
                <a:cubicBezTo>
                  <a:pt x="773" y="192"/>
                  <a:pt x="774" y="192"/>
                  <a:pt x="776" y="194"/>
                </a:cubicBezTo>
                <a:cubicBezTo>
                  <a:pt x="775" y="192"/>
                  <a:pt x="774" y="188"/>
                  <a:pt x="776" y="190"/>
                </a:cubicBezTo>
                <a:cubicBezTo>
                  <a:pt x="782" y="200"/>
                  <a:pt x="774" y="198"/>
                  <a:pt x="781" y="209"/>
                </a:cubicBezTo>
                <a:cubicBezTo>
                  <a:pt x="782" y="211"/>
                  <a:pt x="782" y="210"/>
                  <a:pt x="784" y="211"/>
                </a:cubicBezTo>
                <a:cubicBezTo>
                  <a:pt x="782" y="207"/>
                  <a:pt x="785" y="207"/>
                  <a:pt x="785" y="203"/>
                </a:cubicBezTo>
                <a:cubicBezTo>
                  <a:pt x="789" y="210"/>
                  <a:pt x="784" y="206"/>
                  <a:pt x="788" y="212"/>
                </a:cubicBezTo>
                <a:cubicBezTo>
                  <a:pt x="786" y="212"/>
                  <a:pt x="788" y="216"/>
                  <a:pt x="786" y="217"/>
                </a:cubicBezTo>
                <a:cubicBezTo>
                  <a:pt x="787" y="218"/>
                  <a:pt x="788" y="218"/>
                  <a:pt x="789" y="220"/>
                </a:cubicBezTo>
                <a:cubicBezTo>
                  <a:pt x="788" y="220"/>
                  <a:pt x="787" y="218"/>
                  <a:pt x="787" y="219"/>
                </a:cubicBezTo>
                <a:cubicBezTo>
                  <a:pt x="788" y="221"/>
                  <a:pt x="789" y="223"/>
                  <a:pt x="791" y="226"/>
                </a:cubicBezTo>
                <a:cubicBezTo>
                  <a:pt x="793" y="227"/>
                  <a:pt x="790" y="222"/>
                  <a:pt x="793" y="224"/>
                </a:cubicBezTo>
                <a:cubicBezTo>
                  <a:pt x="792" y="220"/>
                  <a:pt x="793" y="220"/>
                  <a:pt x="795" y="221"/>
                </a:cubicBezTo>
                <a:cubicBezTo>
                  <a:pt x="798" y="227"/>
                  <a:pt x="796" y="231"/>
                  <a:pt x="795" y="230"/>
                </a:cubicBezTo>
                <a:cubicBezTo>
                  <a:pt x="795" y="231"/>
                  <a:pt x="796" y="233"/>
                  <a:pt x="796" y="234"/>
                </a:cubicBezTo>
                <a:cubicBezTo>
                  <a:pt x="793" y="231"/>
                  <a:pt x="796" y="239"/>
                  <a:pt x="792" y="235"/>
                </a:cubicBezTo>
                <a:cubicBezTo>
                  <a:pt x="794" y="238"/>
                  <a:pt x="793" y="237"/>
                  <a:pt x="792" y="236"/>
                </a:cubicBezTo>
                <a:cubicBezTo>
                  <a:pt x="794" y="240"/>
                  <a:pt x="794" y="243"/>
                  <a:pt x="797" y="248"/>
                </a:cubicBezTo>
                <a:cubicBezTo>
                  <a:pt x="797" y="246"/>
                  <a:pt x="797" y="245"/>
                  <a:pt x="799" y="248"/>
                </a:cubicBezTo>
                <a:cubicBezTo>
                  <a:pt x="799" y="247"/>
                  <a:pt x="798" y="246"/>
                  <a:pt x="798" y="245"/>
                </a:cubicBezTo>
                <a:cubicBezTo>
                  <a:pt x="798" y="244"/>
                  <a:pt x="799" y="247"/>
                  <a:pt x="800" y="247"/>
                </a:cubicBezTo>
                <a:cubicBezTo>
                  <a:pt x="800" y="246"/>
                  <a:pt x="799" y="246"/>
                  <a:pt x="798" y="244"/>
                </a:cubicBezTo>
                <a:cubicBezTo>
                  <a:pt x="799" y="244"/>
                  <a:pt x="800" y="246"/>
                  <a:pt x="800" y="246"/>
                </a:cubicBezTo>
                <a:cubicBezTo>
                  <a:pt x="802" y="250"/>
                  <a:pt x="800" y="249"/>
                  <a:pt x="801" y="252"/>
                </a:cubicBezTo>
                <a:cubicBezTo>
                  <a:pt x="799" y="250"/>
                  <a:pt x="800" y="252"/>
                  <a:pt x="799" y="251"/>
                </a:cubicBezTo>
                <a:cubicBezTo>
                  <a:pt x="800" y="252"/>
                  <a:pt x="801" y="254"/>
                  <a:pt x="802" y="256"/>
                </a:cubicBezTo>
                <a:cubicBezTo>
                  <a:pt x="800" y="254"/>
                  <a:pt x="800" y="256"/>
                  <a:pt x="799" y="255"/>
                </a:cubicBezTo>
                <a:cubicBezTo>
                  <a:pt x="799" y="256"/>
                  <a:pt x="800" y="257"/>
                  <a:pt x="800" y="258"/>
                </a:cubicBezTo>
                <a:cubicBezTo>
                  <a:pt x="798" y="257"/>
                  <a:pt x="797" y="261"/>
                  <a:pt x="794" y="257"/>
                </a:cubicBezTo>
                <a:cubicBezTo>
                  <a:pt x="794" y="258"/>
                  <a:pt x="795" y="260"/>
                  <a:pt x="794" y="260"/>
                </a:cubicBezTo>
                <a:cubicBezTo>
                  <a:pt x="792" y="255"/>
                  <a:pt x="791" y="256"/>
                  <a:pt x="790" y="256"/>
                </a:cubicBezTo>
                <a:cubicBezTo>
                  <a:pt x="792" y="259"/>
                  <a:pt x="794" y="261"/>
                  <a:pt x="795" y="265"/>
                </a:cubicBezTo>
                <a:cubicBezTo>
                  <a:pt x="793" y="262"/>
                  <a:pt x="795" y="266"/>
                  <a:pt x="793" y="262"/>
                </a:cubicBezTo>
                <a:cubicBezTo>
                  <a:pt x="792" y="267"/>
                  <a:pt x="790" y="268"/>
                  <a:pt x="787" y="266"/>
                </a:cubicBezTo>
                <a:cubicBezTo>
                  <a:pt x="786" y="263"/>
                  <a:pt x="784" y="260"/>
                  <a:pt x="784" y="259"/>
                </a:cubicBezTo>
                <a:cubicBezTo>
                  <a:pt x="784" y="258"/>
                  <a:pt x="783" y="258"/>
                  <a:pt x="783" y="257"/>
                </a:cubicBezTo>
                <a:cubicBezTo>
                  <a:pt x="783" y="257"/>
                  <a:pt x="783" y="258"/>
                  <a:pt x="784" y="259"/>
                </a:cubicBezTo>
                <a:cubicBezTo>
                  <a:pt x="783" y="258"/>
                  <a:pt x="782" y="256"/>
                  <a:pt x="782" y="255"/>
                </a:cubicBezTo>
                <a:close/>
                <a:moveTo>
                  <a:pt x="340" y="50"/>
                </a:moveTo>
                <a:cubicBezTo>
                  <a:pt x="338" y="51"/>
                  <a:pt x="336" y="51"/>
                  <a:pt x="336" y="51"/>
                </a:cubicBezTo>
                <a:cubicBezTo>
                  <a:pt x="338" y="51"/>
                  <a:pt x="340" y="51"/>
                  <a:pt x="340" y="50"/>
                </a:cubicBezTo>
                <a:close/>
                <a:moveTo>
                  <a:pt x="236" y="74"/>
                </a:moveTo>
                <a:cubicBezTo>
                  <a:pt x="236" y="74"/>
                  <a:pt x="235" y="75"/>
                  <a:pt x="235" y="74"/>
                </a:cubicBezTo>
                <a:cubicBezTo>
                  <a:pt x="234" y="75"/>
                  <a:pt x="233" y="75"/>
                  <a:pt x="233" y="76"/>
                </a:cubicBezTo>
                <a:cubicBezTo>
                  <a:pt x="236" y="75"/>
                  <a:pt x="230" y="77"/>
                  <a:pt x="232" y="77"/>
                </a:cubicBezTo>
                <a:cubicBezTo>
                  <a:pt x="234" y="76"/>
                  <a:pt x="235" y="75"/>
                  <a:pt x="236" y="74"/>
                </a:cubicBezTo>
                <a:close/>
                <a:moveTo>
                  <a:pt x="231" y="76"/>
                </a:moveTo>
                <a:cubicBezTo>
                  <a:pt x="232" y="75"/>
                  <a:pt x="233" y="76"/>
                  <a:pt x="234" y="74"/>
                </a:cubicBezTo>
                <a:cubicBezTo>
                  <a:pt x="234" y="75"/>
                  <a:pt x="236" y="72"/>
                  <a:pt x="237" y="71"/>
                </a:cubicBezTo>
                <a:cubicBezTo>
                  <a:pt x="233" y="73"/>
                  <a:pt x="233" y="74"/>
                  <a:pt x="231" y="76"/>
                </a:cubicBezTo>
                <a:close/>
                <a:moveTo>
                  <a:pt x="162" y="116"/>
                </a:moveTo>
                <a:cubicBezTo>
                  <a:pt x="164" y="115"/>
                  <a:pt x="164" y="115"/>
                  <a:pt x="164" y="115"/>
                </a:cubicBezTo>
                <a:cubicBezTo>
                  <a:pt x="162" y="115"/>
                  <a:pt x="165" y="114"/>
                  <a:pt x="167" y="112"/>
                </a:cubicBezTo>
                <a:cubicBezTo>
                  <a:pt x="165" y="113"/>
                  <a:pt x="164" y="114"/>
                  <a:pt x="164" y="114"/>
                </a:cubicBezTo>
                <a:cubicBezTo>
                  <a:pt x="167" y="111"/>
                  <a:pt x="164" y="113"/>
                  <a:pt x="165" y="111"/>
                </a:cubicBezTo>
                <a:cubicBezTo>
                  <a:pt x="164" y="112"/>
                  <a:pt x="162" y="113"/>
                  <a:pt x="162" y="114"/>
                </a:cubicBezTo>
                <a:cubicBezTo>
                  <a:pt x="168" y="110"/>
                  <a:pt x="160" y="115"/>
                  <a:pt x="162" y="114"/>
                </a:cubicBezTo>
                <a:cubicBezTo>
                  <a:pt x="166" y="112"/>
                  <a:pt x="161" y="116"/>
                  <a:pt x="162" y="116"/>
                </a:cubicBezTo>
                <a:close/>
                <a:moveTo>
                  <a:pt x="132" y="113"/>
                </a:moveTo>
                <a:cubicBezTo>
                  <a:pt x="134" y="112"/>
                  <a:pt x="135" y="111"/>
                  <a:pt x="134" y="111"/>
                </a:cubicBezTo>
                <a:cubicBezTo>
                  <a:pt x="132" y="113"/>
                  <a:pt x="132" y="113"/>
                  <a:pt x="132" y="113"/>
                </a:cubicBezTo>
                <a:close/>
                <a:moveTo>
                  <a:pt x="788" y="254"/>
                </a:moveTo>
                <a:cubicBezTo>
                  <a:pt x="788" y="256"/>
                  <a:pt x="790" y="259"/>
                  <a:pt x="791" y="260"/>
                </a:cubicBezTo>
                <a:cubicBezTo>
                  <a:pt x="790" y="258"/>
                  <a:pt x="789" y="255"/>
                  <a:pt x="788" y="254"/>
                </a:cubicBezTo>
                <a:close/>
                <a:moveTo>
                  <a:pt x="792" y="242"/>
                </a:moveTo>
                <a:cubicBezTo>
                  <a:pt x="793" y="245"/>
                  <a:pt x="794" y="247"/>
                  <a:pt x="796" y="250"/>
                </a:cubicBezTo>
                <a:cubicBezTo>
                  <a:pt x="797" y="249"/>
                  <a:pt x="792" y="240"/>
                  <a:pt x="790" y="237"/>
                </a:cubicBezTo>
                <a:cubicBezTo>
                  <a:pt x="790" y="239"/>
                  <a:pt x="794" y="244"/>
                  <a:pt x="795" y="246"/>
                </a:cubicBezTo>
                <a:cubicBezTo>
                  <a:pt x="794" y="246"/>
                  <a:pt x="793" y="243"/>
                  <a:pt x="792" y="242"/>
                </a:cubicBezTo>
                <a:close/>
                <a:moveTo>
                  <a:pt x="787" y="245"/>
                </a:moveTo>
                <a:cubicBezTo>
                  <a:pt x="787" y="245"/>
                  <a:pt x="787" y="247"/>
                  <a:pt x="786" y="246"/>
                </a:cubicBezTo>
                <a:cubicBezTo>
                  <a:pt x="788" y="248"/>
                  <a:pt x="789" y="252"/>
                  <a:pt x="790" y="253"/>
                </a:cubicBezTo>
                <a:cubicBezTo>
                  <a:pt x="789" y="250"/>
                  <a:pt x="788" y="247"/>
                  <a:pt x="787" y="245"/>
                </a:cubicBezTo>
                <a:close/>
                <a:moveTo>
                  <a:pt x="779" y="256"/>
                </a:moveTo>
                <a:cubicBezTo>
                  <a:pt x="779" y="256"/>
                  <a:pt x="776" y="252"/>
                  <a:pt x="777" y="255"/>
                </a:cubicBezTo>
                <a:cubicBezTo>
                  <a:pt x="778" y="255"/>
                  <a:pt x="778" y="255"/>
                  <a:pt x="779" y="257"/>
                </a:cubicBezTo>
                <a:cubicBezTo>
                  <a:pt x="779" y="258"/>
                  <a:pt x="779" y="258"/>
                  <a:pt x="779" y="258"/>
                </a:cubicBezTo>
                <a:cubicBezTo>
                  <a:pt x="780" y="258"/>
                  <a:pt x="780" y="258"/>
                  <a:pt x="779" y="256"/>
                </a:cubicBezTo>
                <a:close/>
                <a:moveTo>
                  <a:pt x="785" y="244"/>
                </a:moveTo>
                <a:cubicBezTo>
                  <a:pt x="787" y="249"/>
                  <a:pt x="783" y="241"/>
                  <a:pt x="784" y="244"/>
                </a:cubicBezTo>
                <a:cubicBezTo>
                  <a:pt x="786" y="246"/>
                  <a:pt x="784" y="246"/>
                  <a:pt x="785" y="247"/>
                </a:cubicBezTo>
                <a:cubicBezTo>
                  <a:pt x="785" y="246"/>
                  <a:pt x="787" y="249"/>
                  <a:pt x="787" y="249"/>
                </a:cubicBezTo>
                <a:cubicBezTo>
                  <a:pt x="786" y="247"/>
                  <a:pt x="786" y="245"/>
                  <a:pt x="785" y="244"/>
                </a:cubicBezTo>
                <a:close/>
                <a:moveTo>
                  <a:pt x="789" y="230"/>
                </a:moveTo>
                <a:cubicBezTo>
                  <a:pt x="790" y="231"/>
                  <a:pt x="791" y="232"/>
                  <a:pt x="792" y="233"/>
                </a:cubicBezTo>
                <a:cubicBezTo>
                  <a:pt x="790" y="230"/>
                  <a:pt x="789" y="228"/>
                  <a:pt x="790" y="229"/>
                </a:cubicBezTo>
                <a:cubicBezTo>
                  <a:pt x="788" y="225"/>
                  <a:pt x="789" y="224"/>
                  <a:pt x="787" y="222"/>
                </a:cubicBezTo>
                <a:cubicBezTo>
                  <a:pt x="787" y="222"/>
                  <a:pt x="787" y="224"/>
                  <a:pt x="786" y="224"/>
                </a:cubicBezTo>
                <a:cubicBezTo>
                  <a:pt x="788" y="225"/>
                  <a:pt x="788" y="226"/>
                  <a:pt x="789" y="227"/>
                </a:cubicBezTo>
                <a:cubicBezTo>
                  <a:pt x="789" y="228"/>
                  <a:pt x="789" y="229"/>
                  <a:pt x="789" y="229"/>
                </a:cubicBezTo>
                <a:cubicBezTo>
                  <a:pt x="788" y="226"/>
                  <a:pt x="787" y="226"/>
                  <a:pt x="785" y="224"/>
                </a:cubicBezTo>
                <a:cubicBezTo>
                  <a:pt x="787" y="227"/>
                  <a:pt x="786" y="227"/>
                  <a:pt x="785" y="226"/>
                </a:cubicBezTo>
                <a:cubicBezTo>
                  <a:pt x="787" y="230"/>
                  <a:pt x="786" y="228"/>
                  <a:pt x="787" y="231"/>
                </a:cubicBezTo>
                <a:cubicBezTo>
                  <a:pt x="788" y="231"/>
                  <a:pt x="789" y="234"/>
                  <a:pt x="790" y="235"/>
                </a:cubicBezTo>
                <a:cubicBezTo>
                  <a:pt x="790" y="235"/>
                  <a:pt x="792" y="237"/>
                  <a:pt x="791" y="235"/>
                </a:cubicBezTo>
                <a:cubicBezTo>
                  <a:pt x="790" y="235"/>
                  <a:pt x="790" y="233"/>
                  <a:pt x="789" y="232"/>
                </a:cubicBezTo>
                <a:cubicBezTo>
                  <a:pt x="789" y="232"/>
                  <a:pt x="790" y="235"/>
                  <a:pt x="789" y="233"/>
                </a:cubicBezTo>
                <a:cubicBezTo>
                  <a:pt x="789" y="233"/>
                  <a:pt x="787" y="230"/>
                  <a:pt x="788" y="230"/>
                </a:cubicBezTo>
                <a:cubicBezTo>
                  <a:pt x="789" y="232"/>
                  <a:pt x="790" y="234"/>
                  <a:pt x="792" y="235"/>
                </a:cubicBezTo>
                <a:cubicBezTo>
                  <a:pt x="791" y="234"/>
                  <a:pt x="789" y="231"/>
                  <a:pt x="789" y="230"/>
                </a:cubicBezTo>
                <a:close/>
                <a:moveTo>
                  <a:pt x="788" y="235"/>
                </a:moveTo>
                <a:cubicBezTo>
                  <a:pt x="788" y="233"/>
                  <a:pt x="786" y="229"/>
                  <a:pt x="785" y="229"/>
                </a:cubicBezTo>
                <a:cubicBezTo>
                  <a:pt x="787" y="231"/>
                  <a:pt x="787" y="234"/>
                  <a:pt x="788" y="235"/>
                </a:cubicBezTo>
                <a:close/>
                <a:moveTo>
                  <a:pt x="756" y="236"/>
                </a:moveTo>
                <a:cubicBezTo>
                  <a:pt x="755" y="236"/>
                  <a:pt x="757" y="239"/>
                  <a:pt x="758" y="240"/>
                </a:cubicBezTo>
                <a:cubicBezTo>
                  <a:pt x="760" y="241"/>
                  <a:pt x="759" y="242"/>
                  <a:pt x="760" y="244"/>
                </a:cubicBezTo>
                <a:cubicBezTo>
                  <a:pt x="760" y="243"/>
                  <a:pt x="762" y="245"/>
                  <a:pt x="761" y="242"/>
                </a:cubicBezTo>
                <a:cubicBezTo>
                  <a:pt x="759" y="241"/>
                  <a:pt x="759" y="241"/>
                  <a:pt x="756" y="236"/>
                </a:cubicBezTo>
                <a:close/>
                <a:moveTo>
                  <a:pt x="780" y="220"/>
                </a:moveTo>
                <a:cubicBezTo>
                  <a:pt x="781" y="222"/>
                  <a:pt x="781" y="223"/>
                  <a:pt x="782" y="225"/>
                </a:cubicBezTo>
                <a:cubicBezTo>
                  <a:pt x="783" y="226"/>
                  <a:pt x="784" y="227"/>
                  <a:pt x="785" y="228"/>
                </a:cubicBezTo>
                <a:cubicBezTo>
                  <a:pt x="783" y="225"/>
                  <a:pt x="782" y="222"/>
                  <a:pt x="780" y="220"/>
                </a:cubicBezTo>
                <a:close/>
                <a:moveTo>
                  <a:pt x="787" y="219"/>
                </a:moveTo>
                <a:cubicBezTo>
                  <a:pt x="786" y="219"/>
                  <a:pt x="786" y="220"/>
                  <a:pt x="787" y="221"/>
                </a:cubicBezTo>
                <a:cubicBezTo>
                  <a:pt x="787" y="221"/>
                  <a:pt x="789" y="225"/>
                  <a:pt x="789" y="223"/>
                </a:cubicBezTo>
                <a:cubicBezTo>
                  <a:pt x="787" y="221"/>
                  <a:pt x="787" y="220"/>
                  <a:pt x="787" y="219"/>
                </a:cubicBezTo>
                <a:close/>
                <a:moveTo>
                  <a:pt x="781" y="226"/>
                </a:moveTo>
                <a:cubicBezTo>
                  <a:pt x="781" y="227"/>
                  <a:pt x="780" y="223"/>
                  <a:pt x="779" y="224"/>
                </a:cubicBezTo>
                <a:cubicBezTo>
                  <a:pt x="780" y="224"/>
                  <a:pt x="780" y="225"/>
                  <a:pt x="779" y="225"/>
                </a:cubicBezTo>
                <a:cubicBezTo>
                  <a:pt x="781" y="228"/>
                  <a:pt x="783" y="228"/>
                  <a:pt x="781" y="226"/>
                </a:cubicBezTo>
                <a:close/>
                <a:moveTo>
                  <a:pt x="760" y="233"/>
                </a:moveTo>
                <a:cubicBezTo>
                  <a:pt x="761" y="237"/>
                  <a:pt x="756" y="230"/>
                  <a:pt x="756" y="233"/>
                </a:cubicBezTo>
                <a:cubicBezTo>
                  <a:pt x="758" y="234"/>
                  <a:pt x="760" y="235"/>
                  <a:pt x="762" y="237"/>
                </a:cubicBezTo>
                <a:cubicBezTo>
                  <a:pt x="761" y="235"/>
                  <a:pt x="761" y="233"/>
                  <a:pt x="760" y="233"/>
                </a:cubicBezTo>
                <a:close/>
                <a:moveTo>
                  <a:pt x="754" y="232"/>
                </a:moveTo>
                <a:cubicBezTo>
                  <a:pt x="755" y="231"/>
                  <a:pt x="756" y="235"/>
                  <a:pt x="757" y="236"/>
                </a:cubicBezTo>
                <a:cubicBezTo>
                  <a:pt x="757" y="234"/>
                  <a:pt x="753" y="229"/>
                  <a:pt x="754" y="232"/>
                </a:cubicBezTo>
                <a:close/>
                <a:moveTo>
                  <a:pt x="747" y="236"/>
                </a:moveTo>
                <a:cubicBezTo>
                  <a:pt x="746" y="236"/>
                  <a:pt x="748" y="238"/>
                  <a:pt x="748" y="239"/>
                </a:cubicBezTo>
                <a:cubicBezTo>
                  <a:pt x="749" y="239"/>
                  <a:pt x="749" y="240"/>
                  <a:pt x="749" y="239"/>
                </a:cubicBezTo>
                <a:cubicBezTo>
                  <a:pt x="748" y="239"/>
                  <a:pt x="748" y="237"/>
                  <a:pt x="747" y="236"/>
                </a:cubicBezTo>
                <a:close/>
                <a:moveTo>
                  <a:pt x="753" y="170"/>
                </a:moveTo>
                <a:cubicBezTo>
                  <a:pt x="752" y="170"/>
                  <a:pt x="752" y="170"/>
                  <a:pt x="753" y="172"/>
                </a:cubicBezTo>
                <a:cubicBezTo>
                  <a:pt x="754" y="172"/>
                  <a:pt x="755" y="172"/>
                  <a:pt x="756" y="173"/>
                </a:cubicBezTo>
                <a:cubicBezTo>
                  <a:pt x="754" y="172"/>
                  <a:pt x="753" y="171"/>
                  <a:pt x="753" y="170"/>
                </a:cubicBezTo>
                <a:close/>
                <a:moveTo>
                  <a:pt x="747" y="163"/>
                </a:moveTo>
                <a:cubicBezTo>
                  <a:pt x="746" y="162"/>
                  <a:pt x="745" y="163"/>
                  <a:pt x="746" y="165"/>
                </a:cubicBezTo>
                <a:cubicBezTo>
                  <a:pt x="746" y="164"/>
                  <a:pt x="749" y="168"/>
                  <a:pt x="749" y="167"/>
                </a:cubicBezTo>
                <a:cubicBezTo>
                  <a:pt x="746" y="163"/>
                  <a:pt x="748" y="165"/>
                  <a:pt x="747" y="163"/>
                </a:cubicBezTo>
                <a:close/>
                <a:moveTo>
                  <a:pt x="726" y="156"/>
                </a:moveTo>
                <a:cubicBezTo>
                  <a:pt x="725" y="156"/>
                  <a:pt x="728" y="159"/>
                  <a:pt x="729" y="160"/>
                </a:cubicBezTo>
                <a:cubicBezTo>
                  <a:pt x="730" y="160"/>
                  <a:pt x="728" y="158"/>
                  <a:pt x="726" y="156"/>
                </a:cubicBezTo>
                <a:close/>
                <a:moveTo>
                  <a:pt x="723" y="152"/>
                </a:moveTo>
                <a:cubicBezTo>
                  <a:pt x="722" y="152"/>
                  <a:pt x="721" y="151"/>
                  <a:pt x="721" y="150"/>
                </a:cubicBezTo>
                <a:cubicBezTo>
                  <a:pt x="720" y="150"/>
                  <a:pt x="720" y="151"/>
                  <a:pt x="721" y="152"/>
                </a:cubicBezTo>
                <a:cubicBezTo>
                  <a:pt x="722" y="151"/>
                  <a:pt x="725" y="155"/>
                  <a:pt x="724" y="153"/>
                </a:cubicBezTo>
                <a:cubicBezTo>
                  <a:pt x="723" y="153"/>
                  <a:pt x="723" y="153"/>
                  <a:pt x="723" y="152"/>
                </a:cubicBezTo>
                <a:close/>
                <a:moveTo>
                  <a:pt x="726" y="146"/>
                </a:moveTo>
                <a:cubicBezTo>
                  <a:pt x="727" y="147"/>
                  <a:pt x="726" y="147"/>
                  <a:pt x="728" y="149"/>
                </a:cubicBezTo>
                <a:cubicBezTo>
                  <a:pt x="729" y="150"/>
                  <a:pt x="727" y="147"/>
                  <a:pt x="726" y="146"/>
                </a:cubicBezTo>
                <a:close/>
                <a:moveTo>
                  <a:pt x="717" y="154"/>
                </a:moveTo>
                <a:cubicBezTo>
                  <a:pt x="718" y="156"/>
                  <a:pt x="715" y="152"/>
                  <a:pt x="714" y="152"/>
                </a:cubicBezTo>
                <a:cubicBezTo>
                  <a:pt x="714" y="153"/>
                  <a:pt x="716" y="154"/>
                  <a:pt x="717" y="156"/>
                </a:cubicBezTo>
                <a:cubicBezTo>
                  <a:pt x="718" y="156"/>
                  <a:pt x="718" y="155"/>
                  <a:pt x="717" y="154"/>
                </a:cubicBezTo>
                <a:close/>
                <a:moveTo>
                  <a:pt x="723" y="138"/>
                </a:moveTo>
                <a:cubicBezTo>
                  <a:pt x="726" y="140"/>
                  <a:pt x="727" y="142"/>
                  <a:pt x="728" y="143"/>
                </a:cubicBezTo>
                <a:cubicBezTo>
                  <a:pt x="727" y="141"/>
                  <a:pt x="725" y="139"/>
                  <a:pt x="723" y="138"/>
                </a:cubicBezTo>
                <a:close/>
                <a:moveTo>
                  <a:pt x="723" y="139"/>
                </a:moveTo>
                <a:cubicBezTo>
                  <a:pt x="723" y="138"/>
                  <a:pt x="722" y="137"/>
                  <a:pt x="721" y="137"/>
                </a:cubicBezTo>
                <a:cubicBezTo>
                  <a:pt x="720" y="136"/>
                  <a:pt x="720" y="136"/>
                  <a:pt x="720" y="137"/>
                </a:cubicBezTo>
                <a:cubicBezTo>
                  <a:pt x="721" y="139"/>
                  <a:pt x="722" y="140"/>
                  <a:pt x="723" y="141"/>
                </a:cubicBezTo>
                <a:cubicBezTo>
                  <a:pt x="722" y="139"/>
                  <a:pt x="720" y="138"/>
                  <a:pt x="721" y="137"/>
                </a:cubicBezTo>
                <a:cubicBezTo>
                  <a:pt x="723" y="139"/>
                  <a:pt x="724" y="140"/>
                  <a:pt x="725" y="140"/>
                </a:cubicBezTo>
                <a:cubicBezTo>
                  <a:pt x="724" y="139"/>
                  <a:pt x="724" y="139"/>
                  <a:pt x="723" y="139"/>
                </a:cubicBezTo>
                <a:close/>
                <a:moveTo>
                  <a:pt x="722" y="140"/>
                </a:moveTo>
                <a:cubicBezTo>
                  <a:pt x="719" y="137"/>
                  <a:pt x="719" y="137"/>
                  <a:pt x="719" y="137"/>
                </a:cubicBezTo>
                <a:cubicBezTo>
                  <a:pt x="718" y="137"/>
                  <a:pt x="720" y="140"/>
                  <a:pt x="721" y="141"/>
                </a:cubicBezTo>
                <a:cubicBezTo>
                  <a:pt x="722" y="141"/>
                  <a:pt x="722" y="141"/>
                  <a:pt x="722" y="140"/>
                </a:cubicBezTo>
                <a:close/>
                <a:moveTo>
                  <a:pt x="721" y="134"/>
                </a:moveTo>
                <a:cubicBezTo>
                  <a:pt x="720" y="134"/>
                  <a:pt x="719" y="134"/>
                  <a:pt x="719" y="134"/>
                </a:cubicBezTo>
                <a:cubicBezTo>
                  <a:pt x="723" y="138"/>
                  <a:pt x="724" y="137"/>
                  <a:pt x="721" y="134"/>
                </a:cubicBezTo>
                <a:close/>
                <a:moveTo>
                  <a:pt x="714" y="136"/>
                </a:moveTo>
                <a:cubicBezTo>
                  <a:pt x="715" y="135"/>
                  <a:pt x="715" y="135"/>
                  <a:pt x="714" y="134"/>
                </a:cubicBezTo>
                <a:cubicBezTo>
                  <a:pt x="713" y="133"/>
                  <a:pt x="712" y="134"/>
                  <a:pt x="714" y="136"/>
                </a:cubicBezTo>
                <a:close/>
                <a:moveTo>
                  <a:pt x="697" y="113"/>
                </a:moveTo>
                <a:cubicBezTo>
                  <a:pt x="698" y="114"/>
                  <a:pt x="698" y="113"/>
                  <a:pt x="697" y="113"/>
                </a:cubicBezTo>
                <a:cubicBezTo>
                  <a:pt x="696" y="113"/>
                  <a:pt x="694" y="110"/>
                  <a:pt x="693" y="110"/>
                </a:cubicBezTo>
                <a:cubicBezTo>
                  <a:pt x="695" y="112"/>
                  <a:pt x="698" y="116"/>
                  <a:pt x="700" y="117"/>
                </a:cubicBezTo>
                <a:cubicBezTo>
                  <a:pt x="699" y="116"/>
                  <a:pt x="696" y="113"/>
                  <a:pt x="697" y="113"/>
                </a:cubicBezTo>
                <a:close/>
                <a:moveTo>
                  <a:pt x="662" y="153"/>
                </a:moveTo>
                <a:cubicBezTo>
                  <a:pt x="663" y="154"/>
                  <a:pt x="665" y="156"/>
                  <a:pt x="666" y="156"/>
                </a:cubicBezTo>
                <a:cubicBezTo>
                  <a:pt x="665" y="155"/>
                  <a:pt x="663" y="152"/>
                  <a:pt x="662" y="153"/>
                </a:cubicBezTo>
                <a:close/>
                <a:moveTo>
                  <a:pt x="685" y="103"/>
                </a:moveTo>
                <a:cubicBezTo>
                  <a:pt x="687" y="104"/>
                  <a:pt x="686" y="104"/>
                  <a:pt x="687" y="105"/>
                </a:cubicBezTo>
                <a:cubicBezTo>
                  <a:pt x="688" y="106"/>
                  <a:pt x="689" y="106"/>
                  <a:pt x="689" y="106"/>
                </a:cubicBezTo>
                <a:cubicBezTo>
                  <a:pt x="688" y="105"/>
                  <a:pt x="687" y="103"/>
                  <a:pt x="685" y="103"/>
                </a:cubicBezTo>
                <a:close/>
                <a:moveTo>
                  <a:pt x="599" y="49"/>
                </a:moveTo>
                <a:cubicBezTo>
                  <a:pt x="600" y="50"/>
                  <a:pt x="603" y="51"/>
                  <a:pt x="603" y="50"/>
                </a:cubicBezTo>
                <a:cubicBezTo>
                  <a:pt x="600" y="49"/>
                  <a:pt x="601" y="50"/>
                  <a:pt x="599" y="49"/>
                </a:cubicBezTo>
                <a:close/>
                <a:moveTo>
                  <a:pt x="579" y="43"/>
                </a:moveTo>
                <a:cubicBezTo>
                  <a:pt x="579" y="42"/>
                  <a:pt x="584" y="44"/>
                  <a:pt x="581" y="43"/>
                </a:cubicBezTo>
                <a:cubicBezTo>
                  <a:pt x="581" y="43"/>
                  <a:pt x="576" y="41"/>
                  <a:pt x="579" y="43"/>
                </a:cubicBezTo>
                <a:close/>
                <a:moveTo>
                  <a:pt x="568" y="37"/>
                </a:moveTo>
                <a:cubicBezTo>
                  <a:pt x="568" y="36"/>
                  <a:pt x="570" y="37"/>
                  <a:pt x="571" y="38"/>
                </a:cubicBezTo>
                <a:cubicBezTo>
                  <a:pt x="573" y="38"/>
                  <a:pt x="568" y="36"/>
                  <a:pt x="567" y="36"/>
                </a:cubicBezTo>
                <a:cubicBezTo>
                  <a:pt x="570" y="37"/>
                  <a:pt x="565" y="36"/>
                  <a:pt x="568" y="37"/>
                </a:cubicBezTo>
                <a:close/>
                <a:moveTo>
                  <a:pt x="562" y="33"/>
                </a:moveTo>
                <a:cubicBezTo>
                  <a:pt x="563" y="34"/>
                  <a:pt x="563" y="33"/>
                  <a:pt x="565" y="33"/>
                </a:cubicBezTo>
                <a:cubicBezTo>
                  <a:pt x="567" y="35"/>
                  <a:pt x="567" y="35"/>
                  <a:pt x="567" y="35"/>
                </a:cubicBezTo>
                <a:cubicBezTo>
                  <a:pt x="570" y="35"/>
                  <a:pt x="558" y="30"/>
                  <a:pt x="562" y="33"/>
                </a:cubicBezTo>
                <a:close/>
                <a:moveTo>
                  <a:pt x="533" y="22"/>
                </a:moveTo>
                <a:cubicBezTo>
                  <a:pt x="531" y="22"/>
                  <a:pt x="527" y="19"/>
                  <a:pt x="523" y="19"/>
                </a:cubicBezTo>
                <a:cubicBezTo>
                  <a:pt x="524" y="20"/>
                  <a:pt x="519" y="18"/>
                  <a:pt x="519" y="19"/>
                </a:cubicBezTo>
                <a:cubicBezTo>
                  <a:pt x="522" y="20"/>
                  <a:pt x="520" y="20"/>
                  <a:pt x="524" y="21"/>
                </a:cubicBezTo>
                <a:cubicBezTo>
                  <a:pt x="522" y="19"/>
                  <a:pt x="526" y="20"/>
                  <a:pt x="528" y="20"/>
                </a:cubicBezTo>
                <a:cubicBezTo>
                  <a:pt x="529" y="21"/>
                  <a:pt x="532" y="22"/>
                  <a:pt x="535" y="23"/>
                </a:cubicBezTo>
                <a:cubicBezTo>
                  <a:pt x="534" y="23"/>
                  <a:pt x="535" y="22"/>
                  <a:pt x="533" y="22"/>
                </a:cubicBezTo>
                <a:close/>
                <a:moveTo>
                  <a:pt x="513" y="21"/>
                </a:moveTo>
                <a:cubicBezTo>
                  <a:pt x="515" y="21"/>
                  <a:pt x="520" y="24"/>
                  <a:pt x="520" y="23"/>
                </a:cubicBezTo>
                <a:cubicBezTo>
                  <a:pt x="516" y="22"/>
                  <a:pt x="514" y="21"/>
                  <a:pt x="513" y="21"/>
                </a:cubicBezTo>
                <a:close/>
                <a:moveTo>
                  <a:pt x="499" y="13"/>
                </a:moveTo>
                <a:cubicBezTo>
                  <a:pt x="501" y="14"/>
                  <a:pt x="499" y="14"/>
                  <a:pt x="502" y="15"/>
                </a:cubicBezTo>
                <a:cubicBezTo>
                  <a:pt x="501" y="14"/>
                  <a:pt x="504" y="14"/>
                  <a:pt x="502" y="14"/>
                </a:cubicBezTo>
                <a:cubicBezTo>
                  <a:pt x="502" y="14"/>
                  <a:pt x="499" y="13"/>
                  <a:pt x="499" y="13"/>
                </a:cubicBezTo>
                <a:close/>
                <a:moveTo>
                  <a:pt x="497" y="13"/>
                </a:moveTo>
                <a:cubicBezTo>
                  <a:pt x="502" y="15"/>
                  <a:pt x="497" y="14"/>
                  <a:pt x="497" y="15"/>
                </a:cubicBezTo>
                <a:cubicBezTo>
                  <a:pt x="499" y="15"/>
                  <a:pt x="500" y="16"/>
                  <a:pt x="501" y="16"/>
                </a:cubicBezTo>
                <a:cubicBezTo>
                  <a:pt x="500" y="15"/>
                  <a:pt x="499" y="13"/>
                  <a:pt x="497" y="13"/>
                </a:cubicBezTo>
                <a:close/>
                <a:moveTo>
                  <a:pt x="494" y="15"/>
                </a:moveTo>
                <a:cubicBezTo>
                  <a:pt x="494" y="14"/>
                  <a:pt x="496" y="15"/>
                  <a:pt x="496" y="14"/>
                </a:cubicBezTo>
                <a:cubicBezTo>
                  <a:pt x="492" y="13"/>
                  <a:pt x="493" y="14"/>
                  <a:pt x="494" y="15"/>
                </a:cubicBezTo>
                <a:close/>
                <a:moveTo>
                  <a:pt x="441" y="7"/>
                </a:moveTo>
                <a:cubicBezTo>
                  <a:pt x="441" y="7"/>
                  <a:pt x="443" y="7"/>
                  <a:pt x="445" y="7"/>
                </a:cubicBezTo>
                <a:cubicBezTo>
                  <a:pt x="444" y="7"/>
                  <a:pt x="445" y="7"/>
                  <a:pt x="444" y="7"/>
                </a:cubicBezTo>
                <a:cubicBezTo>
                  <a:pt x="444" y="7"/>
                  <a:pt x="439" y="7"/>
                  <a:pt x="441" y="7"/>
                </a:cubicBezTo>
                <a:close/>
                <a:moveTo>
                  <a:pt x="436" y="6"/>
                </a:moveTo>
                <a:cubicBezTo>
                  <a:pt x="433" y="6"/>
                  <a:pt x="434" y="5"/>
                  <a:pt x="431" y="6"/>
                </a:cubicBezTo>
                <a:cubicBezTo>
                  <a:pt x="431" y="6"/>
                  <a:pt x="433" y="6"/>
                  <a:pt x="432" y="7"/>
                </a:cubicBezTo>
                <a:cubicBezTo>
                  <a:pt x="434" y="7"/>
                  <a:pt x="436" y="8"/>
                  <a:pt x="437" y="7"/>
                </a:cubicBezTo>
                <a:cubicBezTo>
                  <a:pt x="432" y="7"/>
                  <a:pt x="433" y="6"/>
                  <a:pt x="436" y="6"/>
                </a:cubicBezTo>
                <a:close/>
                <a:moveTo>
                  <a:pt x="424" y="8"/>
                </a:moveTo>
                <a:cubicBezTo>
                  <a:pt x="420" y="7"/>
                  <a:pt x="426" y="6"/>
                  <a:pt x="421" y="7"/>
                </a:cubicBezTo>
                <a:cubicBezTo>
                  <a:pt x="423" y="7"/>
                  <a:pt x="420" y="8"/>
                  <a:pt x="424" y="8"/>
                </a:cubicBezTo>
                <a:close/>
                <a:moveTo>
                  <a:pt x="415" y="4"/>
                </a:moveTo>
                <a:cubicBezTo>
                  <a:pt x="415" y="4"/>
                  <a:pt x="414" y="4"/>
                  <a:pt x="413" y="4"/>
                </a:cubicBezTo>
                <a:cubicBezTo>
                  <a:pt x="415" y="4"/>
                  <a:pt x="417" y="5"/>
                  <a:pt x="420" y="5"/>
                </a:cubicBezTo>
                <a:cubicBezTo>
                  <a:pt x="420" y="4"/>
                  <a:pt x="417" y="4"/>
                  <a:pt x="415" y="4"/>
                </a:cubicBezTo>
                <a:close/>
                <a:moveTo>
                  <a:pt x="417" y="5"/>
                </a:moveTo>
                <a:cubicBezTo>
                  <a:pt x="417" y="6"/>
                  <a:pt x="414" y="6"/>
                  <a:pt x="412" y="5"/>
                </a:cubicBezTo>
                <a:cubicBezTo>
                  <a:pt x="412" y="6"/>
                  <a:pt x="415" y="6"/>
                  <a:pt x="416" y="7"/>
                </a:cubicBezTo>
                <a:cubicBezTo>
                  <a:pt x="416" y="7"/>
                  <a:pt x="417" y="7"/>
                  <a:pt x="418" y="7"/>
                </a:cubicBezTo>
                <a:cubicBezTo>
                  <a:pt x="413" y="6"/>
                  <a:pt x="418" y="6"/>
                  <a:pt x="419" y="6"/>
                </a:cubicBezTo>
                <a:cubicBezTo>
                  <a:pt x="419" y="6"/>
                  <a:pt x="419" y="5"/>
                  <a:pt x="417" y="5"/>
                </a:cubicBezTo>
                <a:close/>
                <a:moveTo>
                  <a:pt x="412" y="4"/>
                </a:moveTo>
                <a:cubicBezTo>
                  <a:pt x="409" y="4"/>
                  <a:pt x="409" y="5"/>
                  <a:pt x="410" y="5"/>
                </a:cubicBezTo>
                <a:cubicBezTo>
                  <a:pt x="409" y="4"/>
                  <a:pt x="414" y="5"/>
                  <a:pt x="413" y="5"/>
                </a:cubicBezTo>
                <a:cubicBezTo>
                  <a:pt x="410" y="4"/>
                  <a:pt x="413" y="4"/>
                  <a:pt x="412" y="4"/>
                </a:cubicBezTo>
                <a:close/>
                <a:moveTo>
                  <a:pt x="409" y="5"/>
                </a:moveTo>
                <a:cubicBezTo>
                  <a:pt x="405" y="5"/>
                  <a:pt x="405" y="5"/>
                  <a:pt x="405" y="5"/>
                </a:cubicBezTo>
                <a:cubicBezTo>
                  <a:pt x="404" y="6"/>
                  <a:pt x="408" y="6"/>
                  <a:pt x="407" y="7"/>
                </a:cubicBezTo>
                <a:cubicBezTo>
                  <a:pt x="409" y="7"/>
                  <a:pt x="409" y="7"/>
                  <a:pt x="412" y="8"/>
                </a:cubicBezTo>
                <a:cubicBezTo>
                  <a:pt x="411" y="7"/>
                  <a:pt x="404" y="6"/>
                  <a:pt x="409" y="5"/>
                </a:cubicBezTo>
                <a:close/>
                <a:moveTo>
                  <a:pt x="391" y="7"/>
                </a:moveTo>
                <a:cubicBezTo>
                  <a:pt x="393" y="7"/>
                  <a:pt x="395" y="7"/>
                  <a:pt x="397" y="7"/>
                </a:cubicBezTo>
                <a:cubicBezTo>
                  <a:pt x="397" y="7"/>
                  <a:pt x="397" y="7"/>
                  <a:pt x="397" y="7"/>
                </a:cubicBezTo>
                <a:cubicBezTo>
                  <a:pt x="395" y="7"/>
                  <a:pt x="393" y="7"/>
                  <a:pt x="391" y="7"/>
                </a:cubicBezTo>
                <a:close/>
                <a:moveTo>
                  <a:pt x="376" y="46"/>
                </a:moveTo>
                <a:cubicBezTo>
                  <a:pt x="376" y="47"/>
                  <a:pt x="379" y="47"/>
                  <a:pt x="380" y="47"/>
                </a:cubicBezTo>
                <a:cubicBezTo>
                  <a:pt x="378" y="47"/>
                  <a:pt x="378" y="46"/>
                  <a:pt x="376" y="46"/>
                </a:cubicBezTo>
                <a:close/>
                <a:moveTo>
                  <a:pt x="354" y="47"/>
                </a:moveTo>
                <a:cubicBezTo>
                  <a:pt x="353" y="48"/>
                  <a:pt x="359" y="47"/>
                  <a:pt x="359" y="47"/>
                </a:cubicBezTo>
                <a:cubicBezTo>
                  <a:pt x="357" y="47"/>
                  <a:pt x="357" y="46"/>
                  <a:pt x="354" y="47"/>
                </a:cubicBezTo>
                <a:close/>
                <a:moveTo>
                  <a:pt x="323" y="15"/>
                </a:moveTo>
                <a:cubicBezTo>
                  <a:pt x="323" y="16"/>
                  <a:pt x="322" y="16"/>
                  <a:pt x="324" y="16"/>
                </a:cubicBezTo>
                <a:cubicBezTo>
                  <a:pt x="326" y="16"/>
                  <a:pt x="326" y="15"/>
                  <a:pt x="323" y="15"/>
                </a:cubicBezTo>
                <a:close/>
                <a:moveTo>
                  <a:pt x="325" y="47"/>
                </a:moveTo>
                <a:cubicBezTo>
                  <a:pt x="324" y="48"/>
                  <a:pt x="328" y="47"/>
                  <a:pt x="329" y="46"/>
                </a:cubicBezTo>
                <a:cubicBezTo>
                  <a:pt x="327" y="47"/>
                  <a:pt x="327" y="46"/>
                  <a:pt x="325" y="47"/>
                </a:cubicBezTo>
                <a:close/>
                <a:moveTo>
                  <a:pt x="321" y="51"/>
                </a:moveTo>
                <a:cubicBezTo>
                  <a:pt x="324" y="50"/>
                  <a:pt x="323" y="50"/>
                  <a:pt x="321" y="51"/>
                </a:cubicBezTo>
                <a:cubicBezTo>
                  <a:pt x="323" y="51"/>
                  <a:pt x="325" y="50"/>
                  <a:pt x="327" y="50"/>
                </a:cubicBezTo>
                <a:cubicBezTo>
                  <a:pt x="328" y="50"/>
                  <a:pt x="328" y="49"/>
                  <a:pt x="328" y="49"/>
                </a:cubicBezTo>
                <a:cubicBezTo>
                  <a:pt x="325" y="50"/>
                  <a:pt x="321" y="49"/>
                  <a:pt x="321" y="51"/>
                </a:cubicBezTo>
                <a:close/>
                <a:moveTo>
                  <a:pt x="316" y="18"/>
                </a:moveTo>
                <a:cubicBezTo>
                  <a:pt x="319" y="17"/>
                  <a:pt x="317" y="18"/>
                  <a:pt x="320" y="18"/>
                </a:cubicBezTo>
                <a:cubicBezTo>
                  <a:pt x="319" y="17"/>
                  <a:pt x="321" y="17"/>
                  <a:pt x="321" y="16"/>
                </a:cubicBezTo>
                <a:cubicBezTo>
                  <a:pt x="318" y="17"/>
                  <a:pt x="319" y="17"/>
                  <a:pt x="317" y="17"/>
                </a:cubicBezTo>
                <a:cubicBezTo>
                  <a:pt x="317" y="17"/>
                  <a:pt x="317" y="17"/>
                  <a:pt x="316" y="18"/>
                </a:cubicBezTo>
                <a:close/>
                <a:moveTo>
                  <a:pt x="311" y="35"/>
                </a:moveTo>
                <a:cubicBezTo>
                  <a:pt x="312" y="34"/>
                  <a:pt x="316" y="34"/>
                  <a:pt x="315" y="34"/>
                </a:cubicBezTo>
                <a:cubicBezTo>
                  <a:pt x="314" y="34"/>
                  <a:pt x="308" y="35"/>
                  <a:pt x="311" y="35"/>
                </a:cubicBezTo>
                <a:close/>
                <a:moveTo>
                  <a:pt x="314" y="49"/>
                </a:moveTo>
                <a:cubicBezTo>
                  <a:pt x="314" y="50"/>
                  <a:pt x="318" y="49"/>
                  <a:pt x="318" y="49"/>
                </a:cubicBezTo>
                <a:lnTo>
                  <a:pt x="314" y="49"/>
                </a:lnTo>
                <a:close/>
                <a:moveTo>
                  <a:pt x="308" y="47"/>
                </a:moveTo>
                <a:cubicBezTo>
                  <a:pt x="308" y="48"/>
                  <a:pt x="314" y="46"/>
                  <a:pt x="315" y="46"/>
                </a:cubicBezTo>
                <a:cubicBezTo>
                  <a:pt x="315" y="46"/>
                  <a:pt x="315" y="45"/>
                  <a:pt x="316" y="45"/>
                </a:cubicBezTo>
                <a:cubicBezTo>
                  <a:pt x="313" y="46"/>
                  <a:pt x="309" y="47"/>
                  <a:pt x="308" y="47"/>
                </a:cubicBezTo>
                <a:close/>
                <a:moveTo>
                  <a:pt x="302" y="21"/>
                </a:moveTo>
                <a:cubicBezTo>
                  <a:pt x="305" y="21"/>
                  <a:pt x="305" y="20"/>
                  <a:pt x="306" y="20"/>
                </a:cubicBezTo>
                <a:cubicBezTo>
                  <a:pt x="306" y="19"/>
                  <a:pt x="307" y="19"/>
                  <a:pt x="307" y="19"/>
                </a:cubicBezTo>
                <a:cubicBezTo>
                  <a:pt x="304" y="20"/>
                  <a:pt x="303" y="20"/>
                  <a:pt x="302" y="21"/>
                </a:cubicBezTo>
                <a:close/>
                <a:moveTo>
                  <a:pt x="314" y="52"/>
                </a:moveTo>
                <a:cubicBezTo>
                  <a:pt x="313" y="52"/>
                  <a:pt x="311" y="53"/>
                  <a:pt x="311" y="53"/>
                </a:cubicBezTo>
                <a:cubicBezTo>
                  <a:pt x="314" y="52"/>
                  <a:pt x="313" y="53"/>
                  <a:pt x="315" y="52"/>
                </a:cubicBezTo>
                <a:cubicBezTo>
                  <a:pt x="315" y="52"/>
                  <a:pt x="315" y="52"/>
                  <a:pt x="314" y="52"/>
                </a:cubicBezTo>
                <a:close/>
                <a:moveTo>
                  <a:pt x="309" y="42"/>
                </a:moveTo>
                <a:cubicBezTo>
                  <a:pt x="307" y="43"/>
                  <a:pt x="305" y="43"/>
                  <a:pt x="304" y="44"/>
                </a:cubicBezTo>
                <a:cubicBezTo>
                  <a:pt x="306" y="44"/>
                  <a:pt x="309" y="43"/>
                  <a:pt x="310" y="42"/>
                </a:cubicBezTo>
                <a:cubicBezTo>
                  <a:pt x="310" y="42"/>
                  <a:pt x="310" y="41"/>
                  <a:pt x="309" y="41"/>
                </a:cubicBezTo>
                <a:lnTo>
                  <a:pt x="309" y="42"/>
                </a:lnTo>
                <a:close/>
                <a:moveTo>
                  <a:pt x="306" y="49"/>
                </a:moveTo>
                <a:cubicBezTo>
                  <a:pt x="308" y="49"/>
                  <a:pt x="309" y="49"/>
                  <a:pt x="310" y="49"/>
                </a:cubicBezTo>
                <a:cubicBezTo>
                  <a:pt x="310" y="48"/>
                  <a:pt x="310" y="48"/>
                  <a:pt x="311" y="48"/>
                </a:cubicBezTo>
                <a:cubicBezTo>
                  <a:pt x="311" y="48"/>
                  <a:pt x="311" y="48"/>
                  <a:pt x="311" y="48"/>
                </a:cubicBezTo>
                <a:cubicBezTo>
                  <a:pt x="308" y="49"/>
                  <a:pt x="307" y="48"/>
                  <a:pt x="306" y="49"/>
                </a:cubicBezTo>
                <a:close/>
                <a:moveTo>
                  <a:pt x="306" y="51"/>
                </a:moveTo>
                <a:cubicBezTo>
                  <a:pt x="307" y="51"/>
                  <a:pt x="308" y="50"/>
                  <a:pt x="309" y="50"/>
                </a:cubicBezTo>
                <a:cubicBezTo>
                  <a:pt x="310" y="50"/>
                  <a:pt x="310" y="50"/>
                  <a:pt x="310" y="50"/>
                </a:cubicBezTo>
                <a:cubicBezTo>
                  <a:pt x="310" y="50"/>
                  <a:pt x="310" y="50"/>
                  <a:pt x="310" y="50"/>
                </a:cubicBezTo>
                <a:cubicBezTo>
                  <a:pt x="307" y="50"/>
                  <a:pt x="304" y="51"/>
                  <a:pt x="306" y="51"/>
                </a:cubicBezTo>
                <a:close/>
                <a:moveTo>
                  <a:pt x="307" y="53"/>
                </a:moveTo>
                <a:cubicBezTo>
                  <a:pt x="309" y="53"/>
                  <a:pt x="306" y="54"/>
                  <a:pt x="306" y="54"/>
                </a:cubicBezTo>
                <a:cubicBezTo>
                  <a:pt x="309" y="54"/>
                  <a:pt x="310" y="53"/>
                  <a:pt x="311" y="52"/>
                </a:cubicBezTo>
                <a:cubicBezTo>
                  <a:pt x="310" y="52"/>
                  <a:pt x="308" y="53"/>
                  <a:pt x="307" y="53"/>
                </a:cubicBezTo>
                <a:close/>
                <a:moveTo>
                  <a:pt x="308" y="54"/>
                </a:moveTo>
                <a:cubicBezTo>
                  <a:pt x="305" y="55"/>
                  <a:pt x="306" y="55"/>
                  <a:pt x="305" y="56"/>
                </a:cubicBezTo>
                <a:cubicBezTo>
                  <a:pt x="308" y="55"/>
                  <a:pt x="309" y="56"/>
                  <a:pt x="310" y="55"/>
                </a:cubicBezTo>
                <a:cubicBezTo>
                  <a:pt x="308" y="55"/>
                  <a:pt x="308" y="55"/>
                  <a:pt x="308" y="54"/>
                </a:cubicBezTo>
                <a:close/>
                <a:moveTo>
                  <a:pt x="302" y="38"/>
                </a:moveTo>
                <a:cubicBezTo>
                  <a:pt x="300" y="39"/>
                  <a:pt x="300" y="39"/>
                  <a:pt x="300" y="40"/>
                </a:cubicBezTo>
                <a:cubicBezTo>
                  <a:pt x="303" y="39"/>
                  <a:pt x="303" y="39"/>
                  <a:pt x="302" y="38"/>
                </a:cubicBezTo>
                <a:close/>
                <a:moveTo>
                  <a:pt x="301" y="46"/>
                </a:moveTo>
                <a:cubicBezTo>
                  <a:pt x="300" y="47"/>
                  <a:pt x="300" y="47"/>
                  <a:pt x="299" y="47"/>
                </a:cubicBezTo>
                <a:cubicBezTo>
                  <a:pt x="299" y="47"/>
                  <a:pt x="297" y="48"/>
                  <a:pt x="299" y="48"/>
                </a:cubicBezTo>
                <a:cubicBezTo>
                  <a:pt x="300" y="47"/>
                  <a:pt x="305" y="45"/>
                  <a:pt x="302" y="46"/>
                </a:cubicBezTo>
                <a:cubicBezTo>
                  <a:pt x="302" y="46"/>
                  <a:pt x="301" y="46"/>
                  <a:pt x="301" y="46"/>
                </a:cubicBezTo>
                <a:close/>
                <a:moveTo>
                  <a:pt x="300" y="51"/>
                </a:moveTo>
                <a:cubicBezTo>
                  <a:pt x="300" y="51"/>
                  <a:pt x="303" y="50"/>
                  <a:pt x="303" y="50"/>
                </a:cubicBezTo>
                <a:cubicBezTo>
                  <a:pt x="301" y="50"/>
                  <a:pt x="297" y="52"/>
                  <a:pt x="300" y="51"/>
                </a:cubicBezTo>
                <a:close/>
                <a:moveTo>
                  <a:pt x="296" y="41"/>
                </a:moveTo>
                <a:cubicBezTo>
                  <a:pt x="296" y="40"/>
                  <a:pt x="297" y="40"/>
                  <a:pt x="297" y="40"/>
                </a:cubicBezTo>
                <a:cubicBezTo>
                  <a:pt x="294" y="40"/>
                  <a:pt x="293" y="42"/>
                  <a:pt x="296" y="41"/>
                </a:cubicBezTo>
                <a:close/>
                <a:moveTo>
                  <a:pt x="295" y="49"/>
                </a:moveTo>
                <a:cubicBezTo>
                  <a:pt x="293" y="50"/>
                  <a:pt x="294" y="51"/>
                  <a:pt x="297" y="51"/>
                </a:cubicBezTo>
                <a:cubicBezTo>
                  <a:pt x="298" y="50"/>
                  <a:pt x="294" y="50"/>
                  <a:pt x="297" y="49"/>
                </a:cubicBezTo>
                <a:cubicBezTo>
                  <a:pt x="296" y="49"/>
                  <a:pt x="296" y="49"/>
                  <a:pt x="295" y="49"/>
                </a:cubicBezTo>
                <a:close/>
                <a:moveTo>
                  <a:pt x="296" y="54"/>
                </a:moveTo>
                <a:cubicBezTo>
                  <a:pt x="296" y="55"/>
                  <a:pt x="294" y="55"/>
                  <a:pt x="294" y="55"/>
                </a:cubicBezTo>
                <a:cubicBezTo>
                  <a:pt x="294" y="56"/>
                  <a:pt x="294" y="56"/>
                  <a:pt x="295" y="57"/>
                </a:cubicBezTo>
                <a:cubicBezTo>
                  <a:pt x="293" y="57"/>
                  <a:pt x="293" y="57"/>
                  <a:pt x="293" y="57"/>
                </a:cubicBezTo>
                <a:cubicBezTo>
                  <a:pt x="293" y="58"/>
                  <a:pt x="293" y="58"/>
                  <a:pt x="292" y="58"/>
                </a:cubicBezTo>
                <a:cubicBezTo>
                  <a:pt x="294" y="58"/>
                  <a:pt x="294" y="58"/>
                  <a:pt x="295" y="58"/>
                </a:cubicBezTo>
                <a:cubicBezTo>
                  <a:pt x="293" y="58"/>
                  <a:pt x="293" y="57"/>
                  <a:pt x="297" y="57"/>
                </a:cubicBezTo>
                <a:cubicBezTo>
                  <a:pt x="297" y="56"/>
                  <a:pt x="295" y="56"/>
                  <a:pt x="295" y="56"/>
                </a:cubicBezTo>
                <a:cubicBezTo>
                  <a:pt x="295" y="55"/>
                  <a:pt x="299" y="54"/>
                  <a:pt x="298" y="54"/>
                </a:cubicBezTo>
                <a:cubicBezTo>
                  <a:pt x="297" y="55"/>
                  <a:pt x="297" y="54"/>
                  <a:pt x="296" y="54"/>
                </a:cubicBezTo>
                <a:close/>
                <a:moveTo>
                  <a:pt x="286" y="51"/>
                </a:moveTo>
                <a:cubicBezTo>
                  <a:pt x="286" y="52"/>
                  <a:pt x="282" y="52"/>
                  <a:pt x="282" y="53"/>
                </a:cubicBezTo>
                <a:cubicBezTo>
                  <a:pt x="285" y="52"/>
                  <a:pt x="292" y="51"/>
                  <a:pt x="293" y="49"/>
                </a:cubicBezTo>
                <a:cubicBezTo>
                  <a:pt x="289" y="50"/>
                  <a:pt x="289" y="51"/>
                  <a:pt x="286" y="51"/>
                </a:cubicBezTo>
                <a:close/>
                <a:moveTo>
                  <a:pt x="287" y="58"/>
                </a:moveTo>
                <a:cubicBezTo>
                  <a:pt x="291" y="56"/>
                  <a:pt x="292" y="55"/>
                  <a:pt x="293" y="54"/>
                </a:cubicBezTo>
                <a:cubicBezTo>
                  <a:pt x="288" y="56"/>
                  <a:pt x="290" y="56"/>
                  <a:pt x="287" y="58"/>
                </a:cubicBezTo>
                <a:close/>
                <a:moveTo>
                  <a:pt x="286" y="51"/>
                </a:moveTo>
                <a:cubicBezTo>
                  <a:pt x="288" y="50"/>
                  <a:pt x="291" y="49"/>
                  <a:pt x="291" y="48"/>
                </a:cubicBezTo>
                <a:cubicBezTo>
                  <a:pt x="289" y="49"/>
                  <a:pt x="285" y="51"/>
                  <a:pt x="286" y="51"/>
                </a:cubicBezTo>
                <a:close/>
                <a:moveTo>
                  <a:pt x="288" y="60"/>
                </a:moveTo>
                <a:cubicBezTo>
                  <a:pt x="289" y="60"/>
                  <a:pt x="294" y="59"/>
                  <a:pt x="294" y="59"/>
                </a:cubicBezTo>
                <a:cubicBezTo>
                  <a:pt x="293" y="59"/>
                  <a:pt x="289" y="59"/>
                  <a:pt x="288" y="60"/>
                </a:cubicBezTo>
                <a:close/>
                <a:moveTo>
                  <a:pt x="283" y="27"/>
                </a:moveTo>
                <a:cubicBezTo>
                  <a:pt x="276" y="29"/>
                  <a:pt x="276" y="29"/>
                  <a:pt x="276" y="29"/>
                </a:cubicBezTo>
                <a:cubicBezTo>
                  <a:pt x="277" y="30"/>
                  <a:pt x="274" y="30"/>
                  <a:pt x="274" y="31"/>
                </a:cubicBezTo>
                <a:cubicBezTo>
                  <a:pt x="278" y="29"/>
                  <a:pt x="276" y="29"/>
                  <a:pt x="281" y="28"/>
                </a:cubicBezTo>
                <a:cubicBezTo>
                  <a:pt x="281" y="28"/>
                  <a:pt x="279" y="29"/>
                  <a:pt x="280" y="29"/>
                </a:cubicBezTo>
                <a:cubicBezTo>
                  <a:pt x="282" y="28"/>
                  <a:pt x="282" y="29"/>
                  <a:pt x="284" y="28"/>
                </a:cubicBezTo>
                <a:cubicBezTo>
                  <a:pt x="285" y="27"/>
                  <a:pt x="281" y="28"/>
                  <a:pt x="283" y="27"/>
                </a:cubicBezTo>
                <a:close/>
                <a:moveTo>
                  <a:pt x="291" y="52"/>
                </a:moveTo>
                <a:cubicBezTo>
                  <a:pt x="291" y="51"/>
                  <a:pt x="289" y="52"/>
                  <a:pt x="291" y="51"/>
                </a:cubicBezTo>
                <a:cubicBezTo>
                  <a:pt x="285" y="53"/>
                  <a:pt x="289" y="53"/>
                  <a:pt x="291" y="52"/>
                </a:cubicBezTo>
                <a:close/>
                <a:moveTo>
                  <a:pt x="282" y="46"/>
                </a:moveTo>
                <a:cubicBezTo>
                  <a:pt x="282" y="46"/>
                  <a:pt x="281" y="46"/>
                  <a:pt x="281" y="47"/>
                </a:cubicBezTo>
                <a:cubicBezTo>
                  <a:pt x="283" y="46"/>
                  <a:pt x="285" y="46"/>
                  <a:pt x="286" y="45"/>
                </a:cubicBezTo>
                <a:cubicBezTo>
                  <a:pt x="284" y="45"/>
                  <a:pt x="284" y="45"/>
                  <a:pt x="282" y="46"/>
                </a:cubicBezTo>
                <a:close/>
                <a:moveTo>
                  <a:pt x="275" y="46"/>
                </a:moveTo>
                <a:cubicBezTo>
                  <a:pt x="277" y="46"/>
                  <a:pt x="280" y="44"/>
                  <a:pt x="281" y="44"/>
                </a:cubicBezTo>
                <a:cubicBezTo>
                  <a:pt x="282" y="44"/>
                  <a:pt x="286" y="42"/>
                  <a:pt x="284" y="42"/>
                </a:cubicBezTo>
                <a:cubicBezTo>
                  <a:pt x="283" y="43"/>
                  <a:pt x="276" y="45"/>
                  <a:pt x="275" y="46"/>
                </a:cubicBezTo>
                <a:close/>
                <a:moveTo>
                  <a:pt x="284" y="57"/>
                </a:moveTo>
                <a:cubicBezTo>
                  <a:pt x="285" y="56"/>
                  <a:pt x="283" y="55"/>
                  <a:pt x="287" y="54"/>
                </a:cubicBezTo>
                <a:cubicBezTo>
                  <a:pt x="288" y="53"/>
                  <a:pt x="286" y="54"/>
                  <a:pt x="285" y="54"/>
                </a:cubicBezTo>
                <a:cubicBezTo>
                  <a:pt x="284" y="55"/>
                  <a:pt x="285" y="55"/>
                  <a:pt x="283" y="56"/>
                </a:cubicBezTo>
                <a:cubicBezTo>
                  <a:pt x="282" y="56"/>
                  <a:pt x="285" y="56"/>
                  <a:pt x="281" y="57"/>
                </a:cubicBezTo>
                <a:cubicBezTo>
                  <a:pt x="281" y="58"/>
                  <a:pt x="283" y="57"/>
                  <a:pt x="284" y="57"/>
                </a:cubicBezTo>
                <a:cubicBezTo>
                  <a:pt x="283" y="57"/>
                  <a:pt x="283" y="57"/>
                  <a:pt x="284" y="57"/>
                </a:cubicBezTo>
                <a:close/>
                <a:moveTo>
                  <a:pt x="279" y="43"/>
                </a:moveTo>
                <a:cubicBezTo>
                  <a:pt x="279" y="43"/>
                  <a:pt x="279" y="43"/>
                  <a:pt x="280" y="43"/>
                </a:cubicBezTo>
                <a:cubicBezTo>
                  <a:pt x="280" y="43"/>
                  <a:pt x="283" y="42"/>
                  <a:pt x="283" y="42"/>
                </a:cubicBezTo>
                <a:cubicBezTo>
                  <a:pt x="281" y="42"/>
                  <a:pt x="281" y="42"/>
                  <a:pt x="279" y="43"/>
                </a:cubicBezTo>
                <a:close/>
                <a:moveTo>
                  <a:pt x="273" y="49"/>
                </a:moveTo>
                <a:cubicBezTo>
                  <a:pt x="277" y="47"/>
                  <a:pt x="276" y="49"/>
                  <a:pt x="277" y="48"/>
                </a:cubicBezTo>
                <a:cubicBezTo>
                  <a:pt x="278" y="48"/>
                  <a:pt x="278" y="48"/>
                  <a:pt x="278" y="47"/>
                </a:cubicBezTo>
                <a:cubicBezTo>
                  <a:pt x="276" y="48"/>
                  <a:pt x="274" y="48"/>
                  <a:pt x="273" y="49"/>
                </a:cubicBezTo>
                <a:close/>
                <a:moveTo>
                  <a:pt x="274" y="62"/>
                </a:moveTo>
                <a:cubicBezTo>
                  <a:pt x="273" y="62"/>
                  <a:pt x="272" y="63"/>
                  <a:pt x="272" y="63"/>
                </a:cubicBezTo>
                <a:cubicBezTo>
                  <a:pt x="273" y="62"/>
                  <a:pt x="274" y="63"/>
                  <a:pt x="275" y="62"/>
                </a:cubicBezTo>
                <a:cubicBezTo>
                  <a:pt x="274" y="62"/>
                  <a:pt x="281" y="60"/>
                  <a:pt x="282" y="59"/>
                </a:cubicBezTo>
                <a:cubicBezTo>
                  <a:pt x="281" y="60"/>
                  <a:pt x="280" y="60"/>
                  <a:pt x="280" y="60"/>
                </a:cubicBezTo>
                <a:cubicBezTo>
                  <a:pt x="279" y="60"/>
                  <a:pt x="280" y="59"/>
                  <a:pt x="278" y="59"/>
                </a:cubicBezTo>
                <a:cubicBezTo>
                  <a:pt x="279" y="60"/>
                  <a:pt x="277" y="60"/>
                  <a:pt x="275" y="61"/>
                </a:cubicBezTo>
                <a:cubicBezTo>
                  <a:pt x="276" y="61"/>
                  <a:pt x="275" y="61"/>
                  <a:pt x="274" y="62"/>
                </a:cubicBezTo>
                <a:close/>
                <a:moveTo>
                  <a:pt x="270" y="48"/>
                </a:moveTo>
                <a:cubicBezTo>
                  <a:pt x="270" y="49"/>
                  <a:pt x="273" y="48"/>
                  <a:pt x="276" y="47"/>
                </a:cubicBezTo>
                <a:cubicBezTo>
                  <a:pt x="273" y="47"/>
                  <a:pt x="273" y="46"/>
                  <a:pt x="271" y="47"/>
                </a:cubicBezTo>
                <a:cubicBezTo>
                  <a:pt x="272" y="47"/>
                  <a:pt x="274" y="47"/>
                  <a:pt x="270" y="48"/>
                </a:cubicBezTo>
                <a:close/>
                <a:moveTo>
                  <a:pt x="276" y="60"/>
                </a:moveTo>
                <a:cubicBezTo>
                  <a:pt x="276" y="60"/>
                  <a:pt x="277" y="59"/>
                  <a:pt x="276" y="59"/>
                </a:cubicBezTo>
                <a:cubicBezTo>
                  <a:pt x="270" y="61"/>
                  <a:pt x="269" y="62"/>
                  <a:pt x="276" y="60"/>
                </a:cubicBezTo>
                <a:close/>
                <a:moveTo>
                  <a:pt x="264" y="34"/>
                </a:moveTo>
                <a:cubicBezTo>
                  <a:pt x="262" y="34"/>
                  <a:pt x="261" y="35"/>
                  <a:pt x="261" y="35"/>
                </a:cubicBezTo>
                <a:cubicBezTo>
                  <a:pt x="263" y="35"/>
                  <a:pt x="265" y="34"/>
                  <a:pt x="265" y="34"/>
                </a:cubicBezTo>
                <a:cubicBezTo>
                  <a:pt x="264" y="34"/>
                  <a:pt x="264" y="34"/>
                  <a:pt x="264" y="34"/>
                </a:cubicBezTo>
                <a:close/>
                <a:moveTo>
                  <a:pt x="248" y="40"/>
                </a:moveTo>
                <a:cubicBezTo>
                  <a:pt x="250" y="40"/>
                  <a:pt x="247" y="41"/>
                  <a:pt x="248" y="41"/>
                </a:cubicBezTo>
                <a:cubicBezTo>
                  <a:pt x="251" y="40"/>
                  <a:pt x="250" y="40"/>
                  <a:pt x="252" y="39"/>
                </a:cubicBezTo>
                <a:cubicBezTo>
                  <a:pt x="252" y="39"/>
                  <a:pt x="252" y="40"/>
                  <a:pt x="253" y="39"/>
                </a:cubicBezTo>
                <a:cubicBezTo>
                  <a:pt x="254" y="39"/>
                  <a:pt x="253" y="39"/>
                  <a:pt x="254" y="38"/>
                </a:cubicBezTo>
                <a:cubicBezTo>
                  <a:pt x="257" y="37"/>
                  <a:pt x="256" y="38"/>
                  <a:pt x="259" y="36"/>
                </a:cubicBezTo>
                <a:cubicBezTo>
                  <a:pt x="260" y="36"/>
                  <a:pt x="260" y="36"/>
                  <a:pt x="260" y="35"/>
                </a:cubicBezTo>
                <a:cubicBezTo>
                  <a:pt x="258" y="36"/>
                  <a:pt x="258" y="36"/>
                  <a:pt x="256" y="36"/>
                </a:cubicBezTo>
                <a:cubicBezTo>
                  <a:pt x="258" y="36"/>
                  <a:pt x="253" y="38"/>
                  <a:pt x="254" y="37"/>
                </a:cubicBezTo>
                <a:cubicBezTo>
                  <a:pt x="251" y="38"/>
                  <a:pt x="252" y="39"/>
                  <a:pt x="250" y="40"/>
                </a:cubicBezTo>
                <a:cubicBezTo>
                  <a:pt x="250" y="39"/>
                  <a:pt x="251" y="39"/>
                  <a:pt x="250" y="39"/>
                </a:cubicBezTo>
                <a:cubicBezTo>
                  <a:pt x="245" y="41"/>
                  <a:pt x="242" y="42"/>
                  <a:pt x="238" y="44"/>
                </a:cubicBezTo>
                <a:cubicBezTo>
                  <a:pt x="237" y="45"/>
                  <a:pt x="241" y="44"/>
                  <a:pt x="239" y="45"/>
                </a:cubicBezTo>
                <a:cubicBezTo>
                  <a:pt x="235" y="46"/>
                  <a:pt x="238" y="43"/>
                  <a:pt x="235" y="45"/>
                </a:cubicBezTo>
                <a:cubicBezTo>
                  <a:pt x="236" y="45"/>
                  <a:pt x="236" y="46"/>
                  <a:pt x="238" y="45"/>
                </a:cubicBezTo>
                <a:cubicBezTo>
                  <a:pt x="239" y="44"/>
                  <a:pt x="241" y="44"/>
                  <a:pt x="242" y="44"/>
                </a:cubicBezTo>
                <a:cubicBezTo>
                  <a:pt x="243" y="43"/>
                  <a:pt x="241" y="44"/>
                  <a:pt x="242" y="43"/>
                </a:cubicBezTo>
                <a:cubicBezTo>
                  <a:pt x="245" y="42"/>
                  <a:pt x="246" y="41"/>
                  <a:pt x="248" y="40"/>
                </a:cubicBezTo>
                <a:close/>
                <a:moveTo>
                  <a:pt x="253" y="56"/>
                </a:moveTo>
                <a:cubicBezTo>
                  <a:pt x="253" y="57"/>
                  <a:pt x="253" y="57"/>
                  <a:pt x="254" y="57"/>
                </a:cubicBezTo>
                <a:cubicBezTo>
                  <a:pt x="257" y="55"/>
                  <a:pt x="256" y="56"/>
                  <a:pt x="258" y="55"/>
                </a:cubicBezTo>
                <a:cubicBezTo>
                  <a:pt x="258" y="55"/>
                  <a:pt x="263" y="53"/>
                  <a:pt x="264" y="52"/>
                </a:cubicBezTo>
                <a:cubicBezTo>
                  <a:pt x="260" y="53"/>
                  <a:pt x="255" y="56"/>
                  <a:pt x="253" y="56"/>
                </a:cubicBezTo>
                <a:close/>
                <a:moveTo>
                  <a:pt x="264" y="64"/>
                </a:moveTo>
                <a:cubicBezTo>
                  <a:pt x="267" y="64"/>
                  <a:pt x="264" y="65"/>
                  <a:pt x="263" y="65"/>
                </a:cubicBezTo>
                <a:cubicBezTo>
                  <a:pt x="263" y="66"/>
                  <a:pt x="263" y="66"/>
                  <a:pt x="264" y="66"/>
                </a:cubicBezTo>
                <a:cubicBezTo>
                  <a:pt x="264" y="65"/>
                  <a:pt x="265" y="66"/>
                  <a:pt x="267" y="65"/>
                </a:cubicBezTo>
                <a:cubicBezTo>
                  <a:pt x="268" y="64"/>
                  <a:pt x="268" y="64"/>
                  <a:pt x="268" y="63"/>
                </a:cubicBezTo>
                <a:cubicBezTo>
                  <a:pt x="267" y="64"/>
                  <a:pt x="265" y="63"/>
                  <a:pt x="264" y="64"/>
                </a:cubicBezTo>
                <a:close/>
                <a:moveTo>
                  <a:pt x="261" y="65"/>
                </a:moveTo>
                <a:cubicBezTo>
                  <a:pt x="261" y="65"/>
                  <a:pt x="261" y="65"/>
                  <a:pt x="261" y="65"/>
                </a:cubicBezTo>
                <a:cubicBezTo>
                  <a:pt x="263" y="65"/>
                  <a:pt x="266" y="63"/>
                  <a:pt x="264" y="63"/>
                </a:cubicBezTo>
                <a:cubicBezTo>
                  <a:pt x="264" y="64"/>
                  <a:pt x="263" y="64"/>
                  <a:pt x="261" y="65"/>
                </a:cubicBezTo>
                <a:close/>
                <a:moveTo>
                  <a:pt x="253" y="68"/>
                </a:moveTo>
                <a:cubicBezTo>
                  <a:pt x="255" y="68"/>
                  <a:pt x="258" y="67"/>
                  <a:pt x="259" y="67"/>
                </a:cubicBezTo>
                <a:cubicBezTo>
                  <a:pt x="258" y="67"/>
                  <a:pt x="261" y="66"/>
                  <a:pt x="260" y="66"/>
                </a:cubicBezTo>
                <a:cubicBezTo>
                  <a:pt x="257" y="67"/>
                  <a:pt x="256" y="67"/>
                  <a:pt x="253" y="68"/>
                </a:cubicBezTo>
                <a:close/>
                <a:moveTo>
                  <a:pt x="256" y="64"/>
                </a:moveTo>
                <a:cubicBezTo>
                  <a:pt x="258" y="64"/>
                  <a:pt x="255" y="65"/>
                  <a:pt x="257" y="65"/>
                </a:cubicBezTo>
                <a:cubicBezTo>
                  <a:pt x="258" y="64"/>
                  <a:pt x="257" y="64"/>
                  <a:pt x="258" y="63"/>
                </a:cubicBezTo>
                <a:lnTo>
                  <a:pt x="256" y="64"/>
                </a:lnTo>
                <a:close/>
                <a:moveTo>
                  <a:pt x="249" y="75"/>
                </a:moveTo>
                <a:cubicBezTo>
                  <a:pt x="249" y="75"/>
                  <a:pt x="249" y="75"/>
                  <a:pt x="248" y="75"/>
                </a:cubicBezTo>
                <a:cubicBezTo>
                  <a:pt x="247" y="75"/>
                  <a:pt x="250" y="73"/>
                  <a:pt x="247" y="74"/>
                </a:cubicBezTo>
                <a:cubicBezTo>
                  <a:pt x="250" y="74"/>
                  <a:pt x="243" y="77"/>
                  <a:pt x="246" y="77"/>
                </a:cubicBezTo>
                <a:cubicBezTo>
                  <a:pt x="246" y="77"/>
                  <a:pt x="247" y="76"/>
                  <a:pt x="247" y="76"/>
                </a:cubicBezTo>
                <a:cubicBezTo>
                  <a:pt x="246" y="77"/>
                  <a:pt x="246" y="77"/>
                  <a:pt x="247" y="77"/>
                </a:cubicBezTo>
                <a:cubicBezTo>
                  <a:pt x="249" y="75"/>
                  <a:pt x="255" y="74"/>
                  <a:pt x="257" y="72"/>
                </a:cubicBezTo>
                <a:cubicBezTo>
                  <a:pt x="255" y="72"/>
                  <a:pt x="252" y="74"/>
                  <a:pt x="249" y="75"/>
                </a:cubicBezTo>
                <a:close/>
                <a:moveTo>
                  <a:pt x="248" y="62"/>
                </a:moveTo>
                <a:cubicBezTo>
                  <a:pt x="250" y="61"/>
                  <a:pt x="251" y="61"/>
                  <a:pt x="251" y="60"/>
                </a:cubicBezTo>
                <a:cubicBezTo>
                  <a:pt x="249" y="61"/>
                  <a:pt x="248" y="62"/>
                  <a:pt x="248" y="62"/>
                </a:cubicBezTo>
                <a:close/>
                <a:moveTo>
                  <a:pt x="246" y="67"/>
                </a:moveTo>
                <a:cubicBezTo>
                  <a:pt x="243" y="68"/>
                  <a:pt x="245" y="69"/>
                  <a:pt x="248" y="68"/>
                </a:cubicBezTo>
                <a:cubicBezTo>
                  <a:pt x="248" y="67"/>
                  <a:pt x="246" y="68"/>
                  <a:pt x="246" y="67"/>
                </a:cubicBezTo>
                <a:close/>
                <a:moveTo>
                  <a:pt x="244" y="65"/>
                </a:moveTo>
                <a:cubicBezTo>
                  <a:pt x="243" y="65"/>
                  <a:pt x="245" y="64"/>
                  <a:pt x="245" y="63"/>
                </a:cubicBezTo>
                <a:cubicBezTo>
                  <a:pt x="242" y="64"/>
                  <a:pt x="242" y="66"/>
                  <a:pt x="244" y="65"/>
                </a:cubicBezTo>
                <a:close/>
                <a:moveTo>
                  <a:pt x="241" y="72"/>
                </a:moveTo>
                <a:cubicBezTo>
                  <a:pt x="241" y="72"/>
                  <a:pt x="241" y="71"/>
                  <a:pt x="240" y="71"/>
                </a:cubicBezTo>
                <a:cubicBezTo>
                  <a:pt x="240" y="72"/>
                  <a:pt x="239" y="72"/>
                  <a:pt x="239" y="72"/>
                </a:cubicBezTo>
                <a:cubicBezTo>
                  <a:pt x="239" y="72"/>
                  <a:pt x="238" y="73"/>
                  <a:pt x="238" y="73"/>
                </a:cubicBezTo>
                <a:cubicBezTo>
                  <a:pt x="242" y="71"/>
                  <a:pt x="237" y="74"/>
                  <a:pt x="239" y="74"/>
                </a:cubicBezTo>
                <a:cubicBezTo>
                  <a:pt x="243" y="71"/>
                  <a:pt x="246" y="72"/>
                  <a:pt x="248" y="70"/>
                </a:cubicBezTo>
                <a:cubicBezTo>
                  <a:pt x="245" y="70"/>
                  <a:pt x="241" y="73"/>
                  <a:pt x="239" y="73"/>
                </a:cubicBezTo>
                <a:cubicBezTo>
                  <a:pt x="239" y="73"/>
                  <a:pt x="240" y="72"/>
                  <a:pt x="241" y="72"/>
                </a:cubicBezTo>
                <a:close/>
                <a:moveTo>
                  <a:pt x="239" y="71"/>
                </a:moveTo>
                <a:cubicBezTo>
                  <a:pt x="236" y="72"/>
                  <a:pt x="237" y="73"/>
                  <a:pt x="236" y="74"/>
                </a:cubicBezTo>
                <a:cubicBezTo>
                  <a:pt x="238" y="73"/>
                  <a:pt x="239" y="72"/>
                  <a:pt x="239" y="71"/>
                </a:cubicBezTo>
                <a:close/>
                <a:moveTo>
                  <a:pt x="226" y="49"/>
                </a:moveTo>
                <a:cubicBezTo>
                  <a:pt x="226" y="48"/>
                  <a:pt x="225" y="49"/>
                  <a:pt x="227" y="47"/>
                </a:cubicBezTo>
                <a:cubicBezTo>
                  <a:pt x="225" y="49"/>
                  <a:pt x="222" y="49"/>
                  <a:pt x="221" y="51"/>
                </a:cubicBezTo>
                <a:cubicBezTo>
                  <a:pt x="225" y="49"/>
                  <a:pt x="224" y="50"/>
                  <a:pt x="226" y="50"/>
                </a:cubicBezTo>
                <a:cubicBezTo>
                  <a:pt x="224" y="51"/>
                  <a:pt x="224" y="51"/>
                  <a:pt x="222" y="51"/>
                </a:cubicBezTo>
                <a:cubicBezTo>
                  <a:pt x="223" y="52"/>
                  <a:pt x="227" y="50"/>
                  <a:pt x="230" y="49"/>
                </a:cubicBezTo>
                <a:cubicBezTo>
                  <a:pt x="230" y="48"/>
                  <a:pt x="230" y="48"/>
                  <a:pt x="231" y="47"/>
                </a:cubicBezTo>
                <a:cubicBezTo>
                  <a:pt x="231" y="47"/>
                  <a:pt x="231" y="48"/>
                  <a:pt x="233" y="47"/>
                </a:cubicBezTo>
                <a:cubicBezTo>
                  <a:pt x="233" y="46"/>
                  <a:pt x="233" y="46"/>
                  <a:pt x="233" y="46"/>
                </a:cubicBezTo>
                <a:cubicBezTo>
                  <a:pt x="229" y="48"/>
                  <a:pt x="228" y="48"/>
                  <a:pt x="226" y="49"/>
                </a:cubicBezTo>
                <a:close/>
                <a:moveTo>
                  <a:pt x="235" y="57"/>
                </a:moveTo>
                <a:cubicBezTo>
                  <a:pt x="233" y="58"/>
                  <a:pt x="231" y="59"/>
                  <a:pt x="230" y="59"/>
                </a:cubicBezTo>
                <a:cubicBezTo>
                  <a:pt x="228" y="60"/>
                  <a:pt x="231" y="59"/>
                  <a:pt x="232" y="59"/>
                </a:cubicBezTo>
                <a:cubicBezTo>
                  <a:pt x="232" y="59"/>
                  <a:pt x="231" y="59"/>
                  <a:pt x="233" y="58"/>
                </a:cubicBezTo>
                <a:cubicBezTo>
                  <a:pt x="233" y="58"/>
                  <a:pt x="233" y="59"/>
                  <a:pt x="232" y="59"/>
                </a:cubicBezTo>
                <a:cubicBezTo>
                  <a:pt x="234" y="58"/>
                  <a:pt x="236" y="58"/>
                  <a:pt x="236" y="57"/>
                </a:cubicBezTo>
                <a:cubicBezTo>
                  <a:pt x="235" y="57"/>
                  <a:pt x="235" y="57"/>
                  <a:pt x="235" y="57"/>
                </a:cubicBezTo>
                <a:close/>
                <a:moveTo>
                  <a:pt x="235" y="64"/>
                </a:moveTo>
                <a:cubicBezTo>
                  <a:pt x="237" y="63"/>
                  <a:pt x="235" y="65"/>
                  <a:pt x="235" y="65"/>
                </a:cubicBezTo>
                <a:cubicBezTo>
                  <a:pt x="238" y="64"/>
                  <a:pt x="238" y="64"/>
                  <a:pt x="238" y="63"/>
                </a:cubicBezTo>
                <a:cubicBezTo>
                  <a:pt x="237" y="64"/>
                  <a:pt x="235" y="64"/>
                  <a:pt x="235" y="64"/>
                </a:cubicBezTo>
                <a:close/>
                <a:moveTo>
                  <a:pt x="230" y="61"/>
                </a:moveTo>
                <a:cubicBezTo>
                  <a:pt x="230" y="61"/>
                  <a:pt x="228" y="63"/>
                  <a:pt x="231" y="62"/>
                </a:cubicBezTo>
                <a:cubicBezTo>
                  <a:pt x="230" y="62"/>
                  <a:pt x="232" y="60"/>
                  <a:pt x="232" y="60"/>
                </a:cubicBezTo>
                <a:cubicBezTo>
                  <a:pt x="231" y="60"/>
                  <a:pt x="230" y="61"/>
                  <a:pt x="230" y="61"/>
                </a:cubicBezTo>
                <a:close/>
                <a:moveTo>
                  <a:pt x="227" y="61"/>
                </a:moveTo>
                <a:cubicBezTo>
                  <a:pt x="227" y="62"/>
                  <a:pt x="227" y="62"/>
                  <a:pt x="227" y="62"/>
                </a:cubicBezTo>
                <a:cubicBezTo>
                  <a:pt x="228" y="61"/>
                  <a:pt x="229" y="60"/>
                  <a:pt x="230" y="60"/>
                </a:cubicBezTo>
                <a:cubicBezTo>
                  <a:pt x="230" y="60"/>
                  <a:pt x="229" y="60"/>
                  <a:pt x="227" y="61"/>
                </a:cubicBezTo>
                <a:close/>
                <a:moveTo>
                  <a:pt x="225" y="71"/>
                </a:moveTo>
                <a:cubicBezTo>
                  <a:pt x="228" y="69"/>
                  <a:pt x="229" y="68"/>
                  <a:pt x="232" y="66"/>
                </a:cubicBezTo>
                <a:cubicBezTo>
                  <a:pt x="230" y="67"/>
                  <a:pt x="232" y="66"/>
                  <a:pt x="232" y="65"/>
                </a:cubicBezTo>
                <a:cubicBezTo>
                  <a:pt x="230" y="67"/>
                  <a:pt x="226" y="67"/>
                  <a:pt x="226" y="68"/>
                </a:cubicBezTo>
                <a:cubicBezTo>
                  <a:pt x="227" y="69"/>
                  <a:pt x="228" y="67"/>
                  <a:pt x="230" y="67"/>
                </a:cubicBezTo>
                <a:cubicBezTo>
                  <a:pt x="230" y="67"/>
                  <a:pt x="231" y="67"/>
                  <a:pt x="231" y="67"/>
                </a:cubicBezTo>
                <a:cubicBezTo>
                  <a:pt x="228" y="69"/>
                  <a:pt x="225" y="70"/>
                  <a:pt x="225" y="71"/>
                </a:cubicBezTo>
                <a:close/>
                <a:moveTo>
                  <a:pt x="228" y="73"/>
                </a:moveTo>
                <a:cubicBezTo>
                  <a:pt x="228" y="73"/>
                  <a:pt x="228" y="72"/>
                  <a:pt x="226" y="73"/>
                </a:cubicBezTo>
                <a:cubicBezTo>
                  <a:pt x="227" y="74"/>
                  <a:pt x="227" y="74"/>
                  <a:pt x="227" y="74"/>
                </a:cubicBezTo>
                <a:cubicBezTo>
                  <a:pt x="228" y="73"/>
                  <a:pt x="231" y="72"/>
                  <a:pt x="230" y="72"/>
                </a:cubicBezTo>
                <a:lnTo>
                  <a:pt x="228" y="73"/>
                </a:lnTo>
                <a:close/>
                <a:moveTo>
                  <a:pt x="221" y="77"/>
                </a:moveTo>
                <a:cubicBezTo>
                  <a:pt x="221" y="77"/>
                  <a:pt x="224" y="76"/>
                  <a:pt x="225" y="76"/>
                </a:cubicBezTo>
                <a:cubicBezTo>
                  <a:pt x="224" y="77"/>
                  <a:pt x="222" y="78"/>
                  <a:pt x="221" y="79"/>
                </a:cubicBezTo>
                <a:cubicBezTo>
                  <a:pt x="223" y="78"/>
                  <a:pt x="225" y="77"/>
                  <a:pt x="227" y="76"/>
                </a:cubicBezTo>
                <a:cubicBezTo>
                  <a:pt x="228" y="75"/>
                  <a:pt x="227" y="75"/>
                  <a:pt x="226" y="74"/>
                </a:cubicBezTo>
                <a:cubicBezTo>
                  <a:pt x="224" y="75"/>
                  <a:pt x="223" y="76"/>
                  <a:pt x="222" y="77"/>
                </a:cubicBezTo>
                <a:cubicBezTo>
                  <a:pt x="222" y="76"/>
                  <a:pt x="221" y="76"/>
                  <a:pt x="221" y="77"/>
                </a:cubicBezTo>
                <a:close/>
                <a:moveTo>
                  <a:pt x="224" y="73"/>
                </a:moveTo>
                <a:cubicBezTo>
                  <a:pt x="220" y="76"/>
                  <a:pt x="220" y="76"/>
                  <a:pt x="220" y="76"/>
                </a:cubicBezTo>
                <a:cubicBezTo>
                  <a:pt x="222" y="76"/>
                  <a:pt x="221" y="76"/>
                  <a:pt x="224" y="75"/>
                </a:cubicBezTo>
                <a:cubicBezTo>
                  <a:pt x="223" y="74"/>
                  <a:pt x="226" y="73"/>
                  <a:pt x="224" y="73"/>
                </a:cubicBezTo>
                <a:close/>
                <a:moveTo>
                  <a:pt x="206" y="64"/>
                </a:moveTo>
                <a:cubicBezTo>
                  <a:pt x="207" y="65"/>
                  <a:pt x="208" y="64"/>
                  <a:pt x="207" y="65"/>
                </a:cubicBezTo>
                <a:cubicBezTo>
                  <a:pt x="212" y="62"/>
                  <a:pt x="208" y="64"/>
                  <a:pt x="209" y="63"/>
                </a:cubicBezTo>
                <a:cubicBezTo>
                  <a:pt x="210" y="62"/>
                  <a:pt x="210" y="63"/>
                  <a:pt x="212" y="62"/>
                </a:cubicBezTo>
                <a:cubicBezTo>
                  <a:pt x="212" y="61"/>
                  <a:pt x="209" y="62"/>
                  <a:pt x="206" y="64"/>
                </a:cubicBezTo>
                <a:close/>
                <a:moveTo>
                  <a:pt x="197" y="73"/>
                </a:moveTo>
                <a:cubicBezTo>
                  <a:pt x="198" y="73"/>
                  <a:pt x="198" y="72"/>
                  <a:pt x="198" y="73"/>
                </a:cubicBezTo>
                <a:cubicBezTo>
                  <a:pt x="199" y="72"/>
                  <a:pt x="200" y="71"/>
                  <a:pt x="200" y="71"/>
                </a:cubicBezTo>
                <a:cubicBezTo>
                  <a:pt x="198" y="72"/>
                  <a:pt x="201" y="70"/>
                  <a:pt x="200" y="70"/>
                </a:cubicBezTo>
                <a:cubicBezTo>
                  <a:pt x="197" y="72"/>
                  <a:pt x="200" y="72"/>
                  <a:pt x="197" y="73"/>
                </a:cubicBezTo>
                <a:close/>
                <a:moveTo>
                  <a:pt x="196" y="70"/>
                </a:moveTo>
                <a:cubicBezTo>
                  <a:pt x="196" y="71"/>
                  <a:pt x="198" y="69"/>
                  <a:pt x="197" y="71"/>
                </a:cubicBezTo>
                <a:cubicBezTo>
                  <a:pt x="200" y="69"/>
                  <a:pt x="198" y="68"/>
                  <a:pt x="196" y="70"/>
                </a:cubicBezTo>
                <a:close/>
                <a:moveTo>
                  <a:pt x="191" y="75"/>
                </a:moveTo>
                <a:cubicBezTo>
                  <a:pt x="192" y="74"/>
                  <a:pt x="194" y="72"/>
                  <a:pt x="192" y="73"/>
                </a:cubicBezTo>
                <a:cubicBezTo>
                  <a:pt x="192" y="74"/>
                  <a:pt x="189" y="75"/>
                  <a:pt x="191" y="75"/>
                </a:cubicBezTo>
                <a:close/>
                <a:moveTo>
                  <a:pt x="187" y="76"/>
                </a:moveTo>
                <a:cubicBezTo>
                  <a:pt x="186" y="77"/>
                  <a:pt x="184" y="78"/>
                  <a:pt x="185" y="79"/>
                </a:cubicBezTo>
                <a:cubicBezTo>
                  <a:pt x="185" y="78"/>
                  <a:pt x="187" y="77"/>
                  <a:pt x="187" y="78"/>
                </a:cubicBezTo>
                <a:cubicBezTo>
                  <a:pt x="186" y="78"/>
                  <a:pt x="187" y="78"/>
                  <a:pt x="188" y="77"/>
                </a:cubicBezTo>
                <a:cubicBezTo>
                  <a:pt x="189" y="76"/>
                  <a:pt x="189" y="76"/>
                  <a:pt x="187" y="76"/>
                </a:cubicBezTo>
                <a:close/>
                <a:moveTo>
                  <a:pt x="186" y="75"/>
                </a:moveTo>
                <a:cubicBezTo>
                  <a:pt x="185" y="76"/>
                  <a:pt x="184" y="77"/>
                  <a:pt x="184" y="77"/>
                </a:cubicBezTo>
                <a:cubicBezTo>
                  <a:pt x="183" y="78"/>
                  <a:pt x="188" y="76"/>
                  <a:pt x="188" y="75"/>
                </a:cubicBezTo>
                <a:cubicBezTo>
                  <a:pt x="186" y="76"/>
                  <a:pt x="187" y="75"/>
                  <a:pt x="186" y="75"/>
                </a:cubicBezTo>
                <a:close/>
                <a:moveTo>
                  <a:pt x="186" y="95"/>
                </a:moveTo>
                <a:cubicBezTo>
                  <a:pt x="187" y="94"/>
                  <a:pt x="186" y="95"/>
                  <a:pt x="186" y="95"/>
                </a:cubicBezTo>
                <a:cubicBezTo>
                  <a:pt x="191" y="92"/>
                  <a:pt x="191" y="92"/>
                  <a:pt x="191" y="92"/>
                </a:cubicBezTo>
                <a:cubicBezTo>
                  <a:pt x="192" y="92"/>
                  <a:pt x="191" y="93"/>
                  <a:pt x="193" y="92"/>
                </a:cubicBezTo>
                <a:cubicBezTo>
                  <a:pt x="192" y="92"/>
                  <a:pt x="195" y="91"/>
                  <a:pt x="195" y="90"/>
                </a:cubicBezTo>
                <a:cubicBezTo>
                  <a:pt x="194" y="91"/>
                  <a:pt x="193" y="90"/>
                  <a:pt x="192" y="91"/>
                </a:cubicBezTo>
                <a:cubicBezTo>
                  <a:pt x="190" y="93"/>
                  <a:pt x="187" y="94"/>
                  <a:pt x="186" y="95"/>
                </a:cubicBezTo>
                <a:close/>
                <a:moveTo>
                  <a:pt x="178" y="81"/>
                </a:moveTo>
                <a:cubicBezTo>
                  <a:pt x="176" y="83"/>
                  <a:pt x="179" y="82"/>
                  <a:pt x="180" y="81"/>
                </a:cubicBezTo>
                <a:cubicBezTo>
                  <a:pt x="181" y="80"/>
                  <a:pt x="183" y="79"/>
                  <a:pt x="183" y="79"/>
                </a:cubicBezTo>
                <a:cubicBezTo>
                  <a:pt x="180" y="81"/>
                  <a:pt x="183" y="78"/>
                  <a:pt x="178" y="81"/>
                </a:cubicBezTo>
                <a:close/>
                <a:moveTo>
                  <a:pt x="182" y="80"/>
                </a:moveTo>
                <a:cubicBezTo>
                  <a:pt x="182" y="81"/>
                  <a:pt x="178" y="83"/>
                  <a:pt x="179" y="83"/>
                </a:cubicBezTo>
                <a:cubicBezTo>
                  <a:pt x="181" y="82"/>
                  <a:pt x="182" y="82"/>
                  <a:pt x="183" y="81"/>
                </a:cubicBezTo>
                <a:cubicBezTo>
                  <a:pt x="180" y="82"/>
                  <a:pt x="186" y="79"/>
                  <a:pt x="182" y="80"/>
                </a:cubicBezTo>
                <a:close/>
                <a:moveTo>
                  <a:pt x="182" y="82"/>
                </a:moveTo>
                <a:cubicBezTo>
                  <a:pt x="180" y="84"/>
                  <a:pt x="178" y="86"/>
                  <a:pt x="180" y="86"/>
                </a:cubicBezTo>
                <a:cubicBezTo>
                  <a:pt x="180" y="85"/>
                  <a:pt x="183" y="83"/>
                  <a:pt x="181" y="85"/>
                </a:cubicBezTo>
                <a:cubicBezTo>
                  <a:pt x="186" y="82"/>
                  <a:pt x="180" y="85"/>
                  <a:pt x="183" y="82"/>
                </a:cubicBezTo>
                <a:cubicBezTo>
                  <a:pt x="182" y="82"/>
                  <a:pt x="182" y="83"/>
                  <a:pt x="182" y="82"/>
                </a:cubicBezTo>
                <a:close/>
                <a:moveTo>
                  <a:pt x="165" y="91"/>
                </a:moveTo>
                <a:cubicBezTo>
                  <a:pt x="163" y="92"/>
                  <a:pt x="163" y="92"/>
                  <a:pt x="163" y="93"/>
                </a:cubicBezTo>
                <a:cubicBezTo>
                  <a:pt x="163" y="92"/>
                  <a:pt x="159" y="95"/>
                  <a:pt x="158" y="95"/>
                </a:cubicBezTo>
                <a:cubicBezTo>
                  <a:pt x="159" y="96"/>
                  <a:pt x="163" y="93"/>
                  <a:pt x="166" y="91"/>
                </a:cubicBezTo>
                <a:cubicBezTo>
                  <a:pt x="165" y="91"/>
                  <a:pt x="167" y="90"/>
                  <a:pt x="165" y="91"/>
                </a:cubicBezTo>
                <a:close/>
                <a:moveTo>
                  <a:pt x="167" y="91"/>
                </a:moveTo>
                <a:cubicBezTo>
                  <a:pt x="169" y="90"/>
                  <a:pt x="169" y="90"/>
                  <a:pt x="171" y="90"/>
                </a:cubicBezTo>
                <a:cubicBezTo>
                  <a:pt x="171" y="88"/>
                  <a:pt x="176" y="85"/>
                  <a:pt x="178" y="83"/>
                </a:cubicBezTo>
                <a:cubicBezTo>
                  <a:pt x="176" y="84"/>
                  <a:pt x="176" y="82"/>
                  <a:pt x="174" y="84"/>
                </a:cubicBezTo>
                <a:cubicBezTo>
                  <a:pt x="175" y="85"/>
                  <a:pt x="170" y="87"/>
                  <a:pt x="170" y="88"/>
                </a:cubicBezTo>
                <a:cubicBezTo>
                  <a:pt x="169" y="88"/>
                  <a:pt x="169" y="88"/>
                  <a:pt x="169" y="87"/>
                </a:cubicBezTo>
                <a:cubicBezTo>
                  <a:pt x="166" y="90"/>
                  <a:pt x="167" y="90"/>
                  <a:pt x="167" y="91"/>
                </a:cubicBezTo>
                <a:close/>
                <a:moveTo>
                  <a:pt x="173" y="93"/>
                </a:moveTo>
                <a:cubicBezTo>
                  <a:pt x="174" y="92"/>
                  <a:pt x="173" y="94"/>
                  <a:pt x="176" y="92"/>
                </a:cubicBezTo>
                <a:cubicBezTo>
                  <a:pt x="176" y="91"/>
                  <a:pt x="175" y="92"/>
                  <a:pt x="176" y="91"/>
                </a:cubicBezTo>
                <a:cubicBezTo>
                  <a:pt x="174" y="92"/>
                  <a:pt x="173" y="92"/>
                  <a:pt x="173" y="93"/>
                </a:cubicBezTo>
                <a:close/>
                <a:moveTo>
                  <a:pt x="174" y="104"/>
                </a:moveTo>
                <a:cubicBezTo>
                  <a:pt x="174" y="105"/>
                  <a:pt x="181" y="100"/>
                  <a:pt x="180" y="100"/>
                </a:cubicBezTo>
                <a:cubicBezTo>
                  <a:pt x="177" y="102"/>
                  <a:pt x="177" y="103"/>
                  <a:pt x="174" y="104"/>
                </a:cubicBezTo>
                <a:close/>
                <a:moveTo>
                  <a:pt x="164" y="99"/>
                </a:moveTo>
                <a:cubicBezTo>
                  <a:pt x="166" y="98"/>
                  <a:pt x="169" y="96"/>
                  <a:pt x="170" y="95"/>
                </a:cubicBezTo>
                <a:cubicBezTo>
                  <a:pt x="167" y="97"/>
                  <a:pt x="165" y="97"/>
                  <a:pt x="164" y="99"/>
                </a:cubicBezTo>
                <a:close/>
                <a:moveTo>
                  <a:pt x="159" y="99"/>
                </a:moveTo>
                <a:cubicBezTo>
                  <a:pt x="159" y="100"/>
                  <a:pt x="158" y="100"/>
                  <a:pt x="158" y="100"/>
                </a:cubicBezTo>
                <a:cubicBezTo>
                  <a:pt x="160" y="99"/>
                  <a:pt x="160" y="98"/>
                  <a:pt x="161" y="97"/>
                </a:cubicBezTo>
                <a:cubicBezTo>
                  <a:pt x="161" y="97"/>
                  <a:pt x="161" y="98"/>
                  <a:pt x="162" y="97"/>
                </a:cubicBezTo>
                <a:cubicBezTo>
                  <a:pt x="163" y="96"/>
                  <a:pt x="162" y="97"/>
                  <a:pt x="162" y="97"/>
                </a:cubicBezTo>
                <a:cubicBezTo>
                  <a:pt x="158" y="99"/>
                  <a:pt x="158" y="99"/>
                  <a:pt x="158" y="99"/>
                </a:cubicBezTo>
                <a:cubicBezTo>
                  <a:pt x="158" y="100"/>
                  <a:pt x="157" y="102"/>
                  <a:pt x="159" y="99"/>
                </a:cubicBezTo>
                <a:close/>
                <a:moveTo>
                  <a:pt x="153" y="99"/>
                </a:moveTo>
                <a:cubicBezTo>
                  <a:pt x="153" y="99"/>
                  <a:pt x="152" y="100"/>
                  <a:pt x="153" y="101"/>
                </a:cubicBezTo>
                <a:cubicBezTo>
                  <a:pt x="151" y="101"/>
                  <a:pt x="149" y="103"/>
                  <a:pt x="150" y="103"/>
                </a:cubicBezTo>
                <a:cubicBezTo>
                  <a:pt x="154" y="100"/>
                  <a:pt x="153" y="100"/>
                  <a:pt x="156" y="98"/>
                </a:cubicBezTo>
                <a:cubicBezTo>
                  <a:pt x="155" y="98"/>
                  <a:pt x="155" y="98"/>
                  <a:pt x="154" y="98"/>
                </a:cubicBezTo>
                <a:cubicBezTo>
                  <a:pt x="154" y="100"/>
                  <a:pt x="154" y="98"/>
                  <a:pt x="153" y="99"/>
                </a:cubicBezTo>
                <a:close/>
                <a:moveTo>
                  <a:pt x="160" y="120"/>
                </a:moveTo>
                <a:cubicBezTo>
                  <a:pt x="160" y="120"/>
                  <a:pt x="160" y="121"/>
                  <a:pt x="161" y="120"/>
                </a:cubicBezTo>
                <a:cubicBezTo>
                  <a:pt x="162" y="119"/>
                  <a:pt x="165" y="116"/>
                  <a:pt x="163" y="117"/>
                </a:cubicBezTo>
                <a:cubicBezTo>
                  <a:pt x="163" y="117"/>
                  <a:pt x="162" y="119"/>
                  <a:pt x="160" y="120"/>
                </a:cubicBezTo>
                <a:close/>
                <a:moveTo>
                  <a:pt x="150" y="106"/>
                </a:moveTo>
                <a:cubicBezTo>
                  <a:pt x="148" y="108"/>
                  <a:pt x="154" y="103"/>
                  <a:pt x="151" y="106"/>
                </a:cubicBezTo>
                <a:cubicBezTo>
                  <a:pt x="154" y="104"/>
                  <a:pt x="154" y="104"/>
                  <a:pt x="154" y="104"/>
                </a:cubicBezTo>
                <a:cubicBezTo>
                  <a:pt x="154" y="103"/>
                  <a:pt x="153" y="104"/>
                  <a:pt x="154" y="103"/>
                </a:cubicBezTo>
                <a:cubicBezTo>
                  <a:pt x="151" y="105"/>
                  <a:pt x="151" y="105"/>
                  <a:pt x="150" y="106"/>
                </a:cubicBezTo>
                <a:close/>
                <a:moveTo>
                  <a:pt x="146" y="105"/>
                </a:moveTo>
                <a:cubicBezTo>
                  <a:pt x="142" y="108"/>
                  <a:pt x="147" y="106"/>
                  <a:pt x="145" y="108"/>
                </a:cubicBezTo>
                <a:cubicBezTo>
                  <a:pt x="147" y="106"/>
                  <a:pt x="146" y="106"/>
                  <a:pt x="149" y="104"/>
                </a:cubicBezTo>
                <a:cubicBezTo>
                  <a:pt x="148" y="104"/>
                  <a:pt x="149" y="103"/>
                  <a:pt x="149" y="103"/>
                </a:cubicBezTo>
                <a:cubicBezTo>
                  <a:pt x="145" y="105"/>
                  <a:pt x="149" y="103"/>
                  <a:pt x="146" y="106"/>
                </a:cubicBezTo>
                <a:cubicBezTo>
                  <a:pt x="146" y="105"/>
                  <a:pt x="147" y="104"/>
                  <a:pt x="146" y="105"/>
                </a:cubicBezTo>
                <a:close/>
                <a:moveTo>
                  <a:pt x="153" y="120"/>
                </a:moveTo>
                <a:cubicBezTo>
                  <a:pt x="156" y="118"/>
                  <a:pt x="154" y="119"/>
                  <a:pt x="157" y="116"/>
                </a:cubicBezTo>
                <a:cubicBezTo>
                  <a:pt x="156" y="117"/>
                  <a:pt x="154" y="118"/>
                  <a:pt x="152" y="119"/>
                </a:cubicBezTo>
                <a:cubicBezTo>
                  <a:pt x="154" y="119"/>
                  <a:pt x="151" y="121"/>
                  <a:pt x="149" y="122"/>
                </a:cubicBezTo>
                <a:cubicBezTo>
                  <a:pt x="148" y="124"/>
                  <a:pt x="152" y="120"/>
                  <a:pt x="151" y="122"/>
                </a:cubicBezTo>
                <a:cubicBezTo>
                  <a:pt x="153" y="120"/>
                  <a:pt x="153" y="119"/>
                  <a:pt x="154" y="119"/>
                </a:cubicBezTo>
                <a:cubicBezTo>
                  <a:pt x="154" y="119"/>
                  <a:pt x="153" y="120"/>
                  <a:pt x="153" y="120"/>
                </a:cubicBezTo>
                <a:close/>
                <a:moveTo>
                  <a:pt x="136" y="117"/>
                </a:moveTo>
                <a:cubicBezTo>
                  <a:pt x="139" y="115"/>
                  <a:pt x="135" y="118"/>
                  <a:pt x="135" y="118"/>
                </a:cubicBezTo>
                <a:cubicBezTo>
                  <a:pt x="138" y="116"/>
                  <a:pt x="140" y="115"/>
                  <a:pt x="142" y="113"/>
                </a:cubicBezTo>
                <a:cubicBezTo>
                  <a:pt x="142" y="112"/>
                  <a:pt x="147" y="109"/>
                  <a:pt x="148" y="107"/>
                </a:cubicBezTo>
                <a:cubicBezTo>
                  <a:pt x="147" y="108"/>
                  <a:pt x="146" y="108"/>
                  <a:pt x="146" y="108"/>
                </a:cubicBezTo>
                <a:cubicBezTo>
                  <a:pt x="144" y="109"/>
                  <a:pt x="144" y="110"/>
                  <a:pt x="142" y="111"/>
                </a:cubicBezTo>
                <a:cubicBezTo>
                  <a:pt x="141" y="113"/>
                  <a:pt x="142" y="113"/>
                  <a:pt x="141" y="113"/>
                </a:cubicBezTo>
                <a:cubicBezTo>
                  <a:pt x="140" y="113"/>
                  <a:pt x="136" y="116"/>
                  <a:pt x="136" y="117"/>
                </a:cubicBezTo>
                <a:close/>
                <a:moveTo>
                  <a:pt x="153" y="123"/>
                </a:moveTo>
                <a:cubicBezTo>
                  <a:pt x="154" y="123"/>
                  <a:pt x="157" y="120"/>
                  <a:pt x="156" y="120"/>
                </a:cubicBezTo>
                <a:cubicBezTo>
                  <a:pt x="155" y="121"/>
                  <a:pt x="152" y="123"/>
                  <a:pt x="153" y="123"/>
                </a:cubicBezTo>
                <a:close/>
                <a:moveTo>
                  <a:pt x="137" y="109"/>
                </a:moveTo>
                <a:cubicBezTo>
                  <a:pt x="139" y="108"/>
                  <a:pt x="141" y="106"/>
                  <a:pt x="141" y="106"/>
                </a:cubicBezTo>
                <a:cubicBezTo>
                  <a:pt x="139" y="107"/>
                  <a:pt x="137" y="109"/>
                  <a:pt x="137" y="109"/>
                </a:cubicBezTo>
                <a:close/>
                <a:moveTo>
                  <a:pt x="136" y="114"/>
                </a:moveTo>
                <a:cubicBezTo>
                  <a:pt x="138" y="114"/>
                  <a:pt x="137" y="113"/>
                  <a:pt x="137" y="115"/>
                </a:cubicBezTo>
                <a:cubicBezTo>
                  <a:pt x="138" y="114"/>
                  <a:pt x="138" y="113"/>
                  <a:pt x="141" y="111"/>
                </a:cubicBezTo>
                <a:cubicBezTo>
                  <a:pt x="142" y="110"/>
                  <a:pt x="141" y="111"/>
                  <a:pt x="140" y="111"/>
                </a:cubicBezTo>
                <a:cubicBezTo>
                  <a:pt x="141" y="110"/>
                  <a:pt x="142" y="110"/>
                  <a:pt x="143" y="109"/>
                </a:cubicBezTo>
                <a:cubicBezTo>
                  <a:pt x="143" y="109"/>
                  <a:pt x="144" y="108"/>
                  <a:pt x="143" y="108"/>
                </a:cubicBezTo>
                <a:cubicBezTo>
                  <a:pt x="141" y="111"/>
                  <a:pt x="139" y="111"/>
                  <a:pt x="136" y="114"/>
                </a:cubicBezTo>
                <a:close/>
                <a:moveTo>
                  <a:pt x="142" y="117"/>
                </a:moveTo>
                <a:cubicBezTo>
                  <a:pt x="140" y="118"/>
                  <a:pt x="142" y="116"/>
                  <a:pt x="144" y="115"/>
                </a:cubicBezTo>
                <a:cubicBezTo>
                  <a:pt x="144" y="114"/>
                  <a:pt x="142" y="115"/>
                  <a:pt x="141" y="116"/>
                </a:cubicBezTo>
                <a:cubicBezTo>
                  <a:pt x="141" y="116"/>
                  <a:pt x="141" y="117"/>
                  <a:pt x="140" y="117"/>
                </a:cubicBezTo>
                <a:cubicBezTo>
                  <a:pt x="137" y="118"/>
                  <a:pt x="139" y="119"/>
                  <a:pt x="136" y="120"/>
                </a:cubicBezTo>
                <a:cubicBezTo>
                  <a:pt x="136" y="121"/>
                  <a:pt x="133" y="123"/>
                  <a:pt x="132" y="124"/>
                </a:cubicBezTo>
                <a:cubicBezTo>
                  <a:pt x="133" y="124"/>
                  <a:pt x="131" y="125"/>
                  <a:pt x="131" y="126"/>
                </a:cubicBezTo>
                <a:cubicBezTo>
                  <a:pt x="133" y="124"/>
                  <a:pt x="135" y="122"/>
                  <a:pt x="134" y="124"/>
                </a:cubicBezTo>
                <a:cubicBezTo>
                  <a:pt x="135" y="124"/>
                  <a:pt x="139" y="121"/>
                  <a:pt x="138" y="121"/>
                </a:cubicBezTo>
                <a:cubicBezTo>
                  <a:pt x="137" y="121"/>
                  <a:pt x="135" y="124"/>
                  <a:pt x="135" y="123"/>
                </a:cubicBezTo>
                <a:cubicBezTo>
                  <a:pt x="136" y="122"/>
                  <a:pt x="135" y="122"/>
                  <a:pt x="137" y="121"/>
                </a:cubicBezTo>
                <a:cubicBezTo>
                  <a:pt x="139" y="119"/>
                  <a:pt x="142" y="117"/>
                  <a:pt x="142" y="117"/>
                </a:cubicBezTo>
                <a:close/>
                <a:moveTo>
                  <a:pt x="143" y="118"/>
                </a:moveTo>
                <a:cubicBezTo>
                  <a:pt x="141" y="119"/>
                  <a:pt x="141" y="119"/>
                  <a:pt x="141" y="119"/>
                </a:cubicBezTo>
                <a:cubicBezTo>
                  <a:pt x="140" y="120"/>
                  <a:pt x="140" y="120"/>
                  <a:pt x="141" y="121"/>
                </a:cubicBezTo>
                <a:cubicBezTo>
                  <a:pt x="143" y="119"/>
                  <a:pt x="142" y="119"/>
                  <a:pt x="143" y="118"/>
                </a:cubicBezTo>
                <a:cubicBezTo>
                  <a:pt x="143" y="119"/>
                  <a:pt x="144" y="118"/>
                  <a:pt x="145" y="117"/>
                </a:cubicBezTo>
                <a:cubicBezTo>
                  <a:pt x="143" y="118"/>
                  <a:pt x="144" y="117"/>
                  <a:pt x="143" y="118"/>
                </a:cubicBezTo>
                <a:close/>
                <a:moveTo>
                  <a:pt x="146" y="128"/>
                </a:moveTo>
                <a:cubicBezTo>
                  <a:pt x="147" y="128"/>
                  <a:pt x="145" y="129"/>
                  <a:pt x="145" y="130"/>
                </a:cubicBezTo>
                <a:cubicBezTo>
                  <a:pt x="146" y="129"/>
                  <a:pt x="146" y="129"/>
                  <a:pt x="148" y="128"/>
                </a:cubicBezTo>
                <a:cubicBezTo>
                  <a:pt x="147" y="128"/>
                  <a:pt x="147" y="127"/>
                  <a:pt x="148" y="127"/>
                </a:cubicBezTo>
                <a:cubicBezTo>
                  <a:pt x="147" y="127"/>
                  <a:pt x="146" y="128"/>
                  <a:pt x="146" y="128"/>
                </a:cubicBezTo>
                <a:close/>
                <a:moveTo>
                  <a:pt x="133" y="117"/>
                </a:moveTo>
                <a:cubicBezTo>
                  <a:pt x="133" y="118"/>
                  <a:pt x="134" y="117"/>
                  <a:pt x="135" y="117"/>
                </a:cubicBezTo>
                <a:cubicBezTo>
                  <a:pt x="136" y="116"/>
                  <a:pt x="137" y="115"/>
                  <a:pt x="137" y="115"/>
                </a:cubicBezTo>
                <a:cubicBezTo>
                  <a:pt x="136" y="116"/>
                  <a:pt x="135" y="115"/>
                  <a:pt x="133" y="117"/>
                </a:cubicBezTo>
                <a:close/>
                <a:moveTo>
                  <a:pt x="144" y="129"/>
                </a:moveTo>
                <a:cubicBezTo>
                  <a:pt x="143" y="129"/>
                  <a:pt x="141" y="129"/>
                  <a:pt x="139" y="132"/>
                </a:cubicBezTo>
                <a:cubicBezTo>
                  <a:pt x="139" y="133"/>
                  <a:pt x="145" y="129"/>
                  <a:pt x="146" y="127"/>
                </a:cubicBezTo>
                <a:cubicBezTo>
                  <a:pt x="145" y="128"/>
                  <a:pt x="144" y="128"/>
                  <a:pt x="144" y="129"/>
                </a:cubicBezTo>
                <a:close/>
                <a:moveTo>
                  <a:pt x="133" y="117"/>
                </a:moveTo>
                <a:cubicBezTo>
                  <a:pt x="132" y="118"/>
                  <a:pt x="132" y="117"/>
                  <a:pt x="131" y="118"/>
                </a:cubicBezTo>
                <a:cubicBezTo>
                  <a:pt x="131" y="119"/>
                  <a:pt x="133" y="117"/>
                  <a:pt x="135" y="116"/>
                </a:cubicBezTo>
                <a:cubicBezTo>
                  <a:pt x="134" y="116"/>
                  <a:pt x="136" y="114"/>
                  <a:pt x="134" y="115"/>
                </a:cubicBezTo>
                <a:cubicBezTo>
                  <a:pt x="134" y="116"/>
                  <a:pt x="134" y="116"/>
                  <a:pt x="133" y="117"/>
                </a:cubicBezTo>
                <a:close/>
                <a:moveTo>
                  <a:pt x="138" y="122"/>
                </a:moveTo>
                <a:cubicBezTo>
                  <a:pt x="137" y="123"/>
                  <a:pt x="137" y="123"/>
                  <a:pt x="139" y="122"/>
                </a:cubicBezTo>
                <a:cubicBezTo>
                  <a:pt x="140" y="121"/>
                  <a:pt x="140" y="120"/>
                  <a:pt x="138" y="122"/>
                </a:cubicBezTo>
                <a:close/>
                <a:moveTo>
                  <a:pt x="139" y="137"/>
                </a:moveTo>
                <a:cubicBezTo>
                  <a:pt x="141" y="135"/>
                  <a:pt x="141" y="137"/>
                  <a:pt x="139" y="138"/>
                </a:cubicBezTo>
                <a:cubicBezTo>
                  <a:pt x="140" y="137"/>
                  <a:pt x="141" y="137"/>
                  <a:pt x="142" y="136"/>
                </a:cubicBezTo>
                <a:cubicBezTo>
                  <a:pt x="142" y="135"/>
                  <a:pt x="142" y="135"/>
                  <a:pt x="142" y="135"/>
                </a:cubicBezTo>
                <a:cubicBezTo>
                  <a:pt x="142" y="135"/>
                  <a:pt x="143" y="134"/>
                  <a:pt x="144" y="134"/>
                </a:cubicBezTo>
                <a:cubicBezTo>
                  <a:pt x="142" y="136"/>
                  <a:pt x="138" y="139"/>
                  <a:pt x="138" y="140"/>
                </a:cubicBezTo>
                <a:cubicBezTo>
                  <a:pt x="138" y="140"/>
                  <a:pt x="137" y="141"/>
                  <a:pt x="136" y="141"/>
                </a:cubicBezTo>
                <a:cubicBezTo>
                  <a:pt x="138" y="140"/>
                  <a:pt x="138" y="139"/>
                  <a:pt x="139" y="138"/>
                </a:cubicBezTo>
                <a:cubicBezTo>
                  <a:pt x="139" y="137"/>
                  <a:pt x="136" y="138"/>
                  <a:pt x="133" y="141"/>
                </a:cubicBezTo>
                <a:cubicBezTo>
                  <a:pt x="134" y="141"/>
                  <a:pt x="136" y="139"/>
                  <a:pt x="137" y="139"/>
                </a:cubicBezTo>
                <a:cubicBezTo>
                  <a:pt x="137" y="139"/>
                  <a:pt x="138" y="139"/>
                  <a:pt x="138" y="139"/>
                </a:cubicBezTo>
                <a:cubicBezTo>
                  <a:pt x="135" y="142"/>
                  <a:pt x="132" y="145"/>
                  <a:pt x="132" y="146"/>
                </a:cubicBezTo>
                <a:cubicBezTo>
                  <a:pt x="133" y="145"/>
                  <a:pt x="135" y="144"/>
                  <a:pt x="135" y="143"/>
                </a:cubicBezTo>
                <a:cubicBezTo>
                  <a:pt x="134" y="144"/>
                  <a:pt x="134" y="144"/>
                  <a:pt x="134" y="144"/>
                </a:cubicBezTo>
                <a:cubicBezTo>
                  <a:pt x="135" y="144"/>
                  <a:pt x="136" y="142"/>
                  <a:pt x="136" y="142"/>
                </a:cubicBezTo>
                <a:cubicBezTo>
                  <a:pt x="137" y="142"/>
                  <a:pt x="134" y="145"/>
                  <a:pt x="137" y="143"/>
                </a:cubicBezTo>
                <a:cubicBezTo>
                  <a:pt x="136" y="142"/>
                  <a:pt x="139" y="141"/>
                  <a:pt x="140" y="141"/>
                </a:cubicBezTo>
                <a:cubicBezTo>
                  <a:pt x="139" y="140"/>
                  <a:pt x="141" y="139"/>
                  <a:pt x="141" y="139"/>
                </a:cubicBezTo>
                <a:cubicBezTo>
                  <a:pt x="140" y="139"/>
                  <a:pt x="140" y="139"/>
                  <a:pt x="141" y="138"/>
                </a:cubicBezTo>
                <a:cubicBezTo>
                  <a:pt x="144" y="136"/>
                  <a:pt x="146" y="134"/>
                  <a:pt x="148" y="133"/>
                </a:cubicBezTo>
                <a:cubicBezTo>
                  <a:pt x="147" y="133"/>
                  <a:pt x="143" y="135"/>
                  <a:pt x="146" y="132"/>
                </a:cubicBezTo>
                <a:cubicBezTo>
                  <a:pt x="143" y="133"/>
                  <a:pt x="141" y="134"/>
                  <a:pt x="139" y="137"/>
                </a:cubicBezTo>
                <a:close/>
                <a:moveTo>
                  <a:pt x="142" y="131"/>
                </a:moveTo>
                <a:cubicBezTo>
                  <a:pt x="142" y="131"/>
                  <a:pt x="143" y="132"/>
                  <a:pt x="144" y="130"/>
                </a:cubicBezTo>
                <a:cubicBezTo>
                  <a:pt x="144" y="130"/>
                  <a:pt x="144" y="130"/>
                  <a:pt x="144" y="129"/>
                </a:cubicBezTo>
                <a:cubicBezTo>
                  <a:pt x="144" y="130"/>
                  <a:pt x="143" y="130"/>
                  <a:pt x="142" y="131"/>
                </a:cubicBezTo>
                <a:close/>
                <a:moveTo>
                  <a:pt x="142" y="143"/>
                </a:moveTo>
                <a:cubicBezTo>
                  <a:pt x="142" y="143"/>
                  <a:pt x="145" y="140"/>
                  <a:pt x="145" y="142"/>
                </a:cubicBezTo>
                <a:cubicBezTo>
                  <a:pt x="147" y="140"/>
                  <a:pt x="149" y="139"/>
                  <a:pt x="150" y="138"/>
                </a:cubicBezTo>
                <a:cubicBezTo>
                  <a:pt x="148" y="139"/>
                  <a:pt x="147" y="140"/>
                  <a:pt x="146" y="140"/>
                </a:cubicBezTo>
                <a:cubicBezTo>
                  <a:pt x="147" y="139"/>
                  <a:pt x="147" y="139"/>
                  <a:pt x="148" y="138"/>
                </a:cubicBezTo>
                <a:cubicBezTo>
                  <a:pt x="147" y="139"/>
                  <a:pt x="150" y="137"/>
                  <a:pt x="150" y="137"/>
                </a:cubicBezTo>
                <a:cubicBezTo>
                  <a:pt x="148" y="138"/>
                  <a:pt x="142" y="142"/>
                  <a:pt x="142" y="143"/>
                </a:cubicBezTo>
                <a:close/>
                <a:moveTo>
                  <a:pt x="125" y="125"/>
                </a:moveTo>
                <a:cubicBezTo>
                  <a:pt x="126" y="125"/>
                  <a:pt x="128" y="123"/>
                  <a:pt x="128" y="124"/>
                </a:cubicBezTo>
                <a:cubicBezTo>
                  <a:pt x="126" y="126"/>
                  <a:pt x="124" y="127"/>
                  <a:pt x="124" y="128"/>
                </a:cubicBezTo>
                <a:cubicBezTo>
                  <a:pt x="129" y="124"/>
                  <a:pt x="129" y="124"/>
                  <a:pt x="129" y="124"/>
                </a:cubicBezTo>
                <a:cubicBezTo>
                  <a:pt x="128" y="123"/>
                  <a:pt x="132" y="121"/>
                  <a:pt x="131" y="120"/>
                </a:cubicBezTo>
                <a:cubicBezTo>
                  <a:pt x="129" y="122"/>
                  <a:pt x="127" y="123"/>
                  <a:pt x="125" y="125"/>
                </a:cubicBezTo>
                <a:close/>
                <a:moveTo>
                  <a:pt x="131" y="122"/>
                </a:moveTo>
                <a:cubicBezTo>
                  <a:pt x="132" y="122"/>
                  <a:pt x="131" y="122"/>
                  <a:pt x="131" y="123"/>
                </a:cubicBezTo>
                <a:cubicBezTo>
                  <a:pt x="132" y="122"/>
                  <a:pt x="132" y="121"/>
                  <a:pt x="133" y="120"/>
                </a:cubicBezTo>
                <a:cubicBezTo>
                  <a:pt x="134" y="120"/>
                  <a:pt x="134" y="120"/>
                  <a:pt x="134" y="120"/>
                </a:cubicBezTo>
                <a:cubicBezTo>
                  <a:pt x="133" y="120"/>
                  <a:pt x="135" y="117"/>
                  <a:pt x="131" y="119"/>
                </a:cubicBezTo>
                <a:cubicBezTo>
                  <a:pt x="131" y="120"/>
                  <a:pt x="134" y="119"/>
                  <a:pt x="131" y="122"/>
                </a:cubicBezTo>
                <a:close/>
                <a:moveTo>
                  <a:pt x="139" y="130"/>
                </a:moveTo>
                <a:cubicBezTo>
                  <a:pt x="138" y="132"/>
                  <a:pt x="142" y="129"/>
                  <a:pt x="142" y="129"/>
                </a:cubicBezTo>
                <a:lnTo>
                  <a:pt x="139" y="130"/>
                </a:lnTo>
                <a:close/>
                <a:moveTo>
                  <a:pt x="133" y="129"/>
                </a:moveTo>
                <a:cubicBezTo>
                  <a:pt x="135" y="127"/>
                  <a:pt x="136" y="126"/>
                  <a:pt x="135" y="126"/>
                </a:cubicBezTo>
                <a:cubicBezTo>
                  <a:pt x="133" y="128"/>
                  <a:pt x="132" y="129"/>
                  <a:pt x="133" y="129"/>
                </a:cubicBezTo>
                <a:close/>
                <a:moveTo>
                  <a:pt x="129" y="121"/>
                </a:moveTo>
                <a:cubicBezTo>
                  <a:pt x="128" y="120"/>
                  <a:pt x="126" y="121"/>
                  <a:pt x="124" y="124"/>
                </a:cubicBezTo>
                <a:cubicBezTo>
                  <a:pt x="125" y="123"/>
                  <a:pt x="125" y="123"/>
                  <a:pt x="124" y="124"/>
                </a:cubicBezTo>
                <a:cubicBezTo>
                  <a:pt x="123" y="124"/>
                  <a:pt x="121" y="127"/>
                  <a:pt x="120" y="128"/>
                </a:cubicBezTo>
                <a:cubicBezTo>
                  <a:pt x="121" y="128"/>
                  <a:pt x="121" y="128"/>
                  <a:pt x="120" y="130"/>
                </a:cubicBezTo>
                <a:cubicBezTo>
                  <a:pt x="121" y="129"/>
                  <a:pt x="121" y="129"/>
                  <a:pt x="121" y="129"/>
                </a:cubicBezTo>
                <a:cubicBezTo>
                  <a:pt x="125" y="126"/>
                  <a:pt x="124" y="125"/>
                  <a:pt x="128" y="123"/>
                </a:cubicBezTo>
                <a:cubicBezTo>
                  <a:pt x="127" y="122"/>
                  <a:pt x="126" y="123"/>
                  <a:pt x="129" y="121"/>
                </a:cubicBezTo>
                <a:close/>
                <a:moveTo>
                  <a:pt x="129" y="131"/>
                </a:moveTo>
                <a:cubicBezTo>
                  <a:pt x="130" y="130"/>
                  <a:pt x="133" y="127"/>
                  <a:pt x="134" y="126"/>
                </a:cubicBezTo>
                <a:cubicBezTo>
                  <a:pt x="131" y="128"/>
                  <a:pt x="130" y="130"/>
                  <a:pt x="129" y="131"/>
                </a:cubicBezTo>
                <a:close/>
                <a:moveTo>
                  <a:pt x="133" y="136"/>
                </a:moveTo>
                <a:cubicBezTo>
                  <a:pt x="135" y="136"/>
                  <a:pt x="137" y="136"/>
                  <a:pt x="139" y="133"/>
                </a:cubicBezTo>
                <a:cubicBezTo>
                  <a:pt x="136" y="135"/>
                  <a:pt x="136" y="134"/>
                  <a:pt x="133" y="136"/>
                </a:cubicBezTo>
                <a:close/>
                <a:moveTo>
                  <a:pt x="124" y="131"/>
                </a:moveTo>
                <a:cubicBezTo>
                  <a:pt x="125" y="131"/>
                  <a:pt x="125" y="131"/>
                  <a:pt x="124" y="132"/>
                </a:cubicBezTo>
                <a:cubicBezTo>
                  <a:pt x="126" y="131"/>
                  <a:pt x="131" y="127"/>
                  <a:pt x="128" y="128"/>
                </a:cubicBezTo>
                <a:cubicBezTo>
                  <a:pt x="128" y="129"/>
                  <a:pt x="126" y="130"/>
                  <a:pt x="124" y="131"/>
                </a:cubicBezTo>
                <a:close/>
                <a:moveTo>
                  <a:pt x="121" y="127"/>
                </a:moveTo>
                <a:cubicBezTo>
                  <a:pt x="121" y="126"/>
                  <a:pt x="121" y="125"/>
                  <a:pt x="123" y="124"/>
                </a:cubicBezTo>
                <a:cubicBezTo>
                  <a:pt x="120" y="126"/>
                  <a:pt x="117" y="127"/>
                  <a:pt x="117" y="128"/>
                </a:cubicBezTo>
                <a:cubicBezTo>
                  <a:pt x="118" y="128"/>
                  <a:pt x="120" y="126"/>
                  <a:pt x="121" y="126"/>
                </a:cubicBezTo>
                <a:cubicBezTo>
                  <a:pt x="120" y="126"/>
                  <a:pt x="119" y="128"/>
                  <a:pt x="121" y="127"/>
                </a:cubicBezTo>
                <a:close/>
                <a:moveTo>
                  <a:pt x="120" y="131"/>
                </a:moveTo>
                <a:cubicBezTo>
                  <a:pt x="121" y="131"/>
                  <a:pt x="122" y="131"/>
                  <a:pt x="124" y="129"/>
                </a:cubicBezTo>
                <a:cubicBezTo>
                  <a:pt x="124" y="128"/>
                  <a:pt x="121" y="130"/>
                  <a:pt x="120" y="131"/>
                </a:cubicBezTo>
                <a:close/>
                <a:moveTo>
                  <a:pt x="119" y="140"/>
                </a:moveTo>
                <a:cubicBezTo>
                  <a:pt x="121" y="139"/>
                  <a:pt x="122" y="137"/>
                  <a:pt x="124" y="135"/>
                </a:cubicBezTo>
                <a:cubicBezTo>
                  <a:pt x="124" y="134"/>
                  <a:pt x="124" y="134"/>
                  <a:pt x="124" y="134"/>
                </a:cubicBezTo>
                <a:cubicBezTo>
                  <a:pt x="121" y="137"/>
                  <a:pt x="119" y="139"/>
                  <a:pt x="119" y="140"/>
                </a:cubicBezTo>
                <a:close/>
                <a:moveTo>
                  <a:pt x="117" y="131"/>
                </a:moveTo>
                <a:cubicBezTo>
                  <a:pt x="119" y="130"/>
                  <a:pt x="117" y="130"/>
                  <a:pt x="118" y="129"/>
                </a:cubicBezTo>
                <a:cubicBezTo>
                  <a:pt x="116" y="131"/>
                  <a:pt x="116" y="131"/>
                  <a:pt x="117" y="131"/>
                </a:cubicBezTo>
                <a:close/>
                <a:moveTo>
                  <a:pt x="112" y="133"/>
                </a:moveTo>
                <a:cubicBezTo>
                  <a:pt x="112" y="134"/>
                  <a:pt x="114" y="132"/>
                  <a:pt x="113" y="133"/>
                </a:cubicBezTo>
                <a:cubicBezTo>
                  <a:pt x="117" y="130"/>
                  <a:pt x="114" y="131"/>
                  <a:pt x="112" y="133"/>
                </a:cubicBezTo>
                <a:close/>
                <a:moveTo>
                  <a:pt x="117" y="138"/>
                </a:moveTo>
                <a:cubicBezTo>
                  <a:pt x="116" y="140"/>
                  <a:pt x="113" y="143"/>
                  <a:pt x="114" y="143"/>
                </a:cubicBezTo>
                <a:cubicBezTo>
                  <a:pt x="117" y="140"/>
                  <a:pt x="116" y="140"/>
                  <a:pt x="119" y="137"/>
                </a:cubicBezTo>
                <a:cubicBezTo>
                  <a:pt x="118" y="138"/>
                  <a:pt x="118" y="137"/>
                  <a:pt x="117" y="138"/>
                </a:cubicBezTo>
                <a:close/>
                <a:moveTo>
                  <a:pt x="114" y="157"/>
                </a:moveTo>
                <a:cubicBezTo>
                  <a:pt x="112" y="158"/>
                  <a:pt x="113" y="158"/>
                  <a:pt x="111" y="158"/>
                </a:cubicBezTo>
                <a:cubicBezTo>
                  <a:pt x="113" y="158"/>
                  <a:pt x="109" y="161"/>
                  <a:pt x="109" y="161"/>
                </a:cubicBezTo>
                <a:cubicBezTo>
                  <a:pt x="111" y="159"/>
                  <a:pt x="109" y="160"/>
                  <a:pt x="108" y="161"/>
                </a:cubicBezTo>
                <a:cubicBezTo>
                  <a:pt x="108" y="162"/>
                  <a:pt x="107" y="163"/>
                  <a:pt x="107" y="164"/>
                </a:cubicBezTo>
                <a:cubicBezTo>
                  <a:pt x="105" y="166"/>
                  <a:pt x="105" y="164"/>
                  <a:pt x="102" y="167"/>
                </a:cubicBezTo>
                <a:cubicBezTo>
                  <a:pt x="102" y="169"/>
                  <a:pt x="103" y="167"/>
                  <a:pt x="104" y="167"/>
                </a:cubicBezTo>
                <a:cubicBezTo>
                  <a:pt x="103" y="168"/>
                  <a:pt x="102" y="168"/>
                  <a:pt x="101" y="169"/>
                </a:cubicBezTo>
                <a:cubicBezTo>
                  <a:pt x="103" y="169"/>
                  <a:pt x="106" y="166"/>
                  <a:pt x="107" y="164"/>
                </a:cubicBezTo>
                <a:cubicBezTo>
                  <a:pt x="106" y="167"/>
                  <a:pt x="101" y="172"/>
                  <a:pt x="99" y="173"/>
                </a:cubicBezTo>
                <a:cubicBezTo>
                  <a:pt x="99" y="173"/>
                  <a:pt x="99" y="175"/>
                  <a:pt x="98" y="175"/>
                </a:cubicBezTo>
                <a:cubicBezTo>
                  <a:pt x="98" y="175"/>
                  <a:pt x="99" y="175"/>
                  <a:pt x="98" y="175"/>
                </a:cubicBezTo>
                <a:cubicBezTo>
                  <a:pt x="99" y="175"/>
                  <a:pt x="98" y="175"/>
                  <a:pt x="99" y="175"/>
                </a:cubicBezTo>
                <a:cubicBezTo>
                  <a:pt x="99" y="175"/>
                  <a:pt x="100" y="174"/>
                  <a:pt x="100" y="174"/>
                </a:cubicBezTo>
                <a:cubicBezTo>
                  <a:pt x="100" y="174"/>
                  <a:pt x="100" y="174"/>
                  <a:pt x="100" y="174"/>
                </a:cubicBezTo>
                <a:cubicBezTo>
                  <a:pt x="101" y="172"/>
                  <a:pt x="101" y="172"/>
                  <a:pt x="101" y="172"/>
                </a:cubicBezTo>
                <a:cubicBezTo>
                  <a:pt x="102" y="172"/>
                  <a:pt x="103" y="171"/>
                  <a:pt x="104" y="170"/>
                </a:cubicBezTo>
                <a:cubicBezTo>
                  <a:pt x="103" y="170"/>
                  <a:pt x="106" y="168"/>
                  <a:pt x="106" y="167"/>
                </a:cubicBezTo>
                <a:cubicBezTo>
                  <a:pt x="108" y="166"/>
                  <a:pt x="114" y="158"/>
                  <a:pt x="117" y="157"/>
                </a:cubicBezTo>
                <a:cubicBezTo>
                  <a:pt x="117" y="157"/>
                  <a:pt x="116" y="157"/>
                  <a:pt x="117" y="156"/>
                </a:cubicBezTo>
                <a:cubicBezTo>
                  <a:pt x="119" y="155"/>
                  <a:pt x="120" y="153"/>
                  <a:pt x="123" y="151"/>
                </a:cubicBezTo>
                <a:cubicBezTo>
                  <a:pt x="122" y="150"/>
                  <a:pt x="125" y="150"/>
                  <a:pt x="126" y="148"/>
                </a:cubicBezTo>
                <a:cubicBezTo>
                  <a:pt x="126" y="148"/>
                  <a:pt x="127" y="147"/>
                  <a:pt x="126" y="147"/>
                </a:cubicBezTo>
                <a:cubicBezTo>
                  <a:pt x="123" y="150"/>
                  <a:pt x="122" y="148"/>
                  <a:pt x="120" y="151"/>
                </a:cubicBezTo>
                <a:cubicBezTo>
                  <a:pt x="121" y="150"/>
                  <a:pt x="120" y="153"/>
                  <a:pt x="119" y="153"/>
                </a:cubicBezTo>
                <a:cubicBezTo>
                  <a:pt x="119" y="152"/>
                  <a:pt x="117" y="155"/>
                  <a:pt x="116" y="155"/>
                </a:cubicBezTo>
                <a:cubicBezTo>
                  <a:pt x="117" y="154"/>
                  <a:pt x="118" y="153"/>
                  <a:pt x="118" y="152"/>
                </a:cubicBezTo>
                <a:cubicBezTo>
                  <a:pt x="117" y="154"/>
                  <a:pt x="116" y="154"/>
                  <a:pt x="116" y="154"/>
                </a:cubicBezTo>
                <a:cubicBezTo>
                  <a:pt x="116" y="154"/>
                  <a:pt x="117" y="153"/>
                  <a:pt x="117" y="153"/>
                </a:cubicBezTo>
                <a:cubicBezTo>
                  <a:pt x="115" y="155"/>
                  <a:pt x="115" y="155"/>
                  <a:pt x="114" y="157"/>
                </a:cubicBezTo>
                <a:close/>
                <a:moveTo>
                  <a:pt x="119" y="151"/>
                </a:moveTo>
                <a:cubicBezTo>
                  <a:pt x="120" y="150"/>
                  <a:pt x="121" y="149"/>
                  <a:pt x="121" y="148"/>
                </a:cubicBezTo>
                <a:cubicBezTo>
                  <a:pt x="120" y="149"/>
                  <a:pt x="119" y="149"/>
                  <a:pt x="118" y="151"/>
                </a:cubicBezTo>
                <a:cubicBezTo>
                  <a:pt x="118" y="152"/>
                  <a:pt x="119" y="150"/>
                  <a:pt x="120" y="150"/>
                </a:cubicBezTo>
                <a:cubicBezTo>
                  <a:pt x="119" y="151"/>
                  <a:pt x="118" y="152"/>
                  <a:pt x="119" y="151"/>
                </a:cubicBezTo>
                <a:close/>
                <a:moveTo>
                  <a:pt x="124" y="159"/>
                </a:moveTo>
                <a:cubicBezTo>
                  <a:pt x="125" y="159"/>
                  <a:pt x="128" y="159"/>
                  <a:pt x="128" y="157"/>
                </a:cubicBezTo>
                <a:cubicBezTo>
                  <a:pt x="125" y="160"/>
                  <a:pt x="127" y="156"/>
                  <a:pt x="124" y="159"/>
                </a:cubicBezTo>
                <a:close/>
                <a:moveTo>
                  <a:pt x="112" y="142"/>
                </a:moveTo>
                <a:cubicBezTo>
                  <a:pt x="110" y="143"/>
                  <a:pt x="109" y="144"/>
                  <a:pt x="109" y="145"/>
                </a:cubicBezTo>
                <a:cubicBezTo>
                  <a:pt x="110" y="145"/>
                  <a:pt x="111" y="143"/>
                  <a:pt x="112" y="142"/>
                </a:cubicBezTo>
                <a:cubicBezTo>
                  <a:pt x="112" y="143"/>
                  <a:pt x="112" y="143"/>
                  <a:pt x="113" y="142"/>
                </a:cubicBezTo>
                <a:cubicBezTo>
                  <a:pt x="113" y="142"/>
                  <a:pt x="112" y="142"/>
                  <a:pt x="112" y="142"/>
                </a:cubicBezTo>
                <a:close/>
                <a:moveTo>
                  <a:pt x="114" y="170"/>
                </a:moveTo>
                <a:cubicBezTo>
                  <a:pt x="115" y="170"/>
                  <a:pt x="118" y="166"/>
                  <a:pt x="117" y="166"/>
                </a:cubicBezTo>
                <a:cubicBezTo>
                  <a:pt x="115" y="168"/>
                  <a:pt x="116" y="167"/>
                  <a:pt x="114" y="170"/>
                </a:cubicBezTo>
                <a:close/>
                <a:moveTo>
                  <a:pt x="88" y="182"/>
                </a:moveTo>
                <a:cubicBezTo>
                  <a:pt x="88" y="182"/>
                  <a:pt x="89" y="182"/>
                  <a:pt x="89" y="181"/>
                </a:cubicBezTo>
                <a:cubicBezTo>
                  <a:pt x="88" y="181"/>
                  <a:pt x="88" y="182"/>
                  <a:pt x="88" y="182"/>
                </a:cubicBezTo>
                <a:close/>
                <a:moveTo>
                  <a:pt x="108" y="144"/>
                </a:moveTo>
                <a:cubicBezTo>
                  <a:pt x="106" y="144"/>
                  <a:pt x="109" y="142"/>
                  <a:pt x="108" y="142"/>
                </a:cubicBezTo>
                <a:cubicBezTo>
                  <a:pt x="107" y="142"/>
                  <a:pt x="103" y="145"/>
                  <a:pt x="103" y="145"/>
                </a:cubicBezTo>
                <a:cubicBezTo>
                  <a:pt x="105" y="144"/>
                  <a:pt x="106" y="145"/>
                  <a:pt x="107" y="144"/>
                </a:cubicBezTo>
                <a:cubicBezTo>
                  <a:pt x="109" y="143"/>
                  <a:pt x="109" y="143"/>
                  <a:pt x="110" y="141"/>
                </a:cubicBezTo>
                <a:cubicBezTo>
                  <a:pt x="110" y="141"/>
                  <a:pt x="110" y="141"/>
                  <a:pt x="110" y="141"/>
                </a:cubicBezTo>
                <a:cubicBezTo>
                  <a:pt x="107" y="143"/>
                  <a:pt x="110" y="142"/>
                  <a:pt x="108" y="144"/>
                </a:cubicBezTo>
                <a:close/>
                <a:moveTo>
                  <a:pt x="802" y="247"/>
                </a:moveTo>
                <a:cubicBezTo>
                  <a:pt x="799" y="242"/>
                  <a:pt x="799" y="242"/>
                  <a:pt x="799" y="242"/>
                </a:cubicBezTo>
                <a:cubicBezTo>
                  <a:pt x="798" y="242"/>
                  <a:pt x="801" y="247"/>
                  <a:pt x="801" y="246"/>
                </a:cubicBezTo>
                <a:cubicBezTo>
                  <a:pt x="801" y="247"/>
                  <a:pt x="801" y="247"/>
                  <a:pt x="801" y="247"/>
                </a:cubicBezTo>
                <a:cubicBezTo>
                  <a:pt x="800" y="244"/>
                  <a:pt x="802" y="246"/>
                  <a:pt x="802" y="247"/>
                </a:cubicBezTo>
                <a:close/>
                <a:moveTo>
                  <a:pt x="596" y="44"/>
                </a:moveTo>
                <a:cubicBezTo>
                  <a:pt x="592" y="42"/>
                  <a:pt x="592" y="42"/>
                  <a:pt x="592" y="42"/>
                </a:cubicBezTo>
                <a:cubicBezTo>
                  <a:pt x="592" y="43"/>
                  <a:pt x="593" y="43"/>
                  <a:pt x="594" y="44"/>
                </a:cubicBezTo>
                <a:cubicBezTo>
                  <a:pt x="591" y="43"/>
                  <a:pt x="597" y="45"/>
                  <a:pt x="596" y="44"/>
                </a:cubicBezTo>
                <a:close/>
                <a:moveTo>
                  <a:pt x="493" y="9"/>
                </a:moveTo>
                <a:cubicBezTo>
                  <a:pt x="495" y="10"/>
                  <a:pt x="500" y="11"/>
                  <a:pt x="502" y="11"/>
                </a:cubicBezTo>
                <a:cubicBezTo>
                  <a:pt x="500" y="10"/>
                  <a:pt x="492" y="9"/>
                  <a:pt x="493" y="9"/>
                </a:cubicBezTo>
                <a:close/>
                <a:moveTo>
                  <a:pt x="467" y="5"/>
                </a:moveTo>
                <a:cubicBezTo>
                  <a:pt x="469" y="5"/>
                  <a:pt x="477" y="7"/>
                  <a:pt x="475" y="6"/>
                </a:cubicBezTo>
                <a:cubicBezTo>
                  <a:pt x="473" y="6"/>
                  <a:pt x="466" y="4"/>
                  <a:pt x="466" y="5"/>
                </a:cubicBezTo>
                <a:cubicBezTo>
                  <a:pt x="467" y="6"/>
                  <a:pt x="469" y="7"/>
                  <a:pt x="470" y="6"/>
                </a:cubicBezTo>
                <a:cubicBezTo>
                  <a:pt x="469" y="6"/>
                  <a:pt x="468" y="6"/>
                  <a:pt x="467" y="5"/>
                </a:cubicBezTo>
                <a:close/>
                <a:moveTo>
                  <a:pt x="411" y="0"/>
                </a:moveTo>
                <a:cubicBezTo>
                  <a:pt x="410" y="0"/>
                  <a:pt x="406" y="0"/>
                  <a:pt x="404" y="1"/>
                </a:cubicBezTo>
                <a:cubicBezTo>
                  <a:pt x="407" y="1"/>
                  <a:pt x="411" y="1"/>
                  <a:pt x="414" y="1"/>
                </a:cubicBezTo>
                <a:cubicBezTo>
                  <a:pt x="413" y="1"/>
                  <a:pt x="411" y="1"/>
                  <a:pt x="412" y="1"/>
                </a:cubicBezTo>
                <a:cubicBezTo>
                  <a:pt x="413" y="1"/>
                  <a:pt x="417" y="0"/>
                  <a:pt x="415" y="0"/>
                </a:cubicBezTo>
                <a:cubicBezTo>
                  <a:pt x="415" y="1"/>
                  <a:pt x="413" y="0"/>
                  <a:pt x="411" y="0"/>
                </a:cubicBezTo>
                <a:close/>
                <a:moveTo>
                  <a:pt x="394" y="50"/>
                </a:moveTo>
                <a:cubicBezTo>
                  <a:pt x="394" y="49"/>
                  <a:pt x="401" y="50"/>
                  <a:pt x="399" y="50"/>
                </a:cubicBezTo>
                <a:cubicBezTo>
                  <a:pt x="399" y="49"/>
                  <a:pt x="391" y="49"/>
                  <a:pt x="394" y="50"/>
                </a:cubicBezTo>
                <a:close/>
                <a:moveTo>
                  <a:pt x="388" y="50"/>
                </a:moveTo>
                <a:cubicBezTo>
                  <a:pt x="389" y="50"/>
                  <a:pt x="391" y="51"/>
                  <a:pt x="393" y="50"/>
                </a:cubicBezTo>
                <a:cubicBezTo>
                  <a:pt x="384" y="50"/>
                  <a:pt x="379" y="50"/>
                  <a:pt x="376" y="50"/>
                </a:cubicBezTo>
                <a:cubicBezTo>
                  <a:pt x="379" y="50"/>
                  <a:pt x="373" y="51"/>
                  <a:pt x="376" y="51"/>
                </a:cubicBezTo>
                <a:cubicBezTo>
                  <a:pt x="378" y="50"/>
                  <a:pt x="383" y="51"/>
                  <a:pt x="382" y="50"/>
                </a:cubicBezTo>
                <a:cubicBezTo>
                  <a:pt x="383" y="50"/>
                  <a:pt x="386" y="50"/>
                  <a:pt x="388" y="50"/>
                </a:cubicBezTo>
                <a:close/>
                <a:moveTo>
                  <a:pt x="350" y="7"/>
                </a:moveTo>
                <a:cubicBezTo>
                  <a:pt x="351" y="6"/>
                  <a:pt x="358" y="6"/>
                  <a:pt x="359" y="6"/>
                </a:cubicBezTo>
                <a:cubicBezTo>
                  <a:pt x="355" y="6"/>
                  <a:pt x="351" y="7"/>
                  <a:pt x="349" y="7"/>
                </a:cubicBezTo>
                <a:cubicBezTo>
                  <a:pt x="350" y="7"/>
                  <a:pt x="350" y="7"/>
                  <a:pt x="350" y="7"/>
                </a:cubicBezTo>
                <a:cubicBezTo>
                  <a:pt x="350" y="7"/>
                  <a:pt x="349" y="7"/>
                  <a:pt x="350" y="7"/>
                </a:cubicBezTo>
                <a:close/>
                <a:moveTo>
                  <a:pt x="350" y="8"/>
                </a:moveTo>
                <a:cubicBezTo>
                  <a:pt x="350" y="8"/>
                  <a:pt x="350" y="8"/>
                  <a:pt x="351" y="7"/>
                </a:cubicBezTo>
                <a:cubicBezTo>
                  <a:pt x="348" y="8"/>
                  <a:pt x="348" y="7"/>
                  <a:pt x="347" y="7"/>
                </a:cubicBezTo>
                <a:cubicBezTo>
                  <a:pt x="346" y="8"/>
                  <a:pt x="345" y="8"/>
                  <a:pt x="343" y="8"/>
                </a:cubicBezTo>
                <a:cubicBezTo>
                  <a:pt x="342" y="8"/>
                  <a:pt x="336" y="8"/>
                  <a:pt x="335" y="9"/>
                </a:cubicBezTo>
                <a:cubicBezTo>
                  <a:pt x="336" y="9"/>
                  <a:pt x="337" y="9"/>
                  <a:pt x="337" y="9"/>
                </a:cubicBezTo>
                <a:cubicBezTo>
                  <a:pt x="334" y="10"/>
                  <a:pt x="330" y="9"/>
                  <a:pt x="327" y="11"/>
                </a:cubicBezTo>
                <a:cubicBezTo>
                  <a:pt x="331" y="11"/>
                  <a:pt x="333" y="10"/>
                  <a:pt x="336" y="10"/>
                </a:cubicBezTo>
                <a:cubicBezTo>
                  <a:pt x="336" y="9"/>
                  <a:pt x="337" y="9"/>
                  <a:pt x="339" y="9"/>
                </a:cubicBezTo>
                <a:cubicBezTo>
                  <a:pt x="339" y="9"/>
                  <a:pt x="336" y="9"/>
                  <a:pt x="337" y="10"/>
                </a:cubicBezTo>
                <a:cubicBezTo>
                  <a:pt x="342" y="9"/>
                  <a:pt x="350" y="9"/>
                  <a:pt x="351" y="8"/>
                </a:cubicBezTo>
                <a:cubicBezTo>
                  <a:pt x="350" y="8"/>
                  <a:pt x="350" y="8"/>
                  <a:pt x="350" y="8"/>
                </a:cubicBezTo>
                <a:close/>
                <a:moveTo>
                  <a:pt x="314" y="14"/>
                </a:moveTo>
                <a:cubicBezTo>
                  <a:pt x="315" y="14"/>
                  <a:pt x="322" y="13"/>
                  <a:pt x="320" y="13"/>
                </a:cubicBezTo>
                <a:cubicBezTo>
                  <a:pt x="317" y="14"/>
                  <a:pt x="316" y="13"/>
                  <a:pt x="314" y="14"/>
                </a:cubicBezTo>
                <a:close/>
                <a:moveTo>
                  <a:pt x="241" y="77"/>
                </a:moveTo>
                <a:cubicBezTo>
                  <a:pt x="240" y="77"/>
                  <a:pt x="241" y="75"/>
                  <a:pt x="240" y="76"/>
                </a:cubicBezTo>
                <a:cubicBezTo>
                  <a:pt x="240" y="76"/>
                  <a:pt x="238" y="77"/>
                  <a:pt x="238" y="77"/>
                </a:cubicBezTo>
                <a:cubicBezTo>
                  <a:pt x="238" y="77"/>
                  <a:pt x="238" y="77"/>
                  <a:pt x="237" y="77"/>
                </a:cubicBezTo>
                <a:cubicBezTo>
                  <a:pt x="237" y="78"/>
                  <a:pt x="238" y="77"/>
                  <a:pt x="238" y="77"/>
                </a:cubicBezTo>
                <a:cubicBezTo>
                  <a:pt x="236" y="79"/>
                  <a:pt x="236" y="78"/>
                  <a:pt x="235" y="79"/>
                </a:cubicBezTo>
                <a:cubicBezTo>
                  <a:pt x="236" y="79"/>
                  <a:pt x="240" y="77"/>
                  <a:pt x="241" y="77"/>
                </a:cubicBezTo>
                <a:close/>
                <a:moveTo>
                  <a:pt x="232" y="80"/>
                </a:moveTo>
                <a:cubicBezTo>
                  <a:pt x="232" y="81"/>
                  <a:pt x="233" y="81"/>
                  <a:pt x="228" y="83"/>
                </a:cubicBezTo>
                <a:cubicBezTo>
                  <a:pt x="231" y="83"/>
                  <a:pt x="236" y="79"/>
                  <a:pt x="241" y="77"/>
                </a:cubicBezTo>
                <a:cubicBezTo>
                  <a:pt x="238" y="78"/>
                  <a:pt x="235" y="79"/>
                  <a:pt x="232" y="80"/>
                </a:cubicBezTo>
                <a:close/>
                <a:moveTo>
                  <a:pt x="222" y="84"/>
                </a:moveTo>
                <a:cubicBezTo>
                  <a:pt x="220" y="86"/>
                  <a:pt x="220" y="87"/>
                  <a:pt x="223" y="86"/>
                </a:cubicBezTo>
                <a:cubicBezTo>
                  <a:pt x="221" y="87"/>
                  <a:pt x="219" y="89"/>
                  <a:pt x="217" y="89"/>
                </a:cubicBezTo>
                <a:cubicBezTo>
                  <a:pt x="217" y="88"/>
                  <a:pt x="219" y="88"/>
                  <a:pt x="219" y="87"/>
                </a:cubicBezTo>
                <a:cubicBezTo>
                  <a:pt x="217" y="88"/>
                  <a:pt x="213" y="90"/>
                  <a:pt x="213" y="91"/>
                </a:cubicBezTo>
                <a:cubicBezTo>
                  <a:pt x="218" y="88"/>
                  <a:pt x="214" y="91"/>
                  <a:pt x="215" y="91"/>
                </a:cubicBezTo>
                <a:cubicBezTo>
                  <a:pt x="219" y="89"/>
                  <a:pt x="219" y="89"/>
                  <a:pt x="219" y="89"/>
                </a:cubicBezTo>
                <a:cubicBezTo>
                  <a:pt x="219" y="88"/>
                  <a:pt x="224" y="86"/>
                  <a:pt x="226" y="84"/>
                </a:cubicBezTo>
                <a:cubicBezTo>
                  <a:pt x="222" y="86"/>
                  <a:pt x="223" y="85"/>
                  <a:pt x="222" y="84"/>
                </a:cubicBezTo>
                <a:close/>
                <a:moveTo>
                  <a:pt x="214" y="101"/>
                </a:moveTo>
                <a:cubicBezTo>
                  <a:pt x="214" y="103"/>
                  <a:pt x="210" y="104"/>
                  <a:pt x="207" y="106"/>
                </a:cubicBezTo>
                <a:cubicBezTo>
                  <a:pt x="211" y="104"/>
                  <a:pt x="216" y="101"/>
                  <a:pt x="220" y="99"/>
                </a:cubicBezTo>
                <a:cubicBezTo>
                  <a:pt x="219" y="99"/>
                  <a:pt x="215" y="102"/>
                  <a:pt x="215" y="101"/>
                </a:cubicBezTo>
                <a:cubicBezTo>
                  <a:pt x="219" y="99"/>
                  <a:pt x="223" y="98"/>
                  <a:pt x="226" y="95"/>
                </a:cubicBezTo>
                <a:cubicBezTo>
                  <a:pt x="223" y="97"/>
                  <a:pt x="219" y="98"/>
                  <a:pt x="214" y="101"/>
                </a:cubicBezTo>
                <a:close/>
                <a:moveTo>
                  <a:pt x="211" y="86"/>
                </a:moveTo>
                <a:cubicBezTo>
                  <a:pt x="213" y="83"/>
                  <a:pt x="216" y="83"/>
                  <a:pt x="217" y="81"/>
                </a:cubicBezTo>
                <a:cubicBezTo>
                  <a:pt x="214" y="83"/>
                  <a:pt x="214" y="82"/>
                  <a:pt x="210" y="84"/>
                </a:cubicBezTo>
                <a:cubicBezTo>
                  <a:pt x="210" y="85"/>
                  <a:pt x="208" y="86"/>
                  <a:pt x="211" y="86"/>
                </a:cubicBezTo>
                <a:close/>
                <a:moveTo>
                  <a:pt x="210" y="82"/>
                </a:moveTo>
                <a:cubicBezTo>
                  <a:pt x="211" y="82"/>
                  <a:pt x="207" y="83"/>
                  <a:pt x="208" y="84"/>
                </a:cubicBezTo>
                <a:cubicBezTo>
                  <a:pt x="211" y="83"/>
                  <a:pt x="211" y="82"/>
                  <a:pt x="213" y="80"/>
                </a:cubicBezTo>
                <a:cubicBezTo>
                  <a:pt x="214" y="80"/>
                  <a:pt x="214" y="81"/>
                  <a:pt x="215" y="80"/>
                </a:cubicBezTo>
                <a:cubicBezTo>
                  <a:pt x="216" y="79"/>
                  <a:pt x="212" y="81"/>
                  <a:pt x="210" y="82"/>
                </a:cubicBezTo>
                <a:close/>
                <a:moveTo>
                  <a:pt x="203" y="100"/>
                </a:moveTo>
                <a:cubicBezTo>
                  <a:pt x="201" y="100"/>
                  <a:pt x="199" y="102"/>
                  <a:pt x="199" y="102"/>
                </a:cubicBezTo>
                <a:cubicBezTo>
                  <a:pt x="201" y="100"/>
                  <a:pt x="205" y="97"/>
                  <a:pt x="207" y="96"/>
                </a:cubicBezTo>
                <a:cubicBezTo>
                  <a:pt x="207" y="96"/>
                  <a:pt x="213" y="92"/>
                  <a:pt x="212" y="92"/>
                </a:cubicBezTo>
                <a:cubicBezTo>
                  <a:pt x="211" y="93"/>
                  <a:pt x="207" y="95"/>
                  <a:pt x="207" y="96"/>
                </a:cubicBezTo>
                <a:cubicBezTo>
                  <a:pt x="204" y="97"/>
                  <a:pt x="201" y="100"/>
                  <a:pt x="197" y="101"/>
                </a:cubicBezTo>
                <a:cubicBezTo>
                  <a:pt x="197" y="102"/>
                  <a:pt x="198" y="101"/>
                  <a:pt x="196" y="103"/>
                </a:cubicBezTo>
                <a:cubicBezTo>
                  <a:pt x="192" y="104"/>
                  <a:pt x="183" y="110"/>
                  <a:pt x="180" y="114"/>
                </a:cubicBezTo>
                <a:cubicBezTo>
                  <a:pt x="175" y="115"/>
                  <a:pt x="167" y="123"/>
                  <a:pt x="160" y="128"/>
                </a:cubicBezTo>
                <a:cubicBezTo>
                  <a:pt x="161" y="128"/>
                  <a:pt x="163" y="127"/>
                  <a:pt x="161" y="129"/>
                </a:cubicBezTo>
                <a:cubicBezTo>
                  <a:pt x="164" y="127"/>
                  <a:pt x="163" y="126"/>
                  <a:pt x="165" y="125"/>
                </a:cubicBezTo>
                <a:cubicBezTo>
                  <a:pt x="166" y="125"/>
                  <a:pt x="167" y="124"/>
                  <a:pt x="165" y="127"/>
                </a:cubicBezTo>
                <a:cubicBezTo>
                  <a:pt x="167" y="125"/>
                  <a:pt x="166" y="126"/>
                  <a:pt x="168" y="125"/>
                </a:cubicBezTo>
                <a:cubicBezTo>
                  <a:pt x="168" y="124"/>
                  <a:pt x="169" y="122"/>
                  <a:pt x="167" y="123"/>
                </a:cubicBezTo>
                <a:cubicBezTo>
                  <a:pt x="172" y="119"/>
                  <a:pt x="174" y="119"/>
                  <a:pt x="177" y="116"/>
                </a:cubicBezTo>
                <a:cubicBezTo>
                  <a:pt x="176" y="117"/>
                  <a:pt x="178" y="116"/>
                  <a:pt x="179" y="115"/>
                </a:cubicBezTo>
                <a:cubicBezTo>
                  <a:pt x="179" y="115"/>
                  <a:pt x="178" y="115"/>
                  <a:pt x="179" y="114"/>
                </a:cubicBezTo>
                <a:cubicBezTo>
                  <a:pt x="183" y="113"/>
                  <a:pt x="189" y="107"/>
                  <a:pt x="193" y="105"/>
                </a:cubicBezTo>
                <a:cubicBezTo>
                  <a:pt x="193" y="105"/>
                  <a:pt x="192" y="105"/>
                  <a:pt x="194" y="104"/>
                </a:cubicBezTo>
                <a:cubicBezTo>
                  <a:pt x="193" y="106"/>
                  <a:pt x="196" y="103"/>
                  <a:pt x="198" y="102"/>
                </a:cubicBezTo>
                <a:cubicBezTo>
                  <a:pt x="198" y="103"/>
                  <a:pt x="189" y="108"/>
                  <a:pt x="194" y="106"/>
                </a:cubicBezTo>
                <a:cubicBezTo>
                  <a:pt x="192" y="107"/>
                  <a:pt x="190" y="108"/>
                  <a:pt x="190" y="108"/>
                </a:cubicBezTo>
                <a:cubicBezTo>
                  <a:pt x="194" y="106"/>
                  <a:pt x="190" y="109"/>
                  <a:pt x="189" y="110"/>
                </a:cubicBezTo>
                <a:cubicBezTo>
                  <a:pt x="194" y="107"/>
                  <a:pt x="196" y="106"/>
                  <a:pt x="200" y="103"/>
                </a:cubicBezTo>
                <a:cubicBezTo>
                  <a:pt x="201" y="103"/>
                  <a:pt x="200" y="103"/>
                  <a:pt x="201" y="102"/>
                </a:cubicBezTo>
                <a:cubicBezTo>
                  <a:pt x="202" y="102"/>
                  <a:pt x="205" y="100"/>
                  <a:pt x="205" y="99"/>
                </a:cubicBezTo>
                <a:cubicBezTo>
                  <a:pt x="207" y="98"/>
                  <a:pt x="210" y="96"/>
                  <a:pt x="210" y="97"/>
                </a:cubicBezTo>
                <a:cubicBezTo>
                  <a:pt x="212" y="96"/>
                  <a:pt x="213" y="96"/>
                  <a:pt x="213" y="95"/>
                </a:cubicBezTo>
                <a:cubicBezTo>
                  <a:pt x="211" y="96"/>
                  <a:pt x="215" y="94"/>
                  <a:pt x="214" y="94"/>
                </a:cubicBezTo>
                <a:cubicBezTo>
                  <a:pt x="213" y="95"/>
                  <a:pt x="213" y="94"/>
                  <a:pt x="211" y="95"/>
                </a:cubicBezTo>
                <a:cubicBezTo>
                  <a:pt x="211" y="96"/>
                  <a:pt x="207" y="98"/>
                  <a:pt x="205" y="99"/>
                </a:cubicBezTo>
                <a:cubicBezTo>
                  <a:pt x="205" y="99"/>
                  <a:pt x="202" y="101"/>
                  <a:pt x="202" y="101"/>
                </a:cubicBezTo>
                <a:cubicBezTo>
                  <a:pt x="200" y="101"/>
                  <a:pt x="205" y="99"/>
                  <a:pt x="203" y="100"/>
                </a:cubicBezTo>
                <a:close/>
                <a:moveTo>
                  <a:pt x="201" y="82"/>
                </a:moveTo>
                <a:cubicBezTo>
                  <a:pt x="203" y="81"/>
                  <a:pt x="203" y="82"/>
                  <a:pt x="205" y="81"/>
                </a:cubicBezTo>
                <a:cubicBezTo>
                  <a:pt x="205" y="80"/>
                  <a:pt x="206" y="80"/>
                  <a:pt x="205" y="79"/>
                </a:cubicBezTo>
                <a:cubicBezTo>
                  <a:pt x="203" y="80"/>
                  <a:pt x="202" y="81"/>
                  <a:pt x="201" y="82"/>
                </a:cubicBezTo>
                <a:close/>
                <a:moveTo>
                  <a:pt x="192" y="82"/>
                </a:moveTo>
                <a:cubicBezTo>
                  <a:pt x="192" y="81"/>
                  <a:pt x="194" y="80"/>
                  <a:pt x="194" y="80"/>
                </a:cubicBezTo>
                <a:cubicBezTo>
                  <a:pt x="192" y="80"/>
                  <a:pt x="187" y="84"/>
                  <a:pt x="190" y="83"/>
                </a:cubicBezTo>
                <a:cubicBezTo>
                  <a:pt x="192" y="81"/>
                  <a:pt x="191" y="83"/>
                  <a:pt x="191" y="83"/>
                </a:cubicBezTo>
                <a:cubicBezTo>
                  <a:pt x="192" y="83"/>
                  <a:pt x="194" y="82"/>
                  <a:pt x="195" y="81"/>
                </a:cubicBezTo>
                <a:cubicBezTo>
                  <a:pt x="195" y="81"/>
                  <a:pt x="195" y="82"/>
                  <a:pt x="195" y="82"/>
                </a:cubicBezTo>
                <a:cubicBezTo>
                  <a:pt x="197" y="81"/>
                  <a:pt x="197" y="81"/>
                  <a:pt x="197" y="81"/>
                </a:cubicBezTo>
                <a:cubicBezTo>
                  <a:pt x="197" y="80"/>
                  <a:pt x="197" y="80"/>
                  <a:pt x="197" y="80"/>
                </a:cubicBezTo>
                <a:cubicBezTo>
                  <a:pt x="194" y="82"/>
                  <a:pt x="193" y="81"/>
                  <a:pt x="192" y="82"/>
                </a:cubicBezTo>
                <a:close/>
                <a:moveTo>
                  <a:pt x="196" y="84"/>
                </a:moveTo>
                <a:cubicBezTo>
                  <a:pt x="193" y="86"/>
                  <a:pt x="192" y="85"/>
                  <a:pt x="192" y="85"/>
                </a:cubicBezTo>
                <a:cubicBezTo>
                  <a:pt x="192" y="86"/>
                  <a:pt x="191" y="86"/>
                  <a:pt x="191" y="87"/>
                </a:cubicBezTo>
                <a:cubicBezTo>
                  <a:pt x="193" y="86"/>
                  <a:pt x="192" y="87"/>
                  <a:pt x="194" y="87"/>
                </a:cubicBezTo>
                <a:cubicBezTo>
                  <a:pt x="196" y="86"/>
                  <a:pt x="195" y="86"/>
                  <a:pt x="197" y="85"/>
                </a:cubicBezTo>
                <a:cubicBezTo>
                  <a:pt x="198" y="84"/>
                  <a:pt x="195" y="86"/>
                  <a:pt x="195" y="85"/>
                </a:cubicBezTo>
                <a:cubicBezTo>
                  <a:pt x="195" y="85"/>
                  <a:pt x="198" y="82"/>
                  <a:pt x="196" y="83"/>
                </a:cubicBezTo>
                <a:cubicBezTo>
                  <a:pt x="196" y="83"/>
                  <a:pt x="196" y="83"/>
                  <a:pt x="196" y="84"/>
                </a:cubicBezTo>
                <a:close/>
                <a:moveTo>
                  <a:pt x="187" y="104"/>
                </a:moveTo>
                <a:cubicBezTo>
                  <a:pt x="188" y="103"/>
                  <a:pt x="188" y="105"/>
                  <a:pt x="192" y="103"/>
                </a:cubicBezTo>
                <a:cubicBezTo>
                  <a:pt x="192" y="102"/>
                  <a:pt x="190" y="103"/>
                  <a:pt x="190" y="103"/>
                </a:cubicBezTo>
                <a:cubicBezTo>
                  <a:pt x="192" y="102"/>
                  <a:pt x="193" y="101"/>
                  <a:pt x="194" y="99"/>
                </a:cubicBezTo>
                <a:cubicBezTo>
                  <a:pt x="195" y="100"/>
                  <a:pt x="195" y="100"/>
                  <a:pt x="195" y="100"/>
                </a:cubicBezTo>
                <a:cubicBezTo>
                  <a:pt x="197" y="98"/>
                  <a:pt x="198" y="98"/>
                  <a:pt x="201" y="96"/>
                </a:cubicBezTo>
                <a:cubicBezTo>
                  <a:pt x="200" y="96"/>
                  <a:pt x="201" y="94"/>
                  <a:pt x="200" y="95"/>
                </a:cubicBezTo>
                <a:cubicBezTo>
                  <a:pt x="196" y="97"/>
                  <a:pt x="191" y="101"/>
                  <a:pt x="189" y="102"/>
                </a:cubicBezTo>
                <a:cubicBezTo>
                  <a:pt x="188" y="103"/>
                  <a:pt x="191" y="102"/>
                  <a:pt x="188" y="103"/>
                </a:cubicBezTo>
                <a:cubicBezTo>
                  <a:pt x="188" y="103"/>
                  <a:pt x="187" y="104"/>
                  <a:pt x="187" y="104"/>
                </a:cubicBezTo>
                <a:close/>
                <a:moveTo>
                  <a:pt x="198" y="107"/>
                </a:moveTo>
                <a:cubicBezTo>
                  <a:pt x="200" y="106"/>
                  <a:pt x="201" y="105"/>
                  <a:pt x="202" y="105"/>
                </a:cubicBezTo>
                <a:cubicBezTo>
                  <a:pt x="201" y="105"/>
                  <a:pt x="199" y="106"/>
                  <a:pt x="198" y="106"/>
                </a:cubicBezTo>
                <a:cubicBezTo>
                  <a:pt x="200" y="105"/>
                  <a:pt x="200" y="104"/>
                  <a:pt x="202" y="103"/>
                </a:cubicBezTo>
                <a:cubicBezTo>
                  <a:pt x="201" y="104"/>
                  <a:pt x="203" y="102"/>
                  <a:pt x="205" y="102"/>
                </a:cubicBezTo>
                <a:cubicBezTo>
                  <a:pt x="204" y="101"/>
                  <a:pt x="200" y="104"/>
                  <a:pt x="197" y="105"/>
                </a:cubicBezTo>
                <a:cubicBezTo>
                  <a:pt x="199" y="105"/>
                  <a:pt x="196" y="108"/>
                  <a:pt x="198" y="107"/>
                </a:cubicBezTo>
                <a:close/>
                <a:moveTo>
                  <a:pt x="186" y="99"/>
                </a:moveTo>
                <a:cubicBezTo>
                  <a:pt x="183" y="101"/>
                  <a:pt x="173" y="108"/>
                  <a:pt x="182" y="103"/>
                </a:cubicBezTo>
                <a:cubicBezTo>
                  <a:pt x="183" y="101"/>
                  <a:pt x="187" y="99"/>
                  <a:pt x="183" y="102"/>
                </a:cubicBezTo>
                <a:cubicBezTo>
                  <a:pt x="186" y="100"/>
                  <a:pt x="187" y="99"/>
                  <a:pt x="188" y="98"/>
                </a:cubicBezTo>
                <a:cubicBezTo>
                  <a:pt x="187" y="99"/>
                  <a:pt x="187" y="98"/>
                  <a:pt x="186" y="99"/>
                </a:cubicBezTo>
                <a:close/>
                <a:moveTo>
                  <a:pt x="169" y="89"/>
                </a:moveTo>
                <a:cubicBezTo>
                  <a:pt x="171" y="89"/>
                  <a:pt x="178" y="83"/>
                  <a:pt x="174" y="85"/>
                </a:cubicBezTo>
                <a:cubicBezTo>
                  <a:pt x="174" y="86"/>
                  <a:pt x="171" y="88"/>
                  <a:pt x="169" y="89"/>
                </a:cubicBezTo>
                <a:close/>
                <a:moveTo>
                  <a:pt x="182" y="123"/>
                </a:moveTo>
                <a:cubicBezTo>
                  <a:pt x="187" y="120"/>
                  <a:pt x="189" y="118"/>
                  <a:pt x="195" y="114"/>
                </a:cubicBezTo>
                <a:cubicBezTo>
                  <a:pt x="194" y="115"/>
                  <a:pt x="195" y="113"/>
                  <a:pt x="194" y="114"/>
                </a:cubicBezTo>
                <a:cubicBezTo>
                  <a:pt x="194" y="114"/>
                  <a:pt x="191" y="117"/>
                  <a:pt x="189" y="118"/>
                </a:cubicBezTo>
                <a:cubicBezTo>
                  <a:pt x="190" y="117"/>
                  <a:pt x="190" y="117"/>
                  <a:pt x="190" y="116"/>
                </a:cubicBezTo>
                <a:cubicBezTo>
                  <a:pt x="188" y="118"/>
                  <a:pt x="186" y="120"/>
                  <a:pt x="183" y="121"/>
                </a:cubicBezTo>
                <a:cubicBezTo>
                  <a:pt x="184" y="121"/>
                  <a:pt x="184" y="120"/>
                  <a:pt x="183" y="121"/>
                </a:cubicBezTo>
                <a:cubicBezTo>
                  <a:pt x="183" y="121"/>
                  <a:pt x="182" y="123"/>
                  <a:pt x="182" y="123"/>
                </a:cubicBezTo>
                <a:close/>
                <a:moveTo>
                  <a:pt x="178" y="110"/>
                </a:moveTo>
                <a:cubicBezTo>
                  <a:pt x="180" y="109"/>
                  <a:pt x="180" y="109"/>
                  <a:pt x="180" y="109"/>
                </a:cubicBezTo>
                <a:cubicBezTo>
                  <a:pt x="178" y="111"/>
                  <a:pt x="182" y="109"/>
                  <a:pt x="182" y="108"/>
                </a:cubicBezTo>
                <a:cubicBezTo>
                  <a:pt x="181" y="108"/>
                  <a:pt x="179" y="109"/>
                  <a:pt x="178" y="110"/>
                </a:cubicBezTo>
                <a:close/>
                <a:moveTo>
                  <a:pt x="178" y="117"/>
                </a:moveTo>
                <a:cubicBezTo>
                  <a:pt x="177" y="118"/>
                  <a:pt x="176" y="118"/>
                  <a:pt x="175" y="120"/>
                </a:cubicBezTo>
                <a:cubicBezTo>
                  <a:pt x="176" y="119"/>
                  <a:pt x="176" y="119"/>
                  <a:pt x="177" y="119"/>
                </a:cubicBezTo>
                <a:cubicBezTo>
                  <a:pt x="178" y="118"/>
                  <a:pt x="182" y="116"/>
                  <a:pt x="181" y="116"/>
                </a:cubicBezTo>
                <a:cubicBezTo>
                  <a:pt x="177" y="119"/>
                  <a:pt x="181" y="114"/>
                  <a:pt x="178" y="117"/>
                </a:cubicBezTo>
                <a:close/>
                <a:moveTo>
                  <a:pt x="164" y="122"/>
                </a:moveTo>
                <a:cubicBezTo>
                  <a:pt x="169" y="117"/>
                  <a:pt x="172" y="117"/>
                  <a:pt x="177" y="112"/>
                </a:cubicBezTo>
                <a:cubicBezTo>
                  <a:pt x="174" y="114"/>
                  <a:pt x="176" y="112"/>
                  <a:pt x="174" y="113"/>
                </a:cubicBezTo>
                <a:cubicBezTo>
                  <a:pt x="171" y="116"/>
                  <a:pt x="165" y="119"/>
                  <a:pt x="164" y="122"/>
                </a:cubicBezTo>
                <a:close/>
                <a:moveTo>
                  <a:pt x="159" y="111"/>
                </a:moveTo>
                <a:cubicBezTo>
                  <a:pt x="160" y="110"/>
                  <a:pt x="164" y="108"/>
                  <a:pt x="164" y="107"/>
                </a:cubicBezTo>
                <a:cubicBezTo>
                  <a:pt x="162" y="109"/>
                  <a:pt x="158" y="112"/>
                  <a:pt x="159" y="111"/>
                </a:cubicBezTo>
                <a:close/>
                <a:moveTo>
                  <a:pt x="170" y="123"/>
                </a:moveTo>
                <a:cubicBezTo>
                  <a:pt x="172" y="122"/>
                  <a:pt x="175" y="118"/>
                  <a:pt x="172" y="121"/>
                </a:cubicBezTo>
                <a:cubicBezTo>
                  <a:pt x="172" y="121"/>
                  <a:pt x="173" y="120"/>
                  <a:pt x="173" y="121"/>
                </a:cubicBezTo>
                <a:cubicBezTo>
                  <a:pt x="172" y="121"/>
                  <a:pt x="168" y="124"/>
                  <a:pt x="170" y="123"/>
                </a:cubicBezTo>
                <a:close/>
                <a:moveTo>
                  <a:pt x="125" y="113"/>
                </a:moveTo>
                <a:cubicBezTo>
                  <a:pt x="123" y="114"/>
                  <a:pt x="123" y="114"/>
                  <a:pt x="123" y="114"/>
                </a:cubicBezTo>
                <a:cubicBezTo>
                  <a:pt x="123" y="115"/>
                  <a:pt x="122" y="116"/>
                  <a:pt x="123" y="115"/>
                </a:cubicBezTo>
                <a:cubicBezTo>
                  <a:pt x="125" y="114"/>
                  <a:pt x="125" y="114"/>
                  <a:pt x="125" y="113"/>
                </a:cubicBezTo>
                <a:cubicBezTo>
                  <a:pt x="125" y="113"/>
                  <a:pt x="126" y="113"/>
                  <a:pt x="126" y="112"/>
                </a:cubicBezTo>
                <a:cubicBezTo>
                  <a:pt x="125" y="113"/>
                  <a:pt x="125" y="113"/>
                  <a:pt x="125" y="113"/>
                </a:cubicBezTo>
                <a:close/>
                <a:moveTo>
                  <a:pt x="107" y="138"/>
                </a:moveTo>
                <a:cubicBezTo>
                  <a:pt x="106" y="138"/>
                  <a:pt x="106" y="138"/>
                  <a:pt x="105" y="139"/>
                </a:cubicBezTo>
                <a:cubicBezTo>
                  <a:pt x="105" y="138"/>
                  <a:pt x="107" y="136"/>
                  <a:pt x="107" y="136"/>
                </a:cubicBezTo>
                <a:cubicBezTo>
                  <a:pt x="105" y="138"/>
                  <a:pt x="104" y="139"/>
                  <a:pt x="102" y="141"/>
                </a:cubicBezTo>
                <a:cubicBezTo>
                  <a:pt x="104" y="141"/>
                  <a:pt x="106" y="140"/>
                  <a:pt x="108" y="139"/>
                </a:cubicBezTo>
                <a:cubicBezTo>
                  <a:pt x="104" y="141"/>
                  <a:pt x="110" y="134"/>
                  <a:pt x="107" y="137"/>
                </a:cubicBezTo>
                <a:cubicBezTo>
                  <a:pt x="107" y="137"/>
                  <a:pt x="107" y="137"/>
                  <a:pt x="107" y="138"/>
                </a:cubicBezTo>
                <a:close/>
                <a:moveTo>
                  <a:pt x="128" y="160"/>
                </a:moveTo>
                <a:cubicBezTo>
                  <a:pt x="127" y="161"/>
                  <a:pt x="126" y="161"/>
                  <a:pt x="126" y="161"/>
                </a:cubicBezTo>
                <a:cubicBezTo>
                  <a:pt x="125" y="163"/>
                  <a:pt x="128" y="160"/>
                  <a:pt x="128" y="162"/>
                </a:cubicBezTo>
                <a:cubicBezTo>
                  <a:pt x="127" y="163"/>
                  <a:pt x="126" y="164"/>
                  <a:pt x="125" y="164"/>
                </a:cubicBezTo>
                <a:cubicBezTo>
                  <a:pt x="125" y="165"/>
                  <a:pt x="128" y="162"/>
                  <a:pt x="129" y="162"/>
                </a:cubicBezTo>
                <a:cubicBezTo>
                  <a:pt x="128" y="162"/>
                  <a:pt x="127" y="163"/>
                  <a:pt x="127" y="163"/>
                </a:cubicBezTo>
                <a:cubicBezTo>
                  <a:pt x="131" y="161"/>
                  <a:pt x="128" y="162"/>
                  <a:pt x="131" y="159"/>
                </a:cubicBezTo>
                <a:cubicBezTo>
                  <a:pt x="130" y="159"/>
                  <a:pt x="127" y="162"/>
                  <a:pt x="128" y="160"/>
                </a:cubicBezTo>
                <a:close/>
                <a:moveTo>
                  <a:pt x="95" y="148"/>
                </a:moveTo>
                <a:cubicBezTo>
                  <a:pt x="95" y="148"/>
                  <a:pt x="96" y="148"/>
                  <a:pt x="96" y="148"/>
                </a:cubicBezTo>
                <a:cubicBezTo>
                  <a:pt x="94" y="149"/>
                  <a:pt x="94" y="150"/>
                  <a:pt x="94" y="150"/>
                </a:cubicBezTo>
                <a:cubicBezTo>
                  <a:pt x="98" y="147"/>
                  <a:pt x="99" y="145"/>
                  <a:pt x="101" y="143"/>
                </a:cubicBezTo>
                <a:cubicBezTo>
                  <a:pt x="102" y="143"/>
                  <a:pt x="102" y="142"/>
                  <a:pt x="102" y="141"/>
                </a:cubicBezTo>
                <a:cubicBezTo>
                  <a:pt x="100" y="143"/>
                  <a:pt x="97" y="147"/>
                  <a:pt x="95" y="148"/>
                </a:cubicBezTo>
                <a:close/>
                <a:moveTo>
                  <a:pt x="110" y="169"/>
                </a:moveTo>
                <a:cubicBezTo>
                  <a:pt x="110" y="169"/>
                  <a:pt x="111" y="169"/>
                  <a:pt x="111" y="169"/>
                </a:cubicBezTo>
                <a:cubicBezTo>
                  <a:pt x="110" y="170"/>
                  <a:pt x="109" y="171"/>
                  <a:pt x="109" y="171"/>
                </a:cubicBezTo>
                <a:cubicBezTo>
                  <a:pt x="112" y="168"/>
                  <a:pt x="113" y="166"/>
                  <a:pt x="114" y="165"/>
                </a:cubicBezTo>
                <a:cubicBezTo>
                  <a:pt x="114" y="165"/>
                  <a:pt x="114" y="165"/>
                  <a:pt x="114" y="165"/>
                </a:cubicBezTo>
                <a:cubicBezTo>
                  <a:pt x="112" y="167"/>
                  <a:pt x="111" y="169"/>
                  <a:pt x="110" y="169"/>
                </a:cubicBezTo>
                <a:close/>
                <a:moveTo>
                  <a:pt x="91" y="154"/>
                </a:moveTo>
                <a:cubicBezTo>
                  <a:pt x="92" y="155"/>
                  <a:pt x="92" y="155"/>
                  <a:pt x="92" y="155"/>
                </a:cubicBezTo>
                <a:cubicBezTo>
                  <a:pt x="94" y="153"/>
                  <a:pt x="93" y="153"/>
                  <a:pt x="94" y="152"/>
                </a:cubicBezTo>
                <a:cubicBezTo>
                  <a:pt x="94" y="152"/>
                  <a:pt x="94" y="152"/>
                  <a:pt x="95" y="152"/>
                </a:cubicBezTo>
                <a:cubicBezTo>
                  <a:pt x="95" y="152"/>
                  <a:pt x="95" y="151"/>
                  <a:pt x="95" y="151"/>
                </a:cubicBezTo>
                <a:cubicBezTo>
                  <a:pt x="94" y="151"/>
                  <a:pt x="94" y="151"/>
                  <a:pt x="94" y="152"/>
                </a:cubicBezTo>
                <a:cubicBezTo>
                  <a:pt x="93" y="153"/>
                  <a:pt x="93" y="153"/>
                  <a:pt x="91" y="154"/>
                </a:cubicBezTo>
                <a:close/>
                <a:moveTo>
                  <a:pt x="92" y="162"/>
                </a:moveTo>
                <a:cubicBezTo>
                  <a:pt x="94" y="162"/>
                  <a:pt x="97" y="157"/>
                  <a:pt x="99" y="155"/>
                </a:cubicBezTo>
                <a:cubicBezTo>
                  <a:pt x="96" y="158"/>
                  <a:pt x="95" y="159"/>
                  <a:pt x="92" y="162"/>
                </a:cubicBezTo>
                <a:close/>
                <a:moveTo>
                  <a:pt x="88" y="161"/>
                </a:moveTo>
                <a:cubicBezTo>
                  <a:pt x="87" y="161"/>
                  <a:pt x="87" y="161"/>
                  <a:pt x="87" y="161"/>
                </a:cubicBezTo>
                <a:cubicBezTo>
                  <a:pt x="87" y="161"/>
                  <a:pt x="87" y="161"/>
                  <a:pt x="87" y="161"/>
                </a:cubicBezTo>
                <a:cubicBezTo>
                  <a:pt x="87" y="162"/>
                  <a:pt x="87" y="162"/>
                  <a:pt x="87" y="162"/>
                </a:cubicBezTo>
                <a:cubicBezTo>
                  <a:pt x="87" y="162"/>
                  <a:pt x="87" y="162"/>
                  <a:pt x="87" y="162"/>
                </a:cubicBezTo>
                <a:cubicBezTo>
                  <a:pt x="87" y="162"/>
                  <a:pt x="87" y="163"/>
                  <a:pt x="87" y="163"/>
                </a:cubicBezTo>
                <a:cubicBezTo>
                  <a:pt x="87" y="163"/>
                  <a:pt x="87" y="162"/>
                  <a:pt x="87" y="162"/>
                </a:cubicBezTo>
                <a:cubicBezTo>
                  <a:pt x="87" y="162"/>
                  <a:pt x="87" y="162"/>
                  <a:pt x="88" y="161"/>
                </a:cubicBezTo>
                <a:cubicBezTo>
                  <a:pt x="89" y="160"/>
                  <a:pt x="89" y="160"/>
                  <a:pt x="89" y="160"/>
                </a:cubicBezTo>
                <a:cubicBezTo>
                  <a:pt x="88" y="162"/>
                  <a:pt x="90" y="159"/>
                  <a:pt x="91" y="158"/>
                </a:cubicBezTo>
                <a:cubicBezTo>
                  <a:pt x="91" y="157"/>
                  <a:pt x="93" y="157"/>
                  <a:pt x="94" y="156"/>
                </a:cubicBezTo>
                <a:cubicBezTo>
                  <a:pt x="92" y="156"/>
                  <a:pt x="90" y="158"/>
                  <a:pt x="88" y="161"/>
                </a:cubicBezTo>
                <a:close/>
                <a:moveTo>
                  <a:pt x="106" y="176"/>
                </a:moveTo>
                <a:cubicBezTo>
                  <a:pt x="106" y="177"/>
                  <a:pt x="105" y="177"/>
                  <a:pt x="105" y="178"/>
                </a:cubicBezTo>
                <a:cubicBezTo>
                  <a:pt x="104" y="178"/>
                  <a:pt x="104" y="178"/>
                  <a:pt x="104" y="178"/>
                </a:cubicBezTo>
                <a:cubicBezTo>
                  <a:pt x="104" y="179"/>
                  <a:pt x="103" y="179"/>
                  <a:pt x="103" y="180"/>
                </a:cubicBezTo>
                <a:cubicBezTo>
                  <a:pt x="104" y="179"/>
                  <a:pt x="104" y="180"/>
                  <a:pt x="104" y="179"/>
                </a:cubicBezTo>
                <a:cubicBezTo>
                  <a:pt x="105" y="179"/>
                  <a:pt x="105" y="180"/>
                  <a:pt x="106" y="179"/>
                </a:cubicBezTo>
                <a:cubicBezTo>
                  <a:pt x="105" y="179"/>
                  <a:pt x="105" y="179"/>
                  <a:pt x="105" y="179"/>
                </a:cubicBezTo>
                <a:cubicBezTo>
                  <a:pt x="105" y="178"/>
                  <a:pt x="105" y="179"/>
                  <a:pt x="106" y="178"/>
                </a:cubicBezTo>
                <a:cubicBezTo>
                  <a:pt x="105" y="179"/>
                  <a:pt x="108" y="175"/>
                  <a:pt x="108" y="175"/>
                </a:cubicBezTo>
                <a:cubicBezTo>
                  <a:pt x="108" y="175"/>
                  <a:pt x="108" y="175"/>
                  <a:pt x="109" y="175"/>
                </a:cubicBezTo>
                <a:cubicBezTo>
                  <a:pt x="108" y="175"/>
                  <a:pt x="107" y="175"/>
                  <a:pt x="106" y="176"/>
                </a:cubicBezTo>
                <a:close/>
                <a:moveTo>
                  <a:pt x="109" y="180"/>
                </a:moveTo>
                <a:cubicBezTo>
                  <a:pt x="108" y="180"/>
                  <a:pt x="108" y="180"/>
                  <a:pt x="108" y="180"/>
                </a:cubicBezTo>
                <a:cubicBezTo>
                  <a:pt x="108" y="181"/>
                  <a:pt x="108" y="181"/>
                  <a:pt x="108" y="181"/>
                </a:cubicBezTo>
                <a:cubicBezTo>
                  <a:pt x="107" y="181"/>
                  <a:pt x="107" y="181"/>
                  <a:pt x="107" y="181"/>
                </a:cubicBezTo>
                <a:cubicBezTo>
                  <a:pt x="107" y="181"/>
                  <a:pt x="107" y="181"/>
                  <a:pt x="107" y="181"/>
                </a:cubicBezTo>
                <a:cubicBezTo>
                  <a:pt x="106" y="182"/>
                  <a:pt x="106" y="183"/>
                  <a:pt x="105" y="184"/>
                </a:cubicBezTo>
                <a:cubicBezTo>
                  <a:pt x="106" y="184"/>
                  <a:pt x="107" y="183"/>
                  <a:pt x="107" y="182"/>
                </a:cubicBezTo>
                <a:cubicBezTo>
                  <a:pt x="108" y="182"/>
                  <a:pt x="108" y="182"/>
                  <a:pt x="108" y="182"/>
                </a:cubicBezTo>
                <a:cubicBezTo>
                  <a:pt x="108" y="182"/>
                  <a:pt x="108" y="182"/>
                  <a:pt x="110" y="180"/>
                </a:cubicBezTo>
                <a:cubicBezTo>
                  <a:pt x="110" y="180"/>
                  <a:pt x="109" y="180"/>
                  <a:pt x="109" y="180"/>
                </a:cubicBezTo>
                <a:close/>
                <a:moveTo>
                  <a:pt x="88" y="171"/>
                </a:moveTo>
                <a:cubicBezTo>
                  <a:pt x="89" y="170"/>
                  <a:pt x="88" y="170"/>
                  <a:pt x="88" y="170"/>
                </a:cubicBezTo>
                <a:cubicBezTo>
                  <a:pt x="89" y="171"/>
                  <a:pt x="90" y="169"/>
                  <a:pt x="90" y="169"/>
                </a:cubicBezTo>
                <a:cubicBezTo>
                  <a:pt x="90" y="169"/>
                  <a:pt x="90" y="168"/>
                  <a:pt x="89" y="169"/>
                </a:cubicBezTo>
                <a:cubicBezTo>
                  <a:pt x="89" y="169"/>
                  <a:pt x="88" y="170"/>
                  <a:pt x="88" y="171"/>
                </a:cubicBezTo>
                <a:close/>
                <a:moveTo>
                  <a:pt x="98" y="180"/>
                </a:moveTo>
                <a:cubicBezTo>
                  <a:pt x="99" y="179"/>
                  <a:pt x="99" y="180"/>
                  <a:pt x="100" y="180"/>
                </a:cubicBezTo>
                <a:cubicBezTo>
                  <a:pt x="99" y="179"/>
                  <a:pt x="98" y="179"/>
                  <a:pt x="98" y="180"/>
                </a:cubicBezTo>
                <a:close/>
                <a:moveTo>
                  <a:pt x="102" y="183"/>
                </a:moveTo>
                <a:cubicBezTo>
                  <a:pt x="102" y="182"/>
                  <a:pt x="101" y="182"/>
                  <a:pt x="102" y="182"/>
                </a:cubicBezTo>
                <a:cubicBezTo>
                  <a:pt x="102" y="182"/>
                  <a:pt x="102" y="183"/>
                  <a:pt x="102" y="182"/>
                </a:cubicBezTo>
                <a:cubicBezTo>
                  <a:pt x="102" y="182"/>
                  <a:pt x="101" y="182"/>
                  <a:pt x="101" y="182"/>
                </a:cubicBezTo>
                <a:cubicBezTo>
                  <a:pt x="102" y="182"/>
                  <a:pt x="101" y="183"/>
                  <a:pt x="102" y="183"/>
                </a:cubicBezTo>
                <a:close/>
                <a:moveTo>
                  <a:pt x="102" y="191"/>
                </a:moveTo>
                <a:cubicBezTo>
                  <a:pt x="102" y="191"/>
                  <a:pt x="104" y="189"/>
                  <a:pt x="104" y="188"/>
                </a:cubicBezTo>
                <a:cubicBezTo>
                  <a:pt x="103" y="187"/>
                  <a:pt x="103" y="186"/>
                  <a:pt x="102" y="187"/>
                </a:cubicBezTo>
                <a:cubicBezTo>
                  <a:pt x="104" y="188"/>
                  <a:pt x="101" y="190"/>
                  <a:pt x="102" y="191"/>
                </a:cubicBezTo>
                <a:close/>
                <a:moveTo>
                  <a:pt x="100" y="187"/>
                </a:moveTo>
                <a:cubicBezTo>
                  <a:pt x="100" y="187"/>
                  <a:pt x="99" y="187"/>
                  <a:pt x="100" y="187"/>
                </a:cubicBezTo>
                <a:cubicBezTo>
                  <a:pt x="100" y="187"/>
                  <a:pt x="101" y="187"/>
                  <a:pt x="101" y="187"/>
                </a:cubicBezTo>
                <a:cubicBezTo>
                  <a:pt x="100" y="187"/>
                  <a:pt x="100" y="187"/>
                  <a:pt x="100" y="187"/>
                </a:cubicBezTo>
                <a:close/>
                <a:moveTo>
                  <a:pt x="99" y="192"/>
                </a:moveTo>
                <a:cubicBezTo>
                  <a:pt x="97" y="193"/>
                  <a:pt x="94" y="197"/>
                  <a:pt x="94" y="198"/>
                </a:cubicBezTo>
                <a:cubicBezTo>
                  <a:pt x="95" y="197"/>
                  <a:pt x="96" y="196"/>
                  <a:pt x="97" y="194"/>
                </a:cubicBezTo>
                <a:cubicBezTo>
                  <a:pt x="97" y="195"/>
                  <a:pt x="97" y="195"/>
                  <a:pt x="97" y="194"/>
                </a:cubicBezTo>
                <a:cubicBezTo>
                  <a:pt x="98" y="192"/>
                  <a:pt x="101" y="192"/>
                  <a:pt x="102" y="189"/>
                </a:cubicBezTo>
                <a:cubicBezTo>
                  <a:pt x="101" y="189"/>
                  <a:pt x="101" y="190"/>
                  <a:pt x="101" y="190"/>
                </a:cubicBezTo>
                <a:cubicBezTo>
                  <a:pt x="100" y="189"/>
                  <a:pt x="102" y="189"/>
                  <a:pt x="102" y="188"/>
                </a:cubicBezTo>
                <a:cubicBezTo>
                  <a:pt x="100" y="189"/>
                  <a:pt x="100" y="191"/>
                  <a:pt x="98" y="191"/>
                </a:cubicBezTo>
                <a:cubicBezTo>
                  <a:pt x="99" y="191"/>
                  <a:pt x="99" y="192"/>
                  <a:pt x="99" y="192"/>
                </a:cubicBezTo>
                <a:close/>
                <a:moveTo>
                  <a:pt x="95" y="191"/>
                </a:moveTo>
                <a:cubicBezTo>
                  <a:pt x="96" y="191"/>
                  <a:pt x="95" y="192"/>
                  <a:pt x="96" y="192"/>
                </a:cubicBezTo>
                <a:cubicBezTo>
                  <a:pt x="96" y="191"/>
                  <a:pt x="98" y="191"/>
                  <a:pt x="97" y="190"/>
                </a:cubicBezTo>
                <a:cubicBezTo>
                  <a:pt x="98" y="190"/>
                  <a:pt x="98" y="189"/>
                  <a:pt x="98" y="189"/>
                </a:cubicBezTo>
                <a:cubicBezTo>
                  <a:pt x="98" y="189"/>
                  <a:pt x="97" y="189"/>
                  <a:pt x="98" y="189"/>
                </a:cubicBezTo>
                <a:cubicBezTo>
                  <a:pt x="98" y="189"/>
                  <a:pt x="99" y="189"/>
                  <a:pt x="100" y="188"/>
                </a:cubicBezTo>
                <a:cubicBezTo>
                  <a:pt x="99" y="187"/>
                  <a:pt x="99" y="187"/>
                  <a:pt x="99" y="187"/>
                </a:cubicBezTo>
                <a:cubicBezTo>
                  <a:pt x="98" y="187"/>
                  <a:pt x="99" y="188"/>
                  <a:pt x="98" y="188"/>
                </a:cubicBezTo>
                <a:cubicBezTo>
                  <a:pt x="98" y="187"/>
                  <a:pt x="96" y="189"/>
                  <a:pt x="97" y="190"/>
                </a:cubicBezTo>
                <a:cubicBezTo>
                  <a:pt x="96" y="190"/>
                  <a:pt x="96" y="190"/>
                  <a:pt x="96" y="190"/>
                </a:cubicBezTo>
                <a:cubicBezTo>
                  <a:pt x="96" y="190"/>
                  <a:pt x="97" y="190"/>
                  <a:pt x="96" y="191"/>
                </a:cubicBezTo>
                <a:cubicBezTo>
                  <a:pt x="96" y="190"/>
                  <a:pt x="96" y="190"/>
                  <a:pt x="96" y="190"/>
                </a:cubicBezTo>
                <a:cubicBezTo>
                  <a:pt x="96" y="191"/>
                  <a:pt x="96" y="191"/>
                  <a:pt x="95" y="191"/>
                </a:cubicBezTo>
                <a:close/>
                <a:moveTo>
                  <a:pt x="85" y="191"/>
                </a:moveTo>
                <a:cubicBezTo>
                  <a:pt x="85" y="194"/>
                  <a:pt x="82" y="195"/>
                  <a:pt x="81" y="197"/>
                </a:cubicBezTo>
                <a:cubicBezTo>
                  <a:pt x="82" y="198"/>
                  <a:pt x="82" y="197"/>
                  <a:pt x="82" y="197"/>
                </a:cubicBezTo>
                <a:cubicBezTo>
                  <a:pt x="84" y="195"/>
                  <a:pt x="85" y="193"/>
                  <a:pt x="87" y="192"/>
                </a:cubicBezTo>
                <a:cubicBezTo>
                  <a:pt x="87" y="192"/>
                  <a:pt x="87" y="193"/>
                  <a:pt x="88" y="193"/>
                </a:cubicBezTo>
                <a:cubicBezTo>
                  <a:pt x="88" y="193"/>
                  <a:pt x="89" y="191"/>
                  <a:pt x="90" y="191"/>
                </a:cubicBezTo>
                <a:cubicBezTo>
                  <a:pt x="89" y="190"/>
                  <a:pt x="89" y="190"/>
                  <a:pt x="89" y="190"/>
                </a:cubicBezTo>
                <a:cubicBezTo>
                  <a:pt x="89" y="191"/>
                  <a:pt x="88" y="193"/>
                  <a:pt x="87" y="192"/>
                </a:cubicBezTo>
                <a:cubicBezTo>
                  <a:pt x="87" y="191"/>
                  <a:pt x="88" y="190"/>
                  <a:pt x="89" y="189"/>
                </a:cubicBezTo>
                <a:cubicBezTo>
                  <a:pt x="88" y="189"/>
                  <a:pt x="88" y="188"/>
                  <a:pt x="87" y="189"/>
                </a:cubicBezTo>
                <a:cubicBezTo>
                  <a:pt x="88" y="189"/>
                  <a:pt x="87" y="190"/>
                  <a:pt x="88" y="190"/>
                </a:cubicBezTo>
                <a:cubicBezTo>
                  <a:pt x="87" y="190"/>
                  <a:pt x="88" y="190"/>
                  <a:pt x="87" y="190"/>
                </a:cubicBezTo>
                <a:cubicBezTo>
                  <a:pt x="86" y="190"/>
                  <a:pt x="86" y="192"/>
                  <a:pt x="85" y="191"/>
                </a:cubicBezTo>
                <a:cubicBezTo>
                  <a:pt x="86" y="191"/>
                  <a:pt x="86" y="191"/>
                  <a:pt x="86" y="191"/>
                </a:cubicBezTo>
                <a:cubicBezTo>
                  <a:pt x="85" y="191"/>
                  <a:pt x="86" y="191"/>
                  <a:pt x="85" y="191"/>
                </a:cubicBezTo>
                <a:close/>
                <a:moveTo>
                  <a:pt x="94" y="201"/>
                </a:moveTo>
                <a:cubicBezTo>
                  <a:pt x="95" y="200"/>
                  <a:pt x="94" y="199"/>
                  <a:pt x="95" y="200"/>
                </a:cubicBezTo>
                <a:cubicBezTo>
                  <a:pt x="95" y="199"/>
                  <a:pt x="95" y="199"/>
                  <a:pt x="96" y="199"/>
                </a:cubicBezTo>
                <a:cubicBezTo>
                  <a:pt x="94" y="198"/>
                  <a:pt x="94" y="200"/>
                  <a:pt x="94" y="201"/>
                </a:cubicBezTo>
                <a:close/>
                <a:moveTo>
                  <a:pt x="93" y="198"/>
                </a:moveTo>
                <a:cubicBezTo>
                  <a:pt x="93" y="199"/>
                  <a:pt x="93" y="199"/>
                  <a:pt x="92" y="199"/>
                </a:cubicBezTo>
                <a:cubicBezTo>
                  <a:pt x="93" y="200"/>
                  <a:pt x="91" y="200"/>
                  <a:pt x="92" y="200"/>
                </a:cubicBezTo>
                <a:cubicBezTo>
                  <a:pt x="92" y="199"/>
                  <a:pt x="94" y="199"/>
                  <a:pt x="93" y="198"/>
                </a:cubicBezTo>
                <a:close/>
                <a:moveTo>
                  <a:pt x="91" y="201"/>
                </a:moveTo>
                <a:cubicBezTo>
                  <a:pt x="91" y="202"/>
                  <a:pt x="91" y="201"/>
                  <a:pt x="90" y="201"/>
                </a:cubicBezTo>
                <a:cubicBezTo>
                  <a:pt x="90" y="202"/>
                  <a:pt x="91" y="202"/>
                  <a:pt x="91" y="202"/>
                </a:cubicBezTo>
                <a:cubicBezTo>
                  <a:pt x="91" y="202"/>
                  <a:pt x="91" y="202"/>
                  <a:pt x="91" y="203"/>
                </a:cubicBezTo>
                <a:cubicBezTo>
                  <a:pt x="91" y="202"/>
                  <a:pt x="92" y="202"/>
                  <a:pt x="91" y="202"/>
                </a:cubicBezTo>
                <a:cubicBezTo>
                  <a:pt x="92" y="201"/>
                  <a:pt x="92" y="202"/>
                  <a:pt x="92" y="201"/>
                </a:cubicBezTo>
                <a:cubicBezTo>
                  <a:pt x="92" y="201"/>
                  <a:pt x="92" y="201"/>
                  <a:pt x="92" y="201"/>
                </a:cubicBezTo>
                <a:cubicBezTo>
                  <a:pt x="92" y="200"/>
                  <a:pt x="92" y="201"/>
                  <a:pt x="93" y="201"/>
                </a:cubicBezTo>
                <a:cubicBezTo>
                  <a:pt x="93" y="200"/>
                  <a:pt x="93" y="200"/>
                  <a:pt x="93" y="200"/>
                </a:cubicBezTo>
                <a:cubicBezTo>
                  <a:pt x="92" y="199"/>
                  <a:pt x="92" y="201"/>
                  <a:pt x="91" y="201"/>
                </a:cubicBezTo>
                <a:close/>
                <a:moveTo>
                  <a:pt x="87" y="202"/>
                </a:moveTo>
                <a:cubicBezTo>
                  <a:pt x="87" y="203"/>
                  <a:pt x="86" y="204"/>
                  <a:pt x="86" y="205"/>
                </a:cubicBezTo>
                <a:cubicBezTo>
                  <a:pt x="88" y="203"/>
                  <a:pt x="89" y="204"/>
                  <a:pt x="90" y="205"/>
                </a:cubicBezTo>
                <a:cubicBezTo>
                  <a:pt x="89" y="204"/>
                  <a:pt x="90" y="204"/>
                  <a:pt x="90" y="204"/>
                </a:cubicBezTo>
                <a:cubicBezTo>
                  <a:pt x="90" y="204"/>
                  <a:pt x="89" y="204"/>
                  <a:pt x="89" y="203"/>
                </a:cubicBezTo>
                <a:cubicBezTo>
                  <a:pt x="89" y="204"/>
                  <a:pt x="89" y="203"/>
                  <a:pt x="88" y="203"/>
                </a:cubicBezTo>
                <a:cubicBezTo>
                  <a:pt x="88" y="203"/>
                  <a:pt x="88" y="203"/>
                  <a:pt x="88" y="203"/>
                </a:cubicBezTo>
                <a:cubicBezTo>
                  <a:pt x="88" y="203"/>
                  <a:pt x="88" y="203"/>
                  <a:pt x="88" y="203"/>
                </a:cubicBezTo>
                <a:cubicBezTo>
                  <a:pt x="88" y="203"/>
                  <a:pt x="88" y="202"/>
                  <a:pt x="89" y="202"/>
                </a:cubicBezTo>
                <a:cubicBezTo>
                  <a:pt x="87" y="202"/>
                  <a:pt x="88" y="201"/>
                  <a:pt x="87" y="202"/>
                </a:cubicBezTo>
                <a:close/>
                <a:moveTo>
                  <a:pt x="64" y="186"/>
                </a:moveTo>
                <a:cubicBezTo>
                  <a:pt x="65" y="186"/>
                  <a:pt x="65" y="186"/>
                  <a:pt x="65" y="186"/>
                </a:cubicBezTo>
                <a:cubicBezTo>
                  <a:pt x="65" y="186"/>
                  <a:pt x="65" y="186"/>
                  <a:pt x="65" y="186"/>
                </a:cubicBezTo>
                <a:cubicBezTo>
                  <a:pt x="65" y="186"/>
                  <a:pt x="65" y="186"/>
                  <a:pt x="65" y="186"/>
                </a:cubicBezTo>
                <a:cubicBezTo>
                  <a:pt x="65" y="186"/>
                  <a:pt x="65" y="186"/>
                  <a:pt x="65" y="186"/>
                </a:cubicBezTo>
                <a:cubicBezTo>
                  <a:pt x="65" y="186"/>
                  <a:pt x="64" y="186"/>
                  <a:pt x="64" y="186"/>
                </a:cubicBezTo>
                <a:close/>
                <a:moveTo>
                  <a:pt x="86" y="208"/>
                </a:moveTo>
                <a:cubicBezTo>
                  <a:pt x="86" y="208"/>
                  <a:pt x="86" y="207"/>
                  <a:pt x="86" y="207"/>
                </a:cubicBezTo>
                <a:cubicBezTo>
                  <a:pt x="85" y="207"/>
                  <a:pt x="87" y="207"/>
                  <a:pt x="87" y="206"/>
                </a:cubicBezTo>
                <a:cubicBezTo>
                  <a:pt x="86" y="206"/>
                  <a:pt x="85" y="208"/>
                  <a:pt x="86" y="208"/>
                </a:cubicBezTo>
                <a:close/>
                <a:moveTo>
                  <a:pt x="84" y="206"/>
                </a:moveTo>
                <a:cubicBezTo>
                  <a:pt x="84" y="206"/>
                  <a:pt x="84" y="207"/>
                  <a:pt x="85" y="206"/>
                </a:cubicBezTo>
                <a:cubicBezTo>
                  <a:pt x="84" y="206"/>
                  <a:pt x="84" y="205"/>
                  <a:pt x="84" y="206"/>
                </a:cubicBezTo>
                <a:cubicBezTo>
                  <a:pt x="84" y="206"/>
                  <a:pt x="83" y="205"/>
                  <a:pt x="84" y="206"/>
                </a:cubicBezTo>
                <a:close/>
                <a:moveTo>
                  <a:pt x="79" y="215"/>
                </a:moveTo>
                <a:cubicBezTo>
                  <a:pt x="79" y="215"/>
                  <a:pt x="79" y="215"/>
                  <a:pt x="80" y="215"/>
                </a:cubicBezTo>
                <a:cubicBezTo>
                  <a:pt x="80" y="214"/>
                  <a:pt x="82" y="213"/>
                  <a:pt x="81" y="212"/>
                </a:cubicBezTo>
                <a:cubicBezTo>
                  <a:pt x="81" y="212"/>
                  <a:pt x="81" y="212"/>
                  <a:pt x="81" y="212"/>
                </a:cubicBezTo>
                <a:cubicBezTo>
                  <a:pt x="81" y="212"/>
                  <a:pt x="80" y="212"/>
                  <a:pt x="80" y="212"/>
                </a:cubicBezTo>
                <a:cubicBezTo>
                  <a:pt x="81" y="212"/>
                  <a:pt x="81" y="212"/>
                  <a:pt x="81" y="213"/>
                </a:cubicBezTo>
                <a:cubicBezTo>
                  <a:pt x="80" y="212"/>
                  <a:pt x="80" y="213"/>
                  <a:pt x="80" y="212"/>
                </a:cubicBezTo>
                <a:cubicBezTo>
                  <a:pt x="79" y="212"/>
                  <a:pt x="79" y="212"/>
                  <a:pt x="79" y="213"/>
                </a:cubicBezTo>
                <a:cubicBezTo>
                  <a:pt x="79" y="214"/>
                  <a:pt x="77" y="216"/>
                  <a:pt x="76" y="217"/>
                </a:cubicBezTo>
                <a:cubicBezTo>
                  <a:pt x="77" y="217"/>
                  <a:pt x="77" y="216"/>
                  <a:pt x="77" y="217"/>
                </a:cubicBezTo>
                <a:cubicBezTo>
                  <a:pt x="77" y="217"/>
                  <a:pt x="77" y="217"/>
                  <a:pt x="77" y="217"/>
                </a:cubicBezTo>
                <a:cubicBezTo>
                  <a:pt x="77" y="217"/>
                  <a:pt x="78" y="216"/>
                  <a:pt x="79" y="216"/>
                </a:cubicBezTo>
                <a:cubicBezTo>
                  <a:pt x="78" y="216"/>
                  <a:pt x="78" y="215"/>
                  <a:pt x="78" y="215"/>
                </a:cubicBezTo>
                <a:cubicBezTo>
                  <a:pt x="79" y="215"/>
                  <a:pt x="78" y="215"/>
                  <a:pt x="79" y="215"/>
                </a:cubicBezTo>
                <a:cubicBezTo>
                  <a:pt x="79" y="215"/>
                  <a:pt x="79" y="215"/>
                  <a:pt x="79" y="215"/>
                </a:cubicBezTo>
                <a:close/>
                <a:moveTo>
                  <a:pt x="74" y="207"/>
                </a:moveTo>
                <a:cubicBezTo>
                  <a:pt x="73" y="207"/>
                  <a:pt x="73" y="208"/>
                  <a:pt x="72" y="207"/>
                </a:cubicBezTo>
                <a:cubicBezTo>
                  <a:pt x="71" y="209"/>
                  <a:pt x="70" y="210"/>
                  <a:pt x="69" y="210"/>
                </a:cubicBezTo>
                <a:cubicBezTo>
                  <a:pt x="68" y="211"/>
                  <a:pt x="69" y="210"/>
                  <a:pt x="69" y="211"/>
                </a:cubicBezTo>
                <a:cubicBezTo>
                  <a:pt x="68" y="211"/>
                  <a:pt x="69" y="212"/>
                  <a:pt x="68" y="212"/>
                </a:cubicBezTo>
                <a:cubicBezTo>
                  <a:pt x="69" y="212"/>
                  <a:pt x="69" y="211"/>
                  <a:pt x="68" y="211"/>
                </a:cubicBezTo>
                <a:cubicBezTo>
                  <a:pt x="68" y="212"/>
                  <a:pt x="67" y="212"/>
                  <a:pt x="68" y="213"/>
                </a:cubicBezTo>
                <a:cubicBezTo>
                  <a:pt x="68" y="213"/>
                  <a:pt x="68" y="213"/>
                  <a:pt x="68" y="213"/>
                </a:cubicBezTo>
                <a:cubicBezTo>
                  <a:pt x="69" y="212"/>
                  <a:pt x="69" y="213"/>
                  <a:pt x="69" y="214"/>
                </a:cubicBezTo>
                <a:cubicBezTo>
                  <a:pt x="70" y="213"/>
                  <a:pt x="70" y="211"/>
                  <a:pt x="71" y="211"/>
                </a:cubicBezTo>
                <a:cubicBezTo>
                  <a:pt x="70" y="211"/>
                  <a:pt x="70" y="212"/>
                  <a:pt x="70" y="212"/>
                </a:cubicBezTo>
                <a:cubicBezTo>
                  <a:pt x="71" y="212"/>
                  <a:pt x="71" y="212"/>
                  <a:pt x="71" y="212"/>
                </a:cubicBezTo>
                <a:cubicBezTo>
                  <a:pt x="71" y="213"/>
                  <a:pt x="70" y="213"/>
                  <a:pt x="71" y="214"/>
                </a:cubicBezTo>
                <a:cubicBezTo>
                  <a:pt x="69" y="213"/>
                  <a:pt x="70" y="215"/>
                  <a:pt x="69" y="216"/>
                </a:cubicBezTo>
                <a:cubicBezTo>
                  <a:pt x="68" y="217"/>
                  <a:pt x="66" y="218"/>
                  <a:pt x="67" y="219"/>
                </a:cubicBezTo>
                <a:cubicBezTo>
                  <a:pt x="65" y="219"/>
                  <a:pt x="64" y="222"/>
                  <a:pt x="62" y="223"/>
                </a:cubicBezTo>
                <a:cubicBezTo>
                  <a:pt x="63" y="223"/>
                  <a:pt x="62" y="223"/>
                  <a:pt x="63" y="223"/>
                </a:cubicBezTo>
                <a:cubicBezTo>
                  <a:pt x="63" y="223"/>
                  <a:pt x="62" y="225"/>
                  <a:pt x="63" y="225"/>
                </a:cubicBezTo>
                <a:cubicBezTo>
                  <a:pt x="63" y="224"/>
                  <a:pt x="63" y="223"/>
                  <a:pt x="64" y="223"/>
                </a:cubicBezTo>
                <a:cubicBezTo>
                  <a:pt x="64" y="221"/>
                  <a:pt x="67" y="221"/>
                  <a:pt x="67" y="219"/>
                </a:cubicBezTo>
                <a:cubicBezTo>
                  <a:pt x="68" y="218"/>
                  <a:pt x="68" y="218"/>
                  <a:pt x="69" y="217"/>
                </a:cubicBezTo>
                <a:cubicBezTo>
                  <a:pt x="69" y="217"/>
                  <a:pt x="68" y="217"/>
                  <a:pt x="69" y="216"/>
                </a:cubicBezTo>
                <a:cubicBezTo>
                  <a:pt x="70" y="217"/>
                  <a:pt x="69" y="216"/>
                  <a:pt x="69" y="216"/>
                </a:cubicBezTo>
                <a:cubicBezTo>
                  <a:pt x="70" y="216"/>
                  <a:pt x="73" y="213"/>
                  <a:pt x="72" y="212"/>
                </a:cubicBezTo>
                <a:cubicBezTo>
                  <a:pt x="73" y="212"/>
                  <a:pt x="73" y="212"/>
                  <a:pt x="73" y="212"/>
                </a:cubicBezTo>
                <a:cubicBezTo>
                  <a:pt x="73" y="211"/>
                  <a:pt x="73" y="210"/>
                  <a:pt x="72" y="210"/>
                </a:cubicBezTo>
                <a:cubicBezTo>
                  <a:pt x="73" y="210"/>
                  <a:pt x="73" y="210"/>
                  <a:pt x="73" y="211"/>
                </a:cubicBezTo>
                <a:cubicBezTo>
                  <a:pt x="72" y="210"/>
                  <a:pt x="72" y="211"/>
                  <a:pt x="72" y="211"/>
                </a:cubicBezTo>
                <a:cubicBezTo>
                  <a:pt x="72" y="210"/>
                  <a:pt x="72" y="209"/>
                  <a:pt x="72" y="209"/>
                </a:cubicBezTo>
                <a:cubicBezTo>
                  <a:pt x="72" y="210"/>
                  <a:pt x="71" y="210"/>
                  <a:pt x="71" y="210"/>
                </a:cubicBezTo>
                <a:cubicBezTo>
                  <a:pt x="72" y="210"/>
                  <a:pt x="71" y="209"/>
                  <a:pt x="72" y="209"/>
                </a:cubicBezTo>
                <a:cubicBezTo>
                  <a:pt x="73" y="209"/>
                  <a:pt x="72" y="207"/>
                  <a:pt x="74" y="208"/>
                </a:cubicBezTo>
                <a:cubicBezTo>
                  <a:pt x="74" y="208"/>
                  <a:pt x="74" y="207"/>
                  <a:pt x="74" y="207"/>
                </a:cubicBezTo>
                <a:close/>
                <a:moveTo>
                  <a:pt x="64" y="211"/>
                </a:moveTo>
                <a:cubicBezTo>
                  <a:pt x="66" y="211"/>
                  <a:pt x="67" y="206"/>
                  <a:pt x="68" y="207"/>
                </a:cubicBezTo>
                <a:cubicBezTo>
                  <a:pt x="68" y="206"/>
                  <a:pt x="70" y="205"/>
                  <a:pt x="69" y="204"/>
                </a:cubicBezTo>
                <a:cubicBezTo>
                  <a:pt x="68" y="206"/>
                  <a:pt x="66" y="208"/>
                  <a:pt x="64" y="211"/>
                </a:cubicBezTo>
                <a:close/>
                <a:moveTo>
                  <a:pt x="73" y="215"/>
                </a:moveTo>
                <a:cubicBezTo>
                  <a:pt x="73" y="215"/>
                  <a:pt x="74" y="214"/>
                  <a:pt x="73" y="214"/>
                </a:cubicBezTo>
                <a:cubicBezTo>
                  <a:pt x="73" y="215"/>
                  <a:pt x="72" y="214"/>
                  <a:pt x="72" y="215"/>
                </a:cubicBezTo>
                <a:cubicBezTo>
                  <a:pt x="72" y="215"/>
                  <a:pt x="71" y="215"/>
                  <a:pt x="71" y="217"/>
                </a:cubicBezTo>
                <a:cubicBezTo>
                  <a:pt x="71" y="217"/>
                  <a:pt x="71" y="217"/>
                  <a:pt x="71" y="217"/>
                </a:cubicBezTo>
                <a:cubicBezTo>
                  <a:pt x="72" y="217"/>
                  <a:pt x="73" y="215"/>
                  <a:pt x="74" y="216"/>
                </a:cubicBezTo>
                <a:cubicBezTo>
                  <a:pt x="74" y="216"/>
                  <a:pt x="74" y="215"/>
                  <a:pt x="75" y="215"/>
                </a:cubicBezTo>
                <a:cubicBezTo>
                  <a:pt x="74" y="214"/>
                  <a:pt x="74" y="214"/>
                  <a:pt x="74" y="213"/>
                </a:cubicBezTo>
                <a:cubicBezTo>
                  <a:pt x="75" y="213"/>
                  <a:pt x="75" y="212"/>
                  <a:pt x="76" y="212"/>
                </a:cubicBezTo>
                <a:cubicBezTo>
                  <a:pt x="75" y="212"/>
                  <a:pt x="76" y="211"/>
                  <a:pt x="76" y="211"/>
                </a:cubicBezTo>
                <a:cubicBezTo>
                  <a:pt x="75" y="211"/>
                  <a:pt x="74" y="213"/>
                  <a:pt x="73" y="214"/>
                </a:cubicBezTo>
                <a:cubicBezTo>
                  <a:pt x="74" y="214"/>
                  <a:pt x="74" y="215"/>
                  <a:pt x="73" y="215"/>
                </a:cubicBezTo>
                <a:close/>
                <a:moveTo>
                  <a:pt x="74" y="210"/>
                </a:moveTo>
                <a:cubicBezTo>
                  <a:pt x="74" y="210"/>
                  <a:pt x="74" y="210"/>
                  <a:pt x="74" y="210"/>
                </a:cubicBezTo>
                <a:cubicBezTo>
                  <a:pt x="75" y="211"/>
                  <a:pt x="75" y="211"/>
                  <a:pt x="75" y="211"/>
                </a:cubicBezTo>
                <a:cubicBezTo>
                  <a:pt x="75" y="210"/>
                  <a:pt x="75" y="210"/>
                  <a:pt x="75" y="210"/>
                </a:cubicBezTo>
                <a:cubicBezTo>
                  <a:pt x="75" y="210"/>
                  <a:pt x="75" y="210"/>
                  <a:pt x="75" y="210"/>
                </a:cubicBezTo>
                <a:cubicBezTo>
                  <a:pt x="75" y="210"/>
                  <a:pt x="74" y="210"/>
                  <a:pt x="74" y="210"/>
                </a:cubicBezTo>
                <a:close/>
                <a:moveTo>
                  <a:pt x="48" y="194"/>
                </a:moveTo>
                <a:cubicBezTo>
                  <a:pt x="47" y="194"/>
                  <a:pt x="49" y="193"/>
                  <a:pt x="48" y="193"/>
                </a:cubicBezTo>
                <a:cubicBezTo>
                  <a:pt x="47" y="193"/>
                  <a:pt x="47" y="195"/>
                  <a:pt x="48" y="194"/>
                </a:cubicBezTo>
                <a:close/>
                <a:moveTo>
                  <a:pt x="75" y="220"/>
                </a:moveTo>
                <a:cubicBezTo>
                  <a:pt x="76" y="219"/>
                  <a:pt x="77" y="219"/>
                  <a:pt x="77" y="217"/>
                </a:cubicBezTo>
                <a:cubicBezTo>
                  <a:pt x="76" y="218"/>
                  <a:pt x="75" y="219"/>
                  <a:pt x="75" y="220"/>
                </a:cubicBezTo>
                <a:close/>
                <a:moveTo>
                  <a:pt x="39" y="198"/>
                </a:moveTo>
                <a:cubicBezTo>
                  <a:pt x="39" y="199"/>
                  <a:pt x="39" y="198"/>
                  <a:pt x="39" y="199"/>
                </a:cubicBezTo>
                <a:cubicBezTo>
                  <a:pt x="40" y="199"/>
                  <a:pt x="40" y="198"/>
                  <a:pt x="40" y="198"/>
                </a:cubicBezTo>
                <a:cubicBezTo>
                  <a:pt x="40" y="198"/>
                  <a:pt x="39" y="198"/>
                  <a:pt x="39" y="198"/>
                </a:cubicBezTo>
                <a:close/>
                <a:moveTo>
                  <a:pt x="67" y="230"/>
                </a:moveTo>
                <a:cubicBezTo>
                  <a:pt x="68" y="230"/>
                  <a:pt x="68" y="229"/>
                  <a:pt x="67" y="229"/>
                </a:cubicBezTo>
                <a:cubicBezTo>
                  <a:pt x="67" y="229"/>
                  <a:pt x="66" y="229"/>
                  <a:pt x="67" y="230"/>
                </a:cubicBezTo>
                <a:cubicBezTo>
                  <a:pt x="67" y="230"/>
                  <a:pt x="67" y="230"/>
                  <a:pt x="67" y="230"/>
                </a:cubicBezTo>
                <a:cubicBezTo>
                  <a:pt x="68" y="230"/>
                  <a:pt x="71" y="228"/>
                  <a:pt x="70" y="227"/>
                </a:cubicBezTo>
                <a:cubicBezTo>
                  <a:pt x="70" y="228"/>
                  <a:pt x="69" y="228"/>
                  <a:pt x="68" y="228"/>
                </a:cubicBezTo>
                <a:cubicBezTo>
                  <a:pt x="68" y="228"/>
                  <a:pt x="67" y="228"/>
                  <a:pt x="68" y="227"/>
                </a:cubicBezTo>
                <a:cubicBezTo>
                  <a:pt x="67" y="228"/>
                  <a:pt x="67" y="229"/>
                  <a:pt x="68" y="229"/>
                </a:cubicBezTo>
                <a:cubicBezTo>
                  <a:pt x="68" y="229"/>
                  <a:pt x="68" y="229"/>
                  <a:pt x="68" y="230"/>
                </a:cubicBezTo>
                <a:cubicBezTo>
                  <a:pt x="68" y="229"/>
                  <a:pt x="67" y="230"/>
                  <a:pt x="67" y="230"/>
                </a:cubicBezTo>
                <a:close/>
                <a:moveTo>
                  <a:pt x="57" y="232"/>
                </a:moveTo>
                <a:cubicBezTo>
                  <a:pt x="56" y="231"/>
                  <a:pt x="57" y="233"/>
                  <a:pt x="56" y="233"/>
                </a:cubicBezTo>
                <a:cubicBezTo>
                  <a:pt x="56" y="233"/>
                  <a:pt x="57" y="233"/>
                  <a:pt x="57" y="232"/>
                </a:cubicBezTo>
                <a:cubicBezTo>
                  <a:pt x="57" y="231"/>
                  <a:pt x="60" y="229"/>
                  <a:pt x="61" y="228"/>
                </a:cubicBezTo>
                <a:cubicBezTo>
                  <a:pt x="60" y="228"/>
                  <a:pt x="60" y="227"/>
                  <a:pt x="60" y="227"/>
                </a:cubicBezTo>
                <a:cubicBezTo>
                  <a:pt x="61" y="227"/>
                  <a:pt x="62" y="226"/>
                  <a:pt x="62" y="226"/>
                </a:cubicBezTo>
                <a:cubicBezTo>
                  <a:pt x="61" y="226"/>
                  <a:pt x="61" y="226"/>
                  <a:pt x="60" y="226"/>
                </a:cubicBezTo>
                <a:cubicBezTo>
                  <a:pt x="61" y="226"/>
                  <a:pt x="61" y="227"/>
                  <a:pt x="61" y="227"/>
                </a:cubicBezTo>
                <a:cubicBezTo>
                  <a:pt x="59" y="228"/>
                  <a:pt x="58" y="230"/>
                  <a:pt x="57" y="232"/>
                </a:cubicBezTo>
                <a:close/>
                <a:moveTo>
                  <a:pt x="66" y="232"/>
                </a:moveTo>
                <a:cubicBezTo>
                  <a:pt x="67" y="232"/>
                  <a:pt x="65" y="232"/>
                  <a:pt x="65" y="231"/>
                </a:cubicBezTo>
                <a:cubicBezTo>
                  <a:pt x="66" y="232"/>
                  <a:pt x="64" y="232"/>
                  <a:pt x="64" y="233"/>
                </a:cubicBezTo>
                <a:cubicBezTo>
                  <a:pt x="65" y="233"/>
                  <a:pt x="65" y="233"/>
                  <a:pt x="66" y="233"/>
                </a:cubicBezTo>
                <a:cubicBezTo>
                  <a:pt x="65" y="232"/>
                  <a:pt x="65" y="233"/>
                  <a:pt x="65" y="233"/>
                </a:cubicBezTo>
                <a:cubicBezTo>
                  <a:pt x="65" y="232"/>
                  <a:pt x="65" y="232"/>
                  <a:pt x="66" y="232"/>
                </a:cubicBezTo>
                <a:cubicBezTo>
                  <a:pt x="66" y="232"/>
                  <a:pt x="66" y="232"/>
                  <a:pt x="66" y="233"/>
                </a:cubicBezTo>
                <a:cubicBezTo>
                  <a:pt x="67" y="232"/>
                  <a:pt x="68" y="232"/>
                  <a:pt x="67" y="231"/>
                </a:cubicBezTo>
                <a:cubicBezTo>
                  <a:pt x="67" y="231"/>
                  <a:pt x="67" y="232"/>
                  <a:pt x="66" y="232"/>
                </a:cubicBezTo>
                <a:close/>
                <a:moveTo>
                  <a:pt x="50" y="233"/>
                </a:moveTo>
                <a:cubicBezTo>
                  <a:pt x="50" y="232"/>
                  <a:pt x="50" y="232"/>
                  <a:pt x="50" y="232"/>
                </a:cubicBezTo>
                <a:cubicBezTo>
                  <a:pt x="49" y="233"/>
                  <a:pt x="49" y="233"/>
                  <a:pt x="49" y="233"/>
                </a:cubicBezTo>
                <a:cubicBezTo>
                  <a:pt x="49" y="233"/>
                  <a:pt x="49" y="233"/>
                  <a:pt x="49" y="233"/>
                </a:cubicBezTo>
                <a:cubicBezTo>
                  <a:pt x="48" y="233"/>
                  <a:pt x="48" y="234"/>
                  <a:pt x="47" y="235"/>
                </a:cubicBezTo>
                <a:cubicBezTo>
                  <a:pt x="48" y="233"/>
                  <a:pt x="49" y="231"/>
                  <a:pt x="50" y="229"/>
                </a:cubicBezTo>
                <a:cubicBezTo>
                  <a:pt x="52" y="228"/>
                  <a:pt x="53" y="226"/>
                  <a:pt x="55" y="224"/>
                </a:cubicBezTo>
                <a:cubicBezTo>
                  <a:pt x="55" y="225"/>
                  <a:pt x="54" y="226"/>
                  <a:pt x="53" y="227"/>
                </a:cubicBezTo>
                <a:cubicBezTo>
                  <a:pt x="52" y="228"/>
                  <a:pt x="53" y="228"/>
                  <a:pt x="52" y="229"/>
                </a:cubicBezTo>
                <a:cubicBezTo>
                  <a:pt x="52" y="229"/>
                  <a:pt x="52" y="230"/>
                  <a:pt x="52" y="229"/>
                </a:cubicBezTo>
                <a:cubicBezTo>
                  <a:pt x="52" y="231"/>
                  <a:pt x="50" y="232"/>
                  <a:pt x="50" y="233"/>
                </a:cubicBezTo>
                <a:close/>
                <a:moveTo>
                  <a:pt x="51" y="231"/>
                </a:moveTo>
                <a:cubicBezTo>
                  <a:pt x="51" y="231"/>
                  <a:pt x="50" y="231"/>
                  <a:pt x="50" y="231"/>
                </a:cubicBezTo>
                <a:cubicBezTo>
                  <a:pt x="50" y="232"/>
                  <a:pt x="50" y="232"/>
                  <a:pt x="51" y="231"/>
                </a:cubicBezTo>
                <a:close/>
                <a:moveTo>
                  <a:pt x="47" y="227"/>
                </a:moveTo>
                <a:cubicBezTo>
                  <a:pt x="47" y="226"/>
                  <a:pt x="48" y="225"/>
                  <a:pt x="48" y="225"/>
                </a:cubicBezTo>
                <a:cubicBezTo>
                  <a:pt x="47" y="225"/>
                  <a:pt x="47" y="225"/>
                  <a:pt x="47" y="225"/>
                </a:cubicBezTo>
                <a:cubicBezTo>
                  <a:pt x="48" y="226"/>
                  <a:pt x="46" y="226"/>
                  <a:pt x="47" y="227"/>
                </a:cubicBezTo>
                <a:close/>
                <a:moveTo>
                  <a:pt x="64" y="239"/>
                </a:moveTo>
                <a:cubicBezTo>
                  <a:pt x="64" y="238"/>
                  <a:pt x="65" y="238"/>
                  <a:pt x="64" y="238"/>
                </a:cubicBezTo>
                <a:cubicBezTo>
                  <a:pt x="64" y="238"/>
                  <a:pt x="64" y="238"/>
                  <a:pt x="64" y="238"/>
                </a:cubicBezTo>
                <a:cubicBezTo>
                  <a:pt x="65" y="238"/>
                  <a:pt x="63" y="239"/>
                  <a:pt x="64" y="239"/>
                </a:cubicBezTo>
                <a:close/>
                <a:moveTo>
                  <a:pt x="54" y="231"/>
                </a:moveTo>
                <a:cubicBezTo>
                  <a:pt x="53" y="232"/>
                  <a:pt x="53" y="232"/>
                  <a:pt x="53" y="232"/>
                </a:cubicBezTo>
                <a:cubicBezTo>
                  <a:pt x="53" y="231"/>
                  <a:pt x="53" y="231"/>
                  <a:pt x="53" y="231"/>
                </a:cubicBezTo>
                <a:cubicBezTo>
                  <a:pt x="53" y="231"/>
                  <a:pt x="52" y="231"/>
                  <a:pt x="52" y="231"/>
                </a:cubicBezTo>
                <a:cubicBezTo>
                  <a:pt x="52" y="232"/>
                  <a:pt x="53" y="232"/>
                  <a:pt x="52" y="232"/>
                </a:cubicBezTo>
                <a:cubicBezTo>
                  <a:pt x="51" y="232"/>
                  <a:pt x="51" y="234"/>
                  <a:pt x="50" y="235"/>
                </a:cubicBezTo>
                <a:cubicBezTo>
                  <a:pt x="50" y="235"/>
                  <a:pt x="51" y="236"/>
                  <a:pt x="51" y="235"/>
                </a:cubicBezTo>
                <a:cubicBezTo>
                  <a:pt x="52" y="235"/>
                  <a:pt x="50" y="235"/>
                  <a:pt x="51" y="235"/>
                </a:cubicBezTo>
                <a:cubicBezTo>
                  <a:pt x="51" y="235"/>
                  <a:pt x="52" y="235"/>
                  <a:pt x="52" y="234"/>
                </a:cubicBezTo>
                <a:cubicBezTo>
                  <a:pt x="51" y="234"/>
                  <a:pt x="51" y="234"/>
                  <a:pt x="51" y="233"/>
                </a:cubicBezTo>
                <a:cubicBezTo>
                  <a:pt x="52" y="233"/>
                  <a:pt x="52" y="232"/>
                  <a:pt x="53" y="232"/>
                </a:cubicBezTo>
                <a:cubicBezTo>
                  <a:pt x="53" y="232"/>
                  <a:pt x="53" y="233"/>
                  <a:pt x="53" y="233"/>
                </a:cubicBezTo>
                <a:cubicBezTo>
                  <a:pt x="54" y="232"/>
                  <a:pt x="54" y="231"/>
                  <a:pt x="53" y="231"/>
                </a:cubicBezTo>
                <a:cubicBezTo>
                  <a:pt x="53" y="231"/>
                  <a:pt x="54" y="231"/>
                  <a:pt x="54" y="231"/>
                </a:cubicBezTo>
                <a:close/>
                <a:moveTo>
                  <a:pt x="53" y="236"/>
                </a:moveTo>
                <a:cubicBezTo>
                  <a:pt x="54" y="237"/>
                  <a:pt x="51" y="238"/>
                  <a:pt x="52" y="239"/>
                </a:cubicBezTo>
                <a:cubicBezTo>
                  <a:pt x="53" y="237"/>
                  <a:pt x="55" y="235"/>
                  <a:pt x="56" y="233"/>
                </a:cubicBezTo>
                <a:cubicBezTo>
                  <a:pt x="55" y="234"/>
                  <a:pt x="55" y="235"/>
                  <a:pt x="54" y="235"/>
                </a:cubicBezTo>
                <a:cubicBezTo>
                  <a:pt x="54" y="236"/>
                  <a:pt x="54" y="236"/>
                  <a:pt x="54" y="235"/>
                </a:cubicBezTo>
                <a:cubicBezTo>
                  <a:pt x="54" y="236"/>
                  <a:pt x="53" y="237"/>
                  <a:pt x="53" y="236"/>
                </a:cubicBezTo>
                <a:close/>
                <a:moveTo>
                  <a:pt x="59" y="240"/>
                </a:moveTo>
                <a:cubicBezTo>
                  <a:pt x="59" y="240"/>
                  <a:pt x="60" y="240"/>
                  <a:pt x="60" y="240"/>
                </a:cubicBezTo>
                <a:cubicBezTo>
                  <a:pt x="60" y="239"/>
                  <a:pt x="60" y="240"/>
                  <a:pt x="59" y="239"/>
                </a:cubicBezTo>
                <a:cubicBezTo>
                  <a:pt x="60" y="239"/>
                  <a:pt x="59" y="239"/>
                  <a:pt x="59" y="239"/>
                </a:cubicBezTo>
                <a:cubicBezTo>
                  <a:pt x="60" y="240"/>
                  <a:pt x="59" y="240"/>
                  <a:pt x="59" y="240"/>
                </a:cubicBezTo>
                <a:close/>
                <a:moveTo>
                  <a:pt x="46" y="234"/>
                </a:moveTo>
                <a:cubicBezTo>
                  <a:pt x="47" y="234"/>
                  <a:pt x="47" y="233"/>
                  <a:pt x="47" y="233"/>
                </a:cubicBezTo>
                <a:cubicBezTo>
                  <a:pt x="46" y="234"/>
                  <a:pt x="46" y="232"/>
                  <a:pt x="46" y="233"/>
                </a:cubicBezTo>
                <a:cubicBezTo>
                  <a:pt x="46" y="233"/>
                  <a:pt x="46" y="233"/>
                  <a:pt x="46" y="233"/>
                </a:cubicBezTo>
                <a:cubicBezTo>
                  <a:pt x="46" y="233"/>
                  <a:pt x="46" y="234"/>
                  <a:pt x="46" y="234"/>
                </a:cubicBezTo>
                <a:close/>
                <a:moveTo>
                  <a:pt x="48" y="236"/>
                </a:moveTo>
                <a:cubicBezTo>
                  <a:pt x="48" y="237"/>
                  <a:pt x="49" y="237"/>
                  <a:pt x="49" y="238"/>
                </a:cubicBezTo>
                <a:cubicBezTo>
                  <a:pt x="49" y="237"/>
                  <a:pt x="51" y="237"/>
                  <a:pt x="51" y="236"/>
                </a:cubicBezTo>
                <a:cubicBezTo>
                  <a:pt x="50" y="236"/>
                  <a:pt x="50" y="236"/>
                  <a:pt x="49" y="237"/>
                </a:cubicBezTo>
                <a:cubicBezTo>
                  <a:pt x="49" y="236"/>
                  <a:pt x="50" y="236"/>
                  <a:pt x="49" y="235"/>
                </a:cubicBezTo>
                <a:cubicBezTo>
                  <a:pt x="49" y="236"/>
                  <a:pt x="49" y="236"/>
                  <a:pt x="48" y="236"/>
                </a:cubicBezTo>
                <a:close/>
                <a:moveTo>
                  <a:pt x="24" y="224"/>
                </a:moveTo>
                <a:cubicBezTo>
                  <a:pt x="24" y="223"/>
                  <a:pt x="24" y="224"/>
                  <a:pt x="25" y="223"/>
                </a:cubicBezTo>
                <a:cubicBezTo>
                  <a:pt x="24" y="223"/>
                  <a:pt x="24" y="223"/>
                  <a:pt x="23" y="223"/>
                </a:cubicBezTo>
                <a:cubicBezTo>
                  <a:pt x="24" y="224"/>
                  <a:pt x="24" y="223"/>
                  <a:pt x="24" y="224"/>
                </a:cubicBezTo>
                <a:cubicBezTo>
                  <a:pt x="24" y="224"/>
                  <a:pt x="24" y="224"/>
                  <a:pt x="24" y="224"/>
                </a:cubicBezTo>
                <a:close/>
                <a:moveTo>
                  <a:pt x="17" y="230"/>
                </a:moveTo>
                <a:cubicBezTo>
                  <a:pt x="18" y="228"/>
                  <a:pt x="19" y="228"/>
                  <a:pt x="19" y="227"/>
                </a:cubicBezTo>
                <a:cubicBezTo>
                  <a:pt x="19" y="227"/>
                  <a:pt x="16" y="229"/>
                  <a:pt x="17" y="230"/>
                </a:cubicBezTo>
                <a:close/>
                <a:moveTo>
                  <a:pt x="45" y="246"/>
                </a:moveTo>
                <a:cubicBezTo>
                  <a:pt x="45" y="246"/>
                  <a:pt x="46" y="247"/>
                  <a:pt x="46" y="247"/>
                </a:cubicBezTo>
                <a:cubicBezTo>
                  <a:pt x="45" y="247"/>
                  <a:pt x="45" y="248"/>
                  <a:pt x="45" y="248"/>
                </a:cubicBezTo>
                <a:cubicBezTo>
                  <a:pt x="46" y="248"/>
                  <a:pt x="46" y="247"/>
                  <a:pt x="47" y="247"/>
                </a:cubicBezTo>
                <a:cubicBezTo>
                  <a:pt x="47" y="247"/>
                  <a:pt x="47" y="247"/>
                  <a:pt x="47" y="247"/>
                </a:cubicBezTo>
                <a:cubicBezTo>
                  <a:pt x="46" y="247"/>
                  <a:pt x="46" y="245"/>
                  <a:pt x="45" y="246"/>
                </a:cubicBezTo>
                <a:close/>
                <a:moveTo>
                  <a:pt x="19" y="231"/>
                </a:moveTo>
                <a:cubicBezTo>
                  <a:pt x="19" y="231"/>
                  <a:pt x="18" y="231"/>
                  <a:pt x="18" y="231"/>
                </a:cubicBezTo>
                <a:cubicBezTo>
                  <a:pt x="19" y="232"/>
                  <a:pt x="19" y="230"/>
                  <a:pt x="18" y="230"/>
                </a:cubicBezTo>
                <a:cubicBezTo>
                  <a:pt x="18" y="231"/>
                  <a:pt x="19" y="230"/>
                  <a:pt x="19" y="231"/>
                </a:cubicBezTo>
                <a:close/>
                <a:moveTo>
                  <a:pt x="18" y="232"/>
                </a:moveTo>
                <a:cubicBezTo>
                  <a:pt x="18" y="234"/>
                  <a:pt x="17" y="234"/>
                  <a:pt x="17" y="235"/>
                </a:cubicBezTo>
                <a:cubicBezTo>
                  <a:pt x="17" y="235"/>
                  <a:pt x="17" y="234"/>
                  <a:pt x="18" y="234"/>
                </a:cubicBezTo>
                <a:cubicBezTo>
                  <a:pt x="18" y="233"/>
                  <a:pt x="19" y="232"/>
                  <a:pt x="18" y="232"/>
                </a:cubicBezTo>
                <a:cubicBezTo>
                  <a:pt x="17" y="232"/>
                  <a:pt x="18" y="233"/>
                  <a:pt x="18" y="232"/>
                </a:cubicBezTo>
                <a:close/>
                <a:moveTo>
                  <a:pt x="4" y="256"/>
                </a:moveTo>
                <a:cubicBezTo>
                  <a:pt x="5" y="255"/>
                  <a:pt x="5" y="254"/>
                  <a:pt x="6" y="253"/>
                </a:cubicBezTo>
                <a:cubicBezTo>
                  <a:pt x="5" y="254"/>
                  <a:pt x="4" y="255"/>
                  <a:pt x="4" y="256"/>
                </a:cubicBezTo>
                <a:close/>
                <a:moveTo>
                  <a:pt x="5" y="258"/>
                </a:moveTo>
                <a:cubicBezTo>
                  <a:pt x="6" y="257"/>
                  <a:pt x="6" y="258"/>
                  <a:pt x="6" y="257"/>
                </a:cubicBezTo>
                <a:cubicBezTo>
                  <a:pt x="6" y="257"/>
                  <a:pt x="6" y="256"/>
                  <a:pt x="6" y="257"/>
                </a:cubicBezTo>
                <a:cubicBezTo>
                  <a:pt x="6" y="257"/>
                  <a:pt x="6" y="257"/>
                  <a:pt x="6" y="257"/>
                </a:cubicBezTo>
                <a:cubicBezTo>
                  <a:pt x="5" y="257"/>
                  <a:pt x="5" y="257"/>
                  <a:pt x="5" y="258"/>
                </a:cubicBezTo>
                <a:close/>
                <a:moveTo>
                  <a:pt x="810" y="264"/>
                </a:moveTo>
                <a:cubicBezTo>
                  <a:pt x="810" y="263"/>
                  <a:pt x="808" y="261"/>
                  <a:pt x="809" y="261"/>
                </a:cubicBezTo>
                <a:cubicBezTo>
                  <a:pt x="810" y="263"/>
                  <a:pt x="809" y="259"/>
                  <a:pt x="809" y="258"/>
                </a:cubicBezTo>
                <a:cubicBezTo>
                  <a:pt x="810" y="258"/>
                  <a:pt x="811" y="261"/>
                  <a:pt x="811" y="261"/>
                </a:cubicBezTo>
                <a:cubicBezTo>
                  <a:pt x="809" y="256"/>
                  <a:pt x="809" y="255"/>
                  <a:pt x="807" y="251"/>
                </a:cubicBezTo>
                <a:cubicBezTo>
                  <a:pt x="808" y="254"/>
                  <a:pt x="807" y="252"/>
                  <a:pt x="806" y="253"/>
                </a:cubicBezTo>
                <a:cubicBezTo>
                  <a:pt x="806" y="253"/>
                  <a:pt x="807" y="260"/>
                  <a:pt x="805" y="261"/>
                </a:cubicBezTo>
                <a:cubicBezTo>
                  <a:pt x="805" y="261"/>
                  <a:pt x="804" y="259"/>
                  <a:pt x="804" y="259"/>
                </a:cubicBezTo>
                <a:cubicBezTo>
                  <a:pt x="803" y="261"/>
                  <a:pt x="804" y="266"/>
                  <a:pt x="801" y="262"/>
                </a:cubicBezTo>
                <a:cubicBezTo>
                  <a:pt x="805" y="271"/>
                  <a:pt x="805" y="267"/>
                  <a:pt x="806" y="266"/>
                </a:cubicBezTo>
                <a:cubicBezTo>
                  <a:pt x="806" y="266"/>
                  <a:pt x="810" y="269"/>
                  <a:pt x="808" y="265"/>
                </a:cubicBezTo>
                <a:cubicBezTo>
                  <a:pt x="809" y="266"/>
                  <a:pt x="810" y="269"/>
                  <a:pt x="810" y="268"/>
                </a:cubicBezTo>
                <a:cubicBezTo>
                  <a:pt x="811" y="267"/>
                  <a:pt x="808" y="263"/>
                  <a:pt x="810" y="264"/>
                </a:cubicBezTo>
                <a:close/>
                <a:moveTo>
                  <a:pt x="440" y="4"/>
                </a:moveTo>
                <a:cubicBezTo>
                  <a:pt x="437" y="3"/>
                  <a:pt x="437" y="4"/>
                  <a:pt x="434" y="4"/>
                </a:cubicBezTo>
                <a:cubicBezTo>
                  <a:pt x="434" y="3"/>
                  <a:pt x="433" y="3"/>
                  <a:pt x="433" y="3"/>
                </a:cubicBezTo>
                <a:cubicBezTo>
                  <a:pt x="435" y="3"/>
                  <a:pt x="437" y="3"/>
                  <a:pt x="438" y="2"/>
                </a:cubicBezTo>
                <a:cubicBezTo>
                  <a:pt x="434" y="2"/>
                  <a:pt x="429" y="3"/>
                  <a:pt x="425" y="3"/>
                </a:cubicBezTo>
                <a:cubicBezTo>
                  <a:pt x="428" y="3"/>
                  <a:pt x="433" y="4"/>
                  <a:pt x="437" y="4"/>
                </a:cubicBezTo>
                <a:cubicBezTo>
                  <a:pt x="436" y="4"/>
                  <a:pt x="434" y="4"/>
                  <a:pt x="434" y="4"/>
                </a:cubicBezTo>
                <a:cubicBezTo>
                  <a:pt x="439" y="4"/>
                  <a:pt x="441" y="4"/>
                  <a:pt x="443" y="5"/>
                </a:cubicBezTo>
                <a:cubicBezTo>
                  <a:pt x="442" y="4"/>
                  <a:pt x="446" y="5"/>
                  <a:pt x="446" y="5"/>
                </a:cubicBezTo>
                <a:cubicBezTo>
                  <a:pt x="444" y="4"/>
                  <a:pt x="444" y="5"/>
                  <a:pt x="440" y="4"/>
                </a:cubicBezTo>
                <a:close/>
                <a:moveTo>
                  <a:pt x="399" y="5"/>
                </a:moveTo>
                <a:cubicBezTo>
                  <a:pt x="398" y="4"/>
                  <a:pt x="401" y="4"/>
                  <a:pt x="398" y="4"/>
                </a:cubicBezTo>
                <a:cubicBezTo>
                  <a:pt x="393" y="5"/>
                  <a:pt x="386" y="4"/>
                  <a:pt x="382" y="5"/>
                </a:cubicBezTo>
                <a:cubicBezTo>
                  <a:pt x="385" y="5"/>
                  <a:pt x="389" y="5"/>
                  <a:pt x="390" y="6"/>
                </a:cubicBezTo>
                <a:cubicBezTo>
                  <a:pt x="395" y="5"/>
                  <a:pt x="398" y="6"/>
                  <a:pt x="400" y="5"/>
                </a:cubicBezTo>
                <a:lnTo>
                  <a:pt x="399" y="5"/>
                </a:lnTo>
                <a:close/>
                <a:moveTo>
                  <a:pt x="142" y="101"/>
                </a:moveTo>
                <a:cubicBezTo>
                  <a:pt x="142" y="102"/>
                  <a:pt x="141" y="103"/>
                  <a:pt x="143" y="102"/>
                </a:cubicBezTo>
                <a:cubicBezTo>
                  <a:pt x="147" y="98"/>
                  <a:pt x="152" y="95"/>
                  <a:pt x="156" y="91"/>
                </a:cubicBezTo>
                <a:cubicBezTo>
                  <a:pt x="154" y="92"/>
                  <a:pt x="153" y="93"/>
                  <a:pt x="152" y="94"/>
                </a:cubicBezTo>
                <a:cubicBezTo>
                  <a:pt x="153" y="93"/>
                  <a:pt x="154" y="92"/>
                  <a:pt x="154" y="91"/>
                </a:cubicBezTo>
                <a:cubicBezTo>
                  <a:pt x="149" y="95"/>
                  <a:pt x="141" y="101"/>
                  <a:pt x="134" y="107"/>
                </a:cubicBezTo>
                <a:cubicBezTo>
                  <a:pt x="135" y="107"/>
                  <a:pt x="140" y="103"/>
                  <a:pt x="142" y="101"/>
                </a:cubicBezTo>
                <a:close/>
                <a:moveTo>
                  <a:pt x="84" y="158"/>
                </a:moveTo>
                <a:cubicBezTo>
                  <a:pt x="84" y="159"/>
                  <a:pt x="84" y="160"/>
                  <a:pt x="83" y="160"/>
                </a:cubicBezTo>
                <a:cubicBezTo>
                  <a:pt x="83" y="161"/>
                  <a:pt x="83" y="162"/>
                  <a:pt x="84" y="161"/>
                </a:cubicBezTo>
                <a:cubicBezTo>
                  <a:pt x="84" y="161"/>
                  <a:pt x="84" y="161"/>
                  <a:pt x="84" y="161"/>
                </a:cubicBezTo>
                <a:cubicBezTo>
                  <a:pt x="84" y="160"/>
                  <a:pt x="84" y="160"/>
                  <a:pt x="84" y="160"/>
                </a:cubicBezTo>
                <a:cubicBezTo>
                  <a:pt x="85" y="160"/>
                  <a:pt x="84" y="161"/>
                  <a:pt x="85" y="161"/>
                </a:cubicBezTo>
                <a:cubicBezTo>
                  <a:pt x="85" y="160"/>
                  <a:pt x="86" y="160"/>
                  <a:pt x="85" y="160"/>
                </a:cubicBezTo>
                <a:cubicBezTo>
                  <a:pt x="85" y="160"/>
                  <a:pt x="85" y="160"/>
                  <a:pt x="85" y="160"/>
                </a:cubicBezTo>
                <a:cubicBezTo>
                  <a:pt x="85" y="160"/>
                  <a:pt x="85" y="159"/>
                  <a:pt x="85" y="159"/>
                </a:cubicBezTo>
                <a:cubicBezTo>
                  <a:pt x="85" y="159"/>
                  <a:pt x="86" y="159"/>
                  <a:pt x="87" y="158"/>
                </a:cubicBezTo>
                <a:cubicBezTo>
                  <a:pt x="85" y="159"/>
                  <a:pt x="86" y="157"/>
                  <a:pt x="84" y="158"/>
                </a:cubicBezTo>
                <a:close/>
                <a:moveTo>
                  <a:pt x="103" y="180"/>
                </a:moveTo>
                <a:cubicBezTo>
                  <a:pt x="102" y="180"/>
                  <a:pt x="102" y="181"/>
                  <a:pt x="102" y="181"/>
                </a:cubicBezTo>
                <a:cubicBezTo>
                  <a:pt x="102" y="181"/>
                  <a:pt x="103" y="181"/>
                  <a:pt x="103" y="181"/>
                </a:cubicBezTo>
                <a:cubicBezTo>
                  <a:pt x="103" y="181"/>
                  <a:pt x="102" y="181"/>
                  <a:pt x="103" y="182"/>
                </a:cubicBezTo>
                <a:cubicBezTo>
                  <a:pt x="103" y="182"/>
                  <a:pt x="103" y="181"/>
                  <a:pt x="104" y="181"/>
                </a:cubicBezTo>
                <a:cubicBezTo>
                  <a:pt x="103" y="182"/>
                  <a:pt x="103" y="182"/>
                  <a:pt x="103" y="183"/>
                </a:cubicBezTo>
                <a:cubicBezTo>
                  <a:pt x="103" y="182"/>
                  <a:pt x="104" y="182"/>
                  <a:pt x="104" y="181"/>
                </a:cubicBezTo>
                <a:cubicBezTo>
                  <a:pt x="103" y="182"/>
                  <a:pt x="104" y="180"/>
                  <a:pt x="103" y="180"/>
                </a:cubicBezTo>
                <a:close/>
                <a:moveTo>
                  <a:pt x="77" y="160"/>
                </a:moveTo>
                <a:cubicBezTo>
                  <a:pt x="79" y="161"/>
                  <a:pt x="79" y="158"/>
                  <a:pt x="80" y="158"/>
                </a:cubicBezTo>
                <a:cubicBezTo>
                  <a:pt x="80" y="157"/>
                  <a:pt x="80" y="157"/>
                  <a:pt x="80" y="157"/>
                </a:cubicBezTo>
                <a:cubicBezTo>
                  <a:pt x="79" y="157"/>
                  <a:pt x="78" y="159"/>
                  <a:pt x="77" y="160"/>
                </a:cubicBezTo>
                <a:close/>
                <a:moveTo>
                  <a:pt x="81" y="163"/>
                </a:moveTo>
                <a:cubicBezTo>
                  <a:pt x="81" y="163"/>
                  <a:pt x="81" y="164"/>
                  <a:pt x="81" y="164"/>
                </a:cubicBezTo>
                <a:cubicBezTo>
                  <a:pt x="81" y="164"/>
                  <a:pt x="80" y="165"/>
                  <a:pt x="80" y="165"/>
                </a:cubicBezTo>
                <a:cubicBezTo>
                  <a:pt x="82" y="164"/>
                  <a:pt x="83" y="163"/>
                  <a:pt x="83" y="162"/>
                </a:cubicBezTo>
                <a:cubicBezTo>
                  <a:pt x="83" y="161"/>
                  <a:pt x="83" y="161"/>
                  <a:pt x="82" y="161"/>
                </a:cubicBezTo>
                <a:cubicBezTo>
                  <a:pt x="81" y="161"/>
                  <a:pt x="82" y="163"/>
                  <a:pt x="81" y="163"/>
                </a:cubicBezTo>
                <a:close/>
                <a:moveTo>
                  <a:pt x="95" y="192"/>
                </a:moveTo>
                <a:cubicBezTo>
                  <a:pt x="95" y="192"/>
                  <a:pt x="95" y="192"/>
                  <a:pt x="94" y="192"/>
                </a:cubicBezTo>
                <a:cubicBezTo>
                  <a:pt x="94" y="192"/>
                  <a:pt x="94" y="193"/>
                  <a:pt x="94" y="193"/>
                </a:cubicBezTo>
                <a:cubicBezTo>
                  <a:pt x="93" y="193"/>
                  <a:pt x="93" y="194"/>
                  <a:pt x="94" y="194"/>
                </a:cubicBezTo>
                <a:cubicBezTo>
                  <a:pt x="93" y="194"/>
                  <a:pt x="91" y="196"/>
                  <a:pt x="91" y="197"/>
                </a:cubicBezTo>
                <a:cubicBezTo>
                  <a:pt x="91" y="197"/>
                  <a:pt x="91" y="197"/>
                  <a:pt x="91" y="197"/>
                </a:cubicBezTo>
                <a:cubicBezTo>
                  <a:pt x="91" y="198"/>
                  <a:pt x="90" y="198"/>
                  <a:pt x="90" y="199"/>
                </a:cubicBezTo>
                <a:cubicBezTo>
                  <a:pt x="91" y="197"/>
                  <a:pt x="92" y="197"/>
                  <a:pt x="93" y="197"/>
                </a:cubicBezTo>
                <a:cubicBezTo>
                  <a:pt x="93" y="197"/>
                  <a:pt x="93" y="197"/>
                  <a:pt x="93" y="196"/>
                </a:cubicBezTo>
                <a:cubicBezTo>
                  <a:pt x="93" y="196"/>
                  <a:pt x="94" y="195"/>
                  <a:pt x="94" y="195"/>
                </a:cubicBezTo>
                <a:cubicBezTo>
                  <a:pt x="94" y="195"/>
                  <a:pt x="94" y="195"/>
                  <a:pt x="94" y="196"/>
                </a:cubicBezTo>
                <a:cubicBezTo>
                  <a:pt x="95" y="194"/>
                  <a:pt x="95" y="192"/>
                  <a:pt x="96" y="193"/>
                </a:cubicBezTo>
                <a:cubicBezTo>
                  <a:pt x="96" y="193"/>
                  <a:pt x="96" y="193"/>
                  <a:pt x="96" y="193"/>
                </a:cubicBezTo>
                <a:cubicBezTo>
                  <a:pt x="97" y="193"/>
                  <a:pt x="97" y="193"/>
                  <a:pt x="97" y="192"/>
                </a:cubicBezTo>
                <a:cubicBezTo>
                  <a:pt x="96" y="193"/>
                  <a:pt x="97" y="192"/>
                  <a:pt x="96" y="192"/>
                </a:cubicBezTo>
                <a:cubicBezTo>
                  <a:pt x="96" y="193"/>
                  <a:pt x="96" y="192"/>
                  <a:pt x="95" y="192"/>
                </a:cubicBezTo>
                <a:close/>
                <a:moveTo>
                  <a:pt x="65" y="175"/>
                </a:moveTo>
                <a:cubicBezTo>
                  <a:pt x="64" y="175"/>
                  <a:pt x="64" y="175"/>
                  <a:pt x="63" y="175"/>
                </a:cubicBezTo>
                <a:cubicBezTo>
                  <a:pt x="63" y="175"/>
                  <a:pt x="63" y="175"/>
                  <a:pt x="63" y="176"/>
                </a:cubicBezTo>
                <a:cubicBezTo>
                  <a:pt x="64" y="176"/>
                  <a:pt x="64" y="176"/>
                  <a:pt x="64" y="177"/>
                </a:cubicBezTo>
                <a:cubicBezTo>
                  <a:pt x="65" y="175"/>
                  <a:pt x="66" y="175"/>
                  <a:pt x="67" y="173"/>
                </a:cubicBezTo>
                <a:cubicBezTo>
                  <a:pt x="65" y="173"/>
                  <a:pt x="66" y="174"/>
                  <a:pt x="65" y="175"/>
                </a:cubicBezTo>
                <a:close/>
                <a:moveTo>
                  <a:pt x="45" y="240"/>
                </a:moveTo>
                <a:cubicBezTo>
                  <a:pt x="46" y="241"/>
                  <a:pt x="46" y="241"/>
                  <a:pt x="46" y="241"/>
                </a:cubicBezTo>
                <a:cubicBezTo>
                  <a:pt x="45" y="241"/>
                  <a:pt x="45" y="242"/>
                  <a:pt x="44" y="243"/>
                </a:cubicBezTo>
                <a:cubicBezTo>
                  <a:pt x="44" y="243"/>
                  <a:pt x="43" y="243"/>
                  <a:pt x="43" y="243"/>
                </a:cubicBezTo>
                <a:cubicBezTo>
                  <a:pt x="43" y="244"/>
                  <a:pt x="43" y="244"/>
                  <a:pt x="42" y="245"/>
                </a:cubicBezTo>
                <a:cubicBezTo>
                  <a:pt x="43" y="245"/>
                  <a:pt x="43" y="245"/>
                  <a:pt x="44" y="244"/>
                </a:cubicBezTo>
                <a:cubicBezTo>
                  <a:pt x="44" y="244"/>
                  <a:pt x="44" y="244"/>
                  <a:pt x="44" y="244"/>
                </a:cubicBezTo>
                <a:cubicBezTo>
                  <a:pt x="44" y="244"/>
                  <a:pt x="45" y="243"/>
                  <a:pt x="45" y="244"/>
                </a:cubicBezTo>
                <a:cubicBezTo>
                  <a:pt x="45" y="241"/>
                  <a:pt x="47" y="241"/>
                  <a:pt x="48" y="239"/>
                </a:cubicBezTo>
                <a:cubicBezTo>
                  <a:pt x="47" y="238"/>
                  <a:pt x="48" y="238"/>
                  <a:pt x="48" y="237"/>
                </a:cubicBezTo>
                <a:cubicBezTo>
                  <a:pt x="47" y="238"/>
                  <a:pt x="47" y="240"/>
                  <a:pt x="45" y="240"/>
                </a:cubicBezTo>
                <a:close/>
                <a:moveTo>
                  <a:pt x="820" y="180"/>
                </a:moveTo>
                <a:cubicBezTo>
                  <a:pt x="820" y="181"/>
                  <a:pt x="820" y="181"/>
                  <a:pt x="820" y="181"/>
                </a:cubicBezTo>
                <a:cubicBezTo>
                  <a:pt x="821" y="181"/>
                  <a:pt x="820" y="180"/>
                  <a:pt x="820" y="180"/>
                </a:cubicBezTo>
                <a:close/>
                <a:moveTo>
                  <a:pt x="866" y="171"/>
                </a:moveTo>
                <a:cubicBezTo>
                  <a:pt x="865" y="171"/>
                  <a:pt x="865" y="172"/>
                  <a:pt x="865" y="172"/>
                </a:cubicBezTo>
                <a:cubicBezTo>
                  <a:pt x="865" y="172"/>
                  <a:pt x="866" y="172"/>
                  <a:pt x="866" y="171"/>
                </a:cubicBezTo>
                <a:close/>
                <a:moveTo>
                  <a:pt x="867" y="170"/>
                </a:moveTo>
                <a:cubicBezTo>
                  <a:pt x="867" y="170"/>
                  <a:pt x="866" y="171"/>
                  <a:pt x="866" y="171"/>
                </a:cubicBezTo>
                <a:cubicBezTo>
                  <a:pt x="867" y="171"/>
                  <a:pt x="867" y="170"/>
                  <a:pt x="867" y="170"/>
                </a:cubicBezTo>
                <a:close/>
                <a:moveTo>
                  <a:pt x="861" y="164"/>
                </a:moveTo>
                <a:cubicBezTo>
                  <a:pt x="861" y="164"/>
                  <a:pt x="861" y="165"/>
                  <a:pt x="861" y="165"/>
                </a:cubicBezTo>
                <a:cubicBezTo>
                  <a:pt x="861" y="164"/>
                  <a:pt x="861" y="164"/>
                  <a:pt x="861" y="164"/>
                </a:cubicBezTo>
                <a:close/>
                <a:moveTo>
                  <a:pt x="868" y="162"/>
                </a:moveTo>
                <a:cubicBezTo>
                  <a:pt x="868" y="163"/>
                  <a:pt x="868" y="163"/>
                  <a:pt x="868" y="164"/>
                </a:cubicBezTo>
                <a:cubicBezTo>
                  <a:pt x="868" y="163"/>
                  <a:pt x="868" y="162"/>
                  <a:pt x="868" y="162"/>
                </a:cubicBezTo>
                <a:close/>
                <a:moveTo>
                  <a:pt x="837" y="147"/>
                </a:moveTo>
                <a:cubicBezTo>
                  <a:pt x="837" y="148"/>
                  <a:pt x="837" y="150"/>
                  <a:pt x="836" y="151"/>
                </a:cubicBezTo>
                <a:cubicBezTo>
                  <a:pt x="837" y="150"/>
                  <a:pt x="837" y="148"/>
                  <a:pt x="837" y="147"/>
                </a:cubicBezTo>
                <a:close/>
                <a:moveTo>
                  <a:pt x="852" y="150"/>
                </a:moveTo>
                <a:cubicBezTo>
                  <a:pt x="852" y="149"/>
                  <a:pt x="852" y="149"/>
                  <a:pt x="852" y="149"/>
                </a:cubicBezTo>
                <a:cubicBezTo>
                  <a:pt x="852" y="148"/>
                  <a:pt x="853" y="145"/>
                  <a:pt x="852" y="146"/>
                </a:cubicBezTo>
                <a:cubicBezTo>
                  <a:pt x="852" y="147"/>
                  <a:pt x="851" y="150"/>
                  <a:pt x="851" y="151"/>
                </a:cubicBezTo>
                <a:cubicBezTo>
                  <a:pt x="852" y="151"/>
                  <a:pt x="852" y="150"/>
                  <a:pt x="852" y="150"/>
                </a:cubicBezTo>
                <a:close/>
                <a:moveTo>
                  <a:pt x="857" y="134"/>
                </a:moveTo>
                <a:cubicBezTo>
                  <a:pt x="857" y="134"/>
                  <a:pt x="857" y="134"/>
                  <a:pt x="857" y="134"/>
                </a:cubicBezTo>
                <a:cubicBezTo>
                  <a:pt x="857" y="135"/>
                  <a:pt x="857" y="135"/>
                  <a:pt x="857" y="135"/>
                </a:cubicBezTo>
                <a:lnTo>
                  <a:pt x="857" y="134"/>
                </a:lnTo>
                <a:close/>
                <a:moveTo>
                  <a:pt x="855" y="121"/>
                </a:moveTo>
                <a:cubicBezTo>
                  <a:pt x="855" y="119"/>
                  <a:pt x="855" y="121"/>
                  <a:pt x="855" y="122"/>
                </a:cubicBezTo>
                <a:cubicBezTo>
                  <a:pt x="854" y="122"/>
                  <a:pt x="855" y="122"/>
                  <a:pt x="855" y="122"/>
                </a:cubicBezTo>
                <a:cubicBezTo>
                  <a:pt x="854" y="123"/>
                  <a:pt x="853" y="126"/>
                  <a:pt x="854" y="127"/>
                </a:cubicBezTo>
                <a:cubicBezTo>
                  <a:pt x="854" y="125"/>
                  <a:pt x="855" y="123"/>
                  <a:pt x="855" y="121"/>
                </a:cubicBezTo>
                <a:close/>
                <a:moveTo>
                  <a:pt x="861" y="127"/>
                </a:moveTo>
                <a:cubicBezTo>
                  <a:pt x="861" y="127"/>
                  <a:pt x="861" y="128"/>
                  <a:pt x="861" y="128"/>
                </a:cubicBezTo>
                <a:cubicBezTo>
                  <a:pt x="862" y="128"/>
                  <a:pt x="862" y="127"/>
                  <a:pt x="861" y="127"/>
                </a:cubicBezTo>
                <a:close/>
                <a:moveTo>
                  <a:pt x="843" y="120"/>
                </a:moveTo>
                <a:cubicBezTo>
                  <a:pt x="843" y="121"/>
                  <a:pt x="842" y="121"/>
                  <a:pt x="842" y="122"/>
                </a:cubicBezTo>
                <a:cubicBezTo>
                  <a:pt x="843" y="121"/>
                  <a:pt x="843" y="120"/>
                  <a:pt x="843" y="120"/>
                </a:cubicBezTo>
                <a:close/>
                <a:moveTo>
                  <a:pt x="859" y="124"/>
                </a:moveTo>
                <a:cubicBezTo>
                  <a:pt x="859" y="125"/>
                  <a:pt x="859" y="126"/>
                  <a:pt x="859" y="126"/>
                </a:cubicBezTo>
                <a:cubicBezTo>
                  <a:pt x="859" y="125"/>
                  <a:pt x="860" y="124"/>
                  <a:pt x="859" y="124"/>
                </a:cubicBezTo>
                <a:close/>
                <a:moveTo>
                  <a:pt x="862" y="124"/>
                </a:moveTo>
                <a:cubicBezTo>
                  <a:pt x="862" y="124"/>
                  <a:pt x="861" y="125"/>
                  <a:pt x="862" y="126"/>
                </a:cubicBezTo>
                <a:cubicBezTo>
                  <a:pt x="862" y="125"/>
                  <a:pt x="862" y="124"/>
                  <a:pt x="862" y="124"/>
                </a:cubicBezTo>
                <a:close/>
                <a:moveTo>
                  <a:pt x="839" y="118"/>
                </a:moveTo>
                <a:cubicBezTo>
                  <a:pt x="839" y="118"/>
                  <a:pt x="839" y="119"/>
                  <a:pt x="839" y="119"/>
                </a:cubicBezTo>
                <a:cubicBezTo>
                  <a:pt x="839" y="119"/>
                  <a:pt x="839" y="118"/>
                  <a:pt x="839" y="118"/>
                </a:cubicBezTo>
                <a:close/>
                <a:moveTo>
                  <a:pt x="844" y="116"/>
                </a:moveTo>
                <a:cubicBezTo>
                  <a:pt x="843" y="117"/>
                  <a:pt x="843" y="119"/>
                  <a:pt x="843" y="119"/>
                </a:cubicBezTo>
                <a:cubicBezTo>
                  <a:pt x="843" y="118"/>
                  <a:pt x="844" y="117"/>
                  <a:pt x="844" y="116"/>
                </a:cubicBezTo>
                <a:close/>
                <a:moveTo>
                  <a:pt x="862" y="120"/>
                </a:moveTo>
                <a:cubicBezTo>
                  <a:pt x="862" y="121"/>
                  <a:pt x="861" y="122"/>
                  <a:pt x="862" y="123"/>
                </a:cubicBezTo>
                <a:cubicBezTo>
                  <a:pt x="862" y="122"/>
                  <a:pt x="863" y="121"/>
                  <a:pt x="862" y="120"/>
                </a:cubicBezTo>
                <a:close/>
                <a:moveTo>
                  <a:pt x="855" y="118"/>
                </a:moveTo>
                <a:cubicBezTo>
                  <a:pt x="855" y="118"/>
                  <a:pt x="855" y="119"/>
                  <a:pt x="855" y="119"/>
                </a:cubicBezTo>
                <a:cubicBezTo>
                  <a:pt x="855" y="119"/>
                  <a:pt x="856" y="118"/>
                  <a:pt x="855" y="118"/>
                </a:cubicBezTo>
                <a:close/>
                <a:moveTo>
                  <a:pt x="858" y="117"/>
                </a:moveTo>
                <a:cubicBezTo>
                  <a:pt x="857" y="117"/>
                  <a:pt x="857" y="118"/>
                  <a:pt x="857" y="118"/>
                </a:cubicBezTo>
                <a:cubicBezTo>
                  <a:pt x="857" y="118"/>
                  <a:pt x="858" y="117"/>
                  <a:pt x="858" y="117"/>
                </a:cubicBezTo>
                <a:close/>
                <a:moveTo>
                  <a:pt x="860" y="116"/>
                </a:moveTo>
                <a:cubicBezTo>
                  <a:pt x="860" y="116"/>
                  <a:pt x="860" y="116"/>
                  <a:pt x="860" y="116"/>
                </a:cubicBezTo>
                <a:cubicBezTo>
                  <a:pt x="859" y="115"/>
                  <a:pt x="859" y="117"/>
                  <a:pt x="859" y="117"/>
                </a:cubicBezTo>
                <a:cubicBezTo>
                  <a:pt x="860" y="117"/>
                  <a:pt x="859" y="117"/>
                  <a:pt x="860" y="116"/>
                </a:cubicBezTo>
                <a:close/>
                <a:moveTo>
                  <a:pt x="849" y="110"/>
                </a:moveTo>
                <a:cubicBezTo>
                  <a:pt x="848" y="113"/>
                  <a:pt x="849" y="111"/>
                  <a:pt x="849" y="110"/>
                </a:cubicBezTo>
                <a:close/>
                <a:moveTo>
                  <a:pt x="845" y="105"/>
                </a:moveTo>
                <a:cubicBezTo>
                  <a:pt x="844" y="106"/>
                  <a:pt x="844" y="106"/>
                  <a:pt x="844" y="107"/>
                </a:cubicBezTo>
                <a:cubicBezTo>
                  <a:pt x="844" y="107"/>
                  <a:pt x="845" y="105"/>
                  <a:pt x="845" y="105"/>
                </a:cubicBezTo>
                <a:close/>
                <a:moveTo>
                  <a:pt x="844" y="105"/>
                </a:moveTo>
                <a:cubicBezTo>
                  <a:pt x="843" y="105"/>
                  <a:pt x="843" y="106"/>
                  <a:pt x="843" y="106"/>
                </a:cubicBezTo>
                <a:lnTo>
                  <a:pt x="844" y="105"/>
                </a:lnTo>
                <a:close/>
                <a:moveTo>
                  <a:pt x="836" y="101"/>
                </a:moveTo>
                <a:cubicBezTo>
                  <a:pt x="836" y="102"/>
                  <a:pt x="836" y="102"/>
                  <a:pt x="836" y="102"/>
                </a:cubicBezTo>
                <a:cubicBezTo>
                  <a:pt x="836" y="102"/>
                  <a:pt x="836" y="101"/>
                  <a:pt x="836" y="101"/>
                </a:cubicBezTo>
                <a:close/>
                <a:moveTo>
                  <a:pt x="838" y="98"/>
                </a:moveTo>
                <a:cubicBezTo>
                  <a:pt x="839" y="95"/>
                  <a:pt x="838" y="96"/>
                  <a:pt x="838" y="98"/>
                </a:cubicBezTo>
                <a:close/>
                <a:moveTo>
                  <a:pt x="828" y="135"/>
                </a:moveTo>
                <a:cubicBezTo>
                  <a:pt x="828" y="136"/>
                  <a:pt x="828" y="137"/>
                  <a:pt x="827" y="137"/>
                </a:cubicBezTo>
                <a:cubicBezTo>
                  <a:pt x="828" y="138"/>
                  <a:pt x="828" y="138"/>
                  <a:pt x="828" y="138"/>
                </a:cubicBezTo>
                <a:cubicBezTo>
                  <a:pt x="828" y="137"/>
                  <a:pt x="829" y="136"/>
                  <a:pt x="828" y="135"/>
                </a:cubicBezTo>
                <a:close/>
                <a:moveTo>
                  <a:pt x="846" y="121"/>
                </a:moveTo>
                <a:cubicBezTo>
                  <a:pt x="847" y="121"/>
                  <a:pt x="846" y="122"/>
                  <a:pt x="846" y="123"/>
                </a:cubicBezTo>
                <a:cubicBezTo>
                  <a:pt x="847" y="121"/>
                  <a:pt x="848" y="117"/>
                  <a:pt x="848" y="115"/>
                </a:cubicBezTo>
                <a:cubicBezTo>
                  <a:pt x="848" y="117"/>
                  <a:pt x="846" y="118"/>
                  <a:pt x="847" y="119"/>
                </a:cubicBezTo>
                <a:cubicBezTo>
                  <a:pt x="847" y="119"/>
                  <a:pt x="847" y="119"/>
                  <a:pt x="847" y="118"/>
                </a:cubicBezTo>
                <a:cubicBezTo>
                  <a:pt x="846" y="119"/>
                  <a:pt x="846" y="120"/>
                  <a:pt x="846" y="121"/>
                </a:cubicBezTo>
                <a:cubicBezTo>
                  <a:pt x="846" y="121"/>
                  <a:pt x="846" y="120"/>
                  <a:pt x="846" y="120"/>
                </a:cubicBezTo>
                <a:cubicBezTo>
                  <a:pt x="846" y="121"/>
                  <a:pt x="845" y="121"/>
                  <a:pt x="845" y="121"/>
                </a:cubicBezTo>
                <a:cubicBezTo>
                  <a:pt x="846" y="122"/>
                  <a:pt x="846" y="121"/>
                  <a:pt x="846" y="121"/>
                </a:cubicBezTo>
                <a:close/>
                <a:moveTo>
                  <a:pt x="860" y="122"/>
                </a:moveTo>
                <a:cubicBezTo>
                  <a:pt x="860" y="122"/>
                  <a:pt x="859" y="123"/>
                  <a:pt x="860" y="123"/>
                </a:cubicBezTo>
                <a:cubicBezTo>
                  <a:pt x="860" y="123"/>
                  <a:pt x="860" y="123"/>
                  <a:pt x="860" y="123"/>
                </a:cubicBezTo>
                <a:cubicBezTo>
                  <a:pt x="859" y="124"/>
                  <a:pt x="860" y="122"/>
                  <a:pt x="860" y="122"/>
                </a:cubicBezTo>
                <a:close/>
                <a:moveTo>
                  <a:pt x="861" y="115"/>
                </a:moveTo>
                <a:cubicBezTo>
                  <a:pt x="861" y="115"/>
                  <a:pt x="861" y="115"/>
                  <a:pt x="861" y="115"/>
                </a:cubicBezTo>
                <a:cubicBezTo>
                  <a:pt x="862" y="117"/>
                  <a:pt x="859" y="120"/>
                  <a:pt x="860" y="122"/>
                </a:cubicBezTo>
                <a:cubicBezTo>
                  <a:pt x="860" y="118"/>
                  <a:pt x="862" y="115"/>
                  <a:pt x="862" y="112"/>
                </a:cubicBezTo>
                <a:cubicBezTo>
                  <a:pt x="862" y="112"/>
                  <a:pt x="862" y="111"/>
                  <a:pt x="862" y="111"/>
                </a:cubicBezTo>
                <a:cubicBezTo>
                  <a:pt x="862" y="110"/>
                  <a:pt x="864" y="107"/>
                  <a:pt x="863" y="106"/>
                </a:cubicBezTo>
                <a:cubicBezTo>
                  <a:pt x="863" y="107"/>
                  <a:pt x="862" y="108"/>
                  <a:pt x="862" y="110"/>
                </a:cubicBezTo>
                <a:cubicBezTo>
                  <a:pt x="861" y="109"/>
                  <a:pt x="861" y="109"/>
                  <a:pt x="861" y="109"/>
                </a:cubicBezTo>
                <a:cubicBezTo>
                  <a:pt x="862" y="111"/>
                  <a:pt x="861" y="114"/>
                  <a:pt x="861" y="115"/>
                </a:cubicBezTo>
                <a:close/>
                <a:moveTo>
                  <a:pt x="842" y="104"/>
                </a:moveTo>
                <a:cubicBezTo>
                  <a:pt x="842" y="105"/>
                  <a:pt x="842" y="105"/>
                  <a:pt x="842" y="106"/>
                </a:cubicBezTo>
                <a:cubicBezTo>
                  <a:pt x="843" y="105"/>
                  <a:pt x="842" y="104"/>
                  <a:pt x="842" y="104"/>
                </a:cubicBezTo>
                <a:close/>
                <a:moveTo>
                  <a:pt x="707" y="252"/>
                </a:moveTo>
                <a:cubicBezTo>
                  <a:pt x="708" y="252"/>
                  <a:pt x="709" y="252"/>
                  <a:pt x="710" y="253"/>
                </a:cubicBezTo>
                <a:cubicBezTo>
                  <a:pt x="710" y="254"/>
                  <a:pt x="709" y="255"/>
                  <a:pt x="710" y="256"/>
                </a:cubicBezTo>
                <a:cubicBezTo>
                  <a:pt x="712" y="257"/>
                  <a:pt x="715" y="253"/>
                  <a:pt x="715" y="256"/>
                </a:cubicBezTo>
                <a:cubicBezTo>
                  <a:pt x="717" y="258"/>
                  <a:pt x="720" y="259"/>
                  <a:pt x="723" y="259"/>
                </a:cubicBezTo>
                <a:cubicBezTo>
                  <a:pt x="725" y="260"/>
                  <a:pt x="726" y="261"/>
                  <a:pt x="728" y="262"/>
                </a:cubicBezTo>
                <a:cubicBezTo>
                  <a:pt x="730" y="262"/>
                  <a:pt x="733" y="262"/>
                  <a:pt x="734" y="263"/>
                </a:cubicBezTo>
                <a:cubicBezTo>
                  <a:pt x="736" y="263"/>
                  <a:pt x="737" y="264"/>
                  <a:pt x="739" y="265"/>
                </a:cubicBezTo>
                <a:cubicBezTo>
                  <a:pt x="744" y="267"/>
                  <a:pt x="749" y="267"/>
                  <a:pt x="753" y="269"/>
                </a:cubicBezTo>
                <a:cubicBezTo>
                  <a:pt x="756" y="269"/>
                  <a:pt x="760" y="271"/>
                  <a:pt x="762" y="272"/>
                </a:cubicBezTo>
                <a:cubicBezTo>
                  <a:pt x="765" y="272"/>
                  <a:pt x="768" y="274"/>
                  <a:pt x="771" y="275"/>
                </a:cubicBezTo>
                <a:cubicBezTo>
                  <a:pt x="772" y="275"/>
                  <a:pt x="774" y="275"/>
                  <a:pt x="776" y="276"/>
                </a:cubicBezTo>
                <a:cubicBezTo>
                  <a:pt x="776" y="276"/>
                  <a:pt x="777" y="276"/>
                  <a:pt x="777" y="276"/>
                </a:cubicBezTo>
                <a:cubicBezTo>
                  <a:pt x="779" y="277"/>
                  <a:pt x="781" y="277"/>
                  <a:pt x="782" y="277"/>
                </a:cubicBezTo>
                <a:cubicBezTo>
                  <a:pt x="784" y="278"/>
                  <a:pt x="785" y="279"/>
                  <a:pt x="787" y="279"/>
                </a:cubicBezTo>
                <a:cubicBezTo>
                  <a:pt x="789" y="280"/>
                  <a:pt x="792" y="281"/>
                  <a:pt x="795" y="281"/>
                </a:cubicBezTo>
                <a:cubicBezTo>
                  <a:pt x="796" y="282"/>
                  <a:pt x="798" y="282"/>
                  <a:pt x="799" y="282"/>
                </a:cubicBezTo>
                <a:cubicBezTo>
                  <a:pt x="800" y="283"/>
                  <a:pt x="800" y="283"/>
                  <a:pt x="801" y="283"/>
                </a:cubicBezTo>
                <a:cubicBezTo>
                  <a:pt x="802" y="283"/>
                  <a:pt x="802" y="283"/>
                  <a:pt x="802" y="283"/>
                </a:cubicBezTo>
                <a:cubicBezTo>
                  <a:pt x="803" y="284"/>
                  <a:pt x="803" y="284"/>
                  <a:pt x="803" y="284"/>
                </a:cubicBezTo>
                <a:cubicBezTo>
                  <a:pt x="803" y="284"/>
                  <a:pt x="803" y="284"/>
                  <a:pt x="803" y="284"/>
                </a:cubicBezTo>
                <a:cubicBezTo>
                  <a:pt x="803" y="284"/>
                  <a:pt x="803" y="284"/>
                  <a:pt x="803" y="284"/>
                </a:cubicBezTo>
                <a:cubicBezTo>
                  <a:pt x="804" y="285"/>
                  <a:pt x="805" y="284"/>
                  <a:pt x="806" y="285"/>
                </a:cubicBezTo>
                <a:cubicBezTo>
                  <a:pt x="807" y="285"/>
                  <a:pt x="808" y="286"/>
                  <a:pt x="809" y="287"/>
                </a:cubicBezTo>
                <a:cubicBezTo>
                  <a:pt x="810" y="286"/>
                  <a:pt x="811" y="287"/>
                  <a:pt x="812" y="288"/>
                </a:cubicBezTo>
                <a:cubicBezTo>
                  <a:pt x="813" y="288"/>
                  <a:pt x="813" y="288"/>
                  <a:pt x="813" y="288"/>
                </a:cubicBezTo>
                <a:cubicBezTo>
                  <a:pt x="813" y="288"/>
                  <a:pt x="813" y="287"/>
                  <a:pt x="813" y="287"/>
                </a:cubicBezTo>
                <a:cubicBezTo>
                  <a:pt x="813" y="287"/>
                  <a:pt x="813" y="287"/>
                  <a:pt x="813" y="286"/>
                </a:cubicBezTo>
                <a:cubicBezTo>
                  <a:pt x="813" y="286"/>
                  <a:pt x="813" y="286"/>
                  <a:pt x="813" y="286"/>
                </a:cubicBezTo>
                <a:cubicBezTo>
                  <a:pt x="813" y="285"/>
                  <a:pt x="813" y="285"/>
                  <a:pt x="813" y="284"/>
                </a:cubicBezTo>
                <a:cubicBezTo>
                  <a:pt x="813" y="282"/>
                  <a:pt x="813" y="282"/>
                  <a:pt x="813" y="282"/>
                </a:cubicBezTo>
                <a:cubicBezTo>
                  <a:pt x="813" y="282"/>
                  <a:pt x="812" y="281"/>
                  <a:pt x="812" y="280"/>
                </a:cubicBezTo>
                <a:cubicBezTo>
                  <a:pt x="812" y="280"/>
                  <a:pt x="813" y="280"/>
                  <a:pt x="813" y="279"/>
                </a:cubicBezTo>
                <a:cubicBezTo>
                  <a:pt x="813" y="279"/>
                  <a:pt x="812" y="279"/>
                  <a:pt x="812" y="279"/>
                </a:cubicBezTo>
                <a:cubicBezTo>
                  <a:pt x="812" y="278"/>
                  <a:pt x="812" y="278"/>
                  <a:pt x="812" y="278"/>
                </a:cubicBezTo>
                <a:cubicBezTo>
                  <a:pt x="812" y="277"/>
                  <a:pt x="812" y="277"/>
                  <a:pt x="812" y="277"/>
                </a:cubicBezTo>
                <a:cubicBezTo>
                  <a:pt x="812" y="276"/>
                  <a:pt x="812" y="276"/>
                  <a:pt x="812" y="275"/>
                </a:cubicBezTo>
                <a:cubicBezTo>
                  <a:pt x="813" y="270"/>
                  <a:pt x="813" y="265"/>
                  <a:pt x="813" y="259"/>
                </a:cubicBezTo>
                <a:cubicBezTo>
                  <a:pt x="813" y="254"/>
                  <a:pt x="813" y="250"/>
                  <a:pt x="813" y="245"/>
                </a:cubicBezTo>
                <a:cubicBezTo>
                  <a:pt x="815" y="226"/>
                  <a:pt x="815" y="226"/>
                  <a:pt x="815" y="226"/>
                </a:cubicBezTo>
                <a:cubicBezTo>
                  <a:pt x="815" y="219"/>
                  <a:pt x="816" y="212"/>
                  <a:pt x="817" y="206"/>
                </a:cubicBezTo>
                <a:cubicBezTo>
                  <a:pt x="817" y="206"/>
                  <a:pt x="818" y="205"/>
                  <a:pt x="818" y="205"/>
                </a:cubicBezTo>
                <a:cubicBezTo>
                  <a:pt x="818" y="204"/>
                  <a:pt x="817" y="204"/>
                  <a:pt x="818" y="204"/>
                </a:cubicBezTo>
                <a:cubicBezTo>
                  <a:pt x="818" y="203"/>
                  <a:pt x="818" y="203"/>
                  <a:pt x="818" y="203"/>
                </a:cubicBezTo>
                <a:cubicBezTo>
                  <a:pt x="819" y="197"/>
                  <a:pt x="820" y="192"/>
                  <a:pt x="822" y="186"/>
                </a:cubicBezTo>
                <a:cubicBezTo>
                  <a:pt x="822" y="185"/>
                  <a:pt x="822" y="186"/>
                  <a:pt x="822" y="186"/>
                </a:cubicBezTo>
                <a:cubicBezTo>
                  <a:pt x="823" y="183"/>
                  <a:pt x="824" y="178"/>
                  <a:pt x="825" y="175"/>
                </a:cubicBezTo>
                <a:cubicBezTo>
                  <a:pt x="825" y="173"/>
                  <a:pt x="825" y="171"/>
                  <a:pt x="826" y="170"/>
                </a:cubicBezTo>
                <a:cubicBezTo>
                  <a:pt x="826" y="169"/>
                  <a:pt x="825" y="169"/>
                  <a:pt x="825" y="169"/>
                </a:cubicBezTo>
                <a:cubicBezTo>
                  <a:pt x="826" y="169"/>
                  <a:pt x="826" y="169"/>
                  <a:pt x="826" y="169"/>
                </a:cubicBezTo>
                <a:cubicBezTo>
                  <a:pt x="826" y="167"/>
                  <a:pt x="826" y="167"/>
                  <a:pt x="826" y="167"/>
                </a:cubicBezTo>
                <a:cubicBezTo>
                  <a:pt x="827" y="164"/>
                  <a:pt x="828" y="160"/>
                  <a:pt x="829" y="156"/>
                </a:cubicBezTo>
                <a:cubicBezTo>
                  <a:pt x="829" y="155"/>
                  <a:pt x="829" y="155"/>
                  <a:pt x="829" y="154"/>
                </a:cubicBezTo>
                <a:cubicBezTo>
                  <a:pt x="830" y="154"/>
                  <a:pt x="830" y="154"/>
                  <a:pt x="829" y="153"/>
                </a:cubicBezTo>
                <a:cubicBezTo>
                  <a:pt x="829" y="153"/>
                  <a:pt x="830" y="151"/>
                  <a:pt x="830" y="152"/>
                </a:cubicBezTo>
                <a:cubicBezTo>
                  <a:pt x="830" y="151"/>
                  <a:pt x="830" y="152"/>
                  <a:pt x="830" y="152"/>
                </a:cubicBezTo>
                <a:cubicBezTo>
                  <a:pt x="831" y="151"/>
                  <a:pt x="831" y="149"/>
                  <a:pt x="831" y="147"/>
                </a:cubicBezTo>
                <a:cubicBezTo>
                  <a:pt x="831" y="146"/>
                  <a:pt x="832" y="144"/>
                  <a:pt x="833" y="142"/>
                </a:cubicBezTo>
                <a:cubicBezTo>
                  <a:pt x="833" y="144"/>
                  <a:pt x="833" y="146"/>
                  <a:pt x="835" y="147"/>
                </a:cubicBezTo>
                <a:cubicBezTo>
                  <a:pt x="836" y="145"/>
                  <a:pt x="836" y="141"/>
                  <a:pt x="837" y="140"/>
                </a:cubicBezTo>
                <a:cubicBezTo>
                  <a:pt x="838" y="135"/>
                  <a:pt x="839" y="130"/>
                  <a:pt x="840" y="125"/>
                </a:cubicBezTo>
                <a:cubicBezTo>
                  <a:pt x="840" y="124"/>
                  <a:pt x="840" y="124"/>
                  <a:pt x="840" y="124"/>
                </a:cubicBezTo>
                <a:cubicBezTo>
                  <a:pt x="842" y="119"/>
                  <a:pt x="842" y="114"/>
                  <a:pt x="844" y="108"/>
                </a:cubicBezTo>
                <a:cubicBezTo>
                  <a:pt x="842" y="119"/>
                  <a:pt x="839" y="128"/>
                  <a:pt x="838" y="138"/>
                </a:cubicBezTo>
                <a:cubicBezTo>
                  <a:pt x="837" y="140"/>
                  <a:pt x="836" y="146"/>
                  <a:pt x="835" y="150"/>
                </a:cubicBezTo>
                <a:cubicBezTo>
                  <a:pt x="835" y="152"/>
                  <a:pt x="836" y="153"/>
                  <a:pt x="838" y="152"/>
                </a:cubicBezTo>
                <a:cubicBezTo>
                  <a:pt x="840" y="150"/>
                  <a:pt x="839" y="147"/>
                  <a:pt x="840" y="145"/>
                </a:cubicBezTo>
                <a:cubicBezTo>
                  <a:pt x="841" y="145"/>
                  <a:pt x="841" y="144"/>
                  <a:pt x="842" y="145"/>
                </a:cubicBezTo>
                <a:cubicBezTo>
                  <a:pt x="842" y="150"/>
                  <a:pt x="840" y="156"/>
                  <a:pt x="840" y="160"/>
                </a:cubicBezTo>
                <a:cubicBezTo>
                  <a:pt x="840" y="161"/>
                  <a:pt x="840" y="162"/>
                  <a:pt x="840" y="163"/>
                </a:cubicBezTo>
                <a:cubicBezTo>
                  <a:pt x="840" y="163"/>
                  <a:pt x="840" y="164"/>
                  <a:pt x="841" y="164"/>
                </a:cubicBezTo>
                <a:cubicBezTo>
                  <a:pt x="841" y="164"/>
                  <a:pt x="841" y="164"/>
                  <a:pt x="842" y="164"/>
                </a:cubicBezTo>
                <a:cubicBezTo>
                  <a:pt x="842" y="159"/>
                  <a:pt x="846" y="156"/>
                  <a:pt x="846" y="151"/>
                </a:cubicBezTo>
                <a:cubicBezTo>
                  <a:pt x="847" y="150"/>
                  <a:pt x="848" y="149"/>
                  <a:pt x="849" y="149"/>
                </a:cubicBezTo>
                <a:cubicBezTo>
                  <a:pt x="849" y="147"/>
                  <a:pt x="850" y="145"/>
                  <a:pt x="850" y="143"/>
                </a:cubicBezTo>
                <a:cubicBezTo>
                  <a:pt x="850" y="142"/>
                  <a:pt x="850" y="142"/>
                  <a:pt x="850" y="142"/>
                </a:cubicBezTo>
                <a:cubicBezTo>
                  <a:pt x="851" y="137"/>
                  <a:pt x="851" y="133"/>
                  <a:pt x="853" y="129"/>
                </a:cubicBezTo>
                <a:cubicBezTo>
                  <a:pt x="853" y="133"/>
                  <a:pt x="852" y="136"/>
                  <a:pt x="851" y="140"/>
                </a:cubicBezTo>
                <a:cubicBezTo>
                  <a:pt x="851" y="140"/>
                  <a:pt x="852" y="141"/>
                  <a:pt x="852" y="141"/>
                </a:cubicBezTo>
                <a:cubicBezTo>
                  <a:pt x="851" y="144"/>
                  <a:pt x="850" y="149"/>
                  <a:pt x="849" y="152"/>
                </a:cubicBezTo>
                <a:cubicBezTo>
                  <a:pt x="850" y="153"/>
                  <a:pt x="851" y="153"/>
                  <a:pt x="851" y="152"/>
                </a:cubicBezTo>
                <a:cubicBezTo>
                  <a:pt x="851" y="152"/>
                  <a:pt x="851" y="153"/>
                  <a:pt x="851" y="153"/>
                </a:cubicBezTo>
                <a:cubicBezTo>
                  <a:pt x="851" y="153"/>
                  <a:pt x="851" y="153"/>
                  <a:pt x="852" y="153"/>
                </a:cubicBezTo>
                <a:cubicBezTo>
                  <a:pt x="851" y="155"/>
                  <a:pt x="851" y="155"/>
                  <a:pt x="851" y="157"/>
                </a:cubicBezTo>
                <a:cubicBezTo>
                  <a:pt x="851" y="158"/>
                  <a:pt x="851" y="158"/>
                  <a:pt x="852" y="158"/>
                </a:cubicBezTo>
                <a:cubicBezTo>
                  <a:pt x="852" y="156"/>
                  <a:pt x="853" y="155"/>
                  <a:pt x="853" y="153"/>
                </a:cubicBezTo>
                <a:cubicBezTo>
                  <a:pt x="853" y="152"/>
                  <a:pt x="853" y="151"/>
                  <a:pt x="853" y="151"/>
                </a:cubicBezTo>
                <a:cubicBezTo>
                  <a:pt x="853" y="150"/>
                  <a:pt x="853" y="150"/>
                  <a:pt x="854" y="150"/>
                </a:cubicBezTo>
                <a:cubicBezTo>
                  <a:pt x="854" y="149"/>
                  <a:pt x="853" y="149"/>
                  <a:pt x="853" y="148"/>
                </a:cubicBezTo>
                <a:cubicBezTo>
                  <a:pt x="853" y="148"/>
                  <a:pt x="854" y="148"/>
                  <a:pt x="854" y="147"/>
                </a:cubicBezTo>
                <a:cubicBezTo>
                  <a:pt x="855" y="145"/>
                  <a:pt x="854" y="143"/>
                  <a:pt x="855" y="141"/>
                </a:cubicBezTo>
                <a:cubicBezTo>
                  <a:pt x="855" y="140"/>
                  <a:pt x="856" y="139"/>
                  <a:pt x="857" y="137"/>
                </a:cubicBezTo>
                <a:cubicBezTo>
                  <a:pt x="857" y="138"/>
                  <a:pt x="856" y="139"/>
                  <a:pt x="856" y="140"/>
                </a:cubicBezTo>
                <a:cubicBezTo>
                  <a:pt x="855" y="144"/>
                  <a:pt x="856" y="148"/>
                  <a:pt x="855" y="151"/>
                </a:cubicBezTo>
                <a:cubicBezTo>
                  <a:pt x="856" y="152"/>
                  <a:pt x="856" y="151"/>
                  <a:pt x="857" y="151"/>
                </a:cubicBezTo>
                <a:cubicBezTo>
                  <a:pt x="857" y="150"/>
                  <a:pt x="857" y="149"/>
                  <a:pt x="857" y="148"/>
                </a:cubicBezTo>
                <a:cubicBezTo>
                  <a:pt x="857" y="148"/>
                  <a:pt x="857" y="149"/>
                  <a:pt x="857" y="148"/>
                </a:cubicBezTo>
                <a:cubicBezTo>
                  <a:pt x="857" y="146"/>
                  <a:pt x="857" y="144"/>
                  <a:pt x="858" y="141"/>
                </a:cubicBezTo>
                <a:cubicBezTo>
                  <a:pt x="858" y="141"/>
                  <a:pt x="858" y="140"/>
                  <a:pt x="859" y="141"/>
                </a:cubicBezTo>
                <a:cubicBezTo>
                  <a:pt x="859" y="140"/>
                  <a:pt x="859" y="140"/>
                  <a:pt x="860" y="140"/>
                </a:cubicBezTo>
                <a:cubicBezTo>
                  <a:pt x="860" y="139"/>
                  <a:pt x="859" y="140"/>
                  <a:pt x="859" y="140"/>
                </a:cubicBezTo>
                <a:cubicBezTo>
                  <a:pt x="860" y="139"/>
                  <a:pt x="859" y="138"/>
                  <a:pt x="860" y="138"/>
                </a:cubicBezTo>
                <a:cubicBezTo>
                  <a:pt x="860" y="134"/>
                  <a:pt x="861" y="132"/>
                  <a:pt x="861" y="128"/>
                </a:cubicBezTo>
                <a:cubicBezTo>
                  <a:pt x="861" y="131"/>
                  <a:pt x="861" y="134"/>
                  <a:pt x="860" y="137"/>
                </a:cubicBezTo>
                <a:cubicBezTo>
                  <a:pt x="860" y="138"/>
                  <a:pt x="861" y="137"/>
                  <a:pt x="861" y="138"/>
                </a:cubicBezTo>
                <a:cubicBezTo>
                  <a:pt x="861" y="139"/>
                  <a:pt x="860" y="139"/>
                  <a:pt x="860" y="140"/>
                </a:cubicBezTo>
                <a:cubicBezTo>
                  <a:pt x="860" y="141"/>
                  <a:pt x="860" y="142"/>
                  <a:pt x="860" y="143"/>
                </a:cubicBezTo>
                <a:cubicBezTo>
                  <a:pt x="860" y="144"/>
                  <a:pt x="859" y="145"/>
                  <a:pt x="859" y="146"/>
                </a:cubicBezTo>
                <a:cubicBezTo>
                  <a:pt x="860" y="147"/>
                  <a:pt x="860" y="148"/>
                  <a:pt x="860" y="149"/>
                </a:cubicBezTo>
                <a:cubicBezTo>
                  <a:pt x="860" y="150"/>
                  <a:pt x="860" y="149"/>
                  <a:pt x="860" y="150"/>
                </a:cubicBezTo>
                <a:cubicBezTo>
                  <a:pt x="861" y="151"/>
                  <a:pt x="861" y="150"/>
                  <a:pt x="862" y="150"/>
                </a:cubicBezTo>
                <a:cubicBezTo>
                  <a:pt x="862" y="151"/>
                  <a:pt x="861" y="150"/>
                  <a:pt x="861" y="151"/>
                </a:cubicBezTo>
                <a:cubicBezTo>
                  <a:pt x="861" y="151"/>
                  <a:pt x="861" y="152"/>
                  <a:pt x="862" y="152"/>
                </a:cubicBezTo>
                <a:cubicBezTo>
                  <a:pt x="861" y="154"/>
                  <a:pt x="861" y="155"/>
                  <a:pt x="861" y="157"/>
                </a:cubicBezTo>
                <a:cubicBezTo>
                  <a:pt x="861" y="157"/>
                  <a:pt x="861" y="156"/>
                  <a:pt x="861" y="157"/>
                </a:cubicBezTo>
                <a:cubicBezTo>
                  <a:pt x="861" y="157"/>
                  <a:pt x="861" y="160"/>
                  <a:pt x="861" y="160"/>
                </a:cubicBezTo>
                <a:cubicBezTo>
                  <a:pt x="861" y="162"/>
                  <a:pt x="861" y="163"/>
                  <a:pt x="860" y="165"/>
                </a:cubicBezTo>
                <a:cubicBezTo>
                  <a:pt x="860" y="166"/>
                  <a:pt x="861" y="165"/>
                  <a:pt x="861" y="166"/>
                </a:cubicBezTo>
                <a:cubicBezTo>
                  <a:pt x="861" y="167"/>
                  <a:pt x="861" y="168"/>
                  <a:pt x="860" y="169"/>
                </a:cubicBezTo>
                <a:cubicBezTo>
                  <a:pt x="861" y="170"/>
                  <a:pt x="861" y="172"/>
                  <a:pt x="860" y="173"/>
                </a:cubicBezTo>
                <a:cubicBezTo>
                  <a:pt x="861" y="173"/>
                  <a:pt x="861" y="172"/>
                  <a:pt x="862" y="172"/>
                </a:cubicBezTo>
                <a:cubicBezTo>
                  <a:pt x="862" y="172"/>
                  <a:pt x="861" y="173"/>
                  <a:pt x="861" y="174"/>
                </a:cubicBezTo>
                <a:cubicBezTo>
                  <a:pt x="861" y="178"/>
                  <a:pt x="862" y="181"/>
                  <a:pt x="861" y="186"/>
                </a:cubicBezTo>
                <a:cubicBezTo>
                  <a:pt x="861" y="187"/>
                  <a:pt x="862" y="187"/>
                  <a:pt x="861" y="188"/>
                </a:cubicBezTo>
                <a:cubicBezTo>
                  <a:pt x="861" y="188"/>
                  <a:pt x="862" y="188"/>
                  <a:pt x="862" y="188"/>
                </a:cubicBezTo>
                <a:cubicBezTo>
                  <a:pt x="862" y="190"/>
                  <a:pt x="860" y="196"/>
                  <a:pt x="862" y="198"/>
                </a:cubicBezTo>
                <a:cubicBezTo>
                  <a:pt x="861" y="198"/>
                  <a:pt x="861" y="197"/>
                  <a:pt x="861" y="198"/>
                </a:cubicBezTo>
                <a:cubicBezTo>
                  <a:pt x="861" y="199"/>
                  <a:pt x="860" y="200"/>
                  <a:pt x="861" y="201"/>
                </a:cubicBezTo>
                <a:cubicBezTo>
                  <a:pt x="861" y="204"/>
                  <a:pt x="860" y="206"/>
                  <a:pt x="861" y="208"/>
                </a:cubicBezTo>
                <a:cubicBezTo>
                  <a:pt x="860" y="209"/>
                  <a:pt x="860" y="210"/>
                  <a:pt x="860" y="210"/>
                </a:cubicBezTo>
                <a:cubicBezTo>
                  <a:pt x="860" y="211"/>
                  <a:pt x="860" y="213"/>
                  <a:pt x="860" y="214"/>
                </a:cubicBezTo>
                <a:cubicBezTo>
                  <a:pt x="859" y="231"/>
                  <a:pt x="857" y="248"/>
                  <a:pt x="857" y="264"/>
                </a:cubicBezTo>
                <a:cubicBezTo>
                  <a:pt x="856" y="268"/>
                  <a:pt x="857" y="273"/>
                  <a:pt x="857" y="277"/>
                </a:cubicBezTo>
                <a:cubicBezTo>
                  <a:pt x="857" y="277"/>
                  <a:pt x="857" y="277"/>
                  <a:pt x="857" y="278"/>
                </a:cubicBezTo>
                <a:cubicBezTo>
                  <a:pt x="857" y="279"/>
                  <a:pt x="857" y="279"/>
                  <a:pt x="857" y="279"/>
                </a:cubicBezTo>
                <a:cubicBezTo>
                  <a:pt x="857" y="280"/>
                  <a:pt x="857" y="281"/>
                  <a:pt x="857" y="282"/>
                </a:cubicBezTo>
                <a:cubicBezTo>
                  <a:pt x="857" y="291"/>
                  <a:pt x="857" y="302"/>
                  <a:pt x="859" y="311"/>
                </a:cubicBezTo>
                <a:cubicBezTo>
                  <a:pt x="858" y="317"/>
                  <a:pt x="860" y="324"/>
                  <a:pt x="860" y="331"/>
                </a:cubicBezTo>
                <a:cubicBezTo>
                  <a:pt x="860" y="334"/>
                  <a:pt x="860" y="336"/>
                  <a:pt x="860" y="339"/>
                </a:cubicBezTo>
                <a:cubicBezTo>
                  <a:pt x="861" y="340"/>
                  <a:pt x="861" y="342"/>
                  <a:pt x="861" y="343"/>
                </a:cubicBezTo>
                <a:cubicBezTo>
                  <a:pt x="861" y="345"/>
                  <a:pt x="861" y="347"/>
                  <a:pt x="861" y="349"/>
                </a:cubicBezTo>
                <a:cubicBezTo>
                  <a:pt x="861" y="350"/>
                  <a:pt x="861" y="350"/>
                  <a:pt x="861" y="350"/>
                </a:cubicBezTo>
                <a:cubicBezTo>
                  <a:pt x="861" y="351"/>
                  <a:pt x="861" y="351"/>
                  <a:pt x="861" y="351"/>
                </a:cubicBezTo>
                <a:cubicBezTo>
                  <a:pt x="861" y="351"/>
                  <a:pt x="861" y="351"/>
                  <a:pt x="861" y="351"/>
                </a:cubicBezTo>
                <a:cubicBezTo>
                  <a:pt x="861" y="351"/>
                  <a:pt x="860" y="350"/>
                  <a:pt x="860" y="350"/>
                </a:cubicBezTo>
                <a:cubicBezTo>
                  <a:pt x="859" y="350"/>
                  <a:pt x="858" y="350"/>
                  <a:pt x="857" y="349"/>
                </a:cubicBezTo>
                <a:cubicBezTo>
                  <a:pt x="854" y="349"/>
                  <a:pt x="853" y="349"/>
                  <a:pt x="851" y="348"/>
                </a:cubicBezTo>
                <a:cubicBezTo>
                  <a:pt x="843" y="346"/>
                  <a:pt x="834" y="342"/>
                  <a:pt x="826" y="340"/>
                </a:cubicBezTo>
                <a:cubicBezTo>
                  <a:pt x="824" y="340"/>
                  <a:pt x="821" y="338"/>
                  <a:pt x="819" y="338"/>
                </a:cubicBezTo>
                <a:cubicBezTo>
                  <a:pt x="818" y="338"/>
                  <a:pt x="817" y="338"/>
                  <a:pt x="816" y="337"/>
                </a:cubicBezTo>
                <a:cubicBezTo>
                  <a:pt x="812" y="336"/>
                  <a:pt x="807" y="334"/>
                  <a:pt x="803" y="334"/>
                </a:cubicBezTo>
                <a:cubicBezTo>
                  <a:pt x="801" y="333"/>
                  <a:pt x="799" y="332"/>
                  <a:pt x="797" y="331"/>
                </a:cubicBezTo>
                <a:cubicBezTo>
                  <a:pt x="794" y="331"/>
                  <a:pt x="792" y="330"/>
                  <a:pt x="790" y="330"/>
                </a:cubicBezTo>
                <a:cubicBezTo>
                  <a:pt x="789" y="329"/>
                  <a:pt x="788" y="329"/>
                  <a:pt x="788" y="329"/>
                </a:cubicBezTo>
                <a:cubicBezTo>
                  <a:pt x="787" y="329"/>
                  <a:pt x="787" y="329"/>
                  <a:pt x="786" y="328"/>
                </a:cubicBezTo>
                <a:cubicBezTo>
                  <a:pt x="783" y="328"/>
                  <a:pt x="779" y="327"/>
                  <a:pt x="776" y="325"/>
                </a:cubicBezTo>
                <a:cubicBezTo>
                  <a:pt x="775" y="325"/>
                  <a:pt x="775" y="325"/>
                  <a:pt x="775" y="326"/>
                </a:cubicBezTo>
                <a:cubicBezTo>
                  <a:pt x="773" y="324"/>
                  <a:pt x="770" y="325"/>
                  <a:pt x="768" y="324"/>
                </a:cubicBezTo>
                <a:cubicBezTo>
                  <a:pt x="767" y="324"/>
                  <a:pt x="767" y="324"/>
                  <a:pt x="767" y="324"/>
                </a:cubicBezTo>
                <a:cubicBezTo>
                  <a:pt x="766" y="323"/>
                  <a:pt x="765" y="323"/>
                  <a:pt x="763" y="323"/>
                </a:cubicBezTo>
                <a:cubicBezTo>
                  <a:pt x="759" y="321"/>
                  <a:pt x="755" y="321"/>
                  <a:pt x="751" y="319"/>
                </a:cubicBezTo>
                <a:cubicBezTo>
                  <a:pt x="749" y="320"/>
                  <a:pt x="746" y="319"/>
                  <a:pt x="744" y="318"/>
                </a:cubicBezTo>
                <a:cubicBezTo>
                  <a:pt x="743" y="318"/>
                  <a:pt x="743" y="319"/>
                  <a:pt x="742" y="318"/>
                </a:cubicBezTo>
                <a:cubicBezTo>
                  <a:pt x="741" y="318"/>
                  <a:pt x="741" y="318"/>
                  <a:pt x="741" y="318"/>
                </a:cubicBezTo>
                <a:cubicBezTo>
                  <a:pt x="740" y="318"/>
                  <a:pt x="740" y="318"/>
                  <a:pt x="739" y="318"/>
                </a:cubicBezTo>
                <a:cubicBezTo>
                  <a:pt x="738" y="317"/>
                  <a:pt x="738" y="317"/>
                  <a:pt x="737" y="316"/>
                </a:cubicBezTo>
                <a:cubicBezTo>
                  <a:pt x="736" y="316"/>
                  <a:pt x="736" y="317"/>
                  <a:pt x="735" y="316"/>
                </a:cubicBezTo>
                <a:cubicBezTo>
                  <a:pt x="734" y="316"/>
                  <a:pt x="733" y="315"/>
                  <a:pt x="733" y="315"/>
                </a:cubicBezTo>
                <a:cubicBezTo>
                  <a:pt x="731" y="315"/>
                  <a:pt x="729" y="316"/>
                  <a:pt x="727" y="314"/>
                </a:cubicBezTo>
                <a:cubicBezTo>
                  <a:pt x="725" y="314"/>
                  <a:pt x="724" y="313"/>
                  <a:pt x="722" y="313"/>
                </a:cubicBezTo>
                <a:cubicBezTo>
                  <a:pt x="721" y="313"/>
                  <a:pt x="720" y="313"/>
                  <a:pt x="719" y="313"/>
                </a:cubicBezTo>
                <a:cubicBezTo>
                  <a:pt x="718" y="313"/>
                  <a:pt x="718" y="313"/>
                  <a:pt x="717" y="313"/>
                </a:cubicBezTo>
                <a:cubicBezTo>
                  <a:pt x="715" y="312"/>
                  <a:pt x="713" y="313"/>
                  <a:pt x="711" y="311"/>
                </a:cubicBezTo>
                <a:cubicBezTo>
                  <a:pt x="708" y="312"/>
                  <a:pt x="703" y="309"/>
                  <a:pt x="701" y="311"/>
                </a:cubicBezTo>
                <a:cubicBezTo>
                  <a:pt x="701" y="312"/>
                  <a:pt x="700" y="313"/>
                  <a:pt x="699" y="313"/>
                </a:cubicBezTo>
                <a:cubicBezTo>
                  <a:pt x="698" y="313"/>
                  <a:pt x="698" y="312"/>
                  <a:pt x="697" y="311"/>
                </a:cubicBezTo>
                <a:cubicBezTo>
                  <a:pt x="696" y="311"/>
                  <a:pt x="693" y="310"/>
                  <a:pt x="692" y="310"/>
                </a:cubicBezTo>
                <a:cubicBezTo>
                  <a:pt x="691" y="310"/>
                  <a:pt x="691" y="311"/>
                  <a:pt x="690" y="311"/>
                </a:cubicBezTo>
                <a:cubicBezTo>
                  <a:pt x="689" y="311"/>
                  <a:pt x="688" y="309"/>
                  <a:pt x="687" y="309"/>
                </a:cubicBezTo>
                <a:cubicBezTo>
                  <a:pt x="686" y="309"/>
                  <a:pt x="685" y="310"/>
                  <a:pt x="684" y="310"/>
                </a:cubicBezTo>
                <a:cubicBezTo>
                  <a:pt x="683" y="309"/>
                  <a:pt x="682" y="308"/>
                  <a:pt x="682" y="307"/>
                </a:cubicBezTo>
                <a:cubicBezTo>
                  <a:pt x="682" y="307"/>
                  <a:pt x="682" y="307"/>
                  <a:pt x="681" y="307"/>
                </a:cubicBezTo>
                <a:cubicBezTo>
                  <a:pt x="680" y="305"/>
                  <a:pt x="677" y="304"/>
                  <a:pt x="674" y="304"/>
                </a:cubicBezTo>
                <a:cubicBezTo>
                  <a:pt x="674" y="303"/>
                  <a:pt x="673" y="303"/>
                  <a:pt x="673" y="303"/>
                </a:cubicBezTo>
                <a:cubicBezTo>
                  <a:pt x="670" y="302"/>
                  <a:pt x="668" y="299"/>
                  <a:pt x="666" y="296"/>
                </a:cubicBezTo>
                <a:cubicBezTo>
                  <a:pt x="666" y="296"/>
                  <a:pt x="665" y="296"/>
                  <a:pt x="665" y="295"/>
                </a:cubicBezTo>
                <a:cubicBezTo>
                  <a:pt x="664" y="294"/>
                  <a:pt x="664" y="293"/>
                  <a:pt x="663" y="292"/>
                </a:cubicBezTo>
                <a:cubicBezTo>
                  <a:pt x="663" y="291"/>
                  <a:pt x="662" y="291"/>
                  <a:pt x="662" y="290"/>
                </a:cubicBezTo>
                <a:cubicBezTo>
                  <a:pt x="662" y="288"/>
                  <a:pt x="661" y="287"/>
                  <a:pt x="660" y="286"/>
                </a:cubicBezTo>
                <a:cubicBezTo>
                  <a:pt x="660" y="285"/>
                  <a:pt x="659" y="284"/>
                  <a:pt x="659" y="283"/>
                </a:cubicBezTo>
                <a:cubicBezTo>
                  <a:pt x="658" y="281"/>
                  <a:pt x="659" y="279"/>
                  <a:pt x="658" y="277"/>
                </a:cubicBezTo>
                <a:cubicBezTo>
                  <a:pt x="659" y="274"/>
                  <a:pt x="659" y="271"/>
                  <a:pt x="660" y="267"/>
                </a:cubicBezTo>
                <a:cubicBezTo>
                  <a:pt x="660" y="267"/>
                  <a:pt x="659" y="267"/>
                  <a:pt x="660" y="266"/>
                </a:cubicBezTo>
                <a:cubicBezTo>
                  <a:pt x="661" y="265"/>
                  <a:pt x="661" y="263"/>
                  <a:pt x="662" y="261"/>
                </a:cubicBezTo>
                <a:cubicBezTo>
                  <a:pt x="663" y="261"/>
                  <a:pt x="663" y="260"/>
                  <a:pt x="664" y="260"/>
                </a:cubicBezTo>
                <a:cubicBezTo>
                  <a:pt x="665" y="259"/>
                  <a:pt x="665" y="258"/>
                  <a:pt x="666" y="257"/>
                </a:cubicBezTo>
                <a:cubicBezTo>
                  <a:pt x="670" y="256"/>
                  <a:pt x="673" y="253"/>
                  <a:pt x="677" y="251"/>
                </a:cubicBezTo>
                <a:cubicBezTo>
                  <a:pt x="677" y="251"/>
                  <a:pt x="678" y="251"/>
                  <a:pt x="678" y="251"/>
                </a:cubicBezTo>
                <a:cubicBezTo>
                  <a:pt x="680" y="250"/>
                  <a:pt x="682" y="250"/>
                  <a:pt x="684" y="249"/>
                </a:cubicBezTo>
                <a:cubicBezTo>
                  <a:pt x="685" y="248"/>
                  <a:pt x="687" y="249"/>
                  <a:pt x="689" y="249"/>
                </a:cubicBezTo>
                <a:cubicBezTo>
                  <a:pt x="690" y="249"/>
                  <a:pt x="690" y="248"/>
                  <a:pt x="692" y="249"/>
                </a:cubicBezTo>
                <a:cubicBezTo>
                  <a:pt x="693" y="249"/>
                  <a:pt x="695" y="248"/>
                  <a:pt x="696" y="248"/>
                </a:cubicBezTo>
                <a:cubicBezTo>
                  <a:pt x="698" y="248"/>
                  <a:pt x="700" y="249"/>
                  <a:pt x="701" y="250"/>
                </a:cubicBezTo>
                <a:cubicBezTo>
                  <a:pt x="702" y="250"/>
                  <a:pt x="703" y="249"/>
                  <a:pt x="704" y="250"/>
                </a:cubicBezTo>
                <a:cubicBezTo>
                  <a:pt x="705" y="250"/>
                  <a:pt x="706" y="252"/>
                  <a:pt x="707" y="252"/>
                </a:cubicBezTo>
                <a:close/>
                <a:moveTo>
                  <a:pt x="858" y="156"/>
                </a:moveTo>
                <a:cubicBezTo>
                  <a:pt x="858" y="156"/>
                  <a:pt x="858" y="156"/>
                  <a:pt x="858" y="156"/>
                </a:cubicBezTo>
                <a:cubicBezTo>
                  <a:pt x="858" y="157"/>
                  <a:pt x="859" y="156"/>
                  <a:pt x="858" y="156"/>
                </a:cubicBezTo>
                <a:close/>
                <a:moveTo>
                  <a:pt x="859" y="156"/>
                </a:moveTo>
                <a:cubicBezTo>
                  <a:pt x="860" y="155"/>
                  <a:pt x="859" y="154"/>
                  <a:pt x="860" y="152"/>
                </a:cubicBezTo>
                <a:cubicBezTo>
                  <a:pt x="859" y="152"/>
                  <a:pt x="859" y="152"/>
                  <a:pt x="860" y="151"/>
                </a:cubicBezTo>
                <a:cubicBezTo>
                  <a:pt x="859" y="150"/>
                  <a:pt x="860" y="148"/>
                  <a:pt x="858" y="148"/>
                </a:cubicBezTo>
                <a:cubicBezTo>
                  <a:pt x="858" y="149"/>
                  <a:pt x="858" y="150"/>
                  <a:pt x="857" y="151"/>
                </a:cubicBezTo>
                <a:cubicBezTo>
                  <a:pt x="857" y="151"/>
                  <a:pt x="858" y="151"/>
                  <a:pt x="858" y="151"/>
                </a:cubicBezTo>
                <a:cubicBezTo>
                  <a:pt x="858" y="152"/>
                  <a:pt x="858" y="154"/>
                  <a:pt x="858" y="156"/>
                </a:cubicBezTo>
                <a:cubicBezTo>
                  <a:pt x="858" y="156"/>
                  <a:pt x="858" y="155"/>
                  <a:pt x="859" y="156"/>
                </a:cubicBezTo>
                <a:close/>
              </a:path>
            </a:pathLst>
          </a:custGeom>
          <a:solidFill>
            <a:srgbClr val="EF9032"/>
          </a:solidFill>
          <a:ln>
            <a:noFill/>
          </a:ln>
        </p:spPr>
        <p:txBody>
          <a:bodyPr vert="horz" wrap="square" lIns="91416" tIns="45708" rIns="91416" bIns="45708" numCol="1" anchor="t" anchorCtr="0" compatLnSpc="1">
            <a:prstTxWarp prst="textNoShape">
              <a:avLst/>
            </a:prstTxWarp>
          </a:bodyPr>
          <a:lstStyle/>
          <a:p>
            <a:pPr defTabSz="1218938"/>
            <a:endParaRPr lang="en-US" sz="2399">
              <a:solidFill>
                <a:prstClr val="black"/>
              </a:solidFill>
            </a:endParaRPr>
          </a:p>
        </p:txBody>
      </p:sp>
      <p:sp>
        <p:nvSpPr>
          <p:cNvPr id="10" name="Rectangle 9">
            <a:extLst>
              <a:ext uri="{FF2B5EF4-FFF2-40B4-BE49-F238E27FC236}">
                <a16:creationId xmlns:a16="http://schemas.microsoft.com/office/drawing/2014/main" id="{6B2EEB17-F422-40C5-84D3-F5A6491D8352}"/>
              </a:ext>
            </a:extLst>
          </p:cNvPr>
          <p:cNvSpPr/>
          <p:nvPr/>
        </p:nvSpPr>
        <p:spPr>
          <a:xfrm>
            <a:off x="3980478" y="5194919"/>
            <a:ext cx="3622753" cy="700615"/>
          </a:xfrm>
          <a:prstGeom prst="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3456"/>
          </a:p>
        </p:txBody>
      </p:sp>
    </p:spTree>
    <p:extLst>
      <p:ext uri="{BB962C8B-B14F-4D97-AF65-F5344CB8AC3E}">
        <p14:creationId xmlns:p14="http://schemas.microsoft.com/office/powerpoint/2010/main" val="79629121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10" presetClass="entr" presetSubtype="0"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500"/>
                                        <p:tgtEl>
                                          <p:spTgt spid="16"/>
                                        </p:tgtEl>
                                      </p:cBhvr>
                                    </p:animEffect>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1000"/>
                                        <p:tgtEl>
                                          <p:spTgt spid="10"/>
                                        </p:tgtEl>
                                      </p:cBhvr>
                                    </p:animEffect>
                                    <p:anim calcmode="lin" valueType="num">
                                      <p:cBhvr>
                                        <p:cTn id="33" dur="1000" fill="hold"/>
                                        <p:tgtEl>
                                          <p:spTgt spid="10"/>
                                        </p:tgtEl>
                                        <p:attrNameLst>
                                          <p:attrName>ppt_x</p:attrName>
                                        </p:attrNameLst>
                                      </p:cBhvr>
                                      <p:tavLst>
                                        <p:tav tm="0">
                                          <p:val>
                                            <p:strVal val="#ppt_x"/>
                                          </p:val>
                                        </p:tav>
                                        <p:tav tm="100000">
                                          <p:val>
                                            <p:strVal val="#ppt_x"/>
                                          </p:val>
                                        </p:tav>
                                      </p:tavLst>
                                    </p:anim>
                                    <p:anim calcmode="lin" valueType="num">
                                      <p:cBhvr>
                                        <p:cTn id="3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8" grpId="0" animBg="1"/>
      <p:bldP spid="14" grpId="0" animBg="1"/>
      <p:bldP spid="16" grpId="0" animBg="1"/>
      <p:bldP spid="1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27981F46-F696-4356-994E-71F91E6F8C2F}"/>
              </a:ext>
            </a:extLst>
          </p:cNvPr>
          <p:cNvPicPr>
            <a:picLocks noChangeAspect="1"/>
          </p:cNvPicPr>
          <p:nvPr/>
        </p:nvPicPr>
        <p:blipFill>
          <a:blip r:embed="rId3"/>
          <a:stretch>
            <a:fillRect/>
          </a:stretch>
        </p:blipFill>
        <p:spPr>
          <a:xfrm>
            <a:off x="1914600" y="1703858"/>
            <a:ext cx="9591675" cy="2409825"/>
          </a:xfrm>
          <a:prstGeom prst="rect">
            <a:avLst/>
          </a:prstGeom>
        </p:spPr>
      </p:pic>
      <p:sp>
        <p:nvSpPr>
          <p:cNvPr id="17" name="Title 1"/>
          <p:cNvSpPr txBox="1">
            <a:spLocks/>
          </p:cNvSpPr>
          <p:nvPr/>
        </p:nvSpPr>
        <p:spPr>
          <a:xfrm>
            <a:off x="685800" y="228443"/>
            <a:ext cx="13258800" cy="801068"/>
          </a:xfrm>
          <a:prstGeom prst="rect">
            <a:avLst/>
          </a:prstGeom>
        </p:spPr>
        <p:txBody>
          <a:bodyPr vert="horz" lIns="0" tIns="0" rIns="0" bIns="0" rtlCol="0" anchor="t" anchorCtr="0">
            <a:normAutofit lnSpcReduction="10000"/>
          </a:bodyPr>
          <a:lstStyle>
            <a:lvl1pPr>
              <a:lnSpc>
                <a:spcPct val="85000"/>
              </a:lnSpc>
              <a:spcBef>
                <a:spcPct val="0"/>
              </a:spcBef>
              <a:buNone/>
              <a:defRPr sz="3200" b="1">
                <a:solidFill>
                  <a:srgbClr val="002060"/>
                </a:solidFill>
                <a:latin typeface="Titillium Web" panose="00000500000000000000" pitchFamily="2" charset="0"/>
                <a:ea typeface="+mj-ea"/>
                <a:cs typeface="+mj-cs"/>
              </a:defRPr>
            </a:lvl1pPr>
          </a:lstStyle>
          <a:p>
            <a:r>
              <a:rPr lang="it-IT" dirty="0"/>
              <a:t>DICHIARAZIONI RELATIVE AL CONSEGUIMENTO DEL TITOLO </a:t>
            </a:r>
          </a:p>
          <a:p>
            <a:r>
              <a:rPr lang="it-IT" dirty="0"/>
              <a:t>MONTESSORI, PIZZIGONI O AGAZZI</a:t>
            </a:r>
          </a:p>
        </p:txBody>
      </p:sp>
      <p:sp>
        <p:nvSpPr>
          <p:cNvPr id="20" name="Rectangle 19">
            <a:extLst>
              <a:ext uri="{FF2B5EF4-FFF2-40B4-BE49-F238E27FC236}">
                <a16:creationId xmlns:a16="http://schemas.microsoft.com/office/drawing/2014/main" id="{FC0A3085-4E39-4FE3-BA98-E5BE27E66382}"/>
              </a:ext>
            </a:extLst>
          </p:cNvPr>
          <p:cNvSpPr/>
          <p:nvPr/>
        </p:nvSpPr>
        <p:spPr>
          <a:xfrm>
            <a:off x="0" y="867097"/>
            <a:ext cx="7282052" cy="72008"/>
          </a:xfrm>
          <a:prstGeom prst="rect">
            <a:avLst/>
          </a:prstGeom>
          <a:gradFill flip="none" rotWithShape="1">
            <a:gsLst>
              <a:gs pos="0">
                <a:srgbClr val="0070C0"/>
              </a:gs>
              <a:gs pos="100000">
                <a:schemeClr val="bg1"/>
              </a:gs>
            </a:gsLst>
            <a:lin ang="0" scaled="1"/>
            <a:tileRect/>
          </a:gradFill>
          <a:ln>
            <a:noFill/>
          </a:ln>
        </p:spPr>
        <p:style>
          <a:lnRef idx="0">
            <a:schemeClr val="accent1"/>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196DD39-9C76-4B93-935A-B3943C390FE7}"/>
              </a:ext>
            </a:extLst>
          </p:cNvPr>
          <p:cNvSpPr txBox="1"/>
          <p:nvPr/>
        </p:nvSpPr>
        <p:spPr>
          <a:xfrm>
            <a:off x="488469" y="4147687"/>
            <a:ext cx="2664296" cy="615553"/>
          </a:xfrm>
          <a:prstGeom prst="rect">
            <a:avLst/>
          </a:prstGeom>
          <a:solidFill>
            <a:schemeClr val="accent3">
              <a:lumMod val="20000"/>
              <a:lumOff val="80000"/>
            </a:schemeClr>
          </a:solidFill>
          <a:ln>
            <a:solidFill>
              <a:srgbClr val="F3ECDF"/>
            </a:solidFill>
          </a:ln>
          <a:effectLst>
            <a:outerShdw blurRad="50800" dist="38100" dir="2700000" algn="tl" rotWithShape="0">
              <a:prstClr val="black">
                <a:alpha val="40000"/>
              </a:prstClr>
            </a:outerShdw>
          </a:effectLst>
        </p:spPr>
        <p:txBody>
          <a:bodyPr wrap="square" lIns="182880" tIns="91440" rIns="182880" bIns="91440" rtlCol="0" anchor="ctr">
            <a:spAutoFit/>
          </a:bodyPr>
          <a:lstStyle>
            <a:defPPr>
              <a:defRPr lang="en-US"/>
            </a:defPPr>
            <a:lvl1pPr algn="ctr">
              <a:defRPr sz="1400">
                <a:solidFill>
                  <a:srgbClr val="821F00"/>
                </a:solidFill>
                <a:latin typeface="Titillium Web" panose="00000500000000000000" pitchFamily="2" charset="0"/>
              </a:defRPr>
            </a:lvl1pPr>
          </a:lstStyle>
          <a:p>
            <a:r>
              <a:rPr lang="it-IT" dirty="0"/>
              <a:t>Per inserire i dati, cliccare su ‘</a:t>
            </a:r>
            <a:r>
              <a:rPr lang="it-IT" b="1" dirty="0"/>
              <a:t>Aggiungi dichiarazione</a:t>
            </a:r>
            <a:r>
              <a:rPr lang="it-IT" dirty="0"/>
              <a:t>’</a:t>
            </a:r>
          </a:p>
        </p:txBody>
      </p:sp>
      <p:sp>
        <p:nvSpPr>
          <p:cNvPr id="8" name="Freeform 19">
            <a:extLst>
              <a:ext uri="{FF2B5EF4-FFF2-40B4-BE49-F238E27FC236}">
                <a16:creationId xmlns:a16="http://schemas.microsoft.com/office/drawing/2014/main" id="{F80208B1-9C8C-46B2-8428-DBFDA6D79B18}"/>
              </a:ext>
            </a:extLst>
          </p:cNvPr>
          <p:cNvSpPr>
            <a:spLocks noChangeAspect="1" noEditPoints="1"/>
          </p:cNvSpPr>
          <p:nvPr/>
        </p:nvSpPr>
        <p:spPr bwMode="auto">
          <a:xfrm rot="9510313" flipV="1">
            <a:off x="748211" y="3144487"/>
            <a:ext cx="2729652" cy="464054"/>
          </a:xfrm>
          <a:custGeom>
            <a:avLst/>
            <a:gdLst>
              <a:gd name="T0" fmla="*/ 715 w 868"/>
              <a:gd name="T1" fmla="*/ 128 h 351"/>
              <a:gd name="T2" fmla="*/ 363 w 868"/>
              <a:gd name="T3" fmla="*/ 50 h 351"/>
              <a:gd name="T4" fmla="*/ 226 w 868"/>
              <a:gd name="T5" fmla="*/ 94 h 351"/>
              <a:gd name="T6" fmla="*/ 155 w 868"/>
              <a:gd name="T7" fmla="*/ 112 h 351"/>
              <a:gd name="T8" fmla="*/ 111 w 868"/>
              <a:gd name="T9" fmla="*/ 138 h 351"/>
              <a:gd name="T10" fmla="*/ 85 w 868"/>
              <a:gd name="T11" fmla="*/ 163 h 351"/>
              <a:gd name="T12" fmla="*/ 104 w 868"/>
              <a:gd name="T13" fmla="*/ 185 h 351"/>
              <a:gd name="T14" fmla="*/ 69 w 868"/>
              <a:gd name="T15" fmla="*/ 174 h 351"/>
              <a:gd name="T16" fmla="*/ 92 w 868"/>
              <a:gd name="T17" fmla="*/ 203 h 351"/>
              <a:gd name="T18" fmla="*/ 66 w 868"/>
              <a:gd name="T19" fmla="*/ 192 h 351"/>
              <a:gd name="T20" fmla="*/ 75 w 868"/>
              <a:gd name="T21" fmla="*/ 207 h 351"/>
              <a:gd name="T22" fmla="*/ 72 w 868"/>
              <a:gd name="T23" fmla="*/ 224 h 351"/>
              <a:gd name="T24" fmla="*/ 64 w 868"/>
              <a:gd name="T25" fmla="*/ 228 h 351"/>
              <a:gd name="T26" fmla="*/ 29 w 868"/>
              <a:gd name="T27" fmla="*/ 217 h 351"/>
              <a:gd name="T28" fmla="*/ 31 w 868"/>
              <a:gd name="T29" fmla="*/ 228 h 351"/>
              <a:gd name="T30" fmla="*/ 53 w 868"/>
              <a:gd name="T31" fmla="*/ 253 h 351"/>
              <a:gd name="T32" fmla="*/ 36 w 868"/>
              <a:gd name="T33" fmla="*/ 257 h 351"/>
              <a:gd name="T34" fmla="*/ 774 w 868"/>
              <a:gd name="T35" fmla="*/ 258 h 351"/>
              <a:gd name="T36" fmla="*/ 640 w 868"/>
              <a:gd name="T37" fmla="*/ 136 h 351"/>
              <a:gd name="T38" fmla="*/ 376 w 868"/>
              <a:gd name="T39" fmla="*/ 47 h 351"/>
              <a:gd name="T40" fmla="*/ 235 w 868"/>
              <a:gd name="T41" fmla="*/ 76 h 351"/>
              <a:gd name="T42" fmla="*/ 221 w 868"/>
              <a:gd name="T43" fmla="*/ 70 h 351"/>
              <a:gd name="T44" fmla="*/ 180 w 868"/>
              <a:gd name="T45" fmla="*/ 89 h 351"/>
              <a:gd name="T46" fmla="*/ 168 w 868"/>
              <a:gd name="T47" fmla="*/ 110 h 351"/>
              <a:gd name="T48" fmla="*/ 140 w 868"/>
              <a:gd name="T49" fmla="*/ 145 h 351"/>
              <a:gd name="T50" fmla="*/ 81 w 868"/>
              <a:gd name="T51" fmla="*/ 192 h 351"/>
              <a:gd name="T52" fmla="*/ 126 w 868"/>
              <a:gd name="T53" fmla="*/ 134 h 351"/>
              <a:gd name="T54" fmla="*/ 253 w 868"/>
              <a:gd name="T55" fmla="*/ 36 h 351"/>
              <a:gd name="T56" fmla="*/ 399 w 868"/>
              <a:gd name="T57" fmla="*/ 2 h 351"/>
              <a:gd name="T58" fmla="*/ 510 w 868"/>
              <a:gd name="T59" fmla="*/ 14 h 351"/>
              <a:gd name="T60" fmla="*/ 732 w 868"/>
              <a:gd name="T61" fmla="*/ 145 h 351"/>
              <a:gd name="T62" fmla="*/ 794 w 868"/>
              <a:gd name="T63" fmla="*/ 260 h 351"/>
              <a:gd name="T64" fmla="*/ 787 w 868"/>
              <a:gd name="T65" fmla="*/ 222 h 351"/>
              <a:gd name="T66" fmla="*/ 721 w 868"/>
              <a:gd name="T67" fmla="*/ 150 h 351"/>
              <a:gd name="T68" fmla="*/ 533 w 868"/>
              <a:gd name="T69" fmla="*/ 22 h 351"/>
              <a:gd name="T70" fmla="*/ 380 w 868"/>
              <a:gd name="T71" fmla="*/ 47 h 351"/>
              <a:gd name="T72" fmla="*/ 307 w 868"/>
              <a:gd name="T73" fmla="*/ 53 h 351"/>
              <a:gd name="T74" fmla="*/ 281 w 868"/>
              <a:gd name="T75" fmla="*/ 47 h 351"/>
              <a:gd name="T76" fmla="*/ 242 w 868"/>
              <a:gd name="T77" fmla="*/ 43 h 351"/>
              <a:gd name="T78" fmla="*/ 222 w 868"/>
              <a:gd name="T79" fmla="*/ 51 h 351"/>
              <a:gd name="T80" fmla="*/ 197 w 868"/>
              <a:gd name="T81" fmla="*/ 73 h 351"/>
              <a:gd name="T82" fmla="*/ 164 w 868"/>
              <a:gd name="T83" fmla="*/ 99 h 351"/>
              <a:gd name="T84" fmla="*/ 142 w 868"/>
              <a:gd name="T85" fmla="*/ 117 h 351"/>
              <a:gd name="T86" fmla="*/ 141 w 868"/>
              <a:gd name="T87" fmla="*/ 138 h 351"/>
              <a:gd name="T88" fmla="*/ 124 w 868"/>
              <a:gd name="T89" fmla="*/ 129 h 351"/>
              <a:gd name="T90" fmla="*/ 113 w 868"/>
              <a:gd name="T91" fmla="*/ 142 h 351"/>
              <a:gd name="T92" fmla="*/ 337 w 868"/>
              <a:gd name="T93" fmla="*/ 9 h 351"/>
              <a:gd name="T94" fmla="*/ 168 w 868"/>
              <a:gd name="T95" fmla="*/ 125 h 351"/>
              <a:gd name="T96" fmla="*/ 197 w 868"/>
              <a:gd name="T97" fmla="*/ 105 h 351"/>
              <a:gd name="T98" fmla="*/ 131 w 868"/>
              <a:gd name="T99" fmla="*/ 159 h 351"/>
              <a:gd name="T100" fmla="*/ 88 w 868"/>
              <a:gd name="T101" fmla="*/ 171 h 351"/>
              <a:gd name="T102" fmla="*/ 85 w 868"/>
              <a:gd name="T103" fmla="*/ 191 h 351"/>
              <a:gd name="T104" fmla="*/ 79 w 868"/>
              <a:gd name="T105" fmla="*/ 215 h 351"/>
              <a:gd name="T106" fmla="*/ 48 w 868"/>
              <a:gd name="T107" fmla="*/ 193 h 351"/>
              <a:gd name="T108" fmla="*/ 64 w 868"/>
              <a:gd name="T109" fmla="*/ 238 h 351"/>
              <a:gd name="T110" fmla="*/ 17 w 868"/>
              <a:gd name="T111" fmla="*/ 235 h 351"/>
              <a:gd name="T112" fmla="*/ 87 w 868"/>
              <a:gd name="T113" fmla="*/ 158 h 351"/>
              <a:gd name="T114" fmla="*/ 865 w 868"/>
              <a:gd name="T115" fmla="*/ 172 h 351"/>
              <a:gd name="T116" fmla="*/ 859 w 868"/>
              <a:gd name="T117" fmla="*/ 117 h 351"/>
              <a:gd name="T118" fmla="*/ 782 w 868"/>
              <a:gd name="T119" fmla="*/ 277 h 351"/>
              <a:gd name="T120" fmla="*/ 841 w 868"/>
              <a:gd name="T121" fmla="*/ 164 h 351"/>
              <a:gd name="T122" fmla="*/ 861 w 868"/>
              <a:gd name="T123" fmla="*/ 201 h 351"/>
              <a:gd name="T124" fmla="*/ 666 w 868"/>
              <a:gd name="T125" fmla="*/ 296 h 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68" h="351">
                <a:moveTo>
                  <a:pt x="813" y="278"/>
                </a:moveTo>
                <a:cubicBezTo>
                  <a:pt x="812" y="276"/>
                  <a:pt x="811" y="275"/>
                  <a:pt x="812" y="275"/>
                </a:cubicBezTo>
                <a:cubicBezTo>
                  <a:pt x="813" y="277"/>
                  <a:pt x="813" y="278"/>
                  <a:pt x="813" y="278"/>
                </a:cubicBezTo>
                <a:close/>
                <a:moveTo>
                  <a:pt x="812" y="266"/>
                </a:moveTo>
                <a:cubicBezTo>
                  <a:pt x="813" y="269"/>
                  <a:pt x="814" y="269"/>
                  <a:pt x="814" y="271"/>
                </a:cubicBezTo>
                <a:cubicBezTo>
                  <a:pt x="813" y="267"/>
                  <a:pt x="813" y="271"/>
                  <a:pt x="813" y="270"/>
                </a:cubicBezTo>
                <a:cubicBezTo>
                  <a:pt x="815" y="276"/>
                  <a:pt x="814" y="270"/>
                  <a:pt x="815" y="272"/>
                </a:cubicBezTo>
                <a:cubicBezTo>
                  <a:pt x="814" y="268"/>
                  <a:pt x="813" y="267"/>
                  <a:pt x="812" y="266"/>
                </a:cubicBezTo>
                <a:close/>
                <a:moveTo>
                  <a:pt x="781" y="282"/>
                </a:moveTo>
                <a:cubicBezTo>
                  <a:pt x="782" y="285"/>
                  <a:pt x="783" y="285"/>
                  <a:pt x="784" y="284"/>
                </a:cubicBezTo>
                <a:cubicBezTo>
                  <a:pt x="782" y="282"/>
                  <a:pt x="782" y="282"/>
                  <a:pt x="781" y="282"/>
                </a:cubicBezTo>
                <a:close/>
                <a:moveTo>
                  <a:pt x="798" y="267"/>
                </a:moveTo>
                <a:cubicBezTo>
                  <a:pt x="798" y="268"/>
                  <a:pt x="801" y="272"/>
                  <a:pt x="801" y="272"/>
                </a:cubicBezTo>
                <a:cubicBezTo>
                  <a:pt x="801" y="269"/>
                  <a:pt x="799" y="267"/>
                  <a:pt x="798" y="267"/>
                </a:cubicBezTo>
                <a:close/>
                <a:moveTo>
                  <a:pt x="791" y="270"/>
                </a:moveTo>
                <a:cubicBezTo>
                  <a:pt x="791" y="272"/>
                  <a:pt x="793" y="275"/>
                  <a:pt x="793" y="276"/>
                </a:cubicBezTo>
                <a:cubicBezTo>
                  <a:pt x="793" y="274"/>
                  <a:pt x="791" y="271"/>
                  <a:pt x="791" y="270"/>
                </a:cubicBezTo>
                <a:close/>
                <a:moveTo>
                  <a:pt x="789" y="269"/>
                </a:moveTo>
                <a:cubicBezTo>
                  <a:pt x="788" y="269"/>
                  <a:pt x="791" y="272"/>
                  <a:pt x="790" y="273"/>
                </a:cubicBezTo>
                <a:cubicBezTo>
                  <a:pt x="789" y="270"/>
                  <a:pt x="788" y="270"/>
                  <a:pt x="787" y="270"/>
                </a:cubicBezTo>
                <a:cubicBezTo>
                  <a:pt x="789" y="273"/>
                  <a:pt x="790" y="274"/>
                  <a:pt x="791" y="276"/>
                </a:cubicBezTo>
                <a:cubicBezTo>
                  <a:pt x="792" y="276"/>
                  <a:pt x="792" y="274"/>
                  <a:pt x="793" y="276"/>
                </a:cubicBezTo>
                <a:cubicBezTo>
                  <a:pt x="792" y="273"/>
                  <a:pt x="791" y="272"/>
                  <a:pt x="789" y="269"/>
                </a:cubicBezTo>
                <a:close/>
                <a:moveTo>
                  <a:pt x="801" y="266"/>
                </a:moveTo>
                <a:cubicBezTo>
                  <a:pt x="800" y="266"/>
                  <a:pt x="800" y="268"/>
                  <a:pt x="801" y="271"/>
                </a:cubicBezTo>
                <a:cubicBezTo>
                  <a:pt x="802" y="271"/>
                  <a:pt x="801" y="267"/>
                  <a:pt x="801" y="266"/>
                </a:cubicBezTo>
                <a:close/>
                <a:moveTo>
                  <a:pt x="799" y="270"/>
                </a:moveTo>
                <a:cubicBezTo>
                  <a:pt x="799" y="270"/>
                  <a:pt x="798" y="270"/>
                  <a:pt x="798" y="269"/>
                </a:cubicBezTo>
                <a:cubicBezTo>
                  <a:pt x="797" y="269"/>
                  <a:pt x="797" y="270"/>
                  <a:pt x="798" y="272"/>
                </a:cubicBezTo>
                <a:cubicBezTo>
                  <a:pt x="798" y="271"/>
                  <a:pt x="800" y="273"/>
                  <a:pt x="799" y="270"/>
                </a:cubicBezTo>
                <a:close/>
                <a:moveTo>
                  <a:pt x="770" y="269"/>
                </a:moveTo>
                <a:cubicBezTo>
                  <a:pt x="771" y="271"/>
                  <a:pt x="772" y="272"/>
                  <a:pt x="773" y="272"/>
                </a:cubicBezTo>
                <a:cubicBezTo>
                  <a:pt x="772" y="270"/>
                  <a:pt x="771" y="269"/>
                  <a:pt x="770" y="269"/>
                </a:cubicBezTo>
                <a:close/>
                <a:moveTo>
                  <a:pt x="807" y="248"/>
                </a:moveTo>
                <a:cubicBezTo>
                  <a:pt x="808" y="250"/>
                  <a:pt x="810" y="253"/>
                  <a:pt x="810" y="252"/>
                </a:cubicBezTo>
                <a:cubicBezTo>
                  <a:pt x="809" y="249"/>
                  <a:pt x="808" y="247"/>
                  <a:pt x="807" y="248"/>
                </a:cubicBezTo>
                <a:close/>
                <a:moveTo>
                  <a:pt x="802" y="246"/>
                </a:moveTo>
                <a:cubicBezTo>
                  <a:pt x="803" y="247"/>
                  <a:pt x="803" y="248"/>
                  <a:pt x="804" y="251"/>
                </a:cubicBezTo>
                <a:cubicBezTo>
                  <a:pt x="805" y="251"/>
                  <a:pt x="803" y="245"/>
                  <a:pt x="802" y="246"/>
                </a:cubicBezTo>
                <a:close/>
                <a:moveTo>
                  <a:pt x="805" y="245"/>
                </a:moveTo>
                <a:cubicBezTo>
                  <a:pt x="803" y="240"/>
                  <a:pt x="804" y="239"/>
                  <a:pt x="802" y="235"/>
                </a:cubicBezTo>
                <a:cubicBezTo>
                  <a:pt x="800" y="234"/>
                  <a:pt x="796" y="236"/>
                  <a:pt x="801" y="245"/>
                </a:cubicBezTo>
                <a:cubicBezTo>
                  <a:pt x="801" y="242"/>
                  <a:pt x="806" y="248"/>
                  <a:pt x="805" y="245"/>
                </a:cubicBezTo>
                <a:close/>
                <a:moveTo>
                  <a:pt x="759" y="246"/>
                </a:moveTo>
                <a:cubicBezTo>
                  <a:pt x="759" y="247"/>
                  <a:pt x="758" y="246"/>
                  <a:pt x="758" y="246"/>
                </a:cubicBezTo>
                <a:cubicBezTo>
                  <a:pt x="759" y="248"/>
                  <a:pt x="760" y="248"/>
                  <a:pt x="759" y="248"/>
                </a:cubicBezTo>
                <a:cubicBezTo>
                  <a:pt x="760" y="250"/>
                  <a:pt x="760" y="250"/>
                  <a:pt x="761" y="250"/>
                </a:cubicBezTo>
                <a:cubicBezTo>
                  <a:pt x="759" y="248"/>
                  <a:pt x="760" y="248"/>
                  <a:pt x="759" y="246"/>
                </a:cubicBezTo>
                <a:close/>
                <a:moveTo>
                  <a:pt x="766" y="178"/>
                </a:moveTo>
                <a:cubicBezTo>
                  <a:pt x="766" y="178"/>
                  <a:pt x="766" y="178"/>
                  <a:pt x="767" y="180"/>
                </a:cubicBezTo>
                <a:cubicBezTo>
                  <a:pt x="767" y="180"/>
                  <a:pt x="768" y="181"/>
                  <a:pt x="768" y="181"/>
                </a:cubicBezTo>
                <a:cubicBezTo>
                  <a:pt x="767" y="179"/>
                  <a:pt x="768" y="180"/>
                  <a:pt x="766" y="178"/>
                </a:cubicBezTo>
                <a:close/>
                <a:moveTo>
                  <a:pt x="756" y="167"/>
                </a:moveTo>
                <a:cubicBezTo>
                  <a:pt x="757" y="168"/>
                  <a:pt x="758" y="169"/>
                  <a:pt x="757" y="169"/>
                </a:cubicBezTo>
                <a:cubicBezTo>
                  <a:pt x="762" y="175"/>
                  <a:pt x="758" y="167"/>
                  <a:pt x="756" y="167"/>
                </a:cubicBezTo>
                <a:close/>
                <a:moveTo>
                  <a:pt x="713" y="128"/>
                </a:moveTo>
                <a:cubicBezTo>
                  <a:pt x="713" y="127"/>
                  <a:pt x="714" y="127"/>
                  <a:pt x="715" y="128"/>
                </a:cubicBezTo>
                <a:cubicBezTo>
                  <a:pt x="712" y="125"/>
                  <a:pt x="710" y="125"/>
                  <a:pt x="713" y="128"/>
                </a:cubicBezTo>
                <a:close/>
                <a:moveTo>
                  <a:pt x="640" y="70"/>
                </a:moveTo>
                <a:cubicBezTo>
                  <a:pt x="634" y="64"/>
                  <a:pt x="636" y="68"/>
                  <a:pt x="640" y="70"/>
                </a:cubicBezTo>
                <a:close/>
                <a:moveTo>
                  <a:pt x="545" y="23"/>
                </a:moveTo>
                <a:cubicBezTo>
                  <a:pt x="544" y="24"/>
                  <a:pt x="548" y="25"/>
                  <a:pt x="549" y="24"/>
                </a:cubicBezTo>
                <a:cubicBezTo>
                  <a:pt x="546" y="24"/>
                  <a:pt x="547" y="24"/>
                  <a:pt x="545" y="23"/>
                </a:cubicBezTo>
                <a:close/>
                <a:moveTo>
                  <a:pt x="539" y="20"/>
                </a:moveTo>
                <a:cubicBezTo>
                  <a:pt x="539" y="20"/>
                  <a:pt x="538" y="20"/>
                  <a:pt x="538" y="20"/>
                </a:cubicBezTo>
                <a:cubicBezTo>
                  <a:pt x="540" y="21"/>
                  <a:pt x="543" y="22"/>
                  <a:pt x="543" y="21"/>
                </a:cubicBezTo>
                <a:cubicBezTo>
                  <a:pt x="540" y="20"/>
                  <a:pt x="540" y="21"/>
                  <a:pt x="539" y="20"/>
                </a:cubicBezTo>
                <a:close/>
                <a:moveTo>
                  <a:pt x="530" y="17"/>
                </a:moveTo>
                <a:cubicBezTo>
                  <a:pt x="529" y="18"/>
                  <a:pt x="534" y="19"/>
                  <a:pt x="534" y="18"/>
                </a:cubicBezTo>
                <a:lnTo>
                  <a:pt x="530" y="17"/>
                </a:lnTo>
                <a:close/>
                <a:moveTo>
                  <a:pt x="524" y="16"/>
                </a:moveTo>
                <a:cubicBezTo>
                  <a:pt x="524" y="16"/>
                  <a:pt x="522" y="16"/>
                  <a:pt x="522" y="17"/>
                </a:cubicBezTo>
                <a:cubicBezTo>
                  <a:pt x="524" y="17"/>
                  <a:pt x="527" y="18"/>
                  <a:pt x="529" y="18"/>
                </a:cubicBezTo>
                <a:cubicBezTo>
                  <a:pt x="528" y="17"/>
                  <a:pt x="526" y="17"/>
                  <a:pt x="524" y="16"/>
                </a:cubicBezTo>
                <a:close/>
                <a:moveTo>
                  <a:pt x="498" y="10"/>
                </a:moveTo>
                <a:cubicBezTo>
                  <a:pt x="501" y="10"/>
                  <a:pt x="502" y="10"/>
                  <a:pt x="503" y="10"/>
                </a:cubicBezTo>
                <a:cubicBezTo>
                  <a:pt x="502" y="10"/>
                  <a:pt x="498" y="9"/>
                  <a:pt x="498" y="10"/>
                </a:cubicBezTo>
                <a:close/>
                <a:moveTo>
                  <a:pt x="467" y="7"/>
                </a:moveTo>
                <a:cubicBezTo>
                  <a:pt x="468" y="7"/>
                  <a:pt x="473" y="8"/>
                  <a:pt x="473" y="7"/>
                </a:cubicBezTo>
                <a:cubicBezTo>
                  <a:pt x="470" y="7"/>
                  <a:pt x="467" y="6"/>
                  <a:pt x="467" y="7"/>
                </a:cubicBezTo>
                <a:close/>
                <a:moveTo>
                  <a:pt x="443" y="52"/>
                </a:moveTo>
                <a:cubicBezTo>
                  <a:pt x="443" y="52"/>
                  <a:pt x="443" y="52"/>
                  <a:pt x="443" y="53"/>
                </a:cubicBezTo>
                <a:cubicBezTo>
                  <a:pt x="445" y="53"/>
                  <a:pt x="444" y="54"/>
                  <a:pt x="447" y="54"/>
                </a:cubicBezTo>
                <a:cubicBezTo>
                  <a:pt x="446" y="53"/>
                  <a:pt x="446" y="53"/>
                  <a:pt x="448" y="53"/>
                </a:cubicBezTo>
                <a:cubicBezTo>
                  <a:pt x="447" y="52"/>
                  <a:pt x="446" y="52"/>
                  <a:pt x="443" y="52"/>
                </a:cubicBezTo>
                <a:close/>
                <a:moveTo>
                  <a:pt x="435" y="51"/>
                </a:moveTo>
                <a:cubicBezTo>
                  <a:pt x="435" y="52"/>
                  <a:pt x="430" y="51"/>
                  <a:pt x="431" y="51"/>
                </a:cubicBezTo>
                <a:cubicBezTo>
                  <a:pt x="432" y="51"/>
                  <a:pt x="436" y="52"/>
                  <a:pt x="437" y="52"/>
                </a:cubicBezTo>
                <a:cubicBezTo>
                  <a:pt x="435" y="52"/>
                  <a:pt x="437" y="51"/>
                  <a:pt x="435" y="51"/>
                </a:cubicBezTo>
                <a:close/>
                <a:moveTo>
                  <a:pt x="402" y="50"/>
                </a:moveTo>
                <a:cubicBezTo>
                  <a:pt x="404" y="50"/>
                  <a:pt x="406" y="50"/>
                  <a:pt x="406" y="49"/>
                </a:cubicBezTo>
                <a:cubicBezTo>
                  <a:pt x="404" y="49"/>
                  <a:pt x="402" y="49"/>
                  <a:pt x="402" y="50"/>
                </a:cubicBezTo>
                <a:close/>
                <a:moveTo>
                  <a:pt x="391" y="1"/>
                </a:moveTo>
                <a:cubicBezTo>
                  <a:pt x="391" y="2"/>
                  <a:pt x="395" y="2"/>
                  <a:pt x="397" y="2"/>
                </a:cubicBezTo>
                <a:cubicBezTo>
                  <a:pt x="397" y="2"/>
                  <a:pt x="395" y="2"/>
                  <a:pt x="395" y="3"/>
                </a:cubicBezTo>
                <a:cubicBezTo>
                  <a:pt x="396" y="3"/>
                  <a:pt x="397" y="3"/>
                  <a:pt x="398" y="3"/>
                </a:cubicBezTo>
                <a:cubicBezTo>
                  <a:pt x="397" y="2"/>
                  <a:pt x="401" y="4"/>
                  <a:pt x="402" y="3"/>
                </a:cubicBezTo>
                <a:cubicBezTo>
                  <a:pt x="400" y="2"/>
                  <a:pt x="396" y="3"/>
                  <a:pt x="399" y="2"/>
                </a:cubicBezTo>
                <a:cubicBezTo>
                  <a:pt x="393" y="2"/>
                  <a:pt x="395" y="1"/>
                  <a:pt x="391" y="1"/>
                </a:cubicBezTo>
                <a:close/>
                <a:moveTo>
                  <a:pt x="394" y="3"/>
                </a:moveTo>
                <a:cubicBezTo>
                  <a:pt x="391" y="3"/>
                  <a:pt x="389" y="3"/>
                  <a:pt x="388" y="3"/>
                </a:cubicBezTo>
                <a:cubicBezTo>
                  <a:pt x="391" y="3"/>
                  <a:pt x="394" y="4"/>
                  <a:pt x="395" y="3"/>
                </a:cubicBezTo>
                <a:cubicBezTo>
                  <a:pt x="394" y="3"/>
                  <a:pt x="394" y="3"/>
                  <a:pt x="394" y="3"/>
                </a:cubicBezTo>
                <a:close/>
                <a:moveTo>
                  <a:pt x="384" y="2"/>
                </a:moveTo>
                <a:cubicBezTo>
                  <a:pt x="386" y="2"/>
                  <a:pt x="388" y="2"/>
                  <a:pt x="389" y="2"/>
                </a:cubicBezTo>
                <a:cubicBezTo>
                  <a:pt x="387" y="2"/>
                  <a:pt x="384" y="2"/>
                  <a:pt x="384" y="2"/>
                </a:cubicBezTo>
                <a:close/>
                <a:moveTo>
                  <a:pt x="371" y="5"/>
                </a:moveTo>
                <a:cubicBezTo>
                  <a:pt x="370" y="6"/>
                  <a:pt x="367" y="6"/>
                  <a:pt x="365" y="6"/>
                </a:cubicBezTo>
                <a:cubicBezTo>
                  <a:pt x="367" y="7"/>
                  <a:pt x="377" y="6"/>
                  <a:pt x="377" y="5"/>
                </a:cubicBezTo>
                <a:cubicBezTo>
                  <a:pt x="374" y="5"/>
                  <a:pt x="374" y="5"/>
                  <a:pt x="371" y="5"/>
                </a:cubicBezTo>
                <a:close/>
                <a:moveTo>
                  <a:pt x="364" y="51"/>
                </a:moveTo>
                <a:cubicBezTo>
                  <a:pt x="364" y="52"/>
                  <a:pt x="367" y="51"/>
                  <a:pt x="370" y="51"/>
                </a:cubicBezTo>
                <a:cubicBezTo>
                  <a:pt x="370" y="51"/>
                  <a:pt x="366" y="51"/>
                  <a:pt x="364" y="51"/>
                </a:cubicBezTo>
                <a:close/>
                <a:moveTo>
                  <a:pt x="363" y="50"/>
                </a:moveTo>
                <a:cubicBezTo>
                  <a:pt x="365" y="49"/>
                  <a:pt x="366" y="49"/>
                  <a:pt x="367" y="49"/>
                </a:cubicBezTo>
                <a:cubicBezTo>
                  <a:pt x="365" y="48"/>
                  <a:pt x="363" y="49"/>
                  <a:pt x="363" y="50"/>
                </a:cubicBezTo>
                <a:close/>
                <a:moveTo>
                  <a:pt x="326" y="13"/>
                </a:moveTo>
                <a:cubicBezTo>
                  <a:pt x="327" y="12"/>
                  <a:pt x="332" y="11"/>
                  <a:pt x="333" y="11"/>
                </a:cubicBezTo>
                <a:cubicBezTo>
                  <a:pt x="329" y="11"/>
                  <a:pt x="328" y="12"/>
                  <a:pt x="326" y="13"/>
                </a:cubicBezTo>
                <a:close/>
                <a:moveTo>
                  <a:pt x="321" y="10"/>
                </a:moveTo>
                <a:cubicBezTo>
                  <a:pt x="322" y="11"/>
                  <a:pt x="325" y="10"/>
                  <a:pt x="329" y="9"/>
                </a:cubicBezTo>
                <a:cubicBezTo>
                  <a:pt x="329" y="9"/>
                  <a:pt x="329" y="9"/>
                  <a:pt x="328" y="9"/>
                </a:cubicBezTo>
                <a:cubicBezTo>
                  <a:pt x="326" y="10"/>
                  <a:pt x="323" y="10"/>
                  <a:pt x="321" y="10"/>
                </a:cubicBezTo>
                <a:close/>
                <a:moveTo>
                  <a:pt x="322" y="58"/>
                </a:moveTo>
                <a:cubicBezTo>
                  <a:pt x="323" y="58"/>
                  <a:pt x="326" y="58"/>
                  <a:pt x="328" y="58"/>
                </a:cubicBezTo>
                <a:cubicBezTo>
                  <a:pt x="327" y="57"/>
                  <a:pt x="325" y="57"/>
                  <a:pt x="322" y="58"/>
                </a:cubicBezTo>
                <a:close/>
                <a:moveTo>
                  <a:pt x="313" y="59"/>
                </a:moveTo>
                <a:cubicBezTo>
                  <a:pt x="314" y="60"/>
                  <a:pt x="309" y="60"/>
                  <a:pt x="309" y="61"/>
                </a:cubicBezTo>
                <a:cubicBezTo>
                  <a:pt x="311" y="61"/>
                  <a:pt x="312" y="61"/>
                  <a:pt x="316" y="60"/>
                </a:cubicBezTo>
                <a:cubicBezTo>
                  <a:pt x="315" y="60"/>
                  <a:pt x="316" y="59"/>
                  <a:pt x="313" y="59"/>
                </a:cubicBezTo>
                <a:close/>
                <a:moveTo>
                  <a:pt x="286" y="24"/>
                </a:moveTo>
                <a:cubicBezTo>
                  <a:pt x="286" y="24"/>
                  <a:pt x="280" y="25"/>
                  <a:pt x="280" y="26"/>
                </a:cubicBezTo>
                <a:cubicBezTo>
                  <a:pt x="281" y="26"/>
                  <a:pt x="280" y="26"/>
                  <a:pt x="281" y="26"/>
                </a:cubicBezTo>
                <a:cubicBezTo>
                  <a:pt x="282" y="26"/>
                  <a:pt x="284" y="25"/>
                  <a:pt x="285" y="24"/>
                </a:cubicBezTo>
                <a:cubicBezTo>
                  <a:pt x="285" y="25"/>
                  <a:pt x="286" y="25"/>
                  <a:pt x="287" y="25"/>
                </a:cubicBezTo>
                <a:cubicBezTo>
                  <a:pt x="290" y="24"/>
                  <a:pt x="290" y="24"/>
                  <a:pt x="294" y="23"/>
                </a:cubicBezTo>
                <a:cubicBezTo>
                  <a:pt x="293" y="22"/>
                  <a:pt x="293" y="22"/>
                  <a:pt x="293" y="22"/>
                </a:cubicBezTo>
                <a:cubicBezTo>
                  <a:pt x="290" y="23"/>
                  <a:pt x="288" y="23"/>
                  <a:pt x="286" y="24"/>
                </a:cubicBezTo>
                <a:close/>
                <a:moveTo>
                  <a:pt x="287" y="68"/>
                </a:moveTo>
                <a:cubicBezTo>
                  <a:pt x="289" y="67"/>
                  <a:pt x="289" y="67"/>
                  <a:pt x="289" y="66"/>
                </a:cubicBezTo>
                <a:cubicBezTo>
                  <a:pt x="287" y="67"/>
                  <a:pt x="287" y="67"/>
                  <a:pt x="287" y="68"/>
                </a:cubicBezTo>
                <a:close/>
                <a:moveTo>
                  <a:pt x="237" y="80"/>
                </a:moveTo>
                <a:cubicBezTo>
                  <a:pt x="236" y="81"/>
                  <a:pt x="235" y="83"/>
                  <a:pt x="230" y="86"/>
                </a:cubicBezTo>
                <a:cubicBezTo>
                  <a:pt x="227" y="86"/>
                  <a:pt x="224" y="88"/>
                  <a:pt x="221" y="89"/>
                </a:cubicBezTo>
                <a:cubicBezTo>
                  <a:pt x="221" y="89"/>
                  <a:pt x="221" y="90"/>
                  <a:pt x="220" y="91"/>
                </a:cubicBezTo>
                <a:cubicBezTo>
                  <a:pt x="219" y="91"/>
                  <a:pt x="215" y="92"/>
                  <a:pt x="215" y="93"/>
                </a:cubicBezTo>
                <a:cubicBezTo>
                  <a:pt x="217" y="93"/>
                  <a:pt x="218" y="93"/>
                  <a:pt x="220" y="92"/>
                </a:cubicBezTo>
                <a:cubicBezTo>
                  <a:pt x="222" y="91"/>
                  <a:pt x="219" y="91"/>
                  <a:pt x="221" y="90"/>
                </a:cubicBezTo>
                <a:cubicBezTo>
                  <a:pt x="227" y="88"/>
                  <a:pt x="233" y="84"/>
                  <a:pt x="238" y="81"/>
                </a:cubicBezTo>
                <a:cubicBezTo>
                  <a:pt x="237" y="81"/>
                  <a:pt x="237" y="81"/>
                  <a:pt x="236" y="81"/>
                </a:cubicBezTo>
                <a:cubicBezTo>
                  <a:pt x="239" y="80"/>
                  <a:pt x="241" y="79"/>
                  <a:pt x="242" y="78"/>
                </a:cubicBezTo>
                <a:cubicBezTo>
                  <a:pt x="239" y="79"/>
                  <a:pt x="238" y="79"/>
                  <a:pt x="237" y="80"/>
                </a:cubicBezTo>
                <a:close/>
                <a:moveTo>
                  <a:pt x="228" y="79"/>
                </a:moveTo>
                <a:cubicBezTo>
                  <a:pt x="228" y="80"/>
                  <a:pt x="230" y="79"/>
                  <a:pt x="228" y="80"/>
                </a:cubicBezTo>
                <a:cubicBezTo>
                  <a:pt x="228" y="80"/>
                  <a:pt x="224" y="82"/>
                  <a:pt x="224" y="81"/>
                </a:cubicBezTo>
                <a:cubicBezTo>
                  <a:pt x="219" y="84"/>
                  <a:pt x="214" y="86"/>
                  <a:pt x="212" y="89"/>
                </a:cubicBezTo>
                <a:cubicBezTo>
                  <a:pt x="217" y="86"/>
                  <a:pt x="220" y="83"/>
                  <a:pt x="224" y="82"/>
                </a:cubicBezTo>
                <a:cubicBezTo>
                  <a:pt x="224" y="82"/>
                  <a:pt x="222" y="83"/>
                  <a:pt x="223" y="83"/>
                </a:cubicBezTo>
                <a:cubicBezTo>
                  <a:pt x="226" y="82"/>
                  <a:pt x="228" y="80"/>
                  <a:pt x="232" y="79"/>
                </a:cubicBezTo>
                <a:cubicBezTo>
                  <a:pt x="231" y="78"/>
                  <a:pt x="231" y="78"/>
                  <a:pt x="228" y="79"/>
                </a:cubicBezTo>
                <a:close/>
                <a:moveTo>
                  <a:pt x="209" y="55"/>
                </a:moveTo>
                <a:cubicBezTo>
                  <a:pt x="212" y="54"/>
                  <a:pt x="215" y="52"/>
                  <a:pt x="216" y="50"/>
                </a:cubicBezTo>
                <a:cubicBezTo>
                  <a:pt x="212" y="52"/>
                  <a:pt x="211" y="53"/>
                  <a:pt x="209" y="55"/>
                </a:cubicBezTo>
                <a:close/>
                <a:moveTo>
                  <a:pt x="220" y="66"/>
                </a:moveTo>
                <a:cubicBezTo>
                  <a:pt x="223" y="64"/>
                  <a:pt x="220" y="67"/>
                  <a:pt x="223" y="65"/>
                </a:cubicBezTo>
                <a:cubicBezTo>
                  <a:pt x="224" y="64"/>
                  <a:pt x="223" y="65"/>
                  <a:pt x="223" y="64"/>
                </a:cubicBezTo>
                <a:cubicBezTo>
                  <a:pt x="222" y="65"/>
                  <a:pt x="220" y="65"/>
                  <a:pt x="220" y="66"/>
                </a:cubicBezTo>
                <a:close/>
                <a:moveTo>
                  <a:pt x="217" y="67"/>
                </a:moveTo>
                <a:cubicBezTo>
                  <a:pt x="214" y="69"/>
                  <a:pt x="216" y="70"/>
                  <a:pt x="219" y="67"/>
                </a:cubicBezTo>
                <a:cubicBezTo>
                  <a:pt x="214" y="69"/>
                  <a:pt x="222" y="65"/>
                  <a:pt x="217" y="67"/>
                </a:cubicBezTo>
                <a:close/>
                <a:moveTo>
                  <a:pt x="226" y="94"/>
                </a:moveTo>
                <a:cubicBezTo>
                  <a:pt x="225" y="94"/>
                  <a:pt x="224" y="95"/>
                  <a:pt x="224" y="96"/>
                </a:cubicBezTo>
                <a:cubicBezTo>
                  <a:pt x="226" y="94"/>
                  <a:pt x="226" y="95"/>
                  <a:pt x="228" y="94"/>
                </a:cubicBezTo>
                <a:cubicBezTo>
                  <a:pt x="228" y="93"/>
                  <a:pt x="227" y="94"/>
                  <a:pt x="226" y="94"/>
                </a:cubicBezTo>
                <a:close/>
                <a:moveTo>
                  <a:pt x="216" y="80"/>
                </a:moveTo>
                <a:cubicBezTo>
                  <a:pt x="215" y="80"/>
                  <a:pt x="213" y="82"/>
                  <a:pt x="211" y="82"/>
                </a:cubicBezTo>
                <a:cubicBezTo>
                  <a:pt x="211" y="83"/>
                  <a:pt x="214" y="82"/>
                  <a:pt x="216" y="80"/>
                </a:cubicBezTo>
                <a:close/>
                <a:moveTo>
                  <a:pt x="206" y="79"/>
                </a:moveTo>
                <a:cubicBezTo>
                  <a:pt x="206" y="79"/>
                  <a:pt x="208" y="78"/>
                  <a:pt x="207" y="79"/>
                </a:cubicBezTo>
                <a:cubicBezTo>
                  <a:pt x="209" y="77"/>
                  <a:pt x="210" y="78"/>
                  <a:pt x="212" y="75"/>
                </a:cubicBezTo>
                <a:cubicBezTo>
                  <a:pt x="210" y="76"/>
                  <a:pt x="208" y="77"/>
                  <a:pt x="206" y="79"/>
                </a:cubicBezTo>
                <a:close/>
                <a:moveTo>
                  <a:pt x="192" y="65"/>
                </a:moveTo>
                <a:cubicBezTo>
                  <a:pt x="191" y="66"/>
                  <a:pt x="190" y="67"/>
                  <a:pt x="190" y="67"/>
                </a:cubicBezTo>
                <a:cubicBezTo>
                  <a:pt x="193" y="65"/>
                  <a:pt x="197" y="64"/>
                  <a:pt x="198" y="63"/>
                </a:cubicBezTo>
                <a:cubicBezTo>
                  <a:pt x="194" y="64"/>
                  <a:pt x="195" y="64"/>
                  <a:pt x="192" y="65"/>
                </a:cubicBezTo>
                <a:close/>
                <a:moveTo>
                  <a:pt x="208" y="90"/>
                </a:moveTo>
                <a:cubicBezTo>
                  <a:pt x="207" y="91"/>
                  <a:pt x="206" y="91"/>
                  <a:pt x="206" y="92"/>
                </a:cubicBezTo>
                <a:cubicBezTo>
                  <a:pt x="207" y="91"/>
                  <a:pt x="206" y="93"/>
                  <a:pt x="209" y="91"/>
                </a:cubicBezTo>
                <a:cubicBezTo>
                  <a:pt x="210" y="90"/>
                  <a:pt x="208" y="91"/>
                  <a:pt x="208" y="90"/>
                </a:cubicBezTo>
                <a:close/>
                <a:moveTo>
                  <a:pt x="207" y="101"/>
                </a:moveTo>
                <a:cubicBezTo>
                  <a:pt x="208" y="101"/>
                  <a:pt x="212" y="98"/>
                  <a:pt x="214" y="97"/>
                </a:cubicBezTo>
                <a:cubicBezTo>
                  <a:pt x="211" y="99"/>
                  <a:pt x="207" y="101"/>
                  <a:pt x="207" y="101"/>
                </a:cubicBezTo>
                <a:close/>
                <a:moveTo>
                  <a:pt x="190" y="86"/>
                </a:moveTo>
                <a:cubicBezTo>
                  <a:pt x="191" y="85"/>
                  <a:pt x="196" y="82"/>
                  <a:pt x="196" y="82"/>
                </a:cubicBezTo>
                <a:cubicBezTo>
                  <a:pt x="194" y="83"/>
                  <a:pt x="192" y="85"/>
                  <a:pt x="190" y="86"/>
                </a:cubicBezTo>
                <a:close/>
                <a:moveTo>
                  <a:pt x="198" y="111"/>
                </a:moveTo>
                <a:cubicBezTo>
                  <a:pt x="199" y="112"/>
                  <a:pt x="204" y="109"/>
                  <a:pt x="205" y="107"/>
                </a:cubicBezTo>
                <a:cubicBezTo>
                  <a:pt x="203" y="109"/>
                  <a:pt x="201" y="110"/>
                  <a:pt x="198" y="111"/>
                </a:cubicBezTo>
                <a:close/>
                <a:moveTo>
                  <a:pt x="185" y="86"/>
                </a:moveTo>
                <a:cubicBezTo>
                  <a:pt x="185" y="86"/>
                  <a:pt x="189" y="84"/>
                  <a:pt x="188" y="84"/>
                </a:cubicBezTo>
                <a:cubicBezTo>
                  <a:pt x="184" y="85"/>
                  <a:pt x="184" y="87"/>
                  <a:pt x="183" y="89"/>
                </a:cubicBezTo>
                <a:cubicBezTo>
                  <a:pt x="184" y="88"/>
                  <a:pt x="184" y="88"/>
                  <a:pt x="184" y="88"/>
                </a:cubicBezTo>
                <a:cubicBezTo>
                  <a:pt x="187" y="87"/>
                  <a:pt x="190" y="84"/>
                  <a:pt x="188" y="84"/>
                </a:cubicBezTo>
                <a:cubicBezTo>
                  <a:pt x="188" y="84"/>
                  <a:pt x="186" y="86"/>
                  <a:pt x="185" y="86"/>
                </a:cubicBezTo>
                <a:close/>
                <a:moveTo>
                  <a:pt x="175" y="77"/>
                </a:moveTo>
                <a:cubicBezTo>
                  <a:pt x="177" y="75"/>
                  <a:pt x="182" y="73"/>
                  <a:pt x="180" y="73"/>
                </a:cubicBezTo>
                <a:cubicBezTo>
                  <a:pt x="179" y="75"/>
                  <a:pt x="174" y="76"/>
                  <a:pt x="175" y="77"/>
                </a:cubicBezTo>
                <a:close/>
                <a:moveTo>
                  <a:pt x="186" y="115"/>
                </a:moveTo>
                <a:cubicBezTo>
                  <a:pt x="187" y="115"/>
                  <a:pt x="191" y="112"/>
                  <a:pt x="191" y="111"/>
                </a:cubicBezTo>
                <a:cubicBezTo>
                  <a:pt x="190" y="112"/>
                  <a:pt x="187" y="113"/>
                  <a:pt x="186" y="115"/>
                </a:cubicBezTo>
                <a:close/>
                <a:moveTo>
                  <a:pt x="177" y="93"/>
                </a:moveTo>
                <a:cubicBezTo>
                  <a:pt x="170" y="97"/>
                  <a:pt x="177" y="95"/>
                  <a:pt x="177" y="93"/>
                </a:cubicBezTo>
                <a:close/>
                <a:moveTo>
                  <a:pt x="183" y="114"/>
                </a:moveTo>
                <a:cubicBezTo>
                  <a:pt x="185" y="113"/>
                  <a:pt x="188" y="111"/>
                  <a:pt x="188" y="110"/>
                </a:cubicBezTo>
                <a:cubicBezTo>
                  <a:pt x="185" y="112"/>
                  <a:pt x="184" y="113"/>
                  <a:pt x="183" y="114"/>
                </a:cubicBezTo>
                <a:close/>
                <a:moveTo>
                  <a:pt x="158" y="89"/>
                </a:moveTo>
                <a:cubicBezTo>
                  <a:pt x="160" y="88"/>
                  <a:pt x="165" y="84"/>
                  <a:pt x="163" y="85"/>
                </a:cubicBezTo>
                <a:cubicBezTo>
                  <a:pt x="163" y="85"/>
                  <a:pt x="157" y="89"/>
                  <a:pt x="158" y="89"/>
                </a:cubicBezTo>
                <a:close/>
                <a:moveTo>
                  <a:pt x="166" y="104"/>
                </a:moveTo>
                <a:cubicBezTo>
                  <a:pt x="168" y="103"/>
                  <a:pt x="170" y="102"/>
                  <a:pt x="171" y="101"/>
                </a:cubicBezTo>
                <a:cubicBezTo>
                  <a:pt x="169" y="103"/>
                  <a:pt x="166" y="103"/>
                  <a:pt x="166" y="104"/>
                </a:cubicBezTo>
                <a:close/>
                <a:moveTo>
                  <a:pt x="172" y="122"/>
                </a:moveTo>
                <a:cubicBezTo>
                  <a:pt x="172" y="122"/>
                  <a:pt x="176" y="120"/>
                  <a:pt x="176" y="120"/>
                </a:cubicBezTo>
                <a:cubicBezTo>
                  <a:pt x="175" y="120"/>
                  <a:pt x="175" y="120"/>
                  <a:pt x="172" y="122"/>
                </a:cubicBezTo>
                <a:close/>
                <a:moveTo>
                  <a:pt x="142" y="97"/>
                </a:moveTo>
                <a:cubicBezTo>
                  <a:pt x="145" y="95"/>
                  <a:pt x="147" y="93"/>
                  <a:pt x="148" y="92"/>
                </a:cubicBezTo>
                <a:cubicBezTo>
                  <a:pt x="146" y="93"/>
                  <a:pt x="142" y="96"/>
                  <a:pt x="142" y="97"/>
                </a:cubicBezTo>
                <a:close/>
                <a:moveTo>
                  <a:pt x="155" y="112"/>
                </a:moveTo>
                <a:cubicBezTo>
                  <a:pt x="155" y="112"/>
                  <a:pt x="156" y="111"/>
                  <a:pt x="156" y="111"/>
                </a:cubicBezTo>
                <a:cubicBezTo>
                  <a:pt x="155" y="112"/>
                  <a:pt x="156" y="112"/>
                  <a:pt x="157" y="111"/>
                </a:cubicBezTo>
                <a:cubicBezTo>
                  <a:pt x="157" y="111"/>
                  <a:pt x="158" y="110"/>
                  <a:pt x="158" y="109"/>
                </a:cubicBezTo>
                <a:cubicBezTo>
                  <a:pt x="157" y="110"/>
                  <a:pt x="155" y="111"/>
                  <a:pt x="155" y="112"/>
                </a:cubicBezTo>
                <a:close/>
                <a:moveTo>
                  <a:pt x="164" y="129"/>
                </a:moveTo>
                <a:cubicBezTo>
                  <a:pt x="165" y="128"/>
                  <a:pt x="170" y="125"/>
                  <a:pt x="169" y="124"/>
                </a:cubicBezTo>
                <a:cubicBezTo>
                  <a:pt x="167" y="126"/>
                  <a:pt x="165" y="127"/>
                  <a:pt x="164" y="129"/>
                </a:cubicBezTo>
                <a:close/>
                <a:moveTo>
                  <a:pt x="153" y="112"/>
                </a:moveTo>
                <a:cubicBezTo>
                  <a:pt x="155" y="111"/>
                  <a:pt x="158" y="109"/>
                  <a:pt x="157" y="109"/>
                </a:cubicBezTo>
                <a:cubicBezTo>
                  <a:pt x="154" y="110"/>
                  <a:pt x="154" y="111"/>
                  <a:pt x="153" y="112"/>
                </a:cubicBezTo>
                <a:close/>
                <a:moveTo>
                  <a:pt x="164" y="125"/>
                </a:moveTo>
                <a:cubicBezTo>
                  <a:pt x="165" y="124"/>
                  <a:pt x="167" y="122"/>
                  <a:pt x="167" y="122"/>
                </a:cubicBezTo>
                <a:cubicBezTo>
                  <a:pt x="166" y="122"/>
                  <a:pt x="162" y="125"/>
                  <a:pt x="164" y="125"/>
                </a:cubicBezTo>
                <a:close/>
                <a:moveTo>
                  <a:pt x="162" y="131"/>
                </a:moveTo>
                <a:cubicBezTo>
                  <a:pt x="162" y="131"/>
                  <a:pt x="161" y="132"/>
                  <a:pt x="161" y="133"/>
                </a:cubicBezTo>
                <a:cubicBezTo>
                  <a:pt x="164" y="130"/>
                  <a:pt x="164" y="130"/>
                  <a:pt x="164" y="130"/>
                </a:cubicBezTo>
                <a:cubicBezTo>
                  <a:pt x="162" y="131"/>
                  <a:pt x="170" y="126"/>
                  <a:pt x="167" y="127"/>
                </a:cubicBezTo>
                <a:cubicBezTo>
                  <a:pt x="165" y="129"/>
                  <a:pt x="163" y="130"/>
                  <a:pt x="162" y="131"/>
                </a:cubicBezTo>
                <a:close/>
                <a:moveTo>
                  <a:pt x="153" y="115"/>
                </a:moveTo>
                <a:cubicBezTo>
                  <a:pt x="153" y="115"/>
                  <a:pt x="154" y="114"/>
                  <a:pt x="153" y="114"/>
                </a:cubicBezTo>
                <a:cubicBezTo>
                  <a:pt x="149" y="118"/>
                  <a:pt x="155" y="114"/>
                  <a:pt x="153" y="116"/>
                </a:cubicBezTo>
                <a:cubicBezTo>
                  <a:pt x="155" y="115"/>
                  <a:pt x="155" y="115"/>
                  <a:pt x="155" y="115"/>
                </a:cubicBezTo>
                <a:cubicBezTo>
                  <a:pt x="155" y="115"/>
                  <a:pt x="155" y="114"/>
                  <a:pt x="155" y="114"/>
                </a:cubicBezTo>
                <a:cubicBezTo>
                  <a:pt x="154" y="115"/>
                  <a:pt x="153" y="115"/>
                  <a:pt x="153" y="115"/>
                </a:cubicBezTo>
                <a:close/>
                <a:moveTo>
                  <a:pt x="132" y="105"/>
                </a:moveTo>
                <a:cubicBezTo>
                  <a:pt x="135" y="103"/>
                  <a:pt x="140" y="99"/>
                  <a:pt x="140" y="98"/>
                </a:cubicBezTo>
                <a:cubicBezTo>
                  <a:pt x="136" y="101"/>
                  <a:pt x="133" y="104"/>
                  <a:pt x="132" y="105"/>
                </a:cubicBezTo>
                <a:close/>
                <a:moveTo>
                  <a:pt x="158" y="134"/>
                </a:moveTo>
                <a:cubicBezTo>
                  <a:pt x="159" y="132"/>
                  <a:pt x="163" y="130"/>
                  <a:pt x="163" y="130"/>
                </a:cubicBezTo>
                <a:cubicBezTo>
                  <a:pt x="161" y="131"/>
                  <a:pt x="157" y="133"/>
                  <a:pt x="158" y="134"/>
                </a:cubicBezTo>
                <a:close/>
                <a:moveTo>
                  <a:pt x="149" y="141"/>
                </a:moveTo>
                <a:cubicBezTo>
                  <a:pt x="151" y="141"/>
                  <a:pt x="153" y="139"/>
                  <a:pt x="153" y="138"/>
                </a:cubicBezTo>
                <a:cubicBezTo>
                  <a:pt x="154" y="138"/>
                  <a:pt x="157" y="136"/>
                  <a:pt x="158" y="135"/>
                </a:cubicBezTo>
                <a:cubicBezTo>
                  <a:pt x="155" y="136"/>
                  <a:pt x="151" y="139"/>
                  <a:pt x="149" y="141"/>
                </a:cubicBezTo>
                <a:close/>
                <a:moveTo>
                  <a:pt x="132" y="110"/>
                </a:moveTo>
                <a:cubicBezTo>
                  <a:pt x="132" y="108"/>
                  <a:pt x="128" y="112"/>
                  <a:pt x="127" y="113"/>
                </a:cubicBezTo>
                <a:cubicBezTo>
                  <a:pt x="126" y="114"/>
                  <a:pt x="128" y="114"/>
                  <a:pt x="129" y="112"/>
                </a:cubicBezTo>
                <a:cubicBezTo>
                  <a:pt x="129" y="111"/>
                  <a:pt x="131" y="110"/>
                  <a:pt x="131" y="110"/>
                </a:cubicBezTo>
                <a:cubicBezTo>
                  <a:pt x="131" y="110"/>
                  <a:pt x="131" y="110"/>
                  <a:pt x="132" y="110"/>
                </a:cubicBezTo>
                <a:close/>
                <a:moveTo>
                  <a:pt x="137" y="153"/>
                </a:moveTo>
                <a:cubicBezTo>
                  <a:pt x="139" y="150"/>
                  <a:pt x="143" y="148"/>
                  <a:pt x="143" y="147"/>
                </a:cubicBezTo>
                <a:cubicBezTo>
                  <a:pt x="140" y="149"/>
                  <a:pt x="138" y="151"/>
                  <a:pt x="137" y="153"/>
                </a:cubicBezTo>
                <a:close/>
                <a:moveTo>
                  <a:pt x="105" y="131"/>
                </a:moveTo>
                <a:cubicBezTo>
                  <a:pt x="110" y="128"/>
                  <a:pt x="114" y="123"/>
                  <a:pt x="118" y="120"/>
                </a:cubicBezTo>
                <a:cubicBezTo>
                  <a:pt x="117" y="119"/>
                  <a:pt x="117" y="119"/>
                  <a:pt x="117" y="119"/>
                </a:cubicBezTo>
                <a:cubicBezTo>
                  <a:pt x="113" y="123"/>
                  <a:pt x="107" y="128"/>
                  <a:pt x="105" y="131"/>
                </a:cubicBezTo>
                <a:close/>
                <a:moveTo>
                  <a:pt x="144" y="153"/>
                </a:moveTo>
                <a:cubicBezTo>
                  <a:pt x="144" y="154"/>
                  <a:pt x="143" y="155"/>
                  <a:pt x="143" y="155"/>
                </a:cubicBezTo>
                <a:cubicBezTo>
                  <a:pt x="146" y="153"/>
                  <a:pt x="146" y="153"/>
                  <a:pt x="146" y="153"/>
                </a:cubicBezTo>
                <a:cubicBezTo>
                  <a:pt x="145" y="153"/>
                  <a:pt x="146" y="152"/>
                  <a:pt x="144" y="153"/>
                </a:cubicBezTo>
                <a:close/>
                <a:moveTo>
                  <a:pt x="124" y="137"/>
                </a:moveTo>
                <a:cubicBezTo>
                  <a:pt x="125" y="137"/>
                  <a:pt x="126" y="136"/>
                  <a:pt x="126" y="136"/>
                </a:cubicBezTo>
                <a:cubicBezTo>
                  <a:pt x="125" y="136"/>
                  <a:pt x="123" y="138"/>
                  <a:pt x="122" y="139"/>
                </a:cubicBezTo>
                <a:cubicBezTo>
                  <a:pt x="121" y="140"/>
                  <a:pt x="121" y="140"/>
                  <a:pt x="122" y="140"/>
                </a:cubicBezTo>
                <a:cubicBezTo>
                  <a:pt x="124" y="138"/>
                  <a:pt x="123" y="138"/>
                  <a:pt x="124" y="137"/>
                </a:cubicBezTo>
                <a:close/>
                <a:moveTo>
                  <a:pt x="112" y="136"/>
                </a:moveTo>
                <a:cubicBezTo>
                  <a:pt x="109" y="139"/>
                  <a:pt x="114" y="135"/>
                  <a:pt x="111" y="138"/>
                </a:cubicBezTo>
                <a:cubicBezTo>
                  <a:pt x="113" y="136"/>
                  <a:pt x="113" y="136"/>
                  <a:pt x="115" y="135"/>
                </a:cubicBezTo>
                <a:cubicBezTo>
                  <a:pt x="115" y="135"/>
                  <a:pt x="116" y="134"/>
                  <a:pt x="115" y="134"/>
                </a:cubicBezTo>
                <a:cubicBezTo>
                  <a:pt x="113" y="136"/>
                  <a:pt x="114" y="134"/>
                  <a:pt x="112" y="136"/>
                </a:cubicBezTo>
                <a:close/>
                <a:moveTo>
                  <a:pt x="125" y="156"/>
                </a:moveTo>
                <a:cubicBezTo>
                  <a:pt x="126" y="156"/>
                  <a:pt x="128" y="154"/>
                  <a:pt x="129" y="152"/>
                </a:cubicBezTo>
                <a:cubicBezTo>
                  <a:pt x="128" y="153"/>
                  <a:pt x="126" y="154"/>
                  <a:pt x="125" y="156"/>
                </a:cubicBezTo>
                <a:close/>
                <a:moveTo>
                  <a:pt x="113" y="150"/>
                </a:moveTo>
                <a:cubicBezTo>
                  <a:pt x="117" y="147"/>
                  <a:pt x="116" y="148"/>
                  <a:pt x="120" y="145"/>
                </a:cubicBezTo>
                <a:cubicBezTo>
                  <a:pt x="118" y="145"/>
                  <a:pt x="121" y="143"/>
                  <a:pt x="120" y="143"/>
                </a:cubicBezTo>
                <a:cubicBezTo>
                  <a:pt x="119" y="145"/>
                  <a:pt x="113" y="149"/>
                  <a:pt x="113" y="150"/>
                </a:cubicBezTo>
                <a:close/>
                <a:moveTo>
                  <a:pt x="112" y="138"/>
                </a:moveTo>
                <a:cubicBezTo>
                  <a:pt x="110" y="140"/>
                  <a:pt x="110" y="138"/>
                  <a:pt x="108" y="140"/>
                </a:cubicBezTo>
                <a:cubicBezTo>
                  <a:pt x="107" y="142"/>
                  <a:pt x="109" y="140"/>
                  <a:pt x="110" y="141"/>
                </a:cubicBezTo>
                <a:cubicBezTo>
                  <a:pt x="111" y="140"/>
                  <a:pt x="114" y="137"/>
                  <a:pt x="112" y="138"/>
                </a:cubicBezTo>
                <a:close/>
                <a:moveTo>
                  <a:pt x="96" y="141"/>
                </a:moveTo>
                <a:cubicBezTo>
                  <a:pt x="99" y="138"/>
                  <a:pt x="99" y="138"/>
                  <a:pt x="99" y="138"/>
                </a:cubicBezTo>
                <a:cubicBezTo>
                  <a:pt x="98" y="137"/>
                  <a:pt x="98" y="137"/>
                  <a:pt x="98" y="137"/>
                </a:cubicBezTo>
                <a:cubicBezTo>
                  <a:pt x="96" y="139"/>
                  <a:pt x="97" y="139"/>
                  <a:pt x="96" y="141"/>
                </a:cubicBezTo>
                <a:close/>
                <a:moveTo>
                  <a:pt x="119" y="170"/>
                </a:moveTo>
                <a:cubicBezTo>
                  <a:pt x="119" y="171"/>
                  <a:pt x="120" y="168"/>
                  <a:pt x="120" y="169"/>
                </a:cubicBezTo>
                <a:cubicBezTo>
                  <a:pt x="121" y="168"/>
                  <a:pt x="125" y="165"/>
                  <a:pt x="123" y="166"/>
                </a:cubicBezTo>
                <a:cubicBezTo>
                  <a:pt x="121" y="168"/>
                  <a:pt x="121" y="168"/>
                  <a:pt x="119" y="170"/>
                </a:cubicBezTo>
                <a:close/>
                <a:moveTo>
                  <a:pt x="111" y="161"/>
                </a:moveTo>
                <a:cubicBezTo>
                  <a:pt x="113" y="159"/>
                  <a:pt x="114" y="159"/>
                  <a:pt x="115" y="158"/>
                </a:cubicBezTo>
                <a:cubicBezTo>
                  <a:pt x="114" y="158"/>
                  <a:pt x="115" y="157"/>
                  <a:pt x="114" y="157"/>
                </a:cubicBezTo>
                <a:cubicBezTo>
                  <a:pt x="113" y="159"/>
                  <a:pt x="111" y="160"/>
                  <a:pt x="111" y="161"/>
                </a:cubicBezTo>
                <a:close/>
                <a:moveTo>
                  <a:pt x="85" y="151"/>
                </a:moveTo>
                <a:cubicBezTo>
                  <a:pt x="83" y="153"/>
                  <a:pt x="82" y="154"/>
                  <a:pt x="81" y="155"/>
                </a:cubicBezTo>
                <a:cubicBezTo>
                  <a:pt x="81" y="156"/>
                  <a:pt x="81" y="156"/>
                  <a:pt x="81" y="156"/>
                </a:cubicBezTo>
                <a:cubicBezTo>
                  <a:pt x="81" y="156"/>
                  <a:pt x="81" y="156"/>
                  <a:pt x="81" y="156"/>
                </a:cubicBezTo>
                <a:cubicBezTo>
                  <a:pt x="82" y="156"/>
                  <a:pt x="82" y="156"/>
                  <a:pt x="82" y="156"/>
                </a:cubicBezTo>
                <a:cubicBezTo>
                  <a:pt x="83" y="155"/>
                  <a:pt x="83" y="155"/>
                  <a:pt x="83" y="155"/>
                </a:cubicBezTo>
                <a:cubicBezTo>
                  <a:pt x="84" y="154"/>
                  <a:pt x="85" y="152"/>
                  <a:pt x="86" y="151"/>
                </a:cubicBezTo>
                <a:cubicBezTo>
                  <a:pt x="89" y="149"/>
                  <a:pt x="91" y="146"/>
                  <a:pt x="93" y="143"/>
                </a:cubicBezTo>
                <a:cubicBezTo>
                  <a:pt x="90" y="146"/>
                  <a:pt x="87" y="149"/>
                  <a:pt x="85" y="151"/>
                </a:cubicBezTo>
                <a:close/>
                <a:moveTo>
                  <a:pt x="88" y="156"/>
                </a:moveTo>
                <a:cubicBezTo>
                  <a:pt x="90" y="154"/>
                  <a:pt x="91" y="154"/>
                  <a:pt x="93" y="152"/>
                </a:cubicBezTo>
                <a:cubicBezTo>
                  <a:pt x="93" y="151"/>
                  <a:pt x="93" y="150"/>
                  <a:pt x="94" y="149"/>
                </a:cubicBezTo>
                <a:cubicBezTo>
                  <a:pt x="91" y="152"/>
                  <a:pt x="87" y="156"/>
                  <a:pt x="88" y="156"/>
                </a:cubicBezTo>
                <a:close/>
                <a:moveTo>
                  <a:pt x="86" y="154"/>
                </a:moveTo>
                <a:cubicBezTo>
                  <a:pt x="88" y="153"/>
                  <a:pt x="87" y="154"/>
                  <a:pt x="89" y="152"/>
                </a:cubicBezTo>
                <a:cubicBezTo>
                  <a:pt x="89" y="152"/>
                  <a:pt x="89" y="152"/>
                  <a:pt x="90" y="151"/>
                </a:cubicBezTo>
                <a:cubicBezTo>
                  <a:pt x="89" y="151"/>
                  <a:pt x="89" y="151"/>
                  <a:pt x="90" y="151"/>
                </a:cubicBezTo>
                <a:cubicBezTo>
                  <a:pt x="90" y="150"/>
                  <a:pt x="90" y="150"/>
                  <a:pt x="90" y="150"/>
                </a:cubicBezTo>
                <a:cubicBezTo>
                  <a:pt x="89" y="152"/>
                  <a:pt x="86" y="154"/>
                  <a:pt x="86" y="154"/>
                </a:cubicBezTo>
                <a:close/>
                <a:moveTo>
                  <a:pt x="96" y="160"/>
                </a:moveTo>
                <a:cubicBezTo>
                  <a:pt x="96" y="161"/>
                  <a:pt x="94" y="163"/>
                  <a:pt x="94" y="164"/>
                </a:cubicBezTo>
                <a:cubicBezTo>
                  <a:pt x="96" y="162"/>
                  <a:pt x="96" y="161"/>
                  <a:pt x="98" y="160"/>
                </a:cubicBezTo>
                <a:cubicBezTo>
                  <a:pt x="97" y="159"/>
                  <a:pt x="97" y="160"/>
                  <a:pt x="96" y="160"/>
                </a:cubicBezTo>
                <a:close/>
                <a:moveTo>
                  <a:pt x="95" y="158"/>
                </a:moveTo>
                <a:cubicBezTo>
                  <a:pt x="95" y="158"/>
                  <a:pt x="95" y="158"/>
                  <a:pt x="95" y="158"/>
                </a:cubicBezTo>
                <a:cubicBezTo>
                  <a:pt x="93" y="159"/>
                  <a:pt x="94" y="159"/>
                  <a:pt x="92" y="160"/>
                </a:cubicBezTo>
                <a:cubicBezTo>
                  <a:pt x="93" y="161"/>
                  <a:pt x="93" y="161"/>
                  <a:pt x="93" y="161"/>
                </a:cubicBezTo>
                <a:cubicBezTo>
                  <a:pt x="94" y="159"/>
                  <a:pt x="94" y="160"/>
                  <a:pt x="95" y="158"/>
                </a:cubicBezTo>
                <a:close/>
                <a:moveTo>
                  <a:pt x="85" y="163"/>
                </a:moveTo>
                <a:cubicBezTo>
                  <a:pt x="86" y="162"/>
                  <a:pt x="86" y="162"/>
                  <a:pt x="86" y="162"/>
                </a:cubicBezTo>
                <a:cubicBezTo>
                  <a:pt x="86" y="162"/>
                  <a:pt x="85" y="162"/>
                  <a:pt x="85" y="163"/>
                </a:cubicBezTo>
                <a:close/>
                <a:moveTo>
                  <a:pt x="91" y="167"/>
                </a:moveTo>
                <a:cubicBezTo>
                  <a:pt x="91" y="167"/>
                  <a:pt x="91" y="167"/>
                  <a:pt x="91" y="168"/>
                </a:cubicBezTo>
                <a:cubicBezTo>
                  <a:pt x="92" y="168"/>
                  <a:pt x="92" y="168"/>
                  <a:pt x="92" y="167"/>
                </a:cubicBezTo>
                <a:cubicBezTo>
                  <a:pt x="92" y="167"/>
                  <a:pt x="92" y="167"/>
                  <a:pt x="92" y="167"/>
                </a:cubicBezTo>
                <a:cubicBezTo>
                  <a:pt x="92" y="167"/>
                  <a:pt x="91" y="166"/>
                  <a:pt x="91" y="167"/>
                </a:cubicBezTo>
                <a:close/>
                <a:moveTo>
                  <a:pt x="101" y="179"/>
                </a:moveTo>
                <a:cubicBezTo>
                  <a:pt x="101" y="179"/>
                  <a:pt x="101" y="179"/>
                  <a:pt x="102" y="180"/>
                </a:cubicBezTo>
                <a:cubicBezTo>
                  <a:pt x="102" y="179"/>
                  <a:pt x="102" y="178"/>
                  <a:pt x="103" y="178"/>
                </a:cubicBezTo>
                <a:cubicBezTo>
                  <a:pt x="103" y="178"/>
                  <a:pt x="103" y="178"/>
                  <a:pt x="103" y="177"/>
                </a:cubicBezTo>
                <a:cubicBezTo>
                  <a:pt x="102" y="178"/>
                  <a:pt x="102" y="178"/>
                  <a:pt x="101" y="179"/>
                </a:cubicBezTo>
                <a:close/>
                <a:moveTo>
                  <a:pt x="111" y="187"/>
                </a:moveTo>
                <a:cubicBezTo>
                  <a:pt x="111" y="188"/>
                  <a:pt x="112" y="187"/>
                  <a:pt x="112" y="187"/>
                </a:cubicBezTo>
                <a:cubicBezTo>
                  <a:pt x="111" y="187"/>
                  <a:pt x="112" y="187"/>
                  <a:pt x="112" y="186"/>
                </a:cubicBezTo>
                <a:cubicBezTo>
                  <a:pt x="111" y="186"/>
                  <a:pt x="112" y="187"/>
                  <a:pt x="111" y="187"/>
                </a:cubicBezTo>
                <a:close/>
                <a:moveTo>
                  <a:pt x="100" y="178"/>
                </a:moveTo>
                <a:cubicBezTo>
                  <a:pt x="100" y="179"/>
                  <a:pt x="101" y="179"/>
                  <a:pt x="101" y="178"/>
                </a:cubicBezTo>
                <a:cubicBezTo>
                  <a:pt x="101" y="178"/>
                  <a:pt x="101" y="178"/>
                  <a:pt x="101" y="178"/>
                </a:cubicBezTo>
                <a:cubicBezTo>
                  <a:pt x="101" y="178"/>
                  <a:pt x="101" y="178"/>
                  <a:pt x="101" y="178"/>
                </a:cubicBezTo>
                <a:cubicBezTo>
                  <a:pt x="101" y="178"/>
                  <a:pt x="100" y="178"/>
                  <a:pt x="100" y="178"/>
                </a:cubicBezTo>
                <a:close/>
                <a:moveTo>
                  <a:pt x="101" y="180"/>
                </a:moveTo>
                <a:cubicBezTo>
                  <a:pt x="101" y="179"/>
                  <a:pt x="101" y="181"/>
                  <a:pt x="102" y="180"/>
                </a:cubicBezTo>
                <a:cubicBezTo>
                  <a:pt x="102" y="180"/>
                  <a:pt x="101" y="179"/>
                  <a:pt x="101" y="179"/>
                </a:cubicBezTo>
                <a:cubicBezTo>
                  <a:pt x="101" y="179"/>
                  <a:pt x="100" y="180"/>
                  <a:pt x="101" y="180"/>
                </a:cubicBezTo>
                <a:close/>
                <a:moveTo>
                  <a:pt x="76" y="157"/>
                </a:moveTo>
                <a:cubicBezTo>
                  <a:pt x="76" y="157"/>
                  <a:pt x="77" y="156"/>
                  <a:pt x="76" y="156"/>
                </a:cubicBezTo>
                <a:cubicBezTo>
                  <a:pt x="76" y="156"/>
                  <a:pt x="76" y="157"/>
                  <a:pt x="76" y="157"/>
                </a:cubicBezTo>
                <a:close/>
                <a:moveTo>
                  <a:pt x="99" y="179"/>
                </a:moveTo>
                <a:cubicBezTo>
                  <a:pt x="99" y="178"/>
                  <a:pt x="100" y="180"/>
                  <a:pt x="100" y="179"/>
                </a:cubicBezTo>
                <a:cubicBezTo>
                  <a:pt x="99" y="179"/>
                  <a:pt x="100" y="179"/>
                  <a:pt x="100" y="178"/>
                </a:cubicBezTo>
                <a:cubicBezTo>
                  <a:pt x="100" y="178"/>
                  <a:pt x="99" y="179"/>
                  <a:pt x="99" y="179"/>
                </a:cubicBezTo>
                <a:close/>
                <a:moveTo>
                  <a:pt x="104" y="186"/>
                </a:moveTo>
                <a:cubicBezTo>
                  <a:pt x="105" y="185"/>
                  <a:pt x="105" y="185"/>
                  <a:pt x="105" y="185"/>
                </a:cubicBezTo>
                <a:cubicBezTo>
                  <a:pt x="105" y="184"/>
                  <a:pt x="104" y="185"/>
                  <a:pt x="104" y="186"/>
                </a:cubicBezTo>
                <a:close/>
                <a:moveTo>
                  <a:pt x="100" y="181"/>
                </a:moveTo>
                <a:cubicBezTo>
                  <a:pt x="100" y="181"/>
                  <a:pt x="100" y="181"/>
                  <a:pt x="100" y="181"/>
                </a:cubicBezTo>
                <a:cubicBezTo>
                  <a:pt x="100" y="181"/>
                  <a:pt x="100" y="181"/>
                  <a:pt x="100" y="181"/>
                </a:cubicBezTo>
                <a:cubicBezTo>
                  <a:pt x="100" y="181"/>
                  <a:pt x="101" y="181"/>
                  <a:pt x="101" y="181"/>
                </a:cubicBezTo>
                <a:cubicBezTo>
                  <a:pt x="100" y="181"/>
                  <a:pt x="100" y="180"/>
                  <a:pt x="100" y="181"/>
                </a:cubicBezTo>
                <a:close/>
                <a:moveTo>
                  <a:pt x="108" y="192"/>
                </a:moveTo>
                <a:cubicBezTo>
                  <a:pt x="108" y="191"/>
                  <a:pt x="109" y="190"/>
                  <a:pt x="109" y="190"/>
                </a:cubicBezTo>
                <a:cubicBezTo>
                  <a:pt x="108" y="191"/>
                  <a:pt x="107" y="191"/>
                  <a:pt x="108" y="192"/>
                </a:cubicBezTo>
                <a:close/>
                <a:moveTo>
                  <a:pt x="76" y="161"/>
                </a:moveTo>
                <a:cubicBezTo>
                  <a:pt x="76" y="161"/>
                  <a:pt x="77" y="162"/>
                  <a:pt x="77" y="161"/>
                </a:cubicBezTo>
                <a:cubicBezTo>
                  <a:pt x="77" y="161"/>
                  <a:pt x="77" y="161"/>
                  <a:pt x="77" y="161"/>
                </a:cubicBezTo>
                <a:cubicBezTo>
                  <a:pt x="77" y="161"/>
                  <a:pt x="78" y="161"/>
                  <a:pt x="77" y="161"/>
                </a:cubicBezTo>
                <a:cubicBezTo>
                  <a:pt x="77" y="161"/>
                  <a:pt x="77" y="161"/>
                  <a:pt x="76" y="161"/>
                </a:cubicBezTo>
                <a:close/>
                <a:moveTo>
                  <a:pt x="99" y="182"/>
                </a:moveTo>
                <a:cubicBezTo>
                  <a:pt x="99" y="182"/>
                  <a:pt x="99" y="182"/>
                  <a:pt x="99" y="182"/>
                </a:cubicBezTo>
                <a:cubicBezTo>
                  <a:pt x="100" y="182"/>
                  <a:pt x="100" y="182"/>
                  <a:pt x="100" y="181"/>
                </a:cubicBezTo>
                <a:cubicBezTo>
                  <a:pt x="99" y="181"/>
                  <a:pt x="99" y="182"/>
                  <a:pt x="99" y="182"/>
                </a:cubicBezTo>
                <a:close/>
                <a:moveTo>
                  <a:pt x="102" y="184"/>
                </a:moveTo>
                <a:cubicBezTo>
                  <a:pt x="102" y="184"/>
                  <a:pt x="102" y="185"/>
                  <a:pt x="102" y="185"/>
                </a:cubicBezTo>
                <a:cubicBezTo>
                  <a:pt x="102" y="185"/>
                  <a:pt x="102" y="185"/>
                  <a:pt x="102" y="185"/>
                </a:cubicBezTo>
                <a:cubicBezTo>
                  <a:pt x="102" y="185"/>
                  <a:pt x="103" y="185"/>
                  <a:pt x="103" y="184"/>
                </a:cubicBezTo>
                <a:cubicBezTo>
                  <a:pt x="103" y="185"/>
                  <a:pt x="102" y="184"/>
                  <a:pt x="102" y="184"/>
                </a:cubicBezTo>
                <a:close/>
                <a:moveTo>
                  <a:pt x="103" y="187"/>
                </a:moveTo>
                <a:cubicBezTo>
                  <a:pt x="104" y="186"/>
                  <a:pt x="104" y="186"/>
                  <a:pt x="104" y="185"/>
                </a:cubicBezTo>
                <a:cubicBezTo>
                  <a:pt x="104" y="186"/>
                  <a:pt x="103" y="186"/>
                  <a:pt x="103" y="187"/>
                </a:cubicBezTo>
                <a:close/>
                <a:moveTo>
                  <a:pt x="99" y="185"/>
                </a:moveTo>
                <a:cubicBezTo>
                  <a:pt x="99" y="185"/>
                  <a:pt x="100" y="185"/>
                  <a:pt x="100" y="185"/>
                </a:cubicBezTo>
                <a:cubicBezTo>
                  <a:pt x="100" y="185"/>
                  <a:pt x="101" y="185"/>
                  <a:pt x="101" y="186"/>
                </a:cubicBezTo>
                <a:cubicBezTo>
                  <a:pt x="102" y="186"/>
                  <a:pt x="100" y="184"/>
                  <a:pt x="102" y="184"/>
                </a:cubicBezTo>
                <a:cubicBezTo>
                  <a:pt x="101" y="184"/>
                  <a:pt x="101" y="184"/>
                  <a:pt x="101" y="183"/>
                </a:cubicBezTo>
                <a:cubicBezTo>
                  <a:pt x="100" y="184"/>
                  <a:pt x="99" y="184"/>
                  <a:pt x="99" y="185"/>
                </a:cubicBezTo>
                <a:close/>
                <a:moveTo>
                  <a:pt x="84" y="169"/>
                </a:moveTo>
                <a:cubicBezTo>
                  <a:pt x="84" y="169"/>
                  <a:pt x="85" y="169"/>
                  <a:pt x="85" y="168"/>
                </a:cubicBezTo>
                <a:cubicBezTo>
                  <a:pt x="85" y="169"/>
                  <a:pt x="84" y="169"/>
                  <a:pt x="84" y="169"/>
                </a:cubicBezTo>
                <a:close/>
                <a:moveTo>
                  <a:pt x="97" y="181"/>
                </a:moveTo>
                <a:cubicBezTo>
                  <a:pt x="98" y="181"/>
                  <a:pt x="97" y="182"/>
                  <a:pt x="98" y="182"/>
                </a:cubicBezTo>
                <a:cubicBezTo>
                  <a:pt x="98" y="181"/>
                  <a:pt x="98" y="181"/>
                  <a:pt x="98" y="181"/>
                </a:cubicBezTo>
                <a:cubicBezTo>
                  <a:pt x="98" y="181"/>
                  <a:pt x="98" y="181"/>
                  <a:pt x="97" y="181"/>
                </a:cubicBezTo>
                <a:close/>
                <a:moveTo>
                  <a:pt x="105" y="194"/>
                </a:moveTo>
                <a:cubicBezTo>
                  <a:pt x="106" y="194"/>
                  <a:pt x="106" y="192"/>
                  <a:pt x="107" y="192"/>
                </a:cubicBezTo>
                <a:cubicBezTo>
                  <a:pt x="107" y="192"/>
                  <a:pt x="107" y="192"/>
                  <a:pt x="107" y="192"/>
                </a:cubicBezTo>
                <a:cubicBezTo>
                  <a:pt x="106" y="192"/>
                  <a:pt x="105" y="193"/>
                  <a:pt x="105" y="194"/>
                </a:cubicBezTo>
                <a:close/>
                <a:moveTo>
                  <a:pt x="91" y="184"/>
                </a:moveTo>
                <a:cubicBezTo>
                  <a:pt x="92" y="184"/>
                  <a:pt x="91" y="185"/>
                  <a:pt x="91" y="185"/>
                </a:cubicBezTo>
                <a:cubicBezTo>
                  <a:pt x="92" y="185"/>
                  <a:pt x="92" y="184"/>
                  <a:pt x="93" y="184"/>
                </a:cubicBezTo>
                <a:cubicBezTo>
                  <a:pt x="92" y="184"/>
                  <a:pt x="92" y="184"/>
                  <a:pt x="92" y="183"/>
                </a:cubicBezTo>
                <a:cubicBezTo>
                  <a:pt x="92" y="184"/>
                  <a:pt x="92" y="184"/>
                  <a:pt x="91" y="184"/>
                </a:cubicBezTo>
                <a:close/>
                <a:moveTo>
                  <a:pt x="72" y="169"/>
                </a:moveTo>
                <a:cubicBezTo>
                  <a:pt x="73" y="170"/>
                  <a:pt x="73" y="170"/>
                  <a:pt x="73" y="170"/>
                </a:cubicBezTo>
                <a:cubicBezTo>
                  <a:pt x="73" y="169"/>
                  <a:pt x="75" y="168"/>
                  <a:pt x="74" y="167"/>
                </a:cubicBezTo>
                <a:cubicBezTo>
                  <a:pt x="73" y="168"/>
                  <a:pt x="73" y="169"/>
                  <a:pt x="72" y="169"/>
                </a:cubicBezTo>
                <a:close/>
                <a:moveTo>
                  <a:pt x="74" y="170"/>
                </a:moveTo>
                <a:cubicBezTo>
                  <a:pt x="75" y="170"/>
                  <a:pt x="76" y="169"/>
                  <a:pt x="76" y="168"/>
                </a:cubicBezTo>
                <a:cubicBezTo>
                  <a:pt x="75" y="169"/>
                  <a:pt x="74" y="170"/>
                  <a:pt x="74" y="170"/>
                </a:cubicBezTo>
                <a:close/>
                <a:moveTo>
                  <a:pt x="88" y="184"/>
                </a:moveTo>
                <a:cubicBezTo>
                  <a:pt x="89" y="185"/>
                  <a:pt x="89" y="185"/>
                  <a:pt x="89" y="185"/>
                </a:cubicBezTo>
                <a:cubicBezTo>
                  <a:pt x="90" y="184"/>
                  <a:pt x="90" y="184"/>
                  <a:pt x="90" y="183"/>
                </a:cubicBezTo>
                <a:cubicBezTo>
                  <a:pt x="90" y="183"/>
                  <a:pt x="89" y="184"/>
                  <a:pt x="88" y="184"/>
                </a:cubicBezTo>
                <a:close/>
                <a:moveTo>
                  <a:pt x="71" y="168"/>
                </a:moveTo>
                <a:cubicBezTo>
                  <a:pt x="71" y="168"/>
                  <a:pt x="71" y="167"/>
                  <a:pt x="71" y="167"/>
                </a:cubicBezTo>
                <a:cubicBezTo>
                  <a:pt x="71" y="167"/>
                  <a:pt x="71" y="168"/>
                  <a:pt x="71" y="168"/>
                </a:cubicBezTo>
                <a:close/>
                <a:moveTo>
                  <a:pt x="89" y="187"/>
                </a:moveTo>
                <a:cubicBezTo>
                  <a:pt x="90" y="188"/>
                  <a:pt x="90" y="187"/>
                  <a:pt x="90" y="187"/>
                </a:cubicBezTo>
                <a:cubicBezTo>
                  <a:pt x="91" y="187"/>
                  <a:pt x="91" y="186"/>
                  <a:pt x="91" y="186"/>
                </a:cubicBezTo>
                <a:cubicBezTo>
                  <a:pt x="90" y="186"/>
                  <a:pt x="90" y="187"/>
                  <a:pt x="89" y="186"/>
                </a:cubicBezTo>
                <a:cubicBezTo>
                  <a:pt x="89" y="186"/>
                  <a:pt x="90" y="187"/>
                  <a:pt x="89" y="187"/>
                </a:cubicBezTo>
                <a:close/>
                <a:moveTo>
                  <a:pt x="84" y="182"/>
                </a:moveTo>
                <a:cubicBezTo>
                  <a:pt x="84" y="182"/>
                  <a:pt x="85" y="180"/>
                  <a:pt x="84" y="180"/>
                </a:cubicBezTo>
                <a:cubicBezTo>
                  <a:pt x="84" y="181"/>
                  <a:pt x="83" y="181"/>
                  <a:pt x="84" y="182"/>
                </a:cubicBezTo>
                <a:close/>
                <a:moveTo>
                  <a:pt x="72" y="173"/>
                </a:moveTo>
                <a:cubicBezTo>
                  <a:pt x="72" y="173"/>
                  <a:pt x="73" y="173"/>
                  <a:pt x="73" y="173"/>
                </a:cubicBezTo>
                <a:cubicBezTo>
                  <a:pt x="73" y="173"/>
                  <a:pt x="73" y="173"/>
                  <a:pt x="73" y="172"/>
                </a:cubicBezTo>
                <a:cubicBezTo>
                  <a:pt x="72" y="172"/>
                  <a:pt x="75" y="172"/>
                  <a:pt x="74" y="171"/>
                </a:cubicBezTo>
                <a:cubicBezTo>
                  <a:pt x="73" y="171"/>
                  <a:pt x="73" y="172"/>
                  <a:pt x="72" y="173"/>
                </a:cubicBezTo>
                <a:close/>
                <a:moveTo>
                  <a:pt x="97" y="197"/>
                </a:moveTo>
                <a:cubicBezTo>
                  <a:pt x="98" y="196"/>
                  <a:pt x="99" y="195"/>
                  <a:pt x="99" y="194"/>
                </a:cubicBezTo>
                <a:cubicBezTo>
                  <a:pt x="99" y="195"/>
                  <a:pt x="97" y="195"/>
                  <a:pt x="97" y="197"/>
                </a:cubicBezTo>
                <a:close/>
                <a:moveTo>
                  <a:pt x="69" y="174"/>
                </a:moveTo>
                <a:cubicBezTo>
                  <a:pt x="70" y="173"/>
                  <a:pt x="71" y="172"/>
                  <a:pt x="72" y="171"/>
                </a:cubicBezTo>
                <a:cubicBezTo>
                  <a:pt x="72" y="170"/>
                  <a:pt x="72" y="170"/>
                  <a:pt x="72" y="170"/>
                </a:cubicBezTo>
                <a:cubicBezTo>
                  <a:pt x="71" y="172"/>
                  <a:pt x="69" y="172"/>
                  <a:pt x="69" y="174"/>
                </a:cubicBezTo>
                <a:close/>
                <a:moveTo>
                  <a:pt x="91" y="189"/>
                </a:moveTo>
                <a:cubicBezTo>
                  <a:pt x="91" y="189"/>
                  <a:pt x="92" y="189"/>
                  <a:pt x="91" y="188"/>
                </a:cubicBezTo>
                <a:cubicBezTo>
                  <a:pt x="91" y="189"/>
                  <a:pt x="90" y="189"/>
                  <a:pt x="91" y="189"/>
                </a:cubicBezTo>
                <a:close/>
                <a:moveTo>
                  <a:pt x="69" y="171"/>
                </a:moveTo>
                <a:cubicBezTo>
                  <a:pt x="69" y="170"/>
                  <a:pt x="70" y="169"/>
                  <a:pt x="70" y="169"/>
                </a:cubicBezTo>
                <a:cubicBezTo>
                  <a:pt x="69" y="169"/>
                  <a:pt x="68" y="170"/>
                  <a:pt x="69" y="171"/>
                </a:cubicBezTo>
                <a:close/>
                <a:moveTo>
                  <a:pt x="67" y="172"/>
                </a:moveTo>
                <a:cubicBezTo>
                  <a:pt x="68" y="173"/>
                  <a:pt x="68" y="172"/>
                  <a:pt x="68" y="171"/>
                </a:cubicBezTo>
                <a:lnTo>
                  <a:pt x="67" y="172"/>
                </a:lnTo>
                <a:close/>
                <a:moveTo>
                  <a:pt x="96" y="198"/>
                </a:moveTo>
                <a:cubicBezTo>
                  <a:pt x="97" y="198"/>
                  <a:pt x="97" y="197"/>
                  <a:pt x="97" y="197"/>
                </a:cubicBezTo>
                <a:cubicBezTo>
                  <a:pt x="96" y="197"/>
                  <a:pt x="96" y="198"/>
                  <a:pt x="96" y="198"/>
                </a:cubicBezTo>
                <a:close/>
                <a:moveTo>
                  <a:pt x="75" y="181"/>
                </a:moveTo>
                <a:cubicBezTo>
                  <a:pt x="76" y="181"/>
                  <a:pt x="77" y="180"/>
                  <a:pt x="76" y="180"/>
                </a:cubicBezTo>
                <a:cubicBezTo>
                  <a:pt x="76" y="180"/>
                  <a:pt x="75" y="181"/>
                  <a:pt x="75" y="181"/>
                </a:cubicBezTo>
                <a:close/>
                <a:moveTo>
                  <a:pt x="90" y="195"/>
                </a:moveTo>
                <a:cubicBezTo>
                  <a:pt x="91" y="196"/>
                  <a:pt x="91" y="194"/>
                  <a:pt x="92" y="194"/>
                </a:cubicBezTo>
                <a:cubicBezTo>
                  <a:pt x="92" y="194"/>
                  <a:pt x="92" y="194"/>
                  <a:pt x="91" y="193"/>
                </a:cubicBezTo>
                <a:cubicBezTo>
                  <a:pt x="91" y="194"/>
                  <a:pt x="91" y="195"/>
                  <a:pt x="90" y="195"/>
                </a:cubicBezTo>
                <a:close/>
                <a:moveTo>
                  <a:pt x="65" y="173"/>
                </a:moveTo>
                <a:cubicBezTo>
                  <a:pt x="66" y="173"/>
                  <a:pt x="66" y="172"/>
                  <a:pt x="66" y="172"/>
                </a:cubicBezTo>
                <a:cubicBezTo>
                  <a:pt x="66" y="172"/>
                  <a:pt x="65" y="173"/>
                  <a:pt x="65" y="173"/>
                </a:cubicBezTo>
                <a:close/>
                <a:moveTo>
                  <a:pt x="67" y="176"/>
                </a:moveTo>
                <a:cubicBezTo>
                  <a:pt x="68" y="177"/>
                  <a:pt x="69" y="175"/>
                  <a:pt x="68" y="175"/>
                </a:cubicBezTo>
                <a:cubicBezTo>
                  <a:pt x="68" y="176"/>
                  <a:pt x="67" y="176"/>
                  <a:pt x="67" y="176"/>
                </a:cubicBezTo>
                <a:close/>
                <a:moveTo>
                  <a:pt x="70" y="178"/>
                </a:moveTo>
                <a:cubicBezTo>
                  <a:pt x="70" y="179"/>
                  <a:pt x="70" y="178"/>
                  <a:pt x="70" y="177"/>
                </a:cubicBezTo>
                <a:cubicBezTo>
                  <a:pt x="70" y="177"/>
                  <a:pt x="70" y="178"/>
                  <a:pt x="70" y="178"/>
                </a:cubicBezTo>
                <a:close/>
                <a:moveTo>
                  <a:pt x="88" y="196"/>
                </a:moveTo>
                <a:cubicBezTo>
                  <a:pt x="89" y="196"/>
                  <a:pt x="90" y="195"/>
                  <a:pt x="89" y="194"/>
                </a:cubicBezTo>
                <a:cubicBezTo>
                  <a:pt x="89" y="196"/>
                  <a:pt x="87" y="195"/>
                  <a:pt x="88" y="196"/>
                </a:cubicBezTo>
                <a:close/>
                <a:moveTo>
                  <a:pt x="63" y="174"/>
                </a:moveTo>
                <a:cubicBezTo>
                  <a:pt x="63" y="174"/>
                  <a:pt x="63" y="174"/>
                  <a:pt x="63" y="174"/>
                </a:cubicBezTo>
                <a:cubicBezTo>
                  <a:pt x="64" y="174"/>
                  <a:pt x="64" y="173"/>
                  <a:pt x="64" y="172"/>
                </a:cubicBezTo>
                <a:cubicBezTo>
                  <a:pt x="64" y="172"/>
                  <a:pt x="64" y="173"/>
                  <a:pt x="63" y="174"/>
                </a:cubicBezTo>
                <a:close/>
                <a:moveTo>
                  <a:pt x="87" y="195"/>
                </a:moveTo>
                <a:cubicBezTo>
                  <a:pt x="87" y="194"/>
                  <a:pt x="87" y="194"/>
                  <a:pt x="88" y="194"/>
                </a:cubicBezTo>
                <a:cubicBezTo>
                  <a:pt x="87" y="193"/>
                  <a:pt x="87" y="193"/>
                  <a:pt x="87" y="193"/>
                </a:cubicBezTo>
                <a:cubicBezTo>
                  <a:pt x="87" y="194"/>
                  <a:pt x="86" y="194"/>
                  <a:pt x="87" y="195"/>
                </a:cubicBezTo>
                <a:close/>
                <a:moveTo>
                  <a:pt x="89" y="196"/>
                </a:moveTo>
                <a:cubicBezTo>
                  <a:pt x="89" y="196"/>
                  <a:pt x="90" y="197"/>
                  <a:pt x="90" y="197"/>
                </a:cubicBezTo>
                <a:cubicBezTo>
                  <a:pt x="90" y="196"/>
                  <a:pt x="90" y="196"/>
                  <a:pt x="89" y="196"/>
                </a:cubicBezTo>
                <a:close/>
                <a:moveTo>
                  <a:pt x="70" y="180"/>
                </a:moveTo>
                <a:cubicBezTo>
                  <a:pt x="70" y="180"/>
                  <a:pt x="70" y="180"/>
                  <a:pt x="70" y="179"/>
                </a:cubicBezTo>
                <a:cubicBezTo>
                  <a:pt x="70" y="179"/>
                  <a:pt x="69" y="179"/>
                  <a:pt x="69" y="180"/>
                </a:cubicBezTo>
                <a:cubicBezTo>
                  <a:pt x="69" y="180"/>
                  <a:pt x="69" y="180"/>
                  <a:pt x="70" y="180"/>
                </a:cubicBezTo>
                <a:close/>
                <a:moveTo>
                  <a:pt x="63" y="175"/>
                </a:moveTo>
                <a:cubicBezTo>
                  <a:pt x="62" y="175"/>
                  <a:pt x="61" y="176"/>
                  <a:pt x="61" y="177"/>
                </a:cubicBezTo>
                <a:cubicBezTo>
                  <a:pt x="62" y="177"/>
                  <a:pt x="63" y="175"/>
                  <a:pt x="63" y="174"/>
                </a:cubicBezTo>
                <a:cubicBezTo>
                  <a:pt x="63" y="174"/>
                  <a:pt x="63" y="175"/>
                  <a:pt x="63" y="175"/>
                </a:cubicBezTo>
                <a:close/>
                <a:moveTo>
                  <a:pt x="88" y="201"/>
                </a:moveTo>
                <a:cubicBezTo>
                  <a:pt x="88" y="202"/>
                  <a:pt x="88" y="202"/>
                  <a:pt x="89" y="202"/>
                </a:cubicBezTo>
                <a:cubicBezTo>
                  <a:pt x="89" y="201"/>
                  <a:pt x="89" y="201"/>
                  <a:pt x="90" y="200"/>
                </a:cubicBezTo>
                <a:cubicBezTo>
                  <a:pt x="90" y="200"/>
                  <a:pt x="90" y="200"/>
                  <a:pt x="90" y="199"/>
                </a:cubicBezTo>
                <a:cubicBezTo>
                  <a:pt x="90" y="199"/>
                  <a:pt x="90" y="199"/>
                  <a:pt x="90" y="199"/>
                </a:cubicBezTo>
                <a:cubicBezTo>
                  <a:pt x="89" y="200"/>
                  <a:pt x="89" y="201"/>
                  <a:pt x="88" y="201"/>
                </a:cubicBezTo>
                <a:close/>
                <a:moveTo>
                  <a:pt x="92" y="203"/>
                </a:moveTo>
                <a:cubicBezTo>
                  <a:pt x="92" y="203"/>
                  <a:pt x="93" y="202"/>
                  <a:pt x="93" y="202"/>
                </a:cubicBezTo>
                <a:cubicBezTo>
                  <a:pt x="92" y="202"/>
                  <a:pt x="92" y="202"/>
                  <a:pt x="92" y="203"/>
                </a:cubicBezTo>
                <a:close/>
                <a:moveTo>
                  <a:pt x="62" y="177"/>
                </a:moveTo>
                <a:cubicBezTo>
                  <a:pt x="62" y="177"/>
                  <a:pt x="63" y="177"/>
                  <a:pt x="63" y="176"/>
                </a:cubicBezTo>
                <a:cubicBezTo>
                  <a:pt x="62" y="176"/>
                  <a:pt x="62" y="177"/>
                  <a:pt x="62" y="177"/>
                </a:cubicBezTo>
                <a:close/>
                <a:moveTo>
                  <a:pt x="62" y="177"/>
                </a:moveTo>
                <a:cubicBezTo>
                  <a:pt x="62" y="178"/>
                  <a:pt x="63" y="178"/>
                  <a:pt x="63" y="178"/>
                </a:cubicBezTo>
                <a:cubicBezTo>
                  <a:pt x="63" y="177"/>
                  <a:pt x="63" y="177"/>
                  <a:pt x="62" y="177"/>
                </a:cubicBezTo>
                <a:close/>
                <a:moveTo>
                  <a:pt x="90" y="205"/>
                </a:moveTo>
                <a:cubicBezTo>
                  <a:pt x="90" y="205"/>
                  <a:pt x="92" y="204"/>
                  <a:pt x="91" y="203"/>
                </a:cubicBezTo>
                <a:cubicBezTo>
                  <a:pt x="91" y="203"/>
                  <a:pt x="90" y="204"/>
                  <a:pt x="90" y="205"/>
                </a:cubicBezTo>
                <a:close/>
                <a:moveTo>
                  <a:pt x="89" y="203"/>
                </a:moveTo>
                <a:cubicBezTo>
                  <a:pt x="90" y="204"/>
                  <a:pt x="91" y="202"/>
                  <a:pt x="90" y="202"/>
                </a:cubicBezTo>
                <a:cubicBezTo>
                  <a:pt x="90" y="203"/>
                  <a:pt x="90" y="203"/>
                  <a:pt x="89" y="203"/>
                </a:cubicBezTo>
                <a:close/>
                <a:moveTo>
                  <a:pt x="78" y="193"/>
                </a:moveTo>
                <a:cubicBezTo>
                  <a:pt x="76" y="194"/>
                  <a:pt x="79" y="195"/>
                  <a:pt x="78" y="196"/>
                </a:cubicBezTo>
                <a:cubicBezTo>
                  <a:pt x="79" y="196"/>
                  <a:pt x="80" y="194"/>
                  <a:pt x="80" y="194"/>
                </a:cubicBezTo>
                <a:cubicBezTo>
                  <a:pt x="79" y="195"/>
                  <a:pt x="78" y="194"/>
                  <a:pt x="78" y="193"/>
                </a:cubicBezTo>
                <a:close/>
                <a:moveTo>
                  <a:pt x="70" y="188"/>
                </a:moveTo>
                <a:cubicBezTo>
                  <a:pt x="69" y="188"/>
                  <a:pt x="70" y="188"/>
                  <a:pt x="69" y="188"/>
                </a:cubicBezTo>
                <a:cubicBezTo>
                  <a:pt x="69" y="189"/>
                  <a:pt x="67" y="189"/>
                  <a:pt x="68" y="190"/>
                </a:cubicBezTo>
                <a:cubicBezTo>
                  <a:pt x="68" y="189"/>
                  <a:pt x="70" y="190"/>
                  <a:pt x="70" y="188"/>
                </a:cubicBezTo>
                <a:cubicBezTo>
                  <a:pt x="70" y="188"/>
                  <a:pt x="70" y="188"/>
                  <a:pt x="70" y="188"/>
                </a:cubicBezTo>
                <a:close/>
                <a:moveTo>
                  <a:pt x="66" y="185"/>
                </a:moveTo>
                <a:cubicBezTo>
                  <a:pt x="65" y="185"/>
                  <a:pt x="65" y="185"/>
                  <a:pt x="66" y="186"/>
                </a:cubicBezTo>
                <a:cubicBezTo>
                  <a:pt x="66" y="185"/>
                  <a:pt x="66" y="184"/>
                  <a:pt x="66" y="185"/>
                </a:cubicBezTo>
                <a:close/>
                <a:moveTo>
                  <a:pt x="79" y="199"/>
                </a:moveTo>
                <a:cubicBezTo>
                  <a:pt x="80" y="199"/>
                  <a:pt x="81" y="198"/>
                  <a:pt x="81" y="198"/>
                </a:cubicBezTo>
                <a:cubicBezTo>
                  <a:pt x="80" y="198"/>
                  <a:pt x="79" y="199"/>
                  <a:pt x="79" y="199"/>
                </a:cubicBezTo>
                <a:close/>
                <a:moveTo>
                  <a:pt x="84" y="202"/>
                </a:moveTo>
                <a:cubicBezTo>
                  <a:pt x="85" y="202"/>
                  <a:pt x="85" y="201"/>
                  <a:pt x="85" y="201"/>
                </a:cubicBezTo>
                <a:cubicBezTo>
                  <a:pt x="84" y="201"/>
                  <a:pt x="84" y="202"/>
                  <a:pt x="84" y="202"/>
                </a:cubicBezTo>
                <a:close/>
                <a:moveTo>
                  <a:pt x="58" y="182"/>
                </a:moveTo>
                <a:cubicBezTo>
                  <a:pt x="58" y="183"/>
                  <a:pt x="60" y="181"/>
                  <a:pt x="59" y="181"/>
                </a:cubicBezTo>
                <a:cubicBezTo>
                  <a:pt x="59" y="181"/>
                  <a:pt x="57" y="182"/>
                  <a:pt x="58" y="182"/>
                </a:cubicBezTo>
                <a:close/>
                <a:moveTo>
                  <a:pt x="76" y="197"/>
                </a:moveTo>
                <a:cubicBezTo>
                  <a:pt x="77" y="198"/>
                  <a:pt x="78" y="196"/>
                  <a:pt x="77" y="197"/>
                </a:cubicBezTo>
                <a:cubicBezTo>
                  <a:pt x="77" y="197"/>
                  <a:pt x="76" y="197"/>
                  <a:pt x="76" y="197"/>
                </a:cubicBezTo>
                <a:close/>
                <a:moveTo>
                  <a:pt x="68" y="191"/>
                </a:moveTo>
                <a:cubicBezTo>
                  <a:pt x="68" y="191"/>
                  <a:pt x="68" y="191"/>
                  <a:pt x="69" y="191"/>
                </a:cubicBezTo>
                <a:cubicBezTo>
                  <a:pt x="68" y="191"/>
                  <a:pt x="69" y="190"/>
                  <a:pt x="69" y="190"/>
                </a:cubicBezTo>
                <a:cubicBezTo>
                  <a:pt x="68" y="190"/>
                  <a:pt x="68" y="191"/>
                  <a:pt x="68" y="191"/>
                </a:cubicBezTo>
                <a:close/>
                <a:moveTo>
                  <a:pt x="69" y="194"/>
                </a:moveTo>
                <a:cubicBezTo>
                  <a:pt x="70" y="195"/>
                  <a:pt x="70" y="194"/>
                  <a:pt x="71" y="194"/>
                </a:cubicBezTo>
                <a:cubicBezTo>
                  <a:pt x="70" y="193"/>
                  <a:pt x="71" y="193"/>
                  <a:pt x="70" y="193"/>
                </a:cubicBezTo>
                <a:cubicBezTo>
                  <a:pt x="70" y="193"/>
                  <a:pt x="70" y="194"/>
                  <a:pt x="69" y="194"/>
                </a:cubicBezTo>
                <a:close/>
                <a:moveTo>
                  <a:pt x="64" y="195"/>
                </a:moveTo>
                <a:cubicBezTo>
                  <a:pt x="64" y="194"/>
                  <a:pt x="64" y="195"/>
                  <a:pt x="64" y="194"/>
                </a:cubicBezTo>
                <a:cubicBezTo>
                  <a:pt x="65" y="193"/>
                  <a:pt x="65" y="191"/>
                  <a:pt x="67" y="190"/>
                </a:cubicBezTo>
                <a:cubicBezTo>
                  <a:pt x="67" y="191"/>
                  <a:pt x="67" y="192"/>
                  <a:pt x="68" y="191"/>
                </a:cubicBezTo>
                <a:cubicBezTo>
                  <a:pt x="67" y="193"/>
                  <a:pt x="66" y="194"/>
                  <a:pt x="65" y="195"/>
                </a:cubicBezTo>
                <a:cubicBezTo>
                  <a:pt x="65" y="194"/>
                  <a:pt x="66" y="194"/>
                  <a:pt x="66" y="193"/>
                </a:cubicBezTo>
                <a:cubicBezTo>
                  <a:pt x="65" y="192"/>
                  <a:pt x="65" y="195"/>
                  <a:pt x="64" y="195"/>
                </a:cubicBezTo>
                <a:cubicBezTo>
                  <a:pt x="64" y="195"/>
                  <a:pt x="64" y="195"/>
                  <a:pt x="64" y="195"/>
                </a:cubicBezTo>
                <a:close/>
                <a:moveTo>
                  <a:pt x="66" y="192"/>
                </a:moveTo>
                <a:cubicBezTo>
                  <a:pt x="66" y="192"/>
                  <a:pt x="68" y="192"/>
                  <a:pt x="67" y="191"/>
                </a:cubicBezTo>
                <a:cubicBezTo>
                  <a:pt x="67" y="192"/>
                  <a:pt x="66" y="192"/>
                  <a:pt x="66" y="192"/>
                </a:cubicBezTo>
                <a:close/>
                <a:moveTo>
                  <a:pt x="68" y="196"/>
                </a:moveTo>
                <a:cubicBezTo>
                  <a:pt x="69" y="196"/>
                  <a:pt x="69" y="195"/>
                  <a:pt x="69" y="195"/>
                </a:cubicBezTo>
                <a:cubicBezTo>
                  <a:pt x="69" y="195"/>
                  <a:pt x="68" y="196"/>
                  <a:pt x="68" y="196"/>
                </a:cubicBezTo>
                <a:close/>
                <a:moveTo>
                  <a:pt x="81" y="205"/>
                </a:moveTo>
                <a:cubicBezTo>
                  <a:pt x="81" y="206"/>
                  <a:pt x="80" y="206"/>
                  <a:pt x="80" y="207"/>
                </a:cubicBezTo>
                <a:cubicBezTo>
                  <a:pt x="81" y="207"/>
                  <a:pt x="81" y="206"/>
                  <a:pt x="81" y="205"/>
                </a:cubicBezTo>
                <a:close/>
                <a:moveTo>
                  <a:pt x="85" y="210"/>
                </a:moveTo>
                <a:cubicBezTo>
                  <a:pt x="85" y="211"/>
                  <a:pt x="84" y="211"/>
                  <a:pt x="84" y="213"/>
                </a:cubicBezTo>
                <a:cubicBezTo>
                  <a:pt x="84" y="212"/>
                  <a:pt x="87" y="210"/>
                  <a:pt x="86" y="210"/>
                </a:cubicBezTo>
                <a:cubicBezTo>
                  <a:pt x="86" y="210"/>
                  <a:pt x="85" y="210"/>
                  <a:pt x="85" y="210"/>
                </a:cubicBezTo>
                <a:close/>
                <a:moveTo>
                  <a:pt x="81" y="210"/>
                </a:moveTo>
                <a:cubicBezTo>
                  <a:pt x="82" y="210"/>
                  <a:pt x="83" y="209"/>
                  <a:pt x="83" y="207"/>
                </a:cubicBezTo>
                <a:cubicBezTo>
                  <a:pt x="82" y="208"/>
                  <a:pt x="81" y="209"/>
                  <a:pt x="81" y="210"/>
                </a:cubicBezTo>
                <a:close/>
                <a:moveTo>
                  <a:pt x="67" y="196"/>
                </a:moveTo>
                <a:cubicBezTo>
                  <a:pt x="67" y="195"/>
                  <a:pt x="67" y="195"/>
                  <a:pt x="67" y="195"/>
                </a:cubicBezTo>
                <a:cubicBezTo>
                  <a:pt x="66" y="194"/>
                  <a:pt x="67" y="195"/>
                  <a:pt x="67" y="196"/>
                </a:cubicBezTo>
                <a:close/>
                <a:moveTo>
                  <a:pt x="54" y="186"/>
                </a:moveTo>
                <a:cubicBezTo>
                  <a:pt x="55" y="186"/>
                  <a:pt x="55" y="186"/>
                  <a:pt x="55" y="186"/>
                </a:cubicBezTo>
                <a:cubicBezTo>
                  <a:pt x="55" y="186"/>
                  <a:pt x="55" y="187"/>
                  <a:pt x="55" y="187"/>
                </a:cubicBezTo>
                <a:cubicBezTo>
                  <a:pt x="56" y="186"/>
                  <a:pt x="55" y="186"/>
                  <a:pt x="55" y="186"/>
                </a:cubicBezTo>
                <a:cubicBezTo>
                  <a:pt x="55" y="185"/>
                  <a:pt x="55" y="186"/>
                  <a:pt x="54" y="186"/>
                </a:cubicBezTo>
                <a:cubicBezTo>
                  <a:pt x="54" y="186"/>
                  <a:pt x="54" y="186"/>
                  <a:pt x="54" y="186"/>
                </a:cubicBezTo>
                <a:close/>
                <a:moveTo>
                  <a:pt x="63" y="194"/>
                </a:moveTo>
                <a:cubicBezTo>
                  <a:pt x="63" y="194"/>
                  <a:pt x="64" y="194"/>
                  <a:pt x="64" y="193"/>
                </a:cubicBezTo>
                <a:cubicBezTo>
                  <a:pt x="63" y="193"/>
                  <a:pt x="62" y="194"/>
                  <a:pt x="63" y="194"/>
                </a:cubicBezTo>
                <a:close/>
                <a:moveTo>
                  <a:pt x="68" y="198"/>
                </a:moveTo>
                <a:cubicBezTo>
                  <a:pt x="68" y="197"/>
                  <a:pt x="68" y="197"/>
                  <a:pt x="68" y="197"/>
                </a:cubicBezTo>
                <a:cubicBezTo>
                  <a:pt x="68" y="197"/>
                  <a:pt x="67" y="198"/>
                  <a:pt x="68" y="198"/>
                </a:cubicBezTo>
                <a:close/>
                <a:moveTo>
                  <a:pt x="68" y="200"/>
                </a:moveTo>
                <a:cubicBezTo>
                  <a:pt x="69" y="201"/>
                  <a:pt x="69" y="200"/>
                  <a:pt x="70" y="200"/>
                </a:cubicBezTo>
                <a:cubicBezTo>
                  <a:pt x="70" y="200"/>
                  <a:pt x="70" y="199"/>
                  <a:pt x="70" y="199"/>
                </a:cubicBezTo>
                <a:cubicBezTo>
                  <a:pt x="70" y="199"/>
                  <a:pt x="70" y="199"/>
                  <a:pt x="70" y="198"/>
                </a:cubicBezTo>
                <a:cubicBezTo>
                  <a:pt x="69" y="199"/>
                  <a:pt x="69" y="200"/>
                  <a:pt x="68" y="200"/>
                </a:cubicBezTo>
                <a:close/>
                <a:moveTo>
                  <a:pt x="53" y="186"/>
                </a:moveTo>
                <a:cubicBezTo>
                  <a:pt x="53" y="185"/>
                  <a:pt x="54" y="185"/>
                  <a:pt x="53" y="184"/>
                </a:cubicBezTo>
                <a:cubicBezTo>
                  <a:pt x="53" y="184"/>
                  <a:pt x="53" y="185"/>
                  <a:pt x="53" y="186"/>
                </a:cubicBezTo>
                <a:close/>
                <a:moveTo>
                  <a:pt x="66" y="197"/>
                </a:moveTo>
                <a:cubicBezTo>
                  <a:pt x="67" y="196"/>
                  <a:pt x="66" y="197"/>
                  <a:pt x="66" y="196"/>
                </a:cubicBezTo>
                <a:cubicBezTo>
                  <a:pt x="66" y="196"/>
                  <a:pt x="66" y="197"/>
                  <a:pt x="66" y="197"/>
                </a:cubicBezTo>
                <a:close/>
                <a:moveTo>
                  <a:pt x="71" y="202"/>
                </a:moveTo>
                <a:cubicBezTo>
                  <a:pt x="71" y="202"/>
                  <a:pt x="72" y="202"/>
                  <a:pt x="72" y="201"/>
                </a:cubicBezTo>
                <a:cubicBezTo>
                  <a:pt x="71" y="201"/>
                  <a:pt x="70" y="202"/>
                  <a:pt x="71" y="202"/>
                </a:cubicBezTo>
                <a:close/>
                <a:moveTo>
                  <a:pt x="60" y="193"/>
                </a:moveTo>
                <a:cubicBezTo>
                  <a:pt x="61" y="193"/>
                  <a:pt x="61" y="193"/>
                  <a:pt x="61" y="194"/>
                </a:cubicBezTo>
                <a:cubicBezTo>
                  <a:pt x="61" y="193"/>
                  <a:pt x="61" y="194"/>
                  <a:pt x="61" y="194"/>
                </a:cubicBezTo>
                <a:cubicBezTo>
                  <a:pt x="61" y="194"/>
                  <a:pt x="62" y="193"/>
                  <a:pt x="61" y="193"/>
                </a:cubicBezTo>
                <a:cubicBezTo>
                  <a:pt x="61" y="193"/>
                  <a:pt x="61" y="193"/>
                  <a:pt x="60" y="193"/>
                </a:cubicBezTo>
                <a:close/>
                <a:moveTo>
                  <a:pt x="54" y="191"/>
                </a:moveTo>
                <a:cubicBezTo>
                  <a:pt x="55" y="191"/>
                  <a:pt x="56" y="190"/>
                  <a:pt x="56" y="189"/>
                </a:cubicBezTo>
                <a:cubicBezTo>
                  <a:pt x="55" y="189"/>
                  <a:pt x="54" y="190"/>
                  <a:pt x="54" y="191"/>
                </a:cubicBezTo>
                <a:close/>
                <a:moveTo>
                  <a:pt x="76" y="210"/>
                </a:moveTo>
                <a:cubicBezTo>
                  <a:pt x="77" y="209"/>
                  <a:pt x="78" y="209"/>
                  <a:pt x="78" y="208"/>
                </a:cubicBezTo>
                <a:cubicBezTo>
                  <a:pt x="78" y="208"/>
                  <a:pt x="76" y="210"/>
                  <a:pt x="76" y="210"/>
                </a:cubicBezTo>
                <a:close/>
                <a:moveTo>
                  <a:pt x="75" y="208"/>
                </a:moveTo>
                <a:cubicBezTo>
                  <a:pt x="75" y="208"/>
                  <a:pt x="75" y="208"/>
                  <a:pt x="75" y="208"/>
                </a:cubicBezTo>
                <a:cubicBezTo>
                  <a:pt x="75" y="208"/>
                  <a:pt x="75" y="207"/>
                  <a:pt x="75" y="207"/>
                </a:cubicBezTo>
                <a:cubicBezTo>
                  <a:pt x="75" y="207"/>
                  <a:pt x="75" y="207"/>
                  <a:pt x="75" y="207"/>
                </a:cubicBezTo>
                <a:cubicBezTo>
                  <a:pt x="74" y="207"/>
                  <a:pt x="75" y="207"/>
                  <a:pt x="74" y="208"/>
                </a:cubicBezTo>
                <a:lnTo>
                  <a:pt x="75" y="208"/>
                </a:lnTo>
                <a:close/>
                <a:moveTo>
                  <a:pt x="74" y="206"/>
                </a:moveTo>
                <a:cubicBezTo>
                  <a:pt x="73" y="207"/>
                  <a:pt x="73" y="205"/>
                  <a:pt x="73" y="206"/>
                </a:cubicBezTo>
                <a:cubicBezTo>
                  <a:pt x="73" y="206"/>
                  <a:pt x="72" y="207"/>
                  <a:pt x="73" y="207"/>
                </a:cubicBezTo>
                <a:cubicBezTo>
                  <a:pt x="73" y="207"/>
                  <a:pt x="73" y="207"/>
                  <a:pt x="73" y="207"/>
                </a:cubicBezTo>
                <a:cubicBezTo>
                  <a:pt x="73" y="207"/>
                  <a:pt x="73" y="207"/>
                  <a:pt x="73" y="207"/>
                </a:cubicBezTo>
                <a:cubicBezTo>
                  <a:pt x="74" y="207"/>
                  <a:pt x="74" y="206"/>
                  <a:pt x="74" y="206"/>
                </a:cubicBezTo>
                <a:close/>
                <a:moveTo>
                  <a:pt x="50" y="189"/>
                </a:moveTo>
                <a:cubicBezTo>
                  <a:pt x="51" y="190"/>
                  <a:pt x="52" y="189"/>
                  <a:pt x="51" y="188"/>
                </a:cubicBezTo>
                <a:cubicBezTo>
                  <a:pt x="51" y="189"/>
                  <a:pt x="51" y="189"/>
                  <a:pt x="50" y="189"/>
                </a:cubicBezTo>
                <a:close/>
                <a:moveTo>
                  <a:pt x="53" y="192"/>
                </a:moveTo>
                <a:cubicBezTo>
                  <a:pt x="54" y="193"/>
                  <a:pt x="54" y="192"/>
                  <a:pt x="54" y="192"/>
                </a:cubicBezTo>
                <a:cubicBezTo>
                  <a:pt x="54" y="192"/>
                  <a:pt x="54" y="191"/>
                  <a:pt x="54" y="191"/>
                </a:cubicBezTo>
                <a:lnTo>
                  <a:pt x="53" y="192"/>
                </a:lnTo>
                <a:close/>
                <a:moveTo>
                  <a:pt x="73" y="209"/>
                </a:moveTo>
                <a:cubicBezTo>
                  <a:pt x="73" y="209"/>
                  <a:pt x="73" y="210"/>
                  <a:pt x="73" y="209"/>
                </a:cubicBezTo>
                <a:cubicBezTo>
                  <a:pt x="73" y="209"/>
                  <a:pt x="74" y="210"/>
                  <a:pt x="74" y="209"/>
                </a:cubicBezTo>
                <a:cubicBezTo>
                  <a:pt x="74" y="209"/>
                  <a:pt x="74" y="208"/>
                  <a:pt x="74" y="208"/>
                </a:cubicBezTo>
                <a:cubicBezTo>
                  <a:pt x="73" y="209"/>
                  <a:pt x="73" y="208"/>
                  <a:pt x="73" y="208"/>
                </a:cubicBezTo>
                <a:cubicBezTo>
                  <a:pt x="73" y="208"/>
                  <a:pt x="73" y="209"/>
                  <a:pt x="73" y="209"/>
                </a:cubicBezTo>
                <a:cubicBezTo>
                  <a:pt x="73" y="209"/>
                  <a:pt x="73" y="209"/>
                  <a:pt x="73" y="209"/>
                </a:cubicBezTo>
                <a:close/>
                <a:moveTo>
                  <a:pt x="49" y="190"/>
                </a:moveTo>
                <a:cubicBezTo>
                  <a:pt x="49" y="190"/>
                  <a:pt x="50" y="189"/>
                  <a:pt x="50" y="189"/>
                </a:cubicBezTo>
                <a:cubicBezTo>
                  <a:pt x="50" y="189"/>
                  <a:pt x="49" y="190"/>
                  <a:pt x="49" y="190"/>
                </a:cubicBezTo>
                <a:close/>
                <a:moveTo>
                  <a:pt x="52" y="194"/>
                </a:moveTo>
                <a:cubicBezTo>
                  <a:pt x="53" y="194"/>
                  <a:pt x="54" y="193"/>
                  <a:pt x="53" y="192"/>
                </a:cubicBezTo>
                <a:cubicBezTo>
                  <a:pt x="53" y="193"/>
                  <a:pt x="52" y="193"/>
                  <a:pt x="52" y="194"/>
                </a:cubicBezTo>
                <a:close/>
                <a:moveTo>
                  <a:pt x="66" y="205"/>
                </a:moveTo>
                <a:cubicBezTo>
                  <a:pt x="66" y="205"/>
                  <a:pt x="67" y="204"/>
                  <a:pt x="67" y="204"/>
                </a:cubicBezTo>
                <a:cubicBezTo>
                  <a:pt x="67" y="204"/>
                  <a:pt x="67" y="204"/>
                  <a:pt x="67" y="204"/>
                </a:cubicBezTo>
                <a:cubicBezTo>
                  <a:pt x="67" y="204"/>
                  <a:pt x="66" y="205"/>
                  <a:pt x="66" y="205"/>
                </a:cubicBezTo>
                <a:close/>
                <a:moveTo>
                  <a:pt x="58" y="198"/>
                </a:moveTo>
                <a:cubicBezTo>
                  <a:pt x="57" y="198"/>
                  <a:pt x="57" y="197"/>
                  <a:pt x="57" y="197"/>
                </a:cubicBezTo>
                <a:cubicBezTo>
                  <a:pt x="56" y="197"/>
                  <a:pt x="57" y="198"/>
                  <a:pt x="58" y="198"/>
                </a:cubicBezTo>
                <a:close/>
                <a:moveTo>
                  <a:pt x="50" y="197"/>
                </a:moveTo>
                <a:cubicBezTo>
                  <a:pt x="51" y="196"/>
                  <a:pt x="51" y="195"/>
                  <a:pt x="52" y="195"/>
                </a:cubicBezTo>
                <a:cubicBezTo>
                  <a:pt x="52" y="194"/>
                  <a:pt x="52" y="194"/>
                  <a:pt x="52" y="194"/>
                </a:cubicBezTo>
                <a:cubicBezTo>
                  <a:pt x="51" y="195"/>
                  <a:pt x="50" y="196"/>
                  <a:pt x="50" y="197"/>
                </a:cubicBezTo>
                <a:close/>
                <a:moveTo>
                  <a:pt x="79" y="218"/>
                </a:moveTo>
                <a:cubicBezTo>
                  <a:pt x="80" y="219"/>
                  <a:pt x="80" y="218"/>
                  <a:pt x="80" y="218"/>
                </a:cubicBezTo>
                <a:cubicBezTo>
                  <a:pt x="80" y="218"/>
                  <a:pt x="80" y="218"/>
                  <a:pt x="79" y="218"/>
                </a:cubicBezTo>
                <a:close/>
                <a:moveTo>
                  <a:pt x="45" y="192"/>
                </a:moveTo>
                <a:cubicBezTo>
                  <a:pt x="45" y="192"/>
                  <a:pt x="47" y="192"/>
                  <a:pt x="46" y="191"/>
                </a:cubicBezTo>
                <a:cubicBezTo>
                  <a:pt x="46" y="192"/>
                  <a:pt x="45" y="191"/>
                  <a:pt x="45" y="192"/>
                </a:cubicBezTo>
                <a:close/>
                <a:moveTo>
                  <a:pt x="42" y="196"/>
                </a:moveTo>
                <a:cubicBezTo>
                  <a:pt x="44" y="196"/>
                  <a:pt x="43" y="194"/>
                  <a:pt x="45" y="193"/>
                </a:cubicBezTo>
                <a:cubicBezTo>
                  <a:pt x="44" y="193"/>
                  <a:pt x="44" y="193"/>
                  <a:pt x="44" y="193"/>
                </a:cubicBezTo>
                <a:cubicBezTo>
                  <a:pt x="44" y="194"/>
                  <a:pt x="42" y="194"/>
                  <a:pt x="42" y="196"/>
                </a:cubicBezTo>
                <a:close/>
                <a:moveTo>
                  <a:pt x="49" y="199"/>
                </a:moveTo>
                <a:cubicBezTo>
                  <a:pt x="49" y="198"/>
                  <a:pt x="50" y="198"/>
                  <a:pt x="49" y="197"/>
                </a:cubicBezTo>
                <a:cubicBezTo>
                  <a:pt x="49" y="198"/>
                  <a:pt x="48" y="198"/>
                  <a:pt x="49" y="199"/>
                </a:cubicBezTo>
                <a:close/>
                <a:moveTo>
                  <a:pt x="67" y="214"/>
                </a:moveTo>
                <a:cubicBezTo>
                  <a:pt x="67" y="214"/>
                  <a:pt x="66" y="215"/>
                  <a:pt x="67" y="215"/>
                </a:cubicBezTo>
                <a:cubicBezTo>
                  <a:pt x="66" y="214"/>
                  <a:pt x="68" y="214"/>
                  <a:pt x="68" y="214"/>
                </a:cubicBezTo>
                <a:cubicBezTo>
                  <a:pt x="67" y="214"/>
                  <a:pt x="67" y="214"/>
                  <a:pt x="67" y="214"/>
                </a:cubicBezTo>
                <a:close/>
                <a:moveTo>
                  <a:pt x="72" y="224"/>
                </a:moveTo>
                <a:cubicBezTo>
                  <a:pt x="72" y="224"/>
                  <a:pt x="74" y="222"/>
                  <a:pt x="74" y="221"/>
                </a:cubicBezTo>
                <a:cubicBezTo>
                  <a:pt x="74" y="222"/>
                  <a:pt x="72" y="224"/>
                  <a:pt x="72" y="224"/>
                </a:cubicBezTo>
                <a:close/>
                <a:moveTo>
                  <a:pt x="59" y="212"/>
                </a:moveTo>
                <a:cubicBezTo>
                  <a:pt x="59" y="211"/>
                  <a:pt x="61" y="211"/>
                  <a:pt x="61" y="211"/>
                </a:cubicBezTo>
                <a:cubicBezTo>
                  <a:pt x="60" y="211"/>
                  <a:pt x="59" y="211"/>
                  <a:pt x="59" y="212"/>
                </a:cubicBezTo>
                <a:close/>
                <a:moveTo>
                  <a:pt x="71" y="219"/>
                </a:moveTo>
                <a:cubicBezTo>
                  <a:pt x="71" y="219"/>
                  <a:pt x="70" y="219"/>
                  <a:pt x="70" y="218"/>
                </a:cubicBezTo>
                <a:cubicBezTo>
                  <a:pt x="70" y="219"/>
                  <a:pt x="70" y="219"/>
                  <a:pt x="71" y="219"/>
                </a:cubicBezTo>
                <a:close/>
                <a:moveTo>
                  <a:pt x="41" y="197"/>
                </a:moveTo>
                <a:cubicBezTo>
                  <a:pt x="42" y="198"/>
                  <a:pt x="42" y="197"/>
                  <a:pt x="42" y="196"/>
                </a:cubicBezTo>
                <a:cubicBezTo>
                  <a:pt x="42" y="196"/>
                  <a:pt x="42" y="196"/>
                  <a:pt x="41" y="197"/>
                </a:cubicBezTo>
                <a:close/>
                <a:moveTo>
                  <a:pt x="57" y="214"/>
                </a:moveTo>
                <a:cubicBezTo>
                  <a:pt x="57" y="214"/>
                  <a:pt x="57" y="214"/>
                  <a:pt x="57" y="215"/>
                </a:cubicBezTo>
                <a:cubicBezTo>
                  <a:pt x="58" y="214"/>
                  <a:pt x="58" y="214"/>
                  <a:pt x="58" y="213"/>
                </a:cubicBezTo>
                <a:cubicBezTo>
                  <a:pt x="58" y="214"/>
                  <a:pt x="58" y="214"/>
                  <a:pt x="57" y="214"/>
                </a:cubicBezTo>
                <a:close/>
                <a:moveTo>
                  <a:pt x="62" y="219"/>
                </a:moveTo>
                <a:cubicBezTo>
                  <a:pt x="62" y="218"/>
                  <a:pt x="62" y="218"/>
                  <a:pt x="62" y="218"/>
                </a:cubicBezTo>
                <a:cubicBezTo>
                  <a:pt x="61" y="218"/>
                  <a:pt x="61" y="218"/>
                  <a:pt x="62" y="219"/>
                </a:cubicBezTo>
                <a:close/>
                <a:moveTo>
                  <a:pt x="62" y="219"/>
                </a:moveTo>
                <a:cubicBezTo>
                  <a:pt x="62" y="220"/>
                  <a:pt x="63" y="220"/>
                  <a:pt x="63" y="220"/>
                </a:cubicBezTo>
                <a:cubicBezTo>
                  <a:pt x="63" y="220"/>
                  <a:pt x="62" y="219"/>
                  <a:pt x="62" y="219"/>
                </a:cubicBezTo>
                <a:close/>
                <a:moveTo>
                  <a:pt x="43" y="206"/>
                </a:moveTo>
                <a:cubicBezTo>
                  <a:pt x="43" y="205"/>
                  <a:pt x="44" y="204"/>
                  <a:pt x="43" y="204"/>
                </a:cubicBezTo>
                <a:cubicBezTo>
                  <a:pt x="42" y="205"/>
                  <a:pt x="42" y="205"/>
                  <a:pt x="43" y="206"/>
                </a:cubicBezTo>
                <a:close/>
                <a:moveTo>
                  <a:pt x="59" y="218"/>
                </a:moveTo>
                <a:cubicBezTo>
                  <a:pt x="60" y="219"/>
                  <a:pt x="60" y="218"/>
                  <a:pt x="60" y="217"/>
                </a:cubicBezTo>
                <a:cubicBezTo>
                  <a:pt x="60" y="217"/>
                  <a:pt x="59" y="218"/>
                  <a:pt x="59" y="218"/>
                </a:cubicBezTo>
                <a:close/>
                <a:moveTo>
                  <a:pt x="57" y="218"/>
                </a:moveTo>
                <a:cubicBezTo>
                  <a:pt x="57" y="217"/>
                  <a:pt x="58" y="217"/>
                  <a:pt x="58" y="216"/>
                </a:cubicBezTo>
                <a:cubicBezTo>
                  <a:pt x="58" y="216"/>
                  <a:pt x="57" y="217"/>
                  <a:pt x="57" y="218"/>
                </a:cubicBezTo>
                <a:close/>
                <a:moveTo>
                  <a:pt x="64" y="226"/>
                </a:moveTo>
                <a:cubicBezTo>
                  <a:pt x="65" y="225"/>
                  <a:pt x="66" y="225"/>
                  <a:pt x="66" y="224"/>
                </a:cubicBezTo>
                <a:cubicBezTo>
                  <a:pt x="66" y="224"/>
                  <a:pt x="66" y="224"/>
                  <a:pt x="66" y="223"/>
                </a:cubicBezTo>
                <a:cubicBezTo>
                  <a:pt x="65" y="224"/>
                  <a:pt x="64" y="225"/>
                  <a:pt x="64" y="226"/>
                </a:cubicBezTo>
                <a:close/>
                <a:moveTo>
                  <a:pt x="49" y="214"/>
                </a:moveTo>
                <a:cubicBezTo>
                  <a:pt x="50" y="214"/>
                  <a:pt x="51" y="213"/>
                  <a:pt x="51" y="212"/>
                </a:cubicBezTo>
                <a:cubicBezTo>
                  <a:pt x="50" y="213"/>
                  <a:pt x="49" y="213"/>
                  <a:pt x="49" y="214"/>
                </a:cubicBezTo>
                <a:close/>
                <a:moveTo>
                  <a:pt x="57" y="221"/>
                </a:moveTo>
                <a:cubicBezTo>
                  <a:pt x="58" y="220"/>
                  <a:pt x="59" y="220"/>
                  <a:pt x="59" y="219"/>
                </a:cubicBezTo>
                <a:cubicBezTo>
                  <a:pt x="58" y="219"/>
                  <a:pt x="56" y="220"/>
                  <a:pt x="57" y="221"/>
                </a:cubicBezTo>
                <a:close/>
                <a:moveTo>
                  <a:pt x="41" y="208"/>
                </a:moveTo>
                <a:cubicBezTo>
                  <a:pt x="41" y="208"/>
                  <a:pt x="41" y="207"/>
                  <a:pt x="41" y="207"/>
                </a:cubicBezTo>
                <a:cubicBezTo>
                  <a:pt x="41" y="207"/>
                  <a:pt x="40" y="208"/>
                  <a:pt x="41" y="208"/>
                </a:cubicBezTo>
                <a:close/>
                <a:moveTo>
                  <a:pt x="62" y="226"/>
                </a:moveTo>
                <a:cubicBezTo>
                  <a:pt x="62" y="225"/>
                  <a:pt x="63" y="225"/>
                  <a:pt x="62" y="224"/>
                </a:cubicBezTo>
                <a:cubicBezTo>
                  <a:pt x="62" y="225"/>
                  <a:pt x="61" y="225"/>
                  <a:pt x="62" y="226"/>
                </a:cubicBezTo>
                <a:close/>
                <a:moveTo>
                  <a:pt x="53" y="219"/>
                </a:moveTo>
                <a:cubicBezTo>
                  <a:pt x="54" y="219"/>
                  <a:pt x="54" y="220"/>
                  <a:pt x="55" y="219"/>
                </a:cubicBezTo>
                <a:cubicBezTo>
                  <a:pt x="54" y="219"/>
                  <a:pt x="54" y="218"/>
                  <a:pt x="53" y="219"/>
                </a:cubicBezTo>
                <a:close/>
                <a:moveTo>
                  <a:pt x="68" y="232"/>
                </a:moveTo>
                <a:cubicBezTo>
                  <a:pt x="69" y="233"/>
                  <a:pt x="70" y="231"/>
                  <a:pt x="69" y="231"/>
                </a:cubicBezTo>
                <a:cubicBezTo>
                  <a:pt x="69" y="231"/>
                  <a:pt x="69" y="232"/>
                  <a:pt x="68" y="232"/>
                </a:cubicBezTo>
                <a:close/>
                <a:moveTo>
                  <a:pt x="55" y="224"/>
                </a:moveTo>
                <a:cubicBezTo>
                  <a:pt x="56" y="223"/>
                  <a:pt x="57" y="222"/>
                  <a:pt x="57" y="221"/>
                </a:cubicBezTo>
                <a:cubicBezTo>
                  <a:pt x="56" y="222"/>
                  <a:pt x="56" y="223"/>
                  <a:pt x="55" y="224"/>
                </a:cubicBezTo>
                <a:close/>
                <a:moveTo>
                  <a:pt x="62" y="228"/>
                </a:moveTo>
                <a:cubicBezTo>
                  <a:pt x="63" y="228"/>
                  <a:pt x="63" y="228"/>
                  <a:pt x="64" y="228"/>
                </a:cubicBezTo>
                <a:cubicBezTo>
                  <a:pt x="63" y="227"/>
                  <a:pt x="64" y="227"/>
                  <a:pt x="63" y="226"/>
                </a:cubicBezTo>
                <a:cubicBezTo>
                  <a:pt x="63" y="227"/>
                  <a:pt x="62" y="228"/>
                  <a:pt x="62" y="228"/>
                </a:cubicBezTo>
                <a:close/>
                <a:moveTo>
                  <a:pt x="53" y="220"/>
                </a:moveTo>
                <a:cubicBezTo>
                  <a:pt x="53" y="220"/>
                  <a:pt x="54" y="219"/>
                  <a:pt x="53" y="219"/>
                </a:cubicBezTo>
                <a:cubicBezTo>
                  <a:pt x="52" y="221"/>
                  <a:pt x="51" y="222"/>
                  <a:pt x="53" y="220"/>
                </a:cubicBezTo>
                <a:close/>
                <a:moveTo>
                  <a:pt x="47" y="216"/>
                </a:moveTo>
                <a:cubicBezTo>
                  <a:pt x="47" y="217"/>
                  <a:pt x="46" y="217"/>
                  <a:pt x="47" y="218"/>
                </a:cubicBezTo>
                <a:cubicBezTo>
                  <a:pt x="47" y="217"/>
                  <a:pt x="47" y="217"/>
                  <a:pt x="48" y="217"/>
                </a:cubicBezTo>
                <a:cubicBezTo>
                  <a:pt x="48" y="216"/>
                  <a:pt x="48" y="216"/>
                  <a:pt x="47" y="216"/>
                </a:cubicBezTo>
                <a:close/>
                <a:moveTo>
                  <a:pt x="59" y="227"/>
                </a:moveTo>
                <a:cubicBezTo>
                  <a:pt x="59" y="227"/>
                  <a:pt x="59" y="227"/>
                  <a:pt x="59" y="228"/>
                </a:cubicBezTo>
                <a:cubicBezTo>
                  <a:pt x="59" y="227"/>
                  <a:pt x="60" y="227"/>
                  <a:pt x="60" y="226"/>
                </a:cubicBezTo>
                <a:cubicBezTo>
                  <a:pt x="60" y="227"/>
                  <a:pt x="59" y="226"/>
                  <a:pt x="59" y="227"/>
                </a:cubicBezTo>
                <a:close/>
                <a:moveTo>
                  <a:pt x="57" y="227"/>
                </a:moveTo>
                <a:cubicBezTo>
                  <a:pt x="57" y="227"/>
                  <a:pt x="59" y="226"/>
                  <a:pt x="58" y="226"/>
                </a:cubicBezTo>
                <a:cubicBezTo>
                  <a:pt x="58" y="226"/>
                  <a:pt x="57" y="226"/>
                  <a:pt x="57" y="227"/>
                </a:cubicBezTo>
                <a:close/>
                <a:moveTo>
                  <a:pt x="51" y="223"/>
                </a:moveTo>
                <a:cubicBezTo>
                  <a:pt x="51" y="222"/>
                  <a:pt x="52" y="222"/>
                  <a:pt x="52" y="221"/>
                </a:cubicBezTo>
                <a:cubicBezTo>
                  <a:pt x="51" y="222"/>
                  <a:pt x="51" y="222"/>
                  <a:pt x="51" y="223"/>
                </a:cubicBezTo>
                <a:close/>
                <a:moveTo>
                  <a:pt x="33" y="211"/>
                </a:moveTo>
                <a:cubicBezTo>
                  <a:pt x="34" y="212"/>
                  <a:pt x="35" y="210"/>
                  <a:pt x="35" y="209"/>
                </a:cubicBezTo>
                <a:cubicBezTo>
                  <a:pt x="34" y="210"/>
                  <a:pt x="34" y="211"/>
                  <a:pt x="33" y="211"/>
                </a:cubicBezTo>
                <a:close/>
                <a:moveTo>
                  <a:pt x="40" y="214"/>
                </a:moveTo>
                <a:cubicBezTo>
                  <a:pt x="40" y="214"/>
                  <a:pt x="41" y="214"/>
                  <a:pt x="40" y="213"/>
                </a:cubicBezTo>
                <a:cubicBezTo>
                  <a:pt x="40" y="213"/>
                  <a:pt x="39" y="214"/>
                  <a:pt x="40" y="214"/>
                </a:cubicBezTo>
                <a:close/>
                <a:moveTo>
                  <a:pt x="35" y="215"/>
                </a:moveTo>
                <a:cubicBezTo>
                  <a:pt x="36" y="215"/>
                  <a:pt x="37" y="214"/>
                  <a:pt x="37" y="213"/>
                </a:cubicBezTo>
                <a:cubicBezTo>
                  <a:pt x="36" y="214"/>
                  <a:pt x="35" y="215"/>
                  <a:pt x="35" y="215"/>
                </a:cubicBezTo>
                <a:close/>
                <a:moveTo>
                  <a:pt x="48" y="223"/>
                </a:moveTo>
                <a:cubicBezTo>
                  <a:pt x="49" y="223"/>
                  <a:pt x="49" y="222"/>
                  <a:pt x="48" y="222"/>
                </a:cubicBezTo>
                <a:cubicBezTo>
                  <a:pt x="48" y="222"/>
                  <a:pt x="48" y="223"/>
                  <a:pt x="48" y="223"/>
                </a:cubicBezTo>
                <a:close/>
                <a:moveTo>
                  <a:pt x="38" y="217"/>
                </a:moveTo>
                <a:cubicBezTo>
                  <a:pt x="38" y="217"/>
                  <a:pt x="39" y="216"/>
                  <a:pt x="39" y="215"/>
                </a:cubicBezTo>
                <a:lnTo>
                  <a:pt x="38" y="217"/>
                </a:lnTo>
                <a:close/>
                <a:moveTo>
                  <a:pt x="43" y="223"/>
                </a:moveTo>
                <a:cubicBezTo>
                  <a:pt x="43" y="223"/>
                  <a:pt x="45" y="222"/>
                  <a:pt x="44" y="221"/>
                </a:cubicBezTo>
                <a:cubicBezTo>
                  <a:pt x="44" y="222"/>
                  <a:pt x="42" y="223"/>
                  <a:pt x="43" y="223"/>
                </a:cubicBezTo>
                <a:close/>
                <a:moveTo>
                  <a:pt x="62" y="237"/>
                </a:moveTo>
                <a:cubicBezTo>
                  <a:pt x="62" y="237"/>
                  <a:pt x="63" y="236"/>
                  <a:pt x="62" y="235"/>
                </a:cubicBezTo>
                <a:cubicBezTo>
                  <a:pt x="62" y="236"/>
                  <a:pt x="61" y="237"/>
                  <a:pt x="62" y="237"/>
                </a:cubicBezTo>
                <a:close/>
                <a:moveTo>
                  <a:pt x="30" y="213"/>
                </a:moveTo>
                <a:cubicBezTo>
                  <a:pt x="30" y="212"/>
                  <a:pt x="31" y="212"/>
                  <a:pt x="30" y="211"/>
                </a:cubicBezTo>
                <a:cubicBezTo>
                  <a:pt x="30" y="212"/>
                  <a:pt x="29" y="212"/>
                  <a:pt x="30" y="213"/>
                </a:cubicBezTo>
                <a:close/>
                <a:moveTo>
                  <a:pt x="49" y="228"/>
                </a:moveTo>
                <a:cubicBezTo>
                  <a:pt x="50" y="229"/>
                  <a:pt x="50" y="227"/>
                  <a:pt x="50" y="228"/>
                </a:cubicBezTo>
                <a:cubicBezTo>
                  <a:pt x="51" y="227"/>
                  <a:pt x="51" y="227"/>
                  <a:pt x="51" y="227"/>
                </a:cubicBezTo>
                <a:cubicBezTo>
                  <a:pt x="51" y="227"/>
                  <a:pt x="51" y="227"/>
                  <a:pt x="51" y="227"/>
                </a:cubicBezTo>
                <a:cubicBezTo>
                  <a:pt x="50" y="228"/>
                  <a:pt x="49" y="227"/>
                  <a:pt x="49" y="228"/>
                </a:cubicBezTo>
                <a:close/>
                <a:moveTo>
                  <a:pt x="44" y="225"/>
                </a:moveTo>
                <a:cubicBezTo>
                  <a:pt x="44" y="224"/>
                  <a:pt x="45" y="224"/>
                  <a:pt x="44" y="223"/>
                </a:cubicBezTo>
                <a:cubicBezTo>
                  <a:pt x="44" y="224"/>
                  <a:pt x="44" y="224"/>
                  <a:pt x="44" y="225"/>
                </a:cubicBezTo>
                <a:close/>
                <a:moveTo>
                  <a:pt x="64" y="238"/>
                </a:moveTo>
                <a:cubicBezTo>
                  <a:pt x="63" y="238"/>
                  <a:pt x="63" y="239"/>
                  <a:pt x="63" y="239"/>
                </a:cubicBezTo>
                <a:cubicBezTo>
                  <a:pt x="64" y="239"/>
                  <a:pt x="64" y="239"/>
                  <a:pt x="64" y="238"/>
                </a:cubicBezTo>
                <a:close/>
                <a:moveTo>
                  <a:pt x="29" y="217"/>
                </a:moveTo>
                <a:cubicBezTo>
                  <a:pt x="30" y="217"/>
                  <a:pt x="30" y="216"/>
                  <a:pt x="30" y="215"/>
                </a:cubicBezTo>
                <a:cubicBezTo>
                  <a:pt x="30" y="216"/>
                  <a:pt x="29" y="216"/>
                  <a:pt x="29" y="217"/>
                </a:cubicBezTo>
                <a:close/>
                <a:moveTo>
                  <a:pt x="55" y="237"/>
                </a:moveTo>
                <a:cubicBezTo>
                  <a:pt x="55" y="236"/>
                  <a:pt x="56" y="236"/>
                  <a:pt x="56" y="235"/>
                </a:cubicBezTo>
                <a:cubicBezTo>
                  <a:pt x="55" y="235"/>
                  <a:pt x="55" y="236"/>
                  <a:pt x="55" y="237"/>
                </a:cubicBezTo>
                <a:close/>
                <a:moveTo>
                  <a:pt x="47" y="231"/>
                </a:moveTo>
                <a:cubicBezTo>
                  <a:pt x="47" y="232"/>
                  <a:pt x="48" y="230"/>
                  <a:pt x="48" y="230"/>
                </a:cubicBezTo>
                <a:cubicBezTo>
                  <a:pt x="47" y="230"/>
                  <a:pt x="47" y="230"/>
                  <a:pt x="47" y="231"/>
                </a:cubicBezTo>
                <a:close/>
                <a:moveTo>
                  <a:pt x="61" y="240"/>
                </a:moveTo>
                <a:cubicBezTo>
                  <a:pt x="62" y="240"/>
                  <a:pt x="61" y="240"/>
                  <a:pt x="61" y="239"/>
                </a:cubicBezTo>
                <a:cubicBezTo>
                  <a:pt x="61" y="240"/>
                  <a:pt x="61" y="240"/>
                  <a:pt x="61" y="240"/>
                </a:cubicBezTo>
                <a:close/>
                <a:moveTo>
                  <a:pt x="34" y="223"/>
                </a:moveTo>
                <a:cubicBezTo>
                  <a:pt x="34" y="222"/>
                  <a:pt x="35" y="222"/>
                  <a:pt x="35" y="221"/>
                </a:cubicBezTo>
                <a:cubicBezTo>
                  <a:pt x="34" y="221"/>
                  <a:pt x="33" y="222"/>
                  <a:pt x="34" y="223"/>
                </a:cubicBezTo>
                <a:close/>
                <a:moveTo>
                  <a:pt x="26" y="217"/>
                </a:moveTo>
                <a:cubicBezTo>
                  <a:pt x="26" y="217"/>
                  <a:pt x="27" y="217"/>
                  <a:pt x="26" y="216"/>
                </a:cubicBezTo>
                <a:cubicBezTo>
                  <a:pt x="26" y="217"/>
                  <a:pt x="26" y="217"/>
                  <a:pt x="26" y="217"/>
                </a:cubicBezTo>
                <a:close/>
                <a:moveTo>
                  <a:pt x="32" y="222"/>
                </a:moveTo>
                <a:cubicBezTo>
                  <a:pt x="33" y="222"/>
                  <a:pt x="33" y="222"/>
                  <a:pt x="33" y="221"/>
                </a:cubicBezTo>
                <a:cubicBezTo>
                  <a:pt x="32" y="221"/>
                  <a:pt x="32" y="222"/>
                  <a:pt x="32" y="222"/>
                </a:cubicBezTo>
                <a:close/>
                <a:moveTo>
                  <a:pt x="27" y="218"/>
                </a:moveTo>
                <a:cubicBezTo>
                  <a:pt x="27" y="219"/>
                  <a:pt x="26" y="220"/>
                  <a:pt x="27" y="221"/>
                </a:cubicBezTo>
                <a:cubicBezTo>
                  <a:pt x="27" y="220"/>
                  <a:pt x="27" y="220"/>
                  <a:pt x="28" y="219"/>
                </a:cubicBezTo>
                <a:cubicBezTo>
                  <a:pt x="28" y="219"/>
                  <a:pt x="28" y="218"/>
                  <a:pt x="27" y="218"/>
                </a:cubicBezTo>
                <a:close/>
                <a:moveTo>
                  <a:pt x="32" y="225"/>
                </a:moveTo>
                <a:cubicBezTo>
                  <a:pt x="33" y="224"/>
                  <a:pt x="33" y="224"/>
                  <a:pt x="34" y="223"/>
                </a:cubicBezTo>
                <a:cubicBezTo>
                  <a:pt x="33" y="223"/>
                  <a:pt x="33" y="223"/>
                  <a:pt x="33" y="223"/>
                </a:cubicBezTo>
                <a:cubicBezTo>
                  <a:pt x="32" y="223"/>
                  <a:pt x="32" y="224"/>
                  <a:pt x="32" y="225"/>
                </a:cubicBezTo>
                <a:close/>
                <a:moveTo>
                  <a:pt x="23" y="221"/>
                </a:moveTo>
                <a:cubicBezTo>
                  <a:pt x="24" y="220"/>
                  <a:pt x="25" y="219"/>
                  <a:pt x="26" y="217"/>
                </a:cubicBezTo>
                <a:cubicBezTo>
                  <a:pt x="25" y="219"/>
                  <a:pt x="24" y="220"/>
                  <a:pt x="23" y="221"/>
                </a:cubicBezTo>
                <a:close/>
                <a:moveTo>
                  <a:pt x="57" y="242"/>
                </a:moveTo>
                <a:cubicBezTo>
                  <a:pt x="58" y="243"/>
                  <a:pt x="58" y="243"/>
                  <a:pt x="58" y="243"/>
                </a:cubicBezTo>
                <a:cubicBezTo>
                  <a:pt x="59" y="243"/>
                  <a:pt x="58" y="242"/>
                  <a:pt x="58" y="241"/>
                </a:cubicBezTo>
                <a:lnTo>
                  <a:pt x="57" y="242"/>
                </a:lnTo>
                <a:close/>
                <a:moveTo>
                  <a:pt x="25" y="220"/>
                </a:moveTo>
                <a:cubicBezTo>
                  <a:pt x="26" y="220"/>
                  <a:pt x="26" y="219"/>
                  <a:pt x="26" y="218"/>
                </a:cubicBezTo>
                <a:cubicBezTo>
                  <a:pt x="26" y="218"/>
                  <a:pt x="25" y="219"/>
                  <a:pt x="25" y="220"/>
                </a:cubicBezTo>
                <a:close/>
                <a:moveTo>
                  <a:pt x="44" y="234"/>
                </a:moveTo>
                <a:cubicBezTo>
                  <a:pt x="44" y="234"/>
                  <a:pt x="45" y="233"/>
                  <a:pt x="45" y="233"/>
                </a:cubicBezTo>
                <a:cubicBezTo>
                  <a:pt x="44" y="233"/>
                  <a:pt x="43" y="233"/>
                  <a:pt x="44" y="234"/>
                </a:cubicBezTo>
                <a:close/>
                <a:moveTo>
                  <a:pt x="49" y="243"/>
                </a:moveTo>
                <a:cubicBezTo>
                  <a:pt x="50" y="242"/>
                  <a:pt x="52" y="240"/>
                  <a:pt x="52" y="239"/>
                </a:cubicBezTo>
                <a:cubicBezTo>
                  <a:pt x="51" y="241"/>
                  <a:pt x="49" y="241"/>
                  <a:pt x="49" y="243"/>
                </a:cubicBezTo>
                <a:close/>
                <a:moveTo>
                  <a:pt x="31" y="225"/>
                </a:moveTo>
                <a:cubicBezTo>
                  <a:pt x="32" y="225"/>
                  <a:pt x="31" y="226"/>
                  <a:pt x="31" y="226"/>
                </a:cubicBezTo>
                <a:cubicBezTo>
                  <a:pt x="32" y="226"/>
                  <a:pt x="32" y="226"/>
                  <a:pt x="32" y="225"/>
                </a:cubicBezTo>
                <a:cubicBezTo>
                  <a:pt x="32" y="225"/>
                  <a:pt x="32" y="225"/>
                  <a:pt x="31" y="225"/>
                </a:cubicBezTo>
                <a:close/>
                <a:moveTo>
                  <a:pt x="42" y="242"/>
                </a:moveTo>
                <a:cubicBezTo>
                  <a:pt x="43" y="241"/>
                  <a:pt x="45" y="239"/>
                  <a:pt x="46" y="236"/>
                </a:cubicBezTo>
                <a:cubicBezTo>
                  <a:pt x="46" y="237"/>
                  <a:pt x="46" y="238"/>
                  <a:pt x="47" y="237"/>
                </a:cubicBezTo>
                <a:cubicBezTo>
                  <a:pt x="47" y="236"/>
                  <a:pt x="46" y="236"/>
                  <a:pt x="46" y="235"/>
                </a:cubicBezTo>
                <a:cubicBezTo>
                  <a:pt x="45" y="238"/>
                  <a:pt x="42" y="240"/>
                  <a:pt x="42" y="242"/>
                </a:cubicBezTo>
                <a:close/>
                <a:moveTo>
                  <a:pt x="23" y="220"/>
                </a:moveTo>
                <a:cubicBezTo>
                  <a:pt x="23" y="220"/>
                  <a:pt x="22" y="220"/>
                  <a:pt x="23" y="219"/>
                </a:cubicBezTo>
                <a:cubicBezTo>
                  <a:pt x="22" y="219"/>
                  <a:pt x="22" y="219"/>
                  <a:pt x="22" y="219"/>
                </a:cubicBezTo>
                <a:cubicBezTo>
                  <a:pt x="22" y="219"/>
                  <a:pt x="22" y="221"/>
                  <a:pt x="23" y="220"/>
                </a:cubicBezTo>
                <a:close/>
                <a:moveTo>
                  <a:pt x="30" y="227"/>
                </a:moveTo>
                <a:cubicBezTo>
                  <a:pt x="30" y="227"/>
                  <a:pt x="30" y="227"/>
                  <a:pt x="31" y="228"/>
                </a:cubicBezTo>
                <a:cubicBezTo>
                  <a:pt x="31" y="227"/>
                  <a:pt x="31" y="227"/>
                  <a:pt x="31" y="227"/>
                </a:cubicBezTo>
                <a:cubicBezTo>
                  <a:pt x="31" y="226"/>
                  <a:pt x="32" y="227"/>
                  <a:pt x="31" y="226"/>
                </a:cubicBezTo>
                <a:cubicBezTo>
                  <a:pt x="31" y="226"/>
                  <a:pt x="31" y="226"/>
                  <a:pt x="30" y="227"/>
                </a:cubicBezTo>
                <a:close/>
                <a:moveTo>
                  <a:pt x="31" y="230"/>
                </a:moveTo>
                <a:cubicBezTo>
                  <a:pt x="32" y="229"/>
                  <a:pt x="33" y="228"/>
                  <a:pt x="33" y="228"/>
                </a:cubicBezTo>
                <a:cubicBezTo>
                  <a:pt x="32" y="228"/>
                  <a:pt x="31" y="229"/>
                  <a:pt x="31" y="230"/>
                </a:cubicBezTo>
                <a:close/>
                <a:moveTo>
                  <a:pt x="57" y="246"/>
                </a:moveTo>
                <a:cubicBezTo>
                  <a:pt x="57" y="246"/>
                  <a:pt x="57" y="246"/>
                  <a:pt x="58" y="246"/>
                </a:cubicBezTo>
                <a:cubicBezTo>
                  <a:pt x="57" y="246"/>
                  <a:pt x="57" y="246"/>
                  <a:pt x="57" y="246"/>
                </a:cubicBezTo>
                <a:close/>
                <a:moveTo>
                  <a:pt x="21" y="224"/>
                </a:moveTo>
                <a:cubicBezTo>
                  <a:pt x="22" y="224"/>
                  <a:pt x="22" y="223"/>
                  <a:pt x="22" y="223"/>
                </a:cubicBezTo>
                <a:cubicBezTo>
                  <a:pt x="22" y="223"/>
                  <a:pt x="21" y="224"/>
                  <a:pt x="21" y="224"/>
                </a:cubicBezTo>
                <a:close/>
                <a:moveTo>
                  <a:pt x="52" y="249"/>
                </a:moveTo>
                <a:cubicBezTo>
                  <a:pt x="52" y="249"/>
                  <a:pt x="52" y="249"/>
                  <a:pt x="51" y="249"/>
                </a:cubicBezTo>
                <a:cubicBezTo>
                  <a:pt x="52" y="250"/>
                  <a:pt x="52" y="249"/>
                  <a:pt x="52" y="250"/>
                </a:cubicBezTo>
                <a:cubicBezTo>
                  <a:pt x="53" y="248"/>
                  <a:pt x="53" y="248"/>
                  <a:pt x="54" y="247"/>
                </a:cubicBezTo>
                <a:cubicBezTo>
                  <a:pt x="53" y="247"/>
                  <a:pt x="52" y="248"/>
                  <a:pt x="52" y="249"/>
                </a:cubicBezTo>
                <a:close/>
                <a:moveTo>
                  <a:pt x="29" y="230"/>
                </a:moveTo>
                <a:cubicBezTo>
                  <a:pt x="29" y="230"/>
                  <a:pt x="29" y="230"/>
                  <a:pt x="29" y="230"/>
                </a:cubicBezTo>
                <a:cubicBezTo>
                  <a:pt x="29" y="229"/>
                  <a:pt x="28" y="230"/>
                  <a:pt x="29" y="230"/>
                </a:cubicBezTo>
                <a:close/>
                <a:moveTo>
                  <a:pt x="54" y="249"/>
                </a:moveTo>
                <a:cubicBezTo>
                  <a:pt x="55" y="250"/>
                  <a:pt x="54" y="251"/>
                  <a:pt x="55" y="250"/>
                </a:cubicBezTo>
                <a:cubicBezTo>
                  <a:pt x="56" y="251"/>
                  <a:pt x="55" y="250"/>
                  <a:pt x="55" y="251"/>
                </a:cubicBezTo>
                <a:cubicBezTo>
                  <a:pt x="56" y="251"/>
                  <a:pt x="56" y="250"/>
                  <a:pt x="56" y="250"/>
                </a:cubicBezTo>
                <a:cubicBezTo>
                  <a:pt x="55" y="249"/>
                  <a:pt x="55" y="249"/>
                  <a:pt x="54" y="249"/>
                </a:cubicBezTo>
                <a:close/>
                <a:moveTo>
                  <a:pt x="47" y="245"/>
                </a:moveTo>
                <a:cubicBezTo>
                  <a:pt x="47" y="246"/>
                  <a:pt x="46" y="246"/>
                  <a:pt x="47" y="246"/>
                </a:cubicBezTo>
                <a:cubicBezTo>
                  <a:pt x="48" y="245"/>
                  <a:pt x="48" y="245"/>
                  <a:pt x="48" y="245"/>
                </a:cubicBezTo>
                <a:cubicBezTo>
                  <a:pt x="48" y="245"/>
                  <a:pt x="47" y="245"/>
                  <a:pt x="47" y="245"/>
                </a:cubicBezTo>
                <a:close/>
                <a:moveTo>
                  <a:pt x="28" y="231"/>
                </a:moveTo>
                <a:cubicBezTo>
                  <a:pt x="28" y="232"/>
                  <a:pt x="27" y="232"/>
                  <a:pt x="27" y="233"/>
                </a:cubicBezTo>
                <a:cubicBezTo>
                  <a:pt x="28" y="232"/>
                  <a:pt x="28" y="231"/>
                  <a:pt x="28" y="231"/>
                </a:cubicBezTo>
                <a:cubicBezTo>
                  <a:pt x="28" y="231"/>
                  <a:pt x="28" y="230"/>
                  <a:pt x="28" y="231"/>
                </a:cubicBezTo>
                <a:close/>
                <a:moveTo>
                  <a:pt x="28" y="235"/>
                </a:moveTo>
                <a:cubicBezTo>
                  <a:pt x="29" y="234"/>
                  <a:pt x="30" y="233"/>
                  <a:pt x="29" y="232"/>
                </a:cubicBezTo>
                <a:cubicBezTo>
                  <a:pt x="29" y="233"/>
                  <a:pt x="29" y="234"/>
                  <a:pt x="28" y="235"/>
                </a:cubicBezTo>
                <a:close/>
                <a:moveTo>
                  <a:pt x="48" y="247"/>
                </a:moveTo>
                <a:cubicBezTo>
                  <a:pt x="48" y="248"/>
                  <a:pt x="49" y="248"/>
                  <a:pt x="49" y="248"/>
                </a:cubicBezTo>
                <a:cubicBezTo>
                  <a:pt x="49" y="248"/>
                  <a:pt x="49" y="248"/>
                  <a:pt x="49" y="248"/>
                </a:cubicBezTo>
                <a:cubicBezTo>
                  <a:pt x="49" y="248"/>
                  <a:pt x="49" y="247"/>
                  <a:pt x="48" y="247"/>
                </a:cubicBezTo>
                <a:close/>
                <a:moveTo>
                  <a:pt x="17" y="226"/>
                </a:moveTo>
                <a:cubicBezTo>
                  <a:pt x="17" y="226"/>
                  <a:pt x="17" y="227"/>
                  <a:pt x="17" y="227"/>
                </a:cubicBezTo>
                <a:cubicBezTo>
                  <a:pt x="17" y="226"/>
                  <a:pt x="18" y="227"/>
                  <a:pt x="18" y="227"/>
                </a:cubicBezTo>
                <a:cubicBezTo>
                  <a:pt x="18" y="226"/>
                  <a:pt x="17" y="226"/>
                  <a:pt x="17" y="225"/>
                </a:cubicBezTo>
                <a:lnTo>
                  <a:pt x="17" y="226"/>
                </a:lnTo>
                <a:close/>
                <a:moveTo>
                  <a:pt x="41" y="244"/>
                </a:moveTo>
                <a:cubicBezTo>
                  <a:pt x="41" y="244"/>
                  <a:pt x="42" y="243"/>
                  <a:pt x="41" y="243"/>
                </a:cubicBezTo>
                <a:cubicBezTo>
                  <a:pt x="40" y="245"/>
                  <a:pt x="39" y="245"/>
                  <a:pt x="41" y="244"/>
                </a:cubicBezTo>
                <a:close/>
                <a:moveTo>
                  <a:pt x="50" y="252"/>
                </a:moveTo>
                <a:cubicBezTo>
                  <a:pt x="50" y="251"/>
                  <a:pt x="51" y="252"/>
                  <a:pt x="51" y="252"/>
                </a:cubicBezTo>
                <a:cubicBezTo>
                  <a:pt x="50" y="252"/>
                  <a:pt x="51" y="251"/>
                  <a:pt x="51" y="250"/>
                </a:cubicBezTo>
                <a:cubicBezTo>
                  <a:pt x="51" y="252"/>
                  <a:pt x="49" y="251"/>
                  <a:pt x="50" y="252"/>
                </a:cubicBezTo>
                <a:close/>
                <a:moveTo>
                  <a:pt x="42" y="245"/>
                </a:moveTo>
                <a:cubicBezTo>
                  <a:pt x="42" y="246"/>
                  <a:pt x="42" y="246"/>
                  <a:pt x="43" y="246"/>
                </a:cubicBezTo>
                <a:cubicBezTo>
                  <a:pt x="43" y="245"/>
                  <a:pt x="42" y="245"/>
                  <a:pt x="42" y="245"/>
                </a:cubicBezTo>
                <a:close/>
                <a:moveTo>
                  <a:pt x="53" y="255"/>
                </a:moveTo>
                <a:cubicBezTo>
                  <a:pt x="53" y="254"/>
                  <a:pt x="54" y="254"/>
                  <a:pt x="53" y="253"/>
                </a:cubicBezTo>
                <a:cubicBezTo>
                  <a:pt x="53" y="254"/>
                  <a:pt x="52" y="254"/>
                  <a:pt x="53" y="255"/>
                </a:cubicBezTo>
                <a:close/>
                <a:moveTo>
                  <a:pt x="40" y="247"/>
                </a:moveTo>
                <a:cubicBezTo>
                  <a:pt x="41" y="247"/>
                  <a:pt x="42" y="246"/>
                  <a:pt x="41" y="246"/>
                </a:cubicBezTo>
                <a:lnTo>
                  <a:pt x="40" y="247"/>
                </a:lnTo>
                <a:close/>
                <a:moveTo>
                  <a:pt x="43" y="248"/>
                </a:moveTo>
                <a:cubicBezTo>
                  <a:pt x="44" y="249"/>
                  <a:pt x="44" y="249"/>
                  <a:pt x="44" y="249"/>
                </a:cubicBezTo>
                <a:cubicBezTo>
                  <a:pt x="44" y="248"/>
                  <a:pt x="43" y="248"/>
                  <a:pt x="43" y="248"/>
                </a:cubicBezTo>
                <a:close/>
                <a:moveTo>
                  <a:pt x="15" y="234"/>
                </a:moveTo>
                <a:cubicBezTo>
                  <a:pt x="15" y="233"/>
                  <a:pt x="15" y="233"/>
                  <a:pt x="15" y="232"/>
                </a:cubicBezTo>
                <a:cubicBezTo>
                  <a:pt x="15" y="233"/>
                  <a:pt x="15" y="233"/>
                  <a:pt x="15" y="233"/>
                </a:cubicBezTo>
                <a:cubicBezTo>
                  <a:pt x="16" y="234"/>
                  <a:pt x="16" y="234"/>
                  <a:pt x="16" y="234"/>
                </a:cubicBezTo>
                <a:cubicBezTo>
                  <a:pt x="17" y="232"/>
                  <a:pt x="17" y="233"/>
                  <a:pt x="18" y="231"/>
                </a:cubicBezTo>
                <a:cubicBezTo>
                  <a:pt x="18" y="231"/>
                  <a:pt x="17" y="231"/>
                  <a:pt x="17" y="230"/>
                </a:cubicBezTo>
                <a:cubicBezTo>
                  <a:pt x="17" y="230"/>
                  <a:pt x="17" y="231"/>
                  <a:pt x="17" y="230"/>
                </a:cubicBezTo>
                <a:cubicBezTo>
                  <a:pt x="17" y="232"/>
                  <a:pt x="16" y="232"/>
                  <a:pt x="15" y="234"/>
                </a:cubicBezTo>
                <a:close/>
                <a:moveTo>
                  <a:pt x="51" y="255"/>
                </a:moveTo>
                <a:cubicBezTo>
                  <a:pt x="51" y="256"/>
                  <a:pt x="50" y="257"/>
                  <a:pt x="51" y="257"/>
                </a:cubicBezTo>
                <a:cubicBezTo>
                  <a:pt x="51" y="256"/>
                  <a:pt x="52" y="256"/>
                  <a:pt x="52" y="255"/>
                </a:cubicBezTo>
                <a:cubicBezTo>
                  <a:pt x="51" y="255"/>
                  <a:pt x="51" y="255"/>
                  <a:pt x="51" y="255"/>
                </a:cubicBezTo>
                <a:close/>
                <a:moveTo>
                  <a:pt x="20" y="235"/>
                </a:moveTo>
                <a:cubicBezTo>
                  <a:pt x="19" y="235"/>
                  <a:pt x="19" y="236"/>
                  <a:pt x="19" y="236"/>
                </a:cubicBezTo>
                <a:cubicBezTo>
                  <a:pt x="20" y="236"/>
                  <a:pt x="20" y="236"/>
                  <a:pt x="20" y="236"/>
                </a:cubicBezTo>
                <a:cubicBezTo>
                  <a:pt x="20" y="236"/>
                  <a:pt x="21" y="235"/>
                  <a:pt x="21" y="235"/>
                </a:cubicBezTo>
                <a:cubicBezTo>
                  <a:pt x="20" y="235"/>
                  <a:pt x="20" y="236"/>
                  <a:pt x="20" y="235"/>
                </a:cubicBezTo>
                <a:close/>
                <a:moveTo>
                  <a:pt x="21" y="238"/>
                </a:moveTo>
                <a:cubicBezTo>
                  <a:pt x="21" y="237"/>
                  <a:pt x="22" y="237"/>
                  <a:pt x="22" y="236"/>
                </a:cubicBezTo>
                <a:cubicBezTo>
                  <a:pt x="21" y="236"/>
                  <a:pt x="21" y="237"/>
                  <a:pt x="21" y="238"/>
                </a:cubicBezTo>
                <a:close/>
                <a:moveTo>
                  <a:pt x="17" y="236"/>
                </a:moveTo>
                <a:cubicBezTo>
                  <a:pt x="18" y="236"/>
                  <a:pt x="18" y="235"/>
                  <a:pt x="18" y="235"/>
                </a:cubicBezTo>
                <a:cubicBezTo>
                  <a:pt x="18" y="235"/>
                  <a:pt x="17" y="236"/>
                  <a:pt x="17" y="236"/>
                </a:cubicBezTo>
                <a:close/>
                <a:moveTo>
                  <a:pt x="23" y="243"/>
                </a:moveTo>
                <a:cubicBezTo>
                  <a:pt x="24" y="243"/>
                  <a:pt x="25" y="241"/>
                  <a:pt x="26" y="240"/>
                </a:cubicBezTo>
                <a:cubicBezTo>
                  <a:pt x="25" y="240"/>
                  <a:pt x="25" y="240"/>
                  <a:pt x="25" y="240"/>
                </a:cubicBezTo>
                <a:cubicBezTo>
                  <a:pt x="24" y="241"/>
                  <a:pt x="24" y="242"/>
                  <a:pt x="23" y="243"/>
                </a:cubicBezTo>
                <a:close/>
                <a:moveTo>
                  <a:pt x="17" y="238"/>
                </a:moveTo>
                <a:cubicBezTo>
                  <a:pt x="17" y="237"/>
                  <a:pt x="18" y="237"/>
                  <a:pt x="18" y="236"/>
                </a:cubicBezTo>
                <a:cubicBezTo>
                  <a:pt x="17" y="236"/>
                  <a:pt x="16" y="237"/>
                  <a:pt x="17" y="238"/>
                </a:cubicBezTo>
                <a:close/>
                <a:moveTo>
                  <a:pt x="35" y="251"/>
                </a:moveTo>
                <a:cubicBezTo>
                  <a:pt x="35" y="252"/>
                  <a:pt x="36" y="250"/>
                  <a:pt x="36" y="250"/>
                </a:cubicBezTo>
                <a:lnTo>
                  <a:pt x="35" y="251"/>
                </a:lnTo>
                <a:close/>
                <a:moveTo>
                  <a:pt x="38" y="255"/>
                </a:moveTo>
                <a:cubicBezTo>
                  <a:pt x="39" y="254"/>
                  <a:pt x="39" y="254"/>
                  <a:pt x="39" y="254"/>
                </a:cubicBezTo>
                <a:cubicBezTo>
                  <a:pt x="39" y="254"/>
                  <a:pt x="38" y="254"/>
                  <a:pt x="38" y="255"/>
                </a:cubicBezTo>
                <a:close/>
                <a:moveTo>
                  <a:pt x="12" y="236"/>
                </a:moveTo>
                <a:cubicBezTo>
                  <a:pt x="12" y="236"/>
                  <a:pt x="12" y="237"/>
                  <a:pt x="12" y="237"/>
                </a:cubicBezTo>
                <a:cubicBezTo>
                  <a:pt x="13" y="236"/>
                  <a:pt x="13" y="236"/>
                  <a:pt x="13" y="236"/>
                </a:cubicBezTo>
                <a:cubicBezTo>
                  <a:pt x="13" y="236"/>
                  <a:pt x="12" y="236"/>
                  <a:pt x="12" y="236"/>
                </a:cubicBezTo>
                <a:close/>
                <a:moveTo>
                  <a:pt x="38" y="253"/>
                </a:moveTo>
                <a:cubicBezTo>
                  <a:pt x="36" y="252"/>
                  <a:pt x="36" y="252"/>
                  <a:pt x="36" y="252"/>
                </a:cubicBezTo>
                <a:cubicBezTo>
                  <a:pt x="36" y="253"/>
                  <a:pt x="37" y="254"/>
                  <a:pt x="38" y="253"/>
                </a:cubicBezTo>
                <a:close/>
                <a:moveTo>
                  <a:pt x="12" y="239"/>
                </a:moveTo>
                <a:cubicBezTo>
                  <a:pt x="13" y="238"/>
                  <a:pt x="13" y="238"/>
                  <a:pt x="13" y="238"/>
                </a:cubicBezTo>
                <a:cubicBezTo>
                  <a:pt x="13" y="238"/>
                  <a:pt x="13" y="239"/>
                  <a:pt x="13" y="238"/>
                </a:cubicBezTo>
                <a:cubicBezTo>
                  <a:pt x="12" y="238"/>
                  <a:pt x="14" y="237"/>
                  <a:pt x="13" y="237"/>
                </a:cubicBezTo>
                <a:cubicBezTo>
                  <a:pt x="12" y="237"/>
                  <a:pt x="12" y="238"/>
                  <a:pt x="12" y="239"/>
                </a:cubicBezTo>
                <a:close/>
                <a:moveTo>
                  <a:pt x="35" y="256"/>
                </a:moveTo>
                <a:cubicBezTo>
                  <a:pt x="35" y="256"/>
                  <a:pt x="36" y="257"/>
                  <a:pt x="36" y="257"/>
                </a:cubicBezTo>
                <a:cubicBezTo>
                  <a:pt x="36" y="256"/>
                  <a:pt x="35" y="256"/>
                  <a:pt x="35" y="256"/>
                </a:cubicBezTo>
                <a:close/>
                <a:moveTo>
                  <a:pt x="27" y="255"/>
                </a:moveTo>
                <a:cubicBezTo>
                  <a:pt x="27" y="255"/>
                  <a:pt x="28" y="254"/>
                  <a:pt x="28" y="254"/>
                </a:cubicBezTo>
                <a:cubicBezTo>
                  <a:pt x="27" y="254"/>
                  <a:pt x="27" y="254"/>
                  <a:pt x="27" y="255"/>
                </a:cubicBezTo>
                <a:close/>
                <a:moveTo>
                  <a:pt x="8" y="244"/>
                </a:moveTo>
                <a:cubicBezTo>
                  <a:pt x="7" y="244"/>
                  <a:pt x="7" y="244"/>
                  <a:pt x="7" y="244"/>
                </a:cubicBezTo>
                <a:cubicBezTo>
                  <a:pt x="8" y="245"/>
                  <a:pt x="8" y="243"/>
                  <a:pt x="7" y="243"/>
                </a:cubicBezTo>
                <a:cubicBezTo>
                  <a:pt x="7" y="243"/>
                  <a:pt x="7" y="243"/>
                  <a:pt x="8" y="244"/>
                </a:cubicBezTo>
                <a:close/>
                <a:moveTo>
                  <a:pt x="6" y="247"/>
                </a:moveTo>
                <a:cubicBezTo>
                  <a:pt x="7" y="248"/>
                  <a:pt x="9" y="244"/>
                  <a:pt x="8" y="244"/>
                </a:cubicBezTo>
                <a:cubicBezTo>
                  <a:pt x="7" y="245"/>
                  <a:pt x="7" y="246"/>
                  <a:pt x="6" y="247"/>
                </a:cubicBezTo>
                <a:close/>
                <a:moveTo>
                  <a:pt x="11" y="248"/>
                </a:moveTo>
                <a:cubicBezTo>
                  <a:pt x="12" y="248"/>
                  <a:pt x="12" y="247"/>
                  <a:pt x="11" y="247"/>
                </a:cubicBezTo>
                <a:cubicBezTo>
                  <a:pt x="11" y="247"/>
                  <a:pt x="11" y="248"/>
                  <a:pt x="11" y="248"/>
                </a:cubicBezTo>
                <a:close/>
                <a:moveTo>
                  <a:pt x="32" y="264"/>
                </a:moveTo>
                <a:cubicBezTo>
                  <a:pt x="33" y="264"/>
                  <a:pt x="33" y="264"/>
                  <a:pt x="33" y="263"/>
                </a:cubicBezTo>
                <a:cubicBezTo>
                  <a:pt x="32" y="263"/>
                  <a:pt x="32" y="263"/>
                  <a:pt x="32" y="264"/>
                </a:cubicBezTo>
                <a:close/>
                <a:moveTo>
                  <a:pt x="10" y="250"/>
                </a:moveTo>
                <a:cubicBezTo>
                  <a:pt x="10" y="250"/>
                  <a:pt x="11" y="249"/>
                  <a:pt x="11" y="249"/>
                </a:cubicBezTo>
                <a:cubicBezTo>
                  <a:pt x="10" y="248"/>
                  <a:pt x="10" y="248"/>
                  <a:pt x="10" y="248"/>
                </a:cubicBezTo>
                <a:cubicBezTo>
                  <a:pt x="10" y="249"/>
                  <a:pt x="9" y="249"/>
                  <a:pt x="10" y="250"/>
                </a:cubicBezTo>
                <a:close/>
                <a:moveTo>
                  <a:pt x="7" y="252"/>
                </a:moveTo>
                <a:cubicBezTo>
                  <a:pt x="7" y="251"/>
                  <a:pt x="9" y="249"/>
                  <a:pt x="8" y="248"/>
                </a:cubicBezTo>
                <a:cubicBezTo>
                  <a:pt x="8" y="249"/>
                  <a:pt x="6" y="251"/>
                  <a:pt x="7" y="252"/>
                </a:cubicBezTo>
                <a:close/>
                <a:moveTo>
                  <a:pt x="3" y="247"/>
                </a:moveTo>
                <a:cubicBezTo>
                  <a:pt x="3" y="246"/>
                  <a:pt x="4" y="246"/>
                  <a:pt x="4" y="246"/>
                </a:cubicBezTo>
                <a:cubicBezTo>
                  <a:pt x="3" y="246"/>
                  <a:pt x="2" y="246"/>
                  <a:pt x="3" y="247"/>
                </a:cubicBezTo>
                <a:close/>
                <a:moveTo>
                  <a:pt x="0" y="255"/>
                </a:moveTo>
                <a:cubicBezTo>
                  <a:pt x="1" y="253"/>
                  <a:pt x="3" y="253"/>
                  <a:pt x="2" y="251"/>
                </a:cubicBezTo>
                <a:cubicBezTo>
                  <a:pt x="2" y="253"/>
                  <a:pt x="0" y="254"/>
                  <a:pt x="0" y="255"/>
                </a:cubicBezTo>
                <a:close/>
                <a:moveTo>
                  <a:pt x="30" y="271"/>
                </a:moveTo>
                <a:cubicBezTo>
                  <a:pt x="30" y="271"/>
                  <a:pt x="31" y="271"/>
                  <a:pt x="31" y="271"/>
                </a:cubicBezTo>
                <a:cubicBezTo>
                  <a:pt x="31" y="271"/>
                  <a:pt x="30" y="270"/>
                  <a:pt x="30" y="271"/>
                </a:cubicBezTo>
                <a:close/>
                <a:moveTo>
                  <a:pt x="34" y="274"/>
                </a:moveTo>
                <a:cubicBezTo>
                  <a:pt x="35" y="275"/>
                  <a:pt x="34" y="275"/>
                  <a:pt x="35" y="275"/>
                </a:cubicBezTo>
                <a:cubicBezTo>
                  <a:pt x="36" y="275"/>
                  <a:pt x="35" y="275"/>
                  <a:pt x="35" y="274"/>
                </a:cubicBezTo>
                <a:cubicBezTo>
                  <a:pt x="35" y="274"/>
                  <a:pt x="35" y="274"/>
                  <a:pt x="34" y="274"/>
                </a:cubicBezTo>
                <a:close/>
                <a:moveTo>
                  <a:pt x="3" y="254"/>
                </a:moveTo>
                <a:cubicBezTo>
                  <a:pt x="2" y="254"/>
                  <a:pt x="2" y="254"/>
                  <a:pt x="2" y="253"/>
                </a:cubicBezTo>
                <a:cubicBezTo>
                  <a:pt x="2" y="254"/>
                  <a:pt x="2" y="254"/>
                  <a:pt x="2" y="254"/>
                </a:cubicBezTo>
                <a:cubicBezTo>
                  <a:pt x="2" y="254"/>
                  <a:pt x="4" y="254"/>
                  <a:pt x="3" y="253"/>
                </a:cubicBezTo>
                <a:lnTo>
                  <a:pt x="3" y="254"/>
                </a:lnTo>
                <a:close/>
                <a:moveTo>
                  <a:pt x="27" y="271"/>
                </a:moveTo>
                <a:cubicBezTo>
                  <a:pt x="27" y="271"/>
                  <a:pt x="27" y="272"/>
                  <a:pt x="28" y="271"/>
                </a:cubicBezTo>
                <a:cubicBezTo>
                  <a:pt x="28" y="271"/>
                  <a:pt x="27" y="270"/>
                  <a:pt x="27" y="271"/>
                </a:cubicBezTo>
                <a:close/>
                <a:moveTo>
                  <a:pt x="31" y="278"/>
                </a:moveTo>
                <a:cubicBezTo>
                  <a:pt x="31" y="277"/>
                  <a:pt x="30" y="277"/>
                  <a:pt x="30" y="276"/>
                </a:cubicBezTo>
                <a:cubicBezTo>
                  <a:pt x="30" y="277"/>
                  <a:pt x="31" y="277"/>
                  <a:pt x="31" y="278"/>
                </a:cubicBezTo>
                <a:close/>
                <a:moveTo>
                  <a:pt x="31" y="281"/>
                </a:moveTo>
                <a:cubicBezTo>
                  <a:pt x="32" y="281"/>
                  <a:pt x="32" y="281"/>
                  <a:pt x="32" y="281"/>
                </a:cubicBezTo>
                <a:cubicBezTo>
                  <a:pt x="32" y="280"/>
                  <a:pt x="32" y="280"/>
                  <a:pt x="33" y="280"/>
                </a:cubicBezTo>
                <a:cubicBezTo>
                  <a:pt x="33" y="280"/>
                  <a:pt x="33" y="279"/>
                  <a:pt x="33" y="279"/>
                </a:cubicBezTo>
                <a:cubicBezTo>
                  <a:pt x="32" y="280"/>
                  <a:pt x="32" y="281"/>
                  <a:pt x="31" y="281"/>
                </a:cubicBezTo>
                <a:close/>
                <a:moveTo>
                  <a:pt x="782" y="255"/>
                </a:moveTo>
                <a:cubicBezTo>
                  <a:pt x="781" y="255"/>
                  <a:pt x="779" y="253"/>
                  <a:pt x="779" y="256"/>
                </a:cubicBezTo>
                <a:cubicBezTo>
                  <a:pt x="781" y="259"/>
                  <a:pt x="782" y="261"/>
                  <a:pt x="783" y="263"/>
                </a:cubicBezTo>
                <a:cubicBezTo>
                  <a:pt x="781" y="263"/>
                  <a:pt x="777" y="259"/>
                  <a:pt x="774" y="258"/>
                </a:cubicBezTo>
                <a:cubicBezTo>
                  <a:pt x="775" y="259"/>
                  <a:pt x="777" y="263"/>
                  <a:pt x="778" y="264"/>
                </a:cubicBezTo>
                <a:cubicBezTo>
                  <a:pt x="779" y="267"/>
                  <a:pt x="779" y="268"/>
                  <a:pt x="780" y="271"/>
                </a:cubicBezTo>
                <a:cubicBezTo>
                  <a:pt x="779" y="271"/>
                  <a:pt x="779" y="271"/>
                  <a:pt x="779" y="272"/>
                </a:cubicBezTo>
                <a:cubicBezTo>
                  <a:pt x="776" y="269"/>
                  <a:pt x="775" y="267"/>
                  <a:pt x="772" y="264"/>
                </a:cubicBezTo>
                <a:cubicBezTo>
                  <a:pt x="771" y="262"/>
                  <a:pt x="772" y="262"/>
                  <a:pt x="771" y="260"/>
                </a:cubicBezTo>
                <a:cubicBezTo>
                  <a:pt x="770" y="259"/>
                  <a:pt x="767" y="254"/>
                  <a:pt x="766" y="252"/>
                </a:cubicBezTo>
                <a:cubicBezTo>
                  <a:pt x="766" y="254"/>
                  <a:pt x="763" y="249"/>
                  <a:pt x="762" y="246"/>
                </a:cubicBezTo>
                <a:cubicBezTo>
                  <a:pt x="763" y="250"/>
                  <a:pt x="761" y="249"/>
                  <a:pt x="764" y="255"/>
                </a:cubicBezTo>
                <a:cubicBezTo>
                  <a:pt x="763" y="252"/>
                  <a:pt x="764" y="254"/>
                  <a:pt x="765" y="256"/>
                </a:cubicBezTo>
                <a:cubicBezTo>
                  <a:pt x="765" y="257"/>
                  <a:pt x="765" y="255"/>
                  <a:pt x="765" y="255"/>
                </a:cubicBezTo>
                <a:cubicBezTo>
                  <a:pt x="766" y="256"/>
                  <a:pt x="766" y="257"/>
                  <a:pt x="766" y="258"/>
                </a:cubicBezTo>
                <a:cubicBezTo>
                  <a:pt x="767" y="259"/>
                  <a:pt x="768" y="260"/>
                  <a:pt x="770" y="260"/>
                </a:cubicBezTo>
                <a:cubicBezTo>
                  <a:pt x="770" y="262"/>
                  <a:pt x="771" y="264"/>
                  <a:pt x="772" y="267"/>
                </a:cubicBezTo>
                <a:cubicBezTo>
                  <a:pt x="771" y="267"/>
                  <a:pt x="768" y="261"/>
                  <a:pt x="769" y="264"/>
                </a:cubicBezTo>
                <a:cubicBezTo>
                  <a:pt x="768" y="262"/>
                  <a:pt x="766" y="259"/>
                  <a:pt x="766" y="260"/>
                </a:cubicBezTo>
                <a:cubicBezTo>
                  <a:pt x="766" y="259"/>
                  <a:pt x="764" y="256"/>
                  <a:pt x="764" y="255"/>
                </a:cubicBezTo>
                <a:cubicBezTo>
                  <a:pt x="763" y="254"/>
                  <a:pt x="762" y="254"/>
                  <a:pt x="761" y="253"/>
                </a:cubicBezTo>
                <a:cubicBezTo>
                  <a:pt x="761" y="252"/>
                  <a:pt x="762" y="253"/>
                  <a:pt x="762" y="252"/>
                </a:cubicBezTo>
                <a:cubicBezTo>
                  <a:pt x="762" y="251"/>
                  <a:pt x="761" y="249"/>
                  <a:pt x="761" y="249"/>
                </a:cubicBezTo>
                <a:cubicBezTo>
                  <a:pt x="757" y="243"/>
                  <a:pt x="757" y="246"/>
                  <a:pt x="752" y="241"/>
                </a:cubicBezTo>
                <a:cubicBezTo>
                  <a:pt x="752" y="241"/>
                  <a:pt x="755" y="244"/>
                  <a:pt x="755" y="245"/>
                </a:cubicBezTo>
                <a:cubicBezTo>
                  <a:pt x="755" y="246"/>
                  <a:pt x="755" y="245"/>
                  <a:pt x="755" y="244"/>
                </a:cubicBezTo>
                <a:cubicBezTo>
                  <a:pt x="755" y="244"/>
                  <a:pt x="755" y="246"/>
                  <a:pt x="756" y="246"/>
                </a:cubicBezTo>
                <a:cubicBezTo>
                  <a:pt x="757" y="248"/>
                  <a:pt x="756" y="247"/>
                  <a:pt x="757" y="249"/>
                </a:cubicBezTo>
                <a:cubicBezTo>
                  <a:pt x="755" y="246"/>
                  <a:pt x="755" y="248"/>
                  <a:pt x="753" y="248"/>
                </a:cubicBezTo>
                <a:cubicBezTo>
                  <a:pt x="752" y="245"/>
                  <a:pt x="751" y="244"/>
                  <a:pt x="750" y="245"/>
                </a:cubicBezTo>
                <a:cubicBezTo>
                  <a:pt x="748" y="242"/>
                  <a:pt x="747" y="243"/>
                  <a:pt x="745" y="239"/>
                </a:cubicBezTo>
                <a:cubicBezTo>
                  <a:pt x="744" y="239"/>
                  <a:pt x="744" y="239"/>
                  <a:pt x="744" y="239"/>
                </a:cubicBezTo>
                <a:cubicBezTo>
                  <a:pt x="743" y="237"/>
                  <a:pt x="741" y="236"/>
                  <a:pt x="739" y="233"/>
                </a:cubicBezTo>
                <a:cubicBezTo>
                  <a:pt x="739" y="232"/>
                  <a:pt x="739" y="231"/>
                  <a:pt x="740" y="231"/>
                </a:cubicBezTo>
                <a:cubicBezTo>
                  <a:pt x="741" y="233"/>
                  <a:pt x="741" y="234"/>
                  <a:pt x="742" y="234"/>
                </a:cubicBezTo>
                <a:cubicBezTo>
                  <a:pt x="742" y="234"/>
                  <a:pt x="741" y="231"/>
                  <a:pt x="743" y="234"/>
                </a:cubicBezTo>
                <a:cubicBezTo>
                  <a:pt x="743" y="233"/>
                  <a:pt x="742" y="232"/>
                  <a:pt x="741" y="231"/>
                </a:cubicBezTo>
                <a:cubicBezTo>
                  <a:pt x="740" y="230"/>
                  <a:pt x="741" y="231"/>
                  <a:pt x="740" y="231"/>
                </a:cubicBezTo>
                <a:cubicBezTo>
                  <a:pt x="739" y="227"/>
                  <a:pt x="737" y="229"/>
                  <a:pt x="736" y="226"/>
                </a:cubicBezTo>
                <a:cubicBezTo>
                  <a:pt x="736" y="227"/>
                  <a:pt x="735" y="226"/>
                  <a:pt x="733" y="224"/>
                </a:cubicBezTo>
                <a:cubicBezTo>
                  <a:pt x="734" y="226"/>
                  <a:pt x="737" y="229"/>
                  <a:pt x="738" y="231"/>
                </a:cubicBezTo>
                <a:cubicBezTo>
                  <a:pt x="735" y="229"/>
                  <a:pt x="728" y="217"/>
                  <a:pt x="726" y="218"/>
                </a:cubicBezTo>
                <a:cubicBezTo>
                  <a:pt x="724" y="215"/>
                  <a:pt x="723" y="213"/>
                  <a:pt x="721" y="210"/>
                </a:cubicBezTo>
                <a:cubicBezTo>
                  <a:pt x="715" y="205"/>
                  <a:pt x="707" y="195"/>
                  <a:pt x="698" y="186"/>
                </a:cubicBezTo>
                <a:cubicBezTo>
                  <a:pt x="698" y="186"/>
                  <a:pt x="701" y="188"/>
                  <a:pt x="700" y="188"/>
                </a:cubicBezTo>
                <a:cubicBezTo>
                  <a:pt x="696" y="184"/>
                  <a:pt x="693" y="182"/>
                  <a:pt x="688" y="177"/>
                </a:cubicBezTo>
                <a:cubicBezTo>
                  <a:pt x="689" y="178"/>
                  <a:pt x="690" y="178"/>
                  <a:pt x="690" y="177"/>
                </a:cubicBezTo>
                <a:cubicBezTo>
                  <a:pt x="689" y="176"/>
                  <a:pt x="689" y="176"/>
                  <a:pt x="689" y="176"/>
                </a:cubicBezTo>
                <a:cubicBezTo>
                  <a:pt x="687" y="174"/>
                  <a:pt x="689" y="177"/>
                  <a:pt x="688" y="177"/>
                </a:cubicBezTo>
                <a:cubicBezTo>
                  <a:pt x="686" y="175"/>
                  <a:pt x="687" y="175"/>
                  <a:pt x="686" y="174"/>
                </a:cubicBezTo>
                <a:cubicBezTo>
                  <a:pt x="684" y="172"/>
                  <a:pt x="686" y="174"/>
                  <a:pt x="684" y="173"/>
                </a:cubicBezTo>
                <a:cubicBezTo>
                  <a:pt x="683" y="172"/>
                  <a:pt x="682" y="169"/>
                  <a:pt x="681" y="170"/>
                </a:cubicBezTo>
                <a:cubicBezTo>
                  <a:pt x="680" y="169"/>
                  <a:pt x="681" y="169"/>
                  <a:pt x="681" y="169"/>
                </a:cubicBezTo>
                <a:cubicBezTo>
                  <a:pt x="680" y="168"/>
                  <a:pt x="679" y="168"/>
                  <a:pt x="678" y="168"/>
                </a:cubicBezTo>
                <a:cubicBezTo>
                  <a:pt x="676" y="165"/>
                  <a:pt x="672" y="163"/>
                  <a:pt x="672" y="161"/>
                </a:cubicBezTo>
                <a:cubicBezTo>
                  <a:pt x="670" y="160"/>
                  <a:pt x="662" y="154"/>
                  <a:pt x="657" y="149"/>
                </a:cubicBezTo>
                <a:cubicBezTo>
                  <a:pt x="660" y="152"/>
                  <a:pt x="654" y="146"/>
                  <a:pt x="654" y="146"/>
                </a:cubicBezTo>
                <a:cubicBezTo>
                  <a:pt x="653" y="145"/>
                  <a:pt x="653" y="145"/>
                  <a:pt x="652" y="145"/>
                </a:cubicBezTo>
                <a:cubicBezTo>
                  <a:pt x="648" y="142"/>
                  <a:pt x="644" y="139"/>
                  <a:pt x="645" y="138"/>
                </a:cubicBezTo>
                <a:cubicBezTo>
                  <a:pt x="641" y="135"/>
                  <a:pt x="641" y="135"/>
                  <a:pt x="641" y="135"/>
                </a:cubicBezTo>
                <a:cubicBezTo>
                  <a:pt x="642" y="137"/>
                  <a:pt x="641" y="136"/>
                  <a:pt x="640" y="136"/>
                </a:cubicBezTo>
                <a:cubicBezTo>
                  <a:pt x="637" y="133"/>
                  <a:pt x="636" y="133"/>
                  <a:pt x="633" y="130"/>
                </a:cubicBezTo>
                <a:cubicBezTo>
                  <a:pt x="633" y="130"/>
                  <a:pt x="632" y="129"/>
                  <a:pt x="633" y="129"/>
                </a:cubicBezTo>
                <a:cubicBezTo>
                  <a:pt x="629" y="126"/>
                  <a:pt x="631" y="129"/>
                  <a:pt x="629" y="128"/>
                </a:cubicBezTo>
                <a:cubicBezTo>
                  <a:pt x="628" y="126"/>
                  <a:pt x="625" y="124"/>
                  <a:pt x="622" y="123"/>
                </a:cubicBezTo>
                <a:cubicBezTo>
                  <a:pt x="626" y="124"/>
                  <a:pt x="620" y="120"/>
                  <a:pt x="618" y="120"/>
                </a:cubicBezTo>
                <a:cubicBezTo>
                  <a:pt x="618" y="120"/>
                  <a:pt x="620" y="122"/>
                  <a:pt x="621" y="122"/>
                </a:cubicBezTo>
                <a:cubicBezTo>
                  <a:pt x="623" y="124"/>
                  <a:pt x="615" y="119"/>
                  <a:pt x="617" y="119"/>
                </a:cubicBezTo>
                <a:cubicBezTo>
                  <a:pt x="614" y="117"/>
                  <a:pt x="614" y="117"/>
                  <a:pt x="614" y="117"/>
                </a:cubicBezTo>
                <a:cubicBezTo>
                  <a:pt x="613" y="116"/>
                  <a:pt x="614" y="118"/>
                  <a:pt x="611" y="116"/>
                </a:cubicBezTo>
                <a:cubicBezTo>
                  <a:pt x="611" y="116"/>
                  <a:pt x="613" y="116"/>
                  <a:pt x="612" y="115"/>
                </a:cubicBezTo>
                <a:cubicBezTo>
                  <a:pt x="610" y="114"/>
                  <a:pt x="612" y="116"/>
                  <a:pt x="610" y="115"/>
                </a:cubicBezTo>
                <a:cubicBezTo>
                  <a:pt x="607" y="112"/>
                  <a:pt x="602" y="111"/>
                  <a:pt x="596" y="106"/>
                </a:cubicBezTo>
                <a:cubicBezTo>
                  <a:pt x="596" y="106"/>
                  <a:pt x="595" y="106"/>
                  <a:pt x="595" y="105"/>
                </a:cubicBezTo>
                <a:cubicBezTo>
                  <a:pt x="594" y="105"/>
                  <a:pt x="594" y="105"/>
                  <a:pt x="594" y="106"/>
                </a:cubicBezTo>
                <a:cubicBezTo>
                  <a:pt x="587" y="101"/>
                  <a:pt x="583" y="99"/>
                  <a:pt x="576" y="95"/>
                </a:cubicBezTo>
                <a:cubicBezTo>
                  <a:pt x="573" y="94"/>
                  <a:pt x="576" y="96"/>
                  <a:pt x="575" y="96"/>
                </a:cubicBezTo>
                <a:cubicBezTo>
                  <a:pt x="575" y="95"/>
                  <a:pt x="571" y="94"/>
                  <a:pt x="571" y="94"/>
                </a:cubicBezTo>
                <a:cubicBezTo>
                  <a:pt x="568" y="92"/>
                  <a:pt x="566" y="90"/>
                  <a:pt x="562" y="88"/>
                </a:cubicBezTo>
                <a:cubicBezTo>
                  <a:pt x="555" y="85"/>
                  <a:pt x="548" y="82"/>
                  <a:pt x="540" y="79"/>
                </a:cubicBezTo>
                <a:cubicBezTo>
                  <a:pt x="540" y="78"/>
                  <a:pt x="540" y="78"/>
                  <a:pt x="540" y="78"/>
                </a:cubicBezTo>
                <a:cubicBezTo>
                  <a:pt x="537" y="77"/>
                  <a:pt x="535" y="76"/>
                  <a:pt x="533" y="75"/>
                </a:cubicBezTo>
                <a:cubicBezTo>
                  <a:pt x="530" y="74"/>
                  <a:pt x="529" y="74"/>
                  <a:pt x="526" y="73"/>
                </a:cubicBezTo>
                <a:cubicBezTo>
                  <a:pt x="526" y="72"/>
                  <a:pt x="526" y="72"/>
                  <a:pt x="526" y="72"/>
                </a:cubicBezTo>
                <a:cubicBezTo>
                  <a:pt x="521" y="71"/>
                  <a:pt x="517" y="70"/>
                  <a:pt x="514" y="68"/>
                </a:cubicBezTo>
                <a:cubicBezTo>
                  <a:pt x="510" y="68"/>
                  <a:pt x="504" y="65"/>
                  <a:pt x="502" y="64"/>
                </a:cubicBezTo>
                <a:cubicBezTo>
                  <a:pt x="500" y="63"/>
                  <a:pt x="502" y="65"/>
                  <a:pt x="502" y="65"/>
                </a:cubicBezTo>
                <a:cubicBezTo>
                  <a:pt x="497" y="64"/>
                  <a:pt x="493" y="62"/>
                  <a:pt x="488" y="60"/>
                </a:cubicBezTo>
                <a:cubicBezTo>
                  <a:pt x="485" y="60"/>
                  <a:pt x="481" y="60"/>
                  <a:pt x="480" y="59"/>
                </a:cubicBezTo>
                <a:cubicBezTo>
                  <a:pt x="483" y="59"/>
                  <a:pt x="485" y="60"/>
                  <a:pt x="484" y="59"/>
                </a:cubicBezTo>
                <a:cubicBezTo>
                  <a:pt x="482" y="58"/>
                  <a:pt x="480" y="59"/>
                  <a:pt x="480" y="58"/>
                </a:cubicBezTo>
                <a:cubicBezTo>
                  <a:pt x="479" y="58"/>
                  <a:pt x="479" y="58"/>
                  <a:pt x="479" y="59"/>
                </a:cubicBezTo>
                <a:cubicBezTo>
                  <a:pt x="474" y="58"/>
                  <a:pt x="470" y="57"/>
                  <a:pt x="468" y="56"/>
                </a:cubicBezTo>
                <a:cubicBezTo>
                  <a:pt x="466" y="56"/>
                  <a:pt x="469" y="57"/>
                  <a:pt x="464" y="56"/>
                </a:cubicBezTo>
                <a:cubicBezTo>
                  <a:pt x="465" y="55"/>
                  <a:pt x="461" y="54"/>
                  <a:pt x="459" y="54"/>
                </a:cubicBezTo>
                <a:cubicBezTo>
                  <a:pt x="459" y="54"/>
                  <a:pt x="459" y="54"/>
                  <a:pt x="458" y="54"/>
                </a:cubicBezTo>
                <a:cubicBezTo>
                  <a:pt x="458" y="54"/>
                  <a:pt x="459" y="54"/>
                  <a:pt x="461" y="54"/>
                </a:cubicBezTo>
                <a:cubicBezTo>
                  <a:pt x="461" y="53"/>
                  <a:pt x="460" y="53"/>
                  <a:pt x="458" y="53"/>
                </a:cubicBezTo>
                <a:cubicBezTo>
                  <a:pt x="457" y="53"/>
                  <a:pt x="456" y="53"/>
                  <a:pt x="456" y="54"/>
                </a:cubicBezTo>
                <a:cubicBezTo>
                  <a:pt x="453" y="53"/>
                  <a:pt x="452" y="52"/>
                  <a:pt x="450" y="52"/>
                </a:cubicBezTo>
                <a:cubicBezTo>
                  <a:pt x="448" y="51"/>
                  <a:pt x="451" y="52"/>
                  <a:pt x="450" y="52"/>
                </a:cubicBezTo>
                <a:cubicBezTo>
                  <a:pt x="442" y="51"/>
                  <a:pt x="434" y="51"/>
                  <a:pt x="428" y="49"/>
                </a:cubicBezTo>
                <a:cubicBezTo>
                  <a:pt x="426" y="49"/>
                  <a:pt x="429" y="50"/>
                  <a:pt x="427" y="50"/>
                </a:cubicBezTo>
                <a:cubicBezTo>
                  <a:pt x="424" y="50"/>
                  <a:pt x="424" y="49"/>
                  <a:pt x="426" y="49"/>
                </a:cubicBezTo>
                <a:cubicBezTo>
                  <a:pt x="426" y="48"/>
                  <a:pt x="425" y="49"/>
                  <a:pt x="423" y="48"/>
                </a:cubicBezTo>
                <a:cubicBezTo>
                  <a:pt x="423" y="49"/>
                  <a:pt x="423" y="49"/>
                  <a:pt x="423" y="49"/>
                </a:cubicBezTo>
                <a:cubicBezTo>
                  <a:pt x="416" y="48"/>
                  <a:pt x="410" y="48"/>
                  <a:pt x="402" y="48"/>
                </a:cubicBezTo>
                <a:cubicBezTo>
                  <a:pt x="404" y="47"/>
                  <a:pt x="401" y="47"/>
                  <a:pt x="397" y="47"/>
                </a:cubicBezTo>
                <a:cubicBezTo>
                  <a:pt x="397" y="46"/>
                  <a:pt x="397" y="46"/>
                  <a:pt x="397" y="46"/>
                </a:cubicBezTo>
                <a:cubicBezTo>
                  <a:pt x="394" y="47"/>
                  <a:pt x="393" y="46"/>
                  <a:pt x="391" y="46"/>
                </a:cubicBezTo>
                <a:cubicBezTo>
                  <a:pt x="389" y="46"/>
                  <a:pt x="395" y="47"/>
                  <a:pt x="393" y="48"/>
                </a:cubicBezTo>
                <a:cubicBezTo>
                  <a:pt x="390" y="47"/>
                  <a:pt x="390" y="47"/>
                  <a:pt x="388" y="47"/>
                </a:cubicBezTo>
                <a:cubicBezTo>
                  <a:pt x="386" y="47"/>
                  <a:pt x="388" y="47"/>
                  <a:pt x="388" y="48"/>
                </a:cubicBezTo>
                <a:cubicBezTo>
                  <a:pt x="385" y="48"/>
                  <a:pt x="385" y="47"/>
                  <a:pt x="382" y="48"/>
                </a:cubicBezTo>
                <a:cubicBezTo>
                  <a:pt x="382" y="47"/>
                  <a:pt x="383" y="47"/>
                  <a:pt x="384" y="47"/>
                </a:cubicBezTo>
                <a:cubicBezTo>
                  <a:pt x="383" y="47"/>
                  <a:pt x="380" y="48"/>
                  <a:pt x="380" y="47"/>
                </a:cubicBezTo>
                <a:cubicBezTo>
                  <a:pt x="379" y="47"/>
                  <a:pt x="380" y="48"/>
                  <a:pt x="377" y="48"/>
                </a:cubicBezTo>
                <a:cubicBezTo>
                  <a:pt x="376" y="47"/>
                  <a:pt x="377" y="47"/>
                  <a:pt x="376" y="47"/>
                </a:cubicBezTo>
                <a:cubicBezTo>
                  <a:pt x="375" y="47"/>
                  <a:pt x="371" y="48"/>
                  <a:pt x="375" y="48"/>
                </a:cubicBezTo>
                <a:cubicBezTo>
                  <a:pt x="374" y="48"/>
                  <a:pt x="373" y="49"/>
                  <a:pt x="371" y="49"/>
                </a:cubicBezTo>
                <a:cubicBezTo>
                  <a:pt x="372" y="48"/>
                  <a:pt x="370" y="48"/>
                  <a:pt x="371" y="47"/>
                </a:cubicBezTo>
                <a:cubicBezTo>
                  <a:pt x="370" y="47"/>
                  <a:pt x="367" y="48"/>
                  <a:pt x="368" y="47"/>
                </a:cubicBezTo>
                <a:cubicBezTo>
                  <a:pt x="365" y="48"/>
                  <a:pt x="363" y="48"/>
                  <a:pt x="361" y="48"/>
                </a:cubicBezTo>
                <a:cubicBezTo>
                  <a:pt x="361" y="47"/>
                  <a:pt x="362" y="47"/>
                  <a:pt x="363" y="47"/>
                </a:cubicBezTo>
                <a:cubicBezTo>
                  <a:pt x="363" y="47"/>
                  <a:pt x="361" y="47"/>
                  <a:pt x="359" y="47"/>
                </a:cubicBezTo>
                <a:cubicBezTo>
                  <a:pt x="358" y="48"/>
                  <a:pt x="355" y="48"/>
                  <a:pt x="351" y="48"/>
                </a:cubicBezTo>
                <a:cubicBezTo>
                  <a:pt x="351" y="49"/>
                  <a:pt x="354" y="48"/>
                  <a:pt x="354" y="49"/>
                </a:cubicBezTo>
                <a:cubicBezTo>
                  <a:pt x="350" y="50"/>
                  <a:pt x="351" y="49"/>
                  <a:pt x="348" y="49"/>
                </a:cubicBezTo>
                <a:cubicBezTo>
                  <a:pt x="350" y="50"/>
                  <a:pt x="344" y="50"/>
                  <a:pt x="342" y="50"/>
                </a:cubicBezTo>
                <a:cubicBezTo>
                  <a:pt x="340" y="50"/>
                  <a:pt x="343" y="50"/>
                  <a:pt x="341" y="51"/>
                </a:cubicBezTo>
                <a:cubicBezTo>
                  <a:pt x="336" y="52"/>
                  <a:pt x="334" y="52"/>
                  <a:pt x="332" y="51"/>
                </a:cubicBezTo>
                <a:cubicBezTo>
                  <a:pt x="334" y="50"/>
                  <a:pt x="335" y="51"/>
                  <a:pt x="335" y="51"/>
                </a:cubicBezTo>
                <a:cubicBezTo>
                  <a:pt x="336" y="51"/>
                  <a:pt x="336" y="51"/>
                  <a:pt x="336" y="51"/>
                </a:cubicBezTo>
                <a:cubicBezTo>
                  <a:pt x="336" y="50"/>
                  <a:pt x="334" y="51"/>
                  <a:pt x="335" y="50"/>
                </a:cubicBezTo>
                <a:cubicBezTo>
                  <a:pt x="331" y="51"/>
                  <a:pt x="331" y="51"/>
                  <a:pt x="331" y="52"/>
                </a:cubicBezTo>
                <a:cubicBezTo>
                  <a:pt x="330" y="51"/>
                  <a:pt x="326" y="51"/>
                  <a:pt x="326" y="52"/>
                </a:cubicBezTo>
                <a:cubicBezTo>
                  <a:pt x="323" y="53"/>
                  <a:pt x="325" y="52"/>
                  <a:pt x="326" y="51"/>
                </a:cubicBezTo>
                <a:cubicBezTo>
                  <a:pt x="326" y="51"/>
                  <a:pt x="322" y="52"/>
                  <a:pt x="321" y="53"/>
                </a:cubicBezTo>
                <a:cubicBezTo>
                  <a:pt x="321" y="53"/>
                  <a:pt x="322" y="53"/>
                  <a:pt x="323" y="53"/>
                </a:cubicBezTo>
                <a:cubicBezTo>
                  <a:pt x="321" y="53"/>
                  <a:pt x="315" y="54"/>
                  <a:pt x="316" y="55"/>
                </a:cubicBezTo>
                <a:cubicBezTo>
                  <a:pt x="314" y="56"/>
                  <a:pt x="314" y="55"/>
                  <a:pt x="312" y="55"/>
                </a:cubicBezTo>
                <a:cubicBezTo>
                  <a:pt x="313" y="55"/>
                  <a:pt x="314" y="54"/>
                  <a:pt x="315" y="54"/>
                </a:cubicBezTo>
                <a:cubicBezTo>
                  <a:pt x="317" y="53"/>
                  <a:pt x="317" y="53"/>
                  <a:pt x="320" y="52"/>
                </a:cubicBezTo>
                <a:cubicBezTo>
                  <a:pt x="319" y="52"/>
                  <a:pt x="314" y="54"/>
                  <a:pt x="313" y="54"/>
                </a:cubicBezTo>
                <a:cubicBezTo>
                  <a:pt x="310" y="54"/>
                  <a:pt x="314" y="54"/>
                  <a:pt x="312" y="55"/>
                </a:cubicBezTo>
                <a:cubicBezTo>
                  <a:pt x="308" y="56"/>
                  <a:pt x="308" y="56"/>
                  <a:pt x="304" y="57"/>
                </a:cubicBezTo>
                <a:cubicBezTo>
                  <a:pt x="305" y="57"/>
                  <a:pt x="307" y="57"/>
                  <a:pt x="307" y="56"/>
                </a:cubicBezTo>
                <a:cubicBezTo>
                  <a:pt x="305" y="56"/>
                  <a:pt x="302" y="58"/>
                  <a:pt x="302" y="58"/>
                </a:cubicBezTo>
                <a:cubicBezTo>
                  <a:pt x="299" y="59"/>
                  <a:pt x="304" y="57"/>
                  <a:pt x="301" y="58"/>
                </a:cubicBezTo>
                <a:cubicBezTo>
                  <a:pt x="301" y="57"/>
                  <a:pt x="304" y="57"/>
                  <a:pt x="303" y="57"/>
                </a:cubicBezTo>
                <a:cubicBezTo>
                  <a:pt x="303" y="57"/>
                  <a:pt x="298" y="58"/>
                  <a:pt x="297" y="58"/>
                </a:cubicBezTo>
                <a:cubicBezTo>
                  <a:pt x="298" y="59"/>
                  <a:pt x="301" y="57"/>
                  <a:pt x="301" y="58"/>
                </a:cubicBezTo>
                <a:cubicBezTo>
                  <a:pt x="296" y="59"/>
                  <a:pt x="295" y="60"/>
                  <a:pt x="292" y="60"/>
                </a:cubicBezTo>
                <a:cubicBezTo>
                  <a:pt x="290" y="61"/>
                  <a:pt x="289" y="61"/>
                  <a:pt x="289" y="62"/>
                </a:cubicBezTo>
                <a:cubicBezTo>
                  <a:pt x="288" y="62"/>
                  <a:pt x="283" y="62"/>
                  <a:pt x="283" y="63"/>
                </a:cubicBezTo>
                <a:cubicBezTo>
                  <a:pt x="279" y="65"/>
                  <a:pt x="279" y="64"/>
                  <a:pt x="276" y="65"/>
                </a:cubicBezTo>
                <a:cubicBezTo>
                  <a:pt x="274" y="66"/>
                  <a:pt x="277" y="66"/>
                  <a:pt x="276" y="66"/>
                </a:cubicBezTo>
                <a:cubicBezTo>
                  <a:pt x="273" y="67"/>
                  <a:pt x="273" y="67"/>
                  <a:pt x="273" y="67"/>
                </a:cubicBezTo>
                <a:cubicBezTo>
                  <a:pt x="275" y="65"/>
                  <a:pt x="264" y="71"/>
                  <a:pt x="260" y="71"/>
                </a:cubicBezTo>
                <a:cubicBezTo>
                  <a:pt x="259" y="72"/>
                  <a:pt x="259" y="72"/>
                  <a:pt x="259" y="73"/>
                </a:cubicBezTo>
                <a:cubicBezTo>
                  <a:pt x="257" y="73"/>
                  <a:pt x="254" y="74"/>
                  <a:pt x="253" y="75"/>
                </a:cubicBezTo>
                <a:cubicBezTo>
                  <a:pt x="253" y="75"/>
                  <a:pt x="253" y="75"/>
                  <a:pt x="253" y="74"/>
                </a:cubicBezTo>
                <a:cubicBezTo>
                  <a:pt x="248" y="77"/>
                  <a:pt x="246" y="78"/>
                  <a:pt x="239" y="81"/>
                </a:cubicBezTo>
                <a:cubicBezTo>
                  <a:pt x="240" y="80"/>
                  <a:pt x="244" y="78"/>
                  <a:pt x="245" y="78"/>
                </a:cubicBezTo>
                <a:cubicBezTo>
                  <a:pt x="244" y="78"/>
                  <a:pt x="244" y="76"/>
                  <a:pt x="243" y="77"/>
                </a:cubicBezTo>
                <a:cubicBezTo>
                  <a:pt x="243" y="77"/>
                  <a:pt x="242" y="76"/>
                  <a:pt x="243" y="75"/>
                </a:cubicBezTo>
                <a:cubicBezTo>
                  <a:pt x="244" y="75"/>
                  <a:pt x="244" y="75"/>
                  <a:pt x="245" y="75"/>
                </a:cubicBezTo>
                <a:cubicBezTo>
                  <a:pt x="247" y="74"/>
                  <a:pt x="243" y="74"/>
                  <a:pt x="246" y="73"/>
                </a:cubicBezTo>
                <a:cubicBezTo>
                  <a:pt x="245" y="73"/>
                  <a:pt x="244" y="74"/>
                  <a:pt x="243" y="75"/>
                </a:cubicBezTo>
                <a:cubicBezTo>
                  <a:pt x="243" y="73"/>
                  <a:pt x="250" y="71"/>
                  <a:pt x="252" y="71"/>
                </a:cubicBezTo>
                <a:cubicBezTo>
                  <a:pt x="254" y="70"/>
                  <a:pt x="251" y="70"/>
                  <a:pt x="254" y="69"/>
                </a:cubicBezTo>
                <a:cubicBezTo>
                  <a:pt x="247" y="70"/>
                  <a:pt x="242" y="74"/>
                  <a:pt x="237" y="76"/>
                </a:cubicBezTo>
                <a:cubicBezTo>
                  <a:pt x="236" y="76"/>
                  <a:pt x="237" y="76"/>
                  <a:pt x="237" y="76"/>
                </a:cubicBezTo>
                <a:cubicBezTo>
                  <a:pt x="235" y="77"/>
                  <a:pt x="233" y="78"/>
                  <a:pt x="233" y="78"/>
                </a:cubicBezTo>
                <a:cubicBezTo>
                  <a:pt x="234" y="77"/>
                  <a:pt x="235" y="77"/>
                  <a:pt x="235" y="76"/>
                </a:cubicBezTo>
                <a:cubicBezTo>
                  <a:pt x="232" y="77"/>
                  <a:pt x="234" y="77"/>
                  <a:pt x="231" y="78"/>
                </a:cubicBezTo>
                <a:cubicBezTo>
                  <a:pt x="229" y="78"/>
                  <a:pt x="231" y="77"/>
                  <a:pt x="227" y="79"/>
                </a:cubicBezTo>
                <a:cubicBezTo>
                  <a:pt x="227" y="78"/>
                  <a:pt x="230" y="77"/>
                  <a:pt x="231" y="76"/>
                </a:cubicBezTo>
                <a:cubicBezTo>
                  <a:pt x="229" y="77"/>
                  <a:pt x="228" y="77"/>
                  <a:pt x="224" y="79"/>
                </a:cubicBezTo>
                <a:cubicBezTo>
                  <a:pt x="227" y="76"/>
                  <a:pt x="236" y="73"/>
                  <a:pt x="233" y="72"/>
                </a:cubicBezTo>
                <a:cubicBezTo>
                  <a:pt x="233" y="72"/>
                  <a:pt x="231" y="72"/>
                  <a:pt x="231" y="72"/>
                </a:cubicBezTo>
                <a:cubicBezTo>
                  <a:pt x="229" y="73"/>
                  <a:pt x="233" y="72"/>
                  <a:pt x="230" y="73"/>
                </a:cubicBezTo>
                <a:cubicBezTo>
                  <a:pt x="230" y="73"/>
                  <a:pt x="232" y="73"/>
                  <a:pt x="232" y="73"/>
                </a:cubicBezTo>
                <a:cubicBezTo>
                  <a:pt x="227" y="76"/>
                  <a:pt x="222" y="80"/>
                  <a:pt x="219" y="80"/>
                </a:cubicBezTo>
                <a:cubicBezTo>
                  <a:pt x="223" y="79"/>
                  <a:pt x="216" y="80"/>
                  <a:pt x="222" y="77"/>
                </a:cubicBezTo>
                <a:cubicBezTo>
                  <a:pt x="221" y="76"/>
                  <a:pt x="216" y="78"/>
                  <a:pt x="218" y="76"/>
                </a:cubicBezTo>
                <a:cubicBezTo>
                  <a:pt x="217" y="77"/>
                  <a:pt x="210" y="80"/>
                  <a:pt x="210" y="82"/>
                </a:cubicBezTo>
                <a:cubicBezTo>
                  <a:pt x="205" y="84"/>
                  <a:pt x="210" y="81"/>
                  <a:pt x="203" y="85"/>
                </a:cubicBezTo>
                <a:cubicBezTo>
                  <a:pt x="207" y="83"/>
                  <a:pt x="205" y="85"/>
                  <a:pt x="206" y="85"/>
                </a:cubicBezTo>
                <a:cubicBezTo>
                  <a:pt x="203" y="87"/>
                  <a:pt x="205" y="85"/>
                  <a:pt x="204" y="85"/>
                </a:cubicBezTo>
                <a:cubicBezTo>
                  <a:pt x="202" y="86"/>
                  <a:pt x="201" y="88"/>
                  <a:pt x="199" y="88"/>
                </a:cubicBezTo>
                <a:cubicBezTo>
                  <a:pt x="199" y="89"/>
                  <a:pt x="199" y="89"/>
                  <a:pt x="198" y="89"/>
                </a:cubicBezTo>
                <a:cubicBezTo>
                  <a:pt x="200" y="89"/>
                  <a:pt x="202" y="86"/>
                  <a:pt x="203" y="86"/>
                </a:cubicBezTo>
                <a:cubicBezTo>
                  <a:pt x="204" y="87"/>
                  <a:pt x="202" y="88"/>
                  <a:pt x="201" y="88"/>
                </a:cubicBezTo>
                <a:cubicBezTo>
                  <a:pt x="201" y="89"/>
                  <a:pt x="205" y="87"/>
                  <a:pt x="202" y="89"/>
                </a:cubicBezTo>
                <a:cubicBezTo>
                  <a:pt x="202" y="89"/>
                  <a:pt x="204" y="88"/>
                  <a:pt x="205" y="87"/>
                </a:cubicBezTo>
                <a:cubicBezTo>
                  <a:pt x="203" y="89"/>
                  <a:pt x="198" y="91"/>
                  <a:pt x="198" y="92"/>
                </a:cubicBezTo>
                <a:cubicBezTo>
                  <a:pt x="198" y="92"/>
                  <a:pt x="198" y="91"/>
                  <a:pt x="195" y="93"/>
                </a:cubicBezTo>
                <a:cubicBezTo>
                  <a:pt x="195" y="92"/>
                  <a:pt x="196" y="92"/>
                  <a:pt x="197" y="91"/>
                </a:cubicBezTo>
                <a:cubicBezTo>
                  <a:pt x="196" y="91"/>
                  <a:pt x="194" y="92"/>
                  <a:pt x="192" y="94"/>
                </a:cubicBezTo>
                <a:cubicBezTo>
                  <a:pt x="191" y="94"/>
                  <a:pt x="190" y="94"/>
                  <a:pt x="190" y="93"/>
                </a:cubicBezTo>
                <a:cubicBezTo>
                  <a:pt x="187" y="95"/>
                  <a:pt x="190" y="94"/>
                  <a:pt x="187" y="96"/>
                </a:cubicBezTo>
                <a:cubicBezTo>
                  <a:pt x="189" y="94"/>
                  <a:pt x="184" y="97"/>
                  <a:pt x="184" y="96"/>
                </a:cubicBezTo>
                <a:cubicBezTo>
                  <a:pt x="182" y="98"/>
                  <a:pt x="180" y="99"/>
                  <a:pt x="179" y="100"/>
                </a:cubicBezTo>
                <a:cubicBezTo>
                  <a:pt x="179" y="99"/>
                  <a:pt x="179" y="98"/>
                  <a:pt x="181" y="98"/>
                </a:cubicBezTo>
                <a:cubicBezTo>
                  <a:pt x="184" y="96"/>
                  <a:pt x="180" y="98"/>
                  <a:pt x="180" y="97"/>
                </a:cubicBezTo>
                <a:cubicBezTo>
                  <a:pt x="184" y="95"/>
                  <a:pt x="186" y="93"/>
                  <a:pt x="191" y="90"/>
                </a:cubicBezTo>
                <a:cubicBezTo>
                  <a:pt x="188" y="92"/>
                  <a:pt x="189" y="92"/>
                  <a:pt x="192" y="90"/>
                </a:cubicBezTo>
                <a:cubicBezTo>
                  <a:pt x="194" y="88"/>
                  <a:pt x="194" y="88"/>
                  <a:pt x="198" y="86"/>
                </a:cubicBezTo>
                <a:cubicBezTo>
                  <a:pt x="200" y="85"/>
                  <a:pt x="196" y="86"/>
                  <a:pt x="200" y="84"/>
                </a:cubicBezTo>
                <a:cubicBezTo>
                  <a:pt x="199" y="85"/>
                  <a:pt x="204" y="82"/>
                  <a:pt x="204" y="84"/>
                </a:cubicBezTo>
                <a:cubicBezTo>
                  <a:pt x="204" y="84"/>
                  <a:pt x="206" y="83"/>
                  <a:pt x="208" y="82"/>
                </a:cubicBezTo>
                <a:cubicBezTo>
                  <a:pt x="208" y="81"/>
                  <a:pt x="209" y="81"/>
                  <a:pt x="209" y="81"/>
                </a:cubicBezTo>
                <a:cubicBezTo>
                  <a:pt x="209" y="80"/>
                  <a:pt x="205" y="82"/>
                  <a:pt x="207" y="82"/>
                </a:cubicBezTo>
                <a:cubicBezTo>
                  <a:pt x="205" y="83"/>
                  <a:pt x="203" y="84"/>
                  <a:pt x="203" y="83"/>
                </a:cubicBezTo>
                <a:cubicBezTo>
                  <a:pt x="206" y="81"/>
                  <a:pt x="206" y="81"/>
                  <a:pt x="206" y="81"/>
                </a:cubicBezTo>
                <a:cubicBezTo>
                  <a:pt x="206" y="81"/>
                  <a:pt x="205" y="82"/>
                  <a:pt x="206" y="82"/>
                </a:cubicBezTo>
                <a:cubicBezTo>
                  <a:pt x="208" y="81"/>
                  <a:pt x="207" y="81"/>
                  <a:pt x="207" y="80"/>
                </a:cubicBezTo>
                <a:cubicBezTo>
                  <a:pt x="208" y="79"/>
                  <a:pt x="209" y="80"/>
                  <a:pt x="210" y="79"/>
                </a:cubicBezTo>
                <a:cubicBezTo>
                  <a:pt x="212" y="78"/>
                  <a:pt x="209" y="81"/>
                  <a:pt x="213" y="79"/>
                </a:cubicBezTo>
                <a:cubicBezTo>
                  <a:pt x="215" y="78"/>
                  <a:pt x="214" y="77"/>
                  <a:pt x="216" y="77"/>
                </a:cubicBezTo>
                <a:cubicBezTo>
                  <a:pt x="218" y="75"/>
                  <a:pt x="218" y="73"/>
                  <a:pt x="217" y="73"/>
                </a:cubicBezTo>
                <a:cubicBezTo>
                  <a:pt x="216" y="74"/>
                  <a:pt x="216" y="74"/>
                  <a:pt x="213" y="75"/>
                </a:cubicBezTo>
                <a:cubicBezTo>
                  <a:pt x="213" y="74"/>
                  <a:pt x="213" y="74"/>
                  <a:pt x="213" y="74"/>
                </a:cubicBezTo>
                <a:cubicBezTo>
                  <a:pt x="219" y="70"/>
                  <a:pt x="218" y="72"/>
                  <a:pt x="221" y="70"/>
                </a:cubicBezTo>
                <a:cubicBezTo>
                  <a:pt x="222" y="70"/>
                  <a:pt x="220" y="71"/>
                  <a:pt x="219" y="72"/>
                </a:cubicBezTo>
                <a:cubicBezTo>
                  <a:pt x="218" y="73"/>
                  <a:pt x="221" y="71"/>
                  <a:pt x="219" y="73"/>
                </a:cubicBezTo>
                <a:cubicBezTo>
                  <a:pt x="219" y="73"/>
                  <a:pt x="223" y="71"/>
                  <a:pt x="222" y="72"/>
                </a:cubicBezTo>
                <a:cubicBezTo>
                  <a:pt x="224" y="71"/>
                  <a:pt x="221" y="72"/>
                  <a:pt x="221" y="71"/>
                </a:cubicBezTo>
                <a:cubicBezTo>
                  <a:pt x="224" y="70"/>
                  <a:pt x="221" y="70"/>
                  <a:pt x="224" y="68"/>
                </a:cubicBezTo>
                <a:cubicBezTo>
                  <a:pt x="224" y="68"/>
                  <a:pt x="224" y="68"/>
                  <a:pt x="224" y="68"/>
                </a:cubicBezTo>
                <a:cubicBezTo>
                  <a:pt x="223" y="68"/>
                  <a:pt x="223" y="69"/>
                  <a:pt x="221" y="70"/>
                </a:cubicBezTo>
                <a:cubicBezTo>
                  <a:pt x="224" y="66"/>
                  <a:pt x="231" y="66"/>
                  <a:pt x="235" y="63"/>
                </a:cubicBezTo>
                <a:cubicBezTo>
                  <a:pt x="234" y="63"/>
                  <a:pt x="233" y="64"/>
                  <a:pt x="234" y="62"/>
                </a:cubicBezTo>
                <a:cubicBezTo>
                  <a:pt x="231" y="63"/>
                  <a:pt x="234" y="63"/>
                  <a:pt x="231" y="64"/>
                </a:cubicBezTo>
                <a:cubicBezTo>
                  <a:pt x="233" y="63"/>
                  <a:pt x="232" y="63"/>
                  <a:pt x="234" y="61"/>
                </a:cubicBezTo>
                <a:cubicBezTo>
                  <a:pt x="236" y="60"/>
                  <a:pt x="235" y="61"/>
                  <a:pt x="234" y="61"/>
                </a:cubicBezTo>
                <a:cubicBezTo>
                  <a:pt x="235" y="61"/>
                  <a:pt x="236" y="61"/>
                  <a:pt x="236" y="62"/>
                </a:cubicBezTo>
                <a:cubicBezTo>
                  <a:pt x="239" y="60"/>
                  <a:pt x="239" y="60"/>
                  <a:pt x="241" y="59"/>
                </a:cubicBezTo>
                <a:cubicBezTo>
                  <a:pt x="240" y="60"/>
                  <a:pt x="244" y="58"/>
                  <a:pt x="245" y="58"/>
                </a:cubicBezTo>
                <a:cubicBezTo>
                  <a:pt x="248" y="57"/>
                  <a:pt x="244" y="57"/>
                  <a:pt x="247" y="57"/>
                </a:cubicBezTo>
                <a:cubicBezTo>
                  <a:pt x="249" y="55"/>
                  <a:pt x="249" y="56"/>
                  <a:pt x="249" y="56"/>
                </a:cubicBezTo>
                <a:cubicBezTo>
                  <a:pt x="248" y="58"/>
                  <a:pt x="246" y="58"/>
                  <a:pt x="244" y="59"/>
                </a:cubicBezTo>
                <a:cubicBezTo>
                  <a:pt x="245" y="59"/>
                  <a:pt x="246" y="59"/>
                  <a:pt x="244" y="61"/>
                </a:cubicBezTo>
                <a:cubicBezTo>
                  <a:pt x="244" y="61"/>
                  <a:pt x="245" y="60"/>
                  <a:pt x="245" y="61"/>
                </a:cubicBezTo>
                <a:cubicBezTo>
                  <a:pt x="245" y="60"/>
                  <a:pt x="245" y="60"/>
                  <a:pt x="246" y="59"/>
                </a:cubicBezTo>
                <a:cubicBezTo>
                  <a:pt x="247" y="59"/>
                  <a:pt x="248" y="59"/>
                  <a:pt x="248" y="59"/>
                </a:cubicBezTo>
                <a:cubicBezTo>
                  <a:pt x="250" y="58"/>
                  <a:pt x="245" y="59"/>
                  <a:pt x="246" y="59"/>
                </a:cubicBezTo>
                <a:cubicBezTo>
                  <a:pt x="248" y="57"/>
                  <a:pt x="253" y="56"/>
                  <a:pt x="253" y="55"/>
                </a:cubicBezTo>
                <a:cubicBezTo>
                  <a:pt x="255" y="54"/>
                  <a:pt x="255" y="55"/>
                  <a:pt x="257" y="55"/>
                </a:cubicBezTo>
                <a:cubicBezTo>
                  <a:pt x="257" y="54"/>
                  <a:pt x="264" y="50"/>
                  <a:pt x="267" y="50"/>
                </a:cubicBezTo>
                <a:cubicBezTo>
                  <a:pt x="271" y="49"/>
                  <a:pt x="268" y="48"/>
                  <a:pt x="268" y="48"/>
                </a:cubicBezTo>
                <a:cubicBezTo>
                  <a:pt x="266" y="49"/>
                  <a:pt x="263" y="49"/>
                  <a:pt x="263" y="50"/>
                </a:cubicBezTo>
                <a:cubicBezTo>
                  <a:pt x="263" y="50"/>
                  <a:pt x="265" y="50"/>
                  <a:pt x="266" y="49"/>
                </a:cubicBezTo>
                <a:cubicBezTo>
                  <a:pt x="263" y="51"/>
                  <a:pt x="256" y="53"/>
                  <a:pt x="253" y="55"/>
                </a:cubicBezTo>
                <a:cubicBezTo>
                  <a:pt x="253" y="54"/>
                  <a:pt x="252" y="54"/>
                  <a:pt x="254" y="53"/>
                </a:cubicBezTo>
                <a:cubicBezTo>
                  <a:pt x="256" y="52"/>
                  <a:pt x="258" y="52"/>
                  <a:pt x="258" y="51"/>
                </a:cubicBezTo>
                <a:cubicBezTo>
                  <a:pt x="261" y="50"/>
                  <a:pt x="259" y="52"/>
                  <a:pt x="257" y="52"/>
                </a:cubicBezTo>
                <a:cubicBezTo>
                  <a:pt x="261" y="51"/>
                  <a:pt x="263" y="49"/>
                  <a:pt x="267" y="48"/>
                </a:cubicBezTo>
                <a:cubicBezTo>
                  <a:pt x="262" y="49"/>
                  <a:pt x="253" y="52"/>
                  <a:pt x="247" y="55"/>
                </a:cubicBezTo>
                <a:cubicBezTo>
                  <a:pt x="244" y="56"/>
                  <a:pt x="242" y="56"/>
                  <a:pt x="242" y="55"/>
                </a:cubicBezTo>
                <a:cubicBezTo>
                  <a:pt x="240" y="56"/>
                  <a:pt x="242" y="56"/>
                  <a:pt x="242" y="57"/>
                </a:cubicBezTo>
                <a:cubicBezTo>
                  <a:pt x="240" y="57"/>
                  <a:pt x="241" y="58"/>
                  <a:pt x="239" y="58"/>
                </a:cubicBezTo>
                <a:cubicBezTo>
                  <a:pt x="238" y="58"/>
                  <a:pt x="240" y="57"/>
                  <a:pt x="239" y="57"/>
                </a:cubicBezTo>
                <a:cubicBezTo>
                  <a:pt x="238" y="57"/>
                  <a:pt x="236" y="58"/>
                  <a:pt x="234" y="59"/>
                </a:cubicBezTo>
                <a:cubicBezTo>
                  <a:pt x="233" y="60"/>
                  <a:pt x="235" y="59"/>
                  <a:pt x="234" y="60"/>
                </a:cubicBezTo>
                <a:cubicBezTo>
                  <a:pt x="236" y="59"/>
                  <a:pt x="235" y="59"/>
                  <a:pt x="235" y="59"/>
                </a:cubicBezTo>
                <a:cubicBezTo>
                  <a:pt x="237" y="57"/>
                  <a:pt x="237" y="58"/>
                  <a:pt x="239" y="58"/>
                </a:cubicBezTo>
                <a:cubicBezTo>
                  <a:pt x="238" y="59"/>
                  <a:pt x="227" y="63"/>
                  <a:pt x="229" y="64"/>
                </a:cubicBezTo>
                <a:cubicBezTo>
                  <a:pt x="228" y="64"/>
                  <a:pt x="227" y="64"/>
                  <a:pt x="226" y="64"/>
                </a:cubicBezTo>
                <a:cubicBezTo>
                  <a:pt x="229" y="61"/>
                  <a:pt x="225" y="63"/>
                  <a:pt x="223" y="62"/>
                </a:cubicBezTo>
                <a:cubicBezTo>
                  <a:pt x="222" y="63"/>
                  <a:pt x="222" y="63"/>
                  <a:pt x="220" y="64"/>
                </a:cubicBezTo>
                <a:cubicBezTo>
                  <a:pt x="220" y="64"/>
                  <a:pt x="221" y="63"/>
                  <a:pt x="221" y="63"/>
                </a:cubicBezTo>
                <a:cubicBezTo>
                  <a:pt x="216" y="65"/>
                  <a:pt x="222" y="64"/>
                  <a:pt x="217" y="66"/>
                </a:cubicBezTo>
                <a:cubicBezTo>
                  <a:pt x="217" y="65"/>
                  <a:pt x="218" y="65"/>
                  <a:pt x="218" y="64"/>
                </a:cubicBezTo>
                <a:cubicBezTo>
                  <a:pt x="213" y="68"/>
                  <a:pt x="214" y="68"/>
                  <a:pt x="210" y="70"/>
                </a:cubicBezTo>
                <a:cubicBezTo>
                  <a:pt x="209" y="69"/>
                  <a:pt x="209" y="69"/>
                  <a:pt x="209" y="69"/>
                </a:cubicBezTo>
                <a:cubicBezTo>
                  <a:pt x="209" y="69"/>
                  <a:pt x="207" y="71"/>
                  <a:pt x="205" y="72"/>
                </a:cubicBezTo>
                <a:cubicBezTo>
                  <a:pt x="205" y="72"/>
                  <a:pt x="207" y="72"/>
                  <a:pt x="204" y="74"/>
                </a:cubicBezTo>
                <a:cubicBezTo>
                  <a:pt x="204" y="73"/>
                  <a:pt x="205" y="72"/>
                  <a:pt x="203" y="73"/>
                </a:cubicBezTo>
                <a:cubicBezTo>
                  <a:pt x="201" y="75"/>
                  <a:pt x="199" y="76"/>
                  <a:pt x="198" y="77"/>
                </a:cubicBezTo>
                <a:cubicBezTo>
                  <a:pt x="199" y="76"/>
                  <a:pt x="202" y="75"/>
                  <a:pt x="198" y="78"/>
                </a:cubicBezTo>
                <a:cubicBezTo>
                  <a:pt x="199" y="78"/>
                  <a:pt x="201" y="77"/>
                  <a:pt x="203" y="75"/>
                </a:cubicBezTo>
                <a:cubicBezTo>
                  <a:pt x="203" y="76"/>
                  <a:pt x="196" y="80"/>
                  <a:pt x="194" y="81"/>
                </a:cubicBezTo>
                <a:cubicBezTo>
                  <a:pt x="197" y="79"/>
                  <a:pt x="196" y="79"/>
                  <a:pt x="197" y="77"/>
                </a:cubicBezTo>
                <a:cubicBezTo>
                  <a:pt x="194" y="79"/>
                  <a:pt x="195" y="78"/>
                  <a:pt x="192" y="80"/>
                </a:cubicBezTo>
                <a:cubicBezTo>
                  <a:pt x="191" y="80"/>
                  <a:pt x="192" y="80"/>
                  <a:pt x="192" y="81"/>
                </a:cubicBezTo>
                <a:cubicBezTo>
                  <a:pt x="187" y="83"/>
                  <a:pt x="184" y="85"/>
                  <a:pt x="179" y="89"/>
                </a:cubicBezTo>
                <a:cubicBezTo>
                  <a:pt x="179" y="89"/>
                  <a:pt x="180" y="89"/>
                  <a:pt x="180" y="89"/>
                </a:cubicBezTo>
                <a:cubicBezTo>
                  <a:pt x="181" y="88"/>
                  <a:pt x="181" y="88"/>
                  <a:pt x="183" y="87"/>
                </a:cubicBezTo>
                <a:cubicBezTo>
                  <a:pt x="182" y="88"/>
                  <a:pt x="182" y="89"/>
                  <a:pt x="182" y="90"/>
                </a:cubicBezTo>
                <a:cubicBezTo>
                  <a:pt x="179" y="91"/>
                  <a:pt x="178" y="93"/>
                  <a:pt x="177" y="92"/>
                </a:cubicBezTo>
                <a:cubicBezTo>
                  <a:pt x="176" y="94"/>
                  <a:pt x="174" y="95"/>
                  <a:pt x="172" y="96"/>
                </a:cubicBezTo>
                <a:cubicBezTo>
                  <a:pt x="171" y="96"/>
                  <a:pt x="173" y="94"/>
                  <a:pt x="173" y="94"/>
                </a:cubicBezTo>
                <a:cubicBezTo>
                  <a:pt x="169" y="96"/>
                  <a:pt x="172" y="96"/>
                  <a:pt x="171" y="97"/>
                </a:cubicBezTo>
                <a:cubicBezTo>
                  <a:pt x="171" y="97"/>
                  <a:pt x="172" y="96"/>
                  <a:pt x="173" y="95"/>
                </a:cubicBezTo>
                <a:cubicBezTo>
                  <a:pt x="173" y="96"/>
                  <a:pt x="169" y="100"/>
                  <a:pt x="173" y="97"/>
                </a:cubicBezTo>
                <a:cubicBezTo>
                  <a:pt x="171" y="99"/>
                  <a:pt x="166" y="102"/>
                  <a:pt x="166" y="101"/>
                </a:cubicBezTo>
                <a:cubicBezTo>
                  <a:pt x="169" y="98"/>
                  <a:pt x="167" y="98"/>
                  <a:pt x="169" y="97"/>
                </a:cubicBezTo>
                <a:cubicBezTo>
                  <a:pt x="168" y="96"/>
                  <a:pt x="165" y="99"/>
                  <a:pt x="163" y="101"/>
                </a:cubicBezTo>
                <a:cubicBezTo>
                  <a:pt x="163" y="101"/>
                  <a:pt x="162" y="101"/>
                  <a:pt x="162" y="101"/>
                </a:cubicBezTo>
                <a:cubicBezTo>
                  <a:pt x="162" y="101"/>
                  <a:pt x="163" y="100"/>
                  <a:pt x="163" y="100"/>
                </a:cubicBezTo>
                <a:cubicBezTo>
                  <a:pt x="163" y="100"/>
                  <a:pt x="162" y="100"/>
                  <a:pt x="161" y="101"/>
                </a:cubicBezTo>
                <a:cubicBezTo>
                  <a:pt x="162" y="102"/>
                  <a:pt x="162" y="102"/>
                  <a:pt x="158" y="102"/>
                </a:cubicBezTo>
                <a:cubicBezTo>
                  <a:pt x="157" y="104"/>
                  <a:pt x="161" y="102"/>
                  <a:pt x="157" y="105"/>
                </a:cubicBezTo>
                <a:cubicBezTo>
                  <a:pt x="157" y="104"/>
                  <a:pt x="155" y="105"/>
                  <a:pt x="154" y="106"/>
                </a:cubicBezTo>
                <a:cubicBezTo>
                  <a:pt x="157" y="105"/>
                  <a:pt x="154" y="107"/>
                  <a:pt x="154" y="107"/>
                </a:cubicBezTo>
                <a:cubicBezTo>
                  <a:pt x="152" y="109"/>
                  <a:pt x="153" y="108"/>
                  <a:pt x="151" y="109"/>
                </a:cubicBezTo>
                <a:cubicBezTo>
                  <a:pt x="151" y="109"/>
                  <a:pt x="153" y="108"/>
                  <a:pt x="152" y="108"/>
                </a:cubicBezTo>
                <a:cubicBezTo>
                  <a:pt x="152" y="108"/>
                  <a:pt x="152" y="108"/>
                  <a:pt x="151" y="108"/>
                </a:cubicBezTo>
                <a:cubicBezTo>
                  <a:pt x="150" y="109"/>
                  <a:pt x="151" y="109"/>
                  <a:pt x="150" y="110"/>
                </a:cubicBezTo>
                <a:cubicBezTo>
                  <a:pt x="150" y="111"/>
                  <a:pt x="153" y="108"/>
                  <a:pt x="150" y="111"/>
                </a:cubicBezTo>
                <a:cubicBezTo>
                  <a:pt x="151" y="111"/>
                  <a:pt x="154" y="109"/>
                  <a:pt x="154" y="108"/>
                </a:cubicBezTo>
                <a:cubicBezTo>
                  <a:pt x="154" y="109"/>
                  <a:pt x="156" y="108"/>
                  <a:pt x="156" y="108"/>
                </a:cubicBezTo>
                <a:cubicBezTo>
                  <a:pt x="154" y="110"/>
                  <a:pt x="154" y="109"/>
                  <a:pt x="153" y="110"/>
                </a:cubicBezTo>
                <a:cubicBezTo>
                  <a:pt x="152" y="111"/>
                  <a:pt x="149" y="113"/>
                  <a:pt x="149" y="114"/>
                </a:cubicBezTo>
                <a:cubicBezTo>
                  <a:pt x="150" y="113"/>
                  <a:pt x="153" y="110"/>
                  <a:pt x="154" y="111"/>
                </a:cubicBezTo>
                <a:cubicBezTo>
                  <a:pt x="151" y="113"/>
                  <a:pt x="152" y="113"/>
                  <a:pt x="153" y="113"/>
                </a:cubicBezTo>
                <a:cubicBezTo>
                  <a:pt x="153" y="113"/>
                  <a:pt x="152" y="113"/>
                  <a:pt x="152" y="113"/>
                </a:cubicBezTo>
                <a:cubicBezTo>
                  <a:pt x="152" y="113"/>
                  <a:pt x="152" y="114"/>
                  <a:pt x="152" y="114"/>
                </a:cubicBezTo>
                <a:cubicBezTo>
                  <a:pt x="150" y="114"/>
                  <a:pt x="153" y="111"/>
                  <a:pt x="149" y="114"/>
                </a:cubicBezTo>
                <a:cubicBezTo>
                  <a:pt x="149" y="116"/>
                  <a:pt x="146" y="119"/>
                  <a:pt x="150" y="117"/>
                </a:cubicBezTo>
                <a:cubicBezTo>
                  <a:pt x="149" y="118"/>
                  <a:pt x="149" y="118"/>
                  <a:pt x="149" y="118"/>
                </a:cubicBezTo>
                <a:cubicBezTo>
                  <a:pt x="147" y="120"/>
                  <a:pt x="146" y="119"/>
                  <a:pt x="147" y="118"/>
                </a:cubicBezTo>
                <a:cubicBezTo>
                  <a:pt x="144" y="118"/>
                  <a:pt x="140" y="124"/>
                  <a:pt x="138" y="124"/>
                </a:cubicBezTo>
                <a:cubicBezTo>
                  <a:pt x="139" y="124"/>
                  <a:pt x="136" y="126"/>
                  <a:pt x="136" y="127"/>
                </a:cubicBezTo>
                <a:cubicBezTo>
                  <a:pt x="137" y="127"/>
                  <a:pt x="140" y="125"/>
                  <a:pt x="143" y="122"/>
                </a:cubicBezTo>
                <a:cubicBezTo>
                  <a:pt x="143" y="122"/>
                  <a:pt x="143" y="122"/>
                  <a:pt x="143" y="122"/>
                </a:cubicBezTo>
                <a:cubicBezTo>
                  <a:pt x="144" y="121"/>
                  <a:pt x="142" y="123"/>
                  <a:pt x="144" y="123"/>
                </a:cubicBezTo>
                <a:cubicBezTo>
                  <a:pt x="142" y="122"/>
                  <a:pt x="139" y="127"/>
                  <a:pt x="138" y="126"/>
                </a:cubicBezTo>
                <a:cubicBezTo>
                  <a:pt x="135" y="128"/>
                  <a:pt x="135" y="129"/>
                  <a:pt x="134" y="130"/>
                </a:cubicBezTo>
                <a:cubicBezTo>
                  <a:pt x="137" y="129"/>
                  <a:pt x="137" y="128"/>
                  <a:pt x="139" y="127"/>
                </a:cubicBezTo>
                <a:cubicBezTo>
                  <a:pt x="139" y="128"/>
                  <a:pt x="140" y="127"/>
                  <a:pt x="139" y="128"/>
                </a:cubicBezTo>
                <a:cubicBezTo>
                  <a:pt x="140" y="128"/>
                  <a:pt x="141" y="127"/>
                  <a:pt x="141" y="127"/>
                </a:cubicBezTo>
                <a:cubicBezTo>
                  <a:pt x="142" y="126"/>
                  <a:pt x="142" y="126"/>
                  <a:pt x="142" y="126"/>
                </a:cubicBezTo>
                <a:cubicBezTo>
                  <a:pt x="143" y="125"/>
                  <a:pt x="144" y="125"/>
                  <a:pt x="146" y="123"/>
                </a:cubicBezTo>
                <a:cubicBezTo>
                  <a:pt x="147" y="121"/>
                  <a:pt x="151" y="120"/>
                  <a:pt x="154" y="116"/>
                </a:cubicBezTo>
                <a:cubicBezTo>
                  <a:pt x="159" y="114"/>
                  <a:pt x="160" y="110"/>
                  <a:pt x="162" y="111"/>
                </a:cubicBezTo>
                <a:cubicBezTo>
                  <a:pt x="165" y="107"/>
                  <a:pt x="169" y="106"/>
                  <a:pt x="173" y="103"/>
                </a:cubicBezTo>
                <a:cubicBezTo>
                  <a:pt x="175" y="101"/>
                  <a:pt x="172" y="103"/>
                  <a:pt x="174" y="102"/>
                </a:cubicBezTo>
                <a:cubicBezTo>
                  <a:pt x="175" y="101"/>
                  <a:pt x="176" y="101"/>
                  <a:pt x="178" y="100"/>
                </a:cubicBezTo>
                <a:cubicBezTo>
                  <a:pt x="174" y="104"/>
                  <a:pt x="169" y="106"/>
                  <a:pt x="163" y="111"/>
                </a:cubicBezTo>
                <a:cubicBezTo>
                  <a:pt x="166" y="111"/>
                  <a:pt x="178" y="99"/>
                  <a:pt x="183" y="98"/>
                </a:cubicBezTo>
                <a:cubicBezTo>
                  <a:pt x="183" y="98"/>
                  <a:pt x="180" y="101"/>
                  <a:pt x="183" y="99"/>
                </a:cubicBezTo>
                <a:cubicBezTo>
                  <a:pt x="183" y="100"/>
                  <a:pt x="177" y="103"/>
                  <a:pt x="177" y="104"/>
                </a:cubicBezTo>
                <a:cubicBezTo>
                  <a:pt x="173" y="106"/>
                  <a:pt x="172" y="108"/>
                  <a:pt x="168" y="110"/>
                </a:cubicBezTo>
                <a:cubicBezTo>
                  <a:pt x="168" y="111"/>
                  <a:pt x="168" y="111"/>
                  <a:pt x="168" y="111"/>
                </a:cubicBezTo>
                <a:cubicBezTo>
                  <a:pt x="170" y="109"/>
                  <a:pt x="173" y="108"/>
                  <a:pt x="176" y="106"/>
                </a:cubicBezTo>
                <a:cubicBezTo>
                  <a:pt x="175" y="107"/>
                  <a:pt x="175" y="107"/>
                  <a:pt x="176" y="107"/>
                </a:cubicBezTo>
                <a:cubicBezTo>
                  <a:pt x="173" y="109"/>
                  <a:pt x="173" y="109"/>
                  <a:pt x="169" y="112"/>
                </a:cubicBezTo>
                <a:cubicBezTo>
                  <a:pt x="168" y="112"/>
                  <a:pt x="168" y="112"/>
                  <a:pt x="168" y="112"/>
                </a:cubicBezTo>
                <a:cubicBezTo>
                  <a:pt x="166" y="114"/>
                  <a:pt x="163" y="116"/>
                  <a:pt x="159" y="119"/>
                </a:cubicBezTo>
                <a:cubicBezTo>
                  <a:pt x="160" y="120"/>
                  <a:pt x="165" y="115"/>
                  <a:pt x="166" y="114"/>
                </a:cubicBezTo>
                <a:cubicBezTo>
                  <a:pt x="167" y="114"/>
                  <a:pt x="166" y="114"/>
                  <a:pt x="166" y="114"/>
                </a:cubicBezTo>
                <a:cubicBezTo>
                  <a:pt x="164" y="116"/>
                  <a:pt x="168" y="113"/>
                  <a:pt x="168" y="114"/>
                </a:cubicBezTo>
                <a:cubicBezTo>
                  <a:pt x="169" y="112"/>
                  <a:pt x="172" y="111"/>
                  <a:pt x="175" y="108"/>
                </a:cubicBezTo>
                <a:cubicBezTo>
                  <a:pt x="175" y="109"/>
                  <a:pt x="174" y="110"/>
                  <a:pt x="174" y="110"/>
                </a:cubicBezTo>
                <a:cubicBezTo>
                  <a:pt x="176" y="108"/>
                  <a:pt x="181" y="104"/>
                  <a:pt x="183" y="104"/>
                </a:cubicBezTo>
                <a:cubicBezTo>
                  <a:pt x="185" y="102"/>
                  <a:pt x="189" y="100"/>
                  <a:pt x="190" y="98"/>
                </a:cubicBezTo>
                <a:cubicBezTo>
                  <a:pt x="191" y="98"/>
                  <a:pt x="196" y="95"/>
                  <a:pt x="199" y="93"/>
                </a:cubicBezTo>
                <a:cubicBezTo>
                  <a:pt x="199" y="93"/>
                  <a:pt x="198" y="94"/>
                  <a:pt x="198" y="94"/>
                </a:cubicBezTo>
                <a:cubicBezTo>
                  <a:pt x="203" y="90"/>
                  <a:pt x="208" y="88"/>
                  <a:pt x="215" y="83"/>
                </a:cubicBezTo>
                <a:cubicBezTo>
                  <a:pt x="214" y="84"/>
                  <a:pt x="214" y="85"/>
                  <a:pt x="215" y="84"/>
                </a:cubicBezTo>
                <a:cubicBezTo>
                  <a:pt x="218" y="83"/>
                  <a:pt x="214" y="85"/>
                  <a:pt x="215" y="85"/>
                </a:cubicBezTo>
                <a:cubicBezTo>
                  <a:pt x="212" y="86"/>
                  <a:pt x="211" y="87"/>
                  <a:pt x="208" y="88"/>
                </a:cubicBezTo>
                <a:cubicBezTo>
                  <a:pt x="206" y="89"/>
                  <a:pt x="209" y="88"/>
                  <a:pt x="209" y="89"/>
                </a:cubicBezTo>
                <a:cubicBezTo>
                  <a:pt x="204" y="91"/>
                  <a:pt x="202" y="93"/>
                  <a:pt x="200" y="95"/>
                </a:cubicBezTo>
                <a:cubicBezTo>
                  <a:pt x="198" y="95"/>
                  <a:pt x="196" y="97"/>
                  <a:pt x="194" y="98"/>
                </a:cubicBezTo>
                <a:cubicBezTo>
                  <a:pt x="193" y="99"/>
                  <a:pt x="193" y="99"/>
                  <a:pt x="193" y="99"/>
                </a:cubicBezTo>
                <a:cubicBezTo>
                  <a:pt x="190" y="100"/>
                  <a:pt x="188" y="102"/>
                  <a:pt x="184" y="105"/>
                </a:cubicBezTo>
                <a:cubicBezTo>
                  <a:pt x="184" y="104"/>
                  <a:pt x="184" y="104"/>
                  <a:pt x="184" y="104"/>
                </a:cubicBezTo>
                <a:cubicBezTo>
                  <a:pt x="183" y="105"/>
                  <a:pt x="182" y="106"/>
                  <a:pt x="182" y="106"/>
                </a:cubicBezTo>
                <a:cubicBezTo>
                  <a:pt x="182" y="106"/>
                  <a:pt x="175" y="111"/>
                  <a:pt x="170" y="115"/>
                </a:cubicBezTo>
                <a:cubicBezTo>
                  <a:pt x="170" y="115"/>
                  <a:pt x="170" y="115"/>
                  <a:pt x="170" y="115"/>
                </a:cubicBezTo>
                <a:cubicBezTo>
                  <a:pt x="164" y="119"/>
                  <a:pt x="167" y="119"/>
                  <a:pt x="161" y="123"/>
                </a:cubicBezTo>
                <a:cubicBezTo>
                  <a:pt x="162" y="123"/>
                  <a:pt x="161" y="124"/>
                  <a:pt x="162" y="123"/>
                </a:cubicBezTo>
                <a:cubicBezTo>
                  <a:pt x="161" y="124"/>
                  <a:pt x="156" y="128"/>
                  <a:pt x="156" y="128"/>
                </a:cubicBezTo>
                <a:cubicBezTo>
                  <a:pt x="155" y="128"/>
                  <a:pt x="156" y="129"/>
                  <a:pt x="155" y="130"/>
                </a:cubicBezTo>
                <a:cubicBezTo>
                  <a:pt x="152" y="130"/>
                  <a:pt x="154" y="128"/>
                  <a:pt x="154" y="127"/>
                </a:cubicBezTo>
                <a:cubicBezTo>
                  <a:pt x="151" y="129"/>
                  <a:pt x="154" y="128"/>
                  <a:pt x="151" y="131"/>
                </a:cubicBezTo>
                <a:cubicBezTo>
                  <a:pt x="151" y="131"/>
                  <a:pt x="152" y="130"/>
                  <a:pt x="152" y="131"/>
                </a:cubicBezTo>
                <a:cubicBezTo>
                  <a:pt x="149" y="133"/>
                  <a:pt x="150" y="133"/>
                  <a:pt x="148" y="135"/>
                </a:cubicBezTo>
                <a:cubicBezTo>
                  <a:pt x="146" y="136"/>
                  <a:pt x="146" y="137"/>
                  <a:pt x="145" y="138"/>
                </a:cubicBezTo>
                <a:cubicBezTo>
                  <a:pt x="145" y="137"/>
                  <a:pt x="145" y="137"/>
                  <a:pt x="142" y="139"/>
                </a:cubicBezTo>
                <a:cubicBezTo>
                  <a:pt x="140" y="141"/>
                  <a:pt x="144" y="138"/>
                  <a:pt x="143" y="139"/>
                </a:cubicBezTo>
                <a:cubicBezTo>
                  <a:pt x="142" y="140"/>
                  <a:pt x="139" y="142"/>
                  <a:pt x="141" y="141"/>
                </a:cubicBezTo>
                <a:cubicBezTo>
                  <a:pt x="141" y="141"/>
                  <a:pt x="139" y="143"/>
                  <a:pt x="139" y="142"/>
                </a:cubicBezTo>
                <a:cubicBezTo>
                  <a:pt x="138" y="144"/>
                  <a:pt x="137" y="145"/>
                  <a:pt x="135" y="148"/>
                </a:cubicBezTo>
                <a:cubicBezTo>
                  <a:pt x="139" y="145"/>
                  <a:pt x="143" y="141"/>
                  <a:pt x="147" y="137"/>
                </a:cubicBezTo>
                <a:cubicBezTo>
                  <a:pt x="149" y="137"/>
                  <a:pt x="147" y="138"/>
                  <a:pt x="149" y="137"/>
                </a:cubicBezTo>
                <a:cubicBezTo>
                  <a:pt x="151" y="135"/>
                  <a:pt x="151" y="135"/>
                  <a:pt x="151" y="134"/>
                </a:cubicBezTo>
                <a:cubicBezTo>
                  <a:pt x="154" y="132"/>
                  <a:pt x="152" y="134"/>
                  <a:pt x="151" y="135"/>
                </a:cubicBezTo>
                <a:cubicBezTo>
                  <a:pt x="152" y="135"/>
                  <a:pt x="154" y="133"/>
                  <a:pt x="156" y="132"/>
                </a:cubicBezTo>
                <a:cubicBezTo>
                  <a:pt x="153" y="132"/>
                  <a:pt x="159" y="128"/>
                  <a:pt x="161" y="127"/>
                </a:cubicBezTo>
                <a:cubicBezTo>
                  <a:pt x="163" y="125"/>
                  <a:pt x="159" y="129"/>
                  <a:pt x="157" y="130"/>
                </a:cubicBezTo>
                <a:cubicBezTo>
                  <a:pt x="159" y="130"/>
                  <a:pt x="156" y="132"/>
                  <a:pt x="156" y="133"/>
                </a:cubicBezTo>
                <a:cubicBezTo>
                  <a:pt x="155" y="134"/>
                  <a:pt x="150" y="138"/>
                  <a:pt x="150" y="139"/>
                </a:cubicBezTo>
                <a:cubicBezTo>
                  <a:pt x="148" y="140"/>
                  <a:pt x="146" y="141"/>
                  <a:pt x="145" y="143"/>
                </a:cubicBezTo>
                <a:cubicBezTo>
                  <a:pt x="144" y="143"/>
                  <a:pt x="145" y="143"/>
                  <a:pt x="145" y="142"/>
                </a:cubicBezTo>
                <a:cubicBezTo>
                  <a:pt x="144" y="145"/>
                  <a:pt x="143" y="144"/>
                  <a:pt x="141" y="145"/>
                </a:cubicBezTo>
                <a:cubicBezTo>
                  <a:pt x="139" y="147"/>
                  <a:pt x="142" y="145"/>
                  <a:pt x="142" y="146"/>
                </a:cubicBezTo>
                <a:cubicBezTo>
                  <a:pt x="140" y="147"/>
                  <a:pt x="141" y="147"/>
                  <a:pt x="139" y="148"/>
                </a:cubicBezTo>
                <a:cubicBezTo>
                  <a:pt x="138" y="148"/>
                  <a:pt x="138" y="147"/>
                  <a:pt x="140" y="145"/>
                </a:cubicBezTo>
                <a:cubicBezTo>
                  <a:pt x="140" y="145"/>
                  <a:pt x="139" y="145"/>
                  <a:pt x="139" y="145"/>
                </a:cubicBezTo>
                <a:cubicBezTo>
                  <a:pt x="137" y="148"/>
                  <a:pt x="135" y="150"/>
                  <a:pt x="136" y="151"/>
                </a:cubicBezTo>
                <a:cubicBezTo>
                  <a:pt x="134" y="153"/>
                  <a:pt x="135" y="151"/>
                  <a:pt x="133" y="152"/>
                </a:cubicBezTo>
                <a:cubicBezTo>
                  <a:pt x="133" y="153"/>
                  <a:pt x="134" y="153"/>
                  <a:pt x="131" y="156"/>
                </a:cubicBezTo>
                <a:cubicBezTo>
                  <a:pt x="131" y="155"/>
                  <a:pt x="131" y="155"/>
                  <a:pt x="130" y="155"/>
                </a:cubicBezTo>
                <a:cubicBezTo>
                  <a:pt x="130" y="156"/>
                  <a:pt x="129" y="157"/>
                  <a:pt x="129" y="158"/>
                </a:cubicBezTo>
                <a:cubicBezTo>
                  <a:pt x="125" y="161"/>
                  <a:pt x="122" y="164"/>
                  <a:pt x="119" y="167"/>
                </a:cubicBezTo>
                <a:cubicBezTo>
                  <a:pt x="118" y="168"/>
                  <a:pt x="118" y="168"/>
                  <a:pt x="118" y="168"/>
                </a:cubicBezTo>
                <a:cubicBezTo>
                  <a:pt x="116" y="169"/>
                  <a:pt x="117" y="169"/>
                  <a:pt x="115" y="171"/>
                </a:cubicBezTo>
                <a:cubicBezTo>
                  <a:pt x="113" y="171"/>
                  <a:pt x="111" y="174"/>
                  <a:pt x="109" y="175"/>
                </a:cubicBezTo>
                <a:cubicBezTo>
                  <a:pt x="110" y="174"/>
                  <a:pt x="110" y="174"/>
                  <a:pt x="110" y="173"/>
                </a:cubicBezTo>
                <a:cubicBezTo>
                  <a:pt x="114" y="170"/>
                  <a:pt x="118" y="163"/>
                  <a:pt x="121" y="162"/>
                </a:cubicBezTo>
                <a:cubicBezTo>
                  <a:pt x="125" y="157"/>
                  <a:pt x="129" y="153"/>
                  <a:pt x="133" y="151"/>
                </a:cubicBezTo>
                <a:cubicBezTo>
                  <a:pt x="134" y="150"/>
                  <a:pt x="134" y="149"/>
                  <a:pt x="134" y="149"/>
                </a:cubicBezTo>
                <a:cubicBezTo>
                  <a:pt x="134" y="148"/>
                  <a:pt x="130" y="152"/>
                  <a:pt x="130" y="150"/>
                </a:cubicBezTo>
                <a:cubicBezTo>
                  <a:pt x="131" y="150"/>
                  <a:pt x="131" y="150"/>
                  <a:pt x="131" y="150"/>
                </a:cubicBezTo>
                <a:cubicBezTo>
                  <a:pt x="133" y="149"/>
                  <a:pt x="133" y="148"/>
                  <a:pt x="135" y="147"/>
                </a:cubicBezTo>
                <a:cubicBezTo>
                  <a:pt x="126" y="153"/>
                  <a:pt x="125" y="155"/>
                  <a:pt x="119" y="161"/>
                </a:cubicBezTo>
                <a:cubicBezTo>
                  <a:pt x="118" y="160"/>
                  <a:pt x="122" y="157"/>
                  <a:pt x="123" y="155"/>
                </a:cubicBezTo>
                <a:cubicBezTo>
                  <a:pt x="121" y="157"/>
                  <a:pt x="123" y="155"/>
                  <a:pt x="121" y="156"/>
                </a:cubicBezTo>
                <a:cubicBezTo>
                  <a:pt x="121" y="155"/>
                  <a:pt x="123" y="153"/>
                  <a:pt x="123" y="153"/>
                </a:cubicBezTo>
                <a:cubicBezTo>
                  <a:pt x="125" y="151"/>
                  <a:pt x="125" y="153"/>
                  <a:pt x="123" y="155"/>
                </a:cubicBezTo>
                <a:cubicBezTo>
                  <a:pt x="123" y="155"/>
                  <a:pt x="127" y="151"/>
                  <a:pt x="125" y="153"/>
                </a:cubicBezTo>
                <a:cubicBezTo>
                  <a:pt x="128" y="151"/>
                  <a:pt x="128" y="151"/>
                  <a:pt x="131" y="148"/>
                </a:cubicBezTo>
                <a:cubicBezTo>
                  <a:pt x="132" y="145"/>
                  <a:pt x="130" y="145"/>
                  <a:pt x="125" y="149"/>
                </a:cubicBezTo>
                <a:cubicBezTo>
                  <a:pt x="120" y="156"/>
                  <a:pt x="111" y="162"/>
                  <a:pt x="106" y="170"/>
                </a:cubicBezTo>
                <a:cubicBezTo>
                  <a:pt x="104" y="170"/>
                  <a:pt x="103" y="171"/>
                  <a:pt x="102" y="172"/>
                </a:cubicBezTo>
                <a:cubicBezTo>
                  <a:pt x="101" y="173"/>
                  <a:pt x="100" y="174"/>
                  <a:pt x="100" y="174"/>
                </a:cubicBezTo>
                <a:cubicBezTo>
                  <a:pt x="100" y="175"/>
                  <a:pt x="100" y="175"/>
                  <a:pt x="99" y="176"/>
                </a:cubicBezTo>
                <a:cubicBezTo>
                  <a:pt x="100" y="176"/>
                  <a:pt x="100" y="176"/>
                  <a:pt x="100" y="175"/>
                </a:cubicBezTo>
                <a:cubicBezTo>
                  <a:pt x="101" y="176"/>
                  <a:pt x="99" y="176"/>
                  <a:pt x="100" y="177"/>
                </a:cubicBezTo>
                <a:cubicBezTo>
                  <a:pt x="99" y="176"/>
                  <a:pt x="98" y="175"/>
                  <a:pt x="97" y="175"/>
                </a:cubicBezTo>
                <a:cubicBezTo>
                  <a:pt x="97" y="175"/>
                  <a:pt x="97" y="176"/>
                  <a:pt x="97" y="176"/>
                </a:cubicBezTo>
                <a:cubicBezTo>
                  <a:pt x="97" y="175"/>
                  <a:pt x="96" y="177"/>
                  <a:pt x="96" y="176"/>
                </a:cubicBezTo>
                <a:cubicBezTo>
                  <a:pt x="97" y="175"/>
                  <a:pt x="97" y="174"/>
                  <a:pt x="98" y="175"/>
                </a:cubicBezTo>
                <a:cubicBezTo>
                  <a:pt x="98" y="174"/>
                  <a:pt x="97" y="174"/>
                  <a:pt x="98" y="174"/>
                </a:cubicBezTo>
                <a:cubicBezTo>
                  <a:pt x="97" y="173"/>
                  <a:pt x="96" y="175"/>
                  <a:pt x="95" y="176"/>
                </a:cubicBezTo>
                <a:cubicBezTo>
                  <a:pt x="95" y="176"/>
                  <a:pt x="95" y="177"/>
                  <a:pt x="94" y="177"/>
                </a:cubicBezTo>
                <a:cubicBezTo>
                  <a:pt x="95" y="178"/>
                  <a:pt x="95" y="177"/>
                  <a:pt x="96" y="177"/>
                </a:cubicBezTo>
                <a:cubicBezTo>
                  <a:pt x="95" y="178"/>
                  <a:pt x="95" y="178"/>
                  <a:pt x="94" y="178"/>
                </a:cubicBezTo>
                <a:cubicBezTo>
                  <a:pt x="94" y="179"/>
                  <a:pt x="95" y="179"/>
                  <a:pt x="95" y="179"/>
                </a:cubicBezTo>
                <a:cubicBezTo>
                  <a:pt x="94" y="179"/>
                  <a:pt x="92" y="179"/>
                  <a:pt x="92" y="180"/>
                </a:cubicBezTo>
                <a:cubicBezTo>
                  <a:pt x="92" y="180"/>
                  <a:pt x="92" y="180"/>
                  <a:pt x="93" y="180"/>
                </a:cubicBezTo>
                <a:cubicBezTo>
                  <a:pt x="93" y="180"/>
                  <a:pt x="93" y="181"/>
                  <a:pt x="93" y="181"/>
                </a:cubicBezTo>
                <a:cubicBezTo>
                  <a:pt x="92" y="181"/>
                  <a:pt x="92" y="180"/>
                  <a:pt x="92" y="181"/>
                </a:cubicBezTo>
                <a:cubicBezTo>
                  <a:pt x="91" y="181"/>
                  <a:pt x="92" y="181"/>
                  <a:pt x="92" y="181"/>
                </a:cubicBezTo>
                <a:cubicBezTo>
                  <a:pt x="92" y="182"/>
                  <a:pt x="91" y="181"/>
                  <a:pt x="91" y="182"/>
                </a:cubicBezTo>
                <a:cubicBezTo>
                  <a:pt x="90" y="182"/>
                  <a:pt x="90" y="183"/>
                  <a:pt x="89" y="183"/>
                </a:cubicBezTo>
                <a:cubicBezTo>
                  <a:pt x="89" y="183"/>
                  <a:pt x="90" y="182"/>
                  <a:pt x="90" y="183"/>
                </a:cubicBezTo>
                <a:cubicBezTo>
                  <a:pt x="89" y="183"/>
                  <a:pt x="89" y="183"/>
                  <a:pt x="88" y="183"/>
                </a:cubicBezTo>
                <a:cubicBezTo>
                  <a:pt x="87" y="184"/>
                  <a:pt x="88" y="184"/>
                  <a:pt x="88" y="184"/>
                </a:cubicBezTo>
                <a:cubicBezTo>
                  <a:pt x="87" y="184"/>
                  <a:pt x="87" y="186"/>
                  <a:pt x="86" y="186"/>
                </a:cubicBezTo>
                <a:cubicBezTo>
                  <a:pt x="86" y="186"/>
                  <a:pt x="86" y="186"/>
                  <a:pt x="86" y="186"/>
                </a:cubicBezTo>
                <a:cubicBezTo>
                  <a:pt x="86" y="186"/>
                  <a:pt x="86" y="186"/>
                  <a:pt x="85" y="186"/>
                </a:cubicBezTo>
                <a:cubicBezTo>
                  <a:pt x="85" y="186"/>
                  <a:pt x="86" y="186"/>
                  <a:pt x="86" y="186"/>
                </a:cubicBezTo>
                <a:cubicBezTo>
                  <a:pt x="84" y="188"/>
                  <a:pt x="83" y="190"/>
                  <a:pt x="81" y="192"/>
                </a:cubicBezTo>
                <a:cubicBezTo>
                  <a:pt x="81" y="192"/>
                  <a:pt x="81" y="192"/>
                  <a:pt x="81" y="192"/>
                </a:cubicBezTo>
                <a:cubicBezTo>
                  <a:pt x="81" y="193"/>
                  <a:pt x="82" y="192"/>
                  <a:pt x="81" y="193"/>
                </a:cubicBezTo>
                <a:cubicBezTo>
                  <a:pt x="81" y="193"/>
                  <a:pt x="81" y="193"/>
                  <a:pt x="81" y="193"/>
                </a:cubicBezTo>
                <a:cubicBezTo>
                  <a:pt x="80" y="193"/>
                  <a:pt x="80" y="194"/>
                  <a:pt x="80" y="193"/>
                </a:cubicBezTo>
                <a:cubicBezTo>
                  <a:pt x="79" y="193"/>
                  <a:pt x="81" y="192"/>
                  <a:pt x="80" y="192"/>
                </a:cubicBezTo>
                <a:cubicBezTo>
                  <a:pt x="80" y="191"/>
                  <a:pt x="80" y="192"/>
                  <a:pt x="80" y="192"/>
                </a:cubicBezTo>
                <a:cubicBezTo>
                  <a:pt x="79" y="191"/>
                  <a:pt x="80" y="191"/>
                  <a:pt x="81" y="190"/>
                </a:cubicBezTo>
                <a:cubicBezTo>
                  <a:pt x="81" y="191"/>
                  <a:pt x="80" y="191"/>
                  <a:pt x="81" y="191"/>
                </a:cubicBezTo>
                <a:cubicBezTo>
                  <a:pt x="81" y="191"/>
                  <a:pt x="82" y="191"/>
                  <a:pt x="82" y="190"/>
                </a:cubicBezTo>
                <a:cubicBezTo>
                  <a:pt x="82" y="190"/>
                  <a:pt x="81" y="191"/>
                  <a:pt x="81" y="190"/>
                </a:cubicBezTo>
                <a:cubicBezTo>
                  <a:pt x="81" y="189"/>
                  <a:pt x="82" y="190"/>
                  <a:pt x="82" y="190"/>
                </a:cubicBezTo>
                <a:cubicBezTo>
                  <a:pt x="83" y="189"/>
                  <a:pt x="82" y="189"/>
                  <a:pt x="81" y="189"/>
                </a:cubicBezTo>
                <a:cubicBezTo>
                  <a:pt x="81" y="189"/>
                  <a:pt x="81" y="190"/>
                  <a:pt x="81" y="190"/>
                </a:cubicBezTo>
                <a:cubicBezTo>
                  <a:pt x="80" y="190"/>
                  <a:pt x="82" y="188"/>
                  <a:pt x="82" y="188"/>
                </a:cubicBezTo>
                <a:cubicBezTo>
                  <a:pt x="83" y="188"/>
                  <a:pt x="82" y="189"/>
                  <a:pt x="82" y="189"/>
                </a:cubicBezTo>
                <a:cubicBezTo>
                  <a:pt x="83" y="189"/>
                  <a:pt x="83" y="188"/>
                  <a:pt x="83" y="189"/>
                </a:cubicBezTo>
                <a:cubicBezTo>
                  <a:pt x="83" y="188"/>
                  <a:pt x="83" y="188"/>
                  <a:pt x="83" y="187"/>
                </a:cubicBezTo>
                <a:cubicBezTo>
                  <a:pt x="86" y="183"/>
                  <a:pt x="86" y="183"/>
                  <a:pt x="86" y="183"/>
                </a:cubicBezTo>
                <a:cubicBezTo>
                  <a:pt x="86" y="184"/>
                  <a:pt x="86" y="183"/>
                  <a:pt x="87" y="184"/>
                </a:cubicBezTo>
                <a:cubicBezTo>
                  <a:pt x="87" y="183"/>
                  <a:pt x="87" y="183"/>
                  <a:pt x="86" y="183"/>
                </a:cubicBezTo>
                <a:cubicBezTo>
                  <a:pt x="87" y="183"/>
                  <a:pt x="86" y="182"/>
                  <a:pt x="87" y="182"/>
                </a:cubicBezTo>
                <a:cubicBezTo>
                  <a:pt x="87" y="182"/>
                  <a:pt x="87" y="182"/>
                  <a:pt x="87" y="183"/>
                </a:cubicBezTo>
                <a:cubicBezTo>
                  <a:pt x="88" y="182"/>
                  <a:pt x="87" y="182"/>
                  <a:pt x="87" y="182"/>
                </a:cubicBezTo>
                <a:cubicBezTo>
                  <a:pt x="89" y="179"/>
                  <a:pt x="92" y="175"/>
                  <a:pt x="95" y="172"/>
                </a:cubicBezTo>
                <a:cubicBezTo>
                  <a:pt x="95" y="172"/>
                  <a:pt x="95" y="172"/>
                  <a:pt x="95" y="172"/>
                </a:cubicBezTo>
                <a:cubicBezTo>
                  <a:pt x="95" y="172"/>
                  <a:pt x="95" y="171"/>
                  <a:pt x="95" y="171"/>
                </a:cubicBezTo>
                <a:cubicBezTo>
                  <a:pt x="95" y="170"/>
                  <a:pt x="95" y="171"/>
                  <a:pt x="95" y="171"/>
                </a:cubicBezTo>
                <a:cubicBezTo>
                  <a:pt x="95" y="171"/>
                  <a:pt x="95" y="171"/>
                  <a:pt x="95" y="170"/>
                </a:cubicBezTo>
                <a:cubicBezTo>
                  <a:pt x="94" y="170"/>
                  <a:pt x="94" y="170"/>
                  <a:pt x="94" y="171"/>
                </a:cubicBezTo>
                <a:cubicBezTo>
                  <a:pt x="93" y="170"/>
                  <a:pt x="94" y="169"/>
                  <a:pt x="95" y="169"/>
                </a:cubicBezTo>
                <a:cubicBezTo>
                  <a:pt x="95" y="169"/>
                  <a:pt x="94" y="169"/>
                  <a:pt x="95" y="170"/>
                </a:cubicBezTo>
                <a:cubicBezTo>
                  <a:pt x="95" y="170"/>
                  <a:pt x="95" y="169"/>
                  <a:pt x="95" y="169"/>
                </a:cubicBezTo>
                <a:cubicBezTo>
                  <a:pt x="96" y="170"/>
                  <a:pt x="95" y="170"/>
                  <a:pt x="95" y="170"/>
                </a:cubicBezTo>
                <a:cubicBezTo>
                  <a:pt x="96" y="170"/>
                  <a:pt x="96" y="170"/>
                  <a:pt x="96" y="170"/>
                </a:cubicBezTo>
                <a:cubicBezTo>
                  <a:pt x="96" y="168"/>
                  <a:pt x="103" y="164"/>
                  <a:pt x="102" y="163"/>
                </a:cubicBezTo>
                <a:cubicBezTo>
                  <a:pt x="105" y="161"/>
                  <a:pt x="102" y="163"/>
                  <a:pt x="105" y="161"/>
                </a:cubicBezTo>
                <a:cubicBezTo>
                  <a:pt x="107" y="157"/>
                  <a:pt x="113" y="152"/>
                  <a:pt x="118" y="147"/>
                </a:cubicBezTo>
                <a:cubicBezTo>
                  <a:pt x="116" y="151"/>
                  <a:pt x="121" y="145"/>
                  <a:pt x="123" y="143"/>
                </a:cubicBezTo>
                <a:cubicBezTo>
                  <a:pt x="123" y="143"/>
                  <a:pt x="123" y="143"/>
                  <a:pt x="123" y="143"/>
                </a:cubicBezTo>
                <a:cubicBezTo>
                  <a:pt x="124" y="142"/>
                  <a:pt x="124" y="143"/>
                  <a:pt x="126" y="141"/>
                </a:cubicBezTo>
                <a:cubicBezTo>
                  <a:pt x="124" y="141"/>
                  <a:pt x="130" y="137"/>
                  <a:pt x="128" y="138"/>
                </a:cubicBezTo>
                <a:cubicBezTo>
                  <a:pt x="129" y="136"/>
                  <a:pt x="131" y="136"/>
                  <a:pt x="131" y="136"/>
                </a:cubicBezTo>
                <a:cubicBezTo>
                  <a:pt x="132" y="135"/>
                  <a:pt x="131" y="135"/>
                  <a:pt x="131" y="135"/>
                </a:cubicBezTo>
                <a:cubicBezTo>
                  <a:pt x="133" y="134"/>
                  <a:pt x="133" y="133"/>
                  <a:pt x="136" y="131"/>
                </a:cubicBezTo>
                <a:cubicBezTo>
                  <a:pt x="135" y="132"/>
                  <a:pt x="136" y="132"/>
                  <a:pt x="137" y="131"/>
                </a:cubicBezTo>
                <a:cubicBezTo>
                  <a:pt x="141" y="128"/>
                  <a:pt x="136" y="130"/>
                  <a:pt x="139" y="128"/>
                </a:cubicBezTo>
                <a:cubicBezTo>
                  <a:pt x="138" y="128"/>
                  <a:pt x="136" y="130"/>
                  <a:pt x="135" y="130"/>
                </a:cubicBezTo>
                <a:cubicBezTo>
                  <a:pt x="134" y="131"/>
                  <a:pt x="134" y="132"/>
                  <a:pt x="134" y="132"/>
                </a:cubicBezTo>
                <a:cubicBezTo>
                  <a:pt x="130" y="134"/>
                  <a:pt x="128" y="137"/>
                  <a:pt x="123" y="141"/>
                </a:cubicBezTo>
                <a:cubicBezTo>
                  <a:pt x="122" y="141"/>
                  <a:pt x="121" y="143"/>
                  <a:pt x="122" y="141"/>
                </a:cubicBezTo>
                <a:cubicBezTo>
                  <a:pt x="121" y="142"/>
                  <a:pt x="120" y="143"/>
                  <a:pt x="117" y="145"/>
                </a:cubicBezTo>
                <a:cubicBezTo>
                  <a:pt x="121" y="141"/>
                  <a:pt x="127" y="135"/>
                  <a:pt x="130" y="134"/>
                </a:cubicBezTo>
                <a:cubicBezTo>
                  <a:pt x="131" y="133"/>
                  <a:pt x="130" y="132"/>
                  <a:pt x="131" y="132"/>
                </a:cubicBezTo>
                <a:cubicBezTo>
                  <a:pt x="129" y="133"/>
                  <a:pt x="130" y="133"/>
                  <a:pt x="128" y="135"/>
                </a:cubicBezTo>
                <a:cubicBezTo>
                  <a:pt x="131" y="131"/>
                  <a:pt x="126" y="134"/>
                  <a:pt x="127" y="132"/>
                </a:cubicBezTo>
                <a:cubicBezTo>
                  <a:pt x="125" y="133"/>
                  <a:pt x="125" y="133"/>
                  <a:pt x="125" y="133"/>
                </a:cubicBezTo>
                <a:cubicBezTo>
                  <a:pt x="124" y="134"/>
                  <a:pt x="127" y="133"/>
                  <a:pt x="125" y="135"/>
                </a:cubicBezTo>
                <a:cubicBezTo>
                  <a:pt x="126" y="134"/>
                  <a:pt x="126" y="134"/>
                  <a:pt x="126" y="134"/>
                </a:cubicBezTo>
                <a:cubicBezTo>
                  <a:pt x="113" y="146"/>
                  <a:pt x="113" y="146"/>
                  <a:pt x="113" y="146"/>
                </a:cubicBezTo>
                <a:cubicBezTo>
                  <a:pt x="112" y="146"/>
                  <a:pt x="112" y="146"/>
                  <a:pt x="113" y="145"/>
                </a:cubicBezTo>
                <a:cubicBezTo>
                  <a:pt x="111" y="147"/>
                  <a:pt x="111" y="147"/>
                  <a:pt x="111" y="147"/>
                </a:cubicBezTo>
                <a:cubicBezTo>
                  <a:pt x="111" y="148"/>
                  <a:pt x="112" y="146"/>
                  <a:pt x="113" y="146"/>
                </a:cubicBezTo>
                <a:cubicBezTo>
                  <a:pt x="113" y="147"/>
                  <a:pt x="111" y="147"/>
                  <a:pt x="110" y="148"/>
                </a:cubicBezTo>
                <a:cubicBezTo>
                  <a:pt x="106" y="153"/>
                  <a:pt x="106" y="153"/>
                  <a:pt x="106" y="153"/>
                </a:cubicBezTo>
                <a:cubicBezTo>
                  <a:pt x="106" y="150"/>
                  <a:pt x="103" y="155"/>
                  <a:pt x="100" y="157"/>
                </a:cubicBezTo>
                <a:cubicBezTo>
                  <a:pt x="101" y="156"/>
                  <a:pt x="104" y="154"/>
                  <a:pt x="104" y="152"/>
                </a:cubicBezTo>
                <a:cubicBezTo>
                  <a:pt x="108" y="149"/>
                  <a:pt x="109" y="148"/>
                  <a:pt x="111" y="145"/>
                </a:cubicBezTo>
                <a:cubicBezTo>
                  <a:pt x="110" y="145"/>
                  <a:pt x="109" y="147"/>
                  <a:pt x="108" y="148"/>
                </a:cubicBezTo>
                <a:cubicBezTo>
                  <a:pt x="108" y="145"/>
                  <a:pt x="106" y="148"/>
                  <a:pt x="103" y="152"/>
                </a:cubicBezTo>
                <a:cubicBezTo>
                  <a:pt x="105" y="150"/>
                  <a:pt x="103" y="150"/>
                  <a:pt x="101" y="151"/>
                </a:cubicBezTo>
                <a:cubicBezTo>
                  <a:pt x="103" y="149"/>
                  <a:pt x="103" y="149"/>
                  <a:pt x="104" y="149"/>
                </a:cubicBezTo>
                <a:cubicBezTo>
                  <a:pt x="105" y="148"/>
                  <a:pt x="105" y="147"/>
                  <a:pt x="107" y="145"/>
                </a:cubicBezTo>
                <a:cubicBezTo>
                  <a:pt x="108" y="144"/>
                  <a:pt x="108" y="146"/>
                  <a:pt x="109" y="144"/>
                </a:cubicBezTo>
                <a:cubicBezTo>
                  <a:pt x="111" y="142"/>
                  <a:pt x="109" y="141"/>
                  <a:pt x="113" y="139"/>
                </a:cubicBezTo>
                <a:cubicBezTo>
                  <a:pt x="113" y="139"/>
                  <a:pt x="111" y="141"/>
                  <a:pt x="111" y="141"/>
                </a:cubicBezTo>
                <a:cubicBezTo>
                  <a:pt x="114" y="139"/>
                  <a:pt x="114" y="138"/>
                  <a:pt x="113" y="138"/>
                </a:cubicBezTo>
                <a:cubicBezTo>
                  <a:pt x="115" y="136"/>
                  <a:pt x="115" y="137"/>
                  <a:pt x="115" y="137"/>
                </a:cubicBezTo>
                <a:cubicBezTo>
                  <a:pt x="115" y="136"/>
                  <a:pt x="118" y="134"/>
                  <a:pt x="118" y="133"/>
                </a:cubicBezTo>
                <a:cubicBezTo>
                  <a:pt x="118" y="133"/>
                  <a:pt x="116" y="134"/>
                  <a:pt x="115" y="135"/>
                </a:cubicBezTo>
                <a:cubicBezTo>
                  <a:pt x="116" y="134"/>
                  <a:pt x="116" y="134"/>
                  <a:pt x="117" y="132"/>
                </a:cubicBezTo>
                <a:cubicBezTo>
                  <a:pt x="115" y="134"/>
                  <a:pt x="115" y="134"/>
                  <a:pt x="116" y="132"/>
                </a:cubicBezTo>
                <a:cubicBezTo>
                  <a:pt x="115" y="132"/>
                  <a:pt x="115" y="132"/>
                  <a:pt x="115" y="132"/>
                </a:cubicBezTo>
                <a:cubicBezTo>
                  <a:pt x="114" y="133"/>
                  <a:pt x="113" y="134"/>
                  <a:pt x="112" y="135"/>
                </a:cubicBezTo>
                <a:cubicBezTo>
                  <a:pt x="111" y="136"/>
                  <a:pt x="112" y="134"/>
                  <a:pt x="109" y="137"/>
                </a:cubicBezTo>
                <a:cubicBezTo>
                  <a:pt x="111" y="135"/>
                  <a:pt x="109" y="136"/>
                  <a:pt x="110" y="134"/>
                </a:cubicBezTo>
                <a:cubicBezTo>
                  <a:pt x="112" y="133"/>
                  <a:pt x="110" y="133"/>
                  <a:pt x="111" y="133"/>
                </a:cubicBezTo>
                <a:cubicBezTo>
                  <a:pt x="112" y="131"/>
                  <a:pt x="115" y="128"/>
                  <a:pt x="116" y="127"/>
                </a:cubicBezTo>
                <a:cubicBezTo>
                  <a:pt x="118" y="126"/>
                  <a:pt x="119" y="125"/>
                  <a:pt x="120" y="126"/>
                </a:cubicBezTo>
                <a:cubicBezTo>
                  <a:pt x="121" y="125"/>
                  <a:pt x="121" y="124"/>
                  <a:pt x="121" y="124"/>
                </a:cubicBezTo>
                <a:cubicBezTo>
                  <a:pt x="121" y="124"/>
                  <a:pt x="119" y="125"/>
                  <a:pt x="119" y="124"/>
                </a:cubicBezTo>
                <a:cubicBezTo>
                  <a:pt x="122" y="121"/>
                  <a:pt x="125" y="119"/>
                  <a:pt x="126" y="117"/>
                </a:cubicBezTo>
                <a:cubicBezTo>
                  <a:pt x="127" y="116"/>
                  <a:pt x="127" y="116"/>
                  <a:pt x="128" y="116"/>
                </a:cubicBezTo>
                <a:cubicBezTo>
                  <a:pt x="142" y="104"/>
                  <a:pt x="148" y="99"/>
                  <a:pt x="162" y="88"/>
                </a:cubicBezTo>
                <a:cubicBezTo>
                  <a:pt x="163" y="89"/>
                  <a:pt x="163" y="89"/>
                  <a:pt x="164" y="88"/>
                </a:cubicBezTo>
                <a:cubicBezTo>
                  <a:pt x="166" y="86"/>
                  <a:pt x="163" y="88"/>
                  <a:pt x="163" y="88"/>
                </a:cubicBezTo>
                <a:cubicBezTo>
                  <a:pt x="175" y="79"/>
                  <a:pt x="184" y="73"/>
                  <a:pt x="197" y="65"/>
                </a:cubicBezTo>
                <a:cubicBezTo>
                  <a:pt x="197" y="65"/>
                  <a:pt x="196" y="65"/>
                  <a:pt x="195" y="66"/>
                </a:cubicBezTo>
                <a:cubicBezTo>
                  <a:pt x="196" y="65"/>
                  <a:pt x="197" y="65"/>
                  <a:pt x="199" y="63"/>
                </a:cubicBezTo>
                <a:cubicBezTo>
                  <a:pt x="199" y="64"/>
                  <a:pt x="199" y="64"/>
                  <a:pt x="201" y="63"/>
                </a:cubicBezTo>
                <a:cubicBezTo>
                  <a:pt x="202" y="63"/>
                  <a:pt x="201" y="62"/>
                  <a:pt x="201" y="62"/>
                </a:cubicBezTo>
                <a:cubicBezTo>
                  <a:pt x="203" y="61"/>
                  <a:pt x="203" y="61"/>
                  <a:pt x="203" y="62"/>
                </a:cubicBezTo>
                <a:cubicBezTo>
                  <a:pt x="207" y="60"/>
                  <a:pt x="211" y="58"/>
                  <a:pt x="214" y="56"/>
                </a:cubicBezTo>
                <a:cubicBezTo>
                  <a:pt x="213" y="56"/>
                  <a:pt x="212" y="57"/>
                  <a:pt x="210" y="57"/>
                </a:cubicBezTo>
                <a:cubicBezTo>
                  <a:pt x="214" y="54"/>
                  <a:pt x="214" y="57"/>
                  <a:pt x="222" y="53"/>
                </a:cubicBezTo>
                <a:cubicBezTo>
                  <a:pt x="222" y="52"/>
                  <a:pt x="218" y="54"/>
                  <a:pt x="217" y="54"/>
                </a:cubicBezTo>
                <a:cubicBezTo>
                  <a:pt x="219" y="52"/>
                  <a:pt x="216" y="54"/>
                  <a:pt x="216" y="53"/>
                </a:cubicBezTo>
                <a:cubicBezTo>
                  <a:pt x="215" y="53"/>
                  <a:pt x="214" y="54"/>
                  <a:pt x="214" y="54"/>
                </a:cubicBezTo>
                <a:cubicBezTo>
                  <a:pt x="212" y="54"/>
                  <a:pt x="215" y="53"/>
                  <a:pt x="210" y="56"/>
                </a:cubicBezTo>
                <a:cubicBezTo>
                  <a:pt x="211" y="54"/>
                  <a:pt x="217" y="52"/>
                  <a:pt x="219" y="50"/>
                </a:cubicBezTo>
                <a:cubicBezTo>
                  <a:pt x="220" y="50"/>
                  <a:pt x="219" y="51"/>
                  <a:pt x="221" y="50"/>
                </a:cubicBezTo>
                <a:cubicBezTo>
                  <a:pt x="227" y="46"/>
                  <a:pt x="237" y="41"/>
                  <a:pt x="245" y="39"/>
                </a:cubicBezTo>
                <a:cubicBezTo>
                  <a:pt x="246" y="40"/>
                  <a:pt x="242" y="40"/>
                  <a:pt x="241" y="41"/>
                </a:cubicBezTo>
                <a:cubicBezTo>
                  <a:pt x="242" y="41"/>
                  <a:pt x="244" y="40"/>
                  <a:pt x="245" y="40"/>
                </a:cubicBezTo>
                <a:cubicBezTo>
                  <a:pt x="247" y="39"/>
                  <a:pt x="249" y="39"/>
                  <a:pt x="254" y="37"/>
                </a:cubicBezTo>
                <a:cubicBezTo>
                  <a:pt x="252" y="37"/>
                  <a:pt x="247" y="38"/>
                  <a:pt x="253" y="36"/>
                </a:cubicBezTo>
                <a:cubicBezTo>
                  <a:pt x="252" y="36"/>
                  <a:pt x="250" y="37"/>
                  <a:pt x="251" y="36"/>
                </a:cubicBezTo>
                <a:cubicBezTo>
                  <a:pt x="252" y="36"/>
                  <a:pt x="254" y="35"/>
                  <a:pt x="255" y="35"/>
                </a:cubicBezTo>
                <a:cubicBezTo>
                  <a:pt x="257" y="35"/>
                  <a:pt x="255" y="34"/>
                  <a:pt x="258" y="33"/>
                </a:cubicBezTo>
                <a:cubicBezTo>
                  <a:pt x="259" y="34"/>
                  <a:pt x="259" y="34"/>
                  <a:pt x="259" y="34"/>
                </a:cubicBezTo>
                <a:cubicBezTo>
                  <a:pt x="263" y="32"/>
                  <a:pt x="265" y="32"/>
                  <a:pt x="267" y="31"/>
                </a:cubicBezTo>
                <a:cubicBezTo>
                  <a:pt x="273" y="28"/>
                  <a:pt x="273" y="30"/>
                  <a:pt x="279" y="27"/>
                </a:cubicBezTo>
                <a:cubicBezTo>
                  <a:pt x="280" y="27"/>
                  <a:pt x="279" y="27"/>
                  <a:pt x="279" y="28"/>
                </a:cubicBezTo>
                <a:cubicBezTo>
                  <a:pt x="282" y="27"/>
                  <a:pt x="285" y="26"/>
                  <a:pt x="285" y="25"/>
                </a:cubicBezTo>
                <a:cubicBezTo>
                  <a:pt x="288" y="26"/>
                  <a:pt x="294" y="23"/>
                  <a:pt x="301" y="22"/>
                </a:cubicBezTo>
                <a:cubicBezTo>
                  <a:pt x="301" y="21"/>
                  <a:pt x="301" y="21"/>
                  <a:pt x="301" y="21"/>
                </a:cubicBezTo>
                <a:cubicBezTo>
                  <a:pt x="301" y="21"/>
                  <a:pt x="297" y="22"/>
                  <a:pt x="296" y="22"/>
                </a:cubicBezTo>
                <a:cubicBezTo>
                  <a:pt x="298" y="21"/>
                  <a:pt x="297" y="22"/>
                  <a:pt x="298" y="21"/>
                </a:cubicBezTo>
                <a:cubicBezTo>
                  <a:pt x="301" y="20"/>
                  <a:pt x="301" y="20"/>
                  <a:pt x="301" y="20"/>
                </a:cubicBezTo>
                <a:cubicBezTo>
                  <a:pt x="301" y="20"/>
                  <a:pt x="297" y="21"/>
                  <a:pt x="297" y="21"/>
                </a:cubicBezTo>
                <a:cubicBezTo>
                  <a:pt x="300" y="19"/>
                  <a:pt x="301" y="19"/>
                  <a:pt x="305" y="18"/>
                </a:cubicBezTo>
                <a:cubicBezTo>
                  <a:pt x="305" y="19"/>
                  <a:pt x="307" y="18"/>
                  <a:pt x="306" y="19"/>
                </a:cubicBezTo>
                <a:cubicBezTo>
                  <a:pt x="308" y="18"/>
                  <a:pt x="309" y="17"/>
                  <a:pt x="309" y="18"/>
                </a:cubicBezTo>
                <a:cubicBezTo>
                  <a:pt x="316" y="16"/>
                  <a:pt x="316" y="16"/>
                  <a:pt x="322" y="15"/>
                </a:cubicBezTo>
                <a:cubicBezTo>
                  <a:pt x="325" y="15"/>
                  <a:pt x="325" y="14"/>
                  <a:pt x="327" y="13"/>
                </a:cubicBezTo>
                <a:cubicBezTo>
                  <a:pt x="329" y="12"/>
                  <a:pt x="329" y="13"/>
                  <a:pt x="330" y="13"/>
                </a:cubicBezTo>
                <a:cubicBezTo>
                  <a:pt x="332" y="13"/>
                  <a:pt x="332" y="12"/>
                  <a:pt x="334" y="12"/>
                </a:cubicBezTo>
                <a:cubicBezTo>
                  <a:pt x="336" y="12"/>
                  <a:pt x="338" y="11"/>
                  <a:pt x="338" y="12"/>
                </a:cubicBezTo>
                <a:cubicBezTo>
                  <a:pt x="337" y="12"/>
                  <a:pt x="338" y="12"/>
                  <a:pt x="337" y="12"/>
                </a:cubicBezTo>
                <a:cubicBezTo>
                  <a:pt x="337" y="12"/>
                  <a:pt x="336" y="12"/>
                  <a:pt x="336" y="12"/>
                </a:cubicBezTo>
                <a:cubicBezTo>
                  <a:pt x="336" y="13"/>
                  <a:pt x="340" y="11"/>
                  <a:pt x="341" y="12"/>
                </a:cubicBezTo>
                <a:cubicBezTo>
                  <a:pt x="343" y="12"/>
                  <a:pt x="337" y="12"/>
                  <a:pt x="340" y="11"/>
                </a:cubicBezTo>
                <a:cubicBezTo>
                  <a:pt x="342" y="11"/>
                  <a:pt x="342" y="11"/>
                  <a:pt x="342" y="11"/>
                </a:cubicBezTo>
                <a:cubicBezTo>
                  <a:pt x="344" y="11"/>
                  <a:pt x="344" y="11"/>
                  <a:pt x="345" y="11"/>
                </a:cubicBezTo>
                <a:cubicBezTo>
                  <a:pt x="346" y="10"/>
                  <a:pt x="340" y="11"/>
                  <a:pt x="342" y="10"/>
                </a:cubicBezTo>
                <a:cubicBezTo>
                  <a:pt x="347" y="10"/>
                  <a:pt x="347" y="10"/>
                  <a:pt x="347" y="10"/>
                </a:cubicBezTo>
                <a:cubicBezTo>
                  <a:pt x="347" y="9"/>
                  <a:pt x="347" y="9"/>
                  <a:pt x="345" y="9"/>
                </a:cubicBezTo>
                <a:cubicBezTo>
                  <a:pt x="349" y="8"/>
                  <a:pt x="350" y="10"/>
                  <a:pt x="354" y="10"/>
                </a:cubicBezTo>
                <a:cubicBezTo>
                  <a:pt x="356" y="10"/>
                  <a:pt x="358" y="9"/>
                  <a:pt x="360" y="9"/>
                </a:cubicBezTo>
                <a:cubicBezTo>
                  <a:pt x="361" y="9"/>
                  <a:pt x="359" y="9"/>
                  <a:pt x="361" y="9"/>
                </a:cubicBezTo>
                <a:cubicBezTo>
                  <a:pt x="360" y="9"/>
                  <a:pt x="359" y="9"/>
                  <a:pt x="358" y="9"/>
                </a:cubicBezTo>
                <a:cubicBezTo>
                  <a:pt x="355" y="8"/>
                  <a:pt x="363" y="8"/>
                  <a:pt x="360" y="8"/>
                </a:cubicBezTo>
                <a:cubicBezTo>
                  <a:pt x="361" y="7"/>
                  <a:pt x="362" y="9"/>
                  <a:pt x="364" y="8"/>
                </a:cubicBezTo>
                <a:cubicBezTo>
                  <a:pt x="367" y="8"/>
                  <a:pt x="362" y="8"/>
                  <a:pt x="363" y="7"/>
                </a:cubicBezTo>
                <a:cubicBezTo>
                  <a:pt x="364" y="7"/>
                  <a:pt x="365" y="7"/>
                  <a:pt x="365" y="7"/>
                </a:cubicBezTo>
                <a:cubicBezTo>
                  <a:pt x="366" y="7"/>
                  <a:pt x="367" y="8"/>
                  <a:pt x="367" y="8"/>
                </a:cubicBezTo>
                <a:cubicBezTo>
                  <a:pt x="367" y="9"/>
                  <a:pt x="370" y="8"/>
                  <a:pt x="371" y="9"/>
                </a:cubicBezTo>
                <a:cubicBezTo>
                  <a:pt x="374" y="8"/>
                  <a:pt x="371" y="8"/>
                  <a:pt x="372" y="8"/>
                </a:cubicBezTo>
                <a:cubicBezTo>
                  <a:pt x="372" y="7"/>
                  <a:pt x="371" y="8"/>
                  <a:pt x="371" y="8"/>
                </a:cubicBezTo>
                <a:cubicBezTo>
                  <a:pt x="371" y="7"/>
                  <a:pt x="379" y="9"/>
                  <a:pt x="381" y="7"/>
                </a:cubicBezTo>
                <a:cubicBezTo>
                  <a:pt x="384" y="7"/>
                  <a:pt x="386" y="8"/>
                  <a:pt x="390" y="7"/>
                </a:cubicBezTo>
                <a:cubicBezTo>
                  <a:pt x="390" y="7"/>
                  <a:pt x="389" y="7"/>
                  <a:pt x="390" y="7"/>
                </a:cubicBezTo>
                <a:cubicBezTo>
                  <a:pt x="387" y="6"/>
                  <a:pt x="389" y="6"/>
                  <a:pt x="386" y="5"/>
                </a:cubicBezTo>
                <a:cubicBezTo>
                  <a:pt x="388" y="6"/>
                  <a:pt x="389" y="7"/>
                  <a:pt x="391" y="6"/>
                </a:cubicBezTo>
                <a:cubicBezTo>
                  <a:pt x="392" y="6"/>
                  <a:pt x="392" y="7"/>
                  <a:pt x="394" y="7"/>
                </a:cubicBezTo>
                <a:cubicBezTo>
                  <a:pt x="395" y="7"/>
                  <a:pt x="395" y="6"/>
                  <a:pt x="395" y="6"/>
                </a:cubicBezTo>
                <a:cubicBezTo>
                  <a:pt x="396" y="6"/>
                  <a:pt x="399" y="6"/>
                  <a:pt x="397" y="6"/>
                </a:cubicBezTo>
                <a:cubicBezTo>
                  <a:pt x="401" y="5"/>
                  <a:pt x="402" y="7"/>
                  <a:pt x="401" y="7"/>
                </a:cubicBezTo>
                <a:cubicBezTo>
                  <a:pt x="408" y="7"/>
                  <a:pt x="400" y="5"/>
                  <a:pt x="400" y="4"/>
                </a:cubicBezTo>
                <a:cubicBezTo>
                  <a:pt x="402" y="5"/>
                  <a:pt x="404" y="4"/>
                  <a:pt x="401" y="4"/>
                </a:cubicBezTo>
                <a:cubicBezTo>
                  <a:pt x="406" y="3"/>
                  <a:pt x="402" y="5"/>
                  <a:pt x="407" y="5"/>
                </a:cubicBezTo>
                <a:cubicBezTo>
                  <a:pt x="411" y="4"/>
                  <a:pt x="406" y="3"/>
                  <a:pt x="410" y="3"/>
                </a:cubicBezTo>
                <a:cubicBezTo>
                  <a:pt x="408" y="2"/>
                  <a:pt x="400" y="3"/>
                  <a:pt x="399" y="2"/>
                </a:cubicBezTo>
                <a:cubicBezTo>
                  <a:pt x="400" y="1"/>
                  <a:pt x="404" y="2"/>
                  <a:pt x="404" y="2"/>
                </a:cubicBezTo>
                <a:cubicBezTo>
                  <a:pt x="407" y="2"/>
                  <a:pt x="407" y="1"/>
                  <a:pt x="412" y="2"/>
                </a:cubicBezTo>
                <a:cubicBezTo>
                  <a:pt x="411" y="2"/>
                  <a:pt x="413" y="2"/>
                  <a:pt x="412" y="3"/>
                </a:cubicBezTo>
                <a:cubicBezTo>
                  <a:pt x="415" y="3"/>
                  <a:pt x="415" y="1"/>
                  <a:pt x="419" y="1"/>
                </a:cubicBezTo>
                <a:cubicBezTo>
                  <a:pt x="417" y="2"/>
                  <a:pt x="416" y="2"/>
                  <a:pt x="421" y="2"/>
                </a:cubicBezTo>
                <a:cubicBezTo>
                  <a:pt x="420" y="3"/>
                  <a:pt x="417" y="3"/>
                  <a:pt x="417" y="2"/>
                </a:cubicBezTo>
                <a:cubicBezTo>
                  <a:pt x="416" y="2"/>
                  <a:pt x="416" y="3"/>
                  <a:pt x="415" y="3"/>
                </a:cubicBezTo>
                <a:cubicBezTo>
                  <a:pt x="414" y="3"/>
                  <a:pt x="417" y="3"/>
                  <a:pt x="417" y="4"/>
                </a:cubicBezTo>
                <a:cubicBezTo>
                  <a:pt x="419" y="4"/>
                  <a:pt x="418" y="3"/>
                  <a:pt x="416" y="3"/>
                </a:cubicBezTo>
                <a:cubicBezTo>
                  <a:pt x="417" y="3"/>
                  <a:pt x="421" y="3"/>
                  <a:pt x="421" y="4"/>
                </a:cubicBezTo>
                <a:cubicBezTo>
                  <a:pt x="418" y="4"/>
                  <a:pt x="427" y="5"/>
                  <a:pt x="424" y="5"/>
                </a:cubicBezTo>
                <a:cubicBezTo>
                  <a:pt x="427" y="5"/>
                  <a:pt x="427" y="6"/>
                  <a:pt x="430" y="6"/>
                </a:cubicBezTo>
                <a:cubicBezTo>
                  <a:pt x="426" y="5"/>
                  <a:pt x="427" y="5"/>
                  <a:pt x="425" y="4"/>
                </a:cubicBezTo>
                <a:cubicBezTo>
                  <a:pt x="426" y="4"/>
                  <a:pt x="428" y="4"/>
                  <a:pt x="430" y="4"/>
                </a:cubicBezTo>
                <a:cubicBezTo>
                  <a:pt x="427" y="4"/>
                  <a:pt x="430" y="4"/>
                  <a:pt x="428" y="4"/>
                </a:cubicBezTo>
                <a:cubicBezTo>
                  <a:pt x="429" y="5"/>
                  <a:pt x="432" y="5"/>
                  <a:pt x="433" y="5"/>
                </a:cubicBezTo>
                <a:cubicBezTo>
                  <a:pt x="434" y="5"/>
                  <a:pt x="431" y="5"/>
                  <a:pt x="431" y="4"/>
                </a:cubicBezTo>
                <a:cubicBezTo>
                  <a:pt x="432" y="4"/>
                  <a:pt x="438" y="5"/>
                  <a:pt x="438" y="5"/>
                </a:cubicBezTo>
                <a:cubicBezTo>
                  <a:pt x="442" y="6"/>
                  <a:pt x="445" y="6"/>
                  <a:pt x="453" y="7"/>
                </a:cubicBezTo>
                <a:cubicBezTo>
                  <a:pt x="453" y="7"/>
                  <a:pt x="452" y="7"/>
                  <a:pt x="451" y="7"/>
                </a:cubicBezTo>
                <a:cubicBezTo>
                  <a:pt x="451" y="7"/>
                  <a:pt x="453" y="7"/>
                  <a:pt x="453" y="7"/>
                </a:cubicBezTo>
                <a:cubicBezTo>
                  <a:pt x="452" y="8"/>
                  <a:pt x="450" y="7"/>
                  <a:pt x="447" y="6"/>
                </a:cubicBezTo>
                <a:cubicBezTo>
                  <a:pt x="447" y="7"/>
                  <a:pt x="447" y="7"/>
                  <a:pt x="447" y="7"/>
                </a:cubicBezTo>
                <a:cubicBezTo>
                  <a:pt x="448" y="7"/>
                  <a:pt x="453" y="8"/>
                  <a:pt x="453" y="9"/>
                </a:cubicBezTo>
                <a:cubicBezTo>
                  <a:pt x="454" y="8"/>
                  <a:pt x="456" y="7"/>
                  <a:pt x="453" y="6"/>
                </a:cubicBezTo>
                <a:cubicBezTo>
                  <a:pt x="454" y="6"/>
                  <a:pt x="457" y="7"/>
                  <a:pt x="455" y="6"/>
                </a:cubicBezTo>
                <a:cubicBezTo>
                  <a:pt x="456" y="6"/>
                  <a:pt x="458" y="7"/>
                  <a:pt x="460" y="7"/>
                </a:cubicBezTo>
                <a:cubicBezTo>
                  <a:pt x="460" y="7"/>
                  <a:pt x="459" y="7"/>
                  <a:pt x="458" y="6"/>
                </a:cubicBezTo>
                <a:cubicBezTo>
                  <a:pt x="460" y="6"/>
                  <a:pt x="465" y="7"/>
                  <a:pt x="465" y="6"/>
                </a:cubicBezTo>
                <a:cubicBezTo>
                  <a:pt x="466" y="7"/>
                  <a:pt x="466" y="7"/>
                  <a:pt x="465" y="7"/>
                </a:cubicBezTo>
                <a:cubicBezTo>
                  <a:pt x="466" y="7"/>
                  <a:pt x="469" y="8"/>
                  <a:pt x="468" y="8"/>
                </a:cubicBezTo>
                <a:cubicBezTo>
                  <a:pt x="466" y="8"/>
                  <a:pt x="466" y="8"/>
                  <a:pt x="463" y="7"/>
                </a:cubicBezTo>
                <a:cubicBezTo>
                  <a:pt x="463" y="8"/>
                  <a:pt x="464" y="8"/>
                  <a:pt x="464" y="8"/>
                </a:cubicBezTo>
                <a:cubicBezTo>
                  <a:pt x="468" y="9"/>
                  <a:pt x="467" y="8"/>
                  <a:pt x="470" y="9"/>
                </a:cubicBezTo>
                <a:cubicBezTo>
                  <a:pt x="470" y="8"/>
                  <a:pt x="473" y="8"/>
                  <a:pt x="477" y="9"/>
                </a:cubicBezTo>
                <a:cubicBezTo>
                  <a:pt x="476" y="10"/>
                  <a:pt x="474" y="9"/>
                  <a:pt x="471" y="9"/>
                </a:cubicBezTo>
                <a:cubicBezTo>
                  <a:pt x="472" y="9"/>
                  <a:pt x="472" y="10"/>
                  <a:pt x="472" y="10"/>
                </a:cubicBezTo>
                <a:cubicBezTo>
                  <a:pt x="473" y="10"/>
                  <a:pt x="475" y="10"/>
                  <a:pt x="476" y="10"/>
                </a:cubicBezTo>
                <a:cubicBezTo>
                  <a:pt x="478" y="10"/>
                  <a:pt x="478" y="11"/>
                  <a:pt x="478" y="11"/>
                </a:cubicBezTo>
                <a:cubicBezTo>
                  <a:pt x="479" y="11"/>
                  <a:pt x="481" y="11"/>
                  <a:pt x="483" y="12"/>
                </a:cubicBezTo>
                <a:cubicBezTo>
                  <a:pt x="483" y="11"/>
                  <a:pt x="484" y="11"/>
                  <a:pt x="482" y="11"/>
                </a:cubicBezTo>
                <a:cubicBezTo>
                  <a:pt x="483" y="10"/>
                  <a:pt x="485" y="11"/>
                  <a:pt x="484" y="12"/>
                </a:cubicBezTo>
                <a:cubicBezTo>
                  <a:pt x="485" y="12"/>
                  <a:pt x="486" y="11"/>
                  <a:pt x="487" y="12"/>
                </a:cubicBezTo>
                <a:cubicBezTo>
                  <a:pt x="487" y="12"/>
                  <a:pt x="485" y="10"/>
                  <a:pt x="490" y="11"/>
                </a:cubicBezTo>
                <a:cubicBezTo>
                  <a:pt x="490" y="10"/>
                  <a:pt x="485" y="10"/>
                  <a:pt x="484" y="9"/>
                </a:cubicBezTo>
                <a:cubicBezTo>
                  <a:pt x="482" y="9"/>
                  <a:pt x="481" y="9"/>
                  <a:pt x="482" y="9"/>
                </a:cubicBezTo>
                <a:cubicBezTo>
                  <a:pt x="480" y="9"/>
                  <a:pt x="481" y="9"/>
                  <a:pt x="478" y="8"/>
                </a:cubicBezTo>
                <a:cubicBezTo>
                  <a:pt x="478" y="8"/>
                  <a:pt x="482" y="9"/>
                  <a:pt x="481" y="7"/>
                </a:cubicBezTo>
                <a:cubicBezTo>
                  <a:pt x="484" y="8"/>
                  <a:pt x="482" y="8"/>
                  <a:pt x="482" y="8"/>
                </a:cubicBezTo>
                <a:cubicBezTo>
                  <a:pt x="486" y="9"/>
                  <a:pt x="486" y="9"/>
                  <a:pt x="489" y="9"/>
                </a:cubicBezTo>
                <a:cubicBezTo>
                  <a:pt x="489" y="9"/>
                  <a:pt x="487" y="9"/>
                  <a:pt x="487" y="8"/>
                </a:cubicBezTo>
                <a:cubicBezTo>
                  <a:pt x="491" y="9"/>
                  <a:pt x="493" y="10"/>
                  <a:pt x="496" y="11"/>
                </a:cubicBezTo>
                <a:cubicBezTo>
                  <a:pt x="495" y="11"/>
                  <a:pt x="495" y="10"/>
                  <a:pt x="495" y="11"/>
                </a:cubicBezTo>
                <a:cubicBezTo>
                  <a:pt x="496" y="11"/>
                  <a:pt x="499" y="12"/>
                  <a:pt x="499" y="11"/>
                </a:cubicBezTo>
                <a:cubicBezTo>
                  <a:pt x="500" y="12"/>
                  <a:pt x="500" y="12"/>
                  <a:pt x="501" y="13"/>
                </a:cubicBezTo>
                <a:cubicBezTo>
                  <a:pt x="505" y="13"/>
                  <a:pt x="510" y="15"/>
                  <a:pt x="512" y="16"/>
                </a:cubicBezTo>
                <a:cubicBezTo>
                  <a:pt x="514" y="17"/>
                  <a:pt x="512" y="15"/>
                  <a:pt x="510" y="14"/>
                </a:cubicBezTo>
                <a:cubicBezTo>
                  <a:pt x="510" y="14"/>
                  <a:pt x="516" y="16"/>
                  <a:pt x="514" y="16"/>
                </a:cubicBezTo>
                <a:cubicBezTo>
                  <a:pt x="516" y="17"/>
                  <a:pt x="519" y="18"/>
                  <a:pt x="520" y="18"/>
                </a:cubicBezTo>
                <a:cubicBezTo>
                  <a:pt x="519" y="17"/>
                  <a:pt x="518" y="17"/>
                  <a:pt x="517" y="17"/>
                </a:cubicBezTo>
                <a:cubicBezTo>
                  <a:pt x="520" y="17"/>
                  <a:pt x="527" y="19"/>
                  <a:pt x="532" y="21"/>
                </a:cubicBezTo>
                <a:cubicBezTo>
                  <a:pt x="529" y="19"/>
                  <a:pt x="537" y="22"/>
                  <a:pt x="537" y="22"/>
                </a:cubicBezTo>
                <a:cubicBezTo>
                  <a:pt x="539" y="22"/>
                  <a:pt x="538" y="23"/>
                  <a:pt x="540" y="23"/>
                </a:cubicBezTo>
                <a:cubicBezTo>
                  <a:pt x="539" y="23"/>
                  <a:pt x="538" y="23"/>
                  <a:pt x="536" y="22"/>
                </a:cubicBezTo>
                <a:cubicBezTo>
                  <a:pt x="536" y="23"/>
                  <a:pt x="543" y="25"/>
                  <a:pt x="545" y="25"/>
                </a:cubicBezTo>
                <a:cubicBezTo>
                  <a:pt x="545" y="25"/>
                  <a:pt x="542" y="25"/>
                  <a:pt x="540" y="24"/>
                </a:cubicBezTo>
                <a:cubicBezTo>
                  <a:pt x="543" y="24"/>
                  <a:pt x="547" y="25"/>
                  <a:pt x="551" y="27"/>
                </a:cubicBezTo>
                <a:cubicBezTo>
                  <a:pt x="551" y="27"/>
                  <a:pt x="550" y="27"/>
                  <a:pt x="552" y="28"/>
                </a:cubicBezTo>
                <a:cubicBezTo>
                  <a:pt x="551" y="28"/>
                  <a:pt x="549" y="26"/>
                  <a:pt x="549" y="27"/>
                </a:cubicBezTo>
                <a:cubicBezTo>
                  <a:pt x="550" y="28"/>
                  <a:pt x="552" y="28"/>
                  <a:pt x="552" y="29"/>
                </a:cubicBezTo>
                <a:cubicBezTo>
                  <a:pt x="554" y="30"/>
                  <a:pt x="550" y="28"/>
                  <a:pt x="551" y="29"/>
                </a:cubicBezTo>
                <a:cubicBezTo>
                  <a:pt x="555" y="29"/>
                  <a:pt x="555" y="30"/>
                  <a:pt x="558" y="30"/>
                </a:cubicBezTo>
                <a:cubicBezTo>
                  <a:pt x="562" y="32"/>
                  <a:pt x="569" y="34"/>
                  <a:pt x="569" y="35"/>
                </a:cubicBezTo>
                <a:cubicBezTo>
                  <a:pt x="571" y="36"/>
                  <a:pt x="570" y="35"/>
                  <a:pt x="571" y="35"/>
                </a:cubicBezTo>
                <a:cubicBezTo>
                  <a:pt x="572" y="36"/>
                  <a:pt x="575" y="37"/>
                  <a:pt x="573" y="37"/>
                </a:cubicBezTo>
                <a:cubicBezTo>
                  <a:pt x="575" y="38"/>
                  <a:pt x="575" y="38"/>
                  <a:pt x="577" y="39"/>
                </a:cubicBezTo>
                <a:cubicBezTo>
                  <a:pt x="577" y="39"/>
                  <a:pt x="575" y="39"/>
                  <a:pt x="576" y="39"/>
                </a:cubicBezTo>
                <a:cubicBezTo>
                  <a:pt x="578" y="40"/>
                  <a:pt x="578" y="39"/>
                  <a:pt x="579" y="39"/>
                </a:cubicBezTo>
                <a:cubicBezTo>
                  <a:pt x="579" y="38"/>
                  <a:pt x="576" y="38"/>
                  <a:pt x="576" y="38"/>
                </a:cubicBezTo>
                <a:cubicBezTo>
                  <a:pt x="576" y="37"/>
                  <a:pt x="580" y="39"/>
                  <a:pt x="579" y="39"/>
                </a:cubicBezTo>
                <a:cubicBezTo>
                  <a:pt x="581" y="40"/>
                  <a:pt x="581" y="40"/>
                  <a:pt x="583" y="40"/>
                </a:cubicBezTo>
                <a:cubicBezTo>
                  <a:pt x="586" y="42"/>
                  <a:pt x="586" y="42"/>
                  <a:pt x="589" y="44"/>
                </a:cubicBezTo>
                <a:cubicBezTo>
                  <a:pt x="587" y="43"/>
                  <a:pt x="587" y="42"/>
                  <a:pt x="586" y="42"/>
                </a:cubicBezTo>
                <a:cubicBezTo>
                  <a:pt x="585" y="40"/>
                  <a:pt x="593" y="44"/>
                  <a:pt x="594" y="45"/>
                </a:cubicBezTo>
                <a:cubicBezTo>
                  <a:pt x="594" y="45"/>
                  <a:pt x="591" y="43"/>
                  <a:pt x="590" y="43"/>
                </a:cubicBezTo>
                <a:cubicBezTo>
                  <a:pt x="592" y="45"/>
                  <a:pt x="596" y="46"/>
                  <a:pt x="598" y="48"/>
                </a:cubicBezTo>
                <a:cubicBezTo>
                  <a:pt x="600" y="49"/>
                  <a:pt x="597" y="46"/>
                  <a:pt x="599" y="47"/>
                </a:cubicBezTo>
                <a:cubicBezTo>
                  <a:pt x="600" y="48"/>
                  <a:pt x="601" y="49"/>
                  <a:pt x="603" y="50"/>
                </a:cubicBezTo>
                <a:cubicBezTo>
                  <a:pt x="603" y="50"/>
                  <a:pt x="606" y="52"/>
                  <a:pt x="606" y="51"/>
                </a:cubicBezTo>
                <a:cubicBezTo>
                  <a:pt x="612" y="54"/>
                  <a:pt x="615" y="56"/>
                  <a:pt x="620" y="59"/>
                </a:cubicBezTo>
                <a:cubicBezTo>
                  <a:pt x="619" y="58"/>
                  <a:pt x="619" y="59"/>
                  <a:pt x="619" y="59"/>
                </a:cubicBezTo>
                <a:cubicBezTo>
                  <a:pt x="624" y="60"/>
                  <a:pt x="634" y="67"/>
                  <a:pt x="640" y="71"/>
                </a:cubicBezTo>
                <a:cubicBezTo>
                  <a:pt x="642" y="72"/>
                  <a:pt x="641" y="71"/>
                  <a:pt x="643" y="73"/>
                </a:cubicBezTo>
                <a:cubicBezTo>
                  <a:pt x="643" y="73"/>
                  <a:pt x="643" y="73"/>
                  <a:pt x="644" y="73"/>
                </a:cubicBezTo>
                <a:cubicBezTo>
                  <a:pt x="644" y="73"/>
                  <a:pt x="643" y="72"/>
                  <a:pt x="642" y="72"/>
                </a:cubicBezTo>
                <a:cubicBezTo>
                  <a:pt x="645" y="73"/>
                  <a:pt x="651" y="78"/>
                  <a:pt x="653" y="78"/>
                </a:cubicBezTo>
                <a:cubicBezTo>
                  <a:pt x="655" y="80"/>
                  <a:pt x="658" y="83"/>
                  <a:pt x="661" y="84"/>
                </a:cubicBezTo>
                <a:cubicBezTo>
                  <a:pt x="665" y="87"/>
                  <a:pt x="675" y="94"/>
                  <a:pt x="680" y="98"/>
                </a:cubicBezTo>
                <a:cubicBezTo>
                  <a:pt x="680" y="98"/>
                  <a:pt x="679" y="97"/>
                  <a:pt x="679" y="98"/>
                </a:cubicBezTo>
                <a:cubicBezTo>
                  <a:pt x="681" y="99"/>
                  <a:pt x="682" y="100"/>
                  <a:pt x="684" y="102"/>
                </a:cubicBezTo>
                <a:cubicBezTo>
                  <a:pt x="685" y="102"/>
                  <a:pt x="683" y="101"/>
                  <a:pt x="684" y="101"/>
                </a:cubicBezTo>
                <a:cubicBezTo>
                  <a:pt x="688" y="104"/>
                  <a:pt x="693" y="109"/>
                  <a:pt x="699" y="114"/>
                </a:cubicBezTo>
                <a:cubicBezTo>
                  <a:pt x="698" y="114"/>
                  <a:pt x="698" y="114"/>
                  <a:pt x="699" y="115"/>
                </a:cubicBezTo>
                <a:cubicBezTo>
                  <a:pt x="701" y="117"/>
                  <a:pt x="702" y="118"/>
                  <a:pt x="703" y="118"/>
                </a:cubicBezTo>
                <a:cubicBezTo>
                  <a:pt x="705" y="120"/>
                  <a:pt x="704" y="119"/>
                  <a:pt x="705" y="120"/>
                </a:cubicBezTo>
                <a:cubicBezTo>
                  <a:pt x="707" y="122"/>
                  <a:pt x="704" y="119"/>
                  <a:pt x="705" y="119"/>
                </a:cubicBezTo>
                <a:cubicBezTo>
                  <a:pt x="707" y="121"/>
                  <a:pt x="707" y="121"/>
                  <a:pt x="709" y="123"/>
                </a:cubicBezTo>
                <a:cubicBezTo>
                  <a:pt x="705" y="121"/>
                  <a:pt x="715" y="129"/>
                  <a:pt x="718" y="132"/>
                </a:cubicBezTo>
                <a:cubicBezTo>
                  <a:pt x="716" y="131"/>
                  <a:pt x="717" y="131"/>
                  <a:pt x="716" y="129"/>
                </a:cubicBezTo>
                <a:cubicBezTo>
                  <a:pt x="716" y="129"/>
                  <a:pt x="717" y="130"/>
                  <a:pt x="717" y="130"/>
                </a:cubicBezTo>
                <a:cubicBezTo>
                  <a:pt x="722" y="135"/>
                  <a:pt x="722" y="134"/>
                  <a:pt x="723" y="137"/>
                </a:cubicBezTo>
                <a:cubicBezTo>
                  <a:pt x="724" y="138"/>
                  <a:pt x="723" y="136"/>
                  <a:pt x="724" y="136"/>
                </a:cubicBezTo>
                <a:cubicBezTo>
                  <a:pt x="727" y="139"/>
                  <a:pt x="727" y="140"/>
                  <a:pt x="728" y="141"/>
                </a:cubicBezTo>
                <a:cubicBezTo>
                  <a:pt x="729" y="142"/>
                  <a:pt x="732" y="144"/>
                  <a:pt x="732" y="145"/>
                </a:cubicBezTo>
                <a:cubicBezTo>
                  <a:pt x="732" y="146"/>
                  <a:pt x="735" y="148"/>
                  <a:pt x="734" y="148"/>
                </a:cubicBezTo>
                <a:cubicBezTo>
                  <a:pt x="736" y="149"/>
                  <a:pt x="736" y="149"/>
                  <a:pt x="737" y="150"/>
                </a:cubicBezTo>
                <a:cubicBezTo>
                  <a:pt x="738" y="150"/>
                  <a:pt x="735" y="148"/>
                  <a:pt x="734" y="147"/>
                </a:cubicBezTo>
                <a:cubicBezTo>
                  <a:pt x="736" y="147"/>
                  <a:pt x="734" y="144"/>
                  <a:pt x="736" y="144"/>
                </a:cubicBezTo>
                <a:cubicBezTo>
                  <a:pt x="739" y="150"/>
                  <a:pt x="741" y="155"/>
                  <a:pt x="745" y="161"/>
                </a:cubicBezTo>
                <a:cubicBezTo>
                  <a:pt x="747" y="163"/>
                  <a:pt x="742" y="157"/>
                  <a:pt x="747" y="162"/>
                </a:cubicBezTo>
                <a:cubicBezTo>
                  <a:pt x="747" y="161"/>
                  <a:pt x="745" y="159"/>
                  <a:pt x="746" y="160"/>
                </a:cubicBezTo>
                <a:cubicBezTo>
                  <a:pt x="744" y="157"/>
                  <a:pt x="744" y="158"/>
                  <a:pt x="743" y="156"/>
                </a:cubicBezTo>
                <a:cubicBezTo>
                  <a:pt x="743" y="156"/>
                  <a:pt x="745" y="158"/>
                  <a:pt x="746" y="159"/>
                </a:cubicBezTo>
                <a:cubicBezTo>
                  <a:pt x="746" y="159"/>
                  <a:pt x="745" y="156"/>
                  <a:pt x="747" y="158"/>
                </a:cubicBezTo>
                <a:cubicBezTo>
                  <a:pt x="746" y="156"/>
                  <a:pt x="744" y="153"/>
                  <a:pt x="745" y="154"/>
                </a:cubicBezTo>
                <a:cubicBezTo>
                  <a:pt x="747" y="156"/>
                  <a:pt x="748" y="158"/>
                  <a:pt x="749" y="159"/>
                </a:cubicBezTo>
                <a:cubicBezTo>
                  <a:pt x="749" y="160"/>
                  <a:pt x="752" y="165"/>
                  <a:pt x="750" y="164"/>
                </a:cubicBezTo>
                <a:cubicBezTo>
                  <a:pt x="752" y="166"/>
                  <a:pt x="751" y="167"/>
                  <a:pt x="751" y="167"/>
                </a:cubicBezTo>
                <a:cubicBezTo>
                  <a:pt x="753" y="170"/>
                  <a:pt x="756" y="173"/>
                  <a:pt x="757" y="174"/>
                </a:cubicBezTo>
                <a:cubicBezTo>
                  <a:pt x="757" y="173"/>
                  <a:pt x="755" y="172"/>
                  <a:pt x="754" y="170"/>
                </a:cubicBezTo>
                <a:cubicBezTo>
                  <a:pt x="754" y="168"/>
                  <a:pt x="759" y="172"/>
                  <a:pt x="756" y="168"/>
                </a:cubicBezTo>
                <a:cubicBezTo>
                  <a:pt x="757" y="169"/>
                  <a:pt x="757" y="170"/>
                  <a:pt x="759" y="173"/>
                </a:cubicBezTo>
                <a:cubicBezTo>
                  <a:pt x="759" y="174"/>
                  <a:pt x="757" y="173"/>
                  <a:pt x="760" y="177"/>
                </a:cubicBezTo>
                <a:cubicBezTo>
                  <a:pt x="759" y="176"/>
                  <a:pt x="759" y="175"/>
                  <a:pt x="758" y="175"/>
                </a:cubicBezTo>
                <a:cubicBezTo>
                  <a:pt x="760" y="177"/>
                  <a:pt x="760" y="179"/>
                  <a:pt x="762" y="181"/>
                </a:cubicBezTo>
                <a:cubicBezTo>
                  <a:pt x="762" y="182"/>
                  <a:pt x="762" y="181"/>
                  <a:pt x="764" y="182"/>
                </a:cubicBezTo>
                <a:cubicBezTo>
                  <a:pt x="765" y="184"/>
                  <a:pt x="766" y="187"/>
                  <a:pt x="767" y="186"/>
                </a:cubicBezTo>
                <a:cubicBezTo>
                  <a:pt x="768" y="186"/>
                  <a:pt x="765" y="183"/>
                  <a:pt x="764" y="182"/>
                </a:cubicBezTo>
                <a:cubicBezTo>
                  <a:pt x="762" y="178"/>
                  <a:pt x="767" y="183"/>
                  <a:pt x="764" y="178"/>
                </a:cubicBezTo>
                <a:cubicBezTo>
                  <a:pt x="766" y="180"/>
                  <a:pt x="766" y="181"/>
                  <a:pt x="766" y="179"/>
                </a:cubicBezTo>
                <a:cubicBezTo>
                  <a:pt x="767" y="180"/>
                  <a:pt x="768" y="181"/>
                  <a:pt x="768" y="181"/>
                </a:cubicBezTo>
                <a:cubicBezTo>
                  <a:pt x="770" y="185"/>
                  <a:pt x="768" y="190"/>
                  <a:pt x="774" y="194"/>
                </a:cubicBezTo>
                <a:cubicBezTo>
                  <a:pt x="773" y="192"/>
                  <a:pt x="774" y="192"/>
                  <a:pt x="776" y="194"/>
                </a:cubicBezTo>
                <a:cubicBezTo>
                  <a:pt x="775" y="192"/>
                  <a:pt x="774" y="188"/>
                  <a:pt x="776" y="190"/>
                </a:cubicBezTo>
                <a:cubicBezTo>
                  <a:pt x="782" y="200"/>
                  <a:pt x="774" y="198"/>
                  <a:pt x="781" y="209"/>
                </a:cubicBezTo>
                <a:cubicBezTo>
                  <a:pt x="782" y="211"/>
                  <a:pt x="782" y="210"/>
                  <a:pt x="784" y="211"/>
                </a:cubicBezTo>
                <a:cubicBezTo>
                  <a:pt x="782" y="207"/>
                  <a:pt x="785" y="207"/>
                  <a:pt x="785" y="203"/>
                </a:cubicBezTo>
                <a:cubicBezTo>
                  <a:pt x="789" y="210"/>
                  <a:pt x="784" y="206"/>
                  <a:pt x="788" y="212"/>
                </a:cubicBezTo>
                <a:cubicBezTo>
                  <a:pt x="786" y="212"/>
                  <a:pt x="788" y="216"/>
                  <a:pt x="786" y="217"/>
                </a:cubicBezTo>
                <a:cubicBezTo>
                  <a:pt x="787" y="218"/>
                  <a:pt x="788" y="218"/>
                  <a:pt x="789" y="220"/>
                </a:cubicBezTo>
                <a:cubicBezTo>
                  <a:pt x="788" y="220"/>
                  <a:pt x="787" y="218"/>
                  <a:pt x="787" y="219"/>
                </a:cubicBezTo>
                <a:cubicBezTo>
                  <a:pt x="788" y="221"/>
                  <a:pt x="789" y="223"/>
                  <a:pt x="791" y="226"/>
                </a:cubicBezTo>
                <a:cubicBezTo>
                  <a:pt x="793" y="227"/>
                  <a:pt x="790" y="222"/>
                  <a:pt x="793" y="224"/>
                </a:cubicBezTo>
                <a:cubicBezTo>
                  <a:pt x="792" y="220"/>
                  <a:pt x="793" y="220"/>
                  <a:pt x="795" y="221"/>
                </a:cubicBezTo>
                <a:cubicBezTo>
                  <a:pt x="798" y="227"/>
                  <a:pt x="796" y="231"/>
                  <a:pt x="795" y="230"/>
                </a:cubicBezTo>
                <a:cubicBezTo>
                  <a:pt x="795" y="231"/>
                  <a:pt x="796" y="233"/>
                  <a:pt x="796" y="234"/>
                </a:cubicBezTo>
                <a:cubicBezTo>
                  <a:pt x="793" y="231"/>
                  <a:pt x="796" y="239"/>
                  <a:pt x="792" y="235"/>
                </a:cubicBezTo>
                <a:cubicBezTo>
                  <a:pt x="794" y="238"/>
                  <a:pt x="793" y="237"/>
                  <a:pt x="792" y="236"/>
                </a:cubicBezTo>
                <a:cubicBezTo>
                  <a:pt x="794" y="240"/>
                  <a:pt x="794" y="243"/>
                  <a:pt x="797" y="248"/>
                </a:cubicBezTo>
                <a:cubicBezTo>
                  <a:pt x="797" y="246"/>
                  <a:pt x="797" y="245"/>
                  <a:pt x="799" y="248"/>
                </a:cubicBezTo>
                <a:cubicBezTo>
                  <a:pt x="799" y="247"/>
                  <a:pt x="798" y="246"/>
                  <a:pt x="798" y="245"/>
                </a:cubicBezTo>
                <a:cubicBezTo>
                  <a:pt x="798" y="244"/>
                  <a:pt x="799" y="247"/>
                  <a:pt x="800" y="247"/>
                </a:cubicBezTo>
                <a:cubicBezTo>
                  <a:pt x="800" y="246"/>
                  <a:pt x="799" y="246"/>
                  <a:pt x="798" y="244"/>
                </a:cubicBezTo>
                <a:cubicBezTo>
                  <a:pt x="799" y="244"/>
                  <a:pt x="800" y="246"/>
                  <a:pt x="800" y="246"/>
                </a:cubicBezTo>
                <a:cubicBezTo>
                  <a:pt x="802" y="250"/>
                  <a:pt x="800" y="249"/>
                  <a:pt x="801" y="252"/>
                </a:cubicBezTo>
                <a:cubicBezTo>
                  <a:pt x="799" y="250"/>
                  <a:pt x="800" y="252"/>
                  <a:pt x="799" y="251"/>
                </a:cubicBezTo>
                <a:cubicBezTo>
                  <a:pt x="800" y="252"/>
                  <a:pt x="801" y="254"/>
                  <a:pt x="802" y="256"/>
                </a:cubicBezTo>
                <a:cubicBezTo>
                  <a:pt x="800" y="254"/>
                  <a:pt x="800" y="256"/>
                  <a:pt x="799" y="255"/>
                </a:cubicBezTo>
                <a:cubicBezTo>
                  <a:pt x="799" y="256"/>
                  <a:pt x="800" y="257"/>
                  <a:pt x="800" y="258"/>
                </a:cubicBezTo>
                <a:cubicBezTo>
                  <a:pt x="798" y="257"/>
                  <a:pt x="797" y="261"/>
                  <a:pt x="794" y="257"/>
                </a:cubicBezTo>
                <a:cubicBezTo>
                  <a:pt x="794" y="258"/>
                  <a:pt x="795" y="260"/>
                  <a:pt x="794" y="260"/>
                </a:cubicBezTo>
                <a:cubicBezTo>
                  <a:pt x="792" y="255"/>
                  <a:pt x="791" y="256"/>
                  <a:pt x="790" y="256"/>
                </a:cubicBezTo>
                <a:cubicBezTo>
                  <a:pt x="792" y="259"/>
                  <a:pt x="794" y="261"/>
                  <a:pt x="795" y="265"/>
                </a:cubicBezTo>
                <a:cubicBezTo>
                  <a:pt x="793" y="262"/>
                  <a:pt x="795" y="266"/>
                  <a:pt x="793" y="262"/>
                </a:cubicBezTo>
                <a:cubicBezTo>
                  <a:pt x="792" y="267"/>
                  <a:pt x="790" y="268"/>
                  <a:pt x="787" y="266"/>
                </a:cubicBezTo>
                <a:cubicBezTo>
                  <a:pt x="786" y="263"/>
                  <a:pt x="784" y="260"/>
                  <a:pt x="784" y="259"/>
                </a:cubicBezTo>
                <a:cubicBezTo>
                  <a:pt x="784" y="258"/>
                  <a:pt x="783" y="258"/>
                  <a:pt x="783" y="257"/>
                </a:cubicBezTo>
                <a:cubicBezTo>
                  <a:pt x="783" y="257"/>
                  <a:pt x="783" y="258"/>
                  <a:pt x="784" y="259"/>
                </a:cubicBezTo>
                <a:cubicBezTo>
                  <a:pt x="783" y="258"/>
                  <a:pt x="782" y="256"/>
                  <a:pt x="782" y="255"/>
                </a:cubicBezTo>
                <a:close/>
                <a:moveTo>
                  <a:pt x="340" y="50"/>
                </a:moveTo>
                <a:cubicBezTo>
                  <a:pt x="338" y="51"/>
                  <a:pt x="336" y="51"/>
                  <a:pt x="336" y="51"/>
                </a:cubicBezTo>
                <a:cubicBezTo>
                  <a:pt x="338" y="51"/>
                  <a:pt x="340" y="51"/>
                  <a:pt x="340" y="50"/>
                </a:cubicBezTo>
                <a:close/>
                <a:moveTo>
                  <a:pt x="236" y="74"/>
                </a:moveTo>
                <a:cubicBezTo>
                  <a:pt x="236" y="74"/>
                  <a:pt x="235" y="75"/>
                  <a:pt x="235" y="74"/>
                </a:cubicBezTo>
                <a:cubicBezTo>
                  <a:pt x="234" y="75"/>
                  <a:pt x="233" y="75"/>
                  <a:pt x="233" y="76"/>
                </a:cubicBezTo>
                <a:cubicBezTo>
                  <a:pt x="236" y="75"/>
                  <a:pt x="230" y="77"/>
                  <a:pt x="232" y="77"/>
                </a:cubicBezTo>
                <a:cubicBezTo>
                  <a:pt x="234" y="76"/>
                  <a:pt x="235" y="75"/>
                  <a:pt x="236" y="74"/>
                </a:cubicBezTo>
                <a:close/>
                <a:moveTo>
                  <a:pt x="231" y="76"/>
                </a:moveTo>
                <a:cubicBezTo>
                  <a:pt x="232" y="75"/>
                  <a:pt x="233" y="76"/>
                  <a:pt x="234" y="74"/>
                </a:cubicBezTo>
                <a:cubicBezTo>
                  <a:pt x="234" y="75"/>
                  <a:pt x="236" y="72"/>
                  <a:pt x="237" y="71"/>
                </a:cubicBezTo>
                <a:cubicBezTo>
                  <a:pt x="233" y="73"/>
                  <a:pt x="233" y="74"/>
                  <a:pt x="231" y="76"/>
                </a:cubicBezTo>
                <a:close/>
                <a:moveTo>
                  <a:pt x="162" y="116"/>
                </a:moveTo>
                <a:cubicBezTo>
                  <a:pt x="164" y="115"/>
                  <a:pt x="164" y="115"/>
                  <a:pt x="164" y="115"/>
                </a:cubicBezTo>
                <a:cubicBezTo>
                  <a:pt x="162" y="115"/>
                  <a:pt x="165" y="114"/>
                  <a:pt x="167" y="112"/>
                </a:cubicBezTo>
                <a:cubicBezTo>
                  <a:pt x="165" y="113"/>
                  <a:pt x="164" y="114"/>
                  <a:pt x="164" y="114"/>
                </a:cubicBezTo>
                <a:cubicBezTo>
                  <a:pt x="167" y="111"/>
                  <a:pt x="164" y="113"/>
                  <a:pt x="165" y="111"/>
                </a:cubicBezTo>
                <a:cubicBezTo>
                  <a:pt x="164" y="112"/>
                  <a:pt x="162" y="113"/>
                  <a:pt x="162" y="114"/>
                </a:cubicBezTo>
                <a:cubicBezTo>
                  <a:pt x="168" y="110"/>
                  <a:pt x="160" y="115"/>
                  <a:pt x="162" y="114"/>
                </a:cubicBezTo>
                <a:cubicBezTo>
                  <a:pt x="166" y="112"/>
                  <a:pt x="161" y="116"/>
                  <a:pt x="162" y="116"/>
                </a:cubicBezTo>
                <a:close/>
                <a:moveTo>
                  <a:pt x="132" y="113"/>
                </a:moveTo>
                <a:cubicBezTo>
                  <a:pt x="134" y="112"/>
                  <a:pt x="135" y="111"/>
                  <a:pt x="134" y="111"/>
                </a:cubicBezTo>
                <a:cubicBezTo>
                  <a:pt x="132" y="113"/>
                  <a:pt x="132" y="113"/>
                  <a:pt x="132" y="113"/>
                </a:cubicBezTo>
                <a:close/>
                <a:moveTo>
                  <a:pt x="788" y="254"/>
                </a:moveTo>
                <a:cubicBezTo>
                  <a:pt x="788" y="256"/>
                  <a:pt x="790" y="259"/>
                  <a:pt x="791" y="260"/>
                </a:cubicBezTo>
                <a:cubicBezTo>
                  <a:pt x="790" y="258"/>
                  <a:pt x="789" y="255"/>
                  <a:pt x="788" y="254"/>
                </a:cubicBezTo>
                <a:close/>
                <a:moveTo>
                  <a:pt x="792" y="242"/>
                </a:moveTo>
                <a:cubicBezTo>
                  <a:pt x="793" y="245"/>
                  <a:pt x="794" y="247"/>
                  <a:pt x="796" y="250"/>
                </a:cubicBezTo>
                <a:cubicBezTo>
                  <a:pt x="797" y="249"/>
                  <a:pt x="792" y="240"/>
                  <a:pt x="790" y="237"/>
                </a:cubicBezTo>
                <a:cubicBezTo>
                  <a:pt x="790" y="239"/>
                  <a:pt x="794" y="244"/>
                  <a:pt x="795" y="246"/>
                </a:cubicBezTo>
                <a:cubicBezTo>
                  <a:pt x="794" y="246"/>
                  <a:pt x="793" y="243"/>
                  <a:pt x="792" y="242"/>
                </a:cubicBezTo>
                <a:close/>
                <a:moveTo>
                  <a:pt x="787" y="245"/>
                </a:moveTo>
                <a:cubicBezTo>
                  <a:pt x="787" y="245"/>
                  <a:pt x="787" y="247"/>
                  <a:pt x="786" y="246"/>
                </a:cubicBezTo>
                <a:cubicBezTo>
                  <a:pt x="788" y="248"/>
                  <a:pt x="789" y="252"/>
                  <a:pt x="790" y="253"/>
                </a:cubicBezTo>
                <a:cubicBezTo>
                  <a:pt x="789" y="250"/>
                  <a:pt x="788" y="247"/>
                  <a:pt x="787" y="245"/>
                </a:cubicBezTo>
                <a:close/>
                <a:moveTo>
                  <a:pt x="779" y="256"/>
                </a:moveTo>
                <a:cubicBezTo>
                  <a:pt x="779" y="256"/>
                  <a:pt x="776" y="252"/>
                  <a:pt x="777" y="255"/>
                </a:cubicBezTo>
                <a:cubicBezTo>
                  <a:pt x="778" y="255"/>
                  <a:pt x="778" y="255"/>
                  <a:pt x="779" y="257"/>
                </a:cubicBezTo>
                <a:cubicBezTo>
                  <a:pt x="779" y="258"/>
                  <a:pt x="779" y="258"/>
                  <a:pt x="779" y="258"/>
                </a:cubicBezTo>
                <a:cubicBezTo>
                  <a:pt x="780" y="258"/>
                  <a:pt x="780" y="258"/>
                  <a:pt x="779" y="256"/>
                </a:cubicBezTo>
                <a:close/>
                <a:moveTo>
                  <a:pt x="785" y="244"/>
                </a:moveTo>
                <a:cubicBezTo>
                  <a:pt x="787" y="249"/>
                  <a:pt x="783" y="241"/>
                  <a:pt x="784" y="244"/>
                </a:cubicBezTo>
                <a:cubicBezTo>
                  <a:pt x="786" y="246"/>
                  <a:pt x="784" y="246"/>
                  <a:pt x="785" y="247"/>
                </a:cubicBezTo>
                <a:cubicBezTo>
                  <a:pt x="785" y="246"/>
                  <a:pt x="787" y="249"/>
                  <a:pt x="787" y="249"/>
                </a:cubicBezTo>
                <a:cubicBezTo>
                  <a:pt x="786" y="247"/>
                  <a:pt x="786" y="245"/>
                  <a:pt x="785" y="244"/>
                </a:cubicBezTo>
                <a:close/>
                <a:moveTo>
                  <a:pt x="789" y="230"/>
                </a:moveTo>
                <a:cubicBezTo>
                  <a:pt x="790" y="231"/>
                  <a:pt x="791" y="232"/>
                  <a:pt x="792" y="233"/>
                </a:cubicBezTo>
                <a:cubicBezTo>
                  <a:pt x="790" y="230"/>
                  <a:pt x="789" y="228"/>
                  <a:pt x="790" y="229"/>
                </a:cubicBezTo>
                <a:cubicBezTo>
                  <a:pt x="788" y="225"/>
                  <a:pt x="789" y="224"/>
                  <a:pt x="787" y="222"/>
                </a:cubicBezTo>
                <a:cubicBezTo>
                  <a:pt x="787" y="222"/>
                  <a:pt x="787" y="224"/>
                  <a:pt x="786" y="224"/>
                </a:cubicBezTo>
                <a:cubicBezTo>
                  <a:pt x="788" y="225"/>
                  <a:pt x="788" y="226"/>
                  <a:pt x="789" y="227"/>
                </a:cubicBezTo>
                <a:cubicBezTo>
                  <a:pt x="789" y="228"/>
                  <a:pt x="789" y="229"/>
                  <a:pt x="789" y="229"/>
                </a:cubicBezTo>
                <a:cubicBezTo>
                  <a:pt x="788" y="226"/>
                  <a:pt x="787" y="226"/>
                  <a:pt x="785" y="224"/>
                </a:cubicBezTo>
                <a:cubicBezTo>
                  <a:pt x="787" y="227"/>
                  <a:pt x="786" y="227"/>
                  <a:pt x="785" y="226"/>
                </a:cubicBezTo>
                <a:cubicBezTo>
                  <a:pt x="787" y="230"/>
                  <a:pt x="786" y="228"/>
                  <a:pt x="787" y="231"/>
                </a:cubicBezTo>
                <a:cubicBezTo>
                  <a:pt x="788" y="231"/>
                  <a:pt x="789" y="234"/>
                  <a:pt x="790" y="235"/>
                </a:cubicBezTo>
                <a:cubicBezTo>
                  <a:pt x="790" y="235"/>
                  <a:pt x="792" y="237"/>
                  <a:pt x="791" y="235"/>
                </a:cubicBezTo>
                <a:cubicBezTo>
                  <a:pt x="790" y="235"/>
                  <a:pt x="790" y="233"/>
                  <a:pt x="789" y="232"/>
                </a:cubicBezTo>
                <a:cubicBezTo>
                  <a:pt x="789" y="232"/>
                  <a:pt x="790" y="235"/>
                  <a:pt x="789" y="233"/>
                </a:cubicBezTo>
                <a:cubicBezTo>
                  <a:pt x="789" y="233"/>
                  <a:pt x="787" y="230"/>
                  <a:pt x="788" y="230"/>
                </a:cubicBezTo>
                <a:cubicBezTo>
                  <a:pt x="789" y="232"/>
                  <a:pt x="790" y="234"/>
                  <a:pt x="792" y="235"/>
                </a:cubicBezTo>
                <a:cubicBezTo>
                  <a:pt x="791" y="234"/>
                  <a:pt x="789" y="231"/>
                  <a:pt x="789" y="230"/>
                </a:cubicBezTo>
                <a:close/>
                <a:moveTo>
                  <a:pt x="788" y="235"/>
                </a:moveTo>
                <a:cubicBezTo>
                  <a:pt x="788" y="233"/>
                  <a:pt x="786" y="229"/>
                  <a:pt x="785" y="229"/>
                </a:cubicBezTo>
                <a:cubicBezTo>
                  <a:pt x="787" y="231"/>
                  <a:pt x="787" y="234"/>
                  <a:pt x="788" y="235"/>
                </a:cubicBezTo>
                <a:close/>
                <a:moveTo>
                  <a:pt x="756" y="236"/>
                </a:moveTo>
                <a:cubicBezTo>
                  <a:pt x="755" y="236"/>
                  <a:pt x="757" y="239"/>
                  <a:pt x="758" y="240"/>
                </a:cubicBezTo>
                <a:cubicBezTo>
                  <a:pt x="760" y="241"/>
                  <a:pt x="759" y="242"/>
                  <a:pt x="760" y="244"/>
                </a:cubicBezTo>
                <a:cubicBezTo>
                  <a:pt x="760" y="243"/>
                  <a:pt x="762" y="245"/>
                  <a:pt x="761" y="242"/>
                </a:cubicBezTo>
                <a:cubicBezTo>
                  <a:pt x="759" y="241"/>
                  <a:pt x="759" y="241"/>
                  <a:pt x="756" y="236"/>
                </a:cubicBezTo>
                <a:close/>
                <a:moveTo>
                  <a:pt x="780" y="220"/>
                </a:moveTo>
                <a:cubicBezTo>
                  <a:pt x="781" y="222"/>
                  <a:pt x="781" y="223"/>
                  <a:pt x="782" y="225"/>
                </a:cubicBezTo>
                <a:cubicBezTo>
                  <a:pt x="783" y="226"/>
                  <a:pt x="784" y="227"/>
                  <a:pt x="785" y="228"/>
                </a:cubicBezTo>
                <a:cubicBezTo>
                  <a:pt x="783" y="225"/>
                  <a:pt x="782" y="222"/>
                  <a:pt x="780" y="220"/>
                </a:cubicBezTo>
                <a:close/>
                <a:moveTo>
                  <a:pt x="787" y="219"/>
                </a:moveTo>
                <a:cubicBezTo>
                  <a:pt x="786" y="219"/>
                  <a:pt x="786" y="220"/>
                  <a:pt x="787" y="221"/>
                </a:cubicBezTo>
                <a:cubicBezTo>
                  <a:pt x="787" y="221"/>
                  <a:pt x="789" y="225"/>
                  <a:pt x="789" y="223"/>
                </a:cubicBezTo>
                <a:cubicBezTo>
                  <a:pt x="787" y="221"/>
                  <a:pt x="787" y="220"/>
                  <a:pt x="787" y="219"/>
                </a:cubicBezTo>
                <a:close/>
                <a:moveTo>
                  <a:pt x="781" y="226"/>
                </a:moveTo>
                <a:cubicBezTo>
                  <a:pt x="781" y="227"/>
                  <a:pt x="780" y="223"/>
                  <a:pt x="779" y="224"/>
                </a:cubicBezTo>
                <a:cubicBezTo>
                  <a:pt x="780" y="224"/>
                  <a:pt x="780" y="225"/>
                  <a:pt x="779" y="225"/>
                </a:cubicBezTo>
                <a:cubicBezTo>
                  <a:pt x="781" y="228"/>
                  <a:pt x="783" y="228"/>
                  <a:pt x="781" y="226"/>
                </a:cubicBezTo>
                <a:close/>
                <a:moveTo>
                  <a:pt x="760" y="233"/>
                </a:moveTo>
                <a:cubicBezTo>
                  <a:pt x="761" y="237"/>
                  <a:pt x="756" y="230"/>
                  <a:pt x="756" y="233"/>
                </a:cubicBezTo>
                <a:cubicBezTo>
                  <a:pt x="758" y="234"/>
                  <a:pt x="760" y="235"/>
                  <a:pt x="762" y="237"/>
                </a:cubicBezTo>
                <a:cubicBezTo>
                  <a:pt x="761" y="235"/>
                  <a:pt x="761" y="233"/>
                  <a:pt x="760" y="233"/>
                </a:cubicBezTo>
                <a:close/>
                <a:moveTo>
                  <a:pt x="754" y="232"/>
                </a:moveTo>
                <a:cubicBezTo>
                  <a:pt x="755" y="231"/>
                  <a:pt x="756" y="235"/>
                  <a:pt x="757" y="236"/>
                </a:cubicBezTo>
                <a:cubicBezTo>
                  <a:pt x="757" y="234"/>
                  <a:pt x="753" y="229"/>
                  <a:pt x="754" y="232"/>
                </a:cubicBezTo>
                <a:close/>
                <a:moveTo>
                  <a:pt x="747" y="236"/>
                </a:moveTo>
                <a:cubicBezTo>
                  <a:pt x="746" y="236"/>
                  <a:pt x="748" y="238"/>
                  <a:pt x="748" y="239"/>
                </a:cubicBezTo>
                <a:cubicBezTo>
                  <a:pt x="749" y="239"/>
                  <a:pt x="749" y="240"/>
                  <a:pt x="749" y="239"/>
                </a:cubicBezTo>
                <a:cubicBezTo>
                  <a:pt x="748" y="239"/>
                  <a:pt x="748" y="237"/>
                  <a:pt x="747" y="236"/>
                </a:cubicBezTo>
                <a:close/>
                <a:moveTo>
                  <a:pt x="753" y="170"/>
                </a:moveTo>
                <a:cubicBezTo>
                  <a:pt x="752" y="170"/>
                  <a:pt x="752" y="170"/>
                  <a:pt x="753" y="172"/>
                </a:cubicBezTo>
                <a:cubicBezTo>
                  <a:pt x="754" y="172"/>
                  <a:pt x="755" y="172"/>
                  <a:pt x="756" y="173"/>
                </a:cubicBezTo>
                <a:cubicBezTo>
                  <a:pt x="754" y="172"/>
                  <a:pt x="753" y="171"/>
                  <a:pt x="753" y="170"/>
                </a:cubicBezTo>
                <a:close/>
                <a:moveTo>
                  <a:pt x="747" y="163"/>
                </a:moveTo>
                <a:cubicBezTo>
                  <a:pt x="746" y="162"/>
                  <a:pt x="745" y="163"/>
                  <a:pt x="746" y="165"/>
                </a:cubicBezTo>
                <a:cubicBezTo>
                  <a:pt x="746" y="164"/>
                  <a:pt x="749" y="168"/>
                  <a:pt x="749" y="167"/>
                </a:cubicBezTo>
                <a:cubicBezTo>
                  <a:pt x="746" y="163"/>
                  <a:pt x="748" y="165"/>
                  <a:pt x="747" y="163"/>
                </a:cubicBezTo>
                <a:close/>
                <a:moveTo>
                  <a:pt x="726" y="156"/>
                </a:moveTo>
                <a:cubicBezTo>
                  <a:pt x="725" y="156"/>
                  <a:pt x="728" y="159"/>
                  <a:pt x="729" y="160"/>
                </a:cubicBezTo>
                <a:cubicBezTo>
                  <a:pt x="730" y="160"/>
                  <a:pt x="728" y="158"/>
                  <a:pt x="726" y="156"/>
                </a:cubicBezTo>
                <a:close/>
                <a:moveTo>
                  <a:pt x="723" y="152"/>
                </a:moveTo>
                <a:cubicBezTo>
                  <a:pt x="722" y="152"/>
                  <a:pt x="721" y="151"/>
                  <a:pt x="721" y="150"/>
                </a:cubicBezTo>
                <a:cubicBezTo>
                  <a:pt x="720" y="150"/>
                  <a:pt x="720" y="151"/>
                  <a:pt x="721" y="152"/>
                </a:cubicBezTo>
                <a:cubicBezTo>
                  <a:pt x="722" y="151"/>
                  <a:pt x="725" y="155"/>
                  <a:pt x="724" y="153"/>
                </a:cubicBezTo>
                <a:cubicBezTo>
                  <a:pt x="723" y="153"/>
                  <a:pt x="723" y="153"/>
                  <a:pt x="723" y="152"/>
                </a:cubicBezTo>
                <a:close/>
                <a:moveTo>
                  <a:pt x="726" y="146"/>
                </a:moveTo>
                <a:cubicBezTo>
                  <a:pt x="727" y="147"/>
                  <a:pt x="726" y="147"/>
                  <a:pt x="728" y="149"/>
                </a:cubicBezTo>
                <a:cubicBezTo>
                  <a:pt x="729" y="150"/>
                  <a:pt x="727" y="147"/>
                  <a:pt x="726" y="146"/>
                </a:cubicBezTo>
                <a:close/>
                <a:moveTo>
                  <a:pt x="717" y="154"/>
                </a:moveTo>
                <a:cubicBezTo>
                  <a:pt x="718" y="156"/>
                  <a:pt x="715" y="152"/>
                  <a:pt x="714" y="152"/>
                </a:cubicBezTo>
                <a:cubicBezTo>
                  <a:pt x="714" y="153"/>
                  <a:pt x="716" y="154"/>
                  <a:pt x="717" y="156"/>
                </a:cubicBezTo>
                <a:cubicBezTo>
                  <a:pt x="718" y="156"/>
                  <a:pt x="718" y="155"/>
                  <a:pt x="717" y="154"/>
                </a:cubicBezTo>
                <a:close/>
                <a:moveTo>
                  <a:pt x="723" y="138"/>
                </a:moveTo>
                <a:cubicBezTo>
                  <a:pt x="726" y="140"/>
                  <a:pt x="727" y="142"/>
                  <a:pt x="728" y="143"/>
                </a:cubicBezTo>
                <a:cubicBezTo>
                  <a:pt x="727" y="141"/>
                  <a:pt x="725" y="139"/>
                  <a:pt x="723" y="138"/>
                </a:cubicBezTo>
                <a:close/>
                <a:moveTo>
                  <a:pt x="723" y="139"/>
                </a:moveTo>
                <a:cubicBezTo>
                  <a:pt x="723" y="138"/>
                  <a:pt x="722" y="137"/>
                  <a:pt x="721" y="137"/>
                </a:cubicBezTo>
                <a:cubicBezTo>
                  <a:pt x="720" y="136"/>
                  <a:pt x="720" y="136"/>
                  <a:pt x="720" y="137"/>
                </a:cubicBezTo>
                <a:cubicBezTo>
                  <a:pt x="721" y="139"/>
                  <a:pt x="722" y="140"/>
                  <a:pt x="723" y="141"/>
                </a:cubicBezTo>
                <a:cubicBezTo>
                  <a:pt x="722" y="139"/>
                  <a:pt x="720" y="138"/>
                  <a:pt x="721" y="137"/>
                </a:cubicBezTo>
                <a:cubicBezTo>
                  <a:pt x="723" y="139"/>
                  <a:pt x="724" y="140"/>
                  <a:pt x="725" y="140"/>
                </a:cubicBezTo>
                <a:cubicBezTo>
                  <a:pt x="724" y="139"/>
                  <a:pt x="724" y="139"/>
                  <a:pt x="723" y="139"/>
                </a:cubicBezTo>
                <a:close/>
                <a:moveTo>
                  <a:pt x="722" y="140"/>
                </a:moveTo>
                <a:cubicBezTo>
                  <a:pt x="719" y="137"/>
                  <a:pt x="719" y="137"/>
                  <a:pt x="719" y="137"/>
                </a:cubicBezTo>
                <a:cubicBezTo>
                  <a:pt x="718" y="137"/>
                  <a:pt x="720" y="140"/>
                  <a:pt x="721" y="141"/>
                </a:cubicBezTo>
                <a:cubicBezTo>
                  <a:pt x="722" y="141"/>
                  <a:pt x="722" y="141"/>
                  <a:pt x="722" y="140"/>
                </a:cubicBezTo>
                <a:close/>
                <a:moveTo>
                  <a:pt x="721" y="134"/>
                </a:moveTo>
                <a:cubicBezTo>
                  <a:pt x="720" y="134"/>
                  <a:pt x="719" y="134"/>
                  <a:pt x="719" y="134"/>
                </a:cubicBezTo>
                <a:cubicBezTo>
                  <a:pt x="723" y="138"/>
                  <a:pt x="724" y="137"/>
                  <a:pt x="721" y="134"/>
                </a:cubicBezTo>
                <a:close/>
                <a:moveTo>
                  <a:pt x="714" y="136"/>
                </a:moveTo>
                <a:cubicBezTo>
                  <a:pt x="715" y="135"/>
                  <a:pt x="715" y="135"/>
                  <a:pt x="714" y="134"/>
                </a:cubicBezTo>
                <a:cubicBezTo>
                  <a:pt x="713" y="133"/>
                  <a:pt x="712" y="134"/>
                  <a:pt x="714" y="136"/>
                </a:cubicBezTo>
                <a:close/>
                <a:moveTo>
                  <a:pt x="697" y="113"/>
                </a:moveTo>
                <a:cubicBezTo>
                  <a:pt x="698" y="114"/>
                  <a:pt x="698" y="113"/>
                  <a:pt x="697" y="113"/>
                </a:cubicBezTo>
                <a:cubicBezTo>
                  <a:pt x="696" y="113"/>
                  <a:pt x="694" y="110"/>
                  <a:pt x="693" y="110"/>
                </a:cubicBezTo>
                <a:cubicBezTo>
                  <a:pt x="695" y="112"/>
                  <a:pt x="698" y="116"/>
                  <a:pt x="700" y="117"/>
                </a:cubicBezTo>
                <a:cubicBezTo>
                  <a:pt x="699" y="116"/>
                  <a:pt x="696" y="113"/>
                  <a:pt x="697" y="113"/>
                </a:cubicBezTo>
                <a:close/>
                <a:moveTo>
                  <a:pt x="662" y="153"/>
                </a:moveTo>
                <a:cubicBezTo>
                  <a:pt x="663" y="154"/>
                  <a:pt x="665" y="156"/>
                  <a:pt x="666" y="156"/>
                </a:cubicBezTo>
                <a:cubicBezTo>
                  <a:pt x="665" y="155"/>
                  <a:pt x="663" y="152"/>
                  <a:pt x="662" y="153"/>
                </a:cubicBezTo>
                <a:close/>
                <a:moveTo>
                  <a:pt x="685" y="103"/>
                </a:moveTo>
                <a:cubicBezTo>
                  <a:pt x="687" y="104"/>
                  <a:pt x="686" y="104"/>
                  <a:pt x="687" y="105"/>
                </a:cubicBezTo>
                <a:cubicBezTo>
                  <a:pt x="688" y="106"/>
                  <a:pt x="689" y="106"/>
                  <a:pt x="689" y="106"/>
                </a:cubicBezTo>
                <a:cubicBezTo>
                  <a:pt x="688" y="105"/>
                  <a:pt x="687" y="103"/>
                  <a:pt x="685" y="103"/>
                </a:cubicBezTo>
                <a:close/>
                <a:moveTo>
                  <a:pt x="599" y="49"/>
                </a:moveTo>
                <a:cubicBezTo>
                  <a:pt x="600" y="50"/>
                  <a:pt x="603" y="51"/>
                  <a:pt x="603" y="50"/>
                </a:cubicBezTo>
                <a:cubicBezTo>
                  <a:pt x="600" y="49"/>
                  <a:pt x="601" y="50"/>
                  <a:pt x="599" y="49"/>
                </a:cubicBezTo>
                <a:close/>
                <a:moveTo>
                  <a:pt x="579" y="43"/>
                </a:moveTo>
                <a:cubicBezTo>
                  <a:pt x="579" y="42"/>
                  <a:pt x="584" y="44"/>
                  <a:pt x="581" y="43"/>
                </a:cubicBezTo>
                <a:cubicBezTo>
                  <a:pt x="581" y="43"/>
                  <a:pt x="576" y="41"/>
                  <a:pt x="579" y="43"/>
                </a:cubicBezTo>
                <a:close/>
                <a:moveTo>
                  <a:pt x="568" y="37"/>
                </a:moveTo>
                <a:cubicBezTo>
                  <a:pt x="568" y="36"/>
                  <a:pt x="570" y="37"/>
                  <a:pt x="571" y="38"/>
                </a:cubicBezTo>
                <a:cubicBezTo>
                  <a:pt x="573" y="38"/>
                  <a:pt x="568" y="36"/>
                  <a:pt x="567" y="36"/>
                </a:cubicBezTo>
                <a:cubicBezTo>
                  <a:pt x="570" y="37"/>
                  <a:pt x="565" y="36"/>
                  <a:pt x="568" y="37"/>
                </a:cubicBezTo>
                <a:close/>
                <a:moveTo>
                  <a:pt x="562" y="33"/>
                </a:moveTo>
                <a:cubicBezTo>
                  <a:pt x="563" y="34"/>
                  <a:pt x="563" y="33"/>
                  <a:pt x="565" y="33"/>
                </a:cubicBezTo>
                <a:cubicBezTo>
                  <a:pt x="567" y="35"/>
                  <a:pt x="567" y="35"/>
                  <a:pt x="567" y="35"/>
                </a:cubicBezTo>
                <a:cubicBezTo>
                  <a:pt x="570" y="35"/>
                  <a:pt x="558" y="30"/>
                  <a:pt x="562" y="33"/>
                </a:cubicBezTo>
                <a:close/>
                <a:moveTo>
                  <a:pt x="533" y="22"/>
                </a:moveTo>
                <a:cubicBezTo>
                  <a:pt x="531" y="22"/>
                  <a:pt x="527" y="19"/>
                  <a:pt x="523" y="19"/>
                </a:cubicBezTo>
                <a:cubicBezTo>
                  <a:pt x="524" y="20"/>
                  <a:pt x="519" y="18"/>
                  <a:pt x="519" y="19"/>
                </a:cubicBezTo>
                <a:cubicBezTo>
                  <a:pt x="522" y="20"/>
                  <a:pt x="520" y="20"/>
                  <a:pt x="524" y="21"/>
                </a:cubicBezTo>
                <a:cubicBezTo>
                  <a:pt x="522" y="19"/>
                  <a:pt x="526" y="20"/>
                  <a:pt x="528" y="20"/>
                </a:cubicBezTo>
                <a:cubicBezTo>
                  <a:pt x="529" y="21"/>
                  <a:pt x="532" y="22"/>
                  <a:pt x="535" y="23"/>
                </a:cubicBezTo>
                <a:cubicBezTo>
                  <a:pt x="534" y="23"/>
                  <a:pt x="535" y="22"/>
                  <a:pt x="533" y="22"/>
                </a:cubicBezTo>
                <a:close/>
                <a:moveTo>
                  <a:pt x="513" y="21"/>
                </a:moveTo>
                <a:cubicBezTo>
                  <a:pt x="515" y="21"/>
                  <a:pt x="520" y="24"/>
                  <a:pt x="520" y="23"/>
                </a:cubicBezTo>
                <a:cubicBezTo>
                  <a:pt x="516" y="22"/>
                  <a:pt x="514" y="21"/>
                  <a:pt x="513" y="21"/>
                </a:cubicBezTo>
                <a:close/>
                <a:moveTo>
                  <a:pt x="499" y="13"/>
                </a:moveTo>
                <a:cubicBezTo>
                  <a:pt x="501" y="14"/>
                  <a:pt x="499" y="14"/>
                  <a:pt x="502" y="15"/>
                </a:cubicBezTo>
                <a:cubicBezTo>
                  <a:pt x="501" y="14"/>
                  <a:pt x="504" y="14"/>
                  <a:pt x="502" y="14"/>
                </a:cubicBezTo>
                <a:cubicBezTo>
                  <a:pt x="502" y="14"/>
                  <a:pt x="499" y="13"/>
                  <a:pt x="499" y="13"/>
                </a:cubicBezTo>
                <a:close/>
                <a:moveTo>
                  <a:pt x="497" y="13"/>
                </a:moveTo>
                <a:cubicBezTo>
                  <a:pt x="502" y="15"/>
                  <a:pt x="497" y="14"/>
                  <a:pt x="497" y="15"/>
                </a:cubicBezTo>
                <a:cubicBezTo>
                  <a:pt x="499" y="15"/>
                  <a:pt x="500" y="16"/>
                  <a:pt x="501" y="16"/>
                </a:cubicBezTo>
                <a:cubicBezTo>
                  <a:pt x="500" y="15"/>
                  <a:pt x="499" y="13"/>
                  <a:pt x="497" y="13"/>
                </a:cubicBezTo>
                <a:close/>
                <a:moveTo>
                  <a:pt x="494" y="15"/>
                </a:moveTo>
                <a:cubicBezTo>
                  <a:pt x="494" y="14"/>
                  <a:pt x="496" y="15"/>
                  <a:pt x="496" y="14"/>
                </a:cubicBezTo>
                <a:cubicBezTo>
                  <a:pt x="492" y="13"/>
                  <a:pt x="493" y="14"/>
                  <a:pt x="494" y="15"/>
                </a:cubicBezTo>
                <a:close/>
                <a:moveTo>
                  <a:pt x="441" y="7"/>
                </a:moveTo>
                <a:cubicBezTo>
                  <a:pt x="441" y="7"/>
                  <a:pt x="443" y="7"/>
                  <a:pt x="445" y="7"/>
                </a:cubicBezTo>
                <a:cubicBezTo>
                  <a:pt x="444" y="7"/>
                  <a:pt x="445" y="7"/>
                  <a:pt x="444" y="7"/>
                </a:cubicBezTo>
                <a:cubicBezTo>
                  <a:pt x="444" y="7"/>
                  <a:pt x="439" y="7"/>
                  <a:pt x="441" y="7"/>
                </a:cubicBezTo>
                <a:close/>
                <a:moveTo>
                  <a:pt x="436" y="6"/>
                </a:moveTo>
                <a:cubicBezTo>
                  <a:pt x="433" y="6"/>
                  <a:pt x="434" y="5"/>
                  <a:pt x="431" y="6"/>
                </a:cubicBezTo>
                <a:cubicBezTo>
                  <a:pt x="431" y="6"/>
                  <a:pt x="433" y="6"/>
                  <a:pt x="432" y="7"/>
                </a:cubicBezTo>
                <a:cubicBezTo>
                  <a:pt x="434" y="7"/>
                  <a:pt x="436" y="8"/>
                  <a:pt x="437" y="7"/>
                </a:cubicBezTo>
                <a:cubicBezTo>
                  <a:pt x="432" y="7"/>
                  <a:pt x="433" y="6"/>
                  <a:pt x="436" y="6"/>
                </a:cubicBezTo>
                <a:close/>
                <a:moveTo>
                  <a:pt x="424" y="8"/>
                </a:moveTo>
                <a:cubicBezTo>
                  <a:pt x="420" y="7"/>
                  <a:pt x="426" y="6"/>
                  <a:pt x="421" y="7"/>
                </a:cubicBezTo>
                <a:cubicBezTo>
                  <a:pt x="423" y="7"/>
                  <a:pt x="420" y="8"/>
                  <a:pt x="424" y="8"/>
                </a:cubicBezTo>
                <a:close/>
                <a:moveTo>
                  <a:pt x="415" y="4"/>
                </a:moveTo>
                <a:cubicBezTo>
                  <a:pt x="415" y="4"/>
                  <a:pt x="414" y="4"/>
                  <a:pt x="413" y="4"/>
                </a:cubicBezTo>
                <a:cubicBezTo>
                  <a:pt x="415" y="4"/>
                  <a:pt x="417" y="5"/>
                  <a:pt x="420" y="5"/>
                </a:cubicBezTo>
                <a:cubicBezTo>
                  <a:pt x="420" y="4"/>
                  <a:pt x="417" y="4"/>
                  <a:pt x="415" y="4"/>
                </a:cubicBezTo>
                <a:close/>
                <a:moveTo>
                  <a:pt x="417" y="5"/>
                </a:moveTo>
                <a:cubicBezTo>
                  <a:pt x="417" y="6"/>
                  <a:pt x="414" y="6"/>
                  <a:pt x="412" y="5"/>
                </a:cubicBezTo>
                <a:cubicBezTo>
                  <a:pt x="412" y="6"/>
                  <a:pt x="415" y="6"/>
                  <a:pt x="416" y="7"/>
                </a:cubicBezTo>
                <a:cubicBezTo>
                  <a:pt x="416" y="7"/>
                  <a:pt x="417" y="7"/>
                  <a:pt x="418" y="7"/>
                </a:cubicBezTo>
                <a:cubicBezTo>
                  <a:pt x="413" y="6"/>
                  <a:pt x="418" y="6"/>
                  <a:pt x="419" y="6"/>
                </a:cubicBezTo>
                <a:cubicBezTo>
                  <a:pt x="419" y="6"/>
                  <a:pt x="419" y="5"/>
                  <a:pt x="417" y="5"/>
                </a:cubicBezTo>
                <a:close/>
                <a:moveTo>
                  <a:pt x="412" y="4"/>
                </a:moveTo>
                <a:cubicBezTo>
                  <a:pt x="409" y="4"/>
                  <a:pt x="409" y="5"/>
                  <a:pt x="410" y="5"/>
                </a:cubicBezTo>
                <a:cubicBezTo>
                  <a:pt x="409" y="4"/>
                  <a:pt x="414" y="5"/>
                  <a:pt x="413" y="5"/>
                </a:cubicBezTo>
                <a:cubicBezTo>
                  <a:pt x="410" y="4"/>
                  <a:pt x="413" y="4"/>
                  <a:pt x="412" y="4"/>
                </a:cubicBezTo>
                <a:close/>
                <a:moveTo>
                  <a:pt x="409" y="5"/>
                </a:moveTo>
                <a:cubicBezTo>
                  <a:pt x="405" y="5"/>
                  <a:pt x="405" y="5"/>
                  <a:pt x="405" y="5"/>
                </a:cubicBezTo>
                <a:cubicBezTo>
                  <a:pt x="404" y="6"/>
                  <a:pt x="408" y="6"/>
                  <a:pt x="407" y="7"/>
                </a:cubicBezTo>
                <a:cubicBezTo>
                  <a:pt x="409" y="7"/>
                  <a:pt x="409" y="7"/>
                  <a:pt x="412" y="8"/>
                </a:cubicBezTo>
                <a:cubicBezTo>
                  <a:pt x="411" y="7"/>
                  <a:pt x="404" y="6"/>
                  <a:pt x="409" y="5"/>
                </a:cubicBezTo>
                <a:close/>
                <a:moveTo>
                  <a:pt x="391" y="7"/>
                </a:moveTo>
                <a:cubicBezTo>
                  <a:pt x="393" y="7"/>
                  <a:pt x="395" y="7"/>
                  <a:pt x="397" y="7"/>
                </a:cubicBezTo>
                <a:cubicBezTo>
                  <a:pt x="397" y="7"/>
                  <a:pt x="397" y="7"/>
                  <a:pt x="397" y="7"/>
                </a:cubicBezTo>
                <a:cubicBezTo>
                  <a:pt x="395" y="7"/>
                  <a:pt x="393" y="7"/>
                  <a:pt x="391" y="7"/>
                </a:cubicBezTo>
                <a:close/>
                <a:moveTo>
                  <a:pt x="376" y="46"/>
                </a:moveTo>
                <a:cubicBezTo>
                  <a:pt x="376" y="47"/>
                  <a:pt x="379" y="47"/>
                  <a:pt x="380" y="47"/>
                </a:cubicBezTo>
                <a:cubicBezTo>
                  <a:pt x="378" y="47"/>
                  <a:pt x="378" y="46"/>
                  <a:pt x="376" y="46"/>
                </a:cubicBezTo>
                <a:close/>
                <a:moveTo>
                  <a:pt x="354" y="47"/>
                </a:moveTo>
                <a:cubicBezTo>
                  <a:pt x="353" y="48"/>
                  <a:pt x="359" y="47"/>
                  <a:pt x="359" y="47"/>
                </a:cubicBezTo>
                <a:cubicBezTo>
                  <a:pt x="357" y="47"/>
                  <a:pt x="357" y="46"/>
                  <a:pt x="354" y="47"/>
                </a:cubicBezTo>
                <a:close/>
                <a:moveTo>
                  <a:pt x="323" y="15"/>
                </a:moveTo>
                <a:cubicBezTo>
                  <a:pt x="323" y="16"/>
                  <a:pt x="322" y="16"/>
                  <a:pt x="324" y="16"/>
                </a:cubicBezTo>
                <a:cubicBezTo>
                  <a:pt x="326" y="16"/>
                  <a:pt x="326" y="15"/>
                  <a:pt x="323" y="15"/>
                </a:cubicBezTo>
                <a:close/>
                <a:moveTo>
                  <a:pt x="325" y="47"/>
                </a:moveTo>
                <a:cubicBezTo>
                  <a:pt x="324" y="48"/>
                  <a:pt x="328" y="47"/>
                  <a:pt x="329" y="46"/>
                </a:cubicBezTo>
                <a:cubicBezTo>
                  <a:pt x="327" y="47"/>
                  <a:pt x="327" y="46"/>
                  <a:pt x="325" y="47"/>
                </a:cubicBezTo>
                <a:close/>
                <a:moveTo>
                  <a:pt x="321" y="51"/>
                </a:moveTo>
                <a:cubicBezTo>
                  <a:pt x="324" y="50"/>
                  <a:pt x="323" y="50"/>
                  <a:pt x="321" y="51"/>
                </a:cubicBezTo>
                <a:cubicBezTo>
                  <a:pt x="323" y="51"/>
                  <a:pt x="325" y="50"/>
                  <a:pt x="327" y="50"/>
                </a:cubicBezTo>
                <a:cubicBezTo>
                  <a:pt x="328" y="50"/>
                  <a:pt x="328" y="49"/>
                  <a:pt x="328" y="49"/>
                </a:cubicBezTo>
                <a:cubicBezTo>
                  <a:pt x="325" y="50"/>
                  <a:pt x="321" y="49"/>
                  <a:pt x="321" y="51"/>
                </a:cubicBezTo>
                <a:close/>
                <a:moveTo>
                  <a:pt x="316" y="18"/>
                </a:moveTo>
                <a:cubicBezTo>
                  <a:pt x="319" y="17"/>
                  <a:pt x="317" y="18"/>
                  <a:pt x="320" y="18"/>
                </a:cubicBezTo>
                <a:cubicBezTo>
                  <a:pt x="319" y="17"/>
                  <a:pt x="321" y="17"/>
                  <a:pt x="321" y="16"/>
                </a:cubicBezTo>
                <a:cubicBezTo>
                  <a:pt x="318" y="17"/>
                  <a:pt x="319" y="17"/>
                  <a:pt x="317" y="17"/>
                </a:cubicBezTo>
                <a:cubicBezTo>
                  <a:pt x="317" y="17"/>
                  <a:pt x="317" y="17"/>
                  <a:pt x="316" y="18"/>
                </a:cubicBezTo>
                <a:close/>
                <a:moveTo>
                  <a:pt x="311" y="35"/>
                </a:moveTo>
                <a:cubicBezTo>
                  <a:pt x="312" y="34"/>
                  <a:pt x="316" y="34"/>
                  <a:pt x="315" y="34"/>
                </a:cubicBezTo>
                <a:cubicBezTo>
                  <a:pt x="314" y="34"/>
                  <a:pt x="308" y="35"/>
                  <a:pt x="311" y="35"/>
                </a:cubicBezTo>
                <a:close/>
                <a:moveTo>
                  <a:pt x="314" y="49"/>
                </a:moveTo>
                <a:cubicBezTo>
                  <a:pt x="314" y="50"/>
                  <a:pt x="318" y="49"/>
                  <a:pt x="318" y="49"/>
                </a:cubicBezTo>
                <a:lnTo>
                  <a:pt x="314" y="49"/>
                </a:lnTo>
                <a:close/>
                <a:moveTo>
                  <a:pt x="308" y="47"/>
                </a:moveTo>
                <a:cubicBezTo>
                  <a:pt x="308" y="48"/>
                  <a:pt x="314" y="46"/>
                  <a:pt x="315" y="46"/>
                </a:cubicBezTo>
                <a:cubicBezTo>
                  <a:pt x="315" y="46"/>
                  <a:pt x="315" y="45"/>
                  <a:pt x="316" y="45"/>
                </a:cubicBezTo>
                <a:cubicBezTo>
                  <a:pt x="313" y="46"/>
                  <a:pt x="309" y="47"/>
                  <a:pt x="308" y="47"/>
                </a:cubicBezTo>
                <a:close/>
                <a:moveTo>
                  <a:pt x="302" y="21"/>
                </a:moveTo>
                <a:cubicBezTo>
                  <a:pt x="305" y="21"/>
                  <a:pt x="305" y="20"/>
                  <a:pt x="306" y="20"/>
                </a:cubicBezTo>
                <a:cubicBezTo>
                  <a:pt x="306" y="19"/>
                  <a:pt x="307" y="19"/>
                  <a:pt x="307" y="19"/>
                </a:cubicBezTo>
                <a:cubicBezTo>
                  <a:pt x="304" y="20"/>
                  <a:pt x="303" y="20"/>
                  <a:pt x="302" y="21"/>
                </a:cubicBezTo>
                <a:close/>
                <a:moveTo>
                  <a:pt x="314" y="52"/>
                </a:moveTo>
                <a:cubicBezTo>
                  <a:pt x="313" y="52"/>
                  <a:pt x="311" y="53"/>
                  <a:pt x="311" y="53"/>
                </a:cubicBezTo>
                <a:cubicBezTo>
                  <a:pt x="314" y="52"/>
                  <a:pt x="313" y="53"/>
                  <a:pt x="315" y="52"/>
                </a:cubicBezTo>
                <a:cubicBezTo>
                  <a:pt x="315" y="52"/>
                  <a:pt x="315" y="52"/>
                  <a:pt x="314" y="52"/>
                </a:cubicBezTo>
                <a:close/>
                <a:moveTo>
                  <a:pt x="309" y="42"/>
                </a:moveTo>
                <a:cubicBezTo>
                  <a:pt x="307" y="43"/>
                  <a:pt x="305" y="43"/>
                  <a:pt x="304" y="44"/>
                </a:cubicBezTo>
                <a:cubicBezTo>
                  <a:pt x="306" y="44"/>
                  <a:pt x="309" y="43"/>
                  <a:pt x="310" y="42"/>
                </a:cubicBezTo>
                <a:cubicBezTo>
                  <a:pt x="310" y="42"/>
                  <a:pt x="310" y="41"/>
                  <a:pt x="309" y="41"/>
                </a:cubicBezTo>
                <a:lnTo>
                  <a:pt x="309" y="42"/>
                </a:lnTo>
                <a:close/>
                <a:moveTo>
                  <a:pt x="306" y="49"/>
                </a:moveTo>
                <a:cubicBezTo>
                  <a:pt x="308" y="49"/>
                  <a:pt x="309" y="49"/>
                  <a:pt x="310" y="49"/>
                </a:cubicBezTo>
                <a:cubicBezTo>
                  <a:pt x="310" y="48"/>
                  <a:pt x="310" y="48"/>
                  <a:pt x="311" y="48"/>
                </a:cubicBezTo>
                <a:cubicBezTo>
                  <a:pt x="311" y="48"/>
                  <a:pt x="311" y="48"/>
                  <a:pt x="311" y="48"/>
                </a:cubicBezTo>
                <a:cubicBezTo>
                  <a:pt x="308" y="49"/>
                  <a:pt x="307" y="48"/>
                  <a:pt x="306" y="49"/>
                </a:cubicBezTo>
                <a:close/>
                <a:moveTo>
                  <a:pt x="306" y="51"/>
                </a:moveTo>
                <a:cubicBezTo>
                  <a:pt x="307" y="51"/>
                  <a:pt x="308" y="50"/>
                  <a:pt x="309" y="50"/>
                </a:cubicBezTo>
                <a:cubicBezTo>
                  <a:pt x="310" y="50"/>
                  <a:pt x="310" y="50"/>
                  <a:pt x="310" y="50"/>
                </a:cubicBezTo>
                <a:cubicBezTo>
                  <a:pt x="310" y="50"/>
                  <a:pt x="310" y="50"/>
                  <a:pt x="310" y="50"/>
                </a:cubicBezTo>
                <a:cubicBezTo>
                  <a:pt x="307" y="50"/>
                  <a:pt x="304" y="51"/>
                  <a:pt x="306" y="51"/>
                </a:cubicBezTo>
                <a:close/>
                <a:moveTo>
                  <a:pt x="307" y="53"/>
                </a:moveTo>
                <a:cubicBezTo>
                  <a:pt x="309" y="53"/>
                  <a:pt x="306" y="54"/>
                  <a:pt x="306" y="54"/>
                </a:cubicBezTo>
                <a:cubicBezTo>
                  <a:pt x="309" y="54"/>
                  <a:pt x="310" y="53"/>
                  <a:pt x="311" y="52"/>
                </a:cubicBezTo>
                <a:cubicBezTo>
                  <a:pt x="310" y="52"/>
                  <a:pt x="308" y="53"/>
                  <a:pt x="307" y="53"/>
                </a:cubicBezTo>
                <a:close/>
                <a:moveTo>
                  <a:pt x="308" y="54"/>
                </a:moveTo>
                <a:cubicBezTo>
                  <a:pt x="305" y="55"/>
                  <a:pt x="306" y="55"/>
                  <a:pt x="305" y="56"/>
                </a:cubicBezTo>
                <a:cubicBezTo>
                  <a:pt x="308" y="55"/>
                  <a:pt x="309" y="56"/>
                  <a:pt x="310" y="55"/>
                </a:cubicBezTo>
                <a:cubicBezTo>
                  <a:pt x="308" y="55"/>
                  <a:pt x="308" y="55"/>
                  <a:pt x="308" y="54"/>
                </a:cubicBezTo>
                <a:close/>
                <a:moveTo>
                  <a:pt x="302" y="38"/>
                </a:moveTo>
                <a:cubicBezTo>
                  <a:pt x="300" y="39"/>
                  <a:pt x="300" y="39"/>
                  <a:pt x="300" y="40"/>
                </a:cubicBezTo>
                <a:cubicBezTo>
                  <a:pt x="303" y="39"/>
                  <a:pt x="303" y="39"/>
                  <a:pt x="302" y="38"/>
                </a:cubicBezTo>
                <a:close/>
                <a:moveTo>
                  <a:pt x="301" y="46"/>
                </a:moveTo>
                <a:cubicBezTo>
                  <a:pt x="300" y="47"/>
                  <a:pt x="300" y="47"/>
                  <a:pt x="299" y="47"/>
                </a:cubicBezTo>
                <a:cubicBezTo>
                  <a:pt x="299" y="47"/>
                  <a:pt x="297" y="48"/>
                  <a:pt x="299" y="48"/>
                </a:cubicBezTo>
                <a:cubicBezTo>
                  <a:pt x="300" y="47"/>
                  <a:pt x="305" y="45"/>
                  <a:pt x="302" y="46"/>
                </a:cubicBezTo>
                <a:cubicBezTo>
                  <a:pt x="302" y="46"/>
                  <a:pt x="301" y="46"/>
                  <a:pt x="301" y="46"/>
                </a:cubicBezTo>
                <a:close/>
                <a:moveTo>
                  <a:pt x="300" y="51"/>
                </a:moveTo>
                <a:cubicBezTo>
                  <a:pt x="300" y="51"/>
                  <a:pt x="303" y="50"/>
                  <a:pt x="303" y="50"/>
                </a:cubicBezTo>
                <a:cubicBezTo>
                  <a:pt x="301" y="50"/>
                  <a:pt x="297" y="52"/>
                  <a:pt x="300" y="51"/>
                </a:cubicBezTo>
                <a:close/>
                <a:moveTo>
                  <a:pt x="296" y="41"/>
                </a:moveTo>
                <a:cubicBezTo>
                  <a:pt x="296" y="40"/>
                  <a:pt x="297" y="40"/>
                  <a:pt x="297" y="40"/>
                </a:cubicBezTo>
                <a:cubicBezTo>
                  <a:pt x="294" y="40"/>
                  <a:pt x="293" y="42"/>
                  <a:pt x="296" y="41"/>
                </a:cubicBezTo>
                <a:close/>
                <a:moveTo>
                  <a:pt x="295" y="49"/>
                </a:moveTo>
                <a:cubicBezTo>
                  <a:pt x="293" y="50"/>
                  <a:pt x="294" y="51"/>
                  <a:pt x="297" y="51"/>
                </a:cubicBezTo>
                <a:cubicBezTo>
                  <a:pt x="298" y="50"/>
                  <a:pt x="294" y="50"/>
                  <a:pt x="297" y="49"/>
                </a:cubicBezTo>
                <a:cubicBezTo>
                  <a:pt x="296" y="49"/>
                  <a:pt x="296" y="49"/>
                  <a:pt x="295" y="49"/>
                </a:cubicBezTo>
                <a:close/>
                <a:moveTo>
                  <a:pt x="296" y="54"/>
                </a:moveTo>
                <a:cubicBezTo>
                  <a:pt x="296" y="55"/>
                  <a:pt x="294" y="55"/>
                  <a:pt x="294" y="55"/>
                </a:cubicBezTo>
                <a:cubicBezTo>
                  <a:pt x="294" y="56"/>
                  <a:pt x="294" y="56"/>
                  <a:pt x="295" y="57"/>
                </a:cubicBezTo>
                <a:cubicBezTo>
                  <a:pt x="293" y="57"/>
                  <a:pt x="293" y="57"/>
                  <a:pt x="293" y="57"/>
                </a:cubicBezTo>
                <a:cubicBezTo>
                  <a:pt x="293" y="58"/>
                  <a:pt x="293" y="58"/>
                  <a:pt x="292" y="58"/>
                </a:cubicBezTo>
                <a:cubicBezTo>
                  <a:pt x="294" y="58"/>
                  <a:pt x="294" y="58"/>
                  <a:pt x="295" y="58"/>
                </a:cubicBezTo>
                <a:cubicBezTo>
                  <a:pt x="293" y="58"/>
                  <a:pt x="293" y="57"/>
                  <a:pt x="297" y="57"/>
                </a:cubicBezTo>
                <a:cubicBezTo>
                  <a:pt x="297" y="56"/>
                  <a:pt x="295" y="56"/>
                  <a:pt x="295" y="56"/>
                </a:cubicBezTo>
                <a:cubicBezTo>
                  <a:pt x="295" y="55"/>
                  <a:pt x="299" y="54"/>
                  <a:pt x="298" y="54"/>
                </a:cubicBezTo>
                <a:cubicBezTo>
                  <a:pt x="297" y="55"/>
                  <a:pt x="297" y="54"/>
                  <a:pt x="296" y="54"/>
                </a:cubicBezTo>
                <a:close/>
                <a:moveTo>
                  <a:pt x="286" y="51"/>
                </a:moveTo>
                <a:cubicBezTo>
                  <a:pt x="286" y="52"/>
                  <a:pt x="282" y="52"/>
                  <a:pt x="282" y="53"/>
                </a:cubicBezTo>
                <a:cubicBezTo>
                  <a:pt x="285" y="52"/>
                  <a:pt x="292" y="51"/>
                  <a:pt x="293" y="49"/>
                </a:cubicBezTo>
                <a:cubicBezTo>
                  <a:pt x="289" y="50"/>
                  <a:pt x="289" y="51"/>
                  <a:pt x="286" y="51"/>
                </a:cubicBezTo>
                <a:close/>
                <a:moveTo>
                  <a:pt x="287" y="58"/>
                </a:moveTo>
                <a:cubicBezTo>
                  <a:pt x="291" y="56"/>
                  <a:pt x="292" y="55"/>
                  <a:pt x="293" y="54"/>
                </a:cubicBezTo>
                <a:cubicBezTo>
                  <a:pt x="288" y="56"/>
                  <a:pt x="290" y="56"/>
                  <a:pt x="287" y="58"/>
                </a:cubicBezTo>
                <a:close/>
                <a:moveTo>
                  <a:pt x="286" y="51"/>
                </a:moveTo>
                <a:cubicBezTo>
                  <a:pt x="288" y="50"/>
                  <a:pt x="291" y="49"/>
                  <a:pt x="291" y="48"/>
                </a:cubicBezTo>
                <a:cubicBezTo>
                  <a:pt x="289" y="49"/>
                  <a:pt x="285" y="51"/>
                  <a:pt x="286" y="51"/>
                </a:cubicBezTo>
                <a:close/>
                <a:moveTo>
                  <a:pt x="288" y="60"/>
                </a:moveTo>
                <a:cubicBezTo>
                  <a:pt x="289" y="60"/>
                  <a:pt x="294" y="59"/>
                  <a:pt x="294" y="59"/>
                </a:cubicBezTo>
                <a:cubicBezTo>
                  <a:pt x="293" y="59"/>
                  <a:pt x="289" y="59"/>
                  <a:pt x="288" y="60"/>
                </a:cubicBezTo>
                <a:close/>
                <a:moveTo>
                  <a:pt x="283" y="27"/>
                </a:moveTo>
                <a:cubicBezTo>
                  <a:pt x="276" y="29"/>
                  <a:pt x="276" y="29"/>
                  <a:pt x="276" y="29"/>
                </a:cubicBezTo>
                <a:cubicBezTo>
                  <a:pt x="277" y="30"/>
                  <a:pt x="274" y="30"/>
                  <a:pt x="274" y="31"/>
                </a:cubicBezTo>
                <a:cubicBezTo>
                  <a:pt x="278" y="29"/>
                  <a:pt x="276" y="29"/>
                  <a:pt x="281" y="28"/>
                </a:cubicBezTo>
                <a:cubicBezTo>
                  <a:pt x="281" y="28"/>
                  <a:pt x="279" y="29"/>
                  <a:pt x="280" y="29"/>
                </a:cubicBezTo>
                <a:cubicBezTo>
                  <a:pt x="282" y="28"/>
                  <a:pt x="282" y="29"/>
                  <a:pt x="284" y="28"/>
                </a:cubicBezTo>
                <a:cubicBezTo>
                  <a:pt x="285" y="27"/>
                  <a:pt x="281" y="28"/>
                  <a:pt x="283" y="27"/>
                </a:cubicBezTo>
                <a:close/>
                <a:moveTo>
                  <a:pt x="291" y="52"/>
                </a:moveTo>
                <a:cubicBezTo>
                  <a:pt x="291" y="51"/>
                  <a:pt x="289" y="52"/>
                  <a:pt x="291" y="51"/>
                </a:cubicBezTo>
                <a:cubicBezTo>
                  <a:pt x="285" y="53"/>
                  <a:pt x="289" y="53"/>
                  <a:pt x="291" y="52"/>
                </a:cubicBezTo>
                <a:close/>
                <a:moveTo>
                  <a:pt x="282" y="46"/>
                </a:moveTo>
                <a:cubicBezTo>
                  <a:pt x="282" y="46"/>
                  <a:pt x="281" y="46"/>
                  <a:pt x="281" y="47"/>
                </a:cubicBezTo>
                <a:cubicBezTo>
                  <a:pt x="283" y="46"/>
                  <a:pt x="285" y="46"/>
                  <a:pt x="286" y="45"/>
                </a:cubicBezTo>
                <a:cubicBezTo>
                  <a:pt x="284" y="45"/>
                  <a:pt x="284" y="45"/>
                  <a:pt x="282" y="46"/>
                </a:cubicBezTo>
                <a:close/>
                <a:moveTo>
                  <a:pt x="275" y="46"/>
                </a:moveTo>
                <a:cubicBezTo>
                  <a:pt x="277" y="46"/>
                  <a:pt x="280" y="44"/>
                  <a:pt x="281" y="44"/>
                </a:cubicBezTo>
                <a:cubicBezTo>
                  <a:pt x="282" y="44"/>
                  <a:pt x="286" y="42"/>
                  <a:pt x="284" y="42"/>
                </a:cubicBezTo>
                <a:cubicBezTo>
                  <a:pt x="283" y="43"/>
                  <a:pt x="276" y="45"/>
                  <a:pt x="275" y="46"/>
                </a:cubicBezTo>
                <a:close/>
                <a:moveTo>
                  <a:pt x="284" y="57"/>
                </a:moveTo>
                <a:cubicBezTo>
                  <a:pt x="285" y="56"/>
                  <a:pt x="283" y="55"/>
                  <a:pt x="287" y="54"/>
                </a:cubicBezTo>
                <a:cubicBezTo>
                  <a:pt x="288" y="53"/>
                  <a:pt x="286" y="54"/>
                  <a:pt x="285" y="54"/>
                </a:cubicBezTo>
                <a:cubicBezTo>
                  <a:pt x="284" y="55"/>
                  <a:pt x="285" y="55"/>
                  <a:pt x="283" y="56"/>
                </a:cubicBezTo>
                <a:cubicBezTo>
                  <a:pt x="282" y="56"/>
                  <a:pt x="285" y="56"/>
                  <a:pt x="281" y="57"/>
                </a:cubicBezTo>
                <a:cubicBezTo>
                  <a:pt x="281" y="58"/>
                  <a:pt x="283" y="57"/>
                  <a:pt x="284" y="57"/>
                </a:cubicBezTo>
                <a:cubicBezTo>
                  <a:pt x="283" y="57"/>
                  <a:pt x="283" y="57"/>
                  <a:pt x="284" y="57"/>
                </a:cubicBezTo>
                <a:close/>
                <a:moveTo>
                  <a:pt x="279" y="43"/>
                </a:moveTo>
                <a:cubicBezTo>
                  <a:pt x="279" y="43"/>
                  <a:pt x="279" y="43"/>
                  <a:pt x="280" y="43"/>
                </a:cubicBezTo>
                <a:cubicBezTo>
                  <a:pt x="280" y="43"/>
                  <a:pt x="283" y="42"/>
                  <a:pt x="283" y="42"/>
                </a:cubicBezTo>
                <a:cubicBezTo>
                  <a:pt x="281" y="42"/>
                  <a:pt x="281" y="42"/>
                  <a:pt x="279" y="43"/>
                </a:cubicBezTo>
                <a:close/>
                <a:moveTo>
                  <a:pt x="273" y="49"/>
                </a:moveTo>
                <a:cubicBezTo>
                  <a:pt x="277" y="47"/>
                  <a:pt x="276" y="49"/>
                  <a:pt x="277" y="48"/>
                </a:cubicBezTo>
                <a:cubicBezTo>
                  <a:pt x="278" y="48"/>
                  <a:pt x="278" y="48"/>
                  <a:pt x="278" y="47"/>
                </a:cubicBezTo>
                <a:cubicBezTo>
                  <a:pt x="276" y="48"/>
                  <a:pt x="274" y="48"/>
                  <a:pt x="273" y="49"/>
                </a:cubicBezTo>
                <a:close/>
                <a:moveTo>
                  <a:pt x="274" y="62"/>
                </a:moveTo>
                <a:cubicBezTo>
                  <a:pt x="273" y="62"/>
                  <a:pt x="272" y="63"/>
                  <a:pt x="272" y="63"/>
                </a:cubicBezTo>
                <a:cubicBezTo>
                  <a:pt x="273" y="62"/>
                  <a:pt x="274" y="63"/>
                  <a:pt x="275" y="62"/>
                </a:cubicBezTo>
                <a:cubicBezTo>
                  <a:pt x="274" y="62"/>
                  <a:pt x="281" y="60"/>
                  <a:pt x="282" y="59"/>
                </a:cubicBezTo>
                <a:cubicBezTo>
                  <a:pt x="281" y="60"/>
                  <a:pt x="280" y="60"/>
                  <a:pt x="280" y="60"/>
                </a:cubicBezTo>
                <a:cubicBezTo>
                  <a:pt x="279" y="60"/>
                  <a:pt x="280" y="59"/>
                  <a:pt x="278" y="59"/>
                </a:cubicBezTo>
                <a:cubicBezTo>
                  <a:pt x="279" y="60"/>
                  <a:pt x="277" y="60"/>
                  <a:pt x="275" y="61"/>
                </a:cubicBezTo>
                <a:cubicBezTo>
                  <a:pt x="276" y="61"/>
                  <a:pt x="275" y="61"/>
                  <a:pt x="274" y="62"/>
                </a:cubicBezTo>
                <a:close/>
                <a:moveTo>
                  <a:pt x="270" y="48"/>
                </a:moveTo>
                <a:cubicBezTo>
                  <a:pt x="270" y="49"/>
                  <a:pt x="273" y="48"/>
                  <a:pt x="276" y="47"/>
                </a:cubicBezTo>
                <a:cubicBezTo>
                  <a:pt x="273" y="47"/>
                  <a:pt x="273" y="46"/>
                  <a:pt x="271" y="47"/>
                </a:cubicBezTo>
                <a:cubicBezTo>
                  <a:pt x="272" y="47"/>
                  <a:pt x="274" y="47"/>
                  <a:pt x="270" y="48"/>
                </a:cubicBezTo>
                <a:close/>
                <a:moveTo>
                  <a:pt x="276" y="60"/>
                </a:moveTo>
                <a:cubicBezTo>
                  <a:pt x="276" y="60"/>
                  <a:pt x="277" y="59"/>
                  <a:pt x="276" y="59"/>
                </a:cubicBezTo>
                <a:cubicBezTo>
                  <a:pt x="270" y="61"/>
                  <a:pt x="269" y="62"/>
                  <a:pt x="276" y="60"/>
                </a:cubicBezTo>
                <a:close/>
                <a:moveTo>
                  <a:pt x="264" y="34"/>
                </a:moveTo>
                <a:cubicBezTo>
                  <a:pt x="262" y="34"/>
                  <a:pt x="261" y="35"/>
                  <a:pt x="261" y="35"/>
                </a:cubicBezTo>
                <a:cubicBezTo>
                  <a:pt x="263" y="35"/>
                  <a:pt x="265" y="34"/>
                  <a:pt x="265" y="34"/>
                </a:cubicBezTo>
                <a:cubicBezTo>
                  <a:pt x="264" y="34"/>
                  <a:pt x="264" y="34"/>
                  <a:pt x="264" y="34"/>
                </a:cubicBezTo>
                <a:close/>
                <a:moveTo>
                  <a:pt x="248" y="40"/>
                </a:moveTo>
                <a:cubicBezTo>
                  <a:pt x="250" y="40"/>
                  <a:pt x="247" y="41"/>
                  <a:pt x="248" y="41"/>
                </a:cubicBezTo>
                <a:cubicBezTo>
                  <a:pt x="251" y="40"/>
                  <a:pt x="250" y="40"/>
                  <a:pt x="252" y="39"/>
                </a:cubicBezTo>
                <a:cubicBezTo>
                  <a:pt x="252" y="39"/>
                  <a:pt x="252" y="40"/>
                  <a:pt x="253" y="39"/>
                </a:cubicBezTo>
                <a:cubicBezTo>
                  <a:pt x="254" y="39"/>
                  <a:pt x="253" y="39"/>
                  <a:pt x="254" y="38"/>
                </a:cubicBezTo>
                <a:cubicBezTo>
                  <a:pt x="257" y="37"/>
                  <a:pt x="256" y="38"/>
                  <a:pt x="259" y="36"/>
                </a:cubicBezTo>
                <a:cubicBezTo>
                  <a:pt x="260" y="36"/>
                  <a:pt x="260" y="36"/>
                  <a:pt x="260" y="35"/>
                </a:cubicBezTo>
                <a:cubicBezTo>
                  <a:pt x="258" y="36"/>
                  <a:pt x="258" y="36"/>
                  <a:pt x="256" y="36"/>
                </a:cubicBezTo>
                <a:cubicBezTo>
                  <a:pt x="258" y="36"/>
                  <a:pt x="253" y="38"/>
                  <a:pt x="254" y="37"/>
                </a:cubicBezTo>
                <a:cubicBezTo>
                  <a:pt x="251" y="38"/>
                  <a:pt x="252" y="39"/>
                  <a:pt x="250" y="40"/>
                </a:cubicBezTo>
                <a:cubicBezTo>
                  <a:pt x="250" y="39"/>
                  <a:pt x="251" y="39"/>
                  <a:pt x="250" y="39"/>
                </a:cubicBezTo>
                <a:cubicBezTo>
                  <a:pt x="245" y="41"/>
                  <a:pt x="242" y="42"/>
                  <a:pt x="238" y="44"/>
                </a:cubicBezTo>
                <a:cubicBezTo>
                  <a:pt x="237" y="45"/>
                  <a:pt x="241" y="44"/>
                  <a:pt x="239" y="45"/>
                </a:cubicBezTo>
                <a:cubicBezTo>
                  <a:pt x="235" y="46"/>
                  <a:pt x="238" y="43"/>
                  <a:pt x="235" y="45"/>
                </a:cubicBezTo>
                <a:cubicBezTo>
                  <a:pt x="236" y="45"/>
                  <a:pt x="236" y="46"/>
                  <a:pt x="238" y="45"/>
                </a:cubicBezTo>
                <a:cubicBezTo>
                  <a:pt x="239" y="44"/>
                  <a:pt x="241" y="44"/>
                  <a:pt x="242" y="44"/>
                </a:cubicBezTo>
                <a:cubicBezTo>
                  <a:pt x="243" y="43"/>
                  <a:pt x="241" y="44"/>
                  <a:pt x="242" y="43"/>
                </a:cubicBezTo>
                <a:cubicBezTo>
                  <a:pt x="245" y="42"/>
                  <a:pt x="246" y="41"/>
                  <a:pt x="248" y="40"/>
                </a:cubicBezTo>
                <a:close/>
                <a:moveTo>
                  <a:pt x="253" y="56"/>
                </a:moveTo>
                <a:cubicBezTo>
                  <a:pt x="253" y="57"/>
                  <a:pt x="253" y="57"/>
                  <a:pt x="254" y="57"/>
                </a:cubicBezTo>
                <a:cubicBezTo>
                  <a:pt x="257" y="55"/>
                  <a:pt x="256" y="56"/>
                  <a:pt x="258" y="55"/>
                </a:cubicBezTo>
                <a:cubicBezTo>
                  <a:pt x="258" y="55"/>
                  <a:pt x="263" y="53"/>
                  <a:pt x="264" y="52"/>
                </a:cubicBezTo>
                <a:cubicBezTo>
                  <a:pt x="260" y="53"/>
                  <a:pt x="255" y="56"/>
                  <a:pt x="253" y="56"/>
                </a:cubicBezTo>
                <a:close/>
                <a:moveTo>
                  <a:pt x="264" y="64"/>
                </a:moveTo>
                <a:cubicBezTo>
                  <a:pt x="267" y="64"/>
                  <a:pt x="264" y="65"/>
                  <a:pt x="263" y="65"/>
                </a:cubicBezTo>
                <a:cubicBezTo>
                  <a:pt x="263" y="66"/>
                  <a:pt x="263" y="66"/>
                  <a:pt x="264" y="66"/>
                </a:cubicBezTo>
                <a:cubicBezTo>
                  <a:pt x="264" y="65"/>
                  <a:pt x="265" y="66"/>
                  <a:pt x="267" y="65"/>
                </a:cubicBezTo>
                <a:cubicBezTo>
                  <a:pt x="268" y="64"/>
                  <a:pt x="268" y="64"/>
                  <a:pt x="268" y="63"/>
                </a:cubicBezTo>
                <a:cubicBezTo>
                  <a:pt x="267" y="64"/>
                  <a:pt x="265" y="63"/>
                  <a:pt x="264" y="64"/>
                </a:cubicBezTo>
                <a:close/>
                <a:moveTo>
                  <a:pt x="261" y="65"/>
                </a:moveTo>
                <a:cubicBezTo>
                  <a:pt x="261" y="65"/>
                  <a:pt x="261" y="65"/>
                  <a:pt x="261" y="65"/>
                </a:cubicBezTo>
                <a:cubicBezTo>
                  <a:pt x="263" y="65"/>
                  <a:pt x="266" y="63"/>
                  <a:pt x="264" y="63"/>
                </a:cubicBezTo>
                <a:cubicBezTo>
                  <a:pt x="264" y="64"/>
                  <a:pt x="263" y="64"/>
                  <a:pt x="261" y="65"/>
                </a:cubicBezTo>
                <a:close/>
                <a:moveTo>
                  <a:pt x="253" y="68"/>
                </a:moveTo>
                <a:cubicBezTo>
                  <a:pt x="255" y="68"/>
                  <a:pt x="258" y="67"/>
                  <a:pt x="259" y="67"/>
                </a:cubicBezTo>
                <a:cubicBezTo>
                  <a:pt x="258" y="67"/>
                  <a:pt x="261" y="66"/>
                  <a:pt x="260" y="66"/>
                </a:cubicBezTo>
                <a:cubicBezTo>
                  <a:pt x="257" y="67"/>
                  <a:pt x="256" y="67"/>
                  <a:pt x="253" y="68"/>
                </a:cubicBezTo>
                <a:close/>
                <a:moveTo>
                  <a:pt x="256" y="64"/>
                </a:moveTo>
                <a:cubicBezTo>
                  <a:pt x="258" y="64"/>
                  <a:pt x="255" y="65"/>
                  <a:pt x="257" y="65"/>
                </a:cubicBezTo>
                <a:cubicBezTo>
                  <a:pt x="258" y="64"/>
                  <a:pt x="257" y="64"/>
                  <a:pt x="258" y="63"/>
                </a:cubicBezTo>
                <a:lnTo>
                  <a:pt x="256" y="64"/>
                </a:lnTo>
                <a:close/>
                <a:moveTo>
                  <a:pt x="249" y="75"/>
                </a:moveTo>
                <a:cubicBezTo>
                  <a:pt x="249" y="75"/>
                  <a:pt x="249" y="75"/>
                  <a:pt x="248" y="75"/>
                </a:cubicBezTo>
                <a:cubicBezTo>
                  <a:pt x="247" y="75"/>
                  <a:pt x="250" y="73"/>
                  <a:pt x="247" y="74"/>
                </a:cubicBezTo>
                <a:cubicBezTo>
                  <a:pt x="250" y="74"/>
                  <a:pt x="243" y="77"/>
                  <a:pt x="246" y="77"/>
                </a:cubicBezTo>
                <a:cubicBezTo>
                  <a:pt x="246" y="77"/>
                  <a:pt x="247" y="76"/>
                  <a:pt x="247" y="76"/>
                </a:cubicBezTo>
                <a:cubicBezTo>
                  <a:pt x="246" y="77"/>
                  <a:pt x="246" y="77"/>
                  <a:pt x="247" y="77"/>
                </a:cubicBezTo>
                <a:cubicBezTo>
                  <a:pt x="249" y="75"/>
                  <a:pt x="255" y="74"/>
                  <a:pt x="257" y="72"/>
                </a:cubicBezTo>
                <a:cubicBezTo>
                  <a:pt x="255" y="72"/>
                  <a:pt x="252" y="74"/>
                  <a:pt x="249" y="75"/>
                </a:cubicBezTo>
                <a:close/>
                <a:moveTo>
                  <a:pt x="248" y="62"/>
                </a:moveTo>
                <a:cubicBezTo>
                  <a:pt x="250" y="61"/>
                  <a:pt x="251" y="61"/>
                  <a:pt x="251" y="60"/>
                </a:cubicBezTo>
                <a:cubicBezTo>
                  <a:pt x="249" y="61"/>
                  <a:pt x="248" y="62"/>
                  <a:pt x="248" y="62"/>
                </a:cubicBezTo>
                <a:close/>
                <a:moveTo>
                  <a:pt x="246" y="67"/>
                </a:moveTo>
                <a:cubicBezTo>
                  <a:pt x="243" y="68"/>
                  <a:pt x="245" y="69"/>
                  <a:pt x="248" y="68"/>
                </a:cubicBezTo>
                <a:cubicBezTo>
                  <a:pt x="248" y="67"/>
                  <a:pt x="246" y="68"/>
                  <a:pt x="246" y="67"/>
                </a:cubicBezTo>
                <a:close/>
                <a:moveTo>
                  <a:pt x="244" y="65"/>
                </a:moveTo>
                <a:cubicBezTo>
                  <a:pt x="243" y="65"/>
                  <a:pt x="245" y="64"/>
                  <a:pt x="245" y="63"/>
                </a:cubicBezTo>
                <a:cubicBezTo>
                  <a:pt x="242" y="64"/>
                  <a:pt x="242" y="66"/>
                  <a:pt x="244" y="65"/>
                </a:cubicBezTo>
                <a:close/>
                <a:moveTo>
                  <a:pt x="241" y="72"/>
                </a:moveTo>
                <a:cubicBezTo>
                  <a:pt x="241" y="72"/>
                  <a:pt x="241" y="71"/>
                  <a:pt x="240" y="71"/>
                </a:cubicBezTo>
                <a:cubicBezTo>
                  <a:pt x="240" y="72"/>
                  <a:pt x="239" y="72"/>
                  <a:pt x="239" y="72"/>
                </a:cubicBezTo>
                <a:cubicBezTo>
                  <a:pt x="239" y="72"/>
                  <a:pt x="238" y="73"/>
                  <a:pt x="238" y="73"/>
                </a:cubicBezTo>
                <a:cubicBezTo>
                  <a:pt x="242" y="71"/>
                  <a:pt x="237" y="74"/>
                  <a:pt x="239" y="74"/>
                </a:cubicBezTo>
                <a:cubicBezTo>
                  <a:pt x="243" y="71"/>
                  <a:pt x="246" y="72"/>
                  <a:pt x="248" y="70"/>
                </a:cubicBezTo>
                <a:cubicBezTo>
                  <a:pt x="245" y="70"/>
                  <a:pt x="241" y="73"/>
                  <a:pt x="239" y="73"/>
                </a:cubicBezTo>
                <a:cubicBezTo>
                  <a:pt x="239" y="73"/>
                  <a:pt x="240" y="72"/>
                  <a:pt x="241" y="72"/>
                </a:cubicBezTo>
                <a:close/>
                <a:moveTo>
                  <a:pt x="239" y="71"/>
                </a:moveTo>
                <a:cubicBezTo>
                  <a:pt x="236" y="72"/>
                  <a:pt x="237" y="73"/>
                  <a:pt x="236" y="74"/>
                </a:cubicBezTo>
                <a:cubicBezTo>
                  <a:pt x="238" y="73"/>
                  <a:pt x="239" y="72"/>
                  <a:pt x="239" y="71"/>
                </a:cubicBezTo>
                <a:close/>
                <a:moveTo>
                  <a:pt x="226" y="49"/>
                </a:moveTo>
                <a:cubicBezTo>
                  <a:pt x="226" y="48"/>
                  <a:pt x="225" y="49"/>
                  <a:pt x="227" y="47"/>
                </a:cubicBezTo>
                <a:cubicBezTo>
                  <a:pt x="225" y="49"/>
                  <a:pt x="222" y="49"/>
                  <a:pt x="221" y="51"/>
                </a:cubicBezTo>
                <a:cubicBezTo>
                  <a:pt x="225" y="49"/>
                  <a:pt x="224" y="50"/>
                  <a:pt x="226" y="50"/>
                </a:cubicBezTo>
                <a:cubicBezTo>
                  <a:pt x="224" y="51"/>
                  <a:pt x="224" y="51"/>
                  <a:pt x="222" y="51"/>
                </a:cubicBezTo>
                <a:cubicBezTo>
                  <a:pt x="223" y="52"/>
                  <a:pt x="227" y="50"/>
                  <a:pt x="230" y="49"/>
                </a:cubicBezTo>
                <a:cubicBezTo>
                  <a:pt x="230" y="48"/>
                  <a:pt x="230" y="48"/>
                  <a:pt x="231" y="47"/>
                </a:cubicBezTo>
                <a:cubicBezTo>
                  <a:pt x="231" y="47"/>
                  <a:pt x="231" y="48"/>
                  <a:pt x="233" y="47"/>
                </a:cubicBezTo>
                <a:cubicBezTo>
                  <a:pt x="233" y="46"/>
                  <a:pt x="233" y="46"/>
                  <a:pt x="233" y="46"/>
                </a:cubicBezTo>
                <a:cubicBezTo>
                  <a:pt x="229" y="48"/>
                  <a:pt x="228" y="48"/>
                  <a:pt x="226" y="49"/>
                </a:cubicBezTo>
                <a:close/>
                <a:moveTo>
                  <a:pt x="235" y="57"/>
                </a:moveTo>
                <a:cubicBezTo>
                  <a:pt x="233" y="58"/>
                  <a:pt x="231" y="59"/>
                  <a:pt x="230" y="59"/>
                </a:cubicBezTo>
                <a:cubicBezTo>
                  <a:pt x="228" y="60"/>
                  <a:pt x="231" y="59"/>
                  <a:pt x="232" y="59"/>
                </a:cubicBezTo>
                <a:cubicBezTo>
                  <a:pt x="232" y="59"/>
                  <a:pt x="231" y="59"/>
                  <a:pt x="233" y="58"/>
                </a:cubicBezTo>
                <a:cubicBezTo>
                  <a:pt x="233" y="58"/>
                  <a:pt x="233" y="59"/>
                  <a:pt x="232" y="59"/>
                </a:cubicBezTo>
                <a:cubicBezTo>
                  <a:pt x="234" y="58"/>
                  <a:pt x="236" y="58"/>
                  <a:pt x="236" y="57"/>
                </a:cubicBezTo>
                <a:cubicBezTo>
                  <a:pt x="235" y="57"/>
                  <a:pt x="235" y="57"/>
                  <a:pt x="235" y="57"/>
                </a:cubicBezTo>
                <a:close/>
                <a:moveTo>
                  <a:pt x="235" y="64"/>
                </a:moveTo>
                <a:cubicBezTo>
                  <a:pt x="237" y="63"/>
                  <a:pt x="235" y="65"/>
                  <a:pt x="235" y="65"/>
                </a:cubicBezTo>
                <a:cubicBezTo>
                  <a:pt x="238" y="64"/>
                  <a:pt x="238" y="64"/>
                  <a:pt x="238" y="63"/>
                </a:cubicBezTo>
                <a:cubicBezTo>
                  <a:pt x="237" y="64"/>
                  <a:pt x="235" y="64"/>
                  <a:pt x="235" y="64"/>
                </a:cubicBezTo>
                <a:close/>
                <a:moveTo>
                  <a:pt x="230" y="61"/>
                </a:moveTo>
                <a:cubicBezTo>
                  <a:pt x="230" y="61"/>
                  <a:pt x="228" y="63"/>
                  <a:pt x="231" y="62"/>
                </a:cubicBezTo>
                <a:cubicBezTo>
                  <a:pt x="230" y="62"/>
                  <a:pt x="232" y="60"/>
                  <a:pt x="232" y="60"/>
                </a:cubicBezTo>
                <a:cubicBezTo>
                  <a:pt x="231" y="60"/>
                  <a:pt x="230" y="61"/>
                  <a:pt x="230" y="61"/>
                </a:cubicBezTo>
                <a:close/>
                <a:moveTo>
                  <a:pt x="227" y="61"/>
                </a:moveTo>
                <a:cubicBezTo>
                  <a:pt x="227" y="62"/>
                  <a:pt x="227" y="62"/>
                  <a:pt x="227" y="62"/>
                </a:cubicBezTo>
                <a:cubicBezTo>
                  <a:pt x="228" y="61"/>
                  <a:pt x="229" y="60"/>
                  <a:pt x="230" y="60"/>
                </a:cubicBezTo>
                <a:cubicBezTo>
                  <a:pt x="230" y="60"/>
                  <a:pt x="229" y="60"/>
                  <a:pt x="227" y="61"/>
                </a:cubicBezTo>
                <a:close/>
                <a:moveTo>
                  <a:pt x="225" y="71"/>
                </a:moveTo>
                <a:cubicBezTo>
                  <a:pt x="228" y="69"/>
                  <a:pt x="229" y="68"/>
                  <a:pt x="232" y="66"/>
                </a:cubicBezTo>
                <a:cubicBezTo>
                  <a:pt x="230" y="67"/>
                  <a:pt x="232" y="66"/>
                  <a:pt x="232" y="65"/>
                </a:cubicBezTo>
                <a:cubicBezTo>
                  <a:pt x="230" y="67"/>
                  <a:pt x="226" y="67"/>
                  <a:pt x="226" y="68"/>
                </a:cubicBezTo>
                <a:cubicBezTo>
                  <a:pt x="227" y="69"/>
                  <a:pt x="228" y="67"/>
                  <a:pt x="230" y="67"/>
                </a:cubicBezTo>
                <a:cubicBezTo>
                  <a:pt x="230" y="67"/>
                  <a:pt x="231" y="67"/>
                  <a:pt x="231" y="67"/>
                </a:cubicBezTo>
                <a:cubicBezTo>
                  <a:pt x="228" y="69"/>
                  <a:pt x="225" y="70"/>
                  <a:pt x="225" y="71"/>
                </a:cubicBezTo>
                <a:close/>
                <a:moveTo>
                  <a:pt x="228" y="73"/>
                </a:moveTo>
                <a:cubicBezTo>
                  <a:pt x="228" y="73"/>
                  <a:pt x="228" y="72"/>
                  <a:pt x="226" y="73"/>
                </a:cubicBezTo>
                <a:cubicBezTo>
                  <a:pt x="227" y="74"/>
                  <a:pt x="227" y="74"/>
                  <a:pt x="227" y="74"/>
                </a:cubicBezTo>
                <a:cubicBezTo>
                  <a:pt x="228" y="73"/>
                  <a:pt x="231" y="72"/>
                  <a:pt x="230" y="72"/>
                </a:cubicBezTo>
                <a:lnTo>
                  <a:pt x="228" y="73"/>
                </a:lnTo>
                <a:close/>
                <a:moveTo>
                  <a:pt x="221" y="77"/>
                </a:moveTo>
                <a:cubicBezTo>
                  <a:pt x="221" y="77"/>
                  <a:pt x="224" y="76"/>
                  <a:pt x="225" y="76"/>
                </a:cubicBezTo>
                <a:cubicBezTo>
                  <a:pt x="224" y="77"/>
                  <a:pt x="222" y="78"/>
                  <a:pt x="221" y="79"/>
                </a:cubicBezTo>
                <a:cubicBezTo>
                  <a:pt x="223" y="78"/>
                  <a:pt x="225" y="77"/>
                  <a:pt x="227" y="76"/>
                </a:cubicBezTo>
                <a:cubicBezTo>
                  <a:pt x="228" y="75"/>
                  <a:pt x="227" y="75"/>
                  <a:pt x="226" y="74"/>
                </a:cubicBezTo>
                <a:cubicBezTo>
                  <a:pt x="224" y="75"/>
                  <a:pt x="223" y="76"/>
                  <a:pt x="222" y="77"/>
                </a:cubicBezTo>
                <a:cubicBezTo>
                  <a:pt x="222" y="76"/>
                  <a:pt x="221" y="76"/>
                  <a:pt x="221" y="77"/>
                </a:cubicBezTo>
                <a:close/>
                <a:moveTo>
                  <a:pt x="224" y="73"/>
                </a:moveTo>
                <a:cubicBezTo>
                  <a:pt x="220" y="76"/>
                  <a:pt x="220" y="76"/>
                  <a:pt x="220" y="76"/>
                </a:cubicBezTo>
                <a:cubicBezTo>
                  <a:pt x="222" y="76"/>
                  <a:pt x="221" y="76"/>
                  <a:pt x="224" y="75"/>
                </a:cubicBezTo>
                <a:cubicBezTo>
                  <a:pt x="223" y="74"/>
                  <a:pt x="226" y="73"/>
                  <a:pt x="224" y="73"/>
                </a:cubicBezTo>
                <a:close/>
                <a:moveTo>
                  <a:pt x="206" y="64"/>
                </a:moveTo>
                <a:cubicBezTo>
                  <a:pt x="207" y="65"/>
                  <a:pt x="208" y="64"/>
                  <a:pt x="207" y="65"/>
                </a:cubicBezTo>
                <a:cubicBezTo>
                  <a:pt x="212" y="62"/>
                  <a:pt x="208" y="64"/>
                  <a:pt x="209" y="63"/>
                </a:cubicBezTo>
                <a:cubicBezTo>
                  <a:pt x="210" y="62"/>
                  <a:pt x="210" y="63"/>
                  <a:pt x="212" y="62"/>
                </a:cubicBezTo>
                <a:cubicBezTo>
                  <a:pt x="212" y="61"/>
                  <a:pt x="209" y="62"/>
                  <a:pt x="206" y="64"/>
                </a:cubicBezTo>
                <a:close/>
                <a:moveTo>
                  <a:pt x="197" y="73"/>
                </a:moveTo>
                <a:cubicBezTo>
                  <a:pt x="198" y="73"/>
                  <a:pt x="198" y="72"/>
                  <a:pt x="198" y="73"/>
                </a:cubicBezTo>
                <a:cubicBezTo>
                  <a:pt x="199" y="72"/>
                  <a:pt x="200" y="71"/>
                  <a:pt x="200" y="71"/>
                </a:cubicBezTo>
                <a:cubicBezTo>
                  <a:pt x="198" y="72"/>
                  <a:pt x="201" y="70"/>
                  <a:pt x="200" y="70"/>
                </a:cubicBezTo>
                <a:cubicBezTo>
                  <a:pt x="197" y="72"/>
                  <a:pt x="200" y="72"/>
                  <a:pt x="197" y="73"/>
                </a:cubicBezTo>
                <a:close/>
                <a:moveTo>
                  <a:pt x="196" y="70"/>
                </a:moveTo>
                <a:cubicBezTo>
                  <a:pt x="196" y="71"/>
                  <a:pt x="198" y="69"/>
                  <a:pt x="197" y="71"/>
                </a:cubicBezTo>
                <a:cubicBezTo>
                  <a:pt x="200" y="69"/>
                  <a:pt x="198" y="68"/>
                  <a:pt x="196" y="70"/>
                </a:cubicBezTo>
                <a:close/>
                <a:moveTo>
                  <a:pt x="191" y="75"/>
                </a:moveTo>
                <a:cubicBezTo>
                  <a:pt x="192" y="74"/>
                  <a:pt x="194" y="72"/>
                  <a:pt x="192" y="73"/>
                </a:cubicBezTo>
                <a:cubicBezTo>
                  <a:pt x="192" y="74"/>
                  <a:pt x="189" y="75"/>
                  <a:pt x="191" y="75"/>
                </a:cubicBezTo>
                <a:close/>
                <a:moveTo>
                  <a:pt x="187" y="76"/>
                </a:moveTo>
                <a:cubicBezTo>
                  <a:pt x="186" y="77"/>
                  <a:pt x="184" y="78"/>
                  <a:pt x="185" y="79"/>
                </a:cubicBezTo>
                <a:cubicBezTo>
                  <a:pt x="185" y="78"/>
                  <a:pt x="187" y="77"/>
                  <a:pt x="187" y="78"/>
                </a:cubicBezTo>
                <a:cubicBezTo>
                  <a:pt x="186" y="78"/>
                  <a:pt x="187" y="78"/>
                  <a:pt x="188" y="77"/>
                </a:cubicBezTo>
                <a:cubicBezTo>
                  <a:pt x="189" y="76"/>
                  <a:pt x="189" y="76"/>
                  <a:pt x="187" y="76"/>
                </a:cubicBezTo>
                <a:close/>
                <a:moveTo>
                  <a:pt x="186" y="75"/>
                </a:moveTo>
                <a:cubicBezTo>
                  <a:pt x="185" y="76"/>
                  <a:pt x="184" y="77"/>
                  <a:pt x="184" y="77"/>
                </a:cubicBezTo>
                <a:cubicBezTo>
                  <a:pt x="183" y="78"/>
                  <a:pt x="188" y="76"/>
                  <a:pt x="188" y="75"/>
                </a:cubicBezTo>
                <a:cubicBezTo>
                  <a:pt x="186" y="76"/>
                  <a:pt x="187" y="75"/>
                  <a:pt x="186" y="75"/>
                </a:cubicBezTo>
                <a:close/>
                <a:moveTo>
                  <a:pt x="186" y="95"/>
                </a:moveTo>
                <a:cubicBezTo>
                  <a:pt x="187" y="94"/>
                  <a:pt x="186" y="95"/>
                  <a:pt x="186" y="95"/>
                </a:cubicBezTo>
                <a:cubicBezTo>
                  <a:pt x="191" y="92"/>
                  <a:pt x="191" y="92"/>
                  <a:pt x="191" y="92"/>
                </a:cubicBezTo>
                <a:cubicBezTo>
                  <a:pt x="192" y="92"/>
                  <a:pt x="191" y="93"/>
                  <a:pt x="193" y="92"/>
                </a:cubicBezTo>
                <a:cubicBezTo>
                  <a:pt x="192" y="92"/>
                  <a:pt x="195" y="91"/>
                  <a:pt x="195" y="90"/>
                </a:cubicBezTo>
                <a:cubicBezTo>
                  <a:pt x="194" y="91"/>
                  <a:pt x="193" y="90"/>
                  <a:pt x="192" y="91"/>
                </a:cubicBezTo>
                <a:cubicBezTo>
                  <a:pt x="190" y="93"/>
                  <a:pt x="187" y="94"/>
                  <a:pt x="186" y="95"/>
                </a:cubicBezTo>
                <a:close/>
                <a:moveTo>
                  <a:pt x="178" y="81"/>
                </a:moveTo>
                <a:cubicBezTo>
                  <a:pt x="176" y="83"/>
                  <a:pt x="179" y="82"/>
                  <a:pt x="180" y="81"/>
                </a:cubicBezTo>
                <a:cubicBezTo>
                  <a:pt x="181" y="80"/>
                  <a:pt x="183" y="79"/>
                  <a:pt x="183" y="79"/>
                </a:cubicBezTo>
                <a:cubicBezTo>
                  <a:pt x="180" y="81"/>
                  <a:pt x="183" y="78"/>
                  <a:pt x="178" y="81"/>
                </a:cubicBezTo>
                <a:close/>
                <a:moveTo>
                  <a:pt x="182" y="80"/>
                </a:moveTo>
                <a:cubicBezTo>
                  <a:pt x="182" y="81"/>
                  <a:pt x="178" y="83"/>
                  <a:pt x="179" y="83"/>
                </a:cubicBezTo>
                <a:cubicBezTo>
                  <a:pt x="181" y="82"/>
                  <a:pt x="182" y="82"/>
                  <a:pt x="183" y="81"/>
                </a:cubicBezTo>
                <a:cubicBezTo>
                  <a:pt x="180" y="82"/>
                  <a:pt x="186" y="79"/>
                  <a:pt x="182" y="80"/>
                </a:cubicBezTo>
                <a:close/>
                <a:moveTo>
                  <a:pt x="182" y="82"/>
                </a:moveTo>
                <a:cubicBezTo>
                  <a:pt x="180" y="84"/>
                  <a:pt x="178" y="86"/>
                  <a:pt x="180" y="86"/>
                </a:cubicBezTo>
                <a:cubicBezTo>
                  <a:pt x="180" y="85"/>
                  <a:pt x="183" y="83"/>
                  <a:pt x="181" y="85"/>
                </a:cubicBezTo>
                <a:cubicBezTo>
                  <a:pt x="186" y="82"/>
                  <a:pt x="180" y="85"/>
                  <a:pt x="183" y="82"/>
                </a:cubicBezTo>
                <a:cubicBezTo>
                  <a:pt x="182" y="82"/>
                  <a:pt x="182" y="83"/>
                  <a:pt x="182" y="82"/>
                </a:cubicBezTo>
                <a:close/>
                <a:moveTo>
                  <a:pt x="165" y="91"/>
                </a:moveTo>
                <a:cubicBezTo>
                  <a:pt x="163" y="92"/>
                  <a:pt x="163" y="92"/>
                  <a:pt x="163" y="93"/>
                </a:cubicBezTo>
                <a:cubicBezTo>
                  <a:pt x="163" y="92"/>
                  <a:pt x="159" y="95"/>
                  <a:pt x="158" y="95"/>
                </a:cubicBezTo>
                <a:cubicBezTo>
                  <a:pt x="159" y="96"/>
                  <a:pt x="163" y="93"/>
                  <a:pt x="166" y="91"/>
                </a:cubicBezTo>
                <a:cubicBezTo>
                  <a:pt x="165" y="91"/>
                  <a:pt x="167" y="90"/>
                  <a:pt x="165" y="91"/>
                </a:cubicBezTo>
                <a:close/>
                <a:moveTo>
                  <a:pt x="167" y="91"/>
                </a:moveTo>
                <a:cubicBezTo>
                  <a:pt x="169" y="90"/>
                  <a:pt x="169" y="90"/>
                  <a:pt x="171" y="90"/>
                </a:cubicBezTo>
                <a:cubicBezTo>
                  <a:pt x="171" y="88"/>
                  <a:pt x="176" y="85"/>
                  <a:pt x="178" y="83"/>
                </a:cubicBezTo>
                <a:cubicBezTo>
                  <a:pt x="176" y="84"/>
                  <a:pt x="176" y="82"/>
                  <a:pt x="174" y="84"/>
                </a:cubicBezTo>
                <a:cubicBezTo>
                  <a:pt x="175" y="85"/>
                  <a:pt x="170" y="87"/>
                  <a:pt x="170" y="88"/>
                </a:cubicBezTo>
                <a:cubicBezTo>
                  <a:pt x="169" y="88"/>
                  <a:pt x="169" y="88"/>
                  <a:pt x="169" y="87"/>
                </a:cubicBezTo>
                <a:cubicBezTo>
                  <a:pt x="166" y="90"/>
                  <a:pt x="167" y="90"/>
                  <a:pt x="167" y="91"/>
                </a:cubicBezTo>
                <a:close/>
                <a:moveTo>
                  <a:pt x="173" y="93"/>
                </a:moveTo>
                <a:cubicBezTo>
                  <a:pt x="174" y="92"/>
                  <a:pt x="173" y="94"/>
                  <a:pt x="176" y="92"/>
                </a:cubicBezTo>
                <a:cubicBezTo>
                  <a:pt x="176" y="91"/>
                  <a:pt x="175" y="92"/>
                  <a:pt x="176" y="91"/>
                </a:cubicBezTo>
                <a:cubicBezTo>
                  <a:pt x="174" y="92"/>
                  <a:pt x="173" y="92"/>
                  <a:pt x="173" y="93"/>
                </a:cubicBezTo>
                <a:close/>
                <a:moveTo>
                  <a:pt x="174" y="104"/>
                </a:moveTo>
                <a:cubicBezTo>
                  <a:pt x="174" y="105"/>
                  <a:pt x="181" y="100"/>
                  <a:pt x="180" y="100"/>
                </a:cubicBezTo>
                <a:cubicBezTo>
                  <a:pt x="177" y="102"/>
                  <a:pt x="177" y="103"/>
                  <a:pt x="174" y="104"/>
                </a:cubicBezTo>
                <a:close/>
                <a:moveTo>
                  <a:pt x="164" y="99"/>
                </a:moveTo>
                <a:cubicBezTo>
                  <a:pt x="166" y="98"/>
                  <a:pt x="169" y="96"/>
                  <a:pt x="170" y="95"/>
                </a:cubicBezTo>
                <a:cubicBezTo>
                  <a:pt x="167" y="97"/>
                  <a:pt x="165" y="97"/>
                  <a:pt x="164" y="99"/>
                </a:cubicBezTo>
                <a:close/>
                <a:moveTo>
                  <a:pt x="159" y="99"/>
                </a:moveTo>
                <a:cubicBezTo>
                  <a:pt x="159" y="100"/>
                  <a:pt x="158" y="100"/>
                  <a:pt x="158" y="100"/>
                </a:cubicBezTo>
                <a:cubicBezTo>
                  <a:pt x="160" y="99"/>
                  <a:pt x="160" y="98"/>
                  <a:pt x="161" y="97"/>
                </a:cubicBezTo>
                <a:cubicBezTo>
                  <a:pt x="161" y="97"/>
                  <a:pt x="161" y="98"/>
                  <a:pt x="162" y="97"/>
                </a:cubicBezTo>
                <a:cubicBezTo>
                  <a:pt x="163" y="96"/>
                  <a:pt x="162" y="97"/>
                  <a:pt x="162" y="97"/>
                </a:cubicBezTo>
                <a:cubicBezTo>
                  <a:pt x="158" y="99"/>
                  <a:pt x="158" y="99"/>
                  <a:pt x="158" y="99"/>
                </a:cubicBezTo>
                <a:cubicBezTo>
                  <a:pt x="158" y="100"/>
                  <a:pt x="157" y="102"/>
                  <a:pt x="159" y="99"/>
                </a:cubicBezTo>
                <a:close/>
                <a:moveTo>
                  <a:pt x="153" y="99"/>
                </a:moveTo>
                <a:cubicBezTo>
                  <a:pt x="153" y="99"/>
                  <a:pt x="152" y="100"/>
                  <a:pt x="153" y="101"/>
                </a:cubicBezTo>
                <a:cubicBezTo>
                  <a:pt x="151" y="101"/>
                  <a:pt x="149" y="103"/>
                  <a:pt x="150" y="103"/>
                </a:cubicBezTo>
                <a:cubicBezTo>
                  <a:pt x="154" y="100"/>
                  <a:pt x="153" y="100"/>
                  <a:pt x="156" y="98"/>
                </a:cubicBezTo>
                <a:cubicBezTo>
                  <a:pt x="155" y="98"/>
                  <a:pt x="155" y="98"/>
                  <a:pt x="154" y="98"/>
                </a:cubicBezTo>
                <a:cubicBezTo>
                  <a:pt x="154" y="100"/>
                  <a:pt x="154" y="98"/>
                  <a:pt x="153" y="99"/>
                </a:cubicBezTo>
                <a:close/>
                <a:moveTo>
                  <a:pt x="160" y="120"/>
                </a:moveTo>
                <a:cubicBezTo>
                  <a:pt x="160" y="120"/>
                  <a:pt x="160" y="121"/>
                  <a:pt x="161" y="120"/>
                </a:cubicBezTo>
                <a:cubicBezTo>
                  <a:pt x="162" y="119"/>
                  <a:pt x="165" y="116"/>
                  <a:pt x="163" y="117"/>
                </a:cubicBezTo>
                <a:cubicBezTo>
                  <a:pt x="163" y="117"/>
                  <a:pt x="162" y="119"/>
                  <a:pt x="160" y="120"/>
                </a:cubicBezTo>
                <a:close/>
                <a:moveTo>
                  <a:pt x="150" y="106"/>
                </a:moveTo>
                <a:cubicBezTo>
                  <a:pt x="148" y="108"/>
                  <a:pt x="154" y="103"/>
                  <a:pt x="151" y="106"/>
                </a:cubicBezTo>
                <a:cubicBezTo>
                  <a:pt x="154" y="104"/>
                  <a:pt x="154" y="104"/>
                  <a:pt x="154" y="104"/>
                </a:cubicBezTo>
                <a:cubicBezTo>
                  <a:pt x="154" y="103"/>
                  <a:pt x="153" y="104"/>
                  <a:pt x="154" y="103"/>
                </a:cubicBezTo>
                <a:cubicBezTo>
                  <a:pt x="151" y="105"/>
                  <a:pt x="151" y="105"/>
                  <a:pt x="150" y="106"/>
                </a:cubicBezTo>
                <a:close/>
                <a:moveTo>
                  <a:pt x="146" y="105"/>
                </a:moveTo>
                <a:cubicBezTo>
                  <a:pt x="142" y="108"/>
                  <a:pt x="147" y="106"/>
                  <a:pt x="145" y="108"/>
                </a:cubicBezTo>
                <a:cubicBezTo>
                  <a:pt x="147" y="106"/>
                  <a:pt x="146" y="106"/>
                  <a:pt x="149" y="104"/>
                </a:cubicBezTo>
                <a:cubicBezTo>
                  <a:pt x="148" y="104"/>
                  <a:pt x="149" y="103"/>
                  <a:pt x="149" y="103"/>
                </a:cubicBezTo>
                <a:cubicBezTo>
                  <a:pt x="145" y="105"/>
                  <a:pt x="149" y="103"/>
                  <a:pt x="146" y="106"/>
                </a:cubicBezTo>
                <a:cubicBezTo>
                  <a:pt x="146" y="105"/>
                  <a:pt x="147" y="104"/>
                  <a:pt x="146" y="105"/>
                </a:cubicBezTo>
                <a:close/>
                <a:moveTo>
                  <a:pt x="153" y="120"/>
                </a:moveTo>
                <a:cubicBezTo>
                  <a:pt x="156" y="118"/>
                  <a:pt x="154" y="119"/>
                  <a:pt x="157" y="116"/>
                </a:cubicBezTo>
                <a:cubicBezTo>
                  <a:pt x="156" y="117"/>
                  <a:pt x="154" y="118"/>
                  <a:pt x="152" y="119"/>
                </a:cubicBezTo>
                <a:cubicBezTo>
                  <a:pt x="154" y="119"/>
                  <a:pt x="151" y="121"/>
                  <a:pt x="149" y="122"/>
                </a:cubicBezTo>
                <a:cubicBezTo>
                  <a:pt x="148" y="124"/>
                  <a:pt x="152" y="120"/>
                  <a:pt x="151" y="122"/>
                </a:cubicBezTo>
                <a:cubicBezTo>
                  <a:pt x="153" y="120"/>
                  <a:pt x="153" y="119"/>
                  <a:pt x="154" y="119"/>
                </a:cubicBezTo>
                <a:cubicBezTo>
                  <a:pt x="154" y="119"/>
                  <a:pt x="153" y="120"/>
                  <a:pt x="153" y="120"/>
                </a:cubicBezTo>
                <a:close/>
                <a:moveTo>
                  <a:pt x="136" y="117"/>
                </a:moveTo>
                <a:cubicBezTo>
                  <a:pt x="139" y="115"/>
                  <a:pt x="135" y="118"/>
                  <a:pt x="135" y="118"/>
                </a:cubicBezTo>
                <a:cubicBezTo>
                  <a:pt x="138" y="116"/>
                  <a:pt x="140" y="115"/>
                  <a:pt x="142" y="113"/>
                </a:cubicBezTo>
                <a:cubicBezTo>
                  <a:pt x="142" y="112"/>
                  <a:pt x="147" y="109"/>
                  <a:pt x="148" y="107"/>
                </a:cubicBezTo>
                <a:cubicBezTo>
                  <a:pt x="147" y="108"/>
                  <a:pt x="146" y="108"/>
                  <a:pt x="146" y="108"/>
                </a:cubicBezTo>
                <a:cubicBezTo>
                  <a:pt x="144" y="109"/>
                  <a:pt x="144" y="110"/>
                  <a:pt x="142" y="111"/>
                </a:cubicBezTo>
                <a:cubicBezTo>
                  <a:pt x="141" y="113"/>
                  <a:pt x="142" y="113"/>
                  <a:pt x="141" y="113"/>
                </a:cubicBezTo>
                <a:cubicBezTo>
                  <a:pt x="140" y="113"/>
                  <a:pt x="136" y="116"/>
                  <a:pt x="136" y="117"/>
                </a:cubicBezTo>
                <a:close/>
                <a:moveTo>
                  <a:pt x="153" y="123"/>
                </a:moveTo>
                <a:cubicBezTo>
                  <a:pt x="154" y="123"/>
                  <a:pt x="157" y="120"/>
                  <a:pt x="156" y="120"/>
                </a:cubicBezTo>
                <a:cubicBezTo>
                  <a:pt x="155" y="121"/>
                  <a:pt x="152" y="123"/>
                  <a:pt x="153" y="123"/>
                </a:cubicBezTo>
                <a:close/>
                <a:moveTo>
                  <a:pt x="137" y="109"/>
                </a:moveTo>
                <a:cubicBezTo>
                  <a:pt x="139" y="108"/>
                  <a:pt x="141" y="106"/>
                  <a:pt x="141" y="106"/>
                </a:cubicBezTo>
                <a:cubicBezTo>
                  <a:pt x="139" y="107"/>
                  <a:pt x="137" y="109"/>
                  <a:pt x="137" y="109"/>
                </a:cubicBezTo>
                <a:close/>
                <a:moveTo>
                  <a:pt x="136" y="114"/>
                </a:moveTo>
                <a:cubicBezTo>
                  <a:pt x="138" y="114"/>
                  <a:pt x="137" y="113"/>
                  <a:pt x="137" y="115"/>
                </a:cubicBezTo>
                <a:cubicBezTo>
                  <a:pt x="138" y="114"/>
                  <a:pt x="138" y="113"/>
                  <a:pt x="141" y="111"/>
                </a:cubicBezTo>
                <a:cubicBezTo>
                  <a:pt x="142" y="110"/>
                  <a:pt x="141" y="111"/>
                  <a:pt x="140" y="111"/>
                </a:cubicBezTo>
                <a:cubicBezTo>
                  <a:pt x="141" y="110"/>
                  <a:pt x="142" y="110"/>
                  <a:pt x="143" y="109"/>
                </a:cubicBezTo>
                <a:cubicBezTo>
                  <a:pt x="143" y="109"/>
                  <a:pt x="144" y="108"/>
                  <a:pt x="143" y="108"/>
                </a:cubicBezTo>
                <a:cubicBezTo>
                  <a:pt x="141" y="111"/>
                  <a:pt x="139" y="111"/>
                  <a:pt x="136" y="114"/>
                </a:cubicBezTo>
                <a:close/>
                <a:moveTo>
                  <a:pt x="142" y="117"/>
                </a:moveTo>
                <a:cubicBezTo>
                  <a:pt x="140" y="118"/>
                  <a:pt x="142" y="116"/>
                  <a:pt x="144" y="115"/>
                </a:cubicBezTo>
                <a:cubicBezTo>
                  <a:pt x="144" y="114"/>
                  <a:pt x="142" y="115"/>
                  <a:pt x="141" y="116"/>
                </a:cubicBezTo>
                <a:cubicBezTo>
                  <a:pt x="141" y="116"/>
                  <a:pt x="141" y="117"/>
                  <a:pt x="140" y="117"/>
                </a:cubicBezTo>
                <a:cubicBezTo>
                  <a:pt x="137" y="118"/>
                  <a:pt x="139" y="119"/>
                  <a:pt x="136" y="120"/>
                </a:cubicBezTo>
                <a:cubicBezTo>
                  <a:pt x="136" y="121"/>
                  <a:pt x="133" y="123"/>
                  <a:pt x="132" y="124"/>
                </a:cubicBezTo>
                <a:cubicBezTo>
                  <a:pt x="133" y="124"/>
                  <a:pt x="131" y="125"/>
                  <a:pt x="131" y="126"/>
                </a:cubicBezTo>
                <a:cubicBezTo>
                  <a:pt x="133" y="124"/>
                  <a:pt x="135" y="122"/>
                  <a:pt x="134" y="124"/>
                </a:cubicBezTo>
                <a:cubicBezTo>
                  <a:pt x="135" y="124"/>
                  <a:pt x="139" y="121"/>
                  <a:pt x="138" y="121"/>
                </a:cubicBezTo>
                <a:cubicBezTo>
                  <a:pt x="137" y="121"/>
                  <a:pt x="135" y="124"/>
                  <a:pt x="135" y="123"/>
                </a:cubicBezTo>
                <a:cubicBezTo>
                  <a:pt x="136" y="122"/>
                  <a:pt x="135" y="122"/>
                  <a:pt x="137" y="121"/>
                </a:cubicBezTo>
                <a:cubicBezTo>
                  <a:pt x="139" y="119"/>
                  <a:pt x="142" y="117"/>
                  <a:pt x="142" y="117"/>
                </a:cubicBezTo>
                <a:close/>
                <a:moveTo>
                  <a:pt x="143" y="118"/>
                </a:moveTo>
                <a:cubicBezTo>
                  <a:pt x="141" y="119"/>
                  <a:pt x="141" y="119"/>
                  <a:pt x="141" y="119"/>
                </a:cubicBezTo>
                <a:cubicBezTo>
                  <a:pt x="140" y="120"/>
                  <a:pt x="140" y="120"/>
                  <a:pt x="141" y="121"/>
                </a:cubicBezTo>
                <a:cubicBezTo>
                  <a:pt x="143" y="119"/>
                  <a:pt x="142" y="119"/>
                  <a:pt x="143" y="118"/>
                </a:cubicBezTo>
                <a:cubicBezTo>
                  <a:pt x="143" y="119"/>
                  <a:pt x="144" y="118"/>
                  <a:pt x="145" y="117"/>
                </a:cubicBezTo>
                <a:cubicBezTo>
                  <a:pt x="143" y="118"/>
                  <a:pt x="144" y="117"/>
                  <a:pt x="143" y="118"/>
                </a:cubicBezTo>
                <a:close/>
                <a:moveTo>
                  <a:pt x="146" y="128"/>
                </a:moveTo>
                <a:cubicBezTo>
                  <a:pt x="147" y="128"/>
                  <a:pt x="145" y="129"/>
                  <a:pt x="145" y="130"/>
                </a:cubicBezTo>
                <a:cubicBezTo>
                  <a:pt x="146" y="129"/>
                  <a:pt x="146" y="129"/>
                  <a:pt x="148" y="128"/>
                </a:cubicBezTo>
                <a:cubicBezTo>
                  <a:pt x="147" y="128"/>
                  <a:pt x="147" y="127"/>
                  <a:pt x="148" y="127"/>
                </a:cubicBezTo>
                <a:cubicBezTo>
                  <a:pt x="147" y="127"/>
                  <a:pt x="146" y="128"/>
                  <a:pt x="146" y="128"/>
                </a:cubicBezTo>
                <a:close/>
                <a:moveTo>
                  <a:pt x="133" y="117"/>
                </a:moveTo>
                <a:cubicBezTo>
                  <a:pt x="133" y="118"/>
                  <a:pt x="134" y="117"/>
                  <a:pt x="135" y="117"/>
                </a:cubicBezTo>
                <a:cubicBezTo>
                  <a:pt x="136" y="116"/>
                  <a:pt x="137" y="115"/>
                  <a:pt x="137" y="115"/>
                </a:cubicBezTo>
                <a:cubicBezTo>
                  <a:pt x="136" y="116"/>
                  <a:pt x="135" y="115"/>
                  <a:pt x="133" y="117"/>
                </a:cubicBezTo>
                <a:close/>
                <a:moveTo>
                  <a:pt x="144" y="129"/>
                </a:moveTo>
                <a:cubicBezTo>
                  <a:pt x="143" y="129"/>
                  <a:pt x="141" y="129"/>
                  <a:pt x="139" y="132"/>
                </a:cubicBezTo>
                <a:cubicBezTo>
                  <a:pt x="139" y="133"/>
                  <a:pt x="145" y="129"/>
                  <a:pt x="146" y="127"/>
                </a:cubicBezTo>
                <a:cubicBezTo>
                  <a:pt x="145" y="128"/>
                  <a:pt x="144" y="128"/>
                  <a:pt x="144" y="129"/>
                </a:cubicBezTo>
                <a:close/>
                <a:moveTo>
                  <a:pt x="133" y="117"/>
                </a:moveTo>
                <a:cubicBezTo>
                  <a:pt x="132" y="118"/>
                  <a:pt x="132" y="117"/>
                  <a:pt x="131" y="118"/>
                </a:cubicBezTo>
                <a:cubicBezTo>
                  <a:pt x="131" y="119"/>
                  <a:pt x="133" y="117"/>
                  <a:pt x="135" y="116"/>
                </a:cubicBezTo>
                <a:cubicBezTo>
                  <a:pt x="134" y="116"/>
                  <a:pt x="136" y="114"/>
                  <a:pt x="134" y="115"/>
                </a:cubicBezTo>
                <a:cubicBezTo>
                  <a:pt x="134" y="116"/>
                  <a:pt x="134" y="116"/>
                  <a:pt x="133" y="117"/>
                </a:cubicBezTo>
                <a:close/>
                <a:moveTo>
                  <a:pt x="138" y="122"/>
                </a:moveTo>
                <a:cubicBezTo>
                  <a:pt x="137" y="123"/>
                  <a:pt x="137" y="123"/>
                  <a:pt x="139" y="122"/>
                </a:cubicBezTo>
                <a:cubicBezTo>
                  <a:pt x="140" y="121"/>
                  <a:pt x="140" y="120"/>
                  <a:pt x="138" y="122"/>
                </a:cubicBezTo>
                <a:close/>
                <a:moveTo>
                  <a:pt x="139" y="137"/>
                </a:moveTo>
                <a:cubicBezTo>
                  <a:pt x="141" y="135"/>
                  <a:pt x="141" y="137"/>
                  <a:pt x="139" y="138"/>
                </a:cubicBezTo>
                <a:cubicBezTo>
                  <a:pt x="140" y="137"/>
                  <a:pt x="141" y="137"/>
                  <a:pt x="142" y="136"/>
                </a:cubicBezTo>
                <a:cubicBezTo>
                  <a:pt x="142" y="135"/>
                  <a:pt x="142" y="135"/>
                  <a:pt x="142" y="135"/>
                </a:cubicBezTo>
                <a:cubicBezTo>
                  <a:pt x="142" y="135"/>
                  <a:pt x="143" y="134"/>
                  <a:pt x="144" y="134"/>
                </a:cubicBezTo>
                <a:cubicBezTo>
                  <a:pt x="142" y="136"/>
                  <a:pt x="138" y="139"/>
                  <a:pt x="138" y="140"/>
                </a:cubicBezTo>
                <a:cubicBezTo>
                  <a:pt x="138" y="140"/>
                  <a:pt x="137" y="141"/>
                  <a:pt x="136" y="141"/>
                </a:cubicBezTo>
                <a:cubicBezTo>
                  <a:pt x="138" y="140"/>
                  <a:pt x="138" y="139"/>
                  <a:pt x="139" y="138"/>
                </a:cubicBezTo>
                <a:cubicBezTo>
                  <a:pt x="139" y="137"/>
                  <a:pt x="136" y="138"/>
                  <a:pt x="133" y="141"/>
                </a:cubicBezTo>
                <a:cubicBezTo>
                  <a:pt x="134" y="141"/>
                  <a:pt x="136" y="139"/>
                  <a:pt x="137" y="139"/>
                </a:cubicBezTo>
                <a:cubicBezTo>
                  <a:pt x="137" y="139"/>
                  <a:pt x="138" y="139"/>
                  <a:pt x="138" y="139"/>
                </a:cubicBezTo>
                <a:cubicBezTo>
                  <a:pt x="135" y="142"/>
                  <a:pt x="132" y="145"/>
                  <a:pt x="132" y="146"/>
                </a:cubicBezTo>
                <a:cubicBezTo>
                  <a:pt x="133" y="145"/>
                  <a:pt x="135" y="144"/>
                  <a:pt x="135" y="143"/>
                </a:cubicBezTo>
                <a:cubicBezTo>
                  <a:pt x="134" y="144"/>
                  <a:pt x="134" y="144"/>
                  <a:pt x="134" y="144"/>
                </a:cubicBezTo>
                <a:cubicBezTo>
                  <a:pt x="135" y="144"/>
                  <a:pt x="136" y="142"/>
                  <a:pt x="136" y="142"/>
                </a:cubicBezTo>
                <a:cubicBezTo>
                  <a:pt x="137" y="142"/>
                  <a:pt x="134" y="145"/>
                  <a:pt x="137" y="143"/>
                </a:cubicBezTo>
                <a:cubicBezTo>
                  <a:pt x="136" y="142"/>
                  <a:pt x="139" y="141"/>
                  <a:pt x="140" y="141"/>
                </a:cubicBezTo>
                <a:cubicBezTo>
                  <a:pt x="139" y="140"/>
                  <a:pt x="141" y="139"/>
                  <a:pt x="141" y="139"/>
                </a:cubicBezTo>
                <a:cubicBezTo>
                  <a:pt x="140" y="139"/>
                  <a:pt x="140" y="139"/>
                  <a:pt x="141" y="138"/>
                </a:cubicBezTo>
                <a:cubicBezTo>
                  <a:pt x="144" y="136"/>
                  <a:pt x="146" y="134"/>
                  <a:pt x="148" y="133"/>
                </a:cubicBezTo>
                <a:cubicBezTo>
                  <a:pt x="147" y="133"/>
                  <a:pt x="143" y="135"/>
                  <a:pt x="146" y="132"/>
                </a:cubicBezTo>
                <a:cubicBezTo>
                  <a:pt x="143" y="133"/>
                  <a:pt x="141" y="134"/>
                  <a:pt x="139" y="137"/>
                </a:cubicBezTo>
                <a:close/>
                <a:moveTo>
                  <a:pt x="142" y="131"/>
                </a:moveTo>
                <a:cubicBezTo>
                  <a:pt x="142" y="131"/>
                  <a:pt x="143" y="132"/>
                  <a:pt x="144" y="130"/>
                </a:cubicBezTo>
                <a:cubicBezTo>
                  <a:pt x="144" y="130"/>
                  <a:pt x="144" y="130"/>
                  <a:pt x="144" y="129"/>
                </a:cubicBezTo>
                <a:cubicBezTo>
                  <a:pt x="144" y="130"/>
                  <a:pt x="143" y="130"/>
                  <a:pt x="142" y="131"/>
                </a:cubicBezTo>
                <a:close/>
                <a:moveTo>
                  <a:pt x="142" y="143"/>
                </a:moveTo>
                <a:cubicBezTo>
                  <a:pt x="142" y="143"/>
                  <a:pt x="145" y="140"/>
                  <a:pt x="145" y="142"/>
                </a:cubicBezTo>
                <a:cubicBezTo>
                  <a:pt x="147" y="140"/>
                  <a:pt x="149" y="139"/>
                  <a:pt x="150" y="138"/>
                </a:cubicBezTo>
                <a:cubicBezTo>
                  <a:pt x="148" y="139"/>
                  <a:pt x="147" y="140"/>
                  <a:pt x="146" y="140"/>
                </a:cubicBezTo>
                <a:cubicBezTo>
                  <a:pt x="147" y="139"/>
                  <a:pt x="147" y="139"/>
                  <a:pt x="148" y="138"/>
                </a:cubicBezTo>
                <a:cubicBezTo>
                  <a:pt x="147" y="139"/>
                  <a:pt x="150" y="137"/>
                  <a:pt x="150" y="137"/>
                </a:cubicBezTo>
                <a:cubicBezTo>
                  <a:pt x="148" y="138"/>
                  <a:pt x="142" y="142"/>
                  <a:pt x="142" y="143"/>
                </a:cubicBezTo>
                <a:close/>
                <a:moveTo>
                  <a:pt x="125" y="125"/>
                </a:moveTo>
                <a:cubicBezTo>
                  <a:pt x="126" y="125"/>
                  <a:pt x="128" y="123"/>
                  <a:pt x="128" y="124"/>
                </a:cubicBezTo>
                <a:cubicBezTo>
                  <a:pt x="126" y="126"/>
                  <a:pt x="124" y="127"/>
                  <a:pt x="124" y="128"/>
                </a:cubicBezTo>
                <a:cubicBezTo>
                  <a:pt x="129" y="124"/>
                  <a:pt x="129" y="124"/>
                  <a:pt x="129" y="124"/>
                </a:cubicBezTo>
                <a:cubicBezTo>
                  <a:pt x="128" y="123"/>
                  <a:pt x="132" y="121"/>
                  <a:pt x="131" y="120"/>
                </a:cubicBezTo>
                <a:cubicBezTo>
                  <a:pt x="129" y="122"/>
                  <a:pt x="127" y="123"/>
                  <a:pt x="125" y="125"/>
                </a:cubicBezTo>
                <a:close/>
                <a:moveTo>
                  <a:pt x="131" y="122"/>
                </a:moveTo>
                <a:cubicBezTo>
                  <a:pt x="132" y="122"/>
                  <a:pt x="131" y="122"/>
                  <a:pt x="131" y="123"/>
                </a:cubicBezTo>
                <a:cubicBezTo>
                  <a:pt x="132" y="122"/>
                  <a:pt x="132" y="121"/>
                  <a:pt x="133" y="120"/>
                </a:cubicBezTo>
                <a:cubicBezTo>
                  <a:pt x="134" y="120"/>
                  <a:pt x="134" y="120"/>
                  <a:pt x="134" y="120"/>
                </a:cubicBezTo>
                <a:cubicBezTo>
                  <a:pt x="133" y="120"/>
                  <a:pt x="135" y="117"/>
                  <a:pt x="131" y="119"/>
                </a:cubicBezTo>
                <a:cubicBezTo>
                  <a:pt x="131" y="120"/>
                  <a:pt x="134" y="119"/>
                  <a:pt x="131" y="122"/>
                </a:cubicBezTo>
                <a:close/>
                <a:moveTo>
                  <a:pt x="139" y="130"/>
                </a:moveTo>
                <a:cubicBezTo>
                  <a:pt x="138" y="132"/>
                  <a:pt x="142" y="129"/>
                  <a:pt x="142" y="129"/>
                </a:cubicBezTo>
                <a:lnTo>
                  <a:pt x="139" y="130"/>
                </a:lnTo>
                <a:close/>
                <a:moveTo>
                  <a:pt x="133" y="129"/>
                </a:moveTo>
                <a:cubicBezTo>
                  <a:pt x="135" y="127"/>
                  <a:pt x="136" y="126"/>
                  <a:pt x="135" y="126"/>
                </a:cubicBezTo>
                <a:cubicBezTo>
                  <a:pt x="133" y="128"/>
                  <a:pt x="132" y="129"/>
                  <a:pt x="133" y="129"/>
                </a:cubicBezTo>
                <a:close/>
                <a:moveTo>
                  <a:pt x="129" y="121"/>
                </a:moveTo>
                <a:cubicBezTo>
                  <a:pt x="128" y="120"/>
                  <a:pt x="126" y="121"/>
                  <a:pt x="124" y="124"/>
                </a:cubicBezTo>
                <a:cubicBezTo>
                  <a:pt x="125" y="123"/>
                  <a:pt x="125" y="123"/>
                  <a:pt x="124" y="124"/>
                </a:cubicBezTo>
                <a:cubicBezTo>
                  <a:pt x="123" y="124"/>
                  <a:pt x="121" y="127"/>
                  <a:pt x="120" y="128"/>
                </a:cubicBezTo>
                <a:cubicBezTo>
                  <a:pt x="121" y="128"/>
                  <a:pt x="121" y="128"/>
                  <a:pt x="120" y="130"/>
                </a:cubicBezTo>
                <a:cubicBezTo>
                  <a:pt x="121" y="129"/>
                  <a:pt x="121" y="129"/>
                  <a:pt x="121" y="129"/>
                </a:cubicBezTo>
                <a:cubicBezTo>
                  <a:pt x="125" y="126"/>
                  <a:pt x="124" y="125"/>
                  <a:pt x="128" y="123"/>
                </a:cubicBezTo>
                <a:cubicBezTo>
                  <a:pt x="127" y="122"/>
                  <a:pt x="126" y="123"/>
                  <a:pt x="129" y="121"/>
                </a:cubicBezTo>
                <a:close/>
                <a:moveTo>
                  <a:pt x="129" y="131"/>
                </a:moveTo>
                <a:cubicBezTo>
                  <a:pt x="130" y="130"/>
                  <a:pt x="133" y="127"/>
                  <a:pt x="134" y="126"/>
                </a:cubicBezTo>
                <a:cubicBezTo>
                  <a:pt x="131" y="128"/>
                  <a:pt x="130" y="130"/>
                  <a:pt x="129" y="131"/>
                </a:cubicBezTo>
                <a:close/>
                <a:moveTo>
                  <a:pt x="133" y="136"/>
                </a:moveTo>
                <a:cubicBezTo>
                  <a:pt x="135" y="136"/>
                  <a:pt x="137" y="136"/>
                  <a:pt x="139" y="133"/>
                </a:cubicBezTo>
                <a:cubicBezTo>
                  <a:pt x="136" y="135"/>
                  <a:pt x="136" y="134"/>
                  <a:pt x="133" y="136"/>
                </a:cubicBezTo>
                <a:close/>
                <a:moveTo>
                  <a:pt x="124" y="131"/>
                </a:moveTo>
                <a:cubicBezTo>
                  <a:pt x="125" y="131"/>
                  <a:pt x="125" y="131"/>
                  <a:pt x="124" y="132"/>
                </a:cubicBezTo>
                <a:cubicBezTo>
                  <a:pt x="126" y="131"/>
                  <a:pt x="131" y="127"/>
                  <a:pt x="128" y="128"/>
                </a:cubicBezTo>
                <a:cubicBezTo>
                  <a:pt x="128" y="129"/>
                  <a:pt x="126" y="130"/>
                  <a:pt x="124" y="131"/>
                </a:cubicBezTo>
                <a:close/>
                <a:moveTo>
                  <a:pt x="121" y="127"/>
                </a:moveTo>
                <a:cubicBezTo>
                  <a:pt x="121" y="126"/>
                  <a:pt x="121" y="125"/>
                  <a:pt x="123" y="124"/>
                </a:cubicBezTo>
                <a:cubicBezTo>
                  <a:pt x="120" y="126"/>
                  <a:pt x="117" y="127"/>
                  <a:pt x="117" y="128"/>
                </a:cubicBezTo>
                <a:cubicBezTo>
                  <a:pt x="118" y="128"/>
                  <a:pt x="120" y="126"/>
                  <a:pt x="121" y="126"/>
                </a:cubicBezTo>
                <a:cubicBezTo>
                  <a:pt x="120" y="126"/>
                  <a:pt x="119" y="128"/>
                  <a:pt x="121" y="127"/>
                </a:cubicBezTo>
                <a:close/>
                <a:moveTo>
                  <a:pt x="120" y="131"/>
                </a:moveTo>
                <a:cubicBezTo>
                  <a:pt x="121" y="131"/>
                  <a:pt x="122" y="131"/>
                  <a:pt x="124" y="129"/>
                </a:cubicBezTo>
                <a:cubicBezTo>
                  <a:pt x="124" y="128"/>
                  <a:pt x="121" y="130"/>
                  <a:pt x="120" y="131"/>
                </a:cubicBezTo>
                <a:close/>
                <a:moveTo>
                  <a:pt x="119" y="140"/>
                </a:moveTo>
                <a:cubicBezTo>
                  <a:pt x="121" y="139"/>
                  <a:pt x="122" y="137"/>
                  <a:pt x="124" y="135"/>
                </a:cubicBezTo>
                <a:cubicBezTo>
                  <a:pt x="124" y="134"/>
                  <a:pt x="124" y="134"/>
                  <a:pt x="124" y="134"/>
                </a:cubicBezTo>
                <a:cubicBezTo>
                  <a:pt x="121" y="137"/>
                  <a:pt x="119" y="139"/>
                  <a:pt x="119" y="140"/>
                </a:cubicBezTo>
                <a:close/>
                <a:moveTo>
                  <a:pt x="117" y="131"/>
                </a:moveTo>
                <a:cubicBezTo>
                  <a:pt x="119" y="130"/>
                  <a:pt x="117" y="130"/>
                  <a:pt x="118" y="129"/>
                </a:cubicBezTo>
                <a:cubicBezTo>
                  <a:pt x="116" y="131"/>
                  <a:pt x="116" y="131"/>
                  <a:pt x="117" y="131"/>
                </a:cubicBezTo>
                <a:close/>
                <a:moveTo>
                  <a:pt x="112" y="133"/>
                </a:moveTo>
                <a:cubicBezTo>
                  <a:pt x="112" y="134"/>
                  <a:pt x="114" y="132"/>
                  <a:pt x="113" y="133"/>
                </a:cubicBezTo>
                <a:cubicBezTo>
                  <a:pt x="117" y="130"/>
                  <a:pt x="114" y="131"/>
                  <a:pt x="112" y="133"/>
                </a:cubicBezTo>
                <a:close/>
                <a:moveTo>
                  <a:pt x="117" y="138"/>
                </a:moveTo>
                <a:cubicBezTo>
                  <a:pt x="116" y="140"/>
                  <a:pt x="113" y="143"/>
                  <a:pt x="114" y="143"/>
                </a:cubicBezTo>
                <a:cubicBezTo>
                  <a:pt x="117" y="140"/>
                  <a:pt x="116" y="140"/>
                  <a:pt x="119" y="137"/>
                </a:cubicBezTo>
                <a:cubicBezTo>
                  <a:pt x="118" y="138"/>
                  <a:pt x="118" y="137"/>
                  <a:pt x="117" y="138"/>
                </a:cubicBezTo>
                <a:close/>
                <a:moveTo>
                  <a:pt x="114" y="157"/>
                </a:moveTo>
                <a:cubicBezTo>
                  <a:pt x="112" y="158"/>
                  <a:pt x="113" y="158"/>
                  <a:pt x="111" y="158"/>
                </a:cubicBezTo>
                <a:cubicBezTo>
                  <a:pt x="113" y="158"/>
                  <a:pt x="109" y="161"/>
                  <a:pt x="109" y="161"/>
                </a:cubicBezTo>
                <a:cubicBezTo>
                  <a:pt x="111" y="159"/>
                  <a:pt x="109" y="160"/>
                  <a:pt x="108" y="161"/>
                </a:cubicBezTo>
                <a:cubicBezTo>
                  <a:pt x="108" y="162"/>
                  <a:pt x="107" y="163"/>
                  <a:pt x="107" y="164"/>
                </a:cubicBezTo>
                <a:cubicBezTo>
                  <a:pt x="105" y="166"/>
                  <a:pt x="105" y="164"/>
                  <a:pt x="102" y="167"/>
                </a:cubicBezTo>
                <a:cubicBezTo>
                  <a:pt x="102" y="169"/>
                  <a:pt x="103" y="167"/>
                  <a:pt x="104" y="167"/>
                </a:cubicBezTo>
                <a:cubicBezTo>
                  <a:pt x="103" y="168"/>
                  <a:pt x="102" y="168"/>
                  <a:pt x="101" y="169"/>
                </a:cubicBezTo>
                <a:cubicBezTo>
                  <a:pt x="103" y="169"/>
                  <a:pt x="106" y="166"/>
                  <a:pt x="107" y="164"/>
                </a:cubicBezTo>
                <a:cubicBezTo>
                  <a:pt x="106" y="167"/>
                  <a:pt x="101" y="172"/>
                  <a:pt x="99" y="173"/>
                </a:cubicBezTo>
                <a:cubicBezTo>
                  <a:pt x="99" y="173"/>
                  <a:pt x="99" y="175"/>
                  <a:pt x="98" y="175"/>
                </a:cubicBezTo>
                <a:cubicBezTo>
                  <a:pt x="98" y="175"/>
                  <a:pt x="99" y="175"/>
                  <a:pt x="98" y="175"/>
                </a:cubicBezTo>
                <a:cubicBezTo>
                  <a:pt x="99" y="175"/>
                  <a:pt x="98" y="175"/>
                  <a:pt x="99" y="175"/>
                </a:cubicBezTo>
                <a:cubicBezTo>
                  <a:pt x="99" y="175"/>
                  <a:pt x="100" y="174"/>
                  <a:pt x="100" y="174"/>
                </a:cubicBezTo>
                <a:cubicBezTo>
                  <a:pt x="100" y="174"/>
                  <a:pt x="100" y="174"/>
                  <a:pt x="100" y="174"/>
                </a:cubicBezTo>
                <a:cubicBezTo>
                  <a:pt x="101" y="172"/>
                  <a:pt x="101" y="172"/>
                  <a:pt x="101" y="172"/>
                </a:cubicBezTo>
                <a:cubicBezTo>
                  <a:pt x="102" y="172"/>
                  <a:pt x="103" y="171"/>
                  <a:pt x="104" y="170"/>
                </a:cubicBezTo>
                <a:cubicBezTo>
                  <a:pt x="103" y="170"/>
                  <a:pt x="106" y="168"/>
                  <a:pt x="106" y="167"/>
                </a:cubicBezTo>
                <a:cubicBezTo>
                  <a:pt x="108" y="166"/>
                  <a:pt x="114" y="158"/>
                  <a:pt x="117" y="157"/>
                </a:cubicBezTo>
                <a:cubicBezTo>
                  <a:pt x="117" y="157"/>
                  <a:pt x="116" y="157"/>
                  <a:pt x="117" y="156"/>
                </a:cubicBezTo>
                <a:cubicBezTo>
                  <a:pt x="119" y="155"/>
                  <a:pt x="120" y="153"/>
                  <a:pt x="123" y="151"/>
                </a:cubicBezTo>
                <a:cubicBezTo>
                  <a:pt x="122" y="150"/>
                  <a:pt x="125" y="150"/>
                  <a:pt x="126" y="148"/>
                </a:cubicBezTo>
                <a:cubicBezTo>
                  <a:pt x="126" y="148"/>
                  <a:pt x="127" y="147"/>
                  <a:pt x="126" y="147"/>
                </a:cubicBezTo>
                <a:cubicBezTo>
                  <a:pt x="123" y="150"/>
                  <a:pt x="122" y="148"/>
                  <a:pt x="120" y="151"/>
                </a:cubicBezTo>
                <a:cubicBezTo>
                  <a:pt x="121" y="150"/>
                  <a:pt x="120" y="153"/>
                  <a:pt x="119" y="153"/>
                </a:cubicBezTo>
                <a:cubicBezTo>
                  <a:pt x="119" y="152"/>
                  <a:pt x="117" y="155"/>
                  <a:pt x="116" y="155"/>
                </a:cubicBezTo>
                <a:cubicBezTo>
                  <a:pt x="117" y="154"/>
                  <a:pt x="118" y="153"/>
                  <a:pt x="118" y="152"/>
                </a:cubicBezTo>
                <a:cubicBezTo>
                  <a:pt x="117" y="154"/>
                  <a:pt x="116" y="154"/>
                  <a:pt x="116" y="154"/>
                </a:cubicBezTo>
                <a:cubicBezTo>
                  <a:pt x="116" y="154"/>
                  <a:pt x="117" y="153"/>
                  <a:pt x="117" y="153"/>
                </a:cubicBezTo>
                <a:cubicBezTo>
                  <a:pt x="115" y="155"/>
                  <a:pt x="115" y="155"/>
                  <a:pt x="114" y="157"/>
                </a:cubicBezTo>
                <a:close/>
                <a:moveTo>
                  <a:pt x="119" y="151"/>
                </a:moveTo>
                <a:cubicBezTo>
                  <a:pt x="120" y="150"/>
                  <a:pt x="121" y="149"/>
                  <a:pt x="121" y="148"/>
                </a:cubicBezTo>
                <a:cubicBezTo>
                  <a:pt x="120" y="149"/>
                  <a:pt x="119" y="149"/>
                  <a:pt x="118" y="151"/>
                </a:cubicBezTo>
                <a:cubicBezTo>
                  <a:pt x="118" y="152"/>
                  <a:pt x="119" y="150"/>
                  <a:pt x="120" y="150"/>
                </a:cubicBezTo>
                <a:cubicBezTo>
                  <a:pt x="119" y="151"/>
                  <a:pt x="118" y="152"/>
                  <a:pt x="119" y="151"/>
                </a:cubicBezTo>
                <a:close/>
                <a:moveTo>
                  <a:pt x="124" y="159"/>
                </a:moveTo>
                <a:cubicBezTo>
                  <a:pt x="125" y="159"/>
                  <a:pt x="128" y="159"/>
                  <a:pt x="128" y="157"/>
                </a:cubicBezTo>
                <a:cubicBezTo>
                  <a:pt x="125" y="160"/>
                  <a:pt x="127" y="156"/>
                  <a:pt x="124" y="159"/>
                </a:cubicBezTo>
                <a:close/>
                <a:moveTo>
                  <a:pt x="112" y="142"/>
                </a:moveTo>
                <a:cubicBezTo>
                  <a:pt x="110" y="143"/>
                  <a:pt x="109" y="144"/>
                  <a:pt x="109" y="145"/>
                </a:cubicBezTo>
                <a:cubicBezTo>
                  <a:pt x="110" y="145"/>
                  <a:pt x="111" y="143"/>
                  <a:pt x="112" y="142"/>
                </a:cubicBezTo>
                <a:cubicBezTo>
                  <a:pt x="112" y="143"/>
                  <a:pt x="112" y="143"/>
                  <a:pt x="113" y="142"/>
                </a:cubicBezTo>
                <a:cubicBezTo>
                  <a:pt x="113" y="142"/>
                  <a:pt x="112" y="142"/>
                  <a:pt x="112" y="142"/>
                </a:cubicBezTo>
                <a:close/>
                <a:moveTo>
                  <a:pt x="114" y="170"/>
                </a:moveTo>
                <a:cubicBezTo>
                  <a:pt x="115" y="170"/>
                  <a:pt x="118" y="166"/>
                  <a:pt x="117" y="166"/>
                </a:cubicBezTo>
                <a:cubicBezTo>
                  <a:pt x="115" y="168"/>
                  <a:pt x="116" y="167"/>
                  <a:pt x="114" y="170"/>
                </a:cubicBezTo>
                <a:close/>
                <a:moveTo>
                  <a:pt x="88" y="182"/>
                </a:moveTo>
                <a:cubicBezTo>
                  <a:pt x="88" y="182"/>
                  <a:pt x="89" y="182"/>
                  <a:pt x="89" y="181"/>
                </a:cubicBezTo>
                <a:cubicBezTo>
                  <a:pt x="88" y="181"/>
                  <a:pt x="88" y="182"/>
                  <a:pt x="88" y="182"/>
                </a:cubicBezTo>
                <a:close/>
                <a:moveTo>
                  <a:pt x="108" y="144"/>
                </a:moveTo>
                <a:cubicBezTo>
                  <a:pt x="106" y="144"/>
                  <a:pt x="109" y="142"/>
                  <a:pt x="108" y="142"/>
                </a:cubicBezTo>
                <a:cubicBezTo>
                  <a:pt x="107" y="142"/>
                  <a:pt x="103" y="145"/>
                  <a:pt x="103" y="145"/>
                </a:cubicBezTo>
                <a:cubicBezTo>
                  <a:pt x="105" y="144"/>
                  <a:pt x="106" y="145"/>
                  <a:pt x="107" y="144"/>
                </a:cubicBezTo>
                <a:cubicBezTo>
                  <a:pt x="109" y="143"/>
                  <a:pt x="109" y="143"/>
                  <a:pt x="110" y="141"/>
                </a:cubicBezTo>
                <a:cubicBezTo>
                  <a:pt x="110" y="141"/>
                  <a:pt x="110" y="141"/>
                  <a:pt x="110" y="141"/>
                </a:cubicBezTo>
                <a:cubicBezTo>
                  <a:pt x="107" y="143"/>
                  <a:pt x="110" y="142"/>
                  <a:pt x="108" y="144"/>
                </a:cubicBezTo>
                <a:close/>
                <a:moveTo>
                  <a:pt x="802" y="247"/>
                </a:moveTo>
                <a:cubicBezTo>
                  <a:pt x="799" y="242"/>
                  <a:pt x="799" y="242"/>
                  <a:pt x="799" y="242"/>
                </a:cubicBezTo>
                <a:cubicBezTo>
                  <a:pt x="798" y="242"/>
                  <a:pt x="801" y="247"/>
                  <a:pt x="801" y="246"/>
                </a:cubicBezTo>
                <a:cubicBezTo>
                  <a:pt x="801" y="247"/>
                  <a:pt x="801" y="247"/>
                  <a:pt x="801" y="247"/>
                </a:cubicBezTo>
                <a:cubicBezTo>
                  <a:pt x="800" y="244"/>
                  <a:pt x="802" y="246"/>
                  <a:pt x="802" y="247"/>
                </a:cubicBezTo>
                <a:close/>
                <a:moveTo>
                  <a:pt x="596" y="44"/>
                </a:moveTo>
                <a:cubicBezTo>
                  <a:pt x="592" y="42"/>
                  <a:pt x="592" y="42"/>
                  <a:pt x="592" y="42"/>
                </a:cubicBezTo>
                <a:cubicBezTo>
                  <a:pt x="592" y="43"/>
                  <a:pt x="593" y="43"/>
                  <a:pt x="594" y="44"/>
                </a:cubicBezTo>
                <a:cubicBezTo>
                  <a:pt x="591" y="43"/>
                  <a:pt x="597" y="45"/>
                  <a:pt x="596" y="44"/>
                </a:cubicBezTo>
                <a:close/>
                <a:moveTo>
                  <a:pt x="493" y="9"/>
                </a:moveTo>
                <a:cubicBezTo>
                  <a:pt x="495" y="10"/>
                  <a:pt x="500" y="11"/>
                  <a:pt x="502" y="11"/>
                </a:cubicBezTo>
                <a:cubicBezTo>
                  <a:pt x="500" y="10"/>
                  <a:pt x="492" y="9"/>
                  <a:pt x="493" y="9"/>
                </a:cubicBezTo>
                <a:close/>
                <a:moveTo>
                  <a:pt x="467" y="5"/>
                </a:moveTo>
                <a:cubicBezTo>
                  <a:pt x="469" y="5"/>
                  <a:pt x="477" y="7"/>
                  <a:pt x="475" y="6"/>
                </a:cubicBezTo>
                <a:cubicBezTo>
                  <a:pt x="473" y="6"/>
                  <a:pt x="466" y="4"/>
                  <a:pt x="466" y="5"/>
                </a:cubicBezTo>
                <a:cubicBezTo>
                  <a:pt x="467" y="6"/>
                  <a:pt x="469" y="7"/>
                  <a:pt x="470" y="6"/>
                </a:cubicBezTo>
                <a:cubicBezTo>
                  <a:pt x="469" y="6"/>
                  <a:pt x="468" y="6"/>
                  <a:pt x="467" y="5"/>
                </a:cubicBezTo>
                <a:close/>
                <a:moveTo>
                  <a:pt x="411" y="0"/>
                </a:moveTo>
                <a:cubicBezTo>
                  <a:pt x="410" y="0"/>
                  <a:pt x="406" y="0"/>
                  <a:pt x="404" y="1"/>
                </a:cubicBezTo>
                <a:cubicBezTo>
                  <a:pt x="407" y="1"/>
                  <a:pt x="411" y="1"/>
                  <a:pt x="414" y="1"/>
                </a:cubicBezTo>
                <a:cubicBezTo>
                  <a:pt x="413" y="1"/>
                  <a:pt x="411" y="1"/>
                  <a:pt x="412" y="1"/>
                </a:cubicBezTo>
                <a:cubicBezTo>
                  <a:pt x="413" y="1"/>
                  <a:pt x="417" y="0"/>
                  <a:pt x="415" y="0"/>
                </a:cubicBezTo>
                <a:cubicBezTo>
                  <a:pt x="415" y="1"/>
                  <a:pt x="413" y="0"/>
                  <a:pt x="411" y="0"/>
                </a:cubicBezTo>
                <a:close/>
                <a:moveTo>
                  <a:pt x="394" y="50"/>
                </a:moveTo>
                <a:cubicBezTo>
                  <a:pt x="394" y="49"/>
                  <a:pt x="401" y="50"/>
                  <a:pt x="399" y="50"/>
                </a:cubicBezTo>
                <a:cubicBezTo>
                  <a:pt x="399" y="49"/>
                  <a:pt x="391" y="49"/>
                  <a:pt x="394" y="50"/>
                </a:cubicBezTo>
                <a:close/>
                <a:moveTo>
                  <a:pt x="388" y="50"/>
                </a:moveTo>
                <a:cubicBezTo>
                  <a:pt x="389" y="50"/>
                  <a:pt x="391" y="51"/>
                  <a:pt x="393" y="50"/>
                </a:cubicBezTo>
                <a:cubicBezTo>
                  <a:pt x="384" y="50"/>
                  <a:pt x="379" y="50"/>
                  <a:pt x="376" y="50"/>
                </a:cubicBezTo>
                <a:cubicBezTo>
                  <a:pt x="379" y="50"/>
                  <a:pt x="373" y="51"/>
                  <a:pt x="376" y="51"/>
                </a:cubicBezTo>
                <a:cubicBezTo>
                  <a:pt x="378" y="50"/>
                  <a:pt x="383" y="51"/>
                  <a:pt x="382" y="50"/>
                </a:cubicBezTo>
                <a:cubicBezTo>
                  <a:pt x="383" y="50"/>
                  <a:pt x="386" y="50"/>
                  <a:pt x="388" y="50"/>
                </a:cubicBezTo>
                <a:close/>
                <a:moveTo>
                  <a:pt x="350" y="7"/>
                </a:moveTo>
                <a:cubicBezTo>
                  <a:pt x="351" y="6"/>
                  <a:pt x="358" y="6"/>
                  <a:pt x="359" y="6"/>
                </a:cubicBezTo>
                <a:cubicBezTo>
                  <a:pt x="355" y="6"/>
                  <a:pt x="351" y="7"/>
                  <a:pt x="349" y="7"/>
                </a:cubicBezTo>
                <a:cubicBezTo>
                  <a:pt x="350" y="7"/>
                  <a:pt x="350" y="7"/>
                  <a:pt x="350" y="7"/>
                </a:cubicBezTo>
                <a:cubicBezTo>
                  <a:pt x="350" y="7"/>
                  <a:pt x="349" y="7"/>
                  <a:pt x="350" y="7"/>
                </a:cubicBezTo>
                <a:close/>
                <a:moveTo>
                  <a:pt x="350" y="8"/>
                </a:moveTo>
                <a:cubicBezTo>
                  <a:pt x="350" y="8"/>
                  <a:pt x="350" y="8"/>
                  <a:pt x="351" y="7"/>
                </a:cubicBezTo>
                <a:cubicBezTo>
                  <a:pt x="348" y="8"/>
                  <a:pt x="348" y="7"/>
                  <a:pt x="347" y="7"/>
                </a:cubicBezTo>
                <a:cubicBezTo>
                  <a:pt x="346" y="8"/>
                  <a:pt x="345" y="8"/>
                  <a:pt x="343" y="8"/>
                </a:cubicBezTo>
                <a:cubicBezTo>
                  <a:pt x="342" y="8"/>
                  <a:pt x="336" y="8"/>
                  <a:pt x="335" y="9"/>
                </a:cubicBezTo>
                <a:cubicBezTo>
                  <a:pt x="336" y="9"/>
                  <a:pt x="337" y="9"/>
                  <a:pt x="337" y="9"/>
                </a:cubicBezTo>
                <a:cubicBezTo>
                  <a:pt x="334" y="10"/>
                  <a:pt x="330" y="9"/>
                  <a:pt x="327" y="11"/>
                </a:cubicBezTo>
                <a:cubicBezTo>
                  <a:pt x="331" y="11"/>
                  <a:pt x="333" y="10"/>
                  <a:pt x="336" y="10"/>
                </a:cubicBezTo>
                <a:cubicBezTo>
                  <a:pt x="336" y="9"/>
                  <a:pt x="337" y="9"/>
                  <a:pt x="339" y="9"/>
                </a:cubicBezTo>
                <a:cubicBezTo>
                  <a:pt x="339" y="9"/>
                  <a:pt x="336" y="9"/>
                  <a:pt x="337" y="10"/>
                </a:cubicBezTo>
                <a:cubicBezTo>
                  <a:pt x="342" y="9"/>
                  <a:pt x="350" y="9"/>
                  <a:pt x="351" y="8"/>
                </a:cubicBezTo>
                <a:cubicBezTo>
                  <a:pt x="350" y="8"/>
                  <a:pt x="350" y="8"/>
                  <a:pt x="350" y="8"/>
                </a:cubicBezTo>
                <a:close/>
                <a:moveTo>
                  <a:pt x="314" y="14"/>
                </a:moveTo>
                <a:cubicBezTo>
                  <a:pt x="315" y="14"/>
                  <a:pt x="322" y="13"/>
                  <a:pt x="320" y="13"/>
                </a:cubicBezTo>
                <a:cubicBezTo>
                  <a:pt x="317" y="14"/>
                  <a:pt x="316" y="13"/>
                  <a:pt x="314" y="14"/>
                </a:cubicBezTo>
                <a:close/>
                <a:moveTo>
                  <a:pt x="241" y="77"/>
                </a:moveTo>
                <a:cubicBezTo>
                  <a:pt x="240" y="77"/>
                  <a:pt x="241" y="75"/>
                  <a:pt x="240" y="76"/>
                </a:cubicBezTo>
                <a:cubicBezTo>
                  <a:pt x="240" y="76"/>
                  <a:pt x="238" y="77"/>
                  <a:pt x="238" y="77"/>
                </a:cubicBezTo>
                <a:cubicBezTo>
                  <a:pt x="238" y="77"/>
                  <a:pt x="238" y="77"/>
                  <a:pt x="237" y="77"/>
                </a:cubicBezTo>
                <a:cubicBezTo>
                  <a:pt x="237" y="78"/>
                  <a:pt x="238" y="77"/>
                  <a:pt x="238" y="77"/>
                </a:cubicBezTo>
                <a:cubicBezTo>
                  <a:pt x="236" y="79"/>
                  <a:pt x="236" y="78"/>
                  <a:pt x="235" y="79"/>
                </a:cubicBezTo>
                <a:cubicBezTo>
                  <a:pt x="236" y="79"/>
                  <a:pt x="240" y="77"/>
                  <a:pt x="241" y="77"/>
                </a:cubicBezTo>
                <a:close/>
                <a:moveTo>
                  <a:pt x="232" y="80"/>
                </a:moveTo>
                <a:cubicBezTo>
                  <a:pt x="232" y="81"/>
                  <a:pt x="233" y="81"/>
                  <a:pt x="228" y="83"/>
                </a:cubicBezTo>
                <a:cubicBezTo>
                  <a:pt x="231" y="83"/>
                  <a:pt x="236" y="79"/>
                  <a:pt x="241" y="77"/>
                </a:cubicBezTo>
                <a:cubicBezTo>
                  <a:pt x="238" y="78"/>
                  <a:pt x="235" y="79"/>
                  <a:pt x="232" y="80"/>
                </a:cubicBezTo>
                <a:close/>
                <a:moveTo>
                  <a:pt x="222" y="84"/>
                </a:moveTo>
                <a:cubicBezTo>
                  <a:pt x="220" y="86"/>
                  <a:pt x="220" y="87"/>
                  <a:pt x="223" y="86"/>
                </a:cubicBezTo>
                <a:cubicBezTo>
                  <a:pt x="221" y="87"/>
                  <a:pt x="219" y="89"/>
                  <a:pt x="217" y="89"/>
                </a:cubicBezTo>
                <a:cubicBezTo>
                  <a:pt x="217" y="88"/>
                  <a:pt x="219" y="88"/>
                  <a:pt x="219" y="87"/>
                </a:cubicBezTo>
                <a:cubicBezTo>
                  <a:pt x="217" y="88"/>
                  <a:pt x="213" y="90"/>
                  <a:pt x="213" y="91"/>
                </a:cubicBezTo>
                <a:cubicBezTo>
                  <a:pt x="218" y="88"/>
                  <a:pt x="214" y="91"/>
                  <a:pt x="215" y="91"/>
                </a:cubicBezTo>
                <a:cubicBezTo>
                  <a:pt x="219" y="89"/>
                  <a:pt x="219" y="89"/>
                  <a:pt x="219" y="89"/>
                </a:cubicBezTo>
                <a:cubicBezTo>
                  <a:pt x="219" y="88"/>
                  <a:pt x="224" y="86"/>
                  <a:pt x="226" y="84"/>
                </a:cubicBezTo>
                <a:cubicBezTo>
                  <a:pt x="222" y="86"/>
                  <a:pt x="223" y="85"/>
                  <a:pt x="222" y="84"/>
                </a:cubicBezTo>
                <a:close/>
                <a:moveTo>
                  <a:pt x="214" y="101"/>
                </a:moveTo>
                <a:cubicBezTo>
                  <a:pt x="214" y="103"/>
                  <a:pt x="210" y="104"/>
                  <a:pt x="207" y="106"/>
                </a:cubicBezTo>
                <a:cubicBezTo>
                  <a:pt x="211" y="104"/>
                  <a:pt x="216" y="101"/>
                  <a:pt x="220" y="99"/>
                </a:cubicBezTo>
                <a:cubicBezTo>
                  <a:pt x="219" y="99"/>
                  <a:pt x="215" y="102"/>
                  <a:pt x="215" y="101"/>
                </a:cubicBezTo>
                <a:cubicBezTo>
                  <a:pt x="219" y="99"/>
                  <a:pt x="223" y="98"/>
                  <a:pt x="226" y="95"/>
                </a:cubicBezTo>
                <a:cubicBezTo>
                  <a:pt x="223" y="97"/>
                  <a:pt x="219" y="98"/>
                  <a:pt x="214" y="101"/>
                </a:cubicBezTo>
                <a:close/>
                <a:moveTo>
                  <a:pt x="211" y="86"/>
                </a:moveTo>
                <a:cubicBezTo>
                  <a:pt x="213" y="83"/>
                  <a:pt x="216" y="83"/>
                  <a:pt x="217" y="81"/>
                </a:cubicBezTo>
                <a:cubicBezTo>
                  <a:pt x="214" y="83"/>
                  <a:pt x="214" y="82"/>
                  <a:pt x="210" y="84"/>
                </a:cubicBezTo>
                <a:cubicBezTo>
                  <a:pt x="210" y="85"/>
                  <a:pt x="208" y="86"/>
                  <a:pt x="211" y="86"/>
                </a:cubicBezTo>
                <a:close/>
                <a:moveTo>
                  <a:pt x="210" y="82"/>
                </a:moveTo>
                <a:cubicBezTo>
                  <a:pt x="211" y="82"/>
                  <a:pt x="207" y="83"/>
                  <a:pt x="208" y="84"/>
                </a:cubicBezTo>
                <a:cubicBezTo>
                  <a:pt x="211" y="83"/>
                  <a:pt x="211" y="82"/>
                  <a:pt x="213" y="80"/>
                </a:cubicBezTo>
                <a:cubicBezTo>
                  <a:pt x="214" y="80"/>
                  <a:pt x="214" y="81"/>
                  <a:pt x="215" y="80"/>
                </a:cubicBezTo>
                <a:cubicBezTo>
                  <a:pt x="216" y="79"/>
                  <a:pt x="212" y="81"/>
                  <a:pt x="210" y="82"/>
                </a:cubicBezTo>
                <a:close/>
                <a:moveTo>
                  <a:pt x="203" y="100"/>
                </a:moveTo>
                <a:cubicBezTo>
                  <a:pt x="201" y="100"/>
                  <a:pt x="199" y="102"/>
                  <a:pt x="199" y="102"/>
                </a:cubicBezTo>
                <a:cubicBezTo>
                  <a:pt x="201" y="100"/>
                  <a:pt x="205" y="97"/>
                  <a:pt x="207" y="96"/>
                </a:cubicBezTo>
                <a:cubicBezTo>
                  <a:pt x="207" y="96"/>
                  <a:pt x="213" y="92"/>
                  <a:pt x="212" y="92"/>
                </a:cubicBezTo>
                <a:cubicBezTo>
                  <a:pt x="211" y="93"/>
                  <a:pt x="207" y="95"/>
                  <a:pt x="207" y="96"/>
                </a:cubicBezTo>
                <a:cubicBezTo>
                  <a:pt x="204" y="97"/>
                  <a:pt x="201" y="100"/>
                  <a:pt x="197" y="101"/>
                </a:cubicBezTo>
                <a:cubicBezTo>
                  <a:pt x="197" y="102"/>
                  <a:pt x="198" y="101"/>
                  <a:pt x="196" y="103"/>
                </a:cubicBezTo>
                <a:cubicBezTo>
                  <a:pt x="192" y="104"/>
                  <a:pt x="183" y="110"/>
                  <a:pt x="180" y="114"/>
                </a:cubicBezTo>
                <a:cubicBezTo>
                  <a:pt x="175" y="115"/>
                  <a:pt x="167" y="123"/>
                  <a:pt x="160" y="128"/>
                </a:cubicBezTo>
                <a:cubicBezTo>
                  <a:pt x="161" y="128"/>
                  <a:pt x="163" y="127"/>
                  <a:pt x="161" y="129"/>
                </a:cubicBezTo>
                <a:cubicBezTo>
                  <a:pt x="164" y="127"/>
                  <a:pt x="163" y="126"/>
                  <a:pt x="165" y="125"/>
                </a:cubicBezTo>
                <a:cubicBezTo>
                  <a:pt x="166" y="125"/>
                  <a:pt x="167" y="124"/>
                  <a:pt x="165" y="127"/>
                </a:cubicBezTo>
                <a:cubicBezTo>
                  <a:pt x="167" y="125"/>
                  <a:pt x="166" y="126"/>
                  <a:pt x="168" y="125"/>
                </a:cubicBezTo>
                <a:cubicBezTo>
                  <a:pt x="168" y="124"/>
                  <a:pt x="169" y="122"/>
                  <a:pt x="167" y="123"/>
                </a:cubicBezTo>
                <a:cubicBezTo>
                  <a:pt x="172" y="119"/>
                  <a:pt x="174" y="119"/>
                  <a:pt x="177" y="116"/>
                </a:cubicBezTo>
                <a:cubicBezTo>
                  <a:pt x="176" y="117"/>
                  <a:pt x="178" y="116"/>
                  <a:pt x="179" y="115"/>
                </a:cubicBezTo>
                <a:cubicBezTo>
                  <a:pt x="179" y="115"/>
                  <a:pt x="178" y="115"/>
                  <a:pt x="179" y="114"/>
                </a:cubicBezTo>
                <a:cubicBezTo>
                  <a:pt x="183" y="113"/>
                  <a:pt x="189" y="107"/>
                  <a:pt x="193" y="105"/>
                </a:cubicBezTo>
                <a:cubicBezTo>
                  <a:pt x="193" y="105"/>
                  <a:pt x="192" y="105"/>
                  <a:pt x="194" y="104"/>
                </a:cubicBezTo>
                <a:cubicBezTo>
                  <a:pt x="193" y="106"/>
                  <a:pt x="196" y="103"/>
                  <a:pt x="198" y="102"/>
                </a:cubicBezTo>
                <a:cubicBezTo>
                  <a:pt x="198" y="103"/>
                  <a:pt x="189" y="108"/>
                  <a:pt x="194" y="106"/>
                </a:cubicBezTo>
                <a:cubicBezTo>
                  <a:pt x="192" y="107"/>
                  <a:pt x="190" y="108"/>
                  <a:pt x="190" y="108"/>
                </a:cubicBezTo>
                <a:cubicBezTo>
                  <a:pt x="194" y="106"/>
                  <a:pt x="190" y="109"/>
                  <a:pt x="189" y="110"/>
                </a:cubicBezTo>
                <a:cubicBezTo>
                  <a:pt x="194" y="107"/>
                  <a:pt x="196" y="106"/>
                  <a:pt x="200" y="103"/>
                </a:cubicBezTo>
                <a:cubicBezTo>
                  <a:pt x="201" y="103"/>
                  <a:pt x="200" y="103"/>
                  <a:pt x="201" y="102"/>
                </a:cubicBezTo>
                <a:cubicBezTo>
                  <a:pt x="202" y="102"/>
                  <a:pt x="205" y="100"/>
                  <a:pt x="205" y="99"/>
                </a:cubicBezTo>
                <a:cubicBezTo>
                  <a:pt x="207" y="98"/>
                  <a:pt x="210" y="96"/>
                  <a:pt x="210" y="97"/>
                </a:cubicBezTo>
                <a:cubicBezTo>
                  <a:pt x="212" y="96"/>
                  <a:pt x="213" y="96"/>
                  <a:pt x="213" y="95"/>
                </a:cubicBezTo>
                <a:cubicBezTo>
                  <a:pt x="211" y="96"/>
                  <a:pt x="215" y="94"/>
                  <a:pt x="214" y="94"/>
                </a:cubicBezTo>
                <a:cubicBezTo>
                  <a:pt x="213" y="95"/>
                  <a:pt x="213" y="94"/>
                  <a:pt x="211" y="95"/>
                </a:cubicBezTo>
                <a:cubicBezTo>
                  <a:pt x="211" y="96"/>
                  <a:pt x="207" y="98"/>
                  <a:pt x="205" y="99"/>
                </a:cubicBezTo>
                <a:cubicBezTo>
                  <a:pt x="205" y="99"/>
                  <a:pt x="202" y="101"/>
                  <a:pt x="202" y="101"/>
                </a:cubicBezTo>
                <a:cubicBezTo>
                  <a:pt x="200" y="101"/>
                  <a:pt x="205" y="99"/>
                  <a:pt x="203" y="100"/>
                </a:cubicBezTo>
                <a:close/>
                <a:moveTo>
                  <a:pt x="201" y="82"/>
                </a:moveTo>
                <a:cubicBezTo>
                  <a:pt x="203" y="81"/>
                  <a:pt x="203" y="82"/>
                  <a:pt x="205" y="81"/>
                </a:cubicBezTo>
                <a:cubicBezTo>
                  <a:pt x="205" y="80"/>
                  <a:pt x="206" y="80"/>
                  <a:pt x="205" y="79"/>
                </a:cubicBezTo>
                <a:cubicBezTo>
                  <a:pt x="203" y="80"/>
                  <a:pt x="202" y="81"/>
                  <a:pt x="201" y="82"/>
                </a:cubicBezTo>
                <a:close/>
                <a:moveTo>
                  <a:pt x="192" y="82"/>
                </a:moveTo>
                <a:cubicBezTo>
                  <a:pt x="192" y="81"/>
                  <a:pt x="194" y="80"/>
                  <a:pt x="194" y="80"/>
                </a:cubicBezTo>
                <a:cubicBezTo>
                  <a:pt x="192" y="80"/>
                  <a:pt x="187" y="84"/>
                  <a:pt x="190" y="83"/>
                </a:cubicBezTo>
                <a:cubicBezTo>
                  <a:pt x="192" y="81"/>
                  <a:pt x="191" y="83"/>
                  <a:pt x="191" y="83"/>
                </a:cubicBezTo>
                <a:cubicBezTo>
                  <a:pt x="192" y="83"/>
                  <a:pt x="194" y="82"/>
                  <a:pt x="195" y="81"/>
                </a:cubicBezTo>
                <a:cubicBezTo>
                  <a:pt x="195" y="81"/>
                  <a:pt x="195" y="82"/>
                  <a:pt x="195" y="82"/>
                </a:cubicBezTo>
                <a:cubicBezTo>
                  <a:pt x="197" y="81"/>
                  <a:pt x="197" y="81"/>
                  <a:pt x="197" y="81"/>
                </a:cubicBezTo>
                <a:cubicBezTo>
                  <a:pt x="197" y="80"/>
                  <a:pt x="197" y="80"/>
                  <a:pt x="197" y="80"/>
                </a:cubicBezTo>
                <a:cubicBezTo>
                  <a:pt x="194" y="82"/>
                  <a:pt x="193" y="81"/>
                  <a:pt x="192" y="82"/>
                </a:cubicBezTo>
                <a:close/>
                <a:moveTo>
                  <a:pt x="196" y="84"/>
                </a:moveTo>
                <a:cubicBezTo>
                  <a:pt x="193" y="86"/>
                  <a:pt x="192" y="85"/>
                  <a:pt x="192" y="85"/>
                </a:cubicBezTo>
                <a:cubicBezTo>
                  <a:pt x="192" y="86"/>
                  <a:pt x="191" y="86"/>
                  <a:pt x="191" y="87"/>
                </a:cubicBezTo>
                <a:cubicBezTo>
                  <a:pt x="193" y="86"/>
                  <a:pt x="192" y="87"/>
                  <a:pt x="194" y="87"/>
                </a:cubicBezTo>
                <a:cubicBezTo>
                  <a:pt x="196" y="86"/>
                  <a:pt x="195" y="86"/>
                  <a:pt x="197" y="85"/>
                </a:cubicBezTo>
                <a:cubicBezTo>
                  <a:pt x="198" y="84"/>
                  <a:pt x="195" y="86"/>
                  <a:pt x="195" y="85"/>
                </a:cubicBezTo>
                <a:cubicBezTo>
                  <a:pt x="195" y="85"/>
                  <a:pt x="198" y="82"/>
                  <a:pt x="196" y="83"/>
                </a:cubicBezTo>
                <a:cubicBezTo>
                  <a:pt x="196" y="83"/>
                  <a:pt x="196" y="83"/>
                  <a:pt x="196" y="84"/>
                </a:cubicBezTo>
                <a:close/>
                <a:moveTo>
                  <a:pt x="187" y="104"/>
                </a:moveTo>
                <a:cubicBezTo>
                  <a:pt x="188" y="103"/>
                  <a:pt x="188" y="105"/>
                  <a:pt x="192" y="103"/>
                </a:cubicBezTo>
                <a:cubicBezTo>
                  <a:pt x="192" y="102"/>
                  <a:pt x="190" y="103"/>
                  <a:pt x="190" y="103"/>
                </a:cubicBezTo>
                <a:cubicBezTo>
                  <a:pt x="192" y="102"/>
                  <a:pt x="193" y="101"/>
                  <a:pt x="194" y="99"/>
                </a:cubicBezTo>
                <a:cubicBezTo>
                  <a:pt x="195" y="100"/>
                  <a:pt x="195" y="100"/>
                  <a:pt x="195" y="100"/>
                </a:cubicBezTo>
                <a:cubicBezTo>
                  <a:pt x="197" y="98"/>
                  <a:pt x="198" y="98"/>
                  <a:pt x="201" y="96"/>
                </a:cubicBezTo>
                <a:cubicBezTo>
                  <a:pt x="200" y="96"/>
                  <a:pt x="201" y="94"/>
                  <a:pt x="200" y="95"/>
                </a:cubicBezTo>
                <a:cubicBezTo>
                  <a:pt x="196" y="97"/>
                  <a:pt x="191" y="101"/>
                  <a:pt x="189" y="102"/>
                </a:cubicBezTo>
                <a:cubicBezTo>
                  <a:pt x="188" y="103"/>
                  <a:pt x="191" y="102"/>
                  <a:pt x="188" y="103"/>
                </a:cubicBezTo>
                <a:cubicBezTo>
                  <a:pt x="188" y="103"/>
                  <a:pt x="187" y="104"/>
                  <a:pt x="187" y="104"/>
                </a:cubicBezTo>
                <a:close/>
                <a:moveTo>
                  <a:pt x="198" y="107"/>
                </a:moveTo>
                <a:cubicBezTo>
                  <a:pt x="200" y="106"/>
                  <a:pt x="201" y="105"/>
                  <a:pt x="202" y="105"/>
                </a:cubicBezTo>
                <a:cubicBezTo>
                  <a:pt x="201" y="105"/>
                  <a:pt x="199" y="106"/>
                  <a:pt x="198" y="106"/>
                </a:cubicBezTo>
                <a:cubicBezTo>
                  <a:pt x="200" y="105"/>
                  <a:pt x="200" y="104"/>
                  <a:pt x="202" y="103"/>
                </a:cubicBezTo>
                <a:cubicBezTo>
                  <a:pt x="201" y="104"/>
                  <a:pt x="203" y="102"/>
                  <a:pt x="205" y="102"/>
                </a:cubicBezTo>
                <a:cubicBezTo>
                  <a:pt x="204" y="101"/>
                  <a:pt x="200" y="104"/>
                  <a:pt x="197" y="105"/>
                </a:cubicBezTo>
                <a:cubicBezTo>
                  <a:pt x="199" y="105"/>
                  <a:pt x="196" y="108"/>
                  <a:pt x="198" y="107"/>
                </a:cubicBezTo>
                <a:close/>
                <a:moveTo>
                  <a:pt x="186" y="99"/>
                </a:moveTo>
                <a:cubicBezTo>
                  <a:pt x="183" y="101"/>
                  <a:pt x="173" y="108"/>
                  <a:pt x="182" y="103"/>
                </a:cubicBezTo>
                <a:cubicBezTo>
                  <a:pt x="183" y="101"/>
                  <a:pt x="187" y="99"/>
                  <a:pt x="183" y="102"/>
                </a:cubicBezTo>
                <a:cubicBezTo>
                  <a:pt x="186" y="100"/>
                  <a:pt x="187" y="99"/>
                  <a:pt x="188" y="98"/>
                </a:cubicBezTo>
                <a:cubicBezTo>
                  <a:pt x="187" y="99"/>
                  <a:pt x="187" y="98"/>
                  <a:pt x="186" y="99"/>
                </a:cubicBezTo>
                <a:close/>
                <a:moveTo>
                  <a:pt x="169" y="89"/>
                </a:moveTo>
                <a:cubicBezTo>
                  <a:pt x="171" y="89"/>
                  <a:pt x="178" y="83"/>
                  <a:pt x="174" y="85"/>
                </a:cubicBezTo>
                <a:cubicBezTo>
                  <a:pt x="174" y="86"/>
                  <a:pt x="171" y="88"/>
                  <a:pt x="169" y="89"/>
                </a:cubicBezTo>
                <a:close/>
                <a:moveTo>
                  <a:pt x="182" y="123"/>
                </a:moveTo>
                <a:cubicBezTo>
                  <a:pt x="187" y="120"/>
                  <a:pt x="189" y="118"/>
                  <a:pt x="195" y="114"/>
                </a:cubicBezTo>
                <a:cubicBezTo>
                  <a:pt x="194" y="115"/>
                  <a:pt x="195" y="113"/>
                  <a:pt x="194" y="114"/>
                </a:cubicBezTo>
                <a:cubicBezTo>
                  <a:pt x="194" y="114"/>
                  <a:pt x="191" y="117"/>
                  <a:pt x="189" y="118"/>
                </a:cubicBezTo>
                <a:cubicBezTo>
                  <a:pt x="190" y="117"/>
                  <a:pt x="190" y="117"/>
                  <a:pt x="190" y="116"/>
                </a:cubicBezTo>
                <a:cubicBezTo>
                  <a:pt x="188" y="118"/>
                  <a:pt x="186" y="120"/>
                  <a:pt x="183" y="121"/>
                </a:cubicBezTo>
                <a:cubicBezTo>
                  <a:pt x="184" y="121"/>
                  <a:pt x="184" y="120"/>
                  <a:pt x="183" y="121"/>
                </a:cubicBezTo>
                <a:cubicBezTo>
                  <a:pt x="183" y="121"/>
                  <a:pt x="182" y="123"/>
                  <a:pt x="182" y="123"/>
                </a:cubicBezTo>
                <a:close/>
                <a:moveTo>
                  <a:pt x="178" y="110"/>
                </a:moveTo>
                <a:cubicBezTo>
                  <a:pt x="180" y="109"/>
                  <a:pt x="180" y="109"/>
                  <a:pt x="180" y="109"/>
                </a:cubicBezTo>
                <a:cubicBezTo>
                  <a:pt x="178" y="111"/>
                  <a:pt x="182" y="109"/>
                  <a:pt x="182" y="108"/>
                </a:cubicBezTo>
                <a:cubicBezTo>
                  <a:pt x="181" y="108"/>
                  <a:pt x="179" y="109"/>
                  <a:pt x="178" y="110"/>
                </a:cubicBezTo>
                <a:close/>
                <a:moveTo>
                  <a:pt x="178" y="117"/>
                </a:moveTo>
                <a:cubicBezTo>
                  <a:pt x="177" y="118"/>
                  <a:pt x="176" y="118"/>
                  <a:pt x="175" y="120"/>
                </a:cubicBezTo>
                <a:cubicBezTo>
                  <a:pt x="176" y="119"/>
                  <a:pt x="176" y="119"/>
                  <a:pt x="177" y="119"/>
                </a:cubicBezTo>
                <a:cubicBezTo>
                  <a:pt x="178" y="118"/>
                  <a:pt x="182" y="116"/>
                  <a:pt x="181" y="116"/>
                </a:cubicBezTo>
                <a:cubicBezTo>
                  <a:pt x="177" y="119"/>
                  <a:pt x="181" y="114"/>
                  <a:pt x="178" y="117"/>
                </a:cubicBezTo>
                <a:close/>
                <a:moveTo>
                  <a:pt x="164" y="122"/>
                </a:moveTo>
                <a:cubicBezTo>
                  <a:pt x="169" y="117"/>
                  <a:pt x="172" y="117"/>
                  <a:pt x="177" y="112"/>
                </a:cubicBezTo>
                <a:cubicBezTo>
                  <a:pt x="174" y="114"/>
                  <a:pt x="176" y="112"/>
                  <a:pt x="174" y="113"/>
                </a:cubicBezTo>
                <a:cubicBezTo>
                  <a:pt x="171" y="116"/>
                  <a:pt x="165" y="119"/>
                  <a:pt x="164" y="122"/>
                </a:cubicBezTo>
                <a:close/>
                <a:moveTo>
                  <a:pt x="159" y="111"/>
                </a:moveTo>
                <a:cubicBezTo>
                  <a:pt x="160" y="110"/>
                  <a:pt x="164" y="108"/>
                  <a:pt x="164" y="107"/>
                </a:cubicBezTo>
                <a:cubicBezTo>
                  <a:pt x="162" y="109"/>
                  <a:pt x="158" y="112"/>
                  <a:pt x="159" y="111"/>
                </a:cubicBezTo>
                <a:close/>
                <a:moveTo>
                  <a:pt x="170" y="123"/>
                </a:moveTo>
                <a:cubicBezTo>
                  <a:pt x="172" y="122"/>
                  <a:pt x="175" y="118"/>
                  <a:pt x="172" y="121"/>
                </a:cubicBezTo>
                <a:cubicBezTo>
                  <a:pt x="172" y="121"/>
                  <a:pt x="173" y="120"/>
                  <a:pt x="173" y="121"/>
                </a:cubicBezTo>
                <a:cubicBezTo>
                  <a:pt x="172" y="121"/>
                  <a:pt x="168" y="124"/>
                  <a:pt x="170" y="123"/>
                </a:cubicBezTo>
                <a:close/>
                <a:moveTo>
                  <a:pt x="125" y="113"/>
                </a:moveTo>
                <a:cubicBezTo>
                  <a:pt x="123" y="114"/>
                  <a:pt x="123" y="114"/>
                  <a:pt x="123" y="114"/>
                </a:cubicBezTo>
                <a:cubicBezTo>
                  <a:pt x="123" y="115"/>
                  <a:pt x="122" y="116"/>
                  <a:pt x="123" y="115"/>
                </a:cubicBezTo>
                <a:cubicBezTo>
                  <a:pt x="125" y="114"/>
                  <a:pt x="125" y="114"/>
                  <a:pt x="125" y="113"/>
                </a:cubicBezTo>
                <a:cubicBezTo>
                  <a:pt x="125" y="113"/>
                  <a:pt x="126" y="113"/>
                  <a:pt x="126" y="112"/>
                </a:cubicBezTo>
                <a:cubicBezTo>
                  <a:pt x="125" y="113"/>
                  <a:pt x="125" y="113"/>
                  <a:pt x="125" y="113"/>
                </a:cubicBezTo>
                <a:close/>
                <a:moveTo>
                  <a:pt x="107" y="138"/>
                </a:moveTo>
                <a:cubicBezTo>
                  <a:pt x="106" y="138"/>
                  <a:pt x="106" y="138"/>
                  <a:pt x="105" y="139"/>
                </a:cubicBezTo>
                <a:cubicBezTo>
                  <a:pt x="105" y="138"/>
                  <a:pt x="107" y="136"/>
                  <a:pt x="107" y="136"/>
                </a:cubicBezTo>
                <a:cubicBezTo>
                  <a:pt x="105" y="138"/>
                  <a:pt x="104" y="139"/>
                  <a:pt x="102" y="141"/>
                </a:cubicBezTo>
                <a:cubicBezTo>
                  <a:pt x="104" y="141"/>
                  <a:pt x="106" y="140"/>
                  <a:pt x="108" y="139"/>
                </a:cubicBezTo>
                <a:cubicBezTo>
                  <a:pt x="104" y="141"/>
                  <a:pt x="110" y="134"/>
                  <a:pt x="107" y="137"/>
                </a:cubicBezTo>
                <a:cubicBezTo>
                  <a:pt x="107" y="137"/>
                  <a:pt x="107" y="137"/>
                  <a:pt x="107" y="138"/>
                </a:cubicBezTo>
                <a:close/>
                <a:moveTo>
                  <a:pt x="128" y="160"/>
                </a:moveTo>
                <a:cubicBezTo>
                  <a:pt x="127" y="161"/>
                  <a:pt x="126" y="161"/>
                  <a:pt x="126" y="161"/>
                </a:cubicBezTo>
                <a:cubicBezTo>
                  <a:pt x="125" y="163"/>
                  <a:pt x="128" y="160"/>
                  <a:pt x="128" y="162"/>
                </a:cubicBezTo>
                <a:cubicBezTo>
                  <a:pt x="127" y="163"/>
                  <a:pt x="126" y="164"/>
                  <a:pt x="125" y="164"/>
                </a:cubicBezTo>
                <a:cubicBezTo>
                  <a:pt x="125" y="165"/>
                  <a:pt x="128" y="162"/>
                  <a:pt x="129" y="162"/>
                </a:cubicBezTo>
                <a:cubicBezTo>
                  <a:pt x="128" y="162"/>
                  <a:pt x="127" y="163"/>
                  <a:pt x="127" y="163"/>
                </a:cubicBezTo>
                <a:cubicBezTo>
                  <a:pt x="131" y="161"/>
                  <a:pt x="128" y="162"/>
                  <a:pt x="131" y="159"/>
                </a:cubicBezTo>
                <a:cubicBezTo>
                  <a:pt x="130" y="159"/>
                  <a:pt x="127" y="162"/>
                  <a:pt x="128" y="160"/>
                </a:cubicBezTo>
                <a:close/>
                <a:moveTo>
                  <a:pt x="95" y="148"/>
                </a:moveTo>
                <a:cubicBezTo>
                  <a:pt x="95" y="148"/>
                  <a:pt x="96" y="148"/>
                  <a:pt x="96" y="148"/>
                </a:cubicBezTo>
                <a:cubicBezTo>
                  <a:pt x="94" y="149"/>
                  <a:pt x="94" y="150"/>
                  <a:pt x="94" y="150"/>
                </a:cubicBezTo>
                <a:cubicBezTo>
                  <a:pt x="98" y="147"/>
                  <a:pt x="99" y="145"/>
                  <a:pt x="101" y="143"/>
                </a:cubicBezTo>
                <a:cubicBezTo>
                  <a:pt x="102" y="143"/>
                  <a:pt x="102" y="142"/>
                  <a:pt x="102" y="141"/>
                </a:cubicBezTo>
                <a:cubicBezTo>
                  <a:pt x="100" y="143"/>
                  <a:pt x="97" y="147"/>
                  <a:pt x="95" y="148"/>
                </a:cubicBezTo>
                <a:close/>
                <a:moveTo>
                  <a:pt x="110" y="169"/>
                </a:moveTo>
                <a:cubicBezTo>
                  <a:pt x="110" y="169"/>
                  <a:pt x="111" y="169"/>
                  <a:pt x="111" y="169"/>
                </a:cubicBezTo>
                <a:cubicBezTo>
                  <a:pt x="110" y="170"/>
                  <a:pt x="109" y="171"/>
                  <a:pt x="109" y="171"/>
                </a:cubicBezTo>
                <a:cubicBezTo>
                  <a:pt x="112" y="168"/>
                  <a:pt x="113" y="166"/>
                  <a:pt x="114" y="165"/>
                </a:cubicBezTo>
                <a:cubicBezTo>
                  <a:pt x="114" y="165"/>
                  <a:pt x="114" y="165"/>
                  <a:pt x="114" y="165"/>
                </a:cubicBezTo>
                <a:cubicBezTo>
                  <a:pt x="112" y="167"/>
                  <a:pt x="111" y="169"/>
                  <a:pt x="110" y="169"/>
                </a:cubicBezTo>
                <a:close/>
                <a:moveTo>
                  <a:pt x="91" y="154"/>
                </a:moveTo>
                <a:cubicBezTo>
                  <a:pt x="92" y="155"/>
                  <a:pt x="92" y="155"/>
                  <a:pt x="92" y="155"/>
                </a:cubicBezTo>
                <a:cubicBezTo>
                  <a:pt x="94" y="153"/>
                  <a:pt x="93" y="153"/>
                  <a:pt x="94" y="152"/>
                </a:cubicBezTo>
                <a:cubicBezTo>
                  <a:pt x="94" y="152"/>
                  <a:pt x="94" y="152"/>
                  <a:pt x="95" y="152"/>
                </a:cubicBezTo>
                <a:cubicBezTo>
                  <a:pt x="95" y="152"/>
                  <a:pt x="95" y="151"/>
                  <a:pt x="95" y="151"/>
                </a:cubicBezTo>
                <a:cubicBezTo>
                  <a:pt x="94" y="151"/>
                  <a:pt x="94" y="151"/>
                  <a:pt x="94" y="152"/>
                </a:cubicBezTo>
                <a:cubicBezTo>
                  <a:pt x="93" y="153"/>
                  <a:pt x="93" y="153"/>
                  <a:pt x="91" y="154"/>
                </a:cubicBezTo>
                <a:close/>
                <a:moveTo>
                  <a:pt x="92" y="162"/>
                </a:moveTo>
                <a:cubicBezTo>
                  <a:pt x="94" y="162"/>
                  <a:pt x="97" y="157"/>
                  <a:pt x="99" y="155"/>
                </a:cubicBezTo>
                <a:cubicBezTo>
                  <a:pt x="96" y="158"/>
                  <a:pt x="95" y="159"/>
                  <a:pt x="92" y="162"/>
                </a:cubicBezTo>
                <a:close/>
                <a:moveTo>
                  <a:pt x="88" y="161"/>
                </a:moveTo>
                <a:cubicBezTo>
                  <a:pt x="87" y="161"/>
                  <a:pt x="87" y="161"/>
                  <a:pt x="87" y="161"/>
                </a:cubicBezTo>
                <a:cubicBezTo>
                  <a:pt x="87" y="161"/>
                  <a:pt x="87" y="161"/>
                  <a:pt x="87" y="161"/>
                </a:cubicBezTo>
                <a:cubicBezTo>
                  <a:pt x="87" y="162"/>
                  <a:pt x="87" y="162"/>
                  <a:pt x="87" y="162"/>
                </a:cubicBezTo>
                <a:cubicBezTo>
                  <a:pt x="87" y="162"/>
                  <a:pt x="87" y="162"/>
                  <a:pt x="87" y="162"/>
                </a:cubicBezTo>
                <a:cubicBezTo>
                  <a:pt x="87" y="162"/>
                  <a:pt x="87" y="163"/>
                  <a:pt x="87" y="163"/>
                </a:cubicBezTo>
                <a:cubicBezTo>
                  <a:pt x="87" y="163"/>
                  <a:pt x="87" y="162"/>
                  <a:pt x="87" y="162"/>
                </a:cubicBezTo>
                <a:cubicBezTo>
                  <a:pt x="87" y="162"/>
                  <a:pt x="87" y="162"/>
                  <a:pt x="88" y="161"/>
                </a:cubicBezTo>
                <a:cubicBezTo>
                  <a:pt x="89" y="160"/>
                  <a:pt x="89" y="160"/>
                  <a:pt x="89" y="160"/>
                </a:cubicBezTo>
                <a:cubicBezTo>
                  <a:pt x="88" y="162"/>
                  <a:pt x="90" y="159"/>
                  <a:pt x="91" y="158"/>
                </a:cubicBezTo>
                <a:cubicBezTo>
                  <a:pt x="91" y="157"/>
                  <a:pt x="93" y="157"/>
                  <a:pt x="94" y="156"/>
                </a:cubicBezTo>
                <a:cubicBezTo>
                  <a:pt x="92" y="156"/>
                  <a:pt x="90" y="158"/>
                  <a:pt x="88" y="161"/>
                </a:cubicBezTo>
                <a:close/>
                <a:moveTo>
                  <a:pt x="106" y="176"/>
                </a:moveTo>
                <a:cubicBezTo>
                  <a:pt x="106" y="177"/>
                  <a:pt x="105" y="177"/>
                  <a:pt x="105" y="178"/>
                </a:cubicBezTo>
                <a:cubicBezTo>
                  <a:pt x="104" y="178"/>
                  <a:pt x="104" y="178"/>
                  <a:pt x="104" y="178"/>
                </a:cubicBezTo>
                <a:cubicBezTo>
                  <a:pt x="104" y="179"/>
                  <a:pt x="103" y="179"/>
                  <a:pt x="103" y="180"/>
                </a:cubicBezTo>
                <a:cubicBezTo>
                  <a:pt x="104" y="179"/>
                  <a:pt x="104" y="180"/>
                  <a:pt x="104" y="179"/>
                </a:cubicBezTo>
                <a:cubicBezTo>
                  <a:pt x="105" y="179"/>
                  <a:pt x="105" y="180"/>
                  <a:pt x="106" y="179"/>
                </a:cubicBezTo>
                <a:cubicBezTo>
                  <a:pt x="105" y="179"/>
                  <a:pt x="105" y="179"/>
                  <a:pt x="105" y="179"/>
                </a:cubicBezTo>
                <a:cubicBezTo>
                  <a:pt x="105" y="178"/>
                  <a:pt x="105" y="179"/>
                  <a:pt x="106" y="178"/>
                </a:cubicBezTo>
                <a:cubicBezTo>
                  <a:pt x="105" y="179"/>
                  <a:pt x="108" y="175"/>
                  <a:pt x="108" y="175"/>
                </a:cubicBezTo>
                <a:cubicBezTo>
                  <a:pt x="108" y="175"/>
                  <a:pt x="108" y="175"/>
                  <a:pt x="109" y="175"/>
                </a:cubicBezTo>
                <a:cubicBezTo>
                  <a:pt x="108" y="175"/>
                  <a:pt x="107" y="175"/>
                  <a:pt x="106" y="176"/>
                </a:cubicBezTo>
                <a:close/>
                <a:moveTo>
                  <a:pt x="109" y="180"/>
                </a:moveTo>
                <a:cubicBezTo>
                  <a:pt x="108" y="180"/>
                  <a:pt x="108" y="180"/>
                  <a:pt x="108" y="180"/>
                </a:cubicBezTo>
                <a:cubicBezTo>
                  <a:pt x="108" y="181"/>
                  <a:pt x="108" y="181"/>
                  <a:pt x="108" y="181"/>
                </a:cubicBezTo>
                <a:cubicBezTo>
                  <a:pt x="107" y="181"/>
                  <a:pt x="107" y="181"/>
                  <a:pt x="107" y="181"/>
                </a:cubicBezTo>
                <a:cubicBezTo>
                  <a:pt x="107" y="181"/>
                  <a:pt x="107" y="181"/>
                  <a:pt x="107" y="181"/>
                </a:cubicBezTo>
                <a:cubicBezTo>
                  <a:pt x="106" y="182"/>
                  <a:pt x="106" y="183"/>
                  <a:pt x="105" y="184"/>
                </a:cubicBezTo>
                <a:cubicBezTo>
                  <a:pt x="106" y="184"/>
                  <a:pt x="107" y="183"/>
                  <a:pt x="107" y="182"/>
                </a:cubicBezTo>
                <a:cubicBezTo>
                  <a:pt x="108" y="182"/>
                  <a:pt x="108" y="182"/>
                  <a:pt x="108" y="182"/>
                </a:cubicBezTo>
                <a:cubicBezTo>
                  <a:pt x="108" y="182"/>
                  <a:pt x="108" y="182"/>
                  <a:pt x="110" y="180"/>
                </a:cubicBezTo>
                <a:cubicBezTo>
                  <a:pt x="110" y="180"/>
                  <a:pt x="109" y="180"/>
                  <a:pt x="109" y="180"/>
                </a:cubicBezTo>
                <a:close/>
                <a:moveTo>
                  <a:pt x="88" y="171"/>
                </a:moveTo>
                <a:cubicBezTo>
                  <a:pt x="89" y="170"/>
                  <a:pt x="88" y="170"/>
                  <a:pt x="88" y="170"/>
                </a:cubicBezTo>
                <a:cubicBezTo>
                  <a:pt x="89" y="171"/>
                  <a:pt x="90" y="169"/>
                  <a:pt x="90" y="169"/>
                </a:cubicBezTo>
                <a:cubicBezTo>
                  <a:pt x="90" y="169"/>
                  <a:pt x="90" y="168"/>
                  <a:pt x="89" y="169"/>
                </a:cubicBezTo>
                <a:cubicBezTo>
                  <a:pt x="89" y="169"/>
                  <a:pt x="88" y="170"/>
                  <a:pt x="88" y="171"/>
                </a:cubicBezTo>
                <a:close/>
                <a:moveTo>
                  <a:pt x="98" y="180"/>
                </a:moveTo>
                <a:cubicBezTo>
                  <a:pt x="99" y="179"/>
                  <a:pt x="99" y="180"/>
                  <a:pt x="100" y="180"/>
                </a:cubicBezTo>
                <a:cubicBezTo>
                  <a:pt x="99" y="179"/>
                  <a:pt x="98" y="179"/>
                  <a:pt x="98" y="180"/>
                </a:cubicBezTo>
                <a:close/>
                <a:moveTo>
                  <a:pt x="102" y="183"/>
                </a:moveTo>
                <a:cubicBezTo>
                  <a:pt x="102" y="182"/>
                  <a:pt x="101" y="182"/>
                  <a:pt x="102" y="182"/>
                </a:cubicBezTo>
                <a:cubicBezTo>
                  <a:pt x="102" y="182"/>
                  <a:pt x="102" y="183"/>
                  <a:pt x="102" y="182"/>
                </a:cubicBezTo>
                <a:cubicBezTo>
                  <a:pt x="102" y="182"/>
                  <a:pt x="101" y="182"/>
                  <a:pt x="101" y="182"/>
                </a:cubicBezTo>
                <a:cubicBezTo>
                  <a:pt x="102" y="182"/>
                  <a:pt x="101" y="183"/>
                  <a:pt x="102" y="183"/>
                </a:cubicBezTo>
                <a:close/>
                <a:moveTo>
                  <a:pt x="102" y="191"/>
                </a:moveTo>
                <a:cubicBezTo>
                  <a:pt x="102" y="191"/>
                  <a:pt x="104" y="189"/>
                  <a:pt x="104" y="188"/>
                </a:cubicBezTo>
                <a:cubicBezTo>
                  <a:pt x="103" y="187"/>
                  <a:pt x="103" y="186"/>
                  <a:pt x="102" y="187"/>
                </a:cubicBezTo>
                <a:cubicBezTo>
                  <a:pt x="104" y="188"/>
                  <a:pt x="101" y="190"/>
                  <a:pt x="102" y="191"/>
                </a:cubicBezTo>
                <a:close/>
                <a:moveTo>
                  <a:pt x="100" y="187"/>
                </a:moveTo>
                <a:cubicBezTo>
                  <a:pt x="100" y="187"/>
                  <a:pt x="99" y="187"/>
                  <a:pt x="100" y="187"/>
                </a:cubicBezTo>
                <a:cubicBezTo>
                  <a:pt x="100" y="187"/>
                  <a:pt x="101" y="187"/>
                  <a:pt x="101" y="187"/>
                </a:cubicBezTo>
                <a:cubicBezTo>
                  <a:pt x="100" y="187"/>
                  <a:pt x="100" y="187"/>
                  <a:pt x="100" y="187"/>
                </a:cubicBezTo>
                <a:close/>
                <a:moveTo>
                  <a:pt x="99" y="192"/>
                </a:moveTo>
                <a:cubicBezTo>
                  <a:pt x="97" y="193"/>
                  <a:pt x="94" y="197"/>
                  <a:pt x="94" y="198"/>
                </a:cubicBezTo>
                <a:cubicBezTo>
                  <a:pt x="95" y="197"/>
                  <a:pt x="96" y="196"/>
                  <a:pt x="97" y="194"/>
                </a:cubicBezTo>
                <a:cubicBezTo>
                  <a:pt x="97" y="195"/>
                  <a:pt x="97" y="195"/>
                  <a:pt x="97" y="194"/>
                </a:cubicBezTo>
                <a:cubicBezTo>
                  <a:pt x="98" y="192"/>
                  <a:pt x="101" y="192"/>
                  <a:pt x="102" y="189"/>
                </a:cubicBezTo>
                <a:cubicBezTo>
                  <a:pt x="101" y="189"/>
                  <a:pt x="101" y="190"/>
                  <a:pt x="101" y="190"/>
                </a:cubicBezTo>
                <a:cubicBezTo>
                  <a:pt x="100" y="189"/>
                  <a:pt x="102" y="189"/>
                  <a:pt x="102" y="188"/>
                </a:cubicBezTo>
                <a:cubicBezTo>
                  <a:pt x="100" y="189"/>
                  <a:pt x="100" y="191"/>
                  <a:pt x="98" y="191"/>
                </a:cubicBezTo>
                <a:cubicBezTo>
                  <a:pt x="99" y="191"/>
                  <a:pt x="99" y="192"/>
                  <a:pt x="99" y="192"/>
                </a:cubicBezTo>
                <a:close/>
                <a:moveTo>
                  <a:pt x="95" y="191"/>
                </a:moveTo>
                <a:cubicBezTo>
                  <a:pt x="96" y="191"/>
                  <a:pt x="95" y="192"/>
                  <a:pt x="96" y="192"/>
                </a:cubicBezTo>
                <a:cubicBezTo>
                  <a:pt x="96" y="191"/>
                  <a:pt x="98" y="191"/>
                  <a:pt x="97" y="190"/>
                </a:cubicBezTo>
                <a:cubicBezTo>
                  <a:pt x="98" y="190"/>
                  <a:pt x="98" y="189"/>
                  <a:pt x="98" y="189"/>
                </a:cubicBezTo>
                <a:cubicBezTo>
                  <a:pt x="98" y="189"/>
                  <a:pt x="97" y="189"/>
                  <a:pt x="98" y="189"/>
                </a:cubicBezTo>
                <a:cubicBezTo>
                  <a:pt x="98" y="189"/>
                  <a:pt x="99" y="189"/>
                  <a:pt x="100" y="188"/>
                </a:cubicBezTo>
                <a:cubicBezTo>
                  <a:pt x="99" y="187"/>
                  <a:pt x="99" y="187"/>
                  <a:pt x="99" y="187"/>
                </a:cubicBezTo>
                <a:cubicBezTo>
                  <a:pt x="98" y="187"/>
                  <a:pt x="99" y="188"/>
                  <a:pt x="98" y="188"/>
                </a:cubicBezTo>
                <a:cubicBezTo>
                  <a:pt x="98" y="187"/>
                  <a:pt x="96" y="189"/>
                  <a:pt x="97" y="190"/>
                </a:cubicBezTo>
                <a:cubicBezTo>
                  <a:pt x="96" y="190"/>
                  <a:pt x="96" y="190"/>
                  <a:pt x="96" y="190"/>
                </a:cubicBezTo>
                <a:cubicBezTo>
                  <a:pt x="96" y="190"/>
                  <a:pt x="97" y="190"/>
                  <a:pt x="96" y="191"/>
                </a:cubicBezTo>
                <a:cubicBezTo>
                  <a:pt x="96" y="190"/>
                  <a:pt x="96" y="190"/>
                  <a:pt x="96" y="190"/>
                </a:cubicBezTo>
                <a:cubicBezTo>
                  <a:pt x="96" y="191"/>
                  <a:pt x="96" y="191"/>
                  <a:pt x="95" y="191"/>
                </a:cubicBezTo>
                <a:close/>
                <a:moveTo>
                  <a:pt x="85" y="191"/>
                </a:moveTo>
                <a:cubicBezTo>
                  <a:pt x="85" y="194"/>
                  <a:pt x="82" y="195"/>
                  <a:pt x="81" y="197"/>
                </a:cubicBezTo>
                <a:cubicBezTo>
                  <a:pt x="82" y="198"/>
                  <a:pt x="82" y="197"/>
                  <a:pt x="82" y="197"/>
                </a:cubicBezTo>
                <a:cubicBezTo>
                  <a:pt x="84" y="195"/>
                  <a:pt x="85" y="193"/>
                  <a:pt x="87" y="192"/>
                </a:cubicBezTo>
                <a:cubicBezTo>
                  <a:pt x="87" y="192"/>
                  <a:pt x="87" y="193"/>
                  <a:pt x="88" y="193"/>
                </a:cubicBezTo>
                <a:cubicBezTo>
                  <a:pt x="88" y="193"/>
                  <a:pt x="89" y="191"/>
                  <a:pt x="90" y="191"/>
                </a:cubicBezTo>
                <a:cubicBezTo>
                  <a:pt x="89" y="190"/>
                  <a:pt x="89" y="190"/>
                  <a:pt x="89" y="190"/>
                </a:cubicBezTo>
                <a:cubicBezTo>
                  <a:pt x="89" y="191"/>
                  <a:pt x="88" y="193"/>
                  <a:pt x="87" y="192"/>
                </a:cubicBezTo>
                <a:cubicBezTo>
                  <a:pt x="87" y="191"/>
                  <a:pt x="88" y="190"/>
                  <a:pt x="89" y="189"/>
                </a:cubicBezTo>
                <a:cubicBezTo>
                  <a:pt x="88" y="189"/>
                  <a:pt x="88" y="188"/>
                  <a:pt x="87" y="189"/>
                </a:cubicBezTo>
                <a:cubicBezTo>
                  <a:pt x="88" y="189"/>
                  <a:pt x="87" y="190"/>
                  <a:pt x="88" y="190"/>
                </a:cubicBezTo>
                <a:cubicBezTo>
                  <a:pt x="87" y="190"/>
                  <a:pt x="88" y="190"/>
                  <a:pt x="87" y="190"/>
                </a:cubicBezTo>
                <a:cubicBezTo>
                  <a:pt x="86" y="190"/>
                  <a:pt x="86" y="192"/>
                  <a:pt x="85" y="191"/>
                </a:cubicBezTo>
                <a:cubicBezTo>
                  <a:pt x="86" y="191"/>
                  <a:pt x="86" y="191"/>
                  <a:pt x="86" y="191"/>
                </a:cubicBezTo>
                <a:cubicBezTo>
                  <a:pt x="85" y="191"/>
                  <a:pt x="86" y="191"/>
                  <a:pt x="85" y="191"/>
                </a:cubicBezTo>
                <a:close/>
                <a:moveTo>
                  <a:pt x="94" y="201"/>
                </a:moveTo>
                <a:cubicBezTo>
                  <a:pt x="95" y="200"/>
                  <a:pt x="94" y="199"/>
                  <a:pt x="95" y="200"/>
                </a:cubicBezTo>
                <a:cubicBezTo>
                  <a:pt x="95" y="199"/>
                  <a:pt x="95" y="199"/>
                  <a:pt x="96" y="199"/>
                </a:cubicBezTo>
                <a:cubicBezTo>
                  <a:pt x="94" y="198"/>
                  <a:pt x="94" y="200"/>
                  <a:pt x="94" y="201"/>
                </a:cubicBezTo>
                <a:close/>
                <a:moveTo>
                  <a:pt x="93" y="198"/>
                </a:moveTo>
                <a:cubicBezTo>
                  <a:pt x="93" y="199"/>
                  <a:pt x="93" y="199"/>
                  <a:pt x="92" y="199"/>
                </a:cubicBezTo>
                <a:cubicBezTo>
                  <a:pt x="93" y="200"/>
                  <a:pt x="91" y="200"/>
                  <a:pt x="92" y="200"/>
                </a:cubicBezTo>
                <a:cubicBezTo>
                  <a:pt x="92" y="199"/>
                  <a:pt x="94" y="199"/>
                  <a:pt x="93" y="198"/>
                </a:cubicBezTo>
                <a:close/>
                <a:moveTo>
                  <a:pt x="91" y="201"/>
                </a:moveTo>
                <a:cubicBezTo>
                  <a:pt x="91" y="202"/>
                  <a:pt x="91" y="201"/>
                  <a:pt x="90" y="201"/>
                </a:cubicBezTo>
                <a:cubicBezTo>
                  <a:pt x="90" y="202"/>
                  <a:pt x="91" y="202"/>
                  <a:pt x="91" y="202"/>
                </a:cubicBezTo>
                <a:cubicBezTo>
                  <a:pt x="91" y="202"/>
                  <a:pt x="91" y="202"/>
                  <a:pt x="91" y="203"/>
                </a:cubicBezTo>
                <a:cubicBezTo>
                  <a:pt x="91" y="202"/>
                  <a:pt x="92" y="202"/>
                  <a:pt x="91" y="202"/>
                </a:cubicBezTo>
                <a:cubicBezTo>
                  <a:pt x="92" y="201"/>
                  <a:pt x="92" y="202"/>
                  <a:pt x="92" y="201"/>
                </a:cubicBezTo>
                <a:cubicBezTo>
                  <a:pt x="92" y="201"/>
                  <a:pt x="92" y="201"/>
                  <a:pt x="92" y="201"/>
                </a:cubicBezTo>
                <a:cubicBezTo>
                  <a:pt x="92" y="200"/>
                  <a:pt x="92" y="201"/>
                  <a:pt x="93" y="201"/>
                </a:cubicBezTo>
                <a:cubicBezTo>
                  <a:pt x="93" y="200"/>
                  <a:pt x="93" y="200"/>
                  <a:pt x="93" y="200"/>
                </a:cubicBezTo>
                <a:cubicBezTo>
                  <a:pt x="92" y="199"/>
                  <a:pt x="92" y="201"/>
                  <a:pt x="91" y="201"/>
                </a:cubicBezTo>
                <a:close/>
                <a:moveTo>
                  <a:pt x="87" y="202"/>
                </a:moveTo>
                <a:cubicBezTo>
                  <a:pt x="87" y="203"/>
                  <a:pt x="86" y="204"/>
                  <a:pt x="86" y="205"/>
                </a:cubicBezTo>
                <a:cubicBezTo>
                  <a:pt x="88" y="203"/>
                  <a:pt x="89" y="204"/>
                  <a:pt x="90" y="205"/>
                </a:cubicBezTo>
                <a:cubicBezTo>
                  <a:pt x="89" y="204"/>
                  <a:pt x="90" y="204"/>
                  <a:pt x="90" y="204"/>
                </a:cubicBezTo>
                <a:cubicBezTo>
                  <a:pt x="90" y="204"/>
                  <a:pt x="89" y="204"/>
                  <a:pt x="89" y="203"/>
                </a:cubicBezTo>
                <a:cubicBezTo>
                  <a:pt x="89" y="204"/>
                  <a:pt x="89" y="203"/>
                  <a:pt x="88" y="203"/>
                </a:cubicBezTo>
                <a:cubicBezTo>
                  <a:pt x="88" y="203"/>
                  <a:pt x="88" y="203"/>
                  <a:pt x="88" y="203"/>
                </a:cubicBezTo>
                <a:cubicBezTo>
                  <a:pt x="88" y="203"/>
                  <a:pt x="88" y="203"/>
                  <a:pt x="88" y="203"/>
                </a:cubicBezTo>
                <a:cubicBezTo>
                  <a:pt x="88" y="203"/>
                  <a:pt x="88" y="202"/>
                  <a:pt x="89" y="202"/>
                </a:cubicBezTo>
                <a:cubicBezTo>
                  <a:pt x="87" y="202"/>
                  <a:pt x="88" y="201"/>
                  <a:pt x="87" y="202"/>
                </a:cubicBezTo>
                <a:close/>
                <a:moveTo>
                  <a:pt x="64" y="186"/>
                </a:moveTo>
                <a:cubicBezTo>
                  <a:pt x="65" y="186"/>
                  <a:pt x="65" y="186"/>
                  <a:pt x="65" y="186"/>
                </a:cubicBezTo>
                <a:cubicBezTo>
                  <a:pt x="65" y="186"/>
                  <a:pt x="65" y="186"/>
                  <a:pt x="65" y="186"/>
                </a:cubicBezTo>
                <a:cubicBezTo>
                  <a:pt x="65" y="186"/>
                  <a:pt x="65" y="186"/>
                  <a:pt x="65" y="186"/>
                </a:cubicBezTo>
                <a:cubicBezTo>
                  <a:pt x="65" y="186"/>
                  <a:pt x="65" y="186"/>
                  <a:pt x="65" y="186"/>
                </a:cubicBezTo>
                <a:cubicBezTo>
                  <a:pt x="65" y="186"/>
                  <a:pt x="64" y="186"/>
                  <a:pt x="64" y="186"/>
                </a:cubicBezTo>
                <a:close/>
                <a:moveTo>
                  <a:pt x="86" y="208"/>
                </a:moveTo>
                <a:cubicBezTo>
                  <a:pt x="86" y="208"/>
                  <a:pt x="86" y="207"/>
                  <a:pt x="86" y="207"/>
                </a:cubicBezTo>
                <a:cubicBezTo>
                  <a:pt x="85" y="207"/>
                  <a:pt x="87" y="207"/>
                  <a:pt x="87" y="206"/>
                </a:cubicBezTo>
                <a:cubicBezTo>
                  <a:pt x="86" y="206"/>
                  <a:pt x="85" y="208"/>
                  <a:pt x="86" y="208"/>
                </a:cubicBezTo>
                <a:close/>
                <a:moveTo>
                  <a:pt x="84" y="206"/>
                </a:moveTo>
                <a:cubicBezTo>
                  <a:pt x="84" y="206"/>
                  <a:pt x="84" y="207"/>
                  <a:pt x="85" y="206"/>
                </a:cubicBezTo>
                <a:cubicBezTo>
                  <a:pt x="84" y="206"/>
                  <a:pt x="84" y="205"/>
                  <a:pt x="84" y="206"/>
                </a:cubicBezTo>
                <a:cubicBezTo>
                  <a:pt x="84" y="206"/>
                  <a:pt x="83" y="205"/>
                  <a:pt x="84" y="206"/>
                </a:cubicBezTo>
                <a:close/>
                <a:moveTo>
                  <a:pt x="79" y="215"/>
                </a:moveTo>
                <a:cubicBezTo>
                  <a:pt x="79" y="215"/>
                  <a:pt x="79" y="215"/>
                  <a:pt x="80" y="215"/>
                </a:cubicBezTo>
                <a:cubicBezTo>
                  <a:pt x="80" y="214"/>
                  <a:pt x="82" y="213"/>
                  <a:pt x="81" y="212"/>
                </a:cubicBezTo>
                <a:cubicBezTo>
                  <a:pt x="81" y="212"/>
                  <a:pt x="81" y="212"/>
                  <a:pt x="81" y="212"/>
                </a:cubicBezTo>
                <a:cubicBezTo>
                  <a:pt x="81" y="212"/>
                  <a:pt x="80" y="212"/>
                  <a:pt x="80" y="212"/>
                </a:cubicBezTo>
                <a:cubicBezTo>
                  <a:pt x="81" y="212"/>
                  <a:pt x="81" y="212"/>
                  <a:pt x="81" y="213"/>
                </a:cubicBezTo>
                <a:cubicBezTo>
                  <a:pt x="80" y="212"/>
                  <a:pt x="80" y="213"/>
                  <a:pt x="80" y="212"/>
                </a:cubicBezTo>
                <a:cubicBezTo>
                  <a:pt x="79" y="212"/>
                  <a:pt x="79" y="212"/>
                  <a:pt x="79" y="213"/>
                </a:cubicBezTo>
                <a:cubicBezTo>
                  <a:pt x="79" y="214"/>
                  <a:pt x="77" y="216"/>
                  <a:pt x="76" y="217"/>
                </a:cubicBezTo>
                <a:cubicBezTo>
                  <a:pt x="77" y="217"/>
                  <a:pt x="77" y="216"/>
                  <a:pt x="77" y="217"/>
                </a:cubicBezTo>
                <a:cubicBezTo>
                  <a:pt x="77" y="217"/>
                  <a:pt x="77" y="217"/>
                  <a:pt x="77" y="217"/>
                </a:cubicBezTo>
                <a:cubicBezTo>
                  <a:pt x="77" y="217"/>
                  <a:pt x="78" y="216"/>
                  <a:pt x="79" y="216"/>
                </a:cubicBezTo>
                <a:cubicBezTo>
                  <a:pt x="78" y="216"/>
                  <a:pt x="78" y="215"/>
                  <a:pt x="78" y="215"/>
                </a:cubicBezTo>
                <a:cubicBezTo>
                  <a:pt x="79" y="215"/>
                  <a:pt x="78" y="215"/>
                  <a:pt x="79" y="215"/>
                </a:cubicBezTo>
                <a:cubicBezTo>
                  <a:pt x="79" y="215"/>
                  <a:pt x="79" y="215"/>
                  <a:pt x="79" y="215"/>
                </a:cubicBezTo>
                <a:close/>
                <a:moveTo>
                  <a:pt x="74" y="207"/>
                </a:moveTo>
                <a:cubicBezTo>
                  <a:pt x="73" y="207"/>
                  <a:pt x="73" y="208"/>
                  <a:pt x="72" y="207"/>
                </a:cubicBezTo>
                <a:cubicBezTo>
                  <a:pt x="71" y="209"/>
                  <a:pt x="70" y="210"/>
                  <a:pt x="69" y="210"/>
                </a:cubicBezTo>
                <a:cubicBezTo>
                  <a:pt x="68" y="211"/>
                  <a:pt x="69" y="210"/>
                  <a:pt x="69" y="211"/>
                </a:cubicBezTo>
                <a:cubicBezTo>
                  <a:pt x="68" y="211"/>
                  <a:pt x="69" y="212"/>
                  <a:pt x="68" y="212"/>
                </a:cubicBezTo>
                <a:cubicBezTo>
                  <a:pt x="69" y="212"/>
                  <a:pt x="69" y="211"/>
                  <a:pt x="68" y="211"/>
                </a:cubicBezTo>
                <a:cubicBezTo>
                  <a:pt x="68" y="212"/>
                  <a:pt x="67" y="212"/>
                  <a:pt x="68" y="213"/>
                </a:cubicBezTo>
                <a:cubicBezTo>
                  <a:pt x="68" y="213"/>
                  <a:pt x="68" y="213"/>
                  <a:pt x="68" y="213"/>
                </a:cubicBezTo>
                <a:cubicBezTo>
                  <a:pt x="69" y="212"/>
                  <a:pt x="69" y="213"/>
                  <a:pt x="69" y="214"/>
                </a:cubicBezTo>
                <a:cubicBezTo>
                  <a:pt x="70" y="213"/>
                  <a:pt x="70" y="211"/>
                  <a:pt x="71" y="211"/>
                </a:cubicBezTo>
                <a:cubicBezTo>
                  <a:pt x="70" y="211"/>
                  <a:pt x="70" y="212"/>
                  <a:pt x="70" y="212"/>
                </a:cubicBezTo>
                <a:cubicBezTo>
                  <a:pt x="71" y="212"/>
                  <a:pt x="71" y="212"/>
                  <a:pt x="71" y="212"/>
                </a:cubicBezTo>
                <a:cubicBezTo>
                  <a:pt x="71" y="213"/>
                  <a:pt x="70" y="213"/>
                  <a:pt x="71" y="214"/>
                </a:cubicBezTo>
                <a:cubicBezTo>
                  <a:pt x="69" y="213"/>
                  <a:pt x="70" y="215"/>
                  <a:pt x="69" y="216"/>
                </a:cubicBezTo>
                <a:cubicBezTo>
                  <a:pt x="68" y="217"/>
                  <a:pt x="66" y="218"/>
                  <a:pt x="67" y="219"/>
                </a:cubicBezTo>
                <a:cubicBezTo>
                  <a:pt x="65" y="219"/>
                  <a:pt x="64" y="222"/>
                  <a:pt x="62" y="223"/>
                </a:cubicBezTo>
                <a:cubicBezTo>
                  <a:pt x="63" y="223"/>
                  <a:pt x="62" y="223"/>
                  <a:pt x="63" y="223"/>
                </a:cubicBezTo>
                <a:cubicBezTo>
                  <a:pt x="63" y="223"/>
                  <a:pt x="62" y="225"/>
                  <a:pt x="63" y="225"/>
                </a:cubicBezTo>
                <a:cubicBezTo>
                  <a:pt x="63" y="224"/>
                  <a:pt x="63" y="223"/>
                  <a:pt x="64" y="223"/>
                </a:cubicBezTo>
                <a:cubicBezTo>
                  <a:pt x="64" y="221"/>
                  <a:pt x="67" y="221"/>
                  <a:pt x="67" y="219"/>
                </a:cubicBezTo>
                <a:cubicBezTo>
                  <a:pt x="68" y="218"/>
                  <a:pt x="68" y="218"/>
                  <a:pt x="69" y="217"/>
                </a:cubicBezTo>
                <a:cubicBezTo>
                  <a:pt x="69" y="217"/>
                  <a:pt x="68" y="217"/>
                  <a:pt x="69" y="216"/>
                </a:cubicBezTo>
                <a:cubicBezTo>
                  <a:pt x="70" y="217"/>
                  <a:pt x="69" y="216"/>
                  <a:pt x="69" y="216"/>
                </a:cubicBezTo>
                <a:cubicBezTo>
                  <a:pt x="70" y="216"/>
                  <a:pt x="73" y="213"/>
                  <a:pt x="72" y="212"/>
                </a:cubicBezTo>
                <a:cubicBezTo>
                  <a:pt x="73" y="212"/>
                  <a:pt x="73" y="212"/>
                  <a:pt x="73" y="212"/>
                </a:cubicBezTo>
                <a:cubicBezTo>
                  <a:pt x="73" y="211"/>
                  <a:pt x="73" y="210"/>
                  <a:pt x="72" y="210"/>
                </a:cubicBezTo>
                <a:cubicBezTo>
                  <a:pt x="73" y="210"/>
                  <a:pt x="73" y="210"/>
                  <a:pt x="73" y="211"/>
                </a:cubicBezTo>
                <a:cubicBezTo>
                  <a:pt x="72" y="210"/>
                  <a:pt x="72" y="211"/>
                  <a:pt x="72" y="211"/>
                </a:cubicBezTo>
                <a:cubicBezTo>
                  <a:pt x="72" y="210"/>
                  <a:pt x="72" y="209"/>
                  <a:pt x="72" y="209"/>
                </a:cubicBezTo>
                <a:cubicBezTo>
                  <a:pt x="72" y="210"/>
                  <a:pt x="71" y="210"/>
                  <a:pt x="71" y="210"/>
                </a:cubicBezTo>
                <a:cubicBezTo>
                  <a:pt x="72" y="210"/>
                  <a:pt x="71" y="209"/>
                  <a:pt x="72" y="209"/>
                </a:cubicBezTo>
                <a:cubicBezTo>
                  <a:pt x="73" y="209"/>
                  <a:pt x="72" y="207"/>
                  <a:pt x="74" y="208"/>
                </a:cubicBezTo>
                <a:cubicBezTo>
                  <a:pt x="74" y="208"/>
                  <a:pt x="74" y="207"/>
                  <a:pt x="74" y="207"/>
                </a:cubicBezTo>
                <a:close/>
                <a:moveTo>
                  <a:pt x="64" y="211"/>
                </a:moveTo>
                <a:cubicBezTo>
                  <a:pt x="66" y="211"/>
                  <a:pt x="67" y="206"/>
                  <a:pt x="68" y="207"/>
                </a:cubicBezTo>
                <a:cubicBezTo>
                  <a:pt x="68" y="206"/>
                  <a:pt x="70" y="205"/>
                  <a:pt x="69" y="204"/>
                </a:cubicBezTo>
                <a:cubicBezTo>
                  <a:pt x="68" y="206"/>
                  <a:pt x="66" y="208"/>
                  <a:pt x="64" y="211"/>
                </a:cubicBezTo>
                <a:close/>
                <a:moveTo>
                  <a:pt x="73" y="215"/>
                </a:moveTo>
                <a:cubicBezTo>
                  <a:pt x="73" y="215"/>
                  <a:pt x="74" y="214"/>
                  <a:pt x="73" y="214"/>
                </a:cubicBezTo>
                <a:cubicBezTo>
                  <a:pt x="73" y="215"/>
                  <a:pt x="72" y="214"/>
                  <a:pt x="72" y="215"/>
                </a:cubicBezTo>
                <a:cubicBezTo>
                  <a:pt x="72" y="215"/>
                  <a:pt x="71" y="215"/>
                  <a:pt x="71" y="217"/>
                </a:cubicBezTo>
                <a:cubicBezTo>
                  <a:pt x="71" y="217"/>
                  <a:pt x="71" y="217"/>
                  <a:pt x="71" y="217"/>
                </a:cubicBezTo>
                <a:cubicBezTo>
                  <a:pt x="72" y="217"/>
                  <a:pt x="73" y="215"/>
                  <a:pt x="74" y="216"/>
                </a:cubicBezTo>
                <a:cubicBezTo>
                  <a:pt x="74" y="216"/>
                  <a:pt x="74" y="215"/>
                  <a:pt x="75" y="215"/>
                </a:cubicBezTo>
                <a:cubicBezTo>
                  <a:pt x="74" y="214"/>
                  <a:pt x="74" y="214"/>
                  <a:pt x="74" y="213"/>
                </a:cubicBezTo>
                <a:cubicBezTo>
                  <a:pt x="75" y="213"/>
                  <a:pt x="75" y="212"/>
                  <a:pt x="76" y="212"/>
                </a:cubicBezTo>
                <a:cubicBezTo>
                  <a:pt x="75" y="212"/>
                  <a:pt x="76" y="211"/>
                  <a:pt x="76" y="211"/>
                </a:cubicBezTo>
                <a:cubicBezTo>
                  <a:pt x="75" y="211"/>
                  <a:pt x="74" y="213"/>
                  <a:pt x="73" y="214"/>
                </a:cubicBezTo>
                <a:cubicBezTo>
                  <a:pt x="74" y="214"/>
                  <a:pt x="74" y="215"/>
                  <a:pt x="73" y="215"/>
                </a:cubicBezTo>
                <a:close/>
                <a:moveTo>
                  <a:pt x="74" y="210"/>
                </a:moveTo>
                <a:cubicBezTo>
                  <a:pt x="74" y="210"/>
                  <a:pt x="74" y="210"/>
                  <a:pt x="74" y="210"/>
                </a:cubicBezTo>
                <a:cubicBezTo>
                  <a:pt x="75" y="211"/>
                  <a:pt x="75" y="211"/>
                  <a:pt x="75" y="211"/>
                </a:cubicBezTo>
                <a:cubicBezTo>
                  <a:pt x="75" y="210"/>
                  <a:pt x="75" y="210"/>
                  <a:pt x="75" y="210"/>
                </a:cubicBezTo>
                <a:cubicBezTo>
                  <a:pt x="75" y="210"/>
                  <a:pt x="75" y="210"/>
                  <a:pt x="75" y="210"/>
                </a:cubicBezTo>
                <a:cubicBezTo>
                  <a:pt x="75" y="210"/>
                  <a:pt x="74" y="210"/>
                  <a:pt x="74" y="210"/>
                </a:cubicBezTo>
                <a:close/>
                <a:moveTo>
                  <a:pt x="48" y="194"/>
                </a:moveTo>
                <a:cubicBezTo>
                  <a:pt x="47" y="194"/>
                  <a:pt x="49" y="193"/>
                  <a:pt x="48" y="193"/>
                </a:cubicBezTo>
                <a:cubicBezTo>
                  <a:pt x="47" y="193"/>
                  <a:pt x="47" y="195"/>
                  <a:pt x="48" y="194"/>
                </a:cubicBezTo>
                <a:close/>
                <a:moveTo>
                  <a:pt x="75" y="220"/>
                </a:moveTo>
                <a:cubicBezTo>
                  <a:pt x="76" y="219"/>
                  <a:pt x="77" y="219"/>
                  <a:pt x="77" y="217"/>
                </a:cubicBezTo>
                <a:cubicBezTo>
                  <a:pt x="76" y="218"/>
                  <a:pt x="75" y="219"/>
                  <a:pt x="75" y="220"/>
                </a:cubicBezTo>
                <a:close/>
                <a:moveTo>
                  <a:pt x="39" y="198"/>
                </a:moveTo>
                <a:cubicBezTo>
                  <a:pt x="39" y="199"/>
                  <a:pt x="39" y="198"/>
                  <a:pt x="39" y="199"/>
                </a:cubicBezTo>
                <a:cubicBezTo>
                  <a:pt x="40" y="199"/>
                  <a:pt x="40" y="198"/>
                  <a:pt x="40" y="198"/>
                </a:cubicBezTo>
                <a:cubicBezTo>
                  <a:pt x="40" y="198"/>
                  <a:pt x="39" y="198"/>
                  <a:pt x="39" y="198"/>
                </a:cubicBezTo>
                <a:close/>
                <a:moveTo>
                  <a:pt x="67" y="230"/>
                </a:moveTo>
                <a:cubicBezTo>
                  <a:pt x="68" y="230"/>
                  <a:pt x="68" y="229"/>
                  <a:pt x="67" y="229"/>
                </a:cubicBezTo>
                <a:cubicBezTo>
                  <a:pt x="67" y="229"/>
                  <a:pt x="66" y="229"/>
                  <a:pt x="67" y="230"/>
                </a:cubicBezTo>
                <a:cubicBezTo>
                  <a:pt x="67" y="230"/>
                  <a:pt x="67" y="230"/>
                  <a:pt x="67" y="230"/>
                </a:cubicBezTo>
                <a:cubicBezTo>
                  <a:pt x="68" y="230"/>
                  <a:pt x="71" y="228"/>
                  <a:pt x="70" y="227"/>
                </a:cubicBezTo>
                <a:cubicBezTo>
                  <a:pt x="70" y="228"/>
                  <a:pt x="69" y="228"/>
                  <a:pt x="68" y="228"/>
                </a:cubicBezTo>
                <a:cubicBezTo>
                  <a:pt x="68" y="228"/>
                  <a:pt x="67" y="228"/>
                  <a:pt x="68" y="227"/>
                </a:cubicBezTo>
                <a:cubicBezTo>
                  <a:pt x="67" y="228"/>
                  <a:pt x="67" y="229"/>
                  <a:pt x="68" y="229"/>
                </a:cubicBezTo>
                <a:cubicBezTo>
                  <a:pt x="68" y="229"/>
                  <a:pt x="68" y="229"/>
                  <a:pt x="68" y="230"/>
                </a:cubicBezTo>
                <a:cubicBezTo>
                  <a:pt x="68" y="229"/>
                  <a:pt x="67" y="230"/>
                  <a:pt x="67" y="230"/>
                </a:cubicBezTo>
                <a:close/>
                <a:moveTo>
                  <a:pt x="57" y="232"/>
                </a:moveTo>
                <a:cubicBezTo>
                  <a:pt x="56" y="231"/>
                  <a:pt x="57" y="233"/>
                  <a:pt x="56" y="233"/>
                </a:cubicBezTo>
                <a:cubicBezTo>
                  <a:pt x="56" y="233"/>
                  <a:pt x="57" y="233"/>
                  <a:pt x="57" y="232"/>
                </a:cubicBezTo>
                <a:cubicBezTo>
                  <a:pt x="57" y="231"/>
                  <a:pt x="60" y="229"/>
                  <a:pt x="61" y="228"/>
                </a:cubicBezTo>
                <a:cubicBezTo>
                  <a:pt x="60" y="228"/>
                  <a:pt x="60" y="227"/>
                  <a:pt x="60" y="227"/>
                </a:cubicBezTo>
                <a:cubicBezTo>
                  <a:pt x="61" y="227"/>
                  <a:pt x="62" y="226"/>
                  <a:pt x="62" y="226"/>
                </a:cubicBezTo>
                <a:cubicBezTo>
                  <a:pt x="61" y="226"/>
                  <a:pt x="61" y="226"/>
                  <a:pt x="60" y="226"/>
                </a:cubicBezTo>
                <a:cubicBezTo>
                  <a:pt x="61" y="226"/>
                  <a:pt x="61" y="227"/>
                  <a:pt x="61" y="227"/>
                </a:cubicBezTo>
                <a:cubicBezTo>
                  <a:pt x="59" y="228"/>
                  <a:pt x="58" y="230"/>
                  <a:pt x="57" y="232"/>
                </a:cubicBezTo>
                <a:close/>
                <a:moveTo>
                  <a:pt x="66" y="232"/>
                </a:moveTo>
                <a:cubicBezTo>
                  <a:pt x="67" y="232"/>
                  <a:pt x="65" y="232"/>
                  <a:pt x="65" y="231"/>
                </a:cubicBezTo>
                <a:cubicBezTo>
                  <a:pt x="66" y="232"/>
                  <a:pt x="64" y="232"/>
                  <a:pt x="64" y="233"/>
                </a:cubicBezTo>
                <a:cubicBezTo>
                  <a:pt x="65" y="233"/>
                  <a:pt x="65" y="233"/>
                  <a:pt x="66" y="233"/>
                </a:cubicBezTo>
                <a:cubicBezTo>
                  <a:pt x="65" y="232"/>
                  <a:pt x="65" y="233"/>
                  <a:pt x="65" y="233"/>
                </a:cubicBezTo>
                <a:cubicBezTo>
                  <a:pt x="65" y="232"/>
                  <a:pt x="65" y="232"/>
                  <a:pt x="66" y="232"/>
                </a:cubicBezTo>
                <a:cubicBezTo>
                  <a:pt x="66" y="232"/>
                  <a:pt x="66" y="232"/>
                  <a:pt x="66" y="233"/>
                </a:cubicBezTo>
                <a:cubicBezTo>
                  <a:pt x="67" y="232"/>
                  <a:pt x="68" y="232"/>
                  <a:pt x="67" y="231"/>
                </a:cubicBezTo>
                <a:cubicBezTo>
                  <a:pt x="67" y="231"/>
                  <a:pt x="67" y="232"/>
                  <a:pt x="66" y="232"/>
                </a:cubicBezTo>
                <a:close/>
                <a:moveTo>
                  <a:pt x="50" y="233"/>
                </a:moveTo>
                <a:cubicBezTo>
                  <a:pt x="50" y="232"/>
                  <a:pt x="50" y="232"/>
                  <a:pt x="50" y="232"/>
                </a:cubicBezTo>
                <a:cubicBezTo>
                  <a:pt x="49" y="233"/>
                  <a:pt x="49" y="233"/>
                  <a:pt x="49" y="233"/>
                </a:cubicBezTo>
                <a:cubicBezTo>
                  <a:pt x="49" y="233"/>
                  <a:pt x="49" y="233"/>
                  <a:pt x="49" y="233"/>
                </a:cubicBezTo>
                <a:cubicBezTo>
                  <a:pt x="48" y="233"/>
                  <a:pt x="48" y="234"/>
                  <a:pt x="47" y="235"/>
                </a:cubicBezTo>
                <a:cubicBezTo>
                  <a:pt x="48" y="233"/>
                  <a:pt x="49" y="231"/>
                  <a:pt x="50" y="229"/>
                </a:cubicBezTo>
                <a:cubicBezTo>
                  <a:pt x="52" y="228"/>
                  <a:pt x="53" y="226"/>
                  <a:pt x="55" y="224"/>
                </a:cubicBezTo>
                <a:cubicBezTo>
                  <a:pt x="55" y="225"/>
                  <a:pt x="54" y="226"/>
                  <a:pt x="53" y="227"/>
                </a:cubicBezTo>
                <a:cubicBezTo>
                  <a:pt x="52" y="228"/>
                  <a:pt x="53" y="228"/>
                  <a:pt x="52" y="229"/>
                </a:cubicBezTo>
                <a:cubicBezTo>
                  <a:pt x="52" y="229"/>
                  <a:pt x="52" y="230"/>
                  <a:pt x="52" y="229"/>
                </a:cubicBezTo>
                <a:cubicBezTo>
                  <a:pt x="52" y="231"/>
                  <a:pt x="50" y="232"/>
                  <a:pt x="50" y="233"/>
                </a:cubicBezTo>
                <a:close/>
                <a:moveTo>
                  <a:pt x="51" y="231"/>
                </a:moveTo>
                <a:cubicBezTo>
                  <a:pt x="51" y="231"/>
                  <a:pt x="50" y="231"/>
                  <a:pt x="50" y="231"/>
                </a:cubicBezTo>
                <a:cubicBezTo>
                  <a:pt x="50" y="232"/>
                  <a:pt x="50" y="232"/>
                  <a:pt x="51" y="231"/>
                </a:cubicBezTo>
                <a:close/>
                <a:moveTo>
                  <a:pt x="47" y="227"/>
                </a:moveTo>
                <a:cubicBezTo>
                  <a:pt x="47" y="226"/>
                  <a:pt x="48" y="225"/>
                  <a:pt x="48" y="225"/>
                </a:cubicBezTo>
                <a:cubicBezTo>
                  <a:pt x="47" y="225"/>
                  <a:pt x="47" y="225"/>
                  <a:pt x="47" y="225"/>
                </a:cubicBezTo>
                <a:cubicBezTo>
                  <a:pt x="48" y="226"/>
                  <a:pt x="46" y="226"/>
                  <a:pt x="47" y="227"/>
                </a:cubicBezTo>
                <a:close/>
                <a:moveTo>
                  <a:pt x="64" y="239"/>
                </a:moveTo>
                <a:cubicBezTo>
                  <a:pt x="64" y="238"/>
                  <a:pt x="65" y="238"/>
                  <a:pt x="64" y="238"/>
                </a:cubicBezTo>
                <a:cubicBezTo>
                  <a:pt x="64" y="238"/>
                  <a:pt x="64" y="238"/>
                  <a:pt x="64" y="238"/>
                </a:cubicBezTo>
                <a:cubicBezTo>
                  <a:pt x="65" y="238"/>
                  <a:pt x="63" y="239"/>
                  <a:pt x="64" y="239"/>
                </a:cubicBezTo>
                <a:close/>
                <a:moveTo>
                  <a:pt x="54" y="231"/>
                </a:moveTo>
                <a:cubicBezTo>
                  <a:pt x="53" y="232"/>
                  <a:pt x="53" y="232"/>
                  <a:pt x="53" y="232"/>
                </a:cubicBezTo>
                <a:cubicBezTo>
                  <a:pt x="53" y="231"/>
                  <a:pt x="53" y="231"/>
                  <a:pt x="53" y="231"/>
                </a:cubicBezTo>
                <a:cubicBezTo>
                  <a:pt x="53" y="231"/>
                  <a:pt x="52" y="231"/>
                  <a:pt x="52" y="231"/>
                </a:cubicBezTo>
                <a:cubicBezTo>
                  <a:pt x="52" y="232"/>
                  <a:pt x="53" y="232"/>
                  <a:pt x="52" y="232"/>
                </a:cubicBezTo>
                <a:cubicBezTo>
                  <a:pt x="51" y="232"/>
                  <a:pt x="51" y="234"/>
                  <a:pt x="50" y="235"/>
                </a:cubicBezTo>
                <a:cubicBezTo>
                  <a:pt x="50" y="235"/>
                  <a:pt x="51" y="236"/>
                  <a:pt x="51" y="235"/>
                </a:cubicBezTo>
                <a:cubicBezTo>
                  <a:pt x="52" y="235"/>
                  <a:pt x="50" y="235"/>
                  <a:pt x="51" y="235"/>
                </a:cubicBezTo>
                <a:cubicBezTo>
                  <a:pt x="51" y="235"/>
                  <a:pt x="52" y="235"/>
                  <a:pt x="52" y="234"/>
                </a:cubicBezTo>
                <a:cubicBezTo>
                  <a:pt x="51" y="234"/>
                  <a:pt x="51" y="234"/>
                  <a:pt x="51" y="233"/>
                </a:cubicBezTo>
                <a:cubicBezTo>
                  <a:pt x="52" y="233"/>
                  <a:pt x="52" y="232"/>
                  <a:pt x="53" y="232"/>
                </a:cubicBezTo>
                <a:cubicBezTo>
                  <a:pt x="53" y="232"/>
                  <a:pt x="53" y="233"/>
                  <a:pt x="53" y="233"/>
                </a:cubicBezTo>
                <a:cubicBezTo>
                  <a:pt x="54" y="232"/>
                  <a:pt x="54" y="231"/>
                  <a:pt x="53" y="231"/>
                </a:cubicBezTo>
                <a:cubicBezTo>
                  <a:pt x="53" y="231"/>
                  <a:pt x="54" y="231"/>
                  <a:pt x="54" y="231"/>
                </a:cubicBezTo>
                <a:close/>
                <a:moveTo>
                  <a:pt x="53" y="236"/>
                </a:moveTo>
                <a:cubicBezTo>
                  <a:pt x="54" y="237"/>
                  <a:pt x="51" y="238"/>
                  <a:pt x="52" y="239"/>
                </a:cubicBezTo>
                <a:cubicBezTo>
                  <a:pt x="53" y="237"/>
                  <a:pt x="55" y="235"/>
                  <a:pt x="56" y="233"/>
                </a:cubicBezTo>
                <a:cubicBezTo>
                  <a:pt x="55" y="234"/>
                  <a:pt x="55" y="235"/>
                  <a:pt x="54" y="235"/>
                </a:cubicBezTo>
                <a:cubicBezTo>
                  <a:pt x="54" y="236"/>
                  <a:pt x="54" y="236"/>
                  <a:pt x="54" y="235"/>
                </a:cubicBezTo>
                <a:cubicBezTo>
                  <a:pt x="54" y="236"/>
                  <a:pt x="53" y="237"/>
                  <a:pt x="53" y="236"/>
                </a:cubicBezTo>
                <a:close/>
                <a:moveTo>
                  <a:pt x="59" y="240"/>
                </a:moveTo>
                <a:cubicBezTo>
                  <a:pt x="59" y="240"/>
                  <a:pt x="60" y="240"/>
                  <a:pt x="60" y="240"/>
                </a:cubicBezTo>
                <a:cubicBezTo>
                  <a:pt x="60" y="239"/>
                  <a:pt x="60" y="240"/>
                  <a:pt x="59" y="239"/>
                </a:cubicBezTo>
                <a:cubicBezTo>
                  <a:pt x="60" y="239"/>
                  <a:pt x="59" y="239"/>
                  <a:pt x="59" y="239"/>
                </a:cubicBezTo>
                <a:cubicBezTo>
                  <a:pt x="60" y="240"/>
                  <a:pt x="59" y="240"/>
                  <a:pt x="59" y="240"/>
                </a:cubicBezTo>
                <a:close/>
                <a:moveTo>
                  <a:pt x="46" y="234"/>
                </a:moveTo>
                <a:cubicBezTo>
                  <a:pt x="47" y="234"/>
                  <a:pt x="47" y="233"/>
                  <a:pt x="47" y="233"/>
                </a:cubicBezTo>
                <a:cubicBezTo>
                  <a:pt x="46" y="234"/>
                  <a:pt x="46" y="232"/>
                  <a:pt x="46" y="233"/>
                </a:cubicBezTo>
                <a:cubicBezTo>
                  <a:pt x="46" y="233"/>
                  <a:pt x="46" y="233"/>
                  <a:pt x="46" y="233"/>
                </a:cubicBezTo>
                <a:cubicBezTo>
                  <a:pt x="46" y="233"/>
                  <a:pt x="46" y="234"/>
                  <a:pt x="46" y="234"/>
                </a:cubicBezTo>
                <a:close/>
                <a:moveTo>
                  <a:pt x="48" y="236"/>
                </a:moveTo>
                <a:cubicBezTo>
                  <a:pt x="48" y="237"/>
                  <a:pt x="49" y="237"/>
                  <a:pt x="49" y="238"/>
                </a:cubicBezTo>
                <a:cubicBezTo>
                  <a:pt x="49" y="237"/>
                  <a:pt x="51" y="237"/>
                  <a:pt x="51" y="236"/>
                </a:cubicBezTo>
                <a:cubicBezTo>
                  <a:pt x="50" y="236"/>
                  <a:pt x="50" y="236"/>
                  <a:pt x="49" y="237"/>
                </a:cubicBezTo>
                <a:cubicBezTo>
                  <a:pt x="49" y="236"/>
                  <a:pt x="50" y="236"/>
                  <a:pt x="49" y="235"/>
                </a:cubicBezTo>
                <a:cubicBezTo>
                  <a:pt x="49" y="236"/>
                  <a:pt x="49" y="236"/>
                  <a:pt x="48" y="236"/>
                </a:cubicBezTo>
                <a:close/>
                <a:moveTo>
                  <a:pt x="24" y="224"/>
                </a:moveTo>
                <a:cubicBezTo>
                  <a:pt x="24" y="223"/>
                  <a:pt x="24" y="224"/>
                  <a:pt x="25" y="223"/>
                </a:cubicBezTo>
                <a:cubicBezTo>
                  <a:pt x="24" y="223"/>
                  <a:pt x="24" y="223"/>
                  <a:pt x="23" y="223"/>
                </a:cubicBezTo>
                <a:cubicBezTo>
                  <a:pt x="24" y="224"/>
                  <a:pt x="24" y="223"/>
                  <a:pt x="24" y="224"/>
                </a:cubicBezTo>
                <a:cubicBezTo>
                  <a:pt x="24" y="224"/>
                  <a:pt x="24" y="224"/>
                  <a:pt x="24" y="224"/>
                </a:cubicBezTo>
                <a:close/>
                <a:moveTo>
                  <a:pt x="17" y="230"/>
                </a:moveTo>
                <a:cubicBezTo>
                  <a:pt x="18" y="228"/>
                  <a:pt x="19" y="228"/>
                  <a:pt x="19" y="227"/>
                </a:cubicBezTo>
                <a:cubicBezTo>
                  <a:pt x="19" y="227"/>
                  <a:pt x="16" y="229"/>
                  <a:pt x="17" y="230"/>
                </a:cubicBezTo>
                <a:close/>
                <a:moveTo>
                  <a:pt x="45" y="246"/>
                </a:moveTo>
                <a:cubicBezTo>
                  <a:pt x="45" y="246"/>
                  <a:pt x="46" y="247"/>
                  <a:pt x="46" y="247"/>
                </a:cubicBezTo>
                <a:cubicBezTo>
                  <a:pt x="45" y="247"/>
                  <a:pt x="45" y="248"/>
                  <a:pt x="45" y="248"/>
                </a:cubicBezTo>
                <a:cubicBezTo>
                  <a:pt x="46" y="248"/>
                  <a:pt x="46" y="247"/>
                  <a:pt x="47" y="247"/>
                </a:cubicBezTo>
                <a:cubicBezTo>
                  <a:pt x="47" y="247"/>
                  <a:pt x="47" y="247"/>
                  <a:pt x="47" y="247"/>
                </a:cubicBezTo>
                <a:cubicBezTo>
                  <a:pt x="46" y="247"/>
                  <a:pt x="46" y="245"/>
                  <a:pt x="45" y="246"/>
                </a:cubicBezTo>
                <a:close/>
                <a:moveTo>
                  <a:pt x="19" y="231"/>
                </a:moveTo>
                <a:cubicBezTo>
                  <a:pt x="19" y="231"/>
                  <a:pt x="18" y="231"/>
                  <a:pt x="18" y="231"/>
                </a:cubicBezTo>
                <a:cubicBezTo>
                  <a:pt x="19" y="232"/>
                  <a:pt x="19" y="230"/>
                  <a:pt x="18" y="230"/>
                </a:cubicBezTo>
                <a:cubicBezTo>
                  <a:pt x="18" y="231"/>
                  <a:pt x="19" y="230"/>
                  <a:pt x="19" y="231"/>
                </a:cubicBezTo>
                <a:close/>
                <a:moveTo>
                  <a:pt x="18" y="232"/>
                </a:moveTo>
                <a:cubicBezTo>
                  <a:pt x="18" y="234"/>
                  <a:pt x="17" y="234"/>
                  <a:pt x="17" y="235"/>
                </a:cubicBezTo>
                <a:cubicBezTo>
                  <a:pt x="17" y="235"/>
                  <a:pt x="17" y="234"/>
                  <a:pt x="18" y="234"/>
                </a:cubicBezTo>
                <a:cubicBezTo>
                  <a:pt x="18" y="233"/>
                  <a:pt x="19" y="232"/>
                  <a:pt x="18" y="232"/>
                </a:cubicBezTo>
                <a:cubicBezTo>
                  <a:pt x="17" y="232"/>
                  <a:pt x="18" y="233"/>
                  <a:pt x="18" y="232"/>
                </a:cubicBezTo>
                <a:close/>
                <a:moveTo>
                  <a:pt x="4" y="256"/>
                </a:moveTo>
                <a:cubicBezTo>
                  <a:pt x="5" y="255"/>
                  <a:pt x="5" y="254"/>
                  <a:pt x="6" y="253"/>
                </a:cubicBezTo>
                <a:cubicBezTo>
                  <a:pt x="5" y="254"/>
                  <a:pt x="4" y="255"/>
                  <a:pt x="4" y="256"/>
                </a:cubicBezTo>
                <a:close/>
                <a:moveTo>
                  <a:pt x="5" y="258"/>
                </a:moveTo>
                <a:cubicBezTo>
                  <a:pt x="6" y="257"/>
                  <a:pt x="6" y="258"/>
                  <a:pt x="6" y="257"/>
                </a:cubicBezTo>
                <a:cubicBezTo>
                  <a:pt x="6" y="257"/>
                  <a:pt x="6" y="256"/>
                  <a:pt x="6" y="257"/>
                </a:cubicBezTo>
                <a:cubicBezTo>
                  <a:pt x="6" y="257"/>
                  <a:pt x="6" y="257"/>
                  <a:pt x="6" y="257"/>
                </a:cubicBezTo>
                <a:cubicBezTo>
                  <a:pt x="5" y="257"/>
                  <a:pt x="5" y="257"/>
                  <a:pt x="5" y="258"/>
                </a:cubicBezTo>
                <a:close/>
                <a:moveTo>
                  <a:pt x="810" y="264"/>
                </a:moveTo>
                <a:cubicBezTo>
                  <a:pt x="810" y="263"/>
                  <a:pt x="808" y="261"/>
                  <a:pt x="809" y="261"/>
                </a:cubicBezTo>
                <a:cubicBezTo>
                  <a:pt x="810" y="263"/>
                  <a:pt x="809" y="259"/>
                  <a:pt x="809" y="258"/>
                </a:cubicBezTo>
                <a:cubicBezTo>
                  <a:pt x="810" y="258"/>
                  <a:pt x="811" y="261"/>
                  <a:pt x="811" y="261"/>
                </a:cubicBezTo>
                <a:cubicBezTo>
                  <a:pt x="809" y="256"/>
                  <a:pt x="809" y="255"/>
                  <a:pt x="807" y="251"/>
                </a:cubicBezTo>
                <a:cubicBezTo>
                  <a:pt x="808" y="254"/>
                  <a:pt x="807" y="252"/>
                  <a:pt x="806" y="253"/>
                </a:cubicBezTo>
                <a:cubicBezTo>
                  <a:pt x="806" y="253"/>
                  <a:pt x="807" y="260"/>
                  <a:pt x="805" y="261"/>
                </a:cubicBezTo>
                <a:cubicBezTo>
                  <a:pt x="805" y="261"/>
                  <a:pt x="804" y="259"/>
                  <a:pt x="804" y="259"/>
                </a:cubicBezTo>
                <a:cubicBezTo>
                  <a:pt x="803" y="261"/>
                  <a:pt x="804" y="266"/>
                  <a:pt x="801" y="262"/>
                </a:cubicBezTo>
                <a:cubicBezTo>
                  <a:pt x="805" y="271"/>
                  <a:pt x="805" y="267"/>
                  <a:pt x="806" y="266"/>
                </a:cubicBezTo>
                <a:cubicBezTo>
                  <a:pt x="806" y="266"/>
                  <a:pt x="810" y="269"/>
                  <a:pt x="808" y="265"/>
                </a:cubicBezTo>
                <a:cubicBezTo>
                  <a:pt x="809" y="266"/>
                  <a:pt x="810" y="269"/>
                  <a:pt x="810" y="268"/>
                </a:cubicBezTo>
                <a:cubicBezTo>
                  <a:pt x="811" y="267"/>
                  <a:pt x="808" y="263"/>
                  <a:pt x="810" y="264"/>
                </a:cubicBezTo>
                <a:close/>
                <a:moveTo>
                  <a:pt x="440" y="4"/>
                </a:moveTo>
                <a:cubicBezTo>
                  <a:pt x="437" y="3"/>
                  <a:pt x="437" y="4"/>
                  <a:pt x="434" y="4"/>
                </a:cubicBezTo>
                <a:cubicBezTo>
                  <a:pt x="434" y="3"/>
                  <a:pt x="433" y="3"/>
                  <a:pt x="433" y="3"/>
                </a:cubicBezTo>
                <a:cubicBezTo>
                  <a:pt x="435" y="3"/>
                  <a:pt x="437" y="3"/>
                  <a:pt x="438" y="2"/>
                </a:cubicBezTo>
                <a:cubicBezTo>
                  <a:pt x="434" y="2"/>
                  <a:pt x="429" y="3"/>
                  <a:pt x="425" y="3"/>
                </a:cubicBezTo>
                <a:cubicBezTo>
                  <a:pt x="428" y="3"/>
                  <a:pt x="433" y="4"/>
                  <a:pt x="437" y="4"/>
                </a:cubicBezTo>
                <a:cubicBezTo>
                  <a:pt x="436" y="4"/>
                  <a:pt x="434" y="4"/>
                  <a:pt x="434" y="4"/>
                </a:cubicBezTo>
                <a:cubicBezTo>
                  <a:pt x="439" y="4"/>
                  <a:pt x="441" y="4"/>
                  <a:pt x="443" y="5"/>
                </a:cubicBezTo>
                <a:cubicBezTo>
                  <a:pt x="442" y="4"/>
                  <a:pt x="446" y="5"/>
                  <a:pt x="446" y="5"/>
                </a:cubicBezTo>
                <a:cubicBezTo>
                  <a:pt x="444" y="4"/>
                  <a:pt x="444" y="5"/>
                  <a:pt x="440" y="4"/>
                </a:cubicBezTo>
                <a:close/>
                <a:moveTo>
                  <a:pt x="399" y="5"/>
                </a:moveTo>
                <a:cubicBezTo>
                  <a:pt x="398" y="4"/>
                  <a:pt x="401" y="4"/>
                  <a:pt x="398" y="4"/>
                </a:cubicBezTo>
                <a:cubicBezTo>
                  <a:pt x="393" y="5"/>
                  <a:pt x="386" y="4"/>
                  <a:pt x="382" y="5"/>
                </a:cubicBezTo>
                <a:cubicBezTo>
                  <a:pt x="385" y="5"/>
                  <a:pt x="389" y="5"/>
                  <a:pt x="390" y="6"/>
                </a:cubicBezTo>
                <a:cubicBezTo>
                  <a:pt x="395" y="5"/>
                  <a:pt x="398" y="6"/>
                  <a:pt x="400" y="5"/>
                </a:cubicBezTo>
                <a:lnTo>
                  <a:pt x="399" y="5"/>
                </a:lnTo>
                <a:close/>
                <a:moveTo>
                  <a:pt x="142" y="101"/>
                </a:moveTo>
                <a:cubicBezTo>
                  <a:pt x="142" y="102"/>
                  <a:pt x="141" y="103"/>
                  <a:pt x="143" y="102"/>
                </a:cubicBezTo>
                <a:cubicBezTo>
                  <a:pt x="147" y="98"/>
                  <a:pt x="152" y="95"/>
                  <a:pt x="156" y="91"/>
                </a:cubicBezTo>
                <a:cubicBezTo>
                  <a:pt x="154" y="92"/>
                  <a:pt x="153" y="93"/>
                  <a:pt x="152" y="94"/>
                </a:cubicBezTo>
                <a:cubicBezTo>
                  <a:pt x="153" y="93"/>
                  <a:pt x="154" y="92"/>
                  <a:pt x="154" y="91"/>
                </a:cubicBezTo>
                <a:cubicBezTo>
                  <a:pt x="149" y="95"/>
                  <a:pt x="141" y="101"/>
                  <a:pt x="134" y="107"/>
                </a:cubicBezTo>
                <a:cubicBezTo>
                  <a:pt x="135" y="107"/>
                  <a:pt x="140" y="103"/>
                  <a:pt x="142" y="101"/>
                </a:cubicBezTo>
                <a:close/>
                <a:moveTo>
                  <a:pt x="84" y="158"/>
                </a:moveTo>
                <a:cubicBezTo>
                  <a:pt x="84" y="159"/>
                  <a:pt x="84" y="160"/>
                  <a:pt x="83" y="160"/>
                </a:cubicBezTo>
                <a:cubicBezTo>
                  <a:pt x="83" y="161"/>
                  <a:pt x="83" y="162"/>
                  <a:pt x="84" y="161"/>
                </a:cubicBezTo>
                <a:cubicBezTo>
                  <a:pt x="84" y="161"/>
                  <a:pt x="84" y="161"/>
                  <a:pt x="84" y="161"/>
                </a:cubicBezTo>
                <a:cubicBezTo>
                  <a:pt x="84" y="160"/>
                  <a:pt x="84" y="160"/>
                  <a:pt x="84" y="160"/>
                </a:cubicBezTo>
                <a:cubicBezTo>
                  <a:pt x="85" y="160"/>
                  <a:pt x="84" y="161"/>
                  <a:pt x="85" y="161"/>
                </a:cubicBezTo>
                <a:cubicBezTo>
                  <a:pt x="85" y="160"/>
                  <a:pt x="86" y="160"/>
                  <a:pt x="85" y="160"/>
                </a:cubicBezTo>
                <a:cubicBezTo>
                  <a:pt x="85" y="160"/>
                  <a:pt x="85" y="160"/>
                  <a:pt x="85" y="160"/>
                </a:cubicBezTo>
                <a:cubicBezTo>
                  <a:pt x="85" y="160"/>
                  <a:pt x="85" y="159"/>
                  <a:pt x="85" y="159"/>
                </a:cubicBezTo>
                <a:cubicBezTo>
                  <a:pt x="85" y="159"/>
                  <a:pt x="86" y="159"/>
                  <a:pt x="87" y="158"/>
                </a:cubicBezTo>
                <a:cubicBezTo>
                  <a:pt x="85" y="159"/>
                  <a:pt x="86" y="157"/>
                  <a:pt x="84" y="158"/>
                </a:cubicBezTo>
                <a:close/>
                <a:moveTo>
                  <a:pt x="103" y="180"/>
                </a:moveTo>
                <a:cubicBezTo>
                  <a:pt x="102" y="180"/>
                  <a:pt x="102" y="181"/>
                  <a:pt x="102" y="181"/>
                </a:cubicBezTo>
                <a:cubicBezTo>
                  <a:pt x="102" y="181"/>
                  <a:pt x="103" y="181"/>
                  <a:pt x="103" y="181"/>
                </a:cubicBezTo>
                <a:cubicBezTo>
                  <a:pt x="103" y="181"/>
                  <a:pt x="102" y="181"/>
                  <a:pt x="103" y="182"/>
                </a:cubicBezTo>
                <a:cubicBezTo>
                  <a:pt x="103" y="182"/>
                  <a:pt x="103" y="181"/>
                  <a:pt x="104" y="181"/>
                </a:cubicBezTo>
                <a:cubicBezTo>
                  <a:pt x="103" y="182"/>
                  <a:pt x="103" y="182"/>
                  <a:pt x="103" y="183"/>
                </a:cubicBezTo>
                <a:cubicBezTo>
                  <a:pt x="103" y="182"/>
                  <a:pt x="104" y="182"/>
                  <a:pt x="104" y="181"/>
                </a:cubicBezTo>
                <a:cubicBezTo>
                  <a:pt x="103" y="182"/>
                  <a:pt x="104" y="180"/>
                  <a:pt x="103" y="180"/>
                </a:cubicBezTo>
                <a:close/>
                <a:moveTo>
                  <a:pt x="77" y="160"/>
                </a:moveTo>
                <a:cubicBezTo>
                  <a:pt x="79" y="161"/>
                  <a:pt x="79" y="158"/>
                  <a:pt x="80" y="158"/>
                </a:cubicBezTo>
                <a:cubicBezTo>
                  <a:pt x="80" y="157"/>
                  <a:pt x="80" y="157"/>
                  <a:pt x="80" y="157"/>
                </a:cubicBezTo>
                <a:cubicBezTo>
                  <a:pt x="79" y="157"/>
                  <a:pt x="78" y="159"/>
                  <a:pt x="77" y="160"/>
                </a:cubicBezTo>
                <a:close/>
                <a:moveTo>
                  <a:pt x="81" y="163"/>
                </a:moveTo>
                <a:cubicBezTo>
                  <a:pt x="81" y="163"/>
                  <a:pt x="81" y="164"/>
                  <a:pt x="81" y="164"/>
                </a:cubicBezTo>
                <a:cubicBezTo>
                  <a:pt x="81" y="164"/>
                  <a:pt x="80" y="165"/>
                  <a:pt x="80" y="165"/>
                </a:cubicBezTo>
                <a:cubicBezTo>
                  <a:pt x="82" y="164"/>
                  <a:pt x="83" y="163"/>
                  <a:pt x="83" y="162"/>
                </a:cubicBezTo>
                <a:cubicBezTo>
                  <a:pt x="83" y="161"/>
                  <a:pt x="83" y="161"/>
                  <a:pt x="82" y="161"/>
                </a:cubicBezTo>
                <a:cubicBezTo>
                  <a:pt x="81" y="161"/>
                  <a:pt x="82" y="163"/>
                  <a:pt x="81" y="163"/>
                </a:cubicBezTo>
                <a:close/>
                <a:moveTo>
                  <a:pt x="95" y="192"/>
                </a:moveTo>
                <a:cubicBezTo>
                  <a:pt x="95" y="192"/>
                  <a:pt x="95" y="192"/>
                  <a:pt x="94" y="192"/>
                </a:cubicBezTo>
                <a:cubicBezTo>
                  <a:pt x="94" y="192"/>
                  <a:pt x="94" y="193"/>
                  <a:pt x="94" y="193"/>
                </a:cubicBezTo>
                <a:cubicBezTo>
                  <a:pt x="93" y="193"/>
                  <a:pt x="93" y="194"/>
                  <a:pt x="94" y="194"/>
                </a:cubicBezTo>
                <a:cubicBezTo>
                  <a:pt x="93" y="194"/>
                  <a:pt x="91" y="196"/>
                  <a:pt x="91" y="197"/>
                </a:cubicBezTo>
                <a:cubicBezTo>
                  <a:pt x="91" y="197"/>
                  <a:pt x="91" y="197"/>
                  <a:pt x="91" y="197"/>
                </a:cubicBezTo>
                <a:cubicBezTo>
                  <a:pt x="91" y="198"/>
                  <a:pt x="90" y="198"/>
                  <a:pt x="90" y="199"/>
                </a:cubicBezTo>
                <a:cubicBezTo>
                  <a:pt x="91" y="197"/>
                  <a:pt x="92" y="197"/>
                  <a:pt x="93" y="197"/>
                </a:cubicBezTo>
                <a:cubicBezTo>
                  <a:pt x="93" y="197"/>
                  <a:pt x="93" y="197"/>
                  <a:pt x="93" y="196"/>
                </a:cubicBezTo>
                <a:cubicBezTo>
                  <a:pt x="93" y="196"/>
                  <a:pt x="94" y="195"/>
                  <a:pt x="94" y="195"/>
                </a:cubicBezTo>
                <a:cubicBezTo>
                  <a:pt x="94" y="195"/>
                  <a:pt x="94" y="195"/>
                  <a:pt x="94" y="196"/>
                </a:cubicBezTo>
                <a:cubicBezTo>
                  <a:pt x="95" y="194"/>
                  <a:pt x="95" y="192"/>
                  <a:pt x="96" y="193"/>
                </a:cubicBezTo>
                <a:cubicBezTo>
                  <a:pt x="96" y="193"/>
                  <a:pt x="96" y="193"/>
                  <a:pt x="96" y="193"/>
                </a:cubicBezTo>
                <a:cubicBezTo>
                  <a:pt x="97" y="193"/>
                  <a:pt x="97" y="193"/>
                  <a:pt x="97" y="192"/>
                </a:cubicBezTo>
                <a:cubicBezTo>
                  <a:pt x="96" y="193"/>
                  <a:pt x="97" y="192"/>
                  <a:pt x="96" y="192"/>
                </a:cubicBezTo>
                <a:cubicBezTo>
                  <a:pt x="96" y="193"/>
                  <a:pt x="96" y="192"/>
                  <a:pt x="95" y="192"/>
                </a:cubicBezTo>
                <a:close/>
                <a:moveTo>
                  <a:pt x="65" y="175"/>
                </a:moveTo>
                <a:cubicBezTo>
                  <a:pt x="64" y="175"/>
                  <a:pt x="64" y="175"/>
                  <a:pt x="63" y="175"/>
                </a:cubicBezTo>
                <a:cubicBezTo>
                  <a:pt x="63" y="175"/>
                  <a:pt x="63" y="175"/>
                  <a:pt x="63" y="176"/>
                </a:cubicBezTo>
                <a:cubicBezTo>
                  <a:pt x="64" y="176"/>
                  <a:pt x="64" y="176"/>
                  <a:pt x="64" y="177"/>
                </a:cubicBezTo>
                <a:cubicBezTo>
                  <a:pt x="65" y="175"/>
                  <a:pt x="66" y="175"/>
                  <a:pt x="67" y="173"/>
                </a:cubicBezTo>
                <a:cubicBezTo>
                  <a:pt x="65" y="173"/>
                  <a:pt x="66" y="174"/>
                  <a:pt x="65" y="175"/>
                </a:cubicBezTo>
                <a:close/>
                <a:moveTo>
                  <a:pt x="45" y="240"/>
                </a:moveTo>
                <a:cubicBezTo>
                  <a:pt x="46" y="241"/>
                  <a:pt x="46" y="241"/>
                  <a:pt x="46" y="241"/>
                </a:cubicBezTo>
                <a:cubicBezTo>
                  <a:pt x="45" y="241"/>
                  <a:pt x="45" y="242"/>
                  <a:pt x="44" y="243"/>
                </a:cubicBezTo>
                <a:cubicBezTo>
                  <a:pt x="44" y="243"/>
                  <a:pt x="43" y="243"/>
                  <a:pt x="43" y="243"/>
                </a:cubicBezTo>
                <a:cubicBezTo>
                  <a:pt x="43" y="244"/>
                  <a:pt x="43" y="244"/>
                  <a:pt x="42" y="245"/>
                </a:cubicBezTo>
                <a:cubicBezTo>
                  <a:pt x="43" y="245"/>
                  <a:pt x="43" y="245"/>
                  <a:pt x="44" y="244"/>
                </a:cubicBezTo>
                <a:cubicBezTo>
                  <a:pt x="44" y="244"/>
                  <a:pt x="44" y="244"/>
                  <a:pt x="44" y="244"/>
                </a:cubicBezTo>
                <a:cubicBezTo>
                  <a:pt x="44" y="244"/>
                  <a:pt x="45" y="243"/>
                  <a:pt x="45" y="244"/>
                </a:cubicBezTo>
                <a:cubicBezTo>
                  <a:pt x="45" y="241"/>
                  <a:pt x="47" y="241"/>
                  <a:pt x="48" y="239"/>
                </a:cubicBezTo>
                <a:cubicBezTo>
                  <a:pt x="47" y="238"/>
                  <a:pt x="48" y="238"/>
                  <a:pt x="48" y="237"/>
                </a:cubicBezTo>
                <a:cubicBezTo>
                  <a:pt x="47" y="238"/>
                  <a:pt x="47" y="240"/>
                  <a:pt x="45" y="240"/>
                </a:cubicBezTo>
                <a:close/>
                <a:moveTo>
                  <a:pt x="820" y="180"/>
                </a:moveTo>
                <a:cubicBezTo>
                  <a:pt x="820" y="181"/>
                  <a:pt x="820" y="181"/>
                  <a:pt x="820" y="181"/>
                </a:cubicBezTo>
                <a:cubicBezTo>
                  <a:pt x="821" y="181"/>
                  <a:pt x="820" y="180"/>
                  <a:pt x="820" y="180"/>
                </a:cubicBezTo>
                <a:close/>
                <a:moveTo>
                  <a:pt x="866" y="171"/>
                </a:moveTo>
                <a:cubicBezTo>
                  <a:pt x="865" y="171"/>
                  <a:pt x="865" y="172"/>
                  <a:pt x="865" y="172"/>
                </a:cubicBezTo>
                <a:cubicBezTo>
                  <a:pt x="865" y="172"/>
                  <a:pt x="866" y="172"/>
                  <a:pt x="866" y="171"/>
                </a:cubicBezTo>
                <a:close/>
                <a:moveTo>
                  <a:pt x="867" y="170"/>
                </a:moveTo>
                <a:cubicBezTo>
                  <a:pt x="867" y="170"/>
                  <a:pt x="866" y="171"/>
                  <a:pt x="866" y="171"/>
                </a:cubicBezTo>
                <a:cubicBezTo>
                  <a:pt x="867" y="171"/>
                  <a:pt x="867" y="170"/>
                  <a:pt x="867" y="170"/>
                </a:cubicBezTo>
                <a:close/>
                <a:moveTo>
                  <a:pt x="861" y="164"/>
                </a:moveTo>
                <a:cubicBezTo>
                  <a:pt x="861" y="164"/>
                  <a:pt x="861" y="165"/>
                  <a:pt x="861" y="165"/>
                </a:cubicBezTo>
                <a:cubicBezTo>
                  <a:pt x="861" y="164"/>
                  <a:pt x="861" y="164"/>
                  <a:pt x="861" y="164"/>
                </a:cubicBezTo>
                <a:close/>
                <a:moveTo>
                  <a:pt x="868" y="162"/>
                </a:moveTo>
                <a:cubicBezTo>
                  <a:pt x="868" y="163"/>
                  <a:pt x="868" y="163"/>
                  <a:pt x="868" y="164"/>
                </a:cubicBezTo>
                <a:cubicBezTo>
                  <a:pt x="868" y="163"/>
                  <a:pt x="868" y="162"/>
                  <a:pt x="868" y="162"/>
                </a:cubicBezTo>
                <a:close/>
                <a:moveTo>
                  <a:pt x="837" y="147"/>
                </a:moveTo>
                <a:cubicBezTo>
                  <a:pt x="837" y="148"/>
                  <a:pt x="837" y="150"/>
                  <a:pt x="836" y="151"/>
                </a:cubicBezTo>
                <a:cubicBezTo>
                  <a:pt x="837" y="150"/>
                  <a:pt x="837" y="148"/>
                  <a:pt x="837" y="147"/>
                </a:cubicBezTo>
                <a:close/>
                <a:moveTo>
                  <a:pt x="852" y="150"/>
                </a:moveTo>
                <a:cubicBezTo>
                  <a:pt x="852" y="149"/>
                  <a:pt x="852" y="149"/>
                  <a:pt x="852" y="149"/>
                </a:cubicBezTo>
                <a:cubicBezTo>
                  <a:pt x="852" y="148"/>
                  <a:pt x="853" y="145"/>
                  <a:pt x="852" y="146"/>
                </a:cubicBezTo>
                <a:cubicBezTo>
                  <a:pt x="852" y="147"/>
                  <a:pt x="851" y="150"/>
                  <a:pt x="851" y="151"/>
                </a:cubicBezTo>
                <a:cubicBezTo>
                  <a:pt x="852" y="151"/>
                  <a:pt x="852" y="150"/>
                  <a:pt x="852" y="150"/>
                </a:cubicBezTo>
                <a:close/>
                <a:moveTo>
                  <a:pt x="857" y="134"/>
                </a:moveTo>
                <a:cubicBezTo>
                  <a:pt x="857" y="134"/>
                  <a:pt x="857" y="134"/>
                  <a:pt x="857" y="134"/>
                </a:cubicBezTo>
                <a:cubicBezTo>
                  <a:pt x="857" y="135"/>
                  <a:pt x="857" y="135"/>
                  <a:pt x="857" y="135"/>
                </a:cubicBezTo>
                <a:lnTo>
                  <a:pt x="857" y="134"/>
                </a:lnTo>
                <a:close/>
                <a:moveTo>
                  <a:pt x="855" y="121"/>
                </a:moveTo>
                <a:cubicBezTo>
                  <a:pt x="855" y="119"/>
                  <a:pt x="855" y="121"/>
                  <a:pt x="855" y="122"/>
                </a:cubicBezTo>
                <a:cubicBezTo>
                  <a:pt x="854" y="122"/>
                  <a:pt x="855" y="122"/>
                  <a:pt x="855" y="122"/>
                </a:cubicBezTo>
                <a:cubicBezTo>
                  <a:pt x="854" y="123"/>
                  <a:pt x="853" y="126"/>
                  <a:pt x="854" y="127"/>
                </a:cubicBezTo>
                <a:cubicBezTo>
                  <a:pt x="854" y="125"/>
                  <a:pt x="855" y="123"/>
                  <a:pt x="855" y="121"/>
                </a:cubicBezTo>
                <a:close/>
                <a:moveTo>
                  <a:pt x="861" y="127"/>
                </a:moveTo>
                <a:cubicBezTo>
                  <a:pt x="861" y="127"/>
                  <a:pt x="861" y="128"/>
                  <a:pt x="861" y="128"/>
                </a:cubicBezTo>
                <a:cubicBezTo>
                  <a:pt x="862" y="128"/>
                  <a:pt x="862" y="127"/>
                  <a:pt x="861" y="127"/>
                </a:cubicBezTo>
                <a:close/>
                <a:moveTo>
                  <a:pt x="843" y="120"/>
                </a:moveTo>
                <a:cubicBezTo>
                  <a:pt x="843" y="121"/>
                  <a:pt x="842" y="121"/>
                  <a:pt x="842" y="122"/>
                </a:cubicBezTo>
                <a:cubicBezTo>
                  <a:pt x="843" y="121"/>
                  <a:pt x="843" y="120"/>
                  <a:pt x="843" y="120"/>
                </a:cubicBezTo>
                <a:close/>
                <a:moveTo>
                  <a:pt x="859" y="124"/>
                </a:moveTo>
                <a:cubicBezTo>
                  <a:pt x="859" y="125"/>
                  <a:pt x="859" y="126"/>
                  <a:pt x="859" y="126"/>
                </a:cubicBezTo>
                <a:cubicBezTo>
                  <a:pt x="859" y="125"/>
                  <a:pt x="860" y="124"/>
                  <a:pt x="859" y="124"/>
                </a:cubicBezTo>
                <a:close/>
                <a:moveTo>
                  <a:pt x="862" y="124"/>
                </a:moveTo>
                <a:cubicBezTo>
                  <a:pt x="862" y="124"/>
                  <a:pt x="861" y="125"/>
                  <a:pt x="862" y="126"/>
                </a:cubicBezTo>
                <a:cubicBezTo>
                  <a:pt x="862" y="125"/>
                  <a:pt x="862" y="124"/>
                  <a:pt x="862" y="124"/>
                </a:cubicBezTo>
                <a:close/>
                <a:moveTo>
                  <a:pt x="839" y="118"/>
                </a:moveTo>
                <a:cubicBezTo>
                  <a:pt x="839" y="118"/>
                  <a:pt x="839" y="119"/>
                  <a:pt x="839" y="119"/>
                </a:cubicBezTo>
                <a:cubicBezTo>
                  <a:pt x="839" y="119"/>
                  <a:pt x="839" y="118"/>
                  <a:pt x="839" y="118"/>
                </a:cubicBezTo>
                <a:close/>
                <a:moveTo>
                  <a:pt x="844" y="116"/>
                </a:moveTo>
                <a:cubicBezTo>
                  <a:pt x="843" y="117"/>
                  <a:pt x="843" y="119"/>
                  <a:pt x="843" y="119"/>
                </a:cubicBezTo>
                <a:cubicBezTo>
                  <a:pt x="843" y="118"/>
                  <a:pt x="844" y="117"/>
                  <a:pt x="844" y="116"/>
                </a:cubicBezTo>
                <a:close/>
                <a:moveTo>
                  <a:pt x="862" y="120"/>
                </a:moveTo>
                <a:cubicBezTo>
                  <a:pt x="862" y="121"/>
                  <a:pt x="861" y="122"/>
                  <a:pt x="862" y="123"/>
                </a:cubicBezTo>
                <a:cubicBezTo>
                  <a:pt x="862" y="122"/>
                  <a:pt x="863" y="121"/>
                  <a:pt x="862" y="120"/>
                </a:cubicBezTo>
                <a:close/>
                <a:moveTo>
                  <a:pt x="855" y="118"/>
                </a:moveTo>
                <a:cubicBezTo>
                  <a:pt x="855" y="118"/>
                  <a:pt x="855" y="119"/>
                  <a:pt x="855" y="119"/>
                </a:cubicBezTo>
                <a:cubicBezTo>
                  <a:pt x="855" y="119"/>
                  <a:pt x="856" y="118"/>
                  <a:pt x="855" y="118"/>
                </a:cubicBezTo>
                <a:close/>
                <a:moveTo>
                  <a:pt x="858" y="117"/>
                </a:moveTo>
                <a:cubicBezTo>
                  <a:pt x="857" y="117"/>
                  <a:pt x="857" y="118"/>
                  <a:pt x="857" y="118"/>
                </a:cubicBezTo>
                <a:cubicBezTo>
                  <a:pt x="857" y="118"/>
                  <a:pt x="858" y="117"/>
                  <a:pt x="858" y="117"/>
                </a:cubicBezTo>
                <a:close/>
                <a:moveTo>
                  <a:pt x="860" y="116"/>
                </a:moveTo>
                <a:cubicBezTo>
                  <a:pt x="860" y="116"/>
                  <a:pt x="860" y="116"/>
                  <a:pt x="860" y="116"/>
                </a:cubicBezTo>
                <a:cubicBezTo>
                  <a:pt x="859" y="115"/>
                  <a:pt x="859" y="117"/>
                  <a:pt x="859" y="117"/>
                </a:cubicBezTo>
                <a:cubicBezTo>
                  <a:pt x="860" y="117"/>
                  <a:pt x="859" y="117"/>
                  <a:pt x="860" y="116"/>
                </a:cubicBezTo>
                <a:close/>
                <a:moveTo>
                  <a:pt x="849" y="110"/>
                </a:moveTo>
                <a:cubicBezTo>
                  <a:pt x="848" y="113"/>
                  <a:pt x="849" y="111"/>
                  <a:pt x="849" y="110"/>
                </a:cubicBezTo>
                <a:close/>
                <a:moveTo>
                  <a:pt x="845" y="105"/>
                </a:moveTo>
                <a:cubicBezTo>
                  <a:pt x="844" y="106"/>
                  <a:pt x="844" y="106"/>
                  <a:pt x="844" y="107"/>
                </a:cubicBezTo>
                <a:cubicBezTo>
                  <a:pt x="844" y="107"/>
                  <a:pt x="845" y="105"/>
                  <a:pt x="845" y="105"/>
                </a:cubicBezTo>
                <a:close/>
                <a:moveTo>
                  <a:pt x="844" y="105"/>
                </a:moveTo>
                <a:cubicBezTo>
                  <a:pt x="843" y="105"/>
                  <a:pt x="843" y="106"/>
                  <a:pt x="843" y="106"/>
                </a:cubicBezTo>
                <a:lnTo>
                  <a:pt x="844" y="105"/>
                </a:lnTo>
                <a:close/>
                <a:moveTo>
                  <a:pt x="836" y="101"/>
                </a:moveTo>
                <a:cubicBezTo>
                  <a:pt x="836" y="102"/>
                  <a:pt x="836" y="102"/>
                  <a:pt x="836" y="102"/>
                </a:cubicBezTo>
                <a:cubicBezTo>
                  <a:pt x="836" y="102"/>
                  <a:pt x="836" y="101"/>
                  <a:pt x="836" y="101"/>
                </a:cubicBezTo>
                <a:close/>
                <a:moveTo>
                  <a:pt x="838" y="98"/>
                </a:moveTo>
                <a:cubicBezTo>
                  <a:pt x="839" y="95"/>
                  <a:pt x="838" y="96"/>
                  <a:pt x="838" y="98"/>
                </a:cubicBezTo>
                <a:close/>
                <a:moveTo>
                  <a:pt x="828" y="135"/>
                </a:moveTo>
                <a:cubicBezTo>
                  <a:pt x="828" y="136"/>
                  <a:pt x="828" y="137"/>
                  <a:pt x="827" y="137"/>
                </a:cubicBezTo>
                <a:cubicBezTo>
                  <a:pt x="828" y="138"/>
                  <a:pt x="828" y="138"/>
                  <a:pt x="828" y="138"/>
                </a:cubicBezTo>
                <a:cubicBezTo>
                  <a:pt x="828" y="137"/>
                  <a:pt x="829" y="136"/>
                  <a:pt x="828" y="135"/>
                </a:cubicBezTo>
                <a:close/>
                <a:moveTo>
                  <a:pt x="846" y="121"/>
                </a:moveTo>
                <a:cubicBezTo>
                  <a:pt x="847" y="121"/>
                  <a:pt x="846" y="122"/>
                  <a:pt x="846" y="123"/>
                </a:cubicBezTo>
                <a:cubicBezTo>
                  <a:pt x="847" y="121"/>
                  <a:pt x="848" y="117"/>
                  <a:pt x="848" y="115"/>
                </a:cubicBezTo>
                <a:cubicBezTo>
                  <a:pt x="848" y="117"/>
                  <a:pt x="846" y="118"/>
                  <a:pt x="847" y="119"/>
                </a:cubicBezTo>
                <a:cubicBezTo>
                  <a:pt x="847" y="119"/>
                  <a:pt x="847" y="119"/>
                  <a:pt x="847" y="118"/>
                </a:cubicBezTo>
                <a:cubicBezTo>
                  <a:pt x="846" y="119"/>
                  <a:pt x="846" y="120"/>
                  <a:pt x="846" y="121"/>
                </a:cubicBezTo>
                <a:cubicBezTo>
                  <a:pt x="846" y="121"/>
                  <a:pt x="846" y="120"/>
                  <a:pt x="846" y="120"/>
                </a:cubicBezTo>
                <a:cubicBezTo>
                  <a:pt x="846" y="121"/>
                  <a:pt x="845" y="121"/>
                  <a:pt x="845" y="121"/>
                </a:cubicBezTo>
                <a:cubicBezTo>
                  <a:pt x="846" y="122"/>
                  <a:pt x="846" y="121"/>
                  <a:pt x="846" y="121"/>
                </a:cubicBezTo>
                <a:close/>
                <a:moveTo>
                  <a:pt x="860" y="122"/>
                </a:moveTo>
                <a:cubicBezTo>
                  <a:pt x="860" y="122"/>
                  <a:pt x="859" y="123"/>
                  <a:pt x="860" y="123"/>
                </a:cubicBezTo>
                <a:cubicBezTo>
                  <a:pt x="860" y="123"/>
                  <a:pt x="860" y="123"/>
                  <a:pt x="860" y="123"/>
                </a:cubicBezTo>
                <a:cubicBezTo>
                  <a:pt x="859" y="124"/>
                  <a:pt x="860" y="122"/>
                  <a:pt x="860" y="122"/>
                </a:cubicBezTo>
                <a:close/>
                <a:moveTo>
                  <a:pt x="861" y="115"/>
                </a:moveTo>
                <a:cubicBezTo>
                  <a:pt x="861" y="115"/>
                  <a:pt x="861" y="115"/>
                  <a:pt x="861" y="115"/>
                </a:cubicBezTo>
                <a:cubicBezTo>
                  <a:pt x="862" y="117"/>
                  <a:pt x="859" y="120"/>
                  <a:pt x="860" y="122"/>
                </a:cubicBezTo>
                <a:cubicBezTo>
                  <a:pt x="860" y="118"/>
                  <a:pt x="862" y="115"/>
                  <a:pt x="862" y="112"/>
                </a:cubicBezTo>
                <a:cubicBezTo>
                  <a:pt x="862" y="112"/>
                  <a:pt x="862" y="111"/>
                  <a:pt x="862" y="111"/>
                </a:cubicBezTo>
                <a:cubicBezTo>
                  <a:pt x="862" y="110"/>
                  <a:pt x="864" y="107"/>
                  <a:pt x="863" y="106"/>
                </a:cubicBezTo>
                <a:cubicBezTo>
                  <a:pt x="863" y="107"/>
                  <a:pt x="862" y="108"/>
                  <a:pt x="862" y="110"/>
                </a:cubicBezTo>
                <a:cubicBezTo>
                  <a:pt x="861" y="109"/>
                  <a:pt x="861" y="109"/>
                  <a:pt x="861" y="109"/>
                </a:cubicBezTo>
                <a:cubicBezTo>
                  <a:pt x="862" y="111"/>
                  <a:pt x="861" y="114"/>
                  <a:pt x="861" y="115"/>
                </a:cubicBezTo>
                <a:close/>
                <a:moveTo>
                  <a:pt x="842" y="104"/>
                </a:moveTo>
                <a:cubicBezTo>
                  <a:pt x="842" y="105"/>
                  <a:pt x="842" y="105"/>
                  <a:pt x="842" y="106"/>
                </a:cubicBezTo>
                <a:cubicBezTo>
                  <a:pt x="843" y="105"/>
                  <a:pt x="842" y="104"/>
                  <a:pt x="842" y="104"/>
                </a:cubicBezTo>
                <a:close/>
                <a:moveTo>
                  <a:pt x="707" y="252"/>
                </a:moveTo>
                <a:cubicBezTo>
                  <a:pt x="708" y="252"/>
                  <a:pt x="709" y="252"/>
                  <a:pt x="710" y="253"/>
                </a:cubicBezTo>
                <a:cubicBezTo>
                  <a:pt x="710" y="254"/>
                  <a:pt x="709" y="255"/>
                  <a:pt x="710" y="256"/>
                </a:cubicBezTo>
                <a:cubicBezTo>
                  <a:pt x="712" y="257"/>
                  <a:pt x="715" y="253"/>
                  <a:pt x="715" y="256"/>
                </a:cubicBezTo>
                <a:cubicBezTo>
                  <a:pt x="717" y="258"/>
                  <a:pt x="720" y="259"/>
                  <a:pt x="723" y="259"/>
                </a:cubicBezTo>
                <a:cubicBezTo>
                  <a:pt x="725" y="260"/>
                  <a:pt x="726" y="261"/>
                  <a:pt x="728" y="262"/>
                </a:cubicBezTo>
                <a:cubicBezTo>
                  <a:pt x="730" y="262"/>
                  <a:pt x="733" y="262"/>
                  <a:pt x="734" y="263"/>
                </a:cubicBezTo>
                <a:cubicBezTo>
                  <a:pt x="736" y="263"/>
                  <a:pt x="737" y="264"/>
                  <a:pt x="739" y="265"/>
                </a:cubicBezTo>
                <a:cubicBezTo>
                  <a:pt x="744" y="267"/>
                  <a:pt x="749" y="267"/>
                  <a:pt x="753" y="269"/>
                </a:cubicBezTo>
                <a:cubicBezTo>
                  <a:pt x="756" y="269"/>
                  <a:pt x="760" y="271"/>
                  <a:pt x="762" y="272"/>
                </a:cubicBezTo>
                <a:cubicBezTo>
                  <a:pt x="765" y="272"/>
                  <a:pt x="768" y="274"/>
                  <a:pt x="771" y="275"/>
                </a:cubicBezTo>
                <a:cubicBezTo>
                  <a:pt x="772" y="275"/>
                  <a:pt x="774" y="275"/>
                  <a:pt x="776" y="276"/>
                </a:cubicBezTo>
                <a:cubicBezTo>
                  <a:pt x="776" y="276"/>
                  <a:pt x="777" y="276"/>
                  <a:pt x="777" y="276"/>
                </a:cubicBezTo>
                <a:cubicBezTo>
                  <a:pt x="779" y="277"/>
                  <a:pt x="781" y="277"/>
                  <a:pt x="782" y="277"/>
                </a:cubicBezTo>
                <a:cubicBezTo>
                  <a:pt x="784" y="278"/>
                  <a:pt x="785" y="279"/>
                  <a:pt x="787" y="279"/>
                </a:cubicBezTo>
                <a:cubicBezTo>
                  <a:pt x="789" y="280"/>
                  <a:pt x="792" y="281"/>
                  <a:pt x="795" y="281"/>
                </a:cubicBezTo>
                <a:cubicBezTo>
                  <a:pt x="796" y="282"/>
                  <a:pt x="798" y="282"/>
                  <a:pt x="799" y="282"/>
                </a:cubicBezTo>
                <a:cubicBezTo>
                  <a:pt x="800" y="283"/>
                  <a:pt x="800" y="283"/>
                  <a:pt x="801" y="283"/>
                </a:cubicBezTo>
                <a:cubicBezTo>
                  <a:pt x="802" y="283"/>
                  <a:pt x="802" y="283"/>
                  <a:pt x="802" y="283"/>
                </a:cubicBezTo>
                <a:cubicBezTo>
                  <a:pt x="803" y="284"/>
                  <a:pt x="803" y="284"/>
                  <a:pt x="803" y="284"/>
                </a:cubicBezTo>
                <a:cubicBezTo>
                  <a:pt x="803" y="284"/>
                  <a:pt x="803" y="284"/>
                  <a:pt x="803" y="284"/>
                </a:cubicBezTo>
                <a:cubicBezTo>
                  <a:pt x="803" y="284"/>
                  <a:pt x="803" y="284"/>
                  <a:pt x="803" y="284"/>
                </a:cubicBezTo>
                <a:cubicBezTo>
                  <a:pt x="804" y="285"/>
                  <a:pt x="805" y="284"/>
                  <a:pt x="806" y="285"/>
                </a:cubicBezTo>
                <a:cubicBezTo>
                  <a:pt x="807" y="285"/>
                  <a:pt x="808" y="286"/>
                  <a:pt x="809" y="287"/>
                </a:cubicBezTo>
                <a:cubicBezTo>
                  <a:pt x="810" y="286"/>
                  <a:pt x="811" y="287"/>
                  <a:pt x="812" y="288"/>
                </a:cubicBezTo>
                <a:cubicBezTo>
                  <a:pt x="813" y="288"/>
                  <a:pt x="813" y="288"/>
                  <a:pt x="813" y="288"/>
                </a:cubicBezTo>
                <a:cubicBezTo>
                  <a:pt x="813" y="288"/>
                  <a:pt x="813" y="287"/>
                  <a:pt x="813" y="287"/>
                </a:cubicBezTo>
                <a:cubicBezTo>
                  <a:pt x="813" y="287"/>
                  <a:pt x="813" y="287"/>
                  <a:pt x="813" y="286"/>
                </a:cubicBezTo>
                <a:cubicBezTo>
                  <a:pt x="813" y="286"/>
                  <a:pt x="813" y="286"/>
                  <a:pt x="813" y="286"/>
                </a:cubicBezTo>
                <a:cubicBezTo>
                  <a:pt x="813" y="285"/>
                  <a:pt x="813" y="285"/>
                  <a:pt x="813" y="284"/>
                </a:cubicBezTo>
                <a:cubicBezTo>
                  <a:pt x="813" y="282"/>
                  <a:pt x="813" y="282"/>
                  <a:pt x="813" y="282"/>
                </a:cubicBezTo>
                <a:cubicBezTo>
                  <a:pt x="813" y="282"/>
                  <a:pt x="812" y="281"/>
                  <a:pt x="812" y="280"/>
                </a:cubicBezTo>
                <a:cubicBezTo>
                  <a:pt x="812" y="280"/>
                  <a:pt x="813" y="280"/>
                  <a:pt x="813" y="279"/>
                </a:cubicBezTo>
                <a:cubicBezTo>
                  <a:pt x="813" y="279"/>
                  <a:pt x="812" y="279"/>
                  <a:pt x="812" y="279"/>
                </a:cubicBezTo>
                <a:cubicBezTo>
                  <a:pt x="812" y="278"/>
                  <a:pt x="812" y="278"/>
                  <a:pt x="812" y="278"/>
                </a:cubicBezTo>
                <a:cubicBezTo>
                  <a:pt x="812" y="277"/>
                  <a:pt x="812" y="277"/>
                  <a:pt x="812" y="277"/>
                </a:cubicBezTo>
                <a:cubicBezTo>
                  <a:pt x="812" y="276"/>
                  <a:pt x="812" y="276"/>
                  <a:pt x="812" y="275"/>
                </a:cubicBezTo>
                <a:cubicBezTo>
                  <a:pt x="813" y="270"/>
                  <a:pt x="813" y="265"/>
                  <a:pt x="813" y="259"/>
                </a:cubicBezTo>
                <a:cubicBezTo>
                  <a:pt x="813" y="254"/>
                  <a:pt x="813" y="250"/>
                  <a:pt x="813" y="245"/>
                </a:cubicBezTo>
                <a:cubicBezTo>
                  <a:pt x="815" y="226"/>
                  <a:pt x="815" y="226"/>
                  <a:pt x="815" y="226"/>
                </a:cubicBezTo>
                <a:cubicBezTo>
                  <a:pt x="815" y="219"/>
                  <a:pt x="816" y="212"/>
                  <a:pt x="817" y="206"/>
                </a:cubicBezTo>
                <a:cubicBezTo>
                  <a:pt x="817" y="206"/>
                  <a:pt x="818" y="205"/>
                  <a:pt x="818" y="205"/>
                </a:cubicBezTo>
                <a:cubicBezTo>
                  <a:pt x="818" y="204"/>
                  <a:pt x="817" y="204"/>
                  <a:pt x="818" y="204"/>
                </a:cubicBezTo>
                <a:cubicBezTo>
                  <a:pt x="818" y="203"/>
                  <a:pt x="818" y="203"/>
                  <a:pt x="818" y="203"/>
                </a:cubicBezTo>
                <a:cubicBezTo>
                  <a:pt x="819" y="197"/>
                  <a:pt x="820" y="192"/>
                  <a:pt x="822" y="186"/>
                </a:cubicBezTo>
                <a:cubicBezTo>
                  <a:pt x="822" y="185"/>
                  <a:pt x="822" y="186"/>
                  <a:pt x="822" y="186"/>
                </a:cubicBezTo>
                <a:cubicBezTo>
                  <a:pt x="823" y="183"/>
                  <a:pt x="824" y="178"/>
                  <a:pt x="825" y="175"/>
                </a:cubicBezTo>
                <a:cubicBezTo>
                  <a:pt x="825" y="173"/>
                  <a:pt x="825" y="171"/>
                  <a:pt x="826" y="170"/>
                </a:cubicBezTo>
                <a:cubicBezTo>
                  <a:pt x="826" y="169"/>
                  <a:pt x="825" y="169"/>
                  <a:pt x="825" y="169"/>
                </a:cubicBezTo>
                <a:cubicBezTo>
                  <a:pt x="826" y="169"/>
                  <a:pt x="826" y="169"/>
                  <a:pt x="826" y="169"/>
                </a:cubicBezTo>
                <a:cubicBezTo>
                  <a:pt x="826" y="167"/>
                  <a:pt x="826" y="167"/>
                  <a:pt x="826" y="167"/>
                </a:cubicBezTo>
                <a:cubicBezTo>
                  <a:pt x="827" y="164"/>
                  <a:pt x="828" y="160"/>
                  <a:pt x="829" y="156"/>
                </a:cubicBezTo>
                <a:cubicBezTo>
                  <a:pt x="829" y="155"/>
                  <a:pt x="829" y="155"/>
                  <a:pt x="829" y="154"/>
                </a:cubicBezTo>
                <a:cubicBezTo>
                  <a:pt x="830" y="154"/>
                  <a:pt x="830" y="154"/>
                  <a:pt x="829" y="153"/>
                </a:cubicBezTo>
                <a:cubicBezTo>
                  <a:pt x="829" y="153"/>
                  <a:pt x="830" y="151"/>
                  <a:pt x="830" y="152"/>
                </a:cubicBezTo>
                <a:cubicBezTo>
                  <a:pt x="830" y="151"/>
                  <a:pt x="830" y="152"/>
                  <a:pt x="830" y="152"/>
                </a:cubicBezTo>
                <a:cubicBezTo>
                  <a:pt x="831" y="151"/>
                  <a:pt x="831" y="149"/>
                  <a:pt x="831" y="147"/>
                </a:cubicBezTo>
                <a:cubicBezTo>
                  <a:pt x="831" y="146"/>
                  <a:pt x="832" y="144"/>
                  <a:pt x="833" y="142"/>
                </a:cubicBezTo>
                <a:cubicBezTo>
                  <a:pt x="833" y="144"/>
                  <a:pt x="833" y="146"/>
                  <a:pt x="835" y="147"/>
                </a:cubicBezTo>
                <a:cubicBezTo>
                  <a:pt x="836" y="145"/>
                  <a:pt x="836" y="141"/>
                  <a:pt x="837" y="140"/>
                </a:cubicBezTo>
                <a:cubicBezTo>
                  <a:pt x="838" y="135"/>
                  <a:pt x="839" y="130"/>
                  <a:pt x="840" y="125"/>
                </a:cubicBezTo>
                <a:cubicBezTo>
                  <a:pt x="840" y="124"/>
                  <a:pt x="840" y="124"/>
                  <a:pt x="840" y="124"/>
                </a:cubicBezTo>
                <a:cubicBezTo>
                  <a:pt x="842" y="119"/>
                  <a:pt x="842" y="114"/>
                  <a:pt x="844" y="108"/>
                </a:cubicBezTo>
                <a:cubicBezTo>
                  <a:pt x="842" y="119"/>
                  <a:pt x="839" y="128"/>
                  <a:pt x="838" y="138"/>
                </a:cubicBezTo>
                <a:cubicBezTo>
                  <a:pt x="837" y="140"/>
                  <a:pt x="836" y="146"/>
                  <a:pt x="835" y="150"/>
                </a:cubicBezTo>
                <a:cubicBezTo>
                  <a:pt x="835" y="152"/>
                  <a:pt x="836" y="153"/>
                  <a:pt x="838" y="152"/>
                </a:cubicBezTo>
                <a:cubicBezTo>
                  <a:pt x="840" y="150"/>
                  <a:pt x="839" y="147"/>
                  <a:pt x="840" y="145"/>
                </a:cubicBezTo>
                <a:cubicBezTo>
                  <a:pt x="841" y="145"/>
                  <a:pt x="841" y="144"/>
                  <a:pt x="842" y="145"/>
                </a:cubicBezTo>
                <a:cubicBezTo>
                  <a:pt x="842" y="150"/>
                  <a:pt x="840" y="156"/>
                  <a:pt x="840" y="160"/>
                </a:cubicBezTo>
                <a:cubicBezTo>
                  <a:pt x="840" y="161"/>
                  <a:pt x="840" y="162"/>
                  <a:pt x="840" y="163"/>
                </a:cubicBezTo>
                <a:cubicBezTo>
                  <a:pt x="840" y="163"/>
                  <a:pt x="840" y="164"/>
                  <a:pt x="841" y="164"/>
                </a:cubicBezTo>
                <a:cubicBezTo>
                  <a:pt x="841" y="164"/>
                  <a:pt x="841" y="164"/>
                  <a:pt x="842" y="164"/>
                </a:cubicBezTo>
                <a:cubicBezTo>
                  <a:pt x="842" y="159"/>
                  <a:pt x="846" y="156"/>
                  <a:pt x="846" y="151"/>
                </a:cubicBezTo>
                <a:cubicBezTo>
                  <a:pt x="847" y="150"/>
                  <a:pt x="848" y="149"/>
                  <a:pt x="849" y="149"/>
                </a:cubicBezTo>
                <a:cubicBezTo>
                  <a:pt x="849" y="147"/>
                  <a:pt x="850" y="145"/>
                  <a:pt x="850" y="143"/>
                </a:cubicBezTo>
                <a:cubicBezTo>
                  <a:pt x="850" y="142"/>
                  <a:pt x="850" y="142"/>
                  <a:pt x="850" y="142"/>
                </a:cubicBezTo>
                <a:cubicBezTo>
                  <a:pt x="851" y="137"/>
                  <a:pt x="851" y="133"/>
                  <a:pt x="853" y="129"/>
                </a:cubicBezTo>
                <a:cubicBezTo>
                  <a:pt x="853" y="133"/>
                  <a:pt x="852" y="136"/>
                  <a:pt x="851" y="140"/>
                </a:cubicBezTo>
                <a:cubicBezTo>
                  <a:pt x="851" y="140"/>
                  <a:pt x="852" y="141"/>
                  <a:pt x="852" y="141"/>
                </a:cubicBezTo>
                <a:cubicBezTo>
                  <a:pt x="851" y="144"/>
                  <a:pt x="850" y="149"/>
                  <a:pt x="849" y="152"/>
                </a:cubicBezTo>
                <a:cubicBezTo>
                  <a:pt x="850" y="153"/>
                  <a:pt x="851" y="153"/>
                  <a:pt x="851" y="152"/>
                </a:cubicBezTo>
                <a:cubicBezTo>
                  <a:pt x="851" y="152"/>
                  <a:pt x="851" y="153"/>
                  <a:pt x="851" y="153"/>
                </a:cubicBezTo>
                <a:cubicBezTo>
                  <a:pt x="851" y="153"/>
                  <a:pt x="851" y="153"/>
                  <a:pt x="852" y="153"/>
                </a:cubicBezTo>
                <a:cubicBezTo>
                  <a:pt x="851" y="155"/>
                  <a:pt x="851" y="155"/>
                  <a:pt x="851" y="157"/>
                </a:cubicBezTo>
                <a:cubicBezTo>
                  <a:pt x="851" y="158"/>
                  <a:pt x="851" y="158"/>
                  <a:pt x="852" y="158"/>
                </a:cubicBezTo>
                <a:cubicBezTo>
                  <a:pt x="852" y="156"/>
                  <a:pt x="853" y="155"/>
                  <a:pt x="853" y="153"/>
                </a:cubicBezTo>
                <a:cubicBezTo>
                  <a:pt x="853" y="152"/>
                  <a:pt x="853" y="151"/>
                  <a:pt x="853" y="151"/>
                </a:cubicBezTo>
                <a:cubicBezTo>
                  <a:pt x="853" y="150"/>
                  <a:pt x="853" y="150"/>
                  <a:pt x="854" y="150"/>
                </a:cubicBezTo>
                <a:cubicBezTo>
                  <a:pt x="854" y="149"/>
                  <a:pt x="853" y="149"/>
                  <a:pt x="853" y="148"/>
                </a:cubicBezTo>
                <a:cubicBezTo>
                  <a:pt x="853" y="148"/>
                  <a:pt x="854" y="148"/>
                  <a:pt x="854" y="147"/>
                </a:cubicBezTo>
                <a:cubicBezTo>
                  <a:pt x="855" y="145"/>
                  <a:pt x="854" y="143"/>
                  <a:pt x="855" y="141"/>
                </a:cubicBezTo>
                <a:cubicBezTo>
                  <a:pt x="855" y="140"/>
                  <a:pt x="856" y="139"/>
                  <a:pt x="857" y="137"/>
                </a:cubicBezTo>
                <a:cubicBezTo>
                  <a:pt x="857" y="138"/>
                  <a:pt x="856" y="139"/>
                  <a:pt x="856" y="140"/>
                </a:cubicBezTo>
                <a:cubicBezTo>
                  <a:pt x="855" y="144"/>
                  <a:pt x="856" y="148"/>
                  <a:pt x="855" y="151"/>
                </a:cubicBezTo>
                <a:cubicBezTo>
                  <a:pt x="856" y="152"/>
                  <a:pt x="856" y="151"/>
                  <a:pt x="857" y="151"/>
                </a:cubicBezTo>
                <a:cubicBezTo>
                  <a:pt x="857" y="150"/>
                  <a:pt x="857" y="149"/>
                  <a:pt x="857" y="148"/>
                </a:cubicBezTo>
                <a:cubicBezTo>
                  <a:pt x="857" y="148"/>
                  <a:pt x="857" y="149"/>
                  <a:pt x="857" y="148"/>
                </a:cubicBezTo>
                <a:cubicBezTo>
                  <a:pt x="857" y="146"/>
                  <a:pt x="857" y="144"/>
                  <a:pt x="858" y="141"/>
                </a:cubicBezTo>
                <a:cubicBezTo>
                  <a:pt x="858" y="141"/>
                  <a:pt x="858" y="140"/>
                  <a:pt x="859" y="141"/>
                </a:cubicBezTo>
                <a:cubicBezTo>
                  <a:pt x="859" y="140"/>
                  <a:pt x="859" y="140"/>
                  <a:pt x="860" y="140"/>
                </a:cubicBezTo>
                <a:cubicBezTo>
                  <a:pt x="860" y="139"/>
                  <a:pt x="859" y="140"/>
                  <a:pt x="859" y="140"/>
                </a:cubicBezTo>
                <a:cubicBezTo>
                  <a:pt x="860" y="139"/>
                  <a:pt x="859" y="138"/>
                  <a:pt x="860" y="138"/>
                </a:cubicBezTo>
                <a:cubicBezTo>
                  <a:pt x="860" y="134"/>
                  <a:pt x="861" y="132"/>
                  <a:pt x="861" y="128"/>
                </a:cubicBezTo>
                <a:cubicBezTo>
                  <a:pt x="861" y="131"/>
                  <a:pt x="861" y="134"/>
                  <a:pt x="860" y="137"/>
                </a:cubicBezTo>
                <a:cubicBezTo>
                  <a:pt x="860" y="138"/>
                  <a:pt x="861" y="137"/>
                  <a:pt x="861" y="138"/>
                </a:cubicBezTo>
                <a:cubicBezTo>
                  <a:pt x="861" y="139"/>
                  <a:pt x="860" y="139"/>
                  <a:pt x="860" y="140"/>
                </a:cubicBezTo>
                <a:cubicBezTo>
                  <a:pt x="860" y="141"/>
                  <a:pt x="860" y="142"/>
                  <a:pt x="860" y="143"/>
                </a:cubicBezTo>
                <a:cubicBezTo>
                  <a:pt x="860" y="144"/>
                  <a:pt x="859" y="145"/>
                  <a:pt x="859" y="146"/>
                </a:cubicBezTo>
                <a:cubicBezTo>
                  <a:pt x="860" y="147"/>
                  <a:pt x="860" y="148"/>
                  <a:pt x="860" y="149"/>
                </a:cubicBezTo>
                <a:cubicBezTo>
                  <a:pt x="860" y="150"/>
                  <a:pt x="860" y="149"/>
                  <a:pt x="860" y="150"/>
                </a:cubicBezTo>
                <a:cubicBezTo>
                  <a:pt x="861" y="151"/>
                  <a:pt x="861" y="150"/>
                  <a:pt x="862" y="150"/>
                </a:cubicBezTo>
                <a:cubicBezTo>
                  <a:pt x="862" y="151"/>
                  <a:pt x="861" y="150"/>
                  <a:pt x="861" y="151"/>
                </a:cubicBezTo>
                <a:cubicBezTo>
                  <a:pt x="861" y="151"/>
                  <a:pt x="861" y="152"/>
                  <a:pt x="862" y="152"/>
                </a:cubicBezTo>
                <a:cubicBezTo>
                  <a:pt x="861" y="154"/>
                  <a:pt x="861" y="155"/>
                  <a:pt x="861" y="157"/>
                </a:cubicBezTo>
                <a:cubicBezTo>
                  <a:pt x="861" y="157"/>
                  <a:pt x="861" y="156"/>
                  <a:pt x="861" y="157"/>
                </a:cubicBezTo>
                <a:cubicBezTo>
                  <a:pt x="861" y="157"/>
                  <a:pt x="861" y="160"/>
                  <a:pt x="861" y="160"/>
                </a:cubicBezTo>
                <a:cubicBezTo>
                  <a:pt x="861" y="162"/>
                  <a:pt x="861" y="163"/>
                  <a:pt x="860" y="165"/>
                </a:cubicBezTo>
                <a:cubicBezTo>
                  <a:pt x="860" y="166"/>
                  <a:pt x="861" y="165"/>
                  <a:pt x="861" y="166"/>
                </a:cubicBezTo>
                <a:cubicBezTo>
                  <a:pt x="861" y="167"/>
                  <a:pt x="861" y="168"/>
                  <a:pt x="860" y="169"/>
                </a:cubicBezTo>
                <a:cubicBezTo>
                  <a:pt x="861" y="170"/>
                  <a:pt x="861" y="172"/>
                  <a:pt x="860" y="173"/>
                </a:cubicBezTo>
                <a:cubicBezTo>
                  <a:pt x="861" y="173"/>
                  <a:pt x="861" y="172"/>
                  <a:pt x="862" y="172"/>
                </a:cubicBezTo>
                <a:cubicBezTo>
                  <a:pt x="862" y="172"/>
                  <a:pt x="861" y="173"/>
                  <a:pt x="861" y="174"/>
                </a:cubicBezTo>
                <a:cubicBezTo>
                  <a:pt x="861" y="178"/>
                  <a:pt x="862" y="181"/>
                  <a:pt x="861" y="186"/>
                </a:cubicBezTo>
                <a:cubicBezTo>
                  <a:pt x="861" y="187"/>
                  <a:pt x="862" y="187"/>
                  <a:pt x="861" y="188"/>
                </a:cubicBezTo>
                <a:cubicBezTo>
                  <a:pt x="861" y="188"/>
                  <a:pt x="862" y="188"/>
                  <a:pt x="862" y="188"/>
                </a:cubicBezTo>
                <a:cubicBezTo>
                  <a:pt x="862" y="190"/>
                  <a:pt x="860" y="196"/>
                  <a:pt x="862" y="198"/>
                </a:cubicBezTo>
                <a:cubicBezTo>
                  <a:pt x="861" y="198"/>
                  <a:pt x="861" y="197"/>
                  <a:pt x="861" y="198"/>
                </a:cubicBezTo>
                <a:cubicBezTo>
                  <a:pt x="861" y="199"/>
                  <a:pt x="860" y="200"/>
                  <a:pt x="861" y="201"/>
                </a:cubicBezTo>
                <a:cubicBezTo>
                  <a:pt x="861" y="204"/>
                  <a:pt x="860" y="206"/>
                  <a:pt x="861" y="208"/>
                </a:cubicBezTo>
                <a:cubicBezTo>
                  <a:pt x="860" y="209"/>
                  <a:pt x="860" y="210"/>
                  <a:pt x="860" y="210"/>
                </a:cubicBezTo>
                <a:cubicBezTo>
                  <a:pt x="860" y="211"/>
                  <a:pt x="860" y="213"/>
                  <a:pt x="860" y="214"/>
                </a:cubicBezTo>
                <a:cubicBezTo>
                  <a:pt x="859" y="231"/>
                  <a:pt x="857" y="248"/>
                  <a:pt x="857" y="264"/>
                </a:cubicBezTo>
                <a:cubicBezTo>
                  <a:pt x="856" y="268"/>
                  <a:pt x="857" y="273"/>
                  <a:pt x="857" y="277"/>
                </a:cubicBezTo>
                <a:cubicBezTo>
                  <a:pt x="857" y="277"/>
                  <a:pt x="857" y="277"/>
                  <a:pt x="857" y="278"/>
                </a:cubicBezTo>
                <a:cubicBezTo>
                  <a:pt x="857" y="279"/>
                  <a:pt x="857" y="279"/>
                  <a:pt x="857" y="279"/>
                </a:cubicBezTo>
                <a:cubicBezTo>
                  <a:pt x="857" y="280"/>
                  <a:pt x="857" y="281"/>
                  <a:pt x="857" y="282"/>
                </a:cubicBezTo>
                <a:cubicBezTo>
                  <a:pt x="857" y="291"/>
                  <a:pt x="857" y="302"/>
                  <a:pt x="859" y="311"/>
                </a:cubicBezTo>
                <a:cubicBezTo>
                  <a:pt x="858" y="317"/>
                  <a:pt x="860" y="324"/>
                  <a:pt x="860" y="331"/>
                </a:cubicBezTo>
                <a:cubicBezTo>
                  <a:pt x="860" y="334"/>
                  <a:pt x="860" y="336"/>
                  <a:pt x="860" y="339"/>
                </a:cubicBezTo>
                <a:cubicBezTo>
                  <a:pt x="861" y="340"/>
                  <a:pt x="861" y="342"/>
                  <a:pt x="861" y="343"/>
                </a:cubicBezTo>
                <a:cubicBezTo>
                  <a:pt x="861" y="345"/>
                  <a:pt x="861" y="347"/>
                  <a:pt x="861" y="349"/>
                </a:cubicBezTo>
                <a:cubicBezTo>
                  <a:pt x="861" y="350"/>
                  <a:pt x="861" y="350"/>
                  <a:pt x="861" y="350"/>
                </a:cubicBezTo>
                <a:cubicBezTo>
                  <a:pt x="861" y="351"/>
                  <a:pt x="861" y="351"/>
                  <a:pt x="861" y="351"/>
                </a:cubicBezTo>
                <a:cubicBezTo>
                  <a:pt x="861" y="351"/>
                  <a:pt x="861" y="351"/>
                  <a:pt x="861" y="351"/>
                </a:cubicBezTo>
                <a:cubicBezTo>
                  <a:pt x="861" y="351"/>
                  <a:pt x="860" y="350"/>
                  <a:pt x="860" y="350"/>
                </a:cubicBezTo>
                <a:cubicBezTo>
                  <a:pt x="859" y="350"/>
                  <a:pt x="858" y="350"/>
                  <a:pt x="857" y="349"/>
                </a:cubicBezTo>
                <a:cubicBezTo>
                  <a:pt x="854" y="349"/>
                  <a:pt x="853" y="349"/>
                  <a:pt x="851" y="348"/>
                </a:cubicBezTo>
                <a:cubicBezTo>
                  <a:pt x="843" y="346"/>
                  <a:pt x="834" y="342"/>
                  <a:pt x="826" y="340"/>
                </a:cubicBezTo>
                <a:cubicBezTo>
                  <a:pt x="824" y="340"/>
                  <a:pt x="821" y="338"/>
                  <a:pt x="819" y="338"/>
                </a:cubicBezTo>
                <a:cubicBezTo>
                  <a:pt x="818" y="338"/>
                  <a:pt x="817" y="338"/>
                  <a:pt x="816" y="337"/>
                </a:cubicBezTo>
                <a:cubicBezTo>
                  <a:pt x="812" y="336"/>
                  <a:pt x="807" y="334"/>
                  <a:pt x="803" y="334"/>
                </a:cubicBezTo>
                <a:cubicBezTo>
                  <a:pt x="801" y="333"/>
                  <a:pt x="799" y="332"/>
                  <a:pt x="797" y="331"/>
                </a:cubicBezTo>
                <a:cubicBezTo>
                  <a:pt x="794" y="331"/>
                  <a:pt x="792" y="330"/>
                  <a:pt x="790" y="330"/>
                </a:cubicBezTo>
                <a:cubicBezTo>
                  <a:pt x="789" y="329"/>
                  <a:pt x="788" y="329"/>
                  <a:pt x="788" y="329"/>
                </a:cubicBezTo>
                <a:cubicBezTo>
                  <a:pt x="787" y="329"/>
                  <a:pt x="787" y="329"/>
                  <a:pt x="786" y="328"/>
                </a:cubicBezTo>
                <a:cubicBezTo>
                  <a:pt x="783" y="328"/>
                  <a:pt x="779" y="327"/>
                  <a:pt x="776" y="325"/>
                </a:cubicBezTo>
                <a:cubicBezTo>
                  <a:pt x="775" y="325"/>
                  <a:pt x="775" y="325"/>
                  <a:pt x="775" y="326"/>
                </a:cubicBezTo>
                <a:cubicBezTo>
                  <a:pt x="773" y="324"/>
                  <a:pt x="770" y="325"/>
                  <a:pt x="768" y="324"/>
                </a:cubicBezTo>
                <a:cubicBezTo>
                  <a:pt x="767" y="324"/>
                  <a:pt x="767" y="324"/>
                  <a:pt x="767" y="324"/>
                </a:cubicBezTo>
                <a:cubicBezTo>
                  <a:pt x="766" y="323"/>
                  <a:pt x="765" y="323"/>
                  <a:pt x="763" y="323"/>
                </a:cubicBezTo>
                <a:cubicBezTo>
                  <a:pt x="759" y="321"/>
                  <a:pt x="755" y="321"/>
                  <a:pt x="751" y="319"/>
                </a:cubicBezTo>
                <a:cubicBezTo>
                  <a:pt x="749" y="320"/>
                  <a:pt x="746" y="319"/>
                  <a:pt x="744" y="318"/>
                </a:cubicBezTo>
                <a:cubicBezTo>
                  <a:pt x="743" y="318"/>
                  <a:pt x="743" y="319"/>
                  <a:pt x="742" y="318"/>
                </a:cubicBezTo>
                <a:cubicBezTo>
                  <a:pt x="741" y="318"/>
                  <a:pt x="741" y="318"/>
                  <a:pt x="741" y="318"/>
                </a:cubicBezTo>
                <a:cubicBezTo>
                  <a:pt x="740" y="318"/>
                  <a:pt x="740" y="318"/>
                  <a:pt x="739" y="318"/>
                </a:cubicBezTo>
                <a:cubicBezTo>
                  <a:pt x="738" y="317"/>
                  <a:pt x="738" y="317"/>
                  <a:pt x="737" y="316"/>
                </a:cubicBezTo>
                <a:cubicBezTo>
                  <a:pt x="736" y="316"/>
                  <a:pt x="736" y="317"/>
                  <a:pt x="735" y="316"/>
                </a:cubicBezTo>
                <a:cubicBezTo>
                  <a:pt x="734" y="316"/>
                  <a:pt x="733" y="315"/>
                  <a:pt x="733" y="315"/>
                </a:cubicBezTo>
                <a:cubicBezTo>
                  <a:pt x="731" y="315"/>
                  <a:pt x="729" y="316"/>
                  <a:pt x="727" y="314"/>
                </a:cubicBezTo>
                <a:cubicBezTo>
                  <a:pt x="725" y="314"/>
                  <a:pt x="724" y="313"/>
                  <a:pt x="722" y="313"/>
                </a:cubicBezTo>
                <a:cubicBezTo>
                  <a:pt x="721" y="313"/>
                  <a:pt x="720" y="313"/>
                  <a:pt x="719" y="313"/>
                </a:cubicBezTo>
                <a:cubicBezTo>
                  <a:pt x="718" y="313"/>
                  <a:pt x="718" y="313"/>
                  <a:pt x="717" y="313"/>
                </a:cubicBezTo>
                <a:cubicBezTo>
                  <a:pt x="715" y="312"/>
                  <a:pt x="713" y="313"/>
                  <a:pt x="711" y="311"/>
                </a:cubicBezTo>
                <a:cubicBezTo>
                  <a:pt x="708" y="312"/>
                  <a:pt x="703" y="309"/>
                  <a:pt x="701" y="311"/>
                </a:cubicBezTo>
                <a:cubicBezTo>
                  <a:pt x="701" y="312"/>
                  <a:pt x="700" y="313"/>
                  <a:pt x="699" y="313"/>
                </a:cubicBezTo>
                <a:cubicBezTo>
                  <a:pt x="698" y="313"/>
                  <a:pt x="698" y="312"/>
                  <a:pt x="697" y="311"/>
                </a:cubicBezTo>
                <a:cubicBezTo>
                  <a:pt x="696" y="311"/>
                  <a:pt x="693" y="310"/>
                  <a:pt x="692" y="310"/>
                </a:cubicBezTo>
                <a:cubicBezTo>
                  <a:pt x="691" y="310"/>
                  <a:pt x="691" y="311"/>
                  <a:pt x="690" y="311"/>
                </a:cubicBezTo>
                <a:cubicBezTo>
                  <a:pt x="689" y="311"/>
                  <a:pt x="688" y="309"/>
                  <a:pt x="687" y="309"/>
                </a:cubicBezTo>
                <a:cubicBezTo>
                  <a:pt x="686" y="309"/>
                  <a:pt x="685" y="310"/>
                  <a:pt x="684" y="310"/>
                </a:cubicBezTo>
                <a:cubicBezTo>
                  <a:pt x="683" y="309"/>
                  <a:pt x="682" y="308"/>
                  <a:pt x="682" y="307"/>
                </a:cubicBezTo>
                <a:cubicBezTo>
                  <a:pt x="682" y="307"/>
                  <a:pt x="682" y="307"/>
                  <a:pt x="681" y="307"/>
                </a:cubicBezTo>
                <a:cubicBezTo>
                  <a:pt x="680" y="305"/>
                  <a:pt x="677" y="304"/>
                  <a:pt x="674" y="304"/>
                </a:cubicBezTo>
                <a:cubicBezTo>
                  <a:pt x="674" y="303"/>
                  <a:pt x="673" y="303"/>
                  <a:pt x="673" y="303"/>
                </a:cubicBezTo>
                <a:cubicBezTo>
                  <a:pt x="670" y="302"/>
                  <a:pt x="668" y="299"/>
                  <a:pt x="666" y="296"/>
                </a:cubicBezTo>
                <a:cubicBezTo>
                  <a:pt x="666" y="296"/>
                  <a:pt x="665" y="296"/>
                  <a:pt x="665" y="295"/>
                </a:cubicBezTo>
                <a:cubicBezTo>
                  <a:pt x="664" y="294"/>
                  <a:pt x="664" y="293"/>
                  <a:pt x="663" y="292"/>
                </a:cubicBezTo>
                <a:cubicBezTo>
                  <a:pt x="663" y="291"/>
                  <a:pt x="662" y="291"/>
                  <a:pt x="662" y="290"/>
                </a:cubicBezTo>
                <a:cubicBezTo>
                  <a:pt x="662" y="288"/>
                  <a:pt x="661" y="287"/>
                  <a:pt x="660" y="286"/>
                </a:cubicBezTo>
                <a:cubicBezTo>
                  <a:pt x="660" y="285"/>
                  <a:pt x="659" y="284"/>
                  <a:pt x="659" y="283"/>
                </a:cubicBezTo>
                <a:cubicBezTo>
                  <a:pt x="658" y="281"/>
                  <a:pt x="659" y="279"/>
                  <a:pt x="658" y="277"/>
                </a:cubicBezTo>
                <a:cubicBezTo>
                  <a:pt x="659" y="274"/>
                  <a:pt x="659" y="271"/>
                  <a:pt x="660" y="267"/>
                </a:cubicBezTo>
                <a:cubicBezTo>
                  <a:pt x="660" y="267"/>
                  <a:pt x="659" y="267"/>
                  <a:pt x="660" y="266"/>
                </a:cubicBezTo>
                <a:cubicBezTo>
                  <a:pt x="661" y="265"/>
                  <a:pt x="661" y="263"/>
                  <a:pt x="662" y="261"/>
                </a:cubicBezTo>
                <a:cubicBezTo>
                  <a:pt x="663" y="261"/>
                  <a:pt x="663" y="260"/>
                  <a:pt x="664" y="260"/>
                </a:cubicBezTo>
                <a:cubicBezTo>
                  <a:pt x="665" y="259"/>
                  <a:pt x="665" y="258"/>
                  <a:pt x="666" y="257"/>
                </a:cubicBezTo>
                <a:cubicBezTo>
                  <a:pt x="670" y="256"/>
                  <a:pt x="673" y="253"/>
                  <a:pt x="677" y="251"/>
                </a:cubicBezTo>
                <a:cubicBezTo>
                  <a:pt x="677" y="251"/>
                  <a:pt x="678" y="251"/>
                  <a:pt x="678" y="251"/>
                </a:cubicBezTo>
                <a:cubicBezTo>
                  <a:pt x="680" y="250"/>
                  <a:pt x="682" y="250"/>
                  <a:pt x="684" y="249"/>
                </a:cubicBezTo>
                <a:cubicBezTo>
                  <a:pt x="685" y="248"/>
                  <a:pt x="687" y="249"/>
                  <a:pt x="689" y="249"/>
                </a:cubicBezTo>
                <a:cubicBezTo>
                  <a:pt x="690" y="249"/>
                  <a:pt x="690" y="248"/>
                  <a:pt x="692" y="249"/>
                </a:cubicBezTo>
                <a:cubicBezTo>
                  <a:pt x="693" y="249"/>
                  <a:pt x="695" y="248"/>
                  <a:pt x="696" y="248"/>
                </a:cubicBezTo>
                <a:cubicBezTo>
                  <a:pt x="698" y="248"/>
                  <a:pt x="700" y="249"/>
                  <a:pt x="701" y="250"/>
                </a:cubicBezTo>
                <a:cubicBezTo>
                  <a:pt x="702" y="250"/>
                  <a:pt x="703" y="249"/>
                  <a:pt x="704" y="250"/>
                </a:cubicBezTo>
                <a:cubicBezTo>
                  <a:pt x="705" y="250"/>
                  <a:pt x="706" y="252"/>
                  <a:pt x="707" y="252"/>
                </a:cubicBezTo>
                <a:close/>
                <a:moveTo>
                  <a:pt x="858" y="156"/>
                </a:moveTo>
                <a:cubicBezTo>
                  <a:pt x="858" y="156"/>
                  <a:pt x="858" y="156"/>
                  <a:pt x="858" y="156"/>
                </a:cubicBezTo>
                <a:cubicBezTo>
                  <a:pt x="858" y="157"/>
                  <a:pt x="859" y="156"/>
                  <a:pt x="858" y="156"/>
                </a:cubicBezTo>
                <a:close/>
                <a:moveTo>
                  <a:pt x="859" y="156"/>
                </a:moveTo>
                <a:cubicBezTo>
                  <a:pt x="860" y="155"/>
                  <a:pt x="859" y="154"/>
                  <a:pt x="860" y="152"/>
                </a:cubicBezTo>
                <a:cubicBezTo>
                  <a:pt x="859" y="152"/>
                  <a:pt x="859" y="152"/>
                  <a:pt x="860" y="151"/>
                </a:cubicBezTo>
                <a:cubicBezTo>
                  <a:pt x="859" y="150"/>
                  <a:pt x="860" y="148"/>
                  <a:pt x="858" y="148"/>
                </a:cubicBezTo>
                <a:cubicBezTo>
                  <a:pt x="858" y="149"/>
                  <a:pt x="858" y="150"/>
                  <a:pt x="857" y="151"/>
                </a:cubicBezTo>
                <a:cubicBezTo>
                  <a:pt x="857" y="151"/>
                  <a:pt x="858" y="151"/>
                  <a:pt x="858" y="151"/>
                </a:cubicBezTo>
                <a:cubicBezTo>
                  <a:pt x="858" y="152"/>
                  <a:pt x="858" y="154"/>
                  <a:pt x="858" y="156"/>
                </a:cubicBezTo>
                <a:cubicBezTo>
                  <a:pt x="858" y="156"/>
                  <a:pt x="858" y="155"/>
                  <a:pt x="859" y="156"/>
                </a:cubicBezTo>
                <a:close/>
              </a:path>
            </a:pathLst>
          </a:custGeom>
          <a:solidFill>
            <a:srgbClr val="EF9032"/>
          </a:solidFill>
          <a:ln>
            <a:noFill/>
          </a:ln>
        </p:spPr>
        <p:txBody>
          <a:bodyPr vert="horz" wrap="square" lIns="91416" tIns="45708" rIns="91416" bIns="45708" numCol="1" anchor="t" anchorCtr="0" compatLnSpc="1">
            <a:prstTxWarp prst="textNoShape">
              <a:avLst/>
            </a:prstTxWarp>
          </a:bodyPr>
          <a:lstStyle/>
          <a:p>
            <a:pPr defTabSz="1218987"/>
            <a:endParaRPr lang="en-US" sz="2399" dirty="0">
              <a:solidFill>
                <a:prstClr val="black"/>
              </a:solidFill>
            </a:endParaRPr>
          </a:p>
        </p:txBody>
      </p:sp>
      <p:sp>
        <p:nvSpPr>
          <p:cNvPr id="14" name="TextBox 13">
            <a:extLst>
              <a:ext uri="{FF2B5EF4-FFF2-40B4-BE49-F238E27FC236}">
                <a16:creationId xmlns:a16="http://schemas.microsoft.com/office/drawing/2014/main" id="{41F66EA4-2DBD-431D-AE15-9241E39BDDB9}"/>
              </a:ext>
            </a:extLst>
          </p:cNvPr>
          <p:cNvSpPr txBox="1"/>
          <p:nvPr/>
        </p:nvSpPr>
        <p:spPr>
          <a:xfrm>
            <a:off x="8758478" y="4337361"/>
            <a:ext cx="3994807" cy="400110"/>
          </a:xfrm>
          <a:prstGeom prst="rect">
            <a:avLst/>
          </a:prstGeom>
          <a:solidFill>
            <a:schemeClr val="accent3">
              <a:lumMod val="20000"/>
              <a:lumOff val="80000"/>
            </a:schemeClr>
          </a:solidFill>
          <a:ln>
            <a:solidFill>
              <a:srgbClr val="F3ECDF"/>
            </a:solidFill>
          </a:ln>
          <a:effectLst>
            <a:outerShdw blurRad="50800" dist="38100" dir="2700000" algn="tl" rotWithShape="0">
              <a:prstClr val="black">
                <a:alpha val="40000"/>
              </a:prstClr>
            </a:outerShdw>
          </a:effectLst>
        </p:spPr>
        <p:txBody>
          <a:bodyPr wrap="square" lIns="182880" tIns="91440" rIns="182880" bIns="91440" rtlCol="0" anchor="ctr">
            <a:spAutoFit/>
          </a:bodyPr>
          <a:lstStyle>
            <a:defPPr>
              <a:defRPr lang="en-US"/>
            </a:defPPr>
            <a:lvl1pPr algn="ctr">
              <a:defRPr sz="1400">
                <a:solidFill>
                  <a:srgbClr val="821F00"/>
                </a:solidFill>
                <a:latin typeface="Titillium Web" panose="00000500000000000000" pitchFamily="2" charset="0"/>
              </a:defRPr>
            </a:lvl1pPr>
          </a:lstStyle>
          <a:p>
            <a:r>
              <a:rPr lang="it-IT" dirty="0"/>
              <a:t>Per uscire dalla pagina, cliccare su </a:t>
            </a:r>
            <a:r>
              <a:rPr lang="it-IT" b="1" dirty="0"/>
              <a:t>«indietro»</a:t>
            </a:r>
            <a:endParaRPr lang="it-IT" dirty="0"/>
          </a:p>
        </p:txBody>
      </p:sp>
      <p:pic>
        <p:nvPicPr>
          <p:cNvPr id="15" name="Picture 14">
            <a:extLst>
              <a:ext uri="{FF2B5EF4-FFF2-40B4-BE49-F238E27FC236}">
                <a16:creationId xmlns:a16="http://schemas.microsoft.com/office/drawing/2014/main" id="{0EFBCDF1-3DE9-4D29-8D70-EAD573EA14D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10535" y="3236650"/>
            <a:ext cx="560659" cy="560659"/>
          </a:xfrm>
          <a:prstGeom prst="rect">
            <a:avLst/>
          </a:prstGeom>
        </p:spPr>
      </p:pic>
      <p:sp>
        <p:nvSpPr>
          <p:cNvPr id="16" name="Freeform 19">
            <a:extLst>
              <a:ext uri="{FF2B5EF4-FFF2-40B4-BE49-F238E27FC236}">
                <a16:creationId xmlns:a16="http://schemas.microsoft.com/office/drawing/2014/main" id="{4ED87571-67BE-42A1-8EA5-C04A8A8EDF4A}"/>
              </a:ext>
            </a:extLst>
          </p:cNvPr>
          <p:cNvSpPr>
            <a:spLocks noChangeAspect="1" noEditPoints="1"/>
          </p:cNvSpPr>
          <p:nvPr/>
        </p:nvSpPr>
        <p:spPr bwMode="auto">
          <a:xfrm rot="1580904" flipV="1">
            <a:off x="6514704" y="3990868"/>
            <a:ext cx="2297668" cy="692986"/>
          </a:xfrm>
          <a:custGeom>
            <a:avLst/>
            <a:gdLst>
              <a:gd name="T0" fmla="*/ 715 w 868"/>
              <a:gd name="T1" fmla="*/ 128 h 351"/>
              <a:gd name="T2" fmla="*/ 363 w 868"/>
              <a:gd name="T3" fmla="*/ 50 h 351"/>
              <a:gd name="T4" fmla="*/ 226 w 868"/>
              <a:gd name="T5" fmla="*/ 94 h 351"/>
              <a:gd name="T6" fmla="*/ 155 w 868"/>
              <a:gd name="T7" fmla="*/ 112 h 351"/>
              <a:gd name="T8" fmla="*/ 111 w 868"/>
              <a:gd name="T9" fmla="*/ 138 h 351"/>
              <a:gd name="T10" fmla="*/ 85 w 868"/>
              <a:gd name="T11" fmla="*/ 163 h 351"/>
              <a:gd name="T12" fmla="*/ 104 w 868"/>
              <a:gd name="T13" fmla="*/ 185 h 351"/>
              <a:gd name="T14" fmla="*/ 69 w 868"/>
              <a:gd name="T15" fmla="*/ 174 h 351"/>
              <a:gd name="T16" fmla="*/ 92 w 868"/>
              <a:gd name="T17" fmla="*/ 203 h 351"/>
              <a:gd name="T18" fmla="*/ 66 w 868"/>
              <a:gd name="T19" fmla="*/ 192 h 351"/>
              <a:gd name="T20" fmla="*/ 75 w 868"/>
              <a:gd name="T21" fmla="*/ 207 h 351"/>
              <a:gd name="T22" fmla="*/ 72 w 868"/>
              <a:gd name="T23" fmla="*/ 224 h 351"/>
              <a:gd name="T24" fmla="*/ 64 w 868"/>
              <a:gd name="T25" fmla="*/ 228 h 351"/>
              <a:gd name="T26" fmla="*/ 29 w 868"/>
              <a:gd name="T27" fmla="*/ 217 h 351"/>
              <a:gd name="T28" fmla="*/ 31 w 868"/>
              <a:gd name="T29" fmla="*/ 228 h 351"/>
              <a:gd name="T30" fmla="*/ 53 w 868"/>
              <a:gd name="T31" fmla="*/ 253 h 351"/>
              <a:gd name="T32" fmla="*/ 36 w 868"/>
              <a:gd name="T33" fmla="*/ 257 h 351"/>
              <a:gd name="T34" fmla="*/ 774 w 868"/>
              <a:gd name="T35" fmla="*/ 258 h 351"/>
              <a:gd name="T36" fmla="*/ 640 w 868"/>
              <a:gd name="T37" fmla="*/ 136 h 351"/>
              <a:gd name="T38" fmla="*/ 376 w 868"/>
              <a:gd name="T39" fmla="*/ 47 h 351"/>
              <a:gd name="T40" fmla="*/ 235 w 868"/>
              <a:gd name="T41" fmla="*/ 76 h 351"/>
              <a:gd name="T42" fmla="*/ 221 w 868"/>
              <a:gd name="T43" fmla="*/ 70 h 351"/>
              <a:gd name="T44" fmla="*/ 180 w 868"/>
              <a:gd name="T45" fmla="*/ 89 h 351"/>
              <a:gd name="T46" fmla="*/ 168 w 868"/>
              <a:gd name="T47" fmla="*/ 110 h 351"/>
              <a:gd name="T48" fmla="*/ 140 w 868"/>
              <a:gd name="T49" fmla="*/ 145 h 351"/>
              <a:gd name="T50" fmla="*/ 81 w 868"/>
              <a:gd name="T51" fmla="*/ 192 h 351"/>
              <a:gd name="T52" fmla="*/ 126 w 868"/>
              <a:gd name="T53" fmla="*/ 134 h 351"/>
              <a:gd name="T54" fmla="*/ 253 w 868"/>
              <a:gd name="T55" fmla="*/ 36 h 351"/>
              <a:gd name="T56" fmla="*/ 399 w 868"/>
              <a:gd name="T57" fmla="*/ 2 h 351"/>
              <a:gd name="T58" fmla="*/ 510 w 868"/>
              <a:gd name="T59" fmla="*/ 14 h 351"/>
              <a:gd name="T60" fmla="*/ 732 w 868"/>
              <a:gd name="T61" fmla="*/ 145 h 351"/>
              <a:gd name="T62" fmla="*/ 794 w 868"/>
              <a:gd name="T63" fmla="*/ 260 h 351"/>
              <a:gd name="T64" fmla="*/ 787 w 868"/>
              <a:gd name="T65" fmla="*/ 222 h 351"/>
              <a:gd name="T66" fmla="*/ 721 w 868"/>
              <a:gd name="T67" fmla="*/ 150 h 351"/>
              <a:gd name="T68" fmla="*/ 533 w 868"/>
              <a:gd name="T69" fmla="*/ 22 h 351"/>
              <a:gd name="T70" fmla="*/ 380 w 868"/>
              <a:gd name="T71" fmla="*/ 47 h 351"/>
              <a:gd name="T72" fmla="*/ 307 w 868"/>
              <a:gd name="T73" fmla="*/ 53 h 351"/>
              <a:gd name="T74" fmla="*/ 281 w 868"/>
              <a:gd name="T75" fmla="*/ 47 h 351"/>
              <a:gd name="T76" fmla="*/ 242 w 868"/>
              <a:gd name="T77" fmla="*/ 43 h 351"/>
              <a:gd name="T78" fmla="*/ 222 w 868"/>
              <a:gd name="T79" fmla="*/ 51 h 351"/>
              <a:gd name="T80" fmla="*/ 197 w 868"/>
              <a:gd name="T81" fmla="*/ 73 h 351"/>
              <a:gd name="T82" fmla="*/ 164 w 868"/>
              <a:gd name="T83" fmla="*/ 99 h 351"/>
              <a:gd name="T84" fmla="*/ 142 w 868"/>
              <a:gd name="T85" fmla="*/ 117 h 351"/>
              <a:gd name="T86" fmla="*/ 141 w 868"/>
              <a:gd name="T87" fmla="*/ 138 h 351"/>
              <a:gd name="T88" fmla="*/ 124 w 868"/>
              <a:gd name="T89" fmla="*/ 129 h 351"/>
              <a:gd name="T90" fmla="*/ 113 w 868"/>
              <a:gd name="T91" fmla="*/ 142 h 351"/>
              <a:gd name="T92" fmla="*/ 337 w 868"/>
              <a:gd name="T93" fmla="*/ 9 h 351"/>
              <a:gd name="T94" fmla="*/ 168 w 868"/>
              <a:gd name="T95" fmla="*/ 125 h 351"/>
              <a:gd name="T96" fmla="*/ 197 w 868"/>
              <a:gd name="T97" fmla="*/ 105 h 351"/>
              <a:gd name="T98" fmla="*/ 131 w 868"/>
              <a:gd name="T99" fmla="*/ 159 h 351"/>
              <a:gd name="T100" fmla="*/ 88 w 868"/>
              <a:gd name="T101" fmla="*/ 171 h 351"/>
              <a:gd name="T102" fmla="*/ 85 w 868"/>
              <a:gd name="T103" fmla="*/ 191 h 351"/>
              <a:gd name="T104" fmla="*/ 79 w 868"/>
              <a:gd name="T105" fmla="*/ 215 h 351"/>
              <a:gd name="T106" fmla="*/ 48 w 868"/>
              <a:gd name="T107" fmla="*/ 193 h 351"/>
              <a:gd name="T108" fmla="*/ 64 w 868"/>
              <a:gd name="T109" fmla="*/ 238 h 351"/>
              <a:gd name="T110" fmla="*/ 17 w 868"/>
              <a:gd name="T111" fmla="*/ 235 h 351"/>
              <a:gd name="T112" fmla="*/ 87 w 868"/>
              <a:gd name="T113" fmla="*/ 158 h 351"/>
              <a:gd name="T114" fmla="*/ 865 w 868"/>
              <a:gd name="T115" fmla="*/ 172 h 351"/>
              <a:gd name="T116" fmla="*/ 859 w 868"/>
              <a:gd name="T117" fmla="*/ 117 h 351"/>
              <a:gd name="T118" fmla="*/ 782 w 868"/>
              <a:gd name="T119" fmla="*/ 277 h 351"/>
              <a:gd name="T120" fmla="*/ 841 w 868"/>
              <a:gd name="T121" fmla="*/ 164 h 351"/>
              <a:gd name="T122" fmla="*/ 861 w 868"/>
              <a:gd name="T123" fmla="*/ 201 h 351"/>
              <a:gd name="T124" fmla="*/ 666 w 868"/>
              <a:gd name="T125" fmla="*/ 296 h 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68" h="351">
                <a:moveTo>
                  <a:pt x="813" y="278"/>
                </a:moveTo>
                <a:cubicBezTo>
                  <a:pt x="812" y="276"/>
                  <a:pt x="811" y="275"/>
                  <a:pt x="812" y="275"/>
                </a:cubicBezTo>
                <a:cubicBezTo>
                  <a:pt x="813" y="277"/>
                  <a:pt x="813" y="278"/>
                  <a:pt x="813" y="278"/>
                </a:cubicBezTo>
                <a:close/>
                <a:moveTo>
                  <a:pt x="812" y="266"/>
                </a:moveTo>
                <a:cubicBezTo>
                  <a:pt x="813" y="269"/>
                  <a:pt x="814" y="269"/>
                  <a:pt x="814" y="271"/>
                </a:cubicBezTo>
                <a:cubicBezTo>
                  <a:pt x="813" y="267"/>
                  <a:pt x="813" y="271"/>
                  <a:pt x="813" y="270"/>
                </a:cubicBezTo>
                <a:cubicBezTo>
                  <a:pt x="815" y="276"/>
                  <a:pt x="814" y="270"/>
                  <a:pt x="815" y="272"/>
                </a:cubicBezTo>
                <a:cubicBezTo>
                  <a:pt x="814" y="268"/>
                  <a:pt x="813" y="267"/>
                  <a:pt x="812" y="266"/>
                </a:cubicBezTo>
                <a:close/>
                <a:moveTo>
                  <a:pt x="781" y="282"/>
                </a:moveTo>
                <a:cubicBezTo>
                  <a:pt x="782" y="285"/>
                  <a:pt x="783" y="285"/>
                  <a:pt x="784" y="284"/>
                </a:cubicBezTo>
                <a:cubicBezTo>
                  <a:pt x="782" y="282"/>
                  <a:pt x="782" y="282"/>
                  <a:pt x="781" y="282"/>
                </a:cubicBezTo>
                <a:close/>
                <a:moveTo>
                  <a:pt x="798" y="267"/>
                </a:moveTo>
                <a:cubicBezTo>
                  <a:pt x="798" y="268"/>
                  <a:pt x="801" y="272"/>
                  <a:pt x="801" y="272"/>
                </a:cubicBezTo>
                <a:cubicBezTo>
                  <a:pt x="801" y="269"/>
                  <a:pt x="799" y="267"/>
                  <a:pt x="798" y="267"/>
                </a:cubicBezTo>
                <a:close/>
                <a:moveTo>
                  <a:pt x="791" y="270"/>
                </a:moveTo>
                <a:cubicBezTo>
                  <a:pt x="791" y="272"/>
                  <a:pt x="793" y="275"/>
                  <a:pt x="793" y="276"/>
                </a:cubicBezTo>
                <a:cubicBezTo>
                  <a:pt x="793" y="274"/>
                  <a:pt x="791" y="271"/>
                  <a:pt x="791" y="270"/>
                </a:cubicBezTo>
                <a:close/>
                <a:moveTo>
                  <a:pt x="789" y="269"/>
                </a:moveTo>
                <a:cubicBezTo>
                  <a:pt x="788" y="269"/>
                  <a:pt x="791" y="272"/>
                  <a:pt x="790" y="273"/>
                </a:cubicBezTo>
                <a:cubicBezTo>
                  <a:pt x="789" y="270"/>
                  <a:pt x="788" y="270"/>
                  <a:pt x="787" y="270"/>
                </a:cubicBezTo>
                <a:cubicBezTo>
                  <a:pt x="789" y="273"/>
                  <a:pt x="790" y="274"/>
                  <a:pt x="791" y="276"/>
                </a:cubicBezTo>
                <a:cubicBezTo>
                  <a:pt x="792" y="276"/>
                  <a:pt x="792" y="274"/>
                  <a:pt x="793" y="276"/>
                </a:cubicBezTo>
                <a:cubicBezTo>
                  <a:pt x="792" y="273"/>
                  <a:pt x="791" y="272"/>
                  <a:pt x="789" y="269"/>
                </a:cubicBezTo>
                <a:close/>
                <a:moveTo>
                  <a:pt x="801" y="266"/>
                </a:moveTo>
                <a:cubicBezTo>
                  <a:pt x="800" y="266"/>
                  <a:pt x="800" y="268"/>
                  <a:pt x="801" y="271"/>
                </a:cubicBezTo>
                <a:cubicBezTo>
                  <a:pt x="802" y="271"/>
                  <a:pt x="801" y="267"/>
                  <a:pt x="801" y="266"/>
                </a:cubicBezTo>
                <a:close/>
                <a:moveTo>
                  <a:pt x="799" y="270"/>
                </a:moveTo>
                <a:cubicBezTo>
                  <a:pt x="799" y="270"/>
                  <a:pt x="798" y="270"/>
                  <a:pt x="798" y="269"/>
                </a:cubicBezTo>
                <a:cubicBezTo>
                  <a:pt x="797" y="269"/>
                  <a:pt x="797" y="270"/>
                  <a:pt x="798" y="272"/>
                </a:cubicBezTo>
                <a:cubicBezTo>
                  <a:pt x="798" y="271"/>
                  <a:pt x="800" y="273"/>
                  <a:pt x="799" y="270"/>
                </a:cubicBezTo>
                <a:close/>
                <a:moveTo>
                  <a:pt x="770" y="269"/>
                </a:moveTo>
                <a:cubicBezTo>
                  <a:pt x="771" y="271"/>
                  <a:pt x="772" y="272"/>
                  <a:pt x="773" y="272"/>
                </a:cubicBezTo>
                <a:cubicBezTo>
                  <a:pt x="772" y="270"/>
                  <a:pt x="771" y="269"/>
                  <a:pt x="770" y="269"/>
                </a:cubicBezTo>
                <a:close/>
                <a:moveTo>
                  <a:pt x="807" y="248"/>
                </a:moveTo>
                <a:cubicBezTo>
                  <a:pt x="808" y="250"/>
                  <a:pt x="810" y="253"/>
                  <a:pt x="810" y="252"/>
                </a:cubicBezTo>
                <a:cubicBezTo>
                  <a:pt x="809" y="249"/>
                  <a:pt x="808" y="247"/>
                  <a:pt x="807" y="248"/>
                </a:cubicBezTo>
                <a:close/>
                <a:moveTo>
                  <a:pt x="802" y="246"/>
                </a:moveTo>
                <a:cubicBezTo>
                  <a:pt x="803" y="247"/>
                  <a:pt x="803" y="248"/>
                  <a:pt x="804" y="251"/>
                </a:cubicBezTo>
                <a:cubicBezTo>
                  <a:pt x="805" y="251"/>
                  <a:pt x="803" y="245"/>
                  <a:pt x="802" y="246"/>
                </a:cubicBezTo>
                <a:close/>
                <a:moveTo>
                  <a:pt x="805" y="245"/>
                </a:moveTo>
                <a:cubicBezTo>
                  <a:pt x="803" y="240"/>
                  <a:pt x="804" y="239"/>
                  <a:pt x="802" y="235"/>
                </a:cubicBezTo>
                <a:cubicBezTo>
                  <a:pt x="800" y="234"/>
                  <a:pt x="796" y="236"/>
                  <a:pt x="801" y="245"/>
                </a:cubicBezTo>
                <a:cubicBezTo>
                  <a:pt x="801" y="242"/>
                  <a:pt x="806" y="248"/>
                  <a:pt x="805" y="245"/>
                </a:cubicBezTo>
                <a:close/>
                <a:moveTo>
                  <a:pt x="759" y="246"/>
                </a:moveTo>
                <a:cubicBezTo>
                  <a:pt x="759" y="247"/>
                  <a:pt x="758" y="246"/>
                  <a:pt x="758" y="246"/>
                </a:cubicBezTo>
                <a:cubicBezTo>
                  <a:pt x="759" y="248"/>
                  <a:pt x="760" y="248"/>
                  <a:pt x="759" y="248"/>
                </a:cubicBezTo>
                <a:cubicBezTo>
                  <a:pt x="760" y="250"/>
                  <a:pt x="760" y="250"/>
                  <a:pt x="761" y="250"/>
                </a:cubicBezTo>
                <a:cubicBezTo>
                  <a:pt x="759" y="248"/>
                  <a:pt x="760" y="248"/>
                  <a:pt x="759" y="246"/>
                </a:cubicBezTo>
                <a:close/>
                <a:moveTo>
                  <a:pt x="766" y="178"/>
                </a:moveTo>
                <a:cubicBezTo>
                  <a:pt x="766" y="178"/>
                  <a:pt x="766" y="178"/>
                  <a:pt x="767" y="180"/>
                </a:cubicBezTo>
                <a:cubicBezTo>
                  <a:pt x="767" y="180"/>
                  <a:pt x="768" y="181"/>
                  <a:pt x="768" y="181"/>
                </a:cubicBezTo>
                <a:cubicBezTo>
                  <a:pt x="767" y="179"/>
                  <a:pt x="768" y="180"/>
                  <a:pt x="766" y="178"/>
                </a:cubicBezTo>
                <a:close/>
                <a:moveTo>
                  <a:pt x="756" y="167"/>
                </a:moveTo>
                <a:cubicBezTo>
                  <a:pt x="757" y="168"/>
                  <a:pt x="758" y="169"/>
                  <a:pt x="757" y="169"/>
                </a:cubicBezTo>
                <a:cubicBezTo>
                  <a:pt x="762" y="175"/>
                  <a:pt x="758" y="167"/>
                  <a:pt x="756" y="167"/>
                </a:cubicBezTo>
                <a:close/>
                <a:moveTo>
                  <a:pt x="713" y="128"/>
                </a:moveTo>
                <a:cubicBezTo>
                  <a:pt x="713" y="127"/>
                  <a:pt x="714" y="127"/>
                  <a:pt x="715" y="128"/>
                </a:cubicBezTo>
                <a:cubicBezTo>
                  <a:pt x="712" y="125"/>
                  <a:pt x="710" y="125"/>
                  <a:pt x="713" y="128"/>
                </a:cubicBezTo>
                <a:close/>
                <a:moveTo>
                  <a:pt x="640" y="70"/>
                </a:moveTo>
                <a:cubicBezTo>
                  <a:pt x="634" y="64"/>
                  <a:pt x="636" y="68"/>
                  <a:pt x="640" y="70"/>
                </a:cubicBezTo>
                <a:close/>
                <a:moveTo>
                  <a:pt x="545" y="23"/>
                </a:moveTo>
                <a:cubicBezTo>
                  <a:pt x="544" y="24"/>
                  <a:pt x="548" y="25"/>
                  <a:pt x="549" y="24"/>
                </a:cubicBezTo>
                <a:cubicBezTo>
                  <a:pt x="546" y="24"/>
                  <a:pt x="547" y="24"/>
                  <a:pt x="545" y="23"/>
                </a:cubicBezTo>
                <a:close/>
                <a:moveTo>
                  <a:pt x="539" y="20"/>
                </a:moveTo>
                <a:cubicBezTo>
                  <a:pt x="539" y="20"/>
                  <a:pt x="538" y="20"/>
                  <a:pt x="538" y="20"/>
                </a:cubicBezTo>
                <a:cubicBezTo>
                  <a:pt x="540" y="21"/>
                  <a:pt x="543" y="22"/>
                  <a:pt x="543" y="21"/>
                </a:cubicBezTo>
                <a:cubicBezTo>
                  <a:pt x="540" y="20"/>
                  <a:pt x="540" y="21"/>
                  <a:pt x="539" y="20"/>
                </a:cubicBezTo>
                <a:close/>
                <a:moveTo>
                  <a:pt x="530" y="17"/>
                </a:moveTo>
                <a:cubicBezTo>
                  <a:pt x="529" y="18"/>
                  <a:pt x="534" y="19"/>
                  <a:pt x="534" y="18"/>
                </a:cubicBezTo>
                <a:lnTo>
                  <a:pt x="530" y="17"/>
                </a:lnTo>
                <a:close/>
                <a:moveTo>
                  <a:pt x="524" y="16"/>
                </a:moveTo>
                <a:cubicBezTo>
                  <a:pt x="524" y="16"/>
                  <a:pt x="522" y="16"/>
                  <a:pt x="522" y="17"/>
                </a:cubicBezTo>
                <a:cubicBezTo>
                  <a:pt x="524" y="17"/>
                  <a:pt x="527" y="18"/>
                  <a:pt x="529" y="18"/>
                </a:cubicBezTo>
                <a:cubicBezTo>
                  <a:pt x="528" y="17"/>
                  <a:pt x="526" y="17"/>
                  <a:pt x="524" y="16"/>
                </a:cubicBezTo>
                <a:close/>
                <a:moveTo>
                  <a:pt x="498" y="10"/>
                </a:moveTo>
                <a:cubicBezTo>
                  <a:pt x="501" y="10"/>
                  <a:pt x="502" y="10"/>
                  <a:pt x="503" y="10"/>
                </a:cubicBezTo>
                <a:cubicBezTo>
                  <a:pt x="502" y="10"/>
                  <a:pt x="498" y="9"/>
                  <a:pt x="498" y="10"/>
                </a:cubicBezTo>
                <a:close/>
                <a:moveTo>
                  <a:pt x="467" y="7"/>
                </a:moveTo>
                <a:cubicBezTo>
                  <a:pt x="468" y="7"/>
                  <a:pt x="473" y="8"/>
                  <a:pt x="473" y="7"/>
                </a:cubicBezTo>
                <a:cubicBezTo>
                  <a:pt x="470" y="7"/>
                  <a:pt x="467" y="6"/>
                  <a:pt x="467" y="7"/>
                </a:cubicBezTo>
                <a:close/>
                <a:moveTo>
                  <a:pt x="443" y="52"/>
                </a:moveTo>
                <a:cubicBezTo>
                  <a:pt x="443" y="52"/>
                  <a:pt x="443" y="52"/>
                  <a:pt x="443" y="53"/>
                </a:cubicBezTo>
                <a:cubicBezTo>
                  <a:pt x="445" y="53"/>
                  <a:pt x="444" y="54"/>
                  <a:pt x="447" y="54"/>
                </a:cubicBezTo>
                <a:cubicBezTo>
                  <a:pt x="446" y="53"/>
                  <a:pt x="446" y="53"/>
                  <a:pt x="448" y="53"/>
                </a:cubicBezTo>
                <a:cubicBezTo>
                  <a:pt x="447" y="52"/>
                  <a:pt x="446" y="52"/>
                  <a:pt x="443" y="52"/>
                </a:cubicBezTo>
                <a:close/>
                <a:moveTo>
                  <a:pt x="435" y="51"/>
                </a:moveTo>
                <a:cubicBezTo>
                  <a:pt x="435" y="52"/>
                  <a:pt x="430" y="51"/>
                  <a:pt x="431" y="51"/>
                </a:cubicBezTo>
                <a:cubicBezTo>
                  <a:pt x="432" y="51"/>
                  <a:pt x="436" y="52"/>
                  <a:pt x="437" y="52"/>
                </a:cubicBezTo>
                <a:cubicBezTo>
                  <a:pt x="435" y="52"/>
                  <a:pt x="437" y="51"/>
                  <a:pt x="435" y="51"/>
                </a:cubicBezTo>
                <a:close/>
                <a:moveTo>
                  <a:pt x="402" y="50"/>
                </a:moveTo>
                <a:cubicBezTo>
                  <a:pt x="404" y="50"/>
                  <a:pt x="406" y="50"/>
                  <a:pt x="406" y="49"/>
                </a:cubicBezTo>
                <a:cubicBezTo>
                  <a:pt x="404" y="49"/>
                  <a:pt x="402" y="49"/>
                  <a:pt x="402" y="50"/>
                </a:cubicBezTo>
                <a:close/>
                <a:moveTo>
                  <a:pt x="391" y="1"/>
                </a:moveTo>
                <a:cubicBezTo>
                  <a:pt x="391" y="2"/>
                  <a:pt x="395" y="2"/>
                  <a:pt x="397" y="2"/>
                </a:cubicBezTo>
                <a:cubicBezTo>
                  <a:pt x="397" y="2"/>
                  <a:pt x="395" y="2"/>
                  <a:pt x="395" y="3"/>
                </a:cubicBezTo>
                <a:cubicBezTo>
                  <a:pt x="396" y="3"/>
                  <a:pt x="397" y="3"/>
                  <a:pt x="398" y="3"/>
                </a:cubicBezTo>
                <a:cubicBezTo>
                  <a:pt x="397" y="2"/>
                  <a:pt x="401" y="4"/>
                  <a:pt x="402" y="3"/>
                </a:cubicBezTo>
                <a:cubicBezTo>
                  <a:pt x="400" y="2"/>
                  <a:pt x="396" y="3"/>
                  <a:pt x="399" y="2"/>
                </a:cubicBezTo>
                <a:cubicBezTo>
                  <a:pt x="393" y="2"/>
                  <a:pt x="395" y="1"/>
                  <a:pt x="391" y="1"/>
                </a:cubicBezTo>
                <a:close/>
                <a:moveTo>
                  <a:pt x="394" y="3"/>
                </a:moveTo>
                <a:cubicBezTo>
                  <a:pt x="391" y="3"/>
                  <a:pt x="389" y="3"/>
                  <a:pt x="388" y="3"/>
                </a:cubicBezTo>
                <a:cubicBezTo>
                  <a:pt x="391" y="3"/>
                  <a:pt x="394" y="4"/>
                  <a:pt x="395" y="3"/>
                </a:cubicBezTo>
                <a:cubicBezTo>
                  <a:pt x="394" y="3"/>
                  <a:pt x="394" y="3"/>
                  <a:pt x="394" y="3"/>
                </a:cubicBezTo>
                <a:close/>
                <a:moveTo>
                  <a:pt x="384" y="2"/>
                </a:moveTo>
                <a:cubicBezTo>
                  <a:pt x="386" y="2"/>
                  <a:pt x="388" y="2"/>
                  <a:pt x="389" y="2"/>
                </a:cubicBezTo>
                <a:cubicBezTo>
                  <a:pt x="387" y="2"/>
                  <a:pt x="384" y="2"/>
                  <a:pt x="384" y="2"/>
                </a:cubicBezTo>
                <a:close/>
                <a:moveTo>
                  <a:pt x="371" y="5"/>
                </a:moveTo>
                <a:cubicBezTo>
                  <a:pt x="370" y="6"/>
                  <a:pt x="367" y="6"/>
                  <a:pt x="365" y="6"/>
                </a:cubicBezTo>
                <a:cubicBezTo>
                  <a:pt x="367" y="7"/>
                  <a:pt x="377" y="6"/>
                  <a:pt x="377" y="5"/>
                </a:cubicBezTo>
                <a:cubicBezTo>
                  <a:pt x="374" y="5"/>
                  <a:pt x="374" y="5"/>
                  <a:pt x="371" y="5"/>
                </a:cubicBezTo>
                <a:close/>
                <a:moveTo>
                  <a:pt x="364" y="51"/>
                </a:moveTo>
                <a:cubicBezTo>
                  <a:pt x="364" y="52"/>
                  <a:pt x="367" y="51"/>
                  <a:pt x="370" y="51"/>
                </a:cubicBezTo>
                <a:cubicBezTo>
                  <a:pt x="370" y="51"/>
                  <a:pt x="366" y="51"/>
                  <a:pt x="364" y="51"/>
                </a:cubicBezTo>
                <a:close/>
                <a:moveTo>
                  <a:pt x="363" y="50"/>
                </a:moveTo>
                <a:cubicBezTo>
                  <a:pt x="365" y="49"/>
                  <a:pt x="366" y="49"/>
                  <a:pt x="367" y="49"/>
                </a:cubicBezTo>
                <a:cubicBezTo>
                  <a:pt x="365" y="48"/>
                  <a:pt x="363" y="49"/>
                  <a:pt x="363" y="50"/>
                </a:cubicBezTo>
                <a:close/>
                <a:moveTo>
                  <a:pt x="326" y="13"/>
                </a:moveTo>
                <a:cubicBezTo>
                  <a:pt x="327" y="12"/>
                  <a:pt x="332" y="11"/>
                  <a:pt x="333" y="11"/>
                </a:cubicBezTo>
                <a:cubicBezTo>
                  <a:pt x="329" y="11"/>
                  <a:pt x="328" y="12"/>
                  <a:pt x="326" y="13"/>
                </a:cubicBezTo>
                <a:close/>
                <a:moveTo>
                  <a:pt x="321" y="10"/>
                </a:moveTo>
                <a:cubicBezTo>
                  <a:pt x="322" y="11"/>
                  <a:pt x="325" y="10"/>
                  <a:pt x="329" y="9"/>
                </a:cubicBezTo>
                <a:cubicBezTo>
                  <a:pt x="329" y="9"/>
                  <a:pt x="329" y="9"/>
                  <a:pt x="328" y="9"/>
                </a:cubicBezTo>
                <a:cubicBezTo>
                  <a:pt x="326" y="10"/>
                  <a:pt x="323" y="10"/>
                  <a:pt x="321" y="10"/>
                </a:cubicBezTo>
                <a:close/>
                <a:moveTo>
                  <a:pt x="322" y="58"/>
                </a:moveTo>
                <a:cubicBezTo>
                  <a:pt x="323" y="58"/>
                  <a:pt x="326" y="58"/>
                  <a:pt x="328" y="58"/>
                </a:cubicBezTo>
                <a:cubicBezTo>
                  <a:pt x="327" y="57"/>
                  <a:pt x="325" y="57"/>
                  <a:pt x="322" y="58"/>
                </a:cubicBezTo>
                <a:close/>
                <a:moveTo>
                  <a:pt x="313" y="59"/>
                </a:moveTo>
                <a:cubicBezTo>
                  <a:pt x="314" y="60"/>
                  <a:pt x="309" y="60"/>
                  <a:pt x="309" y="61"/>
                </a:cubicBezTo>
                <a:cubicBezTo>
                  <a:pt x="311" y="61"/>
                  <a:pt x="312" y="61"/>
                  <a:pt x="316" y="60"/>
                </a:cubicBezTo>
                <a:cubicBezTo>
                  <a:pt x="315" y="60"/>
                  <a:pt x="316" y="59"/>
                  <a:pt x="313" y="59"/>
                </a:cubicBezTo>
                <a:close/>
                <a:moveTo>
                  <a:pt x="286" y="24"/>
                </a:moveTo>
                <a:cubicBezTo>
                  <a:pt x="286" y="24"/>
                  <a:pt x="280" y="25"/>
                  <a:pt x="280" y="26"/>
                </a:cubicBezTo>
                <a:cubicBezTo>
                  <a:pt x="281" y="26"/>
                  <a:pt x="280" y="26"/>
                  <a:pt x="281" y="26"/>
                </a:cubicBezTo>
                <a:cubicBezTo>
                  <a:pt x="282" y="26"/>
                  <a:pt x="284" y="25"/>
                  <a:pt x="285" y="24"/>
                </a:cubicBezTo>
                <a:cubicBezTo>
                  <a:pt x="285" y="25"/>
                  <a:pt x="286" y="25"/>
                  <a:pt x="287" y="25"/>
                </a:cubicBezTo>
                <a:cubicBezTo>
                  <a:pt x="290" y="24"/>
                  <a:pt x="290" y="24"/>
                  <a:pt x="294" y="23"/>
                </a:cubicBezTo>
                <a:cubicBezTo>
                  <a:pt x="293" y="22"/>
                  <a:pt x="293" y="22"/>
                  <a:pt x="293" y="22"/>
                </a:cubicBezTo>
                <a:cubicBezTo>
                  <a:pt x="290" y="23"/>
                  <a:pt x="288" y="23"/>
                  <a:pt x="286" y="24"/>
                </a:cubicBezTo>
                <a:close/>
                <a:moveTo>
                  <a:pt x="287" y="68"/>
                </a:moveTo>
                <a:cubicBezTo>
                  <a:pt x="289" y="67"/>
                  <a:pt x="289" y="67"/>
                  <a:pt x="289" y="66"/>
                </a:cubicBezTo>
                <a:cubicBezTo>
                  <a:pt x="287" y="67"/>
                  <a:pt x="287" y="67"/>
                  <a:pt x="287" y="68"/>
                </a:cubicBezTo>
                <a:close/>
                <a:moveTo>
                  <a:pt x="237" y="80"/>
                </a:moveTo>
                <a:cubicBezTo>
                  <a:pt x="236" y="81"/>
                  <a:pt x="235" y="83"/>
                  <a:pt x="230" y="86"/>
                </a:cubicBezTo>
                <a:cubicBezTo>
                  <a:pt x="227" y="86"/>
                  <a:pt x="224" y="88"/>
                  <a:pt x="221" y="89"/>
                </a:cubicBezTo>
                <a:cubicBezTo>
                  <a:pt x="221" y="89"/>
                  <a:pt x="221" y="90"/>
                  <a:pt x="220" y="91"/>
                </a:cubicBezTo>
                <a:cubicBezTo>
                  <a:pt x="219" y="91"/>
                  <a:pt x="215" y="92"/>
                  <a:pt x="215" y="93"/>
                </a:cubicBezTo>
                <a:cubicBezTo>
                  <a:pt x="217" y="93"/>
                  <a:pt x="218" y="93"/>
                  <a:pt x="220" y="92"/>
                </a:cubicBezTo>
                <a:cubicBezTo>
                  <a:pt x="222" y="91"/>
                  <a:pt x="219" y="91"/>
                  <a:pt x="221" y="90"/>
                </a:cubicBezTo>
                <a:cubicBezTo>
                  <a:pt x="227" y="88"/>
                  <a:pt x="233" y="84"/>
                  <a:pt x="238" y="81"/>
                </a:cubicBezTo>
                <a:cubicBezTo>
                  <a:pt x="237" y="81"/>
                  <a:pt x="237" y="81"/>
                  <a:pt x="236" y="81"/>
                </a:cubicBezTo>
                <a:cubicBezTo>
                  <a:pt x="239" y="80"/>
                  <a:pt x="241" y="79"/>
                  <a:pt x="242" y="78"/>
                </a:cubicBezTo>
                <a:cubicBezTo>
                  <a:pt x="239" y="79"/>
                  <a:pt x="238" y="79"/>
                  <a:pt x="237" y="80"/>
                </a:cubicBezTo>
                <a:close/>
                <a:moveTo>
                  <a:pt x="228" y="79"/>
                </a:moveTo>
                <a:cubicBezTo>
                  <a:pt x="228" y="80"/>
                  <a:pt x="230" y="79"/>
                  <a:pt x="228" y="80"/>
                </a:cubicBezTo>
                <a:cubicBezTo>
                  <a:pt x="228" y="80"/>
                  <a:pt x="224" y="82"/>
                  <a:pt x="224" y="81"/>
                </a:cubicBezTo>
                <a:cubicBezTo>
                  <a:pt x="219" y="84"/>
                  <a:pt x="214" y="86"/>
                  <a:pt x="212" y="89"/>
                </a:cubicBezTo>
                <a:cubicBezTo>
                  <a:pt x="217" y="86"/>
                  <a:pt x="220" y="83"/>
                  <a:pt x="224" y="82"/>
                </a:cubicBezTo>
                <a:cubicBezTo>
                  <a:pt x="224" y="82"/>
                  <a:pt x="222" y="83"/>
                  <a:pt x="223" y="83"/>
                </a:cubicBezTo>
                <a:cubicBezTo>
                  <a:pt x="226" y="82"/>
                  <a:pt x="228" y="80"/>
                  <a:pt x="232" y="79"/>
                </a:cubicBezTo>
                <a:cubicBezTo>
                  <a:pt x="231" y="78"/>
                  <a:pt x="231" y="78"/>
                  <a:pt x="228" y="79"/>
                </a:cubicBezTo>
                <a:close/>
                <a:moveTo>
                  <a:pt x="209" y="55"/>
                </a:moveTo>
                <a:cubicBezTo>
                  <a:pt x="212" y="54"/>
                  <a:pt x="215" y="52"/>
                  <a:pt x="216" y="50"/>
                </a:cubicBezTo>
                <a:cubicBezTo>
                  <a:pt x="212" y="52"/>
                  <a:pt x="211" y="53"/>
                  <a:pt x="209" y="55"/>
                </a:cubicBezTo>
                <a:close/>
                <a:moveTo>
                  <a:pt x="220" y="66"/>
                </a:moveTo>
                <a:cubicBezTo>
                  <a:pt x="223" y="64"/>
                  <a:pt x="220" y="67"/>
                  <a:pt x="223" y="65"/>
                </a:cubicBezTo>
                <a:cubicBezTo>
                  <a:pt x="224" y="64"/>
                  <a:pt x="223" y="65"/>
                  <a:pt x="223" y="64"/>
                </a:cubicBezTo>
                <a:cubicBezTo>
                  <a:pt x="222" y="65"/>
                  <a:pt x="220" y="65"/>
                  <a:pt x="220" y="66"/>
                </a:cubicBezTo>
                <a:close/>
                <a:moveTo>
                  <a:pt x="217" y="67"/>
                </a:moveTo>
                <a:cubicBezTo>
                  <a:pt x="214" y="69"/>
                  <a:pt x="216" y="70"/>
                  <a:pt x="219" y="67"/>
                </a:cubicBezTo>
                <a:cubicBezTo>
                  <a:pt x="214" y="69"/>
                  <a:pt x="222" y="65"/>
                  <a:pt x="217" y="67"/>
                </a:cubicBezTo>
                <a:close/>
                <a:moveTo>
                  <a:pt x="226" y="94"/>
                </a:moveTo>
                <a:cubicBezTo>
                  <a:pt x="225" y="94"/>
                  <a:pt x="224" y="95"/>
                  <a:pt x="224" y="96"/>
                </a:cubicBezTo>
                <a:cubicBezTo>
                  <a:pt x="226" y="94"/>
                  <a:pt x="226" y="95"/>
                  <a:pt x="228" y="94"/>
                </a:cubicBezTo>
                <a:cubicBezTo>
                  <a:pt x="228" y="93"/>
                  <a:pt x="227" y="94"/>
                  <a:pt x="226" y="94"/>
                </a:cubicBezTo>
                <a:close/>
                <a:moveTo>
                  <a:pt x="216" y="80"/>
                </a:moveTo>
                <a:cubicBezTo>
                  <a:pt x="215" y="80"/>
                  <a:pt x="213" y="82"/>
                  <a:pt x="211" y="82"/>
                </a:cubicBezTo>
                <a:cubicBezTo>
                  <a:pt x="211" y="83"/>
                  <a:pt x="214" y="82"/>
                  <a:pt x="216" y="80"/>
                </a:cubicBezTo>
                <a:close/>
                <a:moveTo>
                  <a:pt x="206" y="79"/>
                </a:moveTo>
                <a:cubicBezTo>
                  <a:pt x="206" y="79"/>
                  <a:pt x="208" y="78"/>
                  <a:pt x="207" y="79"/>
                </a:cubicBezTo>
                <a:cubicBezTo>
                  <a:pt x="209" y="77"/>
                  <a:pt x="210" y="78"/>
                  <a:pt x="212" y="75"/>
                </a:cubicBezTo>
                <a:cubicBezTo>
                  <a:pt x="210" y="76"/>
                  <a:pt x="208" y="77"/>
                  <a:pt x="206" y="79"/>
                </a:cubicBezTo>
                <a:close/>
                <a:moveTo>
                  <a:pt x="192" y="65"/>
                </a:moveTo>
                <a:cubicBezTo>
                  <a:pt x="191" y="66"/>
                  <a:pt x="190" y="67"/>
                  <a:pt x="190" y="67"/>
                </a:cubicBezTo>
                <a:cubicBezTo>
                  <a:pt x="193" y="65"/>
                  <a:pt x="197" y="64"/>
                  <a:pt x="198" y="63"/>
                </a:cubicBezTo>
                <a:cubicBezTo>
                  <a:pt x="194" y="64"/>
                  <a:pt x="195" y="64"/>
                  <a:pt x="192" y="65"/>
                </a:cubicBezTo>
                <a:close/>
                <a:moveTo>
                  <a:pt x="208" y="90"/>
                </a:moveTo>
                <a:cubicBezTo>
                  <a:pt x="207" y="91"/>
                  <a:pt x="206" y="91"/>
                  <a:pt x="206" y="92"/>
                </a:cubicBezTo>
                <a:cubicBezTo>
                  <a:pt x="207" y="91"/>
                  <a:pt x="206" y="93"/>
                  <a:pt x="209" y="91"/>
                </a:cubicBezTo>
                <a:cubicBezTo>
                  <a:pt x="210" y="90"/>
                  <a:pt x="208" y="91"/>
                  <a:pt x="208" y="90"/>
                </a:cubicBezTo>
                <a:close/>
                <a:moveTo>
                  <a:pt x="207" y="101"/>
                </a:moveTo>
                <a:cubicBezTo>
                  <a:pt x="208" y="101"/>
                  <a:pt x="212" y="98"/>
                  <a:pt x="214" y="97"/>
                </a:cubicBezTo>
                <a:cubicBezTo>
                  <a:pt x="211" y="99"/>
                  <a:pt x="207" y="101"/>
                  <a:pt x="207" y="101"/>
                </a:cubicBezTo>
                <a:close/>
                <a:moveTo>
                  <a:pt x="190" y="86"/>
                </a:moveTo>
                <a:cubicBezTo>
                  <a:pt x="191" y="85"/>
                  <a:pt x="196" y="82"/>
                  <a:pt x="196" y="82"/>
                </a:cubicBezTo>
                <a:cubicBezTo>
                  <a:pt x="194" y="83"/>
                  <a:pt x="192" y="85"/>
                  <a:pt x="190" y="86"/>
                </a:cubicBezTo>
                <a:close/>
                <a:moveTo>
                  <a:pt x="198" y="111"/>
                </a:moveTo>
                <a:cubicBezTo>
                  <a:pt x="199" y="112"/>
                  <a:pt x="204" y="109"/>
                  <a:pt x="205" y="107"/>
                </a:cubicBezTo>
                <a:cubicBezTo>
                  <a:pt x="203" y="109"/>
                  <a:pt x="201" y="110"/>
                  <a:pt x="198" y="111"/>
                </a:cubicBezTo>
                <a:close/>
                <a:moveTo>
                  <a:pt x="185" y="86"/>
                </a:moveTo>
                <a:cubicBezTo>
                  <a:pt x="185" y="86"/>
                  <a:pt x="189" y="84"/>
                  <a:pt x="188" y="84"/>
                </a:cubicBezTo>
                <a:cubicBezTo>
                  <a:pt x="184" y="85"/>
                  <a:pt x="184" y="87"/>
                  <a:pt x="183" y="89"/>
                </a:cubicBezTo>
                <a:cubicBezTo>
                  <a:pt x="184" y="88"/>
                  <a:pt x="184" y="88"/>
                  <a:pt x="184" y="88"/>
                </a:cubicBezTo>
                <a:cubicBezTo>
                  <a:pt x="187" y="87"/>
                  <a:pt x="190" y="84"/>
                  <a:pt x="188" y="84"/>
                </a:cubicBezTo>
                <a:cubicBezTo>
                  <a:pt x="188" y="84"/>
                  <a:pt x="186" y="86"/>
                  <a:pt x="185" y="86"/>
                </a:cubicBezTo>
                <a:close/>
                <a:moveTo>
                  <a:pt x="175" y="77"/>
                </a:moveTo>
                <a:cubicBezTo>
                  <a:pt x="177" y="75"/>
                  <a:pt x="182" y="73"/>
                  <a:pt x="180" y="73"/>
                </a:cubicBezTo>
                <a:cubicBezTo>
                  <a:pt x="179" y="75"/>
                  <a:pt x="174" y="76"/>
                  <a:pt x="175" y="77"/>
                </a:cubicBezTo>
                <a:close/>
                <a:moveTo>
                  <a:pt x="186" y="115"/>
                </a:moveTo>
                <a:cubicBezTo>
                  <a:pt x="187" y="115"/>
                  <a:pt x="191" y="112"/>
                  <a:pt x="191" y="111"/>
                </a:cubicBezTo>
                <a:cubicBezTo>
                  <a:pt x="190" y="112"/>
                  <a:pt x="187" y="113"/>
                  <a:pt x="186" y="115"/>
                </a:cubicBezTo>
                <a:close/>
                <a:moveTo>
                  <a:pt x="177" y="93"/>
                </a:moveTo>
                <a:cubicBezTo>
                  <a:pt x="170" y="97"/>
                  <a:pt x="177" y="95"/>
                  <a:pt x="177" y="93"/>
                </a:cubicBezTo>
                <a:close/>
                <a:moveTo>
                  <a:pt x="183" y="114"/>
                </a:moveTo>
                <a:cubicBezTo>
                  <a:pt x="185" y="113"/>
                  <a:pt x="188" y="111"/>
                  <a:pt x="188" y="110"/>
                </a:cubicBezTo>
                <a:cubicBezTo>
                  <a:pt x="185" y="112"/>
                  <a:pt x="184" y="113"/>
                  <a:pt x="183" y="114"/>
                </a:cubicBezTo>
                <a:close/>
                <a:moveTo>
                  <a:pt x="158" y="89"/>
                </a:moveTo>
                <a:cubicBezTo>
                  <a:pt x="160" y="88"/>
                  <a:pt x="165" y="84"/>
                  <a:pt x="163" y="85"/>
                </a:cubicBezTo>
                <a:cubicBezTo>
                  <a:pt x="163" y="85"/>
                  <a:pt x="157" y="89"/>
                  <a:pt x="158" y="89"/>
                </a:cubicBezTo>
                <a:close/>
                <a:moveTo>
                  <a:pt x="166" y="104"/>
                </a:moveTo>
                <a:cubicBezTo>
                  <a:pt x="168" y="103"/>
                  <a:pt x="170" y="102"/>
                  <a:pt x="171" y="101"/>
                </a:cubicBezTo>
                <a:cubicBezTo>
                  <a:pt x="169" y="103"/>
                  <a:pt x="166" y="103"/>
                  <a:pt x="166" y="104"/>
                </a:cubicBezTo>
                <a:close/>
                <a:moveTo>
                  <a:pt x="172" y="122"/>
                </a:moveTo>
                <a:cubicBezTo>
                  <a:pt x="172" y="122"/>
                  <a:pt x="176" y="120"/>
                  <a:pt x="176" y="120"/>
                </a:cubicBezTo>
                <a:cubicBezTo>
                  <a:pt x="175" y="120"/>
                  <a:pt x="175" y="120"/>
                  <a:pt x="172" y="122"/>
                </a:cubicBezTo>
                <a:close/>
                <a:moveTo>
                  <a:pt x="142" y="97"/>
                </a:moveTo>
                <a:cubicBezTo>
                  <a:pt x="145" y="95"/>
                  <a:pt x="147" y="93"/>
                  <a:pt x="148" y="92"/>
                </a:cubicBezTo>
                <a:cubicBezTo>
                  <a:pt x="146" y="93"/>
                  <a:pt x="142" y="96"/>
                  <a:pt x="142" y="97"/>
                </a:cubicBezTo>
                <a:close/>
                <a:moveTo>
                  <a:pt x="155" y="112"/>
                </a:moveTo>
                <a:cubicBezTo>
                  <a:pt x="155" y="112"/>
                  <a:pt x="156" y="111"/>
                  <a:pt x="156" y="111"/>
                </a:cubicBezTo>
                <a:cubicBezTo>
                  <a:pt x="155" y="112"/>
                  <a:pt x="156" y="112"/>
                  <a:pt x="157" y="111"/>
                </a:cubicBezTo>
                <a:cubicBezTo>
                  <a:pt x="157" y="111"/>
                  <a:pt x="158" y="110"/>
                  <a:pt x="158" y="109"/>
                </a:cubicBezTo>
                <a:cubicBezTo>
                  <a:pt x="157" y="110"/>
                  <a:pt x="155" y="111"/>
                  <a:pt x="155" y="112"/>
                </a:cubicBezTo>
                <a:close/>
                <a:moveTo>
                  <a:pt x="164" y="129"/>
                </a:moveTo>
                <a:cubicBezTo>
                  <a:pt x="165" y="128"/>
                  <a:pt x="170" y="125"/>
                  <a:pt x="169" y="124"/>
                </a:cubicBezTo>
                <a:cubicBezTo>
                  <a:pt x="167" y="126"/>
                  <a:pt x="165" y="127"/>
                  <a:pt x="164" y="129"/>
                </a:cubicBezTo>
                <a:close/>
                <a:moveTo>
                  <a:pt x="153" y="112"/>
                </a:moveTo>
                <a:cubicBezTo>
                  <a:pt x="155" y="111"/>
                  <a:pt x="158" y="109"/>
                  <a:pt x="157" y="109"/>
                </a:cubicBezTo>
                <a:cubicBezTo>
                  <a:pt x="154" y="110"/>
                  <a:pt x="154" y="111"/>
                  <a:pt x="153" y="112"/>
                </a:cubicBezTo>
                <a:close/>
                <a:moveTo>
                  <a:pt x="164" y="125"/>
                </a:moveTo>
                <a:cubicBezTo>
                  <a:pt x="165" y="124"/>
                  <a:pt x="167" y="122"/>
                  <a:pt x="167" y="122"/>
                </a:cubicBezTo>
                <a:cubicBezTo>
                  <a:pt x="166" y="122"/>
                  <a:pt x="162" y="125"/>
                  <a:pt x="164" y="125"/>
                </a:cubicBezTo>
                <a:close/>
                <a:moveTo>
                  <a:pt x="162" y="131"/>
                </a:moveTo>
                <a:cubicBezTo>
                  <a:pt x="162" y="131"/>
                  <a:pt x="161" y="132"/>
                  <a:pt x="161" y="133"/>
                </a:cubicBezTo>
                <a:cubicBezTo>
                  <a:pt x="164" y="130"/>
                  <a:pt x="164" y="130"/>
                  <a:pt x="164" y="130"/>
                </a:cubicBezTo>
                <a:cubicBezTo>
                  <a:pt x="162" y="131"/>
                  <a:pt x="170" y="126"/>
                  <a:pt x="167" y="127"/>
                </a:cubicBezTo>
                <a:cubicBezTo>
                  <a:pt x="165" y="129"/>
                  <a:pt x="163" y="130"/>
                  <a:pt x="162" y="131"/>
                </a:cubicBezTo>
                <a:close/>
                <a:moveTo>
                  <a:pt x="153" y="115"/>
                </a:moveTo>
                <a:cubicBezTo>
                  <a:pt x="153" y="115"/>
                  <a:pt x="154" y="114"/>
                  <a:pt x="153" y="114"/>
                </a:cubicBezTo>
                <a:cubicBezTo>
                  <a:pt x="149" y="118"/>
                  <a:pt x="155" y="114"/>
                  <a:pt x="153" y="116"/>
                </a:cubicBezTo>
                <a:cubicBezTo>
                  <a:pt x="155" y="115"/>
                  <a:pt x="155" y="115"/>
                  <a:pt x="155" y="115"/>
                </a:cubicBezTo>
                <a:cubicBezTo>
                  <a:pt x="155" y="115"/>
                  <a:pt x="155" y="114"/>
                  <a:pt x="155" y="114"/>
                </a:cubicBezTo>
                <a:cubicBezTo>
                  <a:pt x="154" y="115"/>
                  <a:pt x="153" y="115"/>
                  <a:pt x="153" y="115"/>
                </a:cubicBezTo>
                <a:close/>
                <a:moveTo>
                  <a:pt x="132" y="105"/>
                </a:moveTo>
                <a:cubicBezTo>
                  <a:pt x="135" y="103"/>
                  <a:pt x="140" y="99"/>
                  <a:pt x="140" y="98"/>
                </a:cubicBezTo>
                <a:cubicBezTo>
                  <a:pt x="136" y="101"/>
                  <a:pt x="133" y="104"/>
                  <a:pt x="132" y="105"/>
                </a:cubicBezTo>
                <a:close/>
                <a:moveTo>
                  <a:pt x="158" y="134"/>
                </a:moveTo>
                <a:cubicBezTo>
                  <a:pt x="159" y="132"/>
                  <a:pt x="163" y="130"/>
                  <a:pt x="163" y="130"/>
                </a:cubicBezTo>
                <a:cubicBezTo>
                  <a:pt x="161" y="131"/>
                  <a:pt x="157" y="133"/>
                  <a:pt x="158" y="134"/>
                </a:cubicBezTo>
                <a:close/>
                <a:moveTo>
                  <a:pt x="149" y="141"/>
                </a:moveTo>
                <a:cubicBezTo>
                  <a:pt x="151" y="141"/>
                  <a:pt x="153" y="139"/>
                  <a:pt x="153" y="138"/>
                </a:cubicBezTo>
                <a:cubicBezTo>
                  <a:pt x="154" y="138"/>
                  <a:pt x="157" y="136"/>
                  <a:pt x="158" y="135"/>
                </a:cubicBezTo>
                <a:cubicBezTo>
                  <a:pt x="155" y="136"/>
                  <a:pt x="151" y="139"/>
                  <a:pt x="149" y="141"/>
                </a:cubicBezTo>
                <a:close/>
                <a:moveTo>
                  <a:pt x="132" y="110"/>
                </a:moveTo>
                <a:cubicBezTo>
                  <a:pt x="132" y="108"/>
                  <a:pt x="128" y="112"/>
                  <a:pt x="127" y="113"/>
                </a:cubicBezTo>
                <a:cubicBezTo>
                  <a:pt x="126" y="114"/>
                  <a:pt x="128" y="114"/>
                  <a:pt x="129" y="112"/>
                </a:cubicBezTo>
                <a:cubicBezTo>
                  <a:pt x="129" y="111"/>
                  <a:pt x="131" y="110"/>
                  <a:pt x="131" y="110"/>
                </a:cubicBezTo>
                <a:cubicBezTo>
                  <a:pt x="131" y="110"/>
                  <a:pt x="131" y="110"/>
                  <a:pt x="132" y="110"/>
                </a:cubicBezTo>
                <a:close/>
                <a:moveTo>
                  <a:pt x="137" y="153"/>
                </a:moveTo>
                <a:cubicBezTo>
                  <a:pt x="139" y="150"/>
                  <a:pt x="143" y="148"/>
                  <a:pt x="143" y="147"/>
                </a:cubicBezTo>
                <a:cubicBezTo>
                  <a:pt x="140" y="149"/>
                  <a:pt x="138" y="151"/>
                  <a:pt x="137" y="153"/>
                </a:cubicBezTo>
                <a:close/>
                <a:moveTo>
                  <a:pt x="105" y="131"/>
                </a:moveTo>
                <a:cubicBezTo>
                  <a:pt x="110" y="128"/>
                  <a:pt x="114" y="123"/>
                  <a:pt x="118" y="120"/>
                </a:cubicBezTo>
                <a:cubicBezTo>
                  <a:pt x="117" y="119"/>
                  <a:pt x="117" y="119"/>
                  <a:pt x="117" y="119"/>
                </a:cubicBezTo>
                <a:cubicBezTo>
                  <a:pt x="113" y="123"/>
                  <a:pt x="107" y="128"/>
                  <a:pt x="105" y="131"/>
                </a:cubicBezTo>
                <a:close/>
                <a:moveTo>
                  <a:pt x="144" y="153"/>
                </a:moveTo>
                <a:cubicBezTo>
                  <a:pt x="144" y="154"/>
                  <a:pt x="143" y="155"/>
                  <a:pt x="143" y="155"/>
                </a:cubicBezTo>
                <a:cubicBezTo>
                  <a:pt x="146" y="153"/>
                  <a:pt x="146" y="153"/>
                  <a:pt x="146" y="153"/>
                </a:cubicBezTo>
                <a:cubicBezTo>
                  <a:pt x="145" y="153"/>
                  <a:pt x="146" y="152"/>
                  <a:pt x="144" y="153"/>
                </a:cubicBezTo>
                <a:close/>
                <a:moveTo>
                  <a:pt x="124" y="137"/>
                </a:moveTo>
                <a:cubicBezTo>
                  <a:pt x="125" y="137"/>
                  <a:pt x="126" y="136"/>
                  <a:pt x="126" y="136"/>
                </a:cubicBezTo>
                <a:cubicBezTo>
                  <a:pt x="125" y="136"/>
                  <a:pt x="123" y="138"/>
                  <a:pt x="122" y="139"/>
                </a:cubicBezTo>
                <a:cubicBezTo>
                  <a:pt x="121" y="140"/>
                  <a:pt x="121" y="140"/>
                  <a:pt x="122" y="140"/>
                </a:cubicBezTo>
                <a:cubicBezTo>
                  <a:pt x="124" y="138"/>
                  <a:pt x="123" y="138"/>
                  <a:pt x="124" y="137"/>
                </a:cubicBezTo>
                <a:close/>
                <a:moveTo>
                  <a:pt x="112" y="136"/>
                </a:moveTo>
                <a:cubicBezTo>
                  <a:pt x="109" y="139"/>
                  <a:pt x="114" y="135"/>
                  <a:pt x="111" y="138"/>
                </a:cubicBezTo>
                <a:cubicBezTo>
                  <a:pt x="113" y="136"/>
                  <a:pt x="113" y="136"/>
                  <a:pt x="115" y="135"/>
                </a:cubicBezTo>
                <a:cubicBezTo>
                  <a:pt x="115" y="135"/>
                  <a:pt x="116" y="134"/>
                  <a:pt x="115" y="134"/>
                </a:cubicBezTo>
                <a:cubicBezTo>
                  <a:pt x="113" y="136"/>
                  <a:pt x="114" y="134"/>
                  <a:pt x="112" y="136"/>
                </a:cubicBezTo>
                <a:close/>
                <a:moveTo>
                  <a:pt x="125" y="156"/>
                </a:moveTo>
                <a:cubicBezTo>
                  <a:pt x="126" y="156"/>
                  <a:pt x="128" y="154"/>
                  <a:pt x="129" y="152"/>
                </a:cubicBezTo>
                <a:cubicBezTo>
                  <a:pt x="128" y="153"/>
                  <a:pt x="126" y="154"/>
                  <a:pt x="125" y="156"/>
                </a:cubicBezTo>
                <a:close/>
                <a:moveTo>
                  <a:pt x="113" y="150"/>
                </a:moveTo>
                <a:cubicBezTo>
                  <a:pt x="117" y="147"/>
                  <a:pt x="116" y="148"/>
                  <a:pt x="120" y="145"/>
                </a:cubicBezTo>
                <a:cubicBezTo>
                  <a:pt x="118" y="145"/>
                  <a:pt x="121" y="143"/>
                  <a:pt x="120" y="143"/>
                </a:cubicBezTo>
                <a:cubicBezTo>
                  <a:pt x="119" y="145"/>
                  <a:pt x="113" y="149"/>
                  <a:pt x="113" y="150"/>
                </a:cubicBezTo>
                <a:close/>
                <a:moveTo>
                  <a:pt x="112" y="138"/>
                </a:moveTo>
                <a:cubicBezTo>
                  <a:pt x="110" y="140"/>
                  <a:pt x="110" y="138"/>
                  <a:pt x="108" y="140"/>
                </a:cubicBezTo>
                <a:cubicBezTo>
                  <a:pt x="107" y="142"/>
                  <a:pt x="109" y="140"/>
                  <a:pt x="110" y="141"/>
                </a:cubicBezTo>
                <a:cubicBezTo>
                  <a:pt x="111" y="140"/>
                  <a:pt x="114" y="137"/>
                  <a:pt x="112" y="138"/>
                </a:cubicBezTo>
                <a:close/>
                <a:moveTo>
                  <a:pt x="96" y="141"/>
                </a:moveTo>
                <a:cubicBezTo>
                  <a:pt x="99" y="138"/>
                  <a:pt x="99" y="138"/>
                  <a:pt x="99" y="138"/>
                </a:cubicBezTo>
                <a:cubicBezTo>
                  <a:pt x="98" y="137"/>
                  <a:pt x="98" y="137"/>
                  <a:pt x="98" y="137"/>
                </a:cubicBezTo>
                <a:cubicBezTo>
                  <a:pt x="96" y="139"/>
                  <a:pt x="97" y="139"/>
                  <a:pt x="96" y="141"/>
                </a:cubicBezTo>
                <a:close/>
                <a:moveTo>
                  <a:pt x="119" y="170"/>
                </a:moveTo>
                <a:cubicBezTo>
                  <a:pt x="119" y="171"/>
                  <a:pt x="120" y="168"/>
                  <a:pt x="120" y="169"/>
                </a:cubicBezTo>
                <a:cubicBezTo>
                  <a:pt x="121" y="168"/>
                  <a:pt x="125" y="165"/>
                  <a:pt x="123" y="166"/>
                </a:cubicBezTo>
                <a:cubicBezTo>
                  <a:pt x="121" y="168"/>
                  <a:pt x="121" y="168"/>
                  <a:pt x="119" y="170"/>
                </a:cubicBezTo>
                <a:close/>
                <a:moveTo>
                  <a:pt x="111" y="161"/>
                </a:moveTo>
                <a:cubicBezTo>
                  <a:pt x="113" y="159"/>
                  <a:pt x="114" y="159"/>
                  <a:pt x="115" y="158"/>
                </a:cubicBezTo>
                <a:cubicBezTo>
                  <a:pt x="114" y="158"/>
                  <a:pt x="115" y="157"/>
                  <a:pt x="114" y="157"/>
                </a:cubicBezTo>
                <a:cubicBezTo>
                  <a:pt x="113" y="159"/>
                  <a:pt x="111" y="160"/>
                  <a:pt x="111" y="161"/>
                </a:cubicBezTo>
                <a:close/>
                <a:moveTo>
                  <a:pt x="85" y="151"/>
                </a:moveTo>
                <a:cubicBezTo>
                  <a:pt x="83" y="153"/>
                  <a:pt x="82" y="154"/>
                  <a:pt x="81" y="155"/>
                </a:cubicBezTo>
                <a:cubicBezTo>
                  <a:pt x="81" y="156"/>
                  <a:pt x="81" y="156"/>
                  <a:pt x="81" y="156"/>
                </a:cubicBezTo>
                <a:cubicBezTo>
                  <a:pt x="81" y="156"/>
                  <a:pt x="81" y="156"/>
                  <a:pt x="81" y="156"/>
                </a:cubicBezTo>
                <a:cubicBezTo>
                  <a:pt x="82" y="156"/>
                  <a:pt x="82" y="156"/>
                  <a:pt x="82" y="156"/>
                </a:cubicBezTo>
                <a:cubicBezTo>
                  <a:pt x="83" y="155"/>
                  <a:pt x="83" y="155"/>
                  <a:pt x="83" y="155"/>
                </a:cubicBezTo>
                <a:cubicBezTo>
                  <a:pt x="84" y="154"/>
                  <a:pt x="85" y="152"/>
                  <a:pt x="86" y="151"/>
                </a:cubicBezTo>
                <a:cubicBezTo>
                  <a:pt x="89" y="149"/>
                  <a:pt x="91" y="146"/>
                  <a:pt x="93" y="143"/>
                </a:cubicBezTo>
                <a:cubicBezTo>
                  <a:pt x="90" y="146"/>
                  <a:pt x="87" y="149"/>
                  <a:pt x="85" y="151"/>
                </a:cubicBezTo>
                <a:close/>
                <a:moveTo>
                  <a:pt x="88" y="156"/>
                </a:moveTo>
                <a:cubicBezTo>
                  <a:pt x="90" y="154"/>
                  <a:pt x="91" y="154"/>
                  <a:pt x="93" y="152"/>
                </a:cubicBezTo>
                <a:cubicBezTo>
                  <a:pt x="93" y="151"/>
                  <a:pt x="93" y="150"/>
                  <a:pt x="94" y="149"/>
                </a:cubicBezTo>
                <a:cubicBezTo>
                  <a:pt x="91" y="152"/>
                  <a:pt x="87" y="156"/>
                  <a:pt x="88" y="156"/>
                </a:cubicBezTo>
                <a:close/>
                <a:moveTo>
                  <a:pt x="86" y="154"/>
                </a:moveTo>
                <a:cubicBezTo>
                  <a:pt x="88" y="153"/>
                  <a:pt x="87" y="154"/>
                  <a:pt x="89" y="152"/>
                </a:cubicBezTo>
                <a:cubicBezTo>
                  <a:pt x="89" y="152"/>
                  <a:pt x="89" y="152"/>
                  <a:pt x="90" y="151"/>
                </a:cubicBezTo>
                <a:cubicBezTo>
                  <a:pt x="89" y="151"/>
                  <a:pt x="89" y="151"/>
                  <a:pt x="90" y="151"/>
                </a:cubicBezTo>
                <a:cubicBezTo>
                  <a:pt x="90" y="150"/>
                  <a:pt x="90" y="150"/>
                  <a:pt x="90" y="150"/>
                </a:cubicBezTo>
                <a:cubicBezTo>
                  <a:pt x="89" y="152"/>
                  <a:pt x="86" y="154"/>
                  <a:pt x="86" y="154"/>
                </a:cubicBezTo>
                <a:close/>
                <a:moveTo>
                  <a:pt x="96" y="160"/>
                </a:moveTo>
                <a:cubicBezTo>
                  <a:pt x="96" y="161"/>
                  <a:pt x="94" y="163"/>
                  <a:pt x="94" y="164"/>
                </a:cubicBezTo>
                <a:cubicBezTo>
                  <a:pt x="96" y="162"/>
                  <a:pt x="96" y="161"/>
                  <a:pt x="98" y="160"/>
                </a:cubicBezTo>
                <a:cubicBezTo>
                  <a:pt x="97" y="159"/>
                  <a:pt x="97" y="160"/>
                  <a:pt x="96" y="160"/>
                </a:cubicBezTo>
                <a:close/>
                <a:moveTo>
                  <a:pt x="95" y="158"/>
                </a:moveTo>
                <a:cubicBezTo>
                  <a:pt x="95" y="158"/>
                  <a:pt x="95" y="158"/>
                  <a:pt x="95" y="158"/>
                </a:cubicBezTo>
                <a:cubicBezTo>
                  <a:pt x="93" y="159"/>
                  <a:pt x="94" y="159"/>
                  <a:pt x="92" y="160"/>
                </a:cubicBezTo>
                <a:cubicBezTo>
                  <a:pt x="93" y="161"/>
                  <a:pt x="93" y="161"/>
                  <a:pt x="93" y="161"/>
                </a:cubicBezTo>
                <a:cubicBezTo>
                  <a:pt x="94" y="159"/>
                  <a:pt x="94" y="160"/>
                  <a:pt x="95" y="158"/>
                </a:cubicBezTo>
                <a:close/>
                <a:moveTo>
                  <a:pt x="85" y="163"/>
                </a:moveTo>
                <a:cubicBezTo>
                  <a:pt x="86" y="162"/>
                  <a:pt x="86" y="162"/>
                  <a:pt x="86" y="162"/>
                </a:cubicBezTo>
                <a:cubicBezTo>
                  <a:pt x="86" y="162"/>
                  <a:pt x="85" y="162"/>
                  <a:pt x="85" y="163"/>
                </a:cubicBezTo>
                <a:close/>
                <a:moveTo>
                  <a:pt x="91" y="167"/>
                </a:moveTo>
                <a:cubicBezTo>
                  <a:pt x="91" y="167"/>
                  <a:pt x="91" y="167"/>
                  <a:pt x="91" y="168"/>
                </a:cubicBezTo>
                <a:cubicBezTo>
                  <a:pt x="92" y="168"/>
                  <a:pt x="92" y="168"/>
                  <a:pt x="92" y="167"/>
                </a:cubicBezTo>
                <a:cubicBezTo>
                  <a:pt x="92" y="167"/>
                  <a:pt x="92" y="167"/>
                  <a:pt x="92" y="167"/>
                </a:cubicBezTo>
                <a:cubicBezTo>
                  <a:pt x="92" y="167"/>
                  <a:pt x="91" y="166"/>
                  <a:pt x="91" y="167"/>
                </a:cubicBezTo>
                <a:close/>
                <a:moveTo>
                  <a:pt x="101" y="179"/>
                </a:moveTo>
                <a:cubicBezTo>
                  <a:pt x="101" y="179"/>
                  <a:pt x="101" y="179"/>
                  <a:pt x="102" y="180"/>
                </a:cubicBezTo>
                <a:cubicBezTo>
                  <a:pt x="102" y="179"/>
                  <a:pt x="102" y="178"/>
                  <a:pt x="103" y="178"/>
                </a:cubicBezTo>
                <a:cubicBezTo>
                  <a:pt x="103" y="178"/>
                  <a:pt x="103" y="178"/>
                  <a:pt x="103" y="177"/>
                </a:cubicBezTo>
                <a:cubicBezTo>
                  <a:pt x="102" y="178"/>
                  <a:pt x="102" y="178"/>
                  <a:pt x="101" y="179"/>
                </a:cubicBezTo>
                <a:close/>
                <a:moveTo>
                  <a:pt x="111" y="187"/>
                </a:moveTo>
                <a:cubicBezTo>
                  <a:pt x="111" y="188"/>
                  <a:pt x="112" y="187"/>
                  <a:pt x="112" y="187"/>
                </a:cubicBezTo>
                <a:cubicBezTo>
                  <a:pt x="111" y="187"/>
                  <a:pt x="112" y="187"/>
                  <a:pt x="112" y="186"/>
                </a:cubicBezTo>
                <a:cubicBezTo>
                  <a:pt x="111" y="186"/>
                  <a:pt x="112" y="187"/>
                  <a:pt x="111" y="187"/>
                </a:cubicBezTo>
                <a:close/>
                <a:moveTo>
                  <a:pt x="100" y="178"/>
                </a:moveTo>
                <a:cubicBezTo>
                  <a:pt x="100" y="179"/>
                  <a:pt x="101" y="179"/>
                  <a:pt x="101" y="178"/>
                </a:cubicBezTo>
                <a:cubicBezTo>
                  <a:pt x="101" y="178"/>
                  <a:pt x="101" y="178"/>
                  <a:pt x="101" y="178"/>
                </a:cubicBezTo>
                <a:cubicBezTo>
                  <a:pt x="101" y="178"/>
                  <a:pt x="101" y="178"/>
                  <a:pt x="101" y="178"/>
                </a:cubicBezTo>
                <a:cubicBezTo>
                  <a:pt x="101" y="178"/>
                  <a:pt x="100" y="178"/>
                  <a:pt x="100" y="178"/>
                </a:cubicBezTo>
                <a:close/>
                <a:moveTo>
                  <a:pt x="101" y="180"/>
                </a:moveTo>
                <a:cubicBezTo>
                  <a:pt x="101" y="179"/>
                  <a:pt x="101" y="181"/>
                  <a:pt x="102" y="180"/>
                </a:cubicBezTo>
                <a:cubicBezTo>
                  <a:pt x="102" y="180"/>
                  <a:pt x="101" y="179"/>
                  <a:pt x="101" y="179"/>
                </a:cubicBezTo>
                <a:cubicBezTo>
                  <a:pt x="101" y="179"/>
                  <a:pt x="100" y="180"/>
                  <a:pt x="101" y="180"/>
                </a:cubicBezTo>
                <a:close/>
                <a:moveTo>
                  <a:pt x="76" y="157"/>
                </a:moveTo>
                <a:cubicBezTo>
                  <a:pt x="76" y="157"/>
                  <a:pt x="77" y="156"/>
                  <a:pt x="76" y="156"/>
                </a:cubicBezTo>
                <a:cubicBezTo>
                  <a:pt x="76" y="156"/>
                  <a:pt x="76" y="157"/>
                  <a:pt x="76" y="157"/>
                </a:cubicBezTo>
                <a:close/>
                <a:moveTo>
                  <a:pt x="99" y="179"/>
                </a:moveTo>
                <a:cubicBezTo>
                  <a:pt x="99" y="178"/>
                  <a:pt x="100" y="180"/>
                  <a:pt x="100" y="179"/>
                </a:cubicBezTo>
                <a:cubicBezTo>
                  <a:pt x="99" y="179"/>
                  <a:pt x="100" y="179"/>
                  <a:pt x="100" y="178"/>
                </a:cubicBezTo>
                <a:cubicBezTo>
                  <a:pt x="100" y="178"/>
                  <a:pt x="99" y="179"/>
                  <a:pt x="99" y="179"/>
                </a:cubicBezTo>
                <a:close/>
                <a:moveTo>
                  <a:pt x="104" y="186"/>
                </a:moveTo>
                <a:cubicBezTo>
                  <a:pt x="105" y="185"/>
                  <a:pt x="105" y="185"/>
                  <a:pt x="105" y="185"/>
                </a:cubicBezTo>
                <a:cubicBezTo>
                  <a:pt x="105" y="184"/>
                  <a:pt x="104" y="185"/>
                  <a:pt x="104" y="186"/>
                </a:cubicBezTo>
                <a:close/>
                <a:moveTo>
                  <a:pt x="100" y="181"/>
                </a:moveTo>
                <a:cubicBezTo>
                  <a:pt x="100" y="181"/>
                  <a:pt x="100" y="181"/>
                  <a:pt x="100" y="181"/>
                </a:cubicBezTo>
                <a:cubicBezTo>
                  <a:pt x="100" y="181"/>
                  <a:pt x="100" y="181"/>
                  <a:pt x="100" y="181"/>
                </a:cubicBezTo>
                <a:cubicBezTo>
                  <a:pt x="100" y="181"/>
                  <a:pt x="101" y="181"/>
                  <a:pt x="101" y="181"/>
                </a:cubicBezTo>
                <a:cubicBezTo>
                  <a:pt x="100" y="181"/>
                  <a:pt x="100" y="180"/>
                  <a:pt x="100" y="181"/>
                </a:cubicBezTo>
                <a:close/>
                <a:moveTo>
                  <a:pt x="108" y="192"/>
                </a:moveTo>
                <a:cubicBezTo>
                  <a:pt x="108" y="191"/>
                  <a:pt x="109" y="190"/>
                  <a:pt x="109" y="190"/>
                </a:cubicBezTo>
                <a:cubicBezTo>
                  <a:pt x="108" y="191"/>
                  <a:pt x="107" y="191"/>
                  <a:pt x="108" y="192"/>
                </a:cubicBezTo>
                <a:close/>
                <a:moveTo>
                  <a:pt x="76" y="161"/>
                </a:moveTo>
                <a:cubicBezTo>
                  <a:pt x="76" y="161"/>
                  <a:pt x="77" y="162"/>
                  <a:pt x="77" y="161"/>
                </a:cubicBezTo>
                <a:cubicBezTo>
                  <a:pt x="77" y="161"/>
                  <a:pt x="77" y="161"/>
                  <a:pt x="77" y="161"/>
                </a:cubicBezTo>
                <a:cubicBezTo>
                  <a:pt x="77" y="161"/>
                  <a:pt x="78" y="161"/>
                  <a:pt x="77" y="161"/>
                </a:cubicBezTo>
                <a:cubicBezTo>
                  <a:pt x="77" y="161"/>
                  <a:pt x="77" y="161"/>
                  <a:pt x="76" y="161"/>
                </a:cubicBezTo>
                <a:close/>
                <a:moveTo>
                  <a:pt x="99" y="182"/>
                </a:moveTo>
                <a:cubicBezTo>
                  <a:pt x="99" y="182"/>
                  <a:pt x="99" y="182"/>
                  <a:pt x="99" y="182"/>
                </a:cubicBezTo>
                <a:cubicBezTo>
                  <a:pt x="100" y="182"/>
                  <a:pt x="100" y="182"/>
                  <a:pt x="100" y="181"/>
                </a:cubicBezTo>
                <a:cubicBezTo>
                  <a:pt x="99" y="181"/>
                  <a:pt x="99" y="182"/>
                  <a:pt x="99" y="182"/>
                </a:cubicBezTo>
                <a:close/>
                <a:moveTo>
                  <a:pt x="102" y="184"/>
                </a:moveTo>
                <a:cubicBezTo>
                  <a:pt x="102" y="184"/>
                  <a:pt x="102" y="185"/>
                  <a:pt x="102" y="185"/>
                </a:cubicBezTo>
                <a:cubicBezTo>
                  <a:pt x="102" y="185"/>
                  <a:pt x="102" y="185"/>
                  <a:pt x="102" y="185"/>
                </a:cubicBezTo>
                <a:cubicBezTo>
                  <a:pt x="102" y="185"/>
                  <a:pt x="103" y="185"/>
                  <a:pt x="103" y="184"/>
                </a:cubicBezTo>
                <a:cubicBezTo>
                  <a:pt x="103" y="185"/>
                  <a:pt x="102" y="184"/>
                  <a:pt x="102" y="184"/>
                </a:cubicBezTo>
                <a:close/>
                <a:moveTo>
                  <a:pt x="103" y="187"/>
                </a:moveTo>
                <a:cubicBezTo>
                  <a:pt x="104" y="186"/>
                  <a:pt x="104" y="186"/>
                  <a:pt x="104" y="185"/>
                </a:cubicBezTo>
                <a:cubicBezTo>
                  <a:pt x="104" y="186"/>
                  <a:pt x="103" y="186"/>
                  <a:pt x="103" y="187"/>
                </a:cubicBezTo>
                <a:close/>
                <a:moveTo>
                  <a:pt x="99" y="185"/>
                </a:moveTo>
                <a:cubicBezTo>
                  <a:pt x="99" y="185"/>
                  <a:pt x="100" y="185"/>
                  <a:pt x="100" y="185"/>
                </a:cubicBezTo>
                <a:cubicBezTo>
                  <a:pt x="100" y="185"/>
                  <a:pt x="101" y="185"/>
                  <a:pt x="101" y="186"/>
                </a:cubicBezTo>
                <a:cubicBezTo>
                  <a:pt x="102" y="186"/>
                  <a:pt x="100" y="184"/>
                  <a:pt x="102" y="184"/>
                </a:cubicBezTo>
                <a:cubicBezTo>
                  <a:pt x="101" y="184"/>
                  <a:pt x="101" y="184"/>
                  <a:pt x="101" y="183"/>
                </a:cubicBezTo>
                <a:cubicBezTo>
                  <a:pt x="100" y="184"/>
                  <a:pt x="99" y="184"/>
                  <a:pt x="99" y="185"/>
                </a:cubicBezTo>
                <a:close/>
                <a:moveTo>
                  <a:pt x="84" y="169"/>
                </a:moveTo>
                <a:cubicBezTo>
                  <a:pt x="84" y="169"/>
                  <a:pt x="85" y="169"/>
                  <a:pt x="85" y="168"/>
                </a:cubicBezTo>
                <a:cubicBezTo>
                  <a:pt x="85" y="169"/>
                  <a:pt x="84" y="169"/>
                  <a:pt x="84" y="169"/>
                </a:cubicBezTo>
                <a:close/>
                <a:moveTo>
                  <a:pt x="97" y="181"/>
                </a:moveTo>
                <a:cubicBezTo>
                  <a:pt x="98" y="181"/>
                  <a:pt x="97" y="182"/>
                  <a:pt x="98" y="182"/>
                </a:cubicBezTo>
                <a:cubicBezTo>
                  <a:pt x="98" y="181"/>
                  <a:pt x="98" y="181"/>
                  <a:pt x="98" y="181"/>
                </a:cubicBezTo>
                <a:cubicBezTo>
                  <a:pt x="98" y="181"/>
                  <a:pt x="98" y="181"/>
                  <a:pt x="97" y="181"/>
                </a:cubicBezTo>
                <a:close/>
                <a:moveTo>
                  <a:pt x="105" y="194"/>
                </a:moveTo>
                <a:cubicBezTo>
                  <a:pt x="106" y="194"/>
                  <a:pt x="106" y="192"/>
                  <a:pt x="107" y="192"/>
                </a:cubicBezTo>
                <a:cubicBezTo>
                  <a:pt x="107" y="192"/>
                  <a:pt x="107" y="192"/>
                  <a:pt x="107" y="192"/>
                </a:cubicBezTo>
                <a:cubicBezTo>
                  <a:pt x="106" y="192"/>
                  <a:pt x="105" y="193"/>
                  <a:pt x="105" y="194"/>
                </a:cubicBezTo>
                <a:close/>
                <a:moveTo>
                  <a:pt x="91" y="184"/>
                </a:moveTo>
                <a:cubicBezTo>
                  <a:pt x="92" y="184"/>
                  <a:pt x="91" y="185"/>
                  <a:pt x="91" y="185"/>
                </a:cubicBezTo>
                <a:cubicBezTo>
                  <a:pt x="92" y="185"/>
                  <a:pt x="92" y="184"/>
                  <a:pt x="93" y="184"/>
                </a:cubicBezTo>
                <a:cubicBezTo>
                  <a:pt x="92" y="184"/>
                  <a:pt x="92" y="184"/>
                  <a:pt x="92" y="183"/>
                </a:cubicBezTo>
                <a:cubicBezTo>
                  <a:pt x="92" y="184"/>
                  <a:pt x="92" y="184"/>
                  <a:pt x="91" y="184"/>
                </a:cubicBezTo>
                <a:close/>
                <a:moveTo>
                  <a:pt x="72" y="169"/>
                </a:moveTo>
                <a:cubicBezTo>
                  <a:pt x="73" y="170"/>
                  <a:pt x="73" y="170"/>
                  <a:pt x="73" y="170"/>
                </a:cubicBezTo>
                <a:cubicBezTo>
                  <a:pt x="73" y="169"/>
                  <a:pt x="75" y="168"/>
                  <a:pt x="74" y="167"/>
                </a:cubicBezTo>
                <a:cubicBezTo>
                  <a:pt x="73" y="168"/>
                  <a:pt x="73" y="169"/>
                  <a:pt x="72" y="169"/>
                </a:cubicBezTo>
                <a:close/>
                <a:moveTo>
                  <a:pt x="74" y="170"/>
                </a:moveTo>
                <a:cubicBezTo>
                  <a:pt x="75" y="170"/>
                  <a:pt x="76" y="169"/>
                  <a:pt x="76" y="168"/>
                </a:cubicBezTo>
                <a:cubicBezTo>
                  <a:pt x="75" y="169"/>
                  <a:pt x="74" y="170"/>
                  <a:pt x="74" y="170"/>
                </a:cubicBezTo>
                <a:close/>
                <a:moveTo>
                  <a:pt x="88" y="184"/>
                </a:moveTo>
                <a:cubicBezTo>
                  <a:pt x="89" y="185"/>
                  <a:pt x="89" y="185"/>
                  <a:pt x="89" y="185"/>
                </a:cubicBezTo>
                <a:cubicBezTo>
                  <a:pt x="90" y="184"/>
                  <a:pt x="90" y="184"/>
                  <a:pt x="90" y="183"/>
                </a:cubicBezTo>
                <a:cubicBezTo>
                  <a:pt x="90" y="183"/>
                  <a:pt x="89" y="184"/>
                  <a:pt x="88" y="184"/>
                </a:cubicBezTo>
                <a:close/>
                <a:moveTo>
                  <a:pt x="71" y="168"/>
                </a:moveTo>
                <a:cubicBezTo>
                  <a:pt x="71" y="168"/>
                  <a:pt x="71" y="167"/>
                  <a:pt x="71" y="167"/>
                </a:cubicBezTo>
                <a:cubicBezTo>
                  <a:pt x="71" y="167"/>
                  <a:pt x="71" y="168"/>
                  <a:pt x="71" y="168"/>
                </a:cubicBezTo>
                <a:close/>
                <a:moveTo>
                  <a:pt x="89" y="187"/>
                </a:moveTo>
                <a:cubicBezTo>
                  <a:pt x="90" y="188"/>
                  <a:pt x="90" y="187"/>
                  <a:pt x="90" y="187"/>
                </a:cubicBezTo>
                <a:cubicBezTo>
                  <a:pt x="91" y="187"/>
                  <a:pt x="91" y="186"/>
                  <a:pt x="91" y="186"/>
                </a:cubicBezTo>
                <a:cubicBezTo>
                  <a:pt x="90" y="186"/>
                  <a:pt x="90" y="187"/>
                  <a:pt x="89" y="186"/>
                </a:cubicBezTo>
                <a:cubicBezTo>
                  <a:pt x="89" y="186"/>
                  <a:pt x="90" y="187"/>
                  <a:pt x="89" y="187"/>
                </a:cubicBezTo>
                <a:close/>
                <a:moveTo>
                  <a:pt x="84" y="182"/>
                </a:moveTo>
                <a:cubicBezTo>
                  <a:pt x="84" y="182"/>
                  <a:pt x="85" y="180"/>
                  <a:pt x="84" y="180"/>
                </a:cubicBezTo>
                <a:cubicBezTo>
                  <a:pt x="84" y="181"/>
                  <a:pt x="83" y="181"/>
                  <a:pt x="84" y="182"/>
                </a:cubicBezTo>
                <a:close/>
                <a:moveTo>
                  <a:pt x="72" y="173"/>
                </a:moveTo>
                <a:cubicBezTo>
                  <a:pt x="72" y="173"/>
                  <a:pt x="73" y="173"/>
                  <a:pt x="73" y="173"/>
                </a:cubicBezTo>
                <a:cubicBezTo>
                  <a:pt x="73" y="173"/>
                  <a:pt x="73" y="173"/>
                  <a:pt x="73" y="172"/>
                </a:cubicBezTo>
                <a:cubicBezTo>
                  <a:pt x="72" y="172"/>
                  <a:pt x="75" y="172"/>
                  <a:pt x="74" y="171"/>
                </a:cubicBezTo>
                <a:cubicBezTo>
                  <a:pt x="73" y="171"/>
                  <a:pt x="73" y="172"/>
                  <a:pt x="72" y="173"/>
                </a:cubicBezTo>
                <a:close/>
                <a:moveTo>
                  <a:pt x="97" y="197"/>
                </a:moveTo>
                <a:cubicBezTo>
                  <a:pt x="98" y="196"/>
                  <a:pt x="99" y="195"/>
                  <a:pt x="99" y="194"/>
                </a:cubicBezTo>
                <a:cubicBezTo>
                  <a:pt x="99" y="195"/>
                  <a:pt x="97" y="195"/>
                  <a:pt x="97" y="197"/>
                </a:cubicBezTo>
                <a:close/>
                <a:moveTo>
                  <a:pt x="69" y="174"/>
                </a:moveTo>
                <a:cubicBezTo>
                  <a:pt x="70" y="173"/>
                  <a:pt x="71" y="172"/>
                  <a:pt x="72" y="171"/>
                </a:cubicBezTo>
                <a:cubicBezTo>
                  <a:pt x="72" y="170"/>
                  <a:pt x="72" y="170"/>
                  <a:pt x="72" y="170"/>
                </a:cubicBezTo>
                <a:cubicBezTo>
                  <a:pt x="71" y="172"/>
                  <a:pt x="69" y="172"/>
                  <a:pt x="69" y="174"/>
                </a:cubicBezTo>
                <a:close/>
                <a:moveTo>
                  <a:pt x="91" y="189"/>
                </a:moveTo>
                <a:cubicBezTo>
                  <a:pt x="91" y="189"/>
                  <a:pt x="92" y="189"/>
                  <a:pt x="91" y="188"/>
                </a:cubicBezTo>
                <a:cubicBezTo>
                  <a:pt x="91" y="189"/>
                  <a:pt x="90" y="189"/>
                  <a:pt x="91" y="189"/>
                </a:cubicBezTo>
                <a:close/>
                <a:moveTo>
                  <a:pt x="69" y="171"/>
                </a:moveTo>
                <a:cubicBezTo>
                  <a:pt x="69" y="170"/>
                  <a:pt x="70" y="169"/>
                  <a:pt x="70" y="169"/>
                </a:cubicBezTo>
                <a:cubicBezTo>
                  <a:pt x="69" y="169"/>
                  <a:pt x="68" y="170"/>
                  <a:pt x="69" y="171"/>
                </a:cubicBezTo>
                <a:close/>
                <a:moveTo>
                  <a:pt x="67" y="172"/>
                </a:moveTo>
                <a:cubicBezTo>
                  <a:pt x="68" y="173"/>
                  <a:pt x="68" y="172"/>
                  <a:pt x="68" y="171"/>
                </a:cubicBezTo>
                <a:lnTo>
                  <a:pt x="67" y="172"/>
                </a:lnTo>
                <a:close/>
                <a:moveTo>
                  <a:pt x="96" y="198"/>
                </a:moveTo>
                <a:cubicBezTo>
                  <a:pt x="97" y="198"/>
                  <a:pt x="97" y="197"/>
                  <a:pt x="97" y="197"/>
                </a:cubicBezTo>
                <a:cubicBezTo>
                  <a:pt x="96" y="197"/>
                  <a:pt x="96" y="198"/>
                  <a:pt x="96" y="198"/>
                </a:cubicBezTo>
                <a:close/>
                <a:moveTo>
                  <a:pt x="75" y="181"/>
                </a:moveTo>
                <a:cubicBezTo>
                  <a:pt x="76" y="181"/>
                  <a:pt x="77" y="180"/>
                  <a:pt x="76" y="180"/>
                </a:cubicBezTo>
                <a:cubicBezTo>
                  <a:pt x="76" y="180"/>
                  <a:pt x="75" y="181"/>
                  <a:pt x="75" y="181"/>
                </a:cubicBezTo>
                <a:close/>
                <a:moveTo>
                  <a:pt x="90" y="195"/>
                </a:moveTo>
                <a:cubicBezTo>
                  <a:pt x="91" y="196"/>
                  <a:pt x="91" y="194"/>
                  <a:pt x="92" y="194"/>
                </a:cubicBezTo>
                <a:cubicBezTo>
                  <a:pt x="92" y="194"/>
                  <a:pt x="92" y="194"/>
                  <a:pt x="91" y="193"/>
                </a:cubicBezTo>
                <a:cubicBezTo>
                  <a:pt x="91" y="194"/>
                  <a:pt x="91" y="195"/>
                  <a:pt x="90" y="195"/>
                </a:cubicBezTo>
                <a:close/>
                <a:moveTo>
                  <a:pt x="65" y="173"/>
                </a:moveTo>
                <a:cubicBezTo>
                  <a:pt x="66" y="173"/>
                  <a:pt x="66" y="172"/>
                  <a:pt x="66" y="172"/>
                </a:cubicBezTo>
                <a:cubicBezTo>
                  <a:pt x="66" y="172"/>
                  <a:pt x="65" y="173"/>
                  <a:pt x="65" y="173"/>
                </a:cubicBezTo>
                <a:close/>
                <a:moveTo>
                  <a:pt x="67" y="176"/>
                </a:moveTo>
                <a:cubicBezTo>
                  <a:pt x="68" y="177"/>
                  <a:pt x="69" y="175"/>
                  <a:pt x="68" y="175"/>
                </a:cubicBezTo>
                <a:cubicBezTo>
                  <a:pt x="68" y="176"/>
                  <a:pt x="67" y="176"/>
                  <a:pt x="67" y="176"/>
                </a:cubicBezTo>
                <a:close/>
                <a:moveTo>
                  <a:pt x="70" y="178"/>
                </a:moveTo>
                <a:cubicBezTo>
                  <a:pt x="70" y="179"/>
                  <a:pt x="70" y="178"/>
                  <a:pt x="70" y="177"/>
                </a:cubicBezTo>
                <a:cubicBezTo>
                  <a:pt x="70" y="177"/>
                  <a:pt x="70" y="178"/>
                  <a:pt x="70" y="178"/>
                </a:cubicBezTo>
                <a:close/>
                <a:moveTo>
                  <a:pt x="88" y="196"/>
                </a:moveTo>
                <a:cubicBezTo>
                  <a:pt x="89" y="196"/>
                  <a:pt x="90" y="195"/>
                  <a:pt x="89" y="194"/>
                </a:cubicBezTo>
                <a:cubicBezTo>
                  <a:pt x="89" y="196"/>
                  <a:pt x="87" y="195"/>
                  <a:pt x="88" y="196"/>
                </a:cubicBezTo>
                <a:close/>
                <a:moveTo>
                  <a:pt x="63" y="174"/>
                </a:moveTo>
                <a:cubicBezTo>
                  <a:pt x="63" y="174"/>
                  <a:pt x="63" y="174"/>
                  <a:pt x="63" y="174"/>
                </a:cubicBezTo>
                <a:cubicBezTo>
                  <a:pt x="64" y="174"/>
                  <a:pt x="64" y="173"/>
                  <a:pt x="64" y="172"/>
                </a:cubicBezTo>
                <a:cubicBezTo>
                  <a:pt x="64" y="172"/>
                  <a:pt x="64" y="173"/>
                  <a:pt x="63" y="174"/>
                </a:cubicBezTo>
                <a:close/>
                <a:moveTo>
                  <a:pt x="87" y="195"/>
                </a:moveTo>
                <a:cubicBezTo>
                  <a:pt x="87" y="194"/>
                  <a:pt x="87" y="194"/>
                  <a:pt x="88" y="194"/>
                </a:cubicBezTo>
                <a:cubicBezTo>
                  <a:pt x="87" y="193"/>
                  <a:pt x="87" y="193"/>
                  <a:pt x="87" y="193"/>
                </a:cubicBezTo>
                <a:cubicBezTo>
                  <a:pt x="87" y="194"/>
                  <a:pt x="86" y="194"/>
                  <a:pt x="87" y="195"/>
                </a:cubicBezTo>
                <a:close/>
                <a:moveTo>
                  <a:pt x="89" y="196"/>
                </a:moveTo>
                <a:cubicBezTo>
                  <a:pt x="89" y="196"/>
                  <a:pt x="90" y="197"/>
                  <a:pt x="90" y="197"/>
                </a:cubicBezTo>
                <a:cubicBezTo>
                  <a:pt x="90" y="196"/>
                  <a:pt x="90" y="196"/>
                  <a:pt x="89" y="196"/>
                </a:cubicBezTo>
                <a:close/>
                <a:moveTo>
                  <a:pt x="70" y="180"/>
                </a:moveTo>
                <a:cubicBezTo>
                  <a:pt x="70" y="180"/>
                  <a:pt x="70" y="180"/>
                  <a:pt x="70" y="179"/>
                </a:cubicBezTo>
                <a:cubicBezTo>
                  <a:pt x="70" y="179"/>
                  <a:pt x="69" y="179"/>
                  <a:pt x="69" y="180"/>
                </a:cubicBezTo>
                <a:cubicBezTo>
                  <a:pt x="69" y="180"/>
                  <a:pt x="69" y="180"/>
                  <a:pt x="70" y="180"/>
                </a:cubicBezTo>
                <a:close/>
                <a:moveTo>
                  <a:pt x="63" y="175"/>
                </a:moveTo>
                <a:cubicBezTo>
                  <a:pt x="62" y="175"/>
                  <a:pt x="61" y="176"/>
                  <a:pt x="61" y="177"/>
                </a:cubicBezTo>
                <a:cubicBezTo>
                  <a:pt x="62" y="177"/>
                  <a:pt x="63" y="175"/>
                  <a:pt x="63" y="174"/>
                </a:cubicBezTo>
                <a:cubicBezTo>
                  <a:pt x="63" y="174"/>
                  <a:pt x="63" y="175"/>
                  <a:pt x="63" y="175"/>
                </a:cubicBezTo>
                <a:close/>
                <a:moveTo>
                  <a:pt x="88" y="201"/>
                </a:moveTo>
                <a:cubicBezTo>
                  <a:pt x="88" y="202"/>
                  <a:pt x="88" y="202"/>
                  <a:pt x="89" y="202"/>
                </a:cubicBezTo>
                <a:cubicBezTo>
                  <a:pt x="89" y="201"/>
                  <a:pt x="89" y="201"/>
                  <a:pt x="90" y="200"/>
                </a:cubicBezTo>
                <a:cubicBezTo>
                  <a:pt x="90" y="200"/>
                  <a:pt x="90" y="200"/>
                  <a:pt x="90" y="199"/>
                </a:cubicBezTo>
                <a:cubicBezTo>
                  <a:pt x="90" y="199"/>
                  <a:pt x="90" y="199"/>
                  <a:pt x="90" y="199"/>
                </a:cubicBezTo>
                <a:cubicBezTo>
                  <a:pt x="89" y="200"/>
                  <a:pt x="89" y="201"/>
                  <a:pt x="88" y="201"/>
                </a:cubicBezTo>
                <a:close/>
                <a:moveTo>
                  <a:pt x="92" y="203"/>
                </a:moveTo>
                <a:cubicBezTo>
                  <a:pt x="92" y="203"/>
                  <a:pt x="93" y="202"/>
                  <a:pt x="93" y="202"/>
                </a:cubicBezTo>
                <a:cubicBezTo>
                  <a:pt x="92" y="202"/>
                  <a:pt x="92" y="202"/>
                  <a:pt x="92" y="203"/>
                </a:cubicBezTo>
                <a:close/>
                <a:moveTo>
                  <a:pt x="62" y="177"/>
                </a:moveTo>
                <a:cubicBezTo>
                  <a:pt x="62" y="177"/>
                  <a:pt x="63" y="177"/>
                  <a:pt x="63" y="176"/>
                </a:cubicBezTo>
                <a:cubicBezTo>
                  <a:pt x="62" y="176"/>
                  <a:pt x="62" y="177"/>
                  <a:pt x="62" y="177"/>
                </a:cubicBezTo>
                <a:close/>
                <a:moveTo>
                  <a:pt x="62" y="177"/>
                </a:moveTo>
                <a:cubicBezTo>
                  <a:pt x="62" y="178"/>
                  <a:pt x="63" y="178"/>
                  <a:pt x="63" y="178"/>
                </a:cubicBezTo>
                <a:cubicBezTo>
                  <a:pt x="63" y="177"/>
                  <a:pt x="63" y="177"/>
                  <a:pt x="62" y="177"/>
                </a:cubicBezTo>
                <a:close/>
                <a:moveTo>
                  <a:pt x="90" y="205"/>
                </a:moveTo>
                <a:cubicBezTo>
                  <a:pt x="90" y="205"/>
                  <a:pt x="92" y="204"/>
                  <a:pt x="91" y="203"/>
                </a:cubicBezTo>
                <a:cubicBezTo>
                  <a:pt x="91" y="203"/>
                  <a:pt x="90" y="204"/>
                  <a:pt x="90" y="205"/>
                </a:cubicBezTo>
                <a:close/>
                <a:moveTo>
                  <a:pt x="89" y="203"/>
                </a:moveTo>
                <a:cubicBezTo>
                  <a:pt x="90" y="204"/>
                  <a:pt x="91" y="202"/>
                  <a:pt x="90" y="202"/>
                </a:cubicBezTo>
                <a:cubicBezTo>
                  <a:pt x="90" y="203"/>
                  <a:pt x="90" y="203"/>
                  <a:pt x="89" y="203"/>
                </a:cubicBezTo>
                <a:close/>
                <a:moveTo>
                  <a:pt x="78" y="193"/>
                </a:moveTo>
                <a:cubicBezTo>
                  <a:pt x="76" y="194"/>
                  <a:pt x="79" y="195"/>
                  <a:pt x="78" y="196"/>
                </a:cubicBezTo>
                <a:cubicBezTo>
                  <a:pt x="79" y="196"/>
                  <a:pt x="80" y="194"/>
                  <a:pt x="80" y="194"/>
                </a:cubicBezTo>
                <a:cubicBezTo>
                  <a:pt x="79" y="195"/>
                  <a:pt x="78" y="194"/>
                  <a:pt x="78" y="193"/>
                </a:cubicBezTo>
                <a:close/>
                <a:moveTo>
                  <a:pt x="70" y="188"/>
                </a:moveTo>
                <a:cubicBezTo>
                  <a:pt x="69" y="188"/>
                  <a:pt x="70" y="188"/>
                  <a:pt x="69" y="188"/>
                </a:cubicBezTo>
                <a:cubicBezTo>
                  <a:pt x="69" y="189"/>
                  <a:pt x="67" y="189"/>
                  <a:pt x="68" y="190"/>
                </a:cubicBezTo>
                <a:cubicBezTo>
                  <a:pt x="68" y="189"/>
                  <a:pt x="70" y="190"/>
                  <a:pt x="70" y="188"/>
                </a:cubicBezTo>
                <a:cubicBezTo>
                  <a:pt x="70" y="188"/>
                  <a:pt x="70" y="188"/>
                  <a:pt x="70" y="188"/>
                </a:cubicBezTo>
                <a:close/>
                <a:moveTo>
                  <a:pt x="66" y="185"/>
                </a:moveTo>
                <a:cubicBezTo>
                  <a:pt x="65" y="185"/>
                  <a:pt x="65" y="185"/>
                  <a:pt x="66" y="186"/>
                </a:cubicBezTo>
                <a:cubicBezTo>
                  <a:pt x="66" y="185"/>
                  <a:pt x="66" y="184"/>
                  <a:pt x="66" y="185"/>
                </a:cubicBezTo>
                <a:close/>
                <a:moveTo>
                  <a:pt x="79" y="199"/>
                </a:moveTo>
                <a:cubicBezTo>
                  <a:pt x="80" y="199"/>
                  <a:pt x="81" y="198"/>
                  <a:pt x="81" y="198"/>
                </a:cubicBezTo>
                <a:cubicBezTo>
                  <a:pt x="80" y="198"/>
                  <a:pt x="79" y="199"/>
                  <a:pt x="79" y="199"/>
                </a:cubicBezTo>
                <a:close/>
                <a:moveTo>
                  <a:pt x="84" y="202"/>
                </a:moveTo>
                <a:cubicBezTo>
                  <a:pt x="85" y="202"/>
                  <a:pt x="85" y="201"/>
                  <a:pt x="85" y="201"/>
                </a:cubicBezTo>
                <a:cubicBezTo>
                  <a:pt x="84" y="201"/>
                  <a:pt x="84" y="202"/>
                  <a:pt x="84" y="202"/>
                </a:cubicBezTo>
                <a:close/>
                <a:moveTo>
                  <a:pt x="58" y="182"/>
                </a:moveTo>
                <a:cubicBezTo>
                  <a:pt x="58" y="183"/>
                  <a:pt x="60" y="181"/>
                  <a:pt x="59" y="181"/>
                </a:cubicBezTo>
                <a:cubicBezTo>
                  <a:pt x="59" y="181"/>
                  <a:pt x="57" y="182"/>
                  <a:pt x="58" y="182"/>
                </a:cubicBezTo>
                <a:close/>
                <a:moveTo>
                  <a:pt x="76" y="197"/>
                </a:moveTo>
                <a:cubicBezTo>
                  <a:pt x="77" y="198"/>
                  <a:pt x="78" y="196"/>
                  <a:pt x="77" y="197"/>
                </a:cubicBezTo>
                <a:cubicBezTo>
                  <a:pt x="77" y="197"/>
                  <a:pt x="76" y="197"/>
                  <a:pt x="76" y="197"/>
                </a:cubicBezTo>
                <a:close/>
                <a:moveTo>
                  <a:pt x="68" y="191"/>
                </a:moveTo>
                <a:cubicBezTo>
                  <a:pt x="68" y="191"/>
                  <a:pt x="68" y="191"/>
                  <a:pt x="69" y="191"/>
                </a:cubicBezTo>
                <a:cubicBezTo>
                  <a:pt x="68" y="191"/>
                  <a:pt x="69" y="190"/>
                  <a:pt x="69" y="190"/>
                </a:cubicBezTo>
                <a:cubicBezTo>
                  <a:pt x="68" y="190"/>
                  <a:pt x="68" y="191"/>
                  <a:pt x="68" y="191"/>
                </a:cubicBezTo>
                <a:close/>
                <a:moveTo>
                  <a:pt x="69" y="194"/>
                </a:moveTo>
                <a:cubicBezTo>
                  <a:pt x="70" y="195"/>
                  <a:pt x="70" y="194"/>
                  <a:pt x="71" y="194"/>
                </a:cubicBezTo>
                <a:cubicBezTo>
                  <a:pt x="70" y="193"/>
                  <a:pt x="71" y="193"/>
                  <a:pt x="70" y="193"/>
                </a:cubicBezTo>
                <a:cubicBezTo>
                  <a:pt x="70" y="193"/>
                  <a:pt x="70" y="194"/>
                  <a:pt x="69" y="194"/>
                </a:cubicBezTo>
                <a:close/>
                <a:moveTo>
                  <a:pt x="64" y="195"/>
                </a:moveTo>
                <a:cubicBezTo>
                  <a:pt x="64" y="194"/>
                  <a:pt x="64" y="195"/>
                  <a:pt x="64" y="194"/>
                </a:cubicBezTo>
                <a:cubicBezTo>
                  <a:pt x="65" y="193"/>
                  <a:pt x="65" y="191"/>
                  <a:pt x="67" y="190"/>
                </a:cubicBezTo>
                <a:cubicBezTo>
                  <a:pt x="67" y="191"/>
                  <a:pt x="67" y="192"/>
                  <a:pt x="68" y="191"/>
                </a:cubicBezTo>
                <a:cubicBezTo>
                  <a:pt x="67" y="193"/>
                  <a:pt x="66" y="194"/>
                  <a:pt x="65" y="195"/>
                </a:cubicBezTo>
                <a:cubicBezTo>
                  <a:pt x="65" y="194"/>
                  <a:pt x="66" y="194"/>
                  <a:pt x="66" y="193"/>
                </a:cubicBezTo>
                <a:cubicBezTo>
                  <a:pt x="65" y="192"/>
                  <a:pt x="65" y="195"/>
                  <a:pt x="64" y="195"/>
                </a:cubicBezTo>
                <a:cubicBezTo>
                  <a:pt x="64" y="195"/>
                  <a:pt x="64" y="195"/>
                  <a:pt x="64" y="195"/>
                </a:cubicBezTo>
                <a:close/>
                <a:moveTo>
                  <a:pt x="66" y="192"/>
                </a:moveTo>
                <a:cubicBezTo>
                  <a:pt x="66" y="192"/>
                  <a:pt x="68" y="192"/>
                  <a:pt x="67" y="191"/>
                </a:cubicBezTo>
                <a:cubicBezTo>
                  <a:pt x="67" y="192"/>
                  <a:pt x="66" y="192"/>
                  <a:pt x="66" y="192"/>
                </a:cubicBezTo>
                <a:close/>
                <a:moveTo>
                  <a:pt x="68" y="196"/>
                </a:moveTo>
                <a:cubicBezTo>
                  <a:pt x="69" y="196"/>
                  <a:pt x="69" y="195"/>
                  <a:pt x="69" y="195"/>
                </a:cubicBezTo>
                <a:cubicBezTo>
                  <a:pt x="69" y="195"/>
                  <a:pt x="68" y="196"/>
                  <a:pt x="68" y="196"/>
                </a:cubicBezTo>
                <a:close/>
                <a:moveTo>
                  <a:pt x="81" y="205"/>
                </a:moveTo>
                <a:cubicBezTo>
                  <a:pt x="81" y="206"/>
                  <a:pt x="80" y="206"/>
                  <a:pt x="80" y="207"/>
                </a:cubicBezTo>
                <a:cubicBezTo>
                  <a:pt x="81" y="207"/>
                  <a:pt x="81" y="206"/>
                  <a:pt x="81" y="205"/>
                </a:cubicBezTo>
                <a:close/>
                <a:moveTo>
                  <a:pt x="85" y="210"/>
                </a:moveTo>
                <a:cubicBezTo>
                  <a:pt x="85" y="211"/>
                  <a:pt x="84" y="211"/>
                  <a:pt x="84" y="213"/>
                </a:cubicBezTo>
                <a:cubicBezTo>
                  <a:pt x="84" y="212"/>
                  <a:pt x="87" y="210"/>
                  <a:pt x="86" y="210"/>
                </a:cubicBezTo>
                <a:cubicBezTo>
                  <a:pt x="86" y="210"/>
                  <a:pt x="85" y="210"/>
                  <a:pt x="85" y="210"/>
                </a:cubicBezTo>
                <a:close/>
                <a:moveTo>
                  <a:pt x="81" y="210"/>
                </a:moveTo>
                <a:cubicBezTo>
                  <a:pt x="82" y="210"/>
                  <a:pt x="83" y="209"/>
                  <a:pt x="83" y="207"/>
                </a:cubicBezTo>
                <a:cubicBezTo>
                  <a:pt x="82" y="208"/>
                  <a:pt x="81" y="209"/>
                  <a:pt x="81" y="210"/>
                </a:cubicBezTo>
                <a:close/>
                <a:moveTo>
                  <a:pt x="67" y="196"/>
                </a:moveTo>
                <a:cubicBezTo>
                  <a:pt x="67" y="195"/>
                  <a:pt x="67" y="195"/>
                  <a:pt x="67" y="195"/>
                </a:cubicBezTo>
                <a:cubicBezTo>
                  <a:pt x="66" y="194"/>
                  <a:pt x="67" y="195"/>
                  <a:pt x="67" y="196"/>
                </a:cubicBezTo>
                <a:close/>
                <a:moveTo>
                  <a:pt x="54" y="186"/>
                </a:moveTo>
                <a:cubicBezTo>
                  <a:pt x="55" y="186"/>
                  <a:pt x="55" y="186"/>
                  <a:pt x="55" y="186"/>
                </a:cubicBezTo>
                <a:cubicBezTo>
                  <a:pt x="55" y="186"/>
                  <a:pt x="55" y="187"/>
                  <a:pt x="55" y="187"/>
                </a:cubicBezTo>
                <a:cubicBezTo>
                  <a:pt x="56" y="186"/>
                  <a:pt x="55" y="186"/>
                  <a:pt x="55" y="186"/>
                </a:cubicBezTo>
                <a:cubicBezTo>
                  <a:pt x="55" y="185"/>
                  <a:pt x="55" y="186"/>
                  <a:pt x="54" y="186"/>
                </a:cubicBezTo>
                <a:cubicBezTo>
                  <a:pt x="54" y="186"/>
                  <a:pt x="54" y="186"/>
                  <a:pt x="54" y="186"/>
                </a:cubicBezTo>
                <a:close/>
                <a:moveTo>
                  <a:pt x="63" y="194"/>
                </a:moveTo>
                <a:cubicBezTo>
                  <a:pt x="63" y="194"/>
                  <a:pt x="64" y="194"/>
                  <a:pt x="64" y="193"/>
                </a:cubicBezTo>
                <a:cubicBezTo>
                  <a:pt x="63" y="193"/>
                  <a:pt x="62" y="194"/>
                  <a:pt x="63" y="194"/>
                </a:cubicBezTo>
                <a:close/>
                <a:moveTo>
                  <a:pt x="68" y="198"/>
                </a:moveTo>
                <a:cubicBezTo>
                  <a:pt x="68" y="197"/>
                  <a:pt x="68" y="197"/>
                  <a:pt x="68" y="197"/>
                </a:cubicBezTo>
                <a:cubicBezTo>
                  <a:pt x="68" y="197"/>
                  <a:pt x="67" y="198"/>
                  <a:pt x="68" y="198"/>
                </a:cubicBezTo>
                <a:close/>
                <a:moveTo>
                  <a:pt x="68" y="200"/>
                </a:moveTo>
                <a:cubicBezTo>
                  <a:pt x="69" y="201"/>
                  <a:pt x="69" y="200"/>
                  <a:pt x="70" y="200"/>
                </a:cubicBezTo>
                <a:cubicBezTo>
                  <a:pt x="70" y="200"/>
                  <a:pt x="70" y="199"/>
                  <a:pt x="70" y="199"/>
                </a:cubicBezTo>
                <a:cubicBezTo>
                  <a:pt x="70" y="199"/>
                  <a:pt x="70" y="199"/>
                  <a:pt x="70" y="198"/>
                </a:cubicBezTo>
                <a:cubicBezTo>
                  <a:pt x="69" y="199"/>
                  <a:pt x="69" y="200"/>
                  <a:pt x="68" y="200"/>
                </a:cubicBezTo>
                <a:close/>
                <a:moveTo>
                  <a:pt x="53" y="186"/>
                </a:moveTo>
                <a:cubicBezTo>
                  <a:pt x="53" y="185"/>
                  <a:pt x="54" y="185"/>
                  <a:pt x="53" y="184"/>
                </a:cubicBezTo>
                <a:cubicBezTo>
                  <a:pt x="53" y="184"/>
                  <a:pt x="53" y="185"/>
                  <a:pt x="53" y="186"/>
                </a:cubicBezTo>
                <a:close/>
                <a:moveTo>
                  <a:pt x="66" y="197"/>
                </a:moveTo>
                <a:cubicBezTo>
                  <a:pt x="67" y="196"/>
                  <a:pt x="66" y="197"/>
                  <a:pt x="66" y="196"/>
                </a:cubicBezTo>
                <a:cubicBezTo>
                  <a:pt x="66" y="196"/>
                  <a:pt x="66" y="197"/>
                  <a:pt x="66" y="197"/>
                </a:cubicBezTo>
                <a:close/>
                <a:moveTo>
                  <a:pt x="71" y="202"/>
                </a:moveTo>
                <a:cubicBezTo>
                  <a:pt x="71" y="202"/>
                  <a:pt x="72" y="202"/>
                  <a:pt x="72" y="201"/>
                </a:cubicBezTo>
                <a:cubicBezTo>
                  <a:pt x="71" y="201"/>
                  <a:pt x="70" y="202"/>
                  <a:pt x="71" y="202"/>
                </a:cubicBezTo>
                <a:close/>
                <a:moveTo>
                  <a:pt x="60" y="193"/>
                </a:moveTo>
                <a:cubicBezTo>
                  <a:pt x="61" y="193"/>
                  <a:pt x="61" y="193"/>
                  <a:pt x="61" y="194"/>
                </a:cubicBezTo>
                <a:cubicBezTo>
                  <a:pt x="61" y="193"/>
                  <a:pt x="61" y="194"/>
                  <a:pt x="61" y="194"/>
                </a:cubicBezTo>
                <a:cubicBezTo>
                  <a:pt x="61" y="194"/>
                  <a:pt x="62" y="193"/>
                  <a:pt x="61" y="193"/>
                </a:cubicBezTo>
                <a:cubicBezTo>
                  <a:pt x="61" y="193"/>
                  <a:pt x="61" y="193"/>
                  <a:pt x="60" y="193"/>
                </a:cubicBezTo>
                <a:close/>
                <a:moveTo>
                  <a:pt x="54" y="191"/>
                </a:moveTo>
                <a:cubicBezTo>
                  <a:pt x="55" y="191"/>
                  <a:pt x="56" y="190"/>
                  <a:pt x="56" y="189"/>
                </a:cubicBezTo>
                <a:cubicBezTo>
                  <a:pt x="55" y="189"/>
                  <a:pt x="54" y="190"/>
                  <a:pt x="54" y="191"/>
                </a:cubicBezTo>
                <a:close/>
                <a:moveTo>
                  <a:pt x="76" y="210"/>
                </a:moveTo>
                <a:cubicBezTo>
                  <a:pt x="77" y="209"/>
                  <a:pt x="78" y="209"/>
                  <a:pt x="78" y="208"/>
                </a:cubicBezTo>
                <a:cubicBezTo>
                  <a:pt x="78" y="208"/>
                  <a:pt x="76" y="210"/>
                  <a:pt x="76" y="210"/>
                </a:cubicBezTo>
                <a:close/>
                <a:moveTo>
                  <a:pt x="75" y="208"/>
                </a:moveTo>
                <a:cubicBezTo>
                  <a:pt x="75" y="208"/>
                  <a:pt x="75" y="208"/>
                  <a:pt x="75" y="208"/>
                </a:cubicBezTo>
                <a:cubicBezTo>
                  <a:pt x="75" y="208"/>
                  <a:pt x="75" y="207"/>
                  <a:pt x="75" y="207"/>
                </a:cubicBezTo>
                <a:cubicBezTo>
                  <a:pt x="75" y="207"/>
                  <a:pt x="75" y="207"/>
                  <a:pt x="75" y="207"/>
                </a:cubicBezTo>
                <a:cubicBezTo>
                  <a:pt x="74" y="207"/>
                  <a:pt x="75" y="207"/>
                  <a:pt x="74" y="208"/>
                </a:cubicBezTo>
                <a:lnTo>
                  <a:pt x="75" y="208"/>
                </a:lnTo>
                <a:close/>
                <a:moveTo>
                  <a:pt x="74" y="206"/>
                </a:moveTo>
                <a:cubicBezTo>
                  <a:pt x="73" y="207"/>
                  <a:pt x="73" y="205"/>
                  <a:pt x="73" y="206"/>
                </a:cubicBezTo>
                <a:cubicBezTo>
                  <a:pt x="73" y="206"/>
                  <a:pt x="72" y="207"/>
                  <a:pt x="73" y="207"/>
                </a:cubicBezTo>
                <a:cubicBezTo>
                  <a:pt x="73" y="207"/>
                  <a:pt x="73" y="207"/>
                  <a:pt x="73" y="207"/>
                </a:cubicBezTo>
                <a:cubicBezTo>
                  <a:pt x="73" y="207"/>
                  <a:pt x="73" y="207"/>
                  <a:pt x="73" y="207"/>
                </a:cubicBezTo>
                <a:cubicBezTo>
                  <a:pt x="74" y="207"/>
                  <a:pt x="74" y="206"/>
                  <a:pt x="74" y="206"/>
                </a:cubicBezTo>
                <a:close/>
                <a:moveTo>
                  <a:pt x="50" y="189"/>
                </a:moveTo>
                <a:cubicBezTo>
                  <a:pt x="51" y="190"/>
                  <a:pt x="52" y="189"/>
                  <a:pt x="51" y="188"/>
                </a:cubicBezTo>
                <a:cubicBezTo>
                  <a:pt x="51" y="189"/>
                  <a:pt x="51" y="189"/>
                  <a:pt x="50" y="189"/>
                </a:cubicBezTo>
                <a:close/>
                <a:moveTo>
                  <a:pt x="53" y="192"/>
                </a:moveTo>
                <a:cubicBezTo>
                  <a:pt x="54" y="193"/>
                  <a:pt x="54" y="192"/>
                  <a:pt x="54" y="192"/>
                </a:cubicBezTo>
                <a:cubicBezTo>
                  <a:pt x="54" y="192"/>
                  <a:pt x="54" y="191"/>
                  <a:pt x="54" y="191"/>
                </a:cubicBezTo>
                <a:lnTo>
                  <a:pt x="53" y="192"/>
                </a:lnTo>
                <a:close/>
                <a:moveTo>
                  <a:pt x="73" y="209"/>
                </a:moveTo>
                <a:cubicBezTo>
                  <a:pt x="73" y="209"/>
                  <a:pt x="73" y="210"/>
                  <a:pt x="73" y="209"/>
                </a:cubicBezTo>
                <a:cubicBezTo>
                  <a:pt x="73" y="209"/>
                  <a:pt x="74" y="210"/>
                  <a:pt x="74" y="209"/>
                </a:cubicBezTo>
                <a:cubicBezTo>
                  <a:pt x="74" y="209"/>
                  <a:pt x="74" y="208"/>
                  <a:pt x="74" y="208"/>
                </a:cubicBezTo>
                <a:cubicBezTo>
                  <a:pt x="73" y="209"/>
                  <a:pt x="73" y="208"/>
                  <a:pt x="73" y="208"/>
                </a:cubicBezTo>
                <a:cubicBezTo>
                  <a:pt x="73" y="208"/>
                  <a:pt x="73" y="209"/>
                  <a:pt x="73" y="209"/>
                </a:cubicBezTo>
                <a:cubicBezTo>
                  <a:pt x="73" y="209"/>
                  <a:pt x="73" y="209"/>
                  <a:pt x="73" y="209"/>
                </a:cubicBezTo>
                <a:close/>
                <a:moveTo>
                  <a:pt x="49" y="190"/>
                </a:moveTo>
                <a:cubicBezTo>
                  <a:pt x="49" y="190"/>
                  <a:pt x="50" y="189"/>
                  <a:pt x="50" y="189"/>
                </a:cubicBezTo>
                <a:cubicBezTo>
                  <a:pt x="50" y="189"/>
                  <a:pt x="49" y="190"/>
                  <a:pt x="49" y="190"/>
                </a:cubicBezTo>
                <a:close/>
                <a:moveTo>
                  <a:pt x="52" y="194"/>
                </a:moveTo>
                <a:cubicBezTo>
                  <a:pt x="53" y="194"/>
                  <a:pt x="54" y="193"/>
                  <a:pt x="53" y="192"/>
                </a:cubicBezTo>
                <a:cubicBezTo>
                  <a:pt x="53" y="193"/>
                  <a:pt x="52" y="193"/>
                  <a:pt x="52" y="194"/>
                </a:cubicBezTo>
                <a:close/>
                <a:moveTo>
                  <a:pt x="66" y="205"/>
                </a:moveTo>
                <a:cubicBezTo>
                  <a:pt x="66" y="205"/>
                  <a:pt x="67" y="204"/>
                  <a:pt x="67" y="204"/>
                </a:cubicBezTo>
                <a:cubicBezTo>
                  <a:pt x="67" y="204"/>
                  <a:pt x="67" y="204"/>
                  <a:pt x="67" y="204"/>
                </a:cubicBezTo>
                <a:cubicBezTo>
                  <a:pt x="67" y="204"/>
                  <a:pt x="66" y="205"/>
                  <a:pt x="66" y="205"/>
                </a:cubicBezTo>
                <a:close/>
                <a:moveTo>
                  <a:pt x="58" y="198"/>
                </a:moveTo>
                <a:cubicBezTo>
                  <a:pt x="57" y="198"/>
                  <a:pt x="57" y="197"/>
                  <a:pt x="57" y="197"/>
                </a:cubicBezTo>
                <a:cubicBezTo>
                  <a:pt x="56" y="197"/>
                  <a:pt x="57" y="198"/>
                  <a:pt x="58" y="198"/>
                </a:cubicBezTo>
                <a:close/>
                <a:moveTo>
                  <a:pt x="50" y="197"/>
                </a:moveTo>
                <a:cubicBezTo>
                  <a:pt x="51" y="196"/>
                  <a:pt x="51" y="195"/>
                  <a:pt x="52" y="195"/>
                </a:cubicBezTo>
                <a:cubicBezTo>
                  <a:pt x="52" y="194"/>
                  <a:pt x="52" y="194"/>
                  <a:pt x="52" y="194"/>
                </a:cubicBezTo>
                <a:cubicBezTo>
                  <a:pt x="51" y="195"/>
                  <a:pt x="50" y="196"/>
                  <a:pt x="50" y="197"/>
                </a:cubicBezTo>
                <a:close/>
                <a:moveTo>
                  <a:pt x="79" y="218"/>
                </a:moveTo>
                <a:cubicBezTo>
                  <a:pt x="80" y="219"/>
                  <a:pt x="80" y="218"/>
                  <a:pt x="80" y="218"/>
                </a:cubicBezTo>
                <a:cubicBezTo>
                  <a:pt x="80" y="218"/>
                  <a:pt x="80" y="218"/>
                  <a:pt x="79" y="218"/>
                </a:cubicBezTo>
                <a:close/>
                <a:moveTo>
                  <a:pt x="45" y="192"/>
                </a:moveTo>
                <a:cubicBezTo>
                  <a:pt x="45" y="192"/>
                  <a:pt x="47" y="192"/>
                  <a:pt x="46" y="191"/>
                </a:cubicBezTo>
                <a:cubicBezTo>
                  <a:pt x="46" y="192"/>
                  <a:pt x="45" y="191"/>
                  <a:pt x="45" y="192"/>
                </a:cubicBezTo>
                <a:close/>
                <a:moveTo>
                  <a:pt x="42" y="196"/>
                </a:moveTo>
                <a:cubicBezTo>
                  <a:pt x="44" y="196"/>
                  <a:pt x="43" y="194"/>
                  <a:pt x="45" y="193"/>
                </a:cubicBezTo>
                <a:cubicBezTo>
                  <a:pt x="44" y="193"/>
                  <a:pt x="44" y="193"/>
                  <a:pt x="44" y="193"/>
                </a:cubicBezTo>
                <a:cubicBezTo>
                  <a:pt x="44" y="194"/>
                  <a:pt x="42" y="194"/>
                  <a:pt x="42" y="196"/>
                </a:cubicBezTo>
                <a:close/>
                <a:moveTo>
                  <a:pt x="49" y="199"/>
                </a:moveTo>
                <a:cubicBezTo>
                  <a:pt x="49" y="198"/>
                  <a:pt x="50" y="198"/>
                  <a:pt x="49" y="197"/>
                </a:cubicBezTo>
                <a:cubicBezTo>
                  <a:pt x="49" y="198"/>
                  <a:pt x="48" y="198"/>
                  <a:pt x="49" y="199"/>
                </a:cubicBezTo>
                <a:close/>
                <a:moveTo>
                  <a:pt x="67" y="214"/>
                </a:moveTo>
                <a:cubicBezTo>
                  <a:pt x="67" y="214"/>
                  <a:pt x="66" y="215"/>
                  <a:pt x="67" y="215"/>
                </a:cubicBezTo>
                <a:cubicBezTo>
                  <a:pt x="66" y="214"/>
                  <a:pt x="68" y="214"/>
                  <a:pt x="68" y="214"/>
                </a:cubicBezTo>
                <a:cubicBezTo>
                  <a:pt x="67" y="214"/>
                  <a:pt x="67" y="214"/>
                  <a:pt x="67" y="214"/>
                </a:cubicBezTo>
                <a:close/>
                <a:moveTo>
                  <a:pt x="72" y="224"/>
                </a:moveTo>
                <a:cubicBezTo>
                  <a:pt x="72" y="224"/>
                  <a:pt x="74" y="222"/>
                  <a:pt x="74" y="221"/>
                </a:cubicBezTo>
                <a:cubicBezTo>
                  <a:pt x="74" y="222"/>
                  <a:pt x="72" y="224"/>
                  <a:pt x="72" y="224"/>
                </a:cubicBezTo>
                <a:close/>
                <a:moveTo>
                  <a:pt x="59" y="212"/>
                </a:moveTo>
                <a:cubicBezTo>
                  <a:pt x="59" y="211"/>
                  <a:pt x="61" y="211"/>
                  <a:pt x="61" y="211"/>
                </a:cubicBezTo>
                <a:cubicBezTo>
                  <a:pt x="60" y="211"/>
                  <a:pt x="59" y="211"/>
                  <a:pt x="59" y="212"/>
                </a:cubicBezTo>
                <a:close/>
                <a:moveTo>
                  <a:pt x="71" y="219"/>
                </a:moveTo>
                <a:cubicBezTo>
                  <a:pt x="71" y="219"/>
                  <a:pt x="70" y="219"/>
                  <a:pt x="70" y="218"/>
                </a:cubicBezTo>
                <a:cubicBezTo>
                  <a:pt x="70" y="219"/>
                  <a:pt x="70" y="219"/>
                  <a:pt x="71" y="219"/>
                </a:cubicBezTo>
                <a:close/>
                <a:moveTo>
                  <a:pt x="41" y="197"/>
                </a:moveTo>
                <a:cubicBezTo>
                  <a:pt x="42" y="198"/>
                  <a:pt x="42" y="197"/>
                  <a:pt x="42" y="196"/>
                </a:cubicBezTo>
                <a:cubicBezTo>
                  <a:pt x="42" y="196"/>
                  <a:pt x="42" y="196"/>
                  <a:pt x="41" y="197"/>
                </a:cubicBezTo>
                <a:close/>
                <a:moveTo>
                  <a:pt x="57" y="214"/>
                </a:moveTo>
                <a:cubicBezTo>
                  <a:pt x="57" y="214"/>
                  <a:pt x="57" y="214"/>
                  <a:pt x="57" y="215"/>
                </a:cubicBezTo>
                <a:cubicBezTo>
                  <a:pt x="58" y="214"/>
                  <a:pt x="58" y="214"/>
                  <a:pt x="58" y="213"/>
                </a:cubicBezTo>
                <a:cubicBezTo>
                  <a:pt x="58" y="214"/>
                  <a:pt x="58" y="214"/>
                  <a:pt x="57" y="214"/>
                </a:cubicBezTo>
                <a:close/>
                <a:moveTo>
                  <a:pt x="62" y="219"/>
                </a:moveTo>
                <a:cubicBezTo>
                  <a:pt x="62" y="218"/>
                  <a:pt x="62" y="218"/>
                  <a:pt x="62" y="218"/>
                </a:cubicBezTo>
                <a:cubicBezTo>
                  <a:pt x="61" y="218"/>
                  <a:pt x="61" y="218"/>
                  <a:pt x="62" y="219"/>
                </a:cubicBezTo>
                <a:close/>
                <a:moveTo>
                  <a:pt x="62" y="219"/>
                </a:moveTo>
                <a:cubicBezTo>
                  <a:pt x="62" y="220"/>
                  <a:pt x="63" y="220"/>
                  <a:pt x="63" y="220"/>
                </a:cubicBezTo>
                <a:cubicBezTo>
                  <a:pt x="63" y="220"/>
                  <a:pt x="62" y="219"/>
                  <a:pt x="62" y="219"/>
                </a:cubicBezTo>
                <a:close/>
                <a:moveTo>
                  <a:pt x="43" y="206"/>
                </a:moveTo>
                <a:cubicBezTo>
                  <a:pt x="43" y="205"/>
                  <a:pt x="44" y="204"/>
                  <a:pt x="43" y="204"/>
                </a:cubicBezTo>
                <a:cubicBezTo>
                  <a:pt x="42" y="205"/>
                  <a:pt x="42" y="205"/>
                  <a:pt x="43" y="206"/>
                </a:cubicBezTo>
                <a:close/>
                <a:moveTo>
                  <a:pt x="59" y="218"/>
                </a:moveTo>
                <a:cubicBezTo>
                  <a:pt x="60" y="219"/>
                  <a:pt x="60" y="218"/>
                  <a:pt x="60" y="217"/>
                </a:cubicBezTo>
                <a:cubicBezTo>
                  <a:pt x="60" y="217"/>
                  <a:pt x="59" y="218"/>
                  <a:pt x="59" y="218"/>
                </a:cubicBezTo>
                <a:close/>
                <a:moveTo>
                  <a:pt x="57" y="218"/>
                </a:moveTo>
                <a:cubicBezTo>
                  <a:pt x="57" y="217"/>
                  <a:pt x="58" y="217"/>
                  <a:pt x="58" y="216"/>
                </a:cubicBezTo>
                <a:cubicBezTo>
                  <a:pt x="58" y="216"/>
                  <a:pt x="57" y="217"/>
                  <a:pt x="57" y="218"/>
                </a:cubicBezTo>
                <a:close/>
                <a:moveTo>
                  <a:pt x="64" y="226"/>
                </a:moveTo>
                <a:cubicBezTo>
                  <a:pt x="65" y="225"/>
                  <a:pt x="66" y="225"/>
                  <a:pt x="66" y="224"/>
                </a:cubicBezTo>
                <a:cubicBezTo>
                  <a:pt x="66" y="224"/>
                  <a:pt x="66" y="224"/>
                  <a:pt x="66" y="223"/>
                </a:cubicBezTo>
                <a:cubicBezTo>
                  <a:pt x="65" y="224"/>
                  <a:pt x="64" y="225"/>
                  <a:pt x="64" y="226"/>
                </a:cubicBezTo>
                <a:close/>
                <a:moveTo>
                  <a:pt x="49" y="214"/>
                </a:moveTo>
                <a:cubicBezTo>
                  <a:pt x="50" y="214"/>
                  <a:pt x="51" y="213"/>
                  <a:pt x="51" y="212"/>
                </a:cubicBezTo>
                <a:cubicBezTo>
                  <a:pt x="50" y="213"/>
                  <a:pt x="49" y="213"/>
                  <a:pt x="49" y="214"/>
                </a:cubicBezTo>
                <a:close/>
                <a:moveTo>
                  <a:pt x="57" y="221"/>
                </a:moveTo>
                <a:cubicBezTo>
                  <a:pt x="58" y="220"/>
                  <a:pt x="59" y="220"/>
                  <a:pt x="59" y="219"/>
                </a:cubicBezTo>
                <a:cubicBezTo>
                  <a:pt x="58" y="219"/>
                  <a:pt x="56" y="220"/>
                  <a:pt x="57" y="221"/>
                </a:cubicBezTo>
                <a:close/>
                <a:moveTo>
                  <a:pt x="41" y="208"/>
                </a:moveTo>
                <a:cubicBezTo>
                  <a:pt x="41" y="208"/>
                  <a:pt x="41" y="207"/>
                  <a:pt x="41" y="207"/>
                </a:cubicBezTo>
                <a:cubicBezTo>
                  <a:pt x="41" y="207"/>
                  <a:pt x="40" y="208"/>
                  <a:pt x="41" y="208"/>
                </a:cubicBezTo>
                <a:close/>
                <a:moveTo>
                  <a:pt x="62" y="226"/>
                </a:moveTo>
                <a:cubicBezTo>
                  <a:pt x="62" y="225"/>
                  <a:pt x="63" y="225"/>
                  <a:pt x="62" y="224"/>
                </a:cubicBezTo>
                <a:cubicBezTo>
                  <a:pt x="62" y="225"/>
                  <a:pt x="61" y="225"/>
                  <a:pt x="62" y="226"/>
                </a:cubicBezTo>
                <a:close/>
                <a:moveTo>
                  <a:pt x="53" y="219"/>
                </a:moveTo>
                <a:cubicBezTo>
                  <a:pt x="54" y="219"/>
                  <a:pt x="54" y="220"/>
                  <a:pt x="55" y="219"/>
                </a:cubicBezTo>
                <a:cubicBezTo>
                  <a:pt x="54" y="219"/>
                  <a:pt x="54" y="218"/>
                  <a:pt x="53" y="219"/>
                </a:cubicBezTo>
                <a:close/>
                <a:moveTo>
                  <a:pt x="68" y="232"/>
                </a:moveTo>
                <a:cubicBezTo>
                  <a:pt x="69" y="233"/>
                  <a:pt x="70" y="231"/>
                  <a:pt x="69" y="231"/>
                </a:cubicBezTo>
                <a:cubicBezTo>
                  <a:pt x="69" y="231"/>
                  <a:pt x="69" y="232"/>
                  <a:pt x="68" y="232"/>
                </a:cubicBezTo>
                <a:close/>
                <a:moveTo>
                  <a:pt x="55" y="224"/>
                </a:moveTo>
                <a:cubicBezTo>
                  <a:pt x="56" y="223"/>
                  <a:pt x="57" y="222"/>
                  <a:pt x="57" y="221"/>
                </a:cubicBezTo>
                <a:cubicBezTo>
                  <a:pt x="56" y="222"/>
                  <a:pt x="56" y="223"/>
                  <a:pt x="55" y="224"/>
                </a:cubicBezTo>
                <a:close/>
                <a:moveTo>
                  <a:pt x="62" y="228"/>
                </a:moveTo>
                <a:cubicBezTo>
                  <a:pt x="63" y="228"/>
                  <a:pt x="63" y="228"/>
                  <a:pt x="64" y="228"/>
                </a:cubicBezTo>
                <a:cubicBezTo>
                  <a:pt x="63" y="227"/>
                  <a:pt x="64" y="227"/>
                  <a:pt x="63" y="226"/>
                </a:cubicBezTo>
                <a:cubicBezTo>
                  <a:pt x="63" y="227"/>
                  <a:pt x="62" y="228"/>
                  <a:pt x="62" y="228"/>
                </a:cubicBezTo>
                <a:close/>
                <a:moveTo>
                  <a:pt x="53" y="220"/>
                </a:moveTo>
                <a:cubicBezTo>
                  <a:pt x="53" y="220"/>
                  <a:pt x="54" y="219"/>
                  <a:pt x="53" y="219"/>
                </a:cubicBezTo>
                <a:cubicBezTo>
                  <a:pt x="52" y="221"/>
                  <a:pt x="51" y="222"/>
                  <a:pt x="53" y="220"/>
                </a:cubicBezTo>
                <a:close/>
                <a:moveTo>
                  <a:pt x="47" y="216"/>
                </a:moveTo>
                <a:cubicBezTo>
                  <a:pt x="47" y="217"/>
                  <a:pt x="46" y="217"/>
                  <a:pt x="47" y="218"/>
                </a:cubicBezTo>
                <a:cubicBezTo>
                  <a:pt x="47" y="217"/>
                  <a:pt x="47" y="217"/>
                  <a:pt x="48" y="217"/>
                </a:cubicBezTo>
                <a:cubicBezTo>
                  <a:pt x="48" y="216"/>
                  <a:pt x="48" y="216"/>
                  <a:pt x="47" y="216"/>
                </a:cubicBezTo>
                <a:close/>
                <a:moveTo>
                  <a:pt x="59" y="227"/>
                </a:moveTo>
                <a:cubicBezTo>
                  <a:pt x="59" y="227"/>
                  <a:pt x="59" y="227"/>
                  <a:pt x="59" y="228"/>
                </a:cubicBezTo>
                <a:cubicBezTo>
                  <a:pt x="59" y="227"/>
                  <a:pt x="60" y="227"/>
                  <a:pt x="60" y="226"/>
                </a:cubicBezTo>
                <a:cubicBezTo>
                  <a:pt x="60" y="227"/>
                  <a:pt x="59" y="226"/>
                  <a:pt x="59" y="227"/>
                </a:cubicBezTo>
                <a:close/>
                <a:moveTo>
                  <a:pt x="57" y="227"/>
                </a:moveTo>
                <a:cubicBezTo>
                  <a:pt x="57" y="227"/>
                  <a:pt x="59" y="226"/>
                  <a:pt x="58" y="226"/>
                </a:cubicBezTo>
                <a:cubicBezTo>
                  <a:pt x="58" y="226"/>
                  <a:pt x="57" y="226"/>
                  <a:pt x="57" y="227"/>
                </a:cubicBezTo>
                <a:close/>
                <a:moveTo>
                  <a:pt x="51" y="223"/>
                </a:moveTo>
                <a:cubicBezTo>
                  <a:pt x="51" y="222"/>
                  <a:pt x="52" y="222"/>
                  <a:pt x="52" y="221"/>
                </a:cubicBezTo>
                <a:cubicBezTo>
                  <a:pt x="51" y="222"/>
                  <a:pt x="51" y="222"/>
                  <a:pt x="51" y="223"/>
                </a:cubicBezTo>
                <a:close/>
                <a:moveTo>
                  <a:pt x="33" y="211"/>
                </a:moveTo>
                <a:cubicBezTo>
                  <a:pt x="34" y="212"/>
                  <a:pt x="35" y="210"/>
                  <a:pt x="35" y="209"/>
                </a:cubicBezTo>
                <a:cubicBezTo>
                  <a:pt x="34" y="210"/>
                  <a:pt x="34" y="211"/>
                  <a:pt x="33" y="211"/>
                </a:cubicBezTo>
                <a:close/>
                <a:moveTo>
                  <a:pt x="40" y="214"/>
                </a:moveTo>
                <a:cubicBezTo>
                  <a:pt x="40" y="214"/>
                  <a:pt x="41" y="214"/>
                  <a:pt x="40" y="213"/>
                </a:cubicBezTo>
                <a:cubicBezTo>
                  <a:pt x="40" y="213"/>
                  <a:pt x="39" y="214"/>
                  <a:pt x="40" y="214"/>
                </a:cubicBezTo>
                <a:close/>
                <a:moveTo>
                  <a:pt x="35" y="215"/>
                </a:moveTo>
                <a:cubicBezTo>
                  <a:pt x="36" y="215"/>
                  <a:pt x="37" y="214"/>
                  <a:pt x="37" y="213"/>
                </a:cubicBezTo>
                <a:cubicBezTo>
                  <a:pt x="36" y="214"/>
                  <a:pt x="35" y="215"/>
                  <a:pt x="35" y="215"/>
                </a:cubicBezTo>
                <a:close/>
                <a:moveTo>
                  <a:pt x="48" y="223"/>
                </a:moveTo>
                <a:cubicBezTo>
                  <a:pt x="49" y="223"/>
                  <a:pt x="49" y="222"/>
                  <a:pt x="48" y="222"/>
                </a:cubicBezTo>
                <a:cubicBezTo>
                  <a:pt x="48" y="222"/>
                  <a:pt x="48" y="223"/>
                  <a:pt x="48" y="223"/>
                </a:cubicBezTo>
                <a:close/>
                <a:moveTo>
                  <a:pt x="38" y="217"/>
                </a:moveTo>
                <a:cubicBezTo>
                  <a:pt x="38" y="217"/>
                  <a:pt x="39" y="216"/>
                  <a:pt x="39" y="215"/>
                </a:cubicBezTo>
                <a:lnTo>
                  <a:pt x="38" y="217"/>
                </a:lnTo>
                <a:close/>
                <a:moveTo>
                  <a:pt x="43" y="223"/>
                </a:moveTo>
                <a:cubicBezTo>
                  <a:pt x="43" y="223"/>
                  <a:pt x="45" y="222"/>
                  <a:pt x="44" y="221"/>
                </a:cubicBezTo>
                <a:cubicBezTo>
                  <a:pt x="44" y="222"/>
                  <a:pt x="42" y="223"/>
                  <a:pt x="43" y="223"/>
                </a:cubicBezTo>
                <a:close/>
                <a:moveTo>
                  <a:pt x="62" y="237"/>
                </a:moveTo>
                <a:cubicBezTo>
                  <a:pt x="62" y="237"/>
                  <a:pt x="63" y="236"/>
                  <a:pt x="62" y="235"/>
                </a:cubicBezTo>
                <a:cubicBezTo>
                  <a:pt x="62" y="236"/>
                  <a:pt x="61" y="237"/>
                  <a:pt x="62" y="237"/>
                </a:cubicBezTo>
                <a:close/>
                <a:moveTo>
                  <a:pt x="30" y="213"/>
                </a:moveTo>
                <a:cubicBezTo>
                  <a:pt x="30" y="212"/>
                  <a:pt x="31" y="212"/>
                  <a:pt x="30" y="211"/>
                </a:cubicBezTo>
                <a:cubicBezTo>
                  <a:pt x="30" y="212"/>
                  <a:pt x="29" y="212"/>
                  <a:pt x="30" y="213"/>
                </a:cubicBezTo>
                <a:close/>
                <a:moveTo>
                  <a:pt x="49" y="228"/>
                </a:moveTo>
                <a:cubicBezTo>
                  <a:pt x="50" y="229"/>
                  <a:pt x="50" y="227"/>
                  <a:pt x="50" y="228"/>
                </a:cubicBezTo>
                <a:cubicBezTo>
                  <a:pt x="51" y="227"/>
                  <a:pt x="51" y="227"/>
                  <a:pt x="51" y="227"/>
                </a:cubicBezTo>
                <a:cubicBezTo>
                  <a:pt x="51" y="227"/>
                  <a:pt x="51" y="227"/>
                  <a:pt x="51" y="227"/>
                </a:cubicBezTo>
                <a:cubicBezTo>
                  <a:pt x="50" y="228"/>
                  <a:pt x="49" y="227"/>
                  <a:pt x="49" y="228"/>
                </a:cubicBezTo>
                <a:close/>
                <a:moveTo>
                  <a:pt x="44" y="225"/>
                </a:moveTo>
                <a:cubicBezTo>
                  <a:pt x="44" y="224"/>
                  <a:pt x="45" y="224"/>
                  <a:pt x="44" y="223"/>
                </a:cubicBezTo>
                <a:cubicBezTo>
                  <a:pt x="44" y="224"/>
                  <a:pt x="44" y="224"/>
                  <a:pt x="44" y="225"/>
                </a:cubicBezTo>
                <a:close/>
                <a:moveTo>
                  <a:pt x="64" y="238"/>
                </a:moveTo>
                <a:cubicBezTo>
                  <a:pt x="63" y="238"/>
                  <a:pt x="63" y="239"/>
                  <a:pt x="63" y="239"/>
                </a:cubicBezTo>
                <a:cubicBezTo>
                  <a:pt x="64" y="239"/>
                  <a:pt x="64" y="239"/>
                  <a:pt x="64" y="238"/>
                </a:cubicBezTo>
                <a:close/>
                <a:moveTo>
                  <a:pt x="29" y="217"/>
                </a:moveTo>
                <a:cubicBezTo>
                  <a:pt x="30" y="217"/>
                  <a:pt x="30" y="216"/>
                  <a:pt x="30" y="215"/>
                </a:cubicBezTo>
                <a:cubicBezTo>
                  <a:pt x="30" y="216"/>
                  <a:pt x="29" y="216"/>
                  <a:pt x="29" y="217"/>
                </a:cubicBezTo>
                <a:close/>
                <a:moveTo>
                  <a:pt x="55" y="237"/>
                </a:moveTo>
                <a:cubicBezTo>
                  <a:pt x="55" y="236"/>
                  <a:pt x="56" y="236"/>
                  <a:pt x="56" y="235"/>
                </a:cubicBezTo>
                <a:cubicBezTo>
                  <a:pt x="55" y="235"/>
                  <a:pt x="55" y="236"/>
                  <a:pt x="55" y="237"/>
                </a:cubicBezTo>
                <a:close/>
                <a:moveTo>
                  <a:pt x="47" y="231"/>
                </a:moveTo>
                <a:cubicBezTo>
                  <a:pt x="47" y="232"/>
                  <a:pt x="48" y="230"/>
                  <a:pt x="48" y="230"/>
                </a:cubicBezTo>
                <a:cubicBezTo>
                  <a:pt x="47" y="230"/>
                  <a:pt x="47" y="230"/>
                  <a:pt x="47" y="231"/>
                </a:cubicBezTo>
                <a:close/>
                <a:moveTo>
                  <a:pt x="61" y="240"/>
                </a:moveTo>
                <a:cubicBezTo>
                  <a:pt x="62" y="240"/>
                  <a:pt x="61" y="240"/>
                  <a:pt x="61" y="239"/>
                </a:cubicBezTo>
                <a:cubicBezTo>
                  <a:pt x="61" y="240"/>
                  <a:pt x="61" y="240"/>
                  <a:pt x="61" y="240"/>
                </a:cubicBezTo>
                <a:close/>
                <a:moveTo>
                  <a:pt x="34" y="223"/>
                </a:moveTo>
                <a:cubicBezTo>
                  <a:pt x="34" y="222"/>
                  <a:pt x="35" y="222"/>
                  <a:pt x="35" y="221"/>
                </a:cubicBezTo>
                <a:cubicBezTo>
                  <a:pt x="34" y="221"/>
                  <a:pt x="33" y="222"/>
                  <a:pt x="34" y="223"/>
                </a:cubicBezTo>
                <a:close/>
                <a:moveTo>
                  <a:pt x="26" y="217"/>
                </a:moveTo>
                <a:cubicBezTo>
                  <a:pt x="26" y="217"/>
                  <a:pt x="27" y="217"/>
                  <a:pt x="26" y="216"/>
                </a:cubicBezTo>
                <a:cubicBezTo>
                  <a:pt x="26" y="217"/>
                  <a:pt x="26" y="217"/>
                  <a:pt x="26" y="217"/>
                </a:cubicBezTo>
                <a:close/>
                <a:moveTo>
                  <a:pt x="32" y="222"/>
                </a:moveTo>
                <a:cubicBezTo>
                  <a:pt x="33" y="222"/>
                  <a:pt x="33" y="222"/>
                  <a:pt x="33" y="221"/>
                </a:cubicBezTo>
                <a:cubicBezTo>
                  <a:pt x="32" y="221"/>
                  <a:pt x="32" y="222"/>
                  <a:pt x="32" y="222"/>
                </a:cubicBezTo>
                <a:close/>
                <a:moveTo>
                  <a:pt x="27" y="218"/>
                </a:moveTo>
                <a:cubicBezTo>
                  <a:pt x="27" y="219"/>
                  <a:pt x="26" y="220"/>
                  <a:pt x="27" y="221"/>
                </a:cubicBezTo>
                <a:cubicBezTo>
                  <a:pt x="27" y="220"/>
                  <a:pt x="27" y="220"/>
                  <a:pt x="28" y="219"/>
                </a:cubicBezTo>
                <a:cubicBezTo>
                  <a:pt x="28" y="219"/>
                  <a:pt x="28" y="218"/>
                  <a:pt x="27" y="218"/>
                </a:cubicBezTo>
                <a:close/>
                <a:moveTo>
                  <a:pt x="32" y="225"/>
                </a:moveTo>
                <a:cubicBezTo>
                  <a:pt x="33" y="224"/>
                  <a:pt x="33" y="224"/>
                  <a:pt x="34" y="223"/>
                </a:cubicBezTo>
                <a:cubicBezTo>
                  <a:pt x="33" y="223"/>
                  <a:pt x="33" y="223"/>
                  <a:pt x="33" y="223"/>
                </a:cubicBezTo>
                <a:cubicBezTo>
                  <a:pt x="32" y="223"/>
                  <a:pt x="32" y="224"/>
                  <a:pt x="32" y="225"/>
                </a:cubicBezTo>
                <a:close/>
                <a:moveTo>
                  <a:pt x="23" y="221"/>
                </a:moveTo>
                <a:cubicBezTo>
                  <a:pt x="24" y="220"/>
                  <a:pt x="25" y="219"/>
                  <a:pt x="26" y="217"/>
                </a:cubicBezTo>
                <a:cubicBezTo>
                  <a:pt x="25" y="219"/>
                  <a:pt x="24" y="220"/>
                  <a:pt x="23" y="221"/>
                </a:cubicBezTo>
                <a:close/>
                <a:moveTo>
                  <a:pt x="57" y="242"/>
                </a:moveTo>
                <a:cubicBezTo>
                  <a:pt x="58" y="243"/>
                  <a:pt x="58" y="243"/>
                  <a:pt x="58" y="243"/>
                </a:cubicBezTo>
                <a:cubicBezTo>
                  <a:pt x="59" y="243"/>
                  <a:pt x="58" y="242"/>
                  <a:pt x="58" y="241"/>
                </a:cubicBezTo>
                <a:lnTo>
                  <a:pt x="57" y="242"/>
                </a:lnTo>
                <a:close/>
                <a:moveTo>
                  <a:pt x="25" y="220"/>
                </a:moveTo>
                <a:cubicBezTo>
                  <a:pt x="26" y="220"/>
                  <a:pt x="26" y="219"/>
                  <a:pt x="26" y="218"/>
                </a:cubicBezTo>
                <a:cubicBezTo>
                  <a:pt x="26" y="218"/>
                  <a:pt x="25" y="219"/>
                  <a:pt x="25" y="220"/>
                </a:cubicBezTo>
                <a:close/>
                <a:moveTo>
                  <a:pt x="44" y="234"/>
                </a:moveTo>
                <a:cubicBezTo>
                  <a:pt x="44" y="234"/>
                  <a:pt x="45" y="233"/>
                  <a:pt x="45" y="233"/>
                </a:cubicBezTo>
                <a:cubicBezTo>
                  <a:pt x="44" y="233"/>
                  <a:pt x="43" y="233"/>
                  <a:pt x="44" y="234"/>
                </a:cubicBezTo>
                <a:close/>
                <a:moveTo>
                  <a:pt x="49" y="243"/>
                </a:moveTo>
                <a:cubicBezTo>
                  <a:pt x="50" y="242"/>
                  <a:pt x="52" y="240"/>
                  <a:pt x="52" y="239"/>
                </a:cubicBezTo>
                <a:cubicBezTo>
                  <a:pt x="51" y="241"/>
                  <a:pt x="49" y="241"/>
                  <a:pt x="49" y="243"/>
                </a:cubicBezTo>
                <a:close/>
                <a:moveTo>
                  <a:pt x="31" y="225"/>
                </a:moveTo>
                <a:cubicBezTo>
                  <a:pt x="32" y="225"/>
                  <a:pt x="31" y="226"/>
                  <a:pt x="31" y="226"/>
                </a:cubicBezTo>
                <a:cubicBezTo>
                  <a:pt x="32" y="226"/>
                  <a:pt x="32" y="226"/>
                  <a:pt x="32" y="225"/>
                </a:cubicBezTo>
                <a:cubicBezTo>
                  <a:pt x="32" y="225"/>
                  <a:pt x="32" y="225"/>
                  <a:pt x="31" y="225"/>
                </a:cubicBezTo>
                <a:close/>
                <a:moveTo>
                  <a:pt x="42" y="242"/>
                </a:moveTo>
                <a:cubicBezTo>
                  <a:pt x="43" y="241"/>
                  <a:pt x="45" y="239"/>
                  <a:pt x="46" y="236"/>
                </a:cubicBezTo>
                <a:cubicBezTo>
                  <a:pt x="46" y="237"/>
                  <a:pt x="46" y="238"/>
                  <a:pt x="47" y="237"/>
                </a:cubicBezTo>
                <a:cubicBezTo>
                  <a:pt x="47" y="236"/>
                  <a:pt x="46" y="236"/>
                  <a:pt x="46" y="235"/>
                </a:cubicBezTo>
                <a:cubicBezTo>
                  <a:pt x="45" y="238"/>
                  <a:pt x="42" y="240"/>
                  <a:pt x="42" y="242"/>
                </a:cubicBezTo>
                <a:close/>
                <a:moveTo>
                  <a:pt x="23" y="220"/>
                </a:moveTo>
                <a:cubicBezTo>
                  <a:pt x="23" y="220"/>
                  <a:pt x="22" y="220"/>
                  <a:pt x="23" y="219"/>
                </a:cubicBezTo>
                <a:cubicBezTo>
                  <a:pt x="22" y="219"/>
                  <a:pt x="22" y="219"/>
                  <a:pt x="22" y="219"/>
                </a:cubicBezTo>
                <a:cubicBezTo>
                  <a:pt x="22" y="219"/>
                  <a:pt x="22" y="221"/>
                  <a:pt x="23" y="220"/>
                </a:cubicBezTo>
                <a:close/>
                <a:moveTo>
                  <a:pt x="30" y="227"/>
                </a:moveTo>
                <a:cubicBezTo>
                  <a:pt x="30" y="227"/>
                  <a:pt x="30" y="227"/>
                  <a:pt x="31" y="228"/>
                </a:cubicBezTo>
                <a:cubicBezTo>
                  <a:pt x="31" y="227"/>
                  <a:pt x="31" y="227"/>
                  <a:pt x="31" y="227"/>
                </a:cubicBezTo>
                <a:cubicBezTo>
                  <a:pt x="31" y="226"/>
                  <a:pt x="32" y="227"/>
                  <a:pt x="31" y="226"/>
                </a:cubicBezTo>
                <a:cubicBezTo>
                  <a:pt x="31" y="226"/>
                  <a:pt x="31" y="226"/>
                  <a:pt x="30" y="227"/>
                </a:cubicBezTo>
                <a:close/>
                <a:moveTo>
                  <a:pt x="31" y="230"/>
                </a:moveTo>
                <a:cubicBezTo>
                  <a:pt x="32" y="229"/>
                  <a:pt x="33" y="228"/>
                  <a:pt x="33" y="228"/>
                </a:cubicBezTo>
                <a:cubicBezTo>
                  <a:pt x="32" y="228"/>
                  <a:pt x="31" y="229"/>
                  <a:pt x="31" y="230"/>
                </a:cubicBezTo>
                <a:close/>
                <a:moveTo>
                  <a:pt x="57" y="246"/>
                </a:moveTo>
                <a:cubicBezTo>
                  <a:pt x="57" y="246"/>
                  <a:pt x="57" y="246"/>
                  <a:pt x="58" y="246"/>
                </a:cubicBezTo>
                <a:cubicBezTo>
                  <a:pt x="57" y="246"/>
                  <a:pt x="57" y="246"/>
                  <a:pt x="57" y="246"/>
                </a:cubicBezTo>
                <a:close/>
                <a:moveTo>
                  <a:pt x="21" y="224"/>
                </a:moveTo>
                <a:cubicBezTo>
                  <a:pt x="22" y="224"/>
                  <a:pt x="22" y="223"/>
                  <a:pt x="22" y="223"/>
                </a:cubicBezTo>
                <a:cubicBezTo>
                  <a:pt x="22" y="223"/>
                  <a:pt x="21" y="224"/>
                  <a:pt x="21" y="224"/>
                </a:cubicBezTo>
                <a:close/>
                <a:moveTo>
                  <a:pt x="52" y="249"/>
                </a:moveTo>
                <a:cubicBezTo>
                  <a:pt x="52" y="249"/>
                  <a:pt x="52" y="249"/>
                  <a:pt x="51" y="249"/>
                </a:cubicBezTo>
                <a:cubicBezTo>
                  <a:pt x="52" y="250"/>
                  <a:pt x="52" y="249"/>
                  <a:pt x="52" y="250"/>
                </a:cubicBezTo>
                <a:cubicBezTo>
                  <a:pt x="53" y="248"/>
                  <a:pt x="53" y="248"/>
                  <a:pt x="54" y="247"/>
                </a:cubicBezTo>
                <a:cubicBezTo>
                  <a:pt x="53" y="247"/>
                  <a:pt x="52" y="248"/>
                  <a:pt x="52" y="249"/>
                </a:cubicBezTo>
                <a:close/>
                <a:moveTo>
                  <a:pt x="29" y="230"/>
                </a:moveTo>
                <a:cubicBezTo>
                  <a:pt x="29" y="230"/>
                  <a:pt x="29" y="230"/>
                  <a:pt x="29" y="230"/>
                </a:cubicBezTo>
                <a:cubicBezTo>
                  <a:pt x="29" y="229"/>
                  <a:pt x="28" y="230"/>
                  <a:pt x="29" y="230"/>
                </a:cubicBezTo>
                <a:close/>
                <a:moveTo>
                  <a:pt x="54" y="249"/>
                </a:moveTo>
                <a:cubicBezTo>
                  <a:pt x="55" y="250"/>
                  <a:pt x="54" y="251"/>
                  <a:pt x="55" y="250"/>
                </a:cubicBezTo>
                <a:cubicBezTo>
                  <a:pt x="56" y="251"/>
                  <a:pt x="55" y="250"/>
                  <a:pt x="55" y="251"/>
                </a:cubicBezTo>
                <a:cubicBezTo>
                  <a:pt x="56" y="251"/>
                  <a:pt x="56" y="250"/>
                  <a:pt x="56" y="250"/>
                </a:cubicBezTo>
                <a:cubicBezTo>
                  <a:pt x="55" y="249"/>
                  <a:pt x="55" y="249"/>
                  <a:pt x="54" y="249"/>
                </a:cubicBezTo>
                <a:close/>
                <a:moveTo>
                  <a:pt x="47" y="245"/>
                </a:moveTo>
                <a:cubicBezTo>
                  <a:pt x="47" y="246"/>
                  <a:pt x="46" y="246"/>
                  <a:pt x="47" y="246"/>
                </a:cubicBezTo>
                <a:cubicBezTo>
                  <a:pt x="48" y="245"/>
                  <a:pt x="48" y="245"/>
                  <a:pt x="48" y="245"/>
                </a:cubicBezTo>
                <a:cubicBezTo>
                  <a:pt x="48" y="245"/>
                  <a:pt x="47" y="245"/>
                  <a:pt x="47" y="245"/>
                </a:cubicBezTo>
                <a:close/>
                <a:moveTo>
                  <a:pt x="28" y="231"/>
                </a:moveTo>
                <a:cubicBezTo>
                  <a:pt x="28" y="232"/>
                  <a:pt x="27" y="232"/>
                  <a:pt x="27" y="233"/>
                </a:cubicBezTo>
                <a:cubicBezTo>
                  <a:pt x="28" y="232"/>
                  <a:pt x="28" y="231"/>
                  <a:pt x="28" y="231"/>
                </a:cubicBezTo>
                <a:cubicBezTo>
                  <a:pt x="28" y="231"/>
                  <a:pt x="28" y="230"/>
                  <a:pt x="28" y="231"/>
                </a:cubicBezTo>
                <a:close/>
                <a:moveTo>
                  <a:pt x="28" y="235"/>
                </a:moveTo>
                <a:cubicBezTo>
                  <a:pt x="29" y="234"/>
                  <a:pt x="30" y="233"/>
                  <a:pt x="29" y="232"/>
                </a:cubicBezTo>
                <a:cubicBezTo>
                  <a:pt x="29" y="233"/>
                  <a:pt x="29" y="234"/>
                  <a:pt x="28" y="235"/>
                </a:cubicBezTo>
                <a:close/>
                <a:moveTo>
                  <a:pt x="48" y="247"/>
                </a:moveTo>
                <a:cubicBezTo>
                  <a:pt x="48" y="248"/>
                  <a:pt x="49" y="248"/>
                  <a:pt x="49" y="248"/>
                </a:cubicBezTo>
                <a:cubicBezTo>
                  <a:pt x="49" y="248"/>
                  <a:pt x="49" y="248"/>
                  <a:pt x="49" y="248"/>
                </a:cubicBezTo>
                <a:cubicBezTo>
                  <a:pt x="49" y="248"/>
                  <a:pt x="49" y="247"/>
                  <a:pt x="48" y="247"/>
                </a:cubicBezTo>
                <a:close/>
                <a:moveTo>
                  <a:pt x="17" y="226"/>
                </a:moveTo>
                <a:cubicBezTo>
                  <a:pt x="17" y="226"/>
                  <a:pt x="17" y="227"/>
                  <a:pt x="17" y="227"/>
                </a:cubicBezTo>
                <a:cubicBezTo>
                  <a:pt x="17" y="226"/>
                  <a:pt x="18" y="227"/>
                  <a:pt x="18" y="227"/>
                </a:cubicBezTo>
                <a:cubicBezTo>
                  <a:pt x="18" y="226"/>
                  <a:pt x="17" y="226"/>
                  <a:pt x="17" y="225"/>
                </a:cubicBezTo>
                <a:lnTo>
                  <a:pt x="17" y="226"/>
                </a:lnTo>
                <a:close/>
                <a:moveTo>
                  <a:pt x="41" y="244"/>
                </a:moveTo>
                <a:cubicBezTo>
                  <a:pt x="41" y="244"/>
                  <a:pt x="42" y="243"/>
                  <a:pt x="41" y="243"/>
                </a:cubicBezTo>
                <a:cubicBezTo>
                  <a:pt x="40" y="245"/>
                  <a:pt x="39" y="245"/>
                  <a:pt x="41" y="244"/>
                </a:cubicBezTo>
                <a:close/>
                <a:moveTo>
                  <a:pt x="50" y="252"/>
                </a:moveTo>
                <a:cubicBezTo>
                  <a:pt x="50" y="251"/>
                  <a:pt x="51" y="252"/>
                  <a:pt x="51" y="252"/>
                </a:cubicBezTo>
                <a:cubicBezTo>
                  <a:pt x="50" y="252"/>
                  <a:pt x="51" y="251"/>
                  <a:pt x="51" y="250"/>
                </a:cubicBezTo>
                <a:cubicBezTo>
                  <a:pt x="51" y="252"/>
                  <a:pt x="49" y="251"/>
                  <a:pt x="50" y="252"/>
                </a:cubicBezTo>
                <a:close/>
                <a:moveTo>
                  <a:pt x="42" y="245"/>
                </a:moveTo>
                <a:cubicBezTo>
                  <a:pt x="42" y="246"/>
                  <a:pt x="42" y="246"/>
                  <a:pt x="43" y="246"/>
                </a:cubicBezTo>
                <a:cubicBezTo>
                  <a:pt x="43" y="245"/>
                  <a:pt x="42" y="245"/>
                  <a:pt x="42" y="245"/>
                </a:cubicBezTo>
                <a:close/>
                <a:moveTo>
                  <a:pt x="53" y="255"/>
                </a:moveTo>
                <a:cubicBezTo>
                  <a:pt x="53" y="254"/>
                  <a:pt x="54" y="254"/>
                  <a:pt x="53" y="253"/>
                </a:cubicBezTo>
                <a:cubicBezTo>
                  <a:pt x="53" y="254"/>
                  <a:pt x="52" y="254"/>
                  <a:pt x="53" y="255"/>
                </a:cubicBezTo>
                <a:close/>
                <a:moveTo>
                  <a:pt x="40" y="247"/>
                </a:moveTo>
                <a:cubicBezTo>
                  <a:pt x="41" y="247"/>
                  <a:pt x="42" y="246"/>
                  <a:pt x="41" y="246"/>
                </a:cubicBezTo>
                <a:lnTo>
                  <a:pt x="40" y="247"/>
                </a:lnTo>
                <a:close/>
                <a:moveTo>
                  <a:pt x="43" y="248"/>
                </a:moveTo>
                <a:cubicBezTo>
                  <a:pt x="44" y="249"/>
                  <a:pt x="44" y="249"/>
                  <a:pt x="44" y="249"/>
                </a:cubicBezTo>
                <a:cubicBezTo>
                  <a:pt x="44" y="248"/>
                  <a:pt x="43" y="248"/>
                  <a:pt x="43" y="248"/>
                </a:cubicBezTo>
                <a:close/>
                <a:moveTo>
                  <a:pt x="15" y="234"/>
                </a:moveTo>
                <a:cubicBezTo>
                  <a:pt x="15" y="233"/>
                  <a:pt x="15" y="233"/>
                  <a:pt x="15" y="232"/>
                </a:cubicBezTo>
                <a:cubicBezTo>
                  <a:pt x="15" y="233"/>
                  <a:pt x="15" y="233"/>
                  <a:pt x="15" y="233"/>
                </a:cubicBezTo>
                <a:cubicBezTo>
                  <a:pt x="16" y="234"/>
                  <a:pt x="16" y="234"/>
                  <a:pt x="16" y="234"/>
                </a:cubicBezTo>
                <a:cubicBezTo>
                  <a:pt x="17" y="232"/>
                  <a:pt x="17" y="233"/>
                  <a:pt x="18" y="231"/>
                </a:cubicBezTo>
                <a:cubicBezTo>
                  <a:pt x="18" y="231"/>
                  <a:pt x="17" y="231"/>
                  <a:pt x="17" y="230"/>
                </a:cubicBezTo>
                <a:cubicBezTo>
                  <a:pt x="17" y="230"/>
                  <a:pt x="17" y="231"/>
                  <a:pt x="17" y="230"/>
                </a:cubicBezTo>
                <a:cubicBezTo>
                  <a:pt x="17" y="232"/>
                  <a:pt x="16" y="232"/>
                  <a:pt x="15" y="234"/>
                </a:cubicBezTo>
                <a:close/>
                <a:moveTo>
                  <a:pt x="51" y="255"/>
                </a:moveTo>
                <a:cubicBezTo>
                  <a:pt x="51" y="256"/>
                  <a:pt x="50" y="257"/>
                  <a:pt x="51" y="257"/>
                </a:cubicBezTo>
                <a:cubicBezTo>
                  <a:pt x="51" y="256"/>
                  <a:pt x="52" y="256"/>
                  <a:pt x="52" y="255"/>
                </a:cubicBezTo>
                <a:cubicBezTo>
                  <a:pt x="51" y="255"/>
                  <a:pt x="51" y="255"/>
                  <a:pt x="51" y="255"/>
                </a:cubicBezTo>
                <a:close/>
                <a:moveTo>
                  <a:pt x="20" y="235"/>
                </a:moveTo>
                <a:cubicBezTo>
                  <a:pt x="19" y="235"/>
                  <a:pt x="19" y="236"/>
                  <a:pt x="19" y="236"/>
                </a:cubicBezTo>
                <a:cubicBezTo>
                  <a:pt x="20" y="236"/>
                  <a:pt x="20" y="236"/>
                  <a:pt x="20" y="236"/>
                </a:cubicBezTo>
                <a:cubicBezTo>
                  <a:pt x="20" y="236"/>
                  <a:pt x="21" y="235"/>
                  <a:pt x="21" y="235"/>
                </a:cubicBezTo>
                <a:cubicBezTo>
                  <a:pt x="20" y="235"/>
                  <a:pt x="20" y="236"/>
                  <a:pt x="20" y="235"/>
                </a:cubicBezTo>
                <a:close/>
                <a:moveTo>
                  <a:pt x="21" y="238"/>
                </a:moveTo>
                <a:cubicBezTo>
                  <a:pt x="21" y="237"/>
                  <a:pt x="22" y="237"/>
                  <a:pt x="22" y="236"/>
                </a:cubicBezTo>
                <a:cubicBezTo>
                  <a:pt x="21" y="236"/>
                  <a:pt x="21" y="237"/>
                  <a:pt x="21" y="238"/>
                </a:cubicBezTo>
                <a:close/>
                <a:moveTo>
                  <a:pt x="17" y="236"/>
                </a:moveTo>
                <a:cubicBezTo>
                  <a:pt x="18" y="236"/>
                  <a:pt x="18" y="235"/>
                  <a:pt x="18" y="235"/>
                </a:cubicBezTo>
                <a:cubicBezTo>
                  <a:pt x="18" y="235"/>
                  <a:pt x="17" y="236"/>
                  <a:pt x="17" y="236"/>
                </a:cubicBezTo>
                <a:close/>
                <a:moveTo>
                  <a:pt x="23" y="243"/>
                </a:moveTo>
                <a:cubicBezTo>
                  <a:pt x="24" y="243"/>
                  <a:pt x="25" y="241"/>
                  <a:pt x="26" y="240"/>
                </a:cubicBezTo>
                <a:cubicBezTo>
                  <a:pt x="25" y="240"/>
                  <a:pt x="25" y="240"/>
                  <a:pt x="25" y="240"/>
                </a:cubicBezTo>
                <a:cubicBezTo>
                  <a:pt x="24" y="241"/>
                  <a:pt x="24" y="242"/>
                  <a:pt x="23" y="243"/>
                </a:cubicBezTo>
                <a:close/>
                <a:moveTo>
                  <a:pt x="17" y="238"/>
                </a:moveTo>
                <a:cubicBezTo>
                  <a:pt x="17" y="237"/>
                  <a:pt x="18" y="237"/>
                  <a:pt x="18" y="236"/>
                </a:cubicBezTo>
                <a:cubicBezTo>
                  <a:pt x="17" y="236"/>
                  <a:pt x="16" y="237"/>
                  <a:pt x="17" y="238"/>
                </a:cubicBezTo>
                <a:close/>
                <a:moveTo>
                  <a:pt x="35" y="251"/>
                </a:moveTo>
                <a:cubicBezTo>
                  <a:pt x="35" y="252"/>
                  <a:pt x="36" y="250"/>
                  <a:pt x="36" y="250"/>
                </a:cubicBezTo>
                <a:lnTo>
                  <a:pt x="35" y="251"/>
                </a:lnTo>
                <a:close/>
                <a:moveTo>
                  <a:pt x="38" y="255"/>
                </a:moveTo>
                <a:cubicBezTo>
                  <a:pt x="39" y="254"/>
                  <a:pt x="39" y="254"/>
                  <a:pt x="39" y="254"/>
                </a:cubicBezTo>
                <a:cubicBezTo>
                  <a:pt x="39" y="254"/>
                  <a:pt x="38" y="254"/>
                  <a:pt x="38" y="255"/>
                </a:cubicBezTo>
                <a:close/>
                <a:moveTo>
                  <a:pt x="12" y="236"/>
                </a:moveTo>
                <a:cubicBezTo>
                  <a:pt x="12" y="236"/>
                  <a:pt x="12" y="237"/>
                  <a:pt x="12" y="237"/>
                </a:cubicBezTo>
                <a:cubicBezTo>
                  <a:pt x="13" y="236"/>
                  <a:pt x="13" y="236"/>
                  <a:pt x="13" y="236"/>
                </a:cubicBezTo>
                <a:cubicBezTo>
                  <a:pt x="13" y="236"/>
                  <a:pt x="12" y="236"/>
                  <a:pt x="12" y="236"/>
                </a:cubicBezTo>
                <a:close/>
                <a:moveTo>
                  <a:pt x="38" y="253"/>
                </a:moveTo>
                <a:cubicBezTo>
                  <a:pt x="36" y="252"/>
                  <a:pt x="36" y="252"/>
                  <a:pt x="36" y="252"/>
                </a:cubicBezTo>
                <a:cubicBezTo>
                  <a:pt x="36" y="253"/>
                  <a:pt x="37" y="254"/>
                  <a:pt x="38" y="253"/>
                </a:cubicBezTo>
                <a:close/>
                <a:moveTo>
                  <a:pt x="12" y="239"/>
                </a:moveTo>
                <a:cubicBezTo>
                  <a:pt x="13" y="238"/>
                  <a:pt x="13" y="238"/>
                  <a:pt x="13" y="238"/>
                </a:cubicBezTo>
                <a:cubicBezTo>
                  <a:pt x="13" y="238"/>
                  <a:pt x="13" y="239"/>
                  <a:pt x="13" y="238"/>
                </a:cubicBezTo>
                <a:cubicBezTo>
                  <a:pt x="12" y="238"/>
                  <a:pt x="14" y="237"/>
                  <a:pt x="13" y="237"/>
                </a:cubicBezTo>
                <a:cubicBezTo>
                  <a:pt x="12" y="237"/>
                  <a:pt x="12" y="238"/>
                  <a:pt x="12" y="239"/>
                </a:cubicBezTo>
                <a:close/>
                <a:moveTo>
                  <a:pt x="35" y="256"/>
                </a:moveTo>
                <a:cubicBezTo>
                  <a:pt x="35" y="256"/>
                  <a:pt x="36" y="257"/>
                  <a:pt x="36" y="257"/>
                </a:cubicBezTo>
                <a:cubicBezTo>
                  <a:pt x="36" y="256"/>
                  <a:pt x="35" y="256"/>
                  <a:pt x="35" y="256"/>
                </a:cubicBezTo>
                <a:close/>
                <a:moveTo>
                  <a:pt x="27" y="255"/>
                </a:moveTo>
                <a:cubicBezTo>
                  <a:pt x="27" y="255"/>
                  <a:pt x="28" y="254"/>
                  <a:pt x="28" y="254"/>
                </a:cubicBezTo>
                <a:cubicBezTo>
                  <a:pt x="27" y="254"/>
                  <a:pt x="27" y="254"/>
                  <a:pt x="27" y="255"/>
                </a:cubicBezTo>
                <a:close/>
                <a:moveTo>
                  <a:pt x="8" y="244"/>
                </a:moveTo>
                <a:cubicBezTo>
                  <a:pt x="7" y="244"/>
                  <a:pt x="7" y="244"/>
                  <a:pt x="7" y="244"/>
                </a:cubicBezTo>
                <a:cubicBezTo>
                  <a:pt x="8" y="245"/>
                  <a:pt x="8" y="243"/>
                  <a:pt x="7" y="243"/>
                </a:cubicBezTo>
                <a:cubicBezTo>
                  <a:pt x="7" y="243"/>
                  <a:pt x="7" y="243"/>
                  <a:pt x="8" y="244"/>
                </a:cubicBezTo>
                <a:close/>
                <a:moveTo>
                  <a:pt x="6" y="247"/>
                </a:moveTo>
                <a:cubicBezTo>
                  <a:pt x="7" y="248"/>
                  <a:pt x="9" y="244"/>
                  <a:pt x="8" y="244"/>
                </a:cubicBezTo>
                <a:cubicBezTo>
                  <a:pt x="7" y="245"/>
                  <a:pt x="7" y="246"/>
                  <a:pt x="6" y="247"/>
                </a:cubicBezTo>
                <a:close/>
                <a:moveTo>
                  <a:pt x="11" y="248"/>
                </a:moveTo>
                <a:cubicBezTo>
                  <a:pt x="12" y="248"/>
                  <a:pt x="12" y="247"/>
                  <a:pt x="11" y="247"/>
                </a:cubicBezTo>
                <a:cubicBezTo>
                  <a:pt x="11" y="247"/>
                  <a:pt x="11" y="248"/>
                  <a:pt x="11" y="248"/>
                </a:cubicBezTo>
                <a:close/>
                <a:moveTo>
                  <a:pt x="32" y="264"/>
                </a:moveTo>
                <a:cubicBezTo>
                  <a:pt x="33" y="264"/>
                  <a:pt x="33" y="264"/>
                  <a:pt x="33" y="263"/>
                </a:cubicBezTo>
                <a:cubicBezTo>
                  <a:pt x="32" y="263"/>
                  <a:pt x="32" y="263"/>
                  <a:pt x="32" y="264"/>
                </a:cubicBezTo>
                <a:close/>
                <a:moveTo>
                  <a:pt x="10" y="250"/>
                </a:moveTo>
                <a:cubicBezTo>
                  <a:pt x="10" y="250"/>
                  <a:pt x="11" y="249"/>
                  <a:pt x="11" y="249"/>
                </a:cubicBezTo>
                <a:cubicBezTo>
                  <a:pt x="10" y="248"/>
                  <a:pt x="10" y="248"/>
                  <a:pt x="10" y="248"/>
                </a:cubicBezTo>
                <a:cubicBezTo>
                  <a:pt x="10" y="249"/>
                  <a:pt x="9" y="249"/>
                  <a:pt x="10" y="250"/>
                </a:cubicBezTo>
                <a:close/>
                <a:moveTo>
                  <a:pt x="7" y="252"/>
                </a:moveTo>
                <a:cubicBezTo>
                  <a:pt x="7" y="251"/>
                  <a:pt x="9" y="249"/>
                  <a:pt x="8" y="248"/>
                </a:cubicBezTo>
                <a:cubicBezTo>
                  <a:pt x="8" y="249"/>
                  <a:pt x="6" y="251"/>
                  <a:pt x="7" y="252"/>
                </a:cubicBezTo>
                <a:close/>
                <a:moveTo>
                  <a:pt x="3" y="247"/>
                </a:moveTo>
                <a:cubicBezTo>
                  <a:pt x="3" y="246"/>
                  <a:pt x="4" y="246"/>
                  <a:pt x="4" y="246"/>
                </a:cubicBezTo>
                <a:cubicBezTo>
                  <a:pt x="3" y="246"/>
                  <a:pt x="2" y="246"/>
                  <a:pt x="3" y="247"/>
                </a:cubicBezTo>
                <a:close/>
                <a:moveTo>
                  <a:pt x="0" y="255"/>
                </a:moveTo>
                <a:cubicBezTo>
                  <a:pt x="1" y="253"/>
                  <a:pt x="3" y="253"/>
                  <a:pt x="2" y="251"/>
                </a:cubicBezTo>
                <a:cubicBezTo>
                  <a:pt x="2" y="253"/>
                  <a:pt x="0" y="254"/>
                  <a:pt x="0" y="255"/>
                </a:cubicBezTo>
                <a:close/>
                <a:moveTo>
                  <a:pt x="30" y="271"/>
                </a:moveTo>
                <a:cubicBezTo>
                  <a:pt x="30" y="271"/>
                  <a:pt x="31" y="271"/>
                  <a:pt x="31" y="271"/>
                </a:cubicBezTo>
                <a:cubicBezTo>
                  <a:pt x="31" y="271"/>
                  <a:pt x="30" y="270"/>
                  <a:pt x="30" y="271"/>
                </a:cubicBezTo>
                <a:close/>
                <a:moveTo>
                  <a:pt x="34" y="274"/>
                </a:moveTo>
                <a:cubicBezTo>
                  <a:pt x="35" y="275"/>
                  <a:pt x="34" y="275"/>
                  <a:pt x="35" y="275"/>
                </a:cubicBezTo>
                <a:cubicBezTo>
                  <a:pt x="36" y="275"/>
                  <a:pt x="35" y="275"/>
                  <a:pt x="35" y="274"/>
                </a:cubicBezTo>
                <a:cubicBezTo>
                  <a:pt x="35" y="274"/>
                  <a:pt x="35" y="274"/>
                  <a:pt x="34" y="274"/>
                </a:cubicBezTo>
                <a:close/>
                <a:moveTo>
                  <a:pt x="3" y="254"/>
                </a:moveTo>
                <a:cubicBezTo>
                  <a:pt x="2" y="254"/>
                  <a:pt x="2" y="254"/>
                  <a:pt x="2" y="253"/>
                </a:cubicBezTo>
                <a:cubicBezTo>
                  <a:pt x="2" y="254"/>
                  <a:pt x="2" y="254"/>
                  <a:pt x="2" y="254"/>
                </a:cubicBezTo>
                <a:cubicBezTo>
                  <a:pt x="2" y="254"/>
                  <a:pt x="4" y="254"/>
                  <a:pt x="3" y="253"/>
                </a:cubicBezTo>
                <a:lnTo>
                  <a:pt x="3" y="254"/>
                </a:lnTo>
                <a:close/>
                <a:moveTo>
                  <a:pt x="27" y="271"/>
                </a:moveTo>
                <a:cubicBezTo>
                  <a:pt x="27" y="271"/>
                  <a:pt x="27" y="272"/>
                  <a:pt x="28" y="271"/>
                </a:cubicBezTo>
                <a:cubicBezTo>
                  <a:pt x="28" y="271"/>
                  <a:pt x="27" y="270"/>
                  <a:pt x="27" y="271"/>
                </a:cubicBezTo>
                <a:close/>
                <a:moveTo>
                  <a:pt x="31" y="278"/>
                </a:moveTo>
                <a:cubicBezTo>
                  <a:pt x="31" y="277"/>
                  <a:pt x="30" y="277"/>
                  <a:pt x="30" y="276"/>
                </a:cubicBezTo>
                <a:cubicBezTo>
                  <a:pt x="30" y="277"/>
                  <a:pt x="31" y="277"/>
                  <a:pt x="31" y="278"/>
                </a:cubicBezTo>
                <a:close/>
                <a:moveTo>
                  <a:pt x="31" y="281"/>
                </a:moveTo>
                <a:cubicBezTo>
                  <a:pt x="32" y="281"/>
                  <a:pt x="32" y="281"/>
                  <a:pt x="32" y="281"/>
                </a:cubicBezTo>
                <a:cubicBezTo>
                  <a:pt x="32" y="280"/>
                  <a:pt x="32" y="280"/>
                  <a:pt x="33" y="280"/>
                </a:cubicBezTo>
                <a:cubicBezTo>
                  <a:pt x="33" y="280"/>
                  <a:pt x="33" y="279"/>
                  <a:pt x="33" y="279"/>
                </a:cubicBezTo>
                <a:cubicBezTo>
                  <a:pt x="32" y="280"/>
                  <a:pt x="32" y="281"/>
                  <a:pt x="31" y="281"/>
                </a:cubicBezTo>
                <a:close/>
                <a:moveTo>
                  <a:pt x="782" y="255"/>
                </a:moveTo>
                <a:cubicBezTo>
                  <a:pt x="781" y="255"/>
                  <a:pt x="779" y="253"/>
                  <a:pt x="779" y="256"/>
                </a:cubicBezTo>
                <a:cubicBezTo>
                  <a:pt x="781" y="259"/>
                  <a:pt x="782" y="261"/>
                  <a:pt x="783" y="263"/>
                </a:cubicBezTo>
                <a:cubicBezTo>
                  <a:pt x="781" y="263"/>
                  <a:pt x="777" y="259"/>
                  <a:pt x="774" y="258"/>
                </a:cubicBezTo>
                <a:cubicBezTo>
                  <a:pt x="775" y="259"/>
                  <a:pt x="777" y="263"/>
                  <a:pt x="778" y="264"/>
                </a:cubicBezTo>
                <a:cubicBezTo>
                  <a:pt x="779" y="267"/>
                  <a:pt x="779" y="268"/>
                  <a:pt x="780" y="271"/>
                </a:cubicBezTo>
                <a:cubicBezTo>
                  <a:pt x="779" y="271"/>
                  <a:pt x="779" y="271"/>
                  <a:pt x="779" y="272"/>
                </a:cubicBezTo>
                <a:cubicBezTo>
                  <a:pt x="776" y="269"/>
                  <a:pt x="775" y="267"/>
                  <a:pt x="772" y="264"/>
                </a:cubicBezTo>
                <a:cubicBezTo>
                  <a:pt x="771" y="262"/>
                  <a:pt x="772" y="262"/>
                  <a:pt x="771" y="260"/>
                </a:cubicBezTo>
                <a:cubicBezTo>
                  <a:pt x="770" y="259"/>
                  <a:pt x="767" y="254"/>
                  <a:pt x="766" y="252"/>
                </a:cubicBezTo>
                <a:cubicBezTo>
                  <a:pt x="766" y="254"/>
                  <a:pt x="763" y="249"/>
                  <a:pt x="762" y="246"/>
                </a:cubicBezTo>
                <a:cubicBezTo>
                  <a:pt x="763" y="250"/>
                  <a:pt x="761" y="249"/>
                  <a:pt x="764" y="255"/>
                </a:cubicBezTo>
                <a:cubicBezTo>
                  <a:pt x="763" y="252"/>
                  <a:pt x="764" y="254"/>
                  <a:pt x="765" y="256"/>
                </a:cubicBezTo>
                <a:cubicBezTo>
                  <a:pt x="765" y="257"/>
                  <a:pt x="765" y="255"/>
                  <a:pt x="765" y="255"/>
                </a:cubicBezTo>
                <a:cubicBezTo>
                  <a:pt x="766" y="256"/>
                  <a:pt x="766" y="257"/>
                  <a:pt x="766" y="258"/>
                </a:cubicBezTo>
                <a:cubicBezTo>
                  <a:pt x="767" y="259"/>
                  <a:pt x="768" y="260"/>
                  <a:pt x="770" y="260"/>
                </a:cubicBezTo>
                <a:cubicBezTo>
                  <a:pt x="770" y="262"/>
                  <a:pt x="771" y="264"/>
                  <a:pt x="772" y="267"/>
                </a:cubicBezTo>
                <a:cubicBezTo>
                  <a:pt x="771" y="267"/>
                  <a:pt x="768" y="261"/>
                  <a:pt x="769" y="264"/>
                </a:cubicBezTo>
                <a:cubicBezTo>
                  <a:pt x="768" y="262"/>
                  <a:pt x="766" y="259"/>
                  <a:pt x="766" y="260"/>
                </a:cubicBezTo>
                <a:cubicBezTo>
                  <a:pt x="766" y="259"/>
                  <a:pt x="764" y="256"/>
                  <a:pt x="764" y="255"/>
                </a:cubicBezTo>
                <a:cubicBezTo>
                  <a:pt x="763" y="254"/>
                  <a:pt x="762" y="254"/>
                  <a:pt x="761" y="253"/>
                </a:cubicBezTo>
                <a:cubicBezTo>
                  <a:pt x="761" y="252"/>
                  <a:pt x="762" y="253"/>
                  <a:pt x="762" y="252"/>
                </a:cubicBezTo>
                <a:cubicBezTo>
                  <a:pt x="762" y="251"/>
                  <a:pt x="761" y="249"/>
                  <a:pt x="761" y="249"/>
                </a:cubicBezTo>
                <a:cubicBezTo>
                  <a:pt x="757" y="243"/>
                  <a:pt x="757" y="246"/>
                  <a:pt x="752" y="241"/>
                </a:cubicBezTo>
                <a:cubicBezTo>
                  <a:pt x="752" y="241"/>
                  <a:pt x="755" y="244"/>
                  <a:pt x="755" y="245"/>
                </a:cubicBezTo>
                <a:cubicBezTo>
                  <a:pt x="755" y="246"/>
                  <a:pt x="755" y="245"/>
                  <a:pt x="755" y="244"/>
                </a:cubicBezTo>
                <a:cubicBezTo>
                  <a:pt x="755" y="244"/>
                  <a:pt x="755" y="246"/>
                  <a:pt x="756" y="246"/>
                </a:cubicBezTo>
                <a:cubicBezTo>
                  <a:pt x="757" y="248"/>
                  <a:pt x="756" y="247"/>
                  <a:pt x="757" y="249"/>
                </a:cubicBezTo>
                <a:cubicBezTo>
                  <a:pt x="755" y="246"/>
                  <a:pt x="755" y="248"/>
                  <a:pt x="753" y="248"/>
                </a:cubicBezTo>
                <a:cubicBezTo>
                  <a:pt x="752" y="245"/>
                  <a:pt x="751" y="244"/>
                  <a:pt x="750" y="245"/>
                </a:cubicBezTo>
                <a:cubicBezTo>
                  <a:pt x="748" y="242"/>
                  <a:pt x="747" y="243"/>
                  <a:pt x="745" y="239"/>
                </a:cubicBezTo>
                <a:cubicBezTo>
                  <a:pt x="744" y="239"/>
                  <a:pt x="744" y="239"/>
                  <a:pt x="744" y="239"/>
                </a:cubicBezTo>
                <a:cubicBezTo>
                  <a:pt x="743" y="237"/>
                  <a:pt x="741" y="236"/>
                  <a:pt x="739" y="233"/>
                </a:cubicBezTo>
                <a:cubicBezTo>
                  <a:pt x="739" y="232"/>
                  <a:pt x="739" y="231"/>
                  <a:pt x="740" y="231"/>
                </a:cubicBezTo>
                <a:cubicBezTo>
                  <a:pt x="741" y="233"/>
                  <a:pt x="741" y="234"/>
                  <a:pt x="742" y="234"/>
                </a:cubicBezTo>
                <a:cubicBezTo>
                  <a:pt x="742" y="234"/>
                  <a:pt x="741" y="231"/>
                  <a:pt x="743" y="234"/>
                </a:cubicBezTo>
                <a:cubicBezTo>
                  <a:pt x="743" y="233"/>
                  <a:pt x="742" y="232"/>
                  <a:pt x="741" y="231"/>
                </a:cubicBezTo>
                <a:cubicBezTo>
                  <a:pt x="740" y="230"/>
                  <a:pt x="741" y="231"/>
                  <a:pt x="740" y="231"/>
                </a:cubicBezTo>
                <a:cubicBezTo>
                  <a:pt x="739" y="227"/>
                  <a:pt x="737" y="229"/>
                  <a:pt x="736" y="226"/>
                </a:cubicBezTo>
                <a:cubicBezTo>
                  <a:pt x="736" y="227"/>
                  <a:pt x="735" y="226"/>
                  <a:pt x="733" y="224"/>
                </a:cubicBezTo>
                <a:cubicBezTo>
                  <a:pt x="734" y="226"/>
                  <a:pt x="737" y="229"/>
                  <a:pt x="738" y="231"/>
                </a:cubicBezTo>
                <a:cubicBezTo>
                  <a:pt x="735" y="229"/>
                  <a:pt x="728" y="217"/>
                  <a:pt x="726" y="218"/>
                </a:cubicBezTo>
                <a:cubicBezTo>
                  <a:pt x="724" y="215"/>
                  <a:pt x="723" y="213"/>
                  <a:pt x="721" y="210"/>
                </a:cubicBezTo>
                <a:cubicBezTo>
                  <a:pt x="715" y="205"/>
                  <a:pt x="707" y="195"/>
                  <a:pt x="698" y="186"/>
                </a:cubicBezTo>
                <a:cubicBezTo>
                  <a:pt x="698" y="186"/>
                  <a:pt x="701" y="188"/>
                  <a:pt x="700" y="188"/>
                </a:cubicBezTo>
                <a:cubicBezTo>
                  <a:pt x="696" y="184"/>
                  <a:pt x="693" y="182"/>
                  <a:pt x="688" y="177"/>
                </a:cubicBezTo>
                <a:cubicBezTo>
                  <a:pt x="689" y="178"/>
                  <a:pt x="690" y="178"/>
                  <a:pt x="690" y="177"/>
                </a:cubicBezTo>
                <a:cubicBezTo>
                  <a:pt x="689" y="176"/>
                  <a:pt x="689" y="176"/>
                  <a:pt x="689" y="176"/>
                </a:cubicBezTo>
                <a:cubicBezTo>
                  <a:pt x="687" y="174"/>
                  <a:pt x="689" y="177"/>
                  <a:pt x="688" y="177"/>
                </a:cubicBezTo>
                <a:cubicBezTo>
                  <a:pt x="686" y="175"/>
                  <a:pt x="687" y="175"/>
                  <a:pt x="686" y="174"/>
                </a:cubicBezTo>
                <a:cubicBezTo>
                  <a:pt x="684" y="172"/>
                  <a:pt x="686" y="174"/>
                  <a:pt x="684" y="173"/>
                </a:cubicBezTo>
                <a:cubicBezTo>
                  <a:pt x="683" y="172"/>
                  <a:pt x="682" y="169"/>
                  <a:pt x="681" y="170"/>
                </a:cubicBezTo>
                <a:cubicBezTo>
                  <a:pt x="680" y="169"/>
                  <a:pt x="681" y="169"/>
                  <a:pt x="681" y="169"/>
                </a:cubicBezTo>
                <a:cubicBezTo>
                  <a:pt x="680" y="168"/>
                  <a:pt x="679" y="168"/>
                  <a:pt x="678" y="168"/>
                </a:cubicBezTo>
                <a:cubicBezTo>
                  <a:pt x="676" y="165"/>
                  <a:pt x="672" y="163"/>
                  <a:pt x="672" y="161"/>
                </a:cubicBezTo>
                <a:cubicBezTo>
                  <a:pt x="670" y="160"/>
                  <a:pt x="662" y="154"/>
                  <a:pt x="657" y="149"/>
                </a:cubicBezTo>
                <a:cubicBezTo>
                  <a:pt x="660" y="152"/>
                  <a:pt x="654" y="146"/>
                  <a:pt x="654" y="146"/>
                </a:cubicBezTo>
                <a:cubicBezTo>
                  <a:pt x="653" y="145"/>
                  <a:pt x="653" y="145"/>
                  <a:pt x="652" y="145"/>
                </a:cubicBezTo>
                <a:cubicBezTo>
                  <a:pt x="648" y="142"/>
                  <a:pt x="644" y="139"/>
                  <a:pt x="645" y="138"/>
                </a:cubicBezTo>
                <a:cubicBezTo>
                  <a:pt x="641" y="135"/>
                  <a:pt x="641" y="135"/>
                  <a:pt x="641" y="135"/>
                </a:cubicBezTo>
                <a:cubicBezTo>
                  <a:pt x="642" y="137"/>
                  <a:pt x="641" y="136"/>
                  <a:pt x="640" y="136"/>
                </a:cubicBezTo>
                <a:cubicBezTo>
                  <a:pt x="637" y="133"/>
                  <a:pt x="636" y="133"/>
                  <a:pt x="633" y="130"/>
                </a:cubicBezTo>
                <a:cubicBezTo>
                  <a:pt x="633" y="130"/>
                  <a:pt x="632" y="129"/>
                  <a:pt x="633" y="129"/>
                </a:cubicBezTo>
                <a:cubicBezTo>
                  <a:pt x="629" y="126"/>
                  <a:pt x="631" y="129"/>
                  <a:pt x="629" y="128"/>
                </a:cubicBezTo>
                <a:cubicBezTo>
                  <a:pt x="628" y="126"/>
                  <a:pt x="625" y="124"/>
                  <a:pt x="622" y="123"/>
                </a:cubicBezTo>
                <a:cubicBezTo>
                  <a:pt x="626" y="124"/>
                  <a:pt x="620" y="120"/>
                  <a:pt x="618" y="120"/>
                </a:cubicBezTo>
                <a:cubicBezTo>
                  <a:pt x="618" y="120"/>
                  <a:pt x="620" y="122"/>
                  <a:pt x="621" y="122"/>
                </a:cubicBezTo>
                <a:cubicBezTo>
                  <a:pt x="623" y="124"/>
                  <a:pt x="615" y="119"/>
                  <a:pt x="617" y="119"/>
                </a:cubicBezTo>
                <a:cubicBezTo>
                  <a:pt x="614" y="117"/>
                  <a:pt x="614" y="117"/>
                  <a:pt x="614" y="117"/>
                </a:cubicBezTo>
                <a:cubicBezTo>
                  <a:pt x="613" y="116"/>
                  <a:pt x="614" y="118"/>
                  <a:pt x="611" y="116"/>
                </a:cubicBezTo>
                <a:cubicBezTo>
                  <a:pt x="611" y="116"/>
                  <a:pt x="613" y="116"/>
                  <a:pt x="612" y="115"/>
                </a:cubicBezTo>
                <a:cubicBezTo>
                  <a:pt x="610" y="114"/>
                  <a:pt x="612" y="116"/>
                  <a:pt x="610" y="115"/>
                </a:cubicBezTo>
                <a:cubicBezTo>
                  <a:pt x="607" y="112"/>
                  <a:pt x="602" y="111"/>
                  <a:pt x="596" y="106"/>
                </a:cubicBezTo>
                <a:cubicBezTo>
                  <a:pt x="596" y="106"/>
                  <a:pt x="595" y="106"/>
                  <a:pt x="595" y="105"/>
                </a:cubicBezTo>
                <a:cubicBezTo>
                  <a:pt x="594" y="105"/>
                  <a:pt x="594" y="105"/>
                  <a:pt x="594" y="106"/>
                </a:cubicBezTo>
                <a:cubicBezTo>
                  <a:pt x="587" y="101"/>
                  <a:pt x="583" y="99"/>
                  <a:pt x="576" y="95"/>
                </a:cubicBezTo>
                <a:cubicBezTo>
                  <a:pt x="573" y="94"/>
                  <a:pt x="576" y="96"/>
                  <a:pt x="575" y="96"/>
                </a:cubicBezTo>
                <a:cubicBezTo>
                  <a:pt x="575" y="95"/>
                  <a:pt x="571" y="94"/>
                  <a:pt x="571" y="94"/>
                </a:cubicBezTo>
                <a:cubicBezTo>
                  <a:pt x="568" y="92"/>
                  <a:pt x="566" y="90"/>
                  <a:pt x="562" y="88"/>
                </a:cubicBezTo>
                <a:cubicBezTo>
                  <a:pt x="555" y="85"/>
                  <a:pt x="548" y="82"/>
                  <a:pt x="540" y="79"/>
                </a:cubicBezTo>
                <a:cubicBezTo>
                  <a:pt x="540" y="78"/>
                  <a:pt x="540" y="78"/>
                  <a:pt x="540" y="78"/>
                </a:cubicBezTo>
                <a:cubicBezTo>
                  <a:pt x="537" y="77"/>
                  <a:pt x="535" y="76"/>
                  <a:pt x="533" y="75"/>
                </a:cubicBezTo>
                <a:cubicBezTo>
                  <a:pt x="530" y="74"/>
                  <a:pt x="529" y="74"/>
                  <a:pt x="526" y="73"/>
                </a:cubicBezTo>
                <a:cubicBezTo>
                  <a:pt x="526" y="72"/>
                  <a:pt x="526" y="72"/>
                  <a:pt x="526" y="72"/>
                </a:cubicBezTo>
                <a:cubicBezTo>
                  <a:pt x="521" y="71"/>
                  <a:pt x="517" y="70"/>
                  <a:pt x="514" y="68"/>
                </a:cubicBezTo>
                <a:cubicBezTo>
                  <a:pt x="510" y="68"/>
                  <a:pt x="504" y="65"/>
                  <a:pt x="502" y="64"/>
                </a:cubicBezTo>
                <a:cubicBezTo>
                  <a:pt x="500" y="63"/>
                  <a:pt x="502" y="65"/>
                  <a:pt x="502" y="65"/>
                </a:cubicBezTo>
                <a:cubicBezTo>
                  <a:pt x="497" y="64"/>
                  <a:pt x="493" y="62"/>
                  <a:pt x="488" y="60"/>
                </a:cubicBezTo>
                <a:cubicBezTo>
                  <a:pt x="485" y="60"/>
                  <a:pt x="481" y="60"/>
                  <a:pt x="480" y="59"/>
                </a:cubicBezTo>
                <a:cubicBezTo>
                  <a:pt x="483" y="59"/>
                  <a:pt x="485" y="60"/>
                  <a:pt x="484" y="59"/>
                </a:cubicBezTo>
                <a:cubicBezTo>
                  <a:pt x="482" y="58"/>
                  <a:pt x="480" y="59"/>
                  <a:pt x="480" y="58"/>
                </a:cubicBezTo>
                <a:cubicBezTo>
                  <a:pt x="479" y="58"/>
                  <a:pt x="479" y="58"/>
                  <a:pt x="479" y="59"/>
                </a:cubicBezTo>
                <a:cubicBezTo>
                  <a:pt x="474" y="58"/>
                  <a:pt x="470" y="57"/>
                  <a:pt x="468" y="56"/>
                </a:cubicBezTo>
                <a:cubicBezTo>
                  <a:pt x="466" y="56"/>
                  <a:pt x="469" y="57"/>
                  <a:pt x="464" y="56"/>
                </a:cubicBezTo>
                <a:cubicBezTo>
                  <a:pt x="465" y="55"/>
                  <a:pt x="461" y="54"/>
                  <a:pt x="459" y="54"/>
                </a:cubicBezTo>
                <a:cubicBezTo>
                  <a:pt x="459" y="54"/>
                  <a:pt x="459" y="54"/>
                  <a:pt x="458" y="54"/>
                </a:cubicBezTo>
                <a:cubicBezTo>
                  <a:pt x="458" y="54"/>
                  <a:pt x="459" y="54"/>
                  <a:pt x="461" y="54"/>
                </a:cubicBezTo>
                <a:cubicBezTo>
                  <a:pt x="461" y="53"/>
                  <a:pt x="460" y="53"/>
                  <a:pt x="458" y="53"/>
                </a:cubicBezTo>
                <a:cubicBezTo>
                  <a:pt x="457" y="53"/>
                  <a:pt x="456" y="53"/>
                  <a:pt x="456" y="54"/>
                </a:cubicBezTo>
                <a:cubicBezTo>
                  <a:pt x="453" y="53"/>
                  <a:pt x="452" y="52"/>
                  <a:pt x="450" y="52"/>
                </a:cubicBezTo>
                <a:cubicBezTo>
                  <a:pt x="448" y="51"/>
                  <a:pt x="451" y="52"/>
                  <a:pt x="450" y="52"/>
                </a:cubicBezTo>
                <a:cubicBezTo>
                  <a:pt x="442" y="51"/>
                  <a:pt x="434" y="51"/>
                  <a:pt x="428" y="49"/>
                </a:cubicBezTo>
                <a:cubicBezTo>
                  <a:pt x="426" y="49"/>
                  <a:pt x="429" y="50"/>
                  <a:pt x="427" y="50"/>
                </a:cubicBezTo>
                <a:cubicBezTo>
                  <a:pt x="424" y="50"/>
                  <a:pt x="424" y="49"/>
                  <a:pt x="426" y="49"/>
                </a:cubicBezTo>
                <a:cubicBezTo>
                  <a:pt x="426" y="48"/>
                  <a:pt x="425" y="49"/>
                  <a:pt x="423" y="48"/>
                </a:cubicBezTo>
                <a:cubicBezTo>
                  <a:pt x="423" y="49"/>
                  <a:pt x="423" y="49"/>
                  <a:pt x="423" y="49"/>
                </a:cubicBezTo>
                <a:cubicBezTo>
                  <a:pt x="416" y="48"/>
                  <a:pt x="410" y="48"/>
                  <a:pt x="402" y="48"/>
                </a:cubicBezTo>
                <a:cubicBezTo>
                  <a:pt x="404" y="47"/>
                  <a:pt x="401" y="47"/>
                  <a:pt x="397" y="47"/>
                </a:cubicBezTo>
                <a:cubicBezTo>
                  <a:pt x="397" y="46"/>
                  <a:pt x="397" y="46"/>
                  <a:pt x="397" y="46"/>
                </a:cubicBezTo>
                <a:cubicBezTo>
                  <a:pt x="394" y="47"/>
                  <a:pt x="393" y="46"/>
                  <a:pt x="391" y="46"/>
                </a:cubicBezTo>
                <a:cubicBezTo>
                  <a:pt x="389" y="46"/>
                  <a:pt x="395" y="47"/>
                  <a:pt x="393" y="48"/>
                </a:cubicBezTo>
                <a:cubicBezTo>
                  <a:pt x="390" y="47"/>
                  <a:pt x="390" y="47"/>
                  <a:pt x="388" y="47"/>
                </a:cubicBezTo>
                <a:cubicBezTo>
                  <a:pt x="386" y="47"/>
                  <a:pt x="388" y="47"/>
                  <a:pt x="388" y="48"/>
                </a:cubicBezTo>
                <a:cubicBezTo>
                  <a:pt x="385" y="48"/>
                  <a:pt x="385" y="47"/>
                  <a:pt x="382" y="48"/>
                </a:cubicBezTo>
                <a:cubicBezTo>
                  <a:pt x="382" y="47"/>
                  <a:pt x="383" y="47"/>
                  <a:pt x="384" y="47"/>
                </a:cubicBezTo>
                <a:cubicBezTo>
                  <a:pt x="383" y="47"/>
                  <a:pt x="380" y="48"/>
                  <a:pt x="380" y="47"/>
                </a:cubicBezTo>
                <a:cubicBezTo>
                  <a:pt x="379" y="47"/>
                  <a:pt x="380" y="48"/>
                  <a:pt x="377" y="48"/>
                </a:cubicBezTo>
                <a:cubicBezTo>
                  <a:pt x="376" y="47"/>
                  <a:pt x="377" y="47"/>
                  <a:pt x="376" y="47"/>
                </a:cubicBezTo>
                <a:cubicBezTo>
                  <a:pt x="375" y="47"/>
                  <a:pt x="371" y="48"/>
                  <a:pt x="375" y="48"/>
                </a:cubicBezTo>
                <a:cubicBezTo>
                  <a:pt x="374" y="48"/>
                  <a:pt x="373" y="49"/>
                  <a:pt x="371" y="49"/>
                </a:cubicBezTo>
                <a:cubicBezTo>
                  <a:pt x="372" y="48"/>
                  <a:pt x="370" y="48"/>
                  <a:pt x="371" y="47"/>
                </a:cubicBezTo>
                <a:cubicBezTo>
                  <a:pt x="370" y="47"/>
                  <a:pt x="367" y="48"/>
                  <a:pt x="368" y="47"/>
                </a:cubicBezTo>
                <a:cubicBezTo>
                  <a:pt x="365" y="48"/>
                  <a:pt x="363" y="48"/>
                  <a:pt x="361" y="48"/>
                </a:cubicBezTo>
                <a:cubicBezTo>
                  <a:pt x="361" y="47"/>
                  <a:pt x="362" y="47"/>
                  <a:pt x="363" y="47"/>
                </a:cubicBezTo>
                <a:cubicBezTo>
                  <a:pt x="363" y="47"/>
                  <a:pt x="361" y="47"/>
                  <a:pt x="359" y="47"/>
                </a:cubicBezTo>
                <a:cubicBezTo>
                  <a:pt x="358" y="48"/>
                  <a:pt x="355" y="48"/>
                  <a:pt x="351" y="48"/>
                </a:cubicBezTo>
                <a:cubicBezTo>
                  <a:pt x="351" y="49"/>
                  <a:pt x="354" y="48"/>
                  <a:pt x="354" y="49"/>
                </a:cubicBezTo>
                <a:cubicBezTo>
                  <a:pt x="350" y="50"/>
                  <a:pt x="351" y="49"/>
                  <a:pt x="348" y="49"/>
                </a:cubicBezTo>
                <a:cubicBezTo>
                  <a:pt x="350" y="50"/>
                  <a:pt x="344" y="50"/>
                  <a:pt x="342" y="50"/>
                </a:cubicBezTo>
                <a:cubicBezTo>
                  <a:pt x="340" y="50"/>
                  <a:pt x="343" y="50"/>
                  <a:pt x="341" y="51"/>
                </a:cubicBezTo>
                <a:cubicBezTo>
                  <a:pt x="336" y="52"/>
                  <a:pt x="334" y="52"/>
                  <a:pt x="332" y="51"/>
                </a:cubicBezTo>
                <a:cubicBezTo>
                  <a:pt x="334" y="50"/>
                  <a:pt x="335" y="51"/>
                  <a:pt x="335" y="51"/>
                </a:cubicBezTo>
                <a:cubicBezTo>
                  <a:pt x="336" y="51"/>
                  <a:pt x="336" y="51"/>
                  <a:pt x="336" y="51"/>
                </a:cubicBezTo>
                <a:cubicBezTo>
                  <a:pt x="336" y="50"/>
                  <a:pt x="334" y="51"/>
                  <a:pt x="335" y="50"/>
                </a:cubicBezTo>
                <a:cubicBezTo>
                  <a:pt x="331" y="51"/>
                  <a:pt x="331" y="51"/>
                  <a:pt x="331" y="52"/>
                </a:cubicBezTo>
                <a:cubicBezTo>
                  <a:pt x="330" y="51"/>
                  <a:pt x="326" y="51"/>
                  <a:pt x="326" y="52"/>
                </a:cubicBezTo>
                <a:cubicBezTo>
                  <a:pt x="323" y="53"/>
                  <a:pt x="325" y="52"/>
                  <a:pt x="326" y="51"/>
                </a:cubicBezTo>
                <a:cubicBezTo>
                  <a:pt x="326" y="51"/>
                  <a:pt x="322" y="52"/>
                  <a:pt x="321" y="53"/>
                </a:cubicBezTo>
                <a:cubicBezTo>
                  <a:pt x="321" y="53"/>
                  <a:pt x="322" y="53"/>
                  <a:pt x="323" y="53"/>
                </a:cubicBezTo>
                <a:cubicBezTo>
                  <a:pt x="321" y="53"/>
                  <a:pt x="315" y="54"/>
                  <a:pt x="316" y="55"/>
                </a:cubicBezTo>
                <a:cubicBezTo>
                  <a:pt x="314" y="56"/>
                  <a:pt x="314" y="55"/>
                  <a:pt x="312" y="55"/>
                </a:cubicBezTo>
                <a:cubicBezTo>
                  <a:pt x="313" y="55"/>
                  <a:pt x="314" y="54"/>
                  <a:pt x="315" y="54"/>
                </a:cubicBezTo>
                <a:cubicBezTo>
                  <a:pt x="317" y="53"/>
                  <a:pt x="317" y="53"/>
                  <a:pt x="320" y="52"/>
                </a:cubicBezTo>
                <a:cubicBezTo>
                  <a:pt x="319" y="52"/>
                  <a:pt x="314" y="54"/>
                  <a:pt x="313" y="54"/>
                </a:cubicBezTo>
                <a:cubicBezTo>
                  <a:pt x="310" y="54"/>
                  <a:pt x="314" y="54"/>
                  <a:pt x="312" y="55"/>
                </a:cubicBezTo>
                <a:cubicBezTo>
                  <a:pt x="308" y="56"/>
                  <a:pt x="308" y="56"/>
                  <a:pt x="304" y="57"/>
                </a:cubicBezTo>
                <a:cubicBezTo>
                  <a:pt x="305" y="57"/>
                  <a:pt x="307" y="57"/>
                  <a:pt x="307" y="56"/>
                </a:cubicBezTo>
                <a:cubicBezTo>
                  <a:pt x="305" y="56"/>
                  <a:pt x="302" y="58"/>
                  <a:pt x="302" y="58"/>
                </a:cubicBezTo>
                <a:cubicBezTo>
                  <a:pt x="299" y="59"/>
                  <a:pt x="304" y="57"/>
                  <a:pt x="301" y="58"/>
                </a:cubicBezTo>
                <a:cubicBezTo>
                  <a:pt x="301" y="57"/>
                  <a:pt x="304" y="57"/>
                  <a:pt x="303" y="57"/>
                </a:cubicBezTo>
                <a:cubicBezTo>
                  <a:pt x="303" y="57"/>
                  <a:pt x="298" y="58"/>
                  <a:pt x="297" y="58"/>
                </a:cubicBezTo>
                <a:cubicBezTo>
                  <a:pt x="298" y="59"/>
                  <a:pt x="301" y="57"/>
                  <a:pt x="301" y="58"/>
                </a:cubicBezTo>
                <a:cubicBezTo>
                  <a:pt x="296" y="59"/>
                  <a:pt x="295" y="60"/>
                  <a:pt x="292" y="60"/>
                </a:cubicBezTo>
                <a:cubicBezTo>
                  <a:pt x="290" y="61"/>
                  <a:pt x="289" y="61"/>
                  <a:pt x="289" y="62"/>
                </a:cubicBezTo>
                <a:cubicBezTo>
                  <a:pt x="288" y="62"/>
                  <a:pt x="283" y="62"/>
                  <a:pt x="283" y="63"/>
                </a:cubicBezTo>
                <a:cubicBezTo>
                  <a:pt x="279" y="65"/>
                  <a:pt x="279" y="64"/>
                  <a:pt x="276" y="65"/>
                </a:cubicBezTo>
                <a:cubicBezTo>
                  <a:pt x="274" y="66"/>
                  <a:pt x="277" y="66"/>
                  <a:pt x="276" y="66"/>
                </a:cubicBezTo>
                <a:cubicBezTo>
                  <a:pt x="273" y="67"/>
                  <a:pt x="273" y="67"/>
                  <a:pt x="273" y="67"/>
                </a:cubicBezTo>
                <a:cubicBezTo>
                  <a:pt x="275" y="65"/>
                  <a:pt x="264" y="71"/>
                  <a:pt x="260" y="71"/>
                </a:cubicBezTo>
                <a:cubicBezTo>
                  <a:pt x="259" y="72"/>
                  <a:pt x="259" y="72"/>
                  <a:pt x="259" y="73"/>
                </a:cubicBezTo>
                <a:cubicBezTo>
                  <a:pt x="257" y="73"/>
                  <a:pt x="254" y="74"/>
                  <a:pt x="253" y="75"/>
                </a:cubicBezTo>
                <a:cubicBezTo>
                  <a:pt x="253" y="75"/>
                  <a:pt x="253" y="75"/>
                  <a:pt x="253" y="74"/>
                </a:cubicBezTo>
                <a:cubicBezTo>
                  <a:pt x="248" y="77"/>
                  <a:pt x="246" y="78"/>
                  <a:pt x="239" y="81"/>
                </a:cubicBezTo>
                <a:cubicBezTo>
                  <a:pt x="240" y="80"/>
                  <a:pt x="244" y="78"/>
                  <a:pt x="245" y="78"/>
                </a:cubicBezTo>
                <a:cubicBezTo>
                  <a:pt x="244" y="78"/>
                  <a:pt x="244" y="76"/>
                  <a:pt x="243" y="77"/>
                </a:cubicBezTo>
                <a:cubicBezTo>
                  <a:pt x="243" y="77"/>
                  <a:pt x="242" y="76"/>
                  <a:pt x="243" y="75"/>
                </a:cubicBezTo>
                <a:cubicBezTo>
                  <a:pt x="244" y="75"/>
                  <a:pt x="244" y="75"/>
                  <a:pt x="245" y="75"/>
                </a:cubicBezTo>
                <a:cubicBezTo>
                  <a:pt x="247" y="74"/>
                  <a:pt x="243" y="74"/>
                  <a:pt x="246" y="73"/>
                </a:cubicBezTo>
                <a:cubicBezTo>
                  <a:pt x="245" y="73"/>
                  <a:pt x="244" y="74"/>
                  <a:pt x="243" y="75"/>
                </a:cubicBezTo>
                <a:cubicBezTo>
                  <a:pt x="243" y="73"/>
                  <a:pt x="250" y="71"/>
                  <a:pt x="252" y="71"/>
                </a:cubicBezTo>
                <a:cubicBezTo>
                  <a:pt x="254" y="70"/>
                  <a:pt x="251" y="70"/>
                  <a:pt x="254" y="69"/>
                </a:cubicBezTo>
                <a:cubicBezTo>
                  <a:pt x="247" y="70"/>
                  <a:pt x="242" y="74"/>
                  <a:pt x="237" y="76"/>
                </a:cubicBezTo>
                <a:cubicBezTo>
                  <a:pt x="236" y="76"/>
                  <a:pt x="237" y="76"/>
                  <a:pt x="237" y="76"/>
                </a:cubicBezTo>
                <a:cubicBezTo>
                  <a:pt x="235" y="77"/>
                  <a:pt x="233" y="78"/>
                  <a:pt x="233" y="78"/>
                </a:cubicBezTo>
                <a:cubicBezTo>
                  <a:pt x="234" y="77"/>
                  <a:pt x="235" y="77"/>
                  <a:pt x="235" y="76"/>
                </a:cubicBezTo>
                <a:cubicBezTo>
                  <a:pt x="232" y="77"/>
                  <a:pt x="234" y="77"/>
                  <a:pt x="231" y="78"/>
                </a:cubicBezTo>
                <a:cubicBezTo>
                  <a:pt x="229" y="78"/>
                  <a:pt x="231" y="77"/>
                  <a:pt x="227" y="79"/>
                </a:cubicBezTo>
                <a:cubicBezTo>
                  <a:pt x="227" y="78"/>
                  <a:pt x="230" y="77"/>
                  <a:pt x="231" y="76"/>
                </a:cubicBezTo>
                <a:cubicBezTo>
                  <a:pt x="229" y="77"/>
                  <a:pt x="228" y="77"/>
                  <a:pt x="224" y="79"/>
                </a:cubicBezTo>
                <a:cubicBezTo>
                  <a:pt x="227" y="76"/>
                  <a:pt x="236" y="73"/>
                  <a:pt x="233" y="72"/>
                </a:cubicBezTo>
                <a:cubicBezTo>
                  <a:pt x="233" y="72"/>
                  <a:pt x="231" y="72"/>
                  <a:pt x="231" y="72"/>
                </a:cubicBezTo>
                <a:cubicBezTo>
                  <a:pt x="229" y="73"/>
                  <a:pt x="233" y="72"/>
                  <a:pt x="230" y="73"/>
                </a:cubicBezTo>
                <a:cubicBezTo>
                  <a:pt x="230" y="73"/>
                  <a:pt x="232" y="73"/>
                  <a:pt x="232" y="73"/>
                </a:cubicBezTo>
                <a:cubicBezTo>
                  <a:pt x="227" y="76"/>
                  <a:pt x="222" y="80"/>
                  <a:pt x="219" y="80"/>
                </a:cubicBezTo>
                <a:cubicBezTo>
                  <a:pt x="223" y="79"/>
                  <a:pt x="216" y="80"/>
                  <a:pt x="222" y="77"/>
                </a:cubicBezTo>
                <a:cubicBezTo>
                  <a:pt x="221" y="76"/>
                  <a:pt x="216" y="78"/>
                  <a:pt x="218" y="76"/>
                </a:cubicBezTo>
                <a:cubicBezTo>
                  <a:pt x="217" y="77"/>
                  <a:pt x="210" y="80"/>
                  <a:pt x="210" y="82"/>
                </a:cubicBezTo>
                <a:cubicBezTo>
                  <a:pt x="205" y="84"/>
                  <a:pt x="210" y="81"/>
                  <a:pt x="203" y="85"/>
                </a:cubicBezTo>
                <a:cubicBezTo>
                  <a:pt x="207" y="83"/>
                  <a:pt x="205" y="85"/>
                  <a:pt x="206" y="85"/>
                </a:cubicBezTo>
                <a:cubicBezTo>
                  <a:pt x="203" y="87"/>
                  <a:pt x="205" y="85"/>
                  <a:pt x="204" y="85"/>
                </a:cubicBezTo>
                <a:cubicBezTo>
                  <a:pt x="202" y="86"/>
                  <a:pt x="201" y="88"/>
                  <a:pt x="199" y="88"/>
                </a:cubicBezTo>
                <a:cubicBezTo>
                  <a:pt x="199" y="89"/>
                  <a:pt x="199" y="89"/>
                  <a:pt x="198" y="89"/>
                </a:cubicBezTo>
                <a:cubicBezTo>
                  <a:pt x="200" y="89"/>
                  <a:pt x="202" y="86"/>
                  <a:pt x="203" y="86"/>
                </a:cubicBezTo>
                <a:cubicBezTo>
                  <a:pt x="204" y="87"/>
                  <a:pt x="202" y="88"/>
                  <a:pt x="201" y="88"/>
                </a:cubicBezTo>
                <a:cubicBezTo>
                  <a:pt x="201" y="89"/>
                  <a:pt x="205" y="87"/>
                  <a:pt x="202" y="89"/>
                </a:cubicBezTo>
                <a:cubicBezTo>
                  <a:pt x="202" y="89"/>
                  <a:pt x="204" y="88"/>
                  <a:pt x="205" y="87"/>
                </a:cubicBezTo>
                <a:cubicBezTo>
                  <a:pt x="203" y="89"/>
                  <a:pt x="198" y="91"/>
                  <a:pt x="198" y="92"/>
                </a:cubicBezTo>
                <a:cubicBezTo>
                  <a:pt x="198" y="92"/>
                  <a:pt x="198" y="91"/>
                  <a:pt x="195" y="93"/>
                </a:cubicBezTo>
                <a:cubicBezTo>
                  <a:pt x="195" y="92"/>
                  <a:pt x="196" y="92"/>
                  <a:pt x="197" y="91"/>
                </a:cubicBezTo>
                <a:cubicBezTo>
                  <a:pt x="196" y="91"/>
                  <a:pt x="194" y="92"/>
                  <a:pt x="192" y="94"/>
                </a:cubicBezTo>
                <a:cubicBezTo>
                  <a:pt x="191" y="94"/>
                  <a:pt x="190" y="94"/>
                  <a:pt x="190" y="93"/>
                </a:cubicBezTo>
                <a:cubicBezTo>
                  <a:pt x="187" y="95"/>
                  <a:pt x="190" y="94"/>
                  <a:pt x="187" y="96"/>
                </a:cubicBezTo>
                <a:cubicBezTo>
                  <a:pt x="189" y="94"/>
                  <a:pt x="184" y="97"/>
                  <a:pt x="184" y="96"/>
                </a:cubicBezTo>
                <a:cubicBezTo>
                  <a:pt x="182" y="98"/>
                  <a:pt x="180" y="99"/>
                  <a:pt x="179" y="100"/>
                </a:cubicBezTo>
                <a:cubicBezTo>
                  <a:pt x="179" y="99"/>
                  <a:pt x="179" y="98"/>
                  <a:pt x="181" y="98"/>
                </a:cubicBezTo>
                <a:cubicBezTo>
                  <a:pt x="184" y="96"/>
                  <a:pt x="180" y="98"/>
                  <a:pt x="180" y="97"/>
                </a:cubicBezTo>
                <a:cubicBezTo>
                  <a:pt x="184" y="95"/>
                  <a:pt x="186" y="93"/>
                  <a:pt x="191" y="90"/>
                </a:cubicBezTo>
                <a:cubicBezTo>
                  <a:pt x="188" y="92"/>
                  <a:pt x="189" y="92"/>
                  <a:pt x="192" y="90"/>
                </a:cubicBezTo>
                <a:cubicBezTo>
                  <a:pt x="194" y="88"/>
                  <a:pt x="194" y="88"/>
                  <a:pt x="198" y="86"/>
                </a:cubicBezTo>
                <a:cubicBezTo>
                  <a:pt x="200" y="85"/>
                  <a:pt x="196" y="86"/>
                  <a:pt x="200" y="84"/>
                </a:cubicBezTo>
                <a:cubicBezTo>
                  <a:pt x="199" y="85"/>
                  <a:pt x="204" y="82"/>
                  <a:pt x="204" y="84"/>
                </a:cubicBezTo>
                <a:cubicBezTo>
                  <a:pt x="204" y="84"/>
                  <a:pt x="206" y="83"/>
                  <a:pt x="208" y="82"/>
                </a:cubicBezTo>
                <a:cubicBezTo>
                  <a:pt x="208" y="81"/>
                  <a:pt x="209" y="81"/>
                  <a:pt x="209" y="81"/>
                </a:cubicBezTo>
                <a:cubicBezTo>
                  <a:pt x="209" y="80"/>
                  <a:pt x="205" y="82"/>
                  <a:pt x="207" y="82"/>
                </a:cubicBezTo>
                <a:cubicBezTo>
                  <a:pt x="205" y="83"/>
                  <a:pt x="203" y="84"/>
                  <a:pt x="203" y="83"/>
                </a:cubicBezTo>
                <a:cubicBezTo>
                  <a:pt x="206" y="81"/>
                  <a:pt x="206" y="81"/>
                  <a:pt x="206" y="81"/>
                </a:cubicBezTo>
                <a:cubicBezTo>
                  <a:pt x="206" y="81"/>
                  <a:pt x="205" y="82"/>
                  <a:pt x="206" y="82"/>
                </a:cubicBezTo>
                <a:cubicBezTo>
                  <a:pt x="208" y="81"/>
                  <a:pt x="207" y="81"/>
                  <a:pt x="207" y="80"/>
                </a:cubicBezTo>
                <a:cubicBezTo>
                  <a:pt x="208" y="79"/>
                  <a:pt x="209" y="80"/>
                  <a:pt x="210" y="79"/>
                </a:cubicBezTo>
                <a:cubicBezTo>
                  <a:pt x="212" y="78"/>
                  <a:pt x="209" y="81"/>
                  <a:pt x="213" y="79"/>
                </a:cubicBezTo>
                <a:cubicBezTo>
                  <a:pt x="215" y="78"/>
                  <a:pt x="214" y="77"/>
                  <a:pt x="216" y="77"/>
                </a:cubicBezTo>
                <a:cubicBezTo>
                  <a:pt x="218" y="75"/>
                  <a:pt x="218" y="73"/>
                  <a:pt x="217" y="73"/>
                </a:cubicBezTo>
                <a:cubicBezTo>
                  <a:pt x="216" y="74"/>
                  <a:pt x="216" y="74"/>
                  <a:pt x="213" y="75"/>
                </a:cubicBezTo>
                <a:cubicBezTo>
                  <a:pt x="213" y="74"/>
                  <a:pt x="213" y="74"/>
                  <a:pt x="213" y="74"/>
                </a:cubicBezTo>
                <a:cubicBezTo>
                  <a:pt x="219" y="70"/>
                  <a:pt x="218" y="72"/>
                  <a:pt x="221" y="70"/>
                </a:cubicBezTo>
                <a:cubicBezTo>
                  <a:pt x="222" y="70"/>
                  <a:pt x="220" y="71"/>
                  <a:pt x="219" y="72"/>
                </a:cubicBezTo>
                <a:cubicBezTo>
                  <a:pt x="218" y="73"/>
                  <a:pt x="221" y="71"/>
                  <a:pt x="219" y="73"/>
                </a:cubicBezTo>
                <a:cubicBezTo>
                  <a:pt x="219" y="73"/>
                  <a:pt x="223" y="71"/>
                  <a:pt x="222" y="72"/>
                </a:cubicBezTo>
                <a:cubicBezTo>
                  <a:pt x="224" y="71"/>
                  <a:pt x="221" y="72"/>
                  <a:pt x="221" y="71"/>
                </a:cubicBezTo>
                <a:cubicBezTo>
                  <a:pt x="224" y="70"/>
                  <a:pt x="221" y="70"/>
                  <a:pt x="224" y="68"/>
                </a:cubicBezTo>
                <a:cubicBezTo>
                  <a:pt x="224" y="68"/>
                  <a:pt x="224" y="68"/>
                  <a:pt x="224" y="68"/>
                </a:cubicBezTo>
                <a:cubicBezTo>
                  <a:pt x="223" y="68"/>
                  <a:pt x="223" y="69"/>
                  <a:pt x="221" y="70"/>
                </a:cubicBezTo>
                <a:cubicBezTo>
                  <a:pt x="224" y="66"/>
                  <a:pt x="231" y="66"/>
                  <a:pt x="235" y="63"/>
                </a:cubicBezTo>
                <a:cubicBezTo>
                  <a:pt x="234" y="63"/>
                  <a:pt x="233" y="64"/>
                  <a:pt x="234" y="62"/>
                </a:cubicBezTo>
                <a:cubicBezTo>
                  <a:pt x="231" y="63"/>
                  <a:pt x="234" y="63"/>
                  <a:pt x="231" y="64"/>
                </a:cubicBezTo>
                <a:cubicBezTo>
                  <a:pt x="233" y="63"/>
                  <a:pt x="232" y="63"/>
                  <a:pt x="234" y="61"/>
                </a:cubicBezTo>
                <a:cubicBezTo>
                  <a:pt x="236" y="60"/>
                  <a:pt x="235" y="61"/>
                  <a:pt x="234" y="61"/>
                </a:cubicBezTo>
                <a:cubicBezTo>
                  <a:pt x="235" y="61"/>
                  <a:pt x="236" y="61"/>
                  <a:pt x="236" y="62"/>
                </a:cubicBezTo>
                <a:cubicBezTo>
                  <a:pt x="239" y="60"/>
                  <a:pt x="239" y="60"/>
                  <a:pt x="241" y="59"/>
                </a:cubicBezTo>
                <a:cubicBezTo>
                  <a:pt x="240" y="60"/>
                  <a:pt x="244" y="58"/>
                  <a:pt x="245" y="58"/>
                </a:cubicBezTo>
                <a:cubicBezTo>
                  <a:pt x="248" y="57"/>
                  <a:pt x="244" y="57"/>
                  <a:pt x="247" y="57"/>
                </a:cubicBezTo>
                <a:cubicBezTo>
                  <a:pt x="249" y="55"/>
                  <a:pt x="249" y="56"/>
                  <a:pt x="249" y="56"/>
                </a:cubicBezTo>
                <a:cubicBezTo>
                  <a:pt x="248" y="58"/>
                  <a:pt x="246" y="58"/>
                  <a:pt x="244" y="59"/>
                </a:cubicBezTo>
                <a:cubicBezTo>
                  <a:pt x="245" y="59"/>
                  <a:pt x="246" y="59"/>
                  <a:pt x="244" y="61"/>
                </a:cubicBezTo>
                <a:cubicBezTo>
                  <a:pt x="244" y="61"/>
                  <a:pt x="245" y="60"/>
                  <a:pt x="245" y="61"/>
                </a:cubicBezTo>
                <a:cubicBezTo>
                  <a:pt x="245" y="60"/>
                  <a:pt x="245" y="60"/>
                  <a:pt x="246" y="59"/>
                </a:cubicBezTo>
                <a:cubicBezTo>
                  <a:pt x="247" y="59"/>
                  <a:pt x="248" y="59"/>
                  <a:pt x="248" y="59"/>
                </a:cubicBezTo>
                <a:cubicBezTo>
                  <a:pt x="250" y="58"/>
                  <a:pt x="245" y="59"/>
                  <a:pt x="246" y="59"/>
                </a:cubicBezTo>
                <a:cubicBezTo>
                  <a:pt x="248" y="57"/>
                  <a:pt x="253" y="56"/>
                  <a:pt x="253" y="55"/>
                </a:cubicBezTo>
                <a:cubicBezTo>
                  <a:pt x="255" y="54"/>
                  <a:pt x="255" y="55"/>
                  <a:pt x="257" y="55"/>
                </a:cubicBezTo>
                <a:cubicBezTo>
                  <a:pt x="257" y="54"/>
                  <a:pt x="264" y="50"/>
                  <a:pt x="267" y="50"/>
                </a:cubicBezTo>
                <a:cubicBezTo>
                  <a:pt x="271" y="49"/>
                  <a:pt x="268" y="48"/>
                  <a:pt x="268" y="48"/>
                </a:cubicBezTo>
                <a:cubicBezTo>
                  <a:pt x="266" y="49"/>
                  <a:pt x="263" y="49"/>
                  <a:pt x="263" y="50"/>
                </a:cubicBezTo>
                <a:cubicBezTo>
                  <a:pt x="263" y="50"/>
                  <a:pt x="265" y="50"/>
                  <a:pt x="266" y="49"/>
                </a:cubicBezTo>
                <a:cubicBezTo>
                  <a:pt x="263" y="51"/>
                  <a:pt x="256" y="53"/>
                  <a:pt x="253" y="55"/>
                </a:cubicBezTo>
                <a:cubicBezTo>
                  <a:pt x="253" y="54"/>
                  <a:pt x="252" y="54"/>
                  <a:pt x="254" y="53"/>
                </a:cubicBezTo>
                <a:cubicBezTo>
                  <a:pt x="256" y="52"/>
                  <a:pt x="258" y="52"/>
                  <a:pt x="258" y="51"/>
                </a:cubicBezTo>
                <a:cubicBezTo>
                  <a:pt x="261" y="50"/>
                  <a:pt x="259" y="52"/>
                  <a:pt x="257" y="52"/>
                </a:cubicBezTo>
                <a:cubicBezTo>
                  <a:pt x="261" y="51"/>
                  <a:pt x="263" y="49"/>
                  <a:pt x="267" y="48"/>
                </a:cubicBezTo>
                <a:cubicBezTo>
                  <a:pt x="262" y="49"/>
                  <a:pt x="253" y="52"/>
                  <a:pt x="247" y="55"/>
                </a:cubicBezTo>
                <a:cubicBezTo>
                  <a:pt x="244" y="56"/>
                  <a:pt x="242" y="56"/>
                  <a:pt x="242" y="55"/>
                </a:cubicBezTo>
                <a:cubicBezTo>
                  <a:pt x="240" y="56"/>
                  <a:pt x="242" y="56"/>
                  <a:pt x="242" y="57"/>
                </a:cubicBezTo>
                <a:cubicBezTo>
                  <a:pt x="240" y="57"/>
                  <a:pt x="241" y="58"/>
                  <a:pt x="239" y="58"/>
                </a:cubicBezTo>
                <a:cubicBezTo>
                  <a:pt x="238" y="58"/>
                  <a:pt x="240" y="57"/>
                  <a:pt x="239" y="57"/>
                </a:cubicBezTo>
                <a:cubicBezTo>
                  <a:pt x="238" y="57"/>
                  <a:pt x="236" y="58"/>
                  <a:pt x="234" y="59"/>
                </a:cubicBezTo>
                <a:cubicBezTo>
                  <a:pt x="233" y="60"/>
                  <a:pt x="235" y="59"/>
                  <a:pt x="234" y="60"/>
                </a:cubicBezTo>
                <a:cubicBezTo>
                  <a:pt x="236" y="59"/>
                  <a:pt x="235" y="59"/>
                  <a:pt x="235" y="59"/>
                </a:cubicBezTo>
                <a:cubicBezTo>
                  <a:pt x="237" y="57"/>
                  <a:pt x="237" y="58"/>
                  <a:pt x="239" y="58"/>
                </a:cubicBezTo>
                <a:cubicBezTo>
                  <a:pt x="238" y="59"/>
                  <a:pt x="227" y="63"/>
                  <a:pt x="229" y="64"/>
                </a:cubicBezTo>
                <a:cubicBezTo>
                  <a:pt x="228" y="64"/>
                  <a:pt x="227" y="64"/>
                  <a:pt x="226" y="64"/>
                </a:cubicBezTo>
                <a:cubicBezTo>
                  <a:pt x="229" y="61"/>
                  <a:pt x="225" y="63"/>
                  <a:pt x="223" y="62"/>
                </a:cubicBezTo>
                <a:cubicBezTo>
                  <a:pt x="222" y="63"/>
                  <a:pt x="222" y="63"/>
                  <a:pt x="220" y="64"/>
                </a:cubicBezTo>
                <a:cubicBezTo>
                  <a:pt x="220" y="64"/>
                  <a:pt x="221" y="63"/>
                  <a:pt x="221" y="63"/>
                </a:cubicBezTo>
                <a:cubicBezTo>
                  <a:pt x="216" y="65"/>
                  <a:pt x="222" y="64"/>
                  <a:pt x="217" y="66"/>
                </a:cubicBezTo>
                <a:cubicBezTo>
                  <a:pt x="217" y="65"/>
                  <a:pt x="218" y="65"/>
                  <a:pt x="218" y="64"/>
                </a:cubicBezTo>
                <a:cubicBezTo>
                  <a:pt x="213" y="68"/>
                  <a:pt x="214" y="68"/>
                  <a:pt x="210" y="70"/>
                </a:cubicBezTo>
                <a:cubicBezTo>
                  <a:pt x="209" y="69"/>
                  <a:pt x="209" y="69"/>
                  <a:pt x="209" y="69"/>
                </a:cubicBezTo>
                <a:cubicBezTo>
                  <a:pt x="209" y="69"/>
                  <a:pt x="207" y="71"/>
                  <a:pt x="205" y="72"/>
                </a:cubicBezTo>
                <a:cubicBezTo>
                  <a:pt x="205" y="72"/>
                  <a:pt x="207" y="72"/>
                  <a:pt x="204" y="74"/>
                </a:cubicBezTo>
                <a:cubicBezTo>
                  <a:pt x="204" y="73"/>
                  <a:pt x="205" y="72"/>
                  <a:pt x="203" y="73"/>
                </a:cubicBezTo>
                <a:cubicBezTo>
                  <a:pt x="201" y="75"/>
                  <a:pt x="199" y="76"/>
                  <a:pt x="198" y="77"/>
                </a:cubicBezTo>
                <a:cubicBezTo>
                  <a:pt x="199" y="76"/>
                  <a:pt x="202" y="75"/>
                  <a:pt x="198" y="78"/>
                </a:cubicBezTo>
                <a:cubicBezTo>
                  <a:pt x="199" y="78"/>
                  <a:pt x="201" y="77"/>
                  <a:pt x="203" y="75"/>
                </a:cubicBezTo>
                <a:cubicBezTo>
                  <a:pt x="203" y="76"/>
                  <a:pt x="196" y="80"/>
                  <a:pt x="194" y="81"/>
                </a:cubicBezTo>
                <a:cubicBezTo>
                  <a:pt x="197" y="79"/>
                  <a:pt x="196" y="79"/>
                  <a:pt x="197" y="77"/>
                </a:cubicBezTo>
                <a:cubicBezTo>
                  <a:pt x="194" y="79"/>
                  <a:pt x="195" y="78"/>
                  <a:pt x="192" y="80"/>
                </a:cubicBezTo>
                <a:cubicBezTo>
                  <a:pt x="191" y="80"/>
                  <a:pt x="192" y="80"/>
                  <a:pt x="192" y="81"/>
                </a:cubicBezTo>
                <a:cubicBezTo>
                  <a:pt x="187" y="83"/>
                  <a:pt x="184" y="85"/>
                  <a:pt x="179" y="89"/>
                </a:cubicBezTo>
                <a:cubicBezTo>
                  <a:pt x="179" y="89"/>
                  <a:pt x="180" y="89"/>
                  <a:pt x="180" y="89"/>
                </a:cubicBezTo>
                <a:cubicBezTo>
                  <a:pt x="181" y="88"/>
                  <a:pt x="181" y="88"/>
                  <a:pt x="183" y="87"/>
                </a:cubicBezTo>
                <a:cubicBezTo>
                  <a:pt x="182" y="88"/>
                  <a:pt x="182" y="89"/>
                  <a:pt x="182" y="90"/>
                </a:cubicBezTo>
                <a:cubicBezTo>
                  <a:pt x="179" y="91"/>
                  <a:pt x="178" y="93"/>
                  <a:pt x="177" y="92"/>
                </a:cubicBezTo>
                <a:cubicBezTo>
                  <a:pt x="176" y="94"/>
                  <a:pt x="174" y="95"/>
                  <a:pt x="172" y="96"/>
                </a:cubicBezTo>
                <a:cubicBezTo>
                  <a:pt x="171" y="96"/>
                  <a:pt x="173" y="94"/>
                  <a:pt x="173" y="94"/>
                </a:cubicBezTo>
                <a:cubicBezTo>
                  <a:pt x="169" y="96"/>
                  <a:pt x="172" y="96"/>
                  <a:pt x="171" y="97"/>
                </a:cubicBezTo>
                <a:cubicBezTo>
                  <a:pt x="171" y="97"/>
                  <a:pt x="172" y="96"/>
                  <a:pt x="173" y="95"/>
                </a:cubicBezTo>
                <a:cubicBezTo>
                  <a:pt x="173" y="96"/>
                  <a:pt x="169" y="100"/>
                  <a:pt x="173" y="97"/>
                </a:cubicBezTo>
                <a:cubicBezTo>
                  <a:pt x="171" y="99"/>
                  <a:pt x="166" y="102"/>
                  <a:pt x="166" y="101"/>
                </a:cubicBezTo>
                <a:cubicBezTo>
                  <a:pt x="169" y="98"/>
                  <a:pt x="167" y="98"/>
                  <a:pt x="169" y="97"/>
                </a:cubicBezTo>
                <a:cubicBezTo>
                  <a:pt x="168" y="96"/>
                  <a:pt x="165" y="99"/>
                  <a:pt x="163" y="101"/>
                </a:cubicBezTo>
                <a:cubicBezTo>
                  <a:pt x="163" y="101"/>
                  <a:pt x="162" y="101"/>
                  <a:pt x="162" y="101"/>
                </a:cubicBezTo>
                <a:cubicBezTo>
                  <a:pt x="162" y="101"/>
                  <a:pt x="163" y="100"/>
                  <a:pt x="163" y="100"/>
                </a:cubicBezTo>
                <a:cubicBezTo>
                  <a:pt x="163" y="100"/>
                  <a:pt x="162" y="100"/>
                  <a:pt x="161" y="101"/>
                </a:cubicBezTo>
                <a:cubicBezTo>
                  <a:pt x="162" y="102"/>
                  <a:pt x="162" y="102"/>
                  <a:pt x="158" y="102"/>
                </a:cubicBezTo>
                <a:cubicBezTo>
                  <a:pt x="157" y="104"/>
                  <a:pt x="161" y="102"/>
                  <a:pt x="157" y="105"/>
                </a:cubicBezTo>
                <a:cubicBezTo>
                  <a:pt x="157" y="104"/>
                  <a:pt x="155" y="105"/>
                  <a:pt x="154" y="106"/>
                </a:cubicBezTo>
                <a:cubicBezTo>
                  <a:pt x="157" y="105"/>
                  <a:pt x="154" y="107"/>
                  <a:pt x="154" y="107"/>
                </a:cubicBezTo>
                <a:cubicBezTo>
                  <a:pt x="152" y="109"/>
                  <a:pt x="153" y="108"/>
                  <a:pt x="151" y="109"/>
                </a:cubicBezTo>
                <a:cubicBezTo>
                  <a:pt x="151" y="109"/>
                  <a:pt x="153" y="108"/>
                  <a:pt x="152" y="108"/>
                </a:cubicBezTo>
                <a:cubicBezTo>
                  <a:pt x="152" y="108"/>
                  <a:pt x="152" y="108"/>
                  <a:pt x="151" y="108"/>
                </a:cubicBezTo>
                <a:cubicBezTo>
                  <a:pt x="150" y="109"/>
                  <a:pt x="151" y="109"/>
                  <a:pt x="150" y="110"/>
                </a:cubicBezTo>
                <a:cubicBezTo>
                  <a:pt x="150" y="111"/>
                  <a:pt x="153" y="108"/>
                  <a:pt x="150" y="111"/>
                </a:cubicBezTo>
                <a:cubicBezTo>
                  <a:pt x="151" y="111"/>
                  <a:pt x="154" y="109"/>
                  <a:pt x="154" y="108"/>
                </a:cubicBezTo>
                <a:cubicBezTo>
                  <a:pt x="154" y="109"/>
                  <a:pt x="156" y="108"/>
                  <a:pt x="156" y="108"/>
                </a:cubicBezTo>
                <a:cubicBezTo>
                  <a:pt x="154" y="110"/>
                  <a:pt x="154" y="109"/>
                  <a:pt x="153" y="110"/>
                </a:cubicBezTo>
                <a:cubicBezTo>
                  <a:pt x="152" y="111"/>
                  <a:pt x="149" y="113"/>
                  <a:pt x="149" y="114"/>
                </a:cubicBezTo>
                <a:cubicBezTo>
                  <a:pt x="150" y="113"/>
                  <a:pt x="153" y="110"/>
                  <a:pt x="154" y="111"/>
                </a:cubicBezTo>
                <a:cubicBezTo>
                  <a:pt x="151" y="113"/>
                  <a:pt x="152" y="113"/>
                  <a:pt x="153" y="113"/>
                </a:cubicBezTo>
                <a:cubicBezTo>
                  <a:pt x="153" y="113"/>
                  <a:pt x="152" y="113"/>
                  <a:pt x="152" y="113"/>
                </a:cubicBezTo>
                <a:cubicBezTo>
                  <a:pt x="152" y="113"/>
                  <a:pt x="152" y="114"/>
                  <a:pt x="152" y="114"/>
                </a:cubicBezTo>
                <a:cubicBezTo>
                  <a:pt x="150" y="114"/>
                  <a:pt x="153" y="111"/>
                  <a:pt x="149" y="114"/>
                </a:cubicBezTo>
                <a:cubicBezTo>
                  <a:pt x="149" y="116"/>
                  <a:pt x="146" y="119"/>
                  <a:pt x="150" y="117"/>
                </a:cubicBezTo>
                <a:cubicBezTo>
                  <a:pt x="149" y="118"/>
                  <a:pt x="149" y="118"/>
                  <a:pt x="149" y="118"/>
                </a:cubicBezTo>
                <a:cubicBezTo>
                  <a:pt x="147" y="120"/>
                  <a:pt x="146" y="119"/>
                  <a:pt x="147" y="118"/>
                </a:cubicBezTo>
                <a:cubicBezTo>
                  <a:pt x="144" y="118"/>
                  <a:pt x="140" y="124"/>
                  <a:pt x="138" y="124"/>
                </a:cubicBezTo>
                <a:cubicBezTo>
                  <a:pt x="139" y="124"/>
                  <a:pt x="136" y="126"/>
                  <a:pt x="136" y="127"/>
                </a:cubicBezTo>
                <a:cubicBezTo>
                  <a:pt x="137" y="127"/>
                  <a:pt x="140" y="125"/>
                  <a:pt x="143" y="122"/>
                </a:cubicBezTo>
                <a:cubicBezTo>
                  <a:pt x="143" y="122"/>
                  <a:pt x="143" y="122"/>
                  <a:pt x="143" y="122"/>
                </a:cubicBezTo>
                <a:cubicBezTo>
                  <a:pt x="144" y="121"/>
                  <a:pt x="142" y="123"/>
                  <a:pt x="144" y="123"/>
                </a:cubicBezTo>
                <a:cubicBezTo>
                  <a:pt x="142" y="122"/>
                  <a:pt x="139" y="127"/>
                  <a:pt x="138" y="126"/>
                </a:cubicBezTo>
                <a:cubicBezTo>
                  <a:pt x="135" y="128"/>
                  <a:pt x="135" y="129"/>
                  <a:pt x="134" y="130"/>
                </a:cubicBezTo>
                <a:cubicBezTo>
                  <a:pt x="137" y="129"/>
                  <a:pt x="137" y="128"/>
                  <a:pt x="139" y="127"/>
                </a:cubicBezTo>
                <a:cubicBezTo>
                  <a:pt x="139" y="128"/>
                  <a:pt x="140" y="127"/>
                  <a:pt x="139" y="128"/>
                </a:cubicBezTo>
                <a:cubicBezTo>
                  <a:pt x="140" y="128"/>
                  <a:pt x="141" y="127"/>
                  <a:pt x="141" y="127"/>
                </a:cubicBezTo>
                <a:cubicBezTo>
                  <a:pt x="142" y="126"/>
                  <a:pt x="142" y="126"/>
                  <a:pt x="142" y="126"/>
                </a:cubicBezTo>
                <a:cubicBezTo>
                  <a:pt x="143" y="125"/>
                  <a:pt x="144" y="125"/>
                  <a:pt x="146" y="123"/>
                </a:cubicBezTo>
                <a:cubicBezTo>
                  <a:pt x="147" y="121"/>
                  <a:pt x="151" y="120"/>
                  <a:pt x="154" y="116"/>
                </a:cubicBezTo>
                <a:cubicBezTo>
                  <a:pt x="159" y="114"/>
                  <a:pt x="160" y="110"/>
                  <a:pt x="162" y="111"/>
                </a:cubicBezTo>
                <a:cubicBezTo>
                  <a:pt x="165" y="107"/>
                  <a:pt x="169" y="106"/>
                  <a:pt x="173" y="103"/>
                </a:cubicBezTo>
                <a:cubicBezTo>
                  <a:pt x="175" y="101"/>
                  <a:pt x="172" y="103"/>
                  <a:pt x="174" y="102"/>
                </a:cubicBezTo>
                <a:cubicBezTo>
                  <a:pt x="175" y="101"/>
                  <a:pt x="176" y="101"/>
                  <a:pt x="178" y="100"/>
                </a:cubicBezTo>
                <a:cubicBezTo>
                  <a:pt x="174" y="104"/>
                  <a:pt x="169" y="106"/>
                  <a:pt x="163" y="111"/>
                </a:cubicBezTo>
                <a:cubicBezTo>
                  <a:pt x="166" y="111"/>
                  <a:pt x="178" y="99"/>
                  <a:pt x="183" y="98"/>
                </a:cubicBezTo>
                <a:cubicBezTo>
                  <a:pt x="183" y="98"/>
                  <a:pt x="180" y="101"/>
                  <a:pt x="183" y="99"/>
                </a:cubicBezTo>
                <a:cubicBezTo>
                  <a:pt x="183" y="100"/>
                  <a:pt x="177" y="103"/>
                  <a:pt x="177" y="104"/>
                </a:cubicBezTo>
                <a:cubicBezTo>
                  <a:pt x="173" y="106"/>
                  <a:pt x="172" y="108"/>
                  <a:pt x="168" y="110"/>
                </a:cubicBezTo>
                <a:cubicBezTo>
                  <a:pt x="168" y="111"/>
                  <a:pt x="168" y="111"/>
                  <a:pt x="168" y="111"/>
                </a:cubicBezTo>
                <a:cubicBezTo>
                  <a:pt x="170" y="109"/>
                  <a:pt x="173" y="108"/>
                  <a:pt x="176" y="106"/>
                </a:cubicBezTo>
                <a:cubicBezTo>
                  <a:pt x="175" y="107"/>
                  <a:pt x="175" y="107"/>
                  <a:pt x="176" y="107"/>
                </a:cubicBezTo>
                <a:cubicBezTo>
                  <a:pt x="173" y="109"/>
                  <a:pt x="173" y="109"/>
                  <a:pt x="169" y="112"/>
                </a:cubicBezTo>
                <a:cubicBezTo>
                  <a:pt x="168" y="112"/>
                  <a:pt x="168" y="112"/>
                  <a:pt x="168" y="112"/>
                </a:cubicBezTo>
                <a:cubicBezTo>
                  <a:pt x="166" y="114"/>
                  <a:pt x="163" y="116"/>
                  <a:pt x="159" y="119"/>
                </a:cubicBezTo>
                <a:cubicBezTo>
                  <a:pt x="160" y="120"/>
                  <a:pt x="165" y="115"/>
                  <a:pt x="166" y="114"/>
                </a:cubicBezTo>
                <a:cubicBezTo>
                  <a:pt x="167" y="114"/>
                  <a:pt x="166" y="114"/>
                  <a:pt x="166" y="114"/>
                </a:cubicBezTo>
                <a:cubicBezTo>
                  <a:pt x="164" y="116"/>
                  <a:pt x="168" y="113"/>
                  <a:pt x="168" y="114"/>
                </a:cubicBezTo>
                <a:cubicBezTo>
                  <a:pt x="169" y="112"/>
                  <a:pt x="172" y="111"/>
                  <a:pt x="175" y="108"/>
                </a:cubicBezTo>
                <a:cubicBezTo>
                  <a:pt x="175" y="109"/>
                  <a:pt x="174" y="110"/>
                  <a:pt x="174" y="110"/>
                </a:cubicBezTo>
                <a:cubicBezTo>
                  <a:pt x="176" y="108"/>
                  <a:pt x="181" y="104"/>
                  <a:pt x="183" y="104"/>
                </a:cubicBezTo>
                <a:cubicBezTo>
                  <a:pt x="185" y="102"/>
                  <a:pt x="189" y="100"/>
                  <a:pt x="190" y="98"/>
                </a:cubicBezTo>
                <a:cubicBezTo>
                  <a:pt x="191" y="98"/>
                  <a:pt x="196" y="95"/>
                  <a:pt x="199" y="93"/>
                </a:cubicBezTo>
                <a:cubicBezTo>
                  <a:pt x="199" y="93"/>
                  <a:pt x="198" y="94"/>
                  <a:pt x="198" y="94"/>
                </a:cubicBezTo>
                <a:cubicBezTo>
                  <a:pt x="203" y="90"/>
                  <a:pt x="208" y="88"/>
                  <a:pt x="215" y="83"/>
                </a:cubicBezTo>
                <a:cubicBezTo>
                  <a:pt x="214" y="84"/>
                  <a:pt x="214" y="85"/>
                  <a:pt x="215" y="84"/>
                </a:cubicBezTo>
                <a:cubicBezTo>
                  <a:pt x="218" y="83"/>
                  <a:pt x="214" y="85"/>
                  <a:pt x="215" y="85"/>
                </a:cubicBezTo>
                <a:cubicBezTo>
                  <a:pt x="212" y="86"/>
                  <a:pt x="211" y="87"/>
                  <a:pt x="208" y="88"/>
                </a:cubicBezTo>
                <a:cubicBezTo>
                  <a:pt x="206" y="89"/>
                  <a:pt x="209" y="88"/>
                  <a:pt x="209" y="89"/>
                </a:cubicBezTo>
                <a:cubicBezTo>
                  <a:pt x="204" y="91"/>
                  <a:pt x="202" y="93"/>
                  <a:pt x="200" y="95"/>
                </a:cubicBezTo>
                <a:cubicBezTo>
                  <a:pt x="198" y="95"/>
                  <a:pt x="196" y="97"/>
                  <a:pt x="194" y="98"/>
                </a:cubicBezTo>
                <a:cubicBezTo>
                  <a:pt x="193" y="99"/>
                  <a:pt x="193" y="99"/>
                  <a:pt x="193" y="99"/>
                </a:cubicBezTo>
                <a:cubicBezTo>
                  <a:pt x="190" y="100"/>
                  <a:pt x="188" y="102"/>
                  <a:pt x="184" y="105"/>
                </a:cubicBezTo>
                <a:cubicBezTo>
                  <a:pt x="184" y="104"/>
                  <a:pt x="184" y="104"/>
                  <a:pt x="184" y="104"/>
                </a:cubicBezTo>
                <a:cubicBezTo>
                  <a:pt x="183" y="105"/>
                  <a:pt x="182" y="106"/>
                  <a:pt x="182" y="106"/>
                </a:cubicBezTo>
                <a:cubicBezTo>
                  <a:pt x="182" y="106"/>
                  <a:pt x="175" y="111"/>
                  <a:pt x="170" y="115"/>
                </a:cubicBezTo>
                <a:cubicBezTo>
                  <a:pt x="170" y="115"/>
                  <a:pt x="170" y="115"/>
                  <a:pt x="170" y="115"/>
                </a:cubicBezTo>
                <a:cubicBezTo>
                  <a:pt x="164" y="119"/>
                  <a:pt x="167" y="119"/>
                  <a:pt x="161" y="123"/>
                </a:cubicBezTo>
                <a:cubicBezTo>
                  <a:pt x="162" y="123"/>
                  <a:pt x="161" y="124"/>
                  <a:pt x="162" y="123"/>
                </a:cubicBezTo>
                <a:cubicBezTo>
                  <a:pt x="161" y="124"/>
                  <a:pt x="156" y="128"/>
                  <a:pt x="156" y="128"/>
                </a:cubicBezTo>
                <a:cubicBezTo>
                  <a:pt x="155" y="128"/>
                  <a:pt x="156" y="129"/>
                  <a:pt x="155" y="130"/>
                </a:cubicBezTo>
                <a:cubicBezTo>
                  <a:pt x="152" y="130"/>
                  <a:pt x="154" y="128"/>
                  <a:pt x="154" y="127"/>
                </a:cubicBezTo>
                <a:cubicBezTo>
                  <a:pt x="151" y="129"/>
                  <a:pt x="154" y="128"/>
                  <a:pt x="151" y="131"/>
                </a:cubicBezTo>
                <a:cubicBezTo>
                  <a:pt x="151" y="131"/>
                  <a:pt x="152" y="130"/>
                  <a:pt x="152" y="131"/>
                </a:cubicBezTo>
                <a:cubicBezTo>
                  <a:pt x="149" y="133"/>
                  <a:pt x="150" y="133"/>
                  <a:pt x="148" y="135"/>
                </a:cubicBezTo>
                <a:cubicBezTo>
                  <a:pt x="146" y="136"/>
                  <a:pt x="146" y="137"/>
                  <a:pt x="145" y="138"/>
                </a:cubicBezTo>
                <a:cubicBezTo>
                  <a:pt x="145" y="137"/>
                  <a:pt x="145" y="137"/>
                  <a:pt x="142" y="139"/>
                </a:cubicBezTo>
                <a:cubicBezTo>
                  <a:pt x="140" y="141"/>
                  <a:pt x="144" y="138"/>
                  <a:pt x="143" y="139"/>
                </a:cubicBezTo>
                <a:cubicBezTo>
                  <a:pt x="142" y="140"/>
                  <a:pt x="139" y="142"/>
                  <a:pt x="141" y="141"/>
                </a:cubicBezTo>
                <a:cubicBezTo>
                  <a:pt x="141" y="141"/>
                  <a:pt x="139" y="143"/>
                  <a:pt x="139" y="142"/>
                </a:cubicBezTo>
                <a:cubicBezTo>
                  <a:pt x="138" y="144"/>
                  <a:pt x="137" y="145"/>
                  <a:pt x="135" y="148"/>
                </a:cubicBezTo>
                <a:cubicBezTo>
                  <a:pt x="139" y="145"/>
                  <a:pt x="143" y="141"/>
                  <a:pt x="147" y="137"/>
                </a:cubicBezTo>
                <a:cubicBezTo>
                  <a:pt x="149" y="137"/>
                  <a:pt x="147" y="138"/>
                  <a:pt x="149" y="137"/>
                </a:cubicBezTo>
                <a:cubicBezTo>
                  <a:pt x="151" y="135"/>
                  <a:pt x="151" y="135"/>
                  <a:pt x="151" y="134"/>
                </a:cubicBezTo>
                <a:cubicBezTo>
                  <a:pt x="154" y="132"/>
                  <a:pt x="152" y="134"/>
                  <a:pt x="151" y="135"/>
                </a:cubicBezTo>
                <a:cubicBezTo>
                  <a:pt x="152" y="135"/>
                  <a:pt x="154" y="133"/>
                  <a:pt x="156" y="132"/>
                </a:cubicBezTo>
                <a:cubicBezTo>
                  <a:pt x="153" y="132"/>
                  <a:pt x="159" y="128"/>
                  <a:pt x="161" y="127"/>
                </a:cubicBezTo>
                <a:cubicBezTo>
                  <a:pt x="163" y="125"/>
                  <a:pt x="159" y="129"/>
                  <a:pt x="157" y="130"/>
                </a:cubicBezTo>
                <a:cubicBezTo>
                  <a:pt x="159" y="130"/>
                  <a:pt x="156" y="132"/>
                  <a:pt x="156" y="133"/>
                </a:cubicBezTo>
                <a:cubicBezTo>
                  <a:pt x="155" y="134"/>
                  <a:pt x="150" y="138"/>
                  <a:pt x="150" y="139"/>
                </a:cubicBezTo>
                <a:cubicBezTo>
                  <a:pt x="148" y="140"/>
                  <a:pt x="146" y="141"/>
                  <a:pt x="145" y="143"/>
                </a:cubicBezTo>
                <a:cubicBezTo>
                  <a:pt x="144" y="143"/>
                  <a:pt x="145" y="143"/>
                  <a:pt x="145" y="142"/>
                </a:cubicBezTo>
                <a:cubicBezTo>
                  <a:pt x="144" y="145"/>
                  <a:pt x="143" y="144"/>
                  <a:pt x="141" y="145"/>
                </a:cubicBezTo>
                <a:cubicBezTo>
                  <a:pt x="139" y="147"/>
                  <a:pt x="142" y="145"/>
                  <a:pt x="142" y="146"/>
                </a:cubicBezTo>
                <a:cubicBezTo>
                  <a:pt x="140" y="147"/>
                  <a:pt x="141" y="147"/>
                  <a:pt x="139" y="148"/>
                </a:cubicBezTo>
                <a:cubicBezTo>
                  <a:pt x="138" y="148"/>
                  <a:pt x="138" y="147"/>
                  <a:pt x="140" y="145"/>
                </a:cubicBezTo>
                <a:cubicBezTo>
                  <a:pt x="140" y="145"/>
                  <a:pt x="139" y="145"/>
                  <a:pt x="139" y="145"/>
                </a:cubicBezTo>
                <a:cubicBezTo>
                  <a:pt x="137" y="148"/>
                  <a:pt x="135" y="150"/>
                  <a:pt x="136" y="151"/>
                </a:cubicBezTo>
                <a:cubicBezTo>
                  <a:pt x="134" y="153"/>
                  <a:pt x="135" y="151"/>
                  <a:pt x="133" y="152"/>
                </a:cubicBezTo>
                <a:cubicBezTo>
                  <a:pt x="133" y="153"/>
                  <a:pt x="134" y="153"/>
                  <a:pt x="131" y="156"/>
                </a:cubicBezTo>
                <a:cubicBezTo>
                  <a:pt x="131" y="155"/>
                  <a:pt x="131" y="155"/>
                  <a:pt x="130" y="155"/>
                </a:cubicBezTo>
                <a:cubicBezTo>
                  <a:pt x="130" y="156"/>
                  <a:pt x="129" y="157"/>
                  <a:pt x="129" y="158"/>
                </a:cubicBezTo>
                <a:cubicBezTo>
                  <a:pt x="125" y="161"/>
                  <a:pt x="122" y="164"/>
                  <a:pt x="119" y="167"/>
                </a:cubicBezTo>
                <a:cubicBezTo>
                  <a:pt x="118" y="168"/>
                  <a:pt x="118" y="168"/>
                  <a:pt x="118" y="168"/>
                </a:cubicBezTo>
                <a:cubicBezTo>
                  <a:pt x="116" y="169"/>
                  <a:pt x="117" y="169"/>
                  <a:pt x="115" y="171"/>
                </a:cubicBezTo>
                <a:cubicBezTo>
                  <a:pt x="113" y="171"/>
                  <a:pt x="111" y="174"/>
                  <a:pt x="109" y="175"/>
                </a:cubicBezTo>
                <a:cubicBezTo>
                  <a:pt x="110" y="174"/>
                  <a:pt x="110" y="174"/>
                  <a:pt x="110" y="173"/>
                </a:cubicBezTo>
                <a:cubicBezTo>
                  <a:pt x="114" y="170"/>
                  <a:pt x="118" y="163"/>
                  <a:pt x="121" y="162"/>
                </a:cubicBezTo>
                <a:cubicBezTo>
                  <a:pt x="125" y="157"/>
                  <a:pt x="129" y="153"/>
                  <a:pt x="133" y="151"/>
                </a:cubicBezTo>
                <a:cubicBezTo>
                  <a:pt x="134" y="150"/>
                  <a:pt x="134" y="149"/>
                  <a:pt x="134" y="149"/>
                </a:cubicBezTo>
                <a:cubicBezTo>
                  <a:pt x="134" y="148"/>
                  <a:pt x="130" y="152"/>
                  <a:pt x="130" y="150"/>
                </a:cubicBezTo>
                <a:cubicBezTo>
                  <a:pt x="131" y="150"/>
                  <a:pt x="131" y="150"/>
                  <a:pt x="131" y="150"/>
                </a:cubicBezTo>
                <a:cubicBezTo>
                  <a:pt x="133" y="149"/>
                  <a:pt x="133" y="148"/>
                  <a:pt x="135" y="147"/>
                </a:cubicBezTo>
                <a:cubicBezTo>
                  <a:pt x="126" y="153"/>
                  <a:pt x="125" y="155"/>
                  <a:pt x="119" y="161"/>
                </a:cubicBezTo>
                <a:cubicBezTo>
                  <a:pt x="118" y="160"/>
                  <a:pt x="122" y="157"/>
                  <a:pt x="123" y="155"/>
                </a:cubicBezTo>
                <a:cubicBezTo>
                  <a:pt x="121" y="157"/>
                  <a:pt x="123" y="155"/>
                  <a:pt x="121" y="156"/>
                </a:cubicBezTo>
                <a:cubicBezTo>
                  <a:pt x="121" y="155"/>
                  <a:pt x="123" y="153"/>
                  <a:pt x="123" y="153"/>
                </a:cubicBezTo>
                <a:cubicBezTo>
                  <a:pt x="125" y="151"/>
                  <a:pt x="125" y="153"/>
                  <a:pt x="123" y="155"/>
                </a:cubicBezTo>
                <a:cubicBezTo>
                  <a:pt x="123" y="155"/>
                  <a:pt x="127" y="151"/>
                  <a:pt x="125" y="153"/>
                </a:cubicBezTo>
                <a:cubicBezTo>
                  <a:pt x="128" y="151"/>
                  <a:pt x="128" y="151"/>
                  <a:pt x="131" y="148"/>
                </a:cubicBezTo>
                <a:cubicBezTo>
                  <a:pt x="132" y="145"/>
                  <a:pt x="130" y="145"/>
                  <a:pt x="125" y="149"/>
                </a:cubicBezTo>
                <a:cubicBezTo>
                  <a:pt x="120" y="156"/>
                  <a:pt x="111" y="162"/>
                  <a:pt x="106" y="170"/>
                </a:cubicBezTo>
                <a:cubicBezTo>
                  <a:pt x="104" y="170"/>
                  <a:pt x="103" y="171"/>
                  <a:pt x="102" y="172"/>
                </a:cubicBezTo>
                <a:cubicBezTo>
                  <a:pt x="101" y="173"/>
                  <a:pt x="100" y="174"/>
                  <a:pt x="100" y="174"/>
                </a:cubicBezTo>
                <a:cubicBezTo>
                  <a:pt x="100" y="175"/>
                  <a:pt x="100" y="175"/>
                  <a:pt x="99" y="176"/>
                </a:cubicBezTo>
                <a:cubicBezTo>
                  <a:pt x="100" y="176"/>
                  <a:pt x="100" y="176"/>
                  <a:pt x="100" y="175"/>
                </a:cubicBezTo>
                <a:cubicBezTo>
                  <a:pt x="101" y="176"/>
                  <a:pt x="99" y="176"/>
                  <a:pt x="100" y="177"/>
                </a:cubicBezTo>
                <a:cubicBezTo>
                  <a:pt x="99" y="176"/>
                  <a:pt x="98" y="175"/>
                  <a:pt x="97" y="175"/>
                </a:cubicBezTo>
                <a:cubicBezTo>
                  <a:pt x="97" y="175"/>
                  <a:pt x="97" y="176"/>
                  <a:pt x="97" y="176"/>
                </a:cubicBezTo>
                <a:cubicBezTo>
                  <a:pt x="97" y="175"/>
                  <a:pt x="96" y="177"/>
                  <a:pt x="96" y="176"/>
                </a:cubicBezTo>
                <a:cubicBezTo>
                  <a:pt x="97" y="175"/>
                  <a:pt x="97" y="174"/>
                  <a:pt x="98" y="175"/>
                </a:cubicBezTo>
                <a:cubicBezTo>
                  <a:pt x="98" y="174"/>
                  <a:pt x="97" y="174"/>
                  <a:pt x="98" y="174"/>
                </a:cubicBezTo>
                <a:cubicBezTo>
                  <a:pt x="97" y="173"/>
                  <a:pt x="96" y="175"/>
                  <a:pt x="95" y="176"/>
                </a:cubicBezTo>
                <a:cubicBezTo>
                  <a:pt x="95" y="176"/>
                  <a:pt x="95" y="177"/>
                  <a:pt x="94" y="177"/>
                </a:cubicBezTo>
                <a:cubicBezTo>
                  <a:pt x="95" y="178"/>
                  <a:pt x="95" y="177"/>
                  <a:pt x="96" y="177"/>
                </a:cubicBezTo>
                <a:cubicBezTo>
                  <a:pt x="95" y="178"/>
                  <a:pt x="95" y="178"/>
                  <a:pt x="94" y="178"/>
                </a:cubicBezTo>
                <a:cubicBezTo>
                  <a:pt x="94" y="179"/>
                  <a:pt x="95" y="179"/>
                  <a:pt x="95" y="179"/>
                </a:cubicBezTo>
                <a:cubicBezTo>
                  <a:pt x="94" y="179"/>
                  <a:pt x="92" y="179"/>
                  <a:pt x="92" y="180"/>
                </a:cubicBezTo>
                <a:cubicBezTo>
                  <a:pt x="92" y="180"/>
                  <a:pt x="92" y="180"/>
                  <a:pt x="93" y="180"/>
                </a:cubicBezTo>
                <a:cubicBezTo>
                  <a:pt x="93" y="180"/>
                  <a:pt x="93" y="181"/>
                  <a:pt x="93" y="181"/>
                </a:cubicBezTo>
                <a:cubicBezTo>
                  <a:pt x="92" y="181"/>
                  <a:pt x="92" y="180"/>
                  <a:pt x="92" y="181"/>
                </a:cubicBezTo>
                <a:cubicBezTo>
                  <a:pt x="91" y="181"/>
                  <a:pt x="92" y="181"/>
                  <a:pt x="92" y="181"/>
                </a:cubicBezTo>
                <a:cubicBezTo>
                  <a:pt x="92" y="182"/>
                  <a:pt x="91" y="181"/>
                  <a:pt x="91" y="182"/>
                </a:cubicBezTo>
                <a:cubicBezTo>
                  <a:pt x="90" y="182"/>
                  <a:pt x="90" y="183"/>
                  <a:pt x="89" y="183"/>
                </a:cubicBezTo>
                <a:cubicBezTo>
                  <a:pt x="89" y="183"/>
                  <a:pt x="90" y="182"/>
                  <a:pt x="90" y="183"/>
                </a:cubicBezTo>
                <a:cubicBezTo>
                  <a:pt x="89" y="183"/>
                  <a:pt x="89" y="183"/>
                  <a:pt x="88" y="183"/>
                </a:cubicBezTo>
                <a:cubicBezTo>
                  <a:pt x="87" y="184"/>
                  <a:pt x="88" y="184"/>
                  <a:pt x="88" y="184"/>
                </a:cubicBezTo>
                <a:cubicBezTo>
                  <a:pt x="87" y="184"/>
                  <a:pt x="87" y="186"/>
                  <a:pt x="86" y="186"/>
                </a:cubicBezTo>
                <a:cubicBezTo>
                  <a:pt x="86" y="186"/>
                  <a:pt x="86" y="186"/>
                  <a:pt x="86" y="186"/>
                </a:cubicBezTo>
                <a:cubicBezTo>
                  <a:pt x="86" y="186"/>
                  <a:pt x="86" y="186"/>
                  <a:pt x="85" y="186"/>
                </a:cubicBezTo>
                <a:cubicBezTo>
                  <a:pt x="85" y="186"/>
                  <a:pt x="86" y="186"/>
                  <a:pt x="86" y="186"/>
                </a:cubicBezTo>
                <a:cubicBezTo>
                  <a:pt x="84" y="188"/>
                  <a:pt x="83" y="190"/>
                  <a:pt x="81" y="192"/>
                </a:cubicBezTo>
                <a:cubicBezTo>
                  <a:pt x="81" y="192"/>
                  <a:pt x="81" y="192"/>
                  <a:pt x="81" y="192"/>
                </a:cubicBezTo>
                <a:cubicBezTo>
                  <a:pt x="81" y="193"/>
                  <a:pt x="82" y="192"/>
                  <a:pt x="81" y="193"/>
                </a:cubicBezTo>
                <a:cubicBezTo>
                  <a:pt x="81" y="193"/>
                  <a:pt x="81" y="193"/>
                  <a:pt x="81" y="193"/>
                </a:cubicBezTo>
                <a:cubicBezTo>
                  <a:pt x="80" y="193"/>
                  <a:pt x="80" y="194"/>
                  <a:pt x="80" y="193"/>
                </a:cubicBezTo>
                <a:cubicBezTo>
                  <a:pt x="79" y="193"/>
                  <a:pt x="81" y="192"/>
                  <a:pt x="80" y="192"/>
                </a:cubicBezTo>
                <a:cubicBezTo>
                  <a:pt x="80" y="191"/>
                  <a:pt x="80" y="192"/>
                  <a:pt x="80" y="192"/>
                </a:cubicBezTo>
                <a:cubicBezTo>
                  <a:pt x="79" y="191"/>
                  <a:pt x="80" y="191"/>
                  <a:pt x="81" y="190"/>
                </a:cubicBezTo>
                <a:cubicBezTo>
                  <a:pt x="81" y="191"/>
                  <a:pt x="80" y="191"/>
                  <a:pt x="81" y="191"/>
                </a:cubicBezTo>
                <a:cubicBezTo>
                  <a:pt x="81" y="191"/>
                  <a:pt x="82" y="191"/>
                  <a:pt x="82" y="190"/>
                </a:cubicBezTo>
                <a:cubicBezTo>
                  <a:pt x="82" y="190"/>
                  <a:pt x="81" y="191"/>
                  <a:pt x="81" y="190"/>
                </a:cubicBezTo>
                <a:cubicBezTo>
                  <a:pt x="81" y="189"/>
                  <a:pt x="82" y="190"/>
                  <a:pt x="82" y="190"/>
                </a:cubicBezTo>
                <a:cubicBezTo>
                  <a:pt x="83" y="189"/>
                  <a:pt x="82" y="189"/>
                  <a:pt x="81" y="189"/>
                </a:cubicBezTo>
                <a:cubicBezTo>
                  <a:pt x="81" y="189"/>
                  <a:pt x="81" y="190"/>
                  <a:pt x="81" y="190"/>
                </a:cubicBezTo>
                <a:cubicBezTo>
                  <a:pt x="80" y="190"/>
                  <a:pt x="82" y="188"/>
                  <a:pt x="82" y="188"/>
                </a:cubicBezTo>
                <a:cubicBezTo>
                  <a:pt x="83" y="188"/>
                  <a:pt x="82" y="189"/>
                  <a:pt x="82" y="189"/>
                </a:cubicBezTo>
                <a:cubicBezTo>
                  <a:pt x="83" y="189"/>
                  <a:pt x="83" y="188"/>
                  <a:pt x="83" y="189"/>
                </a:cubicBezTo>
                <a:cubicBezTo>
                  <a:pt x="83" y="188"/>
                  <a:pt x="83" y="188"/>
                  <a:pt x="83" y="187"/>
                </a:cubicBezTo>
                <a:cubicBezTo>
                  <a:pt x="86" y="183"/>
                  <a:pt x="86" y="183"/>
                  <a:pt x="86" y="183"/>
                </a:cubicBezTo>
                <a:cubicBezTo>
                  <a:pt x="86" y="184"/>
                  <a:pt x="86" y="183"/>
                  <a:pt x="87" y="184"/>
                </a:cubicBezTo>
                <a:cubicBezTo>
                  <a:pt x="87" y="183"/>
                  <a:pt x="87" y="183"/>
                  <a:pt x="86" y="183"/>
                </a:cubicBezTo>
                <a:cubicBezTo>
                  <a:pt x="87" y="183"/>
                  <a:pt x="86" y="182"/>
                  <a:pt x="87" y="182"/>
                </a:cubicBezTo>
                <a:cubicBezTo>
                  <a:pt x="87" y="182"/>
                  <a:pt x="87" y="182"/>
                  <a:pt x="87" y="183"/>
                </a:cubicBezTo>
                <a:cubicBezTo>
                  <a:pt x="88" y="182"/>
                  <a:pt x="87" y="182"/>
                  <a:pt x="87" y="182"/>
                </a:cubicBezTo>
                <a:cubicBezTo>
                  <a:pt x="89" y="179"/>
                  <a:pt x="92" y="175"/>
                  <a:pt x="95" y="172"/>
                </a:cubicBezTo>
                <a:cubicBezTo>
                  <a:pt x="95" y="172"/>
                  <a:pt x="95" y="172"/>
                  <a:pt x="95" y="172"/>
                </a:cubicBezTo>
                <a:cubicBezTo>
                  <a:pt x="95" y="172"/>
                  <a:pt x="95" y="171"/>
                  <a:pt x="95" y="171"/>
                </a:cubicBezTo>
                <a:cubicBezTo>
                  <a:pt x="95" y="170"/>
                  <a:pt x="95" y="171"/>
                  <a:pt x="95" y="171"/>
                </a:cubicBezTo>
                <a:cubicBezTo>
                  <a:pt x="95" y="171"/>
                  <a:pt x="95" y="171"/>
                  <a:pt x="95" y="170"/>
                </a:cubicBezTo>
                <a:cubicBezTo>
                  <a:pt x="94" y="170"/>
                  <a:pt x="94" y="170"/>
                  <a:pt x="94" y="171"/>
                </a:cubicBezTo>
                <a:cubicBezTo>
                  <a:pt x="93" y="170"/>
                  <a:pt x="94" y="169"/>
                  <a:pt x="95" y="169"/>
                </a:cubicBezTo>
                <a:cubicBezTo>
                  <a:pt x="95" y="169"/>
                  <a:pt x="94" y="169"/>
                  <a:pt x="95" y="170"/>
                </a:cubicBezTo>
                <a:cubicBezTo>
                  <a:pt x="95" y="170"/>
                  <a:pt x="95" y="169"/>
                  <a:pt x="95" y="169"/>
                </a:cubicBezTo>
                <a:cubicBezTo>
                  <a:pt x="96" y="170"/>
                  <a:pt x="95" y="170"/>
                  <a:pt x="95" y="170"/>
                </a:cubicBezTo>
                <a:cubicBezTo>
                  <a:pt x="96" y="170"/>
                  <a:pt x="96" y="170"/>
                  <a:pt x="96" y="170"/>
                </a:cubicBezTo>
                <a:cubicBezTo>
                  <a:pt x="96" y="168"/>
                  <a:pt x="103" y="164"/>
                  <a:pt x="102" y="163"/>
                </a:cubicBezTo>
                <a:cubicBezTo>
                  <a:pt x="105" y="161"/>
                  <a:pt x="102" y="163"/>
                  <a:pt x="105" y="161"/>
                </a:cubicBezTo>
                <a:cubicBezTo>
                  <a:pt x="107" y="157"/>
                  <a:pt x="113" y="152"/>
                  <a:pt x="118" y="147"/>
                </a:cubicBezTo>
                <a:cubicBezTo>
                  <a:pt x="116" y="151"/>
                  <a:pt x="121" y="145"/>
                  <a:pt x="123" y="143"/>
                </a:cubicBezTo>
                <a:cubicBezTo>
                  <a:pt x="123" y="143"/>
                  <a:pt x="123" y="143"/>
                  <a:pt x="123" y="143"/>
                </a:cubicBezTo>
                <a:cubicBezTo>
                  <a:pt x="124" y="142"/>
                  <a:pt x="124" y="143"/>
                  <a:pt x="126" y="141"/>
                </a:cubicBezTo>
                <a:cubicBezTo>
                  <a:pt x="124" y="141"/>
                  <a:pt x="130" y="137"/>
                  <a:pt x="128" y="138"/>
                </a:cubicBezTo>
                <a:cubicBezTo>
                  <a:pt x="129" y="136"/>
                  <a:pt x="131" y="136"/>
                  <a:pt x="131" y="136"/>
                </a:cubicBezTo>
                <a:cubicBezTo>
                  <a:pt x="132" y="135"/>
                  <a:pt x="131" y="135"/>
                  <a:pt x="131" y="135"/>
                </a:cubicBezTo>
                <a:cubicBezTo>
                  <a:pt x="133" y="134"/>
                  <a:pt x="133" y="133"/>
                  <a:pt x="136" y="131"/>
                </a:cubicBezTo>
                <a:cubicBezTo>
                  <a:pt x="135" y="132"/>
                  <a:pt x="136" y="132"/>
                  <a:pt x="137" y="131"/>
                </a:cubicBezTo>
                <a:cubicBezTo>
                  <a:pt x="141" y="128"/>
                  <a:pt x="136" y="130"/>
                  <a:pt x="139" y="128"/>
                </a:cubicBezTo>
                <a:cubicBezTo>
                  <a:pt x="138" y="128"/>
                  <a:pt x="136" y="130"/>
                  <a:pt x="135" y="130"/>
                </a:cubicBezTo>
                <a:cubicBezTo>
                  <a:pt x="134" y="131"/>
                  <a:pt x="134" y="132"/>
                  <a:pt x="134" y="132"/>
                </a:cubicBezTo>
                <a:cubicBezTo>
                  <a:pt x="130" y="134"/>
                  <a:pt x="128" y="137"/>
                  <a:pt x="123" y="141"/>
                </a:cubicBezTo>
                <a:cubicBezTo>
                  <a:pt x="122" y="141"/>
                  <a:pt x="121" y="143"/>
                  <a:pt x="122" y="141"/>
                </a:cubicBezTo>
                <a:cubicBezTo>
                  <a:pt x="121" y="142"/>
                  <a:pt x="120" y="143"/>
                  <a:pt x="117" y="145"/>
                </a:cubicBezTo>
                <a:cubicBezTo>
                  <a:pt x="121" y="141"/>
                  <a:pt x="127" y="135"/>
                  <a:pt x="130" y="134"/>
                </a:cubicBezTo>
                <a:cubicBezTo>
                  <a:pt x="131" y="133"/>
                  <a:pt x="130" y="132"/>
                  <a:pt x="131" y="132"/>
                </a:cubicBezTo>
                <a:cubicBezTo>
                  <a:pt x="129" y="133"/>
                  <a:pt x="130" y="133"/>
                  <a:pt x="128" y="135"/>
                </a:cubicBezTo>
                <a:cubicBezTo>
                  <a:pt x="131" y="131"/>
                  <a:pt x="126" y="134"/>
                  <a:pt x="127" y="132"/>
                </a:cubicBezTo>
                <a:cubicBezTo>
                  <a:pt x="125" y="133"/>
                  <a:pt x="125" y="133"/>
                  <a:pt x="125" y="133"/>
                </a:cubicBezTo>
                <a:cubicBezTo>
                  <a:pt x="124" y="134"/>
                  <a:pt x="127" y="133"/>
                  <a:pt x="125" y="135"/>
                </a:cubicBezTo>
                <a:cubicBezTo>
                  <a:pt x="126" y="134"/>
                  <a:pt x="126" y="134"/>
                  <a:pt x="126" y="134"/>
                </a:cubicBezTo>
                <a:cubicBezTo>
                  <a:pt x="113" y="146"/>
                  <a:pt x="113" y="146"/>
                  <a:pt x="113" y="146"/>
                </a:cubicBezTo>
                <a:cubicBezTo>
                  <a:pt x="112" y="146"/>
                  <a:pt x="112" y="146"/>
                  <a:pt x="113" y="145"/>
                </a:cubicBezTo>
                <a:cubicBezTo>
                  <a:pt x="111" y="147"/>
                  <a:pt x="111" y="147"/>
                  <a:pt x="111" y="147"/>
                </a:cubicBezTo>
                <a:cubicBezTo>
                  <a:pt x="111" y="148"/>
                  <a:pt x="112" y="146"/>
                  <a:pt x="113" y="146"/>
                </a:cubicBezTo>
                <a:cubicBezTo>
                  <a:pt x="113" y="147"/>
                  <a:pt x="111" y="147"/>
                  <a:pt x="110" y="148"/>
                </a:cubicBezTo>
                <a:cubicBezTo>
                  <a:pt x="106" y="153"/>
                  <a:pt x="106" y="153"/>
                  <a:pt x="106" y="153"/>
                </a:cubicBezTo>
                <a:cubicBezTo>
                  <a:pt x="106" y="150"/>
                  <a:pt x="103" y="155"/>
                  <a:pt x="100" y="157"/>
                </a:cubicBezTo>
                <a:cubicBezTo>
                  <a:pt x="101" y="156"/>
                  <a:pt x="104" y="154"/>
                  <a:pt x="104" y="152"/>
                </a:cubicBezTo>
                <a:cubicBezTo>
                  <a:pt x="108" y="149"/>
                  <a:pt x="109" y="148"/>
                  <a:pt x="111" y="145"/>
                </a:cubicBezTo>
                <a:cubicBezTo>
                  <a:pt x="110" y="145"/>
                  <a:pt x="109" y="147"/>
                  <a:pt x="108" y="148"/>
                </a:cubicBezTo>
                <a:cubicBezTo>
                  <a:pt x="108" y="145"/>
                  <a:pt x="106" y="148"/>
                  <a:pt x="103" y="152"/>
                </a:cubicBezTo>
                <a:cubicBezTo>
                  <a:pt x="105" y="150"/>
                  <a:pt x="103" y="150"/>
                  <a:pt x="101" y="151"/>
                </a:cubicBezTo>
                <a:cubicBezTo>
                  <a:pt x="103" y="149"/>
                  <a:pt x="103" y="149"/>
                  <a:pt x="104" y="149"/>
                </a:cubicBezTo>
                <a:cubicBezTo>
                  <a:pt x="105" y="148"/>
                  <a:pt x="105" y="147"/>
                  <a:pt x="107" y="145"/>
                </a:cubicBezTo>
                <a:cubicBezTo>
                  <a:pt x="108" y="144"/>
                  <a:pt x="108" y="146"/>
                  <a:pt x="109" y="144"/>
                </a:cubicBezTo>
                <a:cubicBezTo>
                  <a:pt x="111" y="142"/>
                  <a:pt x="109" y="141"/>
                  <a:pt x="113" y="139"/>
                </a:cubicBezTo>
                <a:cubicBezTo>
                  <a:pt x="113" y="139"/>
                  <a:pt x="111" y="141"/>
                  <a:pt x="111" y="141"/>
                </a:cubicBezTo>
                <a:cubicBezTo>
                  <a:pt x="114" y="139"/>
                  <a:pt x="114" y="138"/>
                  <a:pt x="113" y="138"/>
                </a:cubicBezTo>
                <a:cubicBezTo>
                  <a:pt x="115" y="136"/>
                  <a:pt x="115" y="137"/>
                  <a:pt x="115" y="137"/>
                </a:cubicBezTo>
                <a:cubicBezTo>
                  <a:pt x="115" y="136"/>
                  <a:pt x="118" y="134"/>
                  <a:pt x="118" y="133"/>
                </a:cubicBezTo>
                <a:cubicBezTo>
                  <a:pt x="118" y="133"/>
                  <a:pt x="116" y="134"/>
                  <a:pt x="115" y="135"/>
                </a:cubicBezTo>
                <a:cubicBezTo>
                  <a:pt x="116" y="134"/>
                  <a:pt x="116" y="134"/>
                  <a:pt x="117" y="132"/>
                </a:cubicBezTo>
                <a:cubicBezTo>
                  <a:pt x="115" y="134"/>
                  <a:pt x="115" y="134"/>
                  <a:pt x="116" y="132"/>
                </a:cubicBezTo>
                <a:cubicBezTo>
                  <a:pt x="115" y="132"/>
                  <a:pt x="115" y="132"/>
                  <a:pt x="115" y="132"/>
                </a:cubicBezTo>
                <a:cubicBezTo>
                  <a:pt x="114" y="133"/>
                  <a:pt x="113" y="134"/>
                  <a:pt x="112" y="135"/>
                </a:cubicBezTo>
                <a:cubicBezTo>
                  <a:pt x="111" y="136"/>
                  <a:pt x="112" y="134"/>
                  <a:pt x="109" y="137"/>
                </a:cubicBezTo>
                <a:cubicBezTo>
                  <a:pt x="111" y="135"/>
                  <a:pt x="109" y="136"/>
                  <a:pt x="110" y="134"/>
                </a:cubicBezTo>
                <a:cubicBezTo>
                  <a:pt x="112" y="133"/>
                  <a:pt x="110" y="133"/>
                  <a:pt x="111" y="133"/>
                </a:cubicBezTo>
                <a:cubicBezTo>
                  <a:pt x="112" y="131"/>
                  <a:pt x="115" y="128"/>
                  <a:pt x="116" y="127"/>
                </a:cubicBezTo>
                <a:cubicBezTo>
                  <a:pt x="118" y="126"/>
                  <a:pt x="119" y="125"/>
                  <a:pt x="120" y="126"/>
                </a:cubicBezTo>
                <a:cubicBezTo>
                  <a:pt x="121" y="125"/>
                  <a:pt x="121" y="124"/>
                  <a:pt x="121" y="124"/>
                </a:cubicBezTo>
                <a:cubicBezTo>
                  <a:pt x="121" y="124"/>
                  <a:pt x="119" y="125"/>
                  <a:pt x="119" y="124"/>
                </a:cubicBezTo>
                <a:cubicBezTo>
                  <a:pt x="122" y="121"/>
                  <a:pt x="125" y="119"/>
                  <a:pt x="126" y="117"/>
                </a:cubicBezTo>
                <a:cubicBezTo>
                  <a:pt x="127" y="116"/>
                  <a:pt x="127" y="116"/>
                  <a:pt x="128" y="116"/>
                </a:cubicBezTo>
                <a:cubicBezTo>
                  <a:pt x="142" y="104"/>
                  <a:pt x="148" y="99"/>
                  <a:pt x="162" y="88"/>
                </a:cubicBezTo>
                <a:cubicBezTo>
                  <a:pt x="163" y="89"/>
                  <a:pt x="163" y="89"/>
                  <a:pt x="164" y="88"/>
                </a:cubicBezTo>
                <a:cubicBezTo>
                  <a:pt x="166" y="86"/>
                  <a:pt x="163" y="88"/>
                  <a:pt x="163" y="88"/>
                </a:cubicBezTo>
                <a:cubicBezTo>
                  <a:pt x="175" y="79"/>
                  <a:pt x="184" y="73"/>
                  <a:pt x="197" y="65"/>
                </a:cubicBezTo>
                <a:cubicBezTo>
                  <a:pt x="197" y="65"/>
                  <a:pt x="196" y="65"/>
                  <a:pt x="195" y="66"/>
                </a:cubicBezTo>
                <a:cubicBezTo>
                  <a:pt x="196" y="65"/>
                  <a:pt x="197" y="65"/>
                  <a:pt x="199" y="63"/>
                </a:cubicBezTo>
                <a:cubicBezTo>
                  <a:pt x="199" y="64"/>
                  <a:pt x="199" y="64"/>
                  <a:pt x="201" y="63"/>
                </a:cubicBezTo>
                <a:cubicBezTo>
                  <a:pt x="202" y="63"/>
                  <a:pt x="201" y="62"/>
                  <a:pt x="201" y="62"/>
                </a:cubicBezTo>
                <a:cubicBezTo>
                  <a:pt x="203" y="61"/>
                  <a:pt x="203" y="61"/>
                  <a:pt x="203" y="62"/>
                </a:cubicBezTo>
                <a:cubicBezTo>
                  <a:pt x="207" y="60"/>
                  <a:pt x="211" y="58"/>
                  <a:pt x="214" y="56"/>
                </a:cubicBezTo>
                <a:cubicBezTo>
                  <a:pt x="213" y="56"/>
                  <a:pt x="212" y="57"/>
                  <a:pt x="210" y="57"/>
                </a:cubicBezTo>
                <a:cubicBezTo>
                  <a:pt x="214" y="54"/>
                  <a:pt x="214" y="57"/>
                  <a:pt x="222" y="53"/>
                </a:cubicBezTo>
                <a:cubicBezTo>
                  <a:pt x="222" y="52"/>
                  <a:pt x="218" y="54"/>
                  <a:pt x="217" y="54"/>
                </a:cubicBezTo>
                <a:cubicBezTo>
                  <a:pt x="219" y="52"/>
                  <a:pt x="216" y="54"/>
                  <a:pt x="216" y="53"/>
                </a:cubicBezTo>
                <a:cubicBezTo>
                  <a:pt x="215" y="53"/>
                  <a:pt x="214" y="54"/>
                  <a:pt x="214" y="54"/>
                </a:cubicBezTo>
                <a:cubicBezTo>
                  <a:pt x="212" y="54"/>
                  <a:pt x="215" y="53"/>
                  <a:pt x="210" y="56"/>
                </a:cubicBezTo>
                <a:cubicBezTo>
                  <a:pt x="211" y="54"/>
                  <a:pt x="217" y="52"/>
                  <a:pt x="219" y="50"/>
                </a:cubicBezTo>
                <a:cubicBezTo>
                  <a:pt x="220" y="50"/>
                  <a:pt x="219" y="51"/>
                  <a:pt x="221" y="50"/>
                </a:cubicBezTo>
                <a:cubicBezTo>
                  <a:pt x="227" y="46"/>
                  <a:pt x="237" y="41"/>
                  <a:pt x="245" y="39"/>
                </a:cubicBezTo>
                <a:cubicBezTo>
                  <a:pt x="246" y="40"/>
                  <a:pt x="242" y="40"/>
                  <a:pt x="241" y="41"/>
                </a:cubicBezTo>
                <a:cubicBezTo>
                  <a:pt x="242" y="41"/>
                  <a:pt x="244" y="40"/>
                  <a:pt x="245" y="40"/>
                </a:cubicBezTo>
                <a:cubicBezTo>
                  <a:pt x="247" y="39"/>
                  <a:pt x="249" y="39"/>
                  <a:pt x="254" y="37"/>
                </a:cubicBezTo>
                <a:cubicBezTo>
                  <a:pt x="252" y="37"/>
                  <a:pt x="247" y="38"/>
                  <a:pt x="253" y="36"/>
                </a:cubicBezTo>
                <a:cubicBezTo>
                  <a:pt x="252" y="36"/>
                  <a:pt x="250" y="37"/>
                  <a:pt x="251" y="36"/>
                </a:cubicBezTo>
                <a:cubicBezTo>
                  <a:pt x="252" y="36"/>
                  <a:pt x="254" y="35"/>
                  <a:pt x="255" y="35"/>
                </a:cubicBezTo>
                <a:cubicBezTo>
                  <a:pt x="257" y="35"/>
                  <a:pt x="255" y="34"/>
                  <a:pt x="258" y="33"/>
                </a:cubicBezTo>
                <a:cubicBezTo>
                  <a:pt x="259" y="34"/>
                  <a:pt x="259" y="34"/>
                  <a:pt x="259" y="34"/>
                </a:cubicBezTo>
                <a:cubicBezTo>
                  <a:pt x="263" y="32"/>
                  <a:pt x="265" y="32"/>
                  <a:pt x="267" y="31"/>
                </a:cubicBezTo>
                <a:cubicBezTo>
                  <a:pt x="273" y="28"/>
                  <a:pt x="273" y="30"/>
                  <a:pt x="279" y="27"/>
                </a:cubicBezTo>
                <a:cubicBezTo>
                  <a:pt x="280" y="27"/>
                  <a:pt x="279" y="27"/>
                  <a:pt x="279" y="28"/>
                </a:cubicBezTo>
                <a:cubicBezTo>
                  <a:pt x="282" y="27"/>
                  <a:pt x="285" y="26"/>
                  <a:pt x="285" y="25"/>
                </a:cubicBezTo>
                <a:cubicBezTo>
                  <a:pt x="288" y="26"/>
                  <a:pt x="294" y="23"/>
                  <a:pt x="301" y="22"/>
                </a:cubicBezTo>
                <a:cubicBezTo>
                  <a:pt x="301" y="21"/>
                  <a:pt x="301" y="21"/>
                  <a:pt x="301" y="21"/>
                </a:cubicBezTo>
                <a:cubicBezTo>
                  <a:pt x="301" y="21"/>
                  <a:pt x="297" y="22"/>
                  <a:pt x="296" y="22"/>
                </a:cubicBezTo>
                <a:cubicBezTo>
                  <a:pt x="298" y="21"/>
                  <a:pt x="297" y="22"/>
                  <a:pt x="298" y="21"/>
                </a:cubicBezTo>
                <a:cubicBezTo>
                  <a:pt x="301" y="20"/>
                  <a:pt x="301" y="20"/>
                  <a:pt x="301" y="20"/>
                </a:cubicBezTo>
                <a:cubicBezTo>
                  <a:pt x="301" y="20"/>
                  <a:pt x="297" y="21"/>
                  <a:pt x="297" y="21"/>
                </a:cubicBezTo>
                <a:cubicBezTo>
                  <a:pt x="300" y="19"/>
                  <a:pt x="301" y="19"/>
                  <a:pt x="305" y="18"/>
                </a:cubicBezTo>
                <a:cubicBezTo>
                  <a:pt x="305" y="19"/>
                  <a:pt x="307" y="18"/>
                  <a:pt x="306" y="19"/>
                </a:cubicBezTo>
                <a:cubicBezTo>
                  <a:pt x="308" y="18"/>
                  <a:pt x="309" y="17"/>
                  <a:pt x="309" y="18"/>
                </a:cubicBezTo>
                <a:cubicBezTo>
                  <a:pt x="316" y="16"/>
                  <a:pt x="316" y="16"/>
                  <a:pt x="322" y="15"/>
                </a:cubicBezTo>
                <a:cubicBezTo>
                  <a:pt x="325" y="15"/>
                  <a:pt x="325" y="14"/>
                  <a:pt x="327" y="13"/>
                </a:cubicBezTo>
                <a:cubicBezTo>
                  <a:pt x="329" y="12"/>
                  <a:pt x="329" y="13"/>
                  <a:pt x="330" y="13"/>
                </a:cubicBezTo>
                <a:cubicBezTo>
                  <a:pt x="332" y="13"/>
                  <a:pt x="332" y="12"/>
                  <a:pt x="334" y="12"/>
                </a:cubicBezTo>
                <a:cubicBezTo>
                  <a:pt x="336" y="12"/>
                  <a:pt x="338" y="11"/>
                  <a:pt x="338" y="12"/>
                </a:cubicBezTo>
                <a:cubicBezTo>
                  <a:pt x="337" y="12"/>
                  <a:pt x="338" y="12"/>
                  <a:pt x="337" y="12"/>
                </a:cubicBezTo>
                <a:cubicBezTo>
                  <a:pt x="337" y="12"/>
                  <a:pt x="336" y="12"/>
                  <a:pt x="336" y="12"/>
                </a:cubicBezTo>
                <a:cubicBezTo>
                  <a:pt x="336" y="13"/>
                  <a:pt x="340" y="11"/>
                  <a:pt x="341" y="12"/>
                </a:cubicBezTo>
                <a:cubicBezTo>
                  <a:pt x="343" y="12"/>
                  <a:pt x="337" y="12"/>
                  <a:pt x="340" y="11"/>
                </a:cubicBezTo>
                <a:cubicBezTo>
                  <a:pt x="342" y="11"/>
                  <a:pt x="342" y="11"/>
                  <a:pt x="342" y="11"/>
                </a:cubicBezTo>
                <a:cubicBezTo>
                  <a:pt x="344" y="11"/>
                  <a:pt x="344" y="11"/>
                  <a:pt x="345" y="11"/>
                </a:cubicBezTo>
                <a:cubicBezTo>
                  <a:pt x="346" y="10"/>
                  <a:pt x="340" y="11"/>
                  <a:pt x="342" y="10"/>
                </a:cubicBezTo>
                <a:cubicBezTo>
                  <a:pt x="347" y="10"/>
                  <a:pt x="347" y="10"/>
                  <a:pt x="347" y="10"/>
                </a:cubicBezTo>
                <a:cubicBezTo>
                  <a:pt x="347" y="9"/>
                  <a:pt x="347" y="9"/>
                  <a:pt x="345" y="9"/>
                </a:cubicBezTo>
                <a:cubicBezTo>
                  <a:pt x="349" y="8"/>
                  <a:pt x="350" y="10"/>
                  <a:pt x="354" y="10"/>
                </a:cubicBezTo>
                <a:cubicBezTo>
                  <a:pt x="356" y="10"/>
                  <a:pt x="358" y="9"/>
                  <a:pt x="360" y="9"/>
                </a:cubicBezTo>
                <a:cubicBezTo>
                  <a:pt x="361" y="9"/>
                  <a:pt x="359" y="9"/>
                  <a:pt x="361" y="9"/>
                </a:cubicBezTo>
                <a:cubicBezTo>
                  <a:pt x="360" y="9"/>
                  <a:pt x="359" y="9"/>
                  <a:pt x="358" y="9"/>
                </a:cubicBezTo>
                <a:cubicBezTo>
                  <a:pt x="355" y="8"/>
                  <a:pt x="363" y="8"/>
                  <a:pt x="360" y="8"/>
                </a:cubicBezTo>
                <a:cubicBezTo>
                  <a:pt x="361" y="7"/>
                  <a:pt x="362" y="9"/>
                  <a:pt x="364" y="8"/>
                </a:cubicBezTo>
                <a:cubicBezTo>
                  <a:pt x="367" y="8"/>
                  <a:pt x="362" y="8"/>
                  <a:pt x="363" y="7"/>
                </a:cubicBezTo>
                <a:cubicBezTo>
                  <a:pt x="364" y="7"/>
                  <a:pt x="365" y="7"/>
                  <a:pt x="365" y="7"/>
                </a:cubicBezTo>
                <a:cubicBezTo>
                  <a:pt x="366" y="7"/>
                  <a:pt x="367" y="8"/>
                  <a:pt x="367" y="8"/>
                </a:cubicBezTo>
                <a:cubicBezTo>
                  <a:pt x="367" y="9"/>
                  <a:pt x="370" y="8"/>
                  <a:pt x="371" y="9"/>
                </a:cubicBezTo>
                <a:cubicBezTo>
                  <a:pt x="374" y="8"/>
                  <a:pt x="371" y="8"/>
                  <a:pt x="372" y="8"/>
                </a:cubicBezTo>
                <a:cubicBezTo>
                  <a:pt x="372" y="7"/>
                  <a:pt x="371" y="8"/>
                  <a:pt x="371" y="8"/>
                </a:cubicBezTo>
                <a:cubicBezTo>
                  <a:pt x="371" y="7"/>
                  <a:pt x="379" y="9"/>
                  <a:pt x="381" y="7"/>
                </a:cubicBezTo>
                <a:cubicBezTo>
                  <a:pt x="384" y="7"/>
                  <a:pt x="386" y="8"/>
                  <a:pt x="390" y="7"/>
                </a:cubicBezTo>
                <a:cubicBezTo>
                  <a:pt x="390" y="7"/>
                  <a:pt x="389" y="7"/>
                  <a:pt x="390" y="7"/>
                </a:cubicBezTo>
                <a:cubicBezTo>
                  <a:pt x="387" y="6"/>
                  <a:pt x="389" y="6"/>
                  <a:pt x="386" y="5"/>
                </a:cubicBezTo>
                <a:cubicBezTo>
                  <a:pt x="388" y="6"/>
                  <a:pt x="389" y="7"/>
                  <a:pt x="391" y="6"/>
                </a:cubicBezTo>
                <a:cubicBezTo>
                  <a:pt x="392" y="6"/>
                  <a:pt x="392" y="7"/>
                  <a:pt x="394" y="7"/>
                </a:cubicBezTo>
                <a:cubicBezTo>
                  <a:pt x="395" y="7"/>
                  <a:pt x="395" y="6"/>
                  <a:pt x="395" y="6"/>
                </a:cubicBezTo>
                <a:cubicBezTo>
                  <a:pt x="396" y="6"/>
                  <a:pt x="399" y="6"/>
                  <a:pt x="397" y="6"/>
                </a:cubicBezTo>
                <a:cubicBezTo>
                  <a:pt x="401" y="5"/>
                  <a:pt x="402" y="7"/>
                  <a:pt x="401" y="7"/>
                </a:cubicBezTo>
                <a:cubicBezTo>
                  <a:pt x="408" y="7"/>
                  <a:pt x="400" y="5"/>
                  <a:pt x="400" y="4"/>
                </a:cubicBezTo>
                <a:cubicBezTo>
                  <a:pt x="402" y="5"/>
                  <a:pt x="404" y="4"/>
                  <a:pt x="401" y="4"/>
                </a:cubicBezTo>
                <a:cubicBezTo>
                  <a:pt x="406" y="3"/>
                  <a:pt x="402" y="5"/>
                  <a:pt x="407" y="5"/>
                </a:cubicBezTo>
                <a:cubicBezTo>
                  <a:pt x="411" y="4"/>
                  <a:pt x="406" y="3"/>
                  <a:pt x="410" y="3"/>
                </a:cubicBezTo>
                <a:cubicBezTo>
                  <a:pt x="408" y="2"/>
                  <a:pt x="400" y="3"/>
                  <a:pt x="399" y="2"/>
                </a:cubicBezTo>
                <a:cubicBezTo>
                  <a:pt x="400" y="1"/>
                  <a:pt x="404" y="2"/>
                  <a:pt x="404" y="2"/>
                </a:cubicBezTo>
                <a:cubicBezTo>
                  <a:pt x="407" y="2"/>
                  <a:pt x="407" y="1"/>
                  <a:pt x="412" y="2"/>
                </a:cubicBezTo>
                <a:cubicBezTo>
                  <a:pt x="411" y="2"/>
                  <a:pt x="413" y="2"/>
                  <a:pt x="412" y="3"/>
                </a:cubicBezTo>
                <a:cubicBezTo>
                  <a:pt x="415" y="3"/>
                  <a:pt x="415" y="1"/>
                  <a:pt x="419" y="1"/>
                </a:cubicBezTo>
                <a:cubicBezTo>
                  <a:pt x="417" y="2"/>
                  <a:pt x="416" y="2"/>
                  <a:pt x="421" y="2"/>
                </a:cubicBezTo>
                <a:cubicBezTo>
                  <a:pt x="420" y="3"/>
                  <a:pt x="417" y="3"/>
                  <a:pt x="417" y="2"/>
                </a:cubicBezTo>
                <a:cubicBezTo>
                  <a:pt x="416" y="2"/>
                  <a:pt x="416" y="3"/>
                  <a:pt x="415" y="3"/>
                </a:cubicBezTo>
                <a:cubicBezTo>
                  <a:pt x="414" y="3"/>
                  <a:pt x="417" y="3"/>
                  <a:pt x="417" y="4"/>
                </a:cubicBezTo>
                <a:cubicBezTo>
                  <a:pt x="419" y="4"/>
                  <a:pt x="418" y="3"/>
                  <a:pt x="416" y="3"/>
                </a:cubicBezTo>
                <a:cubicBezTo>
                  <a:pt x="417" y="3"/>
                  <a:pt x="421" y="3"/>
                  <a:pt x="421" y="4"/>
                </a:cubicBezTo>
                <a:cubicBezTo>
                  <a:pt x="418" y="4"/>
                  <a:pt x="427" y="5"/>
                  <a:pt x="424" y="5"/>
                </a:cubicBezTo>
                <a:cubicBezTo>
                  <a:pt x="427" y="5"/>
                  <a:pt x="427" y="6"/>
                  <a:pt x="430" y="6"/>
                </a:cubicBezTo>
                <a:cubicBezTo>
                  <a:pt x="426" y="5"/>
                  <a:pt x="427" y="5"/>
                  <a:pt x="425" y="4"/>
                </a:cubicBezTo>
                <a:cubicBezTo>
                  <a:pt x="426" y="4"/>
                  <a:pt x="428" y="4"/>
                  <a:pt x="430" y="4"/>
                </a:cubicBezTo>
                <a:cubicBezTo>
                  <a:pt x="427" y="4"/>
                  <a:pt x="430" y="4"/>
                  <a:pt x="428" y="4"/>
                </a:cubicBezTo>
                <a:cubicBezTo>
                  <a:pt x="429" y="5"/>
                  <a:pt x="432" y="5"/>
                  <a:pt x="433" y="5"/>
                </a:cubicBezTo>
                <a:cubicBezTo>
                  <a:pt x="434" y="5"/>
                  <a:pt x="431" y="5"/>
                  <a:pt x="431" y="4"/>
                </a:cubicBezTo>
                <a:cubicBezTo>
                  <a:pt x="432" y="4"/>
                  <a:pt x="438" y="5"/>
                  <a:pt x="438" y="5"/>
                </a:cubicBezTo>
                <a:cubicBezTo>
                  <a:pt x="442" y="6"/>
                  <a:pt x="445" y="6"/>
                  <a:pt x="453" y="7"/>
                </a:cubicBezTo>
                <a:cubicBezTo>
                  <a:pt x="453" y="7"/>
                  <a:pt x="452" y="7"/>
                  <a:pt x="451" y="7"/>
                </a:cubicBezTo>
                <a:cubicBezTo>
                  <a:pt x="451" y="7"/>
                  <a:pt x="453" y="7"/>
                  <a:pt x="453" y="7"/>
                </a:cubicBezTo>
                <a:cubicBezTo>
                  <a:pt x="452" y="8"/>
                  <a:pt x="450" y="7"/>
                  <a:pt x="447" y="6"/>
                </a:cubicBezTo>
                <a:cubicBezTo>
                  <a:pt x="447" y="7"/>
                  <a:pt x="447" y="7"/>
                  <a:pt x="447" y="7"/>
                </a:cubicBezTo>
                <a:cubicBezTo>
                  <a:pt x="448" y="7"/>
                  <a:pt x="453" y="8"/>
                  <a:pt x="453" y="9"/>
                </a:cubicBezTo>
                <a:cubicBezTo>
                  <a:pt x="454" y="8"/>
                  <a:pt x="456" y="7"/>
                  <a:pt x="453" y="6"/>
                </a:cubicBezTo>
                <a:cubicBezTo>
                  <a:pt x="454" y="6"/>
                  <a:pt x="457" y="7"/>
                  <a:pt x="455" y="6"/>
                </a:cubicBezTo>
                <a:cubicBezTo>
                  <a:pt x="456" y="6"/>
                  <a:pt x="458" y="7"/>
                  <a:pt x="460" y="7"/>
                </a:cubicBezTo>
                <a:cubicBezTo>
                  <a:pt x="460" y="7"/>
                  <a:pt x="459" y="7"/>
                  <a:pt x="458" y="6"/>
                </a:cubicBezTo>
                <a:cubicBezTo>
                  <a:pt x="460" y="6"/>
                  <a:pt x="465" y="7"/>
                  <a:pt x="465" y="6"/>
                </a:cubicBezTo>
                <a:cubicBezTo>
                  <a:pt x="466" y="7"/>
                  <a:pt x="466" y="7"/>
                  <a:pt x="465" y="7"/>
                </a:cubicBezTo>
                <a:cubicBezTo>
                  <a:pt x="466" y="7"/>
                  <a:pt x="469" y="8"/>
                  <a:pt x="468" y="8"/>
                </a:cubicBezTo>
                <a:cubicBezTo>
                  <a:pt x="466" y="8"/>
                  <a:pt x="466" y="8"/>
                  <a:pt x="463" y="7"/>
                </a:cubicBezTo>
                <a:cubicBezTo>
                  <a:pt x="463" y="8"/>
                  <a:pt x="464" y="8"/>
                  <a:pt x="464" y="8"/>
                </a:cubicBezTo>
                <a:cubicBezTo>
                  <a:pt x="468" y="9"/>
                  <a:pt x="467" y="8"/>
                  <a:pt x="470" y="9"/>
                </a:cubicBezTo>
                <a:cubicBezTo>
                  <a:pt x="470" y="8"/>
                  <a:pt x="473" y="8"/>
                  <a:pt x="477" y="9"/>
                </a:cubicBezTo>
                <a:cubicBezTo>
                  <a:pt x="476" y="10"/>
                  <a:pt x="474" y="9"/>
                  <a:pt x="471" y="9"/>
                </a:cubicBezTo>
                <a:cubicBezTo>
                  <a:pt x="472" y="9"/>
                  <a:pt x="472" y="10"/>
                  <a:pt x="472" y="10"/>
                </a:cubicBezTo>
                <a:cubicBezTo>
                  <a:pt x="473" y="10"/>
                  <a:pt x="475" y="10"/>
                  <a:pt x="476" y="10"/>
                </a:cubicBezTo>
                <a:cubicBezTo>
                  <a:pt x="478" y="10"/>
                  <a:pt x="478" y="11"/>
                  <a:pt x="478" y="11"/>
                </a:cubicBezTo>
                <a:cubicBezTo>
                  <a:pt x="479" y="11"/>
                  <a:pt x="481" y="11"/>
                  <a:pt x="483" y="12"/>
                </a:cubicBezTo>
                <a:cubicBezTo>
                  <a:pt x="483" y="11"/>
                  <a:pt x="484" y="11"/>
                  <a:pt x="482" y="11"/>
                </a:cubicBezTo>
                <a:cubicBezTo>
                  <a:pt x="483" y="10"/>
                  <a:pt x="485" y="11"/>
                  <a:pt x="484" y="12"/>
                </a:cubicBezTo>
                <a:cubicBezTo>
                  <a:pt x="485" y="12"/>
                  <a:pt x="486" y="11"/>
                  <a:pt x="487" y="12"/>
                </a:cubicBezTo>
                <a:cubicBezTo>
                  <a:pt x="487" y="12"/>
                  <a:pt x="485" y="10"/>
                  <a:pt x="490" y="11"/>
                </a:cubicBezTo>
                <a:cubicBezTo>
                  <a:pt x="490" y="10"/>
                  <a:pt x="485" y="10"/>
                  <a:pt x="484" y="9"/>
                </a:cubicBezTo>
                <a:cubicBezTo>
                  <a:pt x="482" y="9"/>
                  <a:pt x="481" y="9"/>
                  <a:pt x="482" y="9"/>
                </a:cubicBezTo>
                <a:cubicBezTo>
                  <a:pt x="480" y="9"/>
                  <a:pt x="481" y="9"/>
                  <a:pt x="478" y="8"/>
                </a:cubicBezTo>
                <a:cubicBezTo>
                  <a:pt x="478" y="8"/>
                  <a:pt x="482" y="9"/>
                  <a:pt x="481" y="7"/>
                </a:cubicBezTo>
                <a:cubicBezTo>
                  <a:pt x="484" y="8"/>
                  <a:pt x="482" y="8"/>
                  <a:pt x="482" y="8"/>
                </a:cubicBezTo>
                <a:cubicBezTo>
                  <a:pt x="486" y="9"/>
                  <a:pt x="486" y="9"/>
                  <a:pt x="489" y="9"/>
                </a:cubicBezTo>
                <a:cubicBezTo>
                  <a:pt x="489" y="9"/>
                  <a:pt x="487" y="9"/>
                  <a:pt x="487" y="8"/>
                </a:cubicBezTo>
                <a:cubicBezTo>
                  <a:pt x="491" y="9"/>
                  <a:pt x="493" y="10"/>
                  <a:pt x="496" y="11"/>
                </a:cubicBezTo>
                <a:cubicBezTo>
                  <a:pt x="495" y="11"/>
                  <a:pt x="495" y="10"/>
                  <a:pt x="495" y="11"/>
                </a:cubicBezTo>
                <a:cubicBezTo>
                  <a:pt x="496" y="11"/>
                  <a:pt x="499" y="12"/>
                  <a:pt x="499" y="11"/>
                </a:cubicBezTo>
                <a:cubicBezTo>
                  <a:pt x="500" y="12"/>
                  <a:pt x="500" y="12"/>
                  <a:pt x="501" y="13"/>
                </a:cubicBezTo>
                <a:cubicBezTo>
                  <a:pt x="505" y="13"/>
                  <a:pt x="510" y="15"/>
                  <a:pt x="512" y="16"/>
                </a:cubicBezTo>
                <a:cubicBezTo>
                  <a:pt x="514" y="17"/>
                  <a:pt x="512" y="15"/>
                  <a:pt x="510" y="14"/>
                </a:cubicBezTo>
                <a:cubicBezTo>
                  <a:pt x="510" y="14"/>
                  <a:pt x="516" y="16"/>
                  <a:pt x="514" y="16"/>
                </a:cubicBezTo>
                <a:cubicBezTo>
                  <a:pt x="516" y="17"/>
                  <a:pt x="519" y="18"/>
                  <a:pt x="520" y="18"/>
                </a:cubicBezTo>
                <a:cubicBezTo>
                  <a:pt x="519" y="17"/>
                  <a:pt x="518" y="17"/>
                  <a:pt x="517" y="17"/>
                </a:cubicBezTo>
                <a:cubicBezTo>
                  <a:pt x="520" y="17"/>
                  <a:pt x="527" y="19"/>
                  <a:pt x="532" y="21"/>
                </a:cubicBezTo>
                <a:cubicBezTo>
                  <a:pt x="529" y="19"/>
                  <a:pt x="537" y="22"/>
                  <a:pt x="537" y="22"/>
                </a:cubicBezTo>
                <a:cubicBezTo>
                  <a:pt x="539" y="22"/>
                  <a:pt x="538" y="23"/>
                  <a:pt x="540" y="23"/>
                </a:cubicBezTo>
                <a:cubicBezTo>
                  <a:pt x="539" y="23"/>
                  <a:pt x="538" y="23"/>
                  <a:pt x="536" y="22"/>
                </a:cubicBezTo>
                <a:cubicBezTo>
                  <a:pt x="536" y="23"/>
                  <a:pt x="543" y="25"/>
                  <a:pt x="545" y="25"/>
                </a:cubicBezTo>
                <a:cubicBezTo>
                  <a:pt x="545" y="25"/>
                  <a:pt x="542" y="25"/>
                  <a:pt x="540" y="24"/>
                </a:cubicBezTo>
                <a:cubicBezTo>
                  <a:pt x="543" y="24"/>
                  <a:pt x="547" y="25"/>
                  <a:pt x="551" y="27"/>
                </a:cubicBezTo>
                <a:cubicBezTo>
                  <a:pt x="551" y="27"/>
                  <a:pt x="550" y="27"/>
                  <a:pt x="552" y="28"/>
                </a:cubicBezTo>
                <a:cubicBezTo>
                  <a:pt x="551" y="28"/>
                  <a:pt x="549" y="26"/>
                  <a:pt x="549" y="27"/>
                </a:cubicBezTo>
                <a:cubicBezTo>
                  <a:pt x="550" y="28"/>
                  <a:pt x="552" y="28"/>
                  <a:pt x="552" y="29"/>
                </a:cubicBezTo>
                <a:cubicBezTo>
                  <a:pt x="554" y="30"/>
                  <a:pt x="550" y="28"/>
                  <a:pt x="551" y="29"/>
                </a:cubicBezTo>
                <a:cubicBezTo>
                  <a:pt x="555" y="29"/>
                  <a:pt x="555" y="30"/>
                  <a:pt x="558" y="30"/>
                </a:cubicBezTo>
                <a:cubicBezTo>
                  <a:pt x="562" y="32"/>
                  <a:pt x="569" y="34"/>
                  <a:pt x="569" y="35"/>
                </a:cubicBezTo>
                <a:cubicBezTo>
                  <a:pt x="571" y="36"/>
                  <a:pt x="570" y="35"/>
                  <a:pt x="571" y="35"/>
                </a:cubicBezTo>
                <a:cubicBezTo>
                  <a:pt x="572" y="36"/>
                  <a:pt x="575" y="37"/>
                  <a:pt x="573" y="37"/>
                </a:cubicBezTo>
                <a:cubicBezTo>
                  <a:pt x="575" y="38"/>
                  <a:pt x="575" y="38"/>
                  <a:pt x="577" y="39"/>
                </a:cubicBezTo>
                <a:cubicBezTo>
                  <a:pt x="577" y="39"/>
                  <a:pt x="575" y="39"/>
                  <a:pt x="576" y="39"/>
                </a:cubicBezTo>
                <a:cubicBezTo>
                  <a:pt x="578" y="40"/>
                  <a:pt x="578" y="39"/>
                  <a:pt x="579" y="39"/>
                </a:cubicBezTo>
                <a:cubicBezTo>
                  <a:pt x="579" y="38"/>
                  <a:pt x="576" y="38"/>
                  <a:pt x="576" y="38"/>
                </a:cubicBezTo>
                <a:cubicBezTo>
                  <a:pt x="576" y="37"/>
                  <a:pt x="580" y="39"/>
                  <a:pt x="579" y="39"/>
                </a:cubicBezTo>
                <a:cubicBezTo>
                  <a:pt x="581" y="40"/>
                  <a:pt x="581" y="40"/>
                  <a:pt x="583" y="40"/>
                </a:cubicBezTo>
                <a:cubicBezTo>
                  <a:pt x="586" y="42"/>
                  <a:pt x="586" y="42"/>
                  <a:pt x="589" y="44"/>
                </a:cubicBezTo>
                <a:cubicBezTo>
                  <a:pt x="587" y="43"/>
                  <a:pt x="587" y="42"/>
                  <a:pt x="586" y="42"/>
                </a:cubicBezTo>
                <a:cubicBezTo>
                  <a:pt x="585" y="40"/>
                  <a:pt x="593" y="44"/>
                  <a:pt x="594" y="45"/>
                </a:cubicBezTo>
                <a:cubicBezTo>
                  <a:pt x="594" y="45"/>
                  <a:pt x="591" y="43"/>
                  <a:pt x="590" y="43"/>
                </a:cubicBezTo>
                <a:cubicBezTo>
                  <a:pt x="592" y="45"/>
                  <a:pt x="596" y="46"/>
                  <a:pt x="598" y="48"/>
                </a:cubicBezTo>
                <a:cubicBezTo>
                  <a:pt x="600" y="49"/>
                  <a:pt x="597" y="46"/>
                  <a:pt x="599" y="47"/>
                </a:cubicBezTo>
                <a:cubicBezTo>
                  <a:pt x="600" y="48"/>
                  <a:pt x="601" y="49"/>
                  <a:pt x="603" y="50"/>
                </a:cubicBezTo>
                <a:cubicBezTo>
                  <a:pt x="603" y="50"/>
                  <a:pt x="606" y="52"/>
                  <a:pt x="606" y="51"/>
                </a:cubicBezTo>
                <a:cubicBezTo>
                  <a:pt x="612" y="54"/>
                  <a:pt x="615" y="56"/>
                  <a:pt x="620" y="59"/>
                </a:cubicBezTo>
                <a:cubicBezTo>
                  <a:pt x="619" y="58"/>
                  <a:pt x="619" y="59"/>
                  <a:pt x="619" y="59"/>
                </a:cubicBezTo>
                <a:cubicBezTo>
                  <a:pt x="624" y="60"/>
                  <a:pt x="634" y="67"/>
                  <a:pt x="640" y="71"/>
                </a:cubicBezTo>
                <a:cubicBezTo>
                  <a:pt x="642" y="72"/>
                  <a:pt x="641" y="71"/>
                  <a:pt x="643" y="73"/>
                </a:cubicBezTo>
                <a:cubicBezTo>
                  <a:pt x="643" y="73"/>
                  <a:pt x="643" y="73"/>
                  <a:pt x="644" y="73"/>
                </a:cubicBezTo>
                <a:cubicBezTo>
                  <a:pt x="644" y="73"/>
                  <a:pt x="643" y="72"/>
                  <a:pt x="642" y="72"/>
                </a:cubicBezTo>
                <a:cubicBezTo>
                  <a:pt x="645" y="73"/>
                  <a:pt x="651" y="78"/>
                  <a:pt x="653" y="78"/>
                </a:cubicBezTo>
                <a:cubicBezTo>
                  <a:pt x="655" y="80"/>
                  <a:pt x="658" y="83"/>
                  <a:pt x="661" y="84"/>
                </a:cubicBezTo>
                <a:cubicBezTo>
                  <a:pt x="665" y="87"/>
                  <a:pt x="675" y="94"/>
                  <a:pt x="680" y="98"/>
                </a:cubicBezTo>
                <a:cubicBezTo>
                  <a:pt x="680" y="98"/>
                  <a:pt x="679" y="97"/>
                  <a:pt x="679" y="98"/>
                </a:cubicBezTo>
                <a:cubicBezTo>
                  <a:pt x="681" y="99"/>
                  <a:pt x="682" y="100"/>
                  <a:pt x="684" y="102"/>
                </a:cubicBezTo>
                <a:cubicBezTo>
                  <a:pt x="685" y="102"/>
                  <a:pt x="683" y="101"/>
                  <a:pt x="684" y="101"/>
                </a:cubicBezTo>
                <a:cubicBezTo>
                  <a:pt x="688" y="104"/>
                  <a:pt x="693" y="109"/>
                  <a:pt x="699" y="114"/>
                </a:cubicBezTo>
                <a:cubicBezTo>
                  <a:pt x="698" y="114"/>
                  <a:pt x="698" y="114"/>
                  <a:pt x="699" y="115"/>
                </a:cubicBezTo>
                <a:cubicBezTo>
                  <a:pt x="701" y="117"/>
                  <a:pt x="702" y="118"/>
                  <a:pt x="703" y="118"/>
                </a:cubicBezTo>
                <a:cubicBezTo>
                  <a:pt x="705" y="120"/>
                  <a:pt x="704" y="119"/>
                  <a:pt x="705" y="120"/>
                </a:cubicBezTo>
                <a:cubicBezTo>
                  <a:pt x="707" y="122"/>
                  <a:pt x="704" y="119"/>
                  <a:pt x="705" y="119"/>
                </a:cubicBezTo>
                <a:cubicBezTo>
                  <a:pt x="707" y="121"/>
                  <a:pt x="707" y="121"/>
                  <a:pt x="709" y="123"/>
                </a:cubicBezTo>
                <a:cubicBezTo>
                  <a:pt x="705" y="121"/>
                  <a:pt x="715" y="129"/>
                  <a:pt x="718" y="132"/>
                </a:cubicBezTo>
                <a:cubicBezTo>
                  <a:pt x="716" y="131"/>
                  <a:pt x="717" y="131"/>
                  <a:pt x="716" y="129"/>
                </a:cubicBezTo>
                <a:cubicBezTo>
                  <a:pt x="716" y="129"/>
                  <a:pt x="717" y="130"/>
                  <a:pt x="717" y="130"/>
                </a:cubicBezTo>
                <a:cubicBezTo>
                  <a:pt x="722" y="135"/>
                  <a:pt x="722" y="134"/>
                  <a:pt x="723" y="137"/>
                </a:cubicBezTo>
                <a:cubicBezTo>
                  <a:pt x="724" y="138"/>
                  <a:pt x="723" y="136"/>
                  <a:pt x="724" y="136"/>
                </a:cubicBezTo>
                <a:cubicBezTo>
                  <a:pt x="727" y="139"/>
                  <a:pt x="727" y="140"/>
                  <a:pt x="728" y="141"/>
                </a:cubicBezTo>
                <a:cubicBezTo>
                  <a:pt x="729" y="142"/>
                  <a:pt x="732" y="144"/>
                  <a:pt x="732" y="145"/>
                </a:cubicBezTo>
                <a:cubicBezTo>
                  <a:pt x="732" y="146"/>
                  <a:pt x="735" y="148"/>
                  <a:pt x="734" y="148"/>
                </a:cubicBezTo>
                <a:cubicBezTo>
                  <a:pt x="736" y="149"/>
                  <a:pt x="736" y="149"/>
                  <a:pt x="737" y="150"/>
                </a:cubicBezTo>
                <a:cubicBezTo>
                  <a:pt x="738" y="150"/>
                  <a:pt x="735" y="148"/>
                  <a:pt x="734" y="147"/>
                </a:cubicBezTo>
                <a:cubicBezTo>
                  <a:pt x="736" y="147"/>
                  <a:pt x="734" y="144"/>
                  <a:pt x="736" y="144"/>
                </a:cubicBezTo>
                <a:cubicBezTo>
                  <a:pt x="739" y="150"/>
                  <a:pt x="741" y="155"/>
                  <a:pt x="745" y="161"/>
                </a:cubicBezTo>
                <a:cubicBezTo>
                  <a:pt x="747" y="163"/>
                  <a:pt x="742" y="157"/>
                  <a:pt x="747" y="162"/>
                </a:cubicBezTo>
                <a:cubicBezTo>
                  <a:pt x="747" y="161"/>
                  <a:pt x="745" y="159"/>
                  <a:pt x="746" y="160"/>
                </a:cubicBezTo>
                <a:cubicBezTo>
                  <a:pt x="744" y="157"/>
                  <a:pt x="744" y="158"/>
                  <a:pt x="743" y="156"/>
                </a:cubicBezTo>
                <a:cubicBezTo>
                  <a:pt x="743" y="156"/>
                  <a:pt x="745" y="158"/>
                  <a:pt x="746" y="159"/>
                </a:cubicBezTo>
                <a:cubicBezTo>
                  <a:pt x="746" y="159"/>
                  <a:pt x="745" y="156"/>
                  <a:pt x="747" y="158"/>
                </a:cubicBezTo>
                <a:cubicBezTo>
                  <a:pt x="746" y="156"/>
                  <a:pt x="744" y="153"/>
                  <a:pt x="745" y="154"/>
                </a:cubicBezTo>
                <a:cubicBezTo>
                  <a:pt x="747" y="156"/>
                  <a:pt x="748" y="158"/>
                  <a:pt x="749" y="159"/>
                </a:cubicBezTo>
                <a:cubicBezTo>
                  <a:pt x="749" y="160"/>
                  <a:pt x="752" y="165"/>
                  <a:pt x="750" y="164"/>
                </a:cubicBezTo>
                <a:cubicBezTo>
                  <a:pt x="752" y="166"/>
                  <a:pt x="751" y="167"/>
                  <a:pt x="751" y="167"/>
                </a:cubicBezTo>
                <a:cubicBezTo>
                  <a:pt x="753" y="170"/>
                  <a:pt x="756" y="173"/>
                  <a:pt x="757" y="174"/>
                </a:cubicBezTo>
                <a:cubicBezTo>
                  <a:pt x="757" y="173"/>
                  <a:pt x="755" y="172"/>
                  <a:pt x="754" y="170"/>
                </a:cubicBezTo>
                <a:cubicBezTo>
                  <a:pt x="754" y="168"/>
                  <a:pt x="759" y="172"/>
                  <a:pt x="756" y="168"/>
                </a:cubicBezTo>
                <a:cubicBezTo>
                  <a:pt x="757" y="169"/>
                  <a:pt x="757" y="170"/>
                  <a:pt x="759" y="173"/>
                </a:cubicBezTo>
                <a:cubicBezTo>
                  <a:pt x="759" y="174"/>
                  <a:pt x="757" y="173"/>
                  <a:pt x="760" y="177"/>
                </a:cubicBezTo>
                <a:cubicBezTo>
                  <a:pt x="759" y="176"/>
                  <a:pt x="759" y="175"/>
                  <a:pt x="758" y="175"/>
                </a:cubicBezTo>
                <a:cubicBezTo>
                  <a:pt x="760" y="177"/>
                  <a:pt x="760" y="179"/>
                  <a:pt x="762" y="181"/>
                </a:cubicBezTo>
                <a:cubicBezTo>
                  <a:pt x="762" y="182"/>
                  <a:pt x="762" y="181"/>
                  <a:pt x="764" y="182"/>
                </a:cubicBezTo>
                <a:cubicBezTo>
                  <a:pt x="765" y="184"/>
                  <a:pt x="766" y="187"/>
                  <a:pt x="767" y="186"/>
                </a:cubicBezTo>
                <a:cubicBezTo>
                  <a:pt x="768" y="186"/>
                  <a:pt x="765" y="183"/>
                  <a:pt x="764" y="182"/>
                </a:cubicBezTo>
                <a:cubicBezTo>
                  <a:pt x="762" y="178"/>
                  <a:pt x="767" y="183"/>
                  <a:pt x="764" y="178"/>
                </a:cubicBezTo>
                <a:cubicBezTo>
                  <a:pt x="766" y="180"/>
                  <a:pt x="766" y="181"/>
                  <a:pt x="766" y="179"/>
                </a:cubicBezTo>
                <a:cubicBezTo>
                  <a:pt x="767" y="180"/>
                  <a:pt x="768" y="181"/>
                  <a:pt x="768" y="181"/>
                </a:cubicBezTo>
                <a:cubicBezTo>
                  <a:pt x="770" y="185"/>
                  <a:pt x="768" y="190"/>
                  <a:pt x="774" y="194"/>
                </a:cubicBezTo>
                <a:cubicBezTo>
                  <a:pt x="773" y="192"/>
                  <a:pt x="774" y="192"/>
                  <a:pt x="776" y="194"/>
                </a:cubicBezTo>
                <a:cubicBezTo>
                  <a:pt x="775" y="192"/>
                  <a:pt x="774" y="188"/>
                  <a:pt x="776" y="190"/>
                </a:cubicBezTo>
                <a:cubicBezTo>
                  <a:pt x="782" y="200"/>
                  <a:pt x="774" y="198"/>
                  <a:pt x="781" y="209"/>
                </a:cubicBezTo>
                <a:cubicBezTo>
                  <a:pt x="782" y="211"/>
                  <a:pt x="782" y="210"/>
                  <a:pt x="784" y="211"/>
                </a:cubicBezTo>
                <a:cubicBezTo>
                  <a:pt x="782" y="207"/>
                  <a:pt x="785" y="207"/>
                  <a:pt x="785" y="203"/>
                </a:cubicBezTo>
                <a:cubicBezTo>
                  <a:pt x="789" y="210"/>
                  <a:pt x="784" y="206"/>
                  <a:pt x="788" y="212"/>
                </a:cubicBezTo>
                <a:cubicBezTo>
                  <a:pt x="786" y="212"/>
                  <a:pt x="788" y="216"/>
                  <a:pt x="786" y="217"/>
                </a:cubicBezTo>
                <a:cubicBezTo>
                  <a:pt x="787" y="218"/>
                  <a:pt x="788" y="218"/>
                  <a:pt x="789" y="220"/>
                </a:cubicBezTo>
                <a:cubicBezTo>
                  <a:pt x="788" y="220"/>
                  <a:pt x="787" y="218"/>
                  <a:pt x="787" y="219"/>
                </a:cubicBezTo>
                <a:cubicBezTo>
                  <a:pt x="788" y="221"/>
                  <a:pt x="789" y="223"/>
                  <a:pt x="791" y="226"/>
                </a:cubicBezTo>
                <a:cubicBezTo>
                  <a:pt x="793" y="227"/>
                  <a:pt x="790" y="222"/>
                  <a:pt x="793" y="224"/>
                </a:cubicBezTo>
                <a:cubicBezTo>
                  <a:pt x="792" y="220"/>
                  <a:pt x="793" y="220"/>
                  <a:pt x="795" y="221"/>
                </a:cubicBezTo>
                <a:cubicBezTo>
                  <a:pt x="798" y="227"/>
                  <a:pt x="796" y="231"/>
                  <a:pt x="795" y="230"/>
                </a:cubicBezTo>
                <a:cubicBezTo>
                  <a:pt x="795" y="231"/>
                  <a:pt x="796" y="233"/>
                  <a:pt x="796" y="234"/>
                </a:cubicBezTo>
                <a:cubicBezTo>
                  <a:pt x="793" y="231"/>
                  <a:pt x="796" y="239"/>
                  <a:pt x="792" y="235"/>
                </a:cubicBezTo>
                <a:cubicBezTo>
                  <a:pt x="794" y="238"/>
                  <a:pt x="793" y="237"/>
                  <a:pt x="792" y="236"/>
                </a:cubicBezTo>
                <a:cubicBezTo>
                  <a:pt x="794" y="240"/>
                  <a:pt x="794" y="243"/>
                  <a:pt x="797" y="248"/>
                </a:cubicBezTo>
                <a:cubicBezTo>
                  <a:pt x="797" y="246"/>
                  <a:pt x="797" y="245"/>
                  <a:pt x="799" y="248"/>
                </a:cubicBezTo>
                <a:cubicBezTo>
                  <a:pt x="799" y="247"/>
                  <a:pt x="798" y="246"/>
                  <a:pt x="798" y="245"/>
                </a:cubicBezTo>
                <a:cubicBezTo>
                  <a:pt x="798" y="244"/>
                  <a:pt x="799" y="247"/>
                  <a:pt x="800" y="247"/>
                </a:cubicBezTo>
                <a:cubicBezTo>
                  <a:pt x="800" y="246"/>
                  <a:pt x="799" y="246"/>
                  <a:pt x="798" y="244"/>
                </a:cubicBezTo>
                <a:cubicBezTo>
                  <a:pt x="799" y="244"/>
                  <a:pt x="800" y="246"/>
                  <a:pt x="800" y="246"/>
                </a:cubicBezTo>
                <a:cubicBezTo>
                  <a:pt x="802" y="250"/>
                  <a:pt x="800" y="249"/>
                  <a:pt x="801" y="252"/>
                </a:cubicBezTo>
                <a:cubicBezTo>
                  <a:pt x="799" y="250"/>
                  <a:pt x="800" y="252"/>
                  <a:pt x="799" y="251"/>
                </a:cubicBezTo>
                <a:cubicBezTo>
                  <a:pt x="800" y="252"/>
                  <a:pt x="801" y="254"/>
                  <a:pt x="802" y="256"/>
                </a:cubicBezTo>
                <a:cubicBezTo>
                  <a:pt x="800" y="254"/>
                  <a:pt x="800" y="256"/>
                  <a:pt x="799" y="255"/>
                </a:cubicBezTo>
                <a:cubicBezTo>
                  <a:pt x="799" y="256"/>
                  <a:pt x="800" y="257"/>
                  <a:pt x="800" y="258"/>
                </a:cubicBezTo>
                <a:cubicBezTo>
                  <a:pt x="798" y="257"/>
                  <a:pt x="797" y="261"/>
                  <a:pt x="794" y="257"/>
                </a:cubicBezTo>
                <a:cubicBezTo>
                  <a:pt x="794" y="258"/>
                  <a:pt x="795" y="260"/>
                  <a:pt x="794" y="260"/>
                </a:cubicBezTo>
                <a:cubicBezTo>
                  <a:pt x="792" y="255"/>
                  <a:pt x="791" y="256"/>
                  <a:pt x="790" y="256"/>
                </a:cubicBezTo>
                <a:cubicBezTo>
                  <a:pt x="792" y="259"/>
                  <a:pt x="794" y="261"/>
                  <a:pt x="795" y="265"/>
                </a:cubicBezTo>
                <a:cubicBezTo>
                  <a:pt x="793" y="262"/>
                  <a:pt x="795" y="266"/>
                  <a:pt x="793" y="262"/>
                </a:cubicBezTo>
                <a:cubicBezTo>
                  <a:pt x="792" y="267"/>
                  <a:pt x="790" y="268"/>
                  <a:pt x="787" y="266"/>
                </a:cubicBezTo>
                <a:cubicBezTo>
                  <a:pt x="786" y="263"/>
                  <a:pt x="784" y="260"/>
                  <a:pt x="784" y="259"/>
                </a:cubicBezTo>
                <a:cubicBezTo>
                  <a:pt x="784" y="258"/>
                  <a:pt x="783" y="258"/>
                  <a:pt x="783" y="257"/>
                </a:cubicBezTo>
                <a:cubicBezTo>
                  <a:pt x="783" y="257"/>
                  <a:pt x="783" y="258"/>
                  <a:pt x="784" y="259"/>
                </a:cubicBezTo>
                <a:cubicBezTo>
                  <a:pt x="783" y="258"/>
                  <a:pt x="782" y="256"/>
                  <a:pt x="782" y="255"/>
                </a:cubicBezTo>
                <a:close/>
                <a:moveTo>
                  <a:pt x="340" y="50"/>
                </a:moveTo>
                <a:cubicBezTo>
                  <a:pt x="338" y="51"/>
                  <a:pt x="336" y="51"/>
                  <a:pt x="336" y="51"/>
                </a:cubicBezTo>
                <a:cubicBezTo>
                  <a:pt x="338" y="51"/>
                  <a:pt x="340" y="51"/>
                  <a:pt x="340" y="50"/>
                </a:cubicBezTo>
                <a:close/>
                <a:moveTo>
                  <a:pt x="236" y="74"/>
                </a:moveTo>
                <a:cubicBezTo>
                  <a:pt x="236" y="74"/>
                  <a:pt x="235" y="75"/>
                  <a:pt x="235" y="74"/>
                </a:cubicBezTo>
                <a:cubicBezTo>
                  <a:pt x="234" y="75"/>
                  <a:pt x="233" y="75"/>
                  <a:pt x="233" y="76"/>
                </a:cubicBezTo>
                <a:cubicBezTo>
                  <a:pt x="236" y="75"/>
                  <a:pt x="230" y="77"/>
                  <a:pt x="232" y="77"/>
                </a:cubicBezTo>
                <a:cubicBezTo>
                  <a:pt x="234" y="76"/>
                  <a:pt x="235" y="75"/>
                  <a:pt x="236" y="74"/>
                </a:cubicBezTo>
                <a:close/>
                <a:moveTo>
                  <a:pt x="231" y="76"/>
                </a:moveTo>
                <a:cubicBezTo>
                  <a:pt x="232" y="75"/>
                  <a:pt x="233" y="76"/>
                  <a:pt x="234" y="74"/>
                </a:cubicBezTo>
                <a:cubicBezTo>
                  <a:pt x="234" y="75"/>
                  <a:pt x="236" y="72"/>
                  <a:pt x="237" y="71"/>
                </a:cubicBezTo>
                <a:cubicBezTo>
                  <a:pt x="233" y="73"/>
                  <a:pt x="233" y="74"/>
                  <a:pt x="231" y="76"/>
                </a:cubicBezTo>
                <a:close/>
                <a:moveTo>
                  <a:pt x="162" y="116"/>
                </a:moveTo>
                <a:cubicBezTo>
                  <a:pt x="164" y="115"/>
                  <a:pt x="164" y="115"/>
                  <a:pt x="164" y="115"/>
                </a:cubicBezTo>
                <a:cubicBezTo>
                  <a:pt x="162" y="115"/>
                  <a:pt x="165" y="114"/>
                  <a:pt x="167" y="112"/>
                </a:cubicBezTo>
                <a:cubicBezTo>
                  <a:pt x="165" y="113"/>
                  <a:pt x="164" y="114"/>
                  <a:pt x="164" y="114"/>
                </a:cubicBezTo>
                <a:cubicBezTo>
                  <a:pt x="167" y="111"/>
                  <a:pt x="164" y="113"/>
                  <a:pt x="165" y="111"/>
                </a:cubicBezTo>
                <a:cubicBezTo>
                  <a:pt x="164" y="112"/>
                  <a:pt x="162" y="113"/>
                  <a:pt x="162" y="114"/>
                </a:cubicBezTo>
                <a:cubicBezTo>
                  <a:pt x="168" y="110"/>
                  <a:pt x="160" y="115"/>
                  <a:pt x="162" y="114"/>
                </a:cubicBezTo>
                <a:cubicBezTo>
                  <a:pt x="166" y="112"/>
                  <a:pt x="161" y="116"/>
                  <a:pt x="162" y="116"/>
                </a:cubicBezTo>
                <a:close/>
                <a:moveTo>
                  <a:pt x="132" y="113"/>
                </a:moveTo>
                <a:cubicBezTo>
                  <a:pt x="134" y="112"/>
                  <a:pt x="135" y="111"/>
                  <a:pt x="134" y="111"/>
                </a:cubicBezTo>
                <a:cubicBezTo>
                  <a:pt x="132" y="113"/>
                  <a:pt x="132" y="113"/>
                  <a:pt x="132" y="113"/>
                </a:cubicBezTo>
                <a:close/>
                <a:moveTo>
                  <a:pt x="788" y="254"/>
                </a:moveTo>
                <a:cubicBezTo>
                  <a:pt x="788" y="256"/>
                  <a:pt x="790" y="259"/>
                  <a:pt x="791" y="260"/>
                </a:cubicBezTo>
                <a:cubicBezTo>
                  <a:pt x="790" y="258"/>
                  <a:pt x="789" y="255"/>
                  <a:pt x="788" y="254"/>
                </a:cubicBezTo>
                <a:close/>
                <a:moveTo>
                  <a:pt x="792" y="242"/>
                </a:moveTo>
                <a:cubicBezTo>
                  <a:pt x="793" y="245"/>
                  <a:pt x="794" y="247"/>
                  <a:pt x="796" y="250"/>
                </a:cubicBezTo>
                <a:cubicBezTo>
                  <a:pt x="797" y="249"/>
                  <a:pt x="792" y="240"/>
                  <a:pt x="790" y="237"/>
                </a:cubicBezTo>
                <a:cubicBezTo>
                  <a:pt x="790" y="239"/>
                  <a:pt x="794" y="244"/>
                  <a:pt x="795" y="246"/>
                </a:cubicBezTo>
                <a:cubicBezTo>
                  <a:pt x="794" y="246"/>
                  <a:pt x="793" y="243"/>
                  <a:pt x="792" y="242"/>
                </a:cubicBezTo>
                <a:close/>
                <a:moveTo>
                  <a:pt x="787" y="245"/>
                </a:moveTo>
                <a:cubicBezTo>
                  <a:pt x="787" y="245"/>
                  <a:pt x="787" y="247"/>
                  <a:pt x="786" y="246"/>
                </a:cubicBezTo>
                <a:cubicBezTo>
                  <a:pt x="788" y="248"/>
                  <a:pt x="789" y="252"/>
                  <a:pt x="790" y="253"/>
                </a:cubicBezTo>
                <a:cubicBezTo>
                  <a:pt x="789" y="250"/>
                  <a:pt x="788" y="247"/>
                  <a:pt x="787" y="245"/>
                </a:cubicBezTo>
                <a:close/>
                <a:moveTo>
                  <a:pt x="779" y="256"/>
                </a:moveTo>
                <a:cubicBezTo>
                  <a:pt x="779" y="256"/>
                  <a:pt x="776" y="252"/>
                  <a:pt x="777" y="255"/>
                </a:cubicBezTo>
                <a:cubicBezTo>
                  <a:pt x="778" y="255"/>
                  <a:pt x="778" y="255"/>
                  <a:pt x="779" y="257"/>
                </a:cubicBezTo>
                <a:cubicBezTo>
                  <a:pt x="779" y="258"/>
                  <a:pt x="779" y="258"/>
                  <a:pt x="779" y="258"/>
                </a:cubicBezTo>
                <a:cubicBezTo>
                  <a:pt x="780" y="258"/>
                  <a:pt x="780" y="258"/>
                  <a:pt x="779" y="256"/>
                </a:cubicBezTo>
                <a:close/>
                <a:moveTo>
                  <a:pt x="785" y="244"/>
                </a:moveTo>
                <a:cubicBezTo>
                  <a:pt x="787" y="249"/>
                  <a:pt x="783" y="241"/>
                  <a:pt x="784" y="244"/>
                </a:cubicBezTo>
                <a:cubicBezTo>
                  <a:pt x="786" y="246"/>
                  <a:pt x="784" y="246"/>
                  <a:pt x="785" y="247"/>
                </a:cubicBezTo>
                <a:cubicBezTo>
                  <a:pt x="785" y="246"/>
                  <a:pt x="787" y="249"/>
                  <a:pt x="787" y="249"/>
                </a:cubicBezTo>
                <a:cubicBezTo>
                  <a:pt x="786" y="247"/>
                  <a:pt x="786" y="245"/>
                  <a:pt x="785" y="244"/>
                </a:cubicBezTo>
                <a:close/>
                <a:moveTo>
                  <a:pt x="789" y="230"/>
                </a:moveTo>
                <a:cubicBezTo>
                  <a:pt x="790" y="231"/>
                  <a:pt x="791" y="232"/>
                  <a:pt x="792" y="233"/>
                </a:cubicBezTo>
                <a:cubicBezTo>
                  <a:pt x="790" y="230"/>
                  <a:pt x="789" y="228"/>
                  <a:pt x="790" y="229"/>
                </a:cubicBezTo>
                <a:cubicBezTo>
                  <a:pt x="788" y="225"/>
                  <a:pt x="789" y="224"/>
                  <a:pt x="787" y="222"/>
                </a:cubicBezTo>
                <a:cubicBezTo>
                  <a:pt x="787" y="222"/>
                  <a:pt x="787" y="224"/>
                  <a:pt x="786" y="224"/>
                </a:cubicBezTo>
                <a:cubicBezTo>
                  <a:pt x="788" y="225"/>
                  <a:pt x="788" y="226"/>
                  <a:pt x="789" y="227"/>
                </a:cubicBezTo>
                <a:cubicBezTo>
                  <a:pt x="789" y="228"/>
                  <a:pt x="789" y="229"/>
                  <a:pt x="789" y="229"/>
                </a:cubicBezTo>
                <a:cubicBezTo>
                  <a:pt x="788" y="226"/>
                  <a:pt x="787" y="226"/>
                  <a:pt x="785" y="224"/>
                </a:cubicBezTo>
                <a:cubicBezTo>
                  <a:pt x="787" y="227"/>
                  <a:pt x="786" y="227"/>
                  <a:pt x="785" y="226"/>
                </a:cubicBezTo>
                <a:cubicBezTo>
                  <a:pt x="787" y="230"/>
                  <a:pt x="786" y="228"/>
                  <a:pt x="787" y="231"/>
                </a:cubicBezTo>
                <a:cubicBezTo>
                  <a:pt x="788" y="231"/>
                  <a:pt x="789" y="234"/>
                  <a:pt x="790" y="235"/>
                </a:cubicBezTo>
                <a:cubicBezTo>
                  <a:pt x="790" y="235"/>
                  <a:pt x="792" y="237"/>
                  <a:pt x="791" y="235"/>
                </a:cubicBezTo>
                <a:cubicBezTo>
                  <a:pt x="790" y="235"/>
                  <a:pt x="790" y="233"/>
                  <a:pt x="789" y="232"/>
                </a:cubicBezTo>
                <a:cubicBezTo>
                  <a:pt x="789" y="232"/>
                  <a:pt x="790" y="235"/>
                  <a:pt x="789" y="233"/>
                </a:cubicBezTo>
                <a:cubicBezTo>
                  <a:pt x="789" y="233"/>
                  <a:pt x="787" y="230"/>
                  <a:pt x="788" y="230"/>
                </a:cubicBezTo>
                <a:cubicBezTo>
                  <a:pt x="789" y="232"/>
                  <a:pt x="790" y="234"/>
                  <a:pt x="792" y="235"/>
                </a:cubicBezTo>
                <a:cubicBezTo>
                  <a:pt x="791" y="234"/>
                  <a:pt x="789" y="231"/>
                  <a:pt x="789" y="230"/>
                </a:cubicBezTo>
                <a:close/>
                <a:moveTo>
                  <a:pt x="788" y="235"/>
                </a:moveTo>
                <a:cubicBezTo>
                  <a:pt x="788" y="233"/>
                  <a:pt x="786" y="229"/>
                  <a:pt x="785" y="229"/>
                </a:cubicBezTo>
                <a:cubicBezTo>
                  <a:pt x="787" y="231"/>
                  <a:pt x="787" y="234"/>
                  <a:pt x="788" y="235"/>
                </a:cubicBezTo>
                <a:close/>
                <a:moveTo>
                  <a:pt x="756" y="236"/>
                </a:moveTo>
                <a:cubicBezTo>
                  <a:pt x="755" y="236"/>
                  <a:pt x="757" y="239"/>
                  <a:pt x="758" y="240"/>
                </a:cubicBezTo>
                <a:cubicBezTo>
                  <a:pt x="760" y="241"/>
                  <a:pt x="759" y="242"/>
                  <a:pt x="760" y="244"/>
                </a:cubicBezTo>
                <a:cubicBezTo>
                  <a:pt x="760" y="243"/>
                  <a:pt x="762" y="245"/>
                  <a:pt x="761" y="242"/>
                </a:cubicBezTo>
                <a:cubicBezTo>
                  <a:pt x="759" y="241"/>
                  <a:pt x="759" y="241"/>
                  <a:pt x="756" y="236"/>
                </a:cubicBezTo>
                <a:close/>
                <a:moveTo>
                  <a:pt x="780" y="220"/>
                </a:moveTo>
                <a:cubicBezTo>
                  <a:pt x="781" y="222"/>
                  <a:pt x="781" y="223"/>
                  <a:pt x="782" y="225"/>
                </a:cubicBezTo>
                <a:cubicBezTo>
                  <a:pt x="783" y="226"/>
                  <a:pt x="784" y="227"/>
                  <a:pt x="785" y="228"/>
                </a:cubicBezTo>
                <a:cubicBezTo>
                  <a:pt x="783" y="225"/>
                  <a:pt x="782" y="222"/>
                  <a:pt x="780" y="220"/>
                </a:cubicBezTo>
                <a:close/>
                <a:moveTo>
                  <a:pt x="787" y="219"/>
                </a:moveTo>
                <a:cubicBezTo>
                  <a:pt x="786" y="219"/>
                  <a:pt x="786" y="220"/>
                  <a:pt x="787" y="221"/>
                </a:cubicBezTo>
                <a:cubicBezTo>
                  <a:pt x="787" y="221"/>
                  <a:pt x="789" y="225"/>
                  <a:pt x="789" y="223"/>
                </a:cubicBezTo>
                <a:cubicBezTo>
                  <a:pt x="787" y="221"/>
                  <a:pt x="787" y="220"/>
                  <a:pt x="787" y="219"/>
                </a:cubicBezTo>
                <a:close/>
                <a:moveTo>
                  <a:pt x="781" y="226"/>
                </a:moveTo>
                <a:cubicBezTo>
                  <a:pt x="781" y="227"/>
                  <a:pt x="780" y="223"/>
                  <a:pt x="779" y="224"/>
                </a:cubicBezTo>
                <a:cubicBezTo>
                  <a:pt x="780" y="224"/>
                  <a:pt x="780" y="225"/>
                  <a:pt x="779" y="225"/>
                </a:cubicBezTo>
                <a:cubicBezTo>
                  <a:pt x="781" y="228"/>
                  <a:pt x="783" y="228"/>
                  <a:pt x="781" y="226"/>
                </a:cubicBezTo>
                <a:close/>
                <a:moveTo>
                  <a:pt x="760" y="233"/>
                </a:moveTo>
                <a:cubicBezTo>
                  <a:pt x="761" y="237"/>
                  <a:pt x="756" y="230"/>
                  <a:pt x="756" y="233"/>
                </a:cubicBezTo>
                <a:cubicBezTo>
                  <a:pt x="758" y="234"/>
                  <a:pt x="760" y="235"/>
                  <a:pt x="762" y="237"/>
                </a:cubicBezTo>
                <a:cubicBezTo>
                  <a:pt x="761" y="235"/>
                  <a:pt x="761" y="233"/>
                  <a:pt x="760" y="233"/>
                </a:cubicBezTo>
                <a:close/>
                <a:moveTo>
                  <a:pt x="754" y="232"/>
                </a:moveTo>
                <a:cubicBezTo>
                  <a:pt x="755" y="231"/>
                  <a:pt x="756" y="235"/>
                  <a:pt x="757" y="236"/>
                </a:cubicBezTo>
                <a:cubicBezTo>
                  <a:pt x="757" y="234"/>
                  <a:pt x="753" y="229"/>
                  <a:pt x="754" y="232"/>
                </a:cubicBezTo>
                <a:close/>
                <a:moveTo>
                  <a:pt x="747" y="236"/>
                </a:moveTo>
                <a:cubicBezTo>
                  <a:pt x="746" y="236"/>
                  <a:pt x="748" y="238"/>
                  <a:pt x="748" y="239"/>
                </a:cubicBezTo>
                <a:cubicBezTo>
                  <a:pt x="749" y="239"/>
                  <a:pt x="749" y="240"/>
                  <a:pt x="749" y="239"/>
                </a:cubicBezTo>
                <a:cubicBezTo>
                  <a:pt x="748" y="239"/>
                  <a:pt x="748" y="237"/>
                  <a:pt x="747" y="236"/>
                </a:cubicBezTo>
                <a:close/>
                <a:moveTo>
                  <a:pt x="753" y="170"/>
                </a:moveTo>
                <a:cubicBezTo>
                  <a:pt x="752" y="170"/>
                  <a:pt x="752" y="170"/>
                  <a:pt x="753" y="172"/>
                </a:cubicBezTo>
                <a:cubicBezTo>
                  <a:pt x="754" y="172"/>
                  <a:pt x="755" y="172"/>
                  <a:pt x="756" y="173"/>
                </a:cubicBezTo>
                <a:cubicBezTo>
                  <a:pt x="754" y="172"/>
                  <a:pt x="753" y="171"/>
                  <a:pt x="753" y="170"/>
                </a:cubicBezTo>
                <a:close/>
                <a:moveTo>
                  <a:pt x="747" y="163"/>
                </a:moveTo>
                <a:cubicBezTo>
                  <a:pt x="746" y="162"/>
                  <a:pt x="745" y="163"/>
                  <a:pt x="746" y="165"/>
                </a:cubicBezTo>
                <a:cubicBezTo>
                  <a:pt x="746" y="164"/>
                  <a:pt x="749" y="168"/>
                  <a:pt x="749" y="167"/>
                </a:cubicBezTo>
                <a:cubicBezTo>
                  <a:pt x="746" y="163"/>
                  <a:pt x="748" y="165"/>
                  <a:pt x="747" y="163"/>
                </a:cubicBezTo>
                <a:close/>
                <a:moveTo>
                  <a:pt x="726" y="156"/>
                </a:moveTo>
                <a:cubicBezTo>
                  <a:pt x="725" y="156"/>
                  <a:pt x="728" y="159"/>
                  <a:pt x="729" y="160"/>
                </a:cubicBezTo>
                <a:cubicBezTo>
                  <a:pt x="730" y="160"/>
                  <a:pt x="728" y="158"/>
                  <a:pt x="726" y="156"/>
                </a:cubicBezTo>
                <a:close/>
                <a:moveTo>
                  <a:pt x="723" y="152"/>
                </a:moveTo>
                <a:cubicBezTo>
                  <a:pt x="722" y="152"/>
                  <a:pt x="721" y="151"/>
                  <a:pt x="721" y="150"/>
                </a:cubicBezTo>
                <a:cubicBezTo>
                  <a:pt x="720" y="150"/>
                  <a:pt x="720" y="151"/>
                  <a:pt x="721" y="152"/>
                </a:cubicBezTo>
                <a:cubicBezTo>
                  <a:pt x="722" y="151"/>
                  <a:pt x="725" y="155"/>
                  <a:pt x="724" y="153"/>
                </a:cubicBezTo>
                <a:cubicBezTo>
                  <a:pt x="723" y="153"/>
                  <a:pt x="723" y="153"/>
                  <a:pt x="723" y="152"/>
                </a:cubicBezTo>
                <a:close/>
                <a:moveTo>
                  <a:pt x="726" y="146"/>
                </a:moveTo>
                <a:cubicBezTo>
                  <a:pt x="727" y="147"/>
                  <a:pt x="726" y="147"/>
                  <a:pt x="728" y="149"/>
                </a:cubicBezTo>
                <a:cubicBezTo>
                  <a:pt x="729" y="150"/>
                  <a:pt x="727" y="147"/>
                  <a:pt x="726" y="146"/>
                </a:cubicBezTo>
                <a:close/>
                <a:moveTo>
                  <a:pt x="717" y="154"/>
                </a:moveTo>
                <a:cubicBezTo>
                  <a:pt x="718" y="156"/>
                  <a:pt x="715" y="152"/>
                  <a:pt x="714" y="152"/>
                </a:cubicBezTo>
                <a:cubicBezTo>
                  <a:pt x="714" y="153"/>
                  <a:pt x="716" y="154"/>
                  <a:pt x="717" y="156"/>
                </a:cubicBezTo>
                <a:cubicBezTo>
                  <a:pt x="718" y="156"/>
                  <a:pt x="718" y="155"/>
                  <a:pt x="717" y="154"/>
                </a:cubicBezTo>
                <a:close/>
                <a:moveTo>
                  <a:pt x="723" y="138"/>
                </a:moveTo>
                <a:cubicBezTo>
                  <a:pt x="726" y="140"/>
                  <a:pt x="727" y="142"/>
                  <a:pt x="728" y="143"/>
                </a:cubicBezTo>
                <a:cubicBezTo>
                  <a:pt x="727" y="141"/>
                  <a:pt x="725" y="139"/>
                  <a:pt x="723" y="138"/>
                </a:cubicBezTo>
                <a:close/>
                <a:moveTo>
                  <a:pt x="723" y="139"/>
                </a:moveTo>
                <a:cubicBezTo>
                  <a:pt x="723" y="138"/>
                  <a:pt x="722" y="137"/>
                  <a:pt x="721" y="137"/>
                </a:cubicBezTo>
                <a:cubicBezTo>
                  <a:pt x="720" y="136"/>
                  <a:pt x="720" y="136"/>
                  <a:pt x="720" y="137"/>
                </a:cubicBezTo>
                <a:cubicBezTo>
                  <a:pt x="721" y="139"/>
                  <a:pt x="722" y="140"/>
                  <a:pt x="723" y="141"/>
                </a:cubicBezTo>
                <a:cubicBezTo>
                  <a:pt x="722" y="139"/>
                  <a:pt x="720" y="138"/>
                  <a:pt x="721" y="137"/>
                </a:cubicBezTo>
                <a:cubicBezTo>
                  <a:pt x="723" y="139"/>
                  <a:pt x="724" y="140"/>
                  <a:pt x="725" y="140"/>
                </a:cubicBezTo>
                <a:cubicBezTo>
                  <a:pt x="724" y="139"/>
                  <a:pt x="724" y="139"/>
                  <a:pt x="723" y="139"/>
                </a:cubicBezTo>
                <a:close/>
                <a:moveTo>
                  <a:pt x="722" y="140"/>
                </a:moveTo>
                <a:cubicBezTo>
                  <a:pt x="719" y="137"/>
                  <a:pt x="719" y="137"/>
                  <a:pt x="719" y="137"/>
                </a:cubicBezTo>
                <a:cubicBezTo>
                  <a:pt x="718" y="137"/>
                  <a:pt x="720" y="140"/>
                  <a:pt x="721" y="141"/>
                </a:cubicBezTo>
                <a:cubicBezTo>
                  <a:pt x="722" y="141"/>
                  <a:pt x="722" y="141"/>
                  <a:pt x="722" y="140"/>
                </a:cubicBezTo>
                <a:close/>
                <a:moveTo>
                  <a:pt x="721" y="134"/>
                </a:moveTo>
                <a:cubicBezTo>
                  <a:pt x="720" y="134"/>
                  <a:pt x="719" y="134"/>
                  <a:pt x="719" y="134"/>
                </a:cubicBezTo>
                <a:cubicBezTo>
                  <a:pt x="723" y="138"/>
                  <a:pt x="724" y="137"/>
                  <a:pt x="721" y="134"/>
                </a:cubicBezTo>
                <a:close/>
                <a:moveTo>
                  <a:pt x="714" y="136"/>
                </a:moveTo>
                <a:cubicBezTo>
                  <a:pt x="715" y="135"/>
                  <a:pt x="715" y="135"/>
                  <a:pt x="714" y="134"/>
                </a:cubicBezTo>
                <a:cubicBezTo>
                  <a:pt x="713" y="133"/>
                  <a:pt x="712" y="134"/>
                  <a:pt x="714" y="136"/>
                </a:cubicBezTo>
                <a:close/>
                <a:moveTo>
                  <a:pt x="697" y="113"/>
                </a:moveTo>
                <a:cubicBezTo>
                  <a:pt x="698" y="114"/>
                  <a:pt x="698" y="113"/>
                  <a:pt x="697" y="113"/>
                </a:cubicBezTo>
                <a:cubicBezTo>
                  <a:pt x="696" y="113"/>
                  <a:pt x="694" y="110"/>
                  <a:pt x="693" y="110"/>
                </a:cubicBezTo>
                <a:cubicBezTo>
                  <a:pt x="695" y="112"/>
                  <a:pt x="698" y="116"/>
                  <a:pt x="700" y="117"/>
                </a:cubicBezTo>
                <a:cubicBezTo>
                  <a:pt x="699" y="116"/>
                  <a:pt x="696" y="113"/>
                  <a:pt x="697" y="113"/>
                </a:cubicBezTo>
                <a:close/>
                <a:moveTo>
                  <a:pt x="662" y="153"/>
                </a:moveTo>
                <a:cubicBezTo>
                  <a:pt x="663" y="154"/>
                  <a:pt x="665" y="156"/>
                  <a:pt x="666" y="156"/>
                </a:cubicBezTo>
                <a:cubicBezTo>
                  <a:pt x="665" y="155"/>
                  <a:pt x="663" y="152"/>
                  <a:pt x="662" y="153"/>
                </a:cubicBezTo>
                <a:close/>
                <a:moveTo>
                  <a:pt x="685" y="103"/>
                </a:moveTo>
                <a:cubicBezTo>
                  <a:pt x="687" y="104"/>
                  <a:pt x="686" y="104"/>
                  <a:pt x="687" y="105"/>
                </a:cubicBezTo>
                <a:cubicBezTo>
                  <a:pt x="688" y="106"/>
                  <a:pt x="689" y="106"/>
                  <a:pt x="689" y="106"/>
                </a:cubicBezTo>
                <a:cubicBezTo>
                  <a:pt x="688" y="105"/>
                  <a:pt x="687" y="103"/>
                  <a:pt x="685" y="103"/>
                </a:cubicBezTo>
                <a:close/>
                <a:moveTo>
                  <a:pt x="599" y="49"/>
                </a:moveTo>
                <a:cubicBezTo>
                  <a:pt x="600" y="50"/>
                  <a:pt x="603" y="51"/>
                  <a:pt x="603" y="50"/>
                </a:cubicBezTo>
                <a:cubicBezTo>
                  <a:pt x="600" y="49"/>
                  <a:pt x="601" y="50"/>
                  <a:pt x="599" y="49"/>
                </a:cubicBezTo>
                <a:close/>
                <a:moveTo>
                  <a:pt x="579" y="43"/>
                </a:moveTo>
                <a:cubicBezTo>
                  <a:pt x="579" y="42"/>
                  <a:pt x="584" y="44"/>
                  <a:pt x="581" y="43"/>
                </a:cubicBezTo>
                <a:cubicBezTo>
                  <a:pt x="581" y="43"/>
                  <a:pt x="576" y="41"/>
                  <a:pt x="579" y="43"/>
                </a:cubicBezTo>
                <a:close/>
                <a:moveTo>
                  <a:pt x="568" y="37"/>
                </a:moveTo>
                <a:cubicBezTo>
                  <a:pt x="568" y="36"/>
                  <a:pt x="570" y="37"/>
                  <a:pt x="571" y="38"/>
                </a:cubicBezTo>
                <a:cubicBezTo>
                  <a:pt x="573" y="38"/>
                  <a:pt x="568" y="36"/>
                  <a:pt x="567" y="36"/>
                </a:cubicBezTo>
                <a:cubicBezTo>
                  <a:pt x="570" y="37"/>
                  <a:pt x="565" y="36"/>
                  <a:pt x="568" y="37"/>
                </a:cubicBezTo>
                <a:close/>
                <a:moveTo>
                  <a:pt x="562" y="33"/>
                </a:moveTo>
                <a:cubicBezTo>
                  <a:pt x="563" y="34"/>
                  <a:pt x="563" y="33"/>
                  <a:pt x="565" y="33"/>
                </a:cubicBezTo>
                <a:cubicBezTo>
                  <a:pt x="567" y="35"/>
                  <a:pt x="567" y="35"/>
                  <a:pt x="567" y="35"/>
                </a:cubicBezTo>
                <a:cubicBezTo>
                  <a:pt x="570" y="35"/>
                  <a:pt x="558" y="30"/>
                  <a:pt x="562" y="33"/>
                </a:cubicBezTo>
                <a:close/>
                <a:moveTo>
                  <a:pt x="533" y="22"/>
                </a:moveTo>
                <a:cubicBezTo>
                  <a:pt x="531" y="22"/>
                  <a:pt x="527" y="19"/>
                  <a:pt x="523" y="19"/>
                </a:cubicBezTo>
                <a:cubicBezTo>
                  <a:pt x="524" y="20"/>
                  <a:pt x="519" y="18"/>
                  <a:pt x="519" y="19"/>
                </a:cubicBezTo>
                <a:cubicBezTo>
                  <a:pt x="522" y="20"/>
                  <a:pt x="520" y="20"/>
                  <a:pt x="524" y="21"/>
                </a:cubicBezTo>
                <a:cubicBezTo>
                  <a:pt x="522" y="19"/>
                  <a:pt x="526" y="20"/>
                  <a:pt x="528" y="20"/>
                </a:cubicBezTo>
                <a:cubicBezTo>
                  <a:pt x="529" y="21"/>
                  <a:pt x="532" y="22"/>
                  <a:pt x="535" y="23"/>
                </a:cubicBezTo>
                <a:cubicBezTo>
                  <a:pt x="534" y="23"/>
                  <a:pt x="535" y="22"/>
                  <a:pt x="533" y="22"/>
                </a:cubicBezTo>
                <a:close/>
                <a:moveTo>
                  <a:pt x="513" y="21"/>
                </a:moveTo>
                <a:cubicBezTo>
                  <a:pt x="515" y="21"/>
                  <a:pt x="520" y="24"/>
                  <a:pt x="520" y="23"/>
                </a:cubicBezTo>
                <a:cubicBezTo>
                  <a:pt x="516" y="22"/>
                  <a:pt x="514" y="21"/>
                  <a:pt x="513" y="21"/>
                </a:cubicBezTo>
                <a:close/>
                <a:moveTo>
                  <a:pt x="499" y="13"/>
                </a:moveTo>
                <a:cubicBezTo>
                  <a:pt x="501" y="14"/>
                  <a:pt x="499" y="14"/>
                  <a:pt x="502" y="15"/>
                </a:cubicBezTo>
                <a:cubicBezTo>
                  <a:pt x="501" y="14"/>
                  <a:pt x="504" y="14"/>
                  <a:pt x="502" y="14"/>
                </a:cubicBezTo>
                <a:cubicBezTo>
                  <a:pt x="502" y="14"/>
                  <a:pt x="499" y="13"/>
                  <a:pt x="499" y="13"/>
                </a:cubicBezTo>
                <a:close/>
                <a:moveTo>
                  <a:pt x="497" y="13"/>
                </a:moveTo>
                <a:cubicBezTo>
                  <a:pt x="502" y="15"/>
                  <a:pt x="497" y="14"/>
                  <a:pt x="497" y="15"/>
                </a:cubicBezTo>
                <a:cubicBezTo>
                  <a:pt x="499" y="15"/>
                  <a:pt x="500" y="16"/>
                  <a:pt x="501" y="16"/>
                </a:cubicBezTo>
                <a:cubicBezTo>
                  <a:pt x="500" y="15"/>
                  <a:pt x="499" y="13"/>
                  <a:pt x="497" y="13"/>
                </a:cubicBezTo>
                <a:close/>
                <a:moveTo>
                  <a:pt x="494" y="15"/>
                </a:moveTo>
                <a:cubicBezTo>
                  <a:pt x="494" y="14"/>
                  <a:pt x="496" y="15"/>
                  <a:pt x="496" y="14"/>
                </a:cubicBezTo>
                <a:cubicBezTo>
                  <a:pt x="492" y="13"/>
                  <a:pt x="493" y="14"/>
                  <a:pt x="494" y="15"/>
                </a:cubicBezTo>
                <a:close/>
                <a:moveTo>
                  <a:pt x="441" y="7"/>
                </a:moveTo>
                <a:cubicBezTo>
                  <a:pt x="441" y="7"/>
                  <a:pt x="443" y="7"/>
                  <a:pt x="445" y="7"/>
                </a:cubicBezTo>
                <a:cubicBezTo>
                  <a:pt x="444" y="7"/>
                  <a:pt x="445" y="7"/>
                  <a:pt x="444" y="7"/>
                </a:cubicBezTo>
                <a:cubicBezTo>
                  <a:pt x="444" y="7"/>
                  <a:pt x="439" y="7"/>
                  <a:pt x="441" y="7"/>
                </a:cubicBezTo>
                <a:close/>
                <a:moveTo>
                  <a:pt x="436" y="6"/>
                </a:moveTo>
                <a:cubicBezTo>
                  <a:pt x="433" y="6"/>
                  <a:pt x="434" y="5"/>
                  <a:pt x="431" y="6"/>
                </a:cubicBezTo>
                <a:cubicBezTo>
                  <a:pt x="431" y="6"/>
                  <a:pt x="433" y="6"/>
                  <a:pt x="432" y="7"/>
                </a:cubicBezTo>
                <a:cubicBezTo>
                  <a:pt x="434" y="7"/>
                  <a:pt x="436" y="8"/>
                  <a:pt x="437" y="7"/>
                </a:cubicBezTo>
                <a:cubicBezTo>
                  <a:pt x="432" y="7"/>
                  <a:pt x="433" y="6"/>
                  <a:pt x="436" y="6"/>
                </a:cubicBezTo>
                <a:close/>
                <a:moveTo>
                  <a:pt x="424" y="8"/>
                </a:moveTo>
                <a:cubicBezTo>
                  <a:pt x="420" y="7"/>
                  <a:pt x="426" y="6"/>
                  <a:pt x="421" y="7"/>
                </a:cubicBezTo>
                <a:cubicBezTo>
                  <a:pt x="423" y="7"/>
                  <a:pt x="420" y="8"/>
                  <a:pt x="424" y="8"/>
                </a:cubicBezTo>
                <a:close/>
                <a:moveTo>
                  <a:pt x="415" y="4"/>
                </a:moveTo>
                <a:cubicBezTo>
                  <a:pt x="415" y="4"/>
                  <a:pt x="414" y="4"/>
                  <a:pt x="413" y="4"/>
                </a:cubicBezTo>
                <a:cubicBezTo>
                  <a:pt x="415" y="4"/>
                  <a:pt x="417" y="5"/>
                  <a:pt x="420" y="5"/>
                </a:cubicBezTo>
                <a:cubicBezTo>
                  <a:pt x="420" y="4"/>
                  <a:pt x="417" y="4"/>
                  <a:pt x="415" y="4"/>
                </a:cubicBezTo>
                <a:close/>
                <a:moveTo>
                  <a:pt x="417" y="5"/>
                </a:moveTo>
                <a:cubicBezTo>
                  <a:pt x="417" y="6"/>
                  <a:pt x="414" y="6"/>
                  <a:pt x="412" y="5"/>
                </a:cubicBezTo>
                <a:cubicBezTo>
                  <a:pt x="412" y="6"/>
                  <a:pt x="415" y="6"/>
                  <a:pt x="416" y="7"/>
                </a:cubicBezTo>
                <a:cubicBezTo>
                  <a:pt x="416" y="7"/>
                  <a:pt x="417" y="7"/>
                  <a:pt x="418" y="7"/>
                </a:cubicBezTo>
                <a:cubicBezTo>
                  <a:pt x="413" y="6"/>
                  <a:pt x="418" y="6"/>
                  <a:pt x="419" y="6"/>
                </a:cubicBezTo>
                <a:cubicBezTo>
                  <a:pt x="419" y="6"/>
                  <a:pt x="419" y="5"/>
                  <a:pt x="417" y="5"/>
                </a:cubicBezTo>
                <a:close/>
                <a:moveTo>
                  <a:pt x="412" y="4"/>
                </a:moveTo>
                <a:cubicBezTo>
                  <a:pt x="409" y="4"/>
                  <a:pt x="409" y="5"/>
                  <a:pt x="410" y="5"/>
                </a:cubicBezTo>
                <a:cubicBezTo>
                  <a:pt x="409" y="4"/>
                  <a:pt x="414" y="5"/>
                  <a:pt x="413" y="5"/>
                </a:cubicBezTo>
                <a:cubicBezTo>
                  <a:pt x="410" y="4"/>
                  <a:pt x="413" y="4"/>
                  <a:pt x="412" y="4"/>
                </a:cubicBezTo>
                <a:close/>
                <a:moveTo>
                  <a:pt x="409" y="5"/>
                </a:moveTo>
                <a:cubicBezTo>
                  <a:pt x="405" y="5"/>
                  <a:pt x="405" y="5"/>
                  <a:pt x="405" y="5"/>
                </a:cubicBezTo>
                <a:cubicBezTo>
                  <a:pt x="404" y="6"/>
                  <a:pt x="408" y="6"/>
                  <a:pt x="407" y="7"/>
                </a:cubicBezTo>
                <a:cubicBezTo>
                  <a:pt x="409" y="7"/>
                  <a:pt x="409" y="7"/>
                  <a:pt x="412" y="8"/>
                </a:cubicBezTo>
                <a:cubicBezTo>
                  <a:pt x="411" y="7"/>
                  <a:pt x="404" y="6"/>
                  <a:pt x="409" y="5"/>
                </a:cubicBezTo>
                <a:close/>
                <a:moveTo>
                  <a:pt x="391" y="7"/>
                </a:moveTo>
                <a:cubicBezTo>
                  <a:pt x="393" y="7"/>
                  <a:pt x="395" y="7"/>
                  <a:pt x="397" y="7"/>
                </a:cubicBezTo>
                <a:cubicBezTo>
                  <a:pt x="397" y="7"/>
                  <a:pt x="397" y="7"/>
                  <a:pt x="397" y="7"/>
                </a:cubicBezTo>
                <a:cubicBezTo>
                  <a:pt x="395" y="7"/>
                  <a:pt x="393" y="7"/>
                  <a:pt x="391" y="7"/>
                </a:cubicBezTo>
                <a:close/>
                <a:moveTo>
                  <a:pt x="376" y="46"/>
                </a:moveTo>
                <a:cubicBezTo>
                  <a:pt x="376" y="47"/>
                  <a:pt x="379" y="47"/>
                  <a:pt x="380" y="47"/>
                </a:cubicBezTo>
                <a:cubicBezTo>
                  <a:pt x="378" y="47"/>
                  <a:pt x="378" y="46"/>
                  <a:pt x="376" y="46"/>
                </a:cubicBezTo>
                <a:close/>
                <a:moveTo>
                  <a:pt x="354" y="47"/>
                </a:moveTo>
                <a:cubicBezTo>
                  <a:pt x="353" y="48"/>
                  <a:pt x="359" y="47"/>
                  <a:pt x="359" y="47"/>
                </a:cubicBezTo>
                <a:cubicBezTo>
                  <a:pt x="357" y="47"/>
                  <a:pt x="357" y="46"/>
                  <a:pt x="354" y="47"/>
                </a:cubicBezTo>
                <a:close/>
                <a:moveTo>
                  <a:pt x="323" y="15"/>
                </a:moveTo>
                <a:cubicBezTo>
                  <a:pt x="323" y="16"/>
                  <a:pt x="322" y="16"/>
                  <a:pt x="324" y="16"/>
                </a:cubicBezTo>
                <a:cubicBezTo>
                  <a:pt x="326" y="16"/>
                  <a:pt x="326" y="15"/>
                  <a:pt x="323" y="15"/>
                </a:cubicBezTo>
                <a:close/>
                <a:moveTo>
                  <a:pt x="325" y="47"/>
                </a:moveTo>
                <a:cubicBezTo>
                  <a:pt x="324" y="48"/>
                  <a:pt x="328" y="47"/>
                  <a:pt x="329" y="46"/>
                </a:cubicBezTo>
                <a:cubicBezTo>
                  <a:pt x="327" y="47"/>
                  <a:pt x="327" y="46"/>
                  <a:pt x="325" y="47"/>
                </a:cubicBezTo>
                <a:close/>
                <a:moveTo>
                  <a:pt x="321" y="51"/>
                </a:moveTo>
                <a:cubicBezTo>
                  <a:pt x="324" y="50"/>
                  <a:pt x="323" y="50"/>
                  <a:pt x="321" y="51"/>
                </a:cubicBezTo>
                <a:cubicBezTo>
                  <a:pt x="323" y="51"/>
                  <a:pt x="325" y="50"/>
                  <a:pt x="327" y="50"/>
                </a:cubicBezTo>
                <a:cubicBezTo>
                  <a:pt x="328" y="50"/>
                  <a:pt x="328" y="49"/>
                  <a:pt x="328" y="49"/>
                </a:cubicBezTo>
                <a:cubicBezTo>
                  <a:pt x="325" y="50"/>
                  <a:pt x="321" y="49"/>
                  <a:pt x="321" y="51"/>
                </a:cubicBezTo>
                <a:close/>
                <a:moveTo>
                  <a:pt x="316" y="18"/>
                </a:moveTo>
                <a:cubicBezTo>
                  <a:pt x="319" y="17"/>
                  <a:pt x="317" y="18"/>
                  <a:pt x="320" y="18"/>
                </a:cubicBezTo>
                <a:cubicBezTo>
                  <a:pt x="319" y="17"/>
                  <a:pt x="321" y="17"/>
                  <a:pt x="321" y="16"/>
                </a:cubicBezTo>
                <a:cubicBezTo>
                  <a:pt x="318" y="17"/>
                  <a:pt x="319" y="17"/>
                  <a:pt x="317" y="17"/>
                </a:cubicBezTo>
                <a:cubicBezTo>
                  <a:pt x="317" y="17"/>
                  <a:pt x="317" y="17"/>
                  <a:pt x="316" y="18"/>
                </a:cubicBezTo>
                <a:close/>
                <a:moveTo>
                  <a:pt x="311" y="35"/>
                </a:moveTo>
                <a:cubicBezTo>
                  <a:pt x="312" y="34"/>
                  <a:pt x="316" y="34"/>
                  <a:pt x="315" y="34"/>
                </a:cubicBezTo>
                <a:cubicBezTo>
                  <a:pt x="314" y="34"/>
                  <a:pt x="308" y="35"/>
                  <a:pt x="311" y="35"/>
                </a:cubicBezTo>
                <a:close/>
                <a:moveTo>
                  <a:pt x="314" y="49"/>
                </a:moveTo>
                <a:cubicBezTo>
                  <a:pt x="314" y="50"/>
                  <a:pt x="318" y="49"/>
                  <a:pt x="318" y="49"/>
                </a:cubicBezTo>
                <a:lnTo>
                  <a:pt x="314" y="49"/>
                </a:lnTo>
                <a:close/>
                <a:moveTo>
                  <a:pt x="308" y="47"/>
                </a:moveTo>
                <a:cubicBezTo>
                  <a:pt x="308" y="48"/>
                  <a:pt x="314" y="46"/>
                  <a:pt x="315" y="46"/>
                </a:cubicBezTo>
                <a:cubicBezTo>
                  <a:pt x="315" y="46"/>
                  <a:pt x="315" y="45"/>
                  <a:pt x="316" y="45"/>
                </a:cubicBezTo>
                <a:cubicBezTo>
                  <a:pt x="313" y="46"/>
                  <a:pt x="309" y="47"/>
                  <a:pt x="308" y="47"/>
                </a:cubicBezTo>
                <a:close/>
                <a:moveTo>
                  <a:pt x="302" y="21"/>
                </a:moveTo>
                <a:cubicBezTo>
                  <a:pt x="305" y="21"/>
                  <a:pt x="305" y="20"/>
                  <a:pt x="306" y="20"/>
                </a:cubicBezTo>
                <a:cubicBezTo>
                  <a:pt x="306" y="19"/>
                  <a:pt x="307" y="19"/>
                  <a:pt x="307" y="19"/>
                </a:cubicBezTo>
                <a:cubicBezTo>
                  <a:pt x="304" y="20"/>
                  <a:pt x="303" y="20"/>
                  <a:pt x="302" y="21"/>
                </a:cubicBezTo>
                <a:close/>
                <a:moveTo>
                  <a:pt x="314" y="52"/>
                </a:moveTo>
                <a:cubicBezTo>
                  <a:pt x="313" y="52"/>
                  <a:pt x="311" y="53"/>
                  <a:pt x="311" y="53"/>
                </a:cubicBezTo>
                <a:cubicBezTo>
                  <a:pt x="314" y="52"/>
                  <a:pt x="313" y="53"/>
                  <a:pt x="315" y="52"/>
                </a:cubicBezTo>
                <a:cubicBezTo>
                  <a:pt x="315" y="52"/>
                  <a:pt x="315" y="52"/>
                  <a:pt x="314" y="52"/>
                </a:cubicBezTo>
                <a:close/>
                <a:moveTo>
                  <a:pt x="309" y="42"/>
                </a:moveTo>
                <a:cubicBezTo>
                  <a:pt x="307" y="43"/>
                  <a:pt x="305" y="43"/>
                  <a:pt x="304" y="44"/>
                </a:cubicBezTo>
                <a:cubicBezTo>
                  <a:pt x="306" y="44"/>
                  <a:pt x="309" y="43"/>
                  <a:pt x="310" y="42"/>
                </a:cubicBezTo>
                <a:cubicBezTo>
                  <a:pt x="310" y="42"/>
                  <a:pt x="310" y="41"/>
                  <a:pt x="309" y="41"/>
                </a:cubicBezTo>
                <a:lnTo>
                  <a:pt x="309" y="42"/>
                </a:lnTo>
                <a:close/>
                <a:moveTo>
                  <a:pt x="306" y="49"/>
                </a:moveTo>
                <a:cubicBezTo>
                  <a:pt x="308" y="49"/>
                  <a:pt x="309" y="49"/>
                  <a:pt x="310" y="49"/>
                </a:cubicBezTo>
                <a:cubicBezTo>
                  <a:pt x="310" y="48"/>
                  <a:pt x="310" y="48"/>
                  <a:pt x="311" y="48"/>
                </a:cubicBezTo>
                <a:cubicBezTo>
                  <a:pt x="311" y="48"/>
                  <a:pt x="311" y="48"/>
                  <a:pt x="311" y="48"/>
                </a:cubicBezTo>
                <a:cubicBezTo>
                  <a:pt x="308" y="49"/>
                  <a:pt x="307" y="48"/>
                  <a:pt x="306" y="49"/>
                </a:cubicBezTo>
                <a:close/>
                <a:moveTo>
                  <a:pt x="306" y="51"/>
                </a:moveTo>
                <a:cubicBezTo>
                  <a:pt x="307" y="51"/>
                  <a:pt x="308" y="50"/>
                  <a:pt x="309" y="50"/>
                </a:cubicBezTo>
                <a:cubicBezTo>
                  <a:pt x="310" y="50"/>
                  <a:pt x="310" y="50"/>
                  <a:pt x="310" y="50"/>
                </a:cubicBezTo>
                <a:cubicBezTo>
                  <a:pt x="310" y="50"/>
                  <a:pt x="310" y="50"/>
                  <a:pt x="310" y="50"/>
                </a:cubicBezTo>
                <a:cubicBezTo>
                  <a:pt x="307" y="50"/>
                  <a:pt x="304" y="51"/>
                  <a:pt x="306" y="51"/>
                </a:cubicBezTo>
                <a:close/>
                <a:moveTo>
                  <a:pt x="307" y="53"/>
                </a:moveTo>
                <a:cubicBezTo>
                  <a:pt x="309" y="53"/>
                  <a:pt x="306" y="54"/>
                  <a:pt x="306" y="54"/>
                </a:cubicBezTo>
                <a:cubicBezTo>
                  <a:pt x="309" y="54"/>
                  <a:pt x="310" y="53"/>
                  <a:pt x="311" y="52"/>
                </a:cubicBezTo>
                <a:cubicBezTo>
                  <a:pt x="310" y="52"/>
                  <a:pt x="308" y="53"/>
                  <a:pt x="307" y="53"/>
                </a:cubicBezTo>
                <a:close/>
                <a:moveTo>
                  <a:pt x="308" y="54"/>
                </a:moveTo>
                <a:cubicBezTo>
                  <a:pt x="305" y="55"/>
                  <a:pt x="306" y="55"/>
                  <a:pt x="305" y="56"/>
                </a:cubicBezTo>
                <a:cubicBezTo>
                  <a:pt x="308" y="55"/>
                  <a:pt x="309" y="56"/>
                  <a:pt x="310" y="55"/>
                </a:cubicBezTo>
                <a:cubicBezTo>
                  <a:pt x="308" y="55"/>
                  <a:pt x="308" y="55"/>
                  <a:pt x="308" y="54"/>
                </a:cubicBezTo>
                <a:close/>
                <a:moveTo>
                  <a:pt x="302" y="38"/>
                </a:moveTo>
                <a:cubicBezTo>
                  <a:pt x="300" y="39"/>
                  <a:pt x="300" y="39"/>
                  <a:pt x="300" y="40"/>
                </a:cubicBezTo>
                <a:cubicBezTo>
                  <a:pt x="303" y="39"/>
                  <a:pt x="303" y="39"/>
                  <a:pt x="302" y="38"/>
                </a:cubicBezTo>
                <a:close/>
                <a:moveTo>
                  <a:pt x="301" y="46"/>
                </a:moveTo>
                <a:cubicBezTo>
                  <a:pt x="300" y="47"/>
                  <a:pt x="300" y="47"/>
                  <a:pt x="299" y="47"/>
                </a:cubicBezTo>
                <a:cubicBezTo>
                  <a:pt x="299" y="47"/>
                  <a:pt x="297" y="48"/>
                  <a:pt x="299" y="48"/>
                </a:cubicBezTo>
                <a:cubicBezTo>
                  <a:pt x="300" y="47"/>
                  <a:pt x="305" y="45"/>
                  <a:pt x="302" y="46"/>
                </a:cubicBezTo>
                <a:cubicBezTo>
                  <a:pt x="302" y="46"/>
                  <a:pt x="301" y="46"/>
                  <a:pt x="301" y="46"/>
                </a:cubicBezTo>
                <a:close/>
                <a:moveTo>
                  <a:pt x="300" y="51"/>
                </a:moveTo>
                <a:cubicBezTo>
                  <a:pt x="300" y="51"/>
                  <a:pt x="303" y="50"/>
                  <a:pt x="303" y="50"/>
                </a:cubicBezTo>
                <a:cubicBezTo>
                  <a:pt x="301" y="50"/>
                  <a:pt x="297" y="52"/>
                  <a:pt x="300" y="51"/>
                </a:cubicBezTo>
                <a:close/>
                <a:moveTo>
                  <a:pt x="296" y="41"/>
                </a:moveTo>
                <a:cubicBezTo>
                  <a:pt x="296" y="40"/>
                  <a:pt x="297" y="40"/>
                  <a:pt x="297" y="40"/>
                </a:cubicBezTo>
                <a:cubicBezTo>
                  <a:pt x="294" y="40"/>
                  <a:pt x="293" y="42"/>
                  <a:pt x="296" y="41"/>
                </a:cubicBezTo>
                <a:close/>
                <a:moveTo>
                  <a:pt x="295" y="49"/>
                </a:moveTo>
                <a:cubicBezTo>
                  <a:pt x="293" y="50"/>
                  <a:pt x="294" y="51"/>
                  <a:pt x="297" y="51"/>
                </a:cubicBezTo>
                <a:cubicBezTo>
                  <a:pt x="298" y="50"/>
                  <a:pt x="294" y="50"/>
                  <a:pt x="297" y="49"/>
                </a:cubicBezTo>
                <a:cubicBezTo>
                  <a:pt x="296" y="49"/>
                  <a:pt x="296" y="49"/>
                  <a:pt x="295" y="49"/>
                </a:cubicBezTo>
                <a:close/>
                <a:moveTo>
                  <a:pt x="296" y="54"/>
                </a:moveTo>
                <a:cubicBezTo>
                  <a:pt x="296" y="55"/>
                  <a:pt x="294" y="55"/>
                  <a:pt x="294" y="55"/>
                </a:cubicBezTo>
                <a:cubicBezTo>
                  <a:pt x="294" y="56"/>
                  <a:pt x="294" y="56"/>
                  <a:pt x="295" y="57"/>
                </a:cubicBezTo>
                <a:cubicBezTo>
                  <a:pt x="293" y="57"/>
                  <a:pt x="293" y="57"/>
                  <a:pt x="293" y="57"/>
                </a:cubicBezTo>
                <a:cubicBezTo>
                  <a:pt x="293" y="58"/>
                  <a:pt x="293" y="58"/>
                  <a:pt x="292" y="58"/>
                </a:cubicBezTo>
                <a:cubicBezTo>
                  <a:pt x="294" y="58"/>
                  <a:pt x="294" y="58"/>
                  <a:pt x="295" y="58"/>
                </a:cubicBezTo>
                <a:cubicBezTo>
                  <a:pt x="293" y="58"/>
                  <a:pt x="293" y="57"/>
                  <a:pt x="297" y="57"/>
                </a:cubicBezTo>
                <a:cubicBezTo>
                  <a:pt x="297" y="56"/>
                  <a:pt x="295" y="56"/>
                  <a:pt x="295" y="56"/>
                </a:cubicBezTo>
                <a:cubicBezTo>
                  <a:pt x="295" y="55"/>
                  <a:pt x="299" y="54"/>
                  <a:pt x="298" y="54"/>
                </a:cubicBezTo>
                <a:cubicBezTo>
                  <a:pt x="297" y="55"/>
                  <a:pt x="297" y="54"/>
                  <a:pt x="296" y="54"/>
                </a:cubicBezTo>
                <a:close/>
                <a:moveTo>
                  <a:pt x="286" y="51"/>
                </a:moveTo>
                <a:cubicBezTo>
                  <a:pt x="286" y="52"/>
                  <a:pt x="282" y="52"/>
                  <a:pt x="282" y="53"/>
                </a:cubicBezTo>
                <a:cubicBezTo>
                  <a:pt x="285" y="52"/>
                  <a:pt x="292" y="51"/>
                  <a:pt x="293" y="49"/>
                </a:cubicBezTo>
                <a:cubicBezTo>
                  <a:pt x="289" y="50"/>
                  <a:pt x="289" y="51"/>
                  <a:pt x="286" y="51"/>
                </a:cubicBezTo>
                <a:close/>
                <a:moveTo>
                  <a:pt x="287" y="58"/>
                </a:moveTo>
                <a:cubicBezTo>
                  <a:pt x="291" y="56"/>
                  <a:pt x="292" y="55"/>
                  <a:pt x="293" y="54"/>
                </a:cubicBezTo>
                <a:cubicBezTo>
                  <a:pt x="288" y="56"/>
                  <a:pt x="290" y="56"/>
                  <a:pt x="287" y="58"/>
                </a:cubicBezTo>
                <a:close/>
                <a:moveTo>
                  <a:pt x="286" y="51"/>
                </a:moveTo>
                <a:cubicBezTo>
                  <a:pt x="288" y="50"/>
                  <a:pt x="291" y="49"/>
                  <a:pt x="291" y="48"/>
                </a:cubicBezTo>
                <a:cubicBezTo>
                  <a:pt x="289" y="49"/>
                  <a:pt x="285" y="51"/>
                  <a:pt x="286" y="51"/>
                </a:cubicBezTo>
                <a:close/>
                <a:moveTo>
                  <a:pt x="288" y="60"/>
                </a:moveTo>
                <a:cubicBezTo>
                  <a:pt x="289" y="60"/>
                  <a:pt x="294" y="59"/>
                  <a:pt x="294" y="59"/>
                </a:cubicBezTo>
                <a:cubicBezTo>
                  <a:pt x="293" y="59"/>
                  <a:pt x="289" y="59"/>
                  <a:pt x="288" y="60"/>
                </a:cubicBezTo>
                <a:close/>
                <a:moveTo>
                  <a:pt x="283" y="27"/>
                </a:moveTo>
                <a:cubicBezTo>
                  <a:pt x="276" y="29"/>
                  <a:pt x="276" y="29"/>
                  <a:pt x="276" y="29"/>
                </a:cubicBezTo>
                <a:cubicBezTo>
                  <a:pt x="277" y="30"/>
                  <a:pt x="274" y="30"/>
                  <a:pt x="274" y="31"/>
                </a:cubicBezTo>
                <a:cubicBezTo>
                  <a:pt x="278" y="29"/>
                  <a:pt x="276" y="29"/>
                  <a:pt x="281" y="28"/>
                </a:cubicBezTo>
                <a:cubicBezTo>
                  <a:pt x="281" y="28"/>
                  <a:pt x="279" y="29"/>
                  <a:pt x="280" y="29"/>
                </a:cubicBezTo>
                <a:cubicBezTo>
                  <a:pt x="282" y="28"/>
                  <a:pt x="282" y="29"/>
                  <a:pt x="284" y="28"/>
                </a:cubicBezTo>
                <a:cubicBezTo>
                  <a:pt x="285" y="27"/>
                  <a:pt x="281" y="28"/>
                  <a:pt x="283" y="27"/>
                </a:cubicBezTo>
                <a:close/>
                <a:moveTo>
                  <a:pt x="291" y="52"/>
                </a:moveTo>
                <a:cubicBezTo>
                  <a:pt x="291" y="51"/>
                  <a:pt x="289" y="52"/>
                  <a:pt x="291" y="51"/>
                </a:cubicBezTo>
                <a:cubicBezTo>
                  <a:pt x="285" y="53"/>
                  <a:pt x="289" y="53"/>
                  <a:pt x="291" y="52"/>
                </a:cubicBezTo>
                <a:close/>
                <a:moveTo>
                  <a:pt x="282" y="46"/>
                </a:moveTo>
                <a:cubicBezTo>
                  <a:pt x="282" y="46"/>
                  <a:pt x="281" y="46"/>
                  <a:pt x="281" y="47"/>
                </a:cubicBezTo>
                <a:cubicBezTo>
                  <a:pt x="283" y="46"/>
                  <a:pt x="285" y="46"/>
                  <a:pt x="286" y="45"/>
                </a:cubicBezTo>
                <a:cubicBezTo>
                  <a:pt x="284" y="45"/>
                  <a:pt x="284" y="45"/>
                  <a:pt x="282" y="46"/>
                </a:cubicBezTo>
                <a:close/>
                <a:moveTo>
                  <a:pt x="275" y="46"/>
                </a:moveTo>
                <a:cubicBezTo>
                  <a:pt x="277" y="46"/>
                  <a:pt x="280" y="44"/>
                  <a:pt x="281" y="44"/>
                </a:cubicBezTo>
                <a:cubicBezTo>
                  <a:pt x="282" y="44"/>
                  <a:pt x="286" y="42"/>
                  <a:pt x="284" y="42"/>
                </a:cubicBezTo>
                <a:cubicBezTo>
                  <a:pt x="283" y="43"/>
                  <a:pt x="276" y="45"/>
                  <a:pt x="275" y="46"/>
                </a:cubicBezTo>
                <a:close/>
                <a:moveTo>
                  <a:pt x="284" y="57"/>
                </a:moveTo>
                <a:cubicBezTo>
                  <a:pt x="285" y="56"/>
                  <a:pt x="283" y="55"/>
                  <a:pt x="287" y="54"/>
                </a:cubicBezTo>
                <a:cubicBezTo>
                  <a:pt x="288" y="53"/>
                  <a:pt x="286" y="54"/>
                  <a:pt x="285" y="54"/>
                </a:cubicBezTo>
                <a:cubicBezTo>
                  <a:pt x="284" y="55"/>
                  <a:pt x="285" y="55"/>
                  <a:pt x="283" y="56"/>
                </a:cubicBezTo>
                <a:cubicBezTo>
                  <a:pt x="282" y="56"/>
                  <a:pt x="285" y="56"/>
                  <a:pt x="281" y="57"/>
                </a:cubicBezTo>
                <a:cubicBezTo>
                  <a:pt x="281" y="58"/>
                  <a:pt x="283" y="57"/>
                  <a:pt x="284" y="57"/>
                </a:cubicBezTo>
                <a:cubicBezTo>
                  <a:pt x="283" y="57"/>
                  <a:pt x="283" y="57"/>
                  <a:pt x="284" y="57"/>
                </a:cubicBezTo>
                <a:close/>
                <a:moveTo>
                  <a:pt x="279" y="43"/>
                </a:moveTo>
                <a:cubicBezTo>
                  <a:pt x="279" y="43"/>
                  <a:pt x="279" y="43"/>
                  <a:pt x="280" y="43"/>
                </a:cubicBezTo>
                <a:cubicBezTo>
                  <a:pt x="280" y="43"/>
                  <a:pt x="283" y="42"/>
                  <a:pt x="283" y="42"/>
                </a:cubicBezTo>
                <a:cubicBezTo>
                  <a:pt x="281" y="42"/>
                  <a:pt x="281" y="42"/>
                  <a:pt x="279" y="43"/>
                </a:cubicBezTo>
                <a:close/>
                <a:moveTo>
                  <a:pt x="273" y="49"/>
                </a:moveTo>
                <a:cubicBezTo>
                  <a:pt x="277" y="47"/>
                  <a:pt x="276" y="49"/>
                  <a:pt x="277" y="48"/>
                </a:cubicBezTo>
                <a:cubicBezTo>
                  <a:pt x="278" y="48"/>
                  <a:pt x="278" y="48"/>
                  <a:pt x="278" y="47"/>
                </a:cubicBezTo>
                <a:cubicBezTo>
                  <a:pt x="276" y="48"/>
                  <a:pt x="274" y="48"/>
                  <a:pt x="273" y="49"/>
                </a:cubicBezTo>
                <a:close/>
                <a:moveTo>
                  <a:pt x="274" y="62"/>
                </a:moveTo>
                <a:cubicBezTo>
                  <a:pt x="273" y="62"/>
                  <a:pt x="272" y="63"/>
                  <a:pt x="272" y="63"/>
                </a:cubicBezTo>
                <a:cubicBezTo>
                  <a:pt x="273" y="62"/>
                  <a:pt x="274" y="63"/>
                  <a:pt x="275" y="62"/>
                </a:cubicBezTo>
                <a:cubicBezTo>
                  <a:pt x="274" y="62"/>
                  <a:pt x="281" y="60"/>
                  <a:pt x="282" y="59"/>
                </a:cubicBezTo>
                <a:cubicBezTo>
                  <a:pt x="281" y="60"/>
                  <a:pt x="280" y="60"/>
                  <a:pt x="280" y="60"/>
                </a:cubicBezTo>
                <a:cubicBezTo>
                  <a:pt x="279" y="60"/>
                  <a:pt x="280" y="59"/>
                  <a:pt x="278" y="59"/>
                </a:cubicBezTo>
                <a:cubicBezTo>
                  <a:pt x="279" y="60"/>
                  <a:pt x="277" y="60"/>
                  <a:pt x="275" y="61"/>
                </a:cubicBezTo>
                <a:cubicBezTo>
                  <a:pt x="276" y="61"/>
                  <a:pt x="275" y="61"/>
                  <a:pt x="274" y="62"/>
                </a:cubicBezTo>
                <a:close/>
                <a:moveTo>
                  <a:pt x="270" y="48"/>
                </a:moveTo>
                <a:cubicBezTo>
                  <a:pt x="270" y="49"/>
                  <a:pt x="273" y="48"/>
                  <a:pt x="276" y="47"/>
                </a:cubicBezTo>
                <a:cubicBezTo>
                  <a:pt x="273" y="47"/>
                  <a:pt x="273" y="46"/>
                  <a:pt x="271" y="47"/>
                </a:cubicBezTo>
                <a:cubicBezTo>
                  <a:pt x="272" y="47"/>
                  <a:pt x="274" y="47"/>
                  <a:pt x="270" y="48"/>
                </a:cubicBezTo>
                <a:close/>
                <a:moveTo>
                  <a:pt x="276" y="60"/>
                </a:moveTo>
                <a:cubicBezTo>
                  <a:pt x="276" y="60"/>
                  <a:pt x="277" y="59"/>
                  <a:pt x="276" y="59"/>
                </a:cubicBezTo>
                <a:cubicBezTo>
                  <a:pt x="270" y="61"/>
                  <a:pt x="269" y="62"/>
                  <a:pt x="276" y="60"/>
                </a:cubicBezTo>
                <a:close/>
                <a:moveTo>
                  <a:pt x="264" y="34"/>
                </a:moveTo>
                <a:cubicBezTo>
                  <a:pt x="262" y="34"/>
                  <a:pt x="261" y="35"/>
                  <a:pt x="261" y="35"/>
                </a:cubicBezTo>
                <a:cubicBezTo>
                  <a:pt x="263" y="35"/>
                  <a:pt x="265" y="34"/>
                  <a:pt x="265" y="34"/>
                </a:cubicBezTo>
                <a:cubicBezTo>
                  <a:pt x="264" y="34"/>
                  <a:pt x="264" y="34"/>
                  <a:pt x="264" y="34"/>
                </a:cubicBezTo>
                <a:close/>
                <a:moveTo>
                  <a:pt x="248" y="40"/>
                </a:moveTo>
                <a:cubicBezTo>
                  <a:pt x="250" y="40"/>
                  <a:pt x="247" y="41"/>
                  <a:pt x="248" y="41"/>
                </a:cubicBezTo>
                <a:cubicBezTo>
                  <a:pt x="251" y="40"/>
                  <a:pt x="250" y="40"/>
                  <a:pt x="252" y="39"/>
                </a:cubicBezTo>
                <a:cubicBezTo>
                  <a:pt x="252" y="39"/>
                  <a:pt x="252" y="40"/>
                  <a:pt x="253" y="39"/>
                </a:cubicBezTo>
                <a:cubicBezTo>
                  <a:pt x="254" y="39"/>
                  <a:pt x="253" y="39"/>
                  <a:pt x="254" y="38"/>
                </a:cubicBezTo>
                <a:cubicBezTo>
                  <a:pt x="257" y="37"/>
                  <a:pt x="256" y="38"/>
                  <a:pt x="259" y="36"/>
                </a:cubicBezTo>
                <a:cubicBezTo>
                  <a:pt x="260" y="36"/>
                  <a:pt x="260" y="36"/>
                  <a:pt x="260" y="35"/>
                </a:cubicBezTo>
                <a:cubicBezTo>
                  <a:pt x="258" y="36"/>
                  <a:pt x="258" y="36"/>
                  <a:pt x="256" y="36"/>
                </a:cubicBezTo>
                <a:cubicBezTo>
                  <a:pt x="258" y="36"/>
                  <a:pt x="253" y="38"/>
                  <a:pt x="254" y="37"/>
                </a:cubicBezTo>
                <a:cubicBezTo>
                  <a:pt x="251" y="38"/>
                  <a:pt x="252" y="39"/>
                  <a:pt x="250" y="40"/>
                </a:cubicBezTo>
                <a:cubicBezTo>
                  <a:pt x="250" y="39"/>
                  <a:pt x="251" y="39"/>
                  <a:pt x="250" y="39"/>
                </a:cubicBezTo>
                <a:cubicBezTo>
                  <a:pt x="245" y="41"/>
                  <a:pt x="242" y="42"/>
                  <a:pt x="238" y="44"/>
                </a:cubicBezTo>
                <a:cubicBezTo>
                  <a:pt x="237" y="45"/>
                  <a:pt x="241" y="44"/>
                  <a:pt x="239" y="45"/>
                </a:cubicBezTo>
                <a:cubicBezTo>
                  <a:pt x="235" y="46"/>
                  <a:pt x="238" y="43"/>
                  <a:pt x="235" y="45"/>
                </a:cubicBezTo>
                <a:cubicBezTo>
                  <a:pt x="236" y="45"/>
                  <a:pt x="236" y="46"/>
                  <a:pt x="238" y="45"/>
                </a:cubicBezTo>
                <a:cubicBezTo>
                  <a:pt x="239" y="44"/>
                  <a:pt x="241" y="44"/>
                  <a:pt x="242" y="44"/>
                </a:cubicBezTo>
                <a:cubicBezTo>
                  <a:pt x="243" y="43"/>
                  <a:pt x="241" y="44"/>
                  <a:pt x="242" y="43"/>
                </a:cubicBezTo>
                <a:cubicBezTo>
                  <a:pt x="245" y="42"/>
                  <a:pt x="246" y="41"/>
                  <a:pt x="248" y="40"/>
                </a:cubicBezTo>
                <a:close/>
                <a:moveTo>
                  <a:pt x="253" y="56"/>
                </a:moveTo>
                <a:cubicBezTo>
                  <a:pt x="253" y="57"/>
                  <a:pt x="253" y="57"/>
                  <a:pt x="254" y="57"/>
                </a:cubicBezTo>
                <a:cubicBezTo>
                  <a:pt x="257" y="55"/>
                  <a:pt x="256" y="56"/>
                  <a:pt x="258" y="55"/>
                </a:cubicBezTo>
                <a:cubicBezTo>
                  <a:pt x="258" y="55"/>
                  <a:pt x="263" y="53"/>
                  <a:pt x="264" y="52"/>
                </a:cubicBezTo>
                <a:cubicBezTo>
                  <a:pt x="260" y="53"/>
                  <a:pt x="255" y="56"/>
                  <a:pt x="253" y="56"/>
                </a:cubicBezTo>
                <a:close/>
                <a:moveTo>
                  <a:pt x="264" y="64"/>
                </a:moveTo>
                <a:cubicBezTo>
                  <a:pt x="267" y="64"/>
                  <a:pt x="264" y="65"/>
                  <a:pt x="263" y="65"/>
                </a:cubicBezTo>
                <a:cubicBezTo>
                  <a:pt x="263" y="66"/>
                  <a:pt x="263" y="66"/>
                  <a:pt x="264" y="66"/>
                </a:cubicBezTo>
                <a:cubicBezTo>
                  <a:pt x="264" y="65"/>
                  <a:pt x="265" y="66"/>
                  <a:pt x="267" y="65"/>
                </a:cubicBezTo>
                <a:cubicBezTo>
                  <a:pt x="268" y="64"/>
                  <a:pt x="268" y="64"/>
                  <a:pt x="268" y="63"/>
                </a:cubicBezTo>
                <a:cubicBezTo>
                  <a:pt x="267" y="64"/>
                  <a:pt x="265" y="63"/>
                  <a:pt x="264" y="64"/>
                </a:cubicBezTo>
                <a:close/>
                <a:moveTo>
                  <a:pt x="261" y="65"/>
                </a:moveTo>
                <a:cubicBezTo>
                  <a:pt x="261" y="65"/>
                  <a:pt x="261" y="65"/>
                  <a:pt x="261" y="65"/>
                </a:cubicBezTo>
                <a:cubicBezTo>
                  <a:pt x="263" y="65"/>
                  <a:pt x="266" y="63"/>
                  <a:pt x="264" y="63"/>
                </a:cubicBezTo>
                <a:cubicBezTo>
                  <a:pt x="264" y="64"/>
                  <a:pt x="263" y="64"/>
                  <a:pt x="261" y="65"/>
                </a:cubicBezTo>
                <a:close/>
                <a:moveTo>
                  <a:pt x="253" y="68"/>
                </a:moveTo>
                <a:cubicBezTo>
                  <a:pt x="255" y="68"/>
                  <a:pt x="258" y="67"/>
                  <a:pt x="259" y="67"/>
                </a:cubicBezTo>
                <a:cubicBezTo>
                  <a:pt x="258" y="67"/>
                  <a:pt x="261" y="66"/>
                  <a:pt x="260" y="66"/>
                </a:cubicBezTo>
                <a:cubicBezTo>
                  <a:pt x="257" y="67"/>
                  <a:pt x="256" y="67"/>
                  <a:pt x="253" y="68"/>
                </a:cubicBezTo>
                <a:close/>
                <a:moveTo>
                  <a:pt x="256" y="64"/>
                </a:moveTo>
                <a:cubicBezTo>
                  <a:pt x="258" y="64"/>
                  <a:pt x="255" y="65"/>
                  <a:pt x="257" y="65"/>
                </a:cubicBezTo>
                <a:cubicBezTo>
                  <a:pt x="258" y="64"/>
                  <a:pt x="257" y="64"/>
                  <a:pt x="258" y="63"/>
                </a:cubicBezTo>
                <a:lnTo>
                  <a:pt x="256" y="64"/>
                </a:lnTo>
                <a:close/>
                <a:moveTo>
                  <a:pt x="249" y="75"/>
                </a:moveTo>
                <a:cubicBezTo>
                  <a:pt x="249" y="75"/>
                  <a:pt x="249" y="75"/>
                  <a:pt x="248" y="75"/>
                </a:cubicBezTo>
                <a:cubicBezTo>
                  <a:pt x="247" y="75"/>
                  <a:pt x="250" y="73"/>
                  <a:pt x="247" y="74"/>
                </a:cubicBezTo>
                <a:cubicBezTo>
                  <a:pt x="250" y="74"/>
                  <a:pt x="243" y="77"/>
                  <a:pt x="246" y="77"/>
                </a:cubicBezTo>
                <a:cubicBezTo>
                  <a:pt x="246" y="77"/>
                  <a:pt x="247" y="76"/>
                  <a:pt x="247" y="76"/>
                </a:cubicBezTo>
                <a:cubicBezTo>
                  <a:pt x="246" y="77"/>
                  <a:pt x="246" y="77"/>
                  <a:pt x="247" y="77"/>
                </a:cubicBezTo>
                <a:cubicBezTo>
                  <a:pt x="249" y="75"/>
                  <a:pt x="255" y="74"/>
                  <a:pt x="257" y="72"/>
                </a:cubicBezTo>
                <a:cubicBezTo>
                  <a:pt x="255" y="72"/>
                  <a:pt x="252" y="74"/>
                  <a:pt x="249" y="75"/>
                </a:cubicBezTo>
                <a:close/>
                <a:moveTo>
                  <a:pt x="248" y="62"/>
                </a:moveTo>
                <a:cubicBezTo>
                  <a:pt x="250" y="61"/>
                  <a:pt x="251" y="61"/>
                  <a:pt x="251" y="60"/>
                </a:cubicBezTo>
                <a:cubicBezTo>
                  <a:pt x="249" y="61"/>
                  <a:pt x="248" y="62"/>
                  <a:pt x="248" y="62"/>
                </a:cubicBezTo>
                <a:close/>
                <a:moveTo>
                  <a:pt x="246" y="67"/>
                </a:moveTo>
                <a:cubicBezTo>
                  <a:pt x="243" y="68"/>
                  <a:pt x="245" y="69"/>
                  <a:pt x="248" y="68"/>
                </a:cubicBezTo>
                <a:cubicBezTo>
                  <a:pt x="248" y="67"/>
                  <a:pt x="246" y="68"/>
                  <a:pt x="246" y="67"/>
                </a:cubicBezTo>
                <a:close/>
                <a:moveTo>
                  <a:pt x="244" y="65"/>
                </a:moveTo>
                <a:cubicBezTo>
                  <a:pt x="243" y="65"/>
                  <a:pt x="245" y="64"/>
                  <a:pt x="245" y="63"/>
                </a:cubicBezTo>
                <a:cubicBezTo>
                  <a:pt x="242" y="64"/>
                  <a:pt x="242" y="66"/>
                  <a:pt x="244" y="65"/>
                </a:cubicBezTo>
                <a:close/>
                <a:moveTo>
                  <a:pt x="241" y="72"/>
                </a:moveTo>
                <a:cubicBezTo>
                  <a:pt x="241" y="72"/>
                  <a:pt x="241" y="71"/>
                  <a:pt x="240" y="71"/>
                </a:cubicBezTo>
                <a:cubicBezTo>
                  <a:pt x="240" y="72"/>
                  <a:pt x="239" y="72"/>
                  <a:pt x="239" y="72"/>
                </a:cubicBezTo>
                <a:cubicBezTo>
                  <a:pt x="239" y="72"/>
                  <a:pt x="238" y="73"/>
                  <a:pt x="238" y="73"/>
                </a:cubicBezTo>
                <a:cubicBezTo>
                  <a:pt x="242" y="71"/>
                  <a:pt x="237" y="74"/>
                  <a:pt x="239" y="74"/>
                </a:cubicBezTo>
                <a:cubicBezTo>
                  <a:pt x="243" y="71"/>
                  <a:pt x="246" y="72"/>
                  <a:pt x="248" y="70"/>
                </a:cubicBezTo>
                <a:cubicBezTo>
                  <a:pt x="245" y="70"/>
                  <a:pt x="241" y="73"/>
                  <a:pt x="239" y="73"/>
                </a:cubicBezTo>
                <a:cubicBezTo>
                  <a:pt x="239" y="73"/>
                  <a:pt x="240" y="72"/>
                  <a:pt x="241" y="72"/>
                </a:cubicBezTo>
                <a:close/>
                <a:moveTo>
                  <a:pt x="239" y="71"/>
                </a:moveTo>
                <a:cubicBezTo>
                  <a:pt x="236" y="72"/>
                  <a:pt x="237" y="73"/>
                  <a:pt x="236" y="74"/>
                </a:cubicBezTo>
                <a:cubicBezTo>
                  <a:pt x="238" y="73"/>
                  <a:pt x="239" y="72"/>
                  <a:pt x="239" y="71"/>
                </a:cubicBezTo>
                <a:close/>
                <a:moveTo>
                  <a:pt x="226" y="49"/>
                </a:moveTo>
                <a:cubicBezTo>
                  <a:pt x="226" y="48"/>
                  <a:pt x="225" y="49"/>
                  <a:pt x="227" y="47"/>
                </a:cubicBezTo>
                <a:cubicBezTo>
                  <a:pt x="225" y="49"/>
                  <a:pt x="222" y="49"/>
                  <a:pt x="221" y="51"/>
                </a:cubicBezTo>
                <a:cubicBezTo>
                  <a:pt x="225" y="49"/>
                  <a:pt x="224" y="50"/>
                  <a:pt x="226" y="50"/>
                </a:cubicBezTo>
                <a:cubicBezTo>
                  <a:pt x="224" y="51"/>
                  <a:pt x="224" y="51"/>
                  <a:pt x="222" y="51"/>
                </a:cubicBezTo>
                <a:cubicBezTo>
                  <a:pt x="223" y="52"/>
                  <a:pt x="227" y="50"/>
                  <a:pt x="230" y="49"/>
                </a:cubicBezTo>
                <a:cubicBezTo>
                  <a:pt x="230" y="48"/>
                  <a:pt x="230" y="48"/>
                  <a:pt x="231" y="47"/>
                </a:cubicBezTo>
                <a:cubicBezTo>
                  <a:pt x="231" y="47"/>
                  <a:pt x="231" y="48"/>
                  <a:pt x="233" y="47"/>
                </a:cubicBezTo>
                <a:cubicBezTo>
                  <a:pt x="233" y="46"/>
                  <a:pt x="233" y="46"/>
                  <a:pt x="233" y="46"/>
                </a:cubicBezTo>
                <a:cubicBezTo>
                  <a:pt x="229" y="48"/>
                  <a:pt x="228" y="48"/>
                  <a:pt x="226" y="49"/>
                </a:cubicBezTo>
                <a:close/>
                <a:moveTo>
                  <a:pt x="235" y="57"/>
                </a:moveTo>
                <a:cubicBezTo>
                  <a:pt x="233" y="58"/>
                  <a:pt x="231" y="59"/>
                  <a:pt x="230" y="59"/>
                </a:cubicBezTo>
                <a:cubicBezTo>
                  <a:pt x="228" y="60"/>
                  <a:pt x="231" y="59"/>
                  <a:pt x="232" y="59"/>
                </a:cubicBezTo>
                <a:cubicBezTo>
                  <a:pt x="232" y="59"/>
                  <a:pt x="231" y="59"/>
                  <a:pt x="233" y="58"/>
                </a:cubicBezTo>
                <a:cubicBezTo>
                  <a:pt x="233" y="58"/>
                  <a:pt x="233" y="59"/>
                  <a:pt x="232" y="59"/>
                </a:cubicBezTo>
                <a:cubicBezTo>
                  <a:pt x="234" y="58"/>
                  <a:pt x="236" y="58"/>
                  <a:pt x="236" y="57"/>
                </a:cubicBezTo>
                <a:cubicBezTo>
                  <a:pt x="235" y="57"/>
                  <a:pt x="235" y="57"/>
                  <a:pt x="235" y="57"/>
                </a:cubicBezTo>
                <a:close/>
                <a:moveTo>
                  <a:pt x="235" y="64"/>
                </a:moveTo>
                <a:cubicBezTo>
                  <a:pt x="237" y="63"/>
                  <a:pt x="235" y="65"/>
                  <a:pt x="235" y="65"/>
                </a:cubicBezTo>
                <a:cubicBezTo>
                  <a:pt x="238" y="64"/>
                  <a:pt x="238" y="64"/>
                  <a:pt x="238" y="63"/>
                </a:cubicBezTo>
                <a:cubicBezTo>
                  <a:pt x="237" y="64"/>
                  <a:pt x="235" y="64"/>
                  <a:pt x="235" y="64"/>
                </a:cubicBezTo>
                <a:close/>
                <a:moveTo>
                  <a:pt x="230" y="61"/>
                </a:moveTo>
                <a:cubicBezTo>
                  <a:pt x="230" y="61"/>
                  <a:pt x="228" y="63"/>
                  <a:pt x="231" y="62"/>
                </a:cubicBezTo>
                <a:cubicBezTo>
                  <a:pt x="230" y="62"/>
                  <a:pt x="232" y="60"/>
                  <a:pt x="232" y="60"/>
                </a:cubicBezTo>
                <a:cubicBezTo>
                  <a:pt x="231" y="60"/>
                  <a:pt x="230" y="61"/>
                  <a:pt x="230" y="61"/>
                </a:cubicBezTo>
                <a:close/>
                <a:moveTo>
                  <a:pt x="227" y="61"/>
                </a:moveTo>
                <a:cubicBezTo>
                  <a:pt x="227" y="62"/>
                  <a:pt x="227" y="62"/>
                  <a:pt x="227" y="62"/>
                </a:cubicBezTo>
                <a:cubicBezTo>
                  <a:pt x="228" y="61"/>
                  <a:pt x="229" y="60"/>
                  <a:pt x="230" y="60"/>
                </a:cubicBezTo>
                <a:cubicBezTo>
                  <a:pt x="230" y="60"/>
                  <a:pt x="229" y="60"/>
                  <a:pt x="227" y="61"/>
                </a:cubicBezTo>
                <a:close/>
                <a:moveTo>
                  <a:pt x="225" y="71"/>
                </a:moveTo>
                <a:cubicBezTo>
                  <a:pt x="228" y="69"/>
                  <a:pt x="229" y="68"/>
                  <a:pt x="232" y="66"/>
                </a:cubicBezTo>
                <a:cubicBezTo>
                  <a:pt x="230" y="67"/>
                  <a:pt x="232" y="66"/>
                  <a:pt x="232" y="65"/>
                </a:cubicBezTo>
                <a:cubicBezTo>
                  <a:pt x="230" y="67"/>
                  <a:pt x="226" y="67"/>
                  <a:pt x="226" y="68"/>
                </a:cubicBezTo>
                <a:cubicBezTo>
                  <a:pt x="227" y="69"/>
                  <a:pt x="228" y="67"/>
                  <a:pt x="230" y="67"/>
                </a:cubicBezTo>
                <a:cubicBezTo>
                  <a:pt x="230" y="67"/>
                  <a:pt x="231" y="67"/>
                  <a:pt x="231" y="67"/>
                </a:cubicBezTo>
                <a:cubicBezTo>
                  <a:pt x="228" y="69"/>
                  <a:pt x="225" y="70"/>
                  <a:pt x="225" y="71"/>
                </a:cubicBezTo>
                <a:close/>
                <a:moveTo>
                  <a:pt x="228" y="73"/>
                </a:moveTo>
                <a:cubicBezTo>
                  <a:pt x="228" y="73"/>
                  <a:pt x="228" y="72"/>
                  <a:pt x="226" y="73"/>
                </a:cubicBezTo>
                <a:cubicBezTo>
                  <a:pt x="227" y="74"/>
                  <a:pt x="227" y="74"/>
                  <a:pt x="227" y="74"/>
                </a:cubicBezTo>
                <a:cubicBezTo>
                  <a:pt x="228" y="73"/>
                  <a:pt x="231" y="72"/>
                  <a:pt x="230" y="72"/>
                </a:cubicBezTo>
                <a:lnTo>
                  <a:pt x="228" y="73"/>
                </a:lnTo>
                <a:close/>
                <a:moveTo>
                  <a:pt x="221" y="77"/>
                </a:moveTo>
                <a:cubicBezTo>
                  <a:pt x="221" y="77"/>
                  <a:pt x="224" y="76"/>
                  <a:pt x="225" y="76"/>
                </a:cubicBezTo>
                <a:cubicBezTo>
                  <a:pt x="224" y="77"/>
                  <a:pt x="222" y="78"/>
                  <a:pt x="221" y="79"/>
                </a:cubicBezTo>
                <a:cubicBezTo>
                  <a:pt x="223" y="78"/>
                  <a:pt x="225" y="77"/>
                  <a:pt x="227" y="76"/>
                </a:cubicBezTo>
                <a:cubicBezTo>
                  <a:pt x="228" y="75"/>
                  <a:pt x="227" y="75"/>
                  <a:pt x="226" y="74"/>
                </a:cubicBezTo>
                <a:cubicBezTo>
                  <a:pt x="224" y="75"/>
                  <a:pt x="223" y="76"/>
                  <a:pt x="222" y="77"/>
                </a:cubicBezTo>
                <a:cubicBezTo>
                  <a:pt x="222" y="76"/>
                  <a:pt x="221" y="76"/>
                  <a:pt x="221" y="77"/>
                </a:cubicBezTo>
                <a:close/>
                <a:moveTo>
                  <a:pt x="224" y="73"/>
                </a:moveTo>
                <a:cubicBezTo>
                  <a:pt x="220" y="76"/>
                  <a:pt x="220" y="76"/>
                  <a:pt x="220" y="76"/>
                </a:cubicBezTo>
                <a:cubicBezTo>
                  <a:pt x="222" y="76"/>
                  <a:pt x="221" y="76"/>
                  <a:pt x="224" y="75"/>
                </a:cubicBezTo>
                <a:cubicBezTo>
                  <a:pt x="223" y="74"/>
                  <a:pt x="226" y="73"/>
                  <a:pt x="224" y="73"/>
                </a:cubicBezTo>
                <a:close/>
                <a:moveTo>
                  <a:pt x="206" y="64"/>
                </a:moveTo>
                <a:cubicBezTo>
                  <a:pt x="207" y="65"/>
                  <a:pt x="208" y="64"/>
                  <a:pt x="207" y="65"/>
                </a:cubicBezTo>
                <a:cubicBezTo>
                  <a:pt x="212" y="62"/>
                  <a:pt x="208" y="64"/>
                  <a:pt x="209" y="63"/>
                </a:cubicBezTo>
                <a:cubicBezTo>
                  <a:pt x="210" y="62"/>
                  <a:pt x="210" y="63"/>
                  <a:pt x="212" y="62"/>
                </a:cubicBezTo>
                <a:cubicBezTo>
                  <a:pt x="212" y="61"/>
                  <a:pt x="209" y="62"/>
                  <a:pt x="206" y="64"/>
                </a:cubicBezTo>
                <a:close/>
                <a:moveTo>
                  <a:pt x="197" y="73"/>
                </a:moveTo>
                <a:cubicBezTo>
                  <a:pt x="198" y="73"/>
                  <a:pt x="198" y="72"/>
                  <a:pt x="198" y="73"/>
                </a:cubicBezTo>
                <a:cubicBezTo>
                  <a:pt x="199" y="72"/>
                  <a:pt x="200" y="71"/>
                  <a:pt x="200" y="71"/>
                </a:cubicBezTo>
                <a:cubicBezTo>
                  <a:pt x="198" y="72"/>
                  <a:pt x="201" y="70"/>
                  <a:pt x="200" y="70"/>
                </a:cubicBezTo>
                <a:cubicBezTo>
                  <a:pt x="197" y="72"/>
                  <a:pt x="200" y="72"/>
                  <a:pt x="197" y="73"/>
                </a:cubicBezTo>
                <a:close/>
                <a:moveTo>
                  <a:pt x="196" y="70"/>
                </a:moveTo>
                <a:cubicBezTo>
                  <a:pt x="196" y="71"/>
                  <a:pt x="198" y="69"/>
                  <a:pt x="197" y="71"/>
                </a:cubicBezTo>
                <a:cubicBezTo>
                  <a:pt x="200" y="69"/>
                  <a:pt x="198" y="68"/>
                  <a:pt x="196" y="70"/>
                </a:cubicBezTo>
                <a:close/>
                <a:moveTo>
                  <a:pt x="191" y="75"/>
                </a:moveTo>
                <a:cubicBezTo>
                  <a:pt x="192" y="74"/>
                  <a:pt x="194" y="72"/>
                  <a:pt x="192" y="73"/>
                </a:cubicBezTo>
                <a:cubicBezTo>
                  <a:pt x="192" y="74"/>
                  <a:pt x="189" y="75"/>
                  <a:pt x="191" y="75"/>
                </a:cubicBezTo>
                <a:close/>
                <a:moveTo>
                  <a:pt x="187" y="76"/>
                </a:moveTo>
                <a:cubicBezTo>
                  <a:pt x="186" y="77"/>
                  <a:pt x="184" y="78"/>
                  <a:pt x="185" y="79"/>
                </a:cubicBezTo>
                <a:cubicBezTo>
                  <a:pt x="185" y="78"/>
                  <a:pt x="187" y="77"/>
                  <a:pt x="187" y="78"/>
                </a:cubicBezTo>
                <a:cubicBezTo>
                  <a:pt x="186" y="78"/>
                  <a:pt x="187" y="78"/>
                  <a:pt x="188" y="77"/>
                </a:cubicBezTo>
                <a:cubicBezTo>
                  <a:pt x="189" y="76"/>
                  <a:pt x="189" y="76"/>
                  <a:pt x="187" y="76"/>
                </a:cubicBezTo>
                <a:close/>
                <a:moveTo>
                  <a:pt x="186" y="75"/>
                </a:moveTo>
                <a:cubicBezTo>
                  <a:pt x="185" y="76"/>
                  <a:pt x="184" y="77"/>
                  <a:pt x="184" y="77"/>
                </a:cubicBezTo>
                <a:cubicBezTo>
                  <a:pt x="183" y="78"/>
                  <a:pt x="188" y="76"/>
                  <a:pt x="188" y="75"/>
                </a:cubicBezTo>
                <a:cubicBezTo>
                  <a:pt x="186" y="76"/>
                  <a:pt x="187" y="75"/>
                  <a:pt x="186" y="75"/>
                </a:cubicBezTo>
                <a:close/>
                <a:moveTo>
                  <a:pt x="186" y="95"/>
                </a:moveTo>
                <a:cubicBezTo>
                  <a:pt x="187" y="94"/>
                  <a:pt x="186" y="95"/>
                  <a:pt x="186" y="95"/>
                </a:cubicBezTo>
                <a:cubicBezTo>
                  <a:pt x="191" y="92"/>
                  <a:pt x="191" y="92"/>
                  <a:pt x="191" y="92"/>
                </a:cubicBezTo>
                <a:cubicBezTo>
                  <a:pt x="192" y="92"/>
                  <a:pt x="191" y="93"/>
                  <a:pt x="193" y="92"/>
                </a:cubicBezTo>
                <a:cubicBezTo>
                  <a:pt x="192" y="92"/>
                  <a:pt x="195" y="91"/>
                  <a:pt x="195" y="90"/>
                </a:cubicBezTo>
                <a:cubicBezTo>
                  <a:pt x="194" y="91"/>
                  <a:pt x="193" y="90"/>
                  <a:pt x="192" y="91"/>
                </a:cubicBezTo>
                <a:cubicBezTo>
                  <a:pt x="190" y="93"/>
                  <a:pt x="187" y="94"/>
                  <a:pt x="186" y="95"/>
                </a:cubicBezTo>
                <a:close/>
                <a:moveTo>
                  <a:pt x="178" y="81"/>
                </a:moveTo>
                <a:cubicBezTo>
                  <a:pt x="176" y="83"/>
                  <a:pt x="179" y="82"/>
                  <a:pt x="180" y="81"/>
                </a:cubicBezTo>
                <a:cubicBezTo>
                  <a:pt x="181" y="80"/>
                  <a:pt x="183" y="79"/>
                  <a:pt x="183" y="79"/>
                </a:cubicBezTo>
                <a:cubicBezTo>
                  <a:pt x="180" y="81"/>
                  <a:pt x="183" y="78"/>
                  <a:pt x="178" y="81"/>
                </a:cubicBezTo>
                <a:close/>
                <a:moveTo>
                  <a:pt x="182" y="80"/>
                </a:moveTo>
                <a:cubicBezTo>
                  <a:pt x="182" y="81"/>
                  <a:pt x="178" y="83"/>
                  <a:pt x="179" y="83"/>
                </a:cubicBezTo>
                <a:cubicBezTo>
                  <a:pt x="181" y="82"/>
                  <a:pt x="182" y="82"/>
                  <a:pt x="183" y="81"/>
                </a:cubicBezTo>
                <a:cubicBezTo>
                  <a:pt x="180" y="82"/>
                  <a:pt x="186" y="79"/>
                  <a:pt x="182" y="80"/>
                </a:cubicBezTo>
                <a:close/>
                <a:moveTo>
                  <a:pt x="182" y="82"/>
                </a:moveTo>
                <a:cubicBezTo>
                  <a:pt x="180" y="84"/>
                  <a:pt x="178" y="86"/>
                  <a:pt x="180" y="86"/>
                </a:cubicBezTo>
                <a:cubicBezTo>
                  <a:pt x="180" y="85"/>
                  <a:pt x="183" y="83"/>
                  <a:pt x="181" y="85"/>
                </a:cubicBezTo>
                <a:cubicBezTo>
                  <a:pt x="186" y="82"/>
                  <a:pt x="180" y="85"/>
                  <a:pt x="183" y="82"/>
                </a:cubicBezTo>
                <a:cubicBezTo>
                  <a:pt x="182" y="82"/>
                  <a:pt x="182" y="83"/>
                  <a:pt x="182" y="82"/>
                </a:cubicBezTo>
                <a:close/>
                <a:moveTo>
                  <a:pt x="165" y="91"/>
                </a:moveTo>
                <a:cubicBezTo>
                  <a:pt x="163" y="92"/>
                  <a:pt x="163" y="92"/>
                  <a:pt x="163" y="93"/>
                </a:cubicBezTo>
                <a:cubicBezTo>
                  <a:pt x="163" y="92"/>
                  <a:pt x="159" y="95"/>
                  <a:pt x="158" y="95"/>
                </a:cubicBezTo>
                <a:cubicBezTo>
                  <a:pt x="159" y="96"/>
                  <a:pt x="163" y="93"/>
                  <a:pt x="166" y="91"/>
                </a:cubicBezTo>
                <a:cubicBezTo>
                  <a:pt x="165" y="91"/>
                  <a:pt x="167" y="90"/>
                  <a:pt x="165" y="91"/>
                </a:cubicBezTo>
                <a:close/>
                <a:moveTo>
                  <a:pt x="167" y="91"/>
                </a:moveTo>
                <a:cubicBezTo>
                  <a:pt x="169" y="90"/>
                  <a:pt x="169" y="90"/>
                  <a:pt x="171" y="90"/>
                </a:cubicBezTo>
                <a:cubicBezTo>
                  <a:pt x="171" y="88"/>
                  <a:pt x="176" y="85"/>
                  <a:pt x="178" y="83"/>
                </a:cubicBezTo>
                <a:cubicBezTo>
                  <a:pt x="176" y="84"/>
                  <a:pt x="176" y="82"/>
                  <a:pt x="174" y="84"/>
                </a:cubicBezTo>
                <a:cubicBezTo>
                  <a:pt x="175" y="85"/>
                  <a:pt x="170" y="87"/>
                  <a:pt x="170" y="88"/>
                </a:cubicBezTo>
                <a:cubicBezTo>
                  <a:pt x="169" y="88"/>
                  <a:pt x="169" y="88"/>
                  <a:pt x="169" y="87"/>
                </a:cubicBezTo>
                <a:cubicBezTo>
                  <a:pt x="166" y="90"/>
                  <a:pt x="167" y="90"/>
                  <a:pt x="167" y="91"/>
                </a:cubicBezTo>
                <a:close/>
                <a:moveTo>
                  <a:pt x="173" y="93"/>
                </a:moveTo>
                <a:cubicBezTo>
                  <a:pt x="174" y="92"/>
                  <a:pt x="173" y="94"/>
                  <a:pt x="176" y="92"/>
                </a:cubicBezTo>
                <a:cubicBezTo>
                  <a:pt x="176" y="91"/>
                  <a:pt x="175" y="92"/>
                  <a:pt x="176" y="91"/>
                </a:cubicBezTo>
                <a:cubicBezTo>
                  <a:pt x="174" y="92"/>
                  <a:pt x="173" y="92"/>
                  <a:pt x="173" y="93"/>
                </a:cubicBezTo>
                <a:close/>
                <a:moveTo>
                  <a:pt x="174" y="104"/>
                </a:moveTo>
                <a:cubicBezTo>
                  <a:pt x="174" y="105"/>
                  <a:pt x="181" y="100"/>
                  <a:pt x="180" y="100"/>
                </a:cubicBezTo>
                <a:cubicBezTo>
                  <a:pt x="177" y="102"/>
                  <a:pt x="177" y="103"/>
                  <a:pt x="174" y="104"/>
                </a:cubicBezTo>
                <a:close/>
                <a:moveTo>
                  <a:pt x="164" y="99"/>
                </a:moveTo>
                <a:cubicBezTo>
                  <a:pt x="166" y="98"/>
                  <a:pt x="169" y="96"/>
                  <a:pt x="170" y="95"/>
                </a:cubicBezTo>
                <a:cubicBezTo>
                  <a:pt x="167" y="97"/>
                  <a:pt x="165" y="97"/>
                  <a:pt x="164" y="99"/>
                </a:cubicBezTo>
                <a:close/>
                <a:moveTo>
                  <a:pt x="159" y="99"/>
                </a:moveTo>
                <a:cubicBezTo>
                  <a:pt x="159" y="100"/>
                  <a:pt x="158" y="100"/>
                  <a:pt x="158" y="100"/>
                </a:cubicBezTo>
                <a:cubicBezTo>
                  <a:pt x="160" y="99"/>
                  <a:pt x="160" y="98"/>
                  <a:pt x="161" y="97"/>
                </a:cubicBezTo>
                <a:cubicBezTo>
                  <a:pt x="161" y="97"/>
                  <a:pt x="161" y="98"/>
                  <a:pt x="162" y="97"/>
                </a:cubicBezTo>
                <a:cubicBezTo>
                  <a:pt x="163" y="96"/>
                  <a:pt x="162" y="97"/>
                  <a:pt x="162" y="97"/>
                </a:cubicBezTo>
                <a:cubicBezTo>
                  <a:pt x="158" y="99"/>
                  <a:pt x="158" y="99"/>
                  <a:pt x="158" y="99"/>
                </a:cubicBezTo>
                <a:cubicBezTo>
                  <a:pt x="158" y="100"/>
                  <a:pt x="157" y="102"/>
                  <a:pt x="159" y="99"/>
                </a:cubicBezTo>
                <a:close/>
                <a:moveTo>
                  <a:pt x="153" y="99"/>
                </a:moveTo>
                <a:cubicBezTo>
                  <a:pt x="153" y="99"/>
                  <a:pt x="152" y="100"/>
                  <a:pt x="153" y="101"/>
                </a:cubicBezTo>
                <a:cubicBezTo>
                  <a:pt x="151" y="101"/>
                  <a:pt x="149" y="103"/>
                  <a:pt x="150" y="103"/>
                </a:cubicBezTo>
                <a:cubicBezTo>
                  <a:pt x="154" y="100"/>
                  <a:pt x="153" y="100"/>
                  <a:pt x="156" y="98"/>
                </a:cubicBezTo>
                <a:cubicBezTo>
                  <a:pt x="155" y="98"/>
                  <a:pt x="155" y="98"/>
                  <a:pt x="154" y="98"/>
                </a:cubicBezTo>
                <a:cubicBezTo>
                  <a:pt x="154" y="100"/>
                  <a:pt x="154" y="98"/>
                  <a:pt x="153" y="99"/>
                </a:cubicBezTo>
                <a:close/>
                <a:moveTo>
                  <a:pt x="160" y="120"/>
                </a:moveTo>
                <a:cubicBezTo>
                  <a:pt x="160" y="120"/>
                  <a:pt x="160" y="121"/>
                  <a:pt x="161" y="120"/>
                </a:cubicBezTo>
                <a:cubicBezTo>
                  <a:pt x="162" y="119"/>
                  <a:pt x="165" y="116"/>
                  <a:pt x="163" y="117"/>
                </a:cubicBezTo>
                <a:cubicBezTo>
                  <a:pt x="163" y="117"/>
                  <a:pt x="162" y="119"/>
                  <a:pt x="160" y="120"/>
                </a:cubicBezTo>
                <a:close/>
                <a:moveTo>
                  <a:pt x="150" y="106"/>
                </a:moveTo>
                <a:cubicBezTo>
                  <a:pt x="148" y="108"/>
                  <a:pt x="154" y="103"/>
                  <a:pt x="151" y="106"/>
                </a:cubicBezTo>
                <a:cubicBezTo>
                  <a:pt x="154" y="104"/>
                  <a:pt x="154" y="104"/>
                  <a:pt x="154" y="104"/>
                </a:cubicBezTo>
                <a:cubicBezTo>
                  <a:pt x="154" y="103"/>
                  <a:pt x="153" y="104"/>
                  <a:pt x="154" y="103"/>
                </a:cubicBezTo>
                <a:cubicBezTo>
                  <a:pt x="151" y="105"/>
                  <a:pt x="151" y="105"/>
                  <a:pt x="150" y="106"/>
                </a:cubicBezTo>
                <a:close/>
                <a:moveTo>
                  <a:pt x="146" y="105"/>
                </a:moveTo>
                <a:cubicBezTo>
                  <a:pt x="142" y="108"/>
                  <a:pt x="147" y="106"/>
                  <a:pt x="145" y="108"/>
                </a:cubicBezTo>
                <a:cubicBezTo>
                  <a:pt x="147" y="106"/>
                  <a:pt x="146" y="106"/>
                  <a:pt x="149" y="104"/>
                </a:cubicBezTo>
                <a:cubicBezTo>
                  <a:pt x="148" y="104"/>
                  <a:pt x="149" y="103"/>
                  <a:pt x="149" y="103"/>
                </a:cubicBezTo>
                <a:cubicBezTo>
                  <a:pt x="145" y="105"/>
                  <a:pt x="149" y="103"/>
                  <a:pt x="146" y="106"/>
                </a:cubicBezTo>
                <a:cubicBezTo>
                  <a:pt x="146" y="105"/>
                  <a:pt x="147" y="104"/>
                  <a:pt x="146" y="105"/>
                </a:cubicBezTo>
                <a:close/>
                <a:moveTo>
                  <a:pt x="153" y="120"/>
                </a:moveTo>
                <a:cubicBezTo>
                  <a:pt x="156" y="118"/>
                  <a:pt x="154" y="119"/>
                  <a:pt x="157" y="116"/>
                </a:cubicBezTo>
                <a:cubicBezTo>
                  <a:pt x="156" y="117"/>
                  <a:pt x="154" y="118"/>
                  <a:pt x="152" y="119"/>
                </a:cubicBezTo>
                <a:cubicBezTo>
                  <a:pt x="154" y="119"/>
                  <a:pt x="151" y="121"/>
                  <a:pt x="149" y="122"/>
                </a:cubicBezTo>
                <a:cubicBezTo>
                  <a:pt x="148" y="124"/>
                  <a:pt x="152" y="120"/>
                  <a:pt x="151" y="122"/>
                </a:cubicBezTo>
                <a:cubicBezTo>
                  <a:pt x="153" y="120"/>
                  <a:pt x="153" y="119"/>
                  <a:pt x="154" y="119"/>
                </a:cubicBezTo>
                <a:cubicBezTo>
                  <a:pt x="154" y="119"/>
                  <a:pt x="153" y="120"/>
                  <a:pt x="153" y="120"/>
                </a:cubicBezTo>
                <a:close/>
                <a:moveTo>
                  <a:pt x="136" y="117"/>
                </a:moveTo>
                <a:cubicBezTo>
                  <a:pt x="139" y="115"/>
                  <a:pt x="135" y="118"/>
                  <a:pt x="135" y="118"/>
                </a:cubicBezTo>
                <a:cubicBezTo>
                  <a:pt x="138" y="116"/>
                  <a:pt x="140" y="115"/>
                  <a:pt x="142" y="113"/>
                </a:cubicBezTo>
                <a:cubicBezTo>
                  <a:pt x="142" y="112"/>
                  <a:pt x="147" y="109"/>
                  <a:pt x="148" y="107"/>
                </a:cubicBezTo>
                <a:cubicBezTo>
                  <a:pt x="147" y="108"/>
                  <a:pt x="146" y="108"/>
                  <a:pt x="146" y="108"/>
                </a:cubicBezTo>
                <a:cubicBezTo>
                  <a:pt x="144" y="109"/>
                  <a:pt x="144" y="110"/>
                  <a:pt x="142" y="111"/>
                </a:cubicBezTo>
                <a:cubicBezTo>
                  <a:pt x="141" y="113"/>
                  <a:pt x="142" y="113"/>
                  <a:pt x="141" y="113"/>
                </a:cubicBezTo>
                <a:cubicBezTo>
                  <a:pt x="140" y="113"/>
                  <a:pt x="136" y="116"/>
                  <a:pt x="136" y="117"/>
                </a:cubicBezTo>
                <a:close/>
                <a:moveTo>
                  <a:pt x="153" y="123"/>
                </a:moveTo>
                <a:cubicBezTo>
                  <a:pt x="154" y="123"/>
                  <a:pt x="157" y="120"/>
                  <a:pt x="156" y="120"/>
                </a:cubicBezTo>
                <a:cubicBezTo>
                  <a:pt x="155" y="121"/>
                  <a:pt x="152" y="123"/>
                  <a:pt x="153" y="123"/>
                </a:cubicBezTo>
                <a:close/>
                <a:moveTo>
                  <a:pt x="137" y="109"/>
                </a:moveTo>
                <a:cubicBezTo>
                  <a:pt x="139" y="108"/>
                  <a:pt x="141" y="106"/>
                  <a:pt x="141" y="106"/>
                </a:cubicBezTo>
                <a:cubicBezTo>
                  <a:pt x="139" y="107"/>
                  <a:pt x="137" y="109"/>
                  <a:pt x="137" y="109"/>
                </a:cubicBezTo>
                <a:close/>
                <a:moveTo>
                  <a:pt x="136" y="114"/>
                </a:moveTo>
                <a:cubicBezTo>
                  <a:pt x="138" y="114"/>
                  <a:pt x="137" y="113"/>
                  <a:pt x="137" y="115"/>
                </a:cubicBezTo>
                <a:cubicBezTo>
                  <a:pt x="138" y="114"/>
                  <a:pt x="138" y="113"/>
                  <a:pt x="141" y="111"/>
                </a:cubicBezTo>
                <a:cubicBezTo>
                  <a:pt x="142" y="110"/>
                  <a:pt x="141" y="111"/>
                  <a:pt x="140" y="111"/>
                </a:cubicBezTo>
                <a:cubicBezTo>
                  <a:pt x="141" y="110"/>
                  <a:pt x="142" y="110"/>
                  <a:pt x="143" y="109"/>
                </a:cubicBezTo>
                <a:cubicBezTo>
                  <a:pt x="143" y="109"/>
                  <a:pt x="144" y="108"/>
                  <a:pt x="143" y="108"/>
                </a:cubicBezTo>
                <a:cubicBezTo>
                  <a:pt x="141" y="111"/>
                  <a:pt x="139" y="111"/>
                  <a:pt x="136" y="114"/>
                </a:cubicBezTo>
                <a:close/>
                <a:moveTo>
                  <a:pt x="142" y="117"/>
                </a:moveTo>
                <a:cubicBezTo>
                  <a:pt x="140" y="118"/>
                  <a:pt x="142" y="116"/>
                  <a:pt x="144" y="115"/>
                </a:cubicBezTo>
                <a:cubicBezTo>
                  <a:pt x="144" y="114"/>
                  <a:pt x="142" y="115"/>
                  <a:pt x="141" y="116"/>
                </a:cubicBezTo>
                <a:cubicBezTo>
                  <a:pt x="141" y="116"/>
                  <a:pt x="141" y="117"/>
                  <a:pt x="140" y="117"/>
                </a:cubicBezTo>
                <a:cubicBezTo>
                  <a:pt x="137" y="118"/>
                  <a:pt x="139" y="119"/>
                  <a:pt x="136" y="120"/>
                </a:cubicBezTo>
                <a:cubicBezTo>
                  <a:pt x="136" y="121"/>
                  <a:pt x="133" y="123"/>
                  <a:pt x="132" y="124"/>
                </a:cubicBezTo>
                <a:cubicBezTo>
                  <a:pt x="133" y="124"/>
                  <a:pt x="131" y="125"/>
                  <a:pt x="131" y="126"/>
                </a:cubicBezTo>
                <a:cubicBezTo>
                  <a:pt x="133" y="124"/>
                  <a:pt x="135" y="122"/>
                  <a:pt x="134" y="124"/>
                </a:cubicBezTo>
                <a:cubicBezTo>
                  <a:pt x="135" y="124"/>
                  <a:pt x="139" y="121"/>
                  <a:pt x="138" y="121"/>
                </a:cubicBezTo>
                <a:cubicBezTo>
                  <a:pt x="137" y="121"/>
                  <a:pt x="135" y="124"/>
                  <a:pt x="135" y="123"/>
                </a:cubicBezTo>
                <a:cubicBezTo>
                  <a:pt x="136" y="122"/>
                  <a:pt x="135" y="122"/>
                  <a:pt x="137" y="121"/>
                </a:cubicBezTo>
                <a:cubicBezTo>
                  <a:pt x="139" y="119"/>
                  <a:pt x="142" y="117"/>
                  <a:pt x="142" y="117"/>
                </a:cubicBezTo>
                <a:close/>
                <a:moveTo>
                  <a:pt x="143" y="118"/>
                </a:moveTo>
                <a:cubicBezTo>
                  <a:pt x="141" y="119"/>
                  <a:pt x="141" y="119"/>
                  <a:pt x="141" y="119"/>
                </a:cubicBezTo>
                <a:cubicBezTo>
                  <a:pt x="140" y="120"/>
                  <a:pt x="140" y="120"/>
                  <a:pt x="141" y="121"/>
                </a:cubicBezTo>
                <a:cubicBezTo>
                  <a:pt x="143" y="119"/>
                  <a:pt x="142" y="119"/>
                  <a:pt x="143" y="118"/>
                </a:cubicBezTo>
                <a:cubicBezTo>
                  <a:pt x="143" y="119"/>
                  <a:pt x="144" y="118"/>
                  <a:pt x="145" y="117"/>
                </a:cubicBezTo>
                <a:cubicBezTo>
                  <a:pt x="143" y="118"/>
                  <a:pt x="144" y="117"/>
                  <a:pt x="143" y="118"/>
                </a:cubicBezTo>
                <a:close/>
                <a:moveTo>
                  <a:pt x="146" y="128"/>
                </a:moveTo>
                <a:cubicBezTo>
                  <a:pt x="147" y="128"/>
                  <a:pt x="145" y="129"/>
                  <a:pt x="145" y="130"/>
                </a:cubicBezTo>
                <a:cubicBezTo>
                  <a:pt x="146" y="129"/>
                  <a:pt x="146" y="129"/>
                  <a:pt x="148" y="128"/>
                </a:cubicBezTo>
                <a:cubicBezTo>
                  <a:pt x="147" y="128"/>
                  <a:pt x="147" y="127"/>
                  <a:pt x="148" y="127"/>
                </a:cubicBezTo>
                <a:cubicBezTo>
                  <a:pt x="147" y="127"/>
                  <a:pt x="146" y="128"/>
                  <a:pt x="146" y="128"/>
                </a:cubicBezTo>
                <a:close/>
                <a:moveTo>
                  <a:pt x="133" y="117"/>
                </a:moveTo>
                <a:cubicBezTo>
                  <a:pt x="133" y="118"/>
                  <a:pt x="134" y="117"/>
                  <a:pt x="135" y="117"/>
                </a:cubicBezTo>
                <a:cubicBezTo>
                  <a:pt x="136" y="116"/>
                  <a:pt x="137" y="115"/>
                  <a:pt x="137" y="115"/>
                </a:cubicBezTo>
                <a:cubicBezTo>
                  <a:pt x="136" y="116"/>
                  <a:pt x="135" y="115"/>
                  <a:pt x="133" y="117"/>
                </a:cubicBezTo>
                <a:close/>
                <a:moveTo>
                  <a:pt x="144" y="129"/>
                </a:moveTo>
                <a:cubicBezTo>
                  <a:pt x="143" y="129"/>
                  <a:pt x="141" y="129"/>
                  <a:pt x="139" y="132"/>
                </a:cubicBezTo>
                <a:cubicBezTo>
                  <a:pt x="139" y="133"/>
                  <a:pt x="145" y="129"/>
                  <a:pt x="146" y="127"/>
                </a:cubicBezTo>
                <a:cubicBezTo>
                  <a:pt x="145" y="128"/>
                  <a:pt x="144" y="128"/>
                  <a:pt x="144" y="129"/>
                </a:cubicBezTo>
                <a:close/>
                <a:moveTo>
                  <a:pt x="133" y="117"/>
                </a:moveTo>
                <a:cubicBezTo>
                  <a:pt x="132" y="118"/>
                  <a:pt x="132" y="117"/>
                  <a:pt x="131" y="118"/>
                </a:cubicBezTo>
                <a:cubicBezTo>
                  <a:pt x="131" y="119"/>
                  <a:pt x="133" y="117"/>
                  <a:pt x="135" y="116"/>
                </a:cubicBezTo>
                <a:cubicBezTo>
                  <a:pt x="134" y="116"/>
                  <a:pt x="136" y="114"/>
                  <a:pt x="134" y="115"/>
                </a:cubicBezTo>
                <a:cubicBezTo>
                  <a:pt x="134" y="116"/>
                  <a:pt x="134" y="116"/>
                  <a:pt x="133" y="117"/>
                </a:cubicBezTo>
                <a:close/>
                <a:moveTo>
                  <a:pt x="138" y="122"/>
                </a:moveTo>
                <a:cubicBezTo>
                  <a:pt x="137" y="123"/>
                  <a:pt x="137" y="123"/>
                  <a:pt x="139" y="122"/>
                </a:cubicBezTo>
                <a:cubicBezTo>
                  <a:pt x="140" y="121"/>
                  <a:pt x="140" y="120"/>
                  <a:pt x="138" y="122"/>
                </a:cubicBezTo>
                <a:close/>
                <a:moveTo>
                  <a:pt x="139" y="137"/>
                </a:moveTo>
                <a:cubicBezTo>
                  <a:pt x="141" y="135"/>
                  <a:pt x="141" y="137"/>
                  <a:pt x="139" y="138"/>
                </a:cubicBezTo>
                <a:cubicBezTo>
                  <a:pt x="140" y="137"/>
                  <a:pt x="141" y="137"/>
                  <a:pt x="142" y="136"/>
                </a:cubicBezTo>
                <a:cubicBezTo>
                  <a:pt x="142" y="135"/>
                  <a:pt x="142" y="135"/>
                  <a:pt x="142" y="135"/>
                </a:cubicBezTo>
                <a:cubicBezTo>
                  <a:pt x="142" y="135"/>
                  <a:pt x="143" y="134"/>
                  <a:pt x="144" y="134"/>
                </a:cubicBezTo>
                <a:cubicBezTo>
                  <a:pt x="142" y="136"/>
                  <a:pt x="138" y="139"/>
                  <a:pt x="138" y="140"/>
                </a:cubicBezTo>
                <a:cubicBezTo>
                  <a:pt x="138" y="140"/>
                  <a:pt x="137" y="141"/>
                  <a:pt x="136" y="141"/>
                </a:cubicBezTo>
                <a:cubicBezTo>
                  <a:pt x="138" y="140"/>
                  <a:pt x="138" y="139"/>
                  <a:pt x="139" y="138"/>
                </a:cubicBezTo>
                <a:cubicBezTo>
                  <a:pt x="139" y="137"/>
                  <a:pt x="136" y="138"/>
                  <a:pt x="133" y="141"/>
                </a:cubicBezTo>
                <a:cubicBezTo>
                  <a:pt x="134" y="141"/>
                  <a:pt x="136" y="139"/>
                  <a:pt x="137" y="139"/>
                </a:cubicBezTo>
                <a:cubicBezTo>
                  <a:pt x="137" y="139"/>
                  <a:pt x="138" y="139"/>
                  <a:pt x="138" y="139"/>
                </a:cubicBezTo>
                <a:cubicBezTo>
                  <a:pt x="135" y="142"/>
                  <a:pt x="132" y="145"/>
                  <a:pt x="132" y="146"/>
                </a:cubicBezTo>
                <a:cubicBezTo>
                  <a:pt x="133" y="145"/>
                  <a:pt x="135" y="144"/>
                  <a:pt x="135" y="143"/>
                </a:cubicBezTo>
                <a:cubicBezTo>
                  <a:pt x="134" y="144"/>
                  <a:pt x="134" y="144"/>
                  <a:pt x="134" y="144"/>
                </a:cubicBezTo>
                <a:cubicBezTo>
                  <a:pt x="135" y="144"/>
                  <a:pt x="136" y="142"/>
                  <a:pt x="136" y="142"/>
                </a:cubicBezTo>
                <a:cubicBezTo>
                  <a:pt x="137" y="142"/>
                  <a:pt x="134" y="145"/>
                  <a:pt x="137" y="143"/>
                </a:cubicBezTo>
                <a:cubicBezTo>
                  <a:pt x="136" y="142"/>
                  <a:pt x="139" y="141"/>
                  <a:pt x="140" y="141"/>
                </a:cubicBezTo>
                <a:cubicBezTo>
                  <a:pt x="139" y="140"/>
                  <a:pt x="141" y="139"/>
                  <a:pt x="141" y="139"/>
                </a:cubicBezTo>
                <a:cubicBezTo>
                  <a:pt x="140" y="139"/>
                  <a:pt x="140" y="139"/>
                  <a:pt x="141" y="138"/>
                </a:cubicBezTo>
                <a:cubicBezTo>
                  <a:pt x="144" y="136"/>
                  <a:pt x="146" y="134"/>
                  <a:pt x="148" y="133"/>
                </a:cubicBezTo>
                <a:cubicBezTo>
                  <a:pt x="147" y="133"/>
                  <a:pt x="143" y="135"/>
                  <a:pt x="146" y="132"/>
                </a:cubicBezTo>
                <a:cubicBezTo>
                  <a:pt x="143" y="133"/>
                  <a:pt x="141" y="134"/>
                  <a:pt x="139" y="137"/>
                </a:cubicBezTo>
                <a:close/>
                <a:moveTo>
                  <a:pt x="142" y="131"/>
                </a:moveTo>
                <a:cubicBezTo>
                  <a:pt x="142" y="131"/>
                  <a:pt x="143" y="132"/>
                  <a:pt x="144" y="130"/>
                </a:cubicBezTo>
                <a:cubicBezTo>
                  <a:pt x="144" y="130"/>
                  <a:pt x="144" y="130"/>
                  <a:pt x="144" y="129"/>
                </a:cubicBezTo>
                <a:cubicBezTo>
                  <a:pt x="144" y="130"/>
                  <a:pt x="143" y="130"/>
                  <a:pt x="142" y="131"/>
                </a:cubicBezTo>
                <a:close/>
                <a:moveTo>
                  <a:pt x="142" y="143"/>
                </a:moveTo>
                <a:cubicBezTo>
                  <a:pt x="142" y="143"/>
                  <a:pt x="145" y="140"/>
                  <a:pt x="145" y="142"/>
                </a:cubicBezTo>
                <a:cubicBezTo>
                  <a:pt x="147" y="140"/>
                  <a:pt x="149" y="139"/>
                  <a:pt x="150" y="138"/>
                </a:cubicBezTo>
                <a:cubicBezTo>
                  <a:pt x="148" y="139"/>
                  <a:pt x="147" y="140"/>
                  <a:pt x="146" y="140"/>
                </a:cubicBezTo>
                <a:cubicBezTo>
                  <a:pt x="147" y="139"/>
                  <a:pt x="147" y="139"/>
                  <a:pt x="148" y="138"/>
                </a:cubicBezTo>
                <a:cubicBezTo>
                  <a:pt x="147" y="139"/>
                  <a:pt x="150" y="137"/>
                  <a:pt x="150" y="137"/>
                </a:cubicBezTo>
                <a:cubicBezTo>
                  <a:pt x="148" y="138"/>
                  <a:pt x="142" y="142"/>
                  <a:pt x="142" y="143"/>
                </a:cubicBezTo>
                <a:close/>
                <a:moveTo>
                  <a:pt x="125" y="125"/>
                </a:moveTo>
                <a:cubicBezTo>
                  <a:pt x="126" y="125"/>
                  <a:pt x="128" y="123"/>
                  <a:pt x="128" y="124"/>
                </a:cubicBezTo>
                <a:cubicBezTo>
                  <a:pt x="126" y="126"/>
                  <a:pt x="124" y="127"/>
                  <a:pt x="124" y="128"/>
                </a:cubicBezTo>
                <a:cubicBezTo>
                  <a:pt x="129" y="124"/>
                  <a:pt x="129" y="124"/>
                  <a:pt x="129" y="124"/>
                </a:cubicBezTo>
                <a:cubicBezTo>
                  <a:pt x="128" y="123"/>
                  <a:pt x="132" y="121"/>
                  <a:pt x="131" y="120"/>
                </a:cubicBezTo>
                <a:cubicBezTo>
                  <a:pt x="129" y="122"/>
                  <a:pt x="127" y="123"/>
                  <a:pt x="125" y="125"/>
                </a:cubicBezTo>
                <a:close/>
                <a:moveTo>
                  <a:pt x="131" y="122"/>
                </a:moveTo>
                <a:cubicBezTo>
                  <a:pt x="132" y="122"/>
                  <a:pt x="131" y="122"/>
                  <a:pt x="131" y="123"/>
                </a:cubicBezTo>
                <a:cubicBezTo>
                  <a:pt x="132" y="122"/>
                  <a:pt x="132" y="121"/>
                  <a:pt x="133" y="120"/>
                </a:cubicBezTo>
                <a:cubicBezTo>
                  <a:pt x="134" y="120"/>
                  <a:pt x="134" y="120"/>
                  <a:pt x="134" y="120"/>
                </a:cubicBezTo>
                <a:cubicBezTo>
                  <a:pt x="133" y="120"/>
                  <a:pt x="135" y="117"/>
                  <a:pt x="131" y="119"/>
                </a:cubicBezTo>
                <a:cubicBezTo>
                  <a:pt x="131" y="120"/>
                  <a:pt x="134" y="119"/>
                  <a:pt x="131" y="122"/>
                </a:cubicBezTo>
                <a:close/>
                <a:moveTo>
                  <a:pt x="139" y="130"/>
                </a:moveTo>
                <a:cubicBezTo>
                  <a:pt x="138" y="132"/>
                  <a:pt x="142" y="129"/>
                  <a:pt x="142" y="129"/>
                </a:cubicBezTo>
                <a:lnTo>
                  <a:pt x="139" y="130"/>
                </a:lnTo>
                <a:close/>
                <a:moveTo>
                  <a:pt x="133" y="129"/>
                </a:moveTo>
                <a:cubicBezTo>
                  <a:pt x="135" y="127"/>
                  <a:pt x="136" y="126"/>
                  <a:pt x="135" y="126"/>
                </a:cubicBezTo>
                <a:cubicBezTo>
                  <a:pt x="133" y="128"/>
                  <a:pt x="132" y="129"/>
                  <a:pt x="133" y="129"/>
                </a:cubicBezTo>
                <a:close/>
                <a:moveTo>
                  <a:pt x="129" y="121"/>
                </a:moveTo>
                <a:cubicBezTo>
                  <a:pt x="128" y="120"/>
                  <a:pt x="126" y="121"/>
                  <a:pt x="124" y="124"/>
                </a:cubicBezTo>
                <a:cubicBezTo>
                  <a:pt x="125" y="123"/>
                  <a:pt x="125" y="123"/>
                  <a:pt x="124" y="124"/>
                </a:cubicBezTo>
                <a:cubicBezTo>
                  <a:pt x="123" y="124"/>
                  <a:pt x="121" y="127"/>
                  <a:pt x="120" y="128"/>
                </a:cubicBezTo>
                <a:cubicBezTo>
                  <a:pt x="121" y="128"/>
                  <a:pt x="121" y="128"/>
                  <a:pt x="120" y="130"/>
                </a:cubicBezTo>
                <a:cubicBezTo>
                  <a:pt x="121" y="129"/>
                  <a:pt x="121" y="129"/>
                  <a:pt x="121" y="129"/>
                </a:cubicBezTo>
                <a:cubicBezTo>
                  <a:pt x="125" y="126"/>
                  <a:pt x="124" y="125"/>
                  <a:pt x="128" y="123"/>
                </a:cubicBezTo>
                <a:cubicBezTo>
                  <a:pt x="127" y="122"/>
                  <a:pt x="126" y="123"/>
                  <a:pt x="129" y="121"/>
                </a:cubicBezTo>
                <a:close/>
                <a:moveTo>
                  <a:pt x="129" y="131"/>
                </a:moveTo>
                <a:cubicBezTo>
                  <a:pt x="130" y="130"/>
                  <a:pt x="133" y="127"/>
                  <a:pt x="134" y="126"/>
                </a:cubicBezTo>
                <a:cubicBezTo>
                  <a:pt x="131" y="128"/>
                  <a:pt x="130" y="130"/>
                  <a:pt x="129" y="131"/>
                </a:cubicBezTo>
                <a:close/>
                <a:moveTo>
                  <a:pt x="133" y="136"/>
                </a:moveTo>
                <a:cubicBezTo>
                  <a:pt x="135" y="136"/>
                  <a:pt x="137" y="136"/>
                  <a:pt x="139" y="133"/>
                </a:cubicBezTo>
                <a:cubicBezTo>
                  <a:pt x="136" y="135"/>
                  <a:pt x="136" y="134"/>
                  <a:pt x="133" y="136"/>
                </a:cubicBezTo>
                <a:close/>
                <a:moveTo>
                  <a:pt x="124" y="131"/>
                </a:moveTo>
                <a:cubicBezTo>
                  <a:pt x="125" y="131"/>
                  <a:pt x="125" y="131"/>
                  <a:pt x="124" y="132"/>
                </a:cubicBezTo>
                <a:cubicBezTo>
                  <a:pt x="126" y="131"/>
                  <a:pt x="131" y="127"/>
                  <a:pt x="128" y="128"/>
                </a:cubicBezTo>
                <a:cubicBezTo>
                  <a:pt x="128" y="129"/>
                  <a:pt x="126" y="130"/>
                  <a:pt x="124" y="131"/>
                </a:cubicBezTo>
                <a:close/>
                <a:moveTo>
                  <a:pt x="121" y="127"/>
                </a:moveTo>
                <a:cubicBezTo>
                  <a:pt x="121" y="126"/>
                  <a:pt x="121" y="125"/>
                  <a:pt x="123" y="124"/>
                </a:cubicBezTo>
                <a:cubicBezTo>
                  <a:pt x="120" y="126"/>
                  <a:pt x="117" y="127"/>
                  <a:pt x="117" y="128"/>
                </a:cubicBezTo>
                <a:cubicBezTo>
                  <a:pt x="118" y="128"/>
                  <a:pt x="120" y="126"/>
                  <a:pt x="121" y="126"/>
                </a:cubicBezTo>
                <a:cubicBezTo>
                  <a:pt x="120" y="126"/>
                  <a:pt x="119" y="128"/>
                  <a:pt x="121" y="127"/>
                </a:cubicBezTo>
                <a:close/>
                <a:moveTo>
                  <a:pt x="120" y="131"/>
                </a:moveTo>
                <a:cubicBezTo>
                  <a:pt x="121" y="131"/>
                  <a:pt x="122" y="131"/>
                  <a:pt x="124" y="129"/>
                </a:cubicBezTo>
                <a:cubicBezTo>
                  <a:pt x="124" y="128"/>
                  <a:pt x="121" y="130"/>
                  <a:pt x="120" y="131"/>
                </a:cubicBezTo>
                <a:close/>
                <a:moveTo>
                  <a:pt x="119" y="140"/>
                </a:moveTo>
                <a:cubicBezTo>
                  <a:pt x="121" y="139"/>
                  <a:pt x="122" y="137"/>
                  <a:pt x="124" y="135"/>
                </a:cubicBezTo>
                <a:cubicBezTo>
                  <a:pt x="124" y="134"/>
                  <a:pt x="124" y="134"/>
                  <a:pt x="124" y="134"/>
                </a:cubicBezTo>
                <a:cubicBezTo>
                  <a:pt x="121" y="137"/>
                  <a:pt x="119" y="139"/>
                  <a:pt x="119" y="140"/>
                </a:cubicBezTo>
                <a:close/>
                <a:moveTo>
                  <a:pt x="117" y="131"/>
                </a:moveTo>
                <a:cubicBezTo>
                  <a:pt x="119" y="130"/>
                  <a:pt x="117" y="130"/>
                  <a:pt x="118" y="129"/>
                </a:cubicBezTo>
                <a:cubicBezTo>
                  <a:pt x="116" y="131"/>
                  <a:pt x="116" y="131"/>
                  <a:pt x="117" y="131"/>
                </a:cubicBezTo>
                <a:close/>
                <a:moveTo>
                  <a:pt x="112" y="133"/>
                </a:moveTo>
                <a:cubicBezTo>
                  <a:pt x="112" y="134"/>
                  <a:pt x="114" y="132"/>
                  <a:pt x="113" y="133"/>
                </a:cubicBezTo>
                <a:cubicBezTo>
                  <a:pt x="117" y="130"/>
                  <a:pt x="114" y="131"/>
                  <a:pt x="112" y="133"/>
                </a:cubicBezTo>
                <a:close/>
                <a:moveTo>
                  <a:pt x="117" y="138"/>
                </a:moveTo>
                <a:cubicBezTo>
                  <a:pt x="116" y="140"/>
                  <a:pt x="113" y="143"/>
                  <a:pt x="114" y="143"/>
                </a:cubicBezTo>
                <a:cubicBezTo>
                  <a:pt x="117" y="140"/>
                  <a:pt x="116" y="140"/>
                  <a:pt x="119" y="137"/>
                </a:cubicBezTo>
                <a:cubicBezTo>
                  <a:pt x="118" y="138"/>
                  <a:pt x="118" y="137"/>
                  <a:pt x="117" y="138"/>
                </a:cubicBezTo>
                <a:close/>
                <a:moveTo>
                  <a:pt x="114" y="157"/>
                </a:moveTo>
                <a:cubicBezTo>
                  <a:pt x="112" y="158"/>
                  <a:pt x="113" y="158"/>
                  <a:pt x="111" y="158"/>
                </a:cubicBezTo>
                <a:cubicBezTo>
                  <a:pt x="113" y="158"/>
                  <a:pt x="109" y="161"/>
                  <a:pt x="109" y="161"/>
                </a:cubicBezTo>
                <a:cubicBezTo>
                  <a:pt x="111" y="159"/>
                  <a:pt x="109" y="160"/>
                  <a:pt x="108" y="161"/>
                </a:cubicBezTo>
                <a:cubicBezTo>
                  <a:pt x="108" y="162"/>
                  <a:pt x="107" y="163"/>
                  <a:pt x="107" y="164"/>
                </a:cubicBezTo>
                <a:cubicBezTo>
                  <a:pt x="105" y="166"/>
                  <a:pt x="105" y="164"/>
                  <a:pt x="102" y="167"/>
                </a:cubicBezTo>
                <a:cubicBezTo>
                  <a:pt x="102" y="169"/>
                  <a:pt x="103" y="167"/>
                  <a:pt x="104" y="167"/>
                </a:cubicBezTo>
                <a:cubicBezTo>
                  <a:pt x="103" y="168"/>
                  <a:pt x="102" y="168"/>
                  <a:pt x="101" y="169"/>
                </a:cubicBezTo>
                <a:cubicBezTo>
                  <a:pt x="103" y="169"/>
                  <a:pt x="106" y="166"/>
                  <a:pt x="107" y="164"/>
                </a:cubicBezTo>
                <a:cubicBezTo>
                  <a:pt x="106" y="167"/>
                  <a:pt x="101" y="172"/>
                  <a:pt x="99" y="173"/>
                </a:cubicBezTo>
                <a:cubicBezTo>
                  <a:pt x="99" y="173"/>
                  <a:pt x="99" y="175"/>
                  <a:pt x="98" y="175"/>
                </a:cubicBezTo>
                <a:cubicBezTo>
                  <a:pt x="98" y="175"/>
                  <a:pt x="99" y="175"/>
                  <a:pt x="98" y="175"/>
                </a:cubicBezTo>
                <a:cubicBezTo>
                  <a:pt x="99" y="175"/>
                  <a:pt x="98" y="175"/>
                  <a:pt x="99" y="175"/>
                </a:cubicBezTo>
                <a:cubicBezTo>
                  <a:pt x="99" y="175"/>
                  <a:pt x="100" y="174"/>
                  <a:pt x="100" y="174"/>
                </a:cubicBezTo>
                <a:cubicBezTo>
                  <a:pt x="100" y="174"/>
                  <a:pt x="100" y="174"/>
                  <a:pt x="100" y="174"/>
                </a:cubicBezTo>
                <a:cubicBezTo>
                  <a:pt x="101" y="172"/>
                  <a:pt x="101" y="172"/>
                  <a:pt x="101" y="172"/>
                </a:cubicBezTo>
                <a:cubicBezTo>
                  <a:pt x="102" y="172"/>
                  <a:pt x="103" y="171"/>
                  <a:pt x="104" y="170"/>
                </a:cubicBezTo>
                <a:cubicBezTo>
                  <a:pt x="103" y="170"/>
                  <a:pt x="106" y="168"/>
                  <a:pt x="106" y="167"/>
                </a:cubicBezTo>
                <a:cubicBezTo>
                  <a:pt x="108" y="166"/>
                  <a:pt x="114" y="158"/>
                  <a:pt x="117" y="157"/>
                </a:cubicBezTo>
                <a:cubicBezTo>
                  <a:pt x="117" y="157"/>
                  <a:pt x="116" y="157"/>
                  <a:pt x="117" y="156"/>
                </a:cubicBezTo>
                <a:cubicBezTo>
                  <a:pt x="119" y="155"/>
                  <a:pt x="120" y="153"/>
                  <a:pt x="123" y="151"/>
                </a:cubicBezTo>
                <a:cubicBezTo>
                  <a:pt x="122" y="150"/>
                  <a:pt x="125" y="150"/>
                  <a:pt x="126" y="148"/>
                </a:cubicBezTo>
                <a:cubicBezTo>
                  <a:pt x="126" y="148"/>
                  <a:pt x="127" y="147"/>
                  <a:pt x="126" y="147"/>
                </a:cubicBezTo>
                <a:cubicBezTo>
                  <a:pt x="123" y="150"/>
                  <a:pt x="122" y="148"/>
                  <a:pt x="120" y="151"/>
                </a:cubicBezTo>
                <a:cubicBezTo>
                  <a:pt x="121" y="150"/>
                  <a:pt x="120" y="153"/>
                  <a:pt x="119" y="153"/>
                </a:cubicBezTo>
                <a:cubicBezTo>
                  <a:pt x="119" y="152"/>
                  <a:pt x="117" y="155"/>
                  <a:pt x="116" y="155"/>
                </a:cubicBezTo>
                <a:cubicBezTo>
                  <a:pt x="117" y="154"/>
                  <a:pt x="118" y="153"/>
                  <a:pt x="118" y="152"/>
                </a:cubicBezTo>
                <a:cubicBezTo>
                  <a:pt x="117" y="154"/>
                  <a:pt x="116" y="154"/>
                  <a:pt x="116" y="154"/>
                </a:cubicBezTo>
                <a:cubicBezTo>
                  <a:pt x="116" y="154"/>
                  <a:pt x="117" y="153"/>
                  <a:pt x="117" y="153"/>
                </a:cubicBezTo>
                <a:cubicBezTo>
                  <a:pt x="115" y="155"/>
                  <a:pt x="115" y="155"/>
                  <a:pt x="114" y="157"/>
                </a:cubicBezTo>
                <a:close/>
                <a:moveTo>
                  <a:pt x="119" y="151"/>
                </a:moveTo>
                <a:cubicBezTo>
                  <a:pt x="120" y="150"/>
                  <a:pt x="121" y="149"/>
                  <a:pt x="121" y="148"/>
                </a:cubicBezTo>
                <a:cubicBezTo>
                  <a:pt x="120" y="149"/>
                  <a:pt x="119" y="149"/>
                  <a:pt x="118" y="151"/>
                </a:cubicBezTo>
                <a:cubicBezTo>
                  <a:pt x="118" y="152"/>
                  <a:pt x="119" y="150"/>
                  <a:pt x="120" y="150"/>
                </a:cubicBezTo>
                <a:cubicBezTo>
                  <a:pt x="119" y="151"/>
                  <a:pt x="118" y="152"/>
                  <a:pt x="119" y="151"/>
                </a:cubicBezTo>
                <a:close/>
                <a:moveTo>
                  <a:pt x="124" y="159"/>
                </a:moveTo>
                <a:cubicBezTo>
                  <a:pt x="125" y="159"/>
                  <a:pt x="128" y="159"/>
                  <a:pt x="128" y="157"/>
                </a:cubicBezTo>
                <a:cubicBezTo>
                  <a:pt x="125" y="160"/>
                  <a:pt x="127" y="156"/>
                  <a:pt x="124" y="159"/>
                </a:cubicBezTo>
                <a:close/>
                <a:moveTo>
                  <a:pt x="112" y="142"/>
                </a:moveTo>
                <a:cubicBezTo>
                  <a:pt x="110" y="143"/>
                  <a:pt x="109" y="144"/>
                  <a:pt x="109" y="145"/>
                </a:cubicBezTo>
                <a:cubicBezTo>
                  <a:pt x="110" y="145"/>
                  <a:pt x="111" y="143"/>
                  <a:pt x="112" y="142"/>
                </a:cubicBezTo>
                <a:cubicBezTo>
                  <a:pt x="112" y="143"/>
                  <a:pt x="112" y="143"/>
                  <a:pt x="113" y="142"/>
                </a:cubicBezTo>
                <a:cubicBezTo>
                  <a:pt x="113" y="142"/>
                  <a:pt x="112" y="142"/>
                  <a:pt x="112" y="142"/>
                </a:cubicBezTo>
                <a:close/>
                <a:moveTo>
                  <a:pt x="114" y="170"/>
                </a:moveTo>
                <a:cubicBezTo>
                  <a:pt x="115" y="170"/>
                  <a:pt x="118" y="166"/>
                  <a:pt x="117" y="166"/>
                </a:cubicBezTo>
                <a:cubicBezTo>
                  <a:pt x="115" y="168"/>
                  <a:pt x="116" y="167"/>
                  <a:pt x="114" y="170"/>
                </a:cubicBezTo>
                <a:close/>
                <a:moveTo>
                  <a:pt x="88" y="182"/>
                </a:moveTo>
                <a:cubicBezTo>
                  <a:pt x="88" y="182"/>
                  <a:pt x="89" y="182"/>
                  <a:pt x="89" y="181"/>
                </a:cubicBezTo>
                <a:cubicBezTo>
                  <a:pt x="88" y="181"/>
                  <a:pt x="88" y="182"/>
                  <a:pt x="88" y="182"/>
                </a:cubicBezTo>
                <a:close/>
                <a:moveTo>
                  <a:pt x="108" y="144"/>
                </a:moveTo>
                <a:cubicBezTo>
                  <a:pt x="106" y="144"/>
                  <a:pt x="109" y="142"/>
                  <a:pt x="108" y="142"/>
                </a:cubicBezTo>
                <a:cubicBezTo>
                  <a:pt x="107" y="142"/>
                  <a:pt x="103" y="145"/>
                  <a:pt x="103" y="145"/>
                </a:cubicBezTo>
                <a:cubicBezTo>
                  <a:pt x="105" y="144"/>
                  <a:pt x="106" y="145"/>
                  <a:pt x="107" y="144"/>
                </a:cubicBezTo>
                <a:cubicBezTo>
                  <a:pt x="109" y="143"/>
                  <a:pt x="109" y="143"/>
                  <a:pt x="110" y="141"/>
                </a:cubicBezTo>
                <a:cubicBezTo>
                  <a:pt x="110" y="141"/>
                  <a:pt x="110" y="141"/>
                  <a:pt x="110" y="141"/>
                </a:cubicBezTo>
                <a:cubicBezTo>
                  <a:pt x="107" y="143"/>
                  <a:pt x="110" y="142"/>
                  <a:pt x="108" y="144"/>
                </a:cubicBezTo>
                <a:close/>
                <a:moveTo>
                  <a:pt x="802" y="247"/>
                </a:moveTo>
                <a:cubicBezTo>
                  <a:pt x="799" y="242"/>
                  <a:pt x="799" y="242"/>
                  <a:pt x="799" y="242"/>
                </a:cubicBezTo>
                <a:cubicBezTo>
                  <a:pt x="798" y="242"/>
                  <a:pt x="801" y="247"/>
                  <a:pt x="801" y="246"/>
                </a:cubicBezTo>
                <a:cubicBezTo>
                  <a:pt x="801" y="247"/>
                  <a:pt x="801" y="247"/>
                  <a:pt x="801" y="247"/>
                </a:cubicBezTo>
                <a:cubicBezTo>
                  <a:pt x="800" y="244"/>
                  <a:pt x="802" y="246"/>
                  <a:pt x="802" y="247"/>
                </a:cubicBezTo>
                <a:close/>
                <a:moveTo>
                  <a:pt x="596" y="44"/>
                </a:moveTo>
                <a:cubicBezTo>
                  <a:pt x="592" y="42"/>
                  <a:pt x="592" y="42"/>
                  <a:pt x="592" y="42"/>
                </a:cubicBezTo>
                <a:cubicBezTo>
                  <a:pt x="592" y="43"/>
                  <a:pt x="593" y="43"/>
                  <a:pt x="594" y="44"/>
                </a:cubicBezTo>
                <a:cubicBezTo>
                  <a:pt x="591" y="43"/>
                  <a:pt x="597" y="45"/>
                  <a:pt x="596" y="44"/>
                </a:cubicBezTo>
                <a:close/>
                <a:moveTo>
                  <a:pt x="493" y="9"/>
                </a:moveTo>
                <a:cubicBezTo>
                  <a:pt x="495" y="10"/>
                  <a:pt x="500" y="11"/>
                  <a:pt x="502" y="11"/>
                </a:cubicBezTo>
                <a:cubicBezTo>
                  <a:pt x="500" y="10"/>
                  <a:pt x="492" y="9"/>
                  <a:pt x="493" y="9"/>
                </a:cubicBezTo>
                <a:close/>
                <a:moveTo>
                  <a:pt x="467" y="5"/>
                </a:moveTo>
                <a:cubicBezTo>
                  <a:pt x="469" y="5"/>
                  <a:pt x="477" y="7"/>
                  <a:pt x="475" y="6"/>
                </a:cubicBezTo>
                <a:cubicBezTo>
                  <a:pt x="473" y="6"/>
                  <a:pt x="466" y="4"/>
                  <a:pt x="466" y="5"/>
                </a:cubicBezTo>
                <a:cubicBezTo>
                  <a:pt x="467" y="6"/>
                  <a:pt x="469" y="7"/>
                  <a:pt x="470" y="6"/>
                </a:cubicBezTo>
                <a:cubicBezTo>
                  <a:pt x="469" y="6"/>
                  <a:pt x="468" y="6"/>
                  <a:pt x="467" y="5"/>
                </a:cubicBezTo>
                <a:close/>
                <a:moveTo>
                  <a:pt x="411" y="0"/>
                </a:moveTo>
                <a:cubicBezTo>
                  <a:pt x="410" y="0"/>
                  <a:pt x="406" y="0"/>
                  <a:pt x="404" y="1"/>
                </a:cubicBezTo>
                <a:cubicBezTo>
                  <a:pt x="407" y="1"/>
                  <a:pt x="411" y="1"/>
                  <a:pt x="414" y="1"/>
                </a:cubicBezTo>
                <a:cubicBezTo>
                  <a:pt x="413" y="1"/>
                  <a:pt x="411" y="1"/>
                  <a:pt x="412" y="1"/>
                </a:cubicBezTo>
                <a:cubicBezTo>
                  <a:pt x="413" y="1"/>
                  <a:pt x="417" y="0"/>
                  <a:pt x="415" y="0"/>
                </a:cubicBezTo>
                <a:cubicBezTo>
                  <a:pt x="415" y="1"/>
                  <a:pt x="413" y="0"/>
                  <a:pt x="411" y="0"/>
                </a:cubicBezTo>
                <a:close/>
                <a:moveTo>
                  <a:pt x="394" y="50"/>
                </a:moveTo>
                <a:cubicBezTo>
                  <a:pt x="394" y="49"/>
                  <a:pt x="401" y="50"/>
                  <a:pt x="399" y="50"/>
                </a:cubicBezTo>
                <a:cubicBezTo>
                  <a:pt x="399" y="49"/>
                  <a:pt x="391" y="49"/>
                  <a:pt x="394" y="50"/>
                </a:cubicBezTo>
                <a:close/>
                <a:moveTo>
                  <a:pt x="388" y="50"/>
                </a:moveTo>
                <a:cubicBezTo>
                  <a:pt x="389" y="50"/>
                  <a:pt x="391" y="51"/>
                  <a:pt x="393" y="50"/>
                </a:cubicBezTo>
                <a:cubicBezTo>
                  <a:pt x="384" y="50"/>
                  <a:pt x="379" y="50"/>
                  <a:pt x="376" y="50"/>
                </a:cubicBezTo>
                <a:cubicBezTo>
                  <a:pt x="379" y="50"/>
                  <a:pt x="373" y="51"/>
                  <a:pt x="376" y="51"/>
                </a:cubicBezTo>
                <a:cubicBezTo>
                  <a:pt x="378" y="50"/>
                  <a:pt x="383" y="51"/>
                  <a:pt x="382" y="50"/>
                </a:cubicBezTo>
                <a:cubicBezTo>
                  <a:pt x="383" y="50"/>
                  <a:pt x="386" y="50"/>
                  <a:pt x="388" y="50"/>
                </a:cubicBezTo>
                <a:close/>
                <a:moveTo>
                  <a:pt x="350" y="7"/>
                </a:moveTo>
                <a:cubicBezTo>
                  <a:pt x="351" y="6"/>
                  <a:pt x="358" y="6"/>
                  <a:pt x="359" y="6"/>
                </a:cubicBezTo>
                <a:cubicBezTo>
                  <a:pt x="355" y="6"/>
                  <a:pt x="351" y="7"/>
                  <a:pt x="349" y="7"/>
                </a:cubicBezTo>
                <a:cubicBezTo>
                  <a:pt x="350" y="7"/>
                  <a:pt x="350" y="7"/>
                  <a:pt x="350" y="7"/>
                </a:cubicBezTo>
                <a:cubicBezTo>
                  <a:pt x="350" y="7"/>
                  <a:pt x="349" y="7"/>
                  <a:pt x="350" y="7"/>
                </a:cubicBezTo>
                <a:close/>
                <a:moveTo>
                  <a:pt x="350" y="8"/>
                </a:moveTo>
                <a:cubicBezTo>
                  <a:pt x="350" y="8"/>
                  <a:pt x="350" y="8"/>
                  <a:pt x="351" y="7"/>
                </a:cubicBezTo>
                <a:cubicBezTo>
                  <a:pt x="348" y="8"/>
                  <a:pt x="348" y="7"/>
                  <a:pt x="347" y="7"/>
                </a:cubicBezTo>
                <a:cubicBezTo>
                  <a:pt x="346" y="8"/>
                  <a:pt x="345" y="8"/>
                  <a:pt x="343" y="8"/>
                </a:cubicBezTo>
                <a:cubicBezTo>
                  <a:pt x="342" y="8"/>
                  <a:pt x="336" y="8"/>
                  <a:pt x="335" y="9"/>
                </a:cubicBezTo>
                <a:cubicBezTo>
                  <a:pt x="336" y="9"/>
                  <a:pt x="337" y="9"/>
                  <a:pt x="337" y="9"/>
                </a:cubicBezTo>
                <a:cubicBezTo>
                  <a:pt x="334" y="10"/>
                  <a:pt x="330" y="9"/>
                  <a:pt x="327" y="11"/>
                </a:cubicBezTo>
                <a:cubicBezTo>
                  <a:pt x="331" y="11"/>
                  <a:pt x="333" y="10"/>
                  <a:pt x="336" y="10"/>
                </a:cubicBezTo>
                <a:cubicBezTo>
                  <a:pt x="336" y="9"/>
                  <a:pt x="337" y="9"/>
                  <a:pt x="339" y="9"/>
                </a:cubicBezTo>
                <a:cubicBezTo>
                  <a:pt x="339" y="9"/>
                  <a:pt x="336" y="9"/>
                  <a:pt x="337" y="10"/>
                </a:cubicBezTo>
                <a:cubicBezTo>
                  <a:pt x="342" y="9"/>
                  <a:pt x="350" y="9"/>
                  <a:pt x="351" y="8"/>
                </a:cubicBezTo>
                <a:cubicBezTo>
                  <a:pt x="350" y="8"/>
                  <a:pt x="350" y="8"/>
                  <a:pt x="350" y="8"/>
                </a:cubicBezTo>
                <a:close/>
                <a:moveTo>
                  <a:pt x="314" y="14"/>
                </a:moveTo>
                <a:cubicBezTo>
                  <a:pt x="315" y="14"/>
                  <a:pt x="322" y="13"/>
                  <a:pt x="320" y="13"/>
                </a:cubicBezTo>
                <a:cubicBezTo>
                  <a:pt x="317" y="14"/>
                  <a:pt x="316" y="13"/>
                  <a:pt x="314" y="14"/>
                </a:cubicBezTo>
                <a:close/>
                <a:moveTo>
                  <a:pt x="241" y="77"/>
                </a:moveTo>
                <a:cubicBezTo>
                  <a:pt x="240" y="77"/>
                  <a:pt x="241" y="75"/>
                  <a:pt x="240" y="76"/>
                </a:cubicBezTo>
                <a:cubicBezTo>
                  <a:pt x="240" y="76"/>
                  <a:pt x="238" y="77"/>
                  <a:pt x="238" y="77"/>
                </a:cubicBezTo>
                <a:cubicBezTo>
                  <a:pt x="238" y="77"/>
                  <a:pt x="238" y="77"/>
                  <a:pt x="237" y="77"/>
                </a:cubicBezTo>
                <a:cubicBezTo>
                  <a:pt x="237" y="78"/>
                  <a:pt x="238" y="77"/>
                  <a:pt x="238" y="77"/>
                </a:cubicBezTo>
                <a:cubicBezTo>
                  <a:pt x="236" y="79"/>
                  <a:pt x="236" y="78"/>
                  <a:pt x="235" y="79"/>
                </a:cubicBezTo>
                <a:cubicBezTo>
                  <a:pt x="236" y="79"/>
                  <a:pt x="240" y="77"/>
                  <a:pt x="241" y="77"/>
                </a:cubicBezTo>
                <a:close/>
                <a:moveTo>
                  <a:pt x="232" y="80"/>
                </a:moveTo>
                <a:cubicBezTo>
                  <a:pt x="232" y="81"/>
                  <a:pt x="233" y="81"/>
                  <a:pt x="228" y="83"/>
                </a:cubicBezTo>
                <a:cubicBezTo>
                  <a:pt x="231" y="83"/>
                  <a:pt x="236" y="79"/>
                  <a:pt x="241" y="77"/>
                </a:cubicBezTo>
                <a:cubicBezTo>
                  <a:pt x="238" y="78"/>
                  <a:pt x="235" y="79"/>
                  <a:pt x="232" y="80"/>
                </a:cubicBezTo>
                <a:close/>
                <a:moveTo>
                  <a:pt x="222" y="84"/>
                </a:moveTo>
                <a:cubicBezTo>
                  <a:pt x="220" y="86"/>
                  <a:pt x="220" y="87"/>
                  <a:pt x="223" y="86"/>
                </a:cubicBezTo>
                <a:cubicBezTo>
                  <a:pt x="221" y="87"/>
                  <a:pt x="219" y="89"/>
                  <a:pt x="217" y="89"/>
                </a:cubicBezTo>
                <a:cubicBezTo>
                  <a:pt x="217" y="88"/>
                  <a:pt x="219" y="88"/>
                  <a:pt x="219" y="87"/>
                </a:cubicBezTo>
                <a:cubicBezTo>
                  <a:pt x="217" y="88"/>
                  <a:pt x="213" y="90"/>
                  <a:pt x="213" y="91"/>
                </a:cubicBezTo>
                <a:cubicBezTo>
                  <a:pt x="218" y="88"/>
                  <a:pt x="214" y="91"/>
                  <a:pt x="215" y="91"/>
                </a:cubicBezTo>
                <a:cubicBezTo>
                  <a:pt x="219" y="89"/>
                  <a:pt x="219" y="89"/>
                  <a:pt x="219" y="89"/>
                </a:cubicBezTo>
                <a:cubicBezTo>
                  <a:pt x="219" y="88"/>
                  <a:pt x="224" y="86"/>
                  <a:pt x="226" y="84"/>
                </a:cubicBezTo>
                <a:cubicBezTo>
                  <a:pt x="222" y="86"/>
                  <a:pt x="223" y="85"/>
                  <a:pt x="222" y="84"/>
                </a:cubicBezTo>
                <a:close/>
                <a:moveTo>
                  <a:pt x="214" y="101"/>
                </a:moveTo>
                <a:cubicBezTo>
                  <a:pt x="214" y="103"/>
                  <a:pt x="210" y="104"/>
                  <a:pt x="207" y="106"/>
                </a:cubicBezTo>
                <a:cubicBezTo>
                  <a:pt x="211" y="104"/>
                  <a:pt x="216" y="101"/>
                  <a:pt x="220" y="99"/>
                </a:cubicBezTo>
                <a:cubicBezTo>
                  <a:pt x="219" y="99"/>
                  <a:pt x="215" y="102"/>
                  <a:pt x="215" y="101"/>
                </a:cubicBezTo>
                <a:cubicBezTo>
                  <a:pt x="219" y="99"/>
                  <a:pt x="223" y="98"/>
                  <a:pt x="226" y="95"/>
                </a:cubicBezTo>
                <a:cubicBezTo>
                  <a:pt x="223" y="97"/>
                  <a:pt x="219" y="98"/>
                  <a:pt x="214" y="101"/>
                </a:cubicBezTo>
                <a:close/>
                <a:moveTo>
                  <a:pt x="211" y="86"/>
                </a:moveTo>
                <a:cubicBezTo>
                  <a:pt x="213" y="83"/>
                  <a:pt x="216" y="83"/>
                  <a:pt x="217" y="81"/>
                </a:cubicBezTo>
                <a:cubicBezTo>
                  <a:pt x="214" y="83"/>
                  <a:pt x="214" y="82"/>
                  <a:pt x="210" y="84"/>
                </a:cubicBezTo>
                <a:cubicBezTo>
                  <a:pt x="210" y="85"/>
                  <a:pt x="208" y="86"/>
                  <a:pt x="211" y="86"/>
                </a:cubicBezTo>
                <a:close/>
                <a:moveTo>
                  <a:pt x="210" y="82"/>
                </a:moveTo>
                <a:cubicBezTo>
                  <a:pt x="211" y="82"/>
                  <a:pt x="207" y="83"/>
                  <a:pt x="208" y="84"/>
                </a:cubicBezTo>
                <a:cubicBezTo>
                  <a:pt x="211" y="83"/>
                  <a:pt x="211" y="82"/>
                  <a:pt x="213" y="80"/>
                </a:cubicBezTo>
                <a:cubicBezTo>
                  <a:pt x="214" y="80"/>
                  <a:pt x="214" y="81"/>
                  <a:pt x="215" y="80"/>
                </a:cubicBezTo>
                <a:cubicBezTo>
                  <a:pt x="216" y="79"/>
                  <a:pt x="212" y="81"/>
                  <a:pt x="210" y="82"/>
                </a:cubicBezTo>
                <a:close/>
                <a:moveTo>
                  <a:pt x="203" y="100"/>
                </a:moveTo>
                <a:cubicBezTo>
                  <a:pt x="201" y="100"/>
                  <a:pt x="199" y="102"/>
                  <a:pt x="199" y="102"/>
                </a:cubicBezTo>
                <a:cubicBezTo>
                  <a:pt x="201" y="100"/>
                  <a:pt x="205" y="97"/>
                  <a:pt x="207" y="96"/>
                </a:cubicBezTo>
                <a:cubicBezTo>
                  <a:pt x="207" y="96"/>
                  <a:pt x="213" y="92"/>
                  <a:pt x="212" y="92"/>
                </a:cubicBezTo>
                <a:cubicBezTo>
                  <a:pt x="211" y="93"/>
                  <a:pt x="207" y="95"/>
                  <a:pt x="207" y="96"/>
                </a:cubicBezTo>
                <a:cubicBezTo>
                  <a:pt x="204" y="97"/>
                  <a:pt x="201" y="100"/>
                  <a:pt x="197" y="101"/>
                </a:cubicBezTo>
                <a:cubicBezTo>
                  <a:pt x="197" y="102"/>
                  <a:pt x="198" y="101"/>
                  <a:pt x="196" y="103"/>
                </a:cubicBezTo>
                <a:cubicBezTo>
                  <a:pt x="192" y="104"/>
                  <a:pt x="183" y="110"/>
                  <a:pt x="180" y="114"/>
                </a:cubicBezTo>
                <a:cubicBezTo>
                  <a:pt x="175" y="115"/>
                  <a:pt x="167" y="123"/>
                  <a:pt x="160" y="128"/>
                </a:cubicBezTo>
                <a:cubicBezTo>
                  <a:pt x="161" y="128"/>
                  <a:pt x="163" y="127"/>
                  <a:pt x="161" y="129"/>
                </a:cubicBezTo>
                <a:cubicBezTo>
                  <a:pt x="164" y="127"/>
                  <a:pt x="163" y="126"/>
                  <a:pt x="165" y="125"/>
                </a:cubicBezTo>
                <a:cubicBezTo>
                  <a:pt x="166" y="125"/>
                  <a:pt x="167" y="124"/>
                  <a:pt x="165" y="127"/>
                </a:cubicBezTo>
                <a:cubicBezTo>
                  <a:pt x="167" y="125"/>
                  <a:pt x="166" y="126"/>
                  <a:pt x="168" y="125"/>
                </a:cubicBezTo>
                <a:cubicBezTo>
                  <a:pt x="168" y="124"/>
                  <a:pt x="169" y="122"/>
                  <a:pt x="167" y="123"/>
                </a:cubicBezTo>
                <a:cubicBezTo>
                  <a:pt x="172" y="119"/>
                  <a:pt x="174" y="119"/>
                  <a:pt x="177" y="116"/>
                </a:cubicBezTo>
                <a:cubicBezTo>
                  <a:pt x="176" y="117"/>
                  <a:pt x="178" y="116"/>
                  <a:pt x="179" y="115"/>
                </a:cubicBezTo>
                <a:cubicBezTo>
                  <a:pt x="179" y="115"/>
                  <a:pt x="178" y="115"/>
                  <a:pt x="179" y="114"/>
                </a:cubicBezTo>
                <a:cubicBezTo>
                  <a:pt x="183" y="113"/>
                  <a:pt x="189" y="107"/>
                  <a:pt x="193" y="105"/>
                </a:cubicBezTo>
                <a:cubicBezTo>
                  <a:pt x="193" y="105"/>
                  <a:pt x="192" y="105"/>
                  <a:pt x="194" y="104"/>
                </a:cubicBezTo>
                <a:cubicBezTo>
                  <a:pt x="193" y="106"/>
                  <a:pt x="196" y="103"/>
                  <a:pt x="198" y="102"/>
                </a:cubicBezTo>
                <a:cubicBezTo>
                  <a:pt x="198" y="103"/>
                  <a:pt x="189" y="108"/>
                  <a:pt x="194" y="106"/>
                </a:cubicBezTo>
                <a:cubicBezTo>
                  <a:pt x="192" y="107"/>
                  <a:pt x="190" y="108"/>
                  <a:pt x="190" y="108"/>
                </a:cubicBezTo>
                <a:cubicBezTo>
                  <a:pt x="194" y="106"/>
                  <a:pt x="190" y="109"/>
                  <a:pt x="189" y="110"/>
                </a:cubicBezTo>
                <a:cubicBezTo>
                  <a:pt x="194" y="107"/>
                  <a:pt x="196" y="106"/>
                  <a:pt x="200" y="103"/>
                </a:cubicBezTo>
                <a:cubicBezTo>
                  <a:pt x="201" y="103"/>
                  <a:pt x="200" y="103"/>
                  <a:pt x="201" y="102"/>
                </a:cubicBezTo>
                <a:cubicBezTo>
                  <a:pt x="202" y="102"/>
                  <a:pt x="205" y="100"/>
                  <a:pt x="205" y="99"/>
                </a:cubicBezTo>
                <a:cubicBezTo>
                  <a:pt x="207" y="98"/>
                  <a:pt x="210" y="96"/>
                  <a:pt x="210" y="97"/>
                </a:cubicBezTo>
                <a:cubicBezTo>
                  <a:pt x="212" y="96"/>
                  <a:pt x="213" y="96"/>
                  <a:pt x="213" y="95"/>
                </a:cubicBezTo>
                <a:cubicBezTo>
                  <a:pt x="211" y="96"/>
                  <a:pt x="215" y="94"/>
                  <a:pt x="214" y="94"/>
                </a:cubicBezTo>
                <a:cubicBezTo>
                  <a:pt x="213" y="95"/>
                  <a:pt x="213" y="94"/>
                  <a:pt x="211" y="95"/>
                </a:cubicBezTo>
                <a:cubicBezTo>
                  <a:pt x="211" y="96"/>
                  <a:pt x="207" y="98"/>
                  <a:pt x="205" y="99"/>
                </a:cubicBezTo>
                <a:cubicBezTo>
                  <a:pt x="205" y="99"/>
                  <a:pt x="202" y="101"/>
                  <a:pt x="202" y="101"/>
                </a:cubicBezTo>
                <a:cubicBezTo>
                  <a:pt x="200" y="101"/>
                  <a:pt x="205" y="99"/>
                  <a:pt x="203" y="100"/>
                </a:cubicBezTo>
                <a:close/>
                <a:moveTo>
                  <a:pt x="201" y="82"/>
                </a:moveTo>
                <a:cubicBezTo>
                  <a:pt x="203" y="81"/>
                  <a:pt x="203" y="82"/>
                  <a:pt x="205" y="81"/>
                </a:cubicBezTo>
                <a:cubicBezTo>
                  <a:pt x="205" y="80"/>
                  <a:pt x="206" y="80"/>
                  <a:pt x="205" y="79"/>
                </a:cubicBezTo>
                <a:cubicBezTo>
                  <a:pt x="203" y="80"/>
                  <a:pt x="202" y="81"/>
                  <a:pt x="201" y="82"/>
                </a:cubicBezTo>
                <a:close/>
                <a:moveTo>
                  <a:pt x="192" y="82"/>
                </a:moveTo>
                <a:cubicBezTo>
                  <a:pt x="192" y="81"/>
                  <a:pt x="194" y="80"/>
                  <a:pt x="194" y="80"/>
                </a:cubicBezTo>
                <a:cubicBezTo>
                  <a:pt x="192" y="80"/>
                  <a:pt x="187" y="84"/>
                  <a:pt x="190" y="83"/>
                </a:cubicBezTo>
                <a:cubicBezTo>
                  <a:pt x="192" y="81"/>
                  <a:pt x="191" y="83"/>
                  <a:pt x="191" y="83"/>
                </a:cubicBezTo>
                <a:cubicBezTo>
                  <a:pt x="192" y="83"/>
                  <a:pt x="194" y="82"/>
                  <a:pt x="195" y="81"/>
                </a:cubicBezTo>
                <a:cubicBezTo>
                  <a:pt x="195" y="81"/>
                  <a:pt x="195" y="82"/>
                  <a:pt x="195" y="82"/>
                </a:cubicBezTo>
                <a:cubicBezTo>
                  <a:pt x="197" y="81"/>
                  <a:pt x="197" y="81"/>
                  <a:pt x="197" y="81"/>
                </a:cubicBezTo>
                <a:cubicBezTo>
                  <a:pt x="197" y="80"/>
                  <a:pt x="197" y="80"/>
                  <a:pt x="197" y="80"/>
                </a:cubicBezTo>
                <a:cubicBezTo>
                  <a:pt x="194" y="82"/>
                  <a:pt x="193" y="81"/>
                  <a:pt x="192" y="82"/>
                </a:cubicBezTo>
                <a:close/>
                <a:moveTo>
                  <a:pt x="196" y="84"/>
                </a:moveTo>
                <a:cubicBezTo>
                  <a:pt x="193" y="86"/>
                  <a:pt x="192" y="85"/>
                  <a:pt x="192" y="85"/>
                </a:cubicBezTo>
                <a:cubicBezTo>
                  <a:pt x="192" y="86"/>
                  <a:pt x="191" y="86"/>
                  <a:pt x="191" y="87"/>
                </a:cubicBezTo>
                <a:cubicBezTo>
                  <a:pt x="193" y="86"/>
                  <a:pt x="192" y="87"/>
                  <a:pt x="194" y="87"/>
                </a:cubicBezTo>
                <a:cubicBezTo>
                  <a:pt x="196" y="86"/>
                  <a:pt x="195" y="86"/>
                  <a:pt x="197" y="85"/>
                </a:cubicBezTo>
                <a:cubicBezTo>
                  <a:pt x="198" y="84"/>
                  <a:pt x="195" y="86"/>
                  <a:pt x="195" y="85"/>
                </a:cubicBezTo>
                <a:cubicBezTo>
                  <a:pt x="195" y="85"/>
                  <a:pt x="198" y="82"/>
                  <a:pt x="196" y="83"/>
                </a:cubicBezTo>
                <a:cubicBezTo>
                  <a:pt x="196" y="83"/>
                  <a:pt x="196" y="83"/>
                  <a:pt x="196" y="84"/>
                </a:cubicBezTo>
                <a:close/>
                <a:moveTo>
                  <a:pt x="187" y="104"/>
                </a:moveTo>
                <a:cubicBezTo>
                  <a:pt x="188" y="103"/>
                  <a:pt x="188" y="105"/>
                  <a:pt x="192" y="103"/>
                </a:cubicBezTo>
                <a:cubicBezTo>
                  <a:pt x="192" y="102"/>
                  <a:pt x="190" y="103"/>
                  <a:pt x="190" y="103"/>
                </a:cubicBezTo>
                <a:cubicBezTo>
                  <a:pt x="192" y="102"/>
                  <a:pt x="193" y="101"/>
                  <a:pt x="194" y="99"/>
                </a:cubicBezTo>
                <a:cubicBezTo>
                  <a:pt x="195" y="100"/>
                  <a:pt x="195" y="100"/>
                  <a:pt x="195" y="100"/>
                </a:cubicBezTo>
                <a:cubicBezTo>
                  <a:pt x="197" y="98"/>
                  <a:pt x="198" y="98"/>
                  <a:pt x="201" y="96"/>
                </a:cubicBezTo>
                <a:cubicBezTo>
                  <a:pt x="200" y="96"/>
                  <a:pt x="201" y="94"/>
                  <a:pt x="200" y="95"/>
                </a:cubicBezTo>
                <a:cubicBezTo>
                  <a:pt x="196" y="97"/>
                  <a:pt x="191" y="101"/>
                  <a:pt x="189" y="102"/>
                </a:cubicBezTo>
                <a:cubicBezTo>
                  <a:pt x="188" y="103"/>
                  <a:pt x="191" y="102"/>
                  <a:pt x="188" y="103"/>
                </a:cubicBezTo>
                <a:cubicBezTo>
                  <a:pt x="188" y="103"/>
                  <a:pt x="187" y="104"/>
                  <a:pt x="187" y="104"/>
                </a:cubicBezTo>
                <a:close/>
                <a:moveTo>
                  <a:pt x="198" y="107"/>
                </a:moveTo>
                <a:cubicBezTo>
                  <a:pt x="200" y="106"/>
                  <a:pt x="201" y="105"/>
                  <a:pt x="202" y="105"/>
                </a:cubicBezTo>
                <a:cubicBezTo>
                  <a:pt x="201" y="105"/>
                  <a:pt x="199" y="106"/>
                  <a:pt x="198" y="106"/>
                </a:cubicBezTo>
                <a:cubicBezTo>
                  <a:pt x="200" y="105"/>
                  <a:pt x="200" y="104"/>
                  <a:pt x="202" y="103"/>
                </a:cubicBezTo>
                <a:cubicBezTo>
                  <a:pt x="201" y="104"/>
                  <a:pt x="203" y="102"/>
                  <a:pt x="205" y="102"/>
                </a:cubicBezTo>
                <a:cubicBezTo>
                  <a:pt x="204" y="101"/>
                  <a:pt x="200" y="104"/>
                  <a:pt x="197" y="105"/>
                </a:cubicBezTo>
                <a:cubicBezTo>
                  <a:pt x="199" y="105"/>
                  <a:pt x="196" y="108"/>
                  <a:pt x="198" y="107"/>
                </a:cubicBezTo>
                <a:close/>
                <a:moveTo>
                  <a:pt x="186" y="99"/>
                </a:moveTo>
                <a:cubicBezTo>
                  <a:pt x="183" y="101"/>
                  <a:pt x="173" y="108"/>
                  <a:pt x="182" y="103"/>
                </a:cubicBezTo>
                <a:cubicBezTo>
                  <a:pt x="183" y="101"/>
                  <a:pt x="187" y="99"/>
                  <a:pt x="183" y="102"/>
                </a:cubicBezTo>
                <a:cubicBezTo>
                  <a:pt x="186" y="100"/>
                  <a:pt x="187" y="99"/>
                  <a:pt x="188" y="98"/>
                </a:cubicBezTo>
                <a:cubicBezTo>
                  <a:pt x="187" y="99"/>
                  <a:pt x="187" y="98"/>
                  <a:pt x="186" y="99"/>
                </a:cubicBezTo>
                <a:close/>
                <a:moveTo>
                  <a:pt x="169" y="89"/>
                </a:moveTo>
                <a:cubicBezTo>
                  <a:pt x="171" y="89"/>
                  <a:pt x="178" y="83"/>
                  <a:pt x="174" y="85"/>
                </a:cubicBezTo>
                <a:cubicBezTo>
                  <a:pt x="174" y="86"/>
                  <a:pt x="171" y="88"/>
                  <a:pt x="169" y="89"/>
                </a:cubicBezTo>
                <a:close/>
                <a:moveTo>
                  <a:pt x="182" y="123"/>
                </a:moveTo>
                <a:cubicBezTo>
                  <a:pt x="187" y="120"/>
                  <a:pt x="189" y="118"/>
                  <a:pt x="195" y="114"/>
                </a:cubicBezTo>
                <a:cubicBezTo>
                  <a:pt x="194" y="115"/>
                  <a:pt x="195" y="113"/>
                  <a:pt x="194" y="114"/>
                </a:cubicBezTo>
                <a:cubicBezTo>
                  <a:pt x="194" y="114"/>
                  <a:pt x="191" y="117"/>
                  <a:pt x="189" y="118"/>
                </a:cubicBezTo>
                <a:cubicBezTo>
                  <a:pt x="190" y="117"/>
                  <a:pt x="190" y="117"/>
                  <a:pt x="190" y="116"/>
                </a:cubicBezTo>
                <a:cubicBezTo>
                  <a:pt x="188" y="118"/>
                  <a:pt x="186" y="120"/>
                  <a:pt x="183" y="121"/>
                </a:cubicBezTo>
                <a:cubicBezTo>
                  <a:pt x="184" y="121"/>
                  <a:pt x="184" y="120"/>
                  <a:pt x="183" y="121"/>
                </a:cubicBezTo>
                <a:cubicBezTo>
                  <a:pt x="183" y="121"/>
                  <a:pt x="182" y="123"/>
                  <a:pt x="182" y="123"/>
                </a:cubicBezTo>
                <a:close/>
                <a:moveTo>
                  <a:pt x="178" y="110"/>
                </a:moveTo>
                <a:cubicBezTo>
                  <a:pt x="180" y="109"/>
                  <a:pt x="180" y="109"/>
                  <a:pt x="180" y="109"/>
                </a:cubicBezTo>
                <a:cubicBezTo>
                  <a:pt x="178" y="111"/>
                  <a:pt x="182" y="109"/>
                  <a:pt x="182" y="108"/>
                </a:cubicBezTo>
                <a:cubicBezTo>
                  <a:pt x="181" y="108"/>
                  <a:pt x="179" y="109"/>
                  <a:pt x="178" y="110"/>
                </a:cubicBezTo>
                <a:close/>
                <a:moveTo>
                  <a:pt x="178" y="117"/>
                </a:moveTo>
                <a:cubicBezTo>
                  <a:pt x="177" y="118"/>
                  <a:pt x="176" y="118"/>
                  <a:pt x="175" y="120"/>
                </a:cubicBezTo>
                <a:cubicBezTo>
                  <a:pt x="176" y="119"/>
                  <a:pt x="176" y="119"/>
                  <a:pt x="177" y="119"/>
                </a:cubicBezTo>
                <a:cubicBezTo>
                  <a:pt x="178" y="118"/>
                  <a:pt x="182" y="116"/>
                  <a:pt x="181" y="116"/>
                </a:cubicBezTo>
                <a:cubicBezTo>
                  <a:pt x="177" y="119"/>
                  <a:pt x="181" y="114"/>
                  <a:pt x="178" y="117"/>
                </a:cubicBezTo>
                <a:close/>
                <a:moveTo>
                  <a:pt x="164" y="122"/>
                </a:moveTo>
                <a:cubicBezTo>
                  <a:pt x="169" y="117"/>
                  <a:pt x="172" y="117"/>
                  <a:pt x="177" y="112"/>
                </a:cubicBezTo>
                <a:cubicBezTo>
                  <a:pt x="174" y="114"/>
                  <a:pt x="176" y="112"/>
                  <a:pt x="174" y="113"/>
                </a:cubicBezTo>
                <a:cubicBezTo>
                  <a:pt x="171" y="116"/>
                  <a:pt x="165" y="119"/>
                  <a:pt x="164" y="122"/>
                </a:cubicBezTo>
                <a:close/>
                <a:moveTo>
                  <a:pt x="159" y="111"/>
                </a:moveTo>
                <a:cubicBezTo>
                  <a:pt x="160" y="110"/>
                  <a:pt x="164" y="108"/>
                  <a:pt x="164" y="107"/>
                </a:cubicBezTo>
                <a:cubicBezTo>
                  <a:pt x="162" y="109"/>
                  <a:pt x="158" y="112"/>
                  <a:pt x="159" y="111"/>
                </a:cubicBezTo>
                <a:close/>
                <a:moveTo>
                  <a:pt x="170" y="123"/>
                </a:moveTo>
                <a:cubicBezTo>
                  <a:pt x="172" y="122"/>
                  <a:pt x="175" y="118"/>
                  <a:pt x="172" y="121"/>
                </a:cubicBezTo>
                <a:cubicBezTo>
                  <a:pt x="172" y="121"/>
                  <a:pt x="173" y="120"/>
                  <a:pt x="173" y="121"/>
                </a:cubicBezTo>
                <a:cubicBezTo>
                  <a:pt x="172" y="121"/>
                  <a:pt x="168" y="124"/>
                  <a:pt x="170" y="123"/>
                </a:cubicBezTo>
                <a:close/>
                <a:moveTo>
                  <a:pt x="125" y="113"/>
                </a:moveTo>
                <a:cubicBezTo>
                  <a:pt x="123" y="114"/>
                  <a:pt x="123" y="114"/>
                  <a:pt x="123" y="114"/>
                </a:cubicBezTo>
                <a:cubicBezTo>
                  <a:pt x="123" y="115"/>
                  <a:pt x="122" y="116"/>
                  <a:pt x="123" y="115"/>
                </a:cubicBezTo>
                <a:cubicBezTo>
                  <a:pt x="125" y="114"/>
                  <a:pt x="125" y="114"/>
                  <a:pt x="125" y="113"/>
                </a:cubicBezTo>
                <a:cubicBezTo>
                  <a:pt x="125" y="113"/>
                  <a:pt x="126" y="113"/>
                  <a:pt x="126" y="112"/>
                </a:cubicBezTo>
                <a:cubicBezTo>
                  <a:pt x="125" y="113"/>
                  <a:pt x="125" y="113"/>
                  <a:pt x="125" y="113"/>
                </a:cubicBezTo>
                <a:close/>
                <a:moveTo>
                  <a:pt x="107" y="138"/>
                </a:moveTo>
                <a:cubicBezTo>
                  <a:pt x="106" y="138"/>
                  <a:pt x="106" y="138"/>
                  <a:pt x="105" y="139"/>
                </a:cubicBezTo>
                <a:cubicBezTo>
                  <a:pt x="105" y="138"/>
                  <a:pt x="107" y="136"/>
                  <a:pt x="107" y="136"/>
                </a:cubicBezTo>
                <a:cubicBezTo>
                  <a:pt x="105" y="138"/>
                  <a:pt x="104" y="139"/>
                  <a:pt x="102" y="141"/>
                </a:cubicBezTo>
                <a:cubicBezTo>
                  <a:pt x="104" y="141"/>
                  <a:pt x="106" y="140"/>
                  <a:pt x="108" y="139"/>
                </a:cubicBezTo>
                <a:cubicBezTo>
                  <a:pt x="104" y="141"/>
                  <a:pt x="110" y="134"/>
                  <a:pt x="107" y="137"/>
                </a:cubicBezTo>
                <a:cubicBezTo>
                  <a:pt x="107" y="137"/>
                  <a:pt x="107" y="137"/>
                  <a:pt x="107" y="138"/>
                </a:cubicBezTo>
                <a:close/>
                <a:moveTo>
                  <a:pt x="128" y="160"/>
                </a:moveTo>
                <a:cubicBezTo>
                  <a:pt x="127" y="161"/>
                  <a:pt x="126" y="161"/>
                  <a:pt x="126" y="161"/>
                </a:cubicBezTo>
                <a:cubicBezTo>
                  <a:pt x="125" y="163"/>
                  <a:pt x="128" y="160"/>
                  <a:pt x="128" y="162"/>
                </a:cubicBezTo>
                <a:cubicBezTo>
                  <a:pt x="127" y="163"/>
                  <a:pt x="126" y="164"/>
                  <a:pt x="125" y="164"/>
                </a:cubicBezTo>
                <a:cubicBezTo>
                  <a:pt x="125" y="165"/>
                  <a:pt x="128" y="162"/>
                  <a:pt x="129" y="162"/>
                </a:cubicBezTo>
                <a:cubicBezTo>
                  <a:pt x="128" y="162"/>
                  <a:pt x="127" y="163"/>
                  <a:pt x="127" y="163"/>
                </a:cubicBezTo>
                <a:cubicBezTo>
                  <a:pt x="131" y="161"/>
                  <a:pt x="128" y="162"/>
                  <a:pt x="131" y="159"/>
                </a:cubicBezTo>
                <a:cubicBezTo>
                  <a:pt x="130" y="159"/>
                  <a:pt x="127" y="162"/>
                  <a:pt x="128" y="160"/>
                </a:cubicBezTo>
                <a:close/>
                <a:moveTo>
                  <a:pt x="95" y="148"/>
                </a:moveTo>
                <a:cubicBezTo>
                  <a:pt x="95" y="148"/>
                  <a:pt x="96" y="148"/>
                  <a:pt x="96" y="148"/>
                </a:cubicBezTo>
                <a:cubicBezTo>
                  <a:pt x="94" y="149"/>
                  <a:pt x="94" y="150"/>
                  <a:pt x="94" y="150"/>
                </a:cubicBezTo>
                <a:cubicBezTo>
                  <a:pt x="98" y="147"/>
                  <a:pt x="99" y="145"/>
                  <a:pt x="101" y="143"/>
                </a:cubicBezTo>
                <a:cubicBezTo>
                  <a:pt x="102" y="143"/>
                  <a:pt x="102" y="142"/>
                  <a:pt x="102" y="141"/>
                </a:cubicBezTo>
                <a:cubicBezTo>
                  <a:pt x="100" y="143"/>
                  <a:pt x="97" y="147"/>
                  <a:pt x="95" y="148"/>
                </a:cubicBezTo>
                <a:close/>
                <a:moveTo>
                  <a:pt x="110" y="169"/>
                </a:moveTo>
                <a:cubicBezTo>
                  <a:pt x="110" y="169"/>
                  <a:pt x="111" y="169"/>
                  <a:pt x="111" y="169"/>
                </a:cubicBezTo>
                <a:cubicBezTo>
                  <a:pt x="110" y="170"/>
                  <a:pt x="109" y="171"/>
                  <a:pt x="109" y="171"/>
                </a:cubicBezTo>
                <a:cubicBezTo>
                  <a:pt x="112" y="168"/>
                  <a:pt x="113" y="166"/>
                  <a:pt x="114" y="165"/>
                </a:cubicBezTo>
                <a:cubicBezTo>
                  <a:pt x="114" y="165"/>
                  <a:pt x="114" y="165"/>
                  <a:pt x="114" y="165"/>
                </a:cubicBezTo>
                <a:cubicBezTo>
                  <a:pt x="112" y="167"/>
                  <a:pt x="111" y="169"/>
                  <a:pt x="110" y="169"/>
                </a:cubicBezTo>
                <a:close/>
                <a:moveTo>
                  <a:pt x="91" y="154"/>
                </a:moveTo>
                <a:cubicBezTo>
                  <a:pt x="92" y="155"/>
                  <a:pt x="92" y="155"/>
                  <a:pt x="92" y="155"/>
                </a:cubicBezTo>
                <a:cubicBezTo>
                  <a:pt x="94" y="153"/>
                  <a:pt x="93" y="153"/>
                  <a:pt x="94" y="152"/>
                </a:cubicBezTo>
                <a:cubicBezTo>
                  <a:pt x="94" y="152"/>
                  <a:pt x="94" y="152"/>
                  <a:pt x="95" y="152"/>
                </a:cubicBezTo>
                <a:cubicBezTo>
                  <a:pt x="95" y="152"/>
                  <a:pt x="95" y="151"/>
                  <a:pt x="95" y="151"/>
                </a:cubicBezTo>
                <a:cubicBezTo>
                  <a:pt x="94" y="151"/>
                  <a:pt x="94" y="151"/>
                  <a:pt x="94" y="152"/>
                </a:cubicBezTo>
                <a:cubicBezTo>
                  <a:pt x="93" y="153"/>
                  <a:pt x="93" y="153"/>
                  <a:pt x="91" y="154"/>
                </a:cubicBezTo>
                <a:close/>
                <a:moveTo>
                  <a:pt x="92" y="162"/>
                </a:moveTo>
                <a:cubicBezTo>
                  <a:pt x="94" y="162"/>
                  <a:pt x="97" y="157"/>
                  <a:pt x="99" y="155"/>
                </a:cubicBezTo>
                <a:cubicBezTo>
                  <a:pt x="96" y="158"/>
                  <a:pt x="95" y="159"/>
                  <a:pt x="92" y="162"/>
                </a:cubicBezTo>
                <a:close/>
                <a:moveTo>
                  <a:pt x="88" y="161"/>
                </a:moveTo>
                <a:cubicBezTo>
                  <a:pt x="87" y="161"/>
                  <a:pt x="87" y="161"/>
                  <a:pt x="87" y="161"/>
                </a:cubicBezTo>
                <a:cubicBezTo>
                  <a:pt x="87" y="161"/>
                  <a:pt x="87" y="161"/>
                  <a:pt x="87" y="161"/>
                </a:cubicBezTo>
                <a:cubicBezTo>
                  <a:pt x="87" y="162"/>
                  <a:pt x="87" y="162"/>
                  <a:pt x="87" y="162"/>
                </a:cubicBezTo>
                <a:cubicBezTo>
                  <a:pt x="87" y="162"/>
                  <a:pt x="87" y="162"/>
                  <a:pt x="87" y="162"/>
                </a:cubicBezTo>
                <a:cubicBezTo>
                  <a:pt x="87" y="162"/>
                  <a:pt x="87" y="163"/>
                  <a:pt x="87" y="163"/>
                </a:cubicBezTo>
                <a:cubicBezTo>
                  <a:pt x="87" y="163"/>
                  <a:pt x="87" y="162"/>
                  <a:pt x="87" y="162"/>
                </a:cubicBezTo>
                <a:cubicBezTo>
                  <a:pt x="87" y="162"/>
                  <a:pt x="87" y="162"/>
                  <a:pt x="88" y="161"/>
                </a:cubicBezTo>
                <a:cubicBezTo>
                  <a:pt x="89" y="160"/>
                  <a:pt x="89" y="160"/>
                  <a:pt x="89" y="160"/>
                </a:cubicBezTo>
                <a:cubicBezTo>
                  <a:pt x="88" y="162"/>
                  <a:pt x="90" y="159"/>
                  <a:pt x="91" y="158"/>
                </a:cubicBezTo>
                <a:cubicBezTo>
                  <a:pt x="91" y="157"/>
                  <a:pt x="93" y="157"/>
                  <a:pt x="94" y="156"/>
                </a:cubicBezTo>
                <a:cubicBezTo>
                  <a:pt x="92" y="156"/>
                  <a:pt x="90" y="158"/>
                  <a:pt x="88" y="161"/>
                </a:cubicBezTo>
                <a:close/>
                <a:moveTo>
                  <a:pt x="106" y="176"/>
                </a:moveTo>
                <a:cubicBezTo>
                  <a:pt x="106" y="177"/>
                  <a:pt x="105" y="177"/>
                  <a:pt x="105" y="178"/>
                </a:cubicBezTo>
                <a:cubicBezTo>
                  <a:pt x="104" y="178"/>
                  <a:pt x="104" y="178"/>
                  <a:pt x="104" y="178"/>
                </a:cubicBezTo>
                <a:cubicBezTo>
                  <a:pt x="104" y="179"/>
                  <a:pt x="103" y="179"/>
                  <a:pt x="103" y="180"/>
                </a:cubicBezTo>
                <a:cubicBezTo>
                  <a:pt x="104" y="179"/>
                  <a:pt x="104" y="180"/>
                  <a:pt x="104" y="179"/>
                </a:cubicBezTo>
                <a:cubicBezTo>
                  <a:pt x="105" y="179"/>
                  <a:pt x="105" y="180"/>
                  <a:pt x="106" y="179"/>
                </a:cubicBezTo>
                <a:cubicBezTo>
                  <a:pt x="105" y="179"/>
                  <a:pt x="105" y="179"/>
                  <a:pt x="105" y="179"/>
                </a:cubicBezTo>
                <a:cubicBezTo>
                  <a:pt x="105" y="178"/>
                  <a:pt x="105" y="179"/>
                  <a:pt x="106" y="178"/>
                </a:cubicBezTo>
                <a:cubicBezTo>
                  <a:pt x="105" y="179"/>
                  <a:pt x="108" y="175"/>
                  <a:pt x="108" y="175"/>
                </a:cubicBezTo>
                <a:cubicBezTo>
                  <a:pt x="108" y="175"/>
                  <a:pt x="108" y="175"/>
                  <a:pt x="109" y="175"/>
                </a:cubicBezTo>
                <a:cubicBezTo>
                  <a:pt x="108" y="175"/>
                  <a:pt x="107" y="175"/>
                  <a:pt x="106" y="176"/>
                </a:cubicBezTo>
                <a:close/>
                <a:moveTo>
                  <a:pt x="109" y="180"/>
                </a:moveTo>
                <a:cubicBezTo>
                  <a:pt x="108" y="180"/>
                  <a:pt x="108" y="180"/>
                  <a:pt x="108" y="180"/>
                </a:cubicBezTo>
                <a:cubicBezTo>
                  <a:pt x="108" y="181"/>
                  <a:pt x="108" y="181"/>
                  <a:pt x="108" y="181"/>
                </a:cubicBezTo>
                <a:cubicBezTo>
                  <a:pt x="107" y="181"/>
                  <a:pt x="107" y="181"/>
                  <a:pt x="107" y="181"/>
                </a:cubicBezTo>
                <a:cubicBezTo>
                  <a:pt x="107" y="181"/>
                  <a:pt x="107" y="181"/>
                  <a:pt x="107" y="181"/>
                </a:cubicBezTo>
                <a:cubicBezTo>
                  <a:pt x="106" y="182"/>
                  <a:pt x="106" y="183"/>
                  <a:pt x="105" y="184"/>
                </a:cubicBezTo>
                <a:cubicBezTo>
                  <a:pt x="106" y="184"/>
                  <a:pt x="107" y="183"/>
                  <a:pt x="107" y="182"/>
                </a:cubicBezTo>
                <a:cubicBezTo>
                  <a:pt x="108" y="182"/>
                  <a:pt x="108" y="182"/>
                  <a:pt x="108" y="182"/>
                </a:cubicBezTo>
                <a:cubicBezTo>
                  <a:pt x="108" y="182"/>
                  <a:pt x="108" y="182"/>
                  <a:pt x="110" y="180"/>
                </a:cubicBezTo>
                <a:cubicBezTo>
                  <a:pt x="110" y="180"/>
                  <a:pt x="109" y="180"/>
                  <a:pt x="109" y="180"/>
                </a:cubicBezTo>
                <a:close/>
                <a:moveTo>
                  <a:pt x="88" y="171"/>
                </a:moveTo>
                <a:cubicBezTo>
                  <a:pt x="89" y="170"/>
                  <a:pt x="88" y="170"/>
                  <a:pt x="88" y="170"/>
                </a:cubicBezTo>
                <a:cubicBezTo>
                  <a:pt x="89" y="171"/>
                  <a:pt x="90" y="169"/>
                  <a:pt x="90" y="169"/>
                </a:cubicBezTo>
                <a:cubicBezTo>
                  <a:pt x="90" y="169"/>
                  <a:pt x="90" y="168"/>
                  <a:pt x="89" y="169"/>
                </a:cubicBezTo>
                <a:cubicBezTo>
                  <a:pt x="89" y="169"/>
                  <a:pt x="88" y="170"/>
                  <a:pt x="88" y="171"/>
                </a:cubicBezTo>
                <a:close/>
                <a:moveTo>
                  <a:pt x="98" y="180"/>
                </a:moveTo>
                <a:cubicBezTo>
                  <a:pt x="99" y="179"/>
                  <a:pt x="99" y="180"/>
                  <a:pt x="100" y="180"/>
                </a:cubicBezTo>
                <a:cubicBezTo>
                  <a:pt x="99" y="179"/>
                  <a:pt x="98" y="179"/>
                  <a:pt x="98" y="180"/>
                </a:cubicBezTo>
                <a:close/>
                <a:moveTo>
                  <a:pt x="102" y="183"/>
                </a:moveTo>
                <a:cubicBezTo>
                  <a:pt x="102" y="182"/>
                  <a:pt x="101" y="182"/>
                  <a:pt x="102" y="182"/>
                </a:cubicBezTo>
                <a:cubicBezTo>
                  <a:pt x="102" y="182"/>
                  <a:pt x="102" y="183"/>
                  <a:pt x="102" y="182"/>
                </a:cubicBezTo>
                <a:cubicBezTo>
                  <a:pt x="102" y="182"/>
                  <a:pt x="101" y="182"/>
                  <a:pt x="101" y="182"/>
                </a:cubicBezTo>
                <a:cubicBezTo>
                  <a:pt x="102" y="182"/>
                  <a:pt x="101" y="183"/>
                  <a:pt x="102" y="183"/>
                </a:cubicBezTo>
                <a:close/>
                <a:moveTo>
                  <a:pt x="102" y="191"/>
                </a:moveTo>
                <a:cubicBezTo>
                  <a:pt x="102" y="191"/>
                  <a:pt x="104" y="189"/>
                  <a:pt x="104" y="188"/>
                </a:cubicBezTo>
                <a:cubicBezTo>
                  <a:pt x="103" y="187"/>
                  <a:pt x="103" y="186"/>
                  <a:pt x="102" y="187"/>
                </a:cubicBezTo>
                <a:cubicBezTo>
                  <a:pt x="104" y="188"/>
                  <a:pt x="101" y="190"/>
                  <a:pt x="102" y="191"/>
                </a:cubicBezTo>
                <a:close/>
                <a:moveTo>
                  <a:pt x="100" y="187"/>
                </a:moveTo>
                <a:cubicBezTo>
                  <a:pt x="100" y="187"/>
                  <a:pt x="99" y="187"/>
                  <a:pt x="100" y="187"/>
                </a:cubicBezTo>
                <a:cubicBezTo>
                  <a:pt x="100" y="187"/>
                  <a:pt x="101" y="187"/>
                  <a:pt x="101" y="187"/>
                </a:cubicBezTo>
                <a:cubicBezTo>
                  <a:pt x="100" y="187"/>
                  <a:pt x="100" y="187"/>
                  <a:pt x="100" y="187"/>
                </a:cubicBezTo>
                <a:close/>
                <a:moveTo>
                  <a:pt x="99" y="192"/>
                </a:moveTo>
                <a:cubicBezTo>
                  <a:pt x="97" y="193"/>
                  <a:pt x="94" y="197"/>
                  <a:pt x="94" y="198"/>
                </a:cubicBezTo>
                <a:cubicBezTo>
                  <a:pt x="95" y="197"/>
                  <a:pt x="96" y="196"/>
                  <a:pt x="97" y="194"/>
                </a:cubicBezTo>
                <a:cubicBezTo>
                  <a:pt x="97" y="195"/>
                  <a:pt x="97" y="195"/>
                  <a:pt x="97" y="194"/>
                </a:cubicBezTo>
                <a:cubicBezTo>
                  <a:pt x="98" y="192"/>
                  <a:pt x="101" y="192"/>
                  <a:pt x="102" y="189"/>
                </a:cubicBezTo>
                <a:cubicBezTo>
                  <a:pt x="101" y="189"/>
                  <a:pt x="101" y="190"/>
                  <a:pt x="101" y="190"/>
                </a:cubicBezTo>
                <a:cubicBezTo>
                  <a:pt x="100" y="189"/>
                  <a:pt x="102" y="189"/>
                  <a:pt x="102" y="188"/>
                </a:cubicBezTo>
                <a:cubicBezTo>
                  <a:pt x="100" y="189"/>
                  <a:pt x="100" y="191"/>
                  <a:pt x="98" y="191"/>
                </a:cubicBezTo>
                <a:cubicBezTo>
                  <a:pt x="99" y="191"/>
                  <a:pt x="99" y="192"/>
                  <a:pt x="99" y="192"/>
                </a:cubicBezTo>
                <a:close/>
                <a:moveTo>
                  <a:pt x="95" y="191"/>
                </a:moveTo>
                <a:cubicBezTo>
                  <a:pt x="96" y="191"/>
                  <a:pt x="95" y="192"/>
                  <a:pt x="96" y="192"/>
                </a:cubicBezTo>
                <a:cubicBezTo>
                  <a:pt x="96" y="191"/>
                  <a:pt x="98" y="191"/>
                  <a:pt x="97" y="190"/>
                </a:cubicBezTo>
                <a:cubicBezTo>
                  <a:pt x="98" y="190"/>
                  <a:pt x="98" y="189"/>
                  <a:pt x="98" y="189"/>
                </a:cubicBezTo>
                <a:cubicBezTo>
                  <a:pt x="98" y="189"/>
                  <a:pt x="97" y="189"/>
                  <a:pt x="98" y="189"/>
                </a:cubicBezTo>
                <a:cubicBezTo>
                  <a:pt x="98" y="189"/>
                  <a:pt x="99" y="189"/>
                  <a:pt x="100" y="188"/>
                </a:cubicBezTo>
                <a:cubicBezTo>
                  <a:pt x="99" y="187"/>
                  <a:pt x="99" y="187"/>
                  <a:pt x="99" y="187"/>
                </a:cubicBezTo>
                <a:cubicBezTo>
                  <a:pt x="98" y="187"/>
                  <a:pt x="99" y="188"/>
                  <a:pt x="98" y="188"/>
                </a:cubicBezTo>
                <a:cubicBezTo>
                  <a:pt x="98" y="187"/>
                  <a:pt x="96" y="189"/>
                  <a:pt x="97" y="190"/>
                </a:cubicBezTo>
                <a:cubicBezTo>
                  <a:pt x="96" y="190"/>
                  <a:pt x="96" y="190"/>
                  <a:pt x="96" y="190"/>
                </a:cubicBezTo>
                <a:cubicBezTo>
                  <a:pt x="96" y="190"/>
                  <a:pt x="97" y="190"/>
                  <a:pt x="96" y="191"/>
                </a:cubicBezTo>
                <a:cubicBezTo>
                  <a:pt x="96" y="190"/>
                  <a:pt x="96" y="190"/>
                  <a:pt x="96" y="190"/>
                </a:cubicBezTo>
                <a:cubicBezTo>
                  <a:pt x="96" y="191"/>
                  <a:pt x="96" y="191"/>
                  <a:pt x="95" y="191"/>
                </a:cubicBezTo>
                <a:close/>
                <a:moveTo>
                  <a:pt x="85" y="191"/>
                </a:moveTo>
                <a:cubicBezTo>
                  <a:pt x="85" y="194"/>
                  <a:pt x="82" y="195"/>
                  <a:pt x="81" y="197"/>
                </a:cubicBezTo>
                <a:cubicBezTo>
                  <a:pt x="82" y="198"/>
                  <a:pt x="82" y="197"/>
                  <a:pt x="82" y="197"/>
                </a:cubicBezTo>
                <a:cubicBezTo>
                  <a:pt x="84" y="195"/>
                  <a:pt x="85" y="193"/>
                  <a:pt x="87" y="192"/>
                </a:cubicBezTo>
                <a:cubicBezTo>
                  <a:pt x="87" y="192"/>
                  <a:pt x="87" y="193"/>
                  <a:pt x="88" y="193"/>
                </a:cubicBezTo>
                <a:cubicBezTo>
                  <a:pt x="88" y="193"/>
                  <a:pt x="89" y="191"/>
                  <a:pt x="90" y="191"/>
                </a:cubicBezTo>
                <a:cubicBezTo>
                  <a:pt x="89" y="190"/>
                  <a:pt x="89" y="190"/>
                  <a:pt x="89" y="190"/>
                </a:cubicBezTo>
                <a:cubicBezTo>
                  <a:pt x="89" y="191"/>
                  <a:pt x="88" y="193"/>
                  <a:pt x="87" y="192"/>
                </a:cubicBezTo>
                <a:cubicBezTo>
                  <a:pt x="87" y="191"/>
                  <a:pt x="88" y="190"/>
                  <a:pt x="89" y="189"/>
                </a:cubicBezTo>
                <a:cubicBezTo>
                  <a:pt x="88" y="189"/>
                  <a:pt x="88" y="188"/>
                  <a:pt x="87" y="189"/>
                </a:cubicBezTo>
                <a:cubicBezTo>
                  <a:pt x="88" y="189"/>
                  <a:pt x="87" y="190"/>
                  <a:pt x="88" y="190"/>
                </a:cubicBezTo>
                <a:cubicBezTo>
                  <a:pt x="87" y="190"/>
                  <a:pt x="88" y="190"/>
                  <a:pt x="87" y="190"/>
                </a:cubicBezTo>
                <a:cubicBezTo>
                  <a:pt x="86" y="190"/>
                  <a:pt x="86" y="192"/>
                  <a:pt x="85" y="191"/>
                </a:cubicBezTo>
                <a:cubicBezTo>
                  <a:pt x="86" y="191"/>
                  <a:pt x="86" y="191"/>
                  <a:pt x="86" y="191"/>
                </a:cubicBezTo>
                <a:cubicBezTo>
                  <a:pt x="85" y="191"/>
                  <a:pt x="86" y="191"/>
                  <a:pt x="85" y="191"/>
                </a:cubicBezTo>
                <a:close/>
                <a:moveTo>
                  <a:pt x="94" y="201"/>
                </a:moveTo>
                <a:cubicBezTo>
                  <a:pt x="95" y="200"/>
                  <a:pt x="94" y="199"/>
                  <a:pt x="95" y="200"/>
                </a:cubicBezTo>
                <a:cubicBezTo>
                  <a:pt x="95" y="199"/>
                  <a:pt x="95" y="199"/>
                  <a:pt x="96" y="199"/>
                </a:cubicBezTo>
                <a:cubicBezTo>
                  <a:pt x="94" y="198"/>
                  <a:pt x="94" y="200"/>
                  <a:pt x="94" y="201"/>
                </a:cubicBezTo>
                <a:close/>
                <a:moveTo>
                  <a:pt x="93" y="198"/>
                </a:moveTo>
                <a:cubicBezTo>
                  <a:pt x="93" y="199"/>
                  <a:pt x="93" y="199"/>
                  <a:pt x="92" y="199"/>
                </a:cubicBezTo>
                <a:cubicBezTo>
                  <a:pt x="93" y="200"/>
                  <a:pt x="91" y="200"/>
                  <a:pt x="92" y="200"/>
                </a:cubicBezTo>
                <a:cubicBezTo>
                  <a:pt x="92" y="199"/>
                  <a:pt x="94" y="199"/>
                  <a:pt x="93" y="198"/>
                </a:cubicBezTo>
                <a:close/>
                <a:moveTo>
                  <a:pt x="91" y="201"/>
                </a:moveTo>
                <a:cubicBezTo>
                  <a:pt x="91" y="202"/>
                  <a:pt x="91" y="201"/>
                  <a:pt x="90" y="201"/>
                </a:cubicBezTo>
                <a:cubicBezTo>
                  <a:pt x="90" y="202"/>
                  <a:pt x="91" y="202"/>
                  <a:pt x="91" y="202"/>
                </a:cubicBezTo>
                <a:cubicBezTo>
                  <a:pt x="91" y="202"/>
                  <a:pt x="91" y="202"/>
                  <a:pt x="91" y="203"/>
                </a:cubicBezTo>
                <a:cubicBezTo>
                  <a:pt x="91" y="202"/>
                  <a:pt x="92" y="202"/>
                  <a:pt x="91" y="202"/>
                </a:cubicBezTo>
                <a:cubicBezTo>
                  <a:pt x="92" y="201"/>
                  <a:pt x="92" y="202"/>
                  <a:pt x="92" y="201"/>
                </a:cubicBezTo>
                <a:cubicBezTo>
                  <a:pt x="92" y="201"/>
                  <a:pt x="92" y="201"/>
                  <a:pt x="92" y="201"/>
                </a:cubicBezTo>
                <a:cubicBezTo>
                  <a:pt x="92" y="200"/>
                  <a:pt x="92" y="201"/>
                  <a:pt x="93" y="201"/>
                </a:cubicBezTo>
                <a:cubicBezTo>
                  <a:pt x="93" y="200"/>
                  <a:pt x="93" y="200"/>
                  <a:pt x="93" y="200"/>
                </a:cubicBezTo>
                <a:cubicBezTo>
                  <a:pt x="92" y="199"/>
                  <a:pt x="92" y="201"/>
                  <a:pt x="91" y="201"/>
                </a:cubicBezTo>
                <a:close/>
                <a:moveTo>
                  <a:pt x="87" y="202"/>
                </a:moveTo>
                <a:cubicBezTo>
                  <a:pt x="87" y="203"/>
                  <a:pt x="86" y="204"/>
                  <a:pt x="86" y="205"/>
                </a:cubicBezTo>
                <a:cubicBezTo>
                  <a:pt x="88" y="203"/>
                  <a:pt x="89" y="204"/>
                  <a:pt x="90" y="205"/>
                </a:cubicBezTo>
                <a:cubicBezTo>
                  <a:pt x="89" y="204"/>
                  <a:pt x="90" y="204"/>
                  <a:pt x="90" y="204"/>
                </a:cubicBezTo>
                <a:cubicBezTo>
                  <a:pt x="90" y="204"/>
                  <a:pt x="89" y="204"/>
                  <a:pt x="89" y="203"/>
                </a:cubicBezTo>
                <a:cubicBezTo>
                  <a:pt x="89" y="204"/>
                  <a:pt x="89" y="203"/>
                  <a:pt x="88" y="203"/>
                </a:cubicBezTo>
                <a:cubicBezTo>
                  <a:pt x="88" y="203"/>
                  <a:pt x="88" y="203"/>
                  <a:pt x="88" y="203"/>
                </a:cubicBezTo>
                <a:cubicBezTo>
                  <a:pt x="88" y="203"/>
                  <a:pt x="88" y="203"/>
                  <a:pt x="88" y="203"/>
                </a:cubicBezTo>
                <a:cubicBezTo>
                  <a:pt x="88" y="203"/>
                  <a:pt x="88" y="202"/>
                  <a:pt x="89" y="202"/>
                </a:cubicBezTo>
                <a:cubicBezTo>
                  <a:pt x="87" y="202"/>
                  <a:pt x="88" y="201"/>
                  <a:pt x="87" y="202"/>
                </a:cubicBezTo>
                <a:close/>
                <a:moveTo>
                  <a:pt x="64" y="186"/>
                </a:moveTo>
                <a:cubicBezTo>
                  <a:pt x="65" y="186"/>
                  <a:pt x="65" y="186"/>
                  <a:pt x="65" y="186"/>
                </a:cubicBezTo>
                <a:cubicBezTo>
                  <a:pt x="65" y="186"/>
                  <a:pt x="65" y="186"/>
                  <a:pt x="65" y="186"/>
                </a:cubicBezTo>
                <a:cubicBezTo>
                  <a:pt x="65" y="186"/>
                  <a:pt x="65" y="186"/>
                  <a:pt x="65" y="186"/>
                </a:cubicBezTo>
                <a:cubicBezTo>
                  <a:pt x="65" y="186"/>
                  <a:pt x="65" y="186"/>
                  <a:pt x="65" y="186"/>
                </a:cubicBezTo>
                <a:cubicBezTo>
                  <a:pt x="65" y="186"/>
                  <a:pt x="64" y="186"/>
                  <a:pt x="64" y="186"/>
                </a:cubicBezTo>
                <a:close/>
                <a:moveTo>
                  <a:pt x="86" y="208"/>
                </a:moveTo>
                <a:cubicBezTo>
                  <a:pt x="86" y="208"/>
                  <a:pt x="86" y="207"/>
                  <a:pt x="86" y="207"/>
                </a:cubicBezTo>
                <a:cubicBezTo>
                  <a:pt x="85" y="207"/>
                  <a:pt x="87" y="207"/>
                  <a:pt x="87" y="206"/>
                </a:cubicBezTo>
                <a:cubicBezTo>
                  <a:pt x="86" y="206"/>
                  <a:pt x="85" y="208"/>
                  <a:pt x="86" y="208"/>
                </a:cubicBezTo>
                <a:close/>
                <a:moveTo>
                  <a:pt x="84" y="206"/>
                </a:moveTo>
                <a:cubicBezTo>
                  <a:pt x="84" y="206"/>
                  <a:pt x="84" y="207"/>
                  <a:pt x="85" y="206"/>
                </a:cubicBezTo>
                <a:cubicBezTo>
                  <a:pt x="84" y="206"/>
                  <a:pt x="84" y="205"/>
                  <a:pt x="84" y="206"/>
                </a:cubicBezTo>
                <a:cubicBezTo>
                  <a:pt x="84" y="206"/>
                  <a:pt x="83" y="205"/>
                  <a:pt x="84" y="206"/>
                </a:cubicBezTo>
                <a:close/>
                <a:moveTo>
                  <a:pt x="79" y="215"/>
                </a:moveTo>
                <a:cubicBezTo>
                  <a:pt x="79" y="215"/>
                  <a:pt x="79" y="215"/>
                  <a:pt x="80" y="215"/>
                </a:cubicBezTo>
                <a:cubicBezTo>
                  <a:pt x="80" y="214"/>
                  <a:pt x="82" y="213"/>
                  <a:pt x="81" y="212"/>
                </a:cubicBezTo>
                <a:cubicBezTo>
                  <a:pt x="81" y="212"/>
                  <a:pt x="81" y="212"/>
                  <a:pt x="81" y="212"/>
                </a:cubicBezTo>
                <a:cubicBezTo>
                  <a:pt x="81" y="212"/>
                  <a:pt x="80" y="212"/>
                  <a:pt x="80" y="212"/>
                </a:cubicBezTo>
                <a:cubicBezTo>
                  <a:pt x="81" y="212"/>
                  <a:pt x="81" y="212"/>
                  <a:pt x="81" y="213"/>
                </a:cubicBezTo>
                <a:cubicBezTo>
                  <a:pt x="80" y="212"/>
                  <a:pt x="80" y="213"/>
                  <a:pt x="80" y="212"/>
                </a:cubicBezTo>
                <a:cubicBezTo>
                  <a:pt x="79" y="212"/>
                  <a:pt x="79" y="212"/>
                  <a:pt x="79" y="213"/>
                </a:cubicBezTo>
                <a:cubicBezTo>
                  <a:pt x="79" y="214"/>
                  <a:pt x="77" y="216"/>
                  <a:pt x="76" y="217"/>
                </a:cubicBezTo>
                <a:cubicBezTo>
                  <a:pt x="77" y="217"/>
                  <a:pt x="77" y="216"/>
                  <a:pt x="77" y="217"/>
                </a:cubicBezTo>
                <a:cubicBezTo>
                  <a:pt x="77" y="217"/>
                  <a:pt x="77" y="217"/>
                  <a:pt x="77" y="217"/>
                </a:cubicBezTo>
                <a:cubicBezTo>
                  <a:pt x="77" y="217"/>
                  <a:pt x="78" y="216"/>
                  <a:pt x="79" y="216"/>
                </a:cubicBezTo>
                <a:cubicBezTo>
                  <a:pt x="78" y="216"/>
                  <a:pt x="78" y="215"/>
                  <a:pt x="78" y="215"/>
                </a:cubicBezTo>
                <a:cubicBezTo>
                  <a:pt x="79" y="215"/>
                  <a:pt x="78" y="215"/>
                  <a:pt x="79" y="215"/>
                </a:cubicBezTo>
                <a:cubicBezTo>
                  <a:pt x="79" y="215"/>
                  <a:pt x="79" y="215"/>
                  <a:pt x="79" y="215"/>
                </a:cubicBezTo>
                <a:close/>
                <a:moveTo>
                  <a:pt x="74" y="207"/>
                </a:moveTo>
                <a:cubicBezTo>
                  <a:pt x="73" y="207"/>
                  <a:pt x="73" y="208"/>
                  <a:pt x="72" y="207"/>
                </a:cubicBezTo>
                <a:cubicBezTo>
                  <a:pt x="71" y="209"/>
                  <a:pt x="70" y="210"/>
                  <a:pt x="69" y="210"/>
                </a:cubicBezTo>
                <a:cubicBezTo>
                  <a:pt x="68" y="211"/>
                  <a:pt x="69" y="210"/>
                  <a:pt x="69" y="211"/>
                </a:cubicBezTo>
                <a:cubicBezTo>
                  <a:pt x="68" y="211"/>
                  <a:pt x="69" y="212"/>
                  <a:pt x="68" y="212"/>
                </a:cubicBezTo>
                <a:cubicBezTo>
                  <a:pt x="69" y="212"/>
                  <a:pt x="69" y="211"/>
                  <a:pt x="68" y="211"/>
                </a:cubicBezTo>
                <a:cubicBezTo>
                  <a:pt x="68" y="212"/>
                  <a:pt x="67" y="212"/>
                  <a:pt x="68" y="213"/>
                </a:cubicBezTo>
                <a:cubicBezTo>
                  <a:pt x="68" y="213"/>
                  <a:pt x="68" y="213"/>
                  <a:pt x="68" y="213"/>
                </a:cubicBezTo>
                <a:cubicBezTo>
                  <a:pt x="69" y="212"/>
                  <a:pt x="69" y="213"/>
                  <a:pt x="69" y="214"/>
                </a:cubicBezTo>
                <a:cubicBezTo>
                  <a:pt x="70" y="213"/>
                  <a:pt x="70" y="211"/>
                  <a:pt x="71" y="211"/>
                </a:cubicBezTo>
                <a:cubicBezTo>
                  <a:pt x="70" y="211"/>
                  <a:pt x="70" y="212"/>
                  <a:pt x="70" y="212"/>
                </a:cubicBezTo>
                <a:cubicBezTo>
                  <a:pt x="71" y="212"/>
                  <a:pt x="71" y="212"/>
                  <a:pt x="71" y="212"/>
                </a:cubicBezTo>
                <a:cubicBezTo>
                  <a:pt x="71" y="213"/>
                  <a:pt x="70" y="213"/>
                  <a:pt x="71" y="214"/>
                </a:cubicBezTo>
                <a:cubicBezTo>
                  <a:pt x="69" y="213"/>
                  <a:pt x="70" y="215"/>
                  <a:pt x="69" y="216"/>
                </a:cubicBezTo>
                <a:cubicBezTo>
                  <a:pt x="68" y="217"/>
                  <a:pt x="66" y="218"/>
                  <a:pt x="67" y="219"/>
                </a:cubicBezTo>
                <a:cubicBezTo>
                  <a:pt x="65" y="219"/>
                  <a:pt x="64" y="222"/>
                  <a:pt x="62" y="223"/>
                </a:cubicBezTo>
                <a:cubicBezTo>
                  <a:pt x="63" y="223"/>
                  <a:pt x="62" y="223"/>
                  <a:pt x="63" y="223"/>
                </a:cubicBezTo>
                <a:cubicBezTo>
                  <a:pt x="63" y="223"/>
                  <a:pt x="62" y="225"/>
                  <a:pt x="63" y="225"/>
                </a:cubicBezTo>
                <a:cubicBezTo>
                  <a:pt x="63" y="224"/>
                  <a:pt x="63" y="223"/>
                  <a:pt x="64" y="223"/>
                </a:cubicBezTo>
                <a:cubicBezTo>
                  <a:pt x="64" y="221"/>
                  <a:pt x="67" y="221"/>
                  <a:pt x="67" y="219"/>
                </a:cubicBezTo>
                <a:cubicBezTo>
                  <a:pt x="68" y="218"/>
                  <a:pt x="68" y="218"/>
                  <a:pt x="69" y="217"/>
                </a:cubicBezTo>
                <a:cubicBezTo>
                  <a:pt x="69" y="217"/>
                  <a:pt x="68" y="217"/>
                  <a:pt x="69" y="216"/>
                </a:cubicBezTo>
                <a:cubicBezTo>
                  <a:pt x="70" y="217"/>
                  <a:pt x="69" y="216"/>
                  <a:pt x="69" y="216"/>
                </a:cubicBezTo>
                <a:cubicBezTo>
                  <a:pt x="70" y="216"/>
                  <a:pt x="73" y="213"/>
                  <a:pt x="72" y="212"/>
                </a:cubicBezTo>
                <a:cubicBezTo>
                  <a:pt x="73" y="212"/>
                  <a:pt x="73" y="212"/>
                  <a:pt x="73" y="212"/>
                </a:cubicBezTo>
                <a:cubicBezTo>
                  <a:pt x="73" y="211"/>
                  <a:pt x="73" y="210"/>
                  <a:pt x="72" y="210"/>
                </a:cubicBezTo>
                <a:cubicBezTo>
                  <a:pt x="73" y="210"/>
                  <a:pt x="73" y="210"/>
                  <a:pt x="73" y="211"/>
                </a:cubicBezTo>
                <a:cubicBezTo>
                  <a:pt x="72" y="210"/>
                  <a:pt x="72" y="211"/>
                  <a:pt x="72" y="211"/>
                </a:cubicBezTo>
                <a:cubicBezTo>
                  <a:pt x="72" y="210"/>
                  <a:pt x="72" y="209"/>
                  <a:pt x="72" y="209"/>
                </a:cubicBezTo>
                <a:cubicBezTo>
                  <a:pt x="72" y="210"/>
                  <a:pt x="71" y="210"/>
                  <a:pt x="71" y="210"/>
                </a:cubicBezTo>
                <a:cubicBezTo>
                  <a:pt x="72" y="210"/>
                  <a:pt x="71" y="209"/>
                  <a:pt x="72" y="209"/>
                </a:cubicBezTo>
                <a:cubicBezTo>
                  <a:pt x="73" y="209"/>
                  <a:pt x="72" y="207"/>
                  <a:pt x="74" y="208"/>
                </a:cubicBezTo>
                <a:cubicBezTo>
                  <a:pt x="74" y="208"/>
                  <a:pt x="74" y="207"/>
                  <a:pt x="74" y="207"/>
                </a:cubicBezTo>
                <a:close/>
                <a:moveTo>
                  <a:pt x="64" y="211"/>
                </a:moveTo>
                <a:cubicBezTo>
                  <a:pt x="66" y="211"/>
                  <a:pt x="67" y="206"/>
                  <a:pt x="68" y="207"/>
                </a:cubicBezTo>
                <a:cubicBezTo>
                  <a:pt x="68" y="206"/>
                  <a:pt x="70" y="205"/>
                  <a:pt x="69" y="204"/>
                </a:cubicBezTo>
                <a:cubicBezTo>
                  <a:pt x="68" y="206"/>
                  <a:pt x="66" y="208"/>
                  <a:pt x="64" y="211"/>
                </a:cubicBezTo>
                <a:close/>
                <a:moveTo>
                  <a:pt x="73" y="215"/>
                </a:moveTo>
                <a:cubicBezTo>
                  <a:pt x="73" y="215"/>
                  <a:pt x="74" y="214"/>
                  <a:pt x="73" y="214"/>
                </a:cubicBezTo>
                <a:cubicBezTo>
                  <a:pt x="73" y="215"/>
                  <a:pt x="72" y="214"/>
                  <a:pt x="72" y="215"/>
                </a:cubicBezTo>
                <a:cubicBezTo>
                  <a:pt x="72" y="215"/>
                  <a:pt x="71" y="215"/>
                  <a:pt x="71" y="217"/>
                </a:cubicBezTo>
                <a:cubicBezTo>
                  <a:pt x="71" y="217"/>
                  <a:pt x="71" y="217"/>
                  <a:pt x="71" y="217"/>
                </a:cubicBezTo>
                <a:cubicBezTo>
                  <a:pt x="72" y="217"/>
                  <a:pt x="73" y="215"/>
                  <a:pt x="74" y="216"/>
                </a:cubicBezTo>
                <a:cubicBezTo>
                  <a:pt x="74" y="216"/>
                  <a:pt x="74" y="215"/>
                  <a:pt x="75" y="215"/>
                </a:cubicBezTo>
                <a:cubicBezTo>
                  <a:pt x="74" y="214"/>
                  <a:pt x="74" y="214"/>
                  <a:pt x="74" y="213"/>
                </a:cubicBezTo>
                <a:cubicBezTo>
                  <a:pt x="75" y="213"/>
                  <a:pt x="75" y="212"/>
                  <a:pt x="76" y="212"/>
                </a:cubicBezTo>
                <a:cubicBezTo>
                  <a:pt x="75" y="212"/>
                  <a:pt x="76" y="211"/>
                  <a:pt x="76" y="211"/>
                </a:cubicBezTo>
                <a:cubicBezTo>
                  <a:pt x="75" y="211"/>
                  <a:pt x="74" y="213"/>
                  <a:pt x="73" y="214"/>
                </a:cubicBezTo>
                <a:cubicBezTo>
                  <a:pt x="74" y="214"/>
                  <a:pt x="74" y="215"/>
                  <a:pt x="73" y="215"/>
                </a:cubicBezTo>
                <a:close/>
                <a:moveTo>
                  <a:pt x="74" y="210"/>
                </a:moveTo>
                <a:cubicBezTo>
                  <a:pt x="74" y="210"/>
                  <a:pt x="74" y="210"/>
                  <a:pt x="74" y="210"/>
                </a:cubicBezTo>
                <a:cubicBezTo>
                  <a:pt x="75" y="211"/>
                  <a:pt x="75" y="211"/>
                  <a:pt x="75" y="211"/>
                </a:cubicBezTo>
                <a:cubicBezTo>
                  <a:pt x="75" y="210"/>
                  <a:pt x="75" y="210"/>
                  <a:pt x="75" y="210"/>
                </a:cubicBezTo>
                <a:cubicBezTo>
                  <a:pt x="75" y="210"/>
                  <a:pt x="75" y="210"/>
                  <a:pt x="75" y="210"/>
                </a:cubicBezTo>
                <a:cubicBezTo>
                  <a:pt x="75" y="210"/>
                  <a:pt x="74" y="210"/>
                  <a:pt x="74" y="210"/>
                </a:cubicBezTo>
                <a:close/>
                <a:moveTo>
                  <a:pt x="48" y="194"/>
                </a:moveTo>
                <a:cubicBezTo>
                  <a:pt x="47" y="194"/>
                  <a:pt x="49" y="193"/>
                  <a:pt x="48" y="193"/>
                </a:cubicBezTo>
                <a:cubicBezTo>
                  <a:pt x="47" y="193"/>
                  <a:pt x="47" y="195"/>
                  <a:pt x="48" y="194"/>
                </a:cubicBezTo>
                <a:close/>
                <a:moveTo>
                  <a:pt x="75" y="220"/>
                </a:moveTo>
                <a:cubicBezTo>
                  <a:pt x="76" y="219"/>
                  <a:pt x="77" y="219"/>
                  <a:pt x="77" y="217"/>
                </a:cubicBezTo>
                <a:cubicBezTo>
                  <a:pt x="76" y="218"/>
                  <a:pt x="75" y="219"/>
                  <a:pt x="75" y="220"/>
                </a:cubicBezTo>
                <a:close/>
                <a:moveTo>
                  <a:pt x="39" y="198"/>
                </a:moveTo>
                <a:cubicBezTo>
                  <a:pt x="39" y="199"/>
                  <a:pt x="39" y="198"/>
                  <a:pt x="39" y="199"/>
                </a:cubicBezTo>
                <a:cubicBezTo>
                  <a:pt x="40" y="199"/>
                  <a:pt x="40" y="198"/>
                  <a:pt x="40" y="198"/>
                </a:cubicBezTo>
                <a:cubicBezTo>
                  <a:pt x="40" y="198"/>
                  <a:pt x="39" y="198"/>
                  <a:pt x="39" y="198"/>
                </a:cubicBezTo>
                <a:close/>
                <a:moveTo>
                  <a:pt x="67" y="230"/>
                </a:moveTo>
                <a:cubicBezTo>
                  <a:pt x="68" y="230"/>
                  <a:pt x="68" y="229"/>
                  <a:pt x="67" y="229"/>
                </a:cubicBezTo>
                <a:cubicBezTo>
                  <a:pt x="67" y="229"/>
                  <a:pt x="66" y="229"/>
                  <a:pt x="67" y="230"/>
                </a:cubicBezTo>
                <a:cubicBezTo>
                  <a:pt x="67" y="230"/>
                  <a:pt x="67" y="230"/>
                  <a:pt x="67" y="230"/>
                </a:cubicBezTo>
                <a:cubicBezTo>
                  <a:pt x="68" y="230"/>
                  <a:pt x="71" y="228"/>
                  <a:pt x="70" y="227"/>
                </a:cubicBezTo>
                <a:cubicBezTo>
                  <a:pt x="70" y="228"/>
                  <a:pt x="69" y="228"/>
                  <a:pt x="68" y="228"/>
                </a:cubicBezTo>
                <a:cubicBezTo>
                  <a:pt x="68" y="228"/>
                  <a:pt x="67" y="228"/>
                  <a:pt x="68" y="227"/>
                </a:cubicBezTo>
                <a:cubicBezTo>
                  <a:pt x="67" y="228"/>
                  <a:pt x="67" y="229"/>
                  <a:pt x="68" y="229"/>
                </a:cubicBezTo>
                <a:cubicBezTo>
                  <a:pt x="68" y="229"/>
                  <a:pt x="68" y="229"/>
                  <a:pt x="68" y="230"/>
                </a:cubicBezTo>
                <a:cubicBezTo>
                  <a:pt x="68" y="229"/>
                  <a:pt x="67" y="230"/>
                  <a:pt x="67" y="230"/>
                </a:cubicBezTo>
                <a:close/>
                <a:moveTo>
                  <a:pt x="57" y="232"/>
                </a:moveTo>
                <a:cubicBezTo>
                  <a:pt x="56" y="231"/>
                  <a:pt x="57" y="233"/>
                  <a:pt x="56" y="233"/>
                </a:cubicBezTo>
                <a:cubicBezTo>
                  <a:pt x="56" y="233"/>
                  <a:pt x="57" y="233"/>
                  <a:pt x="57" y="232"/>
                </a:cubicBezTo>
                <a:cubicBezTo>
                  <a:pt x="57" y="231"/>
                  <a:pt x="60" y="229"/>
                  <a:pt x="61" y="228"/>
                </a:cubicBezTo>
                <a:cubicBezTo>
                  <a:pt x="60" y="228"/>
                  <a:pt x="60" y="227"/>
                  <a:pt x="60" y="227"/>
                </a:cubicBezTo>
                <a:cubicBezTo>
                  <a:pt x="61" y="227"/>
                  <a:pt x="62" y="226"/>
                  <a:pt x="62" y="226"/>
                </a:cubicBezTo>
                <a:cubicBezTo>
                  <a:pt x="61" y="226"/>
                  <a:pt x="61" y="226"/>
                  <a:pt x="60" y="226"/>
                </a:cubicBezTo>
                <a:cubicBezTo>
                  <a:pt x="61" y="226"/>
                  <a:pt x="61" y="227"/>
                  <a:pt x="61" y="227"/>
                </a:cubicBezTo>
                <a:cubicBezTo>
                  <a:pt x="59" y="228"/>
                  <a:pt x="58" y="230"/>
                  <a:pt x="57" y="232"/>
                </a:cubicBezTo>
                <a:close/>
                <a:moveTo>
                  <a:pt x="66" y="232"/>
                </a:moveTo>
                <a:cubicBezTo>
                  <a:pt x="67" y="232"/>
                  <a:pt x="65" y="232"/>
                  <a:pt x="65" y="231"/>
                </a:cubicBezTo>
                <a:cubicBezTo>
                  <a:pt x="66" y="232"/>
                  <a:pt x="64" y="232"/>
                  <a:pt x="64" y="233"/>
                </a:cubicBezTo>
                <a:cubicBezTo>
                  <a:pt x="65" y="233"/>
                  <a:pt x="65" y="233"/>
                  <a:pt x="66" y="233"/>
                </a:cubicBezTo>
                <a:cubicBezTo>
                  <a:pt x="65" y="232"/>
                  <a:pt x="65" y="233"/>
                  <a:pt x="65" y="233"/>
                </a:cubicBezTo>
                <a:cubicBezTo>
                  <a:pt x="65" y="232"/>
                  <a:pt x="65" y="232"/>
                  <a:pt x="66" y="232"/>
                </a:cubicBezTo>
                <a:cubicBezTo>
                  <a:pt x="66" y="232"/>
                  <a:pt x="66" y="232"/>
                  <a:pt x="66" y="233"/>
                </a:cubicBezTo>
                <a:cubicBezTo>
                  <a:pt x="67" y="232"/>
                  <a:pt x="68" y="232"/>
                  <a:pt x="67" y="231"/>
                </a:cubicBezTo>
                <a:cubicBezTo>
                  <a:pt x="67" y="231"/>
                  <a:pt x="67" y="232"/>
                  <a:pt x="66" y="232"/>
                </a:cubicBezTo>
                <a:close/>
                <a:moveTo>
                  <a:pt x="50" y="233"/>
                </a:moveTo>
                <a:cubicBezTo>
                  <a:pt x="50" y="232"/>
                  <a:pt x="50" y="232"/>
                  <a:pt x="50" y="232"/>
                </a:cubicBezTo>
                <a:cubicBezTo>
                  <a:pt x="49" y="233"/>
                  <a:pt x="49" y="233"/>
                  <a:pt x="49" y="233"/>
                </a:cubicBezTo>
                <a:cubicBezTo>
                  <a:pt x="49" y="233"/>
                  <a:pt x="49" y="233"/>
                  <a:pt x="49" y="233"/>
                </a:cubicBezTo>
                <a:cubicBezTo>
                  <a:pt x="48" y="233"/>
                  <a:pt x="48" y="234"/>
                  <a:pt x="47" y="235"/>
                </a:cubicBezTo>
                <a:cubicBezTo>
                  <a:pt x="48" y="233"/>
                  <a:pt x="49" y="231"/>
                  <a:pt x="50" y="229"/>
                </a:cubicBezTo>
                <a:cubicBezTo>
                  <a:pt x="52" y="228"/>
                  <a:pt x="53" y="226"/>
                  <a:pt x="55" y="224"/>
                </a:cubicBezTo>
                <a:cubicBezTo>
                  <a:pt x="55" y="225"/>
                  <a:pt x="54" y="226"/>
                  <a:pt x="53" y="227"/>
                </a:cubicBezTo>
                <a:cubicBezTo>
                  <a:pt x="52" y="228"/>
                  <a:pt x="53" y="228"/>
                  <a:pt x="52" y="229"/>
                </a:cubicBezTo>
                <a:cubicBezTo>
                  <a:pt x="52" y="229"/>
                  <a:pt x="52" y="230"/>
                  <a:pt x="52" y="229"/>
                </a:cubicBezTo>
                <a:cubicBezTo>
                  <a:pt x="52" y="231"/>
                  <a:pt x="50" y="232"/>
                  <a:pt x="50" y="233"/>
                </a:cubicBezTo>
                <a:close/>
                <a:moveTo>
                  <a:pt x="51" y="231"/>
                </a:moveTo>
                <a:cubicBezTo>
                  <a:pt x="51" y="231"/>
                  <a:pt x="50" y="231"/>
                  <a:pt x="50" y="231"/>
                </a:cubicBezTo>
                <a:cubicBezTo>
                  <a:pt x="50" y="232"/>
                  <a:pt x="50" y="232"/>
                  <a:pt x="51" y="231"/>
                </a:cubicBezTo>
                <a:close/>
                <a:moveTo>
                  <a:pt x="47" y="227"/>
                </a:moveTo>
                <a:cubicBezTo>
                  <a:pt x="47" y="226"/>
                  <a:pt x="48" y="225"/>
                  <a:pt x="48" y="225"/>
                </a:cubicBezTo>
                <a:cubicBezTo>
                  <a:pt x="47" y="225"/>
                  <a:pt x="47" y="225"/>
                  <a:pt x="47" y="225"/>
                </a:cubicBezTo>
                <a:cubicBezTo>
                  <a:pt x="48" y="226"/>
                  <a:pt x="46" y="226"/>
                  <a:pt x="47" y="227"/>
                </a:cubicBezTo>
                <a:close/>
                <a:moveTo>
                  <a:pt x="64" y="239"/>
                </a:moveTo>
                <a:cubicBezTo>
                  <a:pt x="64" y="238"/>
                  <a:pt x="65" y="238"/>
                  <a:pt x="64" y="238"/>
                </a:cubicBezTo>
                <a:cubicBezTo>
                  <a:pt x="64" y="238"/>
                  <a:pt x="64" y="238"/>
                  <a:pt x="64" y="238"/>
                </a:cubicBezTo>
                <a:cubicBezTo>
                  <a:pt x="65" y="238"/>
                  <a:pt x="63" y="239"/>
                  <a:pt x="64" y="239"/>
                </a:cubicBezTo>
                <a:close/>
                <a:moveTo>
                  <a:pt x="54" y="231"/>
                </a:moveTo>
                <a:cubicBezTo>
                  <a:pt x="53" y="232"/>
                  <a:pt x="53" y="232"/>
                  <a:pt x="53" y="232"/>
                </a:cubicBezTo>
                <a:cubicBezTo>
                  <a:pt x="53" y="231"/>
                  <a:pt x="53" y="231"/>
                  <a:pt x="53" y="231"/>
                </a:cubicBezTo>
                <a:cubicBezTo>
                  <a:pt x="53" y="231"/>
                  <a:pt x="52" y="231"/>
                  <a:pt x="52" y="231"/>
                </a:cubicBezTo>
                <a:cubicBezTo>
                  <a:pt x="52" y="232"/>
                  <a:pt x="53" y="232"/>
                  <a:pt x="52" y="232"/>
                </a:cubicBezTo>
                <a:cubicBezTo>
                  <a:pt x="51" y="232"/>
                  <a:pt x="51" y="234"/>
                  <a:pt x="50" y="235"/>
                </a:cubicBezTo>
                <a:cubicBezTo>
                  <a:pt x="50" y="235"/>
                  <a:pt x="51" y="236"/>
                  <a:pt x="51" y="235"/>
                </a:cubicBezTo>
                <a:cubicBezTo>
                  <a:pt x="52" y="235"/>
                  <a:pt x="50" y="235"/>
                  <a:pt x="51" y="235"/>
                </a:cubicBezTo>
                <a:cubicBezTo>
                  <a:pt x="51" y="235"/>
                  <a:pt x="52" y="235"/>
                  <a:pt x="52" y="234"/>
                </a:cubicBezTo>
                <a:cubicBezTo>
                  <a:pt x="51" y="234"/>
                  <a:pt x="51" y="234"/>
                  <a:pt x="51" y="233"/>
                </a:cubicBezTo>
                <a:cubicBezTo>
                  <a:pt x="52" y="233"/>
                  <a:pt x="52" y="232"/>
                  <a:pt x="53" y="232"/>
                </a:cubicBezTo>
                <a:cubicBezTo>
                  <a:pt x="53" y="232"/>
                  <a:pt x="53" y="233"/>
                  <a:pt x="53" y="233"/>
                </a:cubicBezTo>
                <a:cubicBezTo>
                  <a:pt x="54" y="232"/>
                  <a:pt x="54" y="231"/>
                  <a:pt x="53" y="231"/>
                </a:cubicBezTo>
                <a:cubicBezTo>
                  <a:pt x="53" y="231"/>
                  <a:pt x="54" y="231"/>
                  <a:pt x="54" y="231"/>
                </a:cubicBezTo>
                <a:close/>
                <a:moveTo>
                  <a:pt x="53" y="236"/>
                </a:moveTo>
                <a:cubicBezTo>
                  <a:pt x="54" y="237"/>
                  <a:pt x="51" y="238"/>
                  <a:pt x="52" y="239"/>
                </a:cubicBezTo>
                <a:cubicBezTo>
                  <a:pt x="53" y="237"/>
                  <a:pt x="55" y="235"/>
                  <a:pt x="56" y="233"/>
                </a:cubicBezTo>
                <a:cubicBezTo>
                  <a:pt x="55" y="234"/>
                  <a:pt x="55" y="235"/>
                  <a:pt x="54" y="235"/>
                </a:cubicBezTo>
                <a:cubicBezTo>
                  <a:pt x="54" y="236"/>
                  <a:pt x="54" y="236"/>
                  <a:pt x="54" y="235"/>
                </a:cubicBezTo>
                <a:cubicBezTo>
                  <a:pt x="54" y="236"/>
                  <a:pt x="53" y="237"/>
                  <a:pt x="53" y="236"/>
                </a:cubicBezTo>
                <a:close/>
                <a:moveTo>
                  <a:pt x="59" y="240"/>
                </a:moveTo>
                <a:cubicBezTo>
                  <a:pt x="59" y="240"/>
                  <a:pt x="60" y="240"/>
                  <a:pt x="60" y="240"/>
                </a:cubicBezTo>
                <a:cubicBezTo>
                  <a:pt x="60" y="239"/>
                  <a:pt x="60" y="240"/>
                  <a:pt x="59" y="239"/>
                </a:cubicBezTo>
                <a:cubicBezTo>
                  <a:pt x="60" y="239"/>
                  <a:pt x="59" y="239"/>
                  <a:pt x="59" y="239"/>
                </a:cubicBezTo>
                <a:cubicBezTo>
                  <a:pt x="60" y="240"/>
                  <a:pt x="59" y="240"/>
                  <a:pt x="59" y="240"/>
                </a:cubicBezTo>
                <a:close/>
                <a:moveTo>
                  <a:pt x="46" y="234"/>
                </a:moveTo>
                <a:cubicBezTo>
                  <a:pt x="47" y="234"/>
                  <a:pt x="47" y="233"/>
                  <a:pt x="47" y="233"/>
                </a:cubicBezTo>
                <a:cubicBezTo>
                  <a:pt x="46" y="234"/>
                  <a:pt x="46" y="232"/>
                  <a:pt x="46" y="233"/>
                </a:cubicBezTo>
                <a:cubicBezTo>
                  <a:pt x="46" y="233"/>
                  <a:pt x="46" y="233"/>
                  <a:pt x="46" y="233"/>
                </a:cubicBezTo>
                <a:cubicBezTo>
                  <a:pt x="46" y="233"/>
                  <a:pt x="46" y="234"/>
                  <a:pt x="46" y="234"/>
                </a:cubicBezTo>
                <a:close/>
                <a:moveTo>
                  <a:pt x="48" y="236"/>
                </a:moveTo>
                <a:cubicBezTo>
                  <a:pt x="48" y="237"/>
                  <a:pt x="49" y="237"/>
                  <a:pt x="49" y="238"/>
                </a:cubicBezTo>
                <a:cubicBezTo>
                  <a:pt x="49" y="237"/>
                  <a:pt x="51" y="237"/>
                  <a:pt x="51" y="236"/>
                </a:cubicBezTo>
                <a:cubicBezTo>
                  <a:pt x="50" y="236"/>
                  <a:pt x="50" y="236"/>
                  <a:pt x="49" y="237"/>
                </a:cubicBezTo>
                <a:cubicBezTo>
                  <a:pt x="49" y="236"/>
                  <a:pt x="50" y="236"/>
                  <a:pt x="49" y="235"/>
                </a:cubicBezTo>
                <a:cubicBezTo>
                  <a:pt x="49" y="236"/>
                  <a:pt x="49" y="236"/>
                  <a:pt x="48" y="236"/>
                </a:cubicBezTo>
                <a:close/>
                <a:moveTo>
                  <a:pt x="24" y="224"/>
                </a:moveTo>
                <a:cubicBezTo>
                  <a:pt x="24" y="223"/>
                  <a:pt x="24" y="224"/>
                  <a:pt x="25" y="223"/>
                </a:cubicBezTo>
                <a:cubicBezTo>
                  <a:pt x="24" y="223"/>
                  <a:pt x="24" y="223"/>
                  <a:pt x="23" y="223"/>
                </a:cubicBezTo>
                <a:cubicBezTo>
                  <a:pt x="24" y="224"/>
                  <a:pt x="24" y="223"/>
                  <a:pt x="24" y="224"/>
                </a:cubicBezTo>
                <a:cubicBezTo>
                  <a:pt x="24" y="224"/>
                  <a:pt x="24" y="224"/>
                  <a:pt x="24" y="224"/>
                </a:cubicBezTo>
                <a:close/>
                <a:moveTo>
                  <a:pt x="17" y="230"/>
                </a:moveTo>
                <a:cubicBezTo>
                  <a:pt x="18" y="228"/>
                  <a:pt x="19" y="228"/>
                  <a:pt x="19" y="227"/>
                </a:cubicBezTo>
                <a:cubicBezTo>
                  <a:pt x="19" y="227"/>
                  <a:pt x="16" y="229"/>
                  <a:pt x="17" y="230"/>
                </a:cubicBezTo>
                <a:close/>
                <a:moveTo>
                  <a:pt x="45" y="246"/>
                </a:moveTo>
                <a:cubicBezTo>
                  <a:pt x="45" y="246"/>
                  <a:pt x="46" y="247"/>
                  <a:pt x="46" y="247"/>
                </a:cubicBezTo>
                <a:cubicBezTo>
                  <a:pt x="45" y="247"/>
                  <a:pt x="45" y="248"/>
                  <a:pt x="45" y="248"/>
                </a:cubicBezTo>
                <a:cubicBezTo>
                  <a:pt x="46" y="248"/>
                  <a:pt x="46" y="247"/>
                  <a:pt x="47" y="247"/>
                </a:cubicBezTo>
                <a:cubicBezTo>
                  <a:pt x="47" y="247"/>
                  <a:pt x="47" y="247"/>
                  <a:pt x="47" y="247"/>
                </a:cubicBezTo>
                <a:cubicBezTo>
                  <a:pt x="46" y="247"/>
                  <a:pt x="46" y="245"/>
                  <a:pt x="45" y="246"/>
                </a:cubicBezTo>
                <a:close/>
                <a:moveTo>
                  <a:pt x="19" y="231"/>
                </a:moveTo>
                <a:cubicBezTo>
                  <a:pt x="19" y="231"/>
                  <a:pt x="18" y="231"/>
                  <a:pt x="18" y="231"/>
                </a:cubicBezTo>
                <a:cubicBezTo>
                  <a:pt x="19" y="232"/>
                  <a:pt x="19" y="230"/>
                  <a:pt x="18" y="230"/>
                </a:cubicBezTo>
                <a:cubicBezTo>
                  <a:pt x="18" y="231"/>
                  <a:pt x="19" y="230"/>
                  <a:pt x="19" y="231"/>
                </a:cubicBezTo>
                <a:close/>
                <a:moveTo>
                  <a:pt x="18" y="232"/>
                </a:moveTo>
                <a:cubicBezTo>
                  <a:pt x="18" y="234"/>
                  <a:pt x="17" y="234"/>
                  <a:pt x="17" y="235"/>
                </a:cubicBezTo>
                <a:cubicBezTo>
                  <a:pt x="17" y="235"/>
                  <a:pt x="17" y="234"/>
                  <a:pt x="18" y="234"/>
                </a:cubicBezTo>
                <a:cubicBezTo>
                  <a:pt x="18" y="233"/>
                  <a:pt x="19" y="232"/>
                  <a:pt x="18" y="232"/>
                </a:cubicBezTo>
                <a:cubicBezTo>
                  <a:pt x="17" y="232"/>
                  <a:pt x="18" y="233"/>
                  <a:pt x="18" y="232"/>
                </a:cubicBezTo>
                <a:close/>
                <a:moveTo>
                  <a:pt x="4" y="256"/>
                </a:moveTo>
                <a:cubicBezTo>
                  <a:pt x="5" y="255"/>
                  <a:pt x="5" y="254"/>
                  <a:pt x="6" y="253"/>
                </a:cubicBezTo>
                <a:cubicBezTo>
                  <a:pt x="5" y="254"/>
                  <a:pt x="4" y="255"/>
                  <a:pt x="4" y="256"/>
                </a:cubicBezTo>
                <a:close/>
                <a:moveTo>
                  <a:pt x="5" y="258"/>
                </a:moveTo>
                <a:cubicBezTo>
                  <a:pt x="6" y="257"/>
                  <a:pt x="6" y="258"/>
                  <a:pt x="6" y="257"/>
                </a:cubicBezTo>
                <a:cubicBezTo>
                  <a:pt x="6" y="257"/>
                  <a:pt x="6" y="256"/>
                  <a:pt x="6" y="257"/>
                </a:cubicBezTo>
                <a:cubicBezTo>
                  <a:pt x="6" y="257"/>
                  <a:pt x="6" y="257"/>
                  <a:pt x="6" y="257"/>
                </a:cubicBezTo>
                <a:cubicBezTo>
                  <a:pt x="5" y="257"/>
                  <a:pt x="5" y="257"/>
                  <a:pt x="5" y="258"/>
                </a:cubicBezTo>
                <a:close/>
                <a:moveTo>
                  <a:pt x="810" y="264"/>
                </a:moveTo>
                <a:cubicBezTo>
                  <a:pt x="810" y="263"/>
                  <a:pt x="808" y="261"/>
                  <a:pt x="809" y="261"/>
                </a:cubicBezTo>
                <a:cubicBezTo>
                  <a:pt x="810" y="263"/>
                  <a:pt x="809" y="259"/>
                  <a:pt x="809" y="258"/>
                </a:cubicBezTo>
                <a:cubicBezTo>
                  <a:pt x="810" y="258"/>
                  <a:pt x="811" y="261"/>
                  <a:pt x="811" y="261"/>
                </a:cubicBezTo>
                <a:cubicBezTo>
                  <a:pt x="809" y="256"/>
                  <a:pt x="809" y="255"/>
                  <a:pt x="807" y="251"/>
                </a:cubicBezTo>
                <a:cubicBezTo>
                  <a:pt x="808" y="254"/>
                  <a:pt x="807" y="252"/>
                  <a:pt x="806" y="253"/>
                </a:cubicBezTo>
                <a:cubicBezTo>
                  <a:pt x="806" y="253"/>
                  <a:pt x="807" y="260"/>
                  <a:pt x="805" y="261"/>
                </a:cubicBezTo>
                <a:cubicBezTo>
                  <a:pt x="805" y="261"/>
                  <a:pt x="804" y="259"/>
                  <a:pt x="804" y="259"/>
                </a:cubicBezTo>
                <a:cubicBezTo>
                  <a:pt x="803" y="261"/>
                  <a:pt x="804" y="266"/>
                  <a:pt x="801" y="262"/>
                </a:cubicBezTo>
                <a:cubicBezTo>
                  <a:pt x="805" y="271"/>
                  <a:pt x="805" y="267"/>
                  <a:pt x="806" y="266"/>
                </a:cubicBezTo>
                <a:cubicBezTo>
                  <a:pt x="806" y="266"/>
                  <a:pt x="810" y="269"/>
                  <a:pt x="808" y="265"/>
                </a:cubicBezTo>
                <a:cubicBezTo>
                  <a:pt x="809" y="266"/>
                  <a:pt x="810" y="269"/>
                  <a:pt x="810" y="268"/>
                </a:cubicBezTo>
                <a:cubicBezTo>
                  <a:pt x="811" y="267"/>
                  <a:pt x="808" y="263"/>
                  <a:pt x="810" y="264"/>
                </a:cubicBezTo>
                <a:close/>
                <a:moveTo>
                  <a:pt x="440" y="4"/>
                </a:moveTo>
                <a:cubicBezTo>
                  <a:pt x="437" y="3"/>
                  <a:pt x="437" y="4"/>
                  <a:pt x="434" y="4"/>
                </a:cubicBezTo>
                <a:cubicBezTo>
                  <a:pt x="434" y="3"/>
                  <a:pt x="433" y="3"/>
                  <a:pt x="433" y="3"/>
                </a:cubicBezTo>
                <a:cubicBezTo>
                  <a:pt x="435" y="3"/>
                  <a:pt x="437" y="3"/>
                  <a:pt x="438" y="2"/>
                </a:cubicBezTo>
                <a:cubicBezTo>
                  <a:pt x="434" y="2"/>
                  <a:pt x="429" y="3"/>
                  <a:pt x="425" y="3"/>
                </a:cubicBezTo>
                <a:cubicBezTo>
                  <a:pt x="428" y="3"/>
                  <a:pt x="433" y="4"/>
                  <a:pt x="437" y="4"/>
                </a:cubicBezTo>
                <a:cubicBezTo>
                  <a:pt x="436" y="4"/>
                  <a:pt x="434" y="4"/>
                  <a:pt x="434" y="4"/>
                </a:cubicBezTo>
                <a:cubicBezTo>
                  <a:pt x="439" y="4"/>
                  <a:pt x="441" y="4"/>
                  <a:pt x="443" y="5"/>
                </a:cubicBezTo>
                <a:cubicBezTo>
                  <a:pt x="442" y="4"/>
                  <a:pt x="446" y="5"/>
                  <a:pt x="446" y="5"/>
                </a:cubicBezTo>
                <a:cubicBezTo>
                  <a:pt x="444" y="4"/>
                  <a:pt x="444" y="5"/>
                  <a:pt x="440" y="4"/>
                </a:cubicBezTo>
                <a:close/>
                <a:moveTo>
                  <a:pt x="399" y="5"/>
                </a:moveTo>
                <a:cubicBezTo>
                  <a:pt x="398" y="4"/>
                  <a:pt x="401" y="4"/>
                  <a:pt x="398" y="4"/>
                </a:cubicBezTo>
                <a:cubicBezTo>
                  <a:pt x="393" y="5"/>
                  <a:pt x="386" y="4"/>
                  <a:pt x="382" y="5"/>
                </a:cubicBezTo>
                <a:cubicBezTo>
                  <a:pt x="385" y="5"/>
                  <a:pt x="389" y="5"/>
                  <a:pt x="390" y="6"/>
                </a:cubicBezTo>
                <a:cubicBezTo>
                  <a:pt x="395" y="5"/>
                  <a:pt x="398" y="6"/>
                  <a:pt x="400" y="5"/>
                </a:cubicBezTo>
                <a:lnTo>
                  <a:pt x="399" y="5"/>
                </a:lnTo>
                <a:close/>
                <a:moveTo>
                  <a:pt x="142" y="101"/>
                </a:moveTo>
                <a:cubicBezTo>
                  <a:pt x="142" y="102"/>
                  <a:pt x="141" y="103"/>
                  <a:pt x="143" y="102"/>
                </a:cubicBezTo>
                <a:cubicBezTo>
                  <a:pt x="147" y="98"/>
                  <a:pt x="152" y="95"/>
                  <a:pt x="156" y="91"/>
                </a:cubicBezTo>
                <a:cubicBezTo>
                  <a:pt x="154" y="92"/>
                  <a:pt x="153" y="93"/>
                  <a:pt x="152" y="94"/>
                </a:cubicBezTo>
                <a:cubicBezTo>
                  <a:pt x="153" y="93"/>
                  <a:pt x="154" y="92"/>
                  <a:pt x="154" y="91"/>
                </a:cubicBezTo>
                <a:cubicBezTo>
                  <a:pt x="149" y="95"/>
                  <a:pt x="141" y="101"/>
                  <a:pt x="134" y="107"/>
                </a:cubicBezTo>
                <a:cubicBezTo>
                  <a:pt x="135" y="107"/>
                  <a:pt x="140" y="103"/>
                  <a:pt x="142" y="101"/>
                </a:cubicBezTo>
                <a:close/>
                <a:moveTo>
                  <a:pt x="84" y="158"/>
                </a:moveTo>
                <a:cubicBezTo>
                  <a:pt x="84" y="159"/>
                  <a:pt x="84" y="160"/>
                  <a:pt x="83" y="160"/>
                </a:cubicBezTo>
                <a:cubicBezTo>
                  <a:pt x="83" y="161"/>
                  <a:pt x="83" y="162"/>
                  <a:pt x="84" y="161"/>
                </a:cubicBezTo>
                <a:cubicBezTo>
                  <a:pt x="84" y="161"/>
                  <a:pt x="84" y="161"/>
                  <a:pt x="84" y="161"/>
                </a:cubicBezTo>
                <a:cubicBezTo>
                  <a:pt x="84" y="160"/>
                  <a:pt x="84" y="160"/>
                  <a:pt x="84" y="160"/>
                </a:cubicBezTo>
                <a:cubicBezTo>
                  <a:pt x="85" y="160"/>
                  <a:pt x="84" y="161"/>
                  <a:pt x="85" y="161"/>
                </a:cubicBezTo>
                <a:cubicBezTo>
                  <a:pt x="85" y="160"/>
                  <a:pt x="86" y="160"/>
                  <a:pt x="85" y="160"/>
                </a:cubicBezTo>
                <a:cubicBezTo>
                  <a:pt x="85" y="160"/>
                  <a:pt x="85" y="160"/>
                  <a:pt x="85" y="160"/>
                </a:cubicBezTo>
                <a:cubicBezTo>
                  <a:pt x="85" y="160"/>
                  <a:pt x="85" y="159"/>
                  <a:pt x="85" y="159"/>
                </a:cubicBezTo>
                <a:cubicBezTo>
                  <a:pt x="85" y="159"/>
                  <a:pt x="86" y="159"/>
                  <a:pt x="87" y="158"/>
                </a:cubicBezTo>
                <a:cubicBezTo>
                  <a:pt x="85" y="159"/>
                  <a:pt x="86" y="157"/>
                  <a:pt x="84" y="158"/>
                </a:cubicBezTo>
                <a:close/>
                <a:moveTo>
                  <a:pt x="103" y="180"/>
                </a:moveTo>
                <a:cubicBezTo>
                  <a:pt x="102" y="180"/>
                  <a:pt x="102" y="181"/>
                  <a:pt x="102" y="181"/>
                </a:cubicBezTo>
                <a:cubicBezTo>
                  <a:pt x="102" y="181"/>
                  <a:pt x="103" y="181"/>
                  <a:pt x="103" y="181"/>
                </a:cubicBezTo>
                <a:cubicBezTo>
                  <a:pt x="103" y="181"/>
                  <a:pt x="102" y="181"/>
                  <a:pt x="103" y="182"/>
                </a:cubicBezTo>
                <a:cubicBezTo>
                  <a:pt x="103" y="182"/>
                  <a:pt x="103" y="181"/>
                  <a:pt x="104" y="181"/>
                </a:cubicBezTo>
                <a:cubicBezTo>
                  <a:pt x="103" y="182"/>
                  <a:pt x="103" y="182"/>
                  <a:pt x="103" y="183"/>
                </a:cubicBezTo>
                <a:cubicBezTo>
                  <a:pt x="103" y="182"/>
                  <a:pt x="104" y="182"/>
                  <a:pt x="104" y="181"/>
                </a:cubicBezTo>
                <a:cubicBezTo>
                  <a:pt x="103" y="182"/>
                  <a:pt x="104" y="180"/>
                  <a:pt x="103" y="180"/>
                </a:cubicBezTo>
                <a:close/>
                <a:moveTo>
                  <a:pt x="77" y="160"/>
                </a:moveTo>
                <a:cubicBezTo>
                  <a:pt x="79" y="161"/>
                  <a:pt x="79" y="158"/>
                  <a:pt x="80" y="158"/>
                </a:cubicBezTo>
                <a:cubicBezTo>
                  <a:pt x="80" y="157"/>
                  <a:pt x="80" y="157"/>
                  <a:pt x="80" y="157"/>
                </a:cubicBezTo>
                <a:cubicBezTo>
                  <a:pt x="79" y="157"/>
                  <a:pt x="78" y="159"/>
                  <a:pt x="77" y="160"/>
                </a:cubicBezTo>
                <a:close/>
                <a:moveTo>
                  <a:pt x="81" y="163"/>
                </a:moveTo>
                <a:cubicBezTo>
                  <a:pt x="81" y="163"/>
                  <a:pt x="81" y="164"/>
                  <a:pt x="81" y="164"/>
                </a:cubicBezTo>
                <a:cubicBezTo>
                  <a:pt x="81" y="164"/>
                  <a:pt x="80" y="165"/>
                  <a:pt x="80" y="165"/>
                </a:cubicBezTo>
                <a:cubicBezTo>
                  <a:pt x="82" y="164"/>
                  <a:pt x="83" y="163"/>
                  <a:pt x="83" y="162"/>
                </a:cubicBezTo>
                <a:cubicBezTo>
                  <a:pt x="83" y="161"/>
                  <a:pt x="83" y="161"/>
                  <a:pt x="82" y="161"/>
                </a:cubicBezTo>
                <a:cubicBezTo>
                  <a:pt x="81" y="161"/>
                  <a:pt x="82" y="163"/>
                  <a:pt x="81" y="163"/>
                </a:cubicBezTo>
                <a:close/>
                <a:moveTo>
                  <a:pt x="95" y="192"/>
                </a:moveTo>
                <a:cubicBezTo>
                  <a:pt x="95" y="192"/>
                  <a:pt x="95" y="192"/>
                  <a:pt x="94" y="192"/>
                </a:cubicBezTo>
                <a:cubicBezTo>
                  <a:pt x="94" y="192"/>
                  <a:pt x="94" y="193"/>
                  <a:pt x="94" y="193"/>
                </a:cubicBezTo>
                <a:cubicBezTo>
                  <a:pt x="93" y="193"/>
                  <a:pt x="93" y="194"/>
                  <a:pt x="94" y="194"/>
                </a:cubicBezTo>
                <a:cubicBezTo>
                  <a:pt x="93" y="194"/>
                  <a:pt x="91" y="196"/>
                  <a:pt x="91" y="197"/>
                </a:cubicBezTo>
                <a:cubicBezTo>
                  <a:pt x="91" y="197"/>
                  <a:pt x="91" y="197"/>
                  <a:pt x="91" y="197"/>
                </a:cubicBezTo>
                <a:cubicBezTo>
                  <a:pt x="91" y="198"/>
                  <a:pt x="90" y="198"/>
                  <a:pt x="90" y="199"/>
                </a:cubicBezTo>
                <a:cubicBezTo>
                  <a:pt x="91" y="197"/>
                  <a:pt x="92" y="197"/>
                  <a:pt x="93" y="197"/>
                </a:cubicBezTo>
                <a:cubicBezTo>
                  <a:pt x="93" y="197"/>
                  <a:pt x="93" y="197"/>
                  <a:pt x="93" y="196"/>
                </a:cubicBezTo>
                <a:cubicBezTo>
                  <a:pt x="93" y="196"/>
                  <a:pt x="94" y="195"/>
                  <a:pt x="94" y="195"/>
                </a:cubicBezTo>
                <a:cubicBezTo>
                  <a:pt x="94" y="195"/>
                  <a:pt x="94" y="195"/>
                  <a:pt x="94" y="196"/>
                </a:cubicBezTo>
                <a:cubicBezTo>
                  <a:pt x="95" y="194"/>
                  <a:pt x="95" y="192"/>
                  <a:pt x="96" y="193"/>
                </a:cubicBezTo>
                <a:cubicBezTo>
                  <a:pt x="96" y="193"/>
                  <a:pt x="96" y="193"/>
                  <a:pt x="96" y="193"/>
                </a:cubicBezTo>
                <a:cubicBezTo>
                  <a:pt x="97" y="193"/>
                  <a:pt x="97" y="193"/>
                  <a:pt x="97" y="192"/>
                </a:cubicBezTo>
                <a:cubicBezTo>
                  <a:pt x="96" y="193"/>
                  <a:pt x="97" y="192"/>
                  <a:pt x="96" y="192"/>
                </a:cubicBezTo>
                <a:cubicBezTo>
                  <a:pt x="96" y="193"/>
                  <a:pt x="96" y="192"/>
                  <a:pt x="95" y="192"/>
                </a:cubicBezTo>
                <a:close/>
                <a:moveTo>
                  <a:pt x="65" y="175"/>
                </a:moveTo>
                <a:cubicBezTo>
                  <a:pt x="64" y="175"/>
                  <a:pt x="64" y="175"/>
                  <a:pt x="63" y="175"/>
                </a:cubicBezTo>
                <a:cubicBezTo>
                  <a:pt x="63" y="175"/>
                  <a:pt x="63" y="175"/>
                  <a:pt x="63" y="176"/>
                </a:cubicBezTo>
                <a:cubicBezTo>
                  <a:pt x="64" y="176"/>
                  <a:pt x="64" y="176"/>
                  <a:pt x="64" y="177"/>
                </a:cubicBezTo>
                <a:cubicBezTo>
                  <a:pt x="65" y="175"/>
                  <a:pt x="66" y="175"/>
                  <a:pt x="67" y="173"/>
                </a:cubicBezTo>
                <a:cubicBezTo>
                  <a:pt x="65" y="173"/>
                  <a:pt x="66" y="174"/>
                  <a:pt x="65" y="175"/>
                </a:cubicBezTo>
                <a:close/>
                <a:moveTo>
                  <a:pt x="45" y="240"/>
                </a:moveTo>
                <a:cubicBezTo>
                  <a:pt x="46" y="241"/>
                  <a:pt x="46" y="241"/>
                  <a:pt x="46" y="241"/>
                </a:cubicBezTo>
                <a:cubicBezTo>
                  <a:pt x="45" y="241"/>
                  <a:pt x="45" y="242"/>
                  <a:pt x="44" y="243"/>
                </a:cubicBezTo>
                <a:cubicBezTo>
                  <a:pt x="44" y="243"/>
                  <a:pt x="43" y="243"/>
                  <a:pt x="43" y="243"/>
                </a:cubicBezTo>
                <a:cubicBezTo>
                  <a:pt x="43" y="244"/>
                  <a:pt x="43" y="244"/>
                  <a:pt x="42" y="245"/>
                </a:cubicBezTo>
                <a:cubicBezTo>
                  <a:pt x="43" y="245"/>
                  <a:pt x="43" y="245"/>
                  <a:pt x="44" y="244"/>
                </a:cubicBezTo>
                <a:cubicBezTo>
                  <a:pt x="44" y="244"/>
                  <a:pt x="44" y="244"/>
                  <a:pt x="44" y="244"/>
                </a:cubicBezTo>
                <a:cubicBezTo>
                  <a:pt x="44" y="244"/>
                  <a:pt x="45" y="243"/>
                  <a:pt x="45" y="244"/>
                </a:cubicBezTo>
                <a:cubicBezTo>
                  <a:pt x="45" y="241"/>
                  <a:pt x="47" y="241"/>
                  <a:pt x="48" y="239"/>
                </a:cubicBezTo>
                <a:cubicBezTo>
                  <a:pt x="47" y="238"/>
                  <a:pt x="48" y="238"/>
                  <a:pt x="48" y="237"/>
                </a:cubicBezTo>
                <a:cubicBezTo>
                  <a:pt x="47" y="238"/>
                  <a:pt x="47" y="240"/>
                  <a:pt x="45" y="240"/>
                </a:cubicBezTo>
                <a:close/>
                <a:moveTo>
                  <a:pt x="820" y="180"/>
                </a:moveTo>
                <a:cubicBezTo>
                  <a:pt x="820" y="181"/>
                  <a:pt x="820" y="181"/>
                  <a:pt x="820" y="181"/>
                </a:cubicBezTo>
                <a:cubicBezTo>
                  <a:pt x="821" y="181"/>
                  <a:pt x="820" y="180"/>
                  <a:pt x="820" y="180"/>
                </a:cubicBezTo>
                <a:close/>
                <a:moveTo>
                  <a:pt x="866" y="171"/>
                </a:moveTo>
                <a:cubicBezTo>
                  <a:pt x="865" y="171"/>
                  <a:pt x="865" y="172"/>
                  <a:pt x="865" y="172"/>
                </a:cubicBezTo>
                <a:cubicBezTo>
                  <a:pt x="865" y="172"/>
                  <a:pt x="866" y="172"/>
                  <a:pt x="866" y="171"/>
                </a:cubicBezTo>
                <a:close/>
                <a:moveTo>
                  <a:pt x="867" y="170"/>
                </a:moveTo>
                <a:cubicBezTo>
                  <a:pt x="867" y="170"/>
                  <a:pt x="866" y="171"/>
                  <a:pt x="866" y="171"/>
                </a:cubicBezTo>
                <a:cubicBezTo>
                  <a:pt x="867" y="171"/>
                  <a:pt x="867" y="170"/>
                  <a:pt x="867" y="170"/>
                </a:cubicBezTo>
                <a:close/>
                <a:moveTo>
                  <a:pt x="861" y="164"/>
                </a:moveTo>
                <a:cubicBezTo>
                  <a:pt x="861" y="164"/>
                  <a:pt x="861" y="165"/>
                  <a:pt x="861" y="165"/>
                </a:cubicBezTo>
                <a:cubicBezTo>
                  <a:pt x="861" y="164"/>
                  <a:pt x="861" y="164"/>
                  <a:pt x="861" y="164"/>
                </a:cubicBezTo>
                <a:close/>
                <a:moveTo>
                  <a:pt x="868" y="162"/>
                </a:moveTo>
                <a:cubicBezTo>
                  <a:pt x="868" y="163"/>
                  <a:pt x="868" y="163"/>
                  <a:pt x="868" y="164"/>
                </a:cubicBezTo>
                <a:cubicBezTo>
                  <a:pt x="868" y="163"/>
                  <a:pt x="868" y="162"/>
                  <a:pt x="868" y="162"/>
                </a:cubicBezTo>
                <a:close/>
                <a:moveTo>
                  <a:pt x="837" y="147"/>
                </a:moveTo>
                <a:cubicBezTo>
                  <a:pt x="837" y="148"/>
                  <a:pt x="837" y="150"/>
                  <a:pt x="836" y="151"/>
                </a:cubicBezTo>
                <a:cubicBezTo>
                  <a:pt x="837" y="150"/>
                  <a:pt x="837" y="148"/>
                  <a:pt x="837" y="147"/>
                </a:cubicBezTo>
                <a:close/>
                <a:moveTo>
                  <a:pt x="852" y="150"/>
                </a:moveTo>
                <a:cubicBezTo>
                  <a:pt x="852" y="149"/>
                  <a:pt x="852" y="149"/>
                  <a:pt x="852" y="149"/>
                </a:cubicBezTo>
                <a:cubicBezTo>
                  <a:pt x="852" y="148"/>
                  <a:pt x="853" y="145"/>
                  <a:pt x="852" y="146"/>
                </a:cubicBezTo>
                <a:cubicBezTo>
                  <a:pt x="852" y="147"/>
                  <a:pt x="851" y="150"/>
                  <a:pt x="851" y="151"/>
                </a:cubicBezTo>
                <a:cubicBezTo>
                  <a:pt x="852" y="151"/>
                  <a:pt x="852" y="150"/>
                  <a:pt x="852" y="150"/>
                </a:cubicBezTo>
                <a:close/>
                <a:moveTo>
                  <a:pt x="857" y="134"/>
                </a:moveTo>
                <a:cubicBezTo>
                  <a:pt x="857" y="134"/>
                  <a:pt x="857" y="134"/>
                  <a:pt x="857" y="134"/>
                </a:cubicBezTo>
                <a:cubicBezTo>
                  <a:pt x="857" y="135"/>
                  <a:pt x="857" y="135"/>
                  <a:pt x="857" y="135"/>
                </a:cubicBezTo>
                <a:lnTo>
                  <a:pt x="857" y="134"/>
                </a:lnTo>
                <a:close/>
                <a:moveTo>
                  <a:pt x="855" y="121"/>
                </a:moveTo>
                <a:cubicBezTo>
                  <a:pt x="855" y="119"/>
                  <a:pt x="855" y="121"/>
                  <a:pt x="855" y="122"/>
                </a:cubicBezTo>
                <a:cubicBezTo>
                  <a:pt x="854" y="122"/>
                  <a:pt x="855" y="122"/>
                  <a:pt x="855" y="122"/>
                </a:cubicBezTo>
                <a:cubicBezTo>
                  <a:pt x="854" y="123"/>
                  <a:pt x="853" y="126"/>
                  <a:pt x="854" y="127"/>
                </a:cubicBezTo>
                <a:cubicBezTo>
                  <a:pt x="854" y="125"/>
                  <a:pt x="855" y="123"/>
                  <a:pt x="855" y="121"/>
                </a:cubicBezTo>
                <a:close/>
                <a:moveTo>
                  <a:pt x="861" y="127"/>
                </a:moveTo>
                <a:cubicBezTo>
                  <a:pt x="861" y="127"/>
                  <a:pt x="861" y="128"/>
                  <a:pt x="861" y="128"/>
                </a:cubicBezTo>
                <a:cubicBezTo>
                  <a:pt x="862" y="128"/>
                  <a:pt x="862" y="127"/>
                  <a:pt x="861" y="127"/>
                </a:cubicBezTo>
                <a:close/>
                <a:moveTo>
                  <a:pt x="843" y="120"/>
                </a:moveTo>
                <a:cubicBezTo>
                  <a:pt x="843" y="121"/>
                  <a:pt x="842" y="121"/>
                  <a:pt x="842" y="122"/>
                </a:cubicBezTo>
                <a:cubicBezTo>
                  <a:pt x="843" y="121"/>
                  <a:pt x="843" y="120"/>
                  <a:pt x="843" y="120"/>
                </a:cubicBezTo>
                <a:close/>
                <a:moveTo>
                  <a:pt x="859" y="124"/>
                </a:moveTo>
                <a:cubicBezTo>
                  <a:pt x="859" y="125"/>
                  <a:pt x="859" y="126"/>
                  <a:pt x="859" y="126"/>
                </a:cubicBezTo>
                <a:cubicBezTo>
                  <a:pt x="859" y="125"/>
                  <a:pt x="860" y="124"/>
                  <a:pt x="859" y="124"/>
                </a:cubicBezTo>
                <a:close/>
                <a:moveTo>
                  <a:pt x="862" y="124"/>
                </a:moveTo>
                <a:cubicBezTo>
                  <a:pt x="862" y="124"/>
                  <a:pt x="861" y="125"/>
                  <a:pt x="862" y="126"/>
                </a:cubicBezTo>
                <a:cubicBezTo>
                  <a:pt x="862" y="125"/>
                  <a:pt x="862" y="124"/>
                  <a:pt x="862" y="124"/>
                </a:cubicBezTo>
                <a:close/>
                <a:moveTo>
                  <a:pt x="839" y="118"/>
                </a:moveTo>
                <a:cubicBezTo>
                  <a:pt x="839" y="118"/>
                  <a:pt x="839" y="119"/>
                  <a:pt x="839" y="119"/>
                </a:cubicBezTo>
                <a:cubicBezTo>
                  <a:pt x="839" y="119"/>
                  <a:pt x="839" y="118"/>
                  <a:pt x="839" y="118"/>
                </a:cubicBezTo>
                <a:close/>
                <a:moveTo>
                  <a:pt x="844" y="116"/>
                </a:moveTo>
                <a:cubicBezTo>
                  <a:pt x="843" y="117"/>
                  <a:pt x="843" y="119"/>
                  <a:pt x="843" y="119"/>
                </a:cubicBezTo>
                <a:cubicBezTo>
                  <a:pt x="843" y="118"/>
                  <a:pt x="844" y="117"/>
                  <a:pt x="844" y="116"/>
                </a:cubicBezTo>
                <a:close/>
                <a:moveTo>
                  <a:pt x="862" y="120"/>
                </a:moveTo>
                <a:cubicBezTo>
                  <a:pt x="862" y="121"/>
                  <a:pt x="861" y="122"/>
                  <a:pt x="862" y="123"/>
                </a:cubicBezTo>
                <a:cubicBezTo>
                  <a:pt x="862" y="122"/>
                  <a:pt x="863" y="121"/>
                  <a:pt x="862" y="120"/>
                </a:cubicBezTo>
                <a:close/>
                <a:moveTo>
                  <a:pt x="855" y="118"/>
                </a:moveTo>
                <a:cubicBezTo>
                  <a:pt x="855" y="118"/>
                  <a:pt x="855" y="119"/>
                  <a:pt x="855" y="119"/>
                </a:cubicBezTo>
                <a:cubicBezTo>
                  <a:pt x="855" y="119"/>
                  <a:pt x="856" y="118"/>
                  <a:pt x="855" y="118"/>
                </a:cubicBezTo>
                <a:close/>
                <a:moveTo>
                  <a:pt x="858" y="117"/>
                </a:moveTo>
                <a:cubicBezTo>
                  <a:pt x="857" y="117"/>
                  <a:pt x="857" y="118"/>
                  <a:pt x="857" y="118"/>
                </a:cubicBezTo>
                <a:cubicBezTo>
                  <a:pt x="857" y="118"/>
                  <a:pt x="858" y="117"/>
                  <a:pt x="858" y="117"/>
                </a:cubicBezTo>
                <a:close/>
                <a:moveTo>
                  <a:pt x="860" y="116"/>
                </a:moveTo>
                <a:cubicBezTo>
                  <a:pt x="860" y="116"/>
                  <a:pt x="860" y="116"/>
                  <a:pt x="860" y="116"/>
                </a:cubicBezTo>
                <a:cubicBezTo>
                  <a:pt x="859" y="115"/>
                  <a:pt x="859" y="117"/>
                  <a:pt x="859" y="117"/>
                </a:cubicBezTo>
                <a:cubicBezTo>
                  <a:pt x="860" y="117"/>
                  <a:pt x="859" y="117"/>
                  <a:pt x="860" y="116"/>
                </a:cubicBezTo>
                <a:close/>
                <a:moveTo>
                  <a:pt x="849" y="110"/>
                </a:moveTo>
                <a:cubicBezTo>
                  <a:pt x="848" y="113"/>
                  <a:pt x="849" y="111"/>
                  <a:pt x="849" y="110"/>
                </a:cubicBezTo>
                <a:close/>
                <a:moveTo>
                  <a:pt x="845" y="105"/>
                </a:moveTo>
                <a:cubicBezTo>
                  <a:pt x="844" y="106"/>
                  <a:pt x="844" y="106"/>
                  <a:pt x="844" y="107"/>
                </a:cubicBezTo>
                <a:cubicBezTo>
                  <a:pt x="844" y="107"/>
                  <a:pt x="845" y="105"/>
                  <a:pt x="845" y="105"/>
                </a:cubicBezTo>
                <a:close/>
                <a:moveTo>
                  <a:pt x="844" y="105"/>
                </a:moveTo>
                <a:cubicBezTo>
                  <a:pt x="843" y="105"/>
                  <a:pt x="843" y="106"/>
                  <a:pt x="843" y="106"/>
                </a:cubicBezTo>
                <a:lnTo>
                  <a:pt x="844" y="105"/>
                </a:lnTo>
                <a:close/>
                <a:moveTo>
                  <a:pt x="836" y="101"/>
                </a:moveTo>
                <a:cubicBezTo>
                  <a:pt x="836" y="102"/>
                  <a:pt x="836" y="102"/>
                  <a:pt x="836" y="102"/>
                </a:cubicBezTo>
                <a:cubicBezTo>
                  <a:pt x="836" y="102"/>
                  <a:pt x="836" y="101"/>
                  <a:pt x="836" y="101"/>
                </a:cubicBezTo>
                <a:close/>
                <a:moveTo>
                  <a:pt x="838" y="98"/>
                </a:moveTo>
                <a:cubicBezTo>
                  <a:pt x="839" y="95"/>
                  <a:pt x="838" y="96"/>
                  <a:pt x="838" y="98"/>
                </a:cubicBezTo>
                <a:close/>
                <a:moveTo>
                  <a:pt x="828" y="135"/>
                </a:moveTo>
                <a:cubicBezTo>
                  <a:pt x="828" y="136"/>
                  <a:pt x="828" y="137"/>
                  <a:pt x="827" y="137"/>
                </a:cubicBezTo>
                <a:cubicBezTo>
                  <a:pt x="828" y="138"/>
                  <a:pt x="828" y="138"/>
                  <a:pt x="828" y="138"/>
                </a:cubicBezTo>
                <a:cubicBezTo>
                  <a:pt x="828" y="137"/>
                  <a:pt x="829" y="136"/>
                  <a:pt x="828" y="135"/>
                </a:cubicBezTo>
                <a:close/>
                <a:moveTo>
                  <a:pt x="846" y="121"/>
                </a:moveTo>
                <a:cubicBezTo>
                  <a:pt x="847" y="121"/>
                  <a:pt x="846" y="122"/>
                  <a:pt x="846" y="123"/>
                </a:cubicBezTo>
                <a:cubicBezTo>
                  <a:pt x="847" y="121"/>
                  <a:pt x="848" y="117"/>
                  <a:pt x="848" y="115"/>
                </a:cubicBezTo>
                <a:cubicBezTo>
                  <a:pt x="848" y="117"/>
                  <a:pt x="846" y="118"/>
                  <a:pt x="847" y="119"/>
                </a:cubicBezTo>
                <a:cubicBezTo>
                  <a:pt x="847" y="119"/>
                  <a:pt x="847" y="119"/>
                  <a:pt x="847" y="118"/>
                </a:cubicBezTo>
                <a:cubicBezTo>
                  <a:pt x="846" y="119"/>
                  <a:pt x="846" y="120"/>
                  <a:pt x="846" y="121"/>
                </a:cubicBezTo>
                <a:cubicBezTo>
                  <a:pt x="846" y="121"/>
                  <a:pt x="846" y="120"/>
                  <a:pt x="846" y="120"/>
                </a:cubicBezTo>
                <a:cubicBezTo>
                  <a:pt x="846" y="121"/>
                  <a:pt x="845" y="121"/>
                  <a:pt x="845" y="121"/>
                </a:cubicBezTo>
                <a:cubicBezTo>
                  <a:pt x="846" y="122"/>
                  <a:pt x="846" y="121"/>
                  <a:pt x="846" y="121"/>
                </a:cubicBezTo>
                <a:close/>
                <a:moveTo>
                  <a:pt x="860" y="122"/>
                </a:moveTo>
                <a:cubicBezTo>
                  <a:pt x="860" y="122"/>
                  <a:pt x="859" y="123"/>
                  <a:pt x="860" y="123"/>
                </a:cubicBezTo>
                <a:cubicBezTo>
                  <a:pt x="860" y="123"/>
                  <a:pt x="860" y="123"/>
                  <a:pt x="860" y="123"/>
                </a:cubicBezTo>
                <a:cubicBezTo>
                  <a:pt x="859" y="124"/>
                  <a:pt x="860" y="122"/>
                  <a:pt x="860" y="122"/>
                </a:cubicBezTo>
                <a:close/>
                <a:moveTo>
                  <a:pt x="861" y="115"/>
                </a:moveTo>
                <a:cubicBezTo>
                  <a:pt x="861" y="115"/>
                  <a:pt x="861" y="115"/>
                  <a:pt x="861" y="115"/>
                </a:cubicBezTo>
                <a:cubicBezTo>
                  <a:pt x="862" y="117"/>
                  <a:pt x="859" y="120"/>
                  <a:pt x="860" y="122"/>
                </a:cubicBezTo>
                <a:cubicBezTo>
                  <a:pt x="860" y="118"/>
                  <a:pt x="862" y="115"/>
                  <a:pt x="862" y="112"/>
                </a:cubicBezTo>
                <a:cubicBezTo>
                  <a:pt x="862" y="112"/>
                  <a:pt x="862" y="111"/>
                  <a:pt x="862" y="111"/>
                </a:cubicBezTo>
                <a:cubicBezTo>
                  <a:pt x="862" y="110"/>
                  <a:pt x="864" y="107"/>
                  <a:pt x="863" y="106"/>
                </a:cubicBezTo>
                <a:cubicBezTo>
                  <a:pt x="863" y="107"/>
                  <a:pt x="862" y="108"/>
                  <a:pt x="862" y="110"/>
                </a:cubicBezTo>
                <a:cubicBezTo>
                  <a:pt x="861" y="109"/>
                  <a:pt x="861" y="109"/>
                  <a:pt x="861" y="109"/>
                </a:cubicBezTo>
                <a:cubicBezTo>
                  <a:pt x="862" y="111"/>
                  <a:pt x="861" y="114"/>
                  <a:pt x="861" y="115"/>
                </a:cubicBezTo>
                <a:close/>
                <a:moveTo>
                  <a:pt x="842" y="104"/>
                </a:moveTo>
                <a:cubicBezTo>
                  <a:pt x="842" y="105"/>
                  <a:pt x="842" y="105"/>
                  <a:pt x="842" y="106"/>
                </a:cubicBezTo>
                <a:cubicBezTo>
                  <a:pt x="843" y="105"/>
                  <a:pt x="842" y="104"/>
                  <a:pt x="842" y="104"/>
                </a:cubicBezTo>
                <a:close/>
                <a:moveTo>
                  <a:pt x="707" y="252"/>
                </a:moveTo>
                <a:cubicBezTo>
                  <a:pt x="708" y="252"/>
                  <a:pt x="709" y="252"/>
                  <a:pt x="710" y="253"/>
                </a:cubicBezTo>
                <a:cubicBezTo>
                  <a:pt x="710" y="254"/>
                  <a:pt x="709" y="255"/>
                  <a:pt x="710" y="256"/>
                </a:cubicBezTo>
                <a:cubicBezTo>
                  <a:pt x="712" y="257"/>
                  <a:pt x="715" y="253"/>
                  <a:pt x="715" y="256"/>
                </a:cubicBezTo>
                <a:cubicBezTo>
                  <a:pt x="717" y="258"/>
                  <a:pt x="720" y="259"/>
                  <a:pt x="723" y="259"/>
                </a:cubicBezTo>
                <a:cubicBezTo>
                  <a:pt x="725" y="260"/>
                  <a:pt x="726" y="261"/>
                  <a:pt x="728" y="262"/>
                </a:cubicBezTo>
                <a:cubicBezTo>
                  <a:pt x="730" y="262"/>
                  <a:pt x="733" y="262"/>
                  <a:pt x="734" y="263"/>
                </a:cubicBezTo>
                <a:cubicBezTo>
                  <a:pt x="736" y="263"/>
                  <a:pt x="737" y="264"/>
                  <a:pt x="739" y="265"/>
                </a:cubicBezTo>
                <a:cubicBezTo>
                  <a:pt x="744" y="267"/>
                  <a:pt x="749" y="267"/>
                  <a:pt x="753" y="269"/>
                </a:cubicBezTo>
                <a:cubicBezTo>
                  <a:pt x="756" y="269"/>
                  <a:pt x="760" y="271"/>
                  <a:pt x="762" y="272"/>
                </a:cubicBezTo>
                <a:cubicBezTo>
                  <a:pt x="765" y="272"/>
                  <a:pt x="768" y="274"/>
                  <a:pt x="771" y="275"/>
                </a:cubicBezTo>
                <a:cubicBezTo>
                  <a:pt x="772" y="275"/>
                  <a:pt x="774" y="275"/>
                  <a:pt x="776" y="276"/>
                </a:cubicBezTo>
                <a:cubicBezTo>
                  <a:pt x="776" y="276"/>
                  <a:pt x="777" y="276"/>
                  <a:pt x="777" y="276"/>
                </a:cubicBezTo>
                <a:cubicBezTo>
                  <a:pt x="779" y="277"/>
                  <a:pt x="781" y="277"/>
                  <a:pt x="782" y="277"/>
                </a:cubicBezTo>
                <a:cubicBezTo>
                  <a:pt x="784" y="278"/>
                  <a:pt x="785" y="279"/>
                  <a:pt x="787" y="279"/>
                </a:cubicBezTo>
                <a:cubicBezTo>
                  <a:pt x="789" y="280"/>
                  <a:pt x="792" y="281"/>
                  <a:pt x="795" y="281"/>
                </a:cubicBezTo>
                <a:cubicBezTo>
                  <a:pt x="796" y="282"/>
                  <a:pt x="798" y="282"/>
                  <a:pt x="799" y="282"/>
                </a:cubicBezTo>
                <a:cubicBezTo>
                  <a:pt x="800" y="283"/>
                  <a:pt x="800" y="283"/>
                  <a:pt x="801" y="283"/>
                </a:cubicBezTo>
                <a:cubicBezTo>
                  <a:pt x="802" y="283"/>
                  <a:pt x="802" y="283"/>
                  <a:pt x="802" y="283"/>
                </a:cubicBezTo>
                <a:cubicBezTo>
                  <a:pt x="803" y="284"/>
                  <a:pt x="803" y="284"/>
                  <a:pt x="803" y="284"/>
                </a:cubicBezTo>
                <a:cubicBezTo>
                  <a:pt x="803" y="284"/>
                  <a:pt x="803" y="284"/>
                  <a:pt x="803" y="284"/>
                </a:cubicBezTo>
                <a:cubicBezTo>
                  <a:pt x="803" y="284"/>
                  <a:pt x="803" y="284"/>
                  <a:pt x="803" y="284"/>
                </a:cubicBezTo>
                <a:cubicBezTo>
                  <a:pt x="804" y="285"/>
                  <a:pt x="805" y="284"/>
                  <a:pt x="806" y="285"/>
                </a:cubicBezTo>
                <a:cubicBezTo>
                  <a:pt x="807" y="285"/>
                  <a:pt x="808" y="286"/>
                  <a:pt x="809" y="287"/>
                </a:cubicBezTo>
                <a:cubicBezTo>
                  <a:pt x="810" y="286"/>
                  <a:pt x="811" y="287"/>
                  <a:pt x="812" y="288"/>
                </a:cubicBezTo>
                <a:cubicBezTo>
                  <a:pt x="813" y="288"/>
                  <a:pt x="813" y="288"/>
                  <a:pt x="813" y="288"/>
                </a:cubicBezTo>
                <a:cubicBezTo>
                  <a:pt x="813" y="288"/>
                  <a:pt x="813" y="287"/>
                  <a:pt x="813" y="287"/>
                </a:cubicBezTo>
                <a:cubicBezTo>
                  <a:pt x="813" y="287"/>
                  <a:pt x="813" y="287"/>
                  <a:pt x="813" y="286"/>
                </a:cubicBezTo>
                <a:cubicBezTo>
                  <a:pt x="813" y="286"/>
                  <a:pt x="813" y="286"/>
                  <a:pt x="813" y="286"/>
                </a:cubicBezTo>
                <a:cubicBezTo>
                  <a:pt x="813" y="285"/>
                  <a:pt x="813" y="285"/>
                  <a:pt x="813" y="284"/>
                </a:cubicBezTo>
                <a:cubicBezTo>
                  <a:pt x="813" y="282"/>
                  <a:pt x="813" y="282"/>
                  <a:pt x="813" y="282"/>
                </a:cubicBezTo>
                <a:cubicBezTo>
                  <a:pt x="813" y="282"/>
                  <a:pt x="812" y="281"/>
                  <a:pt x="812" y="280"/>
                </a:cubicBezTo>
                <a:cubicBezTo>
                  <a:pt x="812" y="280"/>
                  <a:pt x="813" y="280"/>
                  <a:pt x="813" y="279"/>
                </a:cubicBezTo>
                <a:cubicBezTo>
                  <a:pt x="813" y="279"/>
                  <a:pt x="812" y="279"/>
                  <a:pt x="812" y="279"/>
                </a:cubicBezTo>
                <a:cubicBezTo>
                  <a:pt x="812" y="278"/>
                  <a:pt x="812" y="278"/>
                  <a:pt x="812" y="278"/>
                </a:cubicBezTo>
                <a:cubicBezTo>
                  <a:pt x="812" y="277"/>
                  <a:pt x="812" y="277"/>
                  <a:pt x="812" y="277"/>
                </a:cubicBezTo>
                <a:cubicBezTo>
                  <a:pt x="812" y="276"/>
                  <a:pt x="812" y="276"/>
                  <a:pt x="812" y="275"/>
                </a:cubicBezTo>
                <a:cubicBezTo>
                  <a:pt x="813" y="270"/>
                  <a:pt x="813" y="265"/>
                  <a:pt x="813" y="259"/>
                </a:cubicBezTo>
                <a:cubicBezTo>
                  <a:pt x="813" y="254"/>
                  <a:pt x="813" y="250"/>
                  <a:pt x="813" y="245"/>
                </a:cubicBezTo>
                <a:cubicBezTo>
                  <a:pt x="815" y="226"/>
                  <a:pt x="815" y="226"/>
                  <a:pt x="815" y="226"/>
                </a:cubicBezTo>
                <a:cubicBezTo>
                  <a:pt x="815" y="219"/>
                  <a:pt x="816" y="212"/>
                  <a:pt x="817" y="206"/>
                </a:cubicBezTo>
                <a:cubicBezTo>
                  <a:pt x="817" y="206"/>
                  <a:pt x="818" y="205"/>
                  <a:pt x="818" y="205"/>
                </a:cubicBezTo>
                <a:cubicBezTo>
                  <a:pt x="818" y="204"/>
                  <a:pt x="817" y="204"/>
                  <a:pt x="818" y="204"/>
                </a:cubicBezTo>
                <a:cubicBezTo>
                  <a:pt x="818" y="203"/>
                  <a:pt x="818" y="203"/>
                  <a:pt x="818" y="203"/>
                </a:cubicBezTo>
                <a:cubicBezTo>
                  <a:pt x="819" y="197"/>
                  <a:pt x="820" y="192"/>
                  <a:pt x="822" y="186"/>
                </a:cubicBezTo>
                <a:cubicBezTo>
                  <a:pt x="822" y="185"/>
                  <a:pt x="822" y="186"/>
                  <a:pt x="822" y="186"/>
                </a:cubicBezTo>
                <a:cubicBezTo>
                  <a:pt x="823" y="183"/>
                  <a:pt x="824" y="178"/>
                  <a:pt x="825" y="175"/>
                </a:cubicBezTo>
                <a:cubicBezTo>
                  <a:pt x="825" y="173"/>
                  <a:pt x="825" y="171"/>
                  <a:pt x="826" y="170"/>
                </a:cubicBezTo>
                <a:cubicBezTo>
                  <a:pt x="826" y="169"/>
                  <a:pt x="825" y="169"/>
                  <a:pt x="825" y="169"/>
                </a:cubicBezTo>
                <a:cubicBezTo>
                  <a:pt x="826" y="169"/>
                  <a:pt x="826" y="169"/>
                  <a:pt x="826" y="169"/>
                </a:cubicBezTo>
                <a:cubicBezTo>
                  <a:pt x="826" y="167"/>
                  <a:pt x="826" y="167"/>
                  <a:pt x="826" y="167"/>
                </a:cubicBezTo>
                <a:cubicBezTo>
                  <a:pt x="827" y="164"/>
                  <a:pt x="828" y="160"/>
                  <a:pt x="829" y="156"/>
                </a:cubicBezTo>
                <a:cubicBezTo>
                  <a:pt x="829" y="155"/>
                  <a:pt x="829" y="155"/>
                  <a:pt x="829" y="154"/>
                </a:cubicBezTo>
                <a:cubicBezTo>
                  <a:pt x="830" y="154"/>
                  <a:pt x="830" y="154"/>
                  <a:pt x="829" y="153"/>
                </a:cubicBezTo>
                <a:cubicBezTo>
                  <a:pt x="829" y="153"/>
                  <a:pt x="830" y="151"/>
                  <a:pt x="830" y="152"/>
                </a:cubicBezTo>
                <a:cubicBezTo>
                  <a:pt x="830" y="151"/>
                  <a:pt x="830" y="152"/>
                  <a:pt x="830" y="152"/>
                </a:cubicBezTo>
                <a:cubicBezTo>
                  <a:pt x="831" y="151"/>
                  <a:pt x="831" y="149"/>
                  <a:pt x="831" y="147"/>
                </a:cubicBezTo>
                <a:cubicBezTo>
                  <a:pt x="831" y="146"/>
                  <a:pt x="832" y="144"/>
                  <a:pt x="833" y="142"/>
                </a:cubicBezTo>
                <a:cubicBezTo>
                  <a:pt x="833" y="144"/>
                  <a:pt x="833" y="146"/>
                  <a:pt x="835" y="147"/>
                </a:cubicBezTo>
                <a:cubicBezTo>
                  <a:pt x="836" y="145"/>
                  <a:pt x="836" y="141"/>
                  <a:pt x="837" y="140"/>
                </a:cubicBezTo>
                <a:cubicBezTo>
                  <a:pt x="838" y="135"/>
                  <a:pt x="839" y="130"/>
                  <a:pt x="840" y="125"/>
                </a:cubicBezTo>
                <a:cubicBezTo>
                  <a:pt x="840" y="124"/>
                  <a:pt x="840" y="124"/>
                  <a:pt x="840" y="124"/>
                </a:cubicBezTo>
                <a:cubicBezTo>
                  <a:pt x="842" y="119"/>
                  <a:pt x="842" y="114"/>
                  <a:pt x="844" y="108"/>
                </a:cubicBezTo>
                <a:cubicBezTo>
                  <a:pt x="842" y="119"/>
                  <a:pt x="839" y="128"/>
                  <a:pt x="838" y="138"/>
                </a:cubicBezTo>
                <a:cubicBezTo>
                  <a:pt x="837" y="140"/>
                  <a:pt x="836" y="146"/>
                  <a:pt x="835" y="150"/>
                </a:cubicBezTo>
                <a:cubicBezTo>
                  <a:pt x="835" y="152"/>
                  <a:pt x="836" y="153"/>
                  <a:pt x="838" y="152"/>
                </a:cubicBezTo>
                <a:cubicBezTo>
                  <a:pt x="840" y="150"/>
                  <a:pt x="839" y="147"/>
                  <a:pt x="840" y="145"/>
                </a:cubicBezTo>
                <a:cubicBezTo>
                  <a:pt x="841" y="145"/>
                  <a:pt x="841" y="144"/>
                  <a:pt x="842" y="145"/>
                </a:cubicBezTo>
                <a:cubicBezTo>
                  <a:pt x="842" y="150"/>
                  <a:pt x="840" y="156"/>
                  <a:pt x="840" y="160"/>
                </a:cubicBezTo>
                <a:cubicBezTo>
                  <a:pt x="840" y="161"/>
                  <a:pt x="840" y="162"/>
                  <a:pt x="840" y="163"/>
                </a:cubicBezTo>
                <a:cubicBezTo>
                  <a:pt x="840" y="163"/>
                  <a:pt x="840" y="164"/>
                  <a:pt x="841" y="164"/>
                </a:cubicBezTo>
                <a:cubicBezTo>
                  <a:pt x="841" y="164"/>
                  <a:pt x="841" y="164"/>
                  <a:pt x="842" y="164"/>
                </a:cubicBezTo>
                <a:cubicBezTo>
                  <a:pt x="842" y="159"/>
                  <a:pt x="846" y="156"/>
                  <a:pt x="846" y="151"/>
                </a:cubicBezTo>
                <a:cubicBezTo>
                  <a:pt x="847" y="150"/>
                  <a:pt x="848" y="149"/>
                  <a:pt x="849" y="149"/>
                </a:cubicBezTo>
                <a:cubicBezTo>
                  <a:pt x="849" y="147"/>
                  <a:pt x="850" y="145"/>
                  <a:pt x="850" y="143"/>
                </a:cubicBezTo>
                <a:cubicBezTo>
                  <a:pt x="850" y="142"/>
                  <a:pt x="850" y="142"/>
                  <a:pt x="850" y="142"/>
                </a:cubicBezTo>
                <a:cubicBezTo>
                  <a:pt x="851" y="137"/>
                  <a:pt x="851" y="133"/>
                  <a:pt x="853" y="129"/>
                </a:cubicBezTo>
                <a:cubicBezTo>
                  <a:pt x="853" y="133"/>
                  <a:pt x="852" y="136"/>
                  <a:pt x="851" y="140"/>
                </a:cubicBezTo>
                <a:cubicBezTo>
                  <a:pt x="851" y="140"/>
                  <a:pt x="852" y="141"/>
                  <a:pt x="852" y="141"/>
                </a:cubicBezTo>
                <a:cubicBezTo>
                  <a:pt x="851" y="144"/>
                  <a:pt x="850" y="149"/>
                  <a:pt x="849" y="152"/>
                </a:cubicBezTo>
                <a:cubicBezTo>
                  <a:pt x="850" y="153"/>
                  <a:pt x="851" y="153"/>
                  <a:pt x="851" y="152"/>
                </a:cubicBezTo>
                <a:cubicBezTo>
                  <a:pt x="851" y="152"/>
                  <a:pt x="851" y="153"/>
                  <a:pt x="851" y="153"/>
                </a:cubicBezTo>
                <a:cubicBezTo>
                  <a:pt x="851" y="153"/>
                  <a:pt x="851" y="153"/>
                  <a:pt x="852" y="153"/>
                </a:cubicBezTo>
                <a:cubicBezTo>
                  <a:pt x="851" y="155"/>
                  <a:pt x="851" y="155"/>
                  <a:pt x="851" y="157"/>
                </a:cubicBezTo>
                <a:cubicBezTo>
                  <a:pt x="851" y="158"/>
                  <a:pt x="851" y="158"/>
                  <a:pt x="852" y="158"/>
                </a:cubicBezTo>
                <a:cubicBezTo>
                  <a:pt x="852" y="156"/>
                  <a:pt x="853" y="155"/>
                  <a:pt x="853" y="153"/>
                </a:cubicBezTo>
                <a:cubicBezTo>
                  <a:pt x="853" y="152"/>
                  <a:pt x="853" y="151"/>
                  <a:pt x="853" y="151"/>
                </a:cubicBezTo>
                <a:cubicBezTo>
                  <a:pt x="853" y="150"/>
                  <a:pt x="853" y="150"/>
                  <a:pt x="854" y="150"/>
                </a:cubicBezTo>
                <a:cubicBezTo>
                  <a:pt x="854" y="149"/>
                  <a:pt x="853" y="149"/>
                  <a:pt x="853" y="148"/>
                </a:cubicBezTo>
                <a:cubicBezTo>
                  <a:pt x="853" y="148"/>
                  <a:pt x="854" y="148"/>
                  <a:pt x="854" y="147"/>
                </a:cubicBezTo>
                <a:cubicBezTo>
                  <a:pt x="855" y="145"/>
                  <a:pt x="854" y="143"/>
                  <a:pt x="855" y="141"/>
                </a:cubicBezTo>
                <a:cubicBezTo>
                  <a:pt x="855" y="140"/>
                  <a:pt x="856" y="139"/>
                  <a:pt x="857" y="137"/>
                </a:cubicBezTo>
                <a:cubicBezTo>
                  <a:pt x="857" y="138"/>
                  <a:pt x="856" y="139"/>
                  <a:pt x="856" y="140"/>
                </a:cubicBezTo>
                <a:cubicBezTo>
                  <a:pt x="855" y="144"/>
                  <a:pt x="856" y="148"/>
                  <a:pt x="855" y="151"/>
                </a:cubicBezTo>
                <a:cubicBezTo>
                  <a:pt x="856" y="152"/>
                  <a:pt x="856" y="151"/>
                  <a:pt x="857" y="151"/>
                </a:cubicBezTo>
                <a:cubicBezTo>
                  <a:pt x="857" y="150"/>
                  <a:pt x="857" y="149"/>
                  <a:pt x="857" y="148"/>
                </a:cubicBezTo>
                <a:cubicBezTo>
                  <a:pt x="857" y="148"/>
                  <a:pt x="857" y="149"/>
                  <a:pt x="857" y="148"/>
                </a:cubicBezTo>
                <a:cubicBezTo>
                  <a:pt x="857" y="146"/>
                  <a:pt x="857" y="144"/>
                  <a:pt x="858" y="141"/>
                </a:cubicBezTo>
                <a:cubicBezTo>
                  <a:pt x="858" y="141"/>
                  <a:pt x="858" y="140"/>
                  <a:pt x="859" y="141"/>
                </a:cubicBezTo>
                <a:cubicBezTo>
                  <a:pt x="859" y="140"/>
                  <a:pt x="859" y="140"/>
                  <a:pt x="860" y="140"/>
                </a:cubicBezTo>
                <a:cubicBezTo>
                  <a:pt x="860" y="139"/>
                  <a:pt x="859" y="140"/>
                  <a:pt x="859" y="140"/>
                </a:cubicBezTo>
                <a:cubicBezTo>
                  <a:pt x="860" y="139"/>
                  <a:pt x="859" y="138"/>
                  <a:pt x="860" y="138"/>
                </a:cubicBezTo>
                <a:cubicBezTo>
                  <a:pt x="860" y="134"/>
                  <a:pt x="861" y="132"/>
                  <a:pt x="861" y="128"/>
                </a:cubicBezTo>
                <a:cubicBezTo>
                  <a:pt x="861" y="131"/>
                  <a:pt x="861" y="134"/>
                  <a:pt x="860" y="137"/>
                </a:cubicBezTo>
                <a:cubicBezTo>
                  <a:pt x="860" y="138"/>
                  <a:pt x="861" y="137"/>
                  <a:pt x="861" y="138"/>
                </a:cubicBezTo>
                <a:cubicBezTo>
                  <a:pt x="861" y="139"/>
                  <a:pt x="860" y="139"/>
                  <a:pt x="860" y="140"/>
                </a:cubicBezTo>
                <a:cubicBezTo>
                  <a:pt x="860" y="141"/>
                  <a:pt x="860" y="142"/>
                  <a:pt x="860" y="143"/>
                </a:cubicBezTo>
                <a:cubicBezTo>
                  <a:pt x="860" y="144"/>
                  <a:pt x="859" y="145"/>
                  <a:pt x="859" y="146"/>
                </a:cubicBezTo>
                <a:cubicBezTo>
                  <a:pt x="860" y="147"/>
                  <a:pt x="860" y="148"/>
                  <a:pt x="860" y="149"/>
                </a:cubicBezTo>
                <a:cubicBezTo>
                  <a:pt x="860" y="150"/>
                  <a:pt x="860" y="149"/>
                  <a:pt x="860" y="150"/>
                </a:cubicBezTo>
                <a:cubicBezTo>
                  <a:pt x="861" y="151"/>
                  <a:pt x="861" y="150"/>
                  <a:pt x="862" y="150"/>
                </a:cubicBezTo>
                <a:cubicBezTo>
                  <a:pt x="862" y="151"/>
                  <a:pt x="861" y="150"/>
                  <a:pt x="861" y="151"/>
                </a:cubicBezTo>
                <a:cubicBezTo>
                  <a:pt x="861" y="151"/>
                  <a:pt x="861" y="152"/>
                  <a:pt x="862" y="152"/>
                </a:cubicBezTo>
                <a:cubicBezTo>
                  <a:pt x="861" y="154"/>
                  <a:pt x="861" y="155"/>
                  <a:pt x="861" y="157"/>
                </a:cubicBezTo>
                <a:cubicBezTo>
                  <a:pt x="861" y="157"/>
                  <a:pt x="861" y="156"/>
                  <a:pt x="861" y="157"/>
                </a:cubicBezTo>
                <a:cubicBezTo>
                  <a:pt x="861" y="157"/>
                  <a:pt x="861" y="160"/>
                  <a:pt x="861" y="160"/>
                </a:cubicBezTo>
                <a:cubicBezTo>
                  <a:pt x="861" y="162"/>
                  <a:pt x="861" y="163"/>
                  <a:pt x="860" y="165"/>
                </a:cubicBezTo>
                <a:cubicBezTo>
                  <a:pt x="860" y="166"/>
                  <a:pt x="861" y="165"/>
                  <a:pt x="861" y="166"/>
                </a:cubicBezTo>
                <a:cubicBezTo>
                  <a:pt x="861" y="167"/>
                  <a:pt x="861" y="168"/>
                  <a:pt x="860" y="169"/>
                </a:cubicBezTo>
                <a:cubicBezTo>
                  <a:pt x="861" y="170"/>
                  <a:pt x="861" y="172"/>
                  <a:pt x="860" y="173"/>
                </a:cubicBezTo>
                <a:cubicBezTo>
                  <a:pt x="861" y="173"/>
                  <a:pt x="861" y="172"/>
                  <a:pt x="862" y="172"/>
                </a:cubicBezTo>
                <a:cubicBezTo>
                  <a:pt x="862" y="172"/>
                  <a:pt x="861" y="173"/>
                  <a:pt x="861" y="174"/>
                </a:cubicBezTo>
                <a:cubicBezTo>
                  <a:pt x="861" y="178"/>
                  <a:pt x="862" y="181"/>
                  <a:pt x="861" y="186"/>
                </a:cubicBezTo>
                <a:cubicBezTo>
                  <a:pt x="861" y="187"/>
                  <a:pt x="862" y="187"/>
                  <a:pt x="861" y="188"/>
                </a:cubicBezTo>
                <a:cubicBezTo>
                  <a:pt x="861" y="188"/>
                  <a:pt x="862" y="188"/>
                  <a:pt x="862" y="188"/>
                </a:cubicBezTo>
                <a:cubicBezTo>
                  <a:pt x="862" y="190"/>
                  <a:pt x="860" y="196"/>
                  <a:pt x="862" y="198"/>
                </a:cubicBezTo>
                <a:cubicBezTo>
                  <a:pt x="861" y="198"/>
                  <a:pt x="861" y="197"/>
                  <a:pt x="861" y="198"/>
                </a:cubicBezTo>
                <a:cubicBezTo>
                  <a:pt x="861" y="199"/>
                  <a:pt x="860" y="200"/>
                  <a:pt x="861" y="201"/>
                </a:cubicBezTo>
                <a:cubicBezTo>
                  <a:pt x="861" y="204"/>
                  <a:pt x="860" y="206"/>
                  <a:pt x="861" y="208"/>
                </a:cubicBezTo>
                <a:cubicBezTo>
                  <a:pt x="860" y="209"/>
                  <a:pt x="860" y="210"/>
                  <a:pt x="860" y="210"/>
                </a:cubicBezTo>
                <a:cubicBezTo>
                  <a:pt x="860" y="211"/>
                  <a:pt x="860" y="213"/>
                  <a:pt x="860" y="214"/>
                </a:cubicBezTo>
                <a:cubicBezTo>
                  <a:pt x="859" y="231"/>
                  <a:pt x="857" y="248"/>
                  <a:pt x="857" y="264"/>
                </a:cubicBezTo>
                <a:cubicBezTo>
                  <a:pt x="856" y="268"/>
                  <a:pt x="857" y="273"/>
                  <a:pt x="857" y="277"/>
                </a:cubicBezTo>
                <a:cubicBezTo>
                  <a:pt x="857" y="277"/>
                  <a:pt x="857" y="277"/>
                  <a:pt x="857" y="278"/>
                </a:cubicBezTo>
                <a:cubicBezTo>
                  <a:pt x="857" y="279"/>
                  <a:pt x="857" y="279"/>
                  <a:pt x="857" y="279"/>
                </a:cubicBezTo>
                <a:cubicBezTo>
                  <a:pt x="857" y="280"/>
                  <a:pt x="857" y="281"/>
                  <a:pt x="857" y="282"/>
                </a:cubicBezTo>
                <a:cubicBezTo>
                  <a:pt x="857" y="291"/>
                  <a:pt x="857" y="302"/>
                  <a:pt x="859" y="311"/>
                </a:cubicBezTo>
                <a:cubicBezTo>
                  <a:pt x="858" y="317"/>
                  <a:pt x="860" y="324"/>
                  <a:pt x="860" y="331"/>
                </a:cubicBezTo>
                <a:cubicBezTo>
                  <a:pt x="860" y="334"/>
                  <a:pt x="860" y="336"/>
                  <a:pt x="860" y="339"/>
                </a:cubicBezTo>
                <a:cubicBezTo>
                  <a:pt x="861" y="340"/>
                  <a:pt x="861" y="342"/>
                  <a:pt x="861" y="343"/>
                </a:cubicBezTo>
                <a:cubicBezTo>
                  <a:pt x="861" y="345"/>
                  <a:pt x="861" y="347"/>
                  <a:pt x="861" y="349"/>
                </a:cubicBezTo>
                <a:cubicBezTo>
                  <a:pt x="861" y="350"/>
                  <a:pt x="861" y="350"/>
                  <a:pt x="861" y="350"/>
                </a:cubicBezTo>
                <a:cubicBezTo>
                  <a:pt x="861" y="351"/>
                  <a:pt x="861" y="351"/>
                  <a:pt x="861" y="351"/>
                </a:cubicBezTo>
                <a:cubicBezTo>
                  <a:pt x="861" y="351"/>
                  <a:pt x="861" y="351"/>
                  <a:pt x="861" y="351"/>
                </a:cubicBezTo>
                <a:cubicBezTo>
                  <a:pt x="861" y="351"/>
                  <a:pt x="860" y="350"/>
                  <a:pt x="860" y="350"/>
                </a:cubicBezTo>
                <a:cubicBezTo>
                  <a:pt x="859" y="350"/>
                  <a:pt x="858" y="350"/>
                  <a:pt x="857" y="349"/>
                </a:cubicBezTo>
                <a:cubicBezTo>
                  <a:pt x="854" y="349"/>
                  <a:pt x="853" y="349"/>
                  <a:pt x="851" y="348"/>
                </a:cubicBezTo>
                <a:cubicBezTo>
                  <a:pt x="843" y="346"/>
                  <a:pt x="834" y="342"/>
                  <a:pt x="826" y="340"/>
                </a:cubicBezTo>
                <a:cubicBezTo>
                  <a:pt x="824" y="340"/>
                  <a:pt x="821" y="338"/>
                  <a:pt x="819" y="338"/>
                </a:cubicBezTo>
                <a:cubicBezTo>
                  <a:pt x="818" y="338"/>
                  <a:pt x="817" y="338"/>
                  <a:pt x="816" y="337"/>
                </a:cubicBezTo>
                <a:cubicBezTo>
                  <a:pt x="812" y="336"/>
                  <a:pt x="807" y="334"/>
                  <a:pt x="803" y="334"/>
                </a:cubicBezTo>
                <a:cubicBezTo>
                  <a:pt x="801" y="333"/>
                  <a:pt x="799" y="332"/>
                  <a:pt x="797" y="331"/>
                </a:cubicBezTo>
                <a:cubicBezTo>
                  <a:pt x="794" y="331"/>
                  <a:pt x="792" y="330"/>
                  <a:pt x="790" y="330"/>
                </a:cubicBezTo>
                <a:cubicBezTo>
                  <a:pt x="789" y="329"/>
                  <a:pt x="788" y="329"/>
                  <a:pt x="788" y="329"/>
                </a:cubicBezTo>
                <a:cubicBezTo>
                  <a:pt x="787" y="329"/>
                  <a:pt x="787" y="329"/>
                  <a:pt x="786" y="328"/>
                </a:cubicBezTo>
                <a:cubicBezTo>
                  <a:pt x="783" y="328"/>
                  <a:pt x="779" y="327"/>
                  <a:pt x="776" y="325"/>
                </a:cubicBezTo>
                <a:cubicBezTo>
                  <a:pt x="775" y="325"/>
                  <a:pt x="775" y="325"/>
                  <a:pt x="775" y="326"/>
                </a:cubicBezTo>
                <a:cubicBezTo>
                  <a:pt x="773" y="324"/>
                  <a:pt x="770" y="325"/>
                  <a:pt x="768" y="324"/>
                </a:cubicBezTo>
                <a:cubicBezTo>
                  <a:pt x="767" y="324"/>
                  <a:pt x="767" y="324"/>
                  <a:pt x="767" y="324"/>
                </a:cubicBezTo>
                <a:cubicBezTo>
                  <a:pt x="766" y="323"/>
                  <a:pt x="765" y="323"/>
                  <a:pt x="763" y="323"/>
                </a:cubicBezTo>
                <a:cubicBezTo>
                  <a:pt x="759" y="321"/>
                  <a:pt x="755" y="321"/>
                  <a:pt x="751" y="319"/>
                </a:cubicBezTo>
                <a:cubicBezTo>
                  <a:pt x="749" y="320"/>
                  <a:pt x="746" y="319"/>
                  <a:pt x="744" y="318"/>
                </a:cubicBezTo>
                <a:cubicBezTo>
                  <a:pt x="743" y="318"/>
                  <a:pt x="743" y="319"/>
                  <a:pt x="742" y="318"/>
                </a:cubicBezTo>
                <a:cubicBezTo>
                  <a:pt x="741" y="318"/>
                  <a:pt x="741" y="318"/>
                  <a:pt x="741" y="318"/>
                </a:cubicBezTo>
                <a:cubicBezTo>
                  <a:pt x="740" y="318"/>
                  <a:pt x="740" y="318"/>
                  <a:pt x="739" y="318"/>
                </a:cubicBezTo>
                <a:cubicBezTo>
                  <a:pt x="738" y="317"/>
                  <a:pt x="738" y="317"/>
                  <a:pt x="737" y="316"/>
                </a:cubicBezTo>
                <a:cubicBezTo>
                  <a:pt x="736" y="316"/>
                  <a:pt x="736" y="317"/>
                  <a:pt x="735" y="316"/>
                </a:cubicBezTo>
                <a:cubicBezTo>
                  <a:pt x="734" y="316"/>
                  <a:pt x="733" y="315"/>
                  <a:pt x="733" y="315"/>
                </a:cubicBezTo>
                <a:cubicBezTo>
                  <a:pt x="731" y="315"/>
                  <a:pt x="729" y="316"/>
                  <a:pt x="727" y="314"/>
                </a:cubicBezTo>
                <a:cubicBezTo>
                  <a:pt x="725" y="314"/>
                  <a:pt x="724" y="313"/>
                  <a:pt x="722" y="313"/>
                </a:cubicBezTo>
                <a:cubicBezTo>
                  <a:pt x="721" y="313"/>
                  <a:pt x="720" y="313"/>
                  <a:pt x="719" y="313"/>
                </a:cubicBezTo>
                <a:cubicBezTo>
                  <a:pt x="718" y="313"/>
                  <a:pt x="718" y="313"/>
                  <a:pt x="717" y="313"/>
                </a:cubicBezTo>
                <a:cubicBezTo>
                  <a:pt x="715" y="312"/>
                  <a:pt x="713" y="313"/>
                  <a:pt x="711" y="311"/>
                </a:cubicBezTo>
                <a:cubicBezTo>
                  <a:pt x="708" y="312"/>
                  <a:pt x="703" y="309"/>
                  <a:pt x="701" y="311"/>
                </a:cubicBezTo>
                <a:cubicBezTo>
                  <a:pt x="701" y="312"/>
                  <a:pt x="700" y="313"/>
                  <a:pt x="699" y="313"/>
                </a:cubicBezTo>
                <a:cubicBezTo>
                  <a:pt x="698" y="313"/>
                  <a:pt x="698" y="312"/>
                  <a:pt x="697" y="311"/>
                </a:cubicBezTo>
                <a:cubicBezTo>
                  <a:pt x="696" y="311"/>
                  <a:pt x="693" y="310"/>
                  <a:pt x="692" y="310"/>
                </a:cubicBezTo>
                <a:cubicBezTo>
                  <a:pt x="691" y="310"/>
                  <a:pt x="691" y="311"/>
                  <a:pt x="690" y="311"/>
                </a:cubicBezTo>
                <a:cubicBezTo>
                  <a:pt x="689" y="311"/>
                  <a:pt x="688" y="309"/>
                  <a:pt x="687" y="309"/>
                </a:cubicBezTo>
                <a:cubicBezTo>
                  <a:pt x="686" y="309"/>
                  <a:pt x="685" y="310"/>
                  <a:pt x="684" y="310"/>
                </a:cubicBezTo>
                <a:cubicBezTo>
                  <a:pt x="683" y="309"/>
                  <a:pt x="682" y="308"/>
                  <a:pt x="682" y="307"/>
                </a:cubicBezTo>
                <a:cubicBezTo>
                  <a:pt x="682" y="307"/>
                  <a:pt x="682" y="307"/>
                  <a:pt x="681" y="307"/>
                </a:cubicBezTo>
                <a:cubicBezTo>
                  <a:pt x="680" y="305"/>
                  <a:pt x="677" y="304"/>
                  <a:pt x="674" y="304"/>
                </a:cubicBezTo>
                <a:cubicBezTo>
                  <a:pt x="674" y="303"/>
                  <a:pt x="673" y="303"/>
                  <a:pt x="673" y="303"/>
                </a:cubicBezTo>
                <a:cubicBezTo>
                  <a:pt x="670" y="302"/>
                  <a:pt x="668" y="299"/>
                  <a:pt x="666" y="296"/>
                </a:cubicBezTo>
                <a:cubicBezTo>
                  <a:pt x="666" y="296"/>
                  <a:pt x="665" y="296"/>
                  <a:pt x="665" y="295"/>
                </a:cubicBezTo>
                <a:cubicBezTo>
                  <a:pt x="664" y="294"/>
                  <a:pt x="664" y="293"/>
                  <a:pt x="663" y="292"/>
                </a:cubicBezTo>
                <a:cubicBezTo>
                  <a:pt x="663" y="291"/>
                  <a:pt x="662" y="291"/>
                  <a:pt x="662" y="290"/>
                </a:cubicBezTo>
                <a:cubicBezTo>
                  <a:pt x="662" y="288"/>
                  <a:pt x="661" y="287"/>
                  <a:pt x="660" y="286"/>
                </a:cubicBezTo>
                <a:cubicBezTo>
                  <a:pt x="660" y="285"/>
                  <a:pt x="659" y="284"/>
                  <a:pt x="659" y="283"/>
                </a:cubicBezTo>
                <a:cubicBezTo>
                  <a:pt x="658" y="281"/>
                  <a:pt x="659" y="279"/>
                  <a:pt x="658" y="277"/>
                </a:cubicBezTo>
                <a:cubicBezTo>
                  <a:pt x="659" y="274"/>
                  <a:pt x="659" y="271"/>
                  <a:pt x="660" y="267"/>
                </a:cubicBezTo>
                <a:cubicBezTo>
                  <a:pt x="660" y="267"/>
                  <a:pt x="659" y="267"/>
                  <a:pt x="660" y="266"/>
                </a:cubicBezTo>
                <a:cubicBezTo>
                  <a:pt x="661" y="265"/>
                  <a:pt x="661" y="263"/>
                  <a:pt x="662" y="261"/>
                </a:cubicBezTo>
                <a:cubicBezTo>
                  <a:pt x="663" y="261"/>
                  <a:pt x="663" y="260"/>
                  <a:pt x="664" y="260"/>
                </a:cubicBezTo>
                <a:cubicBezTo>
                  <a:pt x="665" y="259"/>
                  <a:pt x="665" y="258"/>
                  <a:pt x="666" y="257"/>
                </a:cubicBezTo>
                <a:cubicBezTo>
                  <a:pt x="670" y="256"/>
                  <a:pt x="673" y="253"/>
                  <a:pt x="677" y="251"/>
                </a:cubicBezTo>
                <a:cubicBezTo>
                  <a:pt x="677" y="251"/>
                  <a:pt x="678" y="251"/>
                  <a:pt x="678" y="251"/>
                </a:cubicBezTo>
                <a:cubicBezTo>
                  <a:pt x="680" y="250"/>
                  <a:pt x="682" y="250"/>
                  <a:pt x="684" y="249"/>
                </a:cubicBezTo>
                <a:cubicBezTo>
                  <a:pt x="685" y="248"/>
                  <a:pt x="687" y="249"/>
                  <a:pt x="689" y="249"/>
                </a:cubicBezTo>
                <a:cubicBezTo>
                  <a:pt x="690" y="249"/>
                  <a:pt x="690" y="248"/>
                  <a:pt x="692" y="249"/>
                </a:cubicBezTo>
                <a:cubicBezTo>
                  <a:pt x="693" y="249"/>
                  <a:pt x="695" y="248"/>
                  <a:pt x="696" y="248"/>
                </a:cubicBezTo>
                <a:cubicBezTo>
                  <a:pt x="698" y="248"/>
                  <a:pt x="700" y="249"/>
                  <a:pt x="701" y="250"/>
                </a:cubicBezTo>
                <a:cubicBezTo>
                  <a:pt x="702" y="250"/>
                  <a:pt x="703" y="249"/>
                  <a:pt x="704" y="250"/>
                </a:cubicBezTo>
                <a:cubicBezTo>
                  <a:pt x="705" y="250"/>
                  <a:pt x="706" y="252"/>
                  <a:pt x="707" y="252"/>
                </a:cubicBezTo>
                <a:close/>
                <a:moveTo>
                  <a:pt x="858" y="156"/>
                </a:moveTo>
                <a:cubicBezTo>
                  <a:pt x="858" y="156"/>
                  <a:pt x="858" y="156"/>
                  <a:pt x="858" y="156"/>
                </a:cubicBezTo>
                <a:cubicBezTo>
                  <a:pt x="858" y="157"/>
                  <a:pt x="859" y="156"/>
                  <a:pt x="858" y="156"/>
                </a:cubicBezTo>
                <a:close/>
                <a:moveTo>
                  <a:pt x="859" y="156"/>
                </a:moveTo>
                <a:cubicBezTo>
                  <a:pt x="860" y="155"/>
                  <a:pt x="859" y="154"/>
                  <a:pt x="860" y="152"/>
                </a:cubicBezTo>
                <a:cubicBezTo>
                  <a:pt x="859" y="152"/>
                  <a:pt x="859" y="152"/>
                  <a:pt x="860" y="151"/>
                </a:cubicBezTo>
                <a:cubicBezTo>
                  <a:pt x="859" y="150"/>
                  <a:pt x="860" y="148"/>
                  <a:pt x="858" y="148"/>
                </a:cubicBezTo>
                <a:cubicBezTo>
                  <a:pt x="858" y="149"/>
                  <a:pt x="858" y="150"/>
                  <a:pt x="857" y="151"/>
                </a:cubicBezTo>
                <a:cubicBezTo>
                  <a:pt x="857" y="151"/>
                  <a:pt x="858" y="151"/>
                  <a:pt x="858" y="151"/>
                </a:cubicBezTo>
                <a:cubicBezTo>
                  <a:pt x="858" y="152"/>
                  <a:pt x="858" y="154"/>
                  <a:pt x="858" y="156"/>
                </a:cubicBezTo>
                <a:cubicBezTo>
                  <a:pt x="858" y="156"/>
                  <a:pt x="858" y="155"/>
                  <a:pt x="859" y="156"/>
                </a:cubicBezTo>
                <a:close/>
              </a:path>
            </a:pathLst>
          </a:custGeom>
          <a:solidFill>
            <a:srgbClr val="EF9032"/>
          </a:solidFill>
          <a:ln>
            <a:noFill/>
          </a:ln>
        </p:spPr>
        <p:txBody>
          <a:bodyPr vert="horz" wrap="square" lIns="91416" tIns="45708" rIns="91416" bIns="45708" numCol="1" anchor="t" anchorCtr="0" compatLnSpc="1">
            <a:prstTxWarp prst="textNoShape">
              <a:avLst/>
            </a:prstTxWarp>
          </a:bodyPr>
          <a:lstStyle/>
          <a:p>
            <a:pPr defTabSz="1218938"/>
            <a:endParaRPr lang="en-US" sz="2399">
              <a:solidFill>
                <a:prstClr val="black"/>
              </a:solidFill>
            </a:endParaRPr>
          </a:p>
        </p:txBody>
      </p:sp>
    </p:spTree>
    <p:extLst>
      <p:ext uri="{BB962C8B-B14F-4D97-AF65-F5344CB8AC3E}">
        <p14:creationId xmlns:p14="http://schemas.microsoft.com/office/powerpoint/2010/main" val="192237579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10" presetClass="entr" presetSubtype="0"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8" grpId="0" animBg="1"/>
      <p:bldP spid="14" grpId="0" animBg="1"/>
      <p:bldP spid="1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Box 24">
            <a:extLst>
              <a:ext uri="{FF2B5EF4-FFF2-40B4-BE49-F238E27FC236}">
                <a16:creationId xmlns:a16="http://schemas.microsoft.com/office/drawing/2014/main" id="{3AF4FADE-99AB-4603-B983-5C3FFD7BEAFF}"/>
              </a:ext>
            </a:extLst>
          </p:cNvPr>
          <p:cNvSpPr txBox="1"/>
          <p:nvPr/>
        </p:nvSpPr>
        <p:spPr>
          <a:xfrm>
            <a:off x="120037" y="6391100"/>
            <a:ext cx="3994807" cy="615553"/>
          </a:xfrm>
          <a:prstGeom prst="rect">
            <a:avLst/>
          </a:prstGeom>
          <a:solidFill>
            <a:schemeClr val="accent3">
              <a:lumMod val="20000"/>
              <a:lumOff val="80000"/>
            </a:schemeClr>
          </a:solidFill>
          <a:ln>
            <a:solidFill>
              <a:srgbClr val="F3ECDF"/>
            </a:solidFill>
          </a:ln>
          <a:effectLst>
            <a:outerShdw blurRad="50800" dist="38100" dir="2700000" algn="tl" rotWithShape="0">
              <a:prstClr val="black">
                <a:alpha val="40000"/>
              </a:prstClr>
            </a:outerShdw>
          </a:effectLst>
        </p:spPr>
        <p:txBody>
          <a:bodyPr wrap="square" lIns="182880" tIns="91440" rIns="182880" bIns="91440" rtlCol="0" anchor="ctr">
            <a:spAutoFit/>
          </a:bodyPr>
          <a:lstStyle>
            <a:defPPr>
              <a:defRPr lang="en-US"/>
            </a:defPPr>
            <a:lvl1pPr algn="ctr">
              <a:defRPr sz="1400">
                <a:solidFill>
                  <a:srgbClr val="821F00"/>
                </a:solidFill>
                <a:latin typeface="Titillium Web" panose="00000500000000000000" pitchFamily="2" charset="0"/>
              </a:defRPr>
            </a:lvl1pPr>
          </a:lstStyle>
          <a:p>
            <a:r>
              <a:rPr lang="it-IT" dirty="0"/>
              <a:t>Per annullare l’operazione,  cliccare su </a:t>
            </a:r>
            <a:r>
              <a:rPr lang="it-IT" b="1" dirty="0"/>
              <a:t>«indietro»</a:t>
            </a:r>
            <a:endParaRPr lang="it-IT" dirty="0"/>
          </a:p>
        </p:txBody>
      </p:sp>
      <p:pic>
        <p:nvPicPr>
          <p:cNvPr id="6" name="Picture 5">
            <a:extLst>
              <a:ext uri="{FF2B5EF4-FFF2-40B4-BE49-F238E27FC236}">
                <a16:creationId xmlns:a16="http://schemas.microsoft.com/office/drawing/2014/main" id="{03607BC2-7A1D-4098-BE1B-50EF9BCBA41A}"/>
              </a:ext>
            </a:extLst>
          </p:cNvPr>
          <p:cNvPicPr>
            <a:picLocks noChangeAspect="1"/>
          </p:cNvPicPr>
          <p:nvPr/>
        </p:nvPicPr>
        <p:blipFill>
          <a:blip r:embed="rId3"/>
          <a:stretch>
            <a:fillRect/>
          </a:stretch>
        </p:blipFill>
        <p:spPr>
          <a:xfrm>
            <a:off x="4301049" y="3535752"/>
            <a:ext cx="7858125" cy="3124200"/>
          </a:xfrm>
          <a:prstGeom prst="rect">
            <a:avLst/>
          </a:prstGeom>
        </p:spPr>
      </p:pic>
      <p:pic>
        <p:nvPicPr>
          <p:cNvPr id="3" name="Picture 2">
            <a:extLst>
              <a:ext uri="{FF2B5EF4-FFF2-40B4-BE49-F238E27FC236}">
                <a16:creationId xmlns:a16="http://schemas.microsoft.com/office/drawing/2014/main" id="{1414D82E-FADB-40AE-A92E-F886DB328F7D}"/>
              </a:ext>
            </a:extLst>
          </p:cNvPr>
          <p:cNvPicPr>
            <a:picLocks noChangeAspect="1"/>
          </p:cNvPicPr>
          <p:nvPr/>
        </p:nvPicPr>
        <p:blipFill>
          <a:blip r:embed="rId4"/>
          <a:stretch>
            <a:fillRect/>
          </a:stretch>
        </p:blipFill>
        <p:spPr>
          <a:xfrm>
            <a:off x="986081" y="1003272"/>
            <a:ext cx="7705725" cy="2447925"/>
          </a:xfrm>
          <a:prstGeom prst="rect">
            <a:avLst/>
          </a:prstGeom>
        </p:spPr>
      </p:pic>
      <p:sp>
        <p:nvSpPr>
          <p:cNvPr id="17" name="Title 1"/>
          <p:cNvSpPr txBox="1">
            <a:spLocks/>
          </p:cNvSpPr>
          <p:nvPr/>
        </p:nvSpPr>
        <p:spPr>
          <a:xfrm>
            <a:off x="685800" y="228443"/>
            <a:ext cx="13258800" cy="801068"/>
          </a:xfrm>
          <a:prstGeom prst="rect">
            <a:avLst/>
          </a:prstGeom>
        </p:spPr>
        <p:txBody>
          <a:bodyPr vert="horz" lIns="0" tIns="0" rIns="0" bIns="0" rtlCol="0" anchor="t" anchorCtr="0">
            <a:normAutofit lnSpcReduction="10000"/>
          </a:bodyPr>
          <a:lstStyle>
            <a:lvl1pPr>
              <a:lnSpc>
                <a:spcPct val="85000"/>
              </a:lnSpc>
              <a:spcBef>
                <a:spcPct val="0"/>
              </a:spcBef>
              <a:buNone/>
              <a:defRPr sz="3200" b="1">
                <a:solidFill>
                  <a:srgbClr val="002060"/>
                </a:solidFill>
                <a:latin typeface="Titillium Web" panose="00000500000000000000" pitchFamily="2" charset="0"/>
                <a:ea typeface="+mj-ea"/>
                <a:cs typeface="+mj-cs"/>
              </a:defRPr>
            </a:lvl1pPr>
          </a:lstStyle>
          <a:p>
            <a:r>
              <a:rPr lang="it-IT" dirty="0"/>
              <a:t>DICHIARAZIONI RELATIVE AL CONSEGUIMENTO DEL TITOLO </a:t>
            </a:r>
          </a:p>
          <a:p>
            <a:r>
              <a:rPr lang="it-IT" dirty="0"/>
              <a:t>MONTESSORI, PIZZIGONI O AGAZZI</a:t>
            </a:r>
          </a:p>
        </p:txBody>
      </p:sp>
      <p:sp>
        <p:nvSpPr>
          <p:cNvPr id="20" name="Rectangle 19">
            <a:extLst>
              <a:ext uri="{FF2B5EF4-FFF2-40B4-BE49-F238E27FC236}">
                <a16:creationId xmlns:a16="http://schemas.microsoft.com/office/drawing/2014/main" id="{FC0A3085-4E39-4FE3-BA98-E5BE27E66382}"/>
              </a:ext>
            </a:extLst>
          </p:cNvPr>
          <p:cNvSpPr/>
          <p:nvPr/>
        </p:nvSpPr>
        <p:spPr>
          <a:xfrm>
            <a:off x="0" y="867097"/>
            <a:ext cx="7282052" cy="72008"/>
          </a:xfrm>
          <a:prstGeom prst="rect">
            <a:avLst/>
          </a:prstGeom>
          <a:gradFill flip="none" rotWithShape="1">
            <a:gsLst>
              <a:gs pos="0">
                <a:srgbClr val="0070C0"/>
              </a:gs>
              <a:gs pos="100000">
                <a:schemeClr val="bg1"/>
              </a:gs>
            </a:gsLst>
            <a:lin ang="0" scaled="1"/>
            <a:tileRect/>
          </a:gradFill>
          <a:ln>
            <a:noFill/>
          </a:ln>
        </p:spPr>
        <p:style>
          <a:lnRef idx="0">
            <a:schemeClr val="accent1"/>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0EFBCDF1-3DE9-4D29-8D70-EAD573EA14D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779793" y="2564874"/>
            <a:ext cx="560659" cy="560659"/>
          </a:xfrm>
          <a:prstGeom prst="rect">
            <a:avLst/>
          </a:prstGeom>
        </p:spPr>
      </p:pic>
      <p:sp>
        <p:nvSpPr>
          <p:cNvPr id="16" name="Freeform 19">
            <a:extLst>
              <a:ext uri="{FF2B5EF4-FFF2-40B4-BE49-F238E27FC236}">
                <a16:creationId xmlns:a16="http://schemas.microsoft.com/office/drawing/2014/main" id="{4ED87571-67BE-42A1-8EA5-C04A8A8EDF4A}"/>
              </a:ext>
            </a:extLst>
          </p:cNvPr>
          <p:cNvSpPr>
            <a:spLocks noChangeAspect="1" noEditPoints="1"/>
          </p:cNvSpPr>
          <p:nvPr/>
        </p:nvSpPr>
        <p:spPr bwMode="auto">
          <a:xfrm rot="216593" flipV="1">
            <a:off x="2920685" y="6547302"/>
            <a:ext cx="2297668" cy="692986"/>
          </a:xfrm>
          <a:custGeom>
            <a:avLst/>
            <a:gdLst>
              <a:gd name="T0" fmla="*/ 715 w 868"/>
              <a:gd name="T1" fmla="*/ 128 h 351"/>
              <a:gd name="T2" fmla="*/ 363 w 868"/>
              <a:gd name="T3" fmla="*/ 50 h 351"/>
              <a:gd name="T4" fmla="*/ 226 w 868"/>
              <a:gd name="T5" fmla="*/ 94 h 351"/>
              <a:gd name="T6" fmla="*/ 155 w 868"/>
              <a:gd name="T7" fmla="*/ 112 h 351"/>
              <a:gd name="T8" fmla="*/ 111 w 868"/>
              <a:gd name="T9" fmla="*/ 138 h 351"/>
              <a:gd name="T10" fmla="*/ 85 w 868"/>
              <a:gd name="T11" fmla="*/ 163 h 351"/>
              <a:gd name="T12" fmla="*/ 104 w 868"/>
              <a:gd name="T13" fmla="*/ 185 h 351"/>
              <a:gd name="T14" fmla="*/ 69 w 868"/>
              <a:gd name="T15" fmla="*/ 174 h 351"/>
              <a:gd name="T16" fmla="*/ 92 w 868"/>
              <a:gd name="T17" fmla="*/ 203 h 351"/>
              <a:gd name="T18" fmla="*/ 66 w 868"/>
              <a:gd name="T19" fmla="*/ 192 h 351"/>
              <a:gd name="T20" fmla="*/ 75 w 868"/>
              <a:gd name="T21" fmla="*/ 207 h 351"/>
              <a:gd name="T22" fmla="*/ 72 w 868"/>
              <a:gd name="T23" fmla="*/ 224 h 351"/>
              <a:gd name="T24" fmla="*/ 64 w 868"/>
              <a:gd name="T25" fmla="*/ 228 h 351"/>
              <a:gd name="T26" fmla="*/ 29 w 868"/>
              <a:gd name="T27" fmla="*/ 217 h 351"/>
              <a:gd name="T28" fmla="*/ 31 w 868"/>
              <a:gd name="T29" fmla="*/ 228 h 351"/>
              <a:gd name="T30" fmla="*/ 53 w 868"/>
              <a:gd name="T31" fmla="*/ 253 h 351"/>
              <a:gd name="T32" fmla="*/ 36 w 868"/>
              <a:gd name="T33" fmla="*/ 257 h 351"/>
              <a:gd name="T34" fmla="*/ 774 w 868"/>
              <a:gd name="T35" fmla="*/ 258 h 351"/>
              <a:gd name="T36" fmla="*/ 640 w 868"/>
              <a:gd name="T37" fmla="*/ 136 h 351"/>
              <a:gd name="T38" fmla="*/ 376 w 868"/>
              <a:gd name="T39" fmla="*/ 47 h 351"/>
              <a:gd name="T40" fmla="*/ 235 w 868"/>
              <a:gd name="T41" fmla="*/ 76 h 351"/>
              <a:gd name="T42" fmla="*/ 221 w 868"/>
              <a:gd name="T43" fmla="*/ 70 h 351"/>
              <a:gd name="T44" fmla="*/ 180 w 868"/>
              <a:gd name="T45" fmla="*/ 89 h 351"/>
              <a:gd name="T46" fmla="*/ 168 w 868"/>
              <a:gd name="T47" fmla="*/ 110 h 351"/>
              <a:gd name="T48" fmla="*/ 140 w 868"/>
              <a:gd name="T49" fmla="*/ 145 h 351"/>
              <a:gd name="T50" fmla="*/ 81 w 868"/>
              <a:gd name="T51" fmla="*/ 192 h 351"/>
              <a:gd name="T52" fmla="*/ 126 w 868"/>
              <a:gd name="T53" fmla="*/ 134 h 351"/>
              <a:gd name="T54" fmla="*/ 253 w 868"/>
              <a:gd name="T55" fmla="*/ 36 h 351"/>
              <a:gd name="T56" fmla="*/ 399 w 868"/>
              <a:gd name="T57" fmla="*/ 2 h 351"/>
              <a:gd name="T58" fmla="*/ 510 w 868"/>
              <a:gd name="T59" fmla="*/ 14 h 351"/>
              <a:gd name="T60" fmla="*/ 732 w 868"/>
              <a:gd name="T61" fmla="*/ 145 h 351"/>
              <a:gd name="T62" fmla="*/ 794 w 868"/>
              <a:gd name="T63" fmla="*/ 260 h 351"/>
              <a:gd name="T64" fmla="*/ 787 w 868"/>
              <a:gd name="T65" fmla="*/ 222 h 351"/>
              <a:gd name="T66" fmla="*/ 721 w 868"/>
              <a:gd name="T67" fmla="*/ 150 h 351"/>
              <a:gd name="T68" fmla="*/ 533 w 868"/>
              <a:gd name="T69" fmla="*/ 22 h 351"/>
              <a:gd name="T70" fmla="*/ 380 w 868"/>
              <a:gd name="T71" fmla="*/ 47 h 351"/>
              <a:gd name="T72" fmla="*/ 307 w 868"/>
              <a:gd name="T73" fmla="*/ 53 h 351"/>
              <a:gd name="T74" fmla="*/ 281 w 868"/>
              <a:gd name="T75" fmla="*/ 47 h 351"/>
              <a:gd name="T76" fmla="*/ 242 w 868"/>
              <a:gd name="T77" fmla="*/ 43 h 351"/>
              <a:gd name="T78" fmla="*/ 222 w 868"/>
              <a:gd name="T79" fmla="*/ 51 h 351"/>
              <a:gd name="T80" fmla="*/ 197 w 868"/>
              <a:gd name="T81" fmla="*/ 73 h 351"/>
              <a:gd name="T82" fmla="*/ 164 w 868"/>
              <a:gd name="T83" fmla="*/ 99 h 351"/>
              <a:gd name="T84" fmla="*/ 142 w 868"/>
              <a:gd name="T85" fmla="*/ 117 h 351"/>
              <a:gd name="T86" fmla="*/ 141 w 868"/>
              <a:gd name="T87" fmla="*/ 138 h 351"/>
              <a:gd name="T88" fmla="*/ 124 w 868"/>
              <a:gd name="T89" fmla="*/ 129 h 351"/>
              <a:gd name="T90" fmla="*/ 113 w 868"/>
              <a:gd name="T91" fmla="*/ 142 h 351"/>
              <a:gd name="T92" fmla="*/ 337 w 868"/>
              <a:gd name="T93" fmla="*/ 9 h 351"/>
              <a:gd name="T94" fmla="*/ 168 w 868"/>
              <a:gd name="T95" fmla="*/ 125 h 351"/>
              <a:gd name="T96" fmla="*/ 197 w 868"/>
              <a:gd name="T97" fmla="*/ 105 h 351"/>
              <a:gd name="T98" fmla="*/ 131 w 868"/>
              <a:gd name="T99" fmla="*/ 159 h 351"/>
              <a:gd name="T100" fmla="*/ 88 w 868"/>
              <a:gd name="T101" fmla="*/ 171 h 351"/>
              <a:gd name="T102" fmla="*/ 85 w 868"/>
              <a:gd name="T103" fmla="*/ 191 h 351"/>
              <a:gd name="T104" fmla="*/ 79 w 868"/>
              <a:gd name="T105" fmla="*/ 215 h 351"/>
              <a:gd name="T106" fmla="*/ 48 w 868"/>
              <a:gd name="T107" fmla="*/ 193 h 351"/>
              <a:gd name="T108" fmla="*/ 64 w 868"/>
              <a:gd name="T109" fmla="*/ 238 h 351"/>
              <a:gd name="T110" fmla="*/ 17 w 868"/>
              <a:gd name="T111" fmla="*/ 235 h 351"/>
              <a:gd name="T112" fmla="*/ 87 w 868"/>
              <a:gd name="T113" fmla="*/ 158 h 351"/>
              <a:gd name="T114" fmla="*/ 865 w 868"/>
              <a:gd name="T115" fmla="*/ 172 h 351"/>
              <a:gd name="T116" fmla="*/ 859 w 868"/>
              <a:gd name="T117" fmla="*/ 117 h 351"/>
              <a:gd name="T118" fmla="*/ 782 w 868"/>
              <a:gd name="T119" fmla="*/ 277 h 351"/>
              <a:gd name="T120" fmla="*/ 841 w 868"/>
              <a:gd name="T121" fmla="*/ 164 h 351"/>
              <a:gd name="T122" fmla="*/ 861 w 868"/>
              <a:gd name="T123" fmla="*/ 201 h 351"/>
              <a:gd name="T124" fmla="*/ 666 w 868"/>
              <a:gd name="T125" fmla="*/ 296 h 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68" h="351">
                <a:moveTo>
                  <a:pt x="813" y="278"/>
                </a:moveTo>
                <a:cubicBezTo>
                  <a:pt x="812" y="276"/>
                  <a:pt x="811" y="275"/>
                  <a:pt x="812" y="275"/>
                </a:cubicBezTo>
                <a:cubicBezTo>
                  <a:pt x="813" y="277"/>
                  <a:pt x="813" y="278"/>
                  <a:pt x="813" y="278"/>
                </a:cubicBezTo>
                <a:close/>
                <a:moveTo>
                  <a:pt x="812" y="266"/>
                </a:moveTo>
                <a:cubicBezTo>
                  <a:pt x="813" y="269"/>
                  <a:pt x="814" y="269"/>
                  <a:pt x="814" y="271"/>
                </a:cubicBezTo>
                <a:cubicBezTo>
                  <a:pt x="813" y="267"/>
                  <a:pt x="813" y="271"/>
                  <a:pt x="813" y="270"/>
                </a:cubicBezTo>
                <a:cubicBezTo>
                  <a:pt x="815" y="276"/>
                  <a:pt x="814" y="270"/>
                  <a:pt x="815" y="272"/>
                </a:cubicBezTo>
                <a:cubicBezTo>
                  <a:pt x="814" y="268"/>
                  <a:pt x="813" y="267"/>
                  <a:pt x="812" y="266"/>
                </a:cubicBezTo>
                <a:close/>
                <a:moveTo>
                  <a:pt x="781" y="282"/>
                </a:moveTo>
                <a:cubicBezTo>
                  <a:pt x="782" y="285"/>
                  <a:pt x="783" y="285"/>
                  <a:pt x="784" y="284"/>
                </a:cubicBezTo>
                <a:cubicBezTo>
                  <a:pt x="782" y="282"/>
                  <a:pt x="782" y="282"/>
                  <a:pt x="781" y="282"/>
                </a:cubicBezTo>
                <a:close/>
                <a:moveTo>
                  <a:pt x="798" y="267"/>
                </a:moveTo>
                <a:cubicBezTo>
                  <a:pt x="798" y="268"/>
                  <a:pt x="801" y="272"/>
                  <a:pt x="801" y="272"/>
                </a:cubicBezTo>
                <a:cubicBezTo>
                  <a:pt x="801" y="269"/>
                  <a:pt x="799" y="267"/>
                  <a:pt x="798" y="267"/>
                </a:cubicBezTo>
                <a:close/>
                <a:moveTo>
                  <a:pt x="791" y="270"/>
                </a:moveTo>
                <a:cubicBezTo>
                  <a:pt x="791" y="272"/>
                  <a:pt x="793" y="275"/>
                  <a:pt x="793" y="276"/>
                </a:cubicBezTo>
                <a:cubicBezTo>
                  <a:pt x="793" y="274"/>
                  <a:pt x="791" y="271"/>
                  <a:pt x="791" y="270"/>
                </a:cubicBezTo>
                <a:close/>
                <a:moveTo>
                  <a:pt x="789" y="269"/>
                </a:moveTo>
                <a:cubicBezTo>
                  <a:pt x="788" y="269"/>
                  <a:pt x="791" y="272"/>
                  <a:pt x="790" y="273"/>
                </a:cubicBezTo>
                <a:cubicBezTo>
                  <a:pt x="789" y="270"/>
                  <a:pt x="788" y="270"/>
                  <a:pt x="787" y="270"/>
                </a:cubicBezTo>
                <a:cubicBezTo>
                  <a:pt x="789" y="273"/>
                  <a:pt x="790" y="274"/>
                  <a:pt x="791" y="276"/>
                </a:cubicBezTo>
                <a:cubicBezTo>
                  <a:pt x="792" y="276"/>
                  <a:pt x="792" y="274"/>
                  <a:pt x="793" y="276"/>
                </a:cubicBezTo>
                <a:cubicBezTo>
                  <a:pt x="792" y="273"/>
                  <a:pt x="791" y="272"/>
                  <a:pt x="789" y="269"/>
                </a:cubicBezTo>
                <a:close/>
                <a:moveTo>
                  <a:pt x="801" y="266"/>
                </a:moveTo>
                <a:cubicBezTo>
                  <a:pt x="800" y="266"/>
                  <a:pt x="800" y="268"/>
                  <a:pt x="801" y="271"/>
                </a:cubicBezTo>
                <a:cubicBezTo>
                  <a:pt x="802" y="271"/>
                  <a:pt x="801" y="267"/>
                  <a:pt x="801" y="266"/>
                </a:cubicBezTo>
                <a:close/>
                <a:moveTo>
                  <a:pt x="799" y="270"/>
                </a:moveTo>
                <a:cubicBezTo>
                  <a:pt x="799" y="270"/>
                  <a:pt x="798" y="270"/>
                  <a:pt x="798" y="269"/>
                </a:cubicBezTo>
                <a:cubicBezTo>
                  <a:pt x="797" y="269"/>
                  <a:pt x="797" y="270"/>
                  <a:pt x="798" y="272"/>
                </a:cubicBezTo>
                <a:cubicBezTo>
                  <a:pt x="798" y="271"/>
                  <a:pt x="800" y="273"/>
                  <a:pt x="799" y="270"/>
                </a:cubicBezTo>
                <a:close/>
                <a:moveTo>
                  <a:pt x="770" y="269"/>
                </a:moveTo>
                <a:cubicBezTo>
                  <a:pt x="771" y="271"/>
                  <a:pt x="772" y="272"/>
                  <a:pt x="773" y="272"/>
                </a:cubicBezTo>
                <a:cubicBezTo>
                  <a:pt x="772" y="270"/>
                  <a:pt x="771" y="269"/>
                  <a:pt x="770" y="269"/>
                </a:cubicBezTo>
                <a:close/>
                <a:moveTo>
                  <a:pt x="807" y="248"/>
                </a:moveTo>
                <a:cubicBezTo>
                  <a:pt x="808" y="250"/>
                  <a:pt x="810" y="253"/>
                  <a:pt x="810" y="252"/>
                </a:cubicBezTo>
                <a:cubicBezTo>
                  <a:pt x="809" y="249"/>
                  <a:pt x="808" y="247"/>
                  <a:pt x="807" y="248"/>
                </a:cubicBezTo>
                <a:close/>
                <a:moveTo>
                  <a:pt x="802" y="246"/>
                </a:moveTo>
                <a:cubicBezTo>
                  <a:pt x="803" y="247"/>
                  <a:pt x="803" y="248"/>
                  <a:pt x="804" y="251"/>
                </a:cubicBezTo>
                <a:cubicBezTo>
                  <a:pt x="805" y="251"/>
                  <a:pt x="803" y="245"/>
                  <a:pt x="802" y="246"/>
                </a:cubicBezTo>
                <a:close/>
                <a:moveTo>
                  <a:pt x="805" y="245"/>
                </a:moveTo>
                <a:cubicBezTo>
                  <a:pt x="803" y="240"/>
                  <a:pt x="804" y="239"/>
                  <a:pt x="802" y="235"/>
                </a:cubicBezTo>
                <a:cubicBezTo>
                  <a:pt x="800" y="234"/>
                  <a:pt x="796" y="236"/>
                  <a:pt x="801" y="245"/>
                </a:cubicBezTo>
                <a:cubicBezTo>
                  <a:pt x="801" y="242"/>
                  <a:pt x="806" y="248"/>
                  <a:pt x="805" y="245"/>
                </a:cubicBezTo>
                <a:close/>
                <a:moveTo>
                  <a:pt x="759" y="246"/>
                </a:moveTo>
                <a:cubicBezTo>
                  <a:pt x="759" y="247"/>
                  <a:pt x="758" y="246"/>
                  <a:pt x="758" y="246"/>
                </a:cubicBezTo>
                <a:cubicBezTo>
                  <a:pt x="759" y="248"/>
                  <a:pt x="760" y="248"/>
                  <a:pt x="759" y="248"/>
                </a:cubicBezTo>
                <a:cubicBezTo>
                  <a:pt x="760" y="250"/>
                  <a:pt x="760" y="250"/>
                  <a:pt x="761" y="250"/>
                </a:cubicBezTo>
                <a:cubicBezTo>
                  <a:pt x="759" y="248"/>
                  <a:pt x="760" y="248"/>
                  <a:pt x="759" y="246"/>
                </a:cubicBezTo>
                <a:close/>
                <a:moveTo>
                  <a:pt x="766" y="178"/>
                </a:moveTo>
                <a:cubicBezTo>
                  <a:pt x="766" y="178"/>
                  <a:pt x="766" y="178"/>
                  <a:pt x="767" y="180"/>
                </a:cubicBezTo>
                <a:cubicBezTo>
                  <a:pt x="767" y="180"/>
                  <a:pt x="768" y="181"/>
                  <a:pt x="768" y="181"/>
                </a:cubicBezTo>
                <a:cubicBezTo>
                  <a:pt x="767" y="179"/>
                  <a:pt x="768" y="180"/>
                  <a:pt x="766" y="178"/>
                </a:cubicBezTo>
                <a:close/>
                <a:moveTo>
                  <a:pt x="756" y="167"/>
                </a:moveTo>
                <a:cubicBezTo>
                  <a:pt x="757" y="168"/>
                  <a:pt x="758" y="169"/>
                  <a:pt x="757" y="169"/>
                </a:cubicBezTo>
                <a:cubicBezTo>
                  <a:pt x="762" y="175"/>
                  <a:pt x="758" y="167"/>
                  <a:pt x="756" y="167"/>
                </a:cubicBezTo>
                <a:close/>
                <a:moveTo>
                  <a:pt x="713" y="128"/>
                </a:moveTo>
                <a:cubicBezTo>
                  <a:pt x="713" y="127"/>
                  <a:pt x="714" y="127"/>
                  <a:pt x="715" y="128"/>
                </a:cubicBezTo>
                <a:cubicBezTo>
                  <a:pt x="712" y="125"/>
                  <a:pt x="710" y="125"/>
                  <a:pt x="713" y="128"/>
                </a:cubicBezTo>
                <a:close/>
                <a:moveTo>
                  <a:pt x="640" y="70"/>
                </a:moveTo>
                <a:cubicBezTo>
                  <a:pt x="634" y="64"/>
                  <a:pt x="636" y="68"/>
                  <a:pt x="640" y="70"/>
                </a:cubicBezTo>
                <a:close/>
                <a:moveTo>
                  <a:pt x="545" y="23"/>
                </a:moveTo>
                <a:cubicBezTo>
                  <a:pt x="544" y="24"/>
                  <a:pt x="548" y="25"/>
                  <a:pt x="549" y="24"/>
                </a:cubicBezTo>
                <a:cubicBezTo>
                  <a:pt x="546" y="24"/>
                  <a:pt x="547" y="24"/>
                  <a:pt x="545" y="23"/>
                </a:cubicBezTo>
                <a:close/>
                <a:moveTo>
                  <a:pt x="539" y="20"/>
                </a:moveTo>
                <a:cubicBezTo>
                  <a:pt x="539" y="20"/>
                  <a:pt x="538" y="20"/>
                  <a:pt x="538" y="20"/>
                </a:cubicBezTo>
                <a:cubicBezTo>
                  <a:pt x="540" y="21"/>
                  <a:pt x="543" y="22"/>
                  <a:pt x="543" y="21"/>
                </a:cubicBezTo>
                <a:cubicBezTo>
                  <a:pt x="540" y="20"/>
                  <a:pt x="540" y="21"/>
                  <a:pt x="539" y="20"/>
                </a:cubicBezTo>
                <a:close/>
                <a:moveTo>
                  <a:pt x="530" y="17"/>
                </a:moveTo>
                <a:cubicBezTo>
                  <a:pt x="529" y="18"/>
                  <a:pt x="534" y="19"/>
                  <a:pt x="534" y="18"/>
                </a:cubicBezTo>
                <a:lnTo>
                  <a:pt x="530" y="17"/>
                </a:lnTo>
                <a:close/>
                <a:moveTo>
                  <a:pt x="524" y="16"/>
                </a:moveTo>
                <a:cubicBezTo>
                  <a:pt x="524" y="16"/>
                  <a:pt x="522" y="16"/>
                  <a:pt x="522" y="17"/>
                </a:cubicBezTo>
                <a:cubicBezTo>
                  <a:pt x="524" y="17"/>
                  <a:pt x="527" y="18"/>
                  <a:pt x="529" y="18"/>
                </a:cubicBezTo>
                <a:cubicBezTo>
                  <a:pt x="528" y="17"/>
                  <a:pt x="526" y="17"/>
                  <a:pt x="524" y="16"/>
                </a:cubicBezTo>
                <a:close/>
                <a:moveTo>
                  <a:pt x="498" y="10"/>
                </a:moveTo>
                <a:cubicBezTo>
                  <a:pt x="501" y="10"/>
                  <a:pt x="502" y="10"/>
                  <a:pt x="503" y="10"/>
                </a:cubicBezTo>
                <a:cubicBezTo>
                  <a:pt x="502" y="10"/>
                  <a:pt x="498" y="9"/>
                  <a:pt x="498" y="10"/>
                </a:cubicBezTo>
                <a:close/>
                <a:moveTo>
                  <a:pt x="467" y="7"/>
                </a:moveTo>
                <a:cubicBezTo>
                  <a:pt x="468" y="7"/>
                  <a:pt x="473" y="8"/>
                  <a:pt x="473" y="7"/>
                </a:cubicBezTo>
                <a:cubicBezTo>
                  <a:pt x="470" y="7"/>
                  <a:pt x="467" y="6"/>
                  <a:pt x="467" y="7"/>
                </a:cubicBezTo>
                <a:close/>
                <a:moveTo>
                  <a:pt x="443" y="52"/>
                </a:moveTo>
                <a:cubicBezTo>
                  <a:pt x="443" y="52"/>
                  <a:pt x="443" y="52"/>
                  <a:pt x="443" y="53"/>
                </a:cubicBezTo>
                <a:cubicBezTo>
                  <a:pt x="445" y="53"/>
                  <a:pt x="444" y="54"/>
                  <a:pt x="447" y="54"/>
                </a:cubicBezTo>
                <a:cubicBezTo>
                  <a:pt x="446" y="53"/>
                  <a:pt x="446" y="53"/>
                  <a:pt x="448" y="53"/>
                </a:cubicBezTo>
                <a:cubicBezTo>
                  <a:pt x="447" y="52"/>
                  <a:pt x="446" y="52"/>
                  <a:pt x="443" y="52"/>
                </a:cubicBezTo>
                <a:close/>
                <a:moveTo>
                  <a:pt x="435" y="51"/>
                </a:moveTo>
                <a:cubicBezTo>
                  <a:pt x="435" y="52"/>
                  <a:pt x="430" y="51"/>
                  <a:pt x="431" y="51"/>
                </a:cubicBezTo>
                <a:cubicBezTo>
                  <a:pt x="432" y="51"/>
                  <a:pt x="436" y="52"/>
                  <a:pt x="437" y="52"/>
                </a:cubicBezTo>
                <a:cubicBezTo>
                  <a:pt x="435" y="52"/>
                  <a:pt x="437" y="51"/>
                  <a:pt x="435" y="51"/>
                </a:cubicBezTo>
                <a:close/>
                <a:moveTo>
                  <a:pt x="402" y="50"/>
                </a:moveTo>
                <a:cubicBezTo>
                  <a:pt x="404" y="50"/>
                  <a:pt x="406" y="50"/>
                  <a:pt x="406" y="49"/>
                </a:cubicBezTo>
                <a:cubicBezTo>
                  <a:pt x="404" y="49"/>
                  <a:pt x="402" y="49"/>
                  <a:pt x="402" y="50"/>
                </a:cubicBezTo>
                <a:close/>
                <a:moveTo>
                  <a:pt x="391" y="1"/>
                </a:moveTo>
                <a:cubicBezTo>
                  <a:pt x="391" y="2"/>
                  <a:pt x="395" y="2"/>
                  <a:pt x="397" y="2"/>
                </a:cubicBezTo>
                <a:cubicBezTo>
                  <a:pt x="397" y="2"/>
                  <a:pt x="395" y="2"/>
                  <a:pt x="395" y="3"/>
                </a:cubicBezTo>
                <a:cubicBezTo>
                  <a:pt x="396" y="3"/>
                  <a:pt x="397" y="3"/>
                  <a:pt x="398" y="3"/>
                </a:cubicBezTo>
                <a:cubicBezTo>
                  <a:pt x="397" y="2"/>
                  <a:pt x="401" y="4"/>
                  <a:pt x="402" y="3"/>
                </a:cubicBezTo>
                <a:cubicBezTo>
                  <a:pt x="400" y="2"/>
                  <a:pt x="396" y="3"/>
                  <a:pt x="399" y="2"/>
                </a:cubicBezTo>
                <a:cubicBezTo>
                  <a:pt x="393" y="2"/>
                  <a:pt x="395" y="1"/>
                  <a:pt x="391" y="1"/>
                </a:cubicBezTo>
                <a:close/>
                <a:moveTo>
                  <a:pt x="394" y="3"/>
                </a:moveTo>
                <a:cubicBezTo>
                  <a:pt x="391" y="3"/>
                  <a:pt x="389" y="3"/>
                  <a:pt x="388" y="3"/>
                </a:cubicBezTo>
                <a:cubicBezTo>
                  <a:pt x="391" y="3"/>
                  <a:pt x="394" y="4"/>
                  <a:pt x="395" y="3"/>
                </a:cubicBezTo>
                <a:cubicBezTo>
                  <a:pt x="394" y="3"/>
                  <a:pt x="394" y="3"/>
                  <a:pt x="394" y="3"/>
                </a:cubicBezTo>
                <a:close/>
                <a:moveTo>
                  <a:pt x="384" y="2"/>
                </a:moveTo>
                <a:cubicBezTo>
                  <a:pt x="386" y="2"/>
                  <a:pt x="388" y="2"/>
                  <a:pt x="389" y="2"/>
                </a:cubicBezTo>
                <a:cubicBezTo>
                  <a:pt x="387" y="2"/>
                  <a:pt x="384" y="2"/>
                  <a:pt x="384" y="2"/>
                </a:cubicBezTo>
                <a:close/>
                <a:moveTo>
                  <a:pt x="371" y="5"/>
                </a:moveTo>
                <a:cubicBezTo>
                  <a:pt x="370" y="6"/>
                  <a:pt x="367" y="6"/>
                  <a:pt x="365" y="6"/>
                </a:cubicBezTo>
                <a:cubicBezTo>
                  <a:pt x="367" y="7"/>
                  <a:pt x="377" y="6"/>
                  <a:pt x="377" y="5"/>
                </a:cubicBezTo>
                <a:cubicBezTo>
                  <a:pt x="374" y="5"/>
                  <a:pt x="374" y="5"/>
                  <a:pt x="371" y="5"/>
                </a:cubicBezTo>
                <a:close/>
                <a:moveTo>
                  <a:pt x="364" y="51"/>
                </a:moveTo>
                <a:cubicBezTo>
                  <a:pt x="364" y="52"/>
                  <a:pt x="367" y="51"/>
                  <a:pt x="370" y="51"/>
                </a:cubicBezTo>
                <a:cubicBezTo>
                  <a:pt x="370" y="51"/>
                  <a:pt x="366" y="51"/>
                  <a:pt x="364" y="51"/>
                </a:cubicBezTo>
                <a:close/>
                <a:moveTo>
                  <a:pt x="363" y="50"/>
                </a:moveTo>
                <a:cubicBezTo>
                  <a:pt x="365" y="49"/>
                  <a:pt x="366" y="49"/>
                  <a:pt x="367" y="49"/>
                </a:cubicBezTo>
                <a:cubicBezTo>
                  <a:pt x="365" y="48"/>
                  <a:pt x="363" y="49"/>
                  <a:pt x="363" y="50"/>
                </a:cubicBezTo>
                <a:close/>
                <a:moveTo>
                  <a:pt x="326" y="13"/>
                </a:moveTo>
                <a:cubicBezTo>
                  <a:pt x="327" y="12"/>
                  <a:pt x="332" y="11"/>
                  <a:pt x="333" y="11"/>
                </a:cubicBezTo>
                <a:cubicBezTo>
                  <a:pt x="329" y="11"/>
                  <a:pt x="328" y="12"/>
                  <a:pt x="326" y="13"/>
                </a:cubicBezTo>
                <a:close/>
                <a:moveTo>
                  <a:pt x="321" y="10"/>
                </a:moveTo>
                <a:cubicBezTo>
                  <a:pt x="322" y="11"/>
                  <a:pt x="325" y="10"/>
                  <a:pt x="329" y="9"/>
                </a:cubicBezTo>
                <a:cubicBezTo>
                  <a:pt x="329" y="9"/>
                  <a:pt x="329" y="9"/>
                  <a:pt x="328" y="9"/>
                </a:cubicBezTo>
                <a:cubicBezTo>
                  <a:pt x="326" y="10"/>
                  <a:pt x="323" y="10"/>
                  <a:pt x="321" y="10"/>
                </a:cubicBezTo>
                <a:close/>
                <a:moveTo>
                  <a:pt x="322" y="58"/>
                </a:moveTo>
                <a:cubicBezTo>
                  <a:pt x="323" y="58"/>
                  <a:pt x="326" y="58"/>
                  <a:pt x="328" y="58"/>
                </a:cubicBezTo>
                <a:cubicBezTo>
                  <a:pt x="327" y="57"/>
                  <a:pt x="325" y="57"/>
                  <a:pt x="322" y="58"/>
                </a:cubicBezTo>
                <a:close/>
                <a:moveTo>
                  <a:pt x="313" y="59"/>
                </a:moveTo>
                <a:cubicBezTo>
                  <a:pt x="314" y="60"/>
                  <a:pt x="309" y="60"/>
                  <a:pt x="309" y="61"/>
                </a:cubicBezTo>
                <a:cubicBezTo>
                  <a:pt x="311" y="61"/>
                  <a:pt x="312" y="61"/>
                  <a:pt x="316" y="60"/>
                </a:cubicBezTo>
                <a:cubicBezTo>
                  <a:pt x="315" y="60"/>
                  <a:pt x="316" y="59"/>
                  <a:pt x="313" y="59"/>
                </a:cubicBezTo>
                <a:close/>
                <a:moveTo>
                  <a:pt x="286" y="24"/>
                </a:moveTo>
                <a:cubicBezTo>
                  <a:pt x="286" y="24"/>
                  <a:pt x="280" y="25"/>
                  <a:pt x="280" y="26"/>
                </a:cubicBezTo>
                <a:cubicBezTo>
                  <a:pt x="281" y="26"/>
                  <a:pt x="280" y="26"/>
                  <a:pt x="281" y="26"/>
                </a:cubicBezTo>
                <a:cubicBezTo>
                  <a:pt x="282" y="26"/>
                  <a:pt x="284" y="25"/>
                  <a:pt x="285" y="24"/>
                </a:cubicBezTo>
                <a:cubicBezTo>
                  <a:pt x="285" y="25"/>
                  <a:pt x="286" y="25"/>
                  <a:pt x="287" y="25"/>
                </a:cubicBezTo>
                <a:cubicBezTo>
                  <a:pt x="290" y="24"/>
                  <a:pt x="290" y="24"/>
                  <a:pt x="294" y="23"/>
                </a:cubicBezTo>
                <a:cubicBezTo>
                  <a:pt x="293" y="22"/>
                  <a:pt x="293" y="22"/>
                  <a:pt x="293" y="22"/>
                </a:cubicBezTo>
                <a:cubicBezTo>
                  <a:pt x="290" y="23"/>
                  <a:pt x="288" y="23"/>
                  <a:pt x="286" y="24"/>
                </a:cubicBezTo>
                <a:close/>
                <a:moveTo>
                  <a:pt x="287" y="68"/>
                </a:moveTo>
                <a:cubicBezTo>
                  <a:pt x="289" y="67"/>
                  <a:pt x="289" y="67"/>
                  <a:pt x="289" y="66"/>
                </a:cubicBezTo>
                <a:cubicBezTo>
                  <a:pt x="287" y="67"/>
                  <a:pt x="287" y="67"/>
                  <a:pt x="287" y="68"/>
                </a:cubicBezTo>
                <a:close/>
                <a:moveTo>
                  <a:pt x="237" y="80"/>
                </a:moveTo>
                <a:cubicBezTo>
                  <a:pt x="236" y="81"/>
                  <a:pt x="235" y="83"/>
                  <a:pt x="230" y="86"/>
                </a:cubicBezTo>
                <a:cubicBezTo>
                  <a:pt x="227" y="86"/>
                  <a:pt x="224" y="88"/>
                  <a:pt x="221" y="89"/>
                </a:cubicBezTo>
                <a:cubicBezTo>
                  <a:pt x="221" y="89"/>
                  <a:pt x="221" y="90"/>
                  <a:pt x="220" y="91"/>
                </a:cubicBezTo>
                <a:cubicBezTo>
                  <a:pt x="219" y="91"/>
                  <a:pt x="215" y="92"/>
                  <a:pt x="215" y="93"/>
                </a:cubicBezTo>
                <a:cubicBezTo>
                  <a:pt x="217" y="93"/>
                  <a:pt x="218" y="93"/>
                  <a:pt x="220" y="92"/>
                </a:cubicBezTo>
                <a:cubicBezTo>
                  <a:pt x="222" y="91"/>
                  <a:pt x="219" y="91"/>
                  <a:pt x="221" y="90"/>
                </a:cubicBezTo>
                <a:cubicBezTo>
                  <a:pt x="227" y="88"/>
                  <a:pt x="233" y="84"/>
                  <a:pt x="238" y="81"/>
                </a:cubicBezTo>
                <a:cubicBezTo>
                  <a:pt x="237" y="81"/>
                  <a:pt x="237" y="81"/>
                  <a:pt x="236" y="81"/>
                </a:cubicBezTo>
                <a:cubicBezTo>
                  <a:pt x="239" y="80"/>
                  <a:pt x="241" y="79"/>
                  <a:pt x="242" y="78"/>
                </a:cubicBezTo>
                <a:cubicBezTo>
                  <a:pt x="239" y="79"/>
                  <a:pt x="238" y="79"/>
                  <a:pt x="237" y="80"/>
                </a:cubicBezTo>
                <a:close/>
                <a:moveTo>
                  <a:pt x="228" y="79"/>
                </a:moveTo>
                <a:cubicBezTo>
                  <a:pt x="228" y="80"/>
                  <a:pt x="230" y="79"/>
                  <a:pt x="228" y="80"/>
                </a:cubicBezTo>
                <a:cubicBezTo>
                  <a:pt x="228" y="80"/>
                  <a:pt x="224" y="82"/>
                  <a:pt x="224" y="81"/>
                </a:cubicBezTo>
                <a:cubicBezTo>
                  <a:pt x="219" y="84"/>
                  <a:pt x="214" y="86"/>
                  <a:pt x="212" y="89"/>
                </a:cubicBezTo>
                <a:cubicBezTo>
                  <a:pt x="217" y="86"/>
                  <a:pt x="220" y="83"/>
                  <a:pt x="224" y="82"/>
                </a:cubicBezTo>
                <a:cubicBezTo>
                  <a:pt x="224" y="82"/>
                  <a:pt x="222" y="83"/>
                  <a:pt x="223" y="83"/>
                </a:cubicBezTo>
                <a:cubicBezTo>
                  <a:pt x="226" y="82"/>
                  <a:pt x="228" y="80"/>
                  <a:pt x="232" y="79"/>
                </a:cubicBezTo>
                <a:cubicBezTo>
                  <a:pt x="231" y="78"/>
                  <a:pt x="231" y="78"/>
                  <a:pt x="228" y="79"/>
                </a:cubicBezTo>
                <a:close/>
                <a:moveTo>
                  <a:pt x="209" y="55"/>
                </a:moveTo>
                <a:cubicBezTo>
                  <a:pt x="212" y="54"/>
                  <a:pt x="215" y="52"/>
                  <a:pt x="216" y="50"/>
                </a:cubicBezTo>
                <a:cubicBezTo>
                  <a:pt x="212" y="52"/>
                  <a:pt x="211" y="53"/>
                  <a:pt x="209" y="55"/>
                </a:cubicBezTo>
                <a:close/>
                <a:moveTo>
                  <a:pt x="220" y="66"/>
                </a:moveTo>
                <a:cubicBezTo>
                  <a:pt x="223" y="64"/>
                  <a:pt x="220" y="67"/>
                  <a:pt x="223" y="65"/>
                </a:cubicBezTo>
                <a:cubicBezTo>
                  <a:pt x="224" y="64"/>
                  <a:pt x="223" y="65"/>
                  <a:pt x="223" y="64"/>
                </a:cubicBezTo>
                <a:cubicBezTo>
                  <a:pt x="222" y="65"/>
                  <a:pt x="220" y="65"/>
                  <a:pt x="220" y="66"/>
                </a:cubicBezTo>
                <a:close/>
                <a:moveTo>
                  <a:pt x="217" y="67"/>
                </a:moveTo>
                <a:cubicBezTo>
                  <a:pt x="214" y="69"/>
                  <a:pt x="216" y="70"/>
                  <a:pt x="219" y="67"/>
                </a:cubicBezTo>
                <a:cubicBezTo>
                  <a:pt x="214" y="69"/>
                  <a:pt x="222" y="65"/>
                  <a:pt x="217" y="67"/>
                </a:cubicBezTo>
                <a:close/>
                <a:moveTo>
                  <a:pt x="226" y="94"/>
                </a:moveTo>
                <a:cubicBezTo>
                  <a:pt x="225" y="94"/>
                  <a:pt x="224" y="95"/>
                  <a:pt x="224" y="96"/>
                </a:cubicBezTo>
                <a:cubicBezTo>
                  <a:pt x="226" y="94"/>
                  <a:pt x="226" y="95"/>
                  <a:pt x="228" y="94"/>
                </a:cubicBezTo>
                <a:cubicBezTo>
                  <a:pt x="228" y="93"/>
                  <a:pt x="227" y="94"/>
                  <a:pt x="226" y="94"/>
                </a:cubicBezTo>
                <a:close/>
                <a:moveTo>
                  <a:pt x="216" y="80"/>
                </a:moveTo>
                <a:cubicBezTo>
                  <a:pt x="215" y="80"/>
                  <a:pt x="213" y="82"/>
                  <a:pt x="211" y="82"/>
                </a:cubicBezTo>
                <a:cubicBezTo>
                  <a:pt x="211" y="83"/>
                  <a:pt x="214" y="82"/>
                  <a:pt x="216" y="80"/>
                </a:cubicBezTo>
                <a:close/>
                <a:moveTo>
                  <a:pt x="206" y="79"/>
                </a:moveTo>
                <a:cubicBezTo>
                  <a:pt x="206" y="79"/>
                  <a:pt x="208" y="78"/>
                  <a:pt x="207" y="79"/>
                </a:cubicBezTo>
                <a:cubicBezTo>
                  <a:pt x="209" y="77"/>
                  <a:pt x="210" y="78"/>
                  <a:pt x="212" y="75"/>
                </a:cubicBezTo>
                <a:cubicBezTo>
                  <a:pt x="210" y="76"/>
                  <a:pt x="208" y="77"/>
                  <a:pt x="206" y="79"/>
                </a:cubicBezTo>
                <a:close/>
                <a:moveTo>
                  <a:pt x="192" y="65"/>
                </a:moveTo>
                <a:cubicBezTo>
                  <a:pt x="191" y="66"/>
                  <a:pt x="190" y="67"/>
                  <a:pt x="190" y="67"/>
                </a:cubicBezTo>
                <a:cubicBezTo>
                  <a:pt x="193" y="65"/>
                  <a:pt x="197" y="64"/>
                  <a:pt x="198" y="63"/>
                </a:cubicBezTo>
                <a:cubicBezTo>
                  <a:pt x="194" y="64"/>
                  <a:pt x="195" y="64"/>
                  <a:pt x="192" y="65"/>
                </a:cubicBezTo>
                <a:close/>
                <a:moveTo>
                  <a:pt x="208" y="90"/>
                </a:moveTo>
                <a:cubicBezTo>
                  <a:pt x="207" y="91"/>
                  <a:pt x="206" y="91"/>
                  <a:pt x="206" y="92"/>
                </a:cubicBezTo>
                <a:cubicBezTo>
                  <a:pt x="207" y="91"/>
                  <a:pt x="206" y="93"/>
                  <a:pt x="209" y="91"/>
                </a:cubicBezTo>
                <a:cubicBezTo>
                  <a:pt x="210" y="90"/>
                  <a:pt x="208" y="91"/>
                  <a:pt x="208" y="90"/>
                </a:cubicBezTo>
                <a:close/>
                <a:moveTo>
                  <a:pt x="207" y="101"/>
                </a:moveTo>
                <a:cubicBezTo>
                  <a:pt x="208" y="101"/>
                  <a:pt x="212" y="98"/>
                  <a:pt x="214" y="97"/>
                </a:cubicBezTo>
                <a:cubicBezTo>
                  <a:pt x="211" y="99"/>
                  <a:pt x="207" y="101"/>
                  <a:pt x="207" y="101"/>
                </a:cubicBezTo>
                <a:close/>
                <a:moveTo>
                  <a:pt x="190" y="86"/>
                </a:moveTo>
                <a:cubicBezTo>
                  <a:pt x="191" y="85"/>
                  <a:pt x="196" y="82"/>
                  <a:pt x="196" y="82"/>
                </a:cubicBezTo>
                <a:cubicBezTo>
                  <a:pt x="194" y="83"/>
                  <a:pt x="192" y="85"/>
                  <a:pt x="190" y="86"/>
                </a:cubicBezTo>
                <a:close/>
                <a:moveTo>
                  <a:pt x="198" y="111"/>
                </a:moveTo>
                <a:cubicBezTo>
                  <a:pt x="199" y="112"/>
                  <a:pt x="204" y="109"/>
                  <a:pt x="205" y="107"/>
                </a:cubicBezTo>
                <a:cubicBezTo>
                  <a:pt x="203" y="109"/>
                  <a:pt x="201" y="110"/>
                  <a:pt x="198" y="111"/>
                </a:cubicBezTo>
                <a:close/>
                <a:moveTo>
                  <a:pt x="185" y="86"/>
                </a:moveTo>
                <a:cubicBezTo>
                  <a:pt x="185" y="86"/>
                  <a:pt x="189" y="84"/>
                  <a:pt x="188" y="84"/>
                </a:cubicBezTo>
                <a:cubicBezTo>
                  <a:pt x="184" y="85"/>
                  <a:pt x="184" y="87"/>
                  <a:pt x="183" y="89"/>
                </a:cubicBezTo>
                <a:cubicBezTo>
                  <a:pt x="184" y="88"/>
                  <a:pt x="184" y="88"/>
                  <a:pt x="184" y="88"/>
                </a:cubicBezTo>
                <a:cubicBezTo>
                  <a:pt x="187" y="87"/>
                  <a:pt x="190" y="84"/>
                  <a:pt x="188" y="84"/>
                </a:cubicBezTo>
                <a:cubicBezTo>
                  <a:pt x="188" y="84"/>
                  <a:pt x="186" y="86"/>
                  <a:pt x="185" y="86"/>
                </a:cubicBezTo>
                <a:close/>
                <a:moveTo>
                  <a:pt x="175" y="77"/>
                </a:moveTo>
                <a:cubicBezTo>
                  <a:pt x="177" y="75"/>
                  <a:pt x="182" y="73"/>
                  <a:pt x="180" y="73"/>
                </a:cubicBezTo>
                <a:cubicBezTo>
                  <a:pt x="179" y="75"/>
                  <a:pt x="174" y="76"/>
                  <a:pt x="175" y="77"/>
                </a:cubicBezTo>
                <a:close/>
                <a:moveTo>
                  <a:pt x="186" y="115"/>
                </a:moveTo>
                <a:cubicBezTo>
                  <a:pt x="187" y="115"/>
                  <a:pt x="191" y="112"/>
                  <a:pt x="191" y="111"/>
                </a:cubicBezTo>
                <a:cubicBezTo>
                  <a:pt x="190" y="112"/>
                  <a:pt x="187" y="113"/>
                  <a:pt x="186" y="115"/>
                </a:cubicBezTo>
                <a:close/>
                <a:moveTo>
                  <a:pt x="177" y="93"/>
                </a:moveTo>
                <a:cubicBezTo>
                  <a:pt x="170" y="97"/>
                  <a:pt x="177" y="95"/>
                  <a:pt x="177" y="93"/>
                </a:cubicBezTo>
                <a:close/>
                <a:moveTo>
                  <a:pt x="183" y="114"/>
                </a:moveTo>
                <a:cubicBezTo>
                  <a:pt x="185" y="113"/>
                  <a:pt x="188" y="111"/>
                  <a:pt x="188" y="110"/>
                </a:cubicBezTo>
                <a:cubicBezTo>
                  <a:pt x="185" y="112"/>
                  <a:pt x="184" y="113"/>
                  <a:pt x="183" y="114"/>
                </a:cubicBezTo>
                <a:close/>
                <a:moveTo>
                  <a:pt x="158" y="89"/>
                </a:moveTo>
                <a:cubicBezTo>
                  <a:pt x="160" y="88"/>
                  <a:pt x="165" y="84"/>
                  <a:pt x="163" y="85"/>
                </a:cubicBezTo>
                <a:cubicBezTo>
                  <a:pt x="163" y="85"/>
                  <a:pt x="157" y="89"/>
                  <a:pt x="158" y="89"/>
                </a:cubicBezTo>
                <a:close/>
                <a:moveTo>
                  <a:pt x="166" y="104"/>
                </a:moveTo>
                <a:cubicBezTo>
                  <a:pt x="168" y="103"/>
                  <a:pt x="170" y="102"/>
                  <a:pt x="171" y="101"/>
                </a:cubicBezTo>
                <a:cubicBezTo>
                  <a:pt x="169" y="103"/>
                  <a:pt x="166" y="103"/>
                  <a:pt x="166" y="104"/>
                </a:cubicBezTo>
                <a:close/>
                <a:moveTo>
                  <a:pt x="172" y="122"/>
                </a:moveTo>
                <a:cubicBezTo>
                  <a:pt x="172" y="122"/>
                  <a:pt x="176" y="120"/>
                  <a:pt x="176" y="120"/>
                </a:cubicBezTo>
                <a:cubicBezTo>
                  <a:pt x="175" y="120"/>
                  <a:pt x="175" y="120"/>
                  <a:pt x="172" y="122"/>
                </a:cubicBezTo>
                <a:close/>
                <a:moveTo>
                  <a:pt x="142" y="97"/>
                </a:moveTo>
                <a:cubicBezTo>
                  <a:pt x="145" y="95"/>
                  <a:pt x="147" y="93"/>
                  <a:pt x="148" y="92"/>
                </a:cubicBezTo>
                <a:cubicBezTo>
                  <a:pt x="146" y="93"/>
                  <a:pt x="142" y="96"/>
                  <a:pt x="142" y="97"/>
                </a:cubicBezTo>
                <a:close/>
                <a:moveTo>
                  <a:pt x="155" y="112"/>
                </a:moveTo>
                <a:cubicBezTo>
                  <a:pt x="155" y="112"/>
                  <a:pt x="156" y="111"/>
                  <a:pt x="156" y="111"/>
                </a:cubicBezTo>
                <a:cubicBezTo>
                  <a:pt x="155" y="112"/>
                  <a:pt x="156" y="112"/>
                  <a:pt x="157" y="111"/>
                </a:cubicBezTo>
                <a:cubicBezTo>
                  <a:pt x="157" y="111"/>
                  <a:pt x="158" y="110"/>
                  <a:pt x="158" y="109"/>
                </a:cubicBezTo>
                <a:cubicBezTo>
                  <a:pt x="157" y="110"/>
                  <a:pt x="155" y="111"/>
                  <a:pt x="155" y="112"/>
                </a:cubicBezTo>
                <a:close/>
                <a:moveTo>
                  <a:pt x="164" y="129"/>
                </a:moveTo>
                <a:cubicBezTo>
                  <a:pt x="165" y="128"/>
                  <a:pt x="170" y="125"/>
                  <a:pt x="169" y="124"/>
                </a:cubicBezTo>
                <a:cubicBezTo>
                  <a:pt x="167" y="126"/>
                  <a:pt x="165" y="127"/>
                  <a:pt x="164" y="129"/>
                </a:cubicBezTo>
                <a:close/>
                <a:moveTo>
                  <a:pt x="153" y="112"/>
                </a:moveTo>
                <a:cubicBezTo>
                  <a:pt x="155" y="111"/>
                  <a:pt x="158" y="109"/>
                  <a:pt x="157" y="109"/>
                </a:cubicBezTo>
                <a:cubicBezTo>
                  <a:pt x="154" y="110"/>
                  <a:pt x="154" y="111"/>
                  <a:pt x="153" y="112"/>
                </a:cubicBezTo>
                <a:close/>
                <a:moveTo>
                  <a:pt x="164" y="125"/>
                </a:moveTo>
                <a:cubicBezTo>
                  <a:pt x="165" y="124"/>
                  <a:pt x="167" y="122"/>
                  <a:pt x="167" y="122"/>
                </a:cubicBezTo>
                <a:cubicBezTo>
                  <a:pt x="166" y="122"/>
                  <a:pt x="162" y="125"/>
                  <a:pt x="164" y="125"/>
                </a:cubicBezTo>
                <a:close/>
                <a:moveTo>
                  <a:pt x="162" y="131"/>
                </a:moveTo>
                <a:cubicBezTo>
                  <a:pt x="162" y="131"/>
                  <a:pt x="161" y="132"/>
                  <a:pt x="161" y="133"/>
                </a:cubicBezTo>
                <a:cubicBezTo>
                  <a:pt x="164" y="130"/>
                  <a:pt x="164" y="130"/>
                  <a:pt x="164" y="130"/>
                </a:cubicBezTo>
                <a:cubicBezTo>
                  <a:pt x="162" y="131"/>
                  <a:pt x="170" y="126"/>
                  <a:pt x="167" y="127"/>
                </a:cubicBezTo>
                <a:cubicBezTo>
                  <a:pt x="165" y="129"/>
                  <a:pt x="163" y="130"/>
                  <a:pt x="162" y="131"/>
                </a:cubicBezTo>
                <a:close/>
                <a:moveTo>
                  <a:pt x="153" y="115"/>
                </a:moveTo>
                <a:cubicBezTo>
                  <a:pt x="153" y="115"/>
                  <a:pt x="154" y="114"/>
                  <a:pt x="153" y="114"/>
                </a:cubicBezTo>
                <a:cubicBezTo>
                  <a:pt x="149" y="118"/>
                  <a:pt x="155" y="114"/>
                  <a:pt x="153" y="116"/>
                </a:cubicBezTo>
                <a:cubicBezTo>
                  <a:pt x="155" y="115"/>
                  <a:pt x="155" y="115"/>
                  <a:pt x="155" y="115"/>
                </a:cubicBezTo>
                <a:cubicBezTo>
                  <a:pt x="155" y="115"/>
                  <a:pt x="155" y="114"/>
                  <a:pt x="155" y="114"/>
                </a:cubicBezTo>
                <a:cubicBezTo>
                  <a:pt x="154" y="115"/>
                  <a:pt x="153" y="115"/>
                  <a:pt x="153" y="115"/>
                </a:cubicBezTo>
                <a:close/>
                <a:moveTo>
                  <a:pt x="132" y="105"/>
                </a:moveTo>
                <a:cubicBezTo>
                  <a:pt x="135" y="103"/>
                  <a:pt x="140" y="99"/>
                  <a:pt x="140" y="98"/>
                </a:cubicBezTo>
                <a:cubicBezTo>
                  <a:pt x="136" y="101"/>
                  <a:pt x="133" y="104"/>
                  <a:pt x="132" y="105"/>
                </a:cubicBezTo>
                <a:close/>
                <a:moveTo>
                  <a:pt x="158" y="134"/>
                </a:moveTo>
                <a:cubicBezTo>
                  <a:pt x="159" y="132"/>
                  <a:pt x="163" y="130"/>
                  <a:pt x="163" y="130"/>
                </a:cubicBezTo>
                <a:cubicBezTo>
                  <a:pt x="161" y="131"/>
                  <a:pt x="157" y="133"/>
                  <a:pt x="158" y="134"/>
                </a:cubicBezTo>
                <a:close/>
                <a:moveTo>
                  <a:pt x="149" y="141"/>
                </a:moveTo>
                <a:cubicBezTo>
                  <a:pt x="151" y="141"/>
                  <a:pt x="153" y="139"/>
                  <a:pt x="153" y="138"/>
                </a:cubicBezTo>
                <a:cubicBezTo>
                  <a:pt x="154" y="138"/>
                  <a:pt x="157" y="136"/>
                  <a:pt x="158" y="135"/>
                </a:cubicBezTo>
                <a:cubicBezTo>
                  <a:pt x="155" y="136"/>
                  <a:pt x="151" y="139"/>
                  <a:pt x="149" y="141"/>
                </a:cubicBezTo>
                <a:close/>
                <a:moveTo>
                  <a:pt x="132" y="110"/>
                </a:moveTo>
                <a:cubicBezTo>
                  <a:pt x="132" y="108"/>
                  <a:pt x="128" y="112"/>
                  <a:pt x="127" y="113"/>
                </a:cubicBezTo>
                <a:cubicBezTo>
                  <a:pt x="126" y="114"/>
                  <a:pt x="128" y="114"/>
                  <a:pt x="129" y="112"/>
                </a:cubicBezTo>
                <a:cubicBezTo>
                  <a:pt x="129" y="111"/>
                  <a:pt x="131" y="110"/>
                  <a:pt x="131" y="110"/>
                </a:cubicBezTo>
                <a:cubicBezTo>
                  <a:pt x="131" y="110"/>
                  <a:pt x="131" y="110"/>
                  <a:pt x="132" y="110"/>
                </a:cubicBezTo>
                <a:close/>
                <a:moveTo>
                  <a:pt x="137" y="153"/>
                </a:moveTo>
                <a:cubicBezTo>
                  <a:pt x="139" y="150"/>
                  <a:pt x="143" y="148"/>
                  <a:pt x="143" y="147"/>
                </a:cubicBezTo>
                <a:cubicBezTo>
                  <a:pt x="140" y="149"/>
                  <a:pt x="138" y="151"/>
                  <a:pt x="137" y="153"/>
                </a:cubicBezTo>
                <a:close/>
                <a:moveTo>
                  <a:pt x="105" y="131"/>
                </a:moveTo>
                <a:cubicBezTo>
                  <a:pt x="110" y="128"/>
                  <a:pt x="114" y="123"/>
                  <a:pt x="118" y="120"/>
                </a:cubicBezTo>
                <a:cubicBezTo>
                  <a:pt x="117" y="119"/>
                  <a:pt x="117" y="119"/>
                  <a:pt x="117" y="119"/>
                </a:cubicBezTo>
                <a:cubicBezTo>
                  <a:pt x="113" y="123"/>
                  <a:pt x="107" y="128"/>
                  <a:pt x="105" y="131"/>
                </a:cubicBezTo>
                <a:close/>
                <a:moveTo>
                  <a:pt x="144" y="153"/>
                </a:moveTo>
                <a:cubicBezTo>
                  <a:pt x="144" y="154"/>
                  <a:pt x="143" y="155"/>
                  <a:pt x="143" y="155"/>
                </a:cubicBezTo>
                <a:cubicBezTo>
                  <a:pt x="146" y="153"/>
                  <a:pt x="146" y="153"/>
                  <a:pt x="146" y="153"/>
                </a:cubicBezTo>
                <a:cubicBezTo>
                  <a:pt x="145" y="153"/>
                  <a:pt x="146" y="152"/>
                  <a:pt x="144" y="153"/>
                </a:cubicBezTo>
                <a:close/>
                <a:moveTo>
                  <a:pt x="124" y="137"/>
                </a:moveTo>
                <a:cubicBezTo>
                  <a:pt x="125" y="137"/>
                  <a:pt x="126" y="136"/>
                  <a:pt x="126" y="136"/>
                </a:cubicBezTo>
                <a:cubicBezTo>
                  <a:pt x="125" y="136"/>
                  <a:pt x="123" y="138"/>
                  <a:pt x="122" y="139"/>
                </a:cubicBezTo>
                <a:cubicBezTo>
                  <a:pt x="121" y="140"/>
                  <a:pt x="121" y="140"/>
                  <a:pt x="122" y="140"/>
                </a:cubicBezTo>
                <a:cubicBezTo>
                  <a:pt x="124" y="138"/>
                  <a:pt x="123" y="138"/>
                  <a:pt x="124" y="137"/>
                </a:cubicBezTo>
                <a:close/>
                <a:moveTo>
                  <a:pt x="112" y="136"/>
                </a:moveTo>
                <a:cubicBezTo>
                  <a:pt x="109" y="139"/>
                  <a:pt x="114" y="135"/>
                  <a:pt x="111" y="138"/>
                </a:cubicBezTo>
                <a:cubicBezTo>
                  <a:pt x="113" y="136"/>
                  <a:pt x="113" y="136"/>
                  <a:pt x="115" y="135"/>
                </a:cubicBezTo>
                <a:cubicBezTo>
                  <a:pt x="115" y="135"/>
                  <a:pt x="116" y="134"/>
                  <a:pt x="115" y="134"/>
                </a:cubicBezTo>
                <a:cubicBezTo>
                  <a:pt x="113" y="136"/>
                  <a:pt x="114" y="134"/>
                  <a:pt x="112" y="136"/>
                </a:cubicBezTo>
                <a:close/>
                <a:moveTo>
                  <a:pt x="125" y="156"/>
                </a:moveTo>
                <a:cubicBezTo>
                  <a:pt x="126" y="156"/>
                  <a:pt x="128" y="154"/>
                  <a:pt x="129" y="152"/>
                </a:cubicBezTo>
                <a:cubicBezTo>
                  <a:pt x="128" y="153"/>
                  <a:pt x="126" y="154"/>
                  <a:pt x="125" y="156"/>
                </a:cubicBezTo>
                <a:close/>
                <a:moveTo>
                  <a:pt x="113" y="150"/>
                </a:moveTo>
                <a:cubicBezTo>
                  <a:pt x="117" y="147"/>
                  <a:pt x="116" y="148"/>
                  <a:pt x="120" y="145"/>
                </a:cubicBezTo>
                <a:cubicBezTo>
                  <a:pt x="118" y="145"/>
                  <a:pt x="121" y="143"/>
                  <a:pt x="120" y="143"/>
                </a:cubicBezTo>
                <a:cubicBezTo>
                  <a:pt x="119" y="145"/>
                  <a:pt x="113" y="149"/>
                  <a:pt x="113" y="150"/>
                </a:cubicBezTo>
                <a:close/>
                <a:moveTo>
                  <a:pt x="112" y="138"/>
                </a:moveTo>
                <a:cubicBezTo>
                  <a:pt x="110" y="140"/>
                  <a:pt x="110" y="138"/>
                  <a:pt x="108" y="140"/>
                </a:cubicBezTo>
                <a:cubicBezTo>
                  <a:pt x="107" y="142"/>
                  <a:pt x="109" y="140"/>
                  <a:pt x="110" y="141"/>
                </a:cubicBezTo>
                <a:cubicBezTo>
                  <a:pt x="111" y="140"/>
                  <a:pt x="114" y="137"/>
                  <a:pt x="112" y="138"/>
                </a:cubicBezTo>
                <a:close/>
                <a:moveTo>
                  <a:pt x="96" y="141"/>
                </a:moveTo>
                <a:cubicBezTo>
                  <a:pt x="99" y="138"/>
                  <a:pt x="99" y="138"/>
                  <a:pt x="99" y="138"/>
                </a:cubicBezTo>
                <a:cubicBezTo>
                  <a:pt x="98" y="137"/>
                  <a:pt x="98" y="137"/>
                  <a:pt x="98" y="137"/>
                </a:cubicBezTo>
                <a:cubicBezTo>
                  <a:pt x="96" y="139"/>
                  <a:pt x="97" y="139"/>
                  <a:pt x="96" y="141"/>
                </a:cubicBezTo>
                <a:close/>
                <a:moveTo>
                  <a:pt x="119" y="170"/>
                </a:moveTo>
                <a:cubicBezTo>
                  <a:pt x="119" y="171"/>
                  <a:pt x="120" y="168"/>
                  <a:pt x="120" y="169"/>
                </a:cubicBezTo>
                <a:cubicBezTo>
                  <a:pt x="121" y="168"/>
                  <a:pt x="125" y="165"/>
                  <a:pt x="123" y="166"/>
                </a:cubicBezTo>
                <a:cubicBezTo>
                  <a:pt x="121" y="168"/>
                  <a:pt x="121" y="168"/>
                  <a:pt x="119" y="170"/>
                </a:cubicBezTo>
                <a:close/>
                <a:moveTo>
                  <a:pt x="111" y="161"/>
                </a:moveTo>
                <a:cubicBezTo>
                  <a:pt x="113" y="159"/>
                  <a:pt x="114" y="159"/>
                  <a:pt x="115" y="158"/>
                </a:cubicBezTo>
                <a:cubicBezTo>
                  <a:pt x="114" y="158"/>
                  <a:pt x="115" y="157"/>
                  <a:pt x="114" y="157"/>
                </a:cubicBezTo>
                <a:cubicBezTo>
                  <a:pt x="113" y="159"/>
                  <a:pt x="111" y="160"/>
                  <a:pt x="111" y="161"/>
                </a:cubicBezTo>
                <a:close/>
                <a:moveTo>
                  <a:pt x="85" y="151"/>
                </a:moveTo>
                <a:cubicBezTo>
                  <a:pt x="83" y="153"/>
                  <a:pt x="82" y="154"/>
                  <a:pt x="81" y="155"/>
                </a:cubicBezTo>
                <a:cubicBezTo>
                  <a:pt x="81" y="156"/>
                  <a:pt x="81" y="156"/>
                  <a:pt x="81" y="156"/>
                </a:cubicBezTo>
                <a:cubicBezTo>
                  <a:pt x="81" y="156"/>
                  <a:pt x="81" y="156"/>
                  <a:pt x="81" y="156"/>
                </a:cubicBezTo>
                <a:cubicBezTo>
                  <a:pt x="82" y="156"/>
                  <a:pt x="82" y="156"/>
                  <a:pt x="82" y="156"/>
                </a:cubicBezTo>
                <a:cubicBezTo>
                  <a:pt x="83" y="155"/>
                  <a:pt x="83" y="155"/>
                  <a:pt x="83" y="155"/>
                </a:cubicBezTo>
                <a:cubicBezTo>
                  <a:pt x="84" y="154"/>
                  <a:pt x="85" y="152"/>
                  <a:pt x="86" y="151"/>
                </a:cubicBezTo>
                <a:cubicBezTo>
                  <a:pt x="89" y="149"/>
                  <a:pt x="91" y="146"/>
                  <a:pt x="93" y="143"/>
                </a:cubicBezTo>
                <a:cubicBezTo>
                  <a:pt x="90" y="146"/>
                  <a:pt x="87" y="149"/>
                  <a:pt x="85" y="151"/>
                </a:cubicBezTo>
                <a:close/>
                <a:moveTo>
                  <a:pt x="88" y="156"/>
                </a:moveTo>
                <a:cubicBezTo>
                  <a:pt x="90" y="154"/>
                  <a:pt x="91" y="154"/>
                  <a:pt x="93" y="152"/>
                </a:cubicBezTo>
                <a:cubicBezTo>
                  <a:pt x="93" y="151"/>
                  <a:pt x="93" y="150"/>
                  <a:pt x="94" y="149"/>
                </a:cubicBezTo>
                <a:cubicBezTo>
                  <a:pt x="91" y="152"/>
                  <a:pt x="87" y="156"/>
                  <a:pt x="88" y="156"/>
                </a:cubicBezTo>
                <a:close/>
                <a:moveTo>
                  <a:pt x="86" y="154"/>
                </a:moveTo>
                <a:cubicBezTo>
                  <a:pt x="88" y="153"/>
                  <a:pt x="87" y="154"/>
                  <a:pt x="89" y="152"/>
                </a:cubicBezTo>
                <a:cubicBezTo>
                  <a:pt x="89" y="152"/>
                  <a:pt x="89" y="152"/>
                  <a:pt x="90" y="151"/>
                </a:cubicBezTo>
                <a:cubicBezTo>
                  <a:pt x="89" y="151"/>
                  <a:pt x="89" y="151"/>
                  <a:pt x="90" y="151"/>
                </a:cubicBezTo>
                <a:cubicBezTo>
                  <a:pt x="90" y="150"/>
                  <a:pt x="90" y="150"/>
                  <a:pt x="90" y="150"/>
                </a:cubicBezTo>
                <a:cubicBezTo>
                  <a:pt x="89" y="152"/>
                  <a:pt x="86" y="154"/>
                  <a:pt x="86" y="154"/>
                </a:cubicBezTo>
                <a:close/>
                <a:moveTo>
                  <a:pt x="96" y="160"/>
                </a:moveTo>
                <a:cubicBezTo>
                  <a:pt x="96" y="161"/>
                  <a:pt x="94" y="163"/>
                  <a:pt x="94" y="164"/>
                </a:cubicBezTo>
                <a:cubicBezTo>
                  <a:pt x="96" y="162"/>
                  <a:pt x="96" y="161"/>
                  <a:pt x="98" y="160"/>
                </a:cubicBezTo>
                <a:cubicBezTo>
                  <a:pt x="97" y="159"/>
                  <a:pt x="97" y="160"/>
                  <a:pt x="96" y="160"/>
                </a:cubicBezTo>
                <a:close/>
                <a:moveTo>
                  <a:pt x="95" y="158"/>
                </a:moveTo>
                <a:cubicBezTo>
                  <a:pt x="95" y="158"/>
                  <a:pt x="95" y="158"/>
                  <a:pt x="95" y="158"/>
                </a:cubicBezTo>
                <a:cubicBezTo>
                  <a:pt x="93" y="159"/>
                  <a:pt x="94" y="159"/>
                  <a:pt x="92" y="160"/>
                </a:cubicBezTo>
                <a:cubicBezTo>
                  <a:pt x="93" y="161"/>
                  <a:pt x="93" y="161"/>
                  <a:pt x="93" y="161"/>
                </a:cubicBezTo>
                <a:cubicBezTo>
                  <a:pt x="94" y="159"/>
                  <a:pt x="94" y="160"/>
                  <a:pt x="95" y="158"/>
                </a:cubicBezTo>
                <a:close/>
                <a:moveTo>
                  <a:pt x="85" y="163"/>
                </a:moveTo>
                <a:cubicBezTo>
                  <a:pt x="86" y="162"/>
                  <a:pt x="86" y="162"/>
                  <a:pt x="86" y="162"/>
                </a:cubicBezTo>
                <a:cubicBezTo>
                  <a:pt x="86" y="162"/>
                  <a:pt x="85" y="162"/>
                  <a:pt x="85" y="163"/>
                </a:cubicBezTo>
                <a:close/>
                <a:moveTo>
                  <a:pt x="91" y="167"/>
                </a:moveTo>
                <a:cubicBezTo>
                  <a:pt x="91" y="167"/>
                  <a:pt x="91" y="167"/>
                  <a:pt x="91" y="168"/>
                </a:cubicBezTo>
                <a:cubicBezTo>
                  <a:pt x="92" y="168"/>
                  <a:pt x="92" y="168"/>
                  <a:pt x="92" y="167"/>
                </a:cubicBezTo>
                <a:cubicBezTo>
                  <a:pt x="92" y="167"/>
                  <a:pt x="92" y="167"/>
                  <a:pt x="92" y="167"/>
                </a:cubicBezTo>
                <a:cubicBezTo>
                  <a:pt x="92" y="167"/>
                  <a:pt x="91" y="166"/>
                  <a:pt x="91" y="167"/>
                </a:cubicBezTo>
                <a:close/>
                <a:moveTo>
                  <a:pt x="101" y="179"/>
                </a:moveTo>
                <a:cubicBezTo>
                  <a:pt x="101" y="179"/>
                  <a:pt x="101" y="179"/>
                  <a:pt x="102" y="180"/>
                </a:cubicBezTo>
                <a:cubicBezTo>
                  <a:pt x="102" y="179"/>
                  <a:pt x="102" y="178"/>
                  <a:pt x="103" y="178"/>
                </a:cubicBezTo>
                <a:cubicBezTo>
                  <a:pt x="103" y="178"/>
                  <a:pt x="103" y="178"/>
                  <a:pt x="103" y="177"/>
                </a:cubicBezTo>
                <a:cubicBezTo>
                  <a:pt x="102" y="178"/>
                  <a:pt x="102" y="178"/>
                  <a:pt x="101" y="179"/>
                </a:cubicBezTo>
                <a:close/>
                <a:moveTo>
                  <a:pt x="111" y="187"/>
                </a:moveTo>
                <a:cubicBezTo>
                  <a:pt x="111" y="188"/>
                  <a:pt x="112" y="187"/>
                  <a:pt x="112" y="187"/>
                </a:cubicBezTo>
                <a:cubicBezTo>
                  <a:pt x="111" y="187"/>
                  <a:pt x="112" y="187"/>
                  <a:pt x="112" y="186"/>
                </a:cubicBezTo>
                <a:cubicBezTo>
                  <a:pt x="111" y="186"/>
                  <a:pt x="112" y="187"/>
                  <a:pt x="111" y="187"/>
                </a:cubicBezTo>
                <a:close/>
                <a:moveTo>
                  <a:pt x="100" y="178"/>
                </a:moveTo>
                <a:cubicBezTo>
                  <a:pt x="100" y="179"/>
                  <a:pt x="101" y="179"/>
                  <a:pt x="101" y="178"/>
                </a:cubicBezTo>
                <a:cubicBezTo>
                  <a:pt x="101" y="178"/>
                  <a:pt x="101" y="178"/>
                  <a:pt x="101" y="178"/>
                </a:cubicBezTo>
                <a:cubicBezTo>
                  <a:pt x="101" y="178"/>
                  <a:pt x="101" y="178"/>
                  <a:pt x="101" y="178"/>
                </a:cubicBezTo>
                <a:cubicBezTo>
                  <a:pt x="101" y="178"/>
                  <a:pt x="100" y="178"/>
                  <a:pt x="100" y="178"/>
                </a:cubicBezTo>
                <a:close/>
                <a:moveTo>
                  <a:pt x="101" y="180"/>
                </a:moveTo>
                <a:cubicBezTo>
                  <a:pt x="101" y="179"/>
                  <a:pt x="101" y="181"/>
                  <a:pt x="102" y="180"/>
                </a:cubicBezTo>
                <a:cubicBezTo>
                  <a:pt x="102" y="180"/>
                  <a:pt x="101" y="179"/>
                  <a:pt x="101" y="179"/>
                </a:cubicBezTo>
                <a:cubicBezTo>
                  <a:pt x="101" y="179"/>
                  <a:pt x="100" y="180"/>
                  <a:pt x="101" y="180"/>
                </a:cubicBezTo>
                <a:close/>
                <a:moveTo>
                  <a:pt x="76" y="157"/>
                </a:moveTo>
                <a:cubicBezTo>
                  <a:pt x="76" y="157"/>
                  <a:pt x="77" y="156"/>
                  <a:pt x="76" y="156"/>
                </a:cubicBezTo>
                <a:cubicBezTo>
                  <a:pt x="76" y="156"/>
                  <a:pt x="76" y="157"/>
                  <a:pt x="76" y="157"/>
                </a:cubicBezTo>
                <a:close/>
                <a:moveTo>
                  <a:pt x="99" y="179"/>
                </a:moveTo>
                <a:cubicBezTo>
                  <a:pt x="99" y="178"/>
                  <a:pt x="100" y="180"/>
                  <a:pt x="100" y="179"/>
                </a:cubicBezTo>
                <a:cubicBezTo>
                  <a:pt x="99" y="179"/>
                  <a:pt x="100" y="179"/>
                  <a:pt x="100" y="178"/>
                </a:cubicBezTo>
                <a:cubicBezTo>
                  <a:pt x="100" y="178"/>
                  <a:pt x="99" y="179"/>
                  <a:pt x="99" y="179"/>
                </a:cubicBezTo>
                <a:close/>
                <a:moveTo>
                  <a:pt x="104" y="186"/>
                </a:moveTo>
                <a:cubicBezTo>
                  <a:pt x="105" y="185"/>
                  <a:pt x="105" y="185"/>
                  <a:pt x="105" y="185"/>
                </a:cubicBezTo>
                <a:cubicBezTo>
                  <a:pt x="105" y="184"/>
                  <a:pt x="104" y="185"/>
                  <a:pt x="104" y="186"/>
                </a:cubicBezTo>
                <a:close/>
                <a:moveTo>
                  <a:pt x="100" y="181"/>
                </a:moveTo>
                <a:cubicBezTo>
                  <a:pt x="100" y="181"/>
                  <a:pt x="100" y="181"/>
                  <a:pt x="100" y="181"/>
                </a:cubicBezTo>
                <a:cubicBezTo>
                  <a:pt x="100" y="181"/>
                  <a:pt x="100" y="181"/>
                  <a:pt x="100" y="181"/>
                </a:cubicBezTo>
                <a:cubicBezTo>
                  <a:pt x="100" y="181"/>
                  <a:pt x="101" y="181"/>
                  <a:pt x="101" y="181"/>
                </a:cubicBezTo>
                <a:cubicBezTo>
                  <a:pt x="100" y="181"/>
                  <a:pt x="100" y="180"/>
                  <a:pt x="100" y="181"/>
                </a:cubicBezTo>
                <a:close/>
                <a:moveTo>
                  <a:pt x="108" y="192"/>
                </a:moveTo>
                <a:cubicBezTo>
                  <a:pt x="108" y="191"/>
                  <a:pt x="109" y="190"/>
                  <a:pt x="109" y="190"/>
                </a:cubicBezTo>
                <a:cubicBezTo>
                  <a:pt x="108" y="191"/>
                  <a:pt x="107" y="191"/>
                  <a:pt x="108" y="192"/>
                </a:cubicBezTo>
                <a:close/>
                <a:moveTo>
                  <a:pt x="76" y="161"/>
                </a:moveTo>
                <a:cubicBezTo>
                  <a:pt x="76" y="161"/>
                  <a:pt x="77" y="162"/>
                  <a:pt x="77" y="161"/>
                </a:cubicBezTo>
                <a:cubicBezTo>
                  <a:pt x="77" y="161"/>
                  <a:pt x="77" y="161"/>
                  <a:pt x="77" y="161"/>
                </a:cubicBezTo>
                <a:cubicBezTo>
                  <a:pt x="77" y="161"/>
                  <a:pt x="78" y="161"/>
                  <a:pt x="77" y="161"/>
                </a:cubicBezTo>
                <a:cubicBezTo>
                  <a:pt x="77" y="161"/>
                  <a:pt x="77" y="161"/>
                  <a:pt x="76" y="161"/>
                </a:cubicBezTo>
                <a:close/>
                <a:moveTo>
                  <a:pt x="99" y="182"/>
                </a:moveTo>
                <a:cubicBezTo>
                  <a:pt x="99" y="182"/>
                  <a:pt x="99" y="182"/>
                  <a:pt x="99" y="182"/>
                </a:cubicBezTo>
                <a:cubicBezTo>
                  <a:pt x="100" y="182"/>
                  <a:pt x="100" y="182"/>
                  <a:pt x="100" y="181"/>
                </a:cubicBezTo>
                <a:cubicBezTo>
                  <a:pt x="99" y="181"/>
                  <a:pt x="99" y="182"/>
                  <a:pt x="99" y="182"/>
                </a:cubicBezTo>
                <a:close/>
                <a:moveTo>
                  <a:pt x="102" y="184"/>
                </a:moveTo>
                <a:cubicBezTo>
                  <a:pt x="102" y="184"/>
                  <a:pt x="102" y="185"/>
                  <a:pt x="102" y="185"/>
                </a:cubicBezTo>
                <a:cubicBezTo>
                  <a:pt x="102" y="185"/>
                  <a:pt x="102" y="185"/>
                  <a:pt x="102" y="185"/>
                </a:cubicBezTo>
                <a:cubicBezTo>
                  <a:pt x="102" y="185"/>
                  <a:pt x="103" y="185"/>
                  <a:pt x="103" y="184"/>
                </a:cubicBezTo>
                <a:cubicBezTo>
                  <a:pt x="103" y="185"/>
                  <a:pt x="102" y="184"/>
                  <a:pt x="102" y="184"/>
                </a:cubicBezTo>
                <a:close/>
                <a:moveTo>
                  <a:pt x="103" y="187"/>
                </a:moveTo>
                <a:cubicBezTo>
                  <a:pt x="104" y="186"/>
                  <a:pt x="104" y="186"/>
                  <a:pt x="104" y="185"/>
                </a:cubicBezTo>
                <a:cubicBezTo>
                  <a:pt x="104" y="186"/>
                  <a:pt x="103" y="186"/>
                  <a:pt x="103" y="187"/>
                </a:cubicBezTo>
                <a:close/>
                <a:moveTo>
                  <a:pt x="99" y="185"/>
                </a:moveTo>
                <a:cubicBezTo>
                  <a:pt x="99" y="185"/>
                  <a:pt x="100" y="185"/>
                  <a:pt x="100" y="185"/>
                </a:cubicBezTo>
                <a:cubicBezTo>
                  <a:pt x="100" y="185"/>
                  <a:pt x="101" y="185"/>
                  <a:pt x="101" y="186"/>
                </a:cubicBezTo>
                <a:cubicBezTo>
                  <a:pt x="102" y="186"/>
                  <a:pt x="100" y="184"/>
                  <a:pt x="102" y="184"/>
                </a:cubicBezTo>
                <a:cubicBezTo>
                  <a:pt x="101" y="184"/>
                  <a:pt x="101" y="184"/>
                  <a:pt x="101" y="183"/>
                </a:cubicBezTo>
                <a:cubicBezTo>
                  <a:pt x="100" y="184"/>
                  <a:pt x="99" y="184"/>
                  <a:pt x="99" y="185"/>
                </a:cubicBezTo>
                <a:close/>
                <a:moveTo>
                  <a:pt x="84" y="169"/>
                </a:moveTo>
                <a:cubicBezTo>
                  <a:pt x="84" y="169"/>
                  <a:pt x="85" y="169"/>
                  <a:pt x="85" y="168"/>
                </a:cubicBezTo>
                <a:cubicBezTo>
                  <a:pt x="85" y="169"/>
                  <a:pt x="84" y="169"/>
                  <a:pt x="84" y="169"/>
                </a:cubicBezTo>
                <a:close/>
                <a:moveTo>
                  <a:pt x="97" y="181"/>
                </a:moveTo>
                <a:cubicBezTo>
                  <a:pt x="98" y="181"/>
                  <a:pt x="97" y="182"/>
                  <a:pt x="98" y="182"/>
                </a:cubicBezTo>
                <a:cubicBezTo>
                  <a:pt x="98" y="181"/>
                  <a:pt x="98" y="181"/>
                  <a:pt x="98" y="181"/>
                </a:cubicBezTo>
                <a:cubicBezTo>
                  <a:pt x="98" y="181"/>
                  <a:pt x="98" y="181"/>
                  <a:pt x="97" y="181"/>
                </a:cubicBezTo>
                <a:close/>
                <a:moveTo>
                  <a:pt x="105" y="194"/>
                </a:moveTo>
                <a:cubicBezTo>
                  <a:pt x="106" y="194"/>
                  <a:pt x="106" y="192"/>
                  <a:pt x="107" y="192"/>
                </a:cubicBezTo>
                <a:cubicBezTo>
                  <a:pt x="107" y="192"/>
                  <a:pt x="107" y="192"/>
                  <a:pt x="107" y="192"/>
                </a:cubicBezTo>
                <a:cubicBezTo>
                  <a:pt x="106" y="192"/>
                  <a:pt x="105" y="193"/>
                  <a:pt x="105" y="194"/>
                </a:cubicBezTo>
                <a:close/>
                <a:moveTo>
                  <a:pt x="91" y="184"/>
                </a:moveTo>
                <a:cubicBezTo>
                  <a:pt x="92" y="184"/>
                  <a:pt x="91" y="185"/>
                  <a:pt x="91" y="185"/>
                </a:cubicBezTo>
                <a:cubicBezTo>
                  <a:pt x="92" y="185"/>
                  <a:pt x="92" y="184"/>
                  <a:pt x="93" y="184"/>
                </a:cubicBezTo>
                <a:cubicBezTo>
                  <a:pt x="92" y="184"/>
                  <a:pt x="92" y="184"/>
                  <a:pt x="92" y="183"/>
                </a:cubicBezTo>
                <a:cubicBezTo>
                  <a:pt x="92" y="184"/>
                  <a:pt x="92" y="184"/>
                  <a:pt x="91" y="184"/>
                </a:cubicBezTo>
                <a:close/>
                <a:moveTo>
                  <a:pt x="72" y="169"/>
                </a:moveTo>
                <a:cubicBezTo>
                  <a:pt x="73" y="170"/>
                  <a:pt x="73" y="170"/>
                  <a:pt x="73" y="170"/>
                </a:cubicBezTo>
                <a:cubicBezTo>
                  <a:pt x="73" y="169"/>
                  <a:pt x="75" y="168"/>
                  <a:pt x="74" y="167"/>
                </a:cubicBezTo>
                <a:cubicBezTo>
                  <a:pt x="73" y="168"/>
                  <a:pt x="73" y="169"/>
                  <a:pt x="72" y="169"/>
                </a:cubicBezTo>
                <a:close/>
                <a:moveTo>
                  <a:pt x="74" y="170"/>
                </a:moveTo>
                <a:cubicBezTo>
                  <a:pt x="75" y="170"/>
                  <a:pt x="76" y="169"/>
                  <a:pt x="76" y="168"/>
                </a:cubicBezTo>
                <a:cubicBezTo>
                  <a:pt x="75" y="169"/>
                  <a:pt x="74" y="170"/>
                  <a:pt x="74" y="170"/>
                </a:cubicBezTo>
                <a:close/>
                <a:moveTo>
                  <a:pt x="88" y="184"/>
                </a:moveTo>
                <a:cubicBezTo>
                  <a:pt x="89" y="185"/>
                  <a:pt x="89" y="185"/>
                  <a:pt x="89" y="185"/>
                </a:cubicBezTo>
                <a:cubicBezTo>
                  <a:pt x="90" y="184"/>
                  <a:pt x="90" y="184"/>
                  <a:pt x="90" y="183"/>
                </a:cubicBezTo>
                <a:cubicBezTo>
                  <a:pt x="90" y="183"/>
                  <a:pt x="89" y="184"/>
                  <a:pt x="88" y="184"/>
                </a:cubicBezTo>
                <a:close/>
                <a:moveTo>
                  <a:pt x="71" y="168"/>
                </a:moveTo>
                <a:cubicBezTo>
                  <a:pt x="71" y="168"/>
                  <a:pt x="71" y="167"/>
                  <a:pt x="71" y="167"/>
                </a:cubicBezTo>
                <a:cubicBezTo>
                  <a:pt x="71" y="167"/>
                  <a:pt x="71" y="168"/>
                  <a:pt x="71" y="168"/>
                </a:cubicBezTo>
                <a:close/>
                <a:moveTo>
                  <a:pt x="89" y="187"/>
                </a:moveTo>
                <a:cubicBezTo>
                  <a:pt x="90" y="188"/>
                  <a:pt x="90" y="187"/>
                  <a:pt x="90" y="187"/>
                </a:cubicBezTo>
                <a:cubicBezTo>
                  <a:pt x="91" y="187"/>
                  <a:pt x="91" y="186"/>
                  <a:pt x="91" y="186"/>
                </a:cubicBezTo>
                <a:cubicBezTo>
                  <a:pt x="90" y="186"/>
                  <a:pt x="90" y="187"/>
                  <a:pt x="89" y="186"/>
                </a:cubicBezTo>
                <a:cubicBezTo>
                  <a:pt x="89" y="186"/>
                  <a:pt x="90" y="187"/>
                  <a:pt x="89" y="187"/>
                </a:cubicBezTo>
                <a:close/>
                <a:moveTo>
                  <a:pt x="84" y="182"/>
                </a:moveTo>
                <a:cubicBezTo>
                  <a:pt x="84" y="182"/>
                  <a:pt x="85" y="180"/>
                  <a:pt x="84" y="180"/>
                </a:cubicBezTo>
                <a:cubicBezTo>
                  <a:pt x="84" y="181"/>
                  <a:pt x="83" y="181"/>
                  <a:pt x="84" y="182"/>
                </a:cubicBezTo>
                <a:close/>
                <a:moveTo>
                  <a:pt x="72" y="173"/>
                </a:moveTo>
                <a:cubicBezTo>
                  <a:pt x="72" y="173"/>
                  <a:pt x="73" y="173"/>
                  <a:pt x="73" y="173"/>
                </a:cubicBezTo>
                <a:cubicBezTo>
                  <a:pt x="73" y="173"/>
                  <a:pt x="73" y="173"/>
                  <a:pt x="73" y="172"/>
                </a:cubicBezTo>
                <a:cubicBezTo>
                  <a:pt x="72" y="172"/>
                  <a:pt x="75" y="172"/>
                  <a:pt x="74" y="171"/>
                </a:cubicBezTo>
                <a:cubicBezTo>
                  <a:pt x="73" y="171"/>
                  <a:pt x="73" y="172"/>
                  <a:pt x="72" y="173"/>
                </a:cubicBezTo>
                <a:close/>
                <a:moveTo>
                  <a:pt x="97" y="197"/>
                </a:moveTo>
                <a:cubicBezTo>
                  <a:pt x="98" y="196"/>
                  <a:pt x="99" y="195"/>
                  <a:pt x="99" y="194"/>
                </a:cubicBezTo>
                <a:cubicBezTo>
                  <a:pt x="99" y="195"/>
                  <a:pt x="97" y="195"/>
                  <a:pt x="97" y="197"/>
                </a:cubicBezTo>
                <a:close/>
                <a:moveTo>
                  <a:pt x="69" y="174"/>
                </a:moveTo>
                <a:cubicBezTo>
                  <a:pt x="70" y="173"/>
                  <a:pt x="71" y="172"/>
                  <a:pt x="72" y="171"/>
                </a:cubicBezTo>
                <a:cubicBezTo>
                  <a:pt x="72" y="170"/>
                  <a:pt x="72" y="170"/>
                  <a:pt x="72" y="170"/>
                </a:cubicBezTo>
                <a:cubicBezTo>
                  <a:pt x="71" y="172"/>
                  <a:pt x="69" y="172"/>
                  <a:pt x="69" y="174"/>
                </a:cubicBezTo>
                <a:close/>
                <a:moveTo>
                  <a:pt x="91" y="189"/>
                </a:moveTo>
                <a:cubicBezTo>
                  <a:pt x="91" y="189"/>
                  <a:pt x="92" y="189"/>
                  <a:pt x="91" y="188"/>
                </a:cubicBezTo>
                <a:cubicBezTo>
                  <a:pt x="91" y="189"/>
                  <a:pt x="90" y="189"/>
                  <a:pt x="91" y="189"/>
                </a:cubicBezTo>
                <a:close/>
                <a:moveTo>
                  <a:pt x="69" y="171"/>
                </a:moveTo>
                <a:cubicBezTo>
                  <a:pt x="69" y="170"/>
                  <a:pt x="70" y="169"/>
                  <a:pt x="70" y="169"/>
                </a:cubicBezTo>
                <a:cubicBezTo>
                  <a:pt x="69" y="169"/>
                  <a:pt x="68" y="170"/>
                  <a:pt x="69" y="171"/>
                </a:cubicBezTo>
                <a:close/>
                <a:moveTo>
                  <a:pt x="67" y="172"/>
                </a:moveTo>
                <a:cubicBezTo>
                  <a:pt x="68" y="173"/>
                  <a:pt x="68" y="172"/>
                  <a:pt x="68" y="171"/>
                </a:cubicBezTo>
                <a:lnTo>
                  <a:pt x="67" y="172"/>
                </a:lnTo>
                <a:close/>
                <a:moveTo>
                  <a:pt x="96" y="198"/>
                </a:moveTo>
                <a:cubicBezTo>
                  <a:pt x="97" y="198"/>
                  <a:pt x="97" y="197"/>
                  <a:pt x="97" y="197"/>
                </a:cubicBezTo>
                <a:cubicBezTo>
                  <a:pt x="96" y="197"/>
                  <a:pt x="96" y="198"/>
                  <a:pt x="96" y="198"/>
                </a:cubicBezTo>
                <a:close/>
                <a:moveTo>
                  <a:pt x="75" y="181"/>
                </a:moveTo>
                <a:cubicBezTo>
                  <a:pt x="76" y="181"/>
                  <a:pt x="77" y="180"/>
                  <a:pt x="76" y="180"/>
                </a:cubicBezTo>
                <a:cubicBezTo>
                  <a:pt x="76" y="180"/>
                  <a:pt x="75" y="181"/>
                  <a:pt x="75" y="181"/>
                </a:cubicBezTo>
                <a:close/>
                <a:moveTo>
                  <a:pt x="90" y="195"/>
                </a:moveTo>
                <a:cubicBezTo>
                  <a:pt x="91" y="196"/>
                  <a:pt x="91" y="194"/>
                  <a:pt x="92" y="194"/>
                </a:cubicBezTo>
                <a:cubicBezTo>
                  <a:pt x="92" y="194"/>
                  <a:pt x="92" y="194"/>
                  <a:pt x="91" y="193"/>
                </a:cubicBezTo>
                <a:cubicBezTo>
                  <a:pt x="91" y="194"/>
                  <a:pt x="91" y="195"/>
                  <a:pt x="90" y="195"/>
                </a:cubicBezTo>
                <a:close/>
                <a:moveTo>
                  <a:pt x="65" y="173"/>
                </a:moveTo>
                <a:cubicBezTo>
                  <a:pt x="66" y="173"/>
                  <a:pt x="66" y="172"/>
                  <a:pt x="66" y="172"/>
                </a:cubicBezTo>
                <a:cubicBezTo>
                  <a:pt x="66" y="172"/>
                  <a:pt x="65" y="173"/>
                  <a:pt x="65" y="173"/>
                </a:cubicBezTo>
                <a:close/>
                <a:moveTo>
                  <a:pt x="67" y="176"/>
                </a:moveTo>
                <a:cubicBezTo>
                  <a:pt x="68" y="177"/>
                  <a:pt x="69" y="175"/>
                  <a:pt x="68" y="175"/>
                </a:cubicBezTo>
                <a:cubicBezTo>
                  <a:pt x="68" y="176"/>
                  <a:pt x="67" y="176"/>
                  <a:pt x="67" y="176"/>
                </a:cubicBezTo>
                <a:close/>
                <a:moveTo>
                  <a:pt x="70" y="178"/>
                </a:moveTo>
                <a:cubicBezTo>
                  <a:pt x="70" y="179"/>
                  <a:pt x="70" y="178"/>
                  <a:pt x="70" y="177"/>
                </a:cubicBezTo>
                <a:cubicBezTo>
                  <a:pt x="70" y="177"/>
                  <a:pt x="70" y="178"/>
                  <a:pt x="70" y="178"/>
                </a:cubicBezTo>
                <a:close/>
                <a:moveTo>
                  <a:pt x="88" y="196"/>
                </a:moveTo>
                <a:cubicBezTo>
                  <a:pt x="89" y="196"/>
                  <a:pt x="90" y="195"/>
                  <a:pt x="89" y="194"/>
                </a:cubicBezTo>
                <a:cubicBezTo>
                  <a:pt x="89" y="196"/>
                  <a:pt x="87" y="195"/>
                  <a:pt x="88" y="196"/>
                </a:cubicBezTo>
                <a:close/>
                <a:moveTo>
                  <a:pt x="63" y="174"/>
                </a:moveTo>
                <a:cubicBezTo>
                  <a:pt x="63" y="174"/>
                  <a:pt x="63" y="174"/>
                  <a:pt x="63" y="174"/>
                </a:cubicBezTo>
                <a:cubicBezTo>
                  <a:pt x="64" y="174"/>
                  <a:pt x="64" y="173"/>
                  <a:pt x="64" y="172"/>
                </a:cubicBezTo>
                <a:cubicBezTo>
                  <a:pt x="64" y="172"/>
                  <a:pt x="64" y="173"/>
                  <a:pt x="63" y="174"/>
                </a:cubicBezTo>
                <a:close/>
                <a:moveTo>
                  <a:pt x="87" y="195"/>
                </a:moveTo>
                <a:cubicBezTo>
                  <a:pt x="87" y="194"/>
                  <a:pt x="87" y="194"/>
                  <a:pt x="88" y="194"/>
                </a:cubicBezTo>
                <a:cubicBezTo>
                  <a:pt x="87" y="193"/>
                  <a:pt x="87" y="193"/>
                  <a:pt x="87" y="193"/>
                </a:cubicBezTo>
                <a:cubicBezTo>
                  <a:pt x="87" y="194"/>
                  <a:pt x="86" y="194"/>
                  <a:pt x="87" y="195"/>
                </a:cubicBezTo>
                <a:close/>
                <a:moveTo>
                  <a:pt x="89" y="196"/>
                </a:moveTo>
                <a:cubicBezTo>
                  <a:pt x="89" y="196"/>
                  <a:pt x="90" y="197"/>
                  <a:pt x="90" y="197"/>
                </a:cubicBezTo>
                <a:cubicBezTo>
                  <a:pt x="90" y="196"/>
                  <a:pt x="90" y="196"/>
                  <a:pt x="89" y="196"/>
                </a:cubicBezTo>
                <a:close/>
                <a:moveTo>
                  <a:pt x="70" y="180"/>
                </a:moveTo>
                <a:cubicBezTo>
                  <a:pt x="70" y="180"/>
                  <a:pt x="70" y="180"/>
                  <a:pt x="70" y="179"/>
                </a:cubicBezTo>
                <a:cubicBezTo>
                  <a:pt x="70" y="179"/>
                  <a:pt x="69" y="179"/>
                  <a:pt x="69" y="180"/>
                </a:cubicBezTo>
                <a:cubicBezTo>
                  <a:pt x="69" y="180"/>
                  <a:pt x="69" y="180"/>
                  <a:pt x="70" y="180"/>
                </a:cubicBezTo>
                <a:close/>
                <a:moveTo>
                  <a:pt x="63" y="175"/>
                </a:moveTo>
                <a:cubicBezTo>
                  <a:pt x="62" y="175"/>
                  <a:pt x="61" y="176"/>
                  <a:pt x="61" y="177"/>
                </a:cubicBezTo>
                <a:cubicBezTo>
                  <a:pt x="62" y="177"/>
                  <a:pt x="63" y="175"/>
                  <a:pt x="63" y="174"/>
                </a:cubicBezTo>
                <a:cubicBezTo>
                  <a:pt x="63" y="174"/>
                  <a:pt x="63" y="175"/>
                  <a:pt x="63" y="175"/>
                </a:cubicBezTo>
                <a:close/>
                <a:moveTo>
                  <a:pt x="88" y="201"/>
                </a:moveTo>
                <a:cubicBezTo>
                  <a:pt x="88" y="202"/>
                  <a:pt x="88" y="202"/>
                  <a:pt x="89" y="202"/>
                </a:cubicBezTo>
                <a:cubicBezTo>
                  <a:pt x="89" y="201"/>
                  <a:pt x="89" y="201"/>
                  <a:pt x="90" y="200"/>
                </a:cubicBezTo>
                <a:cubicBezTo>
                  <a:pt x="90" y="200"/>
                  <a:pt x="90" y="200"/>
                  <a:pt x="90" y="199"/>
                </a:cubicBezTo>
                <a:cubicBezTo>
                  <a:pt x="90" y="199"/>
                  <a:pt x="90" y="199"/>
                  <a:pt x="90" y="199"/>
                </a:cubicBezTo>
                <a:cubicBezTo>
                  <a:pt x="89" y="200"/>
                  <a:pt x="89" y="201"/>
                  <a:pt x="88" y="201"/>
                </a:cubicBezTo>
                <a:close/>
                <a:moveTo>
                  <a:pt x="92" y="203"/>
                </a:moveTo>
                <a:cubicBezTo>
                  <a:pt x="92" y="203"/>
                  <a:pt x="93" y="202"/>
                  <a:pt x="93" y="202"/>
                </a:cubicBezTo>
                <a:cubicBezTo>
                  <a:pt x="92" y="202"/>
                  <a:pt x="92" y="202"/>
                  <a:pt x="92" y="203"/>
                </a:cubicBezTo>
                <a:close/>
                <a:moveTo>
                  <a:pt x="62" y="177"/>
                </a:moveTo>
                <a:cubicBezTo>
                  <a:pt x="62" y="177"/>
                  <a:pt x="63" y="177"/>
                  <a:pt x="63" y="176"/>
                </a:cubicBezTo>
                <a:cubicBezTo>
                  <a:pt x="62" y="176"/>
                  <a:pt x="62" y="177"/>
                  <a:pt x="62" y="177"/>
                </a:cubicBezTo>
                <a:close/>
                <a:moveTo>
                  <a:pt x="62" y="177"/>
                </a:moveTo>
                <a:cubicBezTo>
                  <a:pt x="62" y="178"/>
                  <a:pt x="63" y="178"/>
                  <a:pt x="63" y="178"/>
                </a:cubicBezTo>
                <a:cubicBezTo>
                  <a:pt x="63" y="177"/>
                  <a:pt x="63" y="177"/>
                  <a:pt x="62" y="177"/>
                </a:cubicBezTo>
                <a:close/>
                <a:moveTo>
                  <a:pt x="90" y="205"/>
                </a:moveTo>
                <a:cubicBezTo>
                  <a:pt x="90" y="205"/>
                  <a:pt x="92" y="204"/>
                  <a:pt x="91" y="203"/>
                </a:cubicBezTo>
                <a:cubicBezTo>
                  <a:pt x="91" y="203"/>
                  <a:pt x="90" y="204"/>
                  <a:pt x="90" y="205"/>
                </a:cubicBezTo>
                <a:close/>
                <a:moveTo>
                  <a:pt x="89" y="203"/>
                </a:moveTo>
                <a:cubicBezTo>
                  <a:pt x="90" y="204"/>
                  <a:pt x="91" y="202"/>
                  <a:pt x="90" y="202"/>
                </a:cubicBezTo>
                <a:cubicBezTo>
                  <a:pt x="90" y="203"/>
                  <a:pt x="90" y="203"/>
                  <a:pt x="89" y="203"/>
                </a:cubicBezTo>
                <a:close/>
                <a:moveTo>
                  <a:pt x="78" y="193"/>
                </a:moveTo>
                <a:cubicBezTo>
                  <a:pt x="76" y="194"/>
                  <a:pt x="79" y="195"/>
                  <a:pt x="78" y="196"/>
                </a:cubicBezTo>
                <a:cubicBezTo>
                  <a:pt x="79" y="196"/>
                  <a:pt x="80" y="194"/>
                  <a:pt x="80" y="194"/>
                </a:cubicBezTo>
                <a:cubicBezTo>
                  <a:pt x="79" y="195"/>
                  <a:pt x="78" y="194"/>
                  <a:pt x="78" y="193"/>
                </a:cubicBezTo>
                <a:close/>
                <a:moveTo>
                  <a:pt x="70" y="188"/>
                </a:moveTo>
                <a:cubicBezTo>
                  <a:pt x="69" y="188"/>
                  <a:pt x="70" y="188"/>
                  <a:pt x="69" y="188"/>
                </a:cubicBezTo>
                <a:cubicBezTo>
                  <a:pt x="69" y="189"/>
                  <a:pt x="67" y="189"/>
                  <a:pt x="68" y="190"/>
                </a:cubicBezTo>
                <a:cubicBezTo>
                  <a:pt x="68" y="189"/>
                  <a:pt x="70" y="190"/>
                  <a:pt x="70" y="188"/>
                </a:cubicBezTo>
                <a:cubicBezTo>
                  <a:pt x="70" y="188"/>
                  <a:pt x="70" y="188"/>
                  <a:pt x="70" y="188"/>
                </a:cubicBezTo>
                <a:close/>
                <a:moveTo>
                  <a:pt x="66" y="185"/>
                </a:moveTo>
                <a:cubicBezTo>
                  <a:pt x="65" y="185"/>
                  <a:pt x="65" y="185"/>
                  <a:pt x="66" y="186"/>
                </a:cubicBezTo>
                <a:cubicBezTo>
                  <a:pt x="66" y="185"/>
                  <a:pt x="66" y="184"/>
                  <a:pt x="66" y="185"/>
                </a:cubicBezTo>
                <a:close/>
                <a:moveTo>
                  <a:pt x="79" y="199"/>
                </a:moveTo>
                <a:cubicBezTo>
                  <a:pt x="80" y="199"/>
                  <a:pt x="81" y="198"/>
                  <a:pt x="81" y="198"/>
                </a:cubicBezTo>
                <a:cubicBezTo>
                  <a:pt x="80" y="198"/>
                  <a:pt x="79" y="199"/>
                  <a:pt x="79" y="199"/>
                </a:cubicBezTo>
                <a:close/>
                <a:moveTo>
                  <a:pt x="84" y="202"/>
                </a:moveTo>
                <a:cubicBezTo>
                  <a:pt x="85" y="202"/>
                  <a:pt x="85" y="201"/>
                  <a:pt x="85" y="201"/>
                </a:cubicBezTo>
                <a:cubicBezTo>
                  <a:pt x="84" y="201"/>
                  <a:pt x="84" y="202"/>
                  <a:pt x="84" y="202"/>
                </a:cubicBezTo>
                <a:close/>
                <a:moveTo>
                  <a:pt x="58" y="182"/>
                </a:moveTo>
                <a:cubicBezTo>
                  <a:pt x="58" y="183"/>
                  <a:pt x="60" y="181"/>
                  <a:pt x="59" y="181"/>
                </a:cubicBezTo>
                <a:cubicBezTo>
                  <a:pt x="59" y="181"/>
                  <a:pt x="57" y="182"/>
                  <a:pt x="58" y="182"/>
                </a:cubicBezTo>
                <a:close/>
                <a:moveTo>
                  <a:pt x="76" y="197"/>
                </a:moveTo>
                <a:cubicBezTo>
                  <a:pt x="77" y="198"/>
                  <a:pt x="78" y="196"/>
                  <a:pt x="77" y="197"/>
                </a:cubicBezTo>
                <a:cubicBezTo>
                  <a:pt x="77" y="197"/>
                  <a:pt x="76" y="197"/>
                  <a:pt x="76" y="197"/>
                </a:cubicBezTo>
                <a:close/>
                <a:moveTo>
                  <a:pt x="68" y="191"/>
                </a:moveTo>
                <a:cubicBezTo>
                  <a:pt x="68" y="191"/>
                  <a:pt x="68" y="191"/>
                  <a:pt x="69" y="191"/>
                </a:cubicBezTo>
                <a:cubicBezTo>
                  <a:pt x="68" y="191"/>
                  <a:pt x="69" y="190"/>
                  <a:pt x="69" y="190"/>
                </a:cubicBezTo>
                <a:cubicBezTo>
                  <a:pt x="68" y="190"/>
                  <a:pt x="68" y="191"/>
                  <a:pt x="68" y="191"/>
                </a:cubicBezTo>
                <a:close/>
                <a:moveTo>
                  <a:pt x="69" y="194"/>
                </a:moveTo>
                <a:cubicBezTo>
                  <a:pt x="70" y="195"/>
                  <a:pt x="70" y="194"/>
                  <a:pt x="71" y="194"/>
                </a:cubicBezTo>
                <a:cubicBezTo>
                  <a:pt x="70" y="193"/>
                  <a:pt x="71" y="193"/>
                  <a:pt x="70" y="193"/>
                </a:cubicBezTo>
                <a:cubicBezTo>
                  <a:pt x="70" y="193"/>
                  <a:pt x="70" y="194"/>
                  <a:pt x="69" y="194"/>
                </a:cubicBezTo>
                <a:close/>
                <a:moveTo>
                  <a:pt x="64" y="195"/>
                </a:moveTo>
                <a:cubicBezTo>
                  <a:pt x="64" y="194"/>
                  <a:pt x="64" y="195"/>
                  <a:pt x="64" y="194"/>
                </a:cubicBezTo>
                <a:cubicBezTo>
                  <a:pt x="65" y="193"/>
                  <a:pt x="65" y="191"/>
                  <a:pt x="67" y="190"/>
                </a:cubicBezTo>
                <a:cubicBezTo>
                  <a:pt x="67" y="191"/>
                  <a:pt x="67" y="192"/>
                  <a:pt x="68" y="191"/>
                </a:cubicBezTo>
                <a:cubicBezTo>
                  <a:pt x="67" y="193"/>
                  <a:pt x="66" y="194"/>
                  <a:pt x="65" y="195"/>
                </a:cubicBezTo>
                <a:cubicBezTo>
                  <a:pt x="65" y="194"/>
                  <a:pt x="66" y="194"/>
                  <a:pt x="66" y="193"/>
                </a:cubicBezTo>
                <a:cubicBezTo>
                  <a:pt x="65" y="192"/>
                  <a:pt x="65" y="195"/>
                  <a:pt x="64" y="195"/>
                </a:cubicBezTo>
                <a:cubicBezTo>
                  <a:pt x="64" y="195"/>
                  <a:pt x="64" y="195"/>
                  <a:pt x="64" y="195"/>
                </a:cubicBezTo>
                <a:close/>
                <a:moveTo>
                  <a:pt x="66" y="192"/>
                </a:moveTo>
                <a:cubicBezTo>
                  <a:pt x="66" y="192"/>
                  <a:pt x="68" y="192"/>
                  <a:pt x="67" y="191"/>
                </a:cubicBezTo>
                <a:cubicBezTo>
                  <a:pt x="67" y="192"/>
                  <a:pt x="66" y="192"/>
                  <a:pt x="66" y="192"/>
                </a:cubicBezTo>
                <a:close/>
                <a:moveTo>
                  <a:pt x="68" y="196"/>
                </a:moveTo>
                <a:cubicBezTo>
                  <a:pt x="69" y="196"/>
                  <a:pt x="69" y="195"/>
                  <a:pt x="69" y="195"/>
                </a:cubicBezTo>
                <a:cubicBezTo>
                  <a:pt x="69" y="195"/>
                  <a:pt x="68" y="196"/>
                  <a:pt x="68" y="196"/>
                </a:cubicBezTo>
                <a:close/>
                <a:moveTo>
                  <a:pt x="81" y="205"/>
                </a:moveTo>
                <a:cubicBezTo>
                  <a:pt x="81" y="206"/>
                  <a:pt x="80" y="206"/>
                  <a:pt x="80" y="207"/>
                </a:cubicBezTo>
                <a:cubicBezTo>
                  <a:pt x="81" y="207"/>
                  <a:pt x="81" y="206"/>
                  <a:pt x="81" y="205"/>
                </a:cubicBezTo>
                <a:close/>
                <a:moveTo>
                  <a:pt x="85" y="210"/>
                </a:moveTo>
                <a:cubicBezTo>
                  <a:pt x="85" y="211"/>
                  <a:pt x="84" y="211"/>
                  <a:pt x="84" y="213"/>
                </a:cubicBezTo>
                <a:cubicBezTo>
                  <a:pt x="84" y="212"/>
                  <a:pt x="87" y="210"/>
                  <a:pt x="86" y="210"/>
                </a:cubicBezTo>
                <a:cubicBezTo>
                  <a:pt x="86" y="210"/>
                  <a:pt x="85" y="210"/>
                  <a:pt x="85" y="210"/>
                </a:cubicBezTo>
                <a:close/>
                <a:moveTo>
                  <a:pt x="81" y="210"/>
                </a:moveTo>
                <a:cubicBezTo>
                  <a:pt x="82" y="210"/>
                  <a:pt x="83" y="209"/>
                  <a:pt x="83" y="207"/>
                </a:cubicBezTo>
                <a:cubicBezTo>
                  <a:pt x="82" y="208"/>
                  <a:pt x="81" y="209"/>
                  <a:pt x="81" y="210"/>
                </a:cubicBezTo>
                <a:close/>
                <a:moveTo>
                  <a:pt x="67" y="196"/>
                </a:moveTo>
                <a:cubicBezTo>
                  <a:pt x="67" y="195"/>
                  <a:pt x="67" y="195"/>
                  <a:pt x="67" y="195"/>
                </a:cubicBezTo>
                <a:cubicBezTo>
                  <a:pt x="66" y="194"/>
                  <a:pt x="67" y="195"/>
                  <a:pt x="67" y="196"/>
                </a:cubicBezTo>
                <a:close/>
                <a:moveTo>
                  <a:pt x="54" y="186"/>
                </a:moveTo>
                <a:cubicBezTo>
                  <a:pt x="55" y="186"/>
                  <a:pt x="55" y="186"/>
                  <a:pt x="55" y="186"/>
                </a:cubicBezTo>
                <a:cubicBezTo>
                  <a:pt x="55" y="186"/>
                  <a:pt x="55" y="187"/>
                  <a:pt x="55" y="187"/>
                </a:cubicBezTo>
                <a:cubicBezTo>
                  <a:pt x="56" y="186"/>
                  <a:pt x="55" y="186"/>
                  <a:pt x="55" y="186"/>
                </a:cubicBezTo>
                <a:cubicBezTo>
                  <a:pt x="55" y="185"/>
                  <a:pt x="55" y="186"/>
                  <a:pt x="54" y="186"/>
                </a:cubicBezTo>
                <a:cubicBezTo>
                  <a:pt x="54" y="186"/>
                  <a:pt x="54" y="186"/>
                  <a:pt x="54" y="186"/>
                </a:cubicBezTo>
                <a:close/>
                <a:moveTo>
                  <a:pt x="63" y="194"/>
                </a:moveTo>
                <a:cubicBezTo>
                  <a:pt x="63" y="194"/>
                  <a:pt x="64" y="194"/>
                  <a:pt x="64" y="193"/>
                </a:cubicBezTo>
                <a:cubicBezTo>
                  <a:pt x="63" y="193"/>
                  <a:pt x="62" y="194"/>
                  <a:pt x="63" y="194"/>
                </a:cubicBezTo>
                <a:close/>
                <a:moveTo>
                  <a:pt x="68" y="198"/>
                </a:moveTo>
                <a:cubicBezTo>
                  <a:pt x="68" y="197"/>
                  <a:pt x="68" y="197"/>
                  <a:pt x="68" y="197"/>
                </a:cubicBezTo>
                <a:cubicBezTo>
                  <a:pt x="68" y="197"/>
                  <a:pt x="67" y="198"/>
                  <a:pt x="68" y="198"/>
                </a:cubicBezTo>
                <a:close/>
                <a:moveTo>
                  <a:pt x="68" y="200"/>
                </a:moveTo>
                <a:cubicBezTo>
                  <a:pt x="69" y="201"/>
                  <a:pt x="69" y="200"/>
                  <a:pt x="70" y="200"/>
                </a:cubicBezTo>
                <a:cubicBezTo>
                  <a:pt x="70" y="200"/>
                  <a:pt x="70" y="199"/>
                  <a:pt x="70" y="199"/>
                </a:cubicBezTo>
                <a:cubicBezTo>
                  <a:pt x="70" y="199"/>
                  <a:pt x="70" y="199"/>
                  <a:pt x="70" y="198"/>
                </a:cubicBezTo>
                <a:cubicBezTo>
                  <a:pt x="69" y="199"/>
                  <a:pt x="69" y="200"/>
                  <a:pt x="68" y="200"/>
                </a:cubicBezTo>
                <a:close/>
                <a:moveTo>
                  <a:pt x="53" y="186"/>
                </a:moveTo>
                <a:cubicBezTo>
                  <a:pt x="53" y="185"/>
                  <a:pt x="54" y="185"/>
                  <a:pt x="53" y="184"/>
                </a:cubicBezTo>
                <a:cubicBezTo>
                  <a:pt x="53" y="184"/>
                  <a:pt x="53" y="185"/>
                  <a:pt x="53" y="186"/>
                </a:cubicBezTo>
                <a:close/>
                <a:moveTo>
                  <a:pt x="66" y="197"/>
                </a:moveTo>
                <a:cubicBezTo>
                  <a:pt x="67" y="196"/>
                  <a:pt x="66" y="197"/>
                  <a:pt x="66" y="196"/>
                </a:cubicBezTo>
                <a:cubicBezTo>
                  <a:pt x="66" y="196"/>
                  <a:pt x="66" y="197"/>
                  <a:pt x="66" y="197"/>
                </a:cubicBezTo>
                <a:close/>
                <a:moveTo>
                  <a:pt x="71" y="202"/>
                </a:moveTo>
                <a:cubicBezTo>
                  <a:pt x="71" y="202"/>
                  <a:pt x="72" y="202"/>
                  <a:pt x="72" y="201"/>
                </a:cubicBezTo>
                <a:cubicBezTo>
                  <a:pt x="71" y="201"/>
                  <a:pt x="70" y="202"/>
                  <a:pt x="71" y="202"/>
                </a:cubicBezTo>
                <a:close/>
                <a:moveTo>
                  <a:pt x="60" y="193"/>
                </a:moveTo>
                <a:cubicBezTo>
                  <a:pt x="61" y="193"/>
                  <a:pt x="61" y="193"/>
                  <a:pt x="61" y="194"/>
                </a:cubicBezTo>
                <a:cubicBezTo>
                  <a:pt x="61" y="193"/>
                  <a:pt x="61" y="194"/>
                  <a:pt x="61" y="194"/>
                </a:cubicBezTo>
                <a:cubicBezTo>
                  <a:pt x="61" y="194"/>
                  <a:pt x="62" y="193"/>
                  <a:pt x="61" y="193"/>
                </a:cubicBezTo>
                <a:cubicBezTo>
                  <a:pt x="61" y="193"/>
                  <a:pt x="61" y="193"/>
                  <a:pt x="60" y="193"/>
                </a:cubicBezTo>
                <a:close/>
                <a:moveTo>
                  <a:pt x="54" y="191"/>
                </a:moveTo>
                <a:cubicBezTo>
                  <a:pt x="55" y="191"/>
                  <a:pt x="56" y="190"/>
                  <a:pt x="56" y="189"/>
                </a:cubicBezTo>
                <a:cubicBezTo>
                  <a:pt x="55" y="189"/>
                  <a:pt x="54" y="190"/>
                  <a:pt x="54" y="191"/>
                </a:cubicBezTo>
                <a:close/>
                <a:moveTo>
                  <a:pt x="76" y="210"/>
                </a:moveTo>
                <a:cubicBezTo>
                  <a:pt x="77" y="209"/>
                  <a:pt x="78" y="209"/>
                  <a:pt x="78" y="208"/>
                </a:cubicBezTo>
                <a:cubicBezTo>
                  <a:pt x="78" y="208"/>
                  <a:pt x="76" y="210"/>
                  <a:pt x="76" y="210"/>
                </a:cubicBezTo>
                <a:close/>
                <a:moveTo>
                  <a:pt x="75" y="208"/>
                </a:moveTo>
                <a:cubicBezTo>
                  <a:pt x="75" y="208"/>
                  <a:pt x="75" y="208"/>
                  <a:pt x="75" y="208"/>
                </a:cubicBezTo>
                <a:cubicBezTo>
                  <a:pt x="75" y="208"/>
                  <a:pt x="75" y="207"/>
                  <a:pt x="75" y="207"/>
                </a:cubicBezTo>
                <a:cubicBezTo>
                  <a:pt x="75" y="207"/>
                  <a:pt x="75" y="207"/>
                  <a:pt x="75" y="207"/>
                </a:cubicBezTo>
                <a:cubicBezTo>
                  <a:pt x="74" y="207"/>
                  <a:pt x="75" y="207"/>
                  <a:pt x="74" y="208"/>
                </a:cubicBezTo>
                <a:lnTo>
                  <a:pt x="75" y="208"/>
                </a:lnTo>
                <a:close/>
                <a:moveTo>
                  <a:pt x="74" y="206"/>
                </a:moveTo>
                <a:cubicBezTo>
                  <a:pt x="73" y="207"/>
                  <a:pt x="73" y="205"/>
                  <a:pt x="73" y="206"/>
                </a:cubicBezTo>
                <a:cubicBezTo>
                  <a:pt x="73" y="206"/>
                  <a:pt x="72" y="207"/>
                  <a:pt x="73" y="207"/>
                </a:cubicBezTo>
                <a:cubicBezTo>
                  <a:pt x="73" y="207"/>
                  <a:pt x="73" y="207"/>
                  <a:pt x="73" y="207"/>
                </a:cubicBezTo>
                <a:cubicBezTo>
                  <a:pt x="73" y="207"/>
                  <a:pt x="73" y="207"/>
                  <a:pt x="73" y="207"/>
                </a:cubicBezTo>
                <a:cubicBezTo>
                  <a:pt x="74" y="207"/>
                  <a:pt x="74" y="206"/>
                  <a:pt x="74" y="206"/>
                </a:cubicBezTo>
                <a:close/>
                <a:moveTo>
                  <a:pt x="50" y="189"/>
                </a:moveTo>
                <a:cubicBezTo>
                  <a:pt x="51" y="190"/>
                  <a:pt x="52" y="189"/>
                  <a:pt x="51" y="188"/>
                </a:cubicBezTo>
                <a:cubicBezTo>
                  <a:pt x="51" y="189"/>
                  <a:pt x="51" y="189"/>
                  <a:pt x="50" y="189"/>
                </a:cubicBezTo>
                <a:close/>
                <a:moveTo>
                  <a:pt x="53" y="192"/>
                </a:moveTo>
                <a:cubicBezTo>
                  <a:pt x="54" y="193"/>
                  <a:pt x="54" y="192"/>
                  <a:pt x="54" y="192"/>
                </a:cubicBezTo>
                <a:cubicBezTo>
                  <a:pt x="54" y="192"/>
                  <a:pt x="54" y="191"/>
                  <a:pt x="54" y="191"/>
                </a:cubicBezTo>
                <a:lnTo>
                  <a:pt x="53" y="192"/>
                </a:lnTo>
                <a:close/>
                <a:moveTo>
                  <a:pt x="73" y="209"/>
                </a:moveTo>
                <a:cubicBezTo>
                  <a:pt x="73" y="209"/>
                  <a:pt x="73" y="210"/>
                  <a:pt x="73" y="209"/>
                </a:cubicBezTo>
                <a:cubicBezTo>
                  <a:pt x="73" y="209"/>
                  <a:pt x="74" y="210"/>
                  <a:pt x="74" y="209"/>
                </a:cubicBezTo>
                <a:cubicBezTo>
                  <a:pt x="74" y="209"/>
                  <a:pt x="74" y="208"/>
                  <a:pt x="74" y="208"/>
                </a:cubicBezTo>
                <a:cubicBezTo>
                  <a:pt x="73" y="209"/>
                  <a:pt x="73" y="208"/>
                  <a:pt x="73" y="208"/>
                </a:cubicBezTo>
                <a:cubicBezTo>
                  <a:pt x="73" y="208"/>
                  <a:pt x="73" y="209"/>
                  <a:pt x="73" y="209"/>
                </a:cubicBezTo>
                <a:cubicBezTo>
                  <a:pt x="73" y="209"/>
                  <a:pt x="73" y="209"/>
                  <a:pt x="73" y="209"/>
                </a:cubicBezTo>
                <a:close/>
                <a:moveTo>
                  <a:pt x="49" y="190"/>
                </a:moveTo>
                <a:cubicBezTo>
                  <a:pt x="49" y="190"/>
                  <a:pt x="50" y="189"/>
                  <a:pt x="50" y="189"/>
                </a:cubicBezTo>
                <a:cubicBezTo>
                  <a:pt x="50" y="189"/>
                  <a:pt x="49" y="190"/>
                  <a:pt x="49" y="190"/>
                </a:cubicBezTo>
                <a:close/>
                <a:moveTo>
                  <a:pt x="52" y="194"/>
                </a:moveTo>
                <a:cubicBezTo>
                  <a:pt x="53" y="194"/>
                  <a:pt x="54" y="193"/>
                  <a:pt x="53" y="192"/>
                </a:cubicBezTo>
                <a:cubicBezTo>
                  <a:pt x="53" y="193"/>
                  <a:pt x="52" y="193"/>
                  <a:pt x="52" y="194"/>
                </a:cubicBezTo>
                <a:close/>
                <a:moveTo>
                  <a:pt x="66" y="205"/>
                </a:moveTo>
                <a:cubicBezTo>
                  <a:pt x="66" y="205"/>
                  <a:pt x="67" y="204"/>
                  <a:pt x="67" y="204"/>
                </a:cubicBezTo>
                <a:cubicBezTo>
                  <a:pt x="67" y="204"/>
                  <a:pt x="67" y="204"/>
                  <a:pt x="67" y="204"/>
                </a:cubicBezTo>
                <a:cubicBezTo>
                  <a:pt x="67" y="204"/>
                  <a:pt x="66" y="205"/>
                  <a:pt x="66" y="205"/>
                </a:cubicBezTo>
                <a:close/>
                <a:moveTo>
                  <a:pt x="58" y="198"/>
                </a:moveTo>
                <a:cubicBezTo>
                  <a:pt x="57" y="198"/>
                  <a:pt x="57" y="197"/>
                  <a:pt x="57" y="197"/>
                </a:cubicBezTo>
                <a:cubicBezTo>
                  <a:pt x="56" y="197"/>
                  <a:pt x="57" y="198"/>
                  <a:pt x="58" y="198"/>
                </a:cubicBezTo>
                <a:close/>
                <a:moveTo>
                  <a:pt x="50" y="197"/>
                </a:moveTo>
                <a:cubicBezTo>
                  <a:pt x="51" y="196"/>
                  <a:pt x="51" y="195"/>
                  <a:pt x="52" y="195"/>
                </a:cubicBezTo>
                <a:cubicBezTo>
                  <a:pt x="52" y="194"/>
                  <a:pt x="52" y="194"/>
                  <a:pt x="52" y="194"/>
                </a:cubicBezTo>
                <a:cubicBezTo>
                  <a:pt x="51" y="195"/>
                  <a:pt x="50" y="196"/>
                  <a:pt x="50" y="197"/>
                </a:cubicBezTo>
                <a:close/>
                <a:moveTo>
                  <a:pt x="79" y="218"/>
                </a:moveTo>
                <a:cubicBezTo>
                  <a:pt x="80" y="219"/>
                  <a:pt x="80" y="218"/>
                  <a:pt x="80" y="218"/>
                </a:cubicBezTo>
                <a:cubicBezTo>
                  <a:pt x="80" y="218"/>
                  <a:pt x="80" y="218"/>
                  <a:pt x="79" y="218"/>
                </a:cubicBezTo>
                <a:close/>
                <a:moveTo>
                  <a:pt x="45" y="192"/>
                </a:moveTo>
                <a:cubicBezTo>
                  <a:pt x="45" y="192"/>
                  <a:pt x="47" y="192"/>
                  <a:pt x="46" y="191"/>
                </a:cubicBezTo>
                <a:cubicBezTo>
                  <a:pt x="46" y="192"/>
                  <a:pt x="45" y="191"/>
                  <a:pt x="45" y="192"/>
                </a:cubicBezTo>
                <a:close/>
                <a:moveTo>
                  <a:pt x="42" y="196"/>
                </a:moveTo>
                <a:cubicBezTo>
                  <a:pt x="44" y="196"/>
                  <a:pt x="43" y="194"/>
                  <a:pt x="45" y="193"/>
                </a:cubicBezTo>
                <a:cubicBezTo>
                  <a:pt x="44" y="193"/>
                  <a:pt x="44" y="193"/>
                  <a:pt x="44" y="193"/>
                </a:cubicBezTo>
                <a:cubicBezTo>
                  <a:pt x="44" y="194"/>
                  <a:pt x="42" y="194"/>
                  <a:pt x="42" y="196"/>
                </a:cubicBezTo>
                <a:close/>
                <a:moveTo>
                  <a:pt x="49" y="199"/>
                </a:moveTo>
                <a:cubicBezTo>
                  <a:pt x="49" y="198"/>
                  <a:pt x="50" y="198"/>
                  <a:pt x="49" y="197"/>
                </a:cubicBezTo>
                <a:cubicBezTo>
                  <a:pt x="49" y="198"/>
                  <a:pt x="48" y="198"/>
                  <a:pt x="49" y="199"/>
                </a:cubicBezTo>
                <a:close/>
                <a:moveTo>
                  <a:pt x="67" y="214"/>
                </a:moveTo>
                <a:cubicBezTo>
                  <a:pt x="67" y="214"/>
                  <a:pt x="66" y="215"/>
                  <a:pt x="67" y="215"/>
                </a:cubicBezTo>
                <a:cubicBezTo>
                  <a:pt x="66" y="214"/>
                  <a:pt x="68" y="214"/>
                  <a:pt x="68" y="214"/>
                </a:cubicBezTo>
                <a:cubicBezTo>
                  <a:pt x="67" y="214"/>
                  <a:pt x="67" y="214"/>
                  <a:pt x="67" y="214"/>
                </a:cubicBezTo>
                <a:close/>
                <a:moveTo>
                  <a:pt x="72" y="224"/>
                </a:moveTo>
                <a:cubicBezTo>
                  <a:pt x="72" y="224"/>
                  <a:pt x="74" y="222"/>
                  <a:pt x="74" y="221"/>
                </a:cubicBezTo>
                <a:cubicBezTo>
                  <a:pt x="74" y="222"/>
                  <a:pt x="72" y="224"/>
                  <a:pt x="72" y="224"/>
                </a:cubicBezTo>
                <a:close/>
                <a:moveTo>
                  <a:pt x="59" y="212"/>
                </a:moveTo>
                <a:cubicBezTo>
                  <a:pt x="59" y="211"/>
                  <a:pt x="61" y="211"/>
                  <a:pt x="61" y="211"/>
                </a:cubicBezTo>
                <a:cubicBezTo>
                  <a:pt x="60" y="211"/>
                  <a:pt x="59" y="211"/>
                  <a:pt x="59" y="212"/>
                </a:cubicBezTo>
                <a:close/>
                <a:moveTo>
                  <a:pt x="71" y="219"/>
                </a:moveTo>
                <a:cubicBezTo>
                  <a:pt x="71" y="219"/>
                  <a:pt x="70" y="219"/>
                  <a:pt x="70" y="218"/>
                </a:cubicBezTo>
                <a:cubicBezTo>
                  <a:pt x="70" y="219"/>
                  <a:pt x="70" y="219"/>
                  <a:pt x="71" y="219"/>
                </a:cubicBezTo>
                <a:close/>
                <a:moveTo>
                  <a:pt x="41" y="197"/>
                </a:moveTo>
                <a:cubicBezTo>
                  <a:pt x="42" y="198"/>
                  <a:pt x="42" y="197"/>
                  <a:pt x="42" y="196"/>
                </a:cubicBezTo>
                <a:cubicBezTo>
                  <a:pt x="42" y="196"/>
                  <a:pt x="42" y="196"/>
                  <a:pt x="41" y="197"/>
                </a:cubicBezTo>
                <a:close/>
                <a:moveTo>
                  <a:pt x="57" y="214"/>
                </a:moveTo>
                <a:cubicBezTo>
                  <a:pt x="57" y="214"/>
                  <a:pt x="57" y="214"/>
                  <a:pt x="57" y="215"/>
                </a:cubicBezTo>
                <a:cubicBezTo>
                  <a:pt x="58" y="214"/>
                  <a:pt x="58" y="214"/>
                  <a:pt x="58" y="213"/>
                </a:cubicBezTo>
                <a:cubicBezTo>
                  <a:pt x="58" y="214"/>
                  <a:pt x="58" y="214"/>
                  <a:pt x="57" y="214"/>
                </a:cubicBezTo>
                <a:close/>
                <a:moveTo>
                  <a:pt x="62" y="219"/>
                </a:moveTo>
                <a:cubicBezTo>
                  <a:pt x="62" y="218"/>
                  <a:pt x="62" y="218"/>
                  <a:pt x="62" y="218"/>
                </a:cubicBezTo>
                <a:cubicBezTo>
                  <a:pt x="61" y="218"/>
                  <a:pt x="61" y="218"/>
                  <a:pt x="62" y="219"/>
                </a:cubicBezTo>
                <a:close/>
                <a:moveTo>
                  <a:pt x="62" y="219"/>
                </a:moveTo>
                <a:cubicBezTo>
                  <a:pt x="62" y="220"/>
                  <a:pt x="63" y="220"/>
                  <a:pt x="63" y="220"/>
                </a:cubicBezTo>
                <a:cubicBezTo>
                  <a:pt x="63" y="220"/>
                  <a:pt x="62" y="219"/>
                  <a:pt x="62" y="219"/>
                </a:cubicBezTo>
                <a:close/>
                <a:moveTo>
                  <a:pt x="43" y="206"/>
                </a:moveTo>
                <a:cubicBezTo>
                  <a:pt x="43" y="205"/>
                  <a:pt x="44" y="204"/>
                  <a:pt x="43" y="204"/>
                </a:cubicBezTo>
                <a:cubicBezTo>
                  <a:pt x="42" y="205"/>
                  <a:pt x="42" y="205"/>
                  <a:pt x="43" y="206"/>
                </a:cubicBezTo>
                <a:close/>
                <a:moveTo>
                  <a:pt x="59" y="218"/>
                </a:moveTo>
                <a:cubicBezTo>
                  <a:pt x="60" y="219"/>
                  <a:pt x="60" y="218"/>
                  <a:pt x="60" y="217"/>
                </a:cubicBezTo>
                <a:cubicBezTo>
                  <a:pt x="60" y="217"/>
                  <a:pt x="59" y="218"/>
                  <a:pt x="59" y="218"/>
                </a:cubicBezTo>
                <a:close/>
                <a:moveTo>
                  <a:pt x="57" y="218"/>
                </a:moveTo>
                <a:cubicBezTo>
                  <a:pt x="57" y="217"/>
                  <a:pt x="58" y="217"/>
                  <a:pt x="58" y="216"/>
                </a:cubicBezTo>
                <a:cubicBezTo>
                  <a:pt x="58" y="216"/>
                  <a:pt x="57" y="217"/>
                  <a:pt x="57" y="218"/>
                </a:cubicBezTo>
                <a:close/>
                <a:moveTo>
                  <a:pt x="64" y="226"/>
                </a:moveTo>
                <a:cubicBezTo>
                  <a:pt x="65" y="225"/>
                  <a:pt x="66" y="225"/>
                  <a:pt x="66" y="224"/>
                </a:cubicBezTo>
                <a:cubicBezTo>
                  <a:pt x="66" y="224"/>
                  <a:pt x="66" y="224"/>
                  <a:pt x="66" y="223"/>
                </a:cubicBezTo>
                <a:cubicBezTo>
                  <a:pt x="65" y="224"/>
                  <a:pt x="64" y="225"/>
                  <a:pt x="64" y="226"/>
                </a:cubicBezTo>
                <a:close/>
                <a:moveTo>
                  <a:pt x="49" y="214"/>
                </a:moveTo>
                <a:cubicBezTo>
                  <a:pt x="50" y="214"/>
                  <a:pt x="51" y="213"/>
                  <a:pt x="51" y="212"/>
                </a:cubicBezTo>
                <a:cubicBezTo>
                  <a:pt x="50" y="213"/>
                  <a:pt x="49" y="213"/>
                  <a:pt x="49" y="214"/>
                </a:cubicBezTo>
                <a:close/>
                <a:moveTo>
                  <a:pt x="57" y="221"/>
                </a:moveTo>
                <a:cubicBezTo>
                  <a:pt x="58" y="220"/>
                  <a:pt x="59" y="220"/>
                  <a:pt x="59" y="219"/>
                </a:cubicBezTo>
                <a:cubicBezTo>
                  <a:pt x="58" y="219"/>
                  <a:pt x="56" y="220"/>
                  <a:pt x="57" y="221"/>
                </a:cubicBezTo>
                <a:close/>
                <a:moveTo>
                  <a:pt x="41" y="208"/>
                </a:moveTo>
                <a:cubicBezTo>
                  <a:pt x="41" y="208"/>
                  <a:pt x="41" y="207"/>
                  <a:pt x="41" y="207"/>
                </a:cubicBezTo>
                <a:cubicBezTo>
                  <a:pt x="41" y="207"/>
                  <a:pt x="40" y="208"/>
                  <a:pt x="41" y="208"/>
                </a:cubicBezTo>
                <a:close/>
                <a:moveTo>
                  <a:pt x="62" y="226"/>
                </a:moveTo>
                <a:cubicBezTo>
                  <a:pt x="62" y="225"/>
                  <a:pt x="63" y="225"/>
                  <a:pt x="62" y="224"/>
                </a:cubicBezTo>
                <a:cubicBezTo>
                  <a:pt x="62" y="225"/>
                  <a:pt x="61" y="225"/>
                  <a:pt x="62" y="226"/>
                </a:cubicBezTo>
                <a:close/>
                <a:moveTo>
                  <a:pt x="53" y="219"/>
                </a:moveTo>
                <a:cubicBezTo>
                  <a:pt x="54" y="219"/>
                  <a:pt x="54" y="220"/>
                  <a:pt x="55" y="219"/>
                </a:cubicBezTo>
                <a:cubicBezTo>
                  <a:pt x="54" y="219"/>
                  <a:pt x="54" y="218"/>
                  <a:pt x="53" y="219"/>
                </a:cubicBezTo>
                <a:close/>
                <a:moveTo>
                  <a:pt x="68" y="232"/>
                </a:moveTo>
                <a:cubicBezTo>
                  <a:pt x="69" y="233"/>
                  <a:pt x="70" y="231"/>
                  <a:pt x="69" y="231"/>
                </a:cubicBezTo>
                <a:cubicBezTo>
                  <a:pt x="69" y="231"/>
                  <a:pt x="69" y="232"/>
                  <a:pt x="68" y="232"/>
                </a:cubicBezTo>
                <a:close/>
                <a:moveTo>
                  <a:pt x="55" y="224"/>
                </a:moveTo>
                <a:cubicBezTo>
                  <a:pt x="56" y="223"/>
                  <a:pt x="57" y="222"/>
                  <a:pt x="57" y="221"/>
                </a:cubicBezTo>
                <a:cubicBezTo>
                  <a:pt x="56" y="222"/>
                  <a:pt x="56" y="223"/>
                  <a:pt x="55" y="224"/>
                </a:cubicBezTo>
                <a:close/>
                <a:moveTo>
                  <a:pt x="62" y="228"/>
                </a:moveTo>
                <a:cubicBezTo>
                  <a:pt x="63" y="228"/>
                  <a:pt x="63" y="228"/>
                  <a:pt x="64" y="228"/>
                </a:cubicBezTo>
                <a:cubicBezTo>
                  <a:pt x="63" y="227"/>
                  <a:pt x="64" y="227"/>
                  <a:pt x="63" y="226"/>
                </a:cubicBezTo>
                <a:cubicBezTo>
                  <a:pt x="63" y="227"/>
                  <a:pt x="62" y="228"/>
                  <a:pt x="62" y="228"/>
                </a:cubicBezTo>
                <a:close/>
                <a:moveTo>
                  <a:pt x="53" y="220"/>
                </a:moveTo>
                <a:cubicBezTo>
                  <a:pt x="53" y="220"/>
                  <a:pt x="54" y="219"/>
                  <a:pt x="53" y="219"/>
                </a:cubicBezTo>
                <a:cubicBezTo>
                  <a:pt x="52" y="221"/>
                  <a:pt x="51" y="222"/>
                  <a:pt x="53" y="220"/>
                </a:cubicBezTo>
                <a:close/>
                <a:moveTo>
                  <a:pt x="47" y="216"/>
                </a:moveTo>
                <a:cubicBezTo>
                  <a:pt x="47" y="217"/>
                  <a:pt x="46" y="217"/>
                  <a:pt x="47" y="218"/>
                </a:cubicBezTo>
                <a:cubicBezTo>
                  <a:pt x="47" y="217"/>
                  <a:pt x="47" y="217"/>
                  <a:pt x="48" y="217"/>
                </a:cubicBezTo>
                <a:cubicBezTo>
                  <a:pt x="48" y="216"/>
                  <a:pt x="48" y="216"/>
                  <a:pt x="47" y="216"/>
                </a:cubicBezTo>
                <a:close/>
                <a:moveTo>
                  <a:pt x="59" y="227"/>
                </a:moveTo>
                <a:cubicBezTo>
                  <a:pt x="59" y="227"/>
                  <a:pt x="59" y="227"/>
                  <a:pt x="59" y="228"/>
                </a:cubicBezTo>
                <a:cubicBezTo>
                  <a:pt x="59" y="227"/>
                  <a:pt x="60" y="227"/>
                  <a:pt x="60" y="226"/>
                </a:cubicBezTo>
                <a:cubicBezTo>
                  <a:pt x="60" y="227"/>
                  <a:pt x="59" y="226"/>
                  <a:pt x="59" y="227"/>
                </a:cubicBezTo>
                <a:close/>
                <a:moveTo>
                  <a:pt x="57" y="227"/>
                </a:moveTo>
                <a:cubicBezTo>
                  <a:pt x="57" y="227"/>
                  <a:pt x="59" y="226"/>
                  <a:pt x="58" y="226"/>
                </a:cubicBezTo>
                <a:cubicBezTo>
                  <a:pt x="58" y="226"/>
                  <a:pt x="57" y="226"/>
                  <a:pt x="57" y="227"/>
                </a:cubicBezTo>
                <a:close/>
                <a:moveTo>
                  <a:pt x="51" y="223"/>
                </a:moveTo>
                <a:cubicBezTo>
                  <a:pt x="51" y="222"/>
                  <a:pt x="52" y="222"/>
                  <a:pt x="52" y="221"/>
                </a:cubicBezTo>
                <a:cubicBezTo>
                  <a:pt x="51" y="222"/>
                  <a:pt x="51" y="222"/>
                  <a:pt x="51" y="223"/>
                </a:cubicBezTo>
                <a:close/>
                <a:moveTo>
                  <a:pt x="33" y="211"/>
                </a:moveTo>
                <a:cubicBezTo>
                  <a:pt x="34" y="212"/>
                  <a:pt x="35" y="210"/>
                  <a:pt x="35" y="209"/>
                </a:cubicBezTo>
                <a:cubicBezTo>
                  <a:pt x="34" y="210"/>
                  <a:pt x="34" y="211"/>
                  <a:pt x="33" y="211"/>
                </a:cubicBezTo>
                <a:close/>
                <a:moveTo>
                  <a:pt x="40" y="214"/>
                </a:moveTo>
                <a:cubicBezTo>
                  <a:pt x="40" y="214"/>
                  <a:pt x="41" y="214"/>
                  <a:pt x="40" y="213"/>
                </a:cubicBezTo>
                <a:cubicBezTo>
                  <a:pt x="40" y="213"/>
                  <a:pt x="39" y="214"/>
                  <a:pt x="40" y="214"/>
                </a:cubicBezTo>
                <a:close/>
                <a:moveTo>
                  <a:pt x="35" y="215"/>
                </a:moveTo>
                <a:cubicBezTo>
                  <a:pt x="36" y="215"/>
                  <a:pt x="37" y="214"/>
                  <a:pt x="37" y="213"/>
                </a:cubicBezTo>
                <a:cubicBezTo>
                  <a:pt x="36" y="214"/>
                  <a:pt x="35" y="215"/>
                  <a:pt x="35" y="215"/>
                </a:cubicBezTo>
                <a:close/>
                <a:moveTo>
                  <a:pt x="48" y="223"/>
                </a:moveTo>
                <a:cubicBezTo>
                  <a:pt x="49" y="223"/>
                  <a:pt x="49" y="222"/>
                  <a:pt x="48" y="222"/>
                </a:cubicBezTo>
                <a:cubicBezTo>
                  <a:pt x="48" y="222"/>
                  <a:pt x="48" y="223"/>
                  <a:pt x="48" y="223"/>
                </a:cubicBezTo>
                <a:close/>
                <a:moveTo>
                  <a:pt x="38" y="217"/>
                </a:moveTo>
                <a:cubicBezTo>
                  <a:pt x="38" y="217"/>
                  <a:pt x="39" y="216"/>
                  <a:pt x="39" y="215"/>
                </a:cubicBezTo>
                <a:lnTo>
                  <a:pt x="38" y="217"/>
                </a:lnTo>
                <a:close/>
                <a:moveTo>
                  <a:pt x="43" y="223"/>
                </a:moveTo>
                <a:cubicBezTo>
                  <a:pt x="43" y="223"/>
                  <a:pt x="45" y="222"/>
                  <a:pt x="44" y="221"/>
                </a:cubicBezTo>
                <a:cubicBezTo>
                  <a:pt x="44" y="222"/>
                  <a:pt x="42" y="223"/>
                  <a:pt x="43" y="223"/>
                </a:cubicBezTo>
                <a:close/>
                <a:moveTo>
                  <a:pt x="62" y="237"/>
                </a:moveTo>
                <a:cubicBezTo>
                  <a:pt x="62" y="237"/>
                  <a:pt x="63" y="236"/>
                  <a:pt x="62" y="235"/>
                </a:cubicBezTo>
                <a:cubicBezTo>
                  <a:pt x="62" y="236"/>
                  <a:pt x="61" y="237"/>
                  <a:pt x="62" y="237"/>
                </a:cubicBezTo>
                <a:close/>
                <a:moveTo>
                  <a:pt x="30" y="213"/>
                </a:moveTo>
                <a:cubicBezTo>
                  <a:pt x="30" y="212"/>
                  <a:pt x="31" y="212"/>
                  <a:pt x="30" y="211"/>
                </a:cubicBezTo>
                <a:cubicBezTo>
                  <a:pt x="30" y="212"/>
                  <a:pt x="29" y="212"/>
                  <a:pt x="30" y="213"/>
                </a:cubicBezTo>
                <a:close/>
                <a:moveTo>
                  <a:pt x="49" y="228"/>
                </a:moveTo>
                <a:cubicBezTo>
                  <a:pt x="50" y="229"/>
                  <a:pt x="50" y="227"/>
                  <a:pt x="50" y="228"/>
                </a:cubicBezTo>
                <a:cubicBezTo>
                  <a:pt x="51" y="227"/>
                  <a:pt x="51" y="227"/>
                  <a:pt x="51" y="227"/>
                </a:cubicBezTo>
                <a:cubicBezTo>
                  <a:pt x="51" y="227"/>
                  <a:pt x="51" y="227"/>
                  <a:pt x="51" y="227"/>
                </a:cubicBezTo>
                <a:cubicBezTo>
                  <a:pt x="50" y="228"/>
                  <a:pt x="49" y="227"/>
                  <a:pt x="49" y="228"/>
                </a:cubicBezTo>
                <a:close/>
                <a:moveTo>
                  <a:pt x="44" y="225"/>
                </a:moveTo>
                <a:cubicBezTo>
                  <a:pt x="44" y="224"/>
                  <a:pt x="45" y="224"/>
                  <a:pt x="44" y="223"/>
                </a:cubicBezTo>
                <a:cubicBezTo>
                  <a:pt x="44" y="224"/>
                  <a:pt x="44" y="224"/>
                  <a:pt x="44" y="225"/>
                </a:cubicBezTo>
                <a:close/>
                <a:moveTo>
                  <a:pt x="64" y="238"/>
                </a:moveTo>
                <a:cubicBezTo>
                  <a:pt x="63" y="238"/>
                  <a:pt x="63" y="239"/>
                  <a:pt x="63" y="239"/>
                </a:cubicBezTo>
                <a:cubicBezTo>
                  <a:pt x="64" y="239"/>
                  <a:pt x="64" y="239"/>
                  <a:pt x="64" y="238"/>
                </a:cubicBezTo>
                <a:close/>
                <a:moveTo>
                  <a:pt x="29" y="217"/>
                </a:moveTo>
                <a:cubicBezTo>
                  <a:pt x="30" y="217"/>
                  <a:pt x="30" y="216"/>
                  <a:pt x="30" y="215"/>
                </a:cubicBezTo>
                <a:cubicBezTo>
                  <a:pt x="30" y="216"/>
                  <a:pt x="29" y="216"/>
                  <a:pt x="29" y="217"/>
                </a:cubicBezTo>
                <a:close/>
                <a:moveTo>
                  <a:pt x="55" y="237"/>
                </a:moveTo>
                <a:cubicBezTo>
                  <a:pt x="55" y="236"/>
                  <a:pt x="56" y="236"/>
                  <a:pt x="56" y="235"/>
                </a:cubicBezTo>
                <a:cubicBezTo>
                  <a:pt x="55" y="235"/>
                  <a:pt x="55" y="236"/>
                  <a:pt x="55" y="237"/>
                </a:cubicBezTo>
                <a:close/>
                <a:moveTo>
                  <a:pt x="47" y="231"/>
                </a:moveTo>
                <a:cubicBezTo>
                  <a:pt x="47" y="232"/>
                  <a:pt x="48" y="230"/>
                  <a:pt x="48" y="230"/>
                </a:cubicBezTo>
                <a:cubicBezTo>
                  <a:pt x="47" y="230"/>
                  <a:pt x="47" y="230"/>
                  <a:pt x="47" y="231"/>
                </a:cubicBezTo>
                <a:close/>
                <a:moveTo>
                  <a:pt x="61" y="240"/>
                </a:moveTo>
                <a:cubicBezTo>
                  <a:pt x="62" y="240"/>
                  <a:pt x="61" y="240"/>
                  <a:pt x="61" y="239"/>
                </a:cubicBezTo>
                <a:cubicBezTo>
                  <a:pt x="61" y="240"/>
                  <a:pt x="61" y="240"/>
                  <a:pt x="61" y="240"/>
                </a:cubicBezTo>
                <a:close/>
                <a:moveTo>
                  <a:pt x="34" y="223"/>
                </a:moveTo>
                <a:cubicBezTo>
                  <a:pt x="34" y="222"/>
                  <a:pt x="35" y="222"/>
                  <a:pt x="35" y="221"/>
                </a:cubicBezTo>
                <a:cubicBezTo>
                  <a:pt x="34" y="221"/>
                  <a:pt x="33" y="222"/>
                  <a:pt x="34" y="223"/>
                </a:cubicBezTo>
                <a:close/>
                <a:moveTo>
                  <a:pt x="26" y="217"/>
                </a:moveTo>
                <a:cubicBezTo>
                  <a:pt x="26" y="217"/>
                  <a:pt x="27" y="217"/>
                  <a:pt x="26" y="216"/>
                </a:cubicBezTo>
                <a:cubicBezTo>
                  <a:pt x="26" y="217"/>
                  <a:pt x="26" y="217"/>
                  <a:pt x="26" y="217"/>
                </a:cubicBezTo>
                <a:close/>
                <a:moveTo>
                  <a:pt x="32" y="222"/>
                </a:moveTo>
                <a:cubicBezTo>
                  <a:pt x="33" y="222"/>
                  <a:pt x="33" y="222"/>
                  <a:pt x="33" y="221"/>
                </a:cubicBezTo>
                <a:cubicBezTo>
                  <a:pt x="32" y="221"/>
                  <a:pt x="32" y="222"/>
                  <a:pt x="32" y="222"/>
                </a:cubicBezTo>
                <a:close/>
                <a:moveTo>
                  <a:pt x="27" y="218"/>
                </a:moveTo>
                <a:cubicBezTo>
                  <a:pt x="27" y="219"/>
                  <a:pt x="26" y="220"/>
                  <a:pt x="27" y="221"/>
                </a:cubicBezTo>
                <a:cubicBezTo>
                  <a:pt x="27" y="220"/>
                  <a:pt x="27" y="220"/>
                  <a:pt x="28" y="219"/>
                </a:cubicBezTo>
                <a:cubicBezTo>
                  <a:pt x="28" y="219"/>
                  <a:pt x="28" y="218"/>
                  <a:pt x="27" y="218"/>
                </a:cubicBezTo>
                <a:close/>
                <a:moveTo>
                  <a:pt x="32" y="225"/>
                </a:moveTo>
                <a:cubicBezTo>
                  <a:pt x="33" y="224"/>
                  <a:pt x="33" y="224"/>
                  <a:pt x="34" y="223"/>
                </a:cubicBezTo>
                <a:cubicBezTo>
                  <a:pt x="33" y="223"/>
                  <a:pt x="33" y="223"/>
                  <a:pt x="33" y="223"/>
                </a:cubicBezTo>
                <a:cubicBezTo>
                  <a:pt x="32" y="223"/>
                  <a:pt x="32" y="224"/>
                  <a:pt x="32" y="225"/>
                </a:cubicBezTo>
                <a:close/>
                <a:moveTo>
                  <a:pt x="23" y="221"/>
                </a:moveTo>
                <a:cubicBezTo>
                  <a:pt x="24" y="220"/>
                  <a:pt x="25" y="219"/>
                  <a:pt x="26" y="217"/>
                </a:cubicBezTo>
                <a:cubicBezTo>
                  <a:pt x="25" y="219"/>
                  <a:pt x="24" y="220"/>
                  <a:pt x="23" y="221"/>
                </a:cubicBezTo>
                <a:close/>
                <a:moveTo>
                  <a:pt x="57" y="242"/>
                </a:moveTo>
                <a:cubicBezTo>
                  <a:pt x="58" y="243"/>
                  <a:pt x="58" y="243"/>
                  <a:pt x="58" y="243"/>
                </a:cubicBezTo>
                <a:cubicBezTo>
                  <a:pt x="59" y="243"/>
                  <a:pt x="58" y="242"/>
                  <a:pt x="58" y="241"/>
                </a:cubicBezTo>
                <a:lnTo>
                  <a:pt x="57" y="242"/>
                </a:lnTo>
                <a:close/>
                <a:moveTo>
                  <a:pt x="25" y="220"/>
                </a:moveTo>
                <a:cubicBezTo>
                  <a:pt x="26" y="220"/>
                  <a:pt x="26" y="219"/>
                  <a:pt x="26" y="218"/>
                </a:cubicBezTo>
                <a:cubicBezTo>
                  <a:pt x="26" y="218"/>
                  <a:pt x="25" y="219"/>
                  <a:pt x="25" y="220"/>
                </a:cubicBezTo>
                <a:close/>
                <a:moveTo>
                  <a:pt x="44" y="234"/>
                </a:moveTo>
                <a:cubicBezTo>
                  <a:pt x="44" y="234"/>
                  <a:pt x="45" y="233"/>
                  <a:pt x="45" y="233"/>
                </a:cubicBezTo>
                <a:cubicBezTo>
                  <a:pt x="44" y="233"/>
                  <a:pt x="43" y="233"/>
                  <a:pt x="44" y="234"/>
                </a:cubicBezTo>
                <a:close/>
                <a:moveTo>
                  <a:pt x="49" y="243"/>
                </a:moveTo>
                <a:cubicBezTo>
                  <a:pt x="50" y="242"/>
                  <a:pt x="52" y="240"/>
                  <a:pt x="52" y="239"/>
                </a:cubicBezTo>
                <a:cubicBezTo>
                  <a:pt x="51" y="241"/>
                  <a:pt x="49" y="241"/>
                  <a:pt x="49" y="243"/>
                </a:cubicBezTo>
                <a:close/>
                <a:moveTo>
                  <a:pt x="31" y="225"/>
                </a:moveTo>
                <a:cubicBezTo>
                  <a:pt x="32" y="225"/>
                  <a:pt x="31" y="226"/>
                  <a:pt x="31" y="226"/>
                </a:cubicBezTo>
                <a:cubicBezTo>
                  <a:pt x="32" y="226"/>
                  <a:pt x="32" y="226"/>
                  <a:pt x="32" y="225"/>
                </a:cubicBezTo>
                <a:cubicBezTo>
                  <a:pt x="32" y="225"/>
                  <a:pt x="32" y="225"/>
                  <a:pt x="31" y="225"/>
                </a:cubicBezTo>
                <a:close/>
                <a:moveTo>
                  <a:pt x="42" y="242"/>
                </a:moveTo>
                <a:cubicBezTo>
                  <a:pt x="43" y="241"/>
                  <a:pt x="45" y="239"/>
                  <a:pt x="46" y="236"/>
                </a:cubicBezTo>
                <a:cubicBezTo>
                  <a:pt x="46" y="237"/>
                  <a:pt x="46" y="238"/>
                  <a:pt x="47" y="237"/>
                </a:cubicBezTo>
                <a:cubicBezTo>
                  <a:pt x="47" y="236"/>
                  <a:pt x="46" y="236"/>
                  <a:pt x="46" y="235"/>
                </a:cubicBezTo>
                <a:cubicBezTo>
                  <a:pt x="45" y="238"/>
                  <a:pt x="42" y="240"/>
                  <a:pt x="42" y="242"/>
                </a:cubicBezTo>
                <a:close/>
                <a:moveTo>
                  <a:pt x="23" y="220"/>
                </a:moveTo>
                <a:cubicBezTo>
                  <a:pt x="23" y="220"/>
                  <a:pt x="22" y="220"/>
                  <a:pt x="23" y="219"/>
                </a:cubicBezTo>
                <a:cubicBezTo>
                  <a:pt x="22" y="219"/>
                  <a:pt x="22" y="219"/>
                  <a:pt x="22" y="219"/>
                </a:cubicBezTo>
                <a:cubicBezTo>
                  <a:pt x="22" y="219"/>
                  <a:pt x="22" y="221"/>
                  <a:pt x="23" y="220"/>
                </a:cubicBezTo>
                <a:close/>
                <a:moveTo>
                  <a:pt x="30" y="227"/>
                </a:moveTo>
                <a:cubicBezTo>
                  <a:pt x="30" y="227"/>
                  <a:pt x="30" y="227"/>
                  <a:pt x="31" y="228"/>
                </a:cubicBezTo>
                <a:cubicBezTo>
                  <a:pt x="31" y="227"/>
                  <a:pt x="31" y="227"/>
                  <a:pt x="31" y="227"/>
                </a:cubicBezTo>
                <a:cubicBezTo>
                  <a:pt x="31" y="226"/>
                  <a:pt x="32" y="227"/>
                  <a:pt x="31" y="226"/>
                </a:cubicBezTo>
                <a:cubicBezTo>
                  <a:pt x="31" y="226"/>
                  <a:pt x="31" y="226"/>
                  <a:pt x="30" y="227"/>
                </a:cubicBezTo>
                <a:close/>
                <a:moveTo>
                  <a:pt x="31" y="230"/>
                </a:moveTo>
                <a:cubicBezTo>
                  <a:pt x="32" y="229"/>
                  <a:pt x="33" y="228"/>
                  <a:pt x="33" y="228"/>
                </a:cubicBezTo>
                <a:cubicBezTo>
                  <a:pt x="32" y="228"/>
                  <a:pt x="31" y="229"/>
                  <a:pt x="31" y="230"/>
                </a:cubicBezTo>
                <a:close/>
                <a:moveTo>
                  <a:pt x="57" y="246"/>
                </a:moveTo>
                <a:cubicBezTo>
                  <a:pt x="57" y="246"/>
                  <a:pt x="57" y="246"/>
                  <a:pt x="58" y="246"/>
                </a:cubicBezTo>
                <a:cubicBezTo>
                  <a:pt x="57" y="246"/>
                  <a:pt x="57" y="246"/>
                  <a:pt x="57" y="246"/>
                </a:cubicBezTo>
                <a:close/>
                <a:moveTo>
                  <a:pt x="21" y="224"/>
                </a:moveTo>
                <a:cubicBezTo>
                  <a:pt x="22" y="224"/>
                  <a:pt x="22" y="223"/>
                  <a:pt x="22" y="223"/>
                </a:cubicBezTo>
                <a:cubicBezTo>
                  <a:pt x="22" y="223"/>
                  <a:pt x="21" y="224"/>
                  <a:pt x="21" y="224"/>
                </a:cubicBezTo>
                <a:close/>
                <a:moveTo>
                  <a:pt x="52" y="249"/>
                </a:moveTo>
                <a:cubicBezTo>
                  <a:pt x="52" y="249"/>
                  <a:pt x="52" y="249"/>
                  <a:pt x="51" y="249"/>
                </a:cubicBezTo>
                <a:cubicBezTo>
                  <a:pt x="52" y="250"/>
                  <a:pt x="52" y="249"/>
                  <a:pt x="52" y="250"/>
                </a:cubicBezTo>
                <a:cubicBezTo>
                  <a:pt x="53" y="248"/>
                  <a:pt x="53" y="248"/>
                  <a:pt x="54" y="247"/>
                </a:cubicBezTo>
                <a:cubicBezTo>
                  <a:pt x="53" y="247"/>
                  <a:pt x="52" y="248"/>
                  <a:pt x="52" y="249"/>
                </a:cubicBezTo>
                <a:close/>
                <a:moveTo>
                  <a:pt x="29" y="230"/>
                </a:moveTo>
                <a:cubicBezTo>
                  <a:pt x="29" y="230"/>
                  <a:pt x="29" y="230"/>
                  <a:pt x="29" y="230"/>
                </a:cubicBezTo>
                <a:cubicBezTo>
                  <a:pt x="29" y="229"/>
                  <a:pt x="28" y="230"/>
                  <a:pt x="29" y="230"/>
                </a:cubicBezTo>
                <a:close/>
                <a:moveTo>
                  <a:pt x="54" y="249"/>
                </a:moveTo>
                <a:cubicBezTo>
                  <a:pt x="55" y="250"/>
                  <a:pt x="54" y="251"/>
                  <a:pt x="55" y="250"/>
                </a:cubicBezTo>
                <a:cubicBezTo>
                  <a:pt x="56" y="251"/>
                  <a:pt x="55" y="250"/>
                  <a:pt x="55" y="251"/>
                </a:cubicBezTo>
                <a:cubicBezTo>
                  <a:pt x="56" y="251"/>
                  <a:pt x="56" y="250"/>
                  <a:pt x="56" y="250"/>
                </a:cubicBezTo>
                <a:cubicBezTo>
                  <a:pt x="55" y="249"/>
                  <a:pt x="55" y="249"/>
                  <a:pt x="54" y="249"/>
                </a:cubicBezTo>
                <a:close/>
                <a:moveTo>
                  <a:pt x="47" y="245"/>
                </a:moveTo>
                <a:cubicBezTo>
                  <a:pt x="47" y="246"/>
                  <a:pt x="46" y="246"/>
                  <a:pt x="47" y="246"/>
                </a:cubicBezTo>
                <a:cubicBezTo>
                  <a:pt x="48" y="245"/>
                  <a:pt x="48" y="245"/>
                  <a:pt x="48" y="245"/>
                </a:cubicBezTo>
                <a:cubicBezTo>
                  <a:pt x="48" y="245"/>
                  <a:pt x="47" y="245"/>
                  <a:pt x="47" y="245"/>
                </a:cubicBezTo>
                <a:close/>
                <a:moveTo>
                  <a:pt x="28" y="231"/>
                </a:moveTo>
                <a:cubicBezTo>
                  <a:pt x="28" y="232"/>
                  <a:pt x="27" y="232"/>
                  <a:pt x="27" y="233"/>
                </a:cubicBezTo>
                <a:cubicBezTo>
                  <a:pt x="28" y="232"/>
                  <a:pt x="28" y="231"/>
                  <a:pt x="28" y="231"/>
                </a:cubicBezTo>
                <a:cubicBezTo>
                  <a:pt x="28" y="231"/>
                  <a:pt x="28" y="230"/>
                  <a:pt x="28" y="231"/>
                </a:cubicBezTo>
                <a:close/>
                <a:moveTo>
                  <a:pt x="28" y="235"/>
                </a:moveTo>
                <a:cubicBezTo>
                  <a:pt x="29" y="234"/>
                  <a:pt x="30" y="233"/>
                  <a:pt x="29" y="232"/>
                </a:cubicBezTo>
                <a:cubicBezTo>
                  <a:pt x="29" y="233"/>
                  <a:pt x="29" y="234"/>
                  <a:pt x="28" y="235"/>
                </a:cubicBezTo>
                <a:close/>
                <a:moveTo>
                  <a:pt x="48" y="247"/>
                </a:moveTo>
                <a:cubicBezTo>
                  <a:pt x="48" y="248"/>
                  <a:pt x="49" y="248"/>
                  <a:pt x="49" y="248"/>
                </a:cubicBezTo>
                <a:cubicBezTo>
                  <a:pt x="49" y="248"/>
                  <a:pt x="49" y="248"/>
                  <a:pt x="49" y="248"/>
                </a:cubicBezTo>
                <a:cubicBezTo>
                  <a:pt x="49" y="248"/>
                  <a:pt x="49" y="247"/>
                  <a:pt x="48" y="247"/>
                </a:cubicBezTo>
                <a:close/>
                <a:moveTo>
                  <a:pt x="17" y="226"/>
                </a:moveTo>
                <a:cubicBezTo>
                  <a:pt x="17" y="226"/>
                  <a:pt x="17" y="227"/>
                  <a:pt x="17" y="227"/>
                </a:cubicBezTo>
                <a:cubicBezTo>
                  <a:pt x="17" y="226"/>
                  <a:pt x="18" y="227"/>
                  <a:pt x="18" y="227"/>
                </a:cubicBezTo>
                <a:cubicBezTo>
                  <a:pt x="18" y="226"/>
                  <a:pt x="17" y="226"/>
                  <a:pt x="17" y="225"/>
                </a:cubicBezTo>
                <a:lnTo>
                  <a:pt x="17" y="226"/>
                </a:lnTo>
                <a:close/>
                <a:moveTo>
                  <a:pt x="41" y="244"/>
                </a:moveTo>
                <a:cubicBezTo>
                  <a:pt x="41" y="244"/>
                  <a:pt x="42" y="243"/>
                  <a:pt x="41" y="243"/>
                </a:cubicBezTo>
                <a:cubicBezTo>
                  <a:pt x="40" y="245"/>
                  <a:pt x="39" y="245"/>
                  <a:pt x="41" y="244"/>
                </a:cubicBezTo>
                <a:close/>
                <a:moveTo>
                  <a:pt x="50" y="252"/>
                </a:moveTo>
                <a:cubicBezTo>
                  <a:pt x="50" y="251"/>
                  <a:pt x="51" y="252"/>
                  <a:pt x="51" y="252"/>
                </a:cubicBezTo>
                <a:cubicBezTo>
                  <a:pt x="50" y="252"/>
                  <a:pt x="51" y="251"/>
                  <a:pt x="51" y="250"/>
                </a:cubicBezTo>
                <a:cubicBezTo>
                  <a:pt x="51" y="252"/>
                  <a:pt x="49" y="251"/>
                  <a:pt x="50" y="252"/>
                </a:cubicBezTo>
                <a:close/>
                <a:moveTo>
                  <a:pt x="42" y="245"/>
                </a:moveTo>
                <a:cubicBezTo>
                  <a:pt x="42" y="246"/>
                  <a:pt x="42" y="246"/>
                  <a:pt x="43" y="246"/>
                </a:cubicBezTo>
                <a:cubicBezTo>
                  <a:pt x="43" y="245"/>
                  <a:pt x="42" y="245"/>
                  <a:pt x="42" y="245"/>
                </a:cubicBezTo>
                <a:close/>
                <a:moveTo>
                  <a:pt x="53" y="255"/>
                </a:moveTo>
                <a:cubicBezTo>
                  <a:pt x="53" y="254"/>
                  <a:pt x="54" y="254"/>
                  <a:pt x="53" y="253"/>
                </a:cubicBezTo>
                <a:cubicBezTo>
                  <a:pt x="53" y="254"/>
                  <a:pt x="52" y="254"/>
                  <a:pt x="53" y="255"/>
                </a:cubicBezTo>
                <a:close/>
                <a:moveTo>
                  <a:pt x="40" y="247"/>
                </a:moveTo>
                <a:cubicBezTo>
                  <a:pt x="41" y="247"/>
                  <a:pt x="42" y="246"/>
                  <a:pt x="41" y="246"/>
                </a:cubicBezTo>
                <a:lnTo>
                  <a:pt x="40" y="247"/>
                </a:lnTo>
                <a:close/>
                <a:moveTo>
                  <a:pt x="43" y="248"/>
                </a:moveTo>
                <a:cubicBezTo>
                  <a:pt x="44" y="249"/>
                  <a:pt x="44" y="249"/>
                  <a:pt x="44" y="249"/>
                </a:cubicBezTo>
                <a:cubicBezTo>
                  <a:pt x="44" y="248"/>
                  <a:pt x="43" y="248"/>
                  <a:pt x="43" y="248"/>
                </a:cubicBezTo>
                <a:close/>
                <a:moveTo>
                  <a:pt x="15" y="234"/>
                </a:moveTo>
                <a:cubicBezTo>
                  <a:pt x="15" y="233"/>
                  <a:pt x="15" y="233"/>
                  <a:pt x="15" y="232"/>
                </a:cubicBezTo>
                <a:cubicBezTo>
                  <a:pt x="15" y="233"/>
                  <a:pt x="15" y="233"/>
                  <a:pt x="15" y="233"/>
                </a:cubicBezTo>
                <a:cubicBezTo>
                  <a:pt x="16" y="234"/>
                  <a:pt x="16" y="234"/>
                  <a:pt x="16" y="234"/>
                </a:cubicBezTo>
                <a:cubicBezTo>
                  <a:pt x="17" y="232"/>
                  <a:pt x="17" y="233"/>
                  <a:pt x="18" y="231"/>
                </a:cubicBezTo>
                <a:cubicBezTo>
                  <a:pt x="18" y="231"/>
                  <a:pt x="17" y="231"/>
                  <a:pt x="17" y="230"/>
                </a:cubicBezTo>
                <a:cubicBezTo>
                  <a:pt x="17" y="230"/>
                  <a:pt x="17" y="231"/>
                  <a:pt x="17" y="230"/>
                </a:cubicBezTo>
                <a:cubicBezTo>
                  <a:pt x="17" y="232"/>
                  <a:pt x="16" y="232"/>
                  <a:pt x="15" y="234"/>
                </a:cubicBezTo>
                <a:close/>
                <a:moveTo>
                  <a:pt x="51" y="255"/>
                </a:moveTo>
                <a:cubicBezTo>
                  <a:pt x="51" y="256"/>
                  <a:pt x="50" y="257"/>
                  <a:pt x="51" y="257"/>
                </a:cubicBezTo>
                <a:cubicBezTo>
                  <a:pt x="51" y="256"/>
                  <a:pt x="52" y="256"/>
                  <a:pt x="52" y="255"/>
                </a:cubicBezTo>
                <a:cubicBezTo>
                  <a:pt x="51" y="255"/>
                  <a:pt x="51" y="255"/>
                  <a:pt x="51" y="255"/>
                </a:cubicBezTo>
                <a:close/>
                <a:moveTo>
                  <a:pt x="20" y="235"/>
                </a:moveTo>
                <a:cubicBezTo>
                  <a:pt x="19" y="235"/>
                  <a:pt x="19" y="236"/>
                  <a:pt x="19" y="236"/>
                </a:cubicBezTo>
                <a:cubicBezTo>
                  <a:pt x="20" y="236"/>
                  <a:pt x="20" y="236"/>
                  <a:pt x="20" y="236"/>
                </a:cubicBezTo>
                <a:cubicBezTo>
                  <a:pt x="20" y="236"/>
                  <a:pt x="21" y="235"/>
                  <a:pt x="21" y="235"/>
                </a:cubicBezTo>
                <a:cubicBezTo>
                  <a:pt x="20" y="235"/>
                  <a:pt x="20" y="236"/>
                  <a:pt x="20" y="235"/>
                </a:cubicBezTo>
                <a:close/>
                <a:moveTo>
                  <a:pt x="21" y="238"/>
                </a:moveTo>
                <a:cubicBezTo>
                  <a:pt x="21" y="237"/>
                  <a:pt x="22" y="237"/>
                  <a:pt x="22" y="236"/>
                </a:cubicBezTo>
                <a:cubicBezTo>
                  <a:pt x="21" y="236"/>
                  <a:pt x="21" y="237"/>
                  <a:pt x="21" y="238"/>
                </a:cubicBezTo>
                <a:close/>
                <a:moveTo>
                  <a:pt x="17" y="236"/>
                </a:moveTo>
                <a:cubicBezTo>
                  <a:pt x="18" y="236"/>
                  <a:pt x="18" y="235"/>
                  <a:pt x="18" y="235"/>
                </a:cubicBezTo>
                <a:cubicBezTo>
                  <a:pt x="18" y="235"/>
                  <a:pt x="17" y="236"/>
                  <a:pt x="17" y="236"/>
                </a:cubicBezTo>
                <a:close/>
                <a:moveTo>
                  <a:pt x="23" y="243"/>
                </a:moveTo>
                <a:cubicBezTo>
                  <a:pt x="24" y="243"/>
                  <a:pt x="25" y="241"/>
                  <a:pt x="26" y="240"/>
                </a:cubicBezTo>
                <a:cubicBezTo>
                  <a:pt x="25" y="240"/>
                  <a:pt x="25" y="240"/>
                  <a:pt x="25" y="240"/>
                </a:cubicBezTo>
                <a:cubicBezTo>
                  <a:pt x="24" y="241"/>
                  <a:pt x="24" y="242"/>
                  <a:pt x="23" y="243"/>
                </a:cubicBezTo>
                <a:close/>
                <a:moveTo>
                  <a:pt x="17" y="238"/>
                </a:moveTo>
                <a:cubicBezTo>
                  <a:pt x="17" y="237"/>
                  <a:pt x="18" y="237"/>
                  <a:pt x="18" y="236"/>
                </a:cubicBezTo>
                <a:cubicBezTo>
                  <a:pt x="17" y="236"/>
                  <a:pt x="16" y="237"/>
                  <a:pt x="17" y="238"/>
                </a:cubicBezTo>
                <a:close/>
                <a:moveTo>
                  <a:pt x="35" y="251"/>
                </a:moveTo>
                <a:cubicBezTo>
                  <a:pt x="35" y="252"/>
                  <a:pt x="36" y="250"/>
                  <a:pt x="36" y="250"/>
                </a:cubicBezTo>
                <a:lnTo>
                  <a:pt x="35" y="251"/>
                </a:lnTo>
                <a:close/>
                <a:moveTo>
                  <a:pt x="38" y="255"/>
                </a:moveTo>
                <a:cubicBezTo>
                  <a:pt x="39" y="254"/>
                  <a:pt x="39" y="254"/>
                  <a:pt x="39" y="254"/>
                </a:cubicBezTo>
                <a:cubicBezTo>
                  <a:pt x="39" y="254"/>
                  <a:pt x="38" y="254"/>
                  <a:pt x="38" y="255"/>
                </a:cubicBezTo>
                <a:close/>
                <a:moveTo>
                  <a:pt x="12" y="236"/>
                </a:moveTo>
                <a:cubicBezTo>
                  <a:pt x="12" y="236"/>
                  <a:pt x="12" y="237"/>
                  <a:pt x="12" y="237"/>
                </a:cubicBezTo>
                <a:cubicBezTo>
                  <a:pt x="13" y="236"/>
                  <a:pt x="13" y="236"/>
                  <a:pt x="13" y="236"/>
                </a:cubicBezTo>
                <a:cubicBezTo>
                  <a:pt x="13" y="236"/>
                  <a:pt x="12" y="236"/>
                  <a:pt x="12" y="236"/>
                </a:cubicBezTo>
                <a:close/>
                <a:moveTo>
                  <a:pt x="38" y="253"/>
                </a:moveTo>
                <a:cubicBezTo>
                  <a:pt x="36" y="252"/>
                  <a:pt x="36" y="252"/>
                  <a:pt x="36" y="252"/>
                </a:cubicBezTo>
                <a:cubicBezTo>
                  <a:pt x="36" y="253"/>
                  <a:pt x="37" y="254"/>
                  <a:pt x="38" y="253"/>
                </a:cubicBezTo>
                <a:close/>
                <a:moveTo>
                  <a:pt x="12" y="239"/>
                </a:moveTo>
                <a:cubicBezTo>
                  <a:pt x="13" y="238"/>
                  <a:pt x="13" y="238"/>
                  <a:pt x="13" y="238"/>
                </a:cubicBezTo>
                <a:cubicBezTo>
                  <a:pt x="13" y="238"/>
                  <a:pt x="13" y="239"/>
                  <a:pt x="13" y="238"/>
                </a:cubicBezTo>
                <a:cubicBezTo>
                  <a:pt x="12" y="238"/>
                  <a:pt x="14" y="237"/>
                  <a:pt x="13" y="237"/>
                </a:cubicBezTo>
                <a:cubicBezTo>
                  <a:pt x="12" y="237"/>
                  <a:pt x="12" y="238"/>
                  <a:pt x="12" y="239"/>
                </a:cubicBezTo>
                <a:close/>
                <a:moveTo>
                  <a:pt x="35" y="256"/>
                </a:moveTo>
                <a:cubicBezTo>
                  <a:pt x="35" y="256"/>
                  <a:pt x="36" y="257"/>
                  <a:pt x="36" y="257"/>
                </a:cubicBezTo>
                <a:cubicBezTo>
                  <a:pt x="36" y="256"/>
                  <a:pt x="35" y="256"/>
                  <a:pt x="35" y="256"/>
                </a:cubicBezTo>
                <a:close/>
                <a:moveTo>
                  <a:pt x="27" y="255"/>
                </a:moveTo>
                <a:cubicBezTo>
                  <a:pt x="27" y="255"/>
                  <a:pt x="28" y="254"/>
                  <a:pt x="28" y="254"/>
                </a:cubicBezTo>
                <a:cubicBezTo>
                  <a:pt x="27" y="254"/>
                  <a:pt x="27" y="254"/>
                  <a:pt x="27" y="255"/>
                </a:cubicBezTo>
                <a:close/>
                <a:moveTo>
                  <a:pt x="8" y="244"/>
                </a:moveTo>
                <a:cubicBezTo>
                  <a:pt x="7" y="244"/>
                  <a:pt x="7" y="244"/>
                  <a:pt x="7" y="244"/>
                </a:cubicBezTo>
                <a:cubicBezTo>
                  <a:pt x="8" y="245"/>
                  <a:pt x="8" y="243"/>
                  <a:pt x="7" y="243"/>
                </a:cubicBezTo>
                <a:cubicBezTo>
                  <a:pt x="7" y="243"/>
                  <a:pt x="7" y="243"/>
                  <a:pt x="8" y="244"/>
                </a:cubicBezTo>
                <a:close/>
                <a:moveTo>
                  <a:pt x="6" y="247"/>
                </a:moveTo>
                <a:cubicBezTo>
                  <a:pt x="7" y="248"/>
                  <a:pt x="9" y="244"/>
                  <a:pt x="8" y="244"/>
                </a:cubicBezTo>
                <a:cubicBezTo>
                  <a:pt x="7" y="245"/>
                  <a:pt x="7" y="246"/>
                  <a:pt x="6" y="247"/>
                </a:cubicBezTo>
                <a:close/>
                <a:moveTo>
                  <a:pt x="11" y="248"/>
                </a:moveTo>
                <a:cubicBezTo>
                  <a:pt x="12" y="248"/>
                  <a:pt x="12" y="247"/>
                  <a:pt x="11" y="247"/>
                </a:cubicBezTo>
                <a:cubicBezTo>
                  <a:pt x="11" y="247"/>
                  <a:pt x="11" y="248"/>
                  <a:pt x="11" y="248"/>
                </a:cubicBezTo>
                <a:close/>
                <a:moveTo>
                  <a:pt x="32" y="264"/>
                </a:moveTo>
                <a:cubicBezTo>
                  <a:pt x="33" y="264"/>
                  <a:pt x="33" y="264"/>
                  <a:pt x="33" y="263"/>
                </a:cubicBezTo>
                <a:cubicBezTo>
                  <a:pt x="32" y="263"/>
                  <a:pt x="32" y="263"/>
                  <a:pt x="32" y="264"/>
                </a:cubicBezTo>
                <a:close/>
                <a:moveTo>
                  <a:pt x="10" y="250"/>
                </a:moveTo>
                <a:cubicBezTo>
                  <a:pt x="10" y="250"/>
                  <a:pt x="11" y="249"/>
                  <a:pt x="11" y="249"/>
                </a:cubicBezTo>
                <a:cubicBezTo>
                  <a:pt x="10" y="248"/>
                  <a:pt x="10" y="248"/>
                  <a:pt x="10" y="248"/>
                </a:cubicBezTo>
                <a:cubicBezTo>
                  <a:pt x="10" y="249"/>
                  <a:pt x="9" y="249"/>
                  <a:pt x="10" y="250"/>
                </a:cubicBezTo>
                <a:close/>
                <a:moveTo>
                  <a:pt x="7" y="252"/>
                </a:moveTo>
                <a:cubicBezTo>
                  <a:pt x="7" y="251"/>
                  <a:pt x="9" y="249"/>
                  <a:pt x="8" y="248"/>
                </a:cubicBezTo>
                <a:cubicBezTo>
                  <a:pt x="8" y="249"/>
                  <a:pt x="6" y="251"/>
                  <a:pt x="7" y="252"/>
                </a:cubicBezTo>
                <a:close/>
                <a:moveTo>
                  <a:pt x="3" y="247"/>
                </a:moveTo>
                <a:cubicBezTo>
                  <a:pt x="3" y="246"/>
                  <a:pt x="4" y="246"/>
                  <a:pt x="4" y="246"/>
                </a:cubicBezTo>
                <a:cubicBezTo>
                  <a:pt x="3" y="246"/>
                  <a:pt x="2" y="246"/>
                  <a:pt x="3" y="247"/>
                </a:cubicBezTo>
                <a:close/>
                <a:moveTo>
                  <a:pt x="0" y="255"/>
                </a:moveTo>
                <a:cubicBezTo>
                  <a:pt x="1" y="253"/>
                  <a:pt x="3" y="253"/>
                  <a:pt x="2" y="251"/>
                </a:cubicBezTo>
                <a:cubicBezTo>
                  <a:pt x="2" y="253"/>
                  <a:pt x="0" y="254"/>
                  <a:pt x="0" y="255"/>
                </a:cubicBezTo>
                <a:close/>
                <a:moveTo>
                  <a:pt x="30" y="271"/>
                </a:moveTo>
                <a:cubicBezTo>
                  <a:pt x="30" y="271"/>
                  <a:pt x="31" y="271"/>
                  <a:pt x="31" y="271"/>
                </a:cubicBezTo>
                <a:cubicBezTo>
                  <a:pt x="31" y="271"/>
                  <a:pt x="30" y="270"/>
                  <a:pt x="30" y="271"/>
                </a:cubicBezTo>
                <a:close/>
                <a:moveTo>
                  <a:pt x="34" y="274"/>
                </a:moveTo>
                <a:cubicBezTo>
                  <a:pt x="35" y="275"/>
                  <a:pt x="34" y="275"/>
                  <a:pt x="35" y="275"/>
                </a:cubicBezTo>
                <a:cubicBezTo>
                  <a:pt x="36" y="275"/>
                  <a:pt x="35" y="275"/>
                  <a:pt x="35" y="274"/>
                </a:cubicBezTo>
                <a:cubicBezTo>
                  <a:pt x="35" y="274"/>
                  <a:pt x="35" y="274"/>
                  <a:pt x="34" y="274"/>
                </a:cubicBezTo>
                <a:close/>
                <a:moveTo>
                  <a:pt x="3" y="254"/>
                </a:moveTo>
                <a:cubicBezTo>
                  <a:pt x="2" y="254"/>
                  <a:pt x="2" y="254"/>
                  <a:pt x="2" y="253"/>
                </a:cubicBezTo>
                <a:cubicBezTo>
                  <a:pt x="2" y="254"/>
                  <a:pt x="2" y="254"/>
                  <a:pt x="2" y="254"/>
                </a:cubicBezTo>
                <a:cubicBezTo>
                  <a:pt x="2" y="254"/>
                  <a:pt x="4" y="254"/>
                  <a:pt x="3" y="253"/>
                </a:cubicBezTo>
                <a:lnTo>
                  <a:pt x="3" y="254"/>
                </a:lnTo>
                <a:close/>
                <a:moveTo>
                  <a:pt x="27" y="271"/>
                </a:moveTo>
                <a:cubicBezTo>
                  <a:pt x="27" y="271"/>
                  <a:pt x="27" y="272"/>
                  <a:pt x="28" y="271"/>
                </a:cubicBezTo>
                <a:cubicBezTo>
                  <a:pt x="28" y="271"/>
                  <a:pt x="27" y="270"/>
                  <a:pt x="27" y="271"/>
                </a:cubicBezTo>
                <a:close/>
                <a:moveTo>
                  <a:pt x="31" y="278"/>
                </a:moveTo>
                <a:cubicBezTo>
                  <a:pt x="31" y="277"/>
                  <a:pt x="30" y="277"/>
                  <a:pt x="30" y="276"/>
                </a:cubicBezTo>
                <a:cubicBezTo>
                  <a:pt x="30" y="277"/>
                  <a:pt x="31" y="277"/>
                  <a:pt x="31" y="278"/>
                </a:cubicBezTo>
                <a:close/>
                <a:moveTo>
                  <a:pt x="31" y="281"/>
                </a:moveTo>
                <a:cubicBezTo>
                  <a:pt x="32" y="281"/>
                  <a:pt x="32" y="281"/>
                  <a:pt x="32" y="281"/>
                </a:cubicBezTo>
                <a:cubicBezTo>
                  <a:pt x="32" y="280"/>
                  <a:pt x="32" y="280"/>
                  <a:pt x="33" y="280"/>
                </a:cubicBezTo>
                <a:cubicBezTo>
                  <a:pt x="33" y="280"/>
                  <a:pt x="33" y="279"/>
                  <a:pt x="33" y="279"/>
                </a:cubicBezTo>
                <a:cubicBezTo>
                  <a:pt x="32" y="280"/>
                  <a:pt x="32" y="281"/>
                  <a:pt x="31" y="281"/>
                </a:cubicBezTo>
                <a:close/>
                <a:moveTo>
                  <a:pt x="782" y="255"/>
                </a:moveTo>
                <a:cubicBezTo>
                  <a:pt x="781" y="255"/>
                  <a:pt x="779" y="253"/>
                  <a:pt x="779" y="256"/>
                </a:cubicBezTo>
                <a:cubicBezTo>
                  <a:pt x="781" y="259"/>
                  <a:pt x="782" y="261"/>
                  <a:pt x="783" y="263"/>
                </a:cubicBezTo>
                <a:cubicBezTo>
                  <a:pt x="781" y="263"/>
                  <a:pt x="777" y="259"/>
                  <a:pt x="774" y="258"/>
                </a:cubicBezTo>
                <a:cubicBezTo>
                  <a:pt x="775" y="259"/>
                  <a:pt x="777" y="263"/>
                  <a:pt x="778" y="264"/>
                </a:cubicBezTo>
                <a:cubicBezTo>
                  <a:pt x="779" y="267"/>
                  <a:pt x="779" y="268"/>
                  <a:pt x="780" y="271"/>
                </a:cubicBezTo>
                <a:cubicBezTo>
                  <a:pt x="779" y="271"/>
                  <a:pt x="779" y="271"/>
                  <a:pt x="779" y="272"/>
                </a:cubicBezTo>
                <a:cubicBezTo>
                  <a:pt x="776" y="269"/>
                  <a:pt x="775" y="267"/>
                  <a:pt x="772" y="264"/>
                </a:cubicBezTo>
                <a:cubicBezTo>
                  <a:pt x="771" y="262"/>
                  <a:pt x="772" y="262"/>
                  <a:pt x="771" y="260"/>
                </a:cubicBezTo>
                <a:cubicBezTo>
                  <a:pt x="770" y="259"/>
                  <a:pt x="767" y="254"/>
                  <a:pt x="766" y="252"/>
                </a:cubicBezTo>
                <a:cubicBezTo>
                  <a:pt x="766" y="254"/>
                  <a:pt x="763" y="249"/>
                  <a:pt x="762" y="246"/>
                </a:cubicBezTo>
                <a:cubicBezTo>
                  <a:pt x="763" y="250"/>
                  <a:pt x="761" y="249"/>
                  <a:pt x="764" y="255"/>
                </a:cubicBezTo>
                <a:cubicBezTo>
                  <a:pt x="763" y="252"/>
                  <a:pt x="764" y="254"/>
                  <a:pt x="765" y="256"/>
                </a:cubicBezTo>
                <a:cubicBezTo>
                  <a:pt x="765" y="257"/>
                  <a:pt x="765" y="255"/>
                  <a:pt x="765" y="255"/>
                </a:cubicBezTo>
                <a:cubicBezTo>
                  <a:pt x="766" y="256"/>
                  <a:pt x="766" y="257"/>
                  <a:pt x="766" y="258"/>
                </a:cubicBezTo>
                <a:cubicBezTo>
                  <a:pt x="767" y="259"/>
                  <a:pt x="768" y="260"/>
                  <a:pt x="770" y="260"/>
                </a:cubicBezTo>
                <a:cubicBezTo>
                  <a:pt x="770" y="262"/>
                  <a:pt x="771" y="264"/>
                  <a:pt x="772" y="267"/>
                </a:cubicBezTo>
                <a:cubicBezTo>
                  <a:pt x="771" y="267"/>
                  <a:pt x="768" y="261"/>
                  <a:pt x="769" y="264"/>
                </a:cubicBezTo>
                <a:cubicBezTo>
                  <a:pt x="768" y="262"/>
                  <a:pt x="766" y="259"/>
                  <a:pt x="766" y="260"/>
                </a:cubicBezTo>
                <a:cubicBezTo>
                  <a:pt x="766" y="259"/>
                  <a:pt x="764" y="256"/>
                  <a:pt x="764" y="255"/>
                </a:cubicBezTo>
                <a:cubicBezTo>
                  <a:pt x="763" y="254"/>
                  <a:pt x="762" y="254"/>
                  <a:pt x="761" y="253"/>
                </a:cubicBezTo>
                <a:cubicBezTo>
                  <a:pt x="761" y="252"/>
                  <a:pt x="762" y="253"/>
                  <a:pt x="762" y="252"/>
                </a:cubicBezTo>
                <a:cubicBezTo>
                  <a:pt x="762" y="251"/>
                  <a:pt x="761" y="249"/>
                  <a:pt x="761" y="249"/>
                </a:cubicBezTo>
                <a:cubicBezTo>
                  <a:pt x="757" y="243"/>
                  <a:pt x="757" y="246"/>
                  <a:pt x="752" y="241"/>
                </a:cubicBezTo>
                <a:cubicBezTo>
                  <a:pt x="752" y="241"/>
                  <a:pt x="755" y="244"/>
                  <a:pt x="755" y="245"/>
                </a:cubicBezTo>
                <a:cubicBezTo>
                  <a:pt x="755" y="246"/>
                  <a:pt x="755" y="245"/>
                  <a:pt x="755" y="244"/>
                </a:cubicBezTo>
                <a:cubicBezTo>
                  <a:pt x="755" y="244"/>
                  <a:pt x="755" y="246"/>
                  <a:pt x="756" y="246"/>
                </a:cubicBezTo>
                <a:cubicBezTo>
                  <a:pt x="757" y="248"/>
                  <a:pt x="756" y="247"/>
                  <a:pt x="757" y="249"/>
                </a:cubicBezTo>
                <a:cubicBezTo>
                  <a:pt x="755" y="246"/>
                  <a:pt x="755" y="248"/>
                  <a:pt x="753" y="248"/>
                </a:cubicBezTo>
                <a:cubicBezTo>
                  <a:pt x="752" y="245"/>
                  <a:pt x="751" y="244"/>
                  <a:pt x="750" y="245"/>
                </a:cubicBezTo>
                <a:cubicBezTo>
                  <a:pt x="748" y="242"/>
                  <a:pt x="747" y="243"/>
                  <a:pt x="745" y="239"/>
                </a:cubicBezTo>
                <a:cubicBezTo>
                  <a:pt x="744" y="239"/>
                  <a:pt x="744" y="239"/>
                  <a:pt x="744" y="239"/>
                </a:cubicBezTo>
                <a:cubicBezTo>
                  <a:pt x="743" y="237"/>
                  <a:pt x="741" y="236"/>
                  <a:pt x="739" y="233"/>
                </a:cubicBezTo>
                <a:cubicBezTo>
                  <a:pt x="739" y="232"/>
                  <a:pt x="739" y="231"/>
                  <a:pt x="740" y="231"/>
                </a:cubicBezTo>
                <a:cubicBezTo>
                  <a:pt x="741" y="233"/>
                  <a:pt x="741" y="234"/>
                  <a:pt x="742" y="234"/>
                </a:cubicBezTo>
                <a:cubicBezTo>
                  <a:pt x="742" y="234"/>
                  <a:pt x="741" y="231"/>
                  <a:pt x="743" y="234"/>
                </a:cubicBezTo>
                <a:cubicBezTo>
                  <a:pt x="743" y="233"/>
                  <a:pt x="742" y="232"/>
                  <a:pt x="741" y="231"/>
                </a:cubicBezTo>
                <a:cubicBezTo>
                  <a:pt x="740" y="230"/>
                  <a:pt x="741" y="231"/>
                  <a:pt x="740" y="231"/>
                </a:cubicBezTo>
                <a:cubicBezTo>
                  <a:pt x="739" y="227"/>
                  <a:pt x="737" y="229"/>
                  <a:pt x="736" y="226"/>
                </a:cubicBezTo>
                <a:cubicBezTo>
                  <a:pt x="736" y="227"/>
                  <a:pt x="735" y="226"/>
                  <a:pt x="733" y="224"/>
                </a:cubicBezTo>
                <a:cubicBezTo>
                  <a:pt x="734" y="226"/>
                  <a:pt x="737" y="229"/>
                  <a:pt x="738" y="231"/>
                </a:cubicBezTo>
                <a:cubicBezTo>
                  <a:pt x="735" y="229"/>
                  <a:pt x="728" y="217"/>
                  <a:pt x="726" y="218"/>
                </a:cubicBezTo>
                <a:cubicBezTo>
                  <a:pt x="724" y="215"/>
                  <a:pt x="723" y="213"/>
                  <a:pt x="721" y="210"/>
                </a:cubicBezTo>
                <a:cubicBezTo>
                  <a:pt x="715" y="205"/>
                  <a:pt x="707" y="195"/>
                  <a:pt x="698" y="186"/>
                </a:cubicBezTo>
                <a:cubicBezTo>
                  <a:pt x="698" y="186"/>
                  <a:pt x="701" y="188"/>
                  <a:pt x="700" y="188"/>
                </a:cubicBezTo>
                <a:cubicBezTo>
                  <a:pt x="696" y="184"/>
                  <a:pt x="693" y="182"/>
                  <a:pt x="688" y="177"/>
                </a:cubicBezTo>
                <a:cubicBezTo>
                  <a:pt x="689" y="178"/>
                  <a:pt x="690" y="178"/>
                  <a:pt x="690" y="177"/>
                </a:cubicBezTo>
                <a:cubicBezTo>
                  <a:pt x="689" y="176"/>
                  <a:pt x="689" y="176"/>
                  <a:pt x="689" y="176"/>
                </a:cubicBezTo>
                <a:cubicBezTo>
                  <a:pt x="687" y="174"/>
                  <a:pt x="689" y="177"/>
                  <a:pt x="688" y="177"/>
                </a:cubicBezTo>
                <a:cubicBezTo>
                  <a:pt x="686" y="175"/>
                  <a:pt x="687" y="175"/>
                  <a:pt x="686" y="174"/>
                </a:cubicBezTo>
                <a:cubicBezTo>
                  <a:pt x="684" y="172"/>
                  <a:pt x="686" y="174"/>
                  <a:pt x="684" y="173"/>
                </a:cubicBezTo>
                <a:cubicBezTo>
                  <a:pt x="683" y="172"/>
                  <a:pt x="682" y="169"/>
                  <a:pt x="681" y="170"/>
                </a:cubicBezTo>
                <a:cubicBezTo>
                  <a:pt x="680" y="169"/>
                  <a:pt x="681" y="169"/>
                  <a:pt x="681" y="169"/>
                </a:cubicBezTo>
                <a:cubicBezTo>
                  <a:pt x="680" y="168"/>
                  <a:pt x="679" y="168"/>
                  <a:pt x="678" y="168"/>
                </a:cubicBezTo>
                <a:cubicBezTo>
                  <a:pt x="676" y="165"/>
                  <a:pt x="672" y="163"/>
                  <a:pt x="672" y="161"/>
                </a:cubicBezTo>
                <a:cubicBezTo>
                  <a:pt x="670" y="160"/>
                  <a:pt x="662" y="154"/>
                  <a:pt x="657" y="149"/>
                </a:cubicBezTo>
                <a:cubicBezTo>
                  <a:pt x="660" y="152"/>
                  <a:pt x="654" y="146"/>
                  <a:pt x="654" y="146"/>
                </a:cubicBezTo>
                <a:cubicBezTo>
                  <a:pt x="653" y="145"/>
                  <a:pt x="653" y="145"/>
                  <a:pt x="652" y="145"/>
                </a:cubicBezTo>
                <a:cubicBezTo>
                  <a:pt x="648" y="142"/>
                  <a:pt x="644" y="139"/>
                  <a:pt x="645" y="138"/>
                </a:cubicBezTo>
                <a:cubicBezTo>
                  <a:pt x="641" y="135"/>
                  <a:pt x="641" y="135"/>
                  <a:pt x="641" y="135"/>
                </a:cubicBezTo>
                <a:cubicBezTo>
                  <a:pt x="642" y="137"/>
                  <a:pt x="641" y="136"/>
                  <a:pt x="640" y="136"/>
                </a:cubicBezTo>
                <a:cubicBezTo>
                  <a:pt x="637" y="133"/>
                  <a:pt x="636" y="133"/>
                  <a:pt x="633" y="130"/>
                </a:cubicBezTo>
                <a:cubicBezTo>
                  <a:pt x="633" y="130"/>
                  <a:pt x="632" y="129"/>
                  <a:pt x="633" y="129"/>
                </a:cubicBezTo>
                <a:cubicBezTo>
                  <a:pt x="629" y="126"/>
                  <a:pt x="631" y="129"/>
                  <a:pt x="629" y="128"/>
                </a:cubicBezTo>
                <a:cubicBezTo>
                  <a:pt x="628" y="126"/>
                  <a:pt x="625" y="124"/>
                  <a:pt x="622" y="123"/>
                </a:cubicBezTo>
                <a:cubicBezTo>
                  <a:pt x="626" y="124"/>
                  <a:pt x="620" y="120"/>
                  <a:pt x="618" y="120"/>
                </a:cubicBezTo>
                <a:cubicBezTo>
                  <a:pt x="618" y="120"/>
                  <a:pt x="620" y="122"/>
                  <a:pt x="621" y="122"/>
                </a:cubicBezTo>
                <a:cubicBezTo>
                  <a:pt x="623" y="124"/>
                  <a:pt x="615" y="119"/>
                  <a:pt x="617" y="119"/>
                </a:cubicBezTo>
                <a:cubicBezTo>
                  <a:pt x="614" y="117"/>
                  <a:pt x="614" y="117"/>
                  <a:pt x="614" y="117"/>
                </a:cubicBezTo>
                <a:cubicBezTo>
                  <a:pt x="613" y="116"/>
                  <a:pt x="614" y="118"/>
                  <a:pt x="611" y="116"/>
                </a:cubicBezTo>
                <a:cubicBezTo>
                  <a:pt x="611" y="116"/>
                  <a:pt x="613" y="116"/>
                  <a:pt x="612" y="115"/>
                </a:cubicBezTo>
                <a:cubicBezTo>
                  <a:pt x="610" y="114"/>
                  <a:pt x="612" y="116"/>
                  <a:pt x="610" y="115"/>
                </a:cubicBezTo>
                <a:cubicBezTo>
                  <a:pt x="607" y="112"/>
                  <a:pt x="602" y="111"/>
                  <a:pt x="596" y="106"/>
                </a:cubicBezTo>
                <a:cubicBezTo>
                  <a:pt x="596" y="106"/>
                  <a:pt x="595" y="106"/>
                  <a:pt x="595" y="105"/>
                </a:cubicBezTo>
                <a:cubicBezTo>
                  <a:pt x="594" y="105"/>
                  <a:pt x="594" y="105"/>
                  <a:pt x="594" y="106"/>
                </a:cubicBezTo>
                <a:cubicBezTo>
                  <a:pt x="587" y="101"/>
                  <a:pt x="583" y="99"/>
                  <a:pt x="576" y="95"/>
                </a:cubicBezTo>
                <a:cubicBezTo>
                  <a:pt x="573" y="94"/>
                  <a:pt x="576" y="96"/>
                  <a:pt x="575" y="96"/>
                </a:cubicBezTo>
                <a:cubicBezTo>
                  <a:pt x="575" y="95"/>
                  <a:pt x="571" y="94"/>
                  <a:pt x="571" y="94"/>
                </a:cubicBezTo>
                <a:cubicBezTo>
                  <a:pt x="568" y="92"/>
                  <a:pt x="566" y="90"/>
                  <a:pt x="562" y="88"/>
                </a:cubicBezTo>
                <a:cubicBezTo>
                  <a:pt x="555" y="85"/>
                  <a:pt x="548" y="82"/>
                  <a:pt x="540" y="79"/>
                </a:cubicBezTo>
                <a:cubicBezTo>
                  <a:pt x="540" y="78"/>
                  <a:pt x="540" y="78"/>
                  <a:pt x="540" y="78"/>
                </a:cubicBezTo>
                <a:cubicBezTo>
                  <a:pt x="537" y="77"/>
                  <a:pt x="535" y="76"/>
                  <a:pt x="533" y="75"/>
                </a:cubicBezTo>
                <a:cubicBezTo>
                  <a:pt x="530" y="74"/>
                  <a:pt x="529" y="74"/>
                  <a:pt x="526" y="73"/>
                </a:cubicBezTo>
                <a:cubicBezTo>
                  <a:pt x="526" y="72"/>
                  <a:pt x="526" y="72"/>
                  <a:pt x="526" y="72"/>
                </a:cubicBezTo>
                <a:cubicBezTo>
                  <a:pt x="521" y="71"/>
                  <a:pt x="517" y="70"/>
                  <a:pt x="514" y="68"/>
                </a:cubicBezTo>
                <a:cubicBezTo>
                  <a:pt x="510" y="68"/>
                  <a:pt x="504" y="65"/>
                  <a:pt x="502" y="64"/>
                </a:cubicBezTo>
                <a:cubicBezTo>
                  <a:pt x="500" y="63"/>
                  <a:pt x="502" y="65"/>
                  <a:pt x="502" y="65"/>
                </a:cubicBezTo>
                <a:cubicBezTo>
                  <a:pt x="497" y="64"/>
                  <a:pt x="493" y="62"/>
                  <a:pt x="488" y="60"/>
                </a:cubicBezTo>
                <a:cubicBezTo>
                  <a:pt x="485" y="60"/>
                  <a:pt x="481" y="60"/>
                  <a:pt x="480" y="59"/>
                </a:cubicBezTo>
                <a:cubicBezTo>
                  <a:pt x="483" y="59"/>
                  <a:pt x="485" y="60"/>
                  <a:pt x="484" y="59"/>
                </a:cubicBezTo>
                <a:cubicBezTo>
                  <a:pt x="482" y="58"/>
                  <a:pt x="480" y="59"/>
                  <a:pt x="480" y="58"/>
                </a:cubicBezTo>
                <a:cubicBezTo>
                  <a:pt x="479" y="58"/>
                  <a:pt x="479" y="58"/>
                  <a:pt x="479" y="59"/>
                </a:cubicBezTo>
                <a:cubicBezTo>
                  <a:pt x="474" y="58"/>
                  <a:pt x="470" y="57"/>
                  <a:pt x="468" y="56"/>
                </a:cubicBezTo>
                <a:cubicBezTo>
                  <a:pt x="466" y="56"/>
                  <a:pt x="469" y="57"/>
                  <a:pt x="464" y="56"/>
                </a:cubicBezTo>
                <a:cubicBezTo>
                  <a:pt x="465" y="55"/>
                  <a:pt x="461" y="54"/>
                  <a:pt x="459" y="54"/>
                </a:cubicBezTo>
                <a:cubicBezTo>
                  <a:pt x="459" y="54"/>
                  <a:pt x="459" y="54"/>
                  <a:pt x="458" y="54"/>
                </a:cubicBezTo>
                <a:cubicBezTo>
                  <a:pt x="458" y="54"/>
                  <a:pt x="459" y="54"/>
                  <a:pt x="461" y="54"/>
                </a:cubicBezTo>
                <a:cubicBezTo>
                  <a:pt x="461" y="53"/>
                  <a:pt x="460" y="53"/>
                  <a:pt x="458" y="53"/>
                </a:cubicBezTo>
                <a:cubicBezTo>
                  <a:pt x="457" y="53"/>
                  <a:pt x="456" y="53"/>
                  <a:pt x="456" y="54"/>
                </a:cubicBezTo>
                <a:cubicBezTo>
                  <a:pt x="453" y="53"/>
                  <a:pt x="452" y="52"/>
                  <a:pt x="450" y="52"/>
                </a:cubicBezTo>
                <a:cubicBezTo>
                  <a:pt x="448" y="51"/>
                  <a:pt x="451" y="52"/>
                  <a:pt x="450" y="52"/>
                </a:cubicBezTo>
                <a:cubicBezTo>
                  <a:pt x="442" y="51"/>
                  <a:pt x="434" y="51"/>
                  <a:pt x="428" y="49"/>
                </a:cubicBezTo>
                <a:cubicBezTo>
                  <a:pt x="426" y="49"/>
                  <a:pt x="429" y="50"/>
                  <a:pt x="427" y="50"/>
                </a:cubicBezTo>
                <a:cubicBezTo>
                  <a:pt x="424" y="50"/>
                  <a:pt x="424" y="49"/>
                  <a:pt x="426" y="49"/>
                </a:cubicBezTo>
                <a:cubicBezTo>
                  <a:pt x="426" y="48"/>
                  <a:pt x="425" y="49"/>
                  <a:pt x="423" y="48"/>
                </a:cubicBezTo>
                <a:cubicBezTo>
                  <a:pt x="423" y="49"/>
                  <a:pt x="423" y="49"/>
                  <a:pt x="423" y="49"/>
                </a:cubicBezTo>
                <a:cubicBezTo>
                  <a:pt x="416" y="48"/>
                  <a:pt x="410" y="48"/>
                  <a:pt x="402" y="48"/>
                </a:cubicBezTo>
                <a:cubicBezTo>
                  <a:pt x="404" y="47"/>
                  <a:pt x="401" y="47"/>
                  <a:pt x="397" y="47"/>
                </a:cubicBezTo>
                <a:cubicBezTo>
                  <a:pt x="397" y="46"/>
                  <a:pt x="397" y="46"/>
                  <a:pt x="397" y="46"/>
                </a:cubicBezTo>
                <a:cubicBezTo>
                  <a:pt x="394" y="47"/>
                  <a:pt x="393" y="46"/>
                  <a:pt x="391" y="46"/>
                </a:cubicBezTo>
                <a:cubicBezTo>
                  <a:pt x="389" y="46"/>
                  <a:pt x="395" y="47"/>
                  <a:pt x="393" y="48"/>
                </a:cubicBezTo>
                <a:cubicBezTo>
                  <a:pt x="390" y="47"/>
                  <a:pt x="390" y="47"/>
                  <a:pt x="388" y="47"/>
                </a:cubicBezTo>
                <a:cubicBezTo>
                  <a:pt x="386" y="47"/>
                  <a:pt x="388" y="47"/>
                  <a:pt x="388" y="48"/>
                </a:cubicBezTo>
                <a:cubicBezTo>
                  <a:pt x="385" y="48"/>
                  <a:pt x="385" y="47"/>
                  <a:pt x="382" y="48"/>
                </a:cubicBezTo>
                <a:cubicBezTo>
                  <a:pt x="382" y="47"/>
                  <a:pt x="383" y="47"/>
                  <a:pt x="384" y="47"/>
                </a:cubicBezTo>
                <a:cubicBezTo>
                  <a:pt x="383" y="47"/>
                  <a:pt x="380" y="48"/>
                  <a:pt x="380" y="47"/>
                </a:cubicBezTo>
                <a:cubicBezTo>
                  <a:pt x="379" y="47"/>
                  <a:pt x="380" y="48"/>
                  <a:pt x="377" y="48"/>
                </a:cubicBezTo>
                <a:cubicBezTo>
                  <a:pt x="376" y="47"/>
                  <a:pt x="377" y="47"/>
                  <a:pt x="376" y="47"/>
                </a:cubicBezTo>
                <a:cubicBezTo>
                  <a:pt x="375" y="47"/>
                  <a:pt x="371" y="48"/>
                  <a:pt x="375" y="48"/>
                </a:cubicBezTo>
                <a:cubicBezTo>
                  <a:pt x="374" y="48"/>
                  <a:pt x="373" y="49"/>
                  <a:pt x="371" y="49"/>
                </a:cubicBezTo>
                <a:cubicBezTo>
                  <a:pt x="372" y="48"/>
                  <a:pt x="370" y="48"/>
                  <a:pt x="371" y="47"/>
                </a:cubicBezTo>
                <a:cubicBezTo>
                  <a:pt x="370" y="47"/>
                  <a:pt x="367" y="48"/>
                  <a:pt x="368" y="47"/>
                </a:cubicBezTo>
                <a:cubicBezTo>
                  <a:pt x="365" y="48"/>
                  <a:pt x="363" y="48"/>
                  <a:pt x="361" y="48"/>
                </a:cubicBezTo>
                <a:cubicBezTo>
                  <a:pt x="361" y="47"/>
                  <a:pt x="362" y="47"/>
                  <a:pt x="363" y="47"/>
                </a:cubicBezTo>
                <a:cubicBezTo>
                  <a:pt x="363" y="47"/>
                  <a:pt x="361" y="47"/>
                  <a:pt x="359" y="47"/>
                </a:cubicBezTo>
                <a:cubicBezTo>
                  <a:pt x="358" y="48"/>
                  <a:pt x="355" y="48"/>
                  <a:pt x="351" y="48"/>
                </a:cubicBezTo>
                <a:cubicBezTo>
                  <a:pt x="351" y="49"/>
                  <a:pt x="354" y="48"/>
                  <a:pt x="354" y="49"/>
                </a:cubicBezTo>
                <a:cubicBezTo>
                  <a:pt x="350" y="50"/>
                  <a:pt x="351" y="49"/>
                  <a:pt x="348" y="49"/>
                </a:cubicBezTo>
                <a:cubicBezTo>
                  <a:pt x="350" y="50"/>
                  <a:pt x="344" y="50"/>
                  <a:pt x="342" y="50"/>
                </a:cubicBezTo>
                <a:cubicBezTo>
                  <a:pt x="340" y="50"/>
                  <a:pt x="343" y="50"/>
                  <a:pt x="341" y="51"/>
                </a:cubicBezTo>
                <a:cubicBezTo>
                  <a:pt x="336" y="52"/>
                  <a:pt x="334" y="52"/>
                  <a:pt x="332" y="51"/>
                </a:cubicBezTo>
                <a:cubicBezTo>
                  <a:pt x="334" y="50"/>
                  <a:pt x="335" y="51"/>
                  <a:pt x="335" y="51"/>
                </a:cubicBezTo>
                <a:cubicBezTo>
                  <a:pt x="336" y="51"/>
                  <a:pt x="336" y="51"/>
                  <a:pt x="336" y="51"/>
                </a:cubicBezTo>
                <a:cubicBezTo>
                  <a:pt x="336" y="50"/>
                  <a:pt x="334" y="51"/>
                  <a:pt x="335" y="50"/>
                </a:cubicBezTo>
                <a:cubicBezTo>
                  <a:pt x="331" y="51"/>
                  <a:pt x="331" y="51"/>
                  <a:pt x="331" y="52"/>
                </a:cubicBezTo>
                <a:cubicBezTo>
                  <a:pt x="330" y="51"/>
                  <a:pt x="326" y="51"/>
                  <a:pt x="326" y="52"/>
                </a:cubicBezTo>
                <a:cubicBezTo>
                  <a:pt x="323" y="53"/>
                  <a:pt x="325" y="52"/>
                  <a:pt x="326" y="51"/>
                </a:cubicBezTo>
                <a:cubicBezTo>
                  <a:pt x="326" y="51"/>
                  <a:pt x="322" y="52"/>
                  <a:pt x="321" y="53"/>
                </a:cubicBezTo>
                <a:cubicBezTo>
                  <a:pt x="321" y="53"/>
                  <a:pt x="322" y="53"/>
                  <a:pt x="323" y="53"/>
                </a:cubicBezTo>
                <a:cubicBezTo>
                  <a:pt x="321" y="53"/>
                  <a:pt x="315" y="54"/>
                  <a:pt x="316" y="55"/>
                </a:cubicBezTo>
                <a:cubicBezTo>
                  <a:pt x="314" y="56"/>
                  <a:pt x="314" y="55"/>
                  <a:pt x="312" y="55"/>
                </a:cubicBezTo>
                <a:cubicBezTo>
                  <a:pt x="313" y="55"/>
                  <a:pt x="314" y="54"/>
                  <a:pt x="315" y="54"/>
                </a:cubicBezTo>
                <a:cubicBezTo>
                  <a:pt x="317" y="53"/>
                  <a:pt x="317" y="53"/>
                  <a:pt x="320" y="52"/>
                </a:cubicBezTo>
                <a:cubicBezTo>
                  <a:pt x="319" y="52"/>
                  <a:pt x="314" y="54"/>
                  <a:pt x="313" y="54"/>
                </a:cubicBezTo>
                <a:cubicBezTo>
                  <a:pt x="310" y="54"/>
                  <a:pt x="314" y="54"/>
                  <a:pt x="312" y="55"/>
                </a:cubicBezTo>
                <a:cubicBezTo>
                  <a:pt x="308" y="56"/>
                  <a:pt x="308" y="56"/>
                  <a:pt x="304" y="57"/>
                </a:cubicBezTo>
                <a:cubicBezTo>
                  <a:pt x="305" y="57"/>
                  <a:pt x="307" y="57"/>
                  <a:pt x="307" y="56"/>
                </a:cubicBezTo>
                <a:cubicBezTo>
                  <a:pt x="305" y="56"/>
                  <a:pt x="302" y="58"/>
                  <a:pt x="302" y="58"/>
                </a:cubicBezTo>
                <a:cubicBezTo>
                  <a:pt x="299" y="59"/>
                  <a:pt x="304" y="57"/>
                  <a:pt x="301" y="58"/>
                </a:cubicBezTo>
                <a:cubicBezTo>
                  <a:pt x="301" y="57"/>
                  <a:pt x="304" y="57"/>
                  <a:pt x="303" y="57"/>
                </a:cubicBezTo>
                <a:cubicBezTo>
                  <a:pt x="303" y="57"/>
                  <a:pt x="298" y="58"/>
                  <a:pt x="297" y="58"/>
                </a:cubicBezTo>
                <a:cubicBezTo>
                  <a:pt x="298" y="59"/>
                  <a:pt x="301" y="57"/>
                  <a:pt x="301" y="58"/>
                </a:cubicBezTo>
                <a:cubicBezTo>
                  <a:pt x="296" y="59"/>
                  <a:pt x="295" y="60"/>
                  <a:pt x="292" y="60"/>
                </a:cubicBezTo>
                <a:cubicBezTo>
                  <a:pt x="290" y="61"/>
                  <a:pt x="289" y="61"/>
                  <a:pt x="289" y="62"/>
                </a:cubicBezTo>
                <a:cubicBezTo>
                  <a:pt x="288" y="62"/>
                  <a:pt x="283" y="62"/>
                  <a:pt x="283" y="63"/>
                </a:cubicBezTo>
                <a:cubicBezTo>
                  <a:pt x="279" y="65"/>
                  <a:pt x="279" y="64"/>
                  <a:pt x="276" y="65"/>
                </a:cubicBezTo>
                <a:cubicBezTo>
                  <a:pt x="274" y="66"/>
                  <a:pt x="277" y="66"/>
                  <a:pt x="276" y="66"/>
                </a:cubicBezTo>
                <a:cubicBezTo>
                  <a:pt x="273" y="67"/>
                  <a:pt x="273" y="67"/>
                  <a:pt x="273" y="67"/>
                </a:cubicBezTo>
                <a:cubicBezTo>
                  <a:pt x="275" y="65"/>
                  <a:pt x="264" y="71"/>
                  <a:pt x="260" y="71"/>
                </a:cubicBezTo>
                <a:cubicBezTo>
                  <a:pt x="259" y="72"/>
                  <a:pt x="259" y="72"/>
                  <a:pt x="259" y="73"/>
                </a:cubicBezTo>
                <a:cubicBezTo>
                  <a:pt x="257" y="73"/>
                  <a:pt x="254" y="74"/>
                  <a:pt x="253" y="75"/>
                </a:cubicBezTo>
                <a:cubicBezTo>
                  <a:pt x="253" y="75"/>
                  <a:pt x="253" y="75"/>
                  <a:pt x="253" y="74"/>
                </a:cubicBezTo>
                <a:cubicBezTo>
                  <a:pt x="248" y="77"/>
                  <a:pt x="246" y="78"/>
                  <a:pt x="239" y="81"/>
                </a:cubicBezTo>
                <a:cubicBezTo>
                  <a:pt x="240" y="80"/>
                  <a:pt x="244" y="78"/>
                  <a:pt x="245" y="78"/>
                </a:cubicBezTo>
                <a:cubicBezTo>
                  <a:pt x="244" y="78"/>
                  <a:pt x="244" y="76"/>
                  <a:pt x="243" y="77"/>
                </a:cubicBezTo>
                <a:cubicBezTo>
                  <a:pt x="243" y="77"/>
                  <a:pt x="242" y="76"/>
                  <a:pt x="243" y="75"/>
                </a:cubicBezTo>
                <a:cubicBezTo>
                  <a:pt x="244" y="75"/>
                  <a:pt x="244" y="75"/>
                  <a:pt x="245" y="75"/>
                </a:cubicBezTo>
                <a:cubicBezTo>
                  <a:pt x="247" y="74"/>
                  <a:pt x="243" y="74"/>
                  <a:pt x="246" y="73"/>
                </a:cubicBezTo>
                <a:cubicBezTo>
                  <a:pt x="245" y="73"/>
                  <a:pt x="244" y="74"/>
                  <a:pt x="243" y="75"/>
                </a:cubicBezTo>
                <a:cubicBezTo>
                  <a:pt x="243" y="73"/>
                  <a:pt x="250" y="71"/>
                  <a:pt x="252" y="71"/>
                </a:cubicBezTo>
                <a:cubicBezTo>
                  <a:pt x="254" y="70"/>
                  <a:pt x="251" y="70"/>
                  <a:pt x="254" y="69"/>
                </a:cubicBezTo>
                <a:cubicBezTo>
                  <a:pt x="247" y="70"/>
                  <a:pt x="242" y="74"/>
                  <a:pt x="237" y="76"/>
                </a:cubicBezTo>
                <a:cubicBezTo>
                  <a:pt x="236" y="76"/>
                  <a:pt x="237" y="76"/>
                  <a:pt x="237" y="76"/>
                </a:cubicBezTo>
                <a:cubicBezTo>
                  <a:pt x="235" y="77"/>
                  <a:pt x="233" y="78"/>
                  <a:pt x="233" y="78"/>
                </a:cubicBezTo>
                <a:cubicBezTo>
                  <a:pt x="234" y="77"/>
                  <a:pt x="235" y="77"/>
                  <a:pt x="235" y="76"/>
                </a:cubicBezTo>
                <a:cubicBezTo>
                  <a:pt x="232" y="77"/>
                  <a:pt x="234" y="77"/>
                  <a:pt x="231" y="78"/>
                </a:cubicBezTo>
                <a:cubicBezTo>
                  <a:pt x="229" y="78"/>
                  <a:pt x="231" y="77"/>
                  <a:pt x="227" y="79"/>
                </a:cubicBezTo>
                <a:cubicBezTo>
                  <a:pt x="227" y="78"/>
                  <a:pt x="230" y="77"/>
                  <a:pt x="231" y="76"/>
                </a:cubicBezTo>
                <a:cubicBezTo>
                  <a:pt x="229" y="77"/>
                  <a:pt x="228" y="77"/>
                  <a:pt x="224" y="79"/>
                </a:cubicBezTo>
                <a:cubicBezTo>
                  <a:pt x="227" y="76"/>
                  <a:pt x="236" y="73"/>
                  <a:pt x="233" y="72"/>
                </a:cubicBezTo>
                <a:cubicBezTo>
                  <a:pt x="233" y="72"/>
                  <a:pt x="231" y="72"/>
                  <a:pt x="231" y="72"/>
                </a:cubicBezTo>
                <a:cubicBezTo>
                  <a:pt x="229" y="73"/>
                  <a:pt x="233" y="72"/>
                  <a:pt x="230" y="73"/>
                </a:cubicBezTo>
                <a:cubicBezTo>
                  <a:pt x="230" y="73"/>
                  <a:pt x="232" y="73"/>
                  <a:pt x="232" y="73"/>
                </a:cubicBezTo>
                <a:cubicBezTo>
                  <a:pt x="227" y="76"/>
                  <a:pt x="222" y="80"/>
                  <a:pt x="219" y="80"/>
                </a:cubicBezTo>
                <a:cubicBezTo>
                  <a:pt x="223" y="79"/>
                  <a:pt x="216" y="80"/>
                  <a:pt x="222" y="77"/>
                </a:cubicBezTo>
                <a:cubicBezTo>
                  <a:pt x="221" y="76"/>
                  <a:pt x="216" y="78"/>
                  <a:pt x="218" y="76"/>
                </a:cubicBezTo>
                <a:cubicBezTo>
                  <a:pt x="217" y="77"/>
                  <a:pt x="210" y="80"/>
                  <a:pt x="210" y="82"/>
                </a:cubicBezTo>
                <a:cubicBezTo>
                  <a:pt x="205" y="84"/>
                  <a:pt x="210" y="81"/>
                  <a:pt x="203" y="85"/>
                </a:cubicBezTo>
                <a:cubicBezTo>
                  <a:pt x="207" y="83"/>
                  <a:pt x="205" y="85"/>
                  <a:pt x="206" y="85"/>
                </a:cubicBezTo>
                <a:cubicBezTo>
                  <a:pt x="203" y="87"/>
                  <a:pt x="205" y="85"/>
                  <a:pt x="204" y="85"/>
                </a:cubicBezTo>
                <a:cubicBezTo>
                  <a:pt x="202" y="86"/>
                  <a:pt x="201" y="88"/>
                  <a:pt x="199" y="88"/>
                </a:cubicBezTo>
                <a:cubicBezTo>
                  <a:pt x="199" y="89"/>
                  <a:pt x="199" y="89"/>
                  <a:pt x="198" y="89"/>
                </a:cubicBezTo>
                <a:cubicBezTo>
                  <a:pt x="200" y="89"/>
                  <a:pt x="202" y="86"/>
                  <a:pt x="203" y="86"/>
                </a:cubicBezTo>
                <a:cubicBezTo>
                  <a:pt x="204" y="87"/>
                  <a:pt x="202" y="88"/>
                  <a:pt x="201" y="88"/>
                </a:cubicBezTo>
                <a:cubicBezTo>
                  <a:pt x="201" y="89"/>
                  <a:pt x="205" y="87"/>
                  <a:pt x="202" y="89"/>
                </a:cubicBezTo>
                <a:cubicBezTo>
                  <a:pt x="202" y="89"/>
                  <a:pt x="204" y="88"/>
                  <a:pt x="205" y="87"/>
                </a:cubicBezTo>
                <a:cubicBezTo>
                  <a:pt x="203" y="89"/>
                  <a:pt x="198" y="91"/>
                  <a:pt x="198" y="92"/>
                </a:cubicBezTo>
                <a:cubicBezTo>
                  <a:pt x="198" y="92"/>
                  <a:pt x="198" y="91"/>
                  <a:pt x="195" y="93"/>
                </a:cubicBezTo>
                <a:cubicBezTo>
                  <a:pt x="195" y="92"/>
                  <a:pt x="196" y="92"/>
                  <a:pt x="197" y="91"/>
                </a:cubicBezTo>
                <a:cubicBezTo>
                  <a:pt x="196" y="91"/>
                  <a:pt x="194" y="92"/>
                  <a:pt x="192" y="94"/>
                </a:cubicBezTo>
                <a:cubicBezTo>
                  <a:pt x="191" y="94"/>
                  <a:pt x="190" y="94"/>
                  <a:pt x="190" y="93"/>
                </a:cubicBezTo>
                <a:cubicBezTo>
                  <a:pt x="187" y="95"/>
                  <a:pt x="190" y="94"/>
                  <a:pt x="187" y="96"/>
                </a:cubicBezTo>
                <a:cubicBezTo>
                  <a:pt x="189" y="94"/>
                  <a:pt x="184" y="97"/>
                  <a:pt x="184" y="96"/>
                </a:cubicBezTo>
                <a:cubicBezTo>
                  <a:pt x="182" y="98"/>
                  <a:pt x="180" y="99"/>
                  <a:pt x="179" y="100"/>
                </a:cubicBezTo>
                <a:cubicBezTo>
                  <a:pt x="179" y="99"/>
                  <a:pt x="179" y="98"/>
                  <a:pt x="181" y="98"/>
                </a:cubicBezTo>
                <a:cubicBezTo>
                  <a:pt x="184" y="96"/>
                  <a:pt x="180" y="98"/>
                  <a:pt x="180" y="97"/>
                </a:cubicBezTo>
                <a:cubicBezTo>
                  <a:pt x="184" y="95"/>
                  <a:pt x="186" y="93"/>
                  <a:pt x="191" y="90"/>
                </a:cubicBezTo>
                <a:cubicBezTo>
                  <a:pt x="188" y="92"/>
                  <a:pt x="189" y="92"/>
                  <a:pt x="192" y="90"/>
                </a:cubicBezTo>
                <a:cubicBezTo>
                  <a:pt x="194" y="88"/>
                  <a:pt x="194" y="88"/>
                  <a:pt x="198" y="86"/>
                </a:cubicBezTo>
                <a:cubicBezTo>
                  <a:pt x="200" y="85"/>
                  <a:pt x="196" y="86"/>
                  <a:pt x="200" y="84"/>
                </a:cubicBezTo>
                <a:cubicBezTo>
                  <a:pt x="199" y="85"/>
                  <a:pt x="204" y="82"/>
                  <a:pt x="204" y="84"/>
                </a:cubicBezTo>
                <a:cubicBezTo>
                  <a:pt x="204" y="84"/>
                  <a:pt x="206" y="83"/>
                  <a:pt x="208" y="82"/>
                </a:cubicBezTo>
                <a:cubicBezTo>
                  <a:pt x="208" y="81"/>
                  <a:pt x="209" y="81"/>
                  <a:pt x="209" y="81"/>
                </a:cubicBezTo>
                <a:cubicBezTo>
                  <a:pt x="209" y="80"/>
                  <a:pt x="205" y="82"/>
                  <a:pt x="207" y="82"/>
                </a:cubicBezTo>
                <a:cubicBezTo>
                  <a:pt x="205" y="83"/>
                  <a:pt x="203" y="84"/>
                  <a:pt x="203" y="83"/>
                </a:cubicBezTo>
                <a:cubicBezTo>
                  <a:pt x="206" y="81"/>
                  <a:pt x="206" y="81"/>
                  <a:pt x="206" y="81"/>
                </a:cubicBezTo>
                <a:cubicBezTo>
                  <a:pt x="206" y="81"/>
                  <a:pt x="205" y="82"/>
                  <a:pt x="206" y="82"/>
                </a:cubicBezTo>
                <a:cubicBezTo>
                  <a:pt x="208" y="81"/>
                  <a:pt x="207" y="81"/>
                  <a:pt x="207" y="80"/>
                </a:cubicBezTo>
                <a:cubicBezTo>
                  <a:pt x="208" y="79"/>
                  <a:pt x="209" y="80"/>
                  <a:pt x="210" y="79"/>
                </a:cubicBezTo>
                <a:cubicBezTo>
                  <a:pt x="212" y="78"/>
                  <a:pt x="209" y="81"/>
                  <a:pt x="213" y="79"/>
                </a:cubicBezTo>
                <a:cubicBezTo>
                  <a:pt x="215" y="78"/>
                  <a:pt x="214" y="77"/>
                  <a:pt x="216" y="77"/>
                </a:cubicBezTo>
                <a:cubicBezTo>
                  <a:pt x="218" y="75"/>
                  <a:pt x="218" y="73"/>
                  <a:pt x="217" y="73"/>
                </a:cubicBezTo>
                <a:cubicBezTo>
                  <a:pt x="216" y="74"/>
                  <a:pt x="216" y="74"/>
                  <a:pt x="213" y="75"/>
                </a:cubicBezTo>
                <a:cubicBezTo>
                  <a:pt x="213" y="74"/>
                  <a:pt x="213" y="74"/>
                  <a:pt x="213" y="74"/>
                </a:cubicBezTo>
                <a:cubicBezTo>
                  <a:pt x="219" y="70"/>
                  <a:pt x="218" y="72"/>
                  <a:pt x="221" y="70"/>
                </a:cubicBezTo>
                <a:cubicBezTo>
                  <a:pt x="222" y="70"/>
                  <a:pt x="220" y="71"/>
                  <a:pt x="219" y="72"/>
                </a:cubicBezTo>
                <a:cubicBezTo>
                  <a:pt x="218" y="73"/>
                  <a:pt x="221" y="71"/>
                  <a:pt x="219" y="73"/>
                </a:cubicBezTo>
                <a:cubicBezTo>
                  <a:pt x="219" y="73"/>
                  <a:pt x="223" y="71"/>
                  <a:pt x="222" y="72"/>
                </a:cubicBezTo>
                <a:cubicBezTo>
                  <a:pt x="224" y="71"/>
                  <a:pt x="221" y="72"/>
                  <a:pt x="221" y="71"/>
                </a:cubicBezTo>
                <a:cubicBezTo>
                  <a:pt x="224" y="70"/>
                  <a:pt x="221" y="70"/>
                  <a:pt x="224" y="68"/>
                </a:cubicBezTo>
                <a:cubicBezTo>
                  <a:pt x="224" y="68"/>
                  <a:pt x="224" y="68"/>
                  <a:pt x="224" y="68"/>
                </a:cubicBezTo>
                <a:cubicBezTo>
                  <a:pt x="223" y="68"/>
                  <a:pt x="223" y="69"/>
                  <a:pt x="221" y="70"/>
                </a:cubicBezTo>
                <a:cubicBezTo>
                  <a:pt x="224" y="66"/>
                  <a:pt x="231" y="66"/>
                  <a:pt x="235" y="63"/>
                </a:cubicBezTo>
                <a:cubicBezTo>
                  <a:pt x="234" y="63"/>
                  <a:pt x="233" y="64"/>
                  <a:pt x="234" y="62"/>
                </a:cubicBezTo>
                <a:cubicBezTo>
                  <a:pt x="231" y="63"/>
                  <a:pt x="234" y="63"/>
                  <a:pt x="231" y="64"/>
                </a:cubicBezTo>
                <a:cubicBezTo>
                  <a:pt x="233" y="63"/>
                  <a:pt x="232" y="63"/>
                  <a:pt x="234" y="61"/>
                </a:cubicBezTo>
                <a:cubicBezTo>
                  <a:pt x="236" y="60"/>
                  <a:pt x="235" y="61"/>
                  <a:pt x="234" y="61"/>
                </a:cubicBezTo>
                <a:cubicBezTo>
                  <a:pt x="235" y="61"/>
                  <a:pt x="236" y="61"/>
                  <a:pt x="236" y="62"/>
                </a:cubicBezTo>
                <a:cubicBezTo>
                  <a:pt x="239" y="60"/>
                  <a:pt x="239" y="60"/>
                  <a:pt x="241" y="59"/>
                </a:cubicBezTo>
                <a:cubicBezTo>
                  <a:pt x="240" y="60"/>
                  <a:pt x="244" y="58"/>
                  <a:pt x="245" y="58"/>
                </a:cubicBezTo>
                <a:cubicBezTo>
                  <a:pt x="248" y="57"/>
                  <a:pt x="244" y="57"/>
                  <a:pt x="247" y="57"/>
                </a:cubicBezTo>
                <a:cubicBezTo>
                  <a:pt x="249" y="55"/>
                  <a:pt x="249" y="56"/>
                  <a:pt x="249" y="56"/>
                </a:cubicBezTo>
                <a:cubicBezTo>
                  <a:pt x="248" y="58"/>
                  <a:pt x="246" y="58"/>
                  <a:pt x="244" y="59"/>
                </a:cubicBezTo>
                <a:cubicBezTo>
                  <a:pt x="245" y="59"/>
                  <a:pt x="246" y="59"/>
                  <a:pt x="244" y="61"/>
                </a:cubicBezTo>
                <a:cubicBezTo>
                  <a:pt x="244" y="61"/>
                  <a:pt x="245" y="60"/>
                  <a:pt x="245" y="61"/>
                </a:cubicBezTo>
                <a:cubicBezTo>
                  <a:pt x="245" y="60"/>
                  <a:pt x="245" y="60"/>
                  <a:pt x="246" y="59"/>
                </a:cubicBezTo>
                <a:cubicBezTo>
                  <a:pt x="247" y="59"/>
                  <a:pt x="248" y="59"/>
                  <a:pt x="248" y="59"/>
                </a:cubicBezTo>
                <a:cubicBezTo>
                  <a:pt x="250" y="58"/>
                  <a:pt x="245" y="59"/>
                  <a:pt x="246" y="59"/>
                </a:cubicBezTo>
                <a:cubicBezTo>
                  <a:pt x="248" y="57"/>
                  <a:pt x="253" y="56"/>
                  <a:pt x="253" y="55"/>
                </a:cubicBezTo>
                <a:cubicBezTo>
                  <a:pt x="255" y="54"/>
                  <a:pt x="255" y="55"/>
                  <a:pt x="257" y="55"/>
                </a:cubicBezTo>
                <a:cubicBezTo>
                  <a:pt x="257" y="54"/>
                  <a:pt x="264" y="50"/>
                  <a:pt x="267" y="50"/>
                </a:cubicBezTo>
                <a:cubicBezTo>
                  <a:pt x="271" y="49"/>
                  <a:pt x="268" y="48"/>
                  <a:pt x="268" y="48"/>
                </a:cubicBezTo>
                <a:cubicBezTo>
                  <a:pt x="266" y="49"/>
                  <a:pt x="263" y="49"/>
                  <a:pt x="263" y="50"/>
                </a:cubicBezTo>
                <a:cubicBezTo>
                  <a:pt x="263" y="50"/>
                  <a:pt x="265" y="50"/>
                  <a:pt x="266" y="49"/>
                </a:cubicBezTo>
                <a:cubicBezTo>
                  <a:pt x="263" y="51"/>
                  <a:pt x="256" y="53"/>
                  <a:pt x="253" y="55"/>
                </a:cubicBezTo>
                <a:cubicBezTo>
                  <a:pt x="253" y="54"/>
                  <a:pt x="252" y="54"/>
                  <a:pt x="254" y="53"/>
                </a:cubicBezTo>
                <a:cubicBezTo>
                  <a:pt x="256" y="52"/>
                  <a:pt x="258" y="52"/>
                  <a:pt x="258" y="51"/>
                </a:cubicBezTo>
                <a:cubicBezTo>
                  <a:pt x="261" y="50"/>
                  <a:pt x="259" y="52"/>
                  <a:pt x="257" y="52"/>
                </a:cubicBezTo>
                <a:cubicBezTo>
                  <a:pt x="261" y="51"/>
                  <a:pt x="263" y="49"/>
                  <a:pt x="267" y="48"/>
                </a:cubicBezTo>
                <a:cubicBezTo>
                  <a:pt x="262" y="49"/>
                  <a:pt x="253" y="52"/>
                  <a:pt x="247" y="55"/>
                </a:cubicBezTo>
                <a:cubicBezTo>
                  <a:pt x="244" y="56"/>
                  <a:pt x="242" y="56"/>
                  <a:pt x="242" y="55"/>
                </a:cubicBezTo>
                <a:cubicBezTo>
                  <a:pt x="240" y="56"/>
                  <a:pt x="242" y="56"/>
                  <a:pt x="242" y="57"/>
                </a:cubicBezTo>
                <a:cubicBezTo>
                  <a:pt x="240" y="57"/>
                  <a:pt x="241" y="58"/>
                  <a:pt x="239" y="58"/>
                </a:cubicBezTo>
                <a:cubicBezTo>
                  <a:pt x="238" y="58"/>
                  <a:pt x="240" y="57"/>
                  <a:pt x="239" y="57"/>
                </a:cubicBezTo>
                <a:cubicBezTo>
                  <a:pt x="238" y="57"/>
                  <a:pt x="236" y="58"/>
                  <a:pt x="234" y="59"/>
                </a:cubicBezTo>
                <a:cubicBezTo>
                  <a:pt x="233" y="60"/>
                  <a:pt x="235" y="59"/>
                  <a:pt x="234" y="60"/>
                </a:cubicBezTo>
                <a:cubicBezTo>
                  <a:pt x="236" y="59"/>
                  <a:pt x="235" y="59"/>
                  <a:pt x="235" y="59"/>
                </a:cubicBezTo>
                <a:cubicBezTo>
                  <a:pt x="237" y="57"/>
                  <a:pt x="237" y="58"/>
                  <a:pt x="239" y="58"/>
                </a:cubicBezTo>
                <a:cubicBezTo>
                  <a:pt x="238" y="59"/>
                  <a:pt x="227" y="63"/>
                  <a:pt x="229" y="64"/>
                </a:cubicBezTo>
                <a:cubicBezTo>
                  <a:pt x="228" y="64"/>
                  <a:pt x="227" y="64"/>
                  <a:pt x="226" y="64"/>
                </a:cubicBezTo>
                <a:cubicBezTo>
                  <a:pt x="229" y="61"/>
                  <a:pt x="225" y="63"/>
                  <a:pt x="223" y="62"/>
                </a:cubicBezTo>
                <a:cubicBezTo>
                  <a:pt x="222" y="63"/>
                  <a:pt x="222" y="63"/>
                  <a:pt x="220" y="64"/>
                </a:cubicBezTo>
                <a:cubicBezTo>
                  <a:pt x="220" y="64"/>
                  <a:pt x="221" y="63"/>
                  <a:pt x="221" y="63"/>
                </a:cubicBezTo>
                <a:cubicBezTo>
                  <a:pt x="216" y="65"/>
                  <a:pt x="222" y="64"/>
                  <a:pt x="217" y="66"/>
                </a:cubicBezTo>
                <a:cubicBezTo>
                  <a:pt x="217" y="65"/>
                  <a:pt x="218" y="65"/>
                  <a:pt x="218" y="64"/>
                </a:cubicBezTo>
                <a:cubicBezTo>
                  <a:pt x="213" y="68"/>
                  <a:pt x="214" y="68"/>
                  <a:pt x="210" y="70"/>
                </a:cubicBezTo>
                <a:cubicBezTo>
                  <a:pt x="209" y="69"/>
                  <a:pt x="209" y="69"/>
                  <a:pt x="209" y="69"/>
                </a:cubicBezTo>
                <a:cubicBezTo>
                  <a:pt x="209" y="69"/>
                  <a:pt x="207" y="71"/>
                  <a:pt x="205" y="72"/>
                </a:cubicBezTo>
                <a:cubicBezTo>
                  <a:pt x="205" y="72"/>
                  <a:pt x="207" y="72"/>
                  <a:pt x="204" y="74"/>
                </a:cubicBezTo>
                <a:cubicBezTo>
                  <a:pt x="204" y="73"/>
                  <a:pt x="205" y="72"/>
                  <a:pt x="203" y="73"/>
                </a:cubicBezTo>
                <a:cubicBezTo>
                  <a:pt x="201" y="75"/>
                  <a:pt x="199" y="76"/>
                  <a:pt x="198" y="77"/>
                </a:cubicBezTo>
                <a:cubicBezTo>
                  <a:pt x="199" y="76"/>
                  <a:pt x="202" y="75"/>
                  <a:pt x="198" y="78"/>
                </a:cubicBezTo>
                <a:cubicBezTo>
                  <a:pt x="199" y="78"/>
                  <a:pt x="201" y="77"/>
                  <a:pt x="203" y="75"/>
                </a:cubicBezTo>
                <a:cubicBezTo>
                  <a:pt x="203" y="76"/>
                  <a:pt x="196" y="80"/>
                  <a:pt x="194" y="81"/>
                </a:cubicBezTo>
                <a:cubicBezTo>
                  <a:pt x="197" y="79"/>
                  <a:pt x="196" y="79"/>
                  <a:pt x="197" y="77"/>
                </a:cubicBezTo>
                <a:cubicBezTo>
                  <a:pt x="194" y="79"/>
                  <a:pt x="195" y="78"/>
                  <a:pt x="192" y="80"/>
                </a:cubicBezTo>
                <a:cubicBezTo>
                  <a:pt x="191" y="80"/>
                  <a:pt x="192" y="80"/>
                  <a:pt x="192" y="81"/>
                </a:cubicBezTo>
                <a:cubicBezTo>
                  <a:pt x="187" y="83"/>
                  <a:pt x="184" y="85"/>
                  <a:pt x="179" y="89"/>
                </a:cubicBezTo>
                <a:cubicBezTo>
                  <a:pt x="179" y="89"/>
                  <a:pt x="180" y="89"/>
                  <a:pt x="180" y="89"/>
                </a:cubicBezTo>
                <a:cubicBezTo>
                  <a:pt x="181" y="88"/>
                  <a:pt x="181" y="88"/>
                  <a:pt x="183" y="87"/>
                </a:cubicBezTo>
                <a:cubicBezTo>
                  <a:pt x="182" y="88"/>
                  <a:pt x="182" y="89"/>
                  <a:pt x="182" y="90"/>
                </a:cubicBezTo>
                <a:cubicBezTo>
                  <a:pt x="179" y="91"/>
                  <a:pt x="178" y="93"/>
                  <a:pt x="177" y="92"/>
                </a:cubicBezTo>
                <a:cubicBezTo>
                  <a:pt x="176" y="94"/>
                  <a:pt x="174" y="95"/>
                  <a:pt x="172" y="96"/>
                </a:cubicBezTo>
                <a:cubicBezTo>
                  <a:pt x="171" y="96"/>
                  <a:pt x="173" y="94"/>
                  <a:pt x="173" y="94"/>
                </a:cubicBezTo>
                <a:cubicBezTo>
                  <a:pt x="169" y="96"/>
                  <a:pt x="172" y="96"/>
                  <a:pt x="171" y="97"/>
                </a:cubicBezTo>
                <a:cubicBezTo>
                  <a:pt x="171" y="97"/>
                  <a:pt x="172" y="96"/>
                  <a:pt x="173" y="95"/>
                </a:cubicBezTo>
                <a:cubicBezTo>
                  <a:pt x="173" y="96"/>
                  <a:pt x="169" y="100"/>
                  <a:pt x="173" y="97"/>
                </a:cubicBezTo>
                <a:cubicBezTo>
                  <a:pt x="171" y="99"/>
                  <a:pt x="166" y="102"/>
                  <a:pt x="166" y="101"/>
                </a:cubicBezTo>
                <a:cubicBezTo>
                  <a:pt x="169" y="98"/>
                  <a:pt x="167" y="98"/>
                  <a:pt x="169" y="97"/>
                </a:cubicBezTo>
                <a:cubicBezTo>
                  <a:pt x="168" y="96"/>
                  <a:pt x="165" y="99"/>
                  <a:pt x="163" y="101"/>
                </a:cubicBezTo>
                <a:cubicBezTo>
                  <a:pt x="163" y="101"/>
                  <a:pt x="162" y="101"/>
                  <a:pt x="162" y="101"/>
                </a:cubicBezTo>
                <a:cubicBezTo>
                  <a:pt x="162" y="101"/>
                  <a:pt x="163" y="100"/>
                  <a:pt x="163" y="100"/>
                </a:cubicBezTo>
                <a:cubicBezTo>
                  <a:pt x="163" y="100"/>
                  <a:pt x="162" y="100"/>
                  <a:pt x="161" y="101"/>
                </a:cubicBezTo>
                <a:cubicBezTo>
                  <a:pt x="162" y="102"/>
                  <a:pt x="162" y="102"/>
                  <a:pt x="158" y="102"/>
                </a:cubicBezTo>
                <a:cubicBezTo>
                  <a:pt x="157" y="104"/>
                  <a:pt x="161" y="102"/>
                  <a:pt x="157" y="105"/>
                </a:cubicBezTo>
                <a:cubicBezTo>
                  <a:pt x="157" y="104"/>
                  <a:pt x="155" y="105"/>
                  <a:pt x="154" y="106"/>
                </a:cubicBezTo>
                <a:cubicBezTo>
                  <a:pt x="157" y="105"/>
                  <a:pt x="154" y="107"/>
                  <a:pt x="154" y="107"/>
                </a:cubicBezTo>
                <a:cubicBezTo>
                  <a:pt x="152" y="109"/>
                  <a:pt x="153" y="108"/>
                  <a:pt x="151" y="109"/>
                </a:cubicBezTo>
                <a:cubicBezTo>
                  <a:pt x="151" y="109"/>
                  <a:pt x="153" y="108"/>
                  <a:pt x="152" y="108"/>
                </a:cubicBezTo>
                <a:cubicBezTo>
                  <a:pt x="152" y="108"/>
                  <a:pt x="152" y="108"/>
                  <a:pt x="151" y="108"/>
                </a:cubicBezTo>
                <a:cubicBezTo>
                  <a:pt x="150" y="109"/>
                  <a:pt x="151" y="109"/>
                  <a:pt x="150" y="110"/>
                </a:cubicBezTo>
                <a:cubicBezTo>
                  <a:pt x="150" y="111"/>
                  <a:pt x="153" y="108"/>
                  <a:pt x="150" y="111"/>
                </a:cubicBezTo>
                <a:cubicBezTo>
                  <a:pt x="151" y="111"/>
                  <a:pt x="154" y="109"/>
                  <a:pt x="154" y="108"/>
                </a:cubicBezTo>
                <a:cubicBezTo>
                  <a:pt x="154" y="109"/>
                  <a:pt x="156" y="108"/>
                  <a:pt x="156" y="108"/>
                </a:cubicBezTo>
                <a:cubicBezTo>
                  <a:pt x="154" y="110"/>
                  <a:pt x="154" y="109"/>
                  <a:pt x="153" y="110"/>
                </a:cubicBezTo>
                <a:cubicBezTo>
                  <a:pt x="152" y="111"/>
                  <a:pt x="149" y="113"/>
                  <a:pt x="149" y="114"/>
                </a:cubicBezTo>
                <a:cubicBezTo>
                  <a:pt x="150" y="113"/>
                  <a:pt x="153" y="110"/>
                  <a:pt x="154" y="111"/>
                </a:cubicBezTo>
                <a:cubicBezTo>
                  <a:pt x="151" y="113"/>
                  <a:pt x="152" y="113"/>
                  <a:pt x="153" y="113"/>
                </a:cubicBezTo>
                <a:cubicBezTo>
                  <a:pt x="153" y="113"/>
                  <a:pt x="152" y="113"/>
                  <a:pt x="152" y="113"/>
                </a:cubicBezTo>
                <a:cubicBezTo>
                  <a:pt x="152" y="113"/>
                  <a:pt x="152" y="114"/>
                  <a:pt x="152" y="114"/>
                </a:cubicBezTo>
                <a:cubicBezTo>
                  <a:pt x="150" y="114"/>
                  <a:pt x="153" y="111"/>
                  <a:pt x="149" y="114"/>
                </a:cubicBezTo>
                <a:cubicBezTo>
                  <a:pt x="149" y="116"/>
                  <a:pt x="146" y="119"/>
                  <a:pt x="150" y="117"/>
                </a:cubicBezTo>
                <a:cubicBezTo>
                  <a:pt x="149" y="118"/>
                  <a:pt x="149" y="118"/>
                  <a:pt x="149" y="118"/>
                </a:cubicBezTo>
                <a:cubicBezTo>
                  <a:pt x="147" y="120"/>
                  <a:pt x="146" y="119"/>
                  <a:pt x="147" y="118"/>
                </a:cubicBezTo>
                <a:cubicBezTo>
                  <a:pt x="144" y="118"/>
                  <a:pt x="140" y="124"/>
                  <a:pt x="138" y="124"/>
                </a:cubicBezTo>
                <a:cubicBezTo>
                  <a:pt x="139" y="124"/>
                  <a:pt x="136" y="126"/>
                  <a:pt x="136" y="127"/>
                </a:cubicBezTo>
                <a:cubicBezTo>
                  <a:pt x="137" y="127"/>
                  <a:pt x="140" y="125"/>
                  <a:pt x="143" y="122"/>
                </a:cubicBezTo>
                <a:cubicBezTo>
                  <a:pt x="143" y="122"/>
                  <a:pt x="143" y="122"/>
                  <a:pt x="143" y="122"/>
                </a:cubicBezTo>
                <a:cubicBezTo>
                  <a:pt x="144" y="121"/>
                  <a:pt x="142" y="123"/>
                  <a:pt x="144" y="123"/>
                </a:cubicBezTo>
                <a:cubicBezTo>
                  <a:pt x="142" y="122"/>
                  <a:pt x="139" y="127"/>
                  <a:pt x="138" y="126"/>
                </a:cubicBezTo>
                <a:cubicBezTo>
                  <a:pt x="135" y="128"/>
                  <a:pt x="135" y="129"/>
                  <a:pt x="134" y="130"/>
                </a:cubicBezTo>
                <a:cubicBezTo>
                  <a:pt x="137" y="129"/>
                  <a:pt x="137" y="128"/>
                  <a:pt x="139" y="127"/>
                </a:cubicBezTo>
                <a:cubicBezTo>
                  <a:pt x="139" y="128"/>
                  <a:pt x="140" y="127"/>
                  <a:pt x="139" y="128"/>
                </a:cubicBezTo>
                <a:cubicBezTo>
                  <a:pt x="140" y="128"/>
                  <a:pt x="141" y="127"/>
                  <a:pt x="141" y="127"/>
                </a:cubicBezTo>
                <a:cubicBezTo>
                  <a:pt x="142" y="126"/>
                  <a:pt x="142" y="126"/>
                  <a:pt x="142" y="126"/>
                </a:cubicBezTo>
                <a:cubicBezTo>
                  <a:pt x="143" y="125"/>
                  <a:pt x="144" y="125"/>
                  <a:pt x="146" y="123"/>
                </a:cubicBezTo>
                <a:cubicBezTo>
                  <a:pt x="147" y="121"/>
                  <a:pt x="151" y="120"/>
                  <a:pt x="154" y="116"/>
                </a:cubicBezTo>
                <a:cubicBezTo>
                  <a:pt x="159" y="114"/>
                  <a:pt x="160" y="110"/>
                  <a:pt x="162" y="111"/>
                </a:cubicBezTo>
                <a:cubicBezTo>
                  <a:pt x="165" y="107"/>
                  <a:pt x="169" y="106"/>
                  <a:pt x="173" y="103"/>
                </a:cubicBezTo>
                <a:cubicBezTo>
                  <a:pt x="175" y="101"/>
                  <a:pt x="172" y="103"/>
                  <a:pt x="174" y="102"/>
                </a:cubicBezTo>
                <a:cubicBezTo>
                  <a:pt x="175" y="101"/>
                  <a:pt x="176" y="101"/>
                  <a:pt x="178" y="100"/>
                </a:cubicBezTo>
                <a:cubicBezTo>
                  <a:pt x="174" y="104"/>
                  <a:pt x="169" y="106"/>
                  <a:pt x="163" y="111"/>
                </a:cubicBezTo>
                <a:cubicBezTo>
                  <a:pt x="166" y="111"/>
                  <a:pt x="178" y="99"/>
                  <a:pt x="183" y="98"/>
                </a:cubicBezTo>
                <a:cubicBezTo>
                  <a:pt x="183" y="98"/>
                  <a:pt x="180" y="101"/>
                  <a:pt x="183" y="99"/>
                </a:cubicBezTo>
                <a:cubicBezTo>
                  <a:pt x="183" y="100"/>
                  <a:pt x="177" y="103"/>
                  <a:pt x="177" y="104"/>
                </a:cubicBezTo>
                <a:cubicBezTo>
                  <a:pt x="173" y="106"/>
                  <a:pt x="172" y="108"/>
                  <a:pt x="168" y="110"/>
                </a:cubicBezTo>
                <a:cubicBezTo>
                  <a:pt x="168" y="111"/>
                  <a:pt x="168" y="111"/>
                  <a:pt x="168" y="111"/>
                </a:cubicBezTo>
                <a:cubicBezTo>
                  <a:pt x="170" y="109"/>
                  <a:pt x="173" y="108"/>
                  <a:pt x="176" y="106"/>
                </a:cubicBezTo>
                <a:cubicBezTo>
                  <a:pt x="175" y="107"/>
                  <a:pt x="175" y="107"/>
                  <a:pt x="176" y="107"/>
                </a:cubicBezTo>
                <a:cubicBezTo>
                  <a:pt x="173" y="109"/>
                  <a:pt x="173" y="109"/>
                  <a:pt x="169" y="112"/>
                </a:cubicBezTo>
                <a:cubicBezTo>
                  <a:pt x="168" y="112"/>
                  <a:pt x="168" y="112"/>
                  <a:pt x="168" y="112"/>
                </a:cubicBezTo>
                <a:cubicBezTo>
                  <a:pt x="166" y="114"/>
                  <a:pt x="163" y="116"/>
                  <a:pt x="159" y="119"/>
                </a:cubicBezTo>
                <a:cubicBezTo>
                  <a:pt x="160" y="120"/>
                  <a:pt x="165" y="115"/>
                  <a:pt x="166" y="114"/>
                </a:cubicBezTo>
                <a:cubicBezTo>
                  <a:pt x="167" y="114"/>
                  <a:pt x="166" y="114"/>
                  <a:pt x="166" y="114"/>
                </a:cubicBezTo>
                <a:cubicBezTo>
                  <a:pt x="164" y="116"/>
                  <a:pt x="168" y="113"/>
                  <a:pt x="168" y="114"/>
                </a:cubicBezTo>
                <a:cubicBezTo>
                  <a:pt x="169" y="112"/>
                  <a:pt x="172" y="111"/>
                  <a:pt x="175" y="108"/>
                </a:cubicBezTo>
                <a:cubicBezTo>
                  <a:pt x="175" y="109"/>
                  <a:pt x="174" y="110"/>
                  <a:pt x="174" y="110"/>
                </a:cubicBezTo>
                <a:cubicBezTo>
                  <a:pt x="176" y="108"/>
                  <a:pt x="181" y="104"/>
                  <a:pt x="183" y="104"/>
                </a:cubicBezTo>
                <a:cubicBezTo>
                  <a:pt x="185" y="102"/>
                  <a:pt x="189" y="100"/>
                  <a:pt x="190" y="98"/>
                </a:cubicBezTo>
                <a:cubicBezTo>
                  <a:pt x="191" y="98"/>
                  <a:pt x="196" y="95"/>
                  <a:pt x="199" y="93"/>
                </a:cubicBezTo>
                <a:cubicBezTo>
                  <a:pt x="199" y="93"/>
                  <a:pt x="198" y="94"/>
                  <a:pt x="198" y="94"/>
                </a:cubicBezTo>
                <a:cubicBezTo>
                  <a:pt x="203" y="90"/>
                  <a:pt x="208" y="88"/>
                  <a:pt x="215" y="83"/>
                </a:cubicBezTo>
                <a:cubicBezTo>
                  <a:pt x="214" y="84"/>
                  <a:pt x="214" y="85"/>
                  <a:pt x="215" y="84"/>
                </a:cubicBezTo>
                <a:cubicBezTo>
                  <a:pt x="218" y="83"/>
                  <a:pt x="214" y="85"/>
                  <a:pt x="215" y="85"/>
                </a:cubicBezTo>
                <a:cubicBezTo>
                  <a:pt x="212" y="86"/>
                  <a:pt x="211" y="87"/>
                  <a:pt x="208" y="88"/>
                </a:cubicBezTo>
                <a:cubicBezTo>
                  <a:pt x="206" y="89"/>
                  <a:pt x="209" y="88"/>
                  <a:pt x="209" y="89"/>
                </a:cubicBezTo>
                <a:cubicBezTo>
                  <a:pt x="204" y="91"/>
                  <a:pt x="202" y="93"/>
                  <a:pt x="200" y="95"/>
                </a:cubicBezTo>
                <a:cubicBezTo>
                  <a:pt x="198" y="95"/>
                  <a:pt x="196" y="97"/>
                  <a:pt x="194" y="98"/>
                </a:cubicBezTo>
                <a:cubicBezTo>
                  <a:pt x="193" y="99"/>
                  <a:pt x="193" y="99"/>
                  <a:pt x="193" y="99"/>
                </a:cubicBezTo>
                <a:cubicBezTo>
                  <a:pt x="190" y="100"/>
                  <a:pt x="188" y="102"/>
                  <a:pt x="184" y="105"/>
                </a:cubicBezTo>
                <a:cubicBezTo>
                  <a:pt x="184" y="104"/>
                  <a:pt x="184" y="104"/>
                  <a:pt x="184" y="104"/>
                </a:cubicBezTo>
                <a:cubicBezTo>
                  <a:pt x="183" y="105"/>
                  <a:pt x="182" y="106"/>
                  <a:pt x="182" y="106"/>
                </a:cubicBezTo>
                <a:cubicBezTo>
                  <a:pt x="182" y="106"/>
                  <a:pt x="175" y="111"/>
                  <a:pt x="170" y="115"/>
                </a:cubicBezTo>
                <a:cubicBezTo>
                  <a:pt x="170" y="115"/>
                  <a:pt x="170" y="115"/>
                  <a:pt x="170" y="115"/>
                </a:cubicBezTo>
                <a:cubicBezTo>
                  <a:pt x="164" y="119"/>
                  <a:pt x="167" y="119"/>
                  <a:pt x="161" y="123"/>
                </a:cubicBezTo>
                <a:cubicBezTo>
                  <a:pt x="162" y="123"/>
                  <a:pt x="161" y="124"/>
                  <a:pt x="162" y="123"/>
                </a:cubicBezTo>
                <a:cubicBezTo>
                  <a:pt x="161" y="124"/>
                  <a:pt x="156" y="128"/>
                  <a:pt x="156" y="128"/>
                </a:cubicBezTo>
                <a:cubicBezTo>
                  <a:pt x="155" y="128"/>
                  <a:pt x="156" y="129"/>
                  <a:pt x="155" y="130"/>
                </a:cubicBezTo>
                <a:cubicBezTo>
                  <a:pt x="152" y="130"/>
                  <a:pt x="154" y="128"/>
                  <a:pt x="154" y="127"/>
                </a:cubicBezTo>
                <a:cubicBezTo>
                  <a:pt x="151" y="129"/>
                  <a:pt x="154" y="128"/>
                  <a:pt x="151" y="131"/>
                </a:cubicBezTo>
                <a:cubicBezTo>
                  <a:pt x="151" y="131"/>
                  <a:pt x="152" y="130"/>
                  <a:pt x="152" y="131"/>
                </a:cubicBezTo>
                <a:cubicBezTo>
                  <a:pt x="149" y="133"/>
                  <a:pt x="150" y="133"/>
                  <a:pt x="148" y="135"/>
                </a:cubicBezTo>
                <a:cubicBezTo>
                  <a:pt x="146" y="136"/>
                  <a:pt x="146" y="137"/>
                  <a:pt x="145" y="138"/>
                </a:cubicBezTo>
                <a:cubicBezTo>
                  <a:pt x="145" y="137"/>
                  <a:pt x="145" y="137"/>
                  <a:pt x="142" y="139"/>
                </a:cubicBezTo>
                <a:cubicBezTo>
                  <a:pt x="140" y="141"/>
                  <a:pt x="144" y="138"/>
                  <a:pt x="143" y="139"/>
                </a:cubicBezTo>
                <a:cubicBezTo>
                  <a:pt x="142" y="140"/>
                  <a:pt x="139" y="142"/>
                  <a:pt x="141" y="141"/>
                </a:cubicBezTo>
                <a:cubicBezTo>
                  <a:pt x="141" y="141"/>
                  <a:pt x="139" y="143"/>
                  <a:pt x="139" y="142"/>
                </a:cubicBezTo>
                <a:cubicBezTo>
                  <a:pt x="138" y="144"/>
                  <a:pt x="137" y="145"/>
                  <a:pt x="135" y="148"/>
                </a:cubicBezTo>
                <a:cubicBezTo>
                  <a:pt x="139" y="145"/>
                  <a:pt x="143" y="141"/>
                  <a:pt x="147" y="137"/>
                </a:cubicBezTo>
                <a:cubicBezTo>
                  <a:pt x="149" y="137"/>
                  <a:pt x="147" y="138"/>
                  <a:pt x="149" y="137"/>
                </a:cubicBezTo>
                <a:cubicBezTo>
                  <a:pt x="151" y="135"/>
                  <a:pt x="151" y="135"/>
                  <a:pt x="151" y="134"/>
                </a:cubicBezTo>
                <a:cubicBezTo>
                  <a:pt x="154" y="132"/>
                  <a:pt x="152" y="134"/>
                  <a:pt x="151" y="135"/>
                </a:cubicBezTo>
                <a:cubicBezTo>
                  <a:pt x="152" y="135"/>
                  <a:pt x="154" y="133"/>
                  <a:pt x="156" y="132"/>
                </a:cubicBezTo>
                <a:cubicBezTo>
                  <a:pt x="153" y="132"/>
                  <a:pt x="159" y="128"/>
                  <a:pt x="161" y="127"/>
                </a:cubicBezTo>
                <a:cubicBezTo>
                  <a:pt x="163" y="125"/>
                  <a:pt x="159" y="129"/>
                  <a:pt x="157" y="130"/>
                </a:cubicBezTo>
                <a:cubicBezTo>
                  <a:pt x="159" y="130"/>
                  <a:pt x="156" y="132"/>
                  <a:pt x="156" y="133"/>
                </a:cubicBezTo>
                <a:cubicBezTo>
                  <a:pt x="155" y="134"/>
                  <a:pt x="150" y="138"/>
                  <a:pt x="150" y="139"/>
                </a:cubicBezTo>
                <a:cubicBezTo>
                  <a:pt x="148" y="140"/>
                  <a:pt x="146" y="141"/>
                  <a:pt x="145" y="143"/>
                </a:cubicBezTo>
                <a:cubicBezTo>
                  <a:pt x="144" y="143"/>
                  <a:pt x="145" y="143"/>
                  <a:pt x="145" y="142"/>
                </a:cubicBezTo>
                <a:cubicBezTo>
                  <a:pt x="144" y="145"/>
                  <a:pt x="143" y="144"/>
                  <a:pt x="141" y="145"/>
                </a:cubicBezTo>
                <a:cubicBezTo>
                  <a:pt x="139" y="147"/>
                  <a:pt x="142" y="145"/>
                  <a:pt x="142" y="146"/>
                </a:cubicBezTo>
                <a:cubicBezTo>
                  <a:pt x="140" y="147"/>
                  <a:pt x="141" y="147"/>
                  <a:pt x="139" y="148"/>
                </a:cubicBezTo>
                <a:cubicBezTo>
                  <a:pt x="138" y="148"/>
                  <a:pt x="138" y="147"/>
                  <a:pt x="140" y="145"/>
                </a:cubicBezTo>
                <a:cubicBezTo>
                  <a:pt x="140" y="145"/>
                  <a:pt x="139" y="145"/>
                  <a:pt x="139" y="145"/>
                </a:cubicBezTo>
                <a:cubicBezTo>
                  <a:pt x="137" y="148"/>
                  <a:pt x="135" y="150"/>
                  <a:pt x="136" y="151"/>
                </a:cubicBezTo>
                <a:cubicBezTo>
                  <a:pt x="134" y="153"/>
                  <a:pt x="135" y="151"/>
                  <a:pt x="133" y="152"/>
                </a:cubicBezTo>
                <a:cubicBezTo>
                  <a:pt x="133" y="153"/>
                  <a:pt x="134" y="153"/>
                  <a:pt x="131" y="156"/>
                </a:cubicBezTo>
                <a:cubicBezTo>
                  <a:pt x="131" y="155"/>
                  <a:pt x="131" y="155"/>
                  <a:pt x="130" y="155"/>
                </a:cubicBezTo>
                <a:cubicBezTo>
                  <a:pt x="130" y="156"/>
                  <a:pt x="129" y="157"/>
                  <a:pt x="129" y="158"/>
                </a:cubicBezTo>
                <a:cubicBezTo>
                  <a:pt x="125" y="161"/>
                  <a:pt x="122" y="164"/>
                  <a:pt x="119" y="167"/>
                </a:cubicBezTo>
                <a:cubicBezTo>
                  <a:pt x="118" y="168"/>
                  <a:pt x="118" y="168"/>
                  <a:pt x="118" y="168"/>
                </a:cubicBezTo>
                <a:cubicBezTo>
                  <a:pt x="116" y="169"/>
                  <a:pt x="117" y="169"/>
                  <a:pt x="115" y="171"/>
                </a:cubicBezTo>
                <a:cubicBezTo>
                  <a:pt x="113" y="171"/>
                  <a:pt x="111" y="174"/>
                  <a:pt x="109" y="175"/>
                </a:cubicBezTo>
                <a:cubicBezTo>
                  <a:pt x="110" y="174"/>
                  <a:pt x="110" y="174"/>
                  <a:pt x="110" y="173"/>
                </a:cubicBezTo>
                <a:cubicBezTo>
                  <a:pt x="114" y="170"/>
                  <a:pt x="118" y="163"/>
                  <a:pt x="121" y="162"/>
                </a:cubicBezTo>
                <a:cubicBezTo>
                  <a:pt x="125" y="157"/>
                  <a:pt x="129" y="153"/>
                  <a:pt x="133" y="151"/>
                </a:cubicBezTo>
                <a:cubicBezTo>
                  <a:pt x="134" y="150"/>
                  <a:pt x="134" y="149"/>
                  <a:pt x="134" y="149"/>
                </a:cubicBezTo>
                <a:cubicBezTo>
                  <a:pt x="134" y="148"/>
                  <a:pt x="130" y="152"/>
                  <a:pt x="130" y="150"/>
                </a:cubicBezTo>
                <a:cubicBezTo>
                  <a:pt x="131" y="150"/>
                  <a:pt x="131" y="150"/>
                  <a:pt x="131" y="150"/>
                </a:cubicBezTo>
                <a:cubicBezTo>
                  <a:pt x="133" y="149"/>
                  <a:pt x="133" y="148"/>
                  <a:pt x="135" y="147"/>
                </a:cubicBezTo>
                <a:cubicBezTo>
                  <a:pt x="126" y="153"/>
                  <a:pt x="125" y="155"/>
                  <a:pt x="119" y="161"/>
                </a:cubicBezTo>
                <a:cubicBezTo>
                  <a:pt x="118" y="160"/>
                  <a:pt x="122" y="157"/>
                  <a:pt x="123" y="155"/>
                </a:cubicBezTo>
                <a:cubicBezTo>
                  <a:pt x="121" y="157"/>
                  <a:pt x="123" y="155"/>
                  <a:pt x="121" y="156"/>
                </a:cubicBezTo>
                <a:cubicBezTo>
                  <a:pt x="121" y="155"/>
                  <a:pt x="123" y="153"/>
                  <a:pt x="123" y="153"/>
                </a:cubicBezTo>
                <a:cubicBezTo>
                  <a:pt x="125" y="151"/>
                  <a:pt x="125" y="153"/>
                  <a:pt x="123" y="155"/>
                </a:cubicBezTo>
                <a:cubicBezTo>
                  <a:pt x="123" y="155"/>
                  <a:pt x="127" y="151"/>
                  <a:pt x="125" y="153"/>
                </a:cubicBezTo>
                <a:cubicBezTo>
                  <a:pt x="128" y="151"/>
                  <a:pt x="128" y="151"/>
                  <a:pt x="131" y="148"/>
                </a:cubicBezTo>
                <a:cubicBezTo>
                  <a:pt x="132" y="145"/>
                  <a:pt x="130" y="145"/>
                  <a:pt x="125" y="149"/>
                </a:cubicBezTo>
                <a:cubicBezTo>
                  <a:pt x="120" y="156"/>
                  <a:pt x="111" y="162"/>
                  <a:pt x="106" y="170"/>
                </a:cubicBezTo>
                <a:cubicBezTo>
                  <a:pt x="104" y="170"/>
                  <a:pt x="103" y="171"/>
                  <a:pt x="102" y="172"/>
                </a:cubicBezTo>
                <a:cubicBezTo>
                  <a:pt x="101" y="173"/>
                  <a:pt x="100" y="174"/>
                  <a:pt x="100" y="174"/>
                </a:cubicBezTo>
                <a:cubicBezTo>
                  <a:pt x="100" y="175"/>
                  <a:pt x="100" y="175"/>
                  <a:pt x="99" y="176"/>
                </a:cubicBezTo>
                <a:cubicBezTo>
                  <a:pt x="100" y="176"/>
                  <a:pt x="100" y="176"/>
                  <a:pt x="100" y="175"/>
                </a:cubicBezTo>
                <a:cubicBezTo>
                  <a:pt x="101" y="176"/>
                  <a:pt x="99" y="176"/>
                  <a:pt x="100" y="177"/>
                </a:cubicBezTo>
                <a:cubicBezTo>
                  <a:pt x="99" y="176"/>
                  <a:pt x="98" y="175"/>
                  <a:pt x="97" y="175"/>
                </a:cubicBezTo>
                <a:cubicBezTo>
                  <a:pt x="97" y="175"/>
                  <a:pt x="97" y="176"/>
                  <a:pt x="97" y="176"/>
                </a:cubicBezTo>
                <a:cubicBezTo>
                  <a:pt x="97" y="175"/>
                  <a:pt x="96" y="177"/>
                  <a:pt x="96" y="176"/>
                </a:cubicBezTo>
                <a:cubicBezTo>
                  <a:pt x="97" y="175"/>
                  <a:pt x="97" y="174"/>
                  <a:pt x="98" y="175"/>
                </a:cubicBezTo>
                <a:cubicBezTo>
                  <a:pt x="98" y="174"/>
                  <a:pt x="97" y="174"/>
                  <a:pt x="98" y="174"/>
                </a:cubicBezTo>
                <a:cubicBezTo>
                  <a:pt x="97" y="173"/>
                  <a:pt x="96" y="175"/>
                  <a:pt x="95" y="176"/>
                </a:cubicBezTo>
                <a:cubicBezTo>
                  <a:pt x="95" y="176"/>
                  <a:pt x="95" y="177"/>
                  <a:pt x="94" y="177"/>
                </a:cubicBezTo>
                <a:cubicBezTo>
                  <a:pt x="95" y="178"/>
                  <a:pt x="95" y="177"/>
                  <a:pt x="96" y="177"/>
                </a:cubicBezTo>
                <a:cubicBezTo>
                  <a:pt x="95" y="178"/>
                  <a:pt x="95" y="178"/>
                  <a:pt x="94" y="178"/>
                </a:cubicBezTo>
                <a:cubicBezTo>
                  <a:pt x="94" y="179"/>
                  <a:pt x="95" y="179"/>
                  <a:pt x="95" y="179"/>
                </a:cubicBezTo>
                <a:cubicBezTo>
                  <a:pt x="94" y="179"/>
                  <a:pt x="92" y="179"/>
                  <a:pt x="92" y="180"/>
                </a:cubicBezTo>
                <a:cubicBezTo>
                  <a:pt x="92" y="180"/>
                  <a:pt x="92" y="180"/>
                  <a:pt x="93" y="180"/>
                </a:cubicBezTo>
                <a:cubicBezTo>
                  <a:pt x="93" y="180"/>
                  <a:pt x="93" y="181"/>
                  <a:pt x="93" y="181"/>
                </a:cubicBezTo>
                <a:cubicBezTo>
                  <a:pt x="92" y="181"/>
                  <a:pt x="92" y="180"/>
                  <a:pt x="92" y="181"/>
                </a:cubicBezTo>
                <a:cubicBezTo>
                  <a:pt x="91" y="181"/>
                  <a:pt x="92" y="181"/>
                  <a:pt x="92" y="181"/>
                </a:cubicBezTo>
                <a:cubicBezTo>
                  <a:pt x="92" y="182"/>
                  <a:pt x="91" y="181"/>
                  <a:pt x="91" y="182"/>
                </a:cubicBezTo>
                <a:cubicBezTo>
                  <a:pt x="90" y="182"/>
                  <a:pt x="90" y="183"/>
                  <a:pt x="89" y="183"/>
                </a:cubicBezTo>
                <a:cubicBezTo>
                  <a:pt x="89" y="183"/>
                  <a:pt x="90" y="182"/>
                  <a:pt x="90" y="183"/>
                </a:cubicBezTo>
                <a:cubicBezTo>
                  <a:pt x="89" y="183"/>
                  <a:pt x="89" y="183"/>
                  <a:pt x="88" y="183"/>
                </a:cubicBezTo>
                <a:cubicBezTo>
                  <a:pt x="87" y="184"/>
                  <a:pt x="88" y="184"/>
                  <a:pt x="88" y="184"/>
                </a:cubicBezTo>
                <a:cubicBezTo>
                  <a:pt x="87" y="184"/>
                  <a:pt x="87" y="186"/>
                  <a:pt x="86" y="186"/>
                </a:cubicBezTo>
                <a:cubicBezTo>
                  <a:pt x="86" y="186"/>
                  <a:pt x="86" y="186"/>
                  <a:pt x="86" y="186"/>
                </a:cubicBezTo>
                <a:cubicBezTo>
                  <a:pt x="86" y="186"/>
                  <a:pt x="86" y="186"/>
                  <a:pt x="85" y="186"/>
                </a:cubicBezTo>
                <a:cubicBezTo>
                  <a:pt x="85" y="186"/>
                  <a:pt x="86" y="186"/>
                  <a:pt x="86" y="186"/>
                </a:cubicBezTo>
                <a:cubicBezTo>
                  <a:pt x="84" y="188"/>
                  <a:pt x="83" y="190"/>
                  <a:pt x="81" y="192"/>
                </a:cubicBezTo>
                <a:cubicBezTo>
                  <a:pt x="81" y="192"/>
                  <a:pt x="81" y="192"/>
                  <a:pt x="81" y="192"/>
                </a:cubicBezTo>
                <a:cubicBezTo>
                  <a:pt x="81" y="193"/>
                  <a:pt x="82" y="192"/>
                  <a:pt x="81" y="193"/>
                </a:cubicBezTo>
                <a:cubicBezTo>
                  <a:pt x="81" y="193"/>
                  <a:pt x="81" y="193"/>
                  <a:pt x="81" y="193"/>
                </a:cubicBezTo>
                <a:cubicBezTo>
                  <a:pt x="80" y="193"/>
                  <a:pt x="80" y="194"/>
                  <a:pt x="80" y="193"/>
                </a:cubicBezTo>
                <a:cubicBezTo>
                  <a:pt x="79" y="193"/>
                  <a:pt x="81" y="192"/>
                  <a:pt x="80" y="192"/>
                </a:cubicBezTo>
                <a:cubicBezTo>
                  <a:pt x="80" y="191"/>
                  <a:pt x="80" y="192"/>
                  <a:pt x="80" y="192"/>
                </a:cubicBezTo>
                <a:cubicBezTo>
                  <a:pt x="79" y="191"/>
                  <a:pt x="80" y="191"/>
                  <a:pt x="81" y="190"/>
                </a:cubicBezTo>
                <a:cubicBezTo>
                  <a:pt x="81" y="191"/>
                  <a:pt x="80" y="191"/>
                  <a:pt x="81" y="191"/>
                </a:cubicBezTo>
                <a:cubicBezTo>
                  <a:pt x="81" y="191"/>
                  <a:pt x="82" y="191"/>
                  <a:pt x="82" y="190"/>
                </a:cubicBezTo>
                <a:cubicBezTo>
                  <a:pt x="82" y="190"/>
                  <a:pt x="81" y="191"/>
                  <a:pt x="81" y="190"/>
                </a:cubicBezTo>
                <a:cubicBezTo>
                  <a:pt x="81" y="189"/>
                  <a:pt x="82" y="190"/>
                  <a:pt x="82" y="190"/>
                </a:cubicBezTo>
                <a:cubicBezTo>
                  <a:pt x="83" y="189"/>
                  <a:pt x="82" y="189"/>
                  <a:pt x="81" y="189"/>
                </a:cubicBezTo>
                <a:cubicBezTo>
                  <a:pt x="81" y="189"/>
                  <a:pt x="81" y="190"/>
                  <a:pt x="81" y="190"/>
                </a:cubicBezTo>
                <a:cubicBezTo>
                  <a:pt x="80" y="190"/>
                  <a:pt x="82" y="188"/>
                  <a:pt x="82" y="188"/>
                </a:cubicBezTo>
                <a:cubicBezTo>
                  <a:pt x="83" y="188"/>
                  <a:pt x="82" y="189"/>
                  <a:pt x="82" y="189"/>
                </a:cubicBezTo>
                <a:cubicBezTo>
                  <a:pt x="83" y="189"/>
                  <a:pt x="83" y="188"/>
                  <a:pt x="83" y="189"/>
                </a:cubicBezTo>
                <a:cubicBezTo>
                  <a:pt x="83" y="188"/>
                  <a:pt x="83" y="188"/>
                  <a:pt x="83" y="187"/>
                </a:cubicBezTo>
                <a:cubicBezTo>
                  <a:pt x="86" y="183"/>
                  <a:pt x="86" y="183"/>
                  <a:pt x="86" y="183"/>
                </a:cubicBezTo>
                <a:cubicBezTo>
                  <a:pt x="86" y="184"/>
                  <a:pt x="86" y="183"/>
                  <a:pt x="87" y="184"/>
                </a:cubicBezTo>
                <a:cubicBezTo>
                  <a:pt x="87" y="183"/>
                  <a:pt x="87" y="183"/>
                  <a:pt x="86" y="183"/>
                </a:cubicBezTo>
                <a:cubicBezTo>
                  <a:pt x="87" y="183"/>
                  <a:pt x="86" y="182"/>
                  <a:pt x="87" y="182"/>
                </a:cubicBezTo>
                <a:cubicBezTo>
                  <a:pt x="87" y="182"/>
                  <a:pt x="87" y="182"/>
                  <a:pt x="87" y="183"/>
                </a:cubicBezTo>
                <a:cubicBezTo>
                  <a:pt x="88" y="182"/>
                  <a:pt x="87" y="182"/>
                  <a:pt x="87" y="182"/>
                </a:cubicBezTo>
                <a:cubicBezTo>
                  <a:pt x="89" y="179"/>
                  <a:pt x="92" y="175"/>
                  <a:pt x="95" y="172"/>
                </a:cubicBezTo>
                <a:cubicBezTo>
                  <a:pt x="95" y="172"/>
                  <a:pt x="95" y="172"/>
                  <a:pt x="95" y="172"/>
                </a:cubicBezTo>
                <a:cubicBezTo>
                  <a:pt x="95" y="172"/>
                  <a:pt x="95" y="171"/>
                  <a:pt x="95" y="171"/>
                </a:cubicBezTo>
                <a:cubicBezTo>
                  <a:pt x="95" y="170"/>
                  <a:pt x="95" y="171"/>
                  <a:pt x="95" y="171"/>
                </a:cubicBezTo>
                <a:cubicBezTo>
                  <a:pt x="95" y="171"/>
                  <a:pt x="95" y="171"/>
                  <a:pt x="95" y="170"/>
                </a:cubicBezTo>
                <a:cubicBezTo>
                  <a:pt x="94" y="170"/>
                  <a:pt x="94" y="170"/>
                  <a:pt x="94" y="171"/>
                </a:cubicBezTo>
                <a:cubicBezTo>
                  <a:pt x="93" y="170"/>
                  <a:pt x="94" y="169"/>
                  <a:pt x="95" y="169"/>
                </a:cubicBezTo>
                <a:cubicBezTo>
                  <a:pt x="95" y="169"/>
                  <a:pt x="94" y="169"/>
                  <a:pt x="95" y="170"/>
                </a:cubicBezTo>
                <a:cubicBezTo>
                  <a:pt x="95" y="170"/>
                  <a:pt x="95" y="169"/>
                  <a:pt x="95" y="169"/>
                </a:cubicBezTo>
                <a:cubicBezTo>
                  <a:pt x="96" y="170"/>
                  <a:pt x="95" y="170"/>
                  <a:pt x="95" y="170"/>
                </a:cubicBezTo>
                <a:cubicBezTo>
                  <a:pt x="96" y="170"/>
                  <a:pt x="96" y="170"/>
                  <a:pt x="96" y="170"/>
                </a:cubicBezTo>
                <a:cubicBezTo>
                  <a:pt x="96" y="168"/>
                  <a:pt x="103" y="164"/>
                  <a:pt x="102" y="163"/>
                </a:cubicBezTo>
                <a:cubicBezTo>
                  <a:pt x="105" y="161"/>
                  <a:pt x="102" y="163"/>
                  <a:pt x="105" y="161"/>
                </a:cubicBezTo>
                <a:cubicBezTo>
                  <a:pt x="107" y="157"/>
                  <a:pt x="113" y="152"/>
                  <a:pt x="118" y="147"/>
                </a:cubicBezTo>
                <a:cubicBezTo>
                  <a:pt x="116" y="151"/>
                  <a:pt x="121" y="145"/>
                  <a:pt x="123" y="143"/>
                </a:cubicBezTo>
                <a:cubicBezTo>
                  <a:pt x="123" y="143"/>
                  <a:pt x="123" y="143"/>
                  <a:pt x="123" y="143"/>
                </a:cubicBezTo>
                <a:cubicBezTo>
                  <a:pt x="124" y="142"/>
                  <a:pt x="124" y="143"/>
                  <a:pt x="126" y="141"/>
                </a:cubicBezTo>
                <a:cubicBezTo>
                  <a:pt x="124" y="141"/>
                  <a:pt x="130" y="137"/>
                  <a:pt x="128" y="138"/>
                </a:cubicBezTo>
                <a:cubicBezTo>
                  <a:pt x="129" y="136"/>
                  <a:pt x="131" y="136"/>
                  <a:pt x="131" y="136"/>
                </a:cubicBezTo>
                <a:cubicBezTo>
                  <a:pt x="132" y="135"/>
                  <a:pt x="131" y="135"/>
                  <a:pt x="131" y="135"/>
                </a:cubicBezTo>
                <a:cubicBezTo>
                  <a:pt x="133" y="134"/>
                  <a:pt x="133" y="133"/>
                  <a:pt x="136" y="131"/>
                </a:cubicBezTo>
                <a:cubicBezTo>
                  <a:pt x="135" y="132"/>
                  <a:pt x="136" y="132"/>
                  <a:pt x="137" y="131"/>
                </a:cubicBezTo>
                <a:cubicBezTo>
                  <a:pt x="141" y="128"/>
                  <a:pt x="136" y="130"/>
                  <a:pt x="139" y="128"/>
                </a:cubicBezTo>
                <a:cubicBezTo>
                  <a:pt x="138" y="128"/>
                  <a:pt x="136" y="130"/>
                  <a:pt x="135" y="130"/>
                </a:cubicBezTo>
                <a:cubicBezTo>
                  <a:pt x="134" y="131"/>
                  <a:pt x="134" y="132"/>
                  <a:pt x="134" y="132"/>
                </a:cubicBezTo>
                <a:cubicBezTo>
                  <a:pt x="130" y="134"/>
                  <a:pt x="128" y="137"/>
                  <a:pt x="123" y="141"/>
                </a:cubicBezTo>
                <a:cubicBezTo>
                  <a:pt x="122" y="141"/>
                  <a:pt x="121" y="143"/>
                  <a:pt x="122" y="141"/>
                </a:cubicBezTo>
                <a:cubicBezTo>
                  <a:pt x="121" y="142"/>
                  <a:pt x="120" y="143"/>
                  <a:pt x="117" y="145"/>
                </a:cubicBezTo>
                <a:cubicBezTo>
                  <a:pt x="121" y="141"/>
                  <a:pt x="127" y="135"/>
                  <a:pt x="130" y="134"/>
                </a:cubicBezTo>
                <a:cubicBezTo>
                  <a:pt x="131" y="133"/>
                  <a:pt x="130" y="132"/>
                  <a:pt x="131" y="132"/>
                </a:cubicBezTo>
                <a:cubicBezTo>
                  <a:pt x="129" y="133"/>
                  <a:pt x="130" y="133"/>
                  <a:pt x="128" y="135"/>
                </a:cubicBezTo>
                <a:cubicBezTo>
                  <a:pt x="131" y="131"/>
                  <a:pt x="126" y="134"/>
                  <a:pt x="127" y="132"/>
                </a:cubicBezTo>
                <a:cubicBezTo>
                  <a:pt x="125" y="133"/>
                  <a:pt x="125" y="133"/>
                  <a:pt x="125" y="133"/>
                </a:cubicBezTo>
                <a:cubicBezTo>
                  <a:pt x="124" y="134"/>
                  <a:pt x="127" y="133"/>
                  <a:pt x="125" y="135"/>
                </a:cubicBezTo>
                <a:cubicBezTo>
                  <a:pt x="126" y="134"/>
                  <a:pt x="126" y="134"/>
                  <a:pt x="126" y="134"/>
                </a:cubicBezTo>
                <a:cubicBezTo>
                  <a:pt x="113" y="146"/>
                  <a:pt x="113" y="146"/>
                  <a:pt x="113" y="146"/>
                </a:cubicBezTo>
                <a:cubicBezTo>
                  <a:pt x="112" y="146"/>
                  <a:pt x="112" y="146"/>
                  <a:pt x="113" y="145"/>
                </a:cubicBezTo>
                <a:cubicBezTo>
                  <a:pt x="111" y="147"/>
                  <a:pt x="111" y="147"/>
                  <a:pt x="111" y="147"/>
                </a:cubicBezTo>
                <a:cubicBezTo>
                  <a:pt x="111" y="148"/>
                  <a:pt x="112" y="146"/>
                  <a:pt x="113" y="146"/>
                </a:cubicBezTo>
                <a:cubicBezTo>
                  <a:pt x="113" y="147"/>
                  <a:pt x="111" y="147"/>
                  <a:pt x="110" y="148"/>
                </a:cubicBezTo>
                <a:cubicBezTo>
                  <a:pt x="106" y="153"/>
                  <a:pt x="106" y="153"/>
                  <a:pt x="106" y="153"/>
                </a:cubicBezTo>
                <a:cubicBezTo>
                  <a:pt x="106" y="150"/>
                  <a:pt x="103" y="155"/>
                  <a:pt x="100" y="157"/>
                </a:cubicBezTo>
                <a:cubicBezTo>
                  <a:pt x="101" y="156"/>
                  <a:pt x="104" y="154"/>
                  <a:pt x="104" y="152"/>
                </a:cubicBezTo>
                <a:cubicBezTo>
                  <a:pt x="108" y="149"/>
                  <a:pt x="109" y="148"/>
                  <a:pt x="111" y="145"/>
                </a:cubicBezTo>
                <a:cubicBezTo>
                  <a:pt x="110" y="145"/>
                  <a:pt x="109" y="147"/>
                  <a:pt x="108" y="148"/>
                </a:cubicBezTo>
                <a:cubicBezTo>
                  <a:pt x="108" y="145"/>
                  <a:pt x="106" y="148"/>
                  <a:pt x="103" y="152"/>
                </a:cubicBezTo>
                <a:cubicBezTo>
                  <a:pt x="105" y="150"/>
                  <a:pt x="103" y="150"/>
                  <a:pt x="101" y="151"/>
                </a:cubicBezTo>
                <a:cubicBezTo>
                  <a:pt x="103" y="149"/>
                  <a:pt x="103" y="149"/>
                  <a:pt x="104" y="149"/>
                </a:cubicBezTo>
                <a:cubicBezTo>
                  <a:pt x="105" y="148"/>
                  <a:pt x="105" y="147"/>
                  <a:pt x="107" y="145"/>
                </a:cubicBezTo>
                <a:cubicBezTo>
                  <a:pt x="108" y="144"/>
                  <a:pt x="108" y="146"/>
                  <a:pt x="109" y="144"/>
                </a:cubicBezTo>
                <a:cubicBezTo>
                  <a:pt x="111" y="142"/>
                  <a:pt x="109" y="141"/>
                  <a:pt x="113" y="139"/>
                </a:cubicBezTo>
                <a:cubicBezTo>
                  <a:pt x="113" y="139"/>
                  <a:pt x="111" y="141"/>
                  <a:pt x="111" y="141"/>
                </a:cubicBezTo>
                <a:cubicBezTo>
                  <a:pt x="114" y="139"/>
                  <a:pt x="114" y="138"/>
                  <a:pt x="113" y="138"/>
                </a:cubicBezTo>
                <a:cubicBezTo>
                  <a:pt x="115" y="136"/>
                  <a:pt x="115" y="137"/>
                  <a:pt x="115" y="137"/>
                </a:cubicBezTo>
                <a:cubicBezTo>
                  <a:pt x="115" y="136"/>
                  <a:pt x="118" y="134"/>
                  <a:pt x="118" y="133"/>
                </a:cubicBezTo>
                <a:cubicBezTo>
                  <a:pt x="118" y="133"/>
                  <a:pt x="116" y="134"/>
                  <a:pt x="115" y="135"/>
                </a:cubicBezTo>
                <a:cubicBezTo>
                  <a:pt x="116" y="134"/>
                  <a:pt x="116" y="134"/>
                  <a:pt x="117" y="132"/>
                </a:cubicBezTo>
                <a:cubicBezTo>
                  <a:pt x="115" y="134"/>
                  <a:pt x="115" y="134"/>
                  <a:pt x="116" y="132"/>
                </a:cubicBezTo>
                <a:cubicBezTo>
                  <a:pt x="115" y="132"/>
                  <a:pt x="115" y="132"/>
                  <a:pt x="115" y="132"/>
                </a:cubicBezTo>
                <a:cubicBezTo>
                  <a:pt x="114" y="133"/>
                  <a:pt x="113" y="134"/>
                  <a:pt x="112" y="135"/>
                </a:cubicBezTo>
                <a:cubicBezTo>
                  <a:pt x="111" y="136"/>
                  <a:pt x="112" y="134"/>
                  <a:pt x="109" y="137"/>
                </a:cubicBezTo>
                <a:cubicBezTo>
                  <a:pt x="111" y="135"/>
                  <a:pt x="109" y="136"/>
                  <a:pt x="110" y="134"/>
                </a:cubicBezTo>
                <a:cubicBezTo>
                  <a:pt x="112" y="133"/>
                  <a:pt x="110" y="133"/>
                  <a:pt x="111" y="133"/>
                </a:cubicBezTo>
                <a:cubicBezTo>
                  <a:pt x="112" y="131"/>
                  <a:pt x="115" y="128"/>
                  <a:pt x="116" y="127"/>
                </a:cubicBezTo>
                <a:cubicBezTo>
                  <a:pt x="118" y="126"/>
                  <a:pt x="119" y="125"/>
                  <a:pt x="120" y="126"/>
                </a:cubicBezTo>
                <a:cubicBezTo>
                  <a:pt x="121" y="125"/>
                  <a:pt x="121" y="124"/>
                  <a:pt x="121" y="124"/>
                </a:cubicBezTo>
                <a:cubicBezTo>
                  <a:pt x="121" y="124"/>
                  <a:pt x="119" y="125"/>
                  <a:pt x="119" y="124"/>
                </a:cubicBezTo>
                <a:cubicBezTo>
                  <a:pt x="122" y="121"/>
                  <a:pt x="125" y="119"/>
                  <a:pt x="126" y="117"/>
                </a:cubicBezTo>
                <a:cubicBezTo>
                  <a:pt x="127" y="116"/>
                  <a:pt x="127" y="116"/>
                  <a:pt x="128" y="116"/>
                </a:cubicBezTo>
                <a:cubicBezTo>
                  <a:pt x="142" y="104"/>
                  <a:pt x="148" y="99"/>
                  <a:pt x="162" y="88"/>
                </a:cubicBezTo>
                <a:cubicBezTo>
                  <a:pt x="163" y="89"/>
                  <a:pt x="163" y="89"/>
                  <a:pt x="164" y="88"/>
                </a:cubicBezTo>
                <a:cubicBezTo>
                  <a:pt x="166" y="86"/>
                  <a:pt x="163" y="88"/>
                  <a:pt x="163" y="88"/>
                </a:cubicBezTo>
                <a:cubicBezTo>
                  <a:pt x="175" y="79"/>
                  <a:pt x="184" y="73"/>
                  <a:pt x="197" y="65"/>
                </a:cubicBezTo>
                <a:cubicBezTo>
                  <a:pt x="197" y="65"/>
                  <a:pt x="196" y="65"/>
                  <a:pt x="195" y="66"/>
                </a:cubicBezTo>
                <a:cubicBezTo>
                  <a:pt x="196" y="65"/>
                  <a:pt x="197" y="65"/>
                  <a:pt x="199" y="63"/>
                </a:cubicBezTo>
                <a:cubicBezTo>
                  <a:pt x="199" y="64"/>
                  <a:pt x="199" y="64"/>
                  <a:pt x="201" y="63"/>
                </a:cubicBezTo>
                <a:cubicBezTo>
                  <a:pt x="202" y="63"/>
                  <a:pt x="201" y="62"/>
                  <a:pt x="201" y="62"/>
                </a:cubicBezTo>
                <a:cubicBezTo>
                  <a:pt x="203" y="61"/>
                  <a:pt x="203" y="61"/>
                  <a:pt x="203" y="62"/>
                </a:cubicBezTo>
                <a:cubicBezTo>
                  <a:pt x="207" y="60"/>
                  <a:pt x="211" y="58"/>
                  <a:pt x="214" y="56"/>
                </a:cubicBezTo>
                <a:cubicBezTo>
                  <a:pt x="213" y="56"/>
                  <a:pt x="212" y="57"/>
                  <a:pt x="210" y="57"/>
                </a:cubicBezTo>
                <a:cubicBezTo>
                  <a:pt x="214" y="54"/>
                  <a:pt x="214" y="57"/>
                  <a:pt x="222" y="53"/>
                </a:cubicBezTo>
                <a:cubicBezTo>
                  <a:pt x="222" y="52"/>
                  <a:pt x="218" y="54"/>
                  <a:pt x="217" y="54"/>
                </a:cubicBezTo>
                <a:cubicBezTo>
                  <a:pt x="219" y="52"/>
                  <a:pt x="216" y="54"/>
                  <a:pt x="216" y="53"/>
                </a:cubicBezTo>
                <a:cubicBezTo>
                  <a:pt x="215" y="53"/>
                  <a:pt x="214" y="54"/>
                  <a:pt x="214" y="54"/>
                </a:cubicBezTo>
                <a:cubicBezTo>
                  <a:pt x="212" y="54"/>
                  <a:pt x="215" y="53"/>
                  <a:pt x="210" y="56"/>
                </a:cubicBezTo>
                <a:cubicBezTo>
                  <a:pt x="211" y="54"/>
                  <a:pt x="217" y="52"/>
                  <a:pt x="219" y="50"/>
                </a:cubicBezTo>
                <a:cubicBezTo>
                  <a:pt x="220" y="50"/>
                  <a:pt x="219" y="51"/>
                  <a:pt x="221" y="50"/>
                </a:cubicBezTo>
                <a:cubicBezTo>
                  <a:pt x="227" y="46"/>
                  <a:pt x="237" y="41"/>
                  <a:pt x="245" y="39"/>
                </a:cubicBezTo>
                <a:cubicBezTo>
                  <a:pt x="246" y="40"/>
                  <a:pt x="242" y="40"/>
                  <a:pt x="241" y="41"/>
                </a:cubicBezTo>
                <a:cubicBezTo>
                  <a:pt x="242" y="41"/>
                  <a:pt x="244" y="40"/>
                  <a:pt x="245" y="40"/>
                </a:cubicBezTo>
                <a:cubicBezTo>
                  <a:pt x="247" y="39"/>
                  <a:pt x="249" y="39"/>
                  <a:pt x="254" y="37"/>
                </a:cubicBezTo>
                <a:cubicBezTo>
                  <a:pt x="252" y="37"/>
                  <a:pt x="247" y="38"/>
                  <a:pt x="253" y="36"/>
                </a:cubicBezTo>
                <a:cubicBezTo>
                  <a:pt x="252" y="36"/>
                  <a:pt x="250" y="37"/>
                  <a:pt x="251" y="36"/>
                </a:cubicBezTo>
                <a:cubicBezTo>
                  <a:pt x="252" y="36"/>
                  <a:pt x="254" y="35"/>
                  <a:pt x="255" y="35"/>
                </a:cubicBezTo>
                <a:cubicBezTo>
                  <a:pt x="257" y="35"/>
                  <a:pt x="255" y="34"/>
                  <a:pt x="258" y="33"/>
                </a:cubicBezTo>
                <a:cubicBezTo>
                  <a:pt x="259" y="34"/>
                  <a:pt x="259" y="34"/>
                  <a:pt x="259" y="34"/>
                </a:cubicBezTo>
                <a:cubicBezTo>
                  <a:pt x="263" y="32"/>
                  <a:pt x="265" y="32"/>
                  <a:pt x="267" y="31"/>
                </a:cubicBezTo>
                <a:cubicBezTo>
                  <a:pt x="273" y="28"/>
                  <a:pt x="273" y="30"/>
                  <a:pt x="279" y="27"/>
                </a:cubicBezTo>
                <a:cubicBezTo>
                  <a:pt x="280" y="27"/>
                  <a:pt x="279" y="27"/>
                  <a:pt x="279" y="28"/>
                </a:cubicBezTo>
                <a:cubicBezTo>
                  <a:pt x="282" y="27"/>
                  <a:pt x="285" y="26"/>
                  <a:pt x="285" y="25"/>
                </a:cubicBezTo>
                <a:cubicBezTo>
                  <a:pt x="288" y="26"/>
                  <a:pt x="294" y="23"/>
                  <a:pt x="301" y="22"/>
                </a:cubicBezTo>
                <a:cubicBezTo>
                  <a:pt x="301" y="21"/>
                  <a:pt x="301" y="21"/>
                  <a:pt x="301" y="21"/>
                </a:cubicBezTo>
                <a:cubicBezTo>
                  <a:pt x="301" y="21"/>
                  <a:pt x="297" y="22"/>
                  <a:pt x="296" y="22"/>
                </a:cubicBezTo>
                <a:cubicBezTo>
                  <a:pt x="298" y="21"/>
                  <a:pt x="297" y="22"/>
                  <a:pt x="298" y="21"/>
                </a:cubicBezTo>
                <a:cubicBezTo>
                  <a:pt x="301" y="20"/>
                  <a:pt x="301" y="20"/>
                  <a:pt x="301" y="20"/>
                </a:cubicBezTo>
                <a:cubicBezTo>
                  <a:pt x="301" y="20"/>
                  <a:pt x="297" y="21"/>
                  <a:pt x="297" y="21"/>
                </a:cubicBezTo>
                <a:cubicBezTo>
                  <a:pt x="300" y="19"/>
                  <a:pt x="301" y="19"/>
                  <a:pt x="305" y="18"/>
                </a:cubicBezTo>
                <a:cubicBezTo>
                  <a:pt x="305" y="19"/>
                  <a:pt x="307" y="18"/>
                  <a:pt x="306" y="19"/>
                </a:cubicBezTo>
                <a:cubicBezTo>
                  <a:pt x="308" y="18"/>
                  <a:pt x="309" y="17"/>
                  <a:pt x="309" y="18"/>
                </a:cubicBezTo>
                <a:cubicBezTo>
                  <a:pt x="316" y="16"/>
                  <a:pt x="316" y="16"/>
                  <a:pt x="322" y="15"/>
                </a:cubicBezTo>
                <a:cubicBezTo>
                  <a:pt x="325" y="15"/>
                  <a:pt x="325" y="14"/>
                  <a:pt x="327" y="13"/>
                </a:cubicBezTo>
                <a:cubicBezTo>
                  <a:pt x="329" y="12"/>
                  <a:pt x="329" y="13"/>
                  <a:pt x="330" y="13"/>
                </a:cubicBezTo>
                <a:cubicBezTo>
                  <a:pt x="332" y="13"/>
                  <a:pt x="332" y="12"/>
                  <a:pt x="334" y="12"/>
                </a:cubicBezTo>
                <a:cubicBezTo>
                  <a:pt x="336" y="12"/>
                  <a:pt x="338" y="11"/>
                  <a:pt x="338" y="12"/>
                </a:cubicBezTo>
                <a:cubicBezTo>
                  <a:pt x="337" y="12"/>
                  <a:pt x="338" y="12"/>
                  <a:pt x="337" y="12"/>
                </a:cubicBezTo>
                <a:cubicBezTo>
                  <a:pt x="337" y="12"/>
                  <a:pt x="336" y="12"/>
                  <a:pt x="336" y="12"/>
                </a:cubicBezTo>
                <a:cubicBezTo>
                  <a:pt x="336" y="13"/>
                  <a:pt x="340" y="11"/>
                  <a:pt x="341" y="12"/>
                </a:cubicBezTo>
                <a:cubicBezTo>
                  <a:pt x="343" y="12"/>
                  <a:pt x="337" y="12"/>
                  <a:pt x="340" y="11"/>
                </a:cubicBezTo>
                <a:cubicBezTo>
                  <a:pt x="342" y="11"/>
                  <a:pt x="342" y="11"/>
                  <a:pt x="342" y="11"/>
                </a:cubicBezTo>
                <a:cubicBezTo>
                  <a:pt x="344" y="11"/>
                  <a:pt x="344" y="11"/>
                  <a:pt x="345" y="11"/>
                </a:cubicBezTo>
                <a:cubicBezTo>
                  <a:pt x="346" y="10"/>
                  <a:pt x="340" y="11"/>
                  <a:pt x="342" y="10"/>
                </a:cubicBezTo>
                <a:cubicBezTo>
                  <a:pt x="347" y="10"/>
                  <a:pt x="347" y="10"/>
                  <a:pt x="347" y="10"/>
                </a:cubicBezTo>
                <a:cubicBezTo>
                  <a:pt x="347" y="9"/>
                  <a:pt x="347" y="9"/>
                  <a:pt x="345" y="9"/>
                </a:cubicBezTo>
                <a:cubicBezTo>
                  <a:pt x="349" y="8"/>
                  <a:pt x="350" y="10"/>
                  <a:pt x="354" y="10"/>
                </a:cubicBezTo>
                <a:cubicBezTo>
                  <a:pt x="356" y="10"/>
                  <a:pt x="358" y="9"/>
                  <a:pt x="360" y="9"/>
                </a:cubicBezTo>
                <a:cubicBezTo>
                  <a:pt x="361" y="9"/>
                  <a:pt x="359" y="9"/>
                  <a:pt x="361" y="9"/>
                </a:cubicBezTo>
                <a:cubicBezTo>
                  <a:pt x="360" y="9"/>
                  <a:pt x="359" y="9"/>
                  <a:pt x="358" y="9"/>
                </a:cubicBezTo>
                <a:cubicBezTo>
                  <a:pt x="355" y="8"/>
                  <a:pt x="363" y="8"/>
                  <a:pt x="360" y="8"/>
                </a:cubicBezTo>
                <a:cubicBezTo>
                  <a:pt x="361" y="7"/>
                  <a:pt x="362" y="9"/>
                  <a:pt x="364" y="8"/>
                </a:cubicBezTo>
                <a:cubicBezTo>
                  <a:pt x="367" y="8"/>
                  <a:pt x="362" y="8"/>
                  <a:pt x="363" y="7"/>
                </a:cubicBezTo>
                <a:cubicBezTo>
                  <a:pt x="364" y="7"/>
                  <a:pt x="365" y="7"/>
                  <a:pt x="365" y="7"/>
                </a:cubicBezTo>
                <a:cubicBezTo>
                  <a:pt x="366" y="7"/>
                  <a:pt x="367" y="8"/>
                  <a:pt x="367" y="8"/>
                </a:cubicBezTo>
                <a:cubicBezTo>
                  <a:pt x="367" y="9"/>
                  <a:pt x="370" y="8"/>
                  <a:pt x="371" y="9"/>
                </a:cubicBezTo>
                <a:cubicBezTo>
                  <a:pt x="374" y="8"/>
                  <a:pt x="371" y="8"/>
                  <a:pt x="372" y="8"/>
                </a:cubicBezTo>
                <a:cubicBezTo>
                  <a:pt x="372" y="7"/>
                  <a:pt x="371" y="8"/>
                  <a:pt x="371" y="8"/>
                </a:cubicBezTo>
                <a:cubicBezTo>
                  <a:pt x="371" y="7"/>
                  <a:pt x="379" y="9"/>
                  <a:pt x="381" y="7"/>
                </a:cubicBezTo>
                <a:cubicBezTo>
                  <a:pt x="384" y="7"/>
                  <a:pt x="386" y="8"/>
                  <a:pt x="390" y="7"/>
                </a:cubicBezTo>
                <a:cubicBezTo>
                  <a:pt x="390" y="7"/>
                  <a:pt x="389" y="7"/>
                  <a:pt x="390" y="7"/>
                </a:cubicBezTo>
                <a:cubicBezTo>
                  <a:pt x="387" y="6"/>
                  <a:pt x="389" y="6"/>
                  <a:pt x="386" y="5"/>
                </a:cubicBezTo>
                <a:cubicBezTo>
                  <a:pt x="388" y="6"/>
                  <a:pt x="389" y="7"/>
                  <a:pt x="391" y="6"/>
                </a:cubicBezTo>
                <a:cubicBezTo>
                  <a:pt x="392" y="6"/>
                  <a:pt x="392" y="7"/>
                  <a:pt x="394" y="7"/>
                </a:cubicBezTo>
                <a:cubicBezTo>
                  <a:pt x="395" y="7"/>
                  <a:pt x="395" y="6"/>
                  <a:pt x="395" y="6"/>
                </a:cubicBezTo>
                <a:cubicBezTo>
                  <a:pt x="396" y="6"/>
                  <a:pt x="399" y="6"/>
                  <a:pt x="397" y="6"/>
                </a:cubicBezTo>
                <a:cubicBezTo>
                  <a:pt x="401" y="5"/>
                  <a:pt x="402" y="7"/>
                  <a:pt x="401" y="7"/>
                </a:cubicBezTo>
                <a:cubicBezTo>
                  <a:pt x="408" y="7"/>
                  <a:pt x="400" y="5"/>
                  <a:pt x="400" y="4"/>
                </a:cubicBezTo>
                <a:cubicBezTo>
                  <a:pt x="402" y="5"/>
                  <a:pt x="404" y="4"/>
                  <a:pt x="401" y="4"/>
                </a:cubicBezTo>
                <a:cubicBezTo>
                  <a:pt x="406" y="3"/>
                  <a:pt x="402" y="5"/>
                  <a:pt x="407" y="5"/>
                </a:cubicBezTo>
                <a:cubicBezTo>
                  <a:pt x="411" y="4"/>
                  <a:pt x="406" y="3"/>
                  <a:pt x="410" y="3"/>
                </a:cubicBezTo>
                <a:cubicBezTo>
                  <a:pt x="408" y="2"/>
                  <a:pt x="400" y="3"/>
                  <a:pt x="399" y="2"/>
                </a:cubicBezTo>
                <a:cubicBezTo>
                  <a:pt x="400" y="1"/>
                  <a:pt x="404" y="2"/>
                  <a:pt x="404" y="2"/>
                </a:cubicBezTo>
                <a:cubicBezTo>
                  <a:pt x="407" y="2"/>
                  <a:pt x="407" y="1"/>
                  <a:pt x="412" y="2"/>
                </a:cubicBezTo>
                <a:cubicBezTo>
                  <a:pt x="411" y="2"/>
                  <a:pt x="413" y="2"/>
                  <a:pt x="412" y="3"/>
                </a:cubicBezTo>
                <a:cubicBezTo>
                  <a:pt x="415" y="3"/>
                  <a:pt x="415" y="1"/>
                  <a:pt x="419" y="1"/>
                </a:cubicBezTo>
                <a:cubicBezTo>
                  <a:pt x="417" y="2"/>
                  <a:pt x="416" y="2"/>
                  <a:pt x="421" y="2"/>
                </a:cubicBezTo>
                <a:cubicBezTo>
                  <a:pt x="420" y="3"/>
                  <a:pt x="417" y="3"/>
                  <a:pt x="417" y="2"/>
                </a:cubicBezTo>
                <a:cubicBezTo>
                  <a:pt x="416" y="2"/>
                  <a:pt x="416" y="3"/>
                  <a:pt x="415" y="3"/>
                </a:cubicBezTo>
                <a:cubicBezTo>
                  <a:pt x="414" y="3"/>
                  <a:pt x="417" y="3"/>
                  <a:pt x="417" y="4"/>
                </a:cubicBezTo>
                <a:cubicBezTo>
                  <a:pt x="419" y="4"/>
                  <a:pt x="418" y="3"/>
                  <a:pt x="416" y="3"/>
                </a:cubicBezTo>
                <a:cubicBezTo>
                  <a:pt x="417" y="3"/>
                  <a:pt x="421" y="3"/>
                  <a:pt x="421" y="4"/>
                </a:cubicBezTo>
                <a:cubicBezTo>
                  <a:pt x="418" y="4"/>
                  <a:pt x="427" y="5"/>
                  <a:pt x="424" y="5"/>
                </a:cubicBezTo>
                <a:cubicBezTo>
                  <a:pt x="427" y="5"/>
                  <a:pt x="427" y="6"/>
                  <a:pt x="430" y="6"/>
                </a:cubicBezTo>
                <a:cubicBezTo>
                  <a:pt x="426" y="5"/>
                  <a:pt x="427" y="5"/>
                  <a:pt x="425" y="4"/>
                </a:cubicBezTo>
                <a:cubicBezTo>
                  <a:pt x="426" y="4"/>
                  <a:pt x="428" y="4"/>
                  <a:pt x="430" y="4"/>
                </a:cubicBezTo>
                <a:cubicBezTo>
                  <a:pt x="427" y="4"/>
                  <a:pt x="430" y="4"/>
                  <a:pt x="428" y="4"/>
                </a:cubicBezTo>
                <a:cubicBezTo>
                  <a:pt x="429" y="5"/>
                  <a:pt x="432" y="5"/>
                  <a:pt x="433" y="5"/>
                </a:cubicBezTo>
                <a:cubicBezTo>
                  <a:pt x="434" y="5"/>
                  <a:pt x="431" y="5"/>
                  <a:pt x="431" y="4"/>
                </a:cubicBezTo>
                <a:cubicBezTo>
                  <a:pt x="432" y="4"/>
                  <a:pt x="438" y="5"/>
                  <a:pt x="438" y="5"/>
                </a:cubicBezTo>
                <a:cubicBezTo>
                  <a:pt x="442" y="6"/>
                  <a:pt x="445" y="6"/>
                  <a:pt x="453" y="7"/>
                </a:cubicBezTo>
                <a:cubicBezTo>
                  <a:pt x="453" y="7"/>
                  <a:pt x="452" y="7"/>
                  <a:pt x="451" y="7"/>
                </a:cubicBezTo>
                <a:cubicBezTo>
                  <a:pt x="451" y="7"/>
                  <a:pt x="453" y="7"/>
                  <a:pt x="453" y="7"/>
                </a:cubicBezTo>
                <a:cubicBezTo>
                  <a:pt x="452" y="8"/>
                  <a:pt x="450" y="7"/>
                  <a:pt x="447" y="6"/>
                </a:cubicBezTo>
                <a:cubicBezTo>
                  <a:pt x="447" y="7"/>
                  <a:pt x="447" y="7"/>
                  <a:pt x="447" y="7"/>
                </a:cubicBezTo>
                <a:cubicBezTo>
                  <a:pt x="448" y="7"/>
                  <a:pt x="453" y="8"/>
                  <a:pt x="453" y="9"/>
                </a:cubicBezTo>
                <a:cubicBezTo>
                  <a:pt x="454" y="8"/>
                  <a:pt x="456" y="7"/>
                  <a:pt x="453" y="6"/>
                </a:cubicBezTo>
                <a:cubicBezTo>
                  <a:pt x="454" y="6"/>
                  <a:pt x="457" y="7"/>
                  <a:pt x="455" y="6"/>
                </a:cubicBezTo>
                <a:cubicBezTo>
                  <a:pt x="456" y="6"/>
                  <a:pt x="458" y="7"/>
                  <a:pt x="460" y="7"/>
                </a:cubicBezTo>
                <a:cubicBezTo>
                  <a:pt x="460" y="7"/>
                  <a:pt x="459" y="7"/>
                  <a:pt x="458" y="6"/>
                </a:cubicBezTo>
                <a:cubicBezTo>
                  <a:pt x="460" y="6"/>
                  <a:pt x="465" y="7"/>
                  <a:pt x="465" y="6"/>
                </a:cubicBezTo>
                <a:cubicBezTo>
                  <a:pt x="466" y="7"/>
                  <a:pt x="466" y="7"/>
                  <a:pt x="465" y="7"/>
                </a:cubicBezTo>
                <a:cubicBezTo>
                  <a:pt x="466" y="7"/>
                  <a:pt x="469" y="8"/>
                  <a:pt x="468" y="8"/>
                </a:cubicBezTo>
                <a:cubicBezTo>
                  <a:pt x="466" y="8"/>
                  <a:pt x="466" y="8"/>
                  <a:pt x="463" y="7"/>
                </a:cubicBezTo>
                <a:cubicBezTo>
                  <a:pt x="463" y="8"/>
                  <a:pt x="464" y="8"/>
                  <a:pt x="464" y="8"/>
                </a:cubicBezTo>
                <a:cubicBezTo>
                  <a:pt x="468" y="9"/>
                  <a:pt x="467" y="8"/>
                  <a:pt x="470" y="9"/>
                </a:cubicBezTo>
                <a:cubicBezTo>
                  <a:pt x="470" y="8"/>
                  <a:pt x="473" y="8"/>
                  <a:pt x="477" y="9"/>
                </a:cubicBezTo>
                <a:cubicBezTo>
                  <a:pt x="476" y="10"/>
                  <a:pt x="474" y="9"/>
                  <a:pt x="471" y="9"/>
                </a:cubicBezTo>
                <a:cubicBezTo>
                  <a:pt x="472" y="9"/>
                  <a:pt x="472" y="10"/>
                  <a:pt x="472" y="10"/>
                </a:cubicBezTo>
                <a:cubicBezTo>
                  <a:pt x="473" y="10"/>
                  <a:pt x="475" y="10"/>
                  <a:pt x="476" y="10"/>
                </a:cubicBezTo>
                <a:cubicBezTo>
                  <a:pt x="478" y="10"/>
                  <a:pt x="478" y="11"/>
                  <a:pt x="478" y="11"/>
                </a:cubicBezTo>
                <a:cubicBezTo>
                  <a:pt x="479" y="11"/>
                  <a:pt x="481" y="11"/>
                  <a:pt x="483" y="12"/>
                </a:cubicBezTo>
                <a:cubicBezTo>
                  <a:pt x="483" y="11"/>
                  <a:pt x="484" y="11"/>
                  <a:pt x="482" y="11"/>
                </a:cubicBezTo>
                <a:cubicBezTo>
                  <a:pt x="483" y="10"/>
                  <a:pt x="485" y="11"/>
                  <a:pt x="484" y="12"/>
                </a:cubicBezTo>
                <a:cubicBezTo>
                  <a:pt x="485" y="12"/>
                  <a:pt x="486" y="11"/>
                  <a:pt x="487" y="12"/>
                </a:cubicBezTo>
                <a:cubicBezTo>
                  <a:pt x="487" y="12"/>
                  <a:pt x="485" y="10"/>
                  <a:pt x="490" y="11"/>
                </a:cubicBezTo>
                <a:cubicBezTo>
                  <a:pt x="490" y="10"/>
                  <a:pt x="485" y="10"/>
                  <a:pt x="484" y="9"/>
                </a:cubicBezTo>
                <a:cubicBezTo>
                  <a:pt x="482" y="9"/>
                  <a:pt x="481" y="9"/>
                  <a:pt x="482" y="9"/>
                </a:cubicBezTo>
                <a:cubicBezTo>
                  <a:pt x="480" y="9"/>
                  <a:pt x="481" y="9"/>
                  <a:pt x="478" y="8"/>
                </a:cubicBezTo>
                <a:cubicBezTo>
                  <a:pt x="478" y="8"/>
                  <a:pt x="482" y="9"/>
                  <a:pt x="481" y="7"/>
                </a:cubicBezTo>
                <a:cubicBezTo>
                  <a:pt x="484" y="8"/>
                  <a:pt x="482" y="8"/>
                  <a:pt x="482" y="8"/>
                </a:cubicBezTo>
                <a:cubicBezTo>
                  <a:pt x="486" y="9"/>
                  <a:pt x="486" y="9"/>
                  <a:pt x="489" y="9"/>
                </a:cubicBezTo>
                <a:cubicBezTo>
                  <a:pt x="489" y="9"/>
                  <a:pt x="487" y="9"/>
                  <a:pt x="487" y="8"/>
                </a:cubicBezTo>
                <a:cubicBezTo>
                  <a:pt x="491" y="9"/>
                  <a:pt x="493" y="10"/>
                  <a:pt x="496" y="11"/>
                </a:cubicBezTo>
                <a:cubicBezTo>
                  <a:pt x="495" y="11"/>
                  <a:pt x="495" y="10"/>
                  <a:pt x="495" y="11"/>
                </a:cubicBezTo>
                <a:cubicBezTo>
                  <a:pt x="496" y="11"/>
                  <a:pt x="499" y="12"/>
                  <a:pt x="499" y="11"/>
                </a:cubicBezTo>
                <a:cubicBezTo>
                  <a:pt x="500" y="12"/>
                  <a:pt x="500" y="12"/>
                  <a:pt x="501" y="13"/>
                </a:cubicBezTo>
                <a:cubicBezTo>
                  <a:pt x="505" y="13"/>
                  <a:pt x="510" y="15"/>
                  <a:pt x="512" y="16"/>
                </a:cubicBezTo>
                <a:cubicBezTo>
                  <a:pt x="514" y="17"/>
                  <a:pt x="512" y="15"/>
                  <a:pt x="510" y="14"/>
                </a:cubicBezTo>
                <a:cubicBezTo>
                  <a:pt x="510" y="14"/>
                  <a:pt x="516" y="16"/>
                  <a:pt x="514" y="16"/>
                </a:cubicBezTo>
                <a:cubicBezTo>
                  <a:pt x="516" y="17"/>
                  <a:pt x="519" y="18"/>
                  <a:pt x="520" y="18"/>
                </a:cubicBezTo>
                <a:cubicBezTo>
                  <a:pt x="519" y="17"/>
                  <a:pt x="518" y="17"/>
                  <a:pt x="517" y="17"/>
                </a:cubicBezTo>
                <a:cubicBezTo>
                  <a:pt x="520" y="17"/>
                  <a:pt x="527" y="19"/>
                  <a:pt x="532" y="21"/>
                </a:cubicBezTo>
                <a:cubicBezTo>
                  <a:pt x="529" y="19"/>
                  <a:pt x="537" y="22"/>
                  <a:pt x="537" y="22"/>
                </a:cubicBezTo>
                <a:cubicBezTo>
                  <a:pt x="539" y="22"/>
                  <a:pt x="538" y="23"/>
                  <a:pt x="540" y="23"/>
                </a:cubicBezTo>
                <a:cubicBezTo>
                  <a:pt x="539" y="23"/>
                  <a:pt x="538" y="23"/>
                  <a:pt x="536" y="22"/>
                </a:cubicBezTo>
                <a:cubicBezTo>
                  <a:pt x="536" y="23"/>
                  <a:pt x="543" y="25"/>
                  <a:pt x="545" y="25"/>
                </a:cubicBezTo>
                <a:cubicBezTo>
                  <a:pt x="545" y="25"/>
                  <a:pt x="542" y="25"/>
                  <a:pt x="540" y="24"/>
                </a:cubicBezTo>
                <a:cubicBezTo>
                  <a:pt x="543" y="24"/>
                  <a:pt x="547" y="25"/>
                  <a:pt x="551" y="27"/>
                </a:cubicBezTo>
                <a:cubicBezTo>
                  <a:pt x="551" y="27"/>
                  <a:pt x="550" y="27"/>
                  <a:pt x="552" y="28"/>
                </a:cubicBezTo>
                <a:cubicBezTo>
                  <a:pt x="551" y="28"/>
                  <a:pt x="549" y="26"/>
                  <a:pt x="549" y="27"/>
                </a:cubicBezTo>
                <a:cubicBezTo>
                  <a:pt x="550" y="28"/>
                  <a:pt x="552" y="28"/>
                  <a:pt x="552" y="29"/>
                </a:cubicBezTo>
                <a:cubicBezTo>
                  <a:pt x="554" y="30"/>
                  <a:pt x="550" y="28"/>
                  <a:pt x="551" y="29"/>
                </a:cubicBezTo>
                <a:cubicBezTo>
                  <a:pt x="555" y="29"/>
                  <a:pt x="555" y="30"/>
                  <a:pt x="558" y="30"/>
                </a:cubicBezTo>
                <a:cubicBezTo>
                  <a:pt x="562" y="32"/>
                  <a:pt x="569" y="34"/>
                  <a:pt x="569" y="35"/>
                </a:cubicBezTo>
                <a:cubicBezTo>
                  <a:pt x="571" y="36"/>
                  <a:pt x="570" y="35"/>
                  <a:pt x="571" y="35"/>
                </a:cubicBezTo>
                <a:cubicBezTo>
                  <a:pt x="572" y="36"/>
                  <a:pt x="575" y="37"/>
                  <a:pt x="573" y="37"/>
                </a:cubicBezTo>
                <a:cubicBezTo>
                  <a:pt x="575" y="38"/>
                  <a:pt x="575" y="38"/>
                  <a:pt x="577" y="39"/>
                </a:cubicBezTo>
                <a:cubicBezTo>
                  <a:pt x="577" y="39"/>
                  <a:pt x="575" y="39"/>
                  <a:pt x="576" y="39"/>
                </a:cubicBezTo>
                <a:cubicBezTo>
                  <a:pt x="578" y="40"/>
                  <a:pt x="578" y="39"/>
                  <a:pt x="579" y="39"/>
                </a:cubicBezTo>
                <a:cubicBezTo>
                  <a:pt x="579" y="38"/>
                  <a:pt x="576" y="38"/>
                  <a:pt x="576" y="38"/>
                </a:cubicBezTo>
                <a:cubicBezTo>
                  <a:pt x="576" y="37"/>
                  <a:pt x="580" y="39"/>
                  <a:pt x="579" y="39"/>
                </a:cubicBezTo>
                <a:cubicBezTo>
                  <a:pt x="581" y="40"/>
                  <a:pt x="581" y="40"/>
                  <a:pt x="583" y="40"/>
                </a:cubicBezTo>
                <a:cubicBezTo>
                  <a:pt x="586" y="42"/>
                  <a:pt x="586" y="42"/>
                  <a:pt x="589" y="44"/>
                </a:cubicBezTo>
                <a:cubicBezTo>
                  <a:pt x="587" y="43"/>
                  <a:pt x="587" y="42"/>
                  <a:pt x="586" y="42"/>
                </a:cubicBezTo>
                <a:cubicBezTo>
                  <a:pt x="585" y="40"/>
                  <a:pt x="593" y="44"/>
                  <a:pt x="594" y="45"/>
                </a:cubicBezTo>
                <a:cubicBezTo>
                  <a:pt x="594" y="45"/>
                  <a:pt x="591" y="43"/>
                  <a:pt x="590" y="43"/>
                </a:cubicBezTo>
                <a:cubicBezTo>
                  <a:pt x="592" y="45"/>
                  <a:pt x="596" y="46"/>
                  <a:pt x="598" y="48"/>
                </a:cubicBezTo>
                <a:cubicBezTo>
                  <a:pt x="600" y="49"/>
                  <a:pt x="597" y="46"/>
                  <a:pt x="599" y="47"/>
                </a:cubicBezTo>
                <a:cubicBezTo>
                  <a:pt x="600" y="48"/>
                  <a:pt x="601" y="49"/>
                  <a:pt x="603" y="50"/>
                </a:cubicBezTo>
                <a:cubicBezTo>
                  <a:pt x="603" y="50"/>
                  <a:pt x="606" y="52"/>
                  <a:pt x="606" y="51"/>
                </a:cubicBezTo>
                <a:cubicBezTo>
                  <a:pt x="612" y="54"/>
                  <a:pt x="615" y="56"/>
                  <a:pt x="620" y="59"/>
                </a:cubicBezTo>
                <a:cubicBezTo>
                  <a:pt x="619" y="58"/>
                  <a:pt x="619" y="59"/>
                  <a:pt x="619" y="59"/>
                </a:cubicBezTo>
                <a:cubicBezTo>
                  <a:pt x="624" y="60"/>
                  <a:pt x="634" y="67"/>
                  <a:pt x="640" y="71"/>
                </a:cubicBezTo>
                <a:cubicBezTo>
                  <a:pt x="642" y="72"/>
                  <a:pt x="641" y="71"/>
                  <a:pt x="643" y="73"/>
                </a:cubicBezTo>
                <a:cubicBezTo>
                  <a:pt x="643" y="73"/>
                  <a:pt x="643" y="73"/>
                  <a:pt x="644" y="73"/>
                </a:cubicBezTo>
                <a:cubicBezTo>
                  <a:pt x="644" y="73"/>
                  <a:pt x="643" y="72"/>
                  <a:pt x="642" y="72"/>
                </a:cubicBezTo>
                <a:cubicBezTo>
                  <a:pt x="645" y="73"/>
                  <a:pt x="651" y="78"/>
                  <a:pt x="653" y="78"/>
                </a:cubicBezTo>
                <a:cubicBezTo>
                  <a:pt x="655" y="80"/>
                  <a:pt x="658" y="83"/>
                  <a:pt x="661" y="84"/>
                </a:cubicBezTo>
                <a:cubicBezTo>
                  <a:pt x="665" y="87"/>
                  <a:pt x="675" y="94"/>
                  <a:pt x="680" y="98"/>
                </a:cubicBezTo>
                <a:cubicBezTo>
                  <a:pt x="680" y="98"/>
                  <a:pt x="679" y="97"/>
                  <a:pt x="679" y="98"/>
                </a:cubicBezTo>
                <a:cubicBezTo>
                  <a:pt x="681" y="99"/>
                  <a:pt x="682" y="100"/>
                  <a:pt x="684" y="102"/>
                </a:cubicBezTo>
                <a:cubicBezTo>
                  <a:pt x="685" y="102"/>
                  <a:pt x="683" y="101"/>
                  <a:pt x="684" y="101"/>
                </a:cubicBezTo>
                <a:cubicBezTo>
                  <a:pt x="688" y="104"/>
                  <a:pt x="693" y="109"/>
                  <a:pt x="699" y="114"/>
                </a:cubicBezTo>
                <a:cubicBezTo>
                  <a:pt x="698" y="114"/>
                  <a:pt x="698" y="114"/>
                  <a:pt x="699" y="115"/>
                </a:cubicBezTo>
                <a:cubicBezTo>
                  <a:pt x="701" y="117"/>
                  <a:pt x="702" y="118"/>
                  <a:pt x="703" y="118"/>
                </a:cubicBezTo>
                <a:cubicBezTo>
                  <a:pt x="705" y="120"/>
                  <a:pt x="704" y="119"/>
                  <a:pt x="705" y="120"/>
                </a:cubicBezTo>
                <a:cubicBezTo>
                  <a:pt x="707" y="122"/>
                  <a:pt x="704" y="119"/>
                  <a:pt x="705" y="119"/>
                </a:cubicBezTo>
                <a:cubicBezTo>
                  <a:pt x="707" y="121"/>
                  <a:pt x="707" y="121"/>
                  <a:pt x="709" y="123"/>
                </a:cubicBezTo>
                <a:cubicBezTo>
                  <a:pt x="705" y="121"/>
                  <a:pt x="715" y="129"/>
                  <a:pt x="718" y="132"/>
                </a:cubicBezTo>
                <a:cubicBezTo>
                  <a:pt x="716" y="131"/>
                  <a:pt x="717" y="131"/>
                  <a:pt x="716" y="129"/>
                </a:cubicBezTo>
                <a:cubicBezTo>
                  <a:pt x="716" y="129"/>
                  <a:pt x="717" y="130"/>
                  <a:pt x="717" y="130"/>
                </a:cubicBezTo>
                <a:cubicBezTo>
                  <a:pt x="722" y="135"/>
                  <a:pt x="722" y="134"/>
                  <a:pt x="723" y="137"/>
                </a:cubicBezTo>
                <a:cubicBezTo>
                  <a:pt x="724" y="138"/>
                  <a:pt x="723" y="136"/>
                  <a:pt x="724" y="136"/>
                </a:cubicBezTo>
                <a:cubicBezTo>
                  <a:pt x="727" y="139"/>
                  <a:pt x="727" y="140"/>
                  <a:pt x="728" y="141"/>
                </a:cubicBezTo>
                <a:cubicBezTo>
                  <a:pt x="729" y="142"/>
                  <a:pt x="732" y="144"/>
                  <a:pt x="732" y="145"/>
                </a:cubicBezTo>
                <a:cubicBezTo>
                  <a:pt x="732" y="146"/>
                  <a:pt x="735" y="148"/>
                  <a:pt x="734" y="148"/>
                </a:cubicBezTo>
                <a:cubicBezTo>
                  <a:pt x="736" y="149"/>
                  <a:pt x="736" y="149"/>
                  <a:pt x="737" y="150"/>
                </a:cubicBezTo>
                <a:cubicBezTo>
                  <a:pt x="738" y="150"/>
                  <a:pt x="735" y="148"/>
                  <a:pt x="734" y="147"/>
                </a:cubicBezTo>
                <a:cubicBezTo>
                  <a:pt x="736" y="147"/>
                  <a:pt x="734" y="144"/>
                  <a:pt x="736" y="144"/>
                </a:cubicBezTo>
                <a:cubicBezTo>
                  <a:pt x="739" y="150"/>
                  <a:pt x="741" y="155"/>
                  <a:pt x="745" y="161"/>
                </a:cubicBezTo>
                <a:cubicBezTo>
                  <a:pt x="747" y="163"/>
                  <a:pt x="742" y="157"/>
                  <a:pt x="747" y="162"/>
                </a:cubicBezTo>
                <a:cubicBezTo>
                  <a:pt x="747" y="161"/>
                  <a:pt x="745" y="159"/>
                  <a:pt x="746" y="160"/>
                </a:cubicBezTo>
                <a:cubicBezTo>
                  <a:pt x="744" y="157"/>
                  <a:pt x="744" y="158"/>
                  <a:pt x="743" y="156"/>
                </a:cubicBezTo>
                <a:cubicBezTo>
                  <a:pt x="743" y="156"/>
                  <a:pt x="745" y="158"/>
                  <a:pt x="746" y="159"/>
                </a:cubicBezTo>
                <a:cubicBezTo>
                  <a:pt x="746" y="159"/>
                  <a:pt x="745" y="156"/>
                  <a:pt x="747" y="158"/>
                </a:cubicBezTo>
                <a:cubicBezTo>
                  <a:pt x="746" y="156"/>
                  <a:pt x="744" y="153"/>
                  <a:pt x="745" y="154"/>
                </a:cubicBezTo>
                <a:cubicBezTo>
                  <a:pt x="747" y="156"/>
                  <a:pt x="748" y="158"/>
                  <a:pt x="749" y="159"/>
                </a:cubicBezTo>
                <a:cubicBezTo>
                  <a:pt x="749" y="160"/>
                  <a:pt x="752" y="165"/>
                  <a:pt x="750" y="164"/>
                </a:cubicBezTo>
                <a:cubicBezTo>
                  <a:pt x="752" y="166"/>
                  <a:pt x="751" y="167"/>
                  <a:pt x="751" y="167"/>
                </a:cubicBezTo>
                <a:cubicBezTo>
                  <a:pt x="753" y="170"/>
                  <a:pt x="756" y="173"/>
                  <a:pt x="757" y="174"/>
                </a:cubicBezTo>
                <a:cubicBezTo>
                  <a:pt x="757" y="173"/>
                  <a:pt x="755" y="172"/>
                  <a:pt x="754" y="170"/>
                </a:cubicBezTo>
                <a:cubicBezTo>
                  <a:pt x="754" y="168"/>
                  <a:pt x="759" y="172"/>
                  <a:pt x="756" y="168"/>
                </a:cubicBezTo>
                <a:cubicBezTo>
                  <a:pt x="757" y="169"/>
                  <a:pt x="757" y="170"/>
                  <a:pt x="759" y="173"/>
                </a:cubicBezTo>
                <a:cubicBezTo>
                  <a:pt x="759" y="174"/>
                  <a:pt x="757" y="173"/>
                  <a:pt x="760" y="177"/>
                </a:cubicBezTo>
                <a:cubicBezTo>
                  <a:pt x="759" y="176"/>
                  <a:pt x="759" y="175"/>
                  <a:pt x="758" y="175"/>
                </a:cubicBezTo>
                <a:cubicBezTo>
                  <a:pt x="760" y="177"/>
                  <a:pt x="760" y="179"/>
                  <a:pt x="762" y="181"/>
                </a:cubicBezTo>
                <a:cubicBezTo>
                  <a:pt x="762" y="182"/>
                  <a:pt x="762" y="181"/>
                  <a:pt x="764" y="182"/>
                </a:cubicBezTo>
                <a:cubicBezTo>
                  <a:pt x="765" y="184"/>
                  <a:pt x="766" y="187"/>
                  <a:pt x="767" y="186"/>
                </a:cubicBezTo>
                <a:cubicBezTo>
                  <a:pt x="768" y="186"/>
                  <a:pt x="765" y="183"/>
                  <a:pt x="764" y="182"/>
                </a:cubicBezTo>
                <a:cubicBezTo>
                  <a:pt x="762" y="178"/>
                  <a:pt x="767" y="183"/>
                  <a:pt x="764" y="178"/>
                </a:cubicBezTo>
                <a:cubicBezTo>
                  <a:pt x="766" y="180"/>
                  <a:pt x="766" y="181"/>
                  <a:pt x="766" y="179"/>
                </a:cubicBezTo>
                <a:cubicBezTo>
                  <a:pt x="767" y="180"/>
                  <a:pt x="768" y="181"/>
                  <a:pt x="768" y="181"/>
                </a:cubicBezTo>
                <a:cubicBezTo>
                  <a:pt x="770" y="185"/>
                  <a:pt x="768" y="190"/>
                  <a:pt x="774" y="194"/>
                </a:cubicBezTo>
                <a:cubicBezTo>
                  <a:pt x="773" y="192"/>
                  <a:pt x="774" y="192"/>
                  <a:pt x="776" y="194"/>
                </a:cubicBezTo>
                <a:cubicBezTo>
                  <a:pt x="775" y="192"/>
                  <a:pt x="774" y="188"/>
                  <a:pt x="776" y="190"/>
                </a:cubicBezTo>
                <a:cubicBezTo>
                  <a:pt x="782" y="200"/>
                  <a:pt x="774" y="198"/>
                  <a:pt x="781" y="209"/>
                </a:cubicBezTo>
                <a:cubicBezTo>
                  <a:pt x="782" y="211"/>
                  <a:pt x="782" y="210"/>
                  <a:pt x="784" y="211"/>
                </a:cubicBezTo>
                <a:cubicBezTo>
                  <a:pt x="782" y="207"/>
                  <a:pt x="785" y="207"/>
                  <a:pt x="785" y="203"/>
                </a:cubicBezTo>
                <a:cubicBezTo>
                  <a:pt x="789" y="210"/>
                  <a:pt x="784" y="206"/>
                  <a:pt x="788" y="212"/>
                </a:cubicBezTo>
                <a:cubicBezTo>
                  <a:pt x="786" y="212"/>
                  <a:pt x="788" y="216"/>
                  <a:pt x="786" y="217"/>
                </a:cubicBezTo>
                <a:cubicBezTo>
                  <a:pt x="787" y="218"/>
                  <a:pt x="788" y="218"/>
                  <a:pt x="789" y="220"/>
                </a:cubicBezTo>
                <a:cubicBezTo>
                  <a:pt x="788" y="220"/>
                  <a:pt x="787" y="218"/>
                  <a:pt x="787" y="219"/>
                </a:cubicBezTo>
                <a:cubicBezTo>
                  <a:pt x="788" y="221"/>
                  <a:pt x="789" y="223"/>
                  <a:pt x="791" y="226"/>
                </a:cubicBezTo>
                <a:cubicBezTo>
                  <a:pt x="793" y="227"/>
                  <a:pt x="790" y="222"/>
                  <a:pt x="793" y="224"/>
                </a:cubicBezTo>
                <a:cubicBezTo>
                  <a:pt x="792" y="220"/>
                  <a:pt x="793" y="220"/>
                  <a:pt x="795" y="221"/>
                </a:cubicBezTo>
                <a:cubicBezTo>
                  <a:pt x="798" y="227"/>
                  <a:pt x="796" y="231"/>
                  <a:pt x="795" y="230"/>
                </a:cubicBezTo>
                <a:cubicBezTo>
                  <a:pt x="795" y="231"/>
                  <a:pt x="796" y="233"/>
                  <a:pt x="796" y="234"/>
                </a:cubicBezTo>
                <a:cubicBezTo>
                  <a:pt x="793" y="231"/>
                  <a:pt x="796" y="239"/>
                  <a:pt x="792" y="235"/>
                </a:cubicBezTo>
                <a:cubicBezTo>
                  <a:pt x="794" y="238"/>
                  <a:pt x="793" y="237"/>
                  <a:pt x="792" y="236"/>
                </a:cubicBezTo>
                <a:cubicBezTo>
                  <a:pt x="794" y="240"/>
                  <a:pt x="794" y="243"/>
                  <a:pt x="797" y="248"/>
                </a:cubicBezTo>
                <a:cubicBezTo>
                  <a:pt x="797" y="246"/>
                  <a:pt x="797" y="245"/>
                  <a:pt x="799" y="248"/>
                </a:cubicBezTo>
                <a:cubicBezTo>
                  <a:pt x="799" y="247"/>
                  <a:pt x="798" y="246"/>
                  <a:pt x="798" y="245"/>
                </a:cubicBezTo>
                <a:cubicBezTo>
                  <a:pt x="798" y="244"/>
                  <a:pt x="799" y="247"/>
                  <a:pt x="800" y="247"/>
                </a:cubicBezTo>
                <a:cubicBezTo>
                  <a:pt x="800" y="246"/>
                  <a:pt x="799" y="246"/>
                  <a:pt x="798" y="244"/>
                </a:cubicBezTo>
                <a:cubicBezTo>
                  <a:pt x="799" y="244"/>
                  <a:pt x="800" y="246"/>
                  <a:pt x="800" y="246"/>
                </a:cubicBezTo>
                <a:cubicBezTo>
                  <a:pt x="802" y="250"/>
                  <a:pt x="800" y="249"/>
                  <a:pt x="801" y="252"/>
                </a:cubicBezTo>
                <a:cubicBezTo>
                  <a:pt x="799" y="250"/>
                  <a:pt x="800" y="252"/>
                  <a:pt x="799" y="251"/>
                </a:cubicBezTo>
                <a:cubicBezTo>
                  <a:pt x="800" y="252"/>
                  <a:pt x="801" y="254"/>
                  <a:pt x="802" y="256"/>
                </a:cubicBezTo>
                <a:cubicBezTo>
                  <a:pt x="800" y="254"/>
                  <a:pt x="800" y="256"/>
                  <a:pt x="799" y="255"/>
                </a:cubicBezTo>
                <a:cubicBezTo>
                  <a:pt x="799" y="256"/>
                  <a:pt x="800" y="257"/>
                  <a:pt x="800" y="258"/>
                </a:cubicBezTo>
                <a:cubicBezTo>
                  <a:pt x="798" y="257"/>
                  <a:pt x="797" y="261"/>
                  <a:pt x="794" y="257"/>
                </a:cubicBezTo>
                <a:cubicBezTo>
                  <a:pt x="794" y="258"/>
                  <a:pt x="795" y="260"/>
                  <a:pt x="794" y="260"/>
                </a:cubicBezTo>
                <a:cubicBezTo>
                  <a:pt x="792" y="255"/>
                  <a:pt x="791" y="256"/>
                  <a:pt x="790" y="256"/>
                </a:cubicBezTo>
                <a:cubicBezTo>
                  <a:pt x="792" y="259"/>
                  <a:pt x="794" y="261"/>
                  <a:pt x="795" y="265"/>
                </a:cubicBezTo>
                <a:cubicBezTo>
                  <a:pt x="793" y="262"/>
                  <a:pt x="795" y="266"/>
                  <a:pt x="793" y="262"/>
                </a:cubicBezTo>
                <a:cubicBezTo>
                  <a:pt x="792" y="267"/>
                  <a:pt x="790" y="268"/>
                  <a:pt x="787" y="266"/>
                </a:cubicBezTo>
                <a:cubicBezTo>
                  <a:pt x="786" y="263"/>
                  <a:pt x="784" y="260"/>
                  <a:pt x="784" y="259"/>
                </a:cubicBezTo>
                <a:cubicBezTo>
                  <a:pt x="784" y="258"/>
                  <a:pt x="783" y="258"/>
                  <a:pt x="783" y="257"/>
                </a:cubicBezTo>
                <a:cubicBezTo>
                  <a:pt x="783" y="257"/>
                  <a:pt x="783" y="258"/>
                  <a:pt x="784" y="259"/>
                </a:cubicBezTo>
                <a:cubicBezTo>
                  <a:pt x="783" y="258"/>
                  <a:pt x="782" y="256"/>
                  <a:pt x="782" y="255"/>
                </a:cubicBezTo>
                <a:close/>
                <a:moveTo>
                  <a:pt x="340" y="50"/>
                </a:moveTo>
                <a:cubicBezTo>
                  <a:pt x="338" y="51"/>
                  <a:pt x="336" y="51"/>
                  <a:pt x="336" y="51"/>
                </a:cubicBezTo>
                <a:cubicBezTo>
                  <a:pt x="338" y="51"/>
                  <a:pt x="340" y="51"/>
                  <a:pt x="340" y="50"/>
                </a:cubicBezTo>
                <a:close/>
                <a:moveTo>
                  <a:pt x="236" y="74"/>
                </a:moveTo>
                <a:cubicBezTo>
                  <a:pt x="236" y="74"/>
                  <a:pt x="235" y="75"/>
                  <a:pt x="235" y="74"/>
                </a:cubicBezTo>
                <a:cubicBezTo>
                  <a:pt x="234" y="75"/>
                  <a:pt x="233" y="75"/>
                  <a:pt x="233" y="76"/>
                </a:cubicBezTo>
                <a:cubicBezTo>
                  <a:pt x="236" y="75"/>
                  <a:pt x="230" y="77"/>
                  <a:pt x="232" y="77"/>
                </a:cubicBezTo>
                <a:cubicBezTo>
                  <a:pt x="234" y="76"/>
                  <a:pt x="235" y="75"/>
                  <a:pt x="236" y="74"/>
                </a:cubicBezTo>
                <a:close/>
                <a:moveTo>
                  <a:pt x="231" y="76"/>
                </a:moveTo>
                <a:cubicBezTo>
                  <a:pt x="232" y="75"/>
                  <a:pt x="233" y="76"/>
                  <a:pt x="234" y="74"/>
                </a:cubicBezTo>
                <a:cubicBezTo>
                  <a:pt x="234" y="75"/>
                  <a:pt x="236" y="72"/>
                  <a:pt x="237" y="71"/>
                </a:cubicBezTo>
                <a:cubicBezTo>
                  <a:pt x="233" y="73"/>
                  <a:pt x="233" y="74"/>
                  <a:pt x="231" y="76"/>
                </a:cubicBezTo>
                <a:close/>
                <a:moveTo>
                  <a:pt x="162" y="116"/>
                </a:moveTo>
                <a:cubicBezTo>
                  <a:pt x="164" y="115"/>
                  <a:pt x="164" y="115"/>
                  <a:pt x="164" y="115"/>
                </a:cubicBezTo>
                <a:cubicBezTo>
                  <a:pt x="162" y="115"/>
                  <a:pt x="165" y="114"/>
                  <a:pt x="167" y="112"/>
                </a:cubicBezTo>
                <a:cubicBezTo>
                  <a:pt x="165" y="113"/>
                  <a:pt x="164" y="114"/>
                  <a:pt x="164" y="114"/>
                </a:cubicBezTo>
                <a:cubicBezTo>
                  <a:pt x="167" y="111"/>
                  <a:pt x="164" y="113"/>
                  <a:pt x="165" y="111"/>
                </a:cubicBezTo>
                <a:cubicBezTo>
                  <a:pt x="164" y="112"/>
                  <a:pt x="162" y="113"/>
                  <a:pt x="162" y="114"/>
                </a:cubicBezTo>
                <a:cubicBezTo>
                  <a:pt x="168" y="110"/>
                  <a:pt x="160" y="115"/>
                  <a:pt x="162" y="114"/>
                </a:cubicBezTo>
                <a:cubicBezTo>
                  <a:pt x="166" y="112"/>
                  <a:pt x="161" y="116"/>
                  <a:pt x="162" y="116"/>
                </a:cubicBezTo>
                <a:close/>
                <a:moveTo>
                  <a:pt x="132" y="113"/>
                </a:moveTo>
                <a:cubicBezTo>
                  <a:pt x="134" y="112"/>
                  <a:pt x="135" y="111"/>
                  <a:pt x="134" y="111"/>
                </a:cubicBezTo>
                <a:cubicBezTo>
                  <a:pt x="132" y="113"/>
                  <a:pt x="132" y="113"/>
                  <a:pt x="132" y="113"/>
                </a:cubicBezTo>
                <a:close/>
                <a:moveTo>
                  <a:pt x="788" y="254"/>
                </a:moveTo>
                <a:cubicBezTo>
                  <a:pt x="788" y="256"/>
                  <a:pt x="790" y="259"/>
                  <a:pt x="791" y="260"/>
                </a:cubicBezTo>
                <a:cubicBezTo>
                  <a:pt x="790" y="258"/>
                  <a:pt x="789" y="255"/>
                  <a:pt x="788" y="254"/>
                </a:cubicBezTo>
                <a:close/>
                <a:moveTo>
                  <a:pt x="792" y="242"/>
                </a:moveTo>
                <a:cubicBezTo>
                  <a:pt x="793" y="245"/>
                  <a:pt x="794" y="247"/>
                  <a:pt x="796" y="250"/>
                </a:cubicBezTo>
                <a:cubicBezTo>
                  <a:pt x="797" y="249"/>
                  <a:pt x="792" y="240"/>
                  <a:pt x="790" y="237"/>
                </a:cubicBezTo>
                <a:cubicBezTo>
                  <a:pt x="790" y="239"/>
                  <a:pt x="794" y="244"/>
                  <a:pt x="795" y="246"/>
                </a:cubicBezTo>
                <a:cubicBezTo>
                  <a:pt x="794" y="246"/>
                  <a:pt x="793" y="243"/>
                  <a:pt x="792" y="242"/>
                </a:cubicBezTo>
                <a:close/>
                <a:moveTo>
                  <a:pt x="787" y="245"/>
                </a:moveTo>
                <a:cubicBezTo>
                  <a:pt x="787" y="245"/>
                  <a:pt x="787" y="247"/>
                  <a:pt x="786" y="246"/>
                </a:cubicBezTo>
                <a:cubicBezTo>
                  <a:pt x="788" y="248"/>
                  <a:pt x="789" y="252"/>
                  <a:pt x="790" y="253"/>
                </a:cubicBezTo>
                <a:cubicBezTo>
                  <a:pt x="789" y="250"/>
                  <a:pt x="788" y="247"/>
                  <a:pt x="787" y="245"/>
                </a:cubicBezTo>
                <a:close/>
                <a:moveTo>
                  <a:pt x="779" y="256"/>
                </a:moveTo>
                <a:cubicBezTo>
                  <a:pt x="779" y="256"/>
                  <a:pt x="776" y="252"/>
                  <a:pt x="777" y="255"/>
                </a:cubicBezTo>
                <a:cubicBezTo>
                  <a:pt x="778" y="255"/>
                  <a:pt x="778" y="255"/>
                  <a:pt x="779" y="257"/>
                </a:cubicBezTo>
                <a:cubicBezTo>
                  <a:pt x="779" y="258"/>
                  <a:pt x="779" y="258"/>
                  <a:pt x="779" y="258"/>
                </a:cubicBezTo>
                <a:cubicBezTo>
                  <a:pt x="780" y="258"/>
                  <a:pt x="780" y="258"/>
                  <a:pt x="779" y="256"/>
                </a:cubicBezTo>
                <a:close/>
                <a:moveTo>
                  <a:pt x="785" y="244"/>
                </a:moveTo>
                <a:cubicBezTo>
                  <a:pt x="787" y="249"/>
                  <a:pt x="783" y="241"/>
                  <a:pt x="784" y="244"/>
                </a:cubicBezTo>
                <a:cubicBezTo>
                  <a:pt x="786" y="246"/>
                  <a:pt x="784" y="246"/>
                  <a:pt x="785" y="247"/>
                </a:cubicBezTo>
                <a:cubicBezTo>
                  <a:pt x="785" y="246"/>
                  <a:pt x="787" y="249"/>
                  <a:pt x="787" y="249"/>
                </a:cubicBezTo>
                <a:cubicBezTo>
                  <a:pt x="786" y="247"/>
                  <a:pt x="786" y="245"/>
                  <a:pt x="785" y="244"/>
                </a:cubicBezTo>
                <a:close/>
                <a:moveTo>
                  <a:pt x="789" y="230"/>
                </a:moveTo>
                <a:cubicBezTo>
                  <a:pt x="790" y="231"/>
                  <a:pt x="791" y="232"/>
                  <a:pt x="792" y="233"/>
                </a:cubicBezTo>
                <a:cubicBezTo>
                  <a:pt x="790" y="230"/>
                  <a:pt x="789" y="228"/>
                  <a:pt x="790" y="229"/>
                </a:cubicBezTo>
                <a:cubicBezTo>
                  <a:pt x="788" y="225"/>
                  <a:pt x="789" y="224"/>
                  <a:pt x="787" y="222"/>
                </a:cubicBezTo>
                <a:cubicBezTo>
                  <a:pt x="787" y="222"/>
                  <a:pt x="787" y="224"/>
                  <a:pt x="786" y="224"/>
                </a:cubicBezTo>
                <a:cubicBezTo>
                  <a:pt x="788" y="225"/>
                  <a:pt x="788" y="226"/>
                  <a:pt x="789" y="227"/>
                </a:cubicBezTo>
                <a:cubicBezTo>
                  <a:pt x="789" y="228"/>
                  <a:pt x="789" y="229"/>
                  <a:pt x="789" y="229"/>
                </a:cubicBezTo>
                <a:cubicBezTo>
                  <a:pt x="788" y="226"/>
                  <a:pt x="787" y="226"/>
                  <a:pt x="785" y="224"/>
                </a:cubicBezTo>
                <a:cubicBezTo>
                  <a:pt x="787" y="227"/>
                  <a:pt x="786" y="227"/>
                  <a:pt x="785" y="226"/>
                </a:cubicBezTo>
                <a:cubicBezTo>
                  <a:pt x="787" y="230"/>
                  <a:pt x="786" y="228"/>
                  <a:pt x="787" y="231"/>
                </a:cubicBezTo>
                <a:cubicBezTo>
                  <a:pt x="788" y="231"/>
                  <a:pt x="789" y="234"/>
                  <a:pt x="790" y="235"/>
                </a:cubicBezTo>
                <a:cubicBezTo>
                  <a:pt x="790" y="235"/>
                  <a:pt x="792" y="237"/>
                  <a:pt x="791" y="235"/>
                </a:cubicBezTo>
                <a:cubicBezTo>
                  <a:pt x="790" y="235"/>
                  <a:pt x="790" y="233"/>
                  <a:pt x="789" y="232"/>
                </a:cubicBezTo>
                <a:cubicBezTo>
                  <a:pt x="789" y="232"/>
                  <a:pt x="790" y="235"/>
                  <a:pt x="789" y="233"/>
                </a:cubicBezTo>
                <a:cubicBezTo>
                  <a:pt x="789" y="233"/>
                  <a:pt x="787" y="230"/>
                  <a:pt x="788" y="230"/>
                </a:cubicBezTo>
                <a:cubicBezTo>
                  <a:pt x="789" y="232"/>
                  <a:pt x="790" y="234"/>
                  <a:pt x="792" y="235"/>
                </a:cubicBezTo>
                <a:cubicBezTo>
                  <a:pt x="791" y="234"/>
                  <a:pt x="789" y="231"/>
                  <a:pt x="789" y="230"/>
                </a:cubicBezTo>
                <a:close/>
                <a:moveTo>
                  <a:pt x="788" y="235"/>
                </a:moveTo>
                <a:cubicBezTo>
                  <a:pt x="788" y="233"/>
                  <a:pt x="786" y="229"/>
                  <a:pt x="785" y="229"/>
                </a:cubicBezTo>
                <a:cubicBezTo>
                  <a:pt x="787" y="231"/>
                  <a:pt x="787" y="234"/>
                  <a:pt x="788" y="235"/>
                </a:cubicBezTo>
                <a:close/>
                <a:moveTo>
                  <a:pt x="756" y="236"/>
                </a:moveTo>
                <a:cubicBezTo>
                  <a:pt x="755" y="236"/>
                  <a:pt x="757" y="239"/>
                  <a:pt x="758" y="240"/>
                </a:cubicBezTo>
                <a:cubicBezTo>
                  <a:pt x="760" y="241"/>
                  <a:pt x="759" y="242"/>
                  <a:pt x="760" y="244"/>
                </a:cubicBezTo>
                <a:cubicBezTo>
                  <a:pt x="760" y="243"/>
                  <a:pt x="762" y="245"/>
                  <a:pt x="761" y="242"/>
                </a:cubicBezTo>
                <a:cubicBezTo>
                  <a:pt x="759" y="241"/>
                  <a:pt x="759" y="241"/>
                  <a:pt x="756" y="236"/>
                </a:cubicBezTo>
                <a:close/>
                <a:moveTo>
                  <a:pt x="780" y="220"/>
                </a:moveTo>
                <a:cubicBezTo>
                  <a:pt x="781" y="222"/>
                  <a:pt x="781" y="223"/>
                  <a:pt x="782" y="225"/>
                </a:cubicBezTo>
                <a:cubicBezTo>
                  <a:pt x="783" y="226"/>
                  <a:pt x="784" y="227"/>
                  <a:pt x="785" y="228"/>
                </a:cubicBezTo>
                <a:cubicBezTo>
                  <a:pt x="783" y="225"/>
                  <a:pt x="782" y="222"/>
                  <a:pt x="780" y="220"/>
                </a:cubicBezTo>
                <a:close/>
                <a:moveTo>
                  <a:pt x="787" y="219"/>
                </a:moveTo>
                <a:cubicBezTo>
                  <a:pt x="786" y="219"/>
                  <a:pt x="786" y="220"/>
                  <a:pt x="787" y="221"/>
                </a:cubicBezTo>
                <a:cubicBezTo>
                  <a:pt x="787" y="221"/>
                  <a:pt x="789" y="225"/>
                  <a:pt x="789" y="223"/>
                </a:cubicBezTo>
                <a:cubicBezTo>
                  <a:pt x="787" y="221"/>
                  <a:pt x="787" y="220"/>
                  <a:pt x="787" y="219"/>
                </a:cubicBezTo>
                <a:close/>
                <a:moveTo>
                  <a:pt x="781" y="226"/>
                </a:moveTo>
                <a:cubicBezTo>
                  <a:pt x="781" y="227"/>
                  <a:pt x="780" y="223"/>
                  <a:pt x="779" y="224"/>
                </a:cubicBezTo>
                <a:cubicBezTo>
                  <a:pt x="780" y="224"/>
                  <a:pt x="780" y="225"/>
                  <a:pt x="779" y="225"/>
                </a:cubicBezTo>
                <a:cubicBezTo>
                  <a:pt x="781" y="228"/>
                  <a:pt x="783" y="228"/>
                  <a:pt x="781" y="226"/>
                </a:cubicBezTo>
                <a:close/>
                <a:moveTo>
                  <a:pt x="760" y="233"/>
                </a:moveTo>
                <a:cubicBezTo>
                  <a:pt x="761" y="237"/>
                  <a:pt x="756" y="230"/>
                  <a:pt x="756" y="233"/>
                </a:cubicBezTo>
                <a:cubicBezTo>
                  <a:pt x="758" y="234"/>
                  <a:pt x="760" y="235"/>
                  <a:pt x="762" y="237"/>
                </a:cubicBezTo>
                <a:cubicBezTo>
                  <a:pt x="761" y="235"/>
                  <a:pt x="761" y="233"/>
                  <a:pt x="760" y="233"/>
                </a:cubicBezTo>
                <a:close/>
                <a:moveTo>
                  <a:pt x="754" y="232"/>
                </a:moveTo>
                <a:cubicBezTo>
                  <a:pt x="755" y="231"/>
                  <a:pt x="756" y="235"/>
                  <a:pt x="757" y="236"/>
                </a:cubicBezTo>
                <a:cubicBezTo>
                  <a:pt x="757" y="234"/>
                  <a:pt x="753" y="229"/>
                  <a:pt x="754" y="232"/>
                </a:cubicBezTo>
                <a:close/>
                <a:moveTo>
                  <a:pt x="747" y="236"/>
                </a:moveTo>
                <a:cubicBezTo>
                  <a:pt x="746" y="236"/>
                  <a:pt x="748" y="238"/>
                  <a:pt x="748" y="239"/>
                </a:cubicBezTo>
                <a:cubicBezTo>
                  <a:pt x="749" y="239"/>
                  <a:pt x="749" y="240"/>
                  <a:pt x="749" y="239"/>
                </a:cubicBezTo>
                <a:cubicBezTo>
                  <a:pt x="748" y="239"/>
                  <a:pt x="748" y="237"/>
                  <a:pt x="747" y="236"/>
                </a:cubicBezTo>
                <a:close/>
                <a:moveTo>
                  <a:pt x="753" y="170"/>
                </a:moveTo>
                <a:cubicBezTo>
                  <a:pt x="752" y="170"/>
                  <a:pt x="752" y="170"/>
                  <a:pt x="753" y="172"/>
                </a:cubicBezTo>
                <a:cubicBezTo>
                  <a:pt x="754" y="172"/>
                  <a:pt x="755" y="172"/>
                  <a:pt x="756" y="173"/>
                </a:cubicBezTo>
                <a:cubicBezTo>
                  <a:pt x="754" y="172"/>
                  <a:pt x="753" y="171"/>
                  <a:pt x="753" y="170"/>
                </a:cubicBezTo>
                <a:close/>
                <a:moveTo>
                  <a:pt x="747" y="163"/>
                </a:moveTo>
                <a:cubicBezTo>
                  <a:pt x="746" y="162"/>
                  <a:pt x="745" y="163"/>
                  <a:pt x="746" y="165"/>
                </a:cubicBezTo>
                <a:cubicBezTo>
                  <a:pt x="746" y="164"/>
                  <a:pt x="749" y="168"/>
                  <a:pt x="749" y="167"/>
                </a:cubicBezTo>
                <a:cubicBezTo>
                  <a:pt x="746" y="163"/>
                  <a:pt x="748" y="165"/>
                  <a:pt x="747" y="163"/>
                </a:cubicBezTo>
                <a:close/>
                <a:moveTo>
                  <a:pt x="726" y="156"/>
                </a:moveTo>
                <a:cubicBezTo>
                  <a:pt x="725" y="156"/>
                  <a:pt x="728" y="159"/>
                  <a:pt x="729" y="160"/>
                </a:cubicBezTo>
                <a:cubicBezTo>
                  <a:pt x="730" y="160"/>
                  <a:pt x="728" y="158"/>
                  <a:pt x="726" y="156"/>
                </a:cubicBezTo>
                <a:close/>
                <a:moveTo>
                  <a:pt x="723" y="152"/>
                </a:moveTo>
                <a:cubicBezTo>
                  <a:pt x="722" y="152"/>
                  <a:pt x="721" y="151"/>
                  <a:pt x="721" y="150"/>
                </a:cubicBezTo>
                <a:cubicBezTo>
                  <a:pt x="720" y="150"/>
                  <a:pt x="720" y="151"/>
                  <a:pt x="721" y="152"/>
                </a:cubicBezTo>
                <a:cubicBezTo>
                  <a:pt x="722" y="151"/>
                  <a:pt x="725" y="155"/>
                  <a:pt x="724" y="153"/>
                </a:cubicBezTo>
                <a:cubicBezTo>
                  <a:pt x="723" y="153"/>
                  <a:pt x="723" y="153"/>
                  <a:pt x="723" y="152"/>
                </a:cubicBezTo>
                <a:close/>
                <a:moveTo>
                  <a:pt x="726" y="146"/>
                </a:moveTo>
                <a:cubicBezTo>
                  <a:pt x="727" y="147"/>
                  <a:pt x="726" y="147"/>
                  <a:pt x="728" y="149"/>
                </a:cubicBezTo>
                <a:cubicBezTo>
                  <a:pt x="729" y="150"/>
                  <a:pt x="727" y="147"/>
                  <a:pt x="726" y="146"/>
                </a:cubicBezTo>
                <a:close/>
                <a:moveTo>
                  <a:pt x="717" y="154"/>
                </a:moveTo>
                <a:cubicBezTo>
                  <a:pt x="718" y="156"/>
                  <a:pt x="715" y="152"/>
                  <a:pt x="714" y="152"/>
                </a:cubicBezTo>
                <a:cubicBezTo>
                  <a:pt x="714" y="153"/>
                  <a:pt x="716" y="154"/>
                  <a:pt x="717" y="156"/>
                </a:cubicBezTo>
                <a:cubicBezTo>
                  <a:pt x="718" y="156"/>
                  <a:pt x="718" y="155"/>
                  <a:pt x="717" y="154"/>
                </a:cubicBezTo>
                <a:close/>
                <a:moveTo>
                  <a:pt x="723" y="138"/>
                </a:moveTo>
                <a:cubicBezTo>
                  <a:pt x="726" y="140"/>
                  <a:pt x="727" y="142"/>
                  <a:pt x="728" y="143"/>
                </a:cubicBezTo>
                <a:cubicBezTo>
                  <a:pt x="727" y="141"/>
                  <a:pt x="725" y="139"/>
                  <a:pt x="723" y="138"/>
                </a:cubicBezTo>
                <a:close/>
                <a:moveTo>
                  <a:pt x="723" y="139"/>
                </a:moveTo>
                <a:cubicBezTo>
                  <a:pt x="723" y="138"/>
                  <a:pt x="722" y="137"/>
                  <a:pt x="721" y="137"/>
                </a:cubicBezTo>
                <a:cubicBezTo>
                  <a:pt x="720" y="136"/>
                  <a:pt x="720" y="136"/>
                  <a:pt x="720" y="137"/>
                </a:cubicBezTo>
                <a:cubicBezTo>
                  <a:pt x="721" y="139"/>
                  <a:pt x="722" y="140"/>
                  <a:pt x="723" y="141"/>
                </a:cubicBezTo>
                <a:cubicBezTo>
                  <a:pt x="722" y="139"/>
                  <a:pt x="720" y="138"/>
                  <a:pt x="721" y="137"/>
                </a:cubicBezTo>
                <a:cubicBezTo>
                  <a:pt x="723" y="139"/>
                  <a:pt x="724" y="140"/>
                  <a:pt x="725" y="140"/>
                </a:cubicBezTo>
                <a:cubicBezTo>
                  <a:pt x="724" y="139"/>
                  <a:pt x="724" y="139"/>
                  <a:pt x="723" y="139"/>
                </a:cubicBezTo>
                <a:close/>
                <a:moveTo>
                  <a:pt x="722" y="140"/>
                </a:moveTo>
                <a:cubicBezTo>
                  <a:pt x="719" y="137"/>
                  <a:pt x="719" y="137"/>
                  <a:pt x="719" y="137"/>
                </a:cubicBezTo>
                <a:cubicBezTo>
                  <a:pt x="718" y="137"/>
                  <a:pt x="720" y="140"/>
                  <a:pt x="721" y="141"/>
                </a:cubicBezTo>
                <a:cubicBezTo>
                  <a:pt x="722" y="141"/>
                  <a:pt x="722" y="141"/>
                  <a:pt x="722" y="140"/>
                </a:cubicBezTo>
                <a:close/>
                <a:moveTo>
                  <a:pt x="721" y="134"/>
                </a:moveTo>
                <a:cubicBezTo>
                  <a:pt x="720" y="134"/>
                  <a:pt x="719" y="134"/>
                  <a:pt x="719" y="134"/>
                </a:cubicBezTo>
                <a:cubicBezTo>
                  <a:pt x="723" y="138"/>
                  <a:pt x="724" y="137"/>
                  <a:pt x="721" y="134"/>
                </a:cubicBezTo>
                <a:close/>
                <a:moveTo>
                  <a:pt x="714" y="136"/>
                </a:moveTo>
                <a:cubicBezTo>
                  <a:pt x="715" y="135"/>
                  <a:pt x="715" y="135"/>
                  <a:pt x="714" y="134"/>
                </a:cubicBezTo>
                <a:cubicBezTo>
                  <a:pt x="713" y="133"/>
                  <a:pt x="712" y="134"/>
                  <a:pt x="714" y="136"/>
                </a:cubicBezTo>
                <a:close/>
                <a:moveTo>
                  <a:pt x="697" y="113"/>
                </a:moveTo>
                <a:cubicBezTo>
                  <a:pt x="698" y="114"/>
                  <a:pt x="698" y="113"/>
                  <a:pt x="697" y="113"/>
                </a:cubicBezTo>
                <a:cubicBezTo>
                  <a:pt x="696" y="113"/>
                  <a:pt x="694" y="110"/>
                  <a:pt x="693" y="110"/>
                </a:cubicBezTo>
                <a:cubicBezTo>
                  <a:pt x="695" y="112"/>
                  <a:pt x="698" y="116"/>
                  <a:pt x="700" y="117"/>
                </a:cubicBezTo>
                <a:cubicBezTo>
                  <a:pt x="699" y="116"/>
                  <a:pt x="696" y="113"/>
                  <a:pt x="697" y="113"/>
                </a:cubicBezTo>
                <a:close/>
                <a:moveTo>
                  <a:pt x="662" y="153"/>
                </a:moveTo>
                <a:cubicBezTo>
                  <a:pt x="663" y="154"/>
                  <a:pt x="665" y="156"/>
                  <a:pt x="666" y="156"/>
                </a:cubicBezTo>
                <a:cubicBezTo>
                  <a:pt x="665" y="155"/>
                  <a:pt x="663" y="152"/>
                  <a:pt x="662" y="153"/>
                </a:cubicBezTo>
                <a:close/>
                <a:moveTo>
                  <a:pt x="685" y="103"/>
                </a:moveTo>
                <a:cubicBezTo>
                  <a:pt x="687" y="104"/>
                  <a:pt x="686" y="104"/>
                  <a:pt x="687" y="105"/>
                </a:cubicBezTo>
                <a:cubicBezTo>
                  <a:pt x="688" y="106"/>
                  <a:pt x="689" y="106"/>
                  <a:pt x="689" y="106"/>
                </a:cubicBezTo>
                <a:cubicBezTo>
                  <a:pt x="688" y="105"/>
                  <a:pt x="687" y="103"/>
                  <a:pt x="685" y="103"/>
                </a:cubicBezTo>
                <a:close/>
                <a:moveTo>
                  <a:pt x="599" y="49"/>
                </a:moveTo>
                <a:cubicBezTo>
                  <a:pt x="600" y="50"/>
                  <a:pt x="603" y="51"/>
                  <a:pt x="603" y="50"/>
                </a:cubicBezTo>
                <a:cubicBezTo>
                  <a:pt x="600" y="49"/>
                  <a:pt x="601" y="50"/>
                  <a:pt x="599" y="49"/>
                </a:cubicBezTo>
                <a:close/>
                <a:moveTo>
                  <a:pt x="579" y="43"/>
                </a:moveTo>
                <a:cubicBezTo>
                  <a:pt x="579" y="42"/>
                  <a:pt x="584" y="44"/>
                  <a:pt x="581" y="43"/>
                </a:cubicBezTo>
                <a:cubicBezTo>
                  <a:pt x="581" y="43"/>
                  <a:pt x="576" y="41"/>
                  <a:pt x="579" y="43"/>
                </a:cubicBezTo>
                <a:close/>
                <a:moveTo>
                  <a:pt x="568" y="37"/>
                </a:moveTo>
                <a:cubicBezTo>
                  <a:pt x="568" y="36"/>
                  <a:pt x="570" y="37"/>
                  <a:pt x="571" y="38"/>
                </a:cubicBezTo>
                <a:cubicBezTo>
                  <a:pt x="573" y="38"/>
                  <a:pt x="568" y="36"/>
                  <a:pt x="567" y="36"/>
                </a:cubicBezTo>
                <a:cubicBezTo>
                  <a:pt x="570" y="37"/>
                  <a:pt x="565" y="36"/>
                  <a:pt x="568" y="37"/>
                </a:cubicBezTo>
                <a:close/>
                <a:moveTo>
                  <a:pt x="562" y="33"/>
                </a:moveTo>
                <a:cubicBezTo>
                  <a:pt x="563" y="34"/>
                  <a:pt x="563" y="33"/>
                  <a:pt x="565" y="33"/>
                </a:cubicBezTo>
                <a:cubicBezTo>
                  <a:pt x="567" y="35"/>
                  <a:pt x="567" y="35"/>
                  <a:pt x="567" y="35"/>
                </a:cubicBezTo>
                <a:cubicBezTo>
                  <a:pt x="570" y="35"/>
                  <a:pt x="558" y="30"/>
                  <a:pt x="562" y="33"/>
                </a:cubicBezTo>
                <a:close/>
                <a:moveTo>
                  <a:pt x="533" y="22"/>
                </a:moveTo>
                <a:cubicBezTo>
                  <a:pt x="531" y="22"/>
                  <a:pt x="527" y="19"/>
                  <a:pt x="523" y="19"/>
                </a:cubicBezTo>
                <a:cubicBezTo>
                  <a:pt x="524" y="20"/>
                  <a:pt x="519" y="18"/>
                  <a:pt x="519" y="19"/>
                </a:cubicBezTo>
                <a:cubicBezTo>
                  <a:pt x="522" y="20"/>
                  <a:pt x="520" y="20"/>
                  <a:pt x="524" y="21"/>
                </a:cubicBezTo>
                <a:cubicBezTo>
                  <a:pt x="522" y="19"/>
                  <a:pt x="526" y="20"/>
                  <a:pt x="528" y="20"/>
                </a:cubicBezTo>
                <a:cubicBezTo>
                  <a:pt x="529" y="21"/>
                  <a:pt x="532" y="22"/>
                  <a:pt x="535" y="23"/>
                </a:cubicBezTo>
                <a:cubicBezTo>
                  <a:pt x="534" y="23"/>
                  <a:pt x="535" y="22"/>
                  <a:pt x="533" y="22"/>
                </a:cubicBezTo>
                <a:close/>
                <a:moveTo>
                  <a:pt x="513" y="21"/>
                </a:moveTo>
                <a:cubicBezTo>
                  <a:pt x="515" y="21"/>
                  <a:pt x="520" y="24"/>
                  <a:pt x="520" y="23"/>
                </a:cubicBezTo>
                <a:cubicBezTo>
                  <a:pt x="516" y="22"/>
                  <a:pt x="514" y="21"/>
                  <a:pt x="513" y="21"/>
                </a:cubicBezTo>
                <a:close/>
                <a:moveTo>
                  <a:pt x="499" y="13"/>
                </a:moveTo>
                <a:cubicBezTo>
                  <a:pt x="501" y="14"/>
                  <a:pt x="499" y="14"/>
                  <a:pt x="502" y="15"/>
                </a:cubicBezTo>
                <a:cubicBezTo>
                  <a:pt x="501" y="14"/>
                  <a:pt x="504" y="14"/>
                  <a:pt x="502" y="14"/>
                </a:cubicBezTo>
                <a:cubicBezTo>
                  <a:pt x="502" y="14"/>
                  <a:pt x="499" y="13"/>
                  <a:pt x="499" y="13"/>
                </a:cubicBezTo>
                <a:close/>
                <a:moveTo>
                  <a:pt x="497" y="13"/>
                </a:moveTo>
                <a:cubicBezTo>
                  <a:pt x="502" y="15"/>
                  <a:pt x="497" y="14"/>
                  <a:pt x="497" y="15"/>
                </a:cubicBezTo>
                <a:cubicBezTo>
                  <a:pt x="499" y="15"/>
                  <a:pt x="500" y="16"/>
                  <a:pt x="501" y="16"/>
                </a:cubicBezTo>
                <a:cubicBezTo>
                  <a:pt x="500" y="15"/>
                  <a:pt x="499" y="13"/>
                  <a:pt x="497" y="13"/>
                </a:cubicBezTo>
                <a:close/>
                <a:moveTo>
                  <a:pt x="494" y="15"/>
                </a:moveTo>
                <a:cubicBezTo>
                  <a:pt x="494" y="14"/>
                  <a:pt x="496" y="15"/>
                  <a:pt x="496" y="14"/>
                </a:cubicBezTo>
                <a:cubicBezTo>
                  <a:pt x="492" y="13"/>
                  <a:pt x="493" y="14"/>
                  <a:pt x="494" y="15"/>
                </a:cubicBezTo>
                <a:close/>
                <a:moveTo>
                  <a:pt x="441" y="7"/>
                </a:moveTo>
                <a:cubicBezTo>
                  <a:pt x="441" y="7"/>
                  <a:pt x="443" y="7"/>
                  <a:pt x="445" y="7"/>
                </a:cubicBezTo>
                <a:cubicBezTo>
                  <a:pt x="444" y="7"/>
                  <a:pt x="445" y="7"/>
                  <a:pt x="444" y="7"/>
                </a:cubicBezTo>
                <a:cubicBezTo>
                  <a:pt x="444" y="7"/>
                  <a:pt x="439" y="7"/>
                  <a:pt x="441" y="7"/>
                </a:cubicBezTo>
                <a:close/>
                <a:moveTo>
                  <a:pt x="436" y="6"/>
                </a:moveTo>
                <a:cubicBezTo>
                  <a:pt x="433" y="6"/>
                  <a:pt x="434" y="5"/>
                  <a:pt x="431" y="6"/>
                </a:cubicBezTo>
                <a:cubicBezTo>
                  <a:pt x="431" y="6"/>
                  <a:pt x="433" y="6"/>
                  <a:pt x="432" y="7"/>
                </a:cubicBezTo>
                <a:cubicBezTo>
                  <a:pt x="434" y="7"/>
                  <a:pt x="436" y="8"/>
                  <a:pt x="437" y="7"/>
                </a:cubicBezTo>
                <a:cubicBezTo>
                  <a:pt x="432" y="7"/>
                  <a:pt x="433" y="6"/>
                  <a:pt x="436" y="6"/>
                </a:cubicBezTo>
                <a:close/>
                <a:moveTo>
                  <a:pt x="424" y="8"/>
                </a:moveTo>
                <a:cubicBezTo>
                  <a:pt x="420" y="7"/>
                  <a:pt x="426" y="6"/>
                  <a:pt x="421" y="7"/>
                </a:cubicBezTo>
                <a:cubicBezTo>
                  <a:pt x="423" y="7"/>
                  <a:pt x="420" y="8"/>
                  <a:pt x="424" y="8"/>
                </a:cubicBezTo>
                <a:close/>
                <a:moveTo>
                  <a:pt x="415" y="4"/>
                </a:moveTo>
                <a:cubicBezTo>
                  <a:pt x="415" y="4"/>
                  <a:pt x="414" y="4"/>
                  <a:pt x="413" y="4"/>
                </a:cubicBezTo>
                <a:cubicBezTo>
                  <a:pt x="415" y="4"/>
                  <a:pt x="417" y="5"/>
                  <a:pt x="420" y="5"/>
                </a:cubicBezTo>
                <a:cubicBezTo>
                  <a:pt x="420" y="4"/>
                  <a:pt x="417" y="4"/>
                  <a:pt x="415" y="4"/>
                </a:cubicBezTo>
                <a:close/>
                <a:moveTo>
                  <a:pt x="417" y="5"/>
                </a:moveTo>
                <a:cubicBezTo>
                  <a:pt x="417" y="6"/>
                  <a:pt x="414" y="6"/>
                  <a:pt x="412" y="5"/>
                </a:cubicBezTo>
                <a:cubicBezTo>
                  <a:pt x="412" y="6"/>
                  <a:pt x="415" y="6"/>
                  <a:pt x="416" y="7"/>
                </a:cubicBezTo>
                <a:cubicBezTo>
                  <a:pt x="416" y="7"/>
                  <a:pt x="417" y="7"/>
                  <a:pt x="418" y="7"/>
                </a:cubicBezTo>
                <a:cubicBezTo>
                  <a:pt x="413" y="6"/>
                  <a:pt x="418" y="6"/>
                  <a:pt x="419" y="6"/>
                </a:cubicBezTo>
                <a:cubicBezTo>
                  <a:pt x="419" y="6"/>
                  <a:pt x="419" y="5"/>
                  <a:pt x="417" y="5"/>
                </a:cubicBezTo>
                <a:close/>
                <a:moveTo>
                  <a:pt x="412" y="4"/>
                </a:moveTo>
                <a:cubicBezTo>
                  <a:pt x="409" y="4"/>
                  <a:pt x="409" y="5"/>
                  <a:pt x="410" y="5"/>
                </a:cubicBezTo>
                <a:cubicBezTo>
                  <a:pt x="409" y="4"/>
                  <a:pt x="414" y="5"/>
                  <a:pt x="413" y="5"/>
                </a:cubicBezTo>
                <a:cubicBezTo>
                  <a:pt x="410" y="4"/>
                  <a:pt x="413" y="4"/>
                  <a:pt x="412" y="4"/>
                </a:cubicBezTo>
                <a:close/>
                <a:moveTo>
                  <a:pt x="409" y="5"/>
                </a:moveTo>
                <a:cubicBezTo>
                  <a:pt x="405" y="5"/>
                  <a:pt x="405" y="5"/>
                  <a:pt x="405" y="5"/>
                </a:cubicBezTo>
                <a:cubicBezTo>
                  <a:pt x="404" y="6"/>
                  <a:pt x="408" y="6"/>
                  <a:pt x="407" y="7"/>
                </a:cubicBezTo>
                <a:cubicBezTo>
                  <a:pt x="409" y="7"/>
                  <a:pt x="409" y="7"/>
                  <a:pt x="412" y="8"/>
                </a:cubicBezTo>
                <a:cubicBezTo>
                  <a:pt x="411" y="7"/>
                  <a:pt x="404" y="6"/>
                  <a:pt x="409" y="5"/>
                </a:cubicBezTo>
                <a:close/>
                <a:moveTo>
                  <a:pt x="391" y="7"/>
                </a:moveTo>
                <a:cubicBezTo>
                  <a:pt x="393" y="7"/>
                  <a:pt x="395" y="7"/>
                  <a:pt x="397" y="7"/>
                </a:cubicBezTo>
                <a:cubicBezTo>
                  <a:pt x="397" y="7"/>
                  <a:pt x="397" y="7"/>
                  <a:pt x="397" y="7"/>
                </a:cubicBezTo>
                <a:cubicBezTo>
                  <a:pt x="395" y="7"/>
                  <a:pt x="393" y="7"/>
                  <a:pt x="391" y="7"/>
                </a:cubicBezTo>
                <a:close/>
                <a:moveTo>
                  <a:pt x="376" y="46"/>
                </a:moveTo>
                <a:cubicBezTo>
                  <a:pt x="376" y="47"/>
                  <a:pt x="379" y="47"/>
                  <a:pt x="380" y="47"/>
                </a:cubicBezTo>
                <a:cubicBezTo>
                  <a:pt x="378" y="47"/>
                  <a:pt x="378" y="46"/>
                  <a:pt x="376" y="46"/>
                </a:cubicBezTo>
                <a:close/>
                <a:moveTo>
                  <a:pt x="354" y="47"/>
                </a:moveTo>
                <a:cubicBezTo>
                  <a:pt x="353" y="48"/>
                  <a:pt x="359" y="47"/>
                  <a:pt x="359" y="47"/>
                </a:cubicBezTo>
                <a:cubicBezTo>
                  <a:pt x="357" y="47"/>
                  <a:pt x="357" y="46"/>
                  <a:pt x="354" y="47"/>
                </a:cubicBezTo>
                <a:close/>
                <a:moveTo>
                  <a:pt x="323" y="15"/>
                </a:moveTo>
                <a:cubicBezTo>
                  <a:pt x="323" y="16"/>
                  <a:pt x="322" y="16"/>
                  <a:pt x="324" y="16"/>
                </a:cubicBezTo>
                <a:cubicBezTo>
                  <a:pt x="326" y="16"/>
                  <a:pt x="326" y="15"/>
                  <a:pt x="323" y="15"/>
                </a:cubicBezTo>
                <a:close/>
                <a:moveTo>
                  <a:pt x="325" y="47"/>
                </a:moveTo>
                <a:cubicBezTo>
                  <a:pt x="324" y="48"/>
                  <a:pt x="328" y="47"/>
                  <a:pt x="329" y="46"/>
                </a:cubicBezTo>
                <a:cubicBezTo>
                  <a:pt x="327" y="47"/>
                  <a:pt x="327" y="46"/>
                  <a:pt x="325" y="47"/>
                </a:cubicBezTo>
                <a:close/>
                <a:moveTo>
                  <a:pt x="321" y="51"/>
                </a:moveTo>
                <a:cubicBezTo>
                  <a:pt x="324" y="50"/>
                  <a:pt x="323" y="50"/>
                  <a:pt x="321" y="51"/>
                </a:cubicBezTo>
                <a:cubicBezTo>
                  <a:pt x="323" y="51"/>
                  <a:pt x="325" y="50"/>
                  <a:pt x="327" y="50"/>
                </a:cubicBezTo>
                <a:cubicBezTo>
                  <a:pt x="328" y="50"/>
                  <a:pt x="328" y="49"/>
                  <a:pt x="328" y="49"/>
                </a:cubicBezTo>
                <a:cubicBezTo>
                  <a:pt x="325" y="50"/>
                  <a:pt x="321" y="49"/>
                  <a:pt x="321" y="51"/>
                </a:cubicBezTo>
                <a:close/>
                <a:moveTo>
                  <a:pt x="316" y="18"/>
                </a:moveTo>
                <a:cubicBezTo>
                  <a:pt x="319" y="17"/>
                  <a:pt x="317" y="18"/>
                  <a:pt x="320" y="18"/>
                </a:cubicBezTo>
                <a:cubicBezTo>
                  <a:pt x="319" y="17"/>
                  <a:pt x="321" y="17"/>
                  <a:pt x="321" y="16"/>
                </a:cubicBezTo>
                <a:cubicBezTo>
                  <a:pt x="318" y="17"/>
                  <a:pt x="319" y="17"/>
                  <a:pt x="317" y="17"/>
                </a:cubicBezTo>
                <a:cubicBezTo>
                  <a:pt x="317" y="17"/>
                  <a:pt x="317" y="17"/>
                  <a:pt x="316" y="18"/>
                </a:cubicBezTo>
                <a:close/>
                <a:moveTo>
                  <a:pt x="311" y="35"/>
                </a:moveTo>
                <a:cubicBezTo>
                  <a:pt x="312" y="34"/>
                  <a:pt x="316" y="34"/>
                  <a:pt x="315" y="34"/>
                </a:cubicBezTo>
                <a:cubicBezTo>
                  <a:pt x="314" y="34"/>
                  <a:pt x="308" y="35"/>
                  <a:pt x="311" y="35"/>
                </a:cubicBezTo>
                <a:close/>
                <a:moveTo>
                  <a:pt x="314" y="49"/>
                </a:moveTo>
                <a:cubicBezTo>
                  <a:pt x="314" y="50"/>
                  <a:pt x="318" y="49"/>
                  <a:pt x="318" y="49"/>
                </a:cubicBezTo>
                <a:lnTo>
                  <a:pt x="314" y="49"/>
                </a:lnTo>
                <a:close/>
                <a:moveTo>
                  <a:pt x="308" y="47"/>
                </a:moveTo>
                <a:cubicBezTo>
                  <a:pt x="308" y="48"/>
                  <a:pt x="314" y="46"/>
                  <a:pt x="315" y="46"/>
                </a:cubicBezTo>
                <a:cubicBezTo>
                  <a:pt x="315" y="46"/>
                  <a:pt x="315" y="45"/>
                  <a:pt x="316" y="45"/>
                </a:cubicBezTo>
                <a:cubicBezTo>
                  <a:pt x="313" y="46"/>
                  <a:pt x="309" y="47"/>
                  <a:pt x="308" y="47"/>
                </a:cubicBezTo>
                <a:close/>
                <a:moveTo>
                  <a:pt x="302" y="21"/>
                </a:moveTo>
                <a:cubicBezTo>
                  <a:pt x="305" y="21"/>
                  <a:pt x="305" y="20"/>
                  <a:pt x="306" y="20"/>
                </a:cubicBezTo>
                <a:cubicBezTo>
                  <a:pt x="306" y="19"/>
                  <a:pt x="307" y="19"/>
                  <a:pt x="307" y="19"/>
                </a:cubicBezTo>
                <a:cubicBezTo>
                  <a:pt x="304" y="20"/>
                  <a:pt x="303" y="20"/>
                  <a:pt x="302" y="21"/>
                </a:cubicBezTo>
                <a:close/>
                <a:moveTo>
                  <a:pt x="314" y="52"/>
                </a:moveTo>
                <a:cubicBezTo>
                  <a:pt x="313" y="52"/>
                  <a:pt x="311" y="53"/>
                  <a:pt x="311" y="53"/>
                </a:cubicBezTo>
                <a:cubicBezTo>
                  <a:pt x="314" y="52"/>
                  <a:pt x="313" y="53"/>
                  <a:pt x="315" y="52"/>
                </a:cubicBezTo>
                <a:cubicBezTo>
                  <a:pt x="315" y="52"/>
                  <a:pt x="315" y="52"/>
                  <a:pt x="314" y="52"/>
                </a:cubicBezTo>
                <a:close/>
                <a:moveTo>
                  <a:pt x="309" y="42"/>
                </a:moveTo>
                <a:cubicBezTo>
                  <a:pt x="307" y="43"/>
                  <a:pt x="305" y="43"/>
                  <a:pt x="304" y="44"/>
                </a:cubicBezTo>
                <a:cubicBezTo>
                  <a:pt x="306" y="44"/>
                  <a:pt x="309" y="43"/>
                  <a:pt x="310" y="42"/>
                </a:cubicBezTo>
                <a:cubicBezTo>
                  <a:pt x="310" y="42"/>
                  <a:pt x="310" y="41"/>
                  <a:pt x="309" y="41"/>
                </a:cubicBezTo>
                <a:lnTo>
                  <a:pt x="309" y="42"/>
                </a:lnTo>
                <a:close/>
                <a:moveTo>
                  <a:pt x="306" y="49"/>
                </a:moveTo>
                <a:cubicBezTo>
                  <a:pt x="308" y="49"/>
                  <a:pt x="309" y="49"/>
                  <a:pt x="310" y="49"/>
                </a:cubicBezTo>
                <a:cubicBezTo>
                  <a:pt x="310" y="48"/>
                  <a:pt x="310" y="48"/>
                  <a:pt x="311" y="48"/>
                </a:cubicBezTo>
                <a:cubicBezTo>
                  <a:pt x="311" y="48"/>
                  <a:pt x="311" y="48"/>
                  <a:pt x="311" y="48"/>
                </a:cubicBezTo>
                <a:cubicBezTo>
                  <a:pt x="308" y="49"/>
                  <a:pt x="307" y="48"/>
                  <a:pt x="306" y="49"/>
                </a:cubicBezTo>
                <a:close/>
                <a:moveTo>
                  <a:pt x="306" y="51"/>
                </a:moveTo>
                <a:cubicBezTo>
                  <a:pt x="307" y="51"/>
                  <a:pt x="308" y="50"/>
                  <a:pt x="309" y="50"/>
                </a:cubicBezTo>
                <a:cubicBezTo>
                  <a:pt x="310" y="50"/>
                  <a:pt x="310" y="50"/>
                  <a:pt x="310" y="50"/>
                </a:cubicBezTo>
                <a:cubicBezTo>
                  <a:pt x="310" y="50"/>
                  <a:pt x="310" y="50"/>
                  <a:pt x="310" y="50"/>
                </a:cubicBezTo>
                <a:cubicBezTo>
                  <a:pt x="307" y="50"/>
                  <a:pt x="304" y="51"/>
                  <a:pt x="306" y="51"/>
                </a:cubicBezTo>
                <a:close/>
                <a:moveTo>
                  <a:pt x="307" y="53"/>
                </a:moveTo>
                <a:cubicBezTo>
                  <a:pt x="309" y="53"/>
                  <a:pt x="306" y="54"/>
                  <a:pt x="306" y="54"/>
                </a:cubicBezTo>
                <a:cubicBezTo>
                  <a:pt x="309" y="54"/>
                  <a:pt x="310" y="53"/>
                  <a:pt x="311" y="52"/>
                </a:cubicBezTo>
                <a:cubicBezTo>
                  <a:pt x="310" y="52"/>
                  <a:pt x="308" y="53"/>
                  <a:pt x="307" y="53"/>
                </a:cubicBezTo>
                <a:close/>
                <a:moveTo>
                  <a:pt x="308" y="54"/>
                </a:moveTo>
                <a:cubicBezTo>
                  <a:pt x="305" y="55"/>
                  <a:pt x="306" y="55"/>
                  <a:pt x="305" y="56"/>
                </a:cubicBezTo>
                <a:cubicBezTo>
                  <a:pt x="308" y="55"/>
                  <a:pt x="309" y="56"/>
                  <a:pt x="310" y="55"/>
                </a:cubicBezTo>
                <a:cubicBezTo>
                  <a:pt x="308" y="55"/>
                  <a:pt x="308" y="55"/>
                  <a:pt x="308" y="54"/>
                </a:cubicBezTo>
                <a:close/>
                <a:moveTo>
                  <a:pt x="302" y="38"/>
                </a:moveTo>
                <a:cubicBezTo>
                  <a:pt x="300" y="39"/>
                  <a:pt x="300" y="39"/>
                  <a:pt x="300" y="40"/>
                </a:cubicBezTo>
                <a:cubicBezTo>
                  <a:pt x="303" y="39"/>
                  <a:pt x="303" y="39"/>
                  <a:pt x="302" y="38"/>
                </a:cubicBezTo>
                <a:close/>
                <a:moveTo>
                  <a:pt x="301" y="46"/>
                </a:moveTo>
                <a:cubicBezTo>
                  <a:pt x="300" y="47"/>
                  <a:pt x="300" y="47"/>
                  <a:pt x="299" y="47"/>
                </a:cubicBezTo>
                <a:cubicBezTo>
                  <a:pt x="299" y="47"/>
                  <a:pt x="297" y="48"/>
                  <a:pt x="299" y="48"/>
                </a:cubicBezTo>
                <a:cubicBezTo>
                  <a:pt x="300" y="47"/>
                  <a:pt x="305" y="45"/>
                  <a:pt x="302" y="46"/>
                </a:cubicBezTo>
                <a:cubicBezTo>
                  <a:pt x="302" y="46"/>
                  <a:pt x="301" y="46"/>
                  <a:pt x="301" y="46"/>
                </a:cubicBezTo>
                <a:close/>
                <a:moveTo>
                  <a:pt x="300" y="51"/>
                </a:moveTo>
                <a:cubicBezTo>
                  <a:pt x="300" y="51"/>
                  <a:pt x="303" y="50"/>
                  <a:pt x="303" y="50"/>
                </a:cubicBezTo>
                <a:cubicBezTo>
                  <a:pt x="301" y="50"/>
                  <a:pt x="297" y="52"/>
                  <a:pt x="300" y="51"/>
                </a:cubicBezTo>
                <a:close/>
                <a:moveTo>
                  <a:pt x="296" y="41"/>
                </a:moveTo>
                <a:cubicBezTo>
                  <a:pt x="296" y="40"/>
                  <a:pt x="297" y="40"/>
                  <a:pt x="297" y="40"/>
                </a:cubicBezTo>
                <a:cubicBezTo>
                  <a:pt x="294" y="40"/>
                  <a:pt x="293" y="42"/>
                  <a:pt x="296" y="41"/>
                </a:cubicBezTo>
                <a:close/>
                <a:moveTo>
                  <a:pt x="295" y="49"/>
                </a:moveTo>
                <a:cubicBezTo>
                  <a:pt x="293" y="50"/>
                  <a:pt x="294" y="51"/>
                  <a:pt x="297" y="51"/>
                </a:cubicBezTo>
                <a:cubicBezTo>
                  <a:pt x="298" y="50"/>
                  <a:pt x="294" y="50"/>
                  <a:pt x="297" y="49"/>
                </a:cubicBezTo>
                <a:cubicBezTo>
                  <a:pt x="296" y="49"/>
                  <a:pt x="296" y="49"/>
                  <a:pt x="295" y="49"/>
                </a:cubicBezTo>
                <a:close/>
                <a:moveTo>
                  <a:pt x="296" y="54"/>
                </a:moveTo>
                <a:cubicBezTo>
                  <a:pt x="296" y="55"/>
                  <a:pt x="294" y="55"/>
                  <a:pt x="294" y="55"/>
                </a:cubicBezTo>
                <a:cubicBezTo>
                  <a:pt x="294" y="56"/>
                  <a:pt x="294" y="56"/>
                  <a:pt x="295" y="57"/>
                </a:cubicBezTo>
                <a:cubicBezTo>
                  <a:pt x="293" y="57"/>
                  <a:pt x="293" y="57"/>
                  <a:pt x="293" y="57"/>
                </a:cubicBezTo>
                <a:cubicBezTo>
                  <a:pt x="293" y="58"/>
                  <a:pt x="293" y="58"/>
                  <a:pt x="292" y="58"/>
                </a:cubicBezTo>
                <a:cubicBezTo>
                  <a:pt x="294" y="58"/>
                  <a:pt x="294" y="58"/>
                  <a:pt x="295" y="58"/>
                </a:cubicBezTo>
                <a:cubicBezTo>
                  <a:pt x="293" y="58"/>
                  <a:pt x="293" y="57"/>
                  <a:pt x="297" y="57"/>
                </a:cubicBezTo>
                <a:cubicBezTo>
                  <a:pt x="297" y="56"/>
                  <a:pt x="295" y="56"/>
                  <a:pt x="295" y="56"/>
                </a:cubicBezTo>
                <a:cubicBezTo>
                  <a:pt x="295" y="55"/>
                  <a:pt x="299" y="54"/>
                  <a:pt x="298" y="54"/>
                </a:cubicBezTo>
                <a:cubicBezTo>
                  <a:pt x="297" y="55"/>
                  <a:pt x="297" y="54"/>
                  <a:pt x="296" y="54"/>
                </a:cubicBezTo>
                <a:close/>
                <a:moveTo>
                  <a:pt x="286" y="51"/>
                </a:moveTo>
                <a:cubicBezTo>
                  <a:pt x="286" y="52"/>
                  <a:pt x="282" y="52"/>
                  <a:pt x="282" y="53"/>
                </a:cubicBezTo>
                <a:cubicBezTo>
                  <a:pt x="285" y="52"/>
                  <a:pt x="292" y="51"/>
                  <a:pt x="293" y="49"/>
                </a:cubicBezTo>
                <a:cubicBezTo>
                  <a:pt x="289" y="50"/>
                  <a:pt x="289" y="51"/>
                  <a:pt x="286" y="51"/>
                </a:cubicBezTo>
                <a:close/>
                <a:moveTo>
                  <a:pt x="287" y="58"/>
                </a:moveTo>
                <a:cubicBezTo>
                  <a:pt x="291" y="56"/>
                  <a:pt x="292" y="55"/>
                  <a:pt x="293" y="54"/>
                </a:cubicBezTo>
                <a:cubicBezTo>
                  <a:pt x="288" y="56"/>
                  <a:pt x="290" y="56"/>
                  <a:pt x="287" y="58"/>
                </a:cubicBezTo>
                <a:close/>
                <a:moveTo>
                  <a:pt x="286" y="51"/>
                </a:moveTo>
                <a:cubicBezTo>
                  <a:pt x="288" y="50"/>
                  <a:pt x="291" y="49"/>
                  <a:pt x="291" y="48"/>
                </a:cubicBezTo>
                <a:cubicBezTo>
                  <a:pt x="289" y="49"/>
                  <a:pt x="285" y="51"/>
                  <a:pt x="286" y="51"/>
                </a:cubicBezTo>
                <a:close/>
                <a:moveTo>
                  <a:pt x="288" y="60"/>
                </a:moveTo>
                <a:cubicBezTo>
                  <a:pt x="289" y="60"/>
                  <a:pt x="294" y="59"/>
                  <a:pt x="294" y="59"/>
                </a:cubicBezTo>
                <a:cubicBezTo>
                  <a:pt x="293" y="59"/>
                  <a:pt x="289" y="59"/>
                  <a:pt x="288" y="60"/>
                </a:cubicBezTo>
                <a:close/>
                <a:moveTo>
                  <a:pt x="283" y="27"/>
                </a:moveTo>
                <a:cubicBezTo>
                  <a:pt x="276" y="29"/>
                  <a:pt x="276" y="29"/>
                  <a:pt x="276" y="29"/>
                </a:cubicBezTo>
                <a:cubicBezTo>
                  <a:pt x="277" y="30"/>
                  <a:pt x="274" y="30"/>
                  <a:pt x="274" y="31"/>
                </a:cubicBezTo>
                <a:cubicBezTo>
                  <a:pt x="278" y="29"/>
                  <a:pt x="276" y="29"/>
                  <a:pt x="281" y="28"/>
                </a:cubicBezTo>
                <a:cubicBezTo>
                  <a:pt x="281" y="28"/>
                  <a:pt x="279" y="29"/>
                  <a:pt x="280" y="29"/>
                </a:cubicBezTo>
                <a:cubicBezTo>
                  <a:pt x="282" y="28"/>
                  <a:pt x="282" y="29"/>
                  <a:pt x="284" y="28"/>
                </a:cubicBezTo>
                <a:cubicBezTo>
                  <a:pt x="285" y="27"/>
                  <a:pt x="281" y="28"/>
                  <a:pt x="283" y="27"/>
                </a:cubicBezTo>
                <a:close/>
                <a:moveTo>
                  <a:pt x="291" y="52"/>
                </a:moveTo>
                <a:cubicBezTo>
                  <a:pt x="291" y="51"/>
                  <a:pt x="289" y="52"/>
                  <a:pt x="291" y="51"/>
                </a:cubicBezTo>
                <a:cubicBezTo>
                  <a:pt x="285" y="53"/>
                  <a:pt x="289" y="53"/>
                  <a:pt x="291" y="52"/>
                </a:cubicBezTo>
                <a:close/>
                <a:moveTo>
                  <a:pt x="282" y="46"/>
                </a:moveTo>
                <a:cubicBezTo>
                  <a:pt x="282" y="46"/>
                  <a:pt x="281" y="46"/>
                  <a:pt x="281" y="47"/>
                </a:cubicBezTo>
                <a:cubicBezTo>
                  <a:pt x="283" y="46"/>
                  <a:pt x="285" y="46"/>
                  <a:pt x="286" y="45"/>
                </a:cubicBezTo>
                <a:cubicBezTo>
                  <a:pt x="284" y="45"/>
                  <a:pt x="284" y="45"/>
                  <a:pt x="282" y="46"/>
                </a:cubicBezTo>
                <a:close/>
                <a:moveTo>
                  <a:pt x="275" y="46"/>
                </a:moveTo>
                <a:cubicBezTo>
                  <a:pt x="277" y="46"/>
                  <a:pt x="280" y="44"/>
                  <a:pt x="281" y="44"/>
                </a:cubicBezTo>
                <a:cubicBezTo>
                  <a:pt x="282" y="44"/>
                  <a:pt x="286" y="42"/>
                  <a:pt x="284" y="42"/>
                </a:cubicBezTo>
                <a:cubicBezTo>
                  <a:pt x="283" y="43"/>
                  <a:pt x="276" y="45"/>
                  <a:pt x="275" y="46"/>
                </a:cubicBezTo>
                <a:close/>
                <a:moveTo>
                  <a:pt x="284" y="57"/>
                </a:moveTo>
                <a:cubicBezTo>
                  <a:pt x="285" y="56"/>
                  <a:pt x="283" y="55"/>
                  <a:pt x="287" y="54"/>
                </a:cubicBezTo>
                <a:cubicBezTo>
                  <a:pt x="288" y="53"/>
                  <a:pt x="286" y="54"/>
                  <a:pt x="285" y="54"/>
                </a:cubicBezTo>
                <a:cubicBezTo>
                  <a:pt x="284" y="55"/>
                  <a:pt x="285" y="55"/>
                  <a:pt x="283" y="56"/>
                </a:cubicBezTo>
                <a:cubicBezTo>
                  <a:pt x="282" y="56"/>
                  <a:pt x="285" y="56"/>
                  <a:pt x="281" y="57"/>
                </a:cubicBezTo>
                <a:cubicBezTo>
                  <a:pt x="281" y="58"/>
                  <a:pt x="283" y="57"/>
                  <a:pt x="284" y="57"/>
                </a:cubicBezTo>
                <a:cubicBezTo>
                  <a:pt x="283" y="57"/>
                  <a:pt x="283" y="57"/>
                  <a:pt x="284" y="57"/>
                </a:cubicBezTo>
                <a:close/>
                <a:moveTo>
                  <a:pt x="279" y="43"/>
                </a:moveTo>
                <a:cubicBezTo>
                  <a:pt x="279" y="43"/>
                  <a:pt x="279" y="43"/>
                  <a:pt x="280" y="43"/>
                </a:cubicBezTo>
                <a:cubicBezTo>
                  <a:pt x="280" y="43"/>
                  <a:pt x="283" y="42"/>
                  <a:pt x="283" y="42"/>
                </a:cubicBezTo>
                <a:cubicBezTo>
                  <a:pt x="281" y="42"/>
                  <a:pt x="281" y="42"/>
                  <a:pt x="279" y="43"/>
                </a:cubicBezTo>
                <a:close/>
                <a:moveTo>
                  <a:pt x="273" y="49"/>
                </a:moveTo>
                <a:cubicBezTo>
                  <a:pt x="277" y="47"/>
                  <a:pt x="276" y="49"/>
                  <a:pt x="277" y="48"/>
                </a:cubicBezTo>
                <a:cubicBezTo>
                  <a:pt x="278" y="48"/>
                  <a:pt x="278" y="48"/>
                  <a:pt x="278" y="47"/>
                </a:cubicBezTo>
                <a:cubicBezTo>
                  <a:pt x="276" y="48"/>
                  <a:pt x="274" y="48"/>
                  <a:pt x="273" y="49"/>
                </a:cubicBezTo>
                <a:close/>
                <a:moveTo>
                  <a:pt x="274" y="62"/>
                </a:moveTo>
                <a:cubicBezTo>
                  <a:pt x="273" y="62"/>
                  <a:pt x="272" y="63"/>
                  <a:pt x="272" y="63"/>
                </a:cubicBezTo>
                <a:cubicBezTo>
                  <a:pt x="273" y="62"/>
                  <a:pt x="274" y="63"/>
                  <a:pt x="275" y="62"/>
                </a:cubicBezTo>
                <a:cubicBezTo>
                  <a:pt x="274" y="62"/>
                  <a:pt x="281" y="60"/>
                  <a:pt x="282" y="59"/>
                </a:cubicBezTo>
                <a:cubicBezTo>
                  <a:pt x="281" y="60"/>
                  <a:pt x="280" y="60"/>
                  <a:pt x="280" y="60"/>
                </a:cubicBezTo>
                <a:cubicBezTo>
                  <a:pt x="279" y="60"/>
                  <a:pt x="280" y="59"/>
                  <a:pt x="278" y="59"/>
                </a:cubicBezTo>
                <a:cubicBezTo>
                  <a:pt x="279" y="60"/>
                  <a:pt x="277" y="60"/>
                  <a:pt x="275" y="61"/>
                </a:cubicBezTo>
                <a:cubicBezTo>
                  <a:pt x="276" y="61"/>
                  <a:pt x="275" y="61"/>
                  <a:pt x="274" y="62"/>
                </a:cubicBezTo>
                <a:close/>
                <a:moveTo>
                  <a:pt x="270" y="48"/>
                </a:moveTo>
                <a:cubicBezTo>
                  <a:pt x="270" y="49"/>
                  <a:pt x="273" y="48"/>
                  <a:pt x="276" y="47"/>
                </a:cubicBezTo>
                <a:cubicBezTo>
                  <a:pt x="273" y="47"/>
                  <a:pt x="273" y="46"/>
                  <a:pt x="271" y="47"/>
                </a:cubicBezTo>
                <a:cubicBezTo>
                  <a:pt x="272" y="47"/>
                  <a:pt x="274" y="47"/>
                  <a:pt x="270" y="48"/>
                </a:cubicBezTo>
                <a:close/>
                <a:moveTo>
                  <a:pt x="276" y="60"/>
                </a:moveTo>
                <a:cubicBezTo>
                  <a:pt x="276" y="60"/>
                  <a:pt x="277" y="59"/>
                  <a:pt x="276" y="59"/>
                </a:cubicBezTo>
                <a:cubicBezTo>
                  <a:pt x="270" y="61"/>
                  <a:pt x="269" y="62"/>
                  <a:pt x="276" y="60"/>
                </a:cubicBezTo>
                <a:close/>
                <a:moveTo>
                  <a:pt x="264" y="34"/>
                </a:moveTo>
                <a:cubicBezTo>
                  <a:pt x="262" y="34"/>
                  <a:pt x="261" y="35"/>
                  <a:pt x="261" y="35"/>
                </a:cubicBezTo>
                <a:cubicBezTo>
                  <a:pt x="263" y="35"/>
                  <a:pt x="265" y="34"/>
                  <a:pt x="265" y="34"/>
                </a:cubicBezTo>
                <a:cubicBezTo>
                  <a:pt x="264" y="34"/>
                  <a:pt x="264" y="34"/>
                  <a:pt x="264" y="34"/>
                </a:cubicBezTo>
                <a:close/>
                <a:moveTo>
                  <a:pt x="248" y="40"/>
                </a:moveTo>
                <a:cubicBezTo>
                  <a:pt x="250" y="40"/>
                  <a:pt x="247" y="41"/>
                  <a:pt x="248" y="41"/>
                </a:cubicBezTo>
                <a:cubicBezTo>
                  <a:pt x="251" y="40"/>
                  <a:pt x="250" y="40"/>
                  <a:pt x="252" y="39"/>
                </a:cubicBezTo>
                <a:cubicBezTo>
                  <a:pt x="252" y="39"/>
                  <a:pt x="252" y="40"/>
                  <a:pt x="253" y="39"/>
                </a:cubicBezTo>
                <a:cubicBezTo>
                  <a:pt x="254" y="39"/>
                  <a:pt x="253" y="39"/>
                  <a:pt x="254" y="38"/>
                </a:cubicBezTo>
                <a:cubicBezTo>
                  <a:pt x="257" y="37"/>
                  <a:pt x="256" y="38"/>
                  <a:pt x="259" y="36"/>
                </a:cubicBezTo>
                <a:cubicBezTo>
                  <a:pt x="260" y="36"/>
                  <a:pt x="260" y="36"/>
                  <a:pt x="260" y="35"/>
                </a:cubicBezTo>
                <a:cubicBezTo>
                  <a:pt x="258" y="36"/>
                  <a:pt x="258" y="36"/>
                  <a:pt x="256" y="36"/>
                </a:cubicBezTo>
                <a:cubicBezTo>
                  <a:pt x="258" y="36"/>
                  <a:pt x="253" y="38"/>
                  <a:pt x="254" y="37"/>
                </a:cubicBezTo>
                <a:cubicBezTo>
                  <a:pt x="251" y="38"/>
                  <a:pt x="252" y="39"/>
                  <a:pt x="250" y="40"/>
                </a:cubicBezTo>
                <a:cubicBezTo>
                  <a:pt x="250" y="39"/>
                  <a:pt x="251" y="39"/>
                  <a:pt x="250" y="39"/>
                </a:cubicBezTo>
                <a:cubicBezTo>
                  <a:pt x="245" y="41"/>
                  <a:pt x="242" y="42"/>
                  <a:pt x="238" y="44"/>
                </a:cubicBezTo>
                <a:cubicBezTo>
                  <a:pt x="237" y="45"/>
                  <a:pt x="241" y="44"/>
                  <a:pt x="239" y="45"/>
                </a:cubicBezTo>
                <a:cubicBezTo>
                  <a:pt x="235" y="46"/>
                  <a:pt x="238" y="43"/>
                  <a:pt x="235" y="45"/>
                </a:cubicBezTo>
                <a:cubicBezTo>
                  <a:pt x="236" y="45"/>
                  <a:pt x="236" y="46"/>
                  <a:pt x="238" y="45"/>
                </a:cubicBezTo>
                <a:cubicBezTo>
                  <a:pt x="239" y="44"/>
                  <a:pt x="241" y="44"/>
                  <a:pt x="242" y="44"/>
                </a:cubicBezTo>
                <a:cubicBezTo>
                  <a:pt x="243" y="43"/>
                  <a:pt x="241" y="44"/>
                  <a:pt x="242" y="43"/>
                </a:cubicBezTo>
                <a:cubicBezTo>
                  <a:pt x="245" y="42"/>
                  <a:pt x="246" y="41"/>
                  <a:pt x="248" y="40"/>
                </a:cubicBezTo>
                <a:close/>
                <a:moveTo>
                  <a:pt x="253" y="56"/>
                </a:moveTo>
                <a:cubicBezTo>
                  <a:pt x="253" y="57"/>
                  <a:pt x="253" y="57"/>
                  <a:pt x="254" y="57"/>
                </a:cubicBezTo>
                <a:cubicBezTo>
                  <a:pt x="257" y="55"/>
                  <a:pt x="256" y="56"/>
                  <a:pt x="258" y="55"/>
                </a:cubicBezTo>
                <a:cubicBezTo>
                  <a:pt x="258" y="55"/>
                  <a:pt x="263" y="53"/>
                  <a:pt x="264" y="52"/>
                </a:cubicBezTo>
                <a:cubicBezTo>
                  <a:pt x="260" y="53"/>
                  <a:pt x="255" y="56"/>
                  <a:pt x="253" y="56"/>
                </a:cubicBezTo>
                <a:close/>
                <a:moveTo>
                  <a:pt x="264" y="64"/>
                </a:moveTo>
                <a:cubicBezTo>
                  <a:pt x="267" y="64"/>
                  <a:pt x="264" y="65"/>
                  <a:pt x="263" y="65"/>
                </a:cubicBezTo>
                <a:cubicBezTo>
                  <a:pt x="263" y="66"/>
                  <a:pt x="263" y="66"/>
                  <a:pt x="264" y="66"/>
                </a:cubicBezTo>
                <a:cubicBezTo>
                  <a:pt x="264" y="65"/>
                  <a:pt x="265" y="66"/>
                  <a:pt x="267" y="65"/>
                </a:cubicBezTo>
                <a:cubicBezTo>
                  <a:pt x="268" y="64"/>
                  <a:pt x="268" y="64"/>
                  <a:pt x="268" y="63"/>
                </a:cubicBezTo>
                <a:cubicBezTo>
                  <a:pt x="267" y="64"/>
                  <a:pt x="265" y="63"/>
                  <a:pt x="264" y="64"/>
                </a:cubicBezTo>
                <a:close/>
                <a:moveTo>
                  <a:pt x="261" y="65"/>
                </a:moveTo>
                <a:cubicBezTo>
                  <a:pt x="261" y="65"/>
                  <a:pt x="261" y="65"/>
                  <a:pt x="261" y="65"/>
                </a:cubicBezTo>
                <a:cubicBezTo>
                  <a:pt x="263" y="65"/>
                  <a:pt x="266" y="63"/>
                  <a:pt x="264" y="63"/>
                </a:cubicBezTo>
                <a:cubicBezTo>
                  <a:pt x="264" y="64"/>
                  <a:pt x="263" y="64"/>
                  <a:pt x="261" y="65"/>
                </a:cubicBezTo>
                <a:close/>
                <a:moveTo>
                  <a:pt x="253" y="68"/>
                </a:moveTo>
                <a:cubicBezTo>
                  <a:pt x="255" y="68"/>
                  <a:pt x="258" y="67"/>
                  <a:pt x="259" y="67"/>
                </a:cubicBezTo>
                <a:cubicBezTo>
                  <a:pt x="258" y="67"/>
                  <a:pt x="261" y="66"/>
                  <a:pt x="260" y="66"/>
                </a:cubicBezTo>
                <a:cubicBezTo>
                  <a:pt x="257" y="67"/>
                  <a:pt x="256" y="67"/>
                  <a:pt x="253" y="68"/>
                </a:cubicBezTo>
                <a:close/>
                <a:moveTo>
                  <a:pt x="256" y="64"/>
                </a:moveTo>
                <a:cubicBezTo>
                  <a:pt x="258" y="64"/>
                  <a:pt x="255" y="65"/>
                  <a:pt x="257" y="65"/>
                </a:cubicBezTo>
                <a:cubicBezTo>
                  <a:pt x="258" y="64"/>
                  <a:pt x="257" y="64"/>
                  <a:pt x="258" y="63"/>
                </a:cubicBezTo>
                <a:lnTo>
                  <a:pt x="256" y="64"/>
                </a:lnTo>
                <a:close/>
                <a:moveTo>
                  <a:pt x="249" y="75"/>
                </a:moveTo>
                <a:cubicBezTo>
                  <a:pt x="249" y="75"/>
                  <a:pt x="249" y="75"/>
                  <a:pt x="248" y="75"/>
                </a:cubicBezTo>
                <a:cubicBezTo>
                  <a:pt x="247" y="75"/>
                  <a:pt x="250" y="73"/>
                  <a:pt x="247" y="74"/>
                </a:cubicBezTo>
                <a:cubicBezTo>
                  <a:pt x="250" y="74"/>
                  <a:pt x="243" y="77"/>
                  <a:pt x="246" y="77"/>
                </a:cubicBezTo>
                <a:cubicBezTo>
                  <a:pt x="246" y="77"/>
                  <a:pt x="247" y="76"/>
                  <a:pt x="247" y="76"/>
                </a:cubicBezTo>
                <a:cubicBezTo>
                  <a:pt x="246" y="77"/>
                  <a:pt x="246" y="77"/>
                  <a:pt x="247" y="77"/>
                </a:cubicBezTo>
                <a:cubicBezTo>
                  <a:pt x="249" y="75"/>
                  <a:pt x="255" y="74"/>
                  <a:pt x="257" y="72"/>
                </a:cubicBezTo>
                <a:cubicBezTo>
                  <a:pt x="255" y="72"/>
                  <a:pt x="252" y="74"/>
                  <a:pt x="249" y="75"/>
                </a:cubicBezTo>
                <a:close/>
                <a:moveTo>
                  <a:pt x="248" y="62"/>
                </a:moveTo>
                <a:cubicBezTo>
                  <a:pt x="250" y="61"/>
                  <a:pt x="251" y="61"/>
                  <a:pt x="251" y="60"/>
                </a:cubicBezTo>
                <a:cubicBezTo>
                  <a:pt x="249" y="61"/>
                  <a:pt x="248" y="62"/>
                  <a:pt x="248" y="62"/>
                </a:cubicBezTo>
                <a:close/>
                <a:moveTo>
                  <a:pt x="246" y="67"/>
                </a:moveTo>
                <a:cubicBezTo>
                  <a:pt x="243" y="68"/>
                  <a:pt x="245" y="69"/>
                  <a:pt x="248" y="68"/>
                </a:cubicBezTo>
                <a:cubicBezTo>
                  <a:pt x="248" y="67"/>
                  <a:pt x="246" y="68"/>
                  <a:pt x="246" y="67"/>
                </a:cubicBezTo>
                <a:close/>
                <a:moveTo>
                  <a:pt x="244" y="65"/>
                </a:moveTo>
                <a:cubicBezTo>
                  <a:pt x="243" y="65"/>
                  <a:pt x="245" y="64"/>
                  <a:pt x="245" y="63"/>
                </a:cubicBezTo>
                <a:cubicBezTo>
                  <a:pt x="242" y="64"/>
                  <a:pt x="242" y="66"/>
                  <a:pt x="244" y="65"/>
                </a:cubicBezTo>
                <a:close/>
                <a:moveTo>
                  <a:pt x="241" y="72"/>
                </a:moveTo>
                <a:cubicBezTo>
                  <a:pt x="241" y="72"/>
                  <a:pt x="241" y="71"/>
                  <a:pt x="240" y="71"/>
                </a:cubicBezTo>
                <a:cubicBezTo>
                  <a:pt x="240" y="72"/>
                  <a:pt x="239" y="72"/>
                  <a:pt x="239" y="72"/>
                </a:cubicBezTo>
                <a:cubicBezTo>
                  <a:pt x="239" y="72"/>
                  <a:pt x="238" y="73"/>
                  <a:pt x="238" y="73"/>
                </a:cubicBezTo>
                <a:cubicBezTo>
                  <a:pt x="242" y="71"/>
                  <a:pt x="237" y="74"/>
                  <a:pt x="239" y="74"/>
                </a:cubicBezTo>
                <a:cubicBezTo>
                  <a:pt x="243" y="71"/>
                  <a:pt x="246" y="72"/>
                  <a:pt x="248" y="70"/>
                </a:cubicBezTo>
                <a:cubicBezTo>
                  <a:pt x="245" y="70"/>
                  <a:pt x="241" y="73"/>
                  <a:pt x="239" y="73"/>
                </a:cubicBezTo>
                <a:cubicBezTo>
                  <a:pt x="239" y="73"/>
                  <a:pt x="240" y="72"/>
                  <a:pt x="241" y="72"/>
                </a:cubicBezTo>
                <a:close/>
                <a:moveTo>
                  <a:pt x="239" y="71"/>
                </a:moveTo>
                <a:cubicBezTo>
                  <a:pt x="236" y="72"/>
                  <a:pt x="237" y="73"/>
                  <a:pt x="236" y="74"/>
                </a:cubicBezTo>
                <a:cubicBezTo>
                  <a:pt x="238" y="73"/>
                  <a:pt x="239" y="72"/>
                  <a:pt x="239" y="71"/>
                </a:cubicBezTo>
                <a:close/>
                <a:moveTo>
                  <a:pt x="226" y="49"/>
                </a:moveTo>
                <a:cubicBezTo>
                  <a:pt x="226" y="48"/>
                  <a:pt x="225" y="49"/>
                  <a:pt x="227" y="47"/>
                </a:cubicBezTo>
                <a:cubicBezTo>
                  <a:pt x="225" y="49"/>
                  <a:pt x="222" y="49"/>
                  <a:pt x="221" y="51"/>
                </a:cubicBezTo>
                <a:cubicBezTo>
                  <a:pt x="225" y="49"/>
                  <a:pt x="224" y="50"/>
                  <a:pt x="226" y="50"/>
                </a:cubicBezTo>
                <a:cubicBezTo>
                  <a:pt x="224" y="51"/>
                  <a:pt x="224" y="51"/>
                  <a:pt x="222" y="51"/>
                </a:cubicBezTo>
                <a:cubicBezTo>
                  <a:pt x="223" y="52"/>
                  <a:pt x="227" y="50"/>
                  <a:pt x="230" y="49"/>
                </a:cubicBezTo>
                <a:cubicBezTo>
                  <a:pt x="230" y="48"/>
                  <a:pt x="230" y="48"/>
                  <a:pt x="231" y="47"/>
                </a:cubicBezTo>
                <a:cubicBezTo>
                  <a:pt x="231" y="47"/>
                  <a:pt x="231" y="48"/>
                  <a:pt x="233" y="47"/>
                </a:cubicBezTo>
                <a:cubicBezTo>
                  <a:pt x="233" y="46"/>
                  <a:pt x="233" y="46"/>
                  <a:pt x="233" y="46"/>
                </a:cubicBezTo>
                <a:cubicBezTo>
                  <a:pt x="229" y="48"/>
                  <a:pt x="228" y="48"/>
                  <a:pt x="226" y="49"/>
                </a:cubicBezTo>
                <a:close/>
                <a:moveTo>
                  <a:pt x="235" y="57"/>
                </a:moveTo>
                <a:cubicBezTo>
                  <a:pt x="233" y="58"/>
                  <a:pt x="231" y="59"/>
                  <a:pt x="230" y="59"/>
                </a:cubicBezTo>
                <a:cubicBezTo>
                  <a:pt x="228" y="60"/>
                  <a:pt x="231" y="59"/>
                  <a:pt x="232" y="59"/>
                </a:cubicBezTo>
                <a:cubicBezTo>
                  <a:pt x="232" y="59"/>
                  <a:pt x="231" y="59"/>
                  <a:pt x="233" y="58"/>
                </a:cubicBezTo>
                <a:cubicBezTo>
                  <a:pt x="233" y="58"/>
                  <a:pt x="233" y="59"/>
                  <a:pt x="232" y="59"/>
                </a:cubicBezTo>
                <a:cubicBezTo>
                  <a:pt x="234" y="58"/>
                  <a:pt x="236" y="58"/>
                  <a:pt x="236" y="57"/>
                </a:cubicBezTo>
                <a:cubicBezTo>
                  <a:pt x="235" y="57"/>
                  <a:pt x="235" y="57"/>
                  <a:pt x="235" y="57"/>
                </a:cubicBezTo>
                <a:close/>
                <a:moveTo>
                  <a:pt x="235" y="64"/>
                </a:moveTo>
                <a:cubicBezTo>
                  <a:pt x="237" y="63"/>
                  <a:pt x="235" y="65"/>
                  <a:pt x="235" y="65"/>
                </a:cubicBezTo>
                <a:cubicBezTo>
                  <a:pt x="238" y="64"/>
                  <a:pt x="238" y="64"/>
                  <a:pt x="238" y="63"/>
                </a:cubicBezTo>
                <a:cubicBezTo>
                  <a:pt x="237" y="64"/>
                  <a:pt x="235" y="64"/>
                  <a:pt x="235" y="64"/>
                </a:cubicBezTo>
                <a:close/>
                <a:moveTo>
                  <a:pt x="230" y="61"/>
                </a:moveTo>
                <a:cubicBezTo>
                  <a:pt x="230" y="61"/>
                  <a:pt x="228" y="63"/>
                  <a:pt x="231" y="62"/>
                </a:cubicBezTo>
                <a:cubicBezTo>
                  <a:pt x="230" y="62"/>
                  <a:pt x="232" y="60"/>
                  <a:pt x="232" y="60"/>
                </a:cubicBezTo>
                <a:cubicBezTo>
                  <a:pt x="231" y="60"/>
                  <a:pt x="230" y="61"/>
                  <a:pt x="230" y="61"/>
                </a:cubicBezTo>
                <a:close/>
                <a:moveTo>
                  <a:pt x="227" y="61"/>
                </a:moveTo>
                <a:cubicBezTo>
                  <a:pt x="227" y="62"/>
                  <a:pt x="227" y="62"/>
                  <a:pt x="227" y="62"/>
                </a:cubicBezTo>
                <a:cubicBezTo>
                  <a:pt x="228" y="61"/>
                  <a:pt x="229" y="60"/>
                  <a:pt x="230" y="60"/>
                </a:cubicBezTo>
                <a:cubicBezTo>
                  <a:pt x="230" y="60"/>
                  <a:pt x="229" y="60"/>
                  <a:pt x="227" y="61"/>
                </a:cubicBezTo>
                <a:close/>
                <a:moveTo>
                  <a:pt x="225" y="71"/>
                </a:moveTo>
                <a:cubicBezTo>
                  <a:pt x="228" y="69"/>
                  <a:pt x="229" y="68"/>
                  <a:pt x="232" y="66"/>
                </a:cubicBezTo>
                <a:cubicBezTo>
                  <a:pt x="230" y="67"/>
                  <a:pt x="232" y="66"/>
                  <a:pt x="232" y="65"/>
                </a:cubicBezTo>
                <a:cubicBezTo>
                  <a:pt x="230" y="67"/>
                  <a:pt x="226" y="67"/>
                  <a:pt x="226" y="68"/>
                </a:cubicBezTo>
                <a:cubicBezTo>
                  <a:pt x="227" y="69"/>
                  <a:pt x="228" y="67"/>
                  <a:pt x="230" y="67"/>
                </a:cubicBezTo>
                <a:cubicBezTo>
                  <a:pt x="230" y="67"/>
                  <a:pt x="231" y="67"/>
                  <a:pt x="231" y="67"/>
                </a:cubicBezTo>
                <a:cubicBezTo>
                  <a:pt x="228" y="69"/>
                  <a:pt x="225" y="70"/>
                  <a:pt x="225" y="71"/>
                </a:cubicBezTo>
                <a:close/>
                <a:moveTo>
                  <a:pt x="228" y="73"/>
                </a:moveTo>
                <a:cubicBezTo>
                  <a:pt x="228" y="73"/>
                  <a:pt x="228" y="72"/>
                  <a:pt x="226" y="73"/>
                </a:cubicBezTo>
                <a:cubicBezTo>
                  <a:pt x="227" y="74"/>
                  <a:pt x="227" y="74"/>
                  <a:pt x="227" y="74"/>
                </a:cubicBezTo>
                <a:cubicBezTo>
                  <a:pt x="228" y="73"/>
                  <a:pt x="231" y="72"/>
                  <a:pt x="230" y="72"/>
                </a:cubicBezTo>
                <a:lnTo>
                  <a:pt x="228" y="73"/>
                </a:lnTo>
                <a:close/>
                <a:moveTo>
                  <a:pt x="221" y="77"/>
                </a:moveTo>
                <a:cubicBezTo>
                  <a:pt x="221" y="77"/>
                  <a:pt x="224" y="76"/>
                  <a:pt x="225" y="76"/>
                </a:cubicBezTo>
                <a:cubicBezTo>
                  <a:pt x="224" y="77"/>
                  <a:pt x="222" y="78"/>
                  <a:pt x="221" y="79"/>
                </a:cubicBezTo>
                <a:cubicBezTo>
                  <a:pt x="223" y="78"/>
                  <a:pt x="225" y="77"/>
                  <a:pt x="227" y="76"/>
                </a:cubicBezTo>
                <a:cubicBezTo>
                  <a:pt x="228" y="75"/>
                  <a:pt x="227" y="75"/>
                  <a:pt x="226" y="74"/>
                </a:cubicBezTo>
                <a:cubicBezTo>
                  <a:pt x="224" y="75"/>
                  <a:pt x="223" y="76"/>
                  <a:pt x="222" y="77"/>
                </a:cubicBezTo>
                <a:cubicBezTo>
                  <a:pt x="222" y="76"/>
                  <a:pt x="221" y="76"/>
                  <a:pt x="221" y="77"/>
                </a:cubicBezTo>
                <a:close/>
                <a:moveTo>
                  <a:pt x="224" y="73"/>
                </a:moveTo>
                <a:cubicBezTo>
                  <a:pt x="220" y="76"/>
                  <a:pt x="220" y="76"/>
                  <a:pt x="220" y="76"/>
                </a:cubicBezTo>
                <a:cubicBezTo>
                  <a:pt x="222" y="76"/>
                  <a:pt x="221" y="76"/>
                  <a:pt x="224" y="75"/>
                </a:cubicBezTo>
                <a:cubicBezTo>
                  <a:pt x="223" y="74"/>
                  <a:pt x="226" y="73"/>
                  <a:pt x="224" y="73"/>
                </a:cubicBezTo>
                <a:close/>
                <a:moveTo>
                  <a:pt x="206" y="64"/>
                </a:moveTo>
                <a:cubicBezTo>
                  <a:pt x="207" y="65"/>
                  <a:pt x="208" y="64"/>
                  <a:pt x="207" y="65"/>
                </a:cubicBezTo>
                <a:cubicBezTo>
                  <a:pt x="212" y="62"/>
                  <a:pt x="208" y="64"/>
                  <a:pt x="209" y="63"/>
                </a:cubicBezTo>
                <a:cubicBezTo>
                  <a:pt x="210" y="62"/>
                  <a:pt x="210" y="63"/>
                  <a:pt x="212" y="62"/>
                </a:cubicBezTo>
                <a:cubicBezTo>
                  <a:pt x="212" y="61"/>
                  <a:pt x="209" y="62"/>
                  <a:pt x="206" y="64"/>
                </a:cubicBezTo>
                <a:close/>
                <a:moveTo>
                  <a:pt x="197" y="73"/>
                </a:moveTo>
                <a:cubicBezTo>
                  <a:pt x="198" y="73"/>
                  <a:pt x="198" y="72"/>
                  <a:pt x="198" y="73"/>
                </a:cubicBezTo>
                <a:cubicBezTo>
                  <a:pt x="199" y="72"/>
                  <a:pt x="200" y="71"/>
                  <a:pt x="200" y="71"/>
                </a:cubicBezTo>
                <a:cubicBezTo>
                  <a:pt x="198" y="72"/>
                  <a:pt x="201" y="70"/>
                  <a:pt x="200" y="70"/>
                </a:cubicBezTo>
                <a:cubicBezTo>
                  <a:pt x="197" y="72"/>
                  <a:pt x="200" y="72"/>
                  <a:pt x="197" y="73"/>
                </a:cubicBezTo>
                <a:close/>
                <a:moveTo>
                  <a:pt x="196" y="70"/>
                </a:moveTo>
                <a:cubicBezTo>
                  <a:pt x="196" y="71"/>
                  <a:pt x="198" y="69"/>
                  <a:pt x="197" y="71"/>
                </a:cubicBezTo>
                <a:cubicBezTo>
                  <a:pt x="200" y="69"/>
                  <a:pt x="198" y="68"/>
                  <a:pt x="196" y="70"/>
                </a:cubicBezTo>
                <a:close/>
                <a:moveTo>
                  <a:pt x="191" y="75"/>
                </a:moveTo>
                <a:cubicBezTo>
                  <a:pt x="192" y="74"/>
                  <a:pt x="194" y="72"/>
                  <a:pt x="192" y="73"/>
                </a:cubicBezTo>
                <a:cubicBezTo>
                  <a:pt x="192" y="74"/>
                  <a:pt x="189" y="75"/>
                  <a:pt x="191" y="75"/>
                </a:cubicBezTo>
                <a:close/>
                <a:moveTo>
                  <a:pt x="187" y="76"/>
                </a:moveTo>
                <a:cubicBezTo>
                  <a:pt x="186" y="77"/>
                  <a:pt x="184" y="78"/>
                  <a:pt x="185" y="79"/>
                </a:cubicBezTo>
                <a:cubicBezTo>
                  <a:pt x="185" y="78"/>
                  <a:pt x="187" y="77"/>
                  <a:pt x="187" y="78"/>
                </a:cubicBezTo>
                <a:cubicBezTo>
                  <a:pt x="186" y="78"/>
                  <a:pt x="187" y="78"/>
                  <a:pt x="188" y="77"/>
                </a:cubicBezTo>
                <a:cubicBezTo>
                  <a:pt x="189" y="76"/>
                  <a:pt x="189" y="76"/>
                  <a:pt x="187" y="76"/>
                </a:cubicBezTo>
                <a:close/>
                <a:moveTo>
                  <a:pt x="186" y="75"/>
                </a:moveTo>
                <a:cubicBezTo>
                  <a:pt x="185" y="76"/>
                  <a:pt x="184" y="77"/>
                  <a:pt x="184" y="77"/>
                </a:cubicBezTo>
                <a:cubicBezTo>
                  <a:pt x="183" y="78"/>
                  <a:pt x="188" y="76"/>
                  <a:pt x="188" y="75"/>
                </a:cubicBezTo>
                <a:cubicBezTo>
                  <a:pt x="186" y="76"/>
                  <a:pt x="187" y="75"/>
                  <a:pt x="186" y="75"/>
                </a:cubicBezTo>
                <a:close/>
                <a:moveTo>
                  <a:pt x="186" y="95"/>
                </a:moveTo>
                <a:cubicBezTo>
                  <a:pt x="187" y="94"/>
                  <a:pt x="186" y="95"/>
                  <a:pt x="186" y="95"/>
                </a:cubicBezTo>
                <a:cubicBezTo>
                  <a:pt x="191" y="92"/>
                  <a:pt x="191" y="92"/>
                  <a:pt x="191" y="92"/>
                </a:cubicBezTo>
                <a:cubicBezTo>
                  <a:pt x="192" y="92"/>
                  <a:pt x="191" y="93"/>
                  <a:pt x="193" y="92"/>
                </a:cubicBezTo>
                <a:cubicBezTo>
                  <a:pt x="192" y="92"/>
                  <a:pt x="195" y="91"/>
                  <a:pt x="195" y="90"/>
                </a:cubicBezTo>
                <a:cubicBezTo>
                  <a:pt x="194" y="91"/>
                  <a:pt x="193" y="90"/>
                  <a:pt x="192" y="91"/>
                </a:cubicBezTo>
                <a:cubicBezTo>
                  <a:pt x="190" y="93"/>
                  <a:pt x="187" y="94"/>
                  <a:pt x="186" y="95"/>
                </a:cubicBezTo>
                <a:close/>
                <a:moveTo>
                  <a:pt x="178" y="81"/>
                </a:moveTo>
                <a:cubicBezTo>
                  <a:pt x="176" y="83"/>
                  <a:pt x="179" y="82"/>
                  <a:pt x="180" y="81"/>
                </a:cubicBezTo>
                <a:cubicBezTo>
                  <a:pt x="181" y="80"/>
                  <a:pt x="183" y="79"/>
                  <a:pt x="183" y="79"/>
                </a:cubicBezTo>
                <a:cubicBezTo>
                  <a:pt x="180" y="81"/>
                  <a:pt x="183" y="78"/>
                  <a:pt x="178" y="81"/>
                </a:cubicBezTo>
                <a:close/>
                <a:moveTo>
                  <a:pt x="182" y="80"/>
                </a:moveTo>
                <a:cubicBezTo>
                  <a:pt x="182" y="81"/>
                  <a:pt x="178" y="83"/>
                  <a:pt x="179" y="83"/>
                </a:cubicBezTo>
                <a:cubicBezTo>
                  <a:pt x="181" y="82"/>
                  <a:pt x="182" y="82"/>
                  <a:pt x="183" y="81"/>
                </a:cubicBezTo>
                <a:cubicBezTo>
                  <a:pt x="180" y="82"/>
                  <a:pt x="186" y="79"/>
                  <a:pt x="182" y="80"/>
                </a:cubicBezTo>
                <a:close/>
                <a:moveTo>
                  <a:pt x="182" y="82"/>
                </a:moveTo>
                <a:cubicBezTo>
                  <a:pt x="180" y="84"/>
                  <a:pt x="178" y="86"/>
                  <a:pt x="180" y="86"/>
                </a:cubicBezTo>
                <a:cubicBezTo>
                  <a:pt x="180" y="85"/>
                  <a:pt x="183" y="83"/>
                  <a:pt x="181" y="85"/>
                </a:cubicBezTo>
                <a:cubicBezTo>
                  <a:pt x="186" y="82"/>
                  <a:pt x="180" y="85"/>
                  <a:pt x="183" y="82"/>
                </a:cubicBezTo>
                <a:cubicBezTo>
                  <a:pt x="182" y="82"/>
                  <a:pt x="182" y="83"/>
                  <a:pt x="182" y="82"/>
                </a:cubicBezTo>
                <a:close/>
                <a:moveTo>
                  <a:pt x="165" y="91"/>
                </a:moveTo>
                <a:cubicBezTo>
                  <a:pt x="163" y="92"/>
                  <a:pt x="163" y="92"/>
                  <a:pt x="163" y="93"/>
                </a:cubicBezTo>
                <a:cubicBezTo>
                  <a:pt x="163" y="92"/>
                  <a:pt x="159" y="95"/>
                  <a:pt x="158" y="95"/>
                </a:cubicBezTo>
                <a:cubicBezTo>
                  <a:pt x="159" y="96"/>
                  <a:pt x="163" y="93"/>
                  <a:pt x="166" y="91"/>
                </a:cubicBezTo>
                <a:cubicBezTo>
                  <a:pt x="165" y="91"/>
                  <a:pt x="167" y="90"/>
                  <a:pt x="165" y="91"/>
                </a:cubicBezTo>
                <a:close/>
                <a:moveTo>
                  <a:pt x="167" y="91"/>
                </a:moveTo>
                <a:cubicBezTo>
                  <a:pt x="169" y="90"/>
                  <a:pt x="169" y="90"/>
                  <a:pt x="171" y="90"/>
                </a:cubicBezTo>
                <a:cubicBezTo>
                  <a:pt x="171" y="88"/>
                  <a:pt x="176" y="85"/>
                  <a:pt x="178" y="83"/>
                </a:cubicBezTo>
                <a:cubicBezTo>
                  <a:pt x="176" y="84"/>
                  <a:pt x="176" y="82"/>
                  <a:pt x="174" y="84"/>
                </a:cubicBezTo>
                <a:cubicBezTo>
                  <a:pt x="175" y="85"/>
                  <a:pt x="170" y="87"/>
                  <a:pt x="170" y="88"/>
                </a:cubicBezTo>
                <a:cubicBezTo>
                  <a:pt x="169" y="88"/>
                  <a:pt x="169" y="88"/>
                  <a:pt x="169" y="87"/>
                </a:cubicBezTo>
                <a:cubicBezTo>
                  <a:pt x="166" y="90"/>
                  <a:pt x="167" y="90"/>
                  <a:pt x="167" y="91"/>
                </a:cubicBezTo>
                <a:close/>
                <a:moveTo>
                  <a:pt x="173" y="93"/>
                </a:moveTo>
                <a:cubicBezTo>
                  <a:pt x="174" y="92"/>
                  <a:pt x="173" y="94"/>
                  <a:pt x="176" y="92"/>
                </a:cubicBezTo>
                <a:cubicBezTo>
                  <a:pt x="176" y="91"/>
                  <a:pt x="175" y="92"/>
                  <a:pt x="176" y="91"/>
                </a:cubicBezTo>
                <a:cubicBezTo>
                  <a:pt x="174" y="92"/>
                  <a:pt x="173" y="92"/>
                  <a:pt x="173" y="93"/>
                </a:cubicBezTo>
                <a:close/>
                <a:moveTo>
                  <a:pt x="174" y="104"/>
                </a:moveTo>
                <a:cubicBezTo>
                  <a:pt x="174" y="105"/>
                  <a:pt x="181" y="100"/>
                  <a:pt x="180" y="100"/>
                </a:cubicBezTo>
                <a:cubicBezTo>
                  <a:pt x="177" y="102"/>
                  <a:pt x="177" y="103"/>
                  <a:pt x="174" y="104"/>
                </a:cubicBezTo>
                <a:close/>
                <a:moveTo>
                  <a:pt x="164" y="99"/>
                </a:moveTo>
                <a:cubicBezTo>
                  <a:pt x="166" y="98"/>
                  <a:pt x="169" y="96"/>
                  <a:pt x="170" y="95"/>
                </a:cubicBezTo>
                <a:cubicBezTo>
                  <a:pt x="167" y="97"/>
                  <a:pt x="165" y="97"/>
                  <a:pt x="164" y="99"/>
                </a:cubicBezTo>
                <a:close/>
                <a:moveTo>
                  <a:pt x="159" y="99"/>
                </a:moveTo>
                <a:cubicBezTo>
                  <a:pt x="159" y="100"/>
                  <a:pt x="158" y="100"/>
                  <a:pt x="158" y="100"/>
                </a:cubicBezTo>
                <a:cubicBezTo>
                  <a:pt x="160" y="99"/>
                  <a:pt x="160" y="98"/>
                  <a:pt x="161" y="97"/>
                </a:cubicBezTo>
                <a:cubicBezTo>
                  <a:pt x="161" y="97"/>
                  <a:pt x="161" y="98"/>
                  <a:pt x="162" y="97"/>
                </a:cubicBezTo>
                <a:cubicBezTo>
                  <a:pt x="163" y="96"/>
                  <a:pt x="162" y="97"/>
                  <a:pt x="162" y="97"/>
                </a:cubicBezTo>
                <a:cubicBezTo>
                  <a:pt x="158" y="99"/>
                  <a:pt x="158" y="99"/>
                  <a:pt x="158" y="99"/>
                </a:cubicBezTo>
                <a:cubicBezTo>
                  <a:pt x="158" y="100"/>
                  <a:pt x="157" y="102"/>
                  <a:pt x="159" y="99"/>
                </a:cubicBezTo>
                <a:close/>
                <a:moveTo>
                  <a:pt x="153" y="99"/>
                </a:moveTo>
                <a:cubicBezTo>
                  <a:pt x="153" y="99"/>
                  <a:pt x="152" y="100"/>
                  <a:pt x="153" y="101"/>
                </a:cubicBezTo>
                <a:cubicBezTo>
                  <a:pt x="151" y="101"/>
                  <a:pt x="149" y="103"/>
                  <a:pt x="150" y="103"/>
                </a:cubicBezTo>
                <a:cubicBezTo>
                  <a:pt x="154" y="100"/>
                  <a:pt x="153" y="100"/>
                  <a:pt x="156" y="98"/>
                </a:cubicBezTo>
                <a:cubicBezTo>
                  <a:pt x="155" y="98"/>
                  <a:pt x="155" y="98"/>
                  <a:pt x="154" y="98"/>
                </a:cubicBezTo>
                <a:cubicBezTo>
                  <a:pt x="154" y="100"/>
                  <a:pt x="154" y="98"/>
                  <a:pt x="153" y="99"/>
                </a:cubicBezTo>
                <a:close/>
                <a:moveTo>
                  <a:pt x="160" y="120"/>
                </a:moveTo>
                <a:cubicBezTo>
                  <a:pt x="160" y="120"/>
                  <a:pt x="160" y="121"/>
                  <a:pt x="161" y="120"/>
                </a:cubicBezTo>
                <a:cubicBezTo>
                  <a:pt x="162" y="119"/>
                  <a:pt x="165" y="116"/>
                  <a:pt x="163" y="117"/>
                </a:cubicBezTo>
                <a:cubicBezTo>
                  <a:pt x="163" y="117"/>
                  <a:pt x="162" y="119"/>
                  <a:pt x="160" y="120"/>
                </a:cubicBezTo>
                <a:close/>
                <a:moveTo>
                  <a:pt x="150" y="106"/>
                </a:moveTo>
                <a:cubicBezTo>
                  <a:pt x="148" y="108"/>
                  <a:pt x="154" y="103"/>
                  <a:pt x="151" y="106"/>
                </a:cubicBezTo>
                <a:cubicBezTo>
                  <a:pt x="154" y="104"/>
                  <a:pt x="154" y="104"/>
                  <a:pt x="154" y="104"/>
                </a:cubicBezTo>
                <a:cubicBezTo>
                  <a:pt x="154" y="103"/>
                  <a:pt x="153" y="104"/>
                  <a:pt x="154" y="103"/>
                </a:cubicBezTo>
                <a:cubicBezTo>
                  <a:pt x="151" y="105"/>
                  <a:pt x="151" y="105"/>
                  <a:pt x="150" y="106"/>
                </a:cubicBezTo>
                <a:close/>
                <a:moveTo>
                  <a:pt x="146" y="105"/>
                </a:moveTo>
                <a:cubicBezTo>
                  <a:pt x="142" y="108"/>
                  <a:pt x="147" y="106"/>
                  <a:pt x="145" y="108"/>
                </a:cubicBezTo>
                <a:cubicBezTo>
                  <a:pt x="147" y="106"/>
                  <a:pt x="146" y="106"/>
                  <a:pt x="149" y="104"/>
                </a:cubicBezTo>
                <a:cubicBezTo>
                  <a:pt x="148" y="104"/>
                  <a:pt x="149" y="103"/>
                  <a:pt x="149" y="103"/>
                </a:cubicBezTo>
                <a:cubicBezTo>
                  <a:pt x="145" y="105"/>
                  <a:pt x="149" y="103"/>
                  <a:pt x="146" y="106"/>
                </a:cubicBezTo>
                <a:cubicBezTo>
                  <a:pt x="146" y="105"/>
                  <a:pt x="147" y="104"/>
                  <a:pt x="146" y="105"/>
                </a:cubicBezTo>
                <a:close/>
                <a:moveTo>
                  <a:pt x="153" y="120"/>
                </a:moveTo>
                <a:cubicBezTo>
                  <a:pt x="156" y="118"/>
                  <a:pt x="154" y="119"/>
                  <a:pt x="157" y="116"/>
                </a:cubicBezTo>
                <a:cubicBezTo>
                  <a:pt x="156" y="117"/>
                  <a:pt x="154" y="118"/>
                  <a:pt x="152" y="119"/>
                </a:cubicBezTo>
                <a:cubicBezTo>
                  <a:pt x="154" y="119"/>
                  <a:pt x="151" y="121"/>
                  <a:pt x="149" y="122"/>
                </a:cubicBezTo>
                <a:cubicBezTo>
                  <a:pt x="148" y="124"/>
                  <a:pt x="152" y="120"/>
                  <a:pt x="151" y="122"/>
                </a:cubicBezTo>
                <a:cubicBezTo>
                  <a:pt x="153" y="120"/>
                  <a:pt x="153" y="119"/>
                  <a:pt x="154" y="119"/>
                </a:cubicBezTo>
                <a:cubicBezTo>
                  <a:pt x="154" y="119"/>
                  <a:pt x="153" y="120"/>
                  <a:pt x="153" y="120"/>
                </a:cubicBezTo>
                <a:close/>
                <a:moveTo>
                  <a:pt x="136" y="117"/>
                </a:moveTo>
                <a:cubicBezTo>
                  <a:pt x="139" y="115"/>
                  <a:pt x="135" y="118"/>
                  <a:pt x="135" y="118"/>
                </a:cubicBezTo>
                <a:cubicBezTo>
                  <a:pt x="138" y="116"/>
                  <a:pt x="140" y="115"/>
                  <a:pt x="142" y="113"/>
                </a:cubicBezTo>
                <a:cubicBezTo>
                  <a:pt x="142" y="112"/>
                  <a:pt x="147" y="109"/>
                  <a:pt x="148" y="107"/>
                </a:cubicBezTo>
                <a:cubicBezTo>
                  <a:pt x="147" y="108"/>
                  <a:pt x="146" y="108"/>
                  <a:pt x="146" y="108"/>
                </a:cubicBezTo>
                <a:cubicBezTo>
                  <a:pt x="144" y="109"/>
                  <a:pt x="144" y="110"/>
                  <a:pt x="142" y="111"/>
                </a:cubicBezTo>
                <a:cubicBezTo>
                  <a:pt x="141" y="113"/>
                  <a:pt x="142" y="113"/>
                  <a:pt x="141" y="113"/>
                </a:cubicBezTo>
                <a:cubicBezTo>
                  <a:pt x="140" y="113"/>
                  <a:pt x="136" y="116"/>
                  <a:pt x="136" y="117"/>
                </a:cubicBezTo>
                <a:close/>
                <a:moveTo>
                  <a:pt x="153" y="123"/>
                </a:moveTo>
                <a:cubicBezTo>
                  <a:pt x="154" y="123"/>
                  <a:pt x="157" y="120"/>
                  <a:pt x="156" y="120"/>
                </a:cubicBezTo>
                <a:cubicBezTo>
                  <a:pt x="155" y="121"/>
                  <a:pt x="152" y="123"/>
                  <a:pt x="153" y="123"/>
                </a:cubicBezTo>
                <a:close/>
                <a:moveTo>
                  <a:pt x="137" y="109"/>
                </a:moveTo>
                <a:cubicBezTo>
                  <a:pt x="139" y="108"/>
                  <a:pt x="141" y="106"/>
                  <a:pt x="141" y="106"/>
                </a:cubicBezTo>
                <a:cubicBezTo>
                  <a:pt x="139" y="107"/>
                  <a:pt x="137" y="109"/>
                  <a:pt x="137" y="109"/>
                </a:cubicBezTo>
                <a:close/>
                <a:moveTo>
                  <a:pt x="136" y="114"/>
                </a:moveTo>
                <a:cubicBezTo>
                  <a:pt x="138" y="114"/>
                  <a:pt x="137" y="113"/>
                  <a:pt x="137" y="115"/>
                </a:cubicBezTo>
                <a:cubicBezTo>
                  <a:pt x="138" y="114"/>
                  <a:pt x="138" y="113"/>
                  <a:pt x="141" y="111"/>
                </a:cubicBezTo>
                <a:cubicBezTo>
                  <a:pt x="142" y="110"/>
                  <a:pt x="141" y="111"/>
                  <a:pt x="140" y="111"/>
                </a:cubicBezTo>
                <a:cubicBezTo>
                  <a:pt x="141" y="110"/>
                  <a:pt x="142" y="110"/>
                  <a:pt x="143" y="109"/>
                </a:cubicBezTo>
                <a:cubicBezTo>
                  <a:pt x="143" y="109"/>
                  <a:pt x="144" y="108"/>
                  <a:pt x="143" y="108"/>
                </a:cubicBezTo>
                <a:cubicBezTo>
                  <a:pt x="141" y="111"/>
                  <a:pt x="139" y="111"/>
                  <a:pt x="136" y="114"/>
                </a:cubicBezTo>
                <a:close/>
                <a:moveTo>
                  <a:pt x="142" y="117"/>
                </a:moveTo>
                <a:cubicBezTo>
                  <a:pt x="140" y="118"/>
                  <a:pt x="142" y="116"/>
                  <a:pt x="144" y="115"/>
                </a:cubicBezTo>
                <a:cubicBezTo>
                  <a:pt x="144" y="114"/>
                  <a:pt x="142" y="115"/>
                  <a:pt x="141" y="116"/>
                </a:cubicBezTo>
                <a:cubicBezTo>
                  <a:pt x="141" y="116"/>
                  <a:pt x="141" y="117"/>
                  <a:pt x="140" y="117"/>
                </a:cubicBezTo>
                <a:cubicBezTo>
                  <a:pt x="137" y="118"/>
                  <a:pt x="139" y="119"/>
                  <a:pt x="136" y="120"/>
                </a:cubicBezTo>
                <a:cubicBezTo>
                  <a:pt x="136" y="121"/>
                  <a:pt x="133" y="123"/>
                  <a:pt x="132" y="124"/>
                </a:cubicBezTo>
                <a:cubicBezTo>
                  <a:pt x="133" y="124"/>
                  <a:pt x="131" y="125"/>
                  <a:pt x="131" y="126"/>
                </a:cubicBezTo>
                <a:cubicBezTo>
                  <a:pt x="133" y="124"/>
                  <a:pt x="135" y="122"/>
                  <a:pt x="134" y="124"/>
                </a:cubicBezTo>
                <a:cubicBezTo>
                  <a:pt x="135" y="124"/>
                  <a:pt x="139" y="121"/>
                  <a:pt x="138" y="121"/>
                </a:cubicBezTo>
                <a:cubicBezTo>
                  <a:pt x="137" y="121"/>
                  <a:pt x="135" y="124"/>
                  <a:pt x="135" y="123"/>
                </a:cubicBezTo>
                <a:cubicBezTo>
                  <a:pt x="136" y="122"/>
                  <a:pt x="135" y="122"/>
                  <a:pt x="137" y="121"/>
                </a:cubicBezTo>
                <a:cubicBezTo>
                  <a:pt x="139" y="119"/>
                  <a:pt x="142" y="117"/>
                  <a:pt x="142" y="117"/>
                </a:cubicBezTo>
                <a:close/>
                <a:moveTo>
                  <a:pt x="143" y="118"/>
                </a:moveTo>
                <a:cubicBezTo>
                  <a:pt x="141" y="119"/>
                  <a:pt x="141" y="119"/>
                  <a:pt x="141" y="119"/>
                </a:cubicBezTo>
                <a:cubicBezTo>
                  <a:pt x="140" y="120"/>
                  <a:pt x="140" y="120"/>
                  <a:pt x="141" y="121"/>
                </a:cubicBezTo>
                <a:cubicBezTo>
                  <a:pt x="143" y="119"/>
                  <a:pt x="142" y="119"/>
                  <a:pt x="143" y="118"/>
                </a:cubicBezTo>
                <a:cubicBezTo>
                  <a:pt x="143" y="119"/>
                  <a:pt x="144" y="118"/>
                  <a:pt x="145" y="117"/>
                </a:cubicBezTo>
                <a:cubicBezTo>
                  <a:pt x="143" y="118"/>
                  <a:pt x="144" y="117"/>
                  <a:pt x="143" y="118"/>
                </a:cubicBezTo>
                <a:close/>
                <a:moveTo>
                  <a:pt x="146" y="128"/>
                </a:moveTo>
                <a:cubicBezTo>
                  <a:pt x="147" y="128"/>
                  <a:pt x="145" y="129"/>
                  <a:pt x="145" y="130"/>
                </a:cubicBezTo>
                <a:cubicBezTo>
                  <a:pt x="146" y="129"/>
                  <a:pt x="146" y="129"/>
                  <a:pt x="148" y="128"/>
                </a:cubicBezTo>
                <a:cubicBezTo>
                  <a:pt x="147" y="128"/>
                  <a:pt x="147" y="127"/>
                  <a:pt x="148" y="127"/>
                </a:cubicBezTo>
                <a:cubicBezTo>
                  <a:pt x="147" y="127"/>
                  <a:pt x="146" y="128"/>
                  <a:pt x="146" y="128"/>
                </a:cubicBezTo>
                <a:close/>
                <a:moveTo>
                  <a:pt x="133" y="117"/>
                </a:moveTo>
                <a:cubicBezTo>
                  <a:pt x="133" y="118"/>
                  <a:pt x="134" y="117"/>
                  <a:pt x="135" y="117"/>
                </a:cubicBezTo>
                <a:cubicBezTo>
                  <a:pt x="136" y="116"/>
                  <a:pt x="137" y="115"/>
                  <a:pt x="137" y="115"/>
                </a:cubicBezTo>
                <a:cubicBezTo>
                  <a:pt x="136" y="116"/>
                  <a:pt x="135" y="115"/>
                  <a:pt x="133" y="117"/>
                </a:cubicBezTo>
                <a:close/>
                <a:moveTo>
                  <a:pt x="144" y="129"/>
                </a:moveTo>
                <a:cubicBezTo>
                  <a:pt x="143" y="129"/>
                  <a:pt x="141" y="129"/>
                  <a:pt x="139" y="132"/>
                </a:cubicBezTo>
                <a:cubicBezTo>
                  <a:pt x="139" y="133"/>
                  <a:pt x="145" y="129"/>
                  <a:pt x="146" y="127"/>
                </a:cubicBezTo>
                <a:cubicBezTo>
                  <a:pt x="145" y="128"/>
                  <a:pt x="144" y="128"/>
                  <a:pt x="144" y="129"/>
                </a:cubicBezTo>
                <a:close/>
                <a:moveTo>
                  <a:pt x="133" y="117"/>
                </a:moveTo>
                <a:cubicBezTo>
                  <a:pt x="132" y="118"/>
                  <a:pt x="132" y="117"/>
                  <a:pt x="131" y="118"/>
                </a:cubicBezTo>
                <a:cubicBezTo>
                  <a:pt x="131" y="119"/>
                  <a:pt x="133" y="117"/>
                  <a:pt x="135" y="116"/>
                </a:cubicBezTo>
                <a:cubicBezTo>
                  <a:pt x="134" y="116"/>
                  <a:pt x="136" y="114"/>
                  <a:pt x="134" y="115"/>
                </a:cubicBezTo>
                <a:cubicBezTo>
                  <a:pt x="134" y="116"/>
                  <a:pt x="134" y="116"/>
                  <a:pt x="133" y="117"/>
                </a:cubicBezTo>
                <a:close/>
                <a:moveTo>
                  <a:pt x="138" y="122"/>
                </a:moveTo>
                <a:cubicBezTo>
                  <a:pt x="137" y="123"/>
                  <a:pt x="137" y="123"/>
                  <a:pt x="139" y="122"/>
                </a:cubicBezTo>
                <a:cubicBezTo>
                  <a:pt x="140" y="121"/>
                  <a:pt x="140" y="120"/>
                  <a:pt x="138" y="122"/>
                </a:cubicBezTo>
                <a:close/>
                <a:moveTo>
                  <a:pt x="139" y="137"/>
                </a:moveTo>
                <a:cubicBezTo>
                  <a:pt x="141" y="135"/>
                  <a:pt x="141" y="137"/>
                  <a:pt x="139" y="138"/>
                </a:cubicBezTo>
                <a:cubicBezTo>
                  <a:pt x="140" y="137"/>
                  <a:pt x="141" y="137"/>
                  <a:pt x="142" y="136"/>
                </a:cubicBezTo>
                <a:cubicBezTo>
                  <a:pt x="142" y="135"/>
                  <a:pt x="142" y="135"/>
                  <a:pt x="142" y="135"/>
                </a:cubicBezTo>
                <a:cubicBezTo>
                  <a:pt x="142" y="135"/>
                  <a:pt x="143" y="134"/>
                  <a:pt x="144" y="134"/>
                </a:cubicBezTo>
                <a:cubicBezTo>
                  <a:pt x="142" y="136"/>
                  <a:pt x="138" y="139"/>
                  <a:pt x="138" y="140"/>
                </a:cubicBezTo>
                <a:cubicBezTo>
                  <a:pt x="138" y="140"/>
                  <a:pt x="137" y="141"/>
                  <a:pt x="136" y="141"/>
                </a:cubicBezTo>
                <a:cubicBezTo>
                  <a:pt x="138" y="140"/>
                  <a:pt x="138" y="139"/>
                  <a:pt x="139" y="138"/>
                </a:cubicBezTo>
                <a:cubicBezTo>
                  <a:pt x="139" y="137"/>
                  <a:pt x="136" y="138"/>
                  <a:pt x="133" y="141"/>
                </a:cubicBezTo>
                <a:cubicBezTo>
                  <a:pt x="134" y="141"/>
                  <a:pt x="136" y="139"/>
                  <a:pt x="137" y="139"/>
                </a:cubicBezTo>
                <a:cubicBezTo>
                  <a:pt x="137" y="139"/>
                  <a:pt x="138" y="139"/>
                  <a:pt x="138" y="139"/>
                </a:cubicBezTo>
                <a:cubicBezTo>
                  <a:pt x="135" y="142"/>
                  <a:pt x="132" y="145"/>
                  <a:pt x="132" y="146"/>
                </a:cubicBezTo>
                <a:cubicBezTo>
                  <a:pt x="133" y="145"/>
                  <a:pt x="135" y="144"/>
                  <a:pt x="135" y="143"/>
                </a:cubicBezTo>
                <a:cubicBezTo>
                  <a:pt x="134" y="144"/>
                  <a:pt x="134" y="144"/>
                  <a:pt x="134" y="144"/>
                </a:cubicBezTo>
                <a:cubicBezTo>
                  <a:pt x="135" y="144"/>
                  <a:pt x="136" y="142"/>
                  <a:pt x="136" y="142"/>
                </a:cubicBezTo>
                <a:cubicBezTo>
                  <a:pt x="137" y="142"/>
                  <a:pt x="134" y="145"/>
                  <a:pt x="137" y="143"/>
                </a:cubicBezTo>
                <a:cubicBezTo>
                  <a:pt x="136" y="142"/>
                  <a:pt x="139" y="141"/>
                  <a:pt x="140" y="141"/>
                </a:cubicBezTo>
                <a:cubicBezTo>
                  <a:pt x="139" y="140"/>
                  <a:pt x="141" y="139"/>
                  <a:pt x="141" y="139"/>
                </a:cubicBezTo>
                <a:cubicBezTo>
                  <a:pt x="140" y="139"/>
                  <a:pt x="140" y="139"/>
                  <a:pt x="141" y="138"/>
                </a:cubicBezTo>
                <a:cubicBezTo>
                  <a:pt x="144" y="136"/>
                  <a:pt x="146" y="134"/>
                  <a:pt x="148" y="133"/>
                </a:cubicBezTo>
                <a:cubicBezTo>
                  <a:pt x="147" y="133"/>
                  <a:pt x="143" y="135"/>
                  <a:pt x="146" y="132"/>
                </a:cubicBezTo>
                <a:cubicBezTo>
                  <a:pt x="143" y="133"/>
                  <a:pt x="141" y="134"/>
                  <a:pt x="139" y="137"/>
                </a:cubicBezTo>
                <a:close/>
                <a:moveTo>
                  <a:pt x="142" y="131"/>
                </a:moveTo>
                <a:cubicBezTo>
                  <a:pt x="142" y="131"/>
                  <a:pt x="143" y="132"/>
                  <a:pt x="144" y="130"/>
                </a:cubicBezTo>
                <a:cubicBezTo>
                  <a:pt x="144" y="130"/>
                  <a:pt x="144" y="130"/>
                  <a:pt x="144" y="129"/>
                </a:cubicBezTo>
                <a:cubicBezTo>
                  <a:pt x="144" y="130"/>
                  <a:pt x="143" y="130"/>
                  <a:pt x="142" y="131"/>
                </a:cubicBezTo>
                <a:close/>
                <a:moveTo>
                  <a:pt x="142" y="143"/>
                </a:moveTo>
                <a:cubicBezTo>
                  <a:pt x="142" y="143"/>
                  <a:pt x="145" y="140"/>
                  <a:pt x="145" y="142"/>
                </a:cubicBezTo>
                <a:cubicBezTo>
                  <a:pt x="147" y="140"/>
                  <a:pt x="149" y="139"/>
                  <a:pt x="150" y="138"/>
                </a:cubicBezTo>
                <a:cubicBezTo>
                  <a:pt x="148" y="139"/>
                  <a:pt x="147" y="140"/>
                  <a:pt x="146" y="140"/>
                </a:cubicBezTo>
                <a:cubicBezTo>
                  <a:pt x="147" y="139"/>
                  <a:pt x="147" y="139"/>
                  <a:pt x="148" y="138"/>
                </a:cubicBezTo>
                <a:cubicBezTo>
                  <a:pt x="147" y="139"/>
                  <a:pt x="150" y="137"/>
                  <a:pt x="150" y="137"/>
                </a:cubicBezTo>
                <a:cubicBezTo>
                  <a:pt x="148" y="138"/>
                  <a:pt x="142" y="142"/>
                  <a:pt x="142" y="143"/>
                </a:cubicBezTo>
                <a:close/>
                <a:moveTo>
                  <a:pt x="125" y="125"/>
                </a:moveTo>
                <a:cubicBezTo>
                  <a:pt x="126" y="125"/>
                  <a:pt x="128" y="123"/>
                  <a:pt x="128" y="124"/>
                </a:cubicBezTo>
                <a:cubicBezTo>
                  <a:pt x="126" y="126"/>
                  <a:pt x="124" y="127"/>
                  <a:pt x="124" y="128"/>
                </a:cubicBezTo>
                <a:cubicBezTo>
                  <a:pt x="129" y="124"/>
                  <a:pt x="129" y="124"/>
                  <a:pt x="129" y="124"/>
                </a:cubicBezTo>
                <a:cubicBezTo>
                  <a:pt x="128" y="123"/>
                  <a:pt x="132" y="121"/>
                  <a:pt x="131" y="120"/>
                </a:cubicBezTo>
                <a:cubicBezTo>
                  <a:pt x="129" y="122"/>
                  <a:pt x="127" y="123"/>
                  <a:pt x="125" y="125"/>
                </a:cubicBezTo>
                <a:close/>
                <a:moveTo>
                  <a:pt x="131" y="122"/>
                </a:moveTo>
                <a:cubicBezTo>
                  <a:pt x="132" y="122"/>
                  <a:pt x="131" y="122"/>
                  <a:pt x="131" y="123"/>
                </a:cubicBezTo>
                <a:cubicBezTo>
                  <a:pt x="132" y="122"/>
                  <a:pt x="132" y="121"/>
                  <a:pt x="133" y="120"/>
                </a:cubicBezTo>
                <a:cubicBezTo>
                  <a:pt x="134" y="120"/>
                  <a:pt x="134" y="120"/>
                  <a:pt x="134" y="120"/>
                </a:cubicBezTo>
                <a:cubicBezTo>
                  <a:pt x="133" y="120"/>
                  <a:pt x="135" y="117"/>
                  <a:pt x="131" y="119"/>
                </a:cubicBezTo>
                <a:cubicBezTo>
                  <a:pt x="131" y="120"/>
                  <a:pt x="134" y="119"/>
                  <a:pt x="131" y="122"/>
                </a:cubicBezTo>
                <a:close/>
                <a:moveTo>
                  <a:pt x="139" y="130"/>
                </a:moveTo>
                <a:cubicBezTo>
                  <a:pt x="138" y="132"/>
                  <a:pt x="142" y="129"/>
                  <a:pt x="142" y="129"/>
                </a:cubicBezTo>
                <a:lnTo>
                  <a:pt x="139" y="130"/>
                </a:lnTo>
                <a:close/>
                <a:moveTo>
                  <a:pt x="133" y="129"/>
                </a:moveTo>
                <a:cubicBezTo>
                  <a:pt x="135" y="127"/>
                  <a:pt x="136" y="126"/>
                  <a:pt x="135" y="126"/>
                </a:cubicBezTo>
                <a:cubicBezTo>
                  <a:pt x="133" y="128"/>
                  <a:pt x="132" y="129"/>
                  <a:pt x="133" y="129"/>
                </a:cubicBezTo>
                <a:close/>
                <a:moveTo>
                  <a:pt x="129" y="121"/>
                </a:moveTo>
                <a:cubicBezTo>
                  <a:pt x="128" y="120"/>
                  <a:pt x="126" y="121"/>
                  <a:pt x="124" y="124"/>
                </a:cubicBezTo>
                <a:cubicBezTo>
                  <a:pt x="125" y="123"/>
                  <a:pt x="125" y="123"/>
                  <a:pt x="124" y="124"/>
                </a:cubicBezTo>
                <a:cubicBezTo>
                  <a:pt x="123" y="124"/>
                  <a:pt x="121" y="127"/>
                  <a:pt x="120" y="128"/>
                </a:cubicBezTo>
                <a:cubicBezTo>
                  <a:pt x="121" y="128"/>
                  <a:pt x="121" y="128"/>
                  <a:pt x="120" y="130"/>
                </a:cubicBezTo>
                <a:cubicBezTo>
                  <a:pt x="121" y="129"/>
                  <a:pt x="121" y="129"/>
                  <a:pt x="121" y="129"/>
                </a:cubicBezTo>
                <a:cubicBezTo>
                  <a:pt x="125" y="126"/>
                  <a:pt x="124" y="125"/>
                  <a:pt x="128" y="123"/>
                </a:cubicBezTo>
                <a:cubicBezTo>
                  <a:pt x="127" y="122"/>
                  <a:pt x="126" y="123"/>
                  <a:pt x="129" y="121"/>
                </a:cubicBezTo>
                <a:close/>
                <a:moveTo>
                  <a:pt x="129" y="131"/>
                </a:moveTo>
                <a:cubicBezTo>
                  <a:pt x="130" y="130"/>
                  <a:pt x="133" y="127"/>
                  <a:pt x="134" y="126"/>
                </a:cubicBezTo>
                <a:cubicBezTo>
                  <a:pt x="131" y="128"/>
                  <a:pt x="130" y="130"/>
                  <a:pt x="129" y="131"/>
                </a:cubicBezTo>
                <a:close/>
                <a:moveTo>
                  <a:pt x="133" y="136"/>
                </a:moveTo>
                <a:cubicBezTo>
                  <a:pt x="135" y="136"/>
                  <a:pt x="137" y="136"/>
                  <a:pt x="139" y="133"/>
                </a:cubicBezTo>
                <a:cubicBezTo>
                  <a:pt x="136" y="135"/>
                  <a:pt x="136" y="134"/>
                  <a:pt x="133" y="136"/>
                </a:cubicBezTo>
                <a:close/>
                <a:moveTo>
                  <a:pt x="124" y="131"/>
                </a:moveTo>
                <a:cubicBezTo>
                  <a:pt x="125" y="131"/>
                  <a:pt x="125" y="131"/>
                  <a:pt x="124" y="132"/>
                </a:cubicBezTo>
                <a:cubicBezTo>
                  <a:pt x="126" y="131"/>
                  <a:pt x="131" y="127"/>
                  <a:pt x="128" y="128"/>
                </a:cubicBezTo>
                <a:cubicBezTo>
                  <a:pt x="128" y="129"/>
                  <a:pt x="126" y="130"/>
                  <a:pt x="124" y="131"/>
                </a:cubicBezTo>
                <a:close/>
                <a:moveTo>
                  <a:pt x="121" y="127"/>
                </a:moveTo>
                <a:cubicBezTo>
                  <a:pt x="121" y="126"/>
                  <a:pt x="121" y="125"/>
                  <a:pt x="123" y="124"/>
                </a:cubicBezTo>
                <a:cubicBezTo>
                  <a:pt x="120" y="126"/>
                  <a:pt x="117" y="127"/>
                  <a:pt x="117" y="128"/>
                </a:cubicBezTo>
                <a:cubicBezTo>
                  <a:pt x="118" y="128"/>
                  <a:pt x="120" y="126"/>
                  <a:pt x="121" y="126"/>
                </a:cubicBezTo>
                <a:cubicBezTo>
                  <a:pt x="120" y="126"/>
                  <a:pt x="119" y="128"/>
                  <a:pt x="121" y="127"/>
                </a:cubicBezTo>
                <a:close/>
                <a:moveTo>
                  <a:pt x="120" y="131"/>
                </a:moveTo>
                <a:cubicBezTo>
                  <a:pt x="121" y="131"/>
                  <a:pt x="122" y="131"/>
                  <a:pt x="124" y="129"/>
                </a:cubicBezTo>
                <a:cubicBezTo>
                  <a:pt x="124" y="128"/>
                  <a:pt x="121" y="130"/>
                  <a:pt x="120" y="131"/>
                </a:cubicBezTo>
                <a:close/>
                <a:moveTo>
                  <a:pt x="119" y="140"/>
                </a:moveTo>
                <a:cubicBezTo>
                  <a:pt x="121" y="139"/>
                  <a:pt x="122" y="137"/>
                  <a:pt x="124" y="135"/>
                </a:cubicBezTo>
                <a:cubicBezTo>
                  <a:pt x="124" y="134"/>
                  <a:pt x="124" y="134"/>
                  <a:pt x="124" y="134"/>
                </a:cubicBezTo>
                <a:cubicBezTo>
                  <a:pt x="121" y="137"/>
                  <a:pt x="119" y="139"/>
                  <a:pt x="119" y="140"/>
                </a:cubicBezTo>
                <a:close/>
                <a:moveTo>
                  <a:pt x="117" y="131"/>
                </a:moveTo>
                <a:cubicBezTo>
                  <a:pt x="119" y="130"/>
                  <a:pt x="117" y="130"/>
                  <a:pt x="118" y="129"/>
                </a:cubicBezTo>
                <a:cubicBezTo>
                  <a:pt x="116" y="131"/>
                  <a:pt x="116" y="131"/>
                  <a:pt x="117" y="131"/>
                </a:cubicBezTo>
                <a:close/>
                <a:moveTo>
                  <a:pt x="112" y="133"/>
                </a:moveTo>
                <a:cubicBezTo>
                  <a:pt x="112" y="134"/>
                  <a:pt x="114" y="132"/>
                  <a:pt x="113" y="133"/>
                </a:cubicBezTo>
                <a:cubicBezTo>
                  <a:pt x="117" y="130"/>
                  <a:pt x="114" y="131"/>
                  <a:pt x="112" y="133"/>
                </a:cubicBezTo>
                <a:close/>
                <a:moveTo>
                  <a:pt x="117" y="138"/>
                </a:moveTo>
                <a:cubicBezTo>
                  <a:pt x="116" y="140"/>
                  <a:pt x="113" y="143"/>
                  <a:pt x="114" y="143"/>
                </a:cubicBezTo>
                <a:cubicBezTo>
                  <a:pt x="117" y="140"/>
                  <a:pt x="116" y="140"/>
                  <a:pt x="119" y="137"/>
                </a:cubicBezTo>
                <a:cubicBezTo>
                  <a:pt x="118" y="138"/>
                  <a:pt x="118" y="137"/>
                  <a:pt x="117" y="138"/>
                </a:cubicBezTo>
                <a:close/>
                <a:moveTo>
                  <a:pt x="114" y="157"/>
                </a:moveTo>
                <a:cubicBezTo>
                  <a:pt x="112" y="158"/>
                  <a:pt x="113" y="158"/>
                  <a:pt x="111" y="158"/>
                </a:cubicBezTo>
                <a:cubicBezTo>
                  <a:pt x="113" y="158"/>
                  <a:pt x="109" y="161"/>
                  <a:pt x="109" y="161"/>
                </a:cubicBezTo>
                <a:cubicBezTo>
                  <a:pt x="111" y="159"/>
                  <a:pt x="109" y="160"/>
                  <a:pt x="108" y="161"/>
                </a:cubicBezTo>
                <a:cubicBezTo>
                  <a:pt x="108" y="162"/>
                  <a:pt x="107" y="163"/>
                  <a:pt x="107" y="164"/>
                </a:cubicBezTo>
                <a:cubicBezTo>
                  <a:pt x="105" y="166"/>
                  <a:pt x="105" y="164"/>
                  <a:pt x="102" y="167"/>
                </a:cubicBezTo>
                <a:cubicBezTo>
                  <a:pt x="102" y="169"/>
                  <a:pt x="103" y="167"/>
                  <a:pt x="104" y="167"/>
                </a:cubicBezTo>
                <a:cubicBezTo>
                  <a:pt x="103" y="168"/>
                  <a:pt x="102" y="168"/>
                  <a:pt x="101" y="169"/>
                </a:cubicBezTo>
                <a:cubicBezTo>
                  <a:pt x="103" y="169"/>
                  <a:pt x="106" y="166"/>
                  <a:pt x="107" y="164"/>
                </a:cubicBezTo>
                <a:cubicBezTo>
                  <a:pt x="106" y="167"/>
                  <a:pt x="101" y="172"/>
                  <a:pt x="99" y="173"/>
                </a:cubicBezTo>
                <a:cubicBezTo>
                  <a:pt x="99" y="173"/>
                  <a:pt x="99" y="175"/>
                  <a:pt x="98" y="175"/>
                </a:cubicBezTo>
                <a:cubicBezTo>
                  <a:pt x="98" y="175"/>
                  <a:pt x="99" y="175"/>
                  <a:pt x="98" y="175"/>
                </a:cubicBezTo>
                <a:cubicBezTo>
                  <a:pt x="99" y="175"/>
                  <a:pt x="98" y="175"/>
                  <a:pt x="99" y="175"/>
                </a:cubicBezTo>
                <a:cubicBezTo>
                  <a:pt x="99" y="175"/>
                  <a:pt x="100" y="174"/>
                  <a:pt x="100" y="174"/>
                </a:cubicBezTo>
                <a:cubicBezTo>
                  <a:pt x="100" y="174"/>
                  <a:pt x="100" y="174"/>
                  <a:pt x="100" y="174"/>
                </a:cubicBezTo>
                <a:cubicBezTo>
                  <a:pt x="101" y="172"/>
                  <a:pt x="101" y="172"/>
                  <a:pt x="101" y="172"/>
                </a:cubicBezTo>
                <a:cubicBezTo>
                  <a:pt x="102" y="172"/>
                  <a:pt x="103" y="171"/>
                  <a:pt x="104" y="170"/>
                </a:cubicBezTo>
                <a:cubicBezTo>
                  <a:pt x="103" y="170"/>
                  <a:pt x="106" y="168"/>
                  <a:pt x="106" y="167"/>
                </a:cubicBezTo>
                <a:cubicBezTo>
                  <a:pt x="108" y="166"/>
                  <a:pt x="114" y="158"/>
                  <a:pt x="117" y="157"/>
                </a:cubicBezTo>
                <a:cubicBezTo>
                  <a:pt x="117" y="157"/>
                  <a:pt x="116" y="157"/>
                  <a:pt x="117" y="156"/>
                </a:cubicBezTo>
                <a:cubicBezTo>
                  <a:pt x="119" y="155"/>
                  <a:pt x="120" y="153"/>
                  <a:pt x="123" y="151"/>
                </a:cubicBezTo>
                <a:cubicBezTo>
                  <a:pt x="122" y="150"/>
                  <a:pt x="125" y="150"/>
                  <a:pt x="126" y="148"/>
                </a:cubicBezTo>
                <a:cubicBezTo>
                  <a:pt x="126" y="148"/>
                  <a:pt x="127" y="147"/>
                  <a:pt x="126" y="147"/>
                </a:cubicBezTo>
                <a:cubicBezTo>
                  <a:pt x="123" y="150"/>
                  <a:pt x="122" y="148"/>
                  <a:pt x="120" y="151"/>
                </a:cubicBezTo>
                <a:cubicBezTo>
                  <a:pt x="121" y="150"/>
                  <a:pt x="120" y="153"/>
                  <a:pt x="119" y="153"/>
                </a:cubicBezTo>
                <a:cubicBezTo>
                  <a:pt x="119" y="152"/>
                  <a:pt x="117" y="155"/>
                  <a:pt x="116" y="155"/>
                </a:cubicBezTo>
                <a:cubicBezTo>
                  <a:pt x="117" y="154"/>
                  <a:pt x="118" y="153"/>
                  <a:pt x="118" y="152"/>
                </a:cubicBezTo>
                <a:cubicBezTo>
                  <a:pt x="117" y="154"/>
                  <a:pt x="116" y="154"/>
                  <a:pt x="116" y="154"/>
                </a:cubicBezTo>
                <a:cubicBezTo>
                  <a:pt x="116" y="154"/>
                  <a:pt x="117" y="153"/>
                  <a:pt x="117" y="153"/>
                </a:cubicBezTo>
                <a:cubicBezTo>
                  <a:pt x="115" y="155"/>
                  <a:pt x="115" y="155"/>
                  <a:pt x="114" y="157"/>
                </a:cubicBezTo>
                <a:close/>
                <a:moveTo>
                  <a:pt x="119" y="151"/>
                </a:moveTo>
                <a:cubicBezTo>
                  <a:pt x="120" y="150"/>
                  <a:pt x="121" y="149"/>
                  <a:pt x="121" y="148"/>
                </a:cubicBezTo>
                <a:cubicBezTo>
                  <a:pt x="120" y="149"/>
                  <a:pt x="119" y="149"/>
                  <a:pt x="118" y="151"/>
                </a:cubicBezTo>
                <a:cubicBezTo>
                  <a:pt x="118" y="152"/>
                  <a:pt x="119" y="150"/>
                  <a:pt x="120" y="150"/>
                </a:cubicBezTo>
                <a:cubicBezTo>
                  <a:pt x="119" y="151"/>
                  <a:pt x="118" y="152"/>
                  <a:pt x="119" y="151"/>
                </a:cubicBezTo>
                <a:close/>
                <a:moveTo>
                  <a:pt x="124" y="159"/>
                </a:moveTo>
                <a:cubicBezTo>
                  <a:pt x="125" y="159"/>
                  <a:pt x="128" y="159"/>
                  <a:pt x="128" y="157"/>
                </a:cubicBezTo>
                <a:cubicBezTo>
                  <a:pt x="125" y="160"/>
                  <a:pt x="127" y="156"/>
                  <a:pt x="124" y="159"/>
                </a:cubicBezTo>
                <a:close/>
                <a:moveTo>
                  <a:pt x="112" y="142"/>
                </a:moveTo>
                <a:cubicBezTo>
                  <a:pt x="110" y="143"/>
                  <a:pt x="109" y="144"/>
                  <a:pt x="109" y="145"/>
                </a:cubicBezTo>
                <a:cubicBezTo>
                  <a:pt x="110" y="145"/>
                  <a:pt x="111" y="143"/>
                  <a:pt x="112" y="142"/>
                </a:cubicBezTo>
                <a:cubicBezTo>
                  <a:pt x="112" y="143"/>
                  <a:pt x="112" y="143"/>
                  <a:pt x="113" y="142"/>
                </a:cubicBezTo>
                <a:cubicBezTo>
                  <a:pt x="113" y="142"/>
                  <a:pt x="112" y="142"/>
                  <a:pt x="112" y="142"/>
                </a:cubicBezTo>
                <a:close/>
                <a:moveTo>
                  <a:pt x="114" y="170"/>
                </a:moveTo>
                <a:cubicBezTo>
                  <a:pt x="115" y="170"/>
                  <a:pt x="118" y="166"/>
                  <a:pt x="117" y="166"/>
                </a:cubicBezTo>
                <a:cubicBezTo>
                  <a:pt x="115" y="168"/>
                  <a:pt x="116" y="167"/>
                  <a:pt x="114" y="170"/>
                </a:cubicBezTo>
                <a:close/>
                <a:moveTo>
                  <a:pt x="88" y="182"/>
                </a:moveTo>
                <a:cubicBezTo>
                  <a:pt x="88" y="182"/>
                  <a:pt x="89" y="182"/>
                  <a:pt x="89" y="181"/>
                </a:cubicBezTo>
                <a:cubicBezTo>
                  <a:pt x="88" y="181"/>
                  <a:pt x="88" y="182"/>
                  <a:pt x="88" y="182"/>
                </a:cubicBezTo>
                <a:close/>
                <a:moveTo>
                  <a:pt x="108" y="144"/>
                </a:moveTo>
                <a:cubicBezTo>
                  <a:pt x="106" y="144"/>
                  <a:pt x="109" y="142"/>
                  <a:pt x="108" y="142"/>
                </a:cubicBezTo>
                <a:cubicBezTo>
                  <a:pt x="107" y="142"/>
                  <a:pt x="103" y="145"/>
                  <a:pt x="103" y="145"/>
                </a:cubicBezTo>
                <a:cubicBezTo>
                  <a:pt x="105" y="144"/>
                  <a:pt x="106" y="145"/>
                  <a:pt x="107" y="144"/>
                </a:cubicBezTo>
                <a:cubicBezTo>
                  <a:pt x="109" y="143"/>
                  <a:pt x="109" y="143"/>
                  <a:pt x="110" y="141"/>
                </a:cubicBezTo>
                <a:cubicBezTo>
                  <a:pt x="110" y="141"/>
                  <a:pt x="110" y="141"/>
                  <a:pt x="110" y="141"/>
                </a:cubicBezTo>
                <a:cubicBezTo>
                  <a:pt x="107" y="143"/>
                  <a:pt x="110" y="142"/>
                  <a:pt x="108" y="144"/>
                </a:cubicBezTo>
                <a:close/>
                <a:moveTo>
                  <a:pt x="802" y="247"/>
                </a:moveTo>
                <a:cubicBezTo>
                  <a:pt x="799" y="242"/>
                  <a:pt x="799" y="242"/>
                  <a:pt x="799" y="242"/>
                </a:cubicBezTo>
                <a:cubicBezTo>
                  <a:pt x="798" y="242"/>
                  <a:pt x="801" y="247"/>
                  <a:pt x="801" y="246"/>
                </a:cubicBezTo>
                <a:cubicBezTo>
                  <a:pt x="801" y="247"/>
                  <a:pt x="801" y="247"/>
                  <a:pt x="801" y="247"/>
                </a:cubicBezTo>
                <a:cubicBezTo>
                  <a:pt x="800" y="244"/>
                  <a:pt x="802" y="246"/>
                  <a:pt x="802" y="247"/>
                </a:cubicBezTo>
                <a:close/>
                <a:moveTo>
                  <a:pt x="596" y="44"/>
                </a:moveTo>
                <a:cubicBezTo>
                  <a:pt x="592" y="42"/>
                  <a:pt x="592" y="42"/>
                  <a:pt x="592" y="42"/>
                </a:cubicBezTo>
                <a:cubicBezTo>
                  <a:pt x="592" y="43"/>
                  <a:pt x="593" y="43"/>
                  <a:pt x="594" y="44"/>
                </a:cubicBezTo>
                <a:cubicBezTo>
                  <a:pt x="591" y="43"/>
                  <a:pt x="597" y="45"/>
                  <a:pt x="596" y="44"/>
                </a:cubicBezTo>
                <a:close/>
                <a:moveTo>
                  <a:pt x="493" y="9"/>
                </a:moveTo>
                <a:cubicBezTo>
                  <a:pt x="495" y="10"/>
                  <a:pt x="500" y="11"/>
                  <a:pt x="502" y="11"/>
                </a:cubicBezTo>
                <a:cubicBezTo>
                  <a:pt x="500" y="10"/>
                  <a:pt x="492" y="9"/>
                  <a:pt x="493" y="9"/>
                </a:cubicBezTo>
                <a:close/>
                <a:moveTo>
                  <a:pt x="467" y="5"/>
                </a:moveTo>
                <a:cubicBezTo>
                  <a:pt x="469" y="5"/>
                  <a:pt x="477" y="7"/>
                  <a:pt x="475" y="6"/>
                </a:cubicBezTo>
                <a:cubicBezTo>
                  <a:pt x="473" y="6"/>
                  <a:pt x="466" y="4"/>
                  <a:pt x="466" y="5"/>
                </a:cubicBezTo>
                <a:cubicBezTo>
                  <a:pt x="467" y="6"/>
                  <a:pt x="469" y="7"/>
                  <a:pt x="470" y="6"/>
                </a:cubicBezTo>
                <a:cubicBezTo>
                  <a:pt x="469" y="6"/>
                  <a:pt x="468" y="6"/>
                  <a:pt x="467" y="5"/>
                </a:cubicBezTo>
                <a:close/>
                <a:moveTo>
                  <a:pt x="411" y="0"/>
                </a:moveTo>
                <a:cubicBezTo>
                  <a:pt x="410" y="0"/>
                  <a:pt x="406" y="0"/>
                  <a:pt x="404" y="1"/>
                </a:cubicBezTo>
                <a:cubicBezTo>
                  <a:pt x="407" y="1"/>
                  <a:pt x="411" y="1"/>
                  <a:pt x="414" y="1"/>
                </a:cubicBezTo>
                <a:cubicBezTo>
                  <a:pt x="413" y="1"/>
                  <a:pt x="411" y="1"/>
                  <a:pt x="412" y="1"/>
                </a:cubicBezTo>
                <a:cubicBezTo>
                  <a:pt x="413" y="1"/>
                  <a:pt x="417" y="0"/>
                  <a:pt x="415" y="0"/>
                </a:cubicBezTo>
                <a:cubicBezTo>
                  <a:pt x="415" y="1"/>
                  <a:pt x="413" y="0"/>
                  <a:pt x="411" y="0"/>
                </a:cubicBezTo>
                <a:close/>
                <a:moveTo>
                  <a:pt x="394" y="50"/>
                </a:moveTo>
                <a:cubicBezTo>
                  <a:pt x="394" y="49"/>
                  <a:pt x="401" y="50"/>
                  <a:pt x="399" y="50"/>
                </a:cubicBezTo>
                <a:cubicBezTo>
                  <a:pt x="399" y="49"/>
                  <a:pt x="391" y="49"/>
                  <a:pt x="394" y="50"/>
                </a:cubicBezTo>
                <a:close/>
                <a:moveTo>
                  <a:pt x="388" y="50"/>
                </a:moveTo>
                <a:cubicBezTo>
                  <a:pt x="389" y="50"/>
                  <a:pt x="391" y="51"/>
                  <a:pt x="393" y="50"/>
                </a:cubicBezTo>
                <a:cubicBezTo>
                  <a:pt x="384" y="50"/>
                  <a:pt x="379" y="50"/>
                  <a:pt x="376" y="50"/>
                </a:cubicBezTo>
                <a:cubicBezTo>
                  <a:pt x="379" y="50"/>
                  <a:pt x="373" y="51"/>
                  <a:pt x="376" y="51"/>
                </a:cubicBezTo>
                <a:cubicBezTo>
                  <a:pt x="378" y="50"/>
                  <a:pt x="383" y="51"/>
                  <a:pt x="382" y="50"/>
                </a:cubicBezTo>
                <a:cubicBezTo>
                  <a:pt x="383" y="50"/>
                  <a:pt x="386" y="50"/>
                  <a:pt x="388" y="50"/>
                </a:cubicBezTo>
                <a:close/>
                <a:moveTo>
                  <a:pt x="350" y="7"/>
                </a:moveTo>
                <a:cubicBezTo>
                  <a:pt x="351" y="6"/>
                  <a:pt x="358" y="6"/>
                  <a:pt x="359" y="6"/>
                </a:cubicBezTo>
                <a:cubicBezTo>
                  <a:pt x="355" y="6"/>
                  <a:pt x="351" y="7"/>
                  <a:pt x="349" y="7"/>
                </a:cubicBezTo>
                <a:cubicBezTo>
                  <a:pt x="350" y="7"/>
                  <a:pt x="350" y="7"/>
                  <a:pt x="350" y="7"/>
                </a:cubicBezTo>
                <a:cubicBezTo>
                  <a:pt x="350" y="7"/>
                  <a:pt x="349" y="7"/>
                  <a:pt x="350" y="7"/>
                </a:cubicBezTo>
                <a:close/>
                <a:moveTo>
                  <a:pt x="350" y="8"/>
                </a:moveTo>
                <a:cubicBezTo>
                  <a:pt x="350" y="8"/>
                  <a:pt x="350" y="8"/>
                  <a:pt x="351" y="7"/>
                </a:cubicBezTo>
                <a:cubicBezTo>
                  <a:pt x="348" y="8"/>
                  <a:pt x="348" y="7"/>
                  <a:pt x="347" y="7"/>
                </a:cubicBezTo>
                <a:cubicBezTo>
                  <a:pt x="346" y="8"/>
                  <a:pt x="345" y="8"/>
                  <a:pt x="343" y="8"/>
                </a:cubicBezTo>
                <a:cubicBezTo>
                  <a:pt x="342" y="8"/>
                  <a:pt x="336" y="8"/>
                  <a:pt x="335" y="9"/>
                </a:cubicBezTo>
                <a:cubicBezTo>
                  <a:pt x="336" y="9"/>
                  <a:pt x="337" y="9"/>
                  <a:pt x="337" y="9"/>
                </a:cubicBezTo>
                <a:cubicBezTo>
                  <a:pt x="334" y="10"/>
                  <a:pt x="330" y="9"/>
                  <a:pt x="327" y="11"/>
                </a:cubicBezTo>
                <a:cubicBezTo>
                  <a:pt x="331" y="11"/>
                  <a:pt x="333" y="10"/>
                  <a:pt x="336" y="10"/>
                </a:cubicBezTo>
                <a:cubicBezTo>
                  <a:pt x="336" y="9"/>
                  <a:pt x="337" y="9"/>
                  <a:pt x="339" y="9"/>
                </a:cubicBezTo>
                <a:cubicBezTo>
                  <a:pt x="339" y="9"/>
                  <a:pt x="336" y="9"/>
                  <a:pt x="337" y="10"/>
                </a:cubicBezTo>
                <a:cubicBezTo>
                  <a:pt x="342" y="9"/>
                  <a:pt x="350" y="9"/>
                  <a:pt x="351" y="8"/>
                </a:cubicBezTo>
                <a:cubicBezTo>
                  <a:pt x="350" y="8"/>
                  <a:pt x="350" y="8"/>
                  <a:pt x="350" y="8"/>
                </a:cubicBezTo>
                <a:close/>
                <a:moveTo>
                  <a:pt x="314" y="14"/>
                </a:moveTo>
                <a:cubicBezTo>
                  <a:pt x="315" y="14"/>
                  <a:pt x="322" y="13"/>
                  <a:pt x="320" y="13"/>
                </a:cubicBezTo>
                <a:cubicBezTo>
                  <a:pt x="317" y="14"/>
                  <a:pt x="316" y="13"/>
                  <a:pt x="314" y="14"/>
                </a:cubicBezTo>
                <a:close/>
                <a:moveTo>
                  <a:pt x="241" y="77"/>
                </a:moveTo>
                <a:cubicBezTo>
                  <a:pt x="240" y="77"/>
                  <a:pt x="241" y="75"/>
                  <a:pt x="240" y="76"/>
                </a:cubicBezTo>
                <a:cubicBezTo>
                  <a:pt x="240" y="76"/>
                  <a:pt x="238" y="77"/>
                  <a:pt x="238" y="77"/>
                </a:cubicBezTo>
                <a:cubicBezTo>
                  <a:pt x="238" y="77"/>
                  <a:pt x="238" y="77"/>
                  <a:pt x="237" y="77"/>
                </a:cubicBezTo>
                <a:cubicBezTo>
                  <a:pt x="237" y="78"/>
                  <a:pt x="238" y="77"/>
                  <a:pt x="238" y="77"/>
                </a:cubicBezTo>
                <a:cubicBezTo>
                  <a:pt x="236" y="79"/>
                  <a:pt x="236" y="78"/>
                  <a:pt x="235" y="79"/>
                </a:cubicBezTo>
                <a:cubicBezTo>
                  <a:pt x="236" y="79"/>
                  <a:pt x="240" y="77"/>
                  <a:pt x="241" y="77"/>
                </a:cubicBezTo>
                <a:close/>
                <a:moveTo>
                  <a:pt x="232" y="80"/>
                </a:moveTo>
                <a:cubicBezTo>
                  <a:pt x="232" y="81"/>
                  <a:pt x="233" y="81"/>
                  <a:pt x="228" y="83"/>
                </a:cubicBezTo>
                <a:cubicBezTo>
                  <a:pt x="231" y="83"/>
                  <a:pt x="236" y="79"/>
                  <a:pt x="241" y="77"/>
                </a:cubicBezTo>
                <a:cubicBezTo>
                  <a:pt x="238" y="78"/>
                  <a:pt x="235" y="79"/>
                  <a:pt x="232" y="80"/>
                </a:cubicBezTo>
                <a:close/>
                <a:moveTo>
                  <a:pt x="222" y="84"/>
                </a:moveTo>
                <a:cubicBezTo>
                  <a:pt x="220" y="86"/>
                  <a:pt x="220" y="87"/>
                  <a:pt x="223" y="86"/>
                </a:cubicBezTo>
                <a:cubicBezTo>
                  <a:pt x="221" y="87"/>
                  <a:pt x="219" y="89"/>
                  <a:pt x="217" y="89"/>
                </a:cubicBezTo>
                <a:cubicBezTo>
                  <a:pt x="217" y="88"/>
                  <a:pt x="219" y="88"/>
                  <a:pt x="219" y="87"/>
                </a:cubicBezTo>
                <a:cubicBezTo>
                  <a:pt x="217" y="88"/>
                  <a:pt x="213" y="90"/>
                  <a:pt x="213" y="91"/>
                </a:cubicBezTo>
                <a:cubicBezTo>
                  <a:pt x="218" y="88"/>
                  <a:pt x="214" y="91"/>
                  <a:pt x="215" y="91"/>
                </a:cubicBezTo>
                <a:cubicBezTo>
                  <a:pt x="219" y="89"/>
                  <a:pt x="219" y="89"/>
                  <a:pt x="219" y="89"/>
                </a:cubicBezTo>
                <a:cubicBezTo>
                  <a:pt x="219" y="88"/>
                  <a:pt x="224" y="86"/>
                  <a:pt x="226" y="84"/>
                </a:cubicBezTo>
                <a:cubicBezTo>
                  <a:pt x="222" y="86"/>
                  <a:pt x="223" y="85"/>
                  <a:pt x="222" y="84"/>
                </a:cubicBezTo>
                <a:close/>
                <a:moveTo>
                  <a:pt x="214" y="101"/>
                </a:moveTo>
                <a:cubicBezTo>
                  <a:pt x="214" y="103"/>
                  <a:pt x="210" y="104"/>
                  <a:pt x="207" y="106"/>
                </a:cubicBezTo>
                <a:cubicBezTo>
                  <a:pt x="211" y="104"/>
                  <a:pt x="216" y="101"/>
                  <a:pt x="220" y="99"/>
                </a:cubicBezTo>
                <a:cubicBezTo>
                  <a:pt x="219" y="99"/>
                  <a:pt x="215" y="102"/>
                  <a:pt x="215" y="101"/>
                </a:cubicBezTo>
                <a:cubicBezTo>
                  <a:pt x="219" y="99"/>
                  <a:pt x="223" y="98"/>
                  <a:pt x="226" y="95"/>
                </a:cubicBezTo>
                <a:cubicBezTo>
                  <a:pt x="223" y="97"/>
                  <a:pt x="219" y="98"/>
                  <a:pt x="214" y="101"/>
                </a:cubicBezTo>
                <a:close/>
                <a:moveTo>
                  <a:pt x="211" y="86"/>
                </a:moveTo>
                <a:cubicBezTo>
                  <a:pt x="213" y="83"/>
                  <a:pt x="216" y="83"/>
                  <a:pt x="217" y="81"/>
                </a:cubicBezTo>
                <a:cubicBezTo>
                  <a:pt x="214" y="83"/>
                  <a:pt x="214" y="82"/>
                  <a:pt x="210" y="84"/>
                </a:cubicBezTo>
                <a:cubicBezTo>
                  <a:pt x="210" y="85"/>
                  <a:pt x="208" y="86"/>
                  <a:pt x="211" y="86"/>
                </a:cubicBezTo>
                <a:close/>
                <a:moveTo>
                  <a:pt x="210" y="82"/>
                </a:moveTo>
                <a:cubicBezTo>
                  <a:pt x="211" y="82"/>
                  <a:pt x="207" y="83"/>
                  <a:pt x="208" y="84"/>
                </a:cubicBezTo>
                <a:cubicBezTo>
                  <a:pt x="211" y="83"/>
                  <a:pt x="211" y="82"/>
                  <a:pt x="213" y="80"/>
                </a:cubicBezTo>
                <a:cubicBezTo>
                  <a:pt x="214" y="80"/>
                  <a:pt x="214" y="81"/>
                  <a:pt x="215" y="80"/>
                </a:cubicBezTo>
                <a:cubicBezTo>
                  <a:pt x="216" y="79"/>
                  <a:pt x="212" y="81"/>
                  <a:pt x="210" y="82"/>
                </a:cubicBezTo>
                <a:close/>
                <a:moveTo>
                  <a:pt x="203" y="100"/>
                </a:moveTo>
                <a:cubicBezTo>
                  <a:pt x="201" y="100"/>
                  <a:pt x="199" y="102"/>
                  <a:pt x="199" y="102"/>
                </a:cubicBezTo>
                <a:cubicBezTo>
                  <a:pt x="201" y="100"/>
                  <a:pt x="205" y="97"/>
                  <a:pt x="207" y="96"/>
                </a:cubicBezTo>
                <a:cubicBezTo>
                  <a:pt x="207" y="96"/>
                  <a:pt x="213" y="92"/>
                  <a:pt x="212" y="92"/>
                </a:cubicBezTo>
                <a:cubicBezTo>
                  <a:pt x="211" y="93"/>
                  <a:pt x="207" y="95"/>
                  <a:pt x="207" y="96"/>
                </a:cubicBezTo>
                <a:cubicBezTo>
                  <a:pt x="204" y="97"/>
                  <a:pt x="201" y="100"/>
                  <a:pt x="197" y="101"/>
                </a:cubicBezTo>
                <a:cubicBezTo>
                  <a:pt x="197" y="102"/>
                  <a:pt x="198" y="101"/>
                  <a:pt x="196" y="103"/>
                </a:cubicBezTo>
                <a:cubicBezTo>
                  <a:pt x="192" y="104"/>
                  <a:pt x="183" y="110"/>
                  <a:pt x="180" y="114"/>
                </a:cubicBezTo>
                <a:cubicBezTo>
                  <a:pt x="175" y="115"/>
                  <a:pt x="167" y="123"/>
                  <a:pt x="160" y="128"/>
                </a:cubicBezTo>
                <a:cubicBezTo>
                  <a:pt x="161" y="128"/>
                  <a:pt x="163" y="127"/>
                  <a:pt x="161" y="129"/>
                </a:cubicBezTo>
                <a:cubicBezTo>
                  <a:pt x="164" y="127"/>
                  <a:pt x="163" y="126"/>
                  <a:pt x="165" y="125"/>
                </a:cubicBezTo>
                <a:cubicBezTo>
                  <a:pt x="166" y="125"/>
                  <a:pt x="167" y="124"/>
                  <a:pt x="165" y="127"/>
                </a:cubicBezTo>
                <a:cubicBezTo>
                  <a:pt x="167" y="125"/>
                  <a:pt x="166" y="126"/>
                  <a:pt x="168" y="125"/>
                </a:cubicBezTo>
                <a:cubicBezTo>
                  <a:pt x="168" y="124"/>
                  <a:pt x="169" y="122"/>
                  <a:pt x="167" y="123"/>
                </a:cubicBezTo>
                <a:cubicBezTo>
                  <a:pt x="172" y="119"/>
                  <a:pt x="174" y="119"/>
                  <a:pt x="177" y="116"/>
                </a:cubicBezTo>
                <a:cubicBezTo>
                  <a:pt x="176" y="117"/>
                  <a:pt x="178" y="116"/>
                  <a:pt x="179" y="115"/>
                </a:cubicBezTo>
                <a:cubicBezTo>
                  <a:pt x="179" y="115"/>
                  <a:pt x="178" y="115"/>
                  <a:pt x="179" y="114"/>
                </a:cubicBezTo>
                <a:cubicBezTo>
                  <a:pt x="183" y="113"/>
                  <a:pt x="189" y="107"/>
                  <a:pt x="193" y="105"/>
                </a:cubicBezTo>
                <a:cubicBezTo>
                  <a:pt x="193" y="105"/>
                  <a:pt x="192" y="105"/>
                  <a:pt x="194" y="104"/>
                </a:cubicBezTo>
                <a:cubicBezTo>
                  <a:pt x="193" y="106"/>
                  <a:pt x="196" y="103"/>
                  <a:pt x="198" y="102"/>
                </a:cubicBezTo>
                <a:cubicBezTo>
                  <a:pt x="198" y="103"/>
                  <a:pt x="189" y="108"/>
                  <a:pt x="194" y="106"/>
                </a:cubicBezTo>
                <a:cubicBezTo>
                  <a:pt x="192" y="107"/>
                  <a:pt x="190" y="108"/>
                  <a:pt x="190" y="108"/>
                </a:cubicBezTo>
                <a:cubicBezTo>
                  <a:pt x="194" y="106"/>
                  <a:pt x="190" y="109"/>
                  <a:pt x="189" y="110"/>
                </a:cubicBezTo>
                <a:cubicBezTo>
                  <a:pt x="194" y="107"/>
                  <a:pt x="196" y="106"/>
                  <a:pt x="200" y="103"/>
                </a:cubicBezTo>
                <a:cubicBezTo>
                  <a:pt x="201" y="103"/>
                  <a:pt x="200" y="103"/>
                  <a:pt x="201" y="102"/>
                </a:cubicBezTo>
                <a:cubicBezTo>
                  <a:pt x="202" y="102"/>
                  <a:pt x="205" y="100"/>
                  <a:pt x="205" y="99"/>
                </a:cubicBezTo>
                <a:cubicBezTo>
                  <a:pt x="207" y="98"/>
                  <a:pt x="210" y="96"/>
                  <a:pt x="210" y="97"/>
                </a:cubicBezTo>
                <a:cubicBezTo>
                  <a:pt x="212" y="96"/>
                  <a:pt x="213" y="96"/>
                  <a:pt x="213" y="95"/>
                </a:cubicBezTo>
                <a:cubicBezTo>
                  <a:pt x="211" y="96"/>
                  <a:pt x="215" y="94"/>
                  <a:pt x="214" y="94"/>
                </a:cubicBezTo>
                <a:cubicBezTo>
                  <a:pt x="213" y="95"/>
                  <a:pt x="213" y="94"/>
                  <a:pt x="211" y="95"/>
                </a:cubicBezTo>
                <a:cubicBezTo>
                  <a:pt x="211" y="96"/>
                  <a:pt x="207" y="98"/>
                  <a:pt x="205" y="99"/>
                </a:cubicBezTo>
                <a:cubicBezTo>
                  <a:pt x="205" y="99"/>
                  <a:pt x="202" y="101"/>
                  <a:pt x="202" y="101"/>
                </a:cubicBezTo>
                <a:cubicBezTo>
                  <a:pt x="200" y="101"/>
                  <a:pt x="205" y="99"/>
                  <a:pt x="203" y="100"/>
                </a:cubicBezTo>
                <a:close/>
                <a:moveTo>
                  <a:pt x="201" y="82"/>
                </a:moveTo>
                <a:cubicBezTo>
                  <a:pt x="203" y="81"/>
                  <a:pt x="203" y="82"/>
                  <a:pt x="205" y="81"/>
                </a:cubicBezTo>
                <a:cubicBezTo>
                  <a:pt x="205" y="80"/>
                  <a:pt x="206" y="80"/>
                  <a:pt x="205" y="79"/>
                </a:cubicBezTo>
                <a:cubicBezTo>
                  <a:pt x="203" y="80"/>
                  <a:pt x="202" y="81"/>
                  <a:pt x="201" y="82"/>
                </a:cubicBezTo>
                <a:close/>
                <a:moveTo>
                  <a:pt x="192" y="82"/>
                </a:moveTo>
                <a:cubicBezTo>
                  <a:pt x="192" y="81"/>
                  <a:pt x="194" y="80"/>
                  <a:pt x="194" y="80"/>
                </a:cubicBezTo>
                <a:cubicBezTo>
                  <a:pt x="192" y="80"/>
                  <a:pt x="187" y="84"/>
                  <a:pt x="190" y="83"/>
                </a:cubicBezTo>
                <a:cubicBezTo>
                  <a:pt x="192" y="81"/>
                  <a:pt x="191" y="83"/>
                  <a:pt x="191" y="83"/>
                </a:cubicBezTo>
                <a:cubicBezTo>
                  <a:pt x="192" y="83"/>
                  <a:pt x="194" y="82"/>
                  <a:pt x="195" y="81"/>
                </a:cubicBezTo>
                <a:cubicBezTo>
                  <a:pt x="195" y="81"/>
                  <a:pt x="195" y="82"/>
                  <a:pt x="195" y="82"/>
                </a:cubicBezTo>
                <a:cubicBezTo>
                  <a:pt x="197" y="81"/>
                  <a:pt x="197" y="81"/>
                  <a:pt x="197" y="81"/>
                </a:cubicBezTo>
                <a:cubicBezTo>
                  <a:pt x="197" y="80"/>
                  <a:pt x="197" y="80"/>
                  <a:pt x="197" y="80"/>
                </a:cubicBezTo>
                <a:cubicBezTo>
                  <a:pt x="194" y="82"/>
                  <a:pt x="193" y="81"/>
                  <a:pt x="192" y="82"/>
                </a:cubicBezTo>
                <a:close/>
                <a:moveTo>
                  <a:pt x="196" y="84"/>
                </a:moveTo>
                <a:cubicBezTo>
                  <a:pt x="193" y="86"/>
                  <a:pt x="192" y="85"/>
                  <a:pt x="192" y="85"/>
                </a:cubicBezTo>
                <a:cubicBezTo>
                  <a:pt x="192" y="86"/>
                  <a:pt x="191" y="86"/>
                  <a:pt x="191" y="87"/>
                </a:cubicBezTo>
                <a:cubicBezTo>
                  <a:pt x="193" y="86"/>
                  <a:pt x="192" y="87"/>
                  <a:pt x="194" y="87"/>
                </a:cubicBezTo>
                <a:cubicBezTo>
                  <a:pt x="196" y="86"/>
                  <a:pt x="195" y="86"/>
                  <a:pt x="197" y="85"/>
                </a:cubicBezTo>
                <a:cubicBezTo>
                  <a:pt x="198" y="84"/>
                  <a:pt x="195" y="86"/>
                  <a:pt x="195" y="85"/>
                </a:cubicBezTo>
                <a:cubicBezTo>
                  <a:pt x="195" y="85"/>
                  <a:pt x="198" y="82"/>
                  <a:pt x="196" y="83"/>
                </a:cubicBezTo>
                <a:cubicBezTo>
                  <a:pt x="196" y="83"/>
                  <a:pt x="196" y="83"/>
                  <a:pt x="196" y="84"/>
                </a:cubicBezTo>
                <a:close/>
                <a:moveTo>
                  <a:pt x="187" y="104"/>
                </a:moveTo>
                <a:cubicBezTo>
                  <a:pt x="188" y="103"/>
                  <a:pt x="188" y="105"/>
                  <a:pt x="192" y="103"/>
                </a:cubicBezTo>
                <a:cubicBezTo>
                  <a:pt x="192" y="102"/>
                  <a:pt x="190" y="103"/>
                  <a:pt x="190" y="103"/>
                </a:cubicBezTo>
                <a:cubicBezTo>
                  <a:pt x="192" y="102"/>
                  <a:pt x="193" y="101"/>
                  <a:pt x="194" y="99"/>
                </a:cubicBezTo>
                <a:cubicBezTo>
                  <a:pt x="195" y="100"/>
                  <a:pt x="195" y="100"/>
                  <a:pt x="195" y="100"/>
                </a:cubicBezTo>
                <a:cubicBezTo>
                  <a:pt x="197" y="98"/>
                  <a:pt x="198" y="98"/>
                  <a:pt x="201" y="96"/>
                </a:cubicBezTo>
                <a:cubicBezTo>
                  <a:pt x="200" y="96"/>
                  <a:pt x="201" y="94"/>
                  <a:pt x="200" y="95"/>
                </a:cubicBezTo>
                <a:cubicBezTo>
                  <a:pt x="196" y="97"/>
                  <a:pt x="191" y="101"/>
                  <a:pt x="189" y="102"/>
                </a:cubicBezTo>
                <a:cubicBezTo>
                  <a:pt x="188" y="103"/>
                  <a:pt x="191" y="102"/>
                  <a:pt x="188" y="103"/>
                </a:cubicBezTo>
                <a:cubicBezTo>
                  <a:pt x="188" y="103"/>
                  <a:pt x="187" y="104"/>
                  <a:pt x="187" y="104"/>
                </a:cubicBezTo>
                <a:close/>
                <a:moveTo>
                  <a:pt x="198" y="107"/>
                </a:moveTo>
                <a:cubicBezTo>
                  <a:pt x="200" y="106"/>
                  <a:pt x="201" y="105"/>
                  <a:pt x="202" y="105"/>
                </a:cubicBezTo>
                <a:cubicBezTo>
                  <a:pt x="201" y="105"/>
                  <a:pt x="199" y="106"/>
                  <a:pt x="198" y="106"/>
                </a:cubicBezTo>
                <a:cubicBezTo>
                  <a:pt x="200" y="105"/>
                  <a:pt x="200" y="104"/>
                  <a:pt x="202" y="103"/>
                </a:cubicBezTo>
                <a:cubicBezTo>
                  <a:pt x="201" y="104"/>
                  <a:pt x="203" y="102"/>
                  <a:pt x="205" y="102"/>
                </a:cubicBezTo>
                <a:cubicBezTo>
                  <a:pt x="204" y="101"/>
                  <a:pt x="200" y="104"/>
                  <a:pt x="197" y="105"/>
                </a:cubicBezTo>
                <a:cubicBezTo>
                  <a:pt x="199" y="105"/>
                  <a:pt x="196" y="108"/>
                  <a:pt x="198" y="107"/>
                </a:cubicBezTo>
                <a:close/>
                <a:moveTo>
                  <a:pt x="186" y="99"/>
                </a:moveTo>
                <a:cubicBezTo>
                  <a:pt x="183" y="101"/>
                  <a:pt x="173" y="108"/>
                  <a:pt x="182" y="103"/>
                </a:cubicBezTo>
                <a:cubicBezTo>
                  <a:pt x="183" y="101"/>
                  <a:pt x="187" y="99"/>
                  <a:pt x="183" y="102"/>
                </a:cubicBezTo>
                <a:cubicBezTo>
                  <a:pt x="186" y="100"/>
                  <a:pt x="187" y="99"/>
                  <a:pt x="188" y="98"/>
                </a:cubicBezTo>
                <a:cubicBezTo>
                  <a:pt x="187" y="99"/>
                  <a:pt x="187" y="98"/>
                  <a:pt x="186" y="99"/>
                </a:cubicBezTo>
                <a:close/>
                <a:moveTo>
                  <a:pt x="169" y="89"/>
                </a:moveTo>
                <a:cubicBezTo>
                  <a:pt x="171" y="89"/>
                  <a:pt x="178" y="83"/>
                  <a:pt x="174" y="85"/>
                </a:cubicBezTo>
                <a:cubicBezTo>
                  <a:pt x="174" y="86"/>
                  <a:pt x="171" y="88"/>
                  <a:pt x="169" y="89"/>
                </a:cubicBezTo>
                <a:close/>
                <a:moveTo>
                  <a:pt x="182" y="123"/>
                </a:moveTo>
                <a:cubicBezTo>
                  <a:pt x="187" y="120"/>
                  <a:pt x="189" y="118"/>
                  <a:pt x="195" y="114"/>
                </a:cubicBezTo>
                <a:cubicBezTo>
                  <a:pt x="194" y="115"/>
                  <a:pt x="195" y="113"/>
                  <a:pt x="194" y="114"/>
                </a:cubicBezTo>
                <a:cubicBezTo>
                  <a:pt x="194" y="114"/>
                  <a:pt x="191" y="117"/>
                  <a:pt x="189" y="118"/>
                </a:cubicBezTo>
                <a:cubicBezTo>
                  <a:pt x="190" y="117"/>
                  <a:pt x="190" y="117"/>
                  <a:pt x="190" y="116"/>
                </a:cubicBezTo>
                <a:cubicBezTo>
                  <a:pt x="188" y="118"/>
                  <a:pt x="186" y="120"/>
                  <a:pt x="183" y="121"/>
                </a:cubicBezTo>
                <a:cubicBezTo>
                  <a:pt x="184" y="121"/>
                  <a:pt x="184" y="120"/>
                  <a:pt x="183" y="121"/>
                </a:cubicBezTo>
                <a:cubicBezTo>
                  <a:pt x="183" y="121"/>
                  <a:pt x="182" y="123"/>
                  <a:pt x="182" y="123"/>
                </a:cubicBezTo>
                <a:close/>
                <a:moveTo>
                  <a:pt x="178" y="110"/>
                </a:moveTo>
                <a:cubicBezTo>
                  <a:pt x="180" y="109"/>
                  <a:pt x="180" y="109"/>
                  <a:pt x="180" y="109"/>
                </a:cubicBezTo>
                <a:cubicBezTo>
                  <a:pt x="178" y="111"/>
                  <a:pt x="182" y="109"/>
                  <a:pt x="182" y="108"/>
                </a:cubicBezTo>
                <a:cubicBezTo>
                  <a:pt x="181" y="108"/>
                  <a:pt x="179" y="109"/>
                  <a:pt x="178" y="110"/>
                </a:cubicBezTo>
                <a:close/>
                <a:moveTo>
                  <a:pt x="178" y="117"/>
                </a:moveTo>
                <a:cubicBezTo>
                  <a:pt x="177" y="118"/>
                  <a:pt x="176" y="118"/>
                  <a:pt x="175" y="120"/>
                </a:cubicBezTo>
                <a:cubicBezTo>
                  <a:pt x="176" y="119"/>
                  <a:pt x="176" y="119"/>
                  <a:pt x="177" y="119"/>
                </a:cubicBezTo>
                <a:cubicBezTo>
                  <a:pt x="178" y="118"/>
                  <a:pt x="182" y="116"/>
                  <a:pt x="181" y="116"/>
                </a:cubicBezTo>
                <a:cubicBezTo>
                  <a:pt x="177" y="119"/>
                  <a:pt x="181" y="114"/>
                  <a:pt x="178" y="117"/>
                </a:cubicBezTo>
                <a:close/>
                <a:moveTo>
                  <a:pt x="164" y="122"/>
                </a:moveTo>
                <a:cubicBezTo>
                  <a:pt x="169" y="117"/>
                  <a:pt x="172" y="117"/>
                  <a:pt x="177" y="112"/>
                </a:cubicBezTo>
                <a:cubicBezTo>
                  <a:pt x="174" y="114"/>
                  <a:pt x="176" y="112"/>
                  <a:pt x="174" y="113"/>
                </a:cubicBezTo>
                <a:cubicBezTo>
                  <a:pt x="171" y="116"/>
                  <a:pt x="165" y="119"/>
                  <a:pt x="164" y="122"/>
                </a:cubicBezTo>
                <a:close/>
                <a:moveTo>
                  <a:pt x="159" y="111"/>
                </a:moveTo>
                <a:cubicBezTo>
                  <a:pt x="160" y="110"/>
                  <a:pt x="164" y="108"/>
                  <a:pt x="164" y="107"/>
                </a:cubicBezTo>
                <a:cubicBezTo>
                  <a:pt x="162" y="109"/>
                  <a:pt x="158" y="112"/>
                  <a:pt x="159" y="111"/>
                </a:cubicBezTo>
                <a:close/>
                <a:moveTo>
                  <a:pt x="170" y="123"/>
                </a:moveTo>
                <a:cubicBezTo>
                  <a:pt x="172" y="122"/>
                  <a:pt x="175" y="118"/>
                  <a:pt x="172" y="121"/>
                </a:cubicBezTo>
                <a:cubicBezTo>
                  <a:pt x="172" y="121"/>
                  <a:pt x="173" y="120"/>
                  <a:pt x="173" y="121"/>
                </a:cubicBezTo>
                <a:cubicBezTo>
                  <a:pt x="172" y="121"/>
                  <a:pt x="168" y="124"/>
                  <a:pt x="170" y="123"/>
                </a:cubicBezTo>
                <a:close/>
                <a:moveTo>
                  <a:pt x="125" y="113"/>
                </a:moveTo>
                <a:cubicBezTo>
                  <a:pt x="123" y="114"/>
                  <a:pt x="123" y="114"/>
                  <a:pt x="123" y="114"/>
                </a:cubicBezTo>
                <a:cubicBezTo>
                  <a:pt x="123" y="115"/>
                  <a:pt x="122" y="116"/>
                  <a:pt x="123" y="115"/>
                </a:cubicBezTo>
                <a:cubicBezTo>
                  <a:pt x="125" y="114"/>
                  <a:pt x="125" y="114"/>
                  <a:pt x="125" y="113"/>
                </a:cubicBezTo>
                <a:cubicBezTo>
                  <a:pt x="125" y="113"/>
                  <a:pt x="126" y="113"/>
                  <a:pt x="126" y="112"/>
                </a:cubicBezTo>
                <a:cubicBezTo>
                  <a:pt x="125" y="113"/>
                  <a:pt x="125" y="113"/>
                  <a:pt x="125" y="113"/>
                </a:cubicBezTo>
                <a:close/>
                <a:moveTo>
                  <a:pt x="107" y="138"/>
                </a:moveTo>
                <a:cubicBezTo>
                  <a:pt x="106" y="138"/>
                  <a:pt x="106" y="138"/>
                  <a:pt x="105" y="139"/>
                </a:cubicBezTo>
                <a:cubicBezTo>
                  <a:pt x="105" y="138"/>
                  <a:pt x="107" y="136"/>
                  <a:pt x="107" y="136"/>
                </a:cubicBezTo>
                <a:cubicBezTo>
                  <a:pt x="105" y="138"/>
                  <a:pt x="104" y="139"/>
                  <a:pt x="102" y="141"/>
                </a:cubicBezTo>
                <a:cubicBezTo>
                  <a:pt x="104" y="141"/>
                  <a:pt x="106" y="140"/>
                  <a:pt x="108" y="139"/>
                </a:cubicBezTo>
                <a:cubicBezTo>
                  <a:pt x="104" y="141"/>
                  <a:pt x="110" y="134"/>
                  <a:pt x="107" y="137"/>
                </a:cubicBezTo>
                <a:cubicBezTo>
                  <a:pt x="107" y="137"/>
                  <a:pt x="107" y="137"/>
                  <a:pt x="107" y="138"/>
                </a:cubicBezTo>
                <a:close/>
                <a:moveTo>
                  <a:pt x="128" y="160"/>
                </a:moveTo>
                <a:cubicBezTo>
                  <a:pt x="127" y="161"/>
                  <a:pt x="126" y="161"/>
                  <a:pt x="126" y="161"/>
                </a:cubicBezTo>
                <a:cubicBezTo>
                  <a:pt x="125" y="163"/>
                  <a:pt x="128" y="160"/>
                  <a:pt x="128" y="162"/>
                </a:cubicBezTo>
                <a:cubicBezTo>
                  <a:pt x="127" y="163"/>
                  <a:pt x="126" y="164"/>
                  <a:pt x="125" y="164"/>
                </a:cubicBezTo>
                <a:cubicBezTo>
                  <a:pt x="125" y="165"/>
                  <a:pt x="128" y="162"/>
                  <a:pt x="129" y="162"/>
                </a:cubicBezTo>
                <a:cubicBezTo>
                  <a:pt x="128" y="162"/>
                  <a:pt x="127" y="163"/>
                  <a:pt x="127" y="163"/>
                </a:cubicBezTo>
                <a:cubicBezTo>
                  <a:pt x="131" y="161"/>
                  <a:pt x="128" y="162"/>
                  <a:pt x="131" y="159"/>
                </a:cubicBezTo>
                <a:cubicBezTo>
                  <a:pt x="130" y="159"/>
                  <a:pt x="127" y="162"/>
                  <a:pt x="128" y="160"/>
                </a:cubicBezTo>
                <a:close/>
                <a:moveTo>
                  <a:pt x="95" y="148"/>
                </a:moveTo>
                <a:cubicBezTo>
                  <a:pt x="95" y="148"/>
                  <a:pt x="96" y="148"/>
                  <a:pt x="96" y="148"/>
                </a:cubicBezTo>
                <a:cubicBezTo>
                  <a:pt x="94" y="149"/>
                  <a:pt x="94" y="150"/>
                  <a:pt x="94" y="150"/>
                </a:cubicBezTo>
                <a:cubicBezTo>
                  <a:pt x="98" y="147"/>
                  <a:pt x="99" y="145"/>
                  <a:pt x="101" y="143"/>
                </a:cubicBezTo>
                <a:cubicBezTo>
                  <a:pt x="102" y="143"/>
                  <a:pt x="102" y="142"/>
                  <a:pt x="102" y="141"/>
                </a:cubicBezTo>
                <a:cubicBezTo>
                  <a:pt x="100" y="143"/>
                  <a:pt x="97" y="147"/>
                  <a:pt x="95" y="148"/>
                </a:cubicBezTo>
                <a:close/>
                <a:moveTo>
                  <a:pt x="110" y="169"/>
                </a:moveTo>
                <a:cubicBezTo>
                  <a:pt x="110" y="169"/>
                  <a:pt x="111" y="169"/>
                  <a:pt x="111" y="169"/>
                </a:cubicBezTo>
                <a:cubicBezTo>
                  <a:pt x="110" y="170"/>
                  <a:pt x="109" y="171"/>
                  <a:pt x="109" y="171"/>
                </a:cubicBezTo>
                <a:cubicBezTo>
                  <a:pt x="112" y="168"/>
                  <a:pt x="113" y="166"/>
                  <a:pt x="114" y="165"/>
                </a:cubicBezTo>
                <a:cubicBezTo>
                  <a:pt x="114" y="165"/>
                  <a:pt x="114" y="165"/>
                  <a:pt x="114" y="165"/>
                </a:cubicBezTo>
                <a:cubicBezTo>
                  <a:pt x="112" y="167"/>
                  <a:pt x="111" y="169"/>
                  <a:pt x="110" y="169"/>
                </a:cubicBezTo>
                <a:close/>
                <a:moveTo>
                  <a:pt x="91" y="154"/>
                </a:moveTo>
                <a:cubicBezTo>
                  <a:pt x="92" y="155"/>
                  <a:pt x="92" y="155"/>
                  <a:pt x="92" y="155"/>
                </a:cubicBezTo>
                <a:cubicBezTo>
                  <a:pt x="94" y="153"/>
                  <a:pt x="93" y="153"/>
                  <a:pt x="94" y="152"/>
                </a:cubicBezTo>
                <a:cubicBezTo>
                  <a:pt x="94" y="152"/>
                  <a:pt x="94" y="152"/>
                  <a:pt x="95" y="152"/>
                </a:cubicBezTo>
                <a:cubicBezTo>
                  <a:pt x="95" y="152"/>
                  <a:pt x="95" y="151"/>
                  <a:pt x="95" y="151"/>
                </a:cubicBezTo>
                <a:cubicBezTo>
                  <a:pt x="94" y="151"/>
                  <a:pt x="94" y="151"/>
                  <a:pt x="94" y="152"/>
                </a:cubicBezTo>
                <a:cubicBezTo>
                  <a:pt x="93" y="153"/>
                  <a:pt x="93" y="153"/>
                  <a:pt x="91" y="154"/>
                </a:cubicBezTo>
                <a:close/>
                <a:moveTo>
                  <a:pt x="92" y="162"/>
                </a:moveTo>
                <a:cubicBezTo>
                  <a:pt x="94" y="162"/>
                  <a:pt x="97" y="157"/>
                  <a:pt x="99" y="155"/>
                </a:cubicBezTo>
                <a:cubicBezTo>
                  <a:pt x="96" y="158"/>
                  <a:pt x="95" y="159"/>
                  <a:pt x="92" y="162"/>
                </a:cubicBezTo>
                <a:close/>
                <a:moveTo>
                  <a:pt x="88" y="161"/>
                </a:moveTo>
                <a:cubicBezTo>
                  <a:pt x="87" y="161"/>
                  <a:pt x="87" y="161"/>
                  <a:pt x="87" y="161"/>
                </a:cubicBezTo>
                <a:cubicBezTo>
                  <a:pt x="87" y="161"/>
                  <a:pt x="87" y="161"/>
                  <a:pt x="87" y="161"/>
                </a:cubicBezTo>
                <a:cubicBezTo>
                  <a:pt x="87" y="162"/>
                  <a:pt x="87" y="162"/>
                  <a:pt x="87" y="162"/>
                </a:cubicBezTo>
                <a:cubicBezTo>
                  <a:pt x="87" y="162"/>
                  <a:pt x="87" y="162"/>
                  <a:pt x="87" y="162"/>
                </a:cubicBezTo>
                <a:cubicBezTo>
                  <a:pt x="87" y="162"/>
                  <a:pt x="87" y="163"/>
                  <a:pt x="87" y="163"/>
                </a:cubicBezTo>
                <a:cubicBezTo>
                  <a:pt x="87" y="163"/>
                  <a:pt x="87" y="162"/>
                  <a:pt x="87" y="162"/>
                </a:cubicBezTo>
                <a:cubicBezTo>
                  <a:pt x="87" y="162"/>
                  <a:pt x="87" y="162"/>
                  <a:pt x="88" y="161"/>
                </a:cubicBezTo>
                <a:cubicBezTo>
                  <a:pt x="89" y="160"/>
                  <a:pt x="89" y="160"/>
                  <a:pt x="89" y="160"/>
                </a:cubicBezTo>
                <a:cubicBezTo>
                  <a:pt x="88" y="162"/>
                  <a:pt x="90" y="159"/>
                  <a:pt x="91" y="158"/>
                </a:cubicBezTo>
                <a:cubicBezTo>
                  <a:pt x="91" y="157"/>
                  <a:pt x="93" y="157"/>
                  <a:pt x="94" y="156"/>
                </a:cubicBezTo>
                <a:cubicBezTo>
                  <a:pt x="92" y="156"/>
                  <a:pt x="90" y="158"/>
                  <a:pt x="88" y="161"/>
                </a:cubicBezTo>
                <a:close/>
                <a:moveTo>
                  <a:pt x="106" y="176"/>
                </a:moveTo>
                <a:cubicBezTo>
                  <a:pt x="106" y="177"/>
                  <a:pt x="105" y="177"/>
                  <a:pt x="105" y="178"/>
                </a:cubicBezTo>
                <a:cubicBezTo>
                  <a:pt x="104" y="178"/>
                  <a:pt x="104" y="178"/>
                  <a:pt x="104" y="178"/>
                </a:cubicBezTo>
                <a:cubicBezTo>
                  <a:pt x="104" y="179"/>
                  <a:pt x="103" y="179"/>
                  <a:pt x="103" y="180"/>
                </a:cubicBezTo>
                <a:cubicBezTo>
                  <a:pt x="104" y="179"/>
                  <a:pt x="104" y="180"/>
                  <a:pt x="104" y="179"/>
                </a:cubicBezTo>
                <a:cubicBezTo>
                  <a:pt x="105" y="179"/>
                  <a:pt x="105" y="180"/>
                  <a:pt x="106" y="179"/>
                </a:cubicBezTo>
                <a:cubicBezTo>
                  <a:pt x="105" y="179"/>
                  <a:pt x="105" y="179"/>
                  <a:pt x="105" y="179"/>
                </a:cubicBezTo>
                <a:cubicBezTo>
                  <a:pt x="105" y="178"/>
                  <a:pt x="105" y="179"/>
                  <a:pt x="106" y="178"/>
                </a:cubicBezTo>
                <a:cubicBezTo>
                  <a:pt x="105" y="179"/>
                  <a:pt x="108" y="175"/>
                  <a:pt x="108" y="175"/>
                </a:cubicBezTo>
                <a:cubicBezTo>
                  <a:pt x="108" y="175"/>
                  <a:pt x="108" y="175"/>
                  <a:pt x="109" y="175"/>
                </a:cubicBezTo>
                <a:cubicBezTo>
                  <a:pt x="108" y="175"/>
                  <a:pt x="107" y="175"/>
                  <a:pt x="106" y="176"/>
                </a:cubicBezTo>
                <a:close/>
                <a:moveTo>
                  <a:pt x="109" y="180"/>
                </a:moveTo>
                <a:cubicBezTo>
                  <a:pt x="108" y="180"/>
                  <a:pt x="108" y="180"/>
                  <a:pt x="108" y="180"/>
                </a:cubicBezTo>
                <a:cubicBezTo>
                  <a:pt x="108" y="181"/>
                  <a:pt x="108" y="181"/>
                  <a:pt x="108" y="181"/>
                </a:cubicBezTo>
                <a:cubicBezTo>
                  <a:pt x="107" y="181"/>
                  <a:pt x="107" y="181"/>
                  <a:pt x="107" y="181"/>
                </a:cubicBezTo>
                <a:cubicBezTo>
                  <a:pt x="107" y="181"/>
                  <a:pt x="107" y="181"/>
                  <a:pt x="107" y="181"/>
                </a:cubicBezTo>
                <a:cubicBezTo>
                  <a:pt x="106" y="182"/>
                  <a:pt x="106" y="183"/>
                  <a:pt x="105" y="184"/>
                </a:cubicBezTo>
                <a:cubicBezTo>
                  <a:pt x="106" y="184"/>
                  <a:pt x="107" y="183"/>
                  <a:pt x="107" y="182"/>
                </a:cubicBezTo>
                <a:cubicBezTo>
                  <a:pt x="108" y="182"/>
                  <a:pt x="108" y="182"/>
                  <a:pt x="108" y="182"/>
                </a:cubicBezTo>
                <a:cubicBezTo>
                  <a:pt x="108" y="182"/>
                  <a:pt x="108" y="182"/>
                  <a:pt x="110" y="180"/>
                </a:cubicBezTo>
                <a:cubicBezTo>
                  <a:pt x="110" y="180"/>
                  <a:pt x="109" y="180"/>
                  <a:pt x="109" y="180"/>
                </a:cubicBezTo>
                <a:close/>
                <a:moveTo>
                  <a:pt x="88" y="171"/>
                </a:moveTo>
                <a:cubicBezTo>
                  <a:pt x="89" y="170"/>
                  <a:pt x="88" y="170"/>
                  <a:pt x="88" y="170"/>
                </a:cubicBezTo>
                <a:cubicBezTo>
                  <a:pt x="89" y="171"/>
                  <a:pt x="90" y="169"/>
                  <a:pt x="90" y="169"/>
                </a:cubicBezTo>
                <a:cubicBezTo>
                  <a:pt x="90" y="169"/>
                  <a:pt x="90" y="168"/>
                  <a:pt x="89" y="169"/>
                </a:cubicBezTo>
                <a:cubicBezTo>
                  <a:pt x="89" y="169"/>
                  <a:pt x="88" y="170"/>
                  <a:pt x="88" y="171"/>
                </a:cubicBezTo>
                <a:close/>
                <a:moveTo>
                  <a:pt x="98" y="180"/>
                </a:moveTo>
                <a:cubicBezTo>
                  <a:pt x="99" y="179"/>
                  <a:pt x="99" y="180"/>
                  <a:pt x="100" y="180"/>
                </a:cubicBezTo>
                <a:cubicBezTo>
                  <a:pt x="99" y="179"/>
                  <a:pt x="98" y="179"/>
                  <a:pt x="98" y="180"/>
                </a:cubicBezTo>
                <a:close/>
                <a:moveTo>
                  <a:pt x="102" y="183"/>
                </a:moveTo>
                <a:cubicBezTo>
                  <a:pt x="102" y="182"/>
                  <a:pt x="101" y="182"/>
                  <a:pt x="102" y="182"/>
                </a:cubicBezTo>
                <a:cubicBezTo>
                  <a:pt x="102" y="182"/>
                  <a:pt x="102" y="183"/>
                  <a:pt x="102" y="182"/>
                </a:cubicBezTo>
                <a:cubicBezTo>
                  <a:pt x="102" y="182"/>
                  <a:pt x="101" y="182"/>
                  <a:pt x="101" y="182"/>
                </a:cubicBezTo>
                <a:cubicBezTo>
                  <a:pt x="102" y="182"/>
                  <a:pt x="101" y="183"/>
                  <a:pt x="102" y="183"/>
                </a:cubicBezTo>
                <a:close/>
                <a:moveTo>
                  <a:pt x="102" y="191"/>
                </a:moveTo>
                <a:cubicBezTo>
                  <a:pt x="102" y="191"/>
                  <a:pt x="104" y="189"/>
                  <a:pt x="104" y="188"/>
                </a:cubicBezTo>
                <a:cubicBezTo>
                  <a:pt x="103" y="187"/>
                  <a:pt x="103" y="186"/>
                  <a:pt x="102" y="187"/>
                </a:cubicBezTo>
                <a:cubicBezTo>
                  <a:pt x="104" y="188"/>
                  <a:pt x="101" y="190"/>
                  <a:pt x="102" y="191"/>
                </a:cubicBezTo>
                <a:close/>
                <a:moveTo>
                  <a:pt x="100" y="187"/>
                </a:moveTo>
                <a:cubicBezTo>
                  <a:pt x="100" y="187"/>
                  <a:pt x="99" y="187"/>
                  <a:pt x="100" y="187"/>
                </a:cubicBezTo>
                <a:cubicBezTo>
                  <a:pt x="100" y="187"/>
                  <a:pt x="101" y="187"/>
                  <a:pt x="101" y="187"/>
                </a:cubicBezTo>
                <a:cubicBezTo>
                  <a:pt x="100" y="187"/>
                  <a:pt x="100" y="187"/>
                  <a:pt x="100" y="187"/>
                </a:cubicBezTo>
                <a:close/>
                <a:moveTo>
                  <a:pt x="99" y="192"/>
                </a:moveTo>
                <a:cubicBezTo>
                  <a:pt x="97" y="193"/>
                  <a:pt x="94" y="197"/>
                  <a:pt x="94" y="198"/>
                </a:cubicBezTo>
                <a:cubicBezTo>
                  <a:pt x="95" y="197"/>
                  <a:pt x="96" y="196"/>
                  <a:pt x="97" y="194"/>
                </a:cubicBezTo>
                <a:cubicBezTo>
                  <a:pt x="97" y="195"/>
                  <a:pt x="97" y="195"/>
                  <a:pt x="97" y="194"/>
                </a:cubicBezTo>
                <a:cubicBezTo>
                  <a:pt x="98" y="192"/>
                  <a:pt x="101" y="192"/>
                  <a:pt x="102" y="189"/>
                </a:cubicBezTo>
                <a:cubicBezTo>
                  <a:pt x="101" y="189"/>
                  <a:pt x="101" y="190"/>
                  <a:pt x="101" y="190"/>
                </a:cubicBezTo>
                <a:cubicBezTo>
                  <a:pt x="100" y="189"/>
                  <a:pt x="102" y="189"/>
                  <a:pt x="102" y="188"/>
                </a:cubicBezTo>
                <a:cubicBezTo>
                  <a:pt x="100" y="189"/>
                  <a:pt x="100" y="191"/>
                  <a:pt x="98" y="191"/>
                </a:cubicBezTo>
                <a:cubicBezTo>
                  <a:pt x="99" y="191"/>
                  <a:pt x="99" y="192"/>
                  <a:pt x="99" y="192"/>
                </a:cubicBezTo>
                <a:close/>
                <a:moveTo>
                  <a:pt x="95" y="191"/>
                </a:moveTo>
                <a:cubicBezTo>
                  <a:pt x="96" y="191"/>
                  <a:pt x="95" y="192"/>
                  <a:pt x="96" y="192"/>
                </a:cubicBezTo>
                <a:cubicBezTo>
                  <a:pt x="96" y="191"/>
                  <a:pt x="98" y="191"/>
                  <a:pt x="97" y="190"/>
                </a:cubicBezTo>
                <a:cubicBezTo>
                  <a:pt x="98" y="190"/>
                  <a:pt x="98" y="189"/>
                  <a:pt x="98" y="189"/>
                </a:cubicBezTo>
                <a:cubicBezTo>
                  <a:pt x="98" y="189"/>
                  <a:pt x="97" y="189"/>
                  <a:pt x="98" y="189"/>
                </a:cubicBezTo>
                <a:cubicBezTo>
                  <a:pt x="98" y="189"/>
                  <a:pt x="99" y="189"/>
                  <a:pt x="100" y="188"/>
                </a:cubicBezTo>
                <a:cubicBezTo>
                  <a:pt x="99" y="187"/>
                  <a:pt x="99" y="187"/>
                  <a:pt x="99" y="187"/>
                </a:cubicBezTo>
                <a:cubicBezTo>
                  <a:pt x="98" y="187"/>
                  <a:pt x="99" y="188"/>
                  <a:pt x="98" y="188"/>
                </a:cubicBezTo>
                <a:cubicBezTo>
                  <a:pt x="98" y="187"/>
                  <a:pt x="96" y="189"/>
                  <a:pt x="97" y="190"/>
                </a:cubicBezTo>
                <a:cubicBezTo>
                  <a:pt x="96" y="190"/>
                  <a:pt x="96" y="190"/>
                  <a:pt x="96" y="190"/>
                </a:cubicBezTo>
                <a:cubicBezTo>
                  <a:pt x="96" y="190"/>
                  <a:pt x="97" y="190"/>
                  <a:pt x="96" y="191"/>
                </a:cubicBezTo>
                <a:cubicBezTo>
                  <a:pt x="96" y="190"/>
                  <a:pt x="96" y="190"/>
                  <a:pt x="96" y="190"/>
                </a:cubicBezTo>
                <a:cubicBezTo>
                  <a:pt x="96" y="191"/>
                  <a:pt x="96" y="191"/>
                  <a:pt x="95" y="191"/>
                </a:cubicBezTo>
                <a:close/>
                <a:moveTo>
                  <a:pt x="85" y="191"/>
                </a:moveTo>
                <a:cubicBezTo>
                  <a:pt x="85" y="194"/>
                  <a:pt x="82" y="195"/>
                  <a:pt x="81" y="197"/>
                </a:cubicBezTo>
                <a:cubicBezTo>
                  <a:pt x="82" y="198"/>
                  <a:pt x="82" y="197"/>
                  <a:pt x="82" y="197"/>
                </a:cubicBezTo>
                <a:cubicBezTo>
                  <a:pt x="84" y="195"/>
                  <a:pt x="85" y="193"/>
                  <a:pt x="87" y="192"/>
                </a:cubicBezTo>
                <a:cubicBezTo>
                  <a:pt x="87" y="192"/>
                  <a:pt x="87" y="193"/>
                  <a:pt x="88" y="193"/>
                </a:cubicBezTo>
                <a:cubicBezTo>
                  <a:pt x="88" y="193"/>
                  <a:pt x="89" y="191"/>
                  <a:pt x="90" y="191"/>
                </a:cubicBezTo>
                <a:cubicBezTo>
                  <a:pt x="89" y="190"/>
                  <a:pt x="89" y="190"/>
                  <a:pt x="89" y="190"/>
                </a:cubicBezTo>
                <a:cubicBezTo>
                  <a:pt x="89" y="191"/>
                  <a:pt x="88" y="193"/>
                  <a:pt x="87" y="192"/>
                </a:cubicBezTo>
                <a:cubicBezTo>
                  <a:pt x="87" y="191"/>
                  <a:pt x="88" y="190"/>
                  <a:pt x="89" y="189"/>
                </a:cubicBezTo>
                <a:cubicBezTo>
                  <a:pt x="88" y="189"/>
                  <a:pt x="88" y="188"/>
                  <a:pt x="87" y="189"/>
                </a:cubicBezTo>
                <a:cubicBezTo>
                  <a:pt x="88" y="189"/>
                  <a:pt x="87" y="190"/>
                  <a:pt x="88" y="190"/>
                </a:cubicBezTo>
                <a:cubicBezTo>
                  <a:pt x="87" y="190"/>
                  <a:pt x="88" y="190"/>
                  <a:pt x="87" y="190"/>
                </a:cubicBezTo>
                <a:cubicBezTo>
                  <a:pt x="86" y="190"/>
                  <a:pt x="86" y="192"/>
                  <a:pt x="85" y="191"/>
                </a:cubicBezTo>
                <a:cubicBezTo>
                  <a:pt x="86" y="191"/>
                  <a:pt x="86" y="191"/>
                  <a:pt x="86" y="191"/>
                </a:cubicBezTo>
                <a:cubicBezTo>
                  <a:pt x="85" y="191"/>
                  <a:pt x="86" y="191"/>
                  <a:pt x="85" y="191"/>
                </a:cubicBezTo>
                <a:close/>
                <a:moveTo>
                  <a:pt x="94" y="201"/>
                </a:moveTo>
                <a:cubicBezTo>
                  <a:pt x="95" y="200"/>
                  <a:pt x="94" y="199"/>
                  <a:pt x="95" y="200"/>
                </a:cubicBezTo>
                <a:cubicBezTo>
                  <a:pt x="95" y="199"/>
                  <a:pt x="95" y="199"/>
                  <a:pt x="96" y="199"/>
                </a:cubicBezTo>
                <a:cubicBezTo>
                  <a:pt x="94" y="198"/>
                  <a:pt x="94" y="200"/>
                  <a:pt x="94" y="201"/>
                </a:cubicBezTo>
                <a:close/>
                <a:moveTo>
                  <a:pt x="93" y="198"/>
                </a:moveTo>
                <a:cubicBezTo>
                  <a:pt x="93" y="199"/>
                  <a:pt x="93" y="199"/>
                  <a:pt x="92" y="199"/>
                </a:cubicBezTo>
                <a:cubicBezTo>
                  <a:pt x="93" y="200"/>
                  <a:pt x="91" y="200"/>
                  <a:pt x="92" y="200"/>
                </a:cubicBezTo>
                <a:cubicBezTo>
                  <a:pt x="92" y="199"/>
                  <a:pt x="94" y="199"/>
                  <a:pt x="93" y="198"/>
                </a:cubicBezTo>
                <a:close/>
                <a:moveTo>
                  <a:pt x="91" y="201"/>
                </a:moveTo>
                <a:cubicBezTo>
                  <a:pt x="91" y="202"/>
                  <a:pt x="91" y="201"/>
                  <a:pt x="90" y="201"/>
                </a:cubicBezTo>
                <a:cubicBezTo>
                  <a:pt x="90" y="202"/>
                  <a:pt x="91" y="202"/>
                  <a:pt x="91" y="202"/>
                </a:cubicBezTo>
                <a:cubicBezTo>
                  <a:pt x="91" y="202"/>
                  <a:pt x="91" y="202"/>
                  <a:pt x="91" y="203"/>
                </a:cubicBezTo>
                <a:cubicBezTo>
                  <a:pt x="91" y="202"/>
                  <a:pt x="92" y="202"/>
                  <a:pt x="91" y="202"/>
                </a:cubicBezTo>
                <a:cubicBezTo>
                  <a:pt x="92" y="201"/>
                  <a:pt x="92" y="202"/>
                  <a:pt x="92" y="201"/>
                </a:cubicBezTo>
                <a:cubicBezTo>
                  <a:pt x="92" y="201"/>
                  <a:pt x="92" y="201"/>
                  <a:pt x="92" y="201"/>
                </a:cubicBezTo>
                <a:cubicBezTo>
                  <a:pt x="92" y="200"/>
                  <a:pt x="92" y="201"/>
                  <a:pt x="93" y="201"/>
                </a:cubicBezTo>
                <a:cubicBezTo>
                  <a:pt x="93" y="200"/>
                  <a:pt x="93" y="200"/>
                  <a:pt x="93" y="200"/>
                </a:cubicBezTo>
                <a:cubicBezTo>
                  <a:pt x="92" y="199"/>
                  <a:pt x="92" y="201"/>
                  <a:pt x="91" y="201"/>
                </a:cubicBezTo>
                <a:close/>
                <a:moveTo>
                  <a:pt x="87" y="202"/>
                </a:moveTo>
                <a:cubicBezTo>
                  <a:pt x="87" y="203"/>
                  <a:pt x="86" y="204"/>
                  <a:pt x="86" y="205"/>
                </a:cubicBezTo>
                <a:cubicBezTo>
                  <a:pt x="88" y="203"/>
                  <a:pt x="89" y="204"/>
                  <a:pt x="90" y="205"/>
                </a:cubicBezTo>
                <a:cubicBezTo>
                  <a:pt x="89" y="204"/>
                  <a:pt x="90" y="204"/>
                  <a:pt x="90" y="204"/>
                </a:cubicBezTo>
                <a:cubicBezTo>
                  <a:pt x="90" y="204"/>
                  <a:pt x="89" y="204"/>
                  <a:pt x="89" y="203"/>
                </a:cubicBezTo>
                <a:cubicBezTo>
                  <a:pt x="89" y="204"/>
                  <a:pt x="89" y="203"/>
                  <a:pt x="88" y="203"/>
                </a:cubicBezTo>
                <a:cubicBezTo>
                  <a:pt x="88" y="203"/>
                  <a:pt x="88" y="203"/>
                  <a:pt x="88" y="203"/>
                </a:cubicBezTo>
                <a:cubicBezTo>
                  <a:pt x="88" y="203"/>
                  <a:pt x="88" y="203"/>
                  <a:pt x="88" y="203"/>
                </a:cubicBezTo>
                <a:cubicBezTo>
                  <a:pt x="88" y="203"/>
                  <a:pt x="88" y="202"/>
                  <a:pt x="89" y="202"/>
                </a:cubicBezTo>
                <a:cubicBezTo>
                  <a:pt x="87" y="202"/>
                  <a:pt x="88" y="201"/>
                  <a:pt x="87" y="202"/>
                </a:cubicBezTo>
                <a:close/>
                <a:moveTo>
                  <a:pt x="64" y="186"/>
                </a:moveTo>
                <a:cubicBezTo>
                  <a:pt x="65" y="186"/>
                  <a:pt x="65" y="186"/>
                  <a:pt x="65" y="186"/>
                </a:cubicBezTo>
                <a:cubicBezTo>
                  <a:pt x="65" y="186"/>
                  <a:pt x="65" y="186"/>
                  <a:pt x="65" y="186"/>
                </a:cubicBezTo>
                <a:cubicBezTo>
                  <a:pt x="65" y="186"/>
                  <a:pt x="65" y="186"/>
                  <a:pt x="65" y="186"/>
                </a:cubicBezTo>
                <a:cubicBezTo>
                  <a:pt x="65" y="186"/>
                  <a:pt x="65" y="186"/>
                  <a:pt x="65" y="186"/>
                </a:cubicBezTo>
                <a:cubicBezTo>
                  <a:pt x="65" y="186"/>
                  <a:pt x="64" y="186"/>
                  <a:pt x="64" y="186"/>
                </a:cubicBezTo>
                <a:close/>
                <a:moveTo>
                  <a:pt x="86" y="208"/>
                </a:moveTo>
                <a:cubicBezTo>
                  <a:pt x="86" y="208"/>
                  <a:pt x="86" y="207"/>
                  <a:pt x="86" y="207"/>
                </a:cubicBezTo>
                <a:cubicBezTo>
                  <a:pt x="85" y="207"/>
                  <a:pt x="87" y="207"/>
                  <a:pt x="87" y="206"/>
                </a:cubicBezTo>
                <a:cubicBezTo>
                  <a:pt x="86" y="206"/>
                  <a:pt x="85" y="208"/>
                  <a:pt x="86" y="208"/>
                </a:cubicBezTo>
                <a:close/>
                <a:moveTo>
                  <a:pt x="84" y="206"/>
                </a:moveTo>
                <a:cubicBezTo>
                  <a:pt x="84" y="206"/>
                  <a:pt x="84" y="207"/>
                  <a:pt x="85" y="206"/>
                </a:cubicBezTo>
                <a:cubicBezTo>
                  <a:pt x="84" y="206"/>
                  <a:pt x="84" y="205"/>
                  <a:pt x="84" y="206"/>
                </a:cubicBezTo>
                <a:cubicBezTo>
                  <a:pt x="84" y="206"/>
                  <a:pt x="83" y="205"/>
                  <a:pt x="84" y="206"/>
                </a:cubicBezTo>
                <a:close/>
                <a:moveTo>
                  <a:pt x="79" y="215"/>
                </a:moveTo>
                <a:cubicBezTo>
                  <a:pt x="79" y="215"/>
                  <a:pt x="79" y="215"/>
                  <a:pt x="80" y="215"/>
                </a:cubicBezTo>
                <a:cubicBezTo>
                  <a:pt x="80" y="214"/>
                  <a:pt x="82" y="213"/>
                  <a:pt x="81" y="212"/>
                </a:cubicBezTo>
                <a:cubicBezTo>
                  <a:pt x="81" y="212"/>
                  <a:pt x="81" y="212"/>
                  <a:pt x="81" y="212"/>
                </a:cubicBezTo>
                <a:cubicBezTo>
                  <a:pt x="81" y="212"/>
                  <a:pt x="80" y="212"/>
                  <a:pt x="80" y="212"/>
                </a:cubicBezTo>
                <a:cubicBezTo>
                  <a:pt x="81" y="212"/>
                  <a:pt x="81" y="212"/>
                  <a:pt x="81" y="213"/>
                </a:cubicBezTo>
                <a:cubicBezTo>
                  <a:pt x="80" y="212"/>
                  <a:pt x="80" y="213"/>
                  <a:pt x="80" y="212"/>
                </a:cubicBezTo>
                <a:cubicBezTo>
                  <a:pt x="79" y="212"/>
                  <a:pt x="79" y="212"/>
                  <a:pt x="79" y="213"/>
                </a:cubicBezTo>
                <a:cubicBezTo>
                  <a:pt x="79" y="214"/>
                  <a:pt x="77" y="216"/>
                  <a:pt x="76" y="217"/>
                </a:cubicBezTo>
                <a:cubicBezTo>
                  <a:pt x="77" y="217"/>
                  <a:pt x="77" y="216"/>
                  <a:pt x="77" y="217"/>
                </a:cubicBezTo>
                <a:cubicBezTo>
                  <a:pt x="77" y="217"/>
                  <a:pt x="77" y="217"/>
                  <a:pt x="77" y="217"/>
                </a:cubicBezTo>
                <a:cubicBezTo>
                  <a:pt x="77" y="217"/>
                  <a:pt x="78" y="216"/>
                  <a:pt x="79" y="216"/>
                </a:cubicBezTo>
                <a:cubicBezTo>
                  <a:pt x="78" y="216"/>
                  <a:pt x="78" y="215"/>
                  <a:pt x="78" y="215"/>
                </a:cubicBezTo>
                <a:cubicBezTo>
                  <a:pt x="79" y="215"/>
                  <a:pt x="78" y="215"/>
                  <a:pt x="79" y="215"/>
                </a:cubicBezTo>
                <a:cubicBezTo>
                  <a:pt x="79" y="215"/>
                  <a:pt x="79" y="215"/>
                  <a:pt x="79" y="215"/>
                </a:cubicBezTo>
                <a:close/>
                <a:moveTo>
                  <a:pt x="74" y="207"/>
                </a:moveTo>
                <a:cubicBezTo>
                  <a:pt x="73" y="207"/>
                  <a:pt x="73" y="208"/>
                  <a:pt x="72" y="207"/>
                </a:cubicBezTo>
                <a:cubicBezTo>
                  <a:pt x="71" y="209"/>
                  <a:pt x="70" y="210"/>
                  <a:pt x="69" y="210"/>
                </a:cubicBezTo>
                <a:cubicBezTo>
                  <a:pt x="68" y="211"/>
                  <a:pt x="69" y="210"/>
                  <a:pt x="69" y="211"/>
                </a:cubicBezTo>
                <a:cubicBezTo>
                  <a:pt x="68" y="211"/>
                  <a:pt x="69" y="212"/>
                  <a:pt x="68" y="212"/>
                </a:cubicBezTo>
                <a:cubicBezTo>
                  <a:pt x="69" y="212"/>
                  <a:pt x="69" y="211"/>
                  <a:pt x="68" y="211"/>
                </a:cubicBezTo>
                <a:cubicBezTo>
                  <a:pt x="68" y="212"/>
                  <a:pt x="67" y="212"/>
                  <a:pt x="68" y="213"/>
                </a:cubicBezTo>
                <a:cubicBezTo>
                  <a:pt x="68" y="213"/>
                  <a:pt x="68" y="213"/>
                  <a:pt x="68" y="213"/>
                </a:cubicBezTo>
                <a:cubicBezTo>
                  <a:pt x="69" y="212"/>
                  <a:pt x="69" y="213"/>
                  <a:pt x="69" y="214"/>
                </a:cubicBezTo>
                <a:cubicBezTo>
                  <a:pt x="70" y="213"/>
                  <a:pt x="70" y="211"/>
                  <a:pt x="71" y="211"/>
                </a:cubicBezTo>
                <a:cubicBezTo>
                  <a:pt x="70" y="211"/>
                  <a:pt x="70" y="212"/>
                  <a:pt x="70" y="212"/>
                </a:cubicBezTo>
                <a:cubicBezTo>
                  <a:pt x="71" y="212"/>
                  <a:pt x="71" y="212"/>
                  <a:pt x="71" y="212"/>
                </a:cubicBezTo>
                <a:cubicBezTo>
                  <a:pt x="71" y="213"/>
                  <a:pt x="70" y="213"/>
                  <a:pt x="71" y="214"/>
                </a:cubicBezTo>
                <a:cubicBezTo>
                  <a:pt x="69" y="213"/>
                  <a:pt x="70" y="215"/>
                  <a:pt x="69" y="216"/>
                </a:cubicBezTo>
                <a:cubicBezTo>
                  <a:pt x="68" y="217"/>
                  <a:pt x="66" y="218"/>
                  <a:pt x="67" y="219"/>
                </a:cubicBezTo>
                <a:cubicBezTo>
                  <a:pt x="65" y="219"/>
                  <a:pt x="64" y="222"/>
                  <a:pt x="62" y="223"/>
                </a:cubicBezTo>
                <a:cubicBezTo>
                  <a:pt x="63" y="223"/>
                  <a:pt x="62" y="223"/>
                  <a:pt x="63" y="223"/>
                </a:cubicBezTo>
                <a:cubicBezTo>
                  <a:pt x="63" y="223"/>
                  <a:pt x="62" y="225"/>
                  <a:pt x="63" y="225"/>
                </a:cubicBezTo>
                <a:cubicBezTo>
                  <a:pt x="63" y="224"/>
                  <a:pt x="63" y="223"/>
                  <a:pt x="64" y="223"/>
                </a:cubicBezTo>
                <a:cubicBezTo>
                  <a:pt x="64" y="221"/>
                  <a:pt x="67" y="221"/>
                  <a:pt x="67" y="219"/>
                </a:cubicBezTo>
                <a:cubicBezTo>
                  <a:pt x="68" y="218"/>
                  <a:pt x="68" y="218"/>
                  <a:pt x="69" y="217"/>
                </a:cubicBezTo>
                <a:cubicBezTo>
                  <a:pt x="69" y="217"/>
                  <a:pt x="68" y="217"/>
                  <a:pt x="69" y="216"/>
                </a:cubicBezTo>
                <a:cubicBezTo>
                  <a:pt x="70" y="217"/>
                  <a:pt x="69" y="216"/>
                  <a:pt x="69" y="216"/>
                </a:cubicBezTo>
                <a:cubicBezTo>
                  <a:pt x="70" y="216"/>
                  <a:pt x="73" y="213"/>
                  <a:pt x="72" y="212"/>
                </a:cubicBezTo>
                <a:cubicBezTo>
                  <a:pt x="73" y="212"/>
                  <a:pt x="73" y="212"/>
                  <a:pt x="73" y="212"/>
                </a:cubicBezTo>
                <a:cubicBezTo>
                  <a:pt x="73" y="211"/>
                  <a:pt x="73" y="210"/>
                  <a:pt x="72" y="210"/>
                </a:cubicBezTo>
                <a:cubicBezTo>
                  <a:pt x="73" y="210"/>
                  <a:pt x="73" y="210"/>
                  <a:pt x="73" y="211"/>
                </a:cubicBezTo>
                <a:cubicBezTo>
                  <a:pt x="72" y="210"/>
                  <a:pt x="72" y="211"/>
                  <a:pt x="72" y="211"/>
                </a:cubicBezTo>
                <a:cubicBezTo>
                  <a:pt x="72" y="210"/>
                  <a:pt x="72" y="209"/>
                  <a:pt x="72" y="209"/>
                </a:cubicBezTo>
                <a:cubicBezTo>
                  <a:pt x="72" y="210"/>
                  <a:pt x="71" y="210"/>
                  <a:pt x="71" y="210"/>
                </a:cubicBezTo>
                <a:cubicBezTo>
                  <a:pt x="72" y="210"/>
                  <a:pt x="71" y="209"/>
                  <a:pt x="72" y="209"/>
                </a:cubicBezTo>
                <a:cubicBezTo>
                  <a:pt x="73" y="209"/>
                  <a:pt x="72" y="207"/>
                  <a:pt x="74" y="208"/>
                </a:cubicBezTo>
                <a:cubicBezTo>
                  <a:pt x="74" y="208"/>
                  <a:pt x="74" y="207"/>
                  <a:pt x="74" y="207"/>
                </a:cubicBezTo>
                <a:close/>
                <a:moveTo>
                  <a:pt x="64" y="211"/>
                </a:moveTo>
                <a:cubicBezTo>
                  <a:pt x="66" y="211"/>
                  <a:pt x="67" y="206"/>
                  <a:pt x="68" y="207"/>
                </a:cubicBezTo>
                <a:cubicBezTo>
                  <a:pt x="68" y="206"/>
                  <a:pt x="70" y="205"/>
                  <a:pt x="69" y="204"/>
                </a:cubicBezTo>
                <a:cubicBezTo>
                  <a:pt x="68" y="206"/>
                  <a:pt x="66" y="208"/>
                  <a:pt x="64" y="211"/>
                </a:cubicBezTo>
                <a:close/>
                <a:moveTo>
                  <a:pt x="73" y="215"/>
                </a:moveTo>
                <a:cubicBezTo>
                  <a:pt x="73" y="215"/>
                  <a:pt x="74" y="214"/>
                  <a:pt x="73" y="214"/>
                </a:cubicBezTo>
                <a:cubicBezTo>
                  <a:pt x="73" y="215"/>
                  <a:pt x="72" y="214"/>
                  <a:pt x="72" y="215"/>
                </a:cubicBezTo>
                <a:cubicBezTo>
                  <a:pt x="72" y="215"/>
                  <a:pt x="71" y="215"/>
                  <a:pt x="71" y="217"/>
                </a:cubicBezTo>
                <a:cubicBezTo>
                  <a:pt x="71" y="217"/>
                  <a:pt x="71" y="217"/>
                  <a:pt x="71" y="217"/>
                </a:cubicBezTo>
                <a:cubicBezTo>
                  <a:pt x="72" y="217"/>
                  <a:pt x="73" y="215"/>
                  <a:pt x="74" y="216"/>
                </a:cubicBezTo>
                <a:cubicBezTo>
                  <a:pt x="74" y="216"/>
                  <a:pt x="74" y="215"/>
                  <a:pt x="75" y="215"/>
                </a:cubicBezTo>
                <a:cubicBezTo>
                  <a:pt x="74" y="214"/>
                  <a:pt x="74" y="214"/>
                  <a:pt x="74" y="213"/>
                </a:cubicBezTo>
                <a:cubicBezTo>
                  <a:pt x="75" y="213"/>
                  <a:pt x="75" y="212"/>
                  <a:pt x="76" y="212"/>
                </a:cubicBezTo>
                <a:cubicBezTo>
                  <a:pt x="75" y="212"/>
                  <a:pt x="76" y="211"/>
                  <a:pt x="76" y="211"/>
                </a:cubicBezTo>
                <a:cubicBezTo>
                  <a:pt x="75" y="211"/>
                  <a:pt x="74" y="213"/>
                  <a:pt x="73" y="214"/>
                </a:cubicBezTo>
                <a:cubicBezTo>
                  <a:pt x="74" y="214"/>
                  <a:pt x="74" y="215"/>
                  <a:pt x="73" y="215"/>
                </a:cubicBezTo>
                <a:close/>
                <a:moveTo>
                  <a:pt x="74" y="210"/>
                </a:moveTo>
                <a:cubicBezTo>
                  <a:pt x="74" y="210"/>
                  <a:pt x="74" y="210"/>
                  <a:pt x="74" y="210"/>
                </a:cubicBezTo>
                <a:cubicBezTo>
                  <a:pt x="75" y="211"/>
                  <a:pt x="75" y="211"/>
                  <a:pt x="75" y="211"/>
                </a:cubicBezTo>
                <a:cubicBezTo>
                  <a:pt x="75" y="210"/>
                  <a:pt x="75" y="210"/>
                  <a:pt x="75" y="210"/>
                </a:cubicBezTo>
                <a:cubicBezTo>
                  <a:pt x="75" y="210"/>
                  <a:pt x="75" y="210"/>
                  <a:pt x="75" y="210"/>
                </a:cubicBezTo>
                <a:cubicBezTo>
                  <a:pt x="75" y="210"/>
                  <a:pt x="74" y="210"/>
                  <a:pt x="74" y="210"/>
                </a:cubicBezTo>
                <a:close/>
                <a:moveTo>
                  <a:pt x="48" y="194"/>
                </a:moveTo>
                <a:cubicBezTo>
                  <a:pt x="47" y="194"/>
                  <a:pt x="49" y="193"/>
                  <a:pt x="48" y="193"/>
                </a:cubicBezTo>
                <a:cubicBezTo>
                  <a:pt x="47" y="193"/>
                  <a:pt x="47" y="195"/>
                  <a:pt x="48" y="194"/>
                </a:cubicBezTo>
                <a:close/>
                <a:moveTo>
                  <a:pt x="75" y="220"/>
                </a:moveTo>
                <a:cubicBezTo>
                  <a:pt x="76" y="219"/>
                  <a:pt x="77" y="219"/>
                  <a:pt x="77" y="217"/>
                </a:cubicBezTo>
                <a:cubicBezTo>
                  <a:pt x="76" y="218"/>
                  <a:pt x="75" y="219"/>
                  <a:pt x="75" y="220"/>
                </a:cubicBezTo>
                <a:close/>
                <a:moveTo>
                  <a:pt x="39" y="198"/>
                </a:moveTo>
                <a:cubicBezTo>
                  <a:pt x="39" y="199"/>
                  <a:pt x="39" y="198"/>
                  <a:pt x="39" y="199"/>
                </a:cubicBezTo>
                <a:cubicBezTo>
                  <a:pt x="40" y="199"/>
                  <a:pt x="40" y="198"/>
                  <a:pt x="40" y="198"/>
                </a:cubicBezTo>
                <a:cubicBezTo>
                  <a:pt x="40" y="198"/>
                  <a:pt x="39" y="198"/>
                  <a:pt x="39" y="198"/>
                </a:cubicBezTo>
                <a:close/>
                <a:moveTo>
                  <a:pt x="67" y="230"/>
                </a:moveTo>
                <a:cubicBezTo>
                  <a:pt x="68" y="230"/>
                  <a:pt x="68" y="229"/>
                  <a:pt x="67" y="229"/>
                </a:cubicBezTo>
                <a:cubicBezTo>
                  <a:pt x="67" y="229"/>
                  <a:pt x="66" y="229"/>
                  <a:pt x="67" y="230"/>
                </a:cubicBezTo>
                <a:cubicBezTo>
                  <a:pt x="67" y="230"/>
                  <a:pt x="67" y="230"/>
                  <a:pt x="67" y="230"/>
                </a:cubicBezTo>
                <a:cubicBezTo>
                  <a:pt x="68" y="230"/>
                  <a:pt x="71" y="228"/>
                  <a:pt x="70" y="227"/>
                </a:cubicBezTo>
                <a:cubicBezTo>
                  <a:pt x="70" y="228"/>
                  <a:pt x="69" y="228"/>
                  <a:pt x="68" y="228"/>
                </a:cubicBezTo>
                <a:cubicBezTo>
                  <a:pt x="68" y="228"/>
                  <a:pt x="67" y="228"/>
                  <a:pt x="68" y="227"/>
                </a:cubicBezTo>
                <a:cubicBezTo>
                  <a:pt x="67" y="228"/>
                  <a:pt x="67" y="229"/>
                  <a:pt x="68" y="229"/>
                </a:cubicBezTo>
                <a:cubicBezTo>
                  <a:pt x="68" y="229"/>
                  <a:pt x="68" y="229"/>
                  <a:pt x="68" y="230"/>
                </a:cubicBezTo>
                <a:cubicBezTo>
                  <a:pt x="68" y="229"/>
                  <a:pt x="67" y="230"/>
                  <a:pt x="67" y="230"/>
                </a:cubicBezTo>
                <a:close/>
                <a:moveTo>
                  <a:pt x="57" y="232"/>
                </a:moveTo>
                <a:cubicBezTo>
                  <a:pt x="56" y="231"/>
                  <a:pt x="57" y="233"/>
                  <a:pt x="56" y="233"/>
                </a:cubicBezTo>
                <a:cubicBezTo>
                  <a:pt x="56" y="233"/>
                  <a:pt x="57" y="233"/>
                  <a:pt x="57" y="232"/>
                </a:cubicBezTo>
                <a:cubicBezTo>
                  <a:pt x="57" y="231"/>
                  <a:pt x="60" y="229"/>
                  <a:pt x="61" y="228"/>
                </a:cubicBezTo>
                <a:cubicBezTo>
                  <a:pt x="60" y="228"/>
                  <a:pt x="60" y="227"/>
                  <a:pt x="60" y="227"/>
                </a:cubicBezTo>
                <a:cubicBezTo>
                  <a:pt x="61" y="227"/>
                  <a:pt x="62" y="226"/>
                  <a:pt x="62" y="226"/>
                </a:cubicBezTo>
                <a:cubicBezTo>
                  <a:pt x="61" y="226"/>
                  <a:pt x="61" y="226"/>
                  <a:pt x="60" y="226"/>
                </a:cubicBezTo>
                <a:cubicBezTo>
                  <a:pt x="61" y="226"/>
                  <a:pt x="61" y="227"/>
                  <a:pt x="61" y="227"/>
                </a:cubicBezTo>
                <a:cubicBezTo>
                  <a:pt x="59" y="228"/>
                  <a:pt x="58" y="230"/>
                  <a:pt x="57" y="232"/>
                </a:cubicBezTo>
                <a:close/>
                <a:moveTo>
                  <a:pt x="66" y="232"/>
                </a:moveTo>
                <a:cubicBezTo>
                  <a:pt x="67" y="232"/>
                  <a:pt x="65" y="232"/>
                  <a:pt x="65" y="231"/>
                </a:cubicBezTo>
                <a:cubicBezTo>
                  <a:pt x="66" y="232"/>
                  <a:pt x="64" y="232"/>
                  <a:pt x="64" y="233"/>
                </a:cubicBezTo>
                <a:cubicBezTo>
                  <a:pt x="65" y="233"/>
                  <a:pt x="65" y="233"/>
                  <a:pt x="66" y="233"/>
                </a:cubicBezTo>
                <a:cubicBezTo>
                  <a:pt x="65" y="232"/>
                  <a:pt x="65" y="233"/>
                  <a:pt x="65" y="233"/>
                </a:cubicBezTo>
                <a:cubicBezTo>
                  <a:pt x="65" y="232"/>
                  <a:pt x="65" y="232"/>
                  <a:pt x="66" y="232"/>
                </a:cubicBezTo>
                <a:cubicBezTo>
                  <a:pt x="66" y="232"/>
                  <a:pt x="66" y="232"/>
                  <a:pt x="66" y="233"/>
                </a:cubicBezTo>
                <a:cubicBezTo>
                  <a:pt x="67" y="232"/>
                  <a:pt x="68" y="232"/>
                  <a:pt x="67" y="231"/>
                </a:cubicBezTo>
                <a:cubicBezTo>
                  <a:pt x="67" y="231"/>
                  <a:pt x="67" y="232"/>
                  <a:pt x="66" y="232"/>
                </a:cubicBezTo>
                <a:close/>
                <a:moveTo>
                  <a:pt x="50" y="233"/>
                </a:moveTo>
                <a:cubicBezTo>
                  <a:pt x="50" y="232"/>
                  <a:pt x="50" y="232"/>
                  <a:pt x="50" y="232"/>
                </a:cubicBezTo>
                <a:cubicBezTo>
                  <a:pt x="49" y="233"/>
                  <a:pt x="49" y="233"/>
                  <a:pt x="49" y="233"/>
                </a:cubicBezTo>
                <a:cubicBezTo>
                  <a:pt x="49" y="233"/>
                  <a:pt x="49" y="233"/>
                  <a:pt x="49" y="233"/>
                </a:cubicBezTo>
                <a:cubicBezTo>
                  <a:pt x="48" y="233"/>
                  <a:pt x="48" y="234"/>
                  <a:pt x="47" y="235"/>
                </a:cubicBezTo>
                <a:cubicBezTo>
                  <a:pt x="48" y="233"/>
                  <a:pt x="49" y="231"/>
                  <a:pt x="50" y="229"/>
                </a:cubicBezTo>
                <a:cubicBezTo>
                  <a:pt x="52" y="228"/>
                  <a:pt x="53" y="226"/>
                  <a:pt x="55" y="224"/>
                </a:cubicBezTo>
                <a:cubicBezTo>
                  <a:pt x="55" y="225"/>
                  <a:pt x="54" y="226"/>
                  <a:pt x="53" y="227"/>
                </a:cubicBezTo>
                <a:cubicBezTo>
                  <a:pt x="52" y="228"/>
                  <a:pt x="53" y="228"/>
                  <a:pt x="52" y="229"/>
                </a:cubicBezTo>
                <a:cubicBezTo>
                  <a:pt x="52" y="229"/>
                  <a:pt x="52" y="230"/>
                  <a:pt x="52" y="229"/>
                </a:cubicBezTo>
                <a:cubicBezTo>
                  <a:pt x="52" y="231"/>
                  <a:pt x="50" y="232"/>
                  <a:pt x="50" y="233"/>
                </a:cubicBezTo>
                <a:close/>
                <a:moveTo>
                  <a:pt x="51" y="231"/>
                </a:moveTo>
                <a:cubicBezTo>
                  <a:pt x="51" y="231"/>
                  <a:pt x="50" y="231"/>
                  <a:pt x="50" y="231"/>
                </a:cubicBezTo>
                <a:cubicBezTo>
                  <a:pt x="50" y="232"/>
                  <a:pt x="50" y="232"/>
                  <a:pt x="51" y="231"/>
                </a:cubicBezTo>
                <a:close/>
                <a:moveTo>
                  <a:pt x="47" y="227"/>
                </a:moveTo>
                <a:cubicBezTo>
                  <a:pt x="47" y="226"/>
                  <a:pt x="48" y="225"/>
                  <a:pt x="48" y="225"/>
                </a:cubicBezTo>
                <a:cubicBezTo>
                  <a:pt x="47" y="225"/>
                  <a:pt x="47" y="225"/>
                  <a:pt x="47" y="225"/>
                </a:cubicBezTo>
                <a:cubicBezTo>
                  <a:pt x="48" y="226"/>
                  <a:pt x="46" y="226"/>
                  <a:pt x="47" y="227"/>
                </a:cubicBezTo>
                <a:close/>
                <a:moveTo>
                  <a:pt x="64" y="239"/>
                </a:moveTo>
                <a:cubicBezTo>
                  <a:pt x="64" y="238"/>
                  <a:pt x="65" y="238"/>
                  <a:pt x="64" y="238"/>
                </a:cubicBezTo>
                <a:cubicBezTo>
                  <a:pt x="64" y="238"/>
                  <a:pt x="64" y="238"/>
                  <a:pt x="64" y="238"/>
                </a:cubicBezTo>
                <a:cubicBezTo>
                  <a:pt x="65" y="238"/>
                  <a:pt x="63" y="239"/>
                  <a:pt x="64" y="239"/>
                </a:cubicBezTo>
                <a:close/>
                <a:moveTo>
                  <a:pt x="54" y="231"/>
                </a:moveTo>
                <a:cubicBezTo>
                  <a:pt x="53" y="232"/>
                  <a:pt x="53" y="232"/>
                  <a:pt x="53" y="232"/>
                </a:cubicBezTo>
                <a:cubicBezTo>
                  <a:pt x="53" y="231"/>
                  <a:pt x="53" y="231"/>
                  <a:pt x="53" y="231"/>
                </a:cubicBezTo>
                <a:cubicBezTo>
                  <a:pt x="53" y="231"/>
                  <a:pt x="52" y="231"/>
                  <a:pt x="52" y="231"/>
                </a:cubicBezTo>
                <a:cubicBezTo>
                  <a:pt x="52" y="232"/>
                  <a:pt x="53" y="232"/>
                  <a:pt x="52" y="232"/>
                </a:cubicBezTo>
                <a:cubicBezTo>
                  <a:pt x="51" y="232"/>
                  <a:pt x="51" y="234"/>
                  <a:pt x="50" y="235"/>
                </a:cubicBezTo>
                <a:cubicBezTo>
                  <a:pt x="50" y="235"/>
                  <a:pt x="51" y="236"/>
                  <a:pt x="51" y="235"/>
                </a:cubicBezTo>
                <a:cubicBezTo>
                  <a:pt x="52" y="235"/>
                  <a:pt x="50" y="235"/>
                  <a:pt x="51" y="235"/>
                </a:cubicBezTo>
                <a:cubicBezTo>
                  <a:pt x="51" y="235"/>
                  <a:pt x="52" y="235"/>
                  <a:pt x="52" y="234"/>
                </a:cubicBezTo>
                <a:cubicBezTo>
                  <a:pt x="51" y="234"/>
                  <a:pt x="51" y="234"/>
                  <a:pt x="51" y="233"/>
                </a:cubicBezTo>
                <a:cubicBezTo>
                  <a:pt x="52" y="233"/>
                  <a:pt x="52" y="232"/>
                  <a:pt x="53" y="232"/>
                </a:cubicBezTo>
                <a:cubicBezTo>
                  <a:pt x="53" y="232"/>
                  <a:pt x="53" y="233"/>
                  <a:pt x="53" y="233"/>
                </a:cubicBezTo>
                <a:cubicBezTo>
                  <a:pt x="54" y="232"/>
                  <a:pt x="54" y="231"/>
                  <a:pt x="53" y="231"/>
                </a:cubicBezTo>
                <a:cubicBezTo>
                  <a:pt x="53" y="231"/>
                  <a:pt x="54" y="231"/>
                  <a:pt x="54" y="231"/>
                </a:cubicBezTo>
                <a:close/>
                <a:moveTo>
                  <a:pt x="53" y="236"/>
                </a:moveTo>
                <a:cubicBezTo>
                  <a:pt x="54" y="237"/>
                  <a:pt x="51" y="238"/>
                  <a:pt x="52" y="239"/>
                </a:cubicBezTo>
                <a:cubicBezTo>
                  <a:pt x="53" y="237"/>
                  <a:pt x="55" y="235"/>
                  <a:pt x="56" y="233"/>
                </a:cubicBezTo>
                <a:cubicBezTo>
                  <a:pt x="55" y="234"/>
                  <a:pt x="55" y="235"/>
                  <a:pt x="54" y="235"/>
                </a:cubicBezTo>
                <a:cubicBezTo>
                  <a:pt x="54" y="236"/>
                  <a:pt x="54" y="236"/>
                  <a:pt x="54" y="235"/>
                </a:cubicBezTo>
                <a:cubicBezTo>
                  <a:pt x="54" y="236"/>
                  <a:pt x="53" y="237"/>
                  <a:pt x="53" y="236"/>
                </a:cubicBezTo>
                <a:close/>
                <a:moveTo>
                  <a:pt x="59" y="240"/>
                </a:moveTo>
                <a:cubicBezTo>
                  <a:pt x="59" y="240"/>
                  <a:pt x="60" y="240"/>
                  <a:pt x="60" y="240"/>
                </a:cubicBezTo>
                <a:cubicBezTo>
                  <a:pt x="60" y="239"/>
                  <a:pt x="60" y="240"/>
                  <a:pt x="59" y="239"/>
                </a:cubicBezTo>
                <a:cubicBezTo>
                  <a:pt x="60" y="239"/>
                  <a:pt x="59" y="239"/>
                  <a:pt x="59" y="239"/>
                </a:cubicBezTo>
                <a:cubicBezTo>
                  <a:pt x="60" y="240"/>
                  <a:pt x="59" y="240"/>
                  <a:pt x="59" y="240"/>
                </a:cubicBezTo>
                <a:close/>
                <a:moveTo>
                  <a:pt x="46" y="234"/>
                </a:moveTo>
                <a:cubicBezTo>
                  <a:pt x="47" y="234"/>
                  <a:pt x="47" y="233"/>
                  <a:pt x="47" y="233"/>
                </a:cubicBezTo>
                <a:cubicBezTo>
                  <a:pt x="46" y="234"/>
                  <a:pt x="46" y="232"/>
                  <a:pt x="46" y="233"/>
                </a:cubicBezTo>
                <a:cubicBezTo>
                  <a:pt x="46" y="233"/>
                  <a:pt x="46" y="233"/>
                  <a:pt x="46" y="233"/>
                </a:cubicBezTo>
                <a:cubicBezTo>
                  <a:pt x="46" y="233"/>
                  <a:pt x="46" y="234"/>
                  <a:pt x="46" y="234"/>
                </a:cubicBezTo>
                <a:close/>
                <a:moveTo>
                  <a:pt x="48" y="236"/>
                </a:moveTo>
                <a:cubicBezTo>
                  <a:pt x="48" y="237"/>
                  <a:pt x="49" y="237"/>
                  <a:pt x="49" y="238"/>
                </a:cubicBezTo>
                <a:cubicBezTo>
                  <a:pt x="49" y="237"/>
                  <a:pt x="51" y="237"/>
                  <a:pt x="51" y="236"/>
                </a:cubicBezTo>
                <a:cubicBezTo>
                  <a:pt x="50" y="236"/>
                  <a:pt x="50" y="236"/>
                  <a:pt x="49" y="237"/>
                </a:cubicBezTo>
                <a:cubicBezTo>
                  <a:pt x="49" y="236"/>
                  <a:pt x="50" y="236"/>
                  <a:pt x="49" y="235"/>
                </a:cubicBezTo>
                <a:cubicBezTo>
                  <a:pt x="49" y="236"/>
                  <a:pt x="49" y="236"/>
                  <a:pt x="48" y="236"/>
                </a:cubicBezTo>
                <a:close/>
                <a:moveTo>
                  <a:pt x="24" y="224"/>
                </a:moveTo>
                <a:cubicBezTo>
                  <a:pt x="24" y="223"/>
                  <a:pt x="24" y="224"/>
                  <a:pt x="25" y="223"/>
                </a:cubicBezTo>
                <a:cubicBezTo>
                  <a:pt x="24" y="223"/>
                  <a:pt x="24" y="223"/>
                  <a:pt x="23" y="223"/>
                </a:cubicBezTo>
                <a:cubicBezTo>
                  <a:pt x="24" y="224"/>
                  <a:pt x="24" y="223"/>
                  <a:pt x="24" y="224"/>
                </a:cubicBezTo>
                <a:cubicBezTo>
                  <a:pt x="24" y="224"/>
                  <a:pt x="24" y="224"/>
                  <a:pt x="24" y="224"/>
                </a:cubicBezTo>
                <a:close/>
                <a:moveTo>
                  <a:pt x="17" y="230"/>
                </a:moveTo>
                <a:cubicBezTo>
                  <a:pt x="18" y="228"/>
                  <a:pt x="19" y="228"/>
                  <a:pt x="19" y="227"/>
                </a:cubicBezTo>
                <a:cubicBezTo>
                  <a:pt x="19" y="227"/>
                  <a:pt x="16" y="229"/>
                  <a:pt x="17" y="230"/>
                </a:cubicBezTo>
                <a:close/>
                <a:moveTo>
                  <a:pt x="45" y="246"/>
                </a:moveTo>
                <a:cubicBezTo>
                  <a:pt x="45" y="246"/>
                  <a:pt x="46" y="247"/>
                  <a:pt x="46" y="247"/>
                </a:cubicBezTo>
                <a:cubicBezTo>
                  <a:pt x="45" y="247"/>
                  <a:pt x="45" y="248"/>
                  <a:pt x="45" y="248"/>
                </a:cubicBezTo>
                <a:cubicBezTo>
                  <a:pt x="46" y="248"/>
                  <a:pt x="46" y="247"/>
                  <a:pt x="47" y="247"/>
                </a:cubicBezTo>
                <a:cubicBezTo>
                  <a:pt x="47" y="247"/>
                  <a:pt x="47" y="247"/>
                  <a:pt x="47" y="247"/>
                </a:cubicBezTo>
                <a:cubicBezTo>
                  <a:pt x="46" y="247"/>
                  <a:pt x="46" y="245"/>
                  <a:pt x="45" y="246"/>
                </a:cubicBezTo>
                <a:close/>
                <a:moveTo>
                  <a:pt x="19" y="231"/>
                </a:moveTo>
                <a:cubicBezTo>
                  <a:pt x="19" y="231"/>
                  <a:pt x="18" y="231"/>
                  <a:pt x="18" y="231"/>
                </a:cubicBezTo>
                <a:cubicBezTo>
                  <a:pt x="19" y="232"/>
                  <a:pt x="19" y="230"/>
                  <a:pt x="18" y="230"/>
                </a:cubicBezTo>
                <a:cubicBezTo>
                  <a:pt x="18" y="231"/>
                  <a:pt x="19" y="230"/>
                  <a:pt x="19" y="231"/>
                </a:cubicBezTo>
                <a:close/>
                <a:moveTo>
                  <a:pt x="18" y="232"/>
                </a:moveTo>
                <a:cubicBezTo>
                  <a:pt x="18" y="234"/>
                  <a:pt x="17" y="234"/>
                  <a:pt x="17" y="235"/>
                </a:cubicBezTo>
                <a:cubicBezTo>
                  <a:pt x="17" y="235"/>
                  <a:pt x="17" y="234"/>
                  <a:pt x="18" y="234"/>
                </a:cubicBezTo>
                <a:cubicBezTo>
                  <a:pt x="18" y="233"/>
                  <a:pt x="19" y="232"/>
                  <a:pt x="18" y="232"/>
                </a:cubicBezTo>
                <a:cubicBezTo>
                  <a:pt x="17" y="232"/>
                  <a:pt x="18" y="233"/>
                  <a:pt x="18" y="232"/>
                </a:cubicBezTo>
                <a:close/>
                <a:moveTo>
                  <a:pt x="4" y="256"/>
                </a:moveTo>
                <a:cubicBezTo>
                  <a:pt x="5" y="255"/>
                  <a:pt x="5" y="254"/>
                  <a:pt x="6" y="253"/>
                </a:cubicBezTo>
                <a:cubicBezTo>
                  <a:pt x="5" y="254"/>
                  <a:pt x="4" y="255"/>
                  <a:pt x="4" y="256"/>
                </a:cubicBezTo>
                <a:close/>
                <a:moveTo>
                  <a:pt x="5" y="258"/>
                </a:moveTo>
                <a:cubicBezTo>
                  <a:pt x="6" y="257"/>
                  <a:pt x="6" y="258"/>
                  <a:pt x="6" y="257"/>
                </a:cubicBezTo>
                <a:cubicBezTo>
                  <a:pt x="6" y="257"/>
                  <a:pt x="6" y="256"/>
                  <a:pt x="6" y="257"/>
                </a:cubicBezTo>
                <a:cubicBezTo>
                  <a:pt x="6" y="257"/>
                  <a:pt x="6" y="257"/>
                  <a:pt x="6" y="257"/>
                </a:cubicBezTo>
                <a:cubicBezTo>
                  <a:pt x="5" y="257"/>
                  <a:pt x="5" y="257"/>
                  <a:pt x="5" y="258"/>
                </a:cubicBezTo>
                <a:close/>
                <a:moveTo>
                  <a:pt x="810" y="264"/>
                </a:moveTo>
                <a:cubicBezTo>
                  <a:pt x="810" y="263"/>
                  <a:pt x="808" y="261"/>
                  <a:pt x="809" y="261"/>
                </a:cubicBezTo>
                <a:cubicBezTo>
                  <a:pt x="810" y="263"/>
                  <a:pt x="809" y="259"/>
                  <a:pt x="809" y="258"/>
                </a:cubicBezTo>
                <a:cubicBezTo>
                  <a:pt x="810" y="258"/>
                  <a:pt x="811" y="261"/>
                  <a:pt x="811" y="261"/>
                </a:cubicBezTo>
                <a:cubicBezTo>
                  <a:pt x="809" y="256"/>
                  <a:pt x="809" y="255"/>
                  <a:pt x="807" y="251"/>
                </a:cubicBezTo>
                <a:cubicBezTo>
                  <a:pt x="808" y="254"/>
                  <a:pt x="807" y="252"/>
                  <a:pt x="806" y="253"/>
                </a:cubicBezTo>
                <a:cubicBezTo>
                  <a:pt x="806" y="253"/>
                  <a:pt x="807" y="260"/>
                  <a:pt x="805" y="261"/>
                </a:cubicBezTo>
                <a:cubicBezTo>
                  <a:pt x="805" y="261"/>
                  <a:pt x="804" y="259"/>
                  <a:pt x="804" y="259"/>
                </a:cubicBezTo>
                <a:cubicBezTo>
                  <a:pt x="803" y="261"/>
                  <a:pt x="804" y="266"/>
                  <a:pt x="801" y="262"/>
                </a:cubicBezTo>
                <a:cubicBezTo>
                  <a:pt x="805" y="271"/>
                  <a:pt x="805" y="267"/>
                  <a:pt x="806" y="266"/>
                </a:cubicBezTo>
                <a:cubicBezTo>
                  <a:pt x="806" y="266"/>
                  <a:pt x="810" y="269"/>
                  <a:pt x="808" y="265"/>
                </a:cubicBezTo>
                <a:cubicBezTo>
                  <a:pt x="809" y="266"/>
                  <a:pt x="810" y="269"/>
                  <a:pt x="810" y="268"/>
                </a:cubicBezTo>
                <a:cubicBezTo>
                  <a:pt x="811" y="267"/>
                  <a:pt x="808" y="263"/>
                  <a:pt x="810" y="264"/>
                </a:cubicBezTo>
                <a:close/>
                <a:moveTo>
                  <a:pt x="440" y="4"/>
                </a:moveTo>
                <a:cubicBezTo>
                  <a:pt x="437" y="3"/>
                  <a:pt x="437" y="4"/>
                  <a:pt x="434" y="4"/>
                </a:cubicBezTo>
                <a:cubicBezTo>
                  <a:pt x="434" y="3"/>
                  <a:pt x="433" y="3"/>
                  <a:pt x="433" y="3"/>
                </a:cubicBezTo>
                <a:cubicBezTo>
                  <a:pt x="435" y="3"/>
                  <a:pt x="437" y="3"/>
                  <a:pt x="438" y="2"/>
                </a:cubicBezTo>
                <a:cubicBezTo>
                  <a:pt x="434" y="2"/>
                  <a:pt x="429" y="3"/>
                  <a:pt x="425" y="3"/>
                </a:cubicBezTo>
                <a:cubicBezTo>
                  <a:pt x="428" y="3"/>
                  <a:pt x="433" y="4"/>
                  <a:pt x="437" y="4"/>
                </a:cubicBezTo>
                <a:cubicBezTo>
                  <a:pt x="436" y="4"/>
                  <a:pt x="434" y="4"/>
                  <a:pt x="434" y="4"/>
                </a:cubicBezTo>
                <a:cubicBezTo>
                  <a:pt x="439" y="4"/>
                  <a:pt x="441" y="4"/>
                  <a:pt x="443" y="5"/>
                </a:cubicBezTo>
                <a:cubicBezTo>
                  <a:pt x="442" y="4"/>
                  <a:pt x="446" y="5"/>
                  <a:pt x="446" y="5"/>
                </a:cubicBezTo>
                <a:cubicBezTo>
                  <a:pt x="444" y="4"/>
                  <a:pt x="444" y="5"/>
                  <a:pt x="440" y="4"/>
                </a:cubicBezTo>
                <a:close/>
                <a:moveTo>
                  <a:pt x="399" y="5"/>
                </a:moveTo>
                <a:cubicBezTo>
                  <a:pt x="398" y="4"/>
                  <a:pt x="401" y="4"/>
                  <a:pt x="398" y="4"/>
                </a:cubicBezTo>
                <a:cubicBezTo>
                  <a:pt x="393" y="5"/>
                  <a:pt x="386" y="4"/>
                  <a:pt x="382" y="5"/>
                </a:cubicBezTo>
                <a:cubicBezTo>
                  <a:pt x="385" y="5"/>
                  <a:pt x="389" y="5"/>
                  <a:pt x="390" y="6"/>
                </a:cubicBezTo>
                <a:cubicBezTo>
                  <a:pt x="395" y="5"/>
                  <a:pt x="398" y="6"/>
                  <a:pt x="400" y="5"/>
                </a:cubicBezTo>
                <a:lnTo>
                  <a:pt x="399" y="5"/>
                </a:lnTo>
                <a:close/>
                <a:moveTo>
                  <a:pt x="142" y="101"/>
                </a:moveTo>
                <a:cubicBezTo>
                  <a:pt x="142" y="102"/>
                  <a:pt x="141" y="103"/>
                  <a:pt x="143" y="102"/>
                </a:cubicBezTo>
                <a:cubicBezTo>
                  <a:pt x="147" y="98"/>
                  <a:pt x="152" y="95"/>
                  <a:pt x="156" y="91"/>
                </a:cubicBezTo>
                <a:cubicBezTo>
                  <a:pt x="154" y="92"/>
                  <a:pt x="153" y="93"/>
                  <a:pt x="152" y="94"/>
                </a:cubicBezTo>
                <a:cubicBezTo>
                  <a:pt x="153" y="93"/>
                  <a:pt x="154" y="92"/>
                  <a:pt x="154" y="91"/>
                </a:cubicBezTo>
                <a:cubicBezTo>
                  <a:pt x="149" y="95"/>
                  <a:pt x="141" y="101"/>
                  <a:pt x="134" y="107"/>
                </a:cubicBezTo>
                <a:cubicBezTo>
                  <a:pt x="135" y="107"/>
                  <a:pt x="140" y="103"/>
                  <a:pt x="142" y="101"/>
                </a:cubicBezTo>
                <a:close/>
                <a:moveTo>
                  <a:pt x="84" y="158"/>
                </a:moveTo>
                <a:cubicBezTo>
                  <a:pt x="84" y="159"/>
                  <a:pt x="84" y="160"/>
                  <a:pt x="83" y="160"/>
                </a:cubicBezTo>
                <a:cubicBezTo>
                  <a:pt x="83" y="161"/>
                  <a:pt x="83" y="162"/>
                  <a:pt x="84" y="161"/>
                </a:cubicBezTo>
                <a:cubicBezTo>
                  <a:pt x="84" y="161"/>
                  <a:pt x="84" y="161"/>
                  <a:pt x="84" y="161"/>
                </a:cubicBezTo>
                <a:cubicBezTo>
                  <a:pt x="84" y="160"/>
                  <a:pt x="84" y="160"/>
                  <a:pt x="84" y="160"/>
                </a:cubicBezTo>
                <a:cubicBezTo>
                  <a:pt x="85" y="160"/>
                  <a:pt x="84" y="161"/>
                  <a:pt x="85" y="161"/>
                </a:cubicBezTo>
                <a:cubicBezTo>
                  <a:pt x="85" y="160"/>
                  <a:pt x="86" y="160"/>
                  <a:pt x="85" y="160"/>
                </a:cubicBezTo>
                <a:cubicBezTo>
                  <a:pt x="85" y="160"/>
                  <a:pt x="85" y="160"/>
                  <a:pt x="85" y="160"/>
                </a:cubicBezTo>
                <a:cubicBezTo>
                  <a:pt x="85" y="160"/>
                  <a:pt x="85" y="159"/>
                  <a:pt x="85" y="159"/>
                </a:cubicBezTo>
                <a:cubicBezTo>
                  <a:pt x="85" y="159"/>
                  <a:pt x="86" y="159"/>
                  <a:pt x="87" y="158"/>
                </a:cubicBezTo>
                <a:cubicBezTo>
                  <a:pt x="85" y="159"/>
                  <a:pt x="86" y="157"/>
                  <a:pt x="84" y="158"/>
                </a:cubicBezTo>
                <a:close/>
                <a:moveTo>
                  <a:pt x="103" y="180"/>
                </a:moveTo>
                <a:cubicBezTo>
                  <a:pt x="102" y="180"/>
                  <a:pt x="102" y="181"/>
                  <a:pt x="102" y="181"/>
                </a:cubicBezTo>
                <a:cubicBezTo>
                  <a:pt x="102" y="181"/>
                  <a:pt x="103" y="181"/>
                  <a:pt x="103" y="181"/>
                </a:cubicBezTo>
                <a:cubicBezTo>
                  <a:pt x="103" y="181"/>
                  <a:pt x="102" y="181"/>
                  <a:pt x="103" y="182"/>
                </a:cubicBezTo>
                <a:cubicBezTo>
                  <a:pt x="103" y="182"/>
                  <a:pt x="103" y="181"/>
                  <a:pt x="104" y="181"/>
                </a:cubicBezTo>
                <a:cubicBezTo>
                  <a:pt x="103" y="182"/>
                  <a:pt x="103" y="182"/>
                  <a:pt x="103" y="183"/>
                </a:cubicBezTo>
                <a:cubicBezTo>
                  <a:pt x="103" y="182"/>
                  <a:pt x="104" y="182"/>
                  <a:pt x="104" y="181"/>
                </a:cubicBezTo>
                <a:cubicBezTo>
                  <a:pt x="103" y="182"/>
                  <a:pt x="104" y="180"/>
                  <a:pt x="103" y="180"/>
                </a:cubicBezTo>
                <a:close/>
                <a:moveTo>
                  <a:pt x="77" y="160"/>
                </a:moveTo>
                <a:cubicBezTo>
                  <a:pt x="79" y="161"/>
                  <a:pt x="79" y="158"/>
                  <a:pt x="80" y="158"/>
                </a:cubicBezTo>
                <a:cubicBezTo>
                  <a:pt x="80" y="157"/>
                  <a:pt x="80" y="157"/>
                  <a:pt x="80" y="157"/>
                </a:cubicBezTo>
                <a:cubicBezTo>
                  <a:pt x="79" y="157"/>
                  <a:pt x="78" y="159"/>
                  <a:pt x="77" y="160"/>
                </a:cubicBezTo>
                <a:close/>
                <a:moveTo>
                  <a:pt x="81" y="163"/>
                </a:moveTo>
                <a:cubicBezTo>
                  <a:pt x="81" y="163"/>
                  <a:pt x="81" y="164"/>
                  <a:pt x="81" y="164"/>
                </a:cubicBezTo>
                <a:cubicBezTo>
                  <a:pt x="81" y="164"/>
                  <a:pt x="80" y="165"/>
                  <a:pt x="80" y="165"/>
                </a:cubicBezTo>
                <a:cubicBezTo>
                  <a:pt x="82" y="164"/>
                  <a:pt x="83" y="163"/>
                  <a:pt x="83" y="162"/>
                </a:cubicBezTo>
                <a:cubicBezTo>
                  <a:pt x="83" y="161"/>
                  <a:pt x="83" y="161"/>
                  <a:pt x="82" y="161"/>
                </a:cubicBezTo>
                <a:cubicBezTo>
                  <a:pt x="81" y="161"/>
                  <a:pt x="82" y="163"/>
                  <a:pt x="81" y="163"/>
                </a:cubicBezTo>
                <a:close/>
                <a:moveTo>
                  <a:pt x="95" y="192"/>
                </a:moveTo>
                <a:cubicBezTo>
                  <a:pt x="95" y="192"/>
                  <a:pt x="95" y="192"/>
                  <a:pt x="94" y="192"/>
                </a:cubicBezTo>
                <a:cubicBezTo>
                  <a:pt x="94" y="192"/>
                  <a:pt x="94" y="193"/>
                  <a:pt x="94" y="193"/>
                </a:cubicBezTo>
                <a:cubicBezTo>
                  <a:pt x="93" y="193"/>
                  <a:pt x="93" y="194"/>
                  <a:pt x="94" y="194"/>
                </a:cubicBezTo>
                <a:cubicBezTo>
                  <a:pt x="93" y="194"/>
                  <a:pt x="91" y="196"/>
                  <a:pt x="91" y="197"/>
                </a:cubicBezTo>
                <a:cubicBezTo>
                  <a:pt x="91" y="197"/>
                  <a:pt x="91" y="197"/>
                  <a:pt x="91" y="197"/>
                </a:cubicBezTo>
                <a:cubicBezTo>
                  <a:pt x="91" y="198"/>
                  <a:pt x="90" y="198"/>
                  <a:pt x="90" y="199"/>
                </a:cubicBezTo>
                <a:cubicBezTo>
                  <a:pt x="91" y="197"/>
                  <a:pt x="92" y="197"/>
                  <a:pt x="93" y="197"/>
                </a:cubicBezTo>
                <a:cubicBezTo>
                  <a:pt x="93" y="197"/>
                  <a:pt x="93" y="197"/>
                  <a:pt x="93" y="196"/>
                </a:cubicBezTo>
                <a:cubicBezTo>
                  <a:pt x="93" y="196"/>
                  <a:pt x="94" y="195"/>
                  <a:pt x="94" y="195"/>
                </a:cubicBezTo>
                <a:cubicBezTo>
                  <a:pt x="94" y="195"/>
                  <a:pt x="94" y="195"/>
                  <a:pt x="94" y="196"/>
                </a:cubicBezTo>
                <a:cubicBezTo>
                  <a:pt x="95" y="194"/>
                  <a:pt x="95" y="192"/>
                  <a:pt x="96" y="193"/>
                </a:cubicBezTo>
                <a:cubicBezTo>
                  <a:pt x="96" y="193"/>
                  <a:pt x="96" y="193"/>
                  <a:pt x="96" y="193"/>
                </a:cubicBezTo>
                <a:cubicBezTo>
                  <a:pt x="97" y="193"/>
                  <a:pt x="97" y="193"/>
                  <a:pt x="97" y="192"/>
                </a:cubicBezTo>
                <a:cubicBezTo>
                  <a:pt x="96" y="193"/>
                  <a:pt x="97" y="192"/>
                  <a:pt x="96" y="192"/>
                </a:cubicBezTo>
                <a:cubicBezTo>
                  <a:pt x="96" y="193"/>
                  <a:pt x="96" y="192"/>
                  <a:pt x="95" y="192"/>
                </a:cubicBezTo>
                <a:close/>
                <a:moveTo>
                  <a:pt x="65" y="175"/>
                </a:moveTo>
                <a:cubicBezTo>
                  <a:pt x="64" y="175"/>
                  <a:pt x="64" y="175"/>
                  <a:pt x="63" y="175"/>
                </a:cubicBezTo>
                <a:cubicBezTo>
                  <a:pt x="63" y="175"/>
                  <a:pt x="63" y="175"/>
                  <a:pt x="63" y="176"/>
                </a:cubicBezTo>
                <a:cubicBezTo>
                  <a:pt x="64" y="176"/>
                  <a:pt x="64" y="176"/>
                  <a:pt x="64" y="177"/>
                </a:cubicBezTo>
                <a:cubicBezTo>
                  <a:pt x="65" y="175"/>
                  <a:pt x="66" y="175"/>
                  <a:pt x="67" y="173"/>
                </a:cubicBezTo>
                <a:cubicBezTo>
                  <a:pt x="65" y="173"/>
                  <a:pt x="66" y="174"/>
                  <a:pt x="65" y="175"/>
                </a:cubicBezTo>
                <a:close/>
                <a:moveTo>
                  <a:pt x="45" y="240"/>
                </a:moveTo>
                <a:cubicBezTo>
                  <a:pt x="46" y="241"/>
                  <a:pt x="46" y="241"/>
                  <a:pt x="46" y="241"/>
                </a:cubicBezTo>
                <a:cubicBezTo>
                  <a:pt x="45" y="241"/>
                  <a:pt x="45" y="242"/>
                  <a:pt x="44" y="243"/>
                </a:cubicBezTo>
                <a:cubicBezTo>
                  <a:pt x="44" y="243"/>
                  <a:pt x="43" y="243"/>
                  <a:pt x="43" y="243"/>
                </a:cubicBezTo>
                <a:cubicBezTo>
                  <a:pt x="43" y="244"/>
                  <a:pt x="43" y="244"/>
                  <a:pt x="42" y="245"/>
                </a:cubicBezTo>
                <a:cubicBezTo>
                  <a:pt x="43" y="245"/>
                  <a:pt x="43" y="245"/>
                  <a:pt x="44" y="244"/>
                </a:cubicBezTo>
                <a:cubicBezTo>
                  <a:pt x="44" y="244"/>
                  <a:pt x="44" y="244"/>
                  <a:pt x="44" y="244"/>
                </a:cubicBezTo>
                <a:cubicBezTo>
                  <a:pt x="44" y="244"/>
                  <a:pt x="45" y="243"/>
                  <a:pt x="45" y="244"/>
                </a:cubicBezTo>
                <a:cubicBezTo>
                  <a:pt x="45" y="241"/>
                  <a:pt x="47" y="241"/>
                  <a:pt x="48" y="239"/>
                </a:cubicBezTo>
                <a:cubicBezTo>
                  <a:pt x="47" y="238"/>
                  <a:pt x="48" y="238"/>
                  <a:pt x="48" y="237"/>
                </a:cubicBezTo>
                <a:cubicBezTo>
                  <a:pt x="47" y="238"/>
                  <a:pt x="47" y="240"/>
                  <a:pt x="45" y="240"/>
                </a:cubicBezTo>
                <a:close/>
                <a:moveTo>
                  <a:pt x="820" y="180"/>
                </a:moveTo>
                <a:cubicBezTo>
                  <a:pt x="820" y="181"/>
                  <a:pt x="820" y="181"/>
                  <a:pt x="820" y="181"/>
                </a:cubicBezTo>
                <a:cubicBezTo>
                  <a:pt x="821" y="181"/>
                  <a:pt x="820" y="180"/>
                  <a:pt x="820" y="180"/>
                </a:cubicBezTo>
                <a:close/>
                <a:moveTo>
                  <a:pt x="866" y="171"/>
                </a:moveTo>
                <a:cubicBezTo>
                  <a:pt x="865" y="171"/>
                  <a:pt x="865" y="172"/>
                  <a:pt x="865" y="172"/>
                </a:cubicBezTo>
                <a:cubicBezTo>
                  <a:pt x="865" y="172"/>
                  <a:pt x="866" y="172"/>
                  <a:pt x="866" y="171"/>
                </a:cubicBezTo>
                <a:close/>
                <a:moveTo>
                  <a:pt x="867" y="170"/>
                </a:moveTo>
                <a:cubicBezTo>
                  <a:pt x="867" y="170"/>
                  <a:pt x="866" y="171"/>
                  <a:pt x="866" y="171"/>
                </a:cubicBezTo>
                <a:cubicBezTo>
                  <a:pt x="867" y="171"/>
                  <a:pt x="867" y="170"/>
                  <a:pt x="867" y="170"/>
                </a:cubicBezTo>
                <a:close/>
                <a:moveTo>
                  <a:pt x="861" y="164"/>
                </a:moveTo>
                <a:cubicBezTo>
                  <a:pt x="861" y="164"/>
                  <a:pt x="861" y="165"/>
                  <a:pt x="861" y="165"/>
                </a:cubicBezTo>
                <a:cubicBezTo>
                  <a:pt x="861" y="164"/>
                  <a:pt x="861" y="164"/>
                  <a:pt x="861" y="164"/>
                </a:cubicBezTo>
                <a:close/>
                <a:moveTo>
                  <a:pt x="868" y="162"/>
                </a:moveTo>
                <a:cubicBezTo>
                  <a:pt x="868" y="163"/>
                  <a:pt x="868" y="163"/>
                  <a:pt x="868" y="164"/>
                </a:cubicBezTo>
                <a:cubicBezTo>
                  <a:pt x="868" y="163"/>
                  <a:pt x="868" y="162"/>
                  <a:pt x="868" y="162"/>
                </a:cubicBezTo>
                <a:close/>
                <a:moveTo>
                  <a:pt x="837" y="147"/>
                </a:moveTo>
                <a:cubicBezTo>
                  <a:pt x="837" y="148"/>
                  <a:pt x="837" y="150"/>
                  <a:pt x="836" y="151"/>
                </a:cubicBezTo>
                <a:cubicBezTo>
                  <a:pt x="837" y="150"/>
                  <a:pt x="837" y="148"/>
                  <a:pt x="837" y="147"/>
                </a:cubicBezTo>
                <a:close/>
                <a:moveTo>
                  <a:pt x="852" y="150"/>
                </a:moveTo>
                <a:cubicBezTo>
                  <a:pt x="852" y="149"/>
                  <a:pt x="852" y="149"/>
                  <a:pt x="852" y="149"/>
                </a:cubicBezTo>
                <a:cubicBezTo>
                  <a:pt x="852" y="148"/>
                  <a:pt x="853" y="145"/>
                  <a:pt x="852" y="146"/>
                </a:cubicBezTo>
                <a:cubicBezTo>
                  <a:pt x="852" y="147"/>
                  <a:pt x="851" y="150"/>
                  <a:pt x="851" y="151"/>
                </a:cubicBezTo>
                <a:cubicBezTo>
                  <a:pt x="852" y="151"/>
                  <a:pt x="852" y="150"/>
                  <a:pt x="852" y="150"/>
                </a:cubicBezTo>
                <a:close/>
                <a:moveTo>
                  <a:pt x="857" y="134"/>
                </a:moveTo>
                <a:cubicBezTo>
                  <a:pt x="857" y="134"/>
                  <a:pt x="857" y="134"/>
                  <a:pt x="857" y="134"/>
                </a:cubicBezTo>
                <a:cubicBezTo>
                  <a:pt x="857" y="135"/>
                  <a:pt x="857" y="135"/>
                  <a:pt x="857" y="135"/>
                </a:cubicBezTo>
                <a:lnTo>
                  <a:pt x="857" y="134"/>
                </a:lnTo>
                <a:close/>
                <a:moveTo>
                  <a:pt x="855" y="121"/>
                </a:moveTo>
                <a:cubicBezTo>
                  <a:pt x="855" y="119"/>
                  <a:pt x="855" y="121"/>
                  <a:pt x="855" y="122"/>
                </a:cubicBezTo>
                <a:cubicBezTo>
                  <a:pt x="854" y="122"/>
                  <a:pt x="855" y="122"/>
                  <a:pt x="855" y="122"/>
                </a:cubicBezTo>
                <a:cubicBezTo>
                  <a:pt x="854" y="123"/>
                  <a:pt x="853" y="126"/>
                  <a:pt x="854" y="127"/>
                </a:cubicBezTo>
                <a:cubicBezTo>
                  <a:pt x="854" y="125"/>
                  <a:pt x="855" y="123"/>
                  <a:pt x="855" y="121"/>
                </a:cubicBezTo>
                <a:close/>
                <a:moveTo>
                  <a:pt x="861" y="127"/>
                </a:moveTo>
                <a:cubicBezTo>
                  <a:pt x="861" y="127"/>
                  <a:pt x="861" y="128"/>
                  <a:pt x="861" y="128"/>
                </a:cubicBezTo>
                <a:cubicBezTo>
                  <a:pt x="862" y="128"/>
                  <a:pt x="862" y="127"/>
                  <a:pt x="861" y="127"/>
                </a:cubicBezTo>
                <a:close/>
                <a:moveTo>
                  <a:pt x="843" y="120"/>
                </a:moveTo>
                <a:cubicBezTo>
                  <a:pt x="843" y="121"/>
                  <a:pt x="842" y="121"/>
                  <a:pt x="842" y="122"/>
                </a:cubicBezTo>
                <a:cubicBezTo>
                  <a:pt x="843" y="121"/>
                  <a:pt x="843" y="120"/>
                  <a:pt x="843" y="120"/>
                </a:cubicBezTo>
                <a:close/>
                <a:moveTo>
                  <a:pt x="859" y="124"/>
                </a:moveTo>
                <a:cubicBezTo>
                  <a:pt x="859" y="125"/>
                  <a:pt x="859" y="126"/>
                  <a:pt x="859" y="126"/>
                </a:cubicBezTo>
                <a:cubicBezTo>
                  <a:pt x="859" y="125"/>
                  <a:pt x="860" y="124"/>
                  <a:pt x="859" y="124"/>
                </a:cubicBezTo>
                <a:close/>
                <a:moveTo>
                  <a:pt x="862" y="124"/>
                </a:moveTo>
                <a:cubicBezTo>
                  <a:pt x="862" y="124"/>
                  <a:pt x="861" y="125"/>
                  <a:pt x="862" y="126"/>
                </a:cubicBezTo>
                <a:cubicBezTo>
                  <a:pt x="862" y="125"/>
                  <a:pt x="862" y="124"/>
                  <a:pt x="862" y="124"/>
                </a:cubicBezTo>
                <a:close/>
                <a:moveTo>
                  <a:pt x="839" y="118"/>
                </a:moveTo>
                <a:cubicBezTo>
                  <a:pt x="839" y="118"/>
                  <a:pt x="839" y="119"/>
                  <a:pt x="839" y="119"/>
                </a:cubicBezTo>
                <a:cubicBezTo>
                  <a:pt x="839" y="119"/>
                  <a:pt x="839" y="118"/>
                  <a:pt x="839" y="118"/>
                </a:cubicBezTo>
                <a:close/>
                <a:moveTo>
                  <a:pt x="844" y="116"/>
                </a:moveTo>
                <a:cubicBezTo>
                  <a:pt x="843" y="117"/>
                  <a:pt x="843" y="119"/>
                  <a:pt x="843" y="119"/>
                </a:cubicBezTo>
                <a:cubicBezTo>
                  <a:pt x="843" y="118"/>
                  <a:pt x="844" y="117"/>
                  <a:pt x="844" y="116"/>
                </a:cubicBezTo>
                <a:close/>
                <a:moveTo>
                  <a:pt x="862" y="120"/>
                </a:moveTo>
                <a:cubicBezTo>
                  <a:pt x="862" y="121"/>
                  <a:pt x="861" y="122"/>
                  <a:pt x="862" y="123"/>
                </a:cubicBezTo>
                <a:cubicBezTo>
                  <a:pt x="862" y="122"/>
                  <a:pt x="863" y="121"/>
                  <a:pt x="862" y="120"/>
                </a:cubicBezTo>
                <a:close/>
                <a:moveTo>
                  <a:pt x="855" y="118"/>
                </a:moveTo>
                <a:cubicBezTo>
                  <a:pt x="855" y="118"/>
                  <a:pt x="855" y="119"/>
                  <a:pt x="855" y="119"/>
                </a:cubicBezTo>
                <a:cubicBezTo>
                  <a:pt x="855" y="119"/>
                  <a:pt x="856" y="118"/>
                  <a:pt x="855" y="118"/>
                </a:cubicBezTo>
                <a:close/>
                <a:moveTo>
                  <a:pt x="858" y="117"/>
                </a:moveTo>
                <a:cubicBezTo>
                  <a:pt x="857" y="117"/>
                  <a:pt x="857" y="118"/>
                  <a:pt x="857" y="118"/>
                </a:cubicBezTo>
                <a:cubicBezTo>
                  <a:pt x="857" y="118"/>
                  <a:pt x="858" y="117"/>
                  <a:pt x="858" y="117"/>
                </a:cubicBezTo>
                <a:close/>
                <a:moveTo>
                  <a:pt x="860" y="116"/>
                </a:moveTo>
                <a:cubicBezTo>
                  <a:pt x="860" y="116"/>
                  <a:pt x="860" y="116"/>
                  <a:pt x="860" y="116"/>
                </a:cubicBezTo>
                <a:cubicBezTo>
                  <a:pt x="859" y="115"/>
                  <a:pt x="859" y="117"/>
                  <a:pt x="859" y="117"/>
                </a:cubicBezTo>
                <a:cubicBezTo>
                  <a:pt x="860" y="117"/>
                  <a:pt x="859" y="117"/>
                  <a:pt x="860" y="116"/>
                </a:cubicBezTo>
                <a:close/>
                <a:moveTo>
                  <a:pt x="849" y="110"/>
                </a:moveTo>
                <a:cubicBezTo>
                  <a:pt x="848" y="113"/>
                  <a:pt x="849" y="111"/>
                  <a:pt x="849" y="110"/>
                </a:cubicBezTo>
                <a:close/>
                <a:moveTo>
                  <a:pt x="845" y="105"/>
                </a:moveTo>
                <a:cubicBezTo>
                  <a:pt x="844" y="106"/>
                  <a:pt x="844" y="106"/>
                  <a:pt x="844" y="107"/>
                </a:cubicBezTo>
                <a:cubicBezTo>
                  <a:pt x="844" y="107"/>
                  <a:pt x="845" y="105"/>
                  <a:pt x="845" y="105"/>
                </a:cubicBezTo>
                <a:close/>
                <a:moveTo>
                  <a:pt x="844" y="105"/>
                </a:moveTo>
                <a:cubicBezTo>
                  <a:pt x="843" y="105"/>
                  <a:pt x="843" y="106"/>
                  <a:pt x="843" y="106"/>
                </a:cubicBezTo>
                <a:lnTo>
                  <a:pt x="844" y="105"/>
                </a:lnTo>
                <a:close/>
                <a:moveTo>
                  <a:pt x="836" y="101"/>
                </a:moveTo>
                <a:cubicBezTo>
                  <a:pt x="836" y="102"/>
                  <a:pt x="836" y="102"/>
                  <a:pt x="836" y="102"/>
                </a:cubicBezTo>
                <a:cubicBezTo>
                  <a:pt x="836" y="102"/>
                  <a:pt x="836" y="101"/>
                  <a:pt x="836" y="101"/>
                </a:cubicBezTo>
                <a:close/>
                <a:moveTo>
                  <a:pt x="838" y="98"/>
                </a:moveTo>
                <a:cubicBezTo>
                  <a:pt x="839" y="95"/>
                  <a:pt x="838" y="96"/>
                  <a:pt x="838" y="98"/>
                </a:cubicBezTo>
                <a:close/>
                <a:moveTo>
                  <a:pt x="828" y="135"/>
                </a:moveTo>
                <a:cubicBezTo>
                  <a:pt x="828" y="136"/>
                  <a:pt x="828" y="137"/>
                  <a:pt x="827" y="137"/>
                </a:cubicBezTo>
                <a:cubicBezTo>
                  <a:pt x="828" y="138"/>
                  <a:pt x="828" y="138"/>
                  <a:pt x="828" y="138"/>
                </a:cubicBezTo>
                <a:cubicBezTo>
                  <a:pt x="828" y="137"/>
                  <a:pt x="829" y="136"/>
                  <a:pt x="828" y="135"/>
                </a:cubicBezTo>
                <a:close/>
                <a:moveTo>
                  <a:pt x="846" y="121"/>
                </a:moveTo>
                <a:cubicBezTo>
                  <a:pt x="847" y="121"/>
                  <a:pt x="846" y="122"/>
                  <a:pt x="846" y="123"/>
                </a:cubicBezTo>
                <a:cubicBezTo>
                  <a:pt x="847" y="121"/>
                  <a:pt x="848" y="117"/>
                  <a:pt x="848" y="115"/>
                </a:cubicBezTo>
                <a:cubicBezTo>
                  <a:pt x="848" y="117"/>
                  <a:pt x="846" y="118"/>
                  <a:pt x="847" y="119"/>
                </a:cubicBezTo>
                <a:cubicBezTo>
                  <a:pt x="847" y="119"/>
                  <a:pt x="847" y="119"/>
                  <a:pt x="847" y="118"/>
                </a:cubicBezTo>
                <a:cubicBezTo>
                  <a:pt x="846" y="119"/>
                  <a:pt x="846" y="120"/>
                  <a:pt x="846" y="121"/>
                </a:cubicBezTo>
                <a:cubicBezTo>
                  <a:pt x="846" y="121"/>
                  <a:pt x="846" y="120"/>
                  <a:pt x="846" y="120"/>
                </a:cubicBezTo>
                <a:cubicBezTo>
                  <a:pt x="846" y="121"/>
                  <a:pt x="845" y="121"/>
                  <a:pt x="845" y="121"/>
                </a:cubicBezTo>
                <a:cubicBezTo>
                  <a:pt x="846" y="122"/>
                  <a:pt x="846" y="121"/>
                  <a:pt x="846" y="121"/>
                </a:cubicBezTo>
                <a:close/>
                <a:moveTo>
                  <a:pt x="860" y="122"/>
                </a:moveTo>
                <a:cubicBezTo>
                  <a:pt x="860" y="122"/>
                  <a:pt x="859" y="123"/>
                  <a:pt x="860" y="123"/>
                </a:cubicBezTo>
                <a:cubicBezTo>
                  <a:pt x="860" y="123"/>
                  <a:pt x="860" y="123"/>
                  <a:pt x="860" y="123"/>
                </a:cubicBezTo>
                <a:cubicBezTo>
                  <a:pt x="859" y="124"/>
                  <a:pt x="860" y="122"/>
                  <a:pt x="860" y="122"/>
                </a:cubicBezTo>
                <a:close/>
                <a:moveTo>
                  <a:pt x="861" y="115"/>
                </a:moveTo>
                <a:cubicBezTo>
                  <a:pt x="861" y="115"/>
                  <a:pt x="861" y="115"/>
                  <a:pt x="861" y="115"/>
                </a:cubicBezTo>
                <a:cubicBezTo>
                  <a:pt x="862" y="117"/>
                  <a:pt x="859" y="120"/>
                  <a:pt x="860" y="122"/>
                </a:cubicBezTo>
                <a:cubicBezTo>
                  <a:pt x="860" y="118"/>
                  <a:pt x="862" y="115"/>
                  <a:pt x="862" y="112"/>
                </a:cubicBezTo>
                <a:cubicBezTo>
                  <a:pt x="862" y="112"/>
                  <a:pt x="862" y="111"/>
                  <a:pt x="862" y="111"/>
                </a:cubicBezTo>
                <a:cubicBezTo>
                  <a:pt x="862" y="110"/>
                  <a:pt x="864" y="107"/>
                  <a:pt x="863" y="106"/>
                </a:cubicBezTo>
                <a:cubicBezTo>
                  <a:pt x="863" y="107"/>
                  <a:pt x="862" y="108"/>
                  <a:pt x="862" y="110"/>
                </a:cubicBezTo>
                <a:cubicBezTo>
                  <a:pt x="861" y="109"/>
                  <a:pt x="861" y="109"/>
                  <a:pt x="861" y="109"/>
                </a:cubicBezTo>
                <a:cubicBezTo>
                  <a:pt x="862" y="111"/>
                  <a:pt x="861" y="114"/>
                  <a:pt x="861" y="115"/>
                </a:cubicBezTo>
                <a:close/>
                <a:moveTo>
                  <a:pt x="842" y="104"/>
                </a:moveTo>
                <a:cubicBezTo>
                  <a:pt x="842" y="105"/>
                  <a:pt x="842" y="105"/>
                  <a:pt x="842" y="106"/>
                </a:cubicBezTo>
                <a:cubicBezTo>
                  <a:pt x="843" y="105"/>
                  <a:pt x="842" y="104"/>
                  <a:pt x="842" y="104"/>
                </a:cubicBezTo>
                <a:close/>
                <a:moveTo>
                  <a:pt x="707" y="252"/>
                </a:moveTo>
                <a:cubicBezTo>
                  <a:pt x="708" y="252"/>
                  <a:pt x="709" y="252"/>
                  <a:pt x="710" y="253"/>
                </a:cubicBezTo>
                <a:cubicBezTo>
                  <a:pt x="710" y="254"/>
                  <a:pt x="709" y="255"/>
                  <a:pt x="710" y="256"/>
                </a:cubicBezTo>
                <a:cubicBezTo>
                  <a:pt x="712" y="257"/>
                  <a:pt x="715" y="253"/>
                  <a:pt x="715" y="256"/>
                </a:cubicBezTo>
                <a:cubicBezTo>
                  <a:pt x="717" y="258"/>
                  <a:pt x="720" y="259"/>
                  <a:pt x="723" y="259"/>
                </a:cubicBezTo>
                <a:cubicBezTo>
                  <a:pt x="725" y="260"/>
                  <a:pt x="726" y="261"/>
                  <a:pt x="728" y="262"/>
                </a:cubicBezTo>
                <a:cubicBezTo>
                  <a:pt x="730" y="262"/>
                  <a:pt x="733" y="262"/>
                  <a:pt x="734" y="263"/>
                </a:cubicBezTo>
                <a:cubicBezTo>
                  <a:pt x="736" y="263"/>
                  <a:pt x="737" y="264"/>
                  <a:pt x="739" y="265"/>
                </a:cubicBezTo>
                <a:cubicBezTo>
                  <a:pt x="744" y="267"/>
                  <a:pt x="749" y="267"/>
                  <a:pt x="753" y="269"/>
                </a:cubicBezTo>
                <a:cubicBezTo>
                  <a:pt x="756" y="269"/>
                  <a:pt x="760" y="271"/>
                  <a:pt x="762" y="272"/>
                </a:cubicBezTo>
                <a:cubicBezTo>
                  <a:pt x="765" y="272"/>
                  <a:pt x="768" y="274"/>
                  <a:pt x="771" y="275"/>
                </a:cubicBezTo>
                <a:cubicBezTo>
                  <a:pt x="772" y="275"/>
                  <a:pt x="774" y="275"/>
                  <a:pt x="776" y="276"/>
                </a:cubicBezTo>
                <a:cubicBezTo>
                  <a:pt x="776" y="276"/>
                  <a:pt x="777" y="276"/>
                  <a:pt x="777" y="276"/>
                </a:cubicBezTo>
                <a:cubicBezTo>
                  <a:pt x="779" y="277"/>
                  <a:pt x="781" y="277"/>
                  <a:pt x="782" y="277"/>
                </a:cubicBezTo>
                <a:cubicBezTo>
                  <a:pt x="784" y="278"/>
                  <a:pt x="785" y="279"/>
                  <a:pt x="787" y="279"/>
                </a:cubicBezTo>
                <a:cubicBezTo>
                  <a:pt x="789" y="280"/>
                  <a:pt x="792" y="281"/>
                  <a:pt x="795" y="281"/>
                </a:cubicBezTo>
                <a:cubicBezTo>
                  <a:pt x="796" y="282"/>
                  <a:pt x="798" y="282"/>
                  <a:pt x="799" y="282"/>
                </a:cubicBezTo>
                <a:cubicBezTo>
                  <a:pt x="800" y="283"/>
                  <a:pt x="800" y="283"/>
                  <a:pt x="801" y="283"/>
                </a:cubicBezTo>
                <a:cubicBezTo>
                  <a:pt x="802" y="283"/>
                  <a:pt x="802" y="283"/>
                  <a:pt x="802" y="283"/>
                </a:cubicBezTo>
                <a:cubicBezTo>
                  <a:pt x="803" y="284"/>
                  <a:pt x="803" y="284"/>
                  <a:pt x="803" y="284"/>
                </a:cubicBezTo>
                <a:cubicBezTo>
                  <a:pt x="803" y="284"/>
                  <a:pt x="803" y="284"/>
                  <a:pt x="803" y="284"/>
                </a:cubicBezTo>
                <a:cubicBezTo>
                  <a:pt x="803" y="284"/>
                  <a:pt x="803" y="284"/>
                  <a:pt x="803" y="284"/>
                </a:cubicBezTo>
                <a:cubicBezTo>
                  <a:pt x="804" y="285"/>
                  <a:pt x="805" y="284"/>
                  <a:pt x="806" y="285"/>
                </a:cubicBezTo>
                <a:cubicBezTo>
                  <a:pt x="807" y="285"/>
                  <a:pt x="808" y="286"/>
                  <a:pt x="809" y="287"/>
                </a:cubicBezTo>
                <a:cubicBezTo>
                  <a:pt x="810" y="286"/>
                  <a:pt x="811" y="287"/>
                  <a:pt x="812" y="288"/>
                </a:cubicBezTo>
                <a:cubicBezTo>
                  <a:pt x="813" y="288"/>
                  <a:pt x="813" y="288"/>
                  <a:pt x="813" y="288"/>
                </a:cubicBezTo>
                <a:cubicBezTo>
                  <a:pt x="813" y="288"/>
                  <a:pt x="813" y="287"/>
                  <a:pt x="813" y="287"/>
                </a:cubicBezTo>
                <a:cubicBezTo>
                  <a:pt x="813" y="287"/>
                  <a:pt x="813" y="287"/>
                  <a:pt x="813" y="286"/>
                </a:cubicBezTo>
                <a:cubicBezTo>
                  <a:pt x="813" y="286"/>
                  <a:pt x="813" y="286"/>
                  <a:pt x="813" y="286"/>
                </a:cubicBezTo>
                <a:cubicBezTo>
                  <a:pt x="813" y="285"/>
                  <a:pt x="813" y="285"/>
                  <a:pt x="813" y="284"/>
                </a:cubicBezTo>
                <a:cubicBezTo>
                  <a:pt x="813" y="282"/>
                  <a:pt x="813" y="282"/>
                  <a:pt x="813" y="282"/>
                </a:cubicBezTo>
                <a:cubicBezTo>
                  <a:pt x="813" y="282"/>
                  <a:pt x="812" y="281"/>
                  <a:pt x="812" y="280"/>
                </a:cubicBezTo>
                <a:cubicBezTo>
                  <a:pt x="812" y="280"/>
                  <a:pt x="813" y="280"/>
                  <a:pt x="813" y="279"/>
                </a:cubicBezTo>
                <a:cubicBezTo>
                  <a:pt x="813" y="279"/>
                  <a:pt x="812" y="279"/>
                  <a:pt x="812" y="279"/>
                </a:cubicBezTo>
                <a:cubicBezTo>
                  <a:pt x="812" y="278"/>
                  <a:pt x="812" y="278"/>
                  <a:pt x="812" y="278"/>
                </a:cubicBezTo>
                <a:cubicBezTo>
                  <a:pt x="812" y="277"/>
                  <a:pt x="812" y="277"/>
                  <a:pt x="812" y="277"/>
                </a:cubicBezTo>
                <a:cubicBezTo>
                  <a:pt x="812" y="276"/>
                  <a:pt x="812" y="276"/>
                  <a:pt x="812" y="275"/>
                </a:cubicBezTo>
                <a:cubicBezTo>
                  <a:pt x="813" y="270"/>
                  <a:pt x="813" y="265"/>
                  <a:pt x="813" y="259"/>
                </a:cubicBezTo>
                <a:cubicBezTo>
                  <a:pt x="813" y="254"/>
                  <a:pt x="813" y="250"/>
                  <a:pt x="813" y="245"/>
                </a:cubicBezTo>
                <a:cubicBezTo>
                  <a:pt x="815" y="226"/>
                  <a:pt x="815" y="226"/>
                  <a:pt x="815" y="226"/>
                </a:cubicBezTo>
                <a:cubicBezTo>
                  <a:pt x="815" y="219"/>
                  <a:pt x="816" y="212"/>
                  <a:pt x="817" y="206"/>
                </a:cubicBezTo>
                <a:cubicBezTo>
                  <a:pt x="817" y="206"/>
                  <a:pt x="818" y="205"/>
                  <a:pt x="818" y="205"/>
                </a:cubicBezTo>
                <a:cubicBezTo>
                  <a:pt x="818" y="204"/>
                  <a:pt x="817" y="204"/>
                  <a:pt x="818" y="204"/>
                </a:cubicBezTo>
                <a:cubicBezTo>
                  <a:pt x="818" y="203"/>
                  <a:pt x="818" y="203"/>
                  <a:pt x="818" y="203"/>
                </a:cubicBezTo>
                <a:cubicBezTo>
                  <a:pt x="819" y="197"/>
                  <a:pt x="820" y="192"/>
                  <a:pt x="822" y="186"/>
                </a:cubicBezTo>
                <a:cubicBezTo>
                  <a:pt x="822" y="185"/>
                  <a:pt x="822" y="186"/>
                  <a:pt x="822" y="186"/>
                </a:cubicBezTo>
                <a:cubicBezTo>
                  <a:pt x="823" y="183"/>
                  <a:pt x="824" y="178"/>
                  <a:pt x="825" y="175"/>
                </a:cubicBezTo>
                <a:cubicBezTo>
                  <a:pt x="825" y="173"/>
                  <a:pt x="825" y="171"/>
                  <a:pt x="826" y="170"/>
                </a:cubicBezTo>
                <a:cubicBezTo>
                  <a:pt x="826" y="169"/>
                  <a:pt x="825" y="169"/>
                  <a:pt x="825" y="169"/>
                </a:cubicBezTo>
                <a:cubicBezTo>
                  <a:pt x="826" y="169"/>
                  <a:pt x="826" y="169"/>
                  <a:pt x="826" y="169"/>
                </a:cubicBezTo>
                <a:cubicBezTo>
                  <a:pt x="826" y="167"/>
                  <a:pt x="826" y="167"/>
                  <a:pt x="826" y="167"/>
                </a:cubicBezTo>
                <a:cubicBezTo>
                  <a:pt x="827" y="164"/>
                  <a:pt x="828" y="160"/>
                  <a:pt x="829" y="156"/>
                </a:cubicBezTo>
                <a:cubicBezTo>
                  <a:pt x="829" y="155"/>
                  <a:pt x="829" y="155"/>
                  <a:pt x="829" y="154"/>
                </a:cubicBezTo>
                <a:cubicBezTo>
                  <a:pt x="830" y="154"/>
                  <a:pt x="830" y="154"/>
                  <a:pt x="829" y="153"/>
                </a:cubicBezTo>
                <a:cubicBezTo>
                  <a:pt x="829" y="153"/>
                  <a:pt x="830" y="151"/>
                  <a:pt x="830" y="152"/>
                </a:cubicBezTo>
                <a:cubicBezTo>
                  <a:pt x="830" y="151"/>
                  <a:pt x="830" y="152"/>
                  <a:pt x="830" y="152"/>
                </a:cubicBezTo>
                <a:cubicBezTo>
                  <a:pt x="831" y="151"/>
                  <a:pt x="831" y="149"/>
                  <a:pt x="831" y="147"/>
                </a:cubicBezTo>
                <a:cubicBezTo>
                  <a:pt x="831" y="146"/>
                  <a:pt x="832" y="144"/>
                  <a:pt x="833" y="142"/>
                </a:cubicBezTo>
                <a:cubicBezTo>
                  <a:pt x="833" y="144"/>
                  <a:pt x="833" y="146"/>
                  <a:pt x="835" y="147"/>
                </a:cubicBezTo>
                <a:cubicBezTo>
                  <a:pt x="836" y="145"/>
                  <a:pt x="836" y="141"/>
                  <a:pt x="837" y="140"/>
                </a:cubicBezTo>
                <a:cubicBezTo>
                  <a:pt x="838" y="135"/>
                  <a:pt x="839" y="130"/>
                  <a:pt x="840" y="125"/>
                </a:cubicBezTo>
                <a:cubicBezTo>
                  <a:pt x="840" y="124"/>
                  <a:pt x="840" y="124"/>
                  <a:pt x="840" y="124"/>
                </a:cubicBezTo>
                <a:cubicBezTo>
                  <a:pt x="842" y="119"/>
                  <a:pt x="842" y="114"/>
                  <a:pt x="844" y="108"/>
                </a:cubicBezTo>
                <a:cubicBezTo>
                  <a:pt x="842" y="119"/>
                  <a:pt x="839" y="128"/>
                  <a:pt x="838" y="138"/>
                </a:cubicBezTo>
                <a:cubicBezTo>
                  <a:pt x="837" y="140"/>
                  <a:pt x="836" y="146"/>
                  <a:pt x="835" y="150"/>
                </a:cubicBezTo>
                <a:cubicBezTo>
                  <a:pt x="835" y="152"/>
                  <a:pt x="836" y="153"/>
                  <a:pt x="838" y="152"/>
                </a:cubicBezTo>
                <a:cubicBezTo>
                  <a:pt x="840" y="150"/>
                  <a:pt x="839" y="147"/>
                  <a:pt x="840" y="145"/>
                </a:cubicBezTo>
                <a:cubicBezTo>
                  <a:pt x="841" y="145"/>
                  <a:pt x="841" y="144"/>
                  <a:pt x="842" y="145"/>
                </a:cubicBezTo>
                <a:cubicBezTo>
                  <a:pt x="842" y="150"/>
                  <a:pt x="840" y="156"/>
                  <a:pt x="840" y="160"/>
                </a:cubicBezTo>
                <a:cubicBezTo>
                  <a:pt x="840" y="161"/>
                  <a:pt x="840" y="162"/>
                  <a:pt x="840" y="163"/>
                </a:cubicBezTo>
                <a:cubicBezTo>
                  <a:pt x="840" y="163"/>
                  <a:pt x="840" y="164"/>
                  <a:pt x="841" y="164"/>
                </a:cubicBezTo>
                <a:cubicBezTo>
                  <a:pt x="841" y="164"/>
                  <a:pt x="841" y="164"/>
                  <a:pt x="842" y="164"/>
                </a:cubicBezTo>
                <a:cubicBezTo>
                  <a:pt x="842" y="159"/>
                  <a:pt x="846" y="156"/>
                  <a:pt x="846" y="151"/>
                </a:cubicBezTo>
                <a:cubicBezTo>
                  <a:pt x="847" y="150"/>
                  <a:pt x="848" y="149"/>
                  <a:pt x="849" y="149"/>
                </a:cubicBezTo>
                <a:cubicBezTo>
                  <a:pt x="849" y="147"/>
                  <a:pt x="850" y="145"/>
                  <a:pt x="850" y="143"/>
                </a:cubicBezTo>
                <a:cubicBezTo>
                  <a:pt x="850" y="142"/>
                  <a:pt x="850" y="142"/>
                  <a:pt x="850" y="142"/>
                </a:cubicBezTo>
                <a:cubicBezTo>
                  <a:pt x="851" y="137"/>
                  <a:pt x="851" y="133"/>
                  <a:pt x="853" y="129"/>
                </a:cubicBezTo>
                <a:cubicBezTo>
                  <a:pt x="853" y="133"/>
                  <a:pt x="852" y="136"/>
                  <a:pt x="851" y="140"/>
                </a:cubicBezTo>
                <a:cubicBezTo>
                  <a:pt x="851" y="140"/>
                  <a:pt x="852" y="141"/>
                  <a:pt x="852" y="141"/>
                </a:cubicBezTo>
                <a:cubicBezTo>
                  <a:pt x="851" y="144"/>
                  <a:pt x="850" y="149"/>
                  <a:pt x="849" y="152"/>
                </a:cubicBezTo>
                <a:cubicBezTo>
                  <a:pt x="850" y="153"/>
                  <a:pt x="851" y="153"/>
                  <a:pt x="851" y="152"/>
                </a:cubicBezTo>
                <a:cubicBezTo>
                  <a:pt x="851" y="152"/>
                  <a:pt x="851" y="153"/>
                  <a:pt x="851" y="153"/>
                </a:cubicBezTo>
                <a:cubicBezTo>
                  <a:pt x="851" y="153"/>
                  <a:pt x="851" y="153"/>
                  <a:pt x="852" y="153"/>
                </a:cubicBezTo>
                <a:cubicBezTo>
                  <a:pt x="851" y="155"/>
                  <a:pt x="851" y="155"/>
                  <a:pt x="851" y="157"/>
                </a:cubicBezTo>
                <a:cubicBezTo>
                  <a:pt x="851" y="158"/>
                  <a:pt x="851" y="158"/>
                  <a:pt x="852" y="158"/>
                </a:cubicBezTo>
                <a:cubicBezTo>
                  <a:pt x="852" y="156"/>
                  <a:pt x="853" y="155"/>
                  <a:pt x="853" y="153"/>
                </a:cubicBezTo>
                <a:cubicBezTo>
                  <a:pt x="853" y="152"/>
                  <a:pt x="853" y="151"/>
                  <a:pt x="853" y="151"/>
                </a:cubicBezTo>
                <a:cubicBezTo>
                  <a:pt x="853" y="150"/>
                  <a:pt x="853" y="150"/>
                  <a:pt x="854" y="150"/>
                </a:cubicBezTo>
                <a:cubicBezTo>
                  <a:pt x="854" y="149"/>
                  <a:pt x="853" y="149"/>
                  <a:pt x="853" y="148"/>
                </a:cubicBezTo>
                <a:cubicBezTo>
                  <a:pt x="853" y="148"/>
                  <a:pt x="854" y="148"/>
                  <a:pt x="854" y="147"/>
                </a:cubicBezTo>
                <a:cubicBezTo>
                  <a:pt x="855" y="145"/>
                  <a:pt x="854" y="143"/>
                  <a:pt x="855" y="141"/>
                </a:cubicBezTo>
                <a:cubicBezTo>
                  <a:pt x="855" y="140"/>
                  <a:pt x="856" y="139"/>
                  <a:pt x="857" y="137"/>
                </a:cubicBezTo>
                <a:cubicBezTo>
                  <a:pt x="857" y="138"/>
                  <a:pt x="856" y="139"/>
                  <a:pt x="856" y="140"/>
                </a:cubicBezTo>
                <a:cubicBezTo>
                  <a:pt x="855" y="144"/>
                  <a:pt x="856" y="148"/>
                  <a:pt x="855" y="151"/>
                </a:cubicBezTo>
                <a:cubicBezTo>
                  <a:pt x="856" y="152"/>
                  <a:pt x="856" y="151"/>
                  <a:pt x="857" y="151"/>
                </a:cubicBezTo>
                <a:cubicBezTo>
                  <a:pt x="857" y="150"/>
                  <a:pt x="857" y="149"/>
                  <a:pt x="857" y="148"/>
                </a:cubicBezTo>
                <a:cubicBezTo>
                  <a:pt x="857" y="148"/>
                  <a:pt x="857" y="149"/>
                  <a:pt x="857" y="148"/>
                </a:cubicBezTo>
                <a:cubicBezTo>
                  <a:pt x="857" y="146"/>
                  <a:pt x="857" y="144"/>
                  <a:pt x="858" y="141"/>
                </a:cubicBezTo>
                <a:cubicBezTo>
                  <a:pt x="858" y="141"/>
                  <a:pt x="858" y="140"/>
                  <a:pt x="859" y="141"/>
                </a:cubicBezTo>
                <a:cubicBezTo>
                  <a:pt x="859" y="140"/>
                  <a:pt x="859" y="140"/>
                  <a:pt x="860" y="140"/>
                </a:cubicBezTo>
                <a:cubicBezTo>
                  <a:pt x="860" y="139"/>
                  <a:pt x="859" y="140"/>
                  <a:pt x="859" y="140"/>
                </a:cubicBezTo>
                <a:cubicBezTo>
                  <a:pt x="860" y="139"/>
                  <a:pt x="859" y="138"/>
                  <a:pt x="860" y="138"/>
                </a:cubicBezTo>
                <a:cubicBezTo>
                  <a:pt x="860" y="134"/>
                  <a:pt x="861" y="132"/>
                  <a:pt x="861" y="128"/>
                </a:cubicBezTo>
                <a:cubicBezTo>
                  <a:pt x="861" y="131"/>
                  <a:pt x="861" y="134"/>
                  <a:pt x="860" y="137"/>
                </a:cubicBezTo>
                <a:cubicBezTo>
                  <a:pt x="860" y="138"/>
                  <a:pt x="861" y="137"/>
                  <a:pt x="861" y="138"/>
                </a:cubicBezTo>
                <a:cubicBezTo>
                  <a:pt x="861" y="139"/>
                  <a:pt x="860" y="139"/>
                  <a:pt x="860" y="140"/>
                </a:cubicBezTo>
                <a:cubicBezTo>
                  <a:pt x="860" y="141"/>
                  <a:pt x="860" y="142"/>
                  <a:pt x="860" y="143"/>
                </a:cubicBezTo>
                <a:cubicBezTo>
                  <a:pt x="860" y="144"/>
                  <a:pt x="859" y="145"/>
                  <a:pt x="859" y="146"/>
                </a:cubicBezTo>
                <a:cubicBezTo>
                  <a:pt x="860" y="147"/>
                  <a:pt x="860" y="148"/>
                  <a:pt x="860" y="149"/>
                </a:cubicBezTo>
                <a:cubicBezTo>
                  <a:pt x="860" y="150"/>
                  <a:pt x="860" y="149"/>
                  <a:pt x="860" y="150"/>
                </a:cubicBezTo>
                <a:cubicBezTo>
                  <a:pt x="861" y="151"/>
                  <a:pt x="861" y="150"/>
                  <a:pt x="862" y="150"/>
                </a:cubicBezTo>
                <a:cubicBezTo>
                  <a:pt x="862" y="151"/>
                  <a:pt x="861" y="150"/>
                  <a:pt x="861" y="151"/>
                </a:cubicBezTo>
                <a:cubicBezTo>
                  <a:pt x="861" y="151"/>
                  <a:pt x="861" y="152"/>
                  <a:pt x="862" y="152"/>
                </a:cubicBezTo>
                <a:cubicBezTo>
                  <a:pt x="861" y="154"/>
                  <a:pt x="861" y="155"/>
                  <a:pt x="861" y="157"/>
                </a:cubicBezTo>
                <a:cubicBezTo>
                  <a:pt x="861" y="157"/>
                  <a:pt x="861" y="156"/>
                  <a:pt x="861" y="157"/>
                </a:cubicBezTo>
                <a:cubicBezTo>
                  <a:pt x="861" y="157"/>
                  <a:pt x="861" y="160"/>
                  <a:pt x="861" y="160"/>
                </a:cubicBezTo>
                <a:cubicBezTo>
                  <a:pt x="861" y="162"/>
                  <a:pt x="861" y="163"/>
                  <a:pt x="860" y="165"/>
                </a:cubicBezTo>
                <a:cubicBezTo>
                  <a:pt x="860" y="166"/>
                  <a:pt x="861" y="165"/>
                  <a:pt x="861" y="166"/>
                </a:cubicBezTo>
                <a:cubicBezTo>
                  <a:pt x="861" y="167"/>
                  <a:pt x="861" y="168"/>
                  <a:pt x="860" y="169"/>
                </a:cubicBezTo>
                <a:cubicBezTo>
                  <a:pt x="861" y="170"/>
                  <a:pt x="861" y="172"/>
                  <a:pt x="860" y="173"/>
                </a:cubicBezTo>
                <a:cubicBezTo>
                  <a:pt x="861" y="173"/>
                  <a:pt x="861" y="172"/>
                  <a:pt x="862" y="172"/>
                </a:cubicBezTo>
                <a:cubicBezTo>
                  <a:pt x="862" y="172"/>
                  <a:pt x="861" y="173"/>
                  <a:pt x="861" y="174"/>
                </a:cubicBezTo>
                <a:cubicBezTo>
                  <a:pt x="861" y="178"/>
                  <a:pt x="862" y="181"/>
                  <a:pt x="861" y="186"/>
                </a:cubicBezTo>
                <a:cubicBezTo>
                  <a:pt x="861" y="187"/>
                  <a:pt x="862" y="187"/>
                  <a:pt x="861" y="188"/>
                </a:cubicBezTo>
                <a:cubicBezTo>
                  <a:pt x="861" y="188"/>
                  <a:pt x="862" y="188"/>
                  <a:pt x="862" y="188"/>
                </a:cubicBezTo>
                <a:cubicBezTo>
                  <a:pt x="862" y="190"/>
                  <a:pt x="860" y="196"/>
                  <a:pt x="862" y="198"/>
                </a:cubicBezTo>
                <a:cubicBezTo>
                  <a:pt x="861" y="198"/>
                  <a:pt x="861" y="197"/>
                  <a:pt x="861" y="198"/>
                </a:cubicBezTo>
                <a:cubicBezTo>
                  <a:pt x="861" y="199"/>
                  <a:pt x="860" y="200"/>
                  <a:pt x="861" y="201"/>
                </a:cubicBezTo>
                <a:cubicBezTo>
                  <a:pt x="861" y="204"/>
                  <a:pt x="860" y="206"/>
                  <a:pt x="861" y="208"/>
                </a:cubicBezTo>
                <a:cubicBezTo>
                  <a:pt x="860" y="209"/>
                  <a:pt x="860" y="210"/>
                  <a:pt x="860" y="210"/>
                </a:cubicBezTo>
                <a:cubicBezTo>
                  <a:pt x="860" y="211"/>
                  <a:pt x="860" y="213"/>
                  <a:pt x="860" y="214"/>
                </a:cubicBezTo>
                <a:cubicBezTo>
                  <a:pt x="859" y="231"/>
                  <a:pt x="857" y="248"/>
                  <a:pt x="857" y="264"/>
                </a:cubicBezTo>
                <a:cubicBezTo>
                  <a:pt x="856" y="268"/>
                  <a:pt x="857" y="273"/>
                  <a:pt x="857" y="277"/>
                </a:cubicBezTo>
                <a:cubicBezTo>
                  <a:pt x="857" y="277"/>
                  <a:pt x="857" y="277"/>
                  <a:pt x="857" y="278"/>
                </a:cubicBezTo>
                <a:cubicBezTo>
                  <a:pt x="857" y="279"/>
                  <a:pt x="857" y="279"/>
                  <a:pt x="857" y="279"/>
                </a:cubicBezTo>
                <a:cubicBezTo>
                  <a:pt x="857" y="280"/>
                  <a:pt x="857" y="281"/>
                  <a:pt x="857" y="282"/>
                </a:cubicBezTo>
                <a:cubicBezTo>
                  <a:pt x="857" y="291"/>
                  <a:pt x="857" y="302"/>
                  <a:pt x="859" y="311"/>
                </a:cubicBezTo>
                <a:cubicBezTo>
                  <a:pt x="858" y="317"/>
                  <a:pt x="860" y="324"/>
                  <a:pt x="860" y="331"/>
                </a:cubicBezTo>
                <a:cubicBezTo>
                  <a:pt x="860" y="334"/>
                  <a:pt x="860" y="336"/>
                  <a:pt x="860" y="339"/>
                </a:cubicBezTo>
                <a:cubicBezTo>
                  <a:pt x="861" y="340"/>
                  <a:pt x="861" y="342"/>
                  <a:pt x="861" y="343"/>
                </a:cubicBezTo>
                <a:cubicBezTo>
                  <a:pt x="861" y="345"/>
                  <a:pt x="861" y="347"/>
                  <a:pt x="861" y="349"/>
                </a:cubicBezTo>
                <a:cubicBezTo>
                  <a:pt x="861" y="350"/>
                  <a:pt x="861" y="350"/>
                  <a:pt x="861" y="350"/>
                </a:cubicBezTo>
                <a:cubicBezTo>
                  <a:pt x="861" y="351"/>
                  <a:pt x="861" y="351"/>
                  <a:pt x="861" y="351"/>
                </a:cubicBezTo>
                <a:cubicBezTo>
                  <a:pt x="861" y="351"/>
                  <a:pt x="861" y="351"/>
                  <a:pt x="861" y="351"/>
                </a:cubicBezTo>
                <a:cubicBezTo>
                  <a:pt x="861" y="351"/>
                  <a:pt x="860" y="350"/>
                  <a:pt x="860" y="350"/>
                </a:cubicBezTo>
                <a:cubicBezTo>
                  <a:pt x="859" y="350"/>
                  <a:pt x="858" y="350"/>
                  <a:pt x="857" y="349"/>
                </a:cubicBezTo>
                <a:cubicBezTo>
                  <a:pt x="854" y="349"/>
                  <a:pt x="853" y="349"/>
                  <a:pt x="851" y="348"/>
                </a:cubicBezTo>
                <a:cubicBezTo>
                  <a:pt x="843" y="346"/>
                  <a:pt x="834" y="342"/>
                  <a:pt x="826" y="340"/>
                </a:cubicBezTo>
                <a:cubicBezTo>
                  <a:pt x="824" y="340"/>
                  <a:pt x="821" y="338"/>
                  <a:pt x="819" y="338"/>
                </a:cubicBezTo>
                <a:cubicBezTo>
                  <a:pt x="818" y="338"/>
                  <a:pt x="817" y="338"/>
                  <a:pt x="816" y="337"/>
                </a:cubicBezTo>
                <a:cubicBezTo>
                  <a:pt x="812" y="336"/>
                  <a:pt x="807" y="334"/>
                  <a:pt x="803" y="334"/>
                </a:cubicBezTo>
                <a:cubicBezTo>
                  <a:pt x="801" y="333"/>
                  <a:pt x="799" y="332"/>
                  <a:pt x="797" y="331"/>
                </a:cubicBezTo>
                <a:cubicBezTo>
                  <a:pt x="794" y="331"/>
                  <a:pt x="792" y="330"/>
                  <a:pt x="790" y="330"/>
                </a:cubicBezTo>
                <a:cubicBezTo>
                  <a:pt x="789" y="329"/>
                  <a:pt x="788" y="329"/>
                  <a:pt x="788" y="329"/>
                </a:cubicBezTo>
                <a:cubicBezTo>
                  <a:pt x="787" y="329"/>
                  <a:pt x="787" y="329"/>
                  <a:pt x="786" y="328"/>
                </a:cubicBezTo>
                <a:cubicBezTo>
                  <a:pt x="783" y="328"/>
                  <a:pt x="779" y="327"/>
                  <a:pt x="776" y="325"/>
                </a:cubicBezTo>
                <a:cubicBezTo>
                  <a:pt x="775" y="325"/>
                  <a:pt x="775" y="325"/>
                  <a:pt x="775" y="326"/>
                </a:cubicBezTo>
                <a:cubicBezTo>
                  <a:pt x="773" y="324"/>
                  <a:pt x="770" y="325"/>
                  <a:pt x="768" y="324"/>
                </a:cubicBezTo>
                <a:cubicBezTo>
                  <a:pt x="767" y="324"/>
                  <a:pt x="767" y="324"/>
                  <a:pt x="767" y="324"/>
                </a:cubicBezTo>
                <a:cubicBezTo>
                  <a:pt x="766" y="323"/>
                  <a:pt x="765" y="323"/>
                  <a:pt x="763" y="323"/>
                </a:cubicBezTo>
                <a:cubicBezTo>
                  <a:pt x="759" y="321"/>
                  <a:pt x="755" y="321"/>
                  <a:pt x="751" y="319"/>
                </a:cubicBezTo>
                <a:cubicBezTo>
                  <a:pt x="749" y="320"/>
                  <a:pt x="746" y="319"/>
                  <a:pt x="744" y="318"/>
                </a:cubicBezTo>
                <a:cubicBezTo>
                  <a:pt x="743" y="318"/>
                  <a:pt x="743" y="319"/>
                  <a:pt x="742" y="318"/>
                </a:cubicBezTo>
                <a:cubicBezTo>
                  <a:pt x="741" y="318"/>
                  <a:pt x="741" y="318"/>
                  <a:pt x="741" y="318"/>
                </a:cubicBezTo>
                <a:cubicBezTo>
                  <a:pt x="740" y="318"/>
                  <a:pt x="740" y="318"/>
                  <a:pt x="739" y="318"/>
                </a:cubicBezTo>
                <a:cubicBezTo>
                  <a:pt x="738" y="317"/>
                  <a:pt x="738" y="317"/>
                  <a:pt x="737" y="316"/>
                </a:cubicBezTo>
                <a:cubicBezTo>
                  <a:pt x="736" y="316"/>
                  <a:pt x="736" y="317"/>
                  <a:pt x="735" y="316"/>
                </a:cubicBezTo>
                <a:cubicBezTo>
                  <a:pt x="734" y="316"/>
                  <a:pt x="733" y="315"/>
                  <a:pt x="733" y="315"/>
                </a:cubicBezTo>
                <a:cubicBezTo>
                  <a:pt x="731" y="315"/>
                  <a:pt x="729" y="316"/>
                  <a:pt x="727" y="314"/>
                </a:cubicBezTo>
                <a:cubicBezTo>
                  <a:pt x="725" y="314"/>
                  <a:pt x="724" y="313"/>
                  <a:pt x="722" y="313"/>
                </a:cubicBezTo>
                <a:cubicBezTo>
                  <a:pt x="721" y="313"/>
                  <a:pt x="720" y="313"/>
                  <a:pt x="719" y="313"/>
                </a:cubicBezTo>
                <a:cubicBezTo>
                  <a:pt x="718" y="313"/>
                  <a:pt x="718" y="313"/>
                  <a:pt x="717" y="313"/>
                </a:cubicBezTo>
                <a:cubicBezTo>
                  <a:pt x="715" y="312"/>
                  <a:pt x="713" y="313"/>
                  <a:pt x="711" y="311"/>
                </a:cubicBezTo>
                <a:cubicBezTo>
                  <a:pt x="708" y="312"/>
                  <a:pt x="703" y="309"/>
                  <a:pt x="701" y="311"/>
                </a:cubicBezTo>
                <a:cubicBezTo>
                  <a:pt x="701" y="312"/>
                  <a:pt x="700" y="313"/>
                  <a:pt x="699" y="313"/>
                </a:cubicBezTo>
                <a:cubicBezTo>
                  <a:pt x="698" y="313"/>
                  <a:pt x="698" y="312"/>
                  <a:pt x="697" y="311"/>
                </a:cubicBezTo>
                <a:cubicBezTo>
                  <a:pt x="696" y="311"/>
                  <a:pt x="693" y="310"/>
                  <a:pt x="692" y="310"/>
                </a:cubicBezTo>
                <a:cubicBezTo>
                  <a:pt x="691" y="310"/>
                  <a:pt x="691" y="311"/>
                  <a:pt x="690" y="311"/>
                </a:cubicBezTo>
                <a:cubicBezTo>
                  <a:pt x="689" y="311"/>
                  <a:pt x="688" y="309"/>
                  <a:pt x="687" y="309"/>
                </a:cubicBezTo>
                <a:cubicBezTo>
                  <a:pt x="686" y="309"/>
                  <a:pt x="685" y="310"/>
                  <a:pt x="684" y="310"/>
                </a:cubicBezTo>
                <a:cubicBezTo>
                  <a:pt x="683" y="309"/>
                  <a:pt x="682" y="308"/>
                  <a:pt x="682" y="307"/>
                </a:cubicBezTo>
                <a:cubicBezTo>
                  <a:pt x="682" y="307"/>
                  <a:pt x="682" y="307"/>
                  <a:pt x="681" y="307"/>
                </a:cubicBezTo>
                <a:cubicBezTo>
                  <a:pt x="680" y="305"/>
                  <a:pt x="677" y="304"/>
                  <a:pt x="674" y="304"/>
                </a:cubicBezTo>
                <a:cubicBezTo>
                  <a:pt x="674" y="303"/>
                  <a:pt x="673" y="303"/>
                  <a:pt x="673" y="303"/>
                </a:cubicBezTo>
                <a:cubicBezTo>
                  <a:pt x="670" y="302"/>
                  <a:pt x="668" y="299"/>
                  <a:pt x="666" y="296"/>
                </a:cubicBezTo>
                <a:cubicBezTo>
                  <a:pt x="666" y="296"/>
                  <a:pt x="665" y="296"/>
                  <a:pt x="665" y="295"/>
                </a:cubicBezTo>
                <a:cubicBezTo>
                  <a:pt x="664" y="294"/>
                  <a:pt x="664" y="293"/>
                  <a:pt x="663" y="292"/>
                </a:cubicBezTo>
                <a:cubicBezTo>
                  <a:pt x="663" y="291"/>
                  <a:pt x="662" y="291"/>
                  <a:pt x="662" y="290"/>
                </a:cubicBezTo>
                <a:cubicBezTo>
                  <a:pt x="662" y="288"/>
                  <a:pt x="661" y="287"/>
                  <a:pt x="660" y="286"/>
                </a:cubicBezTo>
                <a:cubicBezTo>
                  <a:pt x="660" y="285"/>
                  <a:pt x="659" y="284"/>
                  <a:pt x="659" y="283"/>
                </a:cubicBezTo>
                <a:cubicBezTo>
                  <a:pt x="658" y="281"/>
                  <a:pt x="659" y="279"/>
                  <a:pt x="658" y="277"/>
                </a:cubicBezTo>
                <a:cubicBezTo>
                  <a:pt x="659" y="274"/>
                  <a:pt x="659" y="271"/>
                  <a:pt x="660" y="267"/>
                </a:cubicBezTo>
                <a:cubicBezTo>
                  <a:pt x="660" y="267"/>
                  <a:pt x="659" y="267"/>
                  <a:pt x="660" y="266"/>
                </a:cubicBezTo>
                <a:cubicBezTo>
                  <a:pt x="661" y="265"/>
                  <a:pt x="661" y="263"/>
                  <a:pt x="662" y="261"/>
                </a:cubicBezTo>
                <a:cubicBezTo>
                  <a:pt x="663" y="261"/>
                  <a:pt x="663" y="260"/>
                  <a:pt x="664" y="260"/>
                </a:cubicBezTo>
                <a:cubicBezTo>
                  <a:pt x="665" y="259"/>
                  <a:pt x="665" y="258"/>
                  <a:pt x="666" y="257"/>
                </a:cubicBezTo>
                <a:cubicBezTo>
                  <a:pt x="670" y="256"/>
                  <a:pt x="673" y="253"/>
                  <a:pt x="677" y="251"/>
                </a:cubicBezTo>
                <a:cubicBezTo>
                  <a:pt x="677" y="251"/>
                  <a:pt x="678" y="251"/>
                  <a:pt x="678" y="251"/>
                </a:cubicBezTo>
                <a:cubicBezTo>
                  <a:pt x="680" y="250"/>
                  <a:pt x="682" y="250"/>
                  <a:pt x="684" y="249"/>
                </a:cubicBezTo>
                <a:cubicBezTo>
                  <a:pt x="685" y="248"/>
                  <a:pt x="687" y="249"/>
                  <a:pt x="689" y="249"/>
                </a:cubicBezTo>
                <a:cubicBezTo>
                  <a:pt x="690" y="249"/>
                  <a:pt x="690" y="248"/>
                  <a:pt x="692" y="249"/>
                </a:cubicBezTo>
                <a:cubicBezTo>
                  <a:pt x="693" y="249"/>
                  <a:pt x="695" y="248"/>
                  <a:pt x="696" y="248"/>
                </a:cubicBezTo>
                <a:cubicBezTo>
                  <a:pt x="698" y="248"/>
                  <a:pt x="700" y="249"/>
                  <a:pt x="701" y="250"/>
                </a:cubicBezTo>
                <a:cubicBezTo>
                  <a:pt x="702" y="250"/>
                  <a:pt x="703" y="249"/>
                  <a:pt x="704" y="250"/>
                </a:cubicBezTo>
                <a:cubicBezTo>
                  <a:pt x="705" y="250"/>
                  <a:pt x="706" y="252"/>
                  <a:pt x="707" y="252"/>
                </a:cubicBezTo>
                <a:close/>
                <a:moveTo>
                  <a:pt x="858" y="156"/>
                </a:moveTo>
                <a:cubicBezTo>
                  <a:pt x="858" y="156"/>
                  <a:pt x="858" y="156"/>
                  <a:pt x="858" y="156"/>
                </a:cubicBezTo>
                <a:cubicBezTo>
                  <a:pt x="858" y="157"/>
                  <a:pt x="859" y="156"/>
                  <a:pt x="858" y="156"/>
                </a:cubicBezTo>
                <a:close/>
                <a:moveTo>
                  <a:pt x="859" y="156"/>
                </a:moveTo>
                <a:cubicBezTo>
                  <a:pt x="860" y="155"/>
                  <a:pt x="859" y="154"/>
                  <a:pt x="860" y="152"/>
                </a:cubicBezTo>
                <a:cubicBezTo>
                  <a:pt x="859" y="152"/>
                  <a:pt x="859" y="152"/>
                  <a:pt x="860" y="151"/>
                </a:cubicBezTo>
                <a:cubicBezTo>
                  <a:pt x="859" y="150"/>
                  <a:pt x="860" y="148"/>
                  <a:pt x="858" y="148"/>
                </a:cubicBezTo>
                <a:cubicBezTo>
                  <a:pt x="858" y="149"/>
                  <a:pt x="858" y="150"/>
                  <a:pt x="857" y="151"/>
                </a:cubicBezTo>
                <a:cubicBezTo>
                  <a:pt x="857" y="151"/>
                  <a:pt x="858" y="151"/>
                  <a:pt x="858" y="151"/>
                </a:cubicBezTo>
                <a:cubicBezTo>
                  <a:pt x="858" y="152"/>
                  <a:pt x="858" y="154"/>
                  <a:pt x="858" y="156"/>
                </a:cubicBezTo>
                <a:cubicBezTo>
                  <a:pt x="858" y="156"/>
                  <a:pt x="858" y="155"/>
                  <a:pt x="859" y="156"/>
                </a:cubicBezTo>
                <a:close/>
              </a:path>
            </a:pathLst>
          </a:custGeom>
          <a:solidFill>
            <a:srgbClr val="EF9032"/>
          </a:solidFill>
          <a:ln>
            <a:noFill/>
          </a:ln>
        </p:spPr>
        <p:txBody>
          <a:bodyPr vert="horz" wrap="square" lIns="91416" tIns="45708" rIns="91416" bIns="45708" numCol="1" anchor="t" anchorCtr="0" compatLnSpc="1">
            <a:prstTxWarp prst="textNoShape">
              <a:avLst/>
            </a:prstTxWarp>
          </a:bodyPr>
          <a:lstStyle/>
          <a:p>
            <a:pPr defTabSz="1218938"/>
            <a:endParaRPr lang="en-US" sz="2399">
              <a:solidFill>
                <a:prstClr val="black"/>
              </a:solidFill>
            </a:endParaRPr>
          </a:p>
        </p:txBody>
      </p:sp>
      <p:sp>
        <p:nvSpPr>
          <p:cNvPr id="18" name="TextBox 17">
            <a:extLst>
              <a:ext uri="{FF2B5EF4-FFF2-40B4-BE49-F238E27FC236}">
                <a16:creationId xmlns:a16="http://schemas.microsoft.com/office/drawing/2014/main" id="{F80844AF-A9FD-4794-8434-8CC7C217EFB7}"/>
              </a:ext>
            </a:extLst>
          </p:cNvPr>
          <p:cNvSpPr txBox="1"/>
          <p:nvPr/>
        </p:nvSpPr>
        <p:spPr>
          <a:xfrm>
            <a:off x="8520452" y="1401928"/>
            <a:ext cx="4025287" cy="830997"/>
          </a:xfrm>
          <a:prstGeom prst="rect">
            <a:avLst/>
          </a:prstGeom>
          <a:solidFill>
            <a:schemeClr val="accent3">
              <a:lumMod val="20000"/>
              <a:lumOff val="80000"/>
            </a:schemeClr>
          </a:solidFill>
          <a:ln>
            <a:solidFill>
              <a:srgbClr val="F3ECDF"/>
            </a:solidFill>
          </a:ln>
          <a:effectLst>
            <a:outerShdw blurRad="50800" dist="38100" dir="2700000" algn="tl" rotWithShape="0">
              <a:prstClr val="black">
                <a:alpha val="40000"/>
              </a:prstClr>
            </a:outerShdw>
          </a:effectLst>
        </p:spPr>
        <p:txBody>
          <a:bodyPr wrap="square" lIns="182880" tIns="91440" rIns="182880" bIns="91440" rtlCol="0" anchor="ctr">
            <a:spAutoFit/>
          </a:bodyPr>
          <a:lstStyle>
            <a:defPPr>
              <a:defRPr lang="en-US"/>
            </a:defPPr>
            <a:lvl1pPr algn="ctr">
              <a:defRPr sz="1400">
                <a:solidFill>
                  <a:srgbClr val="821F00"/>
                </a:solidFill>
                <a:latin typeface="Titillium Web" panose="00000500000000000000" pitchFamily="2" charset="0"/>
              </a:defRPr>
            </a:lvl1pPr>
          </a:lstStyle>
          <a:p>
            <a:r>
              <a:rPr lang="it-IT" dirty="0"/>
              <a:t>Per visualizzare l’elenco delle tipologie di titolo, cliccare sulla voce  </a:t>
            </a:r>
            <a:r>
              <a:rPr lang="it-IT" b="1" dirty="0"/>
              <a:t>«Tipologia di titolo»</a:t>
            </a:r>
            <a:r>
              <a:rPr lang="it-IT" dirty="0"/>
              <a:t>. Le tipologie sono: Montessori , Pizzigoni e Agazzi</a:t>
            </a:r>
          </a:p>
        </p:txBody>
      </p:sp>
      <p:sp>
        <p:nvSpPr>
          <p:cNvPr id="19" name="TextBox 18">
            <a:extLst>
              <a:ext uri="{FF2B5EF4-FFF2-40B4-BE49-F238E27FC236}">
                <a16:creationId xmlns:a16="http://schemas.microsoft.com/office/drawing/2014/main" id="{BEABB01C-6B15-4379-8F4B-A960A2E17A2D}"/>
              </a:ext>
            </a:extLst>
          </p:cNvPr>
          <p:cNvSpPr txBox="1"/>
          <p:nvPr/>
        </p:nvSpPr>
        <p:spPr>
          <a:xfrm>
            <a:off x="9475440" y="4443305"/>
            <a:ext cx="4025287" cy="1261884"/>
          </a:xfrm>
          <a:prstGeom prst="rect">
            <a:avLst/>
          </a:prstGeom>
          <a:solidFill>
            <a:schemeClr val="accent3">
              <a:lumMod val="20000"/>
              <a:lumOff val="80000"/>
            </a:schemeClr>
          </a:solidFill>
          <a:ln>
            <a:solidFill>
              <a:srgbClr val="F3ECDF"/>
            </a:solidFill>
          </a:ln>
          <a:effectLst>
            <a:outerShdw blurRad="50800" dist="38100" dir="2700000" algn="tl" rotWithShape="0">
              <a:prstClr val="black">
                <a:alpha val="40000"/>
              </a:prstClr>
            </a:outerShdw>
          </a:effectLst>
        </p:spPr>
        <p:txBody>
          <a:bodyPr wrap="square" lIns="182880" tIns="91440" rIns="182880" bIns="91440" rtlCol="0" anchor="ctr">
            <a:spAutoFit/>
          </a:bodyPr>
          <a:lstStyle>
            <a:defPPr>
              <a:defRPr lang="en-US"/>
            </a:defPPr>
            <a:lvl1pPr algn="ctr">
              <a:defRPr sz="1400">
                <a:solidFill>
                  <a:srgbClr val="821F00"/>
                </a:solidFill>
                <a:latin typeface="Titillium Web" panose="00000500000000000000" pitchFamily="2" charset="0"/>
              </a:defRPr>
            </a:lvl1pPr>
          </a:lstStyle>
          <a:p>
            <a:r>
              <a:rPr lang="it-IT" dirty="0"/>
              <a:t>Dopo aver selezionato la tipologia di titolo, impostare obbligatoriamente la data del conseguimento.</a:t>
            </a:r>
          </a:p>
          <a:p>
            <a:r>
              <a:rPr lang="it-IT" dirty="0"/>
              <a:t>La data non può essere successiva alla data di inserimento.</a:t>
            </a:r>
          </a:p>
        </p:txBody>
      </p:sp>
      <p:sp>
        <p:nvSpPr>
          <p:cNvPr id="21" name="Oval 20">
            <a:extLst>
              <a:ext uri="{FF2B5EF4-FFF2-40B4-BE49-F238E27FC236}">
                <a16:creationId xmlns:a16="http://schemas.microsoft.com/office/drawing/2014/main" id="{A830B7D8-350F-419E-B369-89E1272837B8}"/>
              </a:ext>
            </a:extLst>
          </p:cNvPr>
          <p:cNvSpPr/>
          <p:nvPr/>
        </p:nvSpPr>
        <p:spPr>
          <a:xfrm>
            <a:off x="9475440" y="4424126"/>
            <a:ext cx="360000" cy="324000"/>
          </a:xfrm>
          <a:prstGeom prst="ellipse">
            <a:avLst/>
          </a:prstGeom>
          <a:solidFill>
            <a:srgbClr val="EF7A07"/>
          </a:solidFill>
          <a:ln>
            <a:noFill/>
          </a:ln>
        </p:spPr>
        <p:style>
          <a:lnRef idx="0">
            <a:schemeClr val="accent1"/>
          </a:lnRef>
          <a:fillRef idx="1">
            <a:schemeClr val="accent1"/>
          </a:fillRef>
          <a:effectRef idx="0">
            <a:schemeClr val="accent1"/>
          </a:effectRef>
          <a:fontRef idx="minor">
            <a:schemeClr val="lt1"/>
          </a:fontRef>
        </p:style>
        <p:txBody>
          <a:bodyPr rtlCol="0" anchor="ctr"/>
          <a:lstStyle/>
          <a:p>
            <a:pPr algn="ctr"/>
            <a:r>
              <a:rPr lang="it-IT" sz="1600" b="1" dirty="0">
                <a:latin typeface="Titillium Web" panose="00000500000000000000" pitchFamily="2" charset="0"/>
              </a:rPr>
              <a:t>2</a:t>
            </a:r>
          </a:p>
        </p:txBody>
      </p:sp>
      <p:sp>
        <p:nvSpPr>
          <p:cNvPr id="22" name="Oval 21">
            <a:extLst>
              <a:ext uri="{FF2B5EF4-FFF2-40B4-BE49-F238E27FC236}">
                <a16:creationId xmlns:a16="http://schemas.microsoft.com/office/drawing/2014/main" id="{E11B9F7F-5E70-464A-AE51-EB1FB880A35C}"/>
              </a:ext>
            </a:extLst>
          </p:cNvPr>
          <p:cNvSpPr/>
          <p:nvPr/>
        </p:nvSpPr>
        <p:spPr>
          <a:xfrm>
            <a:off x="8340452" y="1401928"/>
            <a:ext cx="360000" cy="324000"/>
          </a:xfrm>
          <a:prstGeom prst="ellipse">
            <a:avLst/>
          </a:prstGeom>
          <a:solidFill>
            <a:srgbClr val="EF7A07"/>
          </a:solidFill>
          <a:ln>
            <a:noFill/>
          </a:ln>
        </p:spPr>
        <p:style>
          <a:lnRef idx="0">
            <a:schemeClr val="accent1"/>
          </a:lnRef>
          <a:fillRef idx="1">
            <a:schemeClr val="accent1"/>
          </a:fillRef>
          <a:effectRef idx="0">
            <a:schemeClr val="accent1"/>
          </a:effectRef>
          <a:fontRef idx="minor">
            <a:schemeClr val="lt1"/>
          </a:fontRef>
        </p:style>
        <p:txBody>
          <a:bodyPr rtlCol="0" anchor="ctr"/>
          <a:lstStyle/>
          <a:p>
            <a:pPr algn="ctr"/>
            <a:r>
              <a:rPr lang="it-IT" sz="1600" b="1" dirty="0">
                <a:latin typeface="Titillium Web" panose="00000500000000000000" pitchFamily="2" charset="0"/>
              </a:rPr>
              <a:t>1</a:t>
            </a:r>
          </a:p>
        </p:txBody>
      </p:sp>
      <p:pic>
        <p:nvPicPr>
          <p:cNvPr id="23" name="Picture 22">
            <a:extLst>
              <a:ext uri="{FF2B5EF4-FFF2-40B4-BE49-F238E27FC236}">
                <a16:creationId xmlns:a16="http://schemas.microsoft.com/office/drawing/2014/main" id="{96885BBD-733A-4DDA-85E1-C24EF45900C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947048" y="5776909"/>
            <a:ext cx="560659" cy="560659"/>
          </a:xfrm>
          <a:prstGeom prst="rect">
            <a:avLst/>
          </a:prstGeom>
        </p:spPr>
      </p:pic>
      <p:sp>
        <p:nvSpPr>
          <p:cNvPr id="24" name="TextBox 23">
            <a:extLst>
              <a:ext uri="{FF2B5EF4-FFF2-40B4-BE49-F238E27FC236}">
                <a16:creationId xmlns:a16="http://schemas.microsoft.com/office/drawing/2014/main" id="{4180F77E-3317-4C01-ADB6-7E2606F4B228}"/>
              </a:ext>
            </a:extLst>
          </p:cNvPr>
          <p:cNvSpPr txBox="1"/>
          <p:nvPr/>
        </p:nvSpPr>
        <p:spPr>
          <a:xfrm>
            <a:off x="153121" y="5626968"/>
            <a:ext cx="3994807" cy="615553"/>
          </a:xfrm>
          <a:prstGeom prst="rect">
            <a:avLst/>
          </a:prstGeom>
          <a:solidFill>
            <a:schemeClr val="accent3">
              <a:lumMod val="20000"/>
              <a:lumOff val="80000"/>
            </a:schemeClr>
          </a:solidFill>
          <a:ln>
            <a:solidFill>
              <a:srgbClr val="F3ECDF"/>
            </a:solidFill>
          </a:ln>
          <a:effectLst>
            <a:outerShdw blurRad="50800" dist="38100" dir="2700000" algn="tl" rotWithShape="0">
              <a:prstClr val="black">
                <a:alpha val="40000"/>
              </a:prstClr>
            </a:outerShdw>
          </a:effectLst>
        </p:spPr>
        <p:txBody>
          <a:bodyPr wrap="square" lIns="182880" tIns="91440" rIns="182880" bIns="91440" rtlCol="0" anchor="ctr">
            <a:spAutoFit/>
          </a:bodyPr>
          <a:lstStyle>
            <a:defPPr>
              <a:defRPr lang="en-US"/>
            </a:defPPr>
            <a:lvl1pPr algn="ctr">
              <a:defRPr sz="1400">
                <a:solidFill>
                  <a:srgbClr val="821F00"/>
                </a:solidFill>
                <a:latin typeface="Titillium Web" panose="00000500000000000000" pitchFamily="2" charset="0"/>
              </a:defRPr>
            </a:lvl1pPr>
          </a:lstStyle>
          <a:p>
            <a:r>
              <a:rPr lang="it-IT" dirty="0"/>
              <a:t>Una volta completato l’inserimento dei dati,  cliccare su </a:t>
            </a:r>
            <a:r>
              <a:rPr lang="it-IT" b="1" dirty="0"/>
              <a:t>«inseriscii»</a:t>
            </a:r>
            <a:endParaRPr lang="it-IT" dirty="0"/>
          </a:p>
        </p:txBody>
      </p:sp>
    </p:spTree>
    <p:extLst>
      <p:ext uri="{BB962C8B-B14F-4D97-AF65-F5344CB8AC3E}">
        <p14:creationId xmlns:p14="http://schemas.microsoft.com/office/powerpoint/2010/main" val="35444721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fade">
                                      <p:cBhvr>
                                        <p:cTn id="14" dur="500"/>
                                        <p:tgtEl>
                                          <p:spTgt spid="16"/>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500"/>
                                        <p:tgtEl>
                                          <p:spTgt spid="19"/>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500"/>
                                        <p:tgtEl>
                                          <p:spTgt spid="21"/>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fade">
                                      <p:cBhvr>
                                        <p:cTn id="30" dur="500"/>
                                        <p:tgtEl>
                                          <p:spTgt spid="22"/>
                                        </p:tgtEl>
                                      </p:cBhvr>
                                    </p:animEffect>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fade">
                                      <p:cBhvr>
                                        <p:cTn id="35" dur="1000"/>
                                        <p:tgtEl>
                                          <p:spTgt spid="23"/>
                                        </p:tgtEl>
                                      </p:cBhvr>
                                    </p:animEffect>
                                    <p:anim calcmode="lin" valueType="num">
                                      <p:cBhvr>
                                        <p:cTn id="36" dur="1000" fill="hold"/>
                                        <p:tgtEl>
                                          <p:spTgt spid="23"/>
                                        </p:tgtEl>
                                        <p:attrNameLst>
                                          <p:attrName>ppt_x</p:attrName>
                                        </p:attrNameLst>
                                      </p:cBhvr>
                                      <p:tavLst>
                                        <p:tav tm="0">
                                          <p:val>
                                            <p:strVal val="#ppt_x"/>
                                          </p:val>
                                        </p:tav>
                                        <p:tav tm="100000">
                                          <p:val>
                                            <p:strVal val="#ppt_x"/>
                                          </p:val>
                                        </p:tav>
                                      </p:tavLst>
                                    </p:anim>
                                    <p:anim calcmode="lin" valueType="num">
                                      <p:cBhvr>
                                        <p:cTn id="37" dur="1000" fill="hold"/>
                                        <p:tgtEl>
                                          <p:spTgt spid="23"/>
                                        </p:tgtEl>
                                        <p:attrNameLst>
                                          <p:attrName>ppt_y</p:attrName>
                                        </p:attrNameLst>
                                      </p:cBhvr>
                                      <p:tavLst>
                                        <p:tav tm="0">
                                          <p:val>
                                            <p:strVal val="#ppt_y+.1"/>
                                          </p:val>
                                        </p:tav>
                                        <p:tav tm="100000">
                                          <p:val>
                                            <p:strVal val="#ppt_y"/>
                                          </p:val>
                                        </p:tav>
                                      </p:tavLst>
                                    </p:anim>
                                  </p:childTnLst>
                                </p:cTn>
                              </p:par>
                              <p:par>
                                <p:cTn id="38" presetID="10" presetClass="entr" presetSubtype="0" fill="hold" grpId="0" nodeType="with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fade">
                                      <p:cBhvr>
                                        <p:cTn id="40" dur="500"/>
                                        <p:tgtEl>
                                          <p:spTgt spid="24"/>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25"/>
                                        </p:tgtEl>
                                        <p:attrNameLst>
                                          <p:attrName>style.visibility</p:attrName>
                                        </p:attrNameLst>
                                      </p:cBhvr>
                                      <p:to>
                                        <p:strVal val="visible"/>
                                      </p:to>
                                    </p:set>
                                    <p:animEffect transition="in" filter="fade">
                                      <p:cBhvr>
                                        <p:cTn id="43"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6" grpId="0" animBg="1"/>
      <p:bldP spid="18" grpId="0" animBg="1"/>
      <p:bldP spid="19" grpId="0" animBg="1"/>
      <p:bldP spid="21" grpId="0" animBg="1"/>
      <p:bldP spid="22" grpId="0" animBg="1"/>
      <p:bldP spid="2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A71D160-EE7B-46BA-B3EE-4DE6774297A1}"/>
              </a:ext>
            </a:extLst>
          </p:cNvPr>
          <p:cNvPicPr>
            <a:picLocks noChangeAspect="1"/>
          </p:cNvPicPr>
          <p:nvPr/>
        </p:nvPicPr>
        <p:blipFill>
          <a:blip r:embed="rId3"/>
          <a:stretch>
            <a:fillRect/>
          </a:stretch>
        </p:blipFill>
        <p:spPr>
          <a:xfrm>
            <a:off x="2496123" y="1457756"/>
            <a:ext cx="7591425" cy="3924300"/>
          </a:xfrm>
          <a:prstGeom prst="rect">
            <a:avLst/>
          </a:prstGeom>
        </p:spPr>
      </p:pic>
      <p:sp>
        <p:nvSpPr>
          <p:cNvPr id="17" name="Title 1"/>
          <p:cNvSpPr txBox="1">
            <a:spLocks/>
          </p:cNvSpPr>
          <p:nvPr/>
        </p:nvSpPr>
        <p:spPr>
          <a:xfrm>
            <a:off x="685800" y="228443"/>
            <a:ext cx="13258800" cy="801068"/>
          </a:xfrm>
          <a:prstGeom prst="rect">
            <a:avLst/>
          </a:prstGeom>
        </p:spPr>
        <p:txBody>
          <a:bodyPr vert="horz" lIns="0" tIns="0" rIns="0" bIns="0" rtlCol="0" anchor="t" anchorCtr="0">
            <a:normAutofit lnSpcReduction="10000"/>
          </a:bodyPr>
          <a:lstStyle>
            <a:lvl1pPr>
              <a:lnSpc>
                <a:spcPct val="85000"/>
              </a:lnSpc>
              <a:spcBef>
                <a:spcPct val="0"/>
              </a:spcBef>
              <a:buNone/>
              <a:defRPr sz="3200" b="1">
                <a:solidFill>
                  <a:srgbClr val="002060"/>
                </a:solidFill>
                <a:latin typeface="Titillium Web" panose="00000500000000000000" pitchFamily="2" charset="0"/>
                <a:ea typeface="+mj-ea"/>
                <a:cs typeface="+mj-cs"/>
              </a:defRPr>
            </a:lvl1pPr>
          </a:lstStyle>
          <a:p>
            <a:r>
              <a:rPr lang="it-IT" dirty="0"/>
              <a:t>DICHIARAZIONI RELATIVE AL CONSEGUIMENTO DEL TITOLO </a:t>
            </a:r>
          </a:p>
          <a:p>
            <a:r>
              <a:rPr lang="it-IT" dirty="0"/>
              <a:t>MONTESSORI, PIZZIGONI O AGAZZI</a:t>
            </a:r>
          </a:p>
        </p:txBody>
      </p:sp>
      <p:sp>
        <p:nvSpPr>
          <p:cNvPr id="20" name="Rectangle 19">
            <a:extLst>
              <a:ext uri="{FF2B5EF4-FFF2-40B4-BE49-F238E27FC236}">
                <a16:creationId xmlns:a16="http://schemas.microsoft.com/office/drawing/2014/main" id="{FC0A3085-4E39-4FE3-BA98-E5BE27E66382}"/>
              </a:ext>
            </a:extLst>
          </p:cNvPr>
          <p:cNvSpPr/>
          <p:nvPr/>
        </p:nvSpPr>
        <p:spPr>
          <a:xfrm>
            <a:off x="0" y="867097"/>
            <a:ext cx="7282052" cy="72008"/>
          </a:xfrm>
          <a:prstGeom prst="rect">
            <a:avLst/>
          </a:prstGeom>
          <a:gradFill flip="none" rotWithShape="1">
            <a:gsLst>
              <a:gs pos="0">
                <a:srgbClr val="0070C0"/>
              </a:gs>
              <a:gs pos="100000">
                <a:schemeClr val="bg1"/>
              </a:gs>
            </a:gsLst>
            <a:lin ang="0" scaled="1"/>
            <a:tileRect/>
          </a:gradFill>
          <a:ln>
            <a:noFill/>
          </a:ln>
        </p:spPr>
        <p:style>
          <a:lnRef idx="0">
            <a:schemeClr val="accent1"/>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Picture 22">
            <a:extLst>
              <a:ext uri="{FF2B5EF4-FFF2-40B4-BE49-F238E27FC236}">
                <a16:creationId xmlns:a16="http://schemas.microsoft.com/office/drawing/2014/main" id="{96885BBD-733A-4DDA-85E1-C24EF45900C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682273" y="4114800"/>
            <a:ext cx="560659" cy="560659"/>
          </a:xfrm>
          <a:prstGeom prst="rect">
            <a:avLst/>
          </a:prstGeom>
        </p:spPr>
      </p:pic>
      <p:sp>
        <p:nvSpPr>
          <p:cNvPr id="26" name="TextBox 25">
            <a:extLst>
              <a:ext uri="{FF2B5EF4-FFF2-40B4-BE49-F238E27FC236}">
                <a16:creationId xmlns:a16="http://schemas.microsoft.com/office/drawing/2014/main" id="{663B1256-CFBC-46A1-A127-2F692CDCF0BA}"/>
              </a:ext>
            </a:extLst>
          </p:cNvPr>
          <p:cNvSpPr txBox="1"/>
          <p:nvPr/>
        </p:nvSpPr>
        <p:spPr>
          <a:xfrm>
            <a:off x="509103" y="1722164"/>
            <a:ext cx="1765537" cy="1908215"/>
          </a:xfrm>
          <a:prstGeom prst="rect">
            <a:avLst/>
          </a:prstGeom>
          <a:solidFill>
            <a:schemeClr val="accent3">
              <a:lumMod val="20000"/>
              <a:lumOff val="80000"/>
            </a:schemeClr>
          </a:solidFill>
          <a:ln>
            <a:solidFill>
              <a:srgbClr val="F3ECDF"/>
            </a:solidFill>
          </a:ln>
          <a:effectLst>
            <a:outerShdw blurRad="50800" dist="38100" dir="2700000" algn="tl" rotWithShape="0">
              <a:prstClr val="black">
                <a:alpha val="40000"/>
              </a:prstClr>
            </a:outerShdw>
          </a:effectLst>
        </p:spPr>
        <p:txBody>
          <a:bodyPr wrap="square" lIns="182880" tIns="91440" rIns="182880" bIns="91440" rtlCol="0" anchor="ctr">
            <a:spAutoFit/>
          </a:bodyPr>
          <a:lstStyle>
            <a:defPPr>
              <a:defRPr lang="en-US"/>
            </a:defPPr>
            <a:lvl1pPr algn="ctr">
              <a:defRPr sz="1400">
                <a:solidFill>
                  <a:srgbClr val="821F00"/>
                </a:solidFill>
                <a:latin typeface="Titillium Web" panose="00000500000000000000" pitchFamily="2" charset="0"/>
              </a:defRPr>
            </a:lvl1pPr>
          </a:lstStyle>
          <a:p>
            <a:r>
              <a:rPr lang="it-IT" dirty="0"/>
              <a:t>Ad inserimento effettuato, il sistema fornisce un messaggio i ‘Operazione eseguita’ e riporta i riferimenti del titolo dichiarato</a:t>
            </a:r>
          </a:p>
        </p:txBody>
      </p:sp>
      <p:sp>
        <p:nvSpPr>
          <p:cNvPr id="27" name="TextBox 26">
            <a:extLst>
              <a:ext uri="{FF2B5EF4-FFF2-40B4-BE49-F238E27FC236}">
                <a16:creationId xmlns:a16="http://schemas.microsoft.com/office/drawing/2014/main" id="{1BC36D1B-BD75-47A0-A50B-02B4D44C775A}"/>
              </a:ext>
            </a:extLst>
          </p:cNvPr>
          <p:cNvSpPr txBox="1"/>
          <p:nvPr/>
        </p:nvSpPr>
        <p:spPr>
          <a:xfrm>
            <a:off x="10458906" y="1786595"/>
            <a:ext cx="3778783" cy="2985433"/>
          </a:xfrm>
          <a:prstGeom prst="rect">
            <a:avLst/>
          </a:prstGeom>
          <a:solidFill>
            <a:schemeClr val="accent3">
              <a:lumMod val="20000"/>
              <a:lumOff val="80000"/>
            </a:schemeClr>
          </a:solidFill>
          <a:ln>
            <a:solidFill>
              <a:srgbClr val="F3ECDF"/>
            </a:solidFill>
          </a:ln>
          <a:effectLst>
            <a:outerShdw blurRad="50800" dist="38100" dir="2700000" algn="tl" rotWithShape="0">
              <a:prstClr val="black">
                <a:alpha val="40000"/>
              </a:prstClr>
            </a:outerShdw>
          </a:effectLst>
        </p:spPr>
        <p:txBody>
          <a:bodyPr wrap="square" lIns="182880" tIns="91440" rIns="182880" bIns="91440" rtlCol="0" anchor="ctr">
            <a:spAutoFit/>
          </a:bodyPr>
          <a:lstStyle>
            <a:defPPr>
              <a:defRPr lang="en-US"/>
            </a:defPPr>
            <a:lvl1pPr algn="ctr">
              <a:defRPr sz="1400">
                <a:solidFill>
                  <a:srgbClr val="821F00"/>
                </a:solidFill>
                <a:latin typeface="Titillium Web" panose="00000500000000000000" pitchFamily="2" charset="0"/>
              </a:defRPr>
            </a:lvl1pPr>
          </a:lstStyle>
          <a:p>
            <a:r>
              <a:rPr lang="it-IT" dirty="0"/>
              <a:t>Completato l’inserimento dei dati, è possibile visualizzare, modificare o eliminare quanto precedentemente inserito.</a:t>
            </a:r>
          </a:p>
          <a:p>
            <a:r>
              <a:rPr lang="it-IT" dirty="0"/>
              <a:t>Cliccare su </a:t>
            </a:r>
            <a:r>
              <a:rPr lang="it-IT" b="1" dirty="0"/>
              <a:t>«Azioni disponibili», </a:t>
            </a:r>
            <a:r>
              <a:rPr lang="it-IT" dirty="0"/>
              <a:t>il sistema prospetta la lista delle azioni disponibili </a:t>
            </a:r>
          </a:p>
          <a:p>
            <a:endParaRPr lang="it-IT" dirty="0"/>
          </a:p>
          <a:p>
            <a:endParaRPr lang="it-IT" dirty="0"/>
          </a:p>
          <a:p>
            <a:endParaRPr lang="it-IT" dirty="0"/>
          </a:p>
          <a:p>
            <a:endParaRPr lang="it-IT" dirty="0"/>
          </a:p>
          <a:p>
            <a:endParaRPr lang="it-IT" dirty="0"/>
          </a:p>
          <a:p>
            <a:endParaRPr lang="it-IT" dirty="0"/>
          </a:p>
          <a:p>
            <a:endParaRPr lang="it-IT" dirty="0"/>
          </a:p>
          <a:p>
            <a:endParaRPr lang="it-IT" dirty="0"/>
          </a:p>
        </p:txBody>
      </p:sp>
      <p:sp>
        <p:nvSpPr>
          <p:cNvPr id="28" name="Freeform 19">
            <a:extLst>
              <a:ext uri="{FF2B5EF4-FFF2-40B4-BE49-F238E27FC236}">
                <a16:creationId xmlns:a16="http://schemas.microsoft.com/office/drawing/2014/main" id="{D910C604-99A4-444A-9DB0-FD9772D0DA38}"/>
              </a:ext>
            </a:extLst>
          </p:cNvPr>
          <p:cNvSpPr>
            <a:spLocks noChangeAspect="1" noEditPoints="1"/>
          </p:cNvSpPr>
          <p:nvPr/>
        </p:nvSpPr>
        <p:spPr bwMode="auto">
          <a:xfrm rot="20801694" flipV="1">
            <a:off x="9269404" y="3997830"/>
            <a:ext cx="2436868" cy="734969"/>
          </a:xfrm>
          <a:custGeom>
            <a:avLst/>
            <a:gdLst>
              <a:gd name="T0" fmla="*/ 715 w 868"/>
              <a:gd name="T1" fmla="*/ 128 h 351"/>
              <a:gd name="T2" fmla="*/ 363 w 868"/>
              <a:gd name="T3" fmla="*/ 50 h 351"/>
              <a:gd name="T4" fmla="*/ 226 w 868"/>
              <a:gd name="T5" fmla="*/ 94 h 351"/>
              <a:gd name="T6" fmla="*/ 155 w 868"/>
              <a:gd name="T7" fmla="*/ 112 h 351"/>
              <a:gd name="T8" fmla="*/ 111 w 868"/>
              <a:gd name="T9" fmla="*/ 138 h 351"/>
              <a:gd name="T10" fmla="*/ 85 w 868"/>
              <a:gd name="T11" fmla="*/ 163 h 351"/>
              <a:gd name="T12" fmla="*/ 104 w 868"/>
              <a:gd name="T13" fmla="*/ 185 h 351"/>
              <a:gd name="T14" fmla="*/ 69 w 868"/>
              <a:gd name="T15" fmla="*/ 174 h 351"/>
              <a:gd name="T16" fmla="*/ 92 w 868"/>
              <a:gd name="T17" fmla="*/ 203 h 351"/>
              <a:gd name="T18" fmla="*/ 66 w 868"/>
              <a:gd name="T19" fmla="*/ 192 h 351"/>
              <a:gd name="T20" fmla="*/ 75 w 868"/>
              <a:gd name="T21" fmla="*/ 207 h 351"/>
              <a:gd name="T22" fmla="*/ 72 w 868"/>
              <a:gd name="T23" fmla="*/ 224 h 351"/>
              <a:gd name="T24" fmla="*/ 64 w 868"/>
              <a:gd name="T25" fmla="*/ 228 h 351"/>
              <a:gd name="T26" fmla="*/ 29 w 868"/>
              <a:gd name="T27" fmla="*/ 217 h 351"/>
              <a:gd name="T28" fmla="*/ 31 w 868"/>
              <a:gd name="T29" fmla="*/ 228 h 351"/>
              <a:gd name="T30" fmla="*/ 53 w 868"/>
              <a:gd name="T31" fmla="*/ 253 h 351"/>
              <a:gd name="T32" fmla="*/ 36 w 868"/>
              <a:gd name="T33" fmla="*/ 257 h 351"/>
              <a:gd name="T34" fmla="*/ 774 w 868"/>
              <a:gd name="T35" fmla="*/ 258 h 351"/>
              <a:gd name="T36" fmla="*/ 640 w 868"/>
              <a:gd name="T37" fmla="*/ 136 h 351"/>
              <a:gd name="T38" fmla="*/ 376 w 868"/>
              <a:gd name="T39" fmla="*/ 47 h 351"/>
              <a:gd name="T40" fmla="*/ 235 w 868"/>
              <a:gd name="T41" fmla="*/ 76 h 351"/>
              <a:gd name="T42" fmla="*/ 221 w 868"/>
              <a:gd name="T43" fmla="*/ 70 h 351"/>
              <a:gd name="T44" fmla="*/ 180 w 868"/>
              <a:gd name="T45" fmla="*/ 89 h 351"/>
              <a:gd name="T46" fmla="*/ 168 w 868"/>
              <a:gd name="T47" fmla="*/ 110 h 351"/>
              <a:gd name="T48" fmla="*/ 140 w 868"/>
              <a:gd name="T49" fmla="*/ 145 h 351"/>
              <a:gd name="T50" fmla="*/ 81 w 868"/>
              <a:gd name="T51" fmla="*/ 192 h 351"/>
              <a:gd name="T52" fmla="*/ 126 w 868"/>
              <a:gd name="T53" fmla="*/ 134 h 351"/>
              <a:gd name="T54" fmla="*/ 253 w 868"/>
              <a:gd name="T55" fmla="*/ 36 h 351"/>
              <a:gd name="T56" fmla="*/ 399 w 868"/>
              <a:gd name="T57" fmla="*/ 2 h 351"/>
              <a:gd name="T58" fmla="*/ 510 w 868"/>
              <a:gd name="T59" fmla="*/ 14 h 351"/>
              <a:gd name="T60" fmla="*/ 732 w 868"/>
              <a:gd name="T61" fmla="*/ 145 h 351"/>
              <a:gd name="T62" fmla="*/ 794 w 868"/>
              <a:gd name="T63" fmla="*/ 260 h 351"/>
              <a:gd name="T64" fmla="*/ 787 w 868"/>
              <a:gd name="T65" fmla="*/ 222 h 351"/>
              <a:gd name="T66" fmla="*/ 721 w 868"/>
              <a:gd name="T67" fmla="*/ 150 h 351"/>
              <a:gd name="T68" fmla="*/ 533 w 868"/>
              <a:gd name="T69" fmla="*/ 22 h 351"/>
              <a:gd name="T70" fmla="*/ 380 w 868"/>
              <a:gd name="T71" fmla="*/ 47 h 351"/>
              <a:gd name="T72" fmla="*/ 307 w 868"/>
              <a:gd name="T73" fmla="*/ 53 h 351"/>
              <a:gd name="T74" fmla="*/ 281 w 868"/>
              <a:gd name="T75" fmla="*/ 47 h 351"/>
              <a:gd name="T76" fmla="*/ 242 w 868"/>
              <a:gd name="T77" fmla="*/ 43 h 351"/>
              <a:gd name="T78" fmla="*/ 222 w 868"/>
              <a:gd name="T79" fmla="*/ 51 h 351"/>
              <a:gd name="T80" fmla="*/ 197 w 868"/>
              <a:gd name="T81" fmla="*/ 73 h 351"/>
              <a:gd name="T82" fmla="*/ 164 w 868"/>
              <a:gd name="T83" fmla="*/ 99 h 351"/>
              <a:gd name="T84" fmla="*/ 142 w 868"/>
              <a:gd name="T85" fmla="*/ 117 h 351"/>
              <a:gd name="T86" fmla="*/ 141 w 868"/>
              <a:gd name="T87" fmla="*/ 138 h 351"/>
              <a:gd name="T88" fmla="*/ 124 w 868"/>
              <a:gd name="T89" fmla="*/ 129 h 351"/>
              <a:gd name="T90" fmla="*/ 113 w 868"/>
              <a:gd name="T91" fmla="*/ 142 h 351"/>
              <a:gd name="T92" fmla="*/ 337 w 868"/>
              <a:gd name="T93" fmla="*/ 9 h 351"/>
              <a:gd name="T94" fmla="*/ 168 w 868"/>
              <a:gd name="T95" fmla="*/ 125 h 351"/>
              <a:gd name="T96" fmla="*/ 197 w 868"/>
              <a:gd name="T97" fmla="*/ 105 h 351"/>
              <a:gd name="T98" fmla="*/ 131 w 868"/>
              <a:gd name="T99" fmla="*/ 159 h 351"/>
              <a:gd name="T100" fmla="*/ 88 w 868"/>
              <a:gd name="T101" fmla="*/ 171 h 351"/>
              <a:gd name="T102" fmla="*/ 85 w 868"/>
              <a:gd name="T103" fmla="*/ 191 h 351"/>
              <a:gd name="T104" fmla="*/ 79 w 868"/>
              <a:gd name="T105" fmla="*/ 215 h 351"/>
              <a:gd name="T106" fmla="*/ 48 w 868"/>
              <a:gd name="T107" fmla="*/ 193 h 351"/>
              <a:gd name="T108" fmla="*/ 64 w 868"/>
              <a:gd name="T109" fmla="*/ 238 h 351"/>
              <a:gd name="T110" fmla="*/ 17 w 868"/>
              <a:gd name="T111" fmla="*/ 235 h 351"/>
              <a:gd name="T112" fmla="*/ 87 w 868"/>
              <a:gd name="T113" fmla="*/ 158 h 351"/>
              <a:gd name="T114" fmla="*/ 865 w 868"/>
              <a:gd name="T115" fmla="*/ 172 h 351"/>
              <a:gd name="T116" fmla="*/ 859 w 868"/>
              <a:gd name="T117" fmla="*/ 117 h 351"/>
              <a:gd name="T118" fmla="*/ 782 w 868"/>
              <a:gd name="T119" fmla="*/ 277 h 351"/>
              <a:gd name="T120" fmla="*/ 841 w 868"/>
              <a:gd name="T121" fmla="*/ 164 h 351"/>
              <a:gd name="T122" fmla="*/ 861 w 868"/>
              <a:gd name="T123" fmla="*/ 201 h 351"/>
              <a:gd name="T124" fmla="*/ 666 w 868"/>
              <a:gd name="T125" fmla="*/ 296 h 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68" h="351">
                <a:moveTo>
                  <a:pt x="813" y="278"/>
                </a:moveTo>
                <a:cubicBezTo>
                  <a:pt x="812" y="276"/>
                  <a:pt x="811" y="275"/>
                  <a:pt x="812" y="275"/>
                </a:cubicBezTo>
                <a:cubicBezTo>
                  <a:pt x="813" y="277"/>
                  <a:pt x="813" y="278"/>
                  <a:pt x="813" y="278"/>
                </a:cubicBezTo>
                <a:close/>
                <a:moveTo>
                  <a:pt x="812" y="266"/>
                </a:moveTo>
                <a:cubicBezTo>
                  <a:pt x="813" y="269"/>
                  <a:pt x="814" y="269"/>
                  <a:pt x="814" y="271"/>
                </a:cubicBezTo>
                <a:cubicBezTo>
                  <a:pt x="813" y="267"/>
                  <a:pt x="813" y="271"/>
                  <a:pt x="813" y="270"/>
                </a:cubicBezTo>
                <a:cubicBezTo>
                  <a:pt x="815" y="276"/>
                  <a:pt x="814" y="270"/>
                  <a:pt x="815" y="272"/>
                </a:cubicBezTo>
                <a:cubicBezTo>
                  <a:pt x="814" y="268"/>
                  <a:pt x="813" y="267"/>
                  <a:pt x="812" y="266"/>
                </a:cubicBezTo>
                <a:close/>
                <a:moveTo>
                  <a:pt x="781" y="282"/>
                </a:moveTo>
                <a:cubicBezTo>
                  <a:pt x="782" y="285"/>
                  <a:pt x="783" y="285"/>
                  <a:pt x="784" y="284"/>
                </a:cubicBezTo>
                <a:cubicBezTo>
                  <a:pt x="782" y="282"/>
                  <a:pt x="782" y="282"/>
                  <a:pt x="781" y="282"/>
                </a:cubicBezTo>
                <a:close/>
                <a:moveTo>
                  <a:pt x="798" y="267"/>
                </a:moveTo>
                <a:cubicBezTo>
                  <a:pt x="798" y="268"/>
                  <a:pt x="801" y="272"/>
                  <a:pt x="801" y="272"/>
                </a:cubicBezTo>
                <a:cubicBezTo>
                  <a:pt x="801" y="269"/>
                  <a:pt x="799" y="267"/>
                  <a:pt x="798" y="267"/>
                </a:cubicBezTo>
                <a:close/>
                <a:moveTo>
                  <a:pt x="791" y="270"/>
                </a:moveTo>
                <a:cubicBezTo>
                  <a:pt x="791" y="272"/>
                  <a:pt x="793" y="275"/>
                  <a:pt x="793" y="276"/>
                </a:cubicBezTo>
                <a:cubicBezTo>
                  <a:pt x="793" y="274"/>
                  <a:pt x="791" y="271"/>
                  <a:pt x="791" y="270"/>
                </a:cubicBezTo>
                <a:close/>
                <a:moveTo>
                  <a:pt x="789" y="269"/>
                </a:moveTo>
                <a:cubicBezTo>
                  <a:pt x="788" y="269"/>
                  <a:pt x="791" y="272"/>
                  <a:pt x="790" y="273"/>
                </a:cubicBezTo>
                <a:cubicBezTo>
                  <a:pt x="789" y="270"/>
                  <a:pt x="788" y="270"/>
                  <a:pt x="787" y="270"/>
                </a:cubicBezTo>
                <a:cubicBezTo>
                  <a:pt x="789" y="273"/>
                  <a:pt x="790" y="274"/>
                  <a:pt x="791" y="276"/>
                </a:cubicBezTo>
                <a:cubicBezTo>
                  <a:pt x="792" y="276"/>
                  <a:pt x="792" y="274"/>
                  <a:pt x="793" y="276"/>
                </a:cubicBezTo>
                <a:cubicBezTo>
                  <a:pt x="792" y="273"/>
                  <a:pt x="791" y="272"/>
                  <a:pt x="789" y="269"/>
                </a:cubicBezTo>
                <a:close/>
                <a:moveTo>
                  <a:pt x="801" y="266"/>
                </a:moveTo>
                <a:cubicBezTo>
                  <a:pt x="800" y="266"/>
                  <a:pt x="800" y="268"/>
                  <a:pt x="801" y="271"/>
                </a:cubicBezTo>
                <a:cubicBezTo>
                  <a:pt x="802" y="271"/>
                  <a:pt x="801" y="267"/>
                  <a:pt x="801" y="266"/>
                </a:cubicBezTo>
                <a:close/>
                <a:moveTo>
                  <a:pt x="799" y="270"/>
                </a:moveTo>
                <a:cubicBezTo>
                  <a:pt x="799" y="270"/>
                  <a:pt x="798" y="270"/>
                  <a:pt x="798" y="269"/>
                </a:cubicBezTo>
                <a:cubicBezTo>
                  <a:pt x="797" y="269"/>
                  <a:pt x="797" y="270"/>
                  <a:pt x="798" y="272"/>
                </a:cubicBezTo>
                <a:cubicBezTo>
                  <a:pt x="798" y="271"/>
                  <a:pt x="800" y="273"/>
                  <a:pt x="799" y="270"/>
                </a:cubicBezTo>
                <a:close/>
                <a:moveTo>
                  <a:pt x="770" y="269"/>
                </a:moveTo>
                <a:cubicBezTo>
                  <a:pt x="771" y="271"/>
                  <a:pt x="772" y="272"/>
                  <a:pt x="773" y="272"/>
                </a:cubicBezTo>
                <a:cubicBezTo>
                  <a:pt x="772" y="270"/>
                  <a:pt x="771" y="269"/>
                  <a:pt x="770" y="269"/>
                </a:cubicBezTo>
                <a:close/>
                <a:moveTo>
                  <a:pt x="807" y="248"/>
                </a:moveTo>
                <a:cubicBezTo>
                  <a:pt x="808" y="250"/>
                  <a:pt x="810" y="253"/>
                  <a:pt x="810" y="252"/>
                </a:cubicBezTo>
                <a:cubicBezTo>
                  <a:pt x="809" y="249"/>
                  <a:pt x="808" y="247"/>
                  <a:pt x="807" y="248"/>
                </a:cubicBezTo>
                <a:close/>
                <a:moveTo>
                  <a:pt x="802" y="246"/>
                </a:moveTo>
                <a:cubicBezTo>
                  <a:pt x="803" y="247"/>
                  <a:pt x="803" y="248"/>
                  <a:pt x="804" y="251"/>
                </a:cubicBezTo>
                <a:cubicBezTo>
                  <a:pt x="805" y="251"/>
                  <a:pt x="803" y="245"/>
                  <a:pt x="802" y="246"/>
                </a:cubicBezTo>
                <a:close/>
                <a:moveTo>
                  <a:pt x="805" y="245"/>
                </a:moveTo>
                <a:cubicBezTo>
                  <a:pt x="803" y="240"/>
                  <a:pt x="804" y="239"/>
                  <a:pt x="802" y="235"/>
                </a:cubicBezTo>
                <a:cubicBezTo>
                  <a:pt x="800" y="234"/>
                  <a:pt x="796" y="236"/>
                  <a:pt x="801" y="245"/>
                </a:cubicBezTo>
                <a:cubicBezTo>
                  <a:pt x="801" y="242"/>
                  <a:pt x="806" y="248"/>
                  <a:pt x="805" y="245"/>
                </a:cubicBezTo>
                <a:close/>
                <a:moveTo>
                  <a:pt x="759" y="246"/>
                </a:moveTo>
                <a:cubicBezTo>
                  <a:pt x="759" y="247"/>
                  <a:pt x="758" y="246"/>
                  <a:pt x="758" y="246"/>
                </a:cubicBezTo>
                <a:cubicBezTo>
                  <a:pt x="759" y="248"/>
                  <a:pt x="760" y="248"/>
                  <a:pt x="759" y="248"/>
                </a:cubicBezTo>
                <a:cubicBezTo>
                  <a:pt x="760" y="250"/>
                  <a:pt x="760" y="250"/>
                  <a:pt x="761" y="250"/>
                </a:cubicBezTo>
                <a:cubicBezTo>
                  <a:pt x="759" y="248"/>
                  <a:pt x="760" y="248"/>
                  <a:pt x="759" y="246"/>
                </a:cubicBezTo>
                <a:close/>
                <a:moveTo>
                  <a:pt x="766" y="178"/>
                </a:moveTo>
                <a:cubicBezTo>
                  <a:pt x="766" y="178"/>
                  <a:pt x="766" y="178"/>
                  <a:pt x="767" y="180"/>
                </a:cubicBezTo>
                <a:cubicBezTo>
                  <a:pt x="767" y="180"/>
                  <a:pt x="768" y="181"/>
                  <a:pt x="768" y="181"/>
                </a:cubicBezTo>
                <a:cubicBezTo>
                  <a:pt x="767" y="179"/>
                  <a:pt x="768" y="180"/>
                  <a:pt x="766" y="178"/>
                </a:cubicBezTo>
                <a:close/>
                <a:moveTo>
                  <a:pt x="756" y="167"/>
                </a:moveTo>
                <a:cubicBezTo>
                  <a:pt x="757" y="168"/>
                  <a:pt x="758" y="169"/>
                  <a:pt x="757" y="169"/>
                </a:cubicBezTo>
                <a:cubicBezTo>
                  <a:pt x="762" y="175"/>
                  <a:pt x="758" y="167"/>
                  <a:pt x="756" y="167"/>
                </a:cubicBezTo>
                <a:close/>
                <a:moveTo>
                  <a:pt x="713" y="128"/>
                </a:moveTo>
                <a:cubicBezTo>
                  <a:pt x="713" y="127"/>
                  <a:pt x="714" y="127"/>
                  <a:pt x="715" y="128"/>
                </a:cubicBezTo>
                <a:cubicBezTo>
                  <a:pt x="712" y="125"/>
                  <a:pt x="710" y="125"/>
                  <a:pt x="713" y="128"/>
                </a:cubicBezTo>
                <a:close/>
                <a:moveTo>
                  <a:pt x="640" y="70"/>
                </a:moveTo>
                <a:cubicBezTo>
                  <a:pt x="634" y="64"/>
                  <a:pt x="636" y="68"/>
                  <a:pt x="640" y="70"/>
                </a:cubicBezTo>
                <a:close/>
                <a:moveTo>
                  <a:pt x="545" y="23"/>
                </a:moveTo>
                <a:cubicBezTo>
                  <a:pt x="544" y="24"/>
                  <a:pt x="548" y="25"/>
                  <a:pt x="549" y="24"/>
                </a:cubicBezTo>
                <a:cubicBezTo>
                  <a:pt x="546" y="24"/>
                  <a:pt x="547" y="24"/>
                  <a:pt x="545" y="23"/>
                </a:cubicBezTo>
                <a:close/>
                <a:moveTo>
                  <a:pt x="539" y="20"/>
                </a:moveTo>
                <a:cubicBezTo>
                  <a:pt x="539" y="20"/>
                  <a:pt x="538" y="20"/>
                  <a:pt x="538" y="20"/>
                </a:cubicBezTo>
                <a:cubicBezTo>
                  <a:pt x="540" y="21"/>
                  <a:pt x="543" y="22"/>
                  <a:pt x="543" y="21"/>
                </a:cubicBezTo>
                <a:cubicBezTo>
                  <a:pt x="540" y="20"/>
                  <a:pt x="540" y="21"/>
                  <a:pt x="539" y="20"/>
                </a:cubicBezTo>
                <a:close/>
                <a:moveTo>
                  <a:pt x="530" y="17"/>
                </a:moveTo>
                <a:cubicBezTo>
                  <a:pt x="529" y="18"/>
                  <a:pt x="534" y="19"/>
                  <a:pt x="534" y="18"/>
                </a:cubicBezTo>
                <a:lnTo>
                  <a:pt x="530" y="17"/>
                </a:lnTo>
                <a:close/>
                <a:moveTo>
                  <a:pt x="524" y="16"/>
                </a:moveTo>
                <a:cubicBezTo>
                  <a:pt x="524" y="16"/>
                  <a:pt x="522" y="16"/>
                  <a:pt x="522" y="17"/>
                </a:cubicBezTo>
                <a:cubicBezTo>
                  <a:pt x="524" y="17"/>
                  <a:pt x="527" y="18"/>
                  <a:pt x="529" y="18"/>
                </a:cubicBezTo>
                <a:cubicBezTo>
                  <a:pt x="528" y="17"/>
                  <a:pt x="526" y="17"/>
                  <a:pt x="524" y="16"/>
                </a:cubicBezTo>
                <a:close/>
                <a:moveTo>
                  <a:pt x="498" y="10"/>
                </a:moveTo>
                <a:cubicBezTo>
                  <a:pt x="501" y="10"/>
                  <a:pt x="502" y="10"/>
                  <a:pt x="503" y="10"/>
                </a:cubicBezTo>
                <a:cubicBezTo>
                  <a:pt x="502" y="10"/>
                  <a:pt x="498" y="9"/>
                  <a:pt x="498" y="10"/>
                </a:cubicBezTo>
                <a:close/>
                <a:moveTo>
                  <a:pt x="467" y="7"/>
                </a:moveTo>
                <a:cubicBezTo>
                  <a:pt x="468" y="7"/>
                  <a:pt x="473" y="8"/>
                  <a:pt x="473" y="7"/>
                </a:cubicBezTo>
                <a:cubicBezTo>
                  <a:pt x="470" y="7"/>
                  <a:pt x="467" y="6"/>
                  <a:pt x="467" y="7"/>
                </a:cubicBezTo>
                <a:close/>
                <a:moveTo>
                  <a:pt x="443" y="52"/>
                </a:moveTo>
                <a:cubicBezTo>
                  <a:pt x="443" y="52"/>
                  <a:pt x="443" y="52"/>
                  <a:pt x="443" y="53"/>
                </a:cubicBezTo>
                <a:cubicBezTo>
                  <a:pt x="445" y="53"/>
                  <a:pt x="444" y="54"/>
                  <a:pt x="447" y="54"/>
                </a:cubicBezTo>
                <a:cubicBezTo>
                  <a:pt x="446" y="53"/>
                  <a:pt x="446" y="53"/>
                  <a:pt x="448" y="53"/>
                </a:cubicBezTo>
                <a:cubicBezTo>
                  <a:pt x="447" y="52"/>
                  <a:pt x="446" y="52"/>
                  <a:pt x="443" y="52"/>
                </a:cubicBezTo>
                <a:close/>
                <a:moveTo>
                  <a:pt x="435" y="51"/>
                </a:moveTo>
                <a:cubicBezTo>
                  <a:pt x="435" y="52"/>
                  <a:pt x="430" y="51"/>
                  <a:pt x="431" y="51"/>
                </a:cubicBezTo>
                <a:cubicBezTo>
                  <a:pt x="432" y="51"/>
                  <a:pt x="436" y="52"/>
                  <a:pt x="437" y="52"/>
                </a:cubicBezTo>
                <a:cubicBezTo>
                  <a:pt x="435" y="52"/>
                  <a:pt x="437" y="51"/>
                  <a:pt x="435" y="51"/>
                </a:cubicBezTo>
                <a:close/>
                <a:moveTo>
                  <a:pt x="402" y="50"/>
                </a:moveTo>
                <a:cubicBezTo>
                  <a:pt x="404" y="50"/>
                  <a:pt x="406" y="50"/>
                  <a:pt x="406" y="49"/>
                </a:cubicBezTo>
                <a:cubicBezTo>
                  <a:pt x="404" y="49"/>
                  <a:pt x="402" y="49"/>
                  <a:pt x="402" y="50"/>
                </a:cubicBezTo>
                <a:close/>
                <a:moveTo>
                  <a:pt x="391" y="1"/>
                </a:moveTo>
                <a:cubicBezTo>
                  <a:pt x="391" y="2"/>
                  <a:pt x="395" y="2"/>
                  <a:pt x="397" y="2"/>
                </a:cubicBezTo>
                <a:cubicBezTo>
                  <a:pt x="397" y="2"/>
                  <a:pt x="395" y="2"/>
                  <a:pt x="395" y="3"/>
                </a:cubicBezTo>
                <a:cubicBezTo>
                  <a:pt x="396" y="3"/>
                  <a:pt x="397" y="3"/>
                  <a:pt x="398" y="3"/>
                </a:cubicBezTo>
                <a:cubicBezTo>
                  <a:pt x="397" y="2"/>
                  <a:pt x="401" y="4"/>
                  <a:pt x="402" y="3"/>
                </a:cubicBezTo>
                <a:cubicBezTo>
                  <a:pt x="400" y="2"/>
                  <a:pt x="396" y="3"/>
                  <a:pt x="399" y="2"/>
                </a:cubicBezTo>
                <a:cubicBezTo>
                  <a:pt x="393" y="2"/>
                  <a:pt x="395" y="1"/>
                  <a:pt x="391" y="1"/>
                </a:cubicBezTo>
                <a:close/>
                <a:moveTo>
                  <a:pt x="394" y="3"/>
                </a:moveTo>
                <a:cubicBezTo>
                  <a:pt x="391" y="3"/>
                  <a:pt x="389" y="3"/>
                  <a:pt x="388" y="3"/>
                </a:cubicBezTo>
                <a:cubicBezTo>
                  <a:pt x="391" y="3"/>
                  <a:pt x="394" y="4"/>
                  <a:pt x="395" y="3"/>
                </a:cubicBezTo>
                <a:cubicBezTo>
                  <a:pt x="394" y="3"/>
                  <a:pt x="394" y="3"/>
                  <a:pt x="394" y="3"/>
                </a:cubicBezTo>
                <a:close/>
                <a:moveTo>
                  <a:pt x="384" y="2"/>
                </a:moveTo>
                <a:cubicBezTo>
                  <a:pt x="386" y="2"/>
                  <a:pt x="388" y="2"/>
                  <a:pt x="389" y="2"/>
                </a:cubicBezTo>
                <a:cubicBezTo>
                  <a:pt x="387" y="2"/>
                  <a:pt x="384" y="2"/>
                  <a:pt x="384" y="2"/>
                </a:cubicBezTo>
                <a:close/>
                <a:moveTo>
                  <a:pt x="371" y="5"/>
                </a:moveTo>
                <a:cubicBezTo>
                  <a:pt x="370" y="6"/>
                  <a:pt x="367" y="6"/>
                  <a:pt x="365" y="6"/>
                </a:cubicBezTo>
                <a:cubicBezTo>
                  <a:pt x="367" y="7"/>
                  <a:pt x="377" y="6"/>
                  <a:pt x="377" y="5"/>
                </a:cubicBezTo>
                <a:cubicBezTo>
                  <a:pt x="374" y="5"/>
                  <a:pt x="374" y="5"/>
                  <a:pt x="371" y="5"/>
                </a:cubicBezTo>
                <a:close/>
                <a:moveTo>
                  <a:pt x="364" y="51"/>
                </a:moveTo>
                <a:cubicBezTo>
                  <a:pt x="364" y="52"/>
                  <a:pt x="367" y="51"/>
                  <a:pt x="370" y="51"/>
                </a:cubicBezTo>
                <a:cubicBezTo>
                  <a:pt x="370" y="51"/>
                  <a:pt x="366" y="51"/>
                  <a:pt x="364" y="51"/>
                </a:cubicBezTo>
                <a:close/>
                <a:moveTo>
                  <a:pt x="363" y="50"/>
                </a:moveTo>
                <a:cubicBezTo>
                  <a:pt x="365" y="49"/>
                  <a:pt x="366" y="49"/>
                  <a:pt x="367" y="49"/>
                </a:cubicBezTo>
                <a:cubicBezTo>
                  <a:pt x="365" y="48"/>
                  <a:pt x="363" y="49"/>
                  <a:pt x="363" y="50"/>
                </a:cubicBezTo>
                <a:close/>
                <a:moveTo>
                  <a:pt x="326" y="13"/>
                </a:moveTo>
                <a:cubicBezTo>
                  <a:pt x="327" y="12"/>
                  <a:pt x="332" y="11"/>
                  <a:pt x="333" y="11"/>
                </a:cubicBezTo>
                <a:cubicBezTo>
                  <a:pt x="329" y="11"/>
                  <a:pt x="328" y="12"/>
                  <a:pt x="326" y="13"/>
                </a:cubicBezTo>
                <a:close/>
                <a:moveTo>
                  <a:pt x="321" y="10"/>
                </a:moveTo>
                <a:cubicBezTo>
                  <a:pt x="322" y="11"/>
                  <a:pt x="325" y="10"/>
                  <a:pt x="329" y="9"/>
                </a:cubicBezTo>
                <a:cubicBezTo>
                  <a:pt x="329" y="9"/>
                  <a:pt x="329" y="9"/>
                  <a:pt x="328" y="9"/>
                </a:cubicBezTo>
                <a:cubicBezTo>
                  <a:pt x="326" y="10"/>
                  <a:pt x="323" y="10"/>
                  <a:pt x="321" y="10"/>
                </a:cubicBezTo>
                <a:close/>
                <a:moveTo>
                  <a:pt x="322" y="58"/>
                </a:moveTo>
                <a:cubicBezTo>
                  <a:pt x="323" y="58"/>
                  <a:pt x="326" y="58"/>
                  <a:pt x="328" y="58"/>
                </a:cubicBezTo>
                <a:cubicBezTo>
                  <a:pt x="327" y="57"/>
                  <a:pt x="325" y="57"/>
                  <a:pt x="322" y="58"/>
                </a:cubicBezTo>
                <a:close/>
                <a:moveTo>
                  <a:pt x="313" y="59"/>
                </a:moveTo>
                <a:cubicBezTo>
                  <a:pt x="314" y="60"/>
                  <a:pt x="309" y="60"/>
                  <a:pt x="309" y="61"/>
                </a:cubicBezTo>
                <a:cubicBezTo>
                  <a:pt x="311" y="61"/>
                  <a:pt x="312" y="61"/>
                  <a:pt x="316" y="60"/>
                </a:cubicBezTo>
                <a:cubicBezTo>
                  <a:pt x="315" y="60"/>
                  <a:pt x="316" y="59"/>
                  <a:pt x="313" y="59"/>
                </a:cubicBezTo>
                <a:close/>
                <a:moveTo>
                  <a:pt x="286" y="24"/>
                </a:moveTo>
                <a:cubicBezTo>
                  <a:pt x="286" y="24"/>
                  <a:pt x="280" y="25"/>
                  <a:pt x="280" y="26"/>
                </a:cubicBezTo>
                <a:cubicBezTo>
                  <a:pt x="281" y="26"/>
                  <a:pt x="280" y="26"/>
                  <a:pt x="281" y="26"/>
                </a:cubicBezTo>
                <a:cubicBezTo>
                  <a:pt x="282" y="26"/>
                  <a:pt x="284" y="25"/>
                  <a:pt x="285" y="24"/>
                </a:cubicBezTo>
                <a:cubicBezTo>
                  <a:pt x="285" y="25"/>
                  <a:pt x="286" y="25"/>
                  <a:pt x="287" y="25"/>
                </a:cubicBezTo>
                <a:cubicBezTo>
                  <a:pt x="290" y="24"/>
                  <a:pt x="290" y="24"/>
                  <a:pt x="294" y="23"/>
                </a:cubicBezTo>
                <a:cubicBezTo>
                  <a:pt x="293" y="22"/>
                  <a:pt x="293" y="22"/>
                  <a:pt x="293" y="22"/>
                </a:cubicBezTo>
                <a:cubicBezTo>
                  <a:pt x="290" y="23"/>
                  <a:pt x="288" y="23"/>
                  <a:pt x="286" y="24"/>
                </a:cubicBezTo>
                <a:close/>
                <a:moveTo>
                  <a:pt x="287" y="68"/>
                </a:moveTo>
                <a:cubicBezTo>
                  <a:pt x="289" y="67"/>
                  <a:pt x="289" y="67"/>
                  <a:pt x="289" y="66"/>
                </a:cubicBezTo>
                <a:cubicBezTo>
                  <a:pt x="287" y="67"/>
                  <a:pt x="287" y="67"/>
                  <a:pt x="287" y="68"/>
                </a:cubicBezTo>
                <a:close/>
                <a:moveTo>
                  <a:pt x="237" y="80"/>
                </a:moveTo>
                <a:cubicBezTo>
                  <a:pt x="236" y="81"/>
                  <a:pt x="235" y="83"/>
                  <a:pt x="230" y="86"/>
                </a:cubicBezTo>
                <a:cubicBezTo>
                  <a:pt x="227" y="86"/>
                  <a:pt x="224" y="88"/>
                  <a:pt x="221" y="89"/>
                </a:cubicBezTo>
                <a:cubicBezTo>
                  <a:pt x="221" y="89"/>
                  <a:pt x="221" y="90"/>
                  <a:pt x="220" y="91"/>
                </a:cubicBezTo>
                <a:cubicBezTo>
                  <a:pt x="219" y="91"/>
                  <a:pt x="215" y="92"/>
                  <a:pt x="215" y="93"/>
                </a:cubicBezTo>
                <a:cubicBezTo>
                  <a:pt x="217" y="93"/>
                  <a:pt x="218" y="93"/>
                  <a:pt x="220" y="92"/>
                </a:cubicBezTo>
                <a:cubicBezTo>
                  <a:pt x="222" y="91"/>
                  <a:pt x="219" y="91"/>
                  <a:pt x="221" y="90"/>
                </a:cubicBezTo>
                <a:cubicBezTo>
                  <a:pt x="227" y="88"/>
                  <a:pt x="233" y="84"/>
                  <a:pt x="238" y="81"/>
                </a:cubicBezTo>
                <a:cubicBezTo>
                  <a:pt x="237" y="81"/>
                  <a:pt x="237" y="81"/>
                  <a:pt x="236" y="81"/>
                </a:cubicBezTo>
                <a:cubicBezTo>
                  <a:pt x="239" y="80"/>
                  <a:pt x="241" y="79"/>
                  <a:pt x="242" y="78"/>
                </a:cubicBezTo>
                <a:cubicBezTo>
                  <a:pt x="239" y="79"/>
                  <a:pt x="238" y="79"/>
                  <a:pt x="237" y="80"/>
                </a:cubicBezTo>
                <a:close/>
                <a:moveTo>
                  <a:pt x="228" y="79"/>
                </a:moveTo>
                <a:cubicBezTo>
                  <a:pt x="228" y="80"/>
                  <a:pt x="230" y="79"/>
                  <a:pt x="228" y="80"/>
                </a:cubicBezTo>
                <a:cubicBezTo>
                  <a:pt x="228" y="80"/>
                  <a:pt x="224" y="82"/>
                  <a:pt x="224" y="81"/>
                </a:cubicBezTo>
                <a:cubicBezTo>
                  <a:pt x="219" y="84"/>
                  <a:pt x="214" y="86"/>
                  <a:pt x="212" y="89"/>
                </a:cubicBezTo>
                <a:cubicBezTo>
                  <a:pt x="217" y="86"/>
                  <a:pt x="220" y="83"/>
                  <a:pt x="224" y="82"/>
                </a:cubicBezTo>
                <a:cubicBezTo>
                  <a:pt x="224" y="82"/>
                  <a:pt x="222" y="83"/>
                  <a:pt x="223" y="83"/>
                </a:cubicBezTo>
                <a:cubicBezTo>
                  <a:pt x="226" y="82"/>
                  <a:pt x="228" y="80"/>
                  <a:pt x="232" y="79"/>
                </a:cubicBezTo>
                <a:cubicBezTo>
                  <a:pt x="231" y="78"/>
                  <a:pt x="231" y="78"/>
                  <a:pt x="228" y="79"/>
                </a:cubicBezTo>
                <a:close/>
                <a:moveTo>
                  <a:pt x="209" y="55"/>
                </a:moveTo>
                <a:cubicBezTo>
                  <a:pt x="212" y="54"/>
                  <a:pt x="215" y="52"/>
                  <a:pt x="216" y="50"/>
                </a:cubicBezTo>
                <a:cubicBezTo>
                  <a:pt x="212" y="52"/>
                  <a:pt x="211" y="53"/>
                  <a:pt x="209" y="55"/>
                </a:cubicBezTo>
                <a:close/>
                <a:moveTo>
                  <a:pt x="220" y="66"/>
                </a:moveTo>
                <a:cubicBezTo>
                  <a:pt x="223" y="64"/>
                  <a:pt x="220" y="67"/>
                  <a:pt x="223" y="65"/>
                </a:cubicBezTo>
                <a:cubicBezTo>
                  <a:pt x="224" y="64"/>
                  <a:pt x="223" y="65"/>
                  <a:pt x="223" y="64"/>
                </a:cubicBezTo>
                <a:cubicBezTo>
                  <a:pt x="222" y="65"/>
                  <a:pt x="220" y="65"/>
                  <a:pt x="220" y="66"/>
                </a:cubicBezTo>
                <a:close/>
                <a:moveTo>
                  <a:pt x="217" y="67"/>
                </a:moveTo>
                <a:cubicBezTo>
                  <a:pt x="214" y="69"/>
                  <a:pt x="216" y="70"/>
                  <a:pt x="219" y="67"/>
                </a:cubicBezTo>
                <a:cubicBezTo>
                  <a:pt x="214" y="69"/>
                  <a:pt x="222" y="65"/>
                  <a:pt x="217" y="67"/>
                </a:cubicBezTo>
                <a:close/>
                <a:moveTo>
                  <a:pt x="226" y="94"/>
                </a:moveTo>
                <a:cubicBezTo>
                  <a:pt x="225" y="94"/>
                  <a:pt x="224" y="95"/>
                  <a:pt x="224" y="96"/>
                </a:cubicBezTo>
                <a:cubicBezTo>
                  <a:pt x="226" y="94"/>
                  <a:pt x="226" y="95"/>
                  <a:pt x="228" y="94"/>
                </a:cubicBezTo>
                <a:cubicBezTo>
                  <a:pt x="228" y="93"/>
                  <a:pt x="227" y="94"/>
                  <a:pt x="226" y="94"/>
                </a:cubicBezTo>
                <a:close/>
                <a:moveTo>
                  <a:pt x="216" y="80"/>
                </a:moveTo>
                <a:cubicBezTo>
                  <a:pt x="215" y="80"/>
                  <a:pt x="213" y="82"/>
                  <a:pt x="211" y="82"/>
                </a:cubicBezTo>
                <a:cubicBezTo>
                  <a:pt x="211" y="83"/>
                  <a:pt x="214" y="82"/>
                  <a:pt x="216" y="80"/>
                </a:cubicBezTo>
                <a:close/>
                <a:moveTo>
                  <a:pt x="206" y="79"/>
                </a:moveTo>
                <a:cubicBezTo>
                  <a:pt x="206" y="79"/>
                  <a:pt x="208" y="78"/>
                  <a:pt x="207" y="79"/>
                </a:cubicBezTo>
                <a:cubicBezTo>
                  <a:pt x="209" y="77"/>
                  <a:pt x="210" y="78"/>
                  <a:pt x="212" y="75"/>
                </a:cubicBezTo>
                <a:cubicBezTo>
                  <a:pt x="210" y="76"/>
                  <a:pt x="208" y="77"/>
                  <a:pt x="206" y="79"/>
                </a:cubicBezTo>
                <a:close/>
                <a:moveTo>
                  <a:pt x="192" y="65"/>
                </a:moveTo>
                <a:cubicBezTo>
                  <a:pt x="191" y="66"/>
                  <a:pt x="190" y="67"/>
                  <a:pt x="190" y="67"/>
                </a:cubicBezTo>
                <a:cubicBezTo>
                  <a:pt x="193" y="65"/>
                  <a:pt x="197" y="64"/>
                  <a:pt x="198" y="63"/>
                </a:cubicBezTo>
                <a:cubicBezTo>
                  <a:pt x="194" y="64"/>
                  <a:pt x="195" y="64"/>
                  <a:pt x="192" y="65"/>
                </a:cubicBezTo>
                <a:close/>
                <a:moveTo>
                  <a:pt x="208" y="90"/>
                </a:moveTo>
                <a:cubicBezTo>
                  <a:pt x="207" y="91"/>
                  <a:pt x="206" y="91"/>
                  <a:pt x="206" y="92"/>
                </a:cubicBezTo>
                <a:cubicBezTo>
                  <a:pt x="207" y="91"/>
                  <a:pt x="206" y="93"/>
                  <a:pt x="209" y="91"/>
                </a:cubicBezTo>
                <a:cubicBezTo>
                  <a:pt x="210" y="90"/>
                  <a:pt x="208" y="91"/>
                  <a:pt x="208" y="90"/>
                </a:cubicBezTo>
                <a:close/>
                <a:moveTo>
                  <a:pt x="207" y="101"/>
                </a:moveTo>
                <a:cubicBezTo>
                  <a:pt x="208" y="101"/>
                  <a:pt x="212" y="98"/>
                  <a:pt x="214" y="97"/>
                </a:cubicBezTo>
                <a:cubicBezTo>
                  <a:pt x="211" y="99"/>
                  <a:pt x="207" y="101"/>
                  <a:pt x="207" y="101"/>
                </a:cubicBezTo>
                <a:close/>
                <a:moveTo>
                  <a:pt x="190" y="86"/>
                </a:moveTo>
                <a:cubicBezTo>
                  <a:pt x="191" y="85"/>
                  <a:pt x="196" y="82"/>
                  <a:pt x="196" y="82"/>
                </a:cubicBezTo>
                <a:cubicBezTo>
                  <a:pt x="194" y="83"/>
                  <a:pt x="192" y="85"/>
                  <a:pt x="190" y="86"/>
                </a:cubicBezTo>
                <a:close/>
                <a:moveTo>
                  <a:pt x="198" y="111"/>
                </a:moveTo>
                <a:cubicBezTo>
                  <a:pt x="199" y="112"/>
                  <a:pt x="204" y="109"/>
                  <a:pt x="205" y="107"/>
                </a:cubicBezTo>
                <a:cubicBezTo>
                  <a:pt x="203" y="109"/>
                  <a:pt x="201" y="110"/>
                  <a:pt x="198" y="111"/>
                </a:cubicBezTo>
                <a:close/>
                <a:moveTo>
                  <a:pt x="185" y="86"/>
                </a:moveTo>
                <a:cubicBezTo>
                  <a:pt x="185" y="86"/>
                  <a:pt x="189" y="84"/>
                  <a:pt x="188" y="84"/>
                </a:cubicBezTo>
                <a:cubicBezTo>
                  <a:pt x="184" y="85"/>
                  <a:pt x="184" y="87"/>
                  <a:pt x="183" y="89"/>
                </a:cubicBezTo>
                <a:cubicBezTo>
                  <a:pt x="184" y="88"/>
                  <a:pt x="184" y="88"/>
                  <a:pt x="184" y="88"/>
                </a:cubicBezTo>
                <a:cubicBezTo>
                  <a:pt x="187" y="87"/>
                  <a:pt x="190" y="84"/>
                  <a:pt x="188" y="84"/>
                </a:cubicBezTo>
                <a:cubicBezTo>
                  <a:pt x="188" y="84"/>
                  <a:pt x="186" y="86"/>
                  <a:pt x="185" y="86"/>
                </a:cubicBezTo>
                <a:close/>
                <a:moveTo>
                  <a:pt x="175" y="77"/>
                </a:moveTo>
                <a:cubicBezTo>
                  <a:pt x="177" y="75"/>
                  <a:pt x="182" y="73"/>
                  <a:pt x="180" y="73"/>
                </a:cubicBezTo>
                <a:cubicBezTo>
                  <a:pt x="179" y="75"/>
                  <a:pt x="174" y="76"/>
                  <a:pt x="175" y="77"/>
                </a:cubicBezTo>
                <a:close/>
                <a:moveTo>
                  <a:pt x="186" y="115"/>
                </a:moveTo>
                <a:cubicBezTo>
                  <a:pt x="187" y="115"/>
                  <a:pt x="191" y="112"/>
                  <a:pt x="191" y="111"/>
                </a:cubicBezTo>
                <a:cubicBezTo>
                  <a:pt x="190" y="112"/>
                  <a:pt x="187" y="113"/>
                  <a:pt x="186" y="115"/>
                </a:cubicBezTo>
                <a:close/>
                <a:moveTo>
                  <a:pt x="177" y="93"/>
                </a:moveTo>
                <a:cubicBezTo>
                  <a:pt x="170" y="97"/>
                  <a:pt x="177" y="95"/>
                  <a:pt x="177" y="93"/>
                </a:cubicBezTo>
                <a:close/>
                <a:moveTo>
                  <a:pt x="183" y="114"/>
                </a:moveTo>
                <a:cubicBezTo>
                  <a:pt x="185" y="113"/>
                  <a:pt x="188" y="111"/>
                  <a:pt x="188" y="110"/>
                </a:cubicBezTo>
                <a:cubicBezTo>
                  <a:pt x="185" y="112"/>
                  <a:pt x="184" y="113"/>
                  <a:pt x="183" y="114"/>
                </a:cubicBezTo>
                <a:close/>
                <a:moveTo>
                  <a:pt x="158" y="89"/>
                </a:moveTo>
                <a:cubicBezTo>
                  <a:pt x="160" y="88"/>
                  <a:pt x="165" y="84"/>
                  <a:pt x="163" y="85"/>
                </a:cubicBezTo>
                <a:cubicBezTo>
                  <a:pt x="163" y="85"/>
                  <a:pt x="157" y="89"/>
                  <a:pt x="158" y="89"/>
                </a:cubicBezTo>
                <a:close/>
                <a:moveTo>
                  <a:pt x="166" y="104"/>
                </a:moveTo>
                <a:cubicBezTo>
                  <a:pt x="168" y="103"/>
                  <a:pt x="170" y="102"/>
                  <a:pt x="171" y="101"/>
                </a:cubicBezTo>
                <a:cubicBezTo>
                  <a:pt x="169" y="103"/>
                  <a:pt x="166" y="103"/>
                  <a:pt x="166" y="104"/>
                </a:cubicBezTo>
                <a:close/>
                <a:moveTo>
                  <a:pt x="172" y="122"/>
                </a:moveTo>
                <a:cubicBezTo>
                  <a:pt x="172" y="122"/>
                  <a:pt x="176" y="120"/>
                  <a:pt x="176" y="120"/>
                </a:cubicBezTo>
                <a:cubicBezTo>
                  <a:pt x="175" y="120"/>
                  <a:pt x="175" y="120"/>
                  <a:pt x="172" y="122"/>
                </a:cubicBezTo>
                <a:close/>
                <a:moveTo>
                  <a:pt x="142" y="97"/>
                </a:moveTo>
                <a:cubicBezTo>
                  <a:pt x="145" y="95"/>
                  <a:pt x="147" y="93"/>
                  <a:pt x="148" y="92"/>
                </a:cubicBezTo>
                <a:cubicBezTo>
                  <a:pt x="146" y="93"/>
                  <a:pt x="142" y="96"/>
                  <a:pt x="142" y="97"/>
                </a:cubicBezTo>
                <a:close/>
                <a:moveTo>
                  <a:pt x="155" y="112"/>
                </a:moveTo>
                <a:cubicBezTo>
                  <a:pt x="155" y="112"/>
                  <a:pt x="156" y="111"/>
                  <a:pt x="156" y="111"/>
                </a:cubicBezTo>
                <a:cubicBezTo>
                  <a:pt x="155" y="112"/>
                  <a:pt x="156" y="112"/>
                  <a:pt x="157" y="111"/>
                </a:cubicBezTo>
                <a:cubicBezTo>
                  <a:pt x="157" y="111"/>
                  <a:pt x="158" y="110"/>
                  <a:pt x="158" y="109"/>
                </a:cubicBezTo>
                <a:cubicBezTo>
                  <a:pt x="157" y="110"/>
                  <a:pt x="155" y="111"/>
                  <a:pt x="155" y="112"/>
                </a:cubicBezTo>
                <a:close/>
                <a:moveTo>
                  <a:pt x="164" y="129"/>
                </a:moveTo>
                <a:cubicBezTo>
                  <a:pt x="165" y="128"/>
                  <a:pt x="170" y="125"/>
                  <a:pt x="169" y="124"/>
                </a:cubicBezTo>
                <a:cubicBezTo>
                  <a:pt x="167" y="126"/>
                  <a:pt x="165" y="127"/>
                  <a:pt x="164" y="129"/>
                </a:cubicBezTo>
                <a:close/>
                <a:moveTo>
                  <a:pt x="153" y="112"/>
                </a:moveTo>
                <a:cubicBezTo>
                  <a:pt x="155" y="111"/>
                  <a:pt x="158" y="109"/>
                  <a:pt x="157" y="109"/>
                </a:cubicBezTo>
                <a:cubicBezTo>
                  <a:pt x="154" y="110"/>
                  <a:pt x="154" y="111"/>
                  <a:pt x="153" y="112"/>
                </a:cubicBezTo>
                <a:close/>
                <a:moveTo>
                  <a:pt x="164" y="125"/>
                </a:moveTo>
                <a:cubicBezTo>
                  <a:pt x="165" y="124"/>
                  <a:pt x="167" y="122"/>
                  <a:pt x="167" y="122"/>
                </a:cubicBezTo>
                <a:cubicBezTo>
                  <a:pt x="166" y="122"/>
                  <a:pt x="162" y="125"/>
                  <a:pt x="164" y="125"/>
                </a:cubicBezTo>
                <a:close/>
                <a:moveTo>
                  <a:pt x="162" y="131"/>
                </a:moveTo>
                <a:cubicBezTo>
                  <a:pt x="162" y="131"/>
                  <a:pt x="161" y="132"/>
                  <a:pt x="161" y="133"/>
                </a:cubicBezTo>
                <a:cubicBezTo>
                  <a:pt x="164" y="130"/>
                  <a:pt x="164" y="130"/>
                  <a:pt x="164" y="130"/>
                </a:cubicBezTo>
                <a:cubicBezTo>
                  <a:pt x="162" y="131"/>
                  <a:pt x="170" y="126"/>
                  <a:pt x="167" y="127"/>
                </a:cubicBezTo>
                <a:cubicBezTo>
                  <a:pt x="165" y="129"/>
                  <a:pt x="163" y="130"/>
                  <a:pt x="162" y="131"/>
                </a:cubicBezTo>
                <a:close/>
                <a:moveTo>
                  <a:pt x="153" y="115"/>
                </a:moveTo>
                <a:cubicBezTo>
                  <a:pt x="153" y="115"/>
                  <a:pt x="154" y="114"/>
                  <a:pt x="153" y="114"/>
                </a:cubicBezTo>
                <a:cubicBezTo>
                  <a:pt x="149" y="118"/>
                  <a:pt x="155" y="114"/>
                  <a:pt x="153" y="116"/>
                </a:cubicBezTo>
                <a:cubicBezTo>
                  <a:pt x="155" y="115"/>
                  <a:pt x="155" y="115"/>
                  <a:pt x="155" y="115"/>
                </a:cubicBezTo>
                <a:cubicBezTo>
                  <a:pt x="155" y="115"/>
                  <a:pt x="155" y="114"/>
                  <a:pt x="155" y="114"/>
                </a:cubicBezTo>
                <a:cubicBezTo>
                  <a:pt x="154" y="115"/>
                  <a:pt x="153" y="115"/>
                  <a:pt x="153" y="115"/>
                </a:cubicBezTo>
                <a:close/>
                <a:moveTo>
                  <a:pt x="132" y="105"/>
                </a:moveTo>
                <a:cubicBezTo>
                  <a:pt x="135" y="103"/>
                  <a:pt x="140" y="99"/>
                  <a:pt x="140" y="98"/>
                </a:cubicBezTo>
                <a:cubicBezTo>
                  <a:pt x="136" y="101"/>
                  <a:pt x="133" y="104"/>
                  <a:pt x="132" y="105"/>
                </a:cubicBezTo>
                <a:close/>
                <a:moveTo>
                  <a:pt x="158" y="134"/>
                </a:moveTo>
                <a:cubicBezTo>
                  <a:pt x="159" y="132"/>
                  <a:pt x="163" y="130"/>
                  <a:pt x="163" y="130"/>
                </a:cubicBezTo>
                <a:cubicBezTo>
                  <a:pt x="161" y="131"/>
                  <a:pt x="157" y="133"/>
                  <a:pt x="158" y="134"/>
                </a:cubicBezTo>
                <a:close/>
                <a:moveTo>
                  <a:pt x="149" y="141"/>
                </a:moveTo>
                <a:cubicBezTo>
                  <a:pt x="151" y="141"/>
                  <a:pt x="153" y="139"/>
                  <a:pt x="153" y="138"/>
                </a:cubicBezTo>
                <a:cubicBezTo>
                  <a:pt x="154" y="138"/>
                  <a:pt x="157" y="136"/>
                  <a:pt x="158" y="135"/>
                </a:cubicBezTo>
                <a:cubicBezTo>
                  <a:pt x="155" y="136"/>
                  <a:pt x="151" y="139"/>
                  <a:pt x="149" y="141"/>
                </a:cubicBezTo>
                <a:close/>
                <a:moveTo>
                  <a:pt x="132" y="110"/>
                </a:moveTo>
                <a:cubicBezTo>
                  <a:pt x="132" y="108"/>
                  <a:pt x="128" y="112"/>
                  <a:pt x="127" y="113"/>
                </a:cubicBezTo>
                <a:cubicBezTo>
                  <a:pt x="126" y="114"/>
                  <a:pt x="128" y="114"/>
                  <a:pt x="129" y="112"/>
                </a:cubicBezTo>
                <a:cubicBezTo>
                  <a:pt x="129" y="111"/>
                  <a:pt x="131" y="110"/>
                  <a:pt x="131" y="110"/>
                </a:cubicBezTo>
                <a:cubicBezTo>
                  <a:pt x="131" y="110"/>
                  <a:pt x="131" y="110"/>
                  <a:pt x="132" y="110"/>
                </a:cubicBezTo>
                <a:close/>
                <a:moveTo>
                  <a:pt x="137" y="153"/>
                </a:moveTo>
                <a:cubicBezTo>
                  <a:pt x="139" y="150"/>
                  <a:pt x="143" y="148"/>
                  <a:pt x="143" y="147"/>
                </a:cubicBezTo>
                <a:cubicBezTo>
                  <a:pt x="140" y="149"/>
                  <a:pt x="138" y="151"/>
                  <a:pt x="137" y="153"/>
                </a:cubicBezTo>
                <a:close/>
                <a:moveTo>
                  <a:pt x="105" y="131"/>
                </a:moveTo>
                <a:cubicBezTo>
                  <a:pt x="110" y="128"/>
                  <a:pt x="114" y="123"/>
                  <a:pt x="118" y="120"/>
                </a:cubicBezTo>
                <a:cubicBezTo>
                  <a:pt x="117" y="119"/>
                  <a:pt x="117" y="119"/>
                  <a:pt x="117" y="119"/>
                </a:cubicBezTo>
                <a:cubicBezTo>
                  <a:pt x="113" y="123"/>
                  <a:pt x="107" y="128"/>
                  <a:pt x="105" y="131"/>
                </a:cubicBezTo>
                <a:close/>
                <a:moveTo>
                  <a:pt x="144" y="153"/>
                </a:moveTo>
                <a:cubicBezTo>
                  <a:pt x="144" y="154"/>
                  <a:pt x="143" y="155"/>
                  <a:pt x="143" y="155"/>
                </a:cubicBezTo>
                <a:cubicBezTo>
                  <a:pt x="146" y="153"/>
                  <a:pt x="146" y="153"/>
                  <a:pt x="146" y="153"/>
                </a:cubicBezTo>
                <a:cubicBezTo>
                  <a:pt x="145" y="153"/>
                  <a:pt x="146" y="152"/>
                  <a:pt x="144" y="153"/>
                </a:cubicBezTo>
                <a:close/>
                <a:moveTo>
                  <a:pt x="124" y="137"/>
                </a:moveTo>
                <a:cubicBezTo>
                  <a:pt x="125" y="137"/>
                  <a:pt x="126" y="136"/>
                  <a:pt x="126" y="136"/>
                </a:cubicBezTo>
                <a:cubicBezTo>
                  <a:pt x="125" y="136"/>
                  <a:pt x="123" y="138"/>
                  <a:pt x="122" y="139"/>
                </a:cubicBezTo>
                <a:cubicBezTo>
                  <a:pt x="121" y="140"/>
                  <a:pt x="121" y="140"/>
                  <a:pt x="122" y="140"/>
                </a:cubicBezTo>
                <a:cubicBezTo>
                  <a:pt x="124" y="138"/>
                  <a:pt x="123" y="138"/>
                  <a:pt x="124" y="137"/>
                </a:cubicBezTo>
                <a:close/>
                <a:moveTo>
                  <a:pt x="112" y="136"/>
                </a:moveTo>
                <a:cubicBezTo>
                  <a:pt x="109" y="139"/>
                  <a:pt x="114" y="135"/>
                  <a:pt x="111" y="138"/>
                </a:cubicBezTo>
                <a:cubicBezTo>
                  <a:pt x="113" y="136"/>
                  <a:pt x="113" y="136"/>
                  <a:pt x="115" y="135"/>
                </a:cubicBezTo>
                <a:cubicBezTo>
                  <a:pt x="115" y="135"/>
                  <a:pt x="116" y="134"/>
                  <a:pt x="115" y="134"/>
                </a:cubicBezTo>
                <a:cubicBezTo>
                  <a:pt x="113" y="136"/>
                  <a:pt x="114" y="134"/>
                  <a:pt x="112" y="136"/>
                </a:cubicBezTo>
                <a:close/>
                <a:moveTo>
                  <a:pt x="125" y="156"/>
                </a:moveTo>
                <a:cubicBezTo>
                  <a:pt x="126" y="156"/>
                  <a:pt x="128" y="154"/>
                  <a:pt x="129" y="152"/>
                </a:cubicBezTo>
                <a:cubicBezTo>
                  <a:pt x="128" y="153"/>
                  <a:pt x="126" y="154"/>
                  <a:pt x="125" y="156"/>
                </a:cubicBezTo>
                <a:close/>
                <a:moveTo>
                  <a:pt x="113" y="150"/>
                </a:moveTo>
                <a:cubicBezTo>
                  <a:pt x="117" y="147"/>
                  <a:pt x="116" y="148"/>
                  <a:pt x="120" y="145"/>
                </a:cubicBezTo>
                <a:cubicBezTo>
                  <a:pt x="118" y="145"/>
                  <a:pt x="121" y="143"/>
                  <a:pt x="120" y="143"/>
                </a:cubicBezTo>
                <a:cubicBezTo>
                  <a:pt x="119" y="145"/>
                  <a:pt x="113" y="149"/>
                  <a:pt x="113" y="150"/>
                </a:cubicBezTo>
                <a:close/>
                <a:moveTo>
                  <a:pt x="112" y="138"/>
                </a:moveTo>
                <a:cubicBezTo>
                  <a:pt x="110" y="140"/>
                  <a:pt x="110" y="138"/>
                  <a:pt x="108" y="140"/>
                </a:cubicBezTo>
                <a:cubicBezTo>
                  <a:pt x="107" y="142"/>
                  <a:pt x="109" y="140"/>
                  <a:pt x="110" y="141"/>
                </a:cubicBezTo>
                <a:cubicBezTo>
                  <a:pt x="111" y="140"/>
                  <a:pt x="114" y="137"/>
                  <a:pt x="112" y="138"/>
                </a:cubicBezTo>
                <a:close/>
                <a:moveTo>
                  <a:pt x="96" y="141"/>
                </a:moveTo>
                <a:cubicBezTo>
                  <a:pt x="99" y="138"/>
                  <a:pt x="99" y="138"/>
                  <a:pt x="99" y="138"/>
                </a:cubicBezTo>
                <a:cubicBezTo>
                  <a:pt x="98" y="137"/>
                  <a:pt x="98" y="137"/>
                  <a:pt x="98" y="137"/>
                </a:cubicBezTo>
                <a:cubicBezTo>
                  <a:pt x="96" y="139"/>
                  <a:pt x="97" y="139"/>
                  <a:pt x="96" y="141"/>
                </a:cubicBezTo>
                <a:close/>
                <a:moveTo>
                  <a:pt x="119" y="170"/>
                </a:moveTo>
                <a:cubicBezTo>
                  <a:pt x="119" y="171"/>
                  <a:pt x="120" y="168"/>
                  <a:pt x="120" y="169"/>
                </a:cubicBezTo>
                <a:cubicBezTo>
                  <a:pt x="121" y="168"/>
                  <a:pt x="125" y="165"/>
                  <a:pt x="123" y="166"/>
                </a:cubicBezTo>
                <a:cubicBezTo>
                  <a:pt x="121" y="168"/>
                  <a:pt x="121" y="168"/>
                  <a:pt x="119" y="170"/>
                </a:cubicBezTo>
                <a:close/>
                <a:moveTo>
                  <a:pt x="111" y="161"/>
                </a:moveTo>
                <a:cubicBezTo>
                  <a:pt x="113" y="159"/>
                  <a:pt x="114" y="159"/>
                  <a:pt x="115" y="158"/>
                </a:cubicBezTo>
                <a:cubicBezTo>
                  <a:pt x="114" y="158"/>
                  <a:pt x="115" y="157"/>
                  <a:pt x="114" y="157"/>
                </a:cubicBezTo>
                <a:cubicBezTo>
                  <a:pt x="113" y="159"/>
                  <a:pt x="111" y="160"/>
                  <a:pt x="111" y="161"/>
                </a:cubicBezTo>
                <a:close/>
                <a:moveTo>
                  <a:pt x="85" y="151"/>
                </a:moveTo>
                <a:cubicBezTo>
                  <a:pt x="83" y="153"/>
                  <a:pt x="82" y="154"/>
                  <a:pt x="81" y="155"/>
                </a:cubicBezTo>
                <a:cubicBezTo>
                  <a:pt x="81" y="156"/>
                  <a:pt x="81" y="156"/>
                  <a:pt x="81" y="156"/>
                </a:cubicBezTo>
                <a:cubicBezTo>
                  <a:pt x="81" y="156"/>
                  <a:pt x="81" y="156"/>
                  <a:pt x="81" y="156"/>
                </a:cubicBezTo>
                <a:cubicBezTo>
                  <a:pt x="82" y="156"/>
                  <a:pt x="82" y="156"/>
                  <a:pt x="82" y="156"/>
                </a:cubicBezTo>
                <a:cubicBezTo>
                  <a:pt x="83" y="155"/>
                  <a:pt x="83" y="155"/>
                  <a:pt x="83" y="155"/>
                </a:cubicBezTo>
                <a:cubicBezTo>
                  <a:pt x="84" y="154"/>
                  <a:pt x="85" y="152"/>
                  <a:pt x="86" y="151"/>
                </a:cubicBezTo>
                <a:cubicBezTo>
                  <a:pt x="89" y="149"/>
                  <a:pt x="91" y="146"/>
                  <a:pt x="93" y="143"/>
                </a:cubicBezTo>
                <a:cubicBezTo>
                  <a:pt x="90" y="146"/>
                  <a:pt x="87" y="149"/>
                  <a:pt x="85" y="151"/>
                </a:cubicBezTo>
                <a:close/>
                <a:moveTo>
                  <a:pt x="88" y="156"/>
                </a:moveTo>
                <a:cubicBezTo>
                  <a:pt x="90" y="154"/>
                  <a:pt x="91" y="154"/>
                  <a:pt x="93" y="152"/>
                </a:cubicBezTo>
                <a:cubicBezTo>
                  <a:pt x="93" y="151"/>
                  <a:pt x="93" y="150"/>
                  <a:pt x="94" y="149"/>
                </a:cubicBezTo>
                <a:cubicBezTo>
                  <a:pt x="91" y="152"/>
                  <a:pt x="87" y="156"/>
                  <a:pt x="88" y="156"/>
                </a:cubicBezTo>
                <a:close/>
                <a:moveTo>
                  <a:pt x="86" y="154"/>
                </a:moveTo>
                <a:cubicBezTo>
                  <a:pt x="88" y="153"/>
                  <a:pt x="87" y="154"/>
                  <a:pt x="89" y="152"/>
                </a:cubicBezTo>
                <a:cubicBezTo>
                  <a:pt x="89" y="152"/>
                  <a:pt x="89" y="152"/>
                  <a:pt x="90" y="151"/>
                </a:cubicBezTo>
                <a:cubicBezTo>
                  <a:pt x="89" y="151"/>
                  <a:pt x="89" y="151"/>
                  <a:pt x="90" y="151"/>
                </a:cubicBezTo>
                <a:cubicBezTo>
                  <a:pt x="90" y="150"/>
                  <a:pt x="90" y="150"/>
                  <a:pt x="90" y="150"/>
                </a:cubicBezTo>
                <a:cubicBezTo>
                  <a:pt x="89" y="152"/>
                  <a:pt x="86" y="154"/>
                  <a:pt x="86" y="154"/>
                </a:cubicBezTo>
                <a:close/>
                <a:moveTo>
                  <a:pt x="96" y="160"/>
                </a:moveTo>
                <a:cubicBezTo>
                  <a:pt x="96" y="161"/>
                  <a:pt x="94" y="163"/>
                  <a:pt x="94" y="164"/>
                </a:cubicBezTo>
                <a:cubicBezTo>
                  <a:pt x="96" y="162"/>
                  <a:pt x="96" y="161"/>
                  <a:pt x="98" y="160"/>
                </a:cubicBezTo>
                <a:cubicBezTo>
                  <a:pt x="97" y="159"/>
                  <a:pt x="97" y="160"/>
                  <a:pt x="96" y="160"/>
                </a:cubicBezTo>
                <a:close/>
                <a:moveTo>
                  <a:pt x="95" y="158"/>
                </a:moveTo>
                <a:cubicBezTo>
                  <a:pt x="95" y="158"/>
                  <a:pt x="95" y="158"/>
                  <a:pt x="95" y="158"/>
                </a:cubicBezTo>
                <a:cubicBezTo>
                  <a:pt x="93" y="159"/>
                  <a:pt x="94" y="159"/>
                  <a:pt x="92" y="160"/>
                </a:cubicBezTo>
                <a:cubicBezTo>
                  <a:pt x="93" y="161"/>
                  <a:pt x="93" y="161"/>
                  <a:pt x="93" y="161"/>
                </a:cubicBezTo>
                <a:cubicBezTo>
                  <a:pt x="94" y="159"/>
                  <a:pt x="94" y="160"/>
                  <a:pt x="95" y="158"/>
                </a:cubicBezTo>
                <a:close/>
                <a:moveTo>
                  <a:pt x="85" y="163"/>
                </a:moveTo>
                <a:cubicBezTo>
                  <a:pt x="86" y="162"/>
                  <a:pt x="86" y="162"/>
                  <a:pt x="86" y="162"/>
                </a:cubicBezTo>
                <a:cubicBezTo>
                  <a:pt x="86" y="162"/>
                  <a:pt x="85" y="162"/>
                  <a:pt x="85" y="163"/>
                </a:cubicBezTo>
                <a:close/>
                <a:moveTo>
                  <a:pt x="91" y="167"/>
                </a:moveTo>
                <a:cubicBezTo>
                  <a:pt x="91" y="167"/>
                  <a:pt x="91" y="167"/>
                  <a:pt x="91" y="168"/>
                </a:cubicBezTo>
                <a:cubicBezTo>
                  <a:pt x="92" y="168"/>
                  <a:pt x="92" y="168"/>
                  <a:pt x="92" y="167"/>
                </a:cubicBezTo>
                <a:cubicBezTo>
                  <a:pt x="92" y="167"/>
                  <a:pt x="92" y="167"/>
                  <a:pt x="92" y="167"/>
                </a:cubicBezTo>
                <a:cubicBezTo>
                  <a:pt x="92" y="167"/>
                  <a:pt x="91" y="166"/>
                  <a:pt x="91" y="167"/>
                </a:cubicBezTo>
                <a:close/>
                <a:moveTo>
                  <a:pt x="101" y="179"/>
                </a:moveTo>
                <a:cubicBezTo>
                  <a:pt x="101" y="179"/>
                  <a:pt x="101" y="179"/>
                  <a:pt x="102" y="180"/>
                </a:cubicBezTo>
                <a:cubicBezTo>
                  <a:pt x="102" y="179"/>
                  <a:pt x="102" y="178"/>
                  <a:pt x="103" y="178"/>
                </a:cubicBezTo>
                <a:cubicBezTo>
                  <a:pt x="103" y="178"/>
                  <a:pt x="103" y="178"/>
                  <a:pt x="103" y="177"/>
                </a:cubicBezTo>
                <a:cubicBezTo>
                  <a:pt x="102" y="178"/>
                  <a:pt x="102" y="178"/>
                  <a:pt x="101" y="179"/>
                </a:cubicBezTo>
                <a:close/>
                <a:moveTo>
                  <a:pt x="111" y="187"/>
                </a:moveTo>
                <a:cubicBezTo>
                  <a:pt x="111" y="188"/>
                  <a:pt x="112" y="187"/>
                  <a:pt x="112" y="187"/>
                </a:cubicBezTo>
                <a:cubicBezTo>
                  <a:pt x="111" y="187"/>
                  <a:pt x="112" y="187"/>
                  <a:pt x="112" y="186"/>
                </a:cubicBezTo>
                <a:cubicBezTo>
                  <a:pt x="111" y="186"/>
                  <a:pt x="112" y="187"/>
                  <a:pt x="111" y="187"/>
                </a:cubicBezTo>
                <a:close/>
                <a:moveTo>
                  <a:pt x="100" y="178"/>
                </a:moveTo>
                <a:cubicBezTo>
                  <a:pt x="100" y="179"/>
                  <a:pt x="101" y="179"/>
                  <a:pt x="101" y="178"/>
                </a:cubicBezTo>
                <a:cubicBezTo>
                  <a:pt x="101" y="178"/>
                  <a:pt x="101" y="178"/>
                  <a:pt x="101" y="178"/>
                </a:cubicBezTo>
                <a:cubicBezTo>
                  <a:pt x="101" y="178"/>
                  <a:pt x="101" y="178"/>
                  <a:pt x="101" y="178"/>
                </a:cubicBezTo>
                <a:cubicBezTo>
                  <a:pt x="101" y="178"/>
                  <a:pt x="100" y="178"/>
                  <a:pt x="100" y="178"/>
                </a:cubicBezTo>
                <a:close/>
                <a:moveTo>
                  <a:pt x="101" y="180"/>
                </a:moveTo>
                <a:cubicBezTo>
                  <a:pt x="101" y="179"/>
                  <a:pt x="101" y="181"/>
                  <a:pt x="102" y="180"/>
                </a:cubicBezTo>
                <a:cubicBezTo>
                  <a:pt x="102" y="180"/>
                  <a:pt x="101" y="179"/>
                  <a:pt x="101" y="179"/>
                </a:cubicBezTo>
                <a:cubicBezTo>
                  <a:pt x="101" y="179"/>
                  <a:pt x="100" y="180"/>
                  <a:pt x="101" y="180"/>
                </a:cubicBezTo>
                <a:close/>
                <a:moveTo>
                  <a:pt x="76" y="157"/>
                </a:moveTo>
                <a:cubicBezTo>
                  <a:pt x="76" y="157"/>
                  <a:pt x="77" y="156"/>
                  <a:pt x="76" y="156"/>
                </a:cubicBezTo>
                <a:cubicBezTo>
                  <a:pt x="76" y="156"/>
                  <a:pt x="76" y="157"/>
                  <a:pt x="76" y="157"/>
                </a:cubicBezTo>
                <a:close/>
                <a:moveTo>
                  <a:pt x="99" y="179"/>
                </a:moveTo>
                <a:cubicBezTo>
                  <a:pt x="99" y="178"/>
                  <a:pt x="100" y="180"/>
                  <a:pt x="100" y="179"/>
                </a:cubicBezTo>
                <a:cubicBezTo>
                  <a:pt x="99" y="179"/>
                  <a:pt x="100" y="179"/>
                  <a:pt x="100" y="178"/>
                </a:cubicBezTo>
                <a:cubicBezTo>
                  <a:pt x="100" y="178"/>
                  <a:pt x="99" y="179"/>
                  <a:pt x="99" y="179"/>
                </a:cubicBezTo>
                <a:close/>
                <a:moveTo>
                  <a:pt x="104" y="186"/>
                </a:moveTo>
                <a:cubicBezTo>
                  <a:pt x="105" y="185"/>
                  <a:pt x="105" y="185"/>
                  <a:pt x="105" y="185"/>
                </a:cubicBezTo>
                <a:cubicBezTo>
                  <a:pt x="105" y="184"/>
                  <a:pt x="104" y="185"/>
                  <a:pt x="104" y="186"/>
                </a:cubicBezTo>
                <a:close/>
                <a:moveTo>
                  <a:pt x="100" y="181"/>
                </a:moveTo>
                <a:cubicBezTo>
                  <a:pt x="100" y="181"/>
                  <a:pt x="100" y="181"/>
                  <a:pt x="100" y="181"/>
                </a:cubicBezTo>
                <a:cubicBezTo>
                  <a:pt x="100" y="181"/>
                  <a:pt x="100" y="181"/>
                  <a:pt x="100" y="181"/>
                </a:cubicBezTo>
                <a:cubicBezTo>
                  <a:pt x="100" y="181"/>
                  <a:pt x="101" y="181"/>
                  <a:pt x="101" y="181"/>
                </a:cubicBezTo>
                <a:cubicBezTo>
                  <a:pt x="100" y="181"/>
                  <a:pt x="100" y="180"/>
                  <a:pt x="100" y="181"/>
                </a:cubicBezTo>
                <a:close/>
                <a:moveTo>
                  <a:pt x="108" y="192"/>
                </a:moveTo>
                <a:cubicBezTo>
                  <a:pt x="108" y="191"/>
                  <a:pt x="109" y="190"/>
                  <a:pt x="109" y="190"/>
                </a:cubicBezTo>
                <a:cubicBezTo>
                  <a:pt x="108" y="191"/>
                  <a:pt x="107" y="191"/>
                  <a:pt x="108" y="192"/>
                </a:cubicBezTo>
                <a:close/>
                <a:moveTo>
                  <a:pt x="76" y="161"/>
                </a:moveTo>
                <a:cubicBezTo>
                  <a:pt x="76" y="161"/>
                  <a:pt x="77" y="162"/>
                  <a:pt x="77" y="161"/>
                </a:cubicBezTo>
                <a:cubicBezTo>
                  <a:pt x="77" y="161"/>
                  <a:pt x="77" y="161"/>
                  <a:pt x="77" y="161"/>
                </a:cubicBezTo>
                <a:cubicBezTo>
                  <a:pt x="77" y="161"/>
                  <a:pt x="78" y="161"/>
                  <a:pt x="77" y="161"/>
                </a:cubicBezTo>
                <a:cubicBezTo>
                  <a:pt x="77" y="161"/>
                  <a:pt x="77" y="161"/>
                  <a:pt x="76" y="161"/>
                </a:cubicBezTo>
                <a:close/>
                <a:moveTo>
                  <a:pt x="99" y="182"/>
                </a:moveTo>
                <a:cubicBezTo>
                  <a:pt x="99" y="182"/>
                  <a:pt x="99" y="182"/>
                  <a:pt x="99" y="182"/>
                </a:cubicBezTo>
                <a:cubicBezTo>
                  <a:pt x="100" y="182"/>
                  <a:pt x="100" y="182"/>
                  <a:pt x="100" y="181"/>
                </a:cubicBezTo>
                <a:cubicBezTo>
                  <a:pt x="99" y="181"/>
                  <a:pt x="99" y="182"/>
                  <a:pt x="99" y="182"/>
                </a:cubicBezTo>
                <a:close/>
                <a:moveTo>
                  <a:pt x="102" y="184"/>
                </a:moveTo>
                <a:cubicBezTo>
                  <a:pt x="102" y="184"/>
                  <a:pt x="102" y="185"/>
                  <a:pt x="102" y="185"/>
                </a:cubicBezTo>
                <a:cubicBezTo>
                  <a:pt x="102" y="185"/>
                  <a:pt x="102" y="185"/>
                  <a:pt x="102" y="185"/>
                </a:cubicBezTo>
                <a:cubicBezTo>
                  <a:pt x="102" y="185"/>
                  <a:pt x="103" y="185"/>
                  <a:pt x="103" y="184"/>
                </a:cubicBezTo>
                <a:cubicBezTo>
                  <a:pt x="103" y="185"/>
                  <a:pt x="102" y="184"/>
                  <a:pt x="102" y="184"/>
                </a:cubicBezTo>
                <a:close/>
                <a:moveTo>
                  <a:pt x="103" y="187"/>
                </a:moveTo>
                <a:cubicBezTo>
                  <a:pt x="104" y="186"/>
                  <a:pt x="104" y="186"/>
                  <a:pt x="104" y="185"/>
                </a:cubicBezTo>
                <a:cubicBezTo>
                  <a:pt x="104" y="186"/>
                  <a:pt x="103" y="186"/>
                  <a:pt x="103" y="187"/>
                </a:cubicBezTo>
                <a:close/>
                <a:moveTo>
                  <a:pt x="99" y="185"/>
                </a:moveTo>
                <a:cubicBezTo>
                  <a:pt x="99" y="185"/>
                  <a:pt x="100" y="185"/>
                  <a:pt x="100" y="185"/>
                </a:cubicBezTo>
                <a:cubicBezTo>
                  <a:pt x="100" y="185"/>
                  <a:pt x="101" y="185"/>
                  <a:pt x="101" y="186"/>
                </a:cubicBezTo>
                <a:cubicBezTo>
                  <a:pt x="102" y="186"/>
                  <a:pt x="100" y="184"/>
                  <a:pt x="102" y="184"/>
                </a:cubicBezTo>
                <a:cubicBezTo>
                  <a:pt x="101" y="184"/>
                  <a:pt x="101" y="184"/>
                  <a:pt x="101" y="183"/>
                </a:cubicBezTo>
                <a:cubicBezTo>
                  <a:pt x="100" y="184"/>
                  <a:pt x="99" y="184"/>
                  <a:pt x="99" y="185"/>
                </a:cubicBezTo>
                <a:close/>
                <a:moveTo>
                  <a:pt x="84" y="169"/>
                </a:moveTo>
                <a:cubicBezTo>
                  <a:pt x="84" y="169"/>
                  <a:pt x="85" y="169"/>
                  <a:pt x="85" y="168"/>
                </a:cubicBezTo>
                <a:cubicBezTo>
                  <a:pt x="85" y="169"/>
                  <a:pt x="84" y="169"/>
                  <a:pt x="84" y="169"/>
                </a:cubicBezTo>
                <a:close/>
                <a:moveTo>
                  <a:pt x="97" y="181"/>
                </a:moveTo>
                <a:cubicBezTo>
                  <a:pt x="98" y="181"/>
                  <a:pt x="97" y="182"/>
                  <a:pt x="98" y="182"/>
                </a:cubicBezTo>
                <a:cubicBezTo>
                  <a:pt x="98" y="181"/>
                  <a:pt x="98" y="181"/>
                  <a:pt x="98" y="181"/>
                </a:cubicBezTo>
                <a:cubicBezTo>
                  <a:pt x="98" y="181"/>
                  <a:pt x="98" y="181"/>
                  <a:pt x="97" y="181"/>
                </a:cubicBezTo>
                <a:close/>
                <a:moveTo>
                  <a:pt x="105" y="194"/>
                </a:moveTo>
                <a:cubicBezTo>
                  <a:pt x="106" y="194"/>
                  <a:pt x="106" y="192"/>
                  <a:pt x="107" y="192"/>
                </a:cubicBezTo>
                <a:cubicBezTo>
                  <a:pt x="107" y="192"/>
                  <a:pt x="107" y="192"/>
                  <a:pt x="107" y="192"/>
                </a:cubicBezTo>
                <a:cubicBezTo>
                  <a:pt x="106" y="192"/>
                  <a:pt x="105" y="193"/>
                  <a:pt x="105" y="194"/>
                </a:cubicBezTo>
                <a:close/>
                <a:moveTo>
                  <a:pt x="91" y="184"/>
                </a:moveTo>
                <a:cubicBezTo>
                  <a:pt x="92" y="184"/>
                  <a:pt x="91" y="185"/>
                  <a:pt x="91" y="185"/>
                </a:cubicBezTo>
                <a:cubicBezTo>
                  <a:pt x="92" y="185"/>
                  <a:pt x="92" y="184"/>
                  <a:pt x="93" y="184"/>
                </a:cubicBezTo>
                <a:cubicBezTo>
                  <a:pt x="92" y="184"/>
                  <a:pt x="92" y="184"/>
                  <a:pt x="92" y="183"/>
                </a:cubicBezTo>
                <a:cubicBezTo>
                  <a:pt x="92" y="184"/>
                  <a:pt x="92" y="184"/>
                  <a:pt x="91" y="184"/>
                </a:cubicBezTo>
                <a:close/>
                <a:moveTo>
                  <a:pt x="72" y="169"/>
                </a:moveTo>
                <a:cubicBezTo>
                  <a:pt x="73" y="170"/>
                  <a:pt x="73" y="170"/>
                  <a:pt x="73" y="170"/>
                </a:cubicBezTo>
                <a:cubicBezTo>
                  <a:pt x="73" y="169"/>
                  <a:pt x="75" y="168"/>
                  <a:pt x="74" y="167"/>
                </a:cubicBezTo>
                <a:cubicBezTo>
                  <a:pt x="73" y="168"/>
                  <a:pt x="73" y="169"/>
                  <a:pt x="72" y="169"/>
                </a:cubicBezTo>
                <a:close/>
                <a:moveTo>
                  <a:pt x="74" y="170"/>
                </a:moveTo>
                <a:cubicBezTo>
                  <a:pt x="75" y="170"/>
                  <a:pt x="76" y="169"/>
                  <a:pt x="76" y="168"/>
                </a:cubicBezTo>
                <a:cubicBezTo>
                  <a:pt x="75" y="169"/>
                  <a:pt x="74" y="170"/>
                  <a:pt x="74" y="170"/>
                </a:cubicBezTo>
                <a:close/>
                <a:moveTo>
                  <a:pt x="88" y="184"/>
                </a:moveTo>
                <a:cubicBezTo>
                  <a:pt x="89" y="185"/>
                  <a:pt x="89" y="185"/>
                  <a:pt x="89" y="185"/>
                </a:cubicBezTo>
                <a:cubicBezTo>
                  <a:pt x="90" y="184"/>
                  <a:pt x="90" y="184"/>
                  <a:pt x="90" y="183"/>
                </a:cubicBezTo>
                <a:cubicBezTo>
                  <a:pt x="90" y="183"/>
                  <a:pt x="89" y="184"/>
                  <a:pt x="88" y="184"/>
                </a:cubicBezTo>
                <a:close/>
                <a:moveTo>
                  <a:pt x="71" y="168"/>
                </a:moveTo>
                <a:cubicBezTo>
                  <a:pt x="71" y="168"/>
                  <a:pt x="71" y="167"/>
                  <a:pt x="71" y="167"/>
                </a:cubicBezTo>
                <a:cubicBezTo>
                  <a:pt x="71" y="167"/>
                  <a:pt x="71" y="168"/>
                  <a:pt x="71" y="168"/>
                </a:cubicBezTo>
                <a:close/>
                <a:moveTo>
                  <a:pt x="89" y="187"/>
                </a:moveTo>
                <a:cubicBezTo>
                  <a:pt x="90" y="188"/>
                  <a:pt x="90" y="187"/>
                  <a:pt x="90" y="187"/>
                </a:cubicBezTo>
                <a:cubicBezTo>
                  <a:pt x="91" y="187"/>
                  <a:pt x="91" y="186"/>
                  <a:pt x="91" y="186"/>
                </a:cubicBezTo>
                <a:cubicBezTo>
                  <a:pt x="90" y="186"/>
                  <a:pt x="90" y="187"/>
                  <a:pt x="89" y="186"/>
                </a:cubicBezTo>
                <a:cubicBezTo>
                  <a:pt x="89" y="186"/>
                  <a:pt x="90" y="187"/>
                  <a:pt x="89" y="187"/>
                </a:cubicBezTo>
                <a:close/>
                <a:moveTo>
                  <a:pt x="84" y="182"/>
                </a:moveTo>
                <a:cubicBezTo>
                  <a:pt x="84" y="182"/>
                  <a:pt x="85" y="180"/>
                  <a:pt x="84" y="180"/>
                </a:cubicBezTo>
                <a:cubicBezTo>
                  <a:pt x="84" y="181"/>
                  <a:pt x="83" y="181"/>
                  <a:pt x="84" y="182"/>
                </a:cubicBezTo>
                <a:close/>
                <a:moveTo>
                  <a:pt x="72" y="173"/>
                </a:moveTo>
                <a:cubicBezTo>
                  <a:pt x="72" y="173"/>
                  <a:pt x="73" y="173"/>
                  <a:pt x="73" y="173"/>
                </a:cubicBezTo>
                <a:cubicBezTo>
                  <a:pt x="73" y="173"/>
                  <a:pt x="73" y="173"/>
                  <a:pt x="73" y="172"/>
                </a:cubicBezTo>
                <a:cubicBezTo>
                  <a:pt x="72" y="172"/>
                  <a:pt x="75" y="172"/>
                  <a:pt x="74" y="171"/>
                </a:cubicBezTo>
                <a:cubicBezTo>
                  <a:pt x="73" y="171"/>
                  <a:pt x="73" y="172"/>
                  <a:pt x="72" y="173"/>
                </a:cubicBezTo>
                <a:close/>
                <a:moveTo>
                  <a:pt x="97" y="197"/>
                </a:moveTo>
                <a:cubicBezTo>
                  <a:pt x="98" y="196"/>
                  <a:pt x="99" y="195"/>
                  <a:pt x="99" y="194"/>
                </a:cubicBezTo>
                <a:cubicBezTo>
                  <a:pt x="99" y="195"/>
                  <a:pt x="97" y="195"/>
                  <a:pt x="97" y="197"/>
                </a:cubicBezTo>
                <a:close/>
                <a:moveTo>
                  <a:pt x="69" y="174"/>
                </a:moveTo>
                <a:cubicBezTo>
                  <a:pt x="70" y="173"/>
                  <a:pt x="71" y="172"/>
                  <a:pt x="72" y="171"/>
                </a:cubicBezTo>
                <a:cubicBezTo>
                  <a:pt x="72" y="170"/>
                  <a:pt x="72" y="170"/>
                  <a:pt x="72" y="170"/>
                </a:cubicBezTo>
                <a:cubicBezTo>
                  <a:pt x="71" y="172"/>
                  <a:pt x="69" y="172"/>
                  <a:pt x="69" y="174"/>
                </a:cubicBezTo>
                <a:close/>
                <a:moveTo>
                  <a:pt x="91" y="189"/>
                </a:moveTo>
                <a:cubicBezTo>
                  <a:pt x="91" y="189"/>
                  <a:pt x="92" y="189"/>
                  <a:pt x="91" y="188"/>
                </a:cubicBezTo>
                <a:cubicBezTo>
                  <a:pt x="91" y="189"/>
                  <a:pt x="90" y="189"/>
                  <a:pt x="91" y="189"/>
                </a:cubicBezTo>
                <a:close/>
                <a:moveTo>
                  <a:pt x="69" y="171"/>
                </a:moveTo>
                <a:cubicBezTo>
                  <a:pt x="69" y="170"/>
                  <a:pt x="70" y="169"/>
                  <a:pt x="70" y="169"/>
                </a:cubicBezTo>
                <a:cubicBezTo>
                  <a:pt x="69" y="169"/>
                  <a:pt x="68" y="170"/>
                  <a:pt x="69" y="171"/>
                </a:cubicBezTo>
                <a:close/>
                <a:moveTo>
                  <a:pt x="67" y="172"/>
                </a:moveTo>
                <a:cubicBezTo>
                  <a:pt x="68" y="173"/>
                  <a:pt x="68" y="172"/>
                  <a:pt x="68" y="171"/>
                </a:cubicBezTo>
                <a:lnTo>
                  <a:pt x="67" y="172"/>
                </a:lnTo>
                <a:close/>
                <a:moveTo>
                  <a:pt x="96" y="198"/>
                </a:moveTo>
                <a:cubicBezTo>
                  <a:pt x="97" y="198"/>
                  <a:pt x="97" y="197"/>
                  <a:pt x="97" y="197"/>
                </a:cubicBezTo>
                <a:cubicBezTo>
                  <a:pt x="96" y="197"/>
                  <a:pt x="96" y="198"/>
                  <a:pt x="96" y="198"/>
                </a:cubicBezTo>
                <a:close/>
                <a:moveTo>
                  <a:pt x="75" y="181"/>
                </a:moveTo>
                <a:cubicBezTo>
                  <a:pt x="76" y="181"/>
                  <a:pt x="77" y="180"/>
                  <a:pt x="76" y="180"/>
                </a:cubicBezTo>
                <a:cubicBezTo>
                  <a:pt x="76" y="180"/>
                  <a:pt x="75" y="181"/>
                  <a:pt x="75" y="181"/>
                </a:cubicBezTo>
                <a:close/>
                <a:moveTo>
                  <a:pt x="90" y="195"/>
                </a:moveTo>
                <a:cubicBezTo>
                  <a:pt x="91" y="196"/>
                  <a:pt x="91" y="194"/>
                  <a:pt x="92" y="194"/>
                </a:cubicBezTo>
                <a:cubicBezTo>
                  <a:pt x="92" y="194"/>
                  <a:pt x="92" y="194"/>
                  <a:pt x="91" y="193"/>
                </a:cubicBezTo>
                <a:cubicBezTo>
                  <a:pt x="91" y="194"/>
                  <a:pt x="91" y="195"/>
                  <a:pt x="90" y="195"/>
                </a:cubicBezTo>
                <a:close/>
                <a:moveTo>
                  <a:pt x="65" y="173"/>
                </a:moveTo>
                <a:cubicBezTo>
                  <a:pt x="66" y="173"/>
                  <a:pt x="66" y="172"/>
                  <a:pt x="66" y="172"/>
                </a:cubicBezTo>
                <a:cubicBezTo>
                  <a:pt x="66" y="172"/>
                  <a:pt x="65" y="173"/>
                  <a:pt x="65" y="173"/>
                </a:cubicBezTo>
                <a:close/>
                <a:moveTo>
                  <a:pt x="67" y="176"/>
                </a:moveTo>
                <a:cubicBezTo>
                  <a:pt x="68" y="177"/>
                  <a:pt x="69" y="175"/>
                  <a:pt x="68" y="175"/>
                </a:cubicBezTo>
                <a:cubicBezTo>
                  <a:pt x="68" y="176"/>
                  <a:pt x="67" y="176"/>
                  <a:pt x="67" y="176"/>
                </a:cubicBezTo>
                <a:close/>
                <a:moveTo>
                  <a:pt x="70" y="178"/>
                </a:moveTo>
                <a:cubicBezTo>
                  <a:pt x="70" y="179"/>
                  <a:pt x="70" y="178"/>
                  <a:pt x="70" y="177"/>
                </a:cubicBezTo>
                <a:cubicBezTo>
                  <a:pt x="70" y="177"/>
                  <a:pt x="70" y="178"/>
                  <a:pt x="70" y="178"/>
                </a:cubicBezTo>
                <a:close/>
                <a:moveTo>
                  <a:pt x="88" y="196"/>
                </a:moveTo>
                <a:cubicBezTo>
                  <a:pt x="89" y="196"/>
                  <a:pt x="90" y="195"/>
                  <a:pt x="89" y="194"/>
                </a:cubicBezTo>
                <a:cubicBezTo>
                  <a:pt x="89" y="196"/>
                  <a:pt x="87" y="195"/>
                  <a:pt x="88" y="196"/>
                </a:cubicBezTo>
                <a:close/>
                <a:moveTo>
                  <a:pt x="63" y="174"/>
                </a:moveTo>
                <a:cubicBezTo>
                  <a:pt x="63" y="174"/>
                  <a:pt x="63" y="174"/>
                  <a:pt x="63" y="174"/>
                </a:cubicBezTo>
                <a:cubicBezTo>
                  <a:pt x="64" y="174"/>
                  <a:pt x="64" y="173"/>
                  <a:pt x="64" y="172"/>
                </a:cubicBezTo>
                <a:cubicBezTo>
                  <a:pt x="64" y="172"/>
                  <a:pt x="64" y="173"/>
                  <a:pt x="63" y="174"/>
                </a:cubicBezTo>
                <a:close/>
                <a:moveTo>
                  <a:pt x="87" y="195"/>
                </a:moveTo>
                <a:cubicBezTo>
                  <a:pt x="87" y="194"/>
                  <a:pt x="87" y="194"/>
                  <a:pt x="88" y="194"/>
                </a:cubicBezTo>
                <a:cubicBezTo>
                  <a:pt x="87" y="193"/>
                  <a:pt x="87" y="193"/>
                  <a:pt x="87" y="193"/>
                </a:cubicBezTo>
                <a:cubicBezTo>
                  <a:pt x="87" y="194"/>
                  <a:pt x="86" y="194"/>
                  <a:pt x="87" y="195"/>
                </a:cubicBezTo>
                <a:close/>
                <a:moveTo>
                  <a:pt x="89" y="196"/>
                </a:moveTo>
                <a:cubicBezTo>
                  <a:pt x="89" y="196"/>
                  <a:pt x="90" y="197"/>
                  <a:pt x="90" y="197"/>
                </a:cubicBezTo>
                <a:cubicBezTo>
                  <a:pt x="90" y="196"/>
                  <a:pt x="90" y="196"/>
                  <a:pt x="89" y="196"/>
                </a:cubicBezTo>
                <a:close/>
                <a:moveTo>
                  <a:pt x="70" y="180"/>
                </a:moveTo>
                <a:cubicBezTo>
                  <a:pt x="70" y="180"/>
                  <a:pt x="70" y="180"/>
                  <a:pt x="70" y="179"/>
                </a:cubicBezTo>
                <a:cubicBezTo>
                  <a:pt x="70" y="179"/>
                  <a:pt x="69" y="179"/>
                  <a:pt x="69" y="180"/>
                </a:cubicBezTo>
                <a:cubicBezTo>
                  <a:pt x="69" y="180"/>
                  <a:pt x="69" y="180"/>
                  <a:pt x="70" y="180"/>
                </a:cubicBezTo>
                <a:close/>
                <a:moveTo>
                  <a:pt x="63" y="175"/>
                </a:moveTo>
                <a:cubicBezTo>
                  <a:pt x="62" y="175"/>
                  <a:pt x="61" y="176"/>
                  <a:pt x="61" y="177"/>
                </a:cubicBezTo>
                <a:cubicBezTo>
                  <a:pt x="62" y="177"/>
                  <a:pt x="63" y="175"/>
                  <a:pt x="63" y="174"/>
                </a:cubicBezTo>
                <a:cubicBezTo>
                  <a:pt x="63" y="174"/>
                  <a:pt x="63" y="175"/>
                  <a:pt x="63" y="175"/>
                </a:cubicBezTo>
                <a:close/>
                <a:moveTo>
                  <a:pt x="88" y="201"/>
                </a:moveTo>
                <a:cubicBezTo>
                  <a:pt x="88" y="202"/>
                  <a:pt x="88" y="202"/>
                  <a:pt x="89" y="202"/>
                </a:cubicBezTo>
                <a:cubicBezTo>
                  <a:pt x="89" y="201"/>
                  <a:pt x="89" y="201"/>
                  <a:pt x="90" y="200"/>
                </a:cubicBezTo>
                <a:cubicBezTo>
                  <a:pt x="90" y="200"/>
                  <a:pt x="90" y="200"/>
                  <a:pt x="90" y="199"/>
                </a:cubicBezTo>
                <a:cubicBezTo>
                  <a:pt x="90" y="199"/>
                  <a:pt x="90" y="199"/>
                  <a:pt x="90" y="199"/>
                </a:cubicBezTo>
                <a:cubicBezTo>
                  <a:pt x="89" y="200"/>
                  <a:pt x="89" y="201"/>
                  <a:pt x="88" y="201"/>
                </a:cubicBezTo>
                <a:close/>
                <a:moveTo>
                  <a:pt x="92" y="203"/>
                </a:moveTo>
                <a:cubicBezTo>
                  <a:pt x="92" y="203"/>
                  <a:pt x="93" y="202"/>
                  <a:pt x="93" y="202"/>
                </a:cubicBezTo>
                <a:cubicBezTo>
                  <a:pt x="92" y="202"/>
                  <a:pt x="92" y="202"/>
                  <a:pt x="92" y="203"/>
                </a:cubicBezTo>
                <a:close/>
                <a:moveTo>
                  <a:pt x="62" y="177"/>
                </a:moveTo>
                <a:cubicBezTo>
                  <a:pt x="62" y="177"/>
                  <a:pt x="63" y="177"/>
                  <a:pt x="63" y="176"/>
                </a:cubicBezTo>
                <a:cubicBezTo>
                  <a:pt x="62" y="176"/>
                  <a:pt x="62" y="177"/>
                  <a:pt x="62" y="177"/>
                </a:cubicBezTo>
                <a:close/>
                <a:moveTo>
                  <a:pt x="62" y="177"/>
                </a:moveTo>
                <a:cubicBezTo>
                  <a:pt x="62" y="178"/>
                  <a:pt x="63" y="178"/>
                  <a:pt x="63" y="178"/>
                </a:cubicBezTo>
                <a:cubicBezTo>
                  <a:pt x="63" y="177"/>
                  <a:pt x="63" y="177"/>
                  <a:pt x="62" y="177"/>
                </a:cubicBezTo>
                <a:close/>
                <a:moveTo>
                  <a:pt x="90" y="205"/>
                </a:moveTo>
                <a:cubicBezTo>
                  <a:pt x="90" y="205"/>
                  <a:pt x="92" y="204"/>
                  <a:pt x="91" y="203"/>
                </a:cubicBezTo>
                <a:cubicBezTo>
                  <a:pt x="91" y="203"/>
                  <a:pt x="90" y="204"/>
                  <a:pt x="90" y="205"/>
                </a:cubicBezTo>
                <a:close/>
                <a:moveTo>
                  <a:pt x="89" y="203"/>
                </a:moveTo>
                <a:cubicBezTo>
                  <a:pt x="90" y="204"/>
                  <a:pt x="91" y="202"/>
                  <a:pt x="90" y="202"/>
                </a:cubicBezTo>
                <a:cubicBezTo>
                  <a:pt x="90" y="203"/>
                  <a:pt x="90" y="203"/>
                  <a:pt x="89" y="203"/>
                </a:cubicBezTo>
                <a:close/>
                <a:moveTo>
                  <a:pt x="78" y="193"/>
                </a:moveTo>
                <a:cubicBezTo>
                  <a:pt x="76" y="194"/>
                  <a:pt x="79" y="195"/>
                  <a:pt x="78" y="196"/>
                </a:cubicBezTo>
                <a:cubicBezTo>
                  <a:pt x="79" y="196"/>
                  <a:pt x="80" y="194"/>
                  <a:pt x="80" y="194"/>
                </a:cubicBezTo>
                <a:cubicBezTo>
                  <a:pt x="79" y="195"/>
                  <a:pt x="78" y="194"/>
                  <a:pt x="78" y="193"/>
                </a:cubicBezTo>
                <a:close/>
                <a:moveTo>
                  <a:pt x="70" y="188"/>
                </a:moveTo>
                <a:cubicBezTo>
                  <a:pt x="69" y="188"/>
                  <a:pt x="70" y="188"/>
                  <a:pt x="69" y="188"/>
                </a:cubicBezTo>
                <a:cubicBezTo>
                  <a:pt x="69" y="189"/>
                  <a:pt x="67" y="189"/>
                  <a:pt x="68" y="190"/>
                </a:cubicBezTo>
                <a:cubicBezTo>
                  <a:pt x="68" y="189"/>
                  <a:pt x="70" y="190"/>
                  <a:pt x="70" y="188"/>
                </a:cubicBezTo>
                <a:cubicBezTo>
                  <a:pt x="70" y="188"/>
                  <a:pt x="70" y="188"/>
                  <a:pt x="70" y="188"/>
                </a:cubicBezTo>
                <a:close/>
                <a:moveTo>
                  <a:pt x="66" y="185"/>
                </a:moveTo>
                <a:cubicBezTo>
                  <a:pt x="65" y="185"/>
                  <a:pt x="65" y="185"/>
                  <a:pt x="66" y="186"/>
                </a:cubicBezTo>
                <a:cubicBezTo>
                  <a:pt x="66" y="185"/>
                  <a:pt x="66" y="184"/>
                  <a:pt x="66" y="185"/>
                </a:cubicBezTo>
                <a:close/>
                <a:moveTo>
                  <a:pt x="79" y="199"/>
                </a:moveTo>
                <a:cubicBezTo>
                  <a:pt x="80" y="199"/>
                  <a:pt x="81" y="198"/>
                  <a:pt x="81" y="198"/>
                </a:cubicBezTo>
                <a:cubicBezTo>
                  <a:pt x="80" y="198"/>
                  <a:pt x="79" y="199"/>
                  <a:pt x="79" y="199"/>
                </a:cubicBezTo>
                <a:close/>
                <a:moveTo>
                  <a:pt x="84" y="202"/>
                </a:moveTo>
                <a:cubicBezTo>
                  <a:pt x="85" y="202"/>
                  <a:pt x="85" y="201"/>
                  <a:pt x="85" y="201"/>
                </a:cubicBezTo>
                <a:cubicBezTo>
                  <a:pt x="84" y="201"/>
                  <a:pt x="84" y="202"/>
                  <a:pt x="84" y="202"/>
                </a:cubicBezTo>
                <a:close/>
                <a:moveTo>
                  <a:pt x="58" y="182"/>
                </a:moveTo>
                <a:cubicBezTo>
                  <a:pt x="58" y="183"/>
                  <a:pt x="60" y="181"/>
                  <a:pt x="59" y="181"/>
                </a:cubicBezTo>
                <a:cubicBezTo>
                  <a:pt x="59" y="181"/>
                  <a:pt x="57" y="182"/>
                  <a:pt x="58" y="182"/>
                </a:cubicBezTo>
                <a:close/>
                <a:moveTo>
                  <a:pt x="76" y="197"/>
                </a:moveTo>
                <a:cubicBezTo>
                  <a:pt x="77" y="198"/>
                  <a:pt x="78" y="196"/>
                  <a:pt x="77" y="197"/>
                </a:cubicBezTo>
                <a:cubicBezTo>
                  <a:pt x="77" y="197"/>
                  <a:pt x="76" y="197"/>
                  <a:pt x="76" y="197"/>
                </a:cubicBezTo>
                <a:close/>
                <a:moveTo>
                  <a:pt x="68" y="191"/>
                </a:moveTo>
                <a:cubicBezTo>
                  <a:pt x="68" y="191"/>
                  <a:pt x="68" y="191"/>
                  <a:pt x="69" y="191"/>
                </a:cubicBezTo>
                <a:cubicBezTo>
                  <a:pt x="68" y="191"/>
                  <a:pt x="69" y="190"/>
                  <a:pt x="69" y="190"/>
                </a:cubicBezTo>
                <a:cubicBezTo>
                  <a:pt x="68" y="190"/>
                  <a:pt x="68" y="191"/>
                  <a:pt x="68" y="191"/>
                </a:cubicBezTo>
                <a:close/>
                <a:moveTo>
                  <a:pt x="69" y="194"/>
                </a:moveTo>
                <a:cubicBezTo>
                  <a:pt x="70" y="195"/>
                  <a:pt x="70" y="194"/>
                  <a:pt x="71" y="194"/>
                </a:cubicBezTo>
                <a:cubicBezTo>
                  <a:pt x="70" y="193"/>
                  <a:pt x="71" y="193"/>
                  <a:pt x="70" y="193"/>
                </a:cubicBezTo>
                <a:cubicBezTo>
                  <a:pt x="70" y="193"/>
                  <a:pt x="70" y="194"/>
                  <a:pt x="69" y="194"/>
                </a:cubicBezTo>
                <a:close/>
                <a:moveTo>
                  <a:pt x="64" y="195"/>
                </a:moveTo>
                <a:cubicBezTo>
                  <a:pt x="64" y="194"/>
                  <a:pt x="64" y="195"/>
                  <a:pt x="64" y="194"/>
                </a:cubicBezTo>
                <a:cubicBezTo>
                  <a:pt x="65" y="193"/>
                  <a:pt x="65" y="191"/>
                  <a:pt x="67" y="190"/>
                </a:cubicBezTo>
                <a:cubicBezTo>
                  <a:pt x="67" y="191"/>
                  <a:pt x="67" y="192"/>
                  <a:pt x="68" y="191"/>
                </a:cubicBezTo>
                <a:cubicBezTo>
                  <a:pt x="67" y="193"/>
                  <a:pt x="66" y="194"/>
                  <a:pt x="65" y="195"/>
                </a:cubicBezTo>
                <a:cubicBezTo>
                  <a:pt x="65" y="194"/>
                  <a:pt x="66" y="194"/>
                  <a:pt x="66" y="193"/>
                </a:cubicBezTo>
                <a:cubicBezTo>
                  <a:pt x="65" y="192"/>
                  <a:pt x="65" y="195"/>
                  <a:pt x="64" y="195"/>
                </a:cubicBezTo>
                <a:cubicBezTo>
                  <a:pt x="64" y="195"/>
                  <a:pt x="64" y="195"/>
                  <a:pt x="64" y="195"/>
                </a:cubicBezTo>
                <a:close/>
                <a:moveTo>
                  <a:pt x="66" y="192"/>
                </a:moveTo>
                <a:cubicBezTo>
                  <a:pt x="66" y="192"/>
                  <a:pt x="68" y="192"/>
                  <a:pt x="67" y="191"/>
                </a:cubicBezTo>
                <a:cubicBezTo>
                  <a:pt x="67" y="192"/>
                  <a:pt x="66" y="192"/>
                  <a:pt x="66" y="192"/>
                </a:cubicBezTo>
                <a:close/>
                <a:moveTo>
                  <a:pt x="68" y="196"/>
                </a:moveTo>
                <a:cubicBezTo>
                  <a:pt x="69" y="196"/>
                  <a:pt x="69" y="195"/>
                  <a:pt x="69" y="195"/>
                </a:cubicBezTo>
                <a:cubicBezTo>
                  <a:pt x="69" y="195"/>
                  <a:pt x="68" y="196"/>
                  <a:pt x="68" y="196"/>
                </a:cubicBezTo>
                <a:close/>
                <a:moveTo>
                  <a:pt x="81" y="205"/>
                </a:moveTo>
                <a:cubicBezTo>
                  <a:pt x="81" y="206"/>
                  <a:pt x="80" y="206"/>
                  <a:pt x="80" y="207"/>
                </a:cubicBezTo>
                <a:cubicBezTo>
                  <a:pt x="81" y="207"/>
                  <a:pt x="81" y="206"/>
                  <a:pt x="81" y="205"/>
                </a:cubicBezTo>
                <a:close/>
                <a:moveTo>
                  <a:pt x="85" y="210"/>
                </a:moveTo>
                <a:cubicBezTo>
                  <a:pt x="85" y="211"/>
                  <a:pt x="84" y="211"/>
                  <a:pt x="84" y="213"/>
                </a:cubicBezTo>
                <a:cubicBezTo>
                  <a:pt x="84" y="212"/>
                  <a:pt x="87" y="210"/>
                  <a:pt x="86" y="210"/>
                </a:cubicBezTo>
                <a:cubicBezTo>
                  <a:pt x="86" y="210"/>
                  <a:pt x="85" y="210"/>
                  <a:pt x="85" y="210"/>
                </a:cubicBezTo>
                <a:close/>
                <a:moveTo>
                  <a:pt x="81" y="210"/>
                </a:moveTo>
                <a:cubicBezTo>
                  <a:pt x="82" y="210"/>
                  <a:pt x="83" y="209"/>
                  <a:pt x="83" y="207"/>
                </a:cubicBezTo>
                <a:cubicBezTo>
                  <a:pt x="82" y="208"/>
                  <a:pt x="81" y="209"/>
                  <a:pt x="81" y="210"/>
                </a:cubicBezTo>
                <a:close/>
                <a:moveTo>
                  <a:pt x="67" y="196"/>
                </a:moveTo>
                <a:cubicBezTo>
                  <a:pt x="67" y="195"/>
                  <a:pt x="67" y="195"/>
                  <a:pt x="67" y="195"/>
                </a:cubicBezTo>
                <a:cubicBezTo>
                  <a:pt x="66" y="194"/>
                  <a:pt x="67" y="195"/>
                  <a:pt x="67" y="196"/>
                </a:cubicBezTo>
                <a:close/>
                <a:moveTo>
                  <a:pt x="54" y="186"/>
                </a:moveTo>
                <a:cubicBezTo>
                  <a:pt x="55" y="186"/>
                  <a:pt x="55" y="186"/>
                  <a:pt x="55" y="186"/>
                </a:cubicBezTo>
                <a:cubicBezTo>
                  <a:pt x="55" y="186"/>
                  <a:pt x="55" y="187"/>
                  <a:pt x="55" y="187"/>
                </a:cubicBezTo>
                <a:cubicBezTo>
                  <a:pt x="56" y="186"/>
                  <a:pt x="55" y="186"/>
                  <a:pt x="55" y="186"/>
                </a:cubicBezTo>
                <a:cubicBezTo>
                  <a:pt x="55" y="185"/>
                  <a:pt x="55" y="186"/>
                  <a:pt x="54" y="186"/>
                </a:cubicBezTo>
                <a:cubicBezTo>
                  <a:pt x="54" y="186"/>
                  <a:pt x="54" y="186"/>
                  <a:pt x="54" y="186"/>
                </a:cubicBezTo>
                <a:close/>
                <a:moveTo>
                  <a:pt x="63" y="194"/>
                </a:moveTo>
                <a:cubicBezTo>
                  <a:pt x="63" y="194"/>
                  <a:pt x="64" y="194"/>
                  <a:pt x="64" y="193"/>
                </a:cubicBezTo>
                <a:cubicBezTo>
                  <a:pt x="63" y="193"/>
                  <a:pt x="62" y="194"/>
                  <a:pt x="63" y="194"/>
                </a:cubicBezTo>
                <a:close/>
                <a:moveTo>
                  <a:pt x="68" y="198"/>
                </a:moveTo>
                <a:cubicBezTo>
                  <a:pt x="68" y="197"/>
                  <a:pt x="68" y="197"/>
                  <a:pt x="68" y="197"/>
                </a:cubicBezTo>
                <a:cubicBezTo>
                  <a:pt x="68" y="197"/>
                  <a:pt x="67" y="198"/>
                  <a:pt x="68" y="198"/>
                </a:cubicBezTo>
                <a:close/>
                <a:moveTo>
                  <a:pt x="68" y="200"/>
                </a:moveTo>
                <a:cubicBezTo>
                  <a:pt x="69" y="201"/>
                  <a:pt x="69" y="200"/>
                  <a:pt x="70" y="200"/>
                </a:cubicBezTo>
                <a:cubicBezTo>
                  <a:pt x="70" y="200"/>
                  <a:pt x="70" y="199"/>
                  <a:pt x="70" y="199"/>
                </a:cubicBezTo>
                <a:cubicBezTo>
                  <a:pt x="70" y="199"/>
                  <a:pt x="70" y="199"/>
                  <a:pt x="70" y="198"/>
                </a:cubicBezTo>
                <a:cubicBezTo>
                  <a:pt x="69" y="199"/>
                  <a:pt x="69" y="200"/>
                  <a:pt x="68" y="200"/>
                </a:cubicBezTo>
                <a:close/>
                <a:moveTo>
                  <a:pt x="53" y="186"/>
                </a:moveTo>
                <a:cubicBezTo>
                  <a:pt x="53" y="185"/>
                  <a:pt x="54" y="185"/>
                  <a:pt x="53" y="184"/>
                </a:cubicBezTo>
                <a:cubicBezTo>
                  <a:pt x="53" y="184"/>
                  <a:pt x="53" y="185"/>
                  <a:pt x="53" y="186"/>
                </a:cubicBezTo>
                <a:close/>
                <a:moveTo>
                  <a:pt x="66" y="197"/>
                </a:moveTo>
                <a:cubicBezTo>
                  <a:pt x="67" y="196"/>
                  <a:pt x="66" y="197"/>
                  <a:pt x="66" y="196"/>
                </a:cubicBezTo>
                <a:cubicBezTo>
                  <a:pt x="66" y="196"/>
                  <a:pt x="66" y="197"/>
                  <a:pt x="66" y="197"/>
                </a:cubicBezTo>
                <a:close/>
                <a:moveTo>
                  <a:pt x="71" y="202"/>
                </a:moveTo>
                <a:cubicBezTo>
                  <a:pt x="71" y="202"/>
                  <a:pt x="72" y="202"/>
                  <a:pt x="72" y="201"/>
                </a:cubicBezTo>
                <a:cubicBezTo>
                  <a:pt x="71" y="201"/>
                  <a:pt x="70" y="202"/>
                  <a:pt x="71" y="202"/>
                </a:cubicBezTo>
                <a:close/>
                <a:moveTo>
                  <a:pt x="60" y="193"/>
                </a:moveTo>
                <a:cubicBezTo>
                  <a:pt x="61" y="193"/>
                  <a:pt x="61" y="193"/>
                  <a:pt x="61" y="194"/>
                </a:cubicBezTo>
                <a:cubicBezTo>
                  <a:pt x="61" y="193"/>
                  <a:pt x="61" y="194"/>
                  <a:pt x="61" y="194"/>
                </a:cubicBezTo>
                <a:cubicBezTo>
                  <a:pt x="61" y="194"/>
                  <a:pt x="62" y="193"/>
                  <a:pt x="61" y="193"/>
                </a:cubicBezTo>
                <a:cubicBezTo>
                  <a:pt x="61" y="193"/>
                  <a:pt x="61" y="193"/>
                  <a:pt x="60" y="193"/>
                </a:cubicBezTo>
                <a:close/>
                <a:moveTo>
                  <a:pt x="54" y="191"/>
                </a:moveTo>
                <a:cubicBezTo>
                  <a:pt x="55" y="191"/>
                  <a:pt x="56" y="190"/>
                  <a:pt x="56" y="189"/>
                </a:cubicBezTo>
                <a:cubicBezTo>
                  <a:pt x="55" y="189"/>
                  <a:pt x="54" y="190"/>
                  <a:pt x="54" y="191"/>
                </a:cubicBezTo>
                <a:close/>
                <a:moveTo>
                  <a:pt x="76" y="210"/>
                </a:moveTo>
                <a:cubicBezTo>
                  <a:pt x="77" y="209"/>
                  <a:pt x="78" y="209"/>
                  <a:pt x="78" y="208"/>
                </a:cubicBezTo>
                <a:cubicBezTo>
                  <a:pt x="78" y="208"/>
                  <a:pt x="76" y="210"/>
                  <a:pt x="76" y="210"/>
                </a:cubicBezTo>
                <a:close/>
                <a:moveTo>
                  <a:pt x="75" y="208"/>
                </a:moveTo>
                <a:cubicBezTo>
                  <a:pt x="75" y="208"/>
                  <a:pt x="75" y="208"/>
                  <a:pt x="75" y="208"/>
                </a:cubicBezTo>
                <a:cubicBezTo>
                  <a:pt x="75" y="208"/>
                  <a:pt x="75" y="207"/>
                  <a:pt x="75" y="207"/>
                </a:cubicBezTo>
                <a:cubicBezTo>
                  <a:pt x="75" y="207"/>
                  <a:pt x="75" y="207"/>
                  <a:pt x="75" y="207"/>
                </a:cubicBezTo>
                <a:cubicBezTo>
                  <a:pt x="74" y="207"/>
                  <a:pt x="75" y="207"/>
                  <a:pt x="74" y="208"/>
                </a:cubicBezTo>
                <a:lnTo>
                  <a:pt x="75" y="208"/>
                </a:lnTo>
                <a:close/>
                <a:moveTo>
                  <a:pt x="74" y="206"/>
                </a:moveTo>
                <a:cubicBezTo>
                  <a:pt x="73" y="207"/>
                  <a:pt x="73" y="205"/>
                  <a:pt x="73" y="206"/>
                </a:cubicBezTo>
                <a:cubicBezTo>
                  <a:pt x="73" y="206"/>
                  <a:pt x="72" y="207"/>
                  <a:pt x="73" y="207"/>
                </a:cubicBezTo>
                <a:cubicBezTo>
                  <a:pt x="73" y="207"/>
                  <a:pt x="73" y="207"/>
                  <a:pt x="73" y="207"/>
                </a:cubicBezTo>
                <a:cubicBezTo>
                  <a:pt x="73" y="207"/>
                  <a:pt x="73" y="207"/>
                  <a:pt x="73" y="207"/>
                </a:cubicBezTo>
                <a:cubicBezTo>
                  <a:pt x="74" y="207"/>
                  <a:pt x="74" y="206"/>
                  <a:pt x="74" y="206"/>
                </a:cubicBezTo>
                <a:close/>
                <a:moveTo>
                  <a:pt x="50" y="189"/>
                </a:moveTo>
                <a:cubicBezTo>
                  <a:pt x="51" y="190"/>
                  <a:pt x="52" y="189"/>
                  <a:pt x="51" y="188"/>
                </a:cubicBezTo>
                <a:cubicBezTo>
                  <a:pt x="51" y="189"/>
                  <a:pt x="51" y="189"/>
                  <a:pt x="50" y="189"/>
                </a:cubicBezTo>
                <a:close/>
                <a:moveTo>
                  <a:pt x="53" y="192"/>
                </a:moveTo>
                <a:cubicBezTo>
                  <a:pt x="54" y="193"/>
                  <a:pt x="54" y="192"/>
                  <a:pt x="54" y="192"/>
                </a:cubicBezTo>
                <a:cubicBezTo>
                  <a:pt x="54" y="192"/>
                  <a:pt x="54" y="191"/>
                  <a:pt x="54" y="191"/>
                </a:cubicBezTo>
                <a:lnTo>
                  <a:pt x="53" y="192"/>
                </a:lnTo>
                <a:close/>
                <a:moveTo>
                  <a:pt x="73" y="209"/>
                </a:moveTo>
                <a:cubicBezTo>
                  <a:pt x="73" y="209"/>
                  <a:pt x="73" y="210"/>
                  <a:pt x="73" y="209"/>
                </a:cubicBezTo>
                <a:cubicBezTo>
                  <a:pt x="73" y="209"/>
                  <a:pt x="74" y="210"/>
                  <a:pt x="74" y="209"/>
                </a:cubicBezTo>
                <a:cubicBezTo>
                  <a:pt x="74" y="209"/>
                  <a:pt x="74" y="208"/>
                  <a:pt x="74" y="208"/>
                </a:cubicBezTo>
                <a:cubicBezTo>
                  <a:pt x="73" y="209"/>
                  <a:pt x="73" y="208"/>
                  <a:pt x="73" y="208"/>
                </a:cubicBezTo>
                <a:cubicBezTo>
                  <a:pt x="73" y="208"/>
                  <a:pt x="73" y="209"/>
                  <a:pt x="73" y="209"/>
                </a:cubicBezTo>
                <a:cubicBezTo>
                  <a:pt x="73" y="209"/>
                  <a:pt x="73" y="209"/>
                  <a:pt x="73" y="209"/>
                </a:cubicBezTo>
                <a:close/>
                <a:moveTo>
                  <a:pt x="49" y="190"/>
                </a:moveTo>
                <a:cubicBezTo>
                  <a:pt x="49" y="190"/>
                  <a:pt x="50" y="189"/>
                  <a:pt x="50" y="189"/>
                </a:cubicBezTo>
                <a:cubicBezTo>
                  <a:pt x="50" y="189"/>
                  <a:pt x="49" y="190"/>
                  <a:pt x="49" y="190"/>
                </a:cubicBezTo>
                <a:close/>
                <a:moveTo>
                  <a:pt x="52" y="194"/>
                </a:moveTo>
                <a:cubicBezTo>
                  <a:pt x="53" y="194"/>
                  <a:pt x="54" y="193"/>
                  <a:pt x="53" y="192"/>
                </a:cubicBezTo>
                <a:cubicBezTo>
                  <a:pt x="53" y="193"/>
                  <a:pt x="52" y="193"/>
                  <a:pt x="52" y="194"/>
                </a:cubicBezTo>
                <a:close/>
                <a:moveTo>
                  <a:pt x="66" y="205"/>
                </a:moveTo>
                <a:cubicBezTo>
                  <a:pt x="66" y="205"/>
                  <a:pt x="67" y="204"/>
                  <a:pt x="67" y="204"/>
                </a:cubicBezTo>
                <a:cubicBezTo>
                  <a:pt x="67" y="204"/>
                  <a:pt x="67" y="204"/>
                  <a:pt x="67" y="204"/>
                </a:cubicBezTo>
                <a:cubicBezTo>
                  <a:pt x="67" y="204"/>
                  <a:pt x="66" y="205"/>
                  <a:pt x="66" y="205"/>
                </a:cubicBezTo>
                <a:close/>
                <a:moveTo>
                  <a:pt x="58" y="198"/>
                </a:moveTo>
                <a:cubicBezTo>
                  <a:pt x="57" y="198"/>
                  <a:pt x="57" y="197"/>
                  <a:pt x="57" y="197"/>
                </a:cubicBezTo>
                <a:cubicBezTo>
                  <a:pt x="56" y="197"/>
                  <a:pt x="57" y="198"/>
                  <a:pt x="58" y="198"/>
                </a:cubicBezTo>
                <a:close/>
                <a:moveTo>
                  <a:pt x="50" y="197"/>
                </a:moveTo>
                <a:cubicBezTo>
                  <a:pt x="51" y="196"/>
                  <a:pt x="51" y="195"/>
                  <a:pt x="52" y="195"/>
                </a:cubicBezTo>
                <a:cubicBezTo>
                  <a:pt x="52" y="194"/>
                  <a:pt x="52" y="194"/>
                  <a:pt x="52" y="194"/>
                </a:cubicBezTo>
                <a:cubicBezTo>
                  <a:pt x="51" y="195"/>
                  <a:pt x="50" y="196"/>
                  <a:pt x="50" y="197"/>
                </a:cubicBezTo>
                <a:close/>
                <a:moveTo>
                  <a:pt x="79" y="218"/>
                </a:moveTo>
                <a:cubicBezTo>
                  <a:pt x="80" y="219"/>
                  <a:pt x="80" y="218"/>
                  <a:pt x="80" y="218"/>
                </a:cubicBezTo>
                <a:cubicBezTo>
                  <a:pt x="80" y="218"/>
                  <a:pt x="80" y="218"/>
                  <a:pt x="79" y="218"/>
                </a:cubicBezTo>
                <a:close/>
                <a:moveTo>
                  <a:pt x="45" y="192"/>
                </a:moveTo>
                <a:cubicBezTo>
                  <a:pt x="45" y="192"/>
                  <a:pt x="47" y="192"/>
                  <a:pt x="46" y="191"/>
                </a:cubicBezTo>
                <a:cubicBezTo>
                  <a:pt x="46" y="192"/>
                  <a:pt x="45" y="191"/>
                  <a:pt x="45" y="192"/>
                </a:cubicBezTo>
                <a:close/>
                <a:moveTo>
                  <a:pt x="42" y="196"/>
                </a:moveTo>
                <a:cubicBezTo>
                  <a:pt x="44" y="196"/>
                  <a:pt x="43" y="194"/>
                  <a:pt x="45" y="193"/>
                </a:cubicBezTo>
                <a:cubicBezTo>
                  <a:pt x="44" y="193"/>
                  <a:pt x="44" y="193"/>
                  <a:pt x="44" y="193"/>
                </a:cubicBezTo>
                <a:cubicBezTo>
                  <a:pt x="44" y="194"/>
                  <a:pt x="42" y="194"/>
                  <a:pt x="42" y="196"/>
                </a:cubicBezTo>
                <a:close/>
                <a:moveTo>
                  <a:pt x="49" y="199"/>
                </a:moveTo>
                <a:cubicBezTo>
                  <a:pt x="49" y="198"/>
                  <a:pt x="50" y="198"/>
                  <a:pt x="49" y="197"/>
                </a:cubicBezTo>
                <a:cubicBezTo>
                  <a:pt x="49" y="198"/>
                  <a:pt x="48" y="198"/>
                  <a:pt x="49" y="199"/>
                </a:cubicBezTo>
                <a:close/>
                <a:moveTo>
                  <a:pt x="67" y="214"/>
                </a:moveTo>
                <a:cubicBezTo>
                  <a:pt x="67" y="214"/>
                  <a:pt x="66" y="215"/>
                  <a:pt x="67" y="215"/>
                </a:cubicBezTo>
                <a:cubicBezTo>
                  <a:pt x="66" y="214"/>
                  <a:pt x="68" y="214"/>
                  <a:pt x="68" y="214"/>
                </a:cubicBezTo>
                <a:cubicBezTo>
                  <a:pt x="67" y="214"/>
                  <a:pt x="67" y="214"/>
                  <a:pt x="67" y="214"/>
                </a:cubicBezTo>
                <a:close/>
                <a:moveTo>
                  <a:pt x="72" y="224"/>
                </a:moveTo>
                <a:cubicBezTo>
                  <a:pt x="72" y="224"/>
                  <a:pt x="74" y="222"/>
                  <a:pt x="74" y="221"/>
                </a:cubicBezTo>
                <a:cubicBezTo>
                  <a:pt x="74" y="222"/>
                  <a:pt x="72" y="224"/>
                  <a:pt x="72" y="224"/>
                </a:cubicBezTo>
                <a:close/>
                <a:moveTo>
                  <a:pt x="59" y="212"/>
                </a:moveTo>
                <a:cubicBezTo>
                  <a:pt x="59" y="211"/>
                  <a:pt x="61" y="211"/>
                  <a:pt x="61" y="211"/>
                </a:cubicBezTo>
                <a:cubicBezTo>
                  <a:pt x="60" y="211"/>
                  <a:pt x="59" y="211"/>
                  <a:pt x="59" y="212"/>
                </a:cubicBezTo>
                <a:close/>
                <a:moveTo>
                  <a:pt x="71" y="219"/>
                </a:moveTo>
                <a:cubicBezTo>
                  <a:pt x="71" y="219"/>
                  <a:pt x="70" y="219"/>
                  <a:pt x="70" y="218"/>
                </a:cubicBezTo>
                <a:cubicBezTo>
                  <a:pt x="70" y="219"/>
                  <a:pt x="70" y="219"/>
                  <a:pt x="71" y="219"/>
                </a:cubicBezTo>
                <a:close/>
                <a:moveTo>
                  <a:pt x="41" y="197"/>
                </a:moveTo>
                <a:cubicBezTo>
                  <a:pt x="42" y="198"/>
                  <a:pt x="42" y="197"/>
                  <a:pt x="42" y="196"/>
                </a:cubicBezTo>
                <a:cubicBezTo>
                  <a:pt x="42" y="196"/>
                  <a:pt x="42" y="196"/>
                  <a:pt x="41" y="197"/>
                </a:cubicBezTo>
                <a:close/>
                <a:moveTo>
                  <a:pt x="57" y="214"/>
                </a:moveTo>
                <a:cubicBezTo>
                  <a:pt x="57" y="214"/>
                  <a:pt x="57" y="214"/>
                  <a:pt x="57" y="215"/>
                </a:cubicBezTo>
                <a:cubicBezTo>
                  <a:pt x="58" y="214"/>
                  <a:pt x="58" y="214"/>
                  <a:pt x="58" y="213"/>
                </a:cubicBezTo>
                <a:cubicBezTo>
                  <a:pt x="58" y="214"/>
                  <a:pt x="58" y="214"/>
                  <a:pt x="57" y="214"/>
                </a:cubicBezTo>
                <a:close/>
                <a:moveTo>
                  <a:pt x="62" y="219"/>
                </a:moveTo>
                <a:cubicBezTo>
                  <a:pt x="62" y="218"/>
                  <a:pt x="62" y="218"/>
                  <a:pt x="62" y="218"/>
                </a:cubicBezTo>
                <a:cubicBezTo>
                  <a:pt x="61" y="218"/>
                  <a:pt x="61" y="218"/>
                  <a:pt x="62" y="219"/>
                </a:cubicBezTo>
                <a:close/>
                <a:moveTo>
                  <a:pt x="62" y="219"/>
                </a:moveTo>
                <a:cubicBezTo>
                  <a:pt x="62" y="220"/>
                  <a:pt x="63" y="220"/>
                  <a:pt x="63" y="220"/>
                </a:cubicBezTo>
                <a:cubicBezTo>
                  <a:pt x="63" y="220"/>
                  <a:pt x="62" y="219"/>
                  <a:pt x="62" y="219"/>
                </a:cubicBezTo>
                <a:close/>
                <a:moveTo>
                  <a:pt x="43" y="206"/>
                </a:moveTo>
                <a:cubicBezTo>
                  <a:pt x="43" y="205"/>
                  <a:pt x="44" y="204"/>
                  <a:pt x="43" y="204"/>
                </a:cubicBezTo>
                <a:cubicBezTo>
                  <a:pt x="42" y="205"/>
                  <a:pt x="42" y="205"/>
                  <a:pt x="43" y="206"/>
                </a:cubicBezTo>
                <a:close/>
                <a:moveTo>
                  <a:pt x="59" y="218"/>
                </a:moveTo>
                <a:cubicBezTo>
                  <a:pt x="60" y="219"/>
                  <a:pt x="60" y="218"/>
                  <a:pt x="60" y="217"/>
                </a:cubicBezTo>
                <a:cubicBezTo>
                  <a:pt x="60" y="217"/>
                  <a:pt x="59" y="218"/>
                  <a:pt x="59" y="218"/>
                </a:cubicBezTo>
                <a:close/>
                <a:moveTo>
                  <a:pt x="57" y="218"/>
                </a:moveTo>
                <a:cubicBezTo>
                  <a:pt x="57" y="217"/>
                  <a:pt x="58" y="217"/>
                  <a:pt x="58" y="216"/>
                </a:cubicBezTo>
                <a:cubicBezTo>
                  <a:pt x="58" y="216"/>
                  <a:pt x="57" y="217"/>
                  <a:pt x="57" y="218"/>
                </a:cubicBezTo>
                <a:close/>
                <a:moveTo>
                  <a:pt x="64" y="226"/>
                </a:moveTo>
                <a:cubicBezTo>
                  <a:pt x="65" y="225"/>
                  <a:pt x="66" y="225"/>
                  <a:pt x="66" y="224"/>
                </a:cubicBezTo>
                <a:cubicBezTo>
                  <a:pt x="66" y="224"/>
                  <a:pt x="66" y="224"/>
                  <a:pt x="66" y="223"/>
                </a:cubicBezTo>
                <a:cubicBezTo>
                  <a:pt x="65" y="224"/>
                  <a:pt x="64" y="225"/>
                  <a:pt x="64" y="226"/>
                </a:cubicBezTo>
                <a:close/>
                <a:moveTo>
                  <a:pt x="49" y="214"/>
                </a:moveTo>
                <a:cubicBezTo>
                  <a:pt x="50" y="214"/>
                  <a:pt x="51" y="213"/>
                  <a:pt x="51" y="212"/>
                </a:cubicBezTo>
                <a:cubicBezTo>
                  <a:pt x="50" y="213"/>
                  <a:pt x="49" y="213"/>
                  <a:pt x="49" y="214"/>
                </a:cubicBezTo>
                <a:close/>
                <a:moveTo>
                  <a:pt x="57" y="221"/>
                </a:moveTo>
                <a:cubicBezTo>
                  <a:pt x="58" y="220"/>
                  <a:pt x="59" y="220"/>
                  <a:pt x="59" y="219"/>
                </a:cubicBezTo>
                <a:cubicBezTo>
                  <a:pt x="58" y="219"/>
                  <a:pt x="56" y="220"/>
                  <a:pt x="57" y="221"/>
                </a:cubicBezTo>
                <a:close/>
                <a:moveTo>
                  <a:pt x="41" y="208"/>
                </a:moveTo>
                <a:cubicBezTo>
                  <a:pt x="41" y="208"/>
                  <a:pt x="41" y="207"/>
                  <a:pt x="41" y="207"/>
                </a:cubicBezTo>
                <a:cubicBezTo>
                  <a:pt x="41" y="207"/>
                  <a:pt x="40" y="208"/>
                  <a:pt x="41" y="208"/>
                </a:cubicBezTo>
                <a:close/>
                <a:moveTo>
                  <a:pt x="62" y="226"/>
                </a:moveTo>
                <a:cubicBezTo>
                  <a:pt x="62" y="225"/>
                  <a:pt x="63" y="225"/>
                  <a:pt x="62" y="224"/>
                </a:cubicBezTo>
                <a:cubicBezTo>
                  <a:pt x="62" y="225"/>
                  <a:pt x="61" y="225"/>
                  <a:pt x="62" y="226"/>
                </a:cubicBezTo>
                <a:close/>
                <a:moveTo>
                  <a:pt x="53" y="219"/>
                </a:moveTo>
                <a:cubicBezTo>
                  <a:pt x="54" y="219"/>
                  <a:pt x="54" y="220"/>
                  <a:pt x="55" y="219"/>
                </a:cubicBezTo>
                <a:cubicBezTo>
                  <a:pt x="54" y="219"/>
                  <a:pt x="54" y="218"/>
                  <a:pt x="53" y="219"/>
                </a:cubicBezTo>
                <a:close/>
                <a:moveTo>
                  <a:pt x="68" y="232"/>
                </a:moveTo>
                <a:cubicBezTo>
                  <a:pt x="69" y="233"/>
                  <a:pt x="70" y="231"/>
                  <a:pt x="69" y="231"/>
                </a:cubicBezTo>
                <a:cubicBezTo>
                  <a:pt x="69" y="231"/>
                  <a:pt x="69" y="232"/>
                  <a:pt x="68" y="232"/>
                </a:cubicBezTo>
                <a:close/>
                <a:moveTo>
                  <a:pt x="55" y="224"/>
                </a:moveTo>
                <a:cubicBezTo>
                  <a:pt x="56" y="223"/>
                  <a:pt x="57" y="222"/>
                  <a:pt x="57" y="221"/>
                </a:cubicBezTo>
                <a:cubicBezTo>
                  <a:pt x="56" y="222"/>
                  <a:pt x="56" y="223"/>
                  <a:pt x="55" y="224"/>
                </a:cubicBezTo>
                <a:close/>
                <a:moveTo>
                  <a:pt x="62" y="228"/>
                </a:moveTo>
                <a:cubicBezTo>
                  <a:pt x="63" y="228"/>
                  <a:pt x="63" y="228"/>
                  <a:pt x="64" y="228"/>
                </a:cubicBezTo>
                <a:cubicBezTo>
                  <a:pt x="63" y="227"/>
                  <a:pt x="64" y="227"/>
                  <a:pt x="63" y="226"/>
                </a:cubicBezTo>
                <a:cubicBezTo>
                  <a:pt x="63" y="227"/>
                  <a:pt x="62" y="228"/>
                  <a:pt x="62" y="228"/>
                </a:cubicBezTo>
                <a:close/>
                <a:moveTo>
                  <a:pt x="53" y="220"/>
                </a:moveTo>
                <a:cubicBezTo>
                  <a:pt x="53" y="220"/>
                  <a:pt x="54" y="219"/>
                  <a:pt x="53" y="219"/>
                </a:cubicBezTo>
                <a:cubicBezTo>
                  <a:pt x="52" y="221"/>
                  <a:pt x="51" y="222"/>
                  <a:pt x="53" y="220"/>
                </a:cubicBezTo>
                <a:close/>
                <a:moveTo>
                  <a:pt x="47" y="216"/>
                </a:moveTo>
                <a:cubicBezTo>
                  <a:pt x="47" y="217"/>
                  <a:pt x="46" y="217"/>
                  <a:pt x="47" y="218"/>
                </a:cubicBezTo>
                <a:cubicBezTo>
                  <a:pt x="47" y="217"/>
                  <a:pt x="47" y="217"/>
                  <a:pt x="48" y="217"/>
                </a:cubicBezTo>
                <a:cubicBezTo>
                  <a:pt x="48" y="216"/>
                  <a:pt x="48" y="216"/>
                  <a:pt x="47" y="216"/>
                </a:cubicBezTo>
                <a:close/>
                <a:moveTo>
                  <a:pt x="59" y="227"/>
                </a:moveTo>
                <a:cubicBezTo>
                  <a:pt x="59" y="227"/>
                  <a:pt x="59" y="227"/>
                  <a:pt x="59" y="228"/>
                </a:cubicBezTo>
                <a:cubicBezTo>
                  <a:pt x="59" y="227"/>
                  <a:pt x="60" y="227"/>
                  <a:pt x="60" y="226"/>
                </a:cubicBezTo>
                <a:cubicBezTo>
                  <a:pt x="60" y="227"/>
                  <a:pt x="59" y="226"/>
                  <a:pt x="59" y="227"/>
                </a:cubicBezTo>
                <a:close/>
                <a:moveTo>
                  <a:pt x="57" y="227"/>
                </a:moveTo>
                <a:cubicBezTo>
                  <a:pt x="57" y="227"/>
                  <a:pt x="59" y="226"/>
                  <a:pt x="58" y="226"/>
                </a:cubicBezTo>
                <a:cubicBezTo>
                  <a:pt x="58" y="226"/>
                  <a:pt x="57" y="226"/>
                  <a:pt x="57" y="227"/>
                </a:cubicBezTo>
                <a:close/>
                <a:moveTo>
                  <a:pt x="51" y="223"/>
                </a:moveTo>
                <a:cubicBezTo>
                  <a:pt x="51" y="222"/>
                  <a:pt x="52" y="222"/>
                  <a:pt x="52" y="221"/>
                </a:cubicBezTo>
                <a:cubicBezTo>
                  <a:pt x="51" y="222"/>
                  <a:pt x="51" y="222"/>
                  <a:pt x="51" y="223"/>
                </a:cubicBezTo>
                <a:close/>
                <a:moveTo>
                  <a:pt x="33" y="211"/>
                </a:moveTo>
                <a:cubicBezTo>
                  <a:pt x="34" y="212"/>
                  <a:pt x="35" y="210"/>
                  <a:pt x="35" y="209"/>
                </a:cubicBezTo>
                <a:cubicBezTo>
                  <a:pt x="34" y="210"/>
                  <a:pt x="34" y="211"/>
                  <a:pt x="33" y="211"/>
                </a:cubicBezTo>
                <a:close/>
                <a:moveTo>
                  <a:pt x="40" y="214"/>
                </a:moveTo>
                <a:cubicBezTo>
                  <a:pt x="40" y="214"/>
                  <a:pt x="41" y="214"/>
                  <a:pt x="40" y="213"/>
                </a:cubicBezTo>
                <a:cubicBezTo>
                  <a:pt x="40" y="213"/>
                  <a:pt x="39" y="214"/>
                  <a:pt x="40" y="214"/>
                </a:cubicBezTo>
                <a:close/>
                <a:moveTo>
                  <a:pt x="35" y="215"/>
                </a:moveTo>
                <a:cubicBezTo>
                  <a:pt x="36" y="215"/>
                  <a:pt x="37" y="214"/>
                  <a:pt x="37" y="213"/>
                </a:cubicBezTo>
                <a:cubicBezTo>
                  <a:pt x="36" y="214"/>
                  <a:pt x="35" y="215"/>
                  <a:pt x="35" y="215"/>
                </a:cubicBezTo>
                <a:close/>
                <a:moveTo>
                  <a:pt x="48" y="223"/>
                </a:moveTo>
                <a:cubicBezTo>
                  <a:pt x="49" y="223"/>
                  <a:pt x="49" y="222"/>
                  <a:pt x="48" y="222"/>
                </a:cubicBezTo>
                <a:cubicBezTo>
                  <a:pt x="48" y="222"/>
                  <a:pt x="48" y="223"/>
                  <a:pt x="48" y="223"/>
                </a:cubicBezTo>
                <a:close/>
                <a:moveTo>
                  <a:pt x="38" y="217"/>
                </a:moveTo>
                <a:cubicBezTo>
                  <a:pt x="38" y="217"/>
                  <a:pt x="39" y="216"/>
                  <a:pt x="39" y="215"/>
                </a:cubicBezTo>
                <a:lnTo>
                  <a:pt x="38" y="217"/>
                </a:lnTo>
                <a:close/>
                <a:moveTo>
                  <a:pt x="43" y="223"/>
                </a:moveTo>
                <a:cubicBezTo>
                  <a:pt x="43" y="223"/>
                  <a:pt x="45" y="222"/>
                  <a:pt x="44" y="221"/>
                </a:cubicBezTo>
                <a:cubicBezTo>
                  <a:pt x="44" y="222"/>
                  <a:pt x="42" y="223"/>
                  <a:pt x="43" y="223"/>
                </a:cubicBezTo>
                <a:close/>
                <a:moveTo>
                  <a:pt x="62" y="237"/>
                </a:moveTo>
                <a:cubicBezTo>
                  <a:pt x="62" y="237"/>
                  <a:pt x="63" y="236"/>
                  <a:pt x="62" y="235"/>
                </a:cubicBezTo>
                <a:cubicBezTo>
                  <a:pt x="62" y="236"/>
                  <a:pt x="61" y="237"/>
                  <a:pt x="62" y="237"/>
                </a:cubicBezTo>
                <a:close/>
                <a:moveTo>
                  <a:pt x="30" y="213"/>
                </a:moveTo>
                <a:cubicBezTo>
                  <a:pt x="30" y="212"/>
                  <a:pt x="31" y="212"/>
                  <a:pt x="30" y="211"/>
                </a:cubicBezTo>
                <a:cubicBezTo>
                  <a:pt x="30" y="212"/>
                  <a:pt x="29" y="212"/>
                  <a:pt x="30" y="213"/>
                </a:cubicBezTo>
                <a:close/>
                <a:moveTo>
                  <a:pt x="49" y="228"/>
                </a:moveTo>
                <a:cubicBezTo>
                  <a:pt x="50" y="229"/>
                  <a:pt x="50" y="227"/>
                  <a:pt x="50" y="228"/>
                </a:cubicBezTo>
                <a:cubicBezTo>
                  <a:pt x="51" y="227"/>
                  <a:pt x="51" y="227"/>
                  <a:pt x="51" y="227"/>
                </a:cubicBezTo>
                <a:cubicBezTo>
                  <a:pt x="51" y="227"/>
                  <a:pt x="51" y="227"/>
                  <a:pt x="51" y="227"/>
                </a:cubicBezTo>
                <a:cubicBezTo>
                  <a:pt x="50" y="228"/>
                  <a:pt x="49" y="227"/>
                  <a:pt x="49" y="228"/>
                </a:cubicBezTo>
                <a:close/>
                <a:moveTo>
                  <a:pt x="44" y="225"/>
                </a:moveTo>
                <a:cubicBezTo>
                  <a:pt x="44" y="224"/>
                  <a:pt x="45" y="224"/>
                  <a:pt x="44" y="223"/>
                </a:cubicBezTo>
                <a:cubicBezTo>
                  <a:pt x="44" y="224"/>
                  <a:pt x="44" y="224"/>
                  <a:pt x="44" y="225"/>
                </a:cubicBezTo>
                <a:close/>
                <a:moveTo>
                  <a:pt x="64" y="238"/>
                </a:moveTo>
                <a:cubicBezTo>
                  <a:pt x="63" y="238"/>
                  <a:pt x="63" y="239"/>
                  <a:pt x="63" y="239"/>
                </a:cubicBezTo>
                <a:cubicBezTo>
                  <a:pt x="64" y="239"/>
                  <a:pt x="64" y="239"/>
                  <a:pt x="64" y="238"/>
                </a:cubicBezTo>
                <a:close/>
                <a:moveTo>
                  <a:pt x="29" y="217"/>
                </a:moveTo>
                <a:cubicBezTo>
                  <a:pt x="30" y="217"/>
                  <a:pt x="30" y="216"/>
                  <a:pt x="30" y="215"/>
                </a:cubicBezTo>
                <a:cubicBezTo>
                  <a:pt x="30" y="216"/>
                  <a:pt x="29" y="216"/>
                  <a:pt x="29" y="217"/>
                </a:cubicBezTo>
                <a:close/>
                <a:moveTo>
                  <a:pt x="55" y="237"/>
                </a:moveTo>
                <a:cubicBezTo>
                  <a:pt x="55" y="236"/>
                  <a:pt x="56" y="236"/>
                  <a:pt x="56" y="235"/>
                </a:cubicBezTo>
                <a:cubicBezTo>
                  <a:pt x="55" y="235"/>
                  <a:pt x="55" y="236"/>
                  <a:pt x="55" y="237"/>
                </a:cubicBezTo>
                <a:close/>
                <a:moveTo>
                  <a:pt x="47" y="231"/>
                </a:moveTo>
                <a:cubicBezTo>
                  <a:pt x="47" y="232"/>
                  <a:pt x="48" y="230"/>
                  <a:pt x="48" y="230"/>
                </a:cubicBezTo>
                <a:cubicBezTo>
                  <a:pt x="47" y="230"/>
                  <a:pt x="47" y="230"/>
                  <a:pt x="47" y="231"/>
                </a:cubicBezTo>
                <a:close/>
                <a:moveTo>
                  <a:pt x="61" y="240"/>
                </a:moveTo>
                <a:cubicBezTo>
                  <a:pt x="62" y="240"/>
                  <a:pt x="61" y="240"/>
                  <a:pt x="61" y="239"/>
                </a:cubicBezTo>
                <a:cubicBezTo>
                  <a:pt x="61" y="240"/>
                  <a:pt x="61" y="240"/>
                  <a:pt x="61" y="240"/>
                </a:cubicBezTo>
                <a:close/>
                <a:moveTo>
                  <a:pt x="34" y="223"/>
                </a:moveTo>
                <a:cubicBezTo>
                  <a:pt x="34" y="222"/>
                  <a:pt x="35" y="222"/>
                  <a:pt x="35" y="221"/>
                </a:cubicBezTo>
                <a:cubicBezTo>
                  <a:pt x="34" y="221"/>
                  <a:pt x="33" y="222"/>
                  <a:pt x="34" y="223"/>
                </a:cubicBezTo>
                <a:close/>
                <a:moveTo>
                  <a:pt x="26" y="217"/>
                </a:moveTo>
                <a:cubicBezTo>
                  <a:pt x="26" y="217"/>
                  <a:pt x="27" y="217"/>
                  <a:pt x="26" y="216"/>
                </a:cubicBezTo>
                <a:cubicBezTo>
                  <a:pt x="26" y="217"/>
                  <a:pt x="26" y="217"/>
                  <a:pt x="26" y="217"/>
                </a:cubicBezTo>
                <a:close/>
                <a:moveTo>
                  <a:pt x="32" y="222"/>
                </a:moveTo>
                <a:cubicBezTo>
                  <a:pt x="33" y="222"/>
                  <a:pt x="33" y="222"/>
                  <a:pt x="33" y="221"/>
                </a:cubicBezTo>
                <a:cubicBezTo>
                  <a:pt x="32" y="221"/>
                  <a:pt x="32" y="222"/>
                  <a:pt x="32" y="222"/>
                </a:cubicBezTo>
                <a:close/>
                <a:moveTo>
                  <a:pt x="27" y="218"/>
                </a:moveTo>
                <a:cubicBezTo>
                  <a:pt x="27" y="219"/>
                  <a:pt x="26" y="220"/>
                  <a:pt x="27" y="221"/>
                </a:cubicBezTo>
                <a:cubicBezTo>
                  <a:pt x="27" y="220"/>
                  <a:pt x="27" y="220"/>
                  <a:pt x="28" y="219"/>
                </a:cubicBezTo>
                <a:cubicBezTo>
                  <a:pt x="28" y="219"/>
                  <a:pt x="28" y="218"/>
                  <a:pt x="27" y="218"/>
                </a:cubicBezTo>
                <a:close/>
                <a:moveTo>
                  <a:pt x="32" y="225"/>
                </a:moveTo>
                <a:cubicBezTo>
                  <a:pt x="33" y="224"/>
                  <a:pt x="33" y="224"/>
                  <a:pt x="34" y="223"/>
                </a:cubicBezTo>
                <a:cubicBezTo>
                  <a:pt x="33" y="223"/>
                  <a:pt x="33" y="223"/>
                  <a:pt x="33" y="223"/>
                </a:cubicBezTo>
                <a:cubicBezTo>
                  <a:pt x="32" y="223"/>
                  <a:pt x="32" y="224"/>
                  <a:pt x="32" y="225"/>
                </a:cubicBezTo>
                <a:close/>
                <a:moveTo>
                  <a:pt x="23" y="221"/>
                </a:moveTo>
                <a:cubicBezTo>
                  <a:pt x="24" y="220"/>
                  <a:pt x="25" y="219"/>
                  <a:pt x="26" y="217"/>
                </a:cubicBezTo>
                <a:cubicBezTo>
                  <a:pt x="25" y="219"/>
                  <a:pt x="24" y="220"/>
                  <a:pt x="23" y="221"/>
                </a:cubicBezTo>
                <a:close/>
                <a:moveTo>
                  <a:pt x="57" y="242"/>
                </a:moveTo>
                <a:cubicBezTo>
                  <a:pt x="58" y="243"/>
                  <a:pt x="58" y="243"/>
                  <a:pt x="58" y="243"/>
                </a:cubicBezTo>
                <a:cubicBezTo>
                  <a:pt x="59" y="243"/>
                  <a:pt x="58" y="242"/>
                  <a:pt x="58" y="241"/>
                </a:cubicBezTo>
                <a:lnTo>
                  <a:pt x="57" y="242"/>
                </a:lnTo>
                <a:close/>
                <a:moveTo>
                  <a:pt x="25" y="220"/>
                </a:moveTo>
                <a:cubicBezTo>
                  <a:pt x="26" y="220"/>
                  <a:pt x="26" y="219"/>
                  <a:pt x="26" y="218"/>
                </a:cubicBezTo>
                <a:cubicBezTo>
                  <a:pt x="26" y="218"/>
                  <a:pt x="25" y="219"/>
                  <a:pt x="25" y="220"/>
                </a:cubicBezTo>
                <a:close/>
                <a:moveTo>
                  <a:pt x="44" y="234"/>
                </a:moveTo>
                <a:cubicBezTo>
                  <a:pt x="44" y="234"/>
                  <a:pt x="45" y="233"/>
                  <a:pt x="45" y="233"/>
                </a:cubicBezTo>
                <a:cubicBezTo>
                  <a:pt x="44" y="233"/>
                  <a:pt x="43" y="233"/>
                  <a:pt x="44" y="234"/>
                </a:cubicBezTo>
                <a:close/>
                <a:moveTo>
                  <a:pt x="49" y="243"/>
                </a:moveTo>
                <a:cubicBezTo>
                  <a:pt x="50" y="242"/>
                  <a:pt x="52" y="240"/>
                  <a:pt x="52" y="239"/>
                </a:cubicBezTo>
                <a:cubicBezTo>
                  <a:pt x="51" y="241"/>
                  <a:pt x="49" y="241"/>
                  <a:pt x="49" y="243"/>
                </a:cubicBezTo>
                <a:close/>
                <a:moveTo>
                  <a:pt x="31" y="225"/>
                </a:moveTo>
                <a:cubicBezTo>
                  <a:pt x="32" y="225"/>
                  <a:pt x="31" y="226"/>
                  <a:pt x="31" y="226"/>
                </a:cubicBezTo>
                <a:cubicBezTo>
                  <a:pt x="32" y="226"/>
                  <a:pt x="32" y="226"/>
                  <a:pt x="32" y="225"/>
                </a:cubicBezTo>
                <a:cubicBezTo>
                  <a:pt x="32" y="225"/>
                  <a:pt x="32" y="225"/>
                  <a:pt x="31" y="225"/>
                </a:cubicBezTo>
                <a:close/>
                <a:moveTo>
                  <a:pt x="42" y="242"/>
                </a:moveTo>
                <a:cubicBezTo>
                  <a:pt x="43" y="241"/>
                  <a:pt x="45" y="239"/>
                  <a:pt x="46" y="236"/>
                </a:cubicBezTo>
                <a:cubicBezTo>
                  <a:pt x="46" y="237"/>
                  <a:pt x="46" y="238"/>
                  <a:pt x="47" y="237"/>
                </a:cubicBezTo>
                <a:cubicBezTo>
                  <a:pt x="47" y="236"/>
                  <a:pt x="46" y="236"/>
                  <a:pt x="46" y="235"/>
                </a:cubicBezTo>
                <a:cubicBezTo>
                  <a:pt x="45" y="238"/>
                  <a:pt x="42" y="240"/>
                  <a:pt x="42" y="242"/>
                </a:cubicBezTo>
                <a:close/>
                <a:moveTo>
                  <a:pt x="23" y="220"/>
                </a:moveTo>
                <a:cubicBezTo>
                  <a:pt x="23" y="220"/>
                  <a:pt x="22" y="220"/>
                  <a:pt x="23" y="219"/>
                </a:cubicBezTo>
                <a:cubicBezTo>
                  <a:pt x="22" y="219"/>
                  <a:pt x="22" y="219"/>
                  <a:pt x="22" y="219"/>
                </a:cubicBezTo>
                <a:cubicBezTo>
                  <a:pt x="22" y="219"/>
                  <a:pt x="22" y="221"/>
                  <a:pt x="23" y="220"/>
                </a:cubicBezTo>
                <a:close/>
                <a:moveTo>
                  <a:pt x="30" y="227"/>
                </a:moveTo>
                <a:cubicBezTo>
                  <a:pt x="30" y="227"/>
                  <a:pt x="30" y="227"/>
                  <a:pt x="31" y="228"/>
                </a:cubicBezTo>
                <a:cubicBezTo>
                  <a:pt x="31" y="227"/>
                  <a:pt x="31" y="227"/>
                  <a:pt x="31" y="227"/>
                </a:cubicBezTo>
                <a:cubicBezTo>
                  <a:pt x="31" y="226"/>
                  <a:pt x="32" y="227"/>
                  <a:pt x="31" y="226"/>
                </a:cubicBezTo>
                <a:cubicBezTo>
                  <a:pt x="31" y="226"/>
                  <a:pt x="31" y="226"/>
                  <a:pt x="30" y="227"/>
                </a:cubicBezTo>
                <a:close/>
                <a:moveTo>
                  <a:pt x="31" y="230"/>
                </a:moveTo>
                <a:cubicBezTo>
                  <a:pt x="32" y="229"/>
                  <a:pt x="33" y="228"/>
                  <a:pt x="33" y="228"/>
                </a:cubicBezTo>
                <a:cubicBezTo>
                  <a:pt x="32" y="228"/>
                  <a:pt x="31" y="229"/>
                  <a:pt x="31" y="230"/>
                </a:cubicBezTo>
                <a:close/>
                <a:moveTo>
                  <a:pt x="57" y="246"/>
                </a:moveTo>
                <a:cubicBezTo>
                  <a:pt x="57" y="246"/>
                  <a:pt x="57" y="246"/>
                  <a:pt x="58" y="246"/>
                </a:cubicBezTo>
                <a:cubicBezTo>
                  <a:pt x="57" y="246"/>
                  <a:pt x="57" y="246"/>
                  <a:pt x="57" y="246"/>
                </a:cubicBezTo>
                <a:close/>
                <a:moveTo>
                  <a:pt x="21" y="224"/>
                </a:moveTo>
                <a:cubicBezTo>
                  <a:pt x="22" y="224"/>
                  <a:pt x="22" y="223"/>
                  <a:pt x="22" y="223"/>
                </a:cubicBezTo>
                <a:cubicBezTo>
                  <a:pt x="22" y="223"/>
                  <a:pt x="21" y="224"/>
                  <a:pt x="21" y="224"/>
                </a:cubicBezTo>
                <a:close/>
                <a:moveTo>
                  <a:pt x="52" y="249"/>
                </a:moveTo>
                <a:cubicBezTo>
                  <a:pt x="52" y="249"/>
                  <a:pt x="52" y="249"/>
                  <a:pt x="51" y="249"/>
                </a:cubicBezTo>
                <a:cubicBezTo>
                  <a:pt x="52" y="250"/>
                  <a:pt x="52" y="249"/>
                  <a:pt x="52" y="250"/>
                </a:cubicBezTo>
                <a:cubicBezTo>
                  <a:pt x="53" y="248"/>
                  <a:pt x="53" y="248"/>
                  <a:pt x="54" y="247"/>
                </a:cubicBezTo>
                <a:cubicBezTo>
                  <a:pt x="53" y="247"/>
                  <a:pt x="52" y="248"/>
                  <a:pt x="52" y="249"/>
                </a:cubicBezTo>
                <a:close/>
                <a:moveTo>
                  <a:pt x="29" y="230"/>
                </a:moveTo>
                <a:cubicBezTo>
                  <a:pt x="29" y="230"/>
                  <a:pt x="29" y="230"/>
                  <a:pt x="29" y="230"/>
                </a:cubicBezTo>
                <a:cubicBezTo>
                  <a:pt x="29" y="229"/>
                  <a:pt x="28" y="230"/>
                  <a:pt x="29" y="230"/>
                </a:cubicBezTo>
                <a:close/>
                <a:moveTo>
                  <a:pt x="54" y="249"/>
                </a:moveTo>
                <a:cubicBezTo>
                  <a:pt x="55" y="250"/>
                  <a:pt x="54" y="251"/>
                  <a:pt x="55" y="250"/>
                </a:cubicBezTo>
                <a:cubicBezTo>
                  <a:pt x="56" y="251"/>
                  <a:pt x="55" y="250"/>
                  <a:pt x="55" y="251"/>
                </a:cubicBezTo>
                <a:cubicBezTo>
                  <a:pt x="56" y="251"/>
                  <a:pt x="56" y="250"/>
                  <a:pt x="56" y="250"/>
                </a:cubicBezTo>
                <a:cubicBezTo>
                  <a:pt x="55" y="249"/>
                  <a:pt x="55" y="249"/>
                  <a:pt x="54" y="249"/>
                </a:cubicBezTo>
                <a:close/>
                <a:moveTo>
                  <a:pt x="47" y="245"/>
                </a:moveTo>
                <a:cubicBezTo>
                  <a:pt x="47" y="246"/>
                  <a:pt x="46" y="246"/>
                  <a:pt x="47" y="246"/>
                </a:cubicBezTo>
                <a:cubicBezTo>
                  <a:pt x="48" y="245"/>
                  <a:pt x="48" y="245"/>
                  <a:pt x="48" y="245"/>
                </a:cubicBezTo>
                <a:cubicBezTo>
                  <a:pt x="48" y="245"/>
                  <a:pt x="47" y="245"/>
                  <a:pt x="47" y="245"/>
                </a:cubicBezTo>
                <a:close/>
                <a:moveTo>
                  <a:pt x="28" y="231"/>
                </a:moveTo>
                <a:cubicBezTo>
                  <a:pt x="28" y="232"/>
                  <a:pt x="27" y="232"/>
                  <a:pt x="27" y="233"/>
                </a:cubicBezTo>
                <a:cubicBezTo>
                  <a:pt x="28" y="232"/>
                  <a:pt x="28" y="231"/>
                  <a:pt x="28" y="231"/>
                </a:cubicBezTo>
                <a:cubicBezTo>
                  <a:pt x="28" y="231"/>
                  <a:pt x="28" y="230"/>
                  <a:pt x="28" y="231"/>
                </a:cubicBezTo>
                <a:close/>
                <a:moveTo>
                  <a:pt x="28" y="235"/>
                </a:moveTo>
                <a:cubicBezTo>
                  <a:pt x="29" y="234"/>
                  <a:pt x="30" y="233"/>
                  <a:pt x="29" y="232"/>
                </a:cubicBezTo>
                <a:cubicBezTo>
                  <a:pt x="29" y="233"/>
                  <a:pt x="29" y="234"/>
                  <a:pt x="28" y="235"/>
                </a:cubicBezTo>
                <a:close/>
                <a:moveTo>
                  <a:pt x="48" y="247"/>
                </a:moveTo>
                <a:cubicBezTo>
                  <a:pt x="48" y="248"/>
                  <a:pt x="49" y="248"/>
                  <a:pt x="49" y="248"/>
                </a:cubicBezTo>
                <a:cubicBezTo>
                  <a:pt x="49" y="248"/>
                  <a:pt x="49" y="248"/>
                  <a:pt x="49" y="248"/>
                </a:cubicBezTo>
                <a:cubicBezTo>
                  <a:pt x="49" y="248"/>
                  <a:pt x="49" y="247"/>
                  <a:pt x="48" y="247"/>
                </a:cubicBezTo>
                <a:close/>
                <a:moveTo>
                  <a:pt x="17" y="226"/>
                </a:moveTo>
                <a:cubicBezTo>
                  <a:pt x="17" y="226"/>
                  <a:pt x="17" y="227"/>
                  <a:pt x="17" y="227"/>
                </a:cubicBezTo>
                <a:cubicBezTo>
                  <a:pt x="17" y="226"/>
                  <a:pt x="18" y="227"/>
                  <a:pt x="18" y="227"/>
                </a:cubicBezTo>
                <a:cubicBezTo>
                  <a:pt x="18" y="226"/>
                  <a:pt x="17" y="226"/>
                  <a:pt x="17" y="225"/>
                </a:cubicBezTo>
                <a:lnTo>
                  <a:pt x="17" y="226"/>
                </a:lnTo>
                <a:close/>
                <a:moveTo>
                  <a:pt x="41" y="244"/>
                </a:moveTo>
                <a:cubicBezTo>
                  <a:pt x="41" y="244"/>
                  <a:pt x="42" y="243"/>
                  <a:pt x="41" y="243"/>
                </a:cubicBezTo>
                <a:cubicBezTo>
                  <a:pt x="40" y="245"/>
                  <a:pt x="39" y="245"/>
                  <a:pt x="41" y="244"/>
                </a:cubicBezTo>
                <a:close/>
                <a:moveTo>
                  <a:pt x="50" y="252"/>
                </a:moveTo>
                <a:cubicBezTo>
                  <a:pt x="50" y="251"/>
                  <a:pt x="51" y="252"/>
                  <a:pt x="51" y="252"/>
                </a:cubicBezTo>
                <a:cubicBezTo>
                  <a:pt x="50" y="252"/>
                  <a:pt x="51" y="251"/>
                  <a:pt x="51" y="250"/>
                </a:cubicBezTo>
                <a:cubicBezTo>
                  <a:pt x="51" y="252"/>
                  <a:pt x="49" y="251"/>
                  <a:pt x="50" y="252"/>
                </a:cubicBezTo>
                <a:close/>
                <a:moveTo>
                  <a:pt x="42" y="245"/>
                </a:moveTo>
                <a:cubicBezTo>
                  <a:pt x="42" y="246"/>
                  <a:pt x="42" y="246"/>
                  <a:pt x="43" y="246"/>
                </a:cubicBezTo>
                <a:cubicBezTo>
                  <a:pt x="43" y="245"/>
                  <a:pt x="42" y="245"/>
                  <a:pt x="42" y="245"/>
                </a:cubicBezTo>
                <a:close/>
                <a:moveTo>
                  <a:pt x="53" y="255"/>
                </a:moveTo>
                <a:cubicBezTo>
                  <a:pt x="53" y="254"/>
                  <a:pt x="54" y="254"/>
                  <a:pt x="53" y="253"/>
                </a:cubicBezTo>
                <a:cubicBezTo>
                  <a:pt x="53" y="254"/>
                  <a:pt x="52" y="254"/>
                  <a:pt x="53" y="255"/>
                </a:cubicBezTo>
                <a:close/>
                <a:moveTo>
                  <a:pt x="40" y="247"/>
                </a:moveTo>
                <a:cubicBezTo>
                  <a:pt x="41" y="247"/>
                  <a:pt x="42" y="246"/>
                  <a:pt x="41" y="246"/>
                </a:cubicBezTo>
                <a:lnTo>
                  <a:pt x="40" y="247"/>
                </a:lnTo>
                <a:close/>
                <a:moveTo>
                  <a:pt x="43" y="248"/>
                </a:moveTo>
                <a:cubicBezTo>
                  <a:pt x="44" y="249"/>
                  <a:pt x="44" y="249"/>
                  <a:pt x="44" y="249"/>
                </a:cubicBezTo>
                <a:cubicBezTo>
                  <a:pt x="44" y="248"/>
                  <a:pt x="43" y="248"/>
                  <a:pt x="43" y="248"/>
                </a:cubicBezTo>
                <a:close/>
                <a:moveTo>
                  <a:pt x="15" y="234"/>
                </a:moveTo>
                <a:cubicBezTo>
                  <a:pt x="15" y="233"/>
                  <a:pt x="15" y="233"/>
                  <a:pt x="15" y="232"/>
                </a:cubicBezTo>
                <a:cubicBezTo>
                  <a:pt x="15" y="233"/>
                  <a:pt x="15" y="233"/>
                  <a:pt x="15" y="233"/>
                </a:cubicBezTo>
                <a:cubicBezTo>
                  <a:pt x="16" y="234"/>
                  <a:pt x="16" y="234"/>
                  <a:pt x="16" y="234"/>
                </a:cubicBezTo>
                <a:cubicBezTo>
                  <a:pt x="17" y="232"/>
                  <a:pt x="17" y="233"/>
                  <a:pt x="18" y="231"/>
                </a:cubicBezTo>
                <a:cubicBezTo>
                  <a:pt x="18" y="231"/>
                  <a:pt x="17" y="231"/>
                  <a:pt x="17" y="230"/>
                </a:cubicBezTo>
                <a:cubicBezTo>
                  <a:pt x="17" y="230"/>
                  <a:pt x="17" y="231"/>
                  <a:pt x="17" y="230"/>
                </a:cubicBezTo>
                <a:cubicBezTo>
                  <a:pt x="17" y="232"/>
                  <a:pt x="16" y="232"/>
                  <a:pt x="15" y="234"/>
                </a:cubicBezTo>
                <a:close/>
                <a:moveTo>
                  <a:pt x="51" y="255"/>
                </a:moveTo>
                <a:cubicBezTo>
                  <a:pt x="51" y="256"/>
                  <a:pt x="50" y="257"/>
                  <a:pt x="51" y="257"/>
                </a:cubicBezTo>
                <a:cubicBezTo>
                  <a:pt x="51" y="256"/>
                  <a:pt x="52" y="256"/>
                  <a:pt x="52" y="255"/>
                </a:cubicBezTo>
                <a:cubicBezTo>
                  <a:pt x="51" y="255"/>
                  <a:pt x="51" y="255"/>
                  <a:pt x="51" y="255"/>
                </a:cubicBezTo>
                <a:close/>
                <a:moveTo>
                  <a:pt x="20" y="235"/>
                </a:moveTo>
                <a:cubicBezTo>
                  <a:pt x="19" y="235"/>
                  <a:pt x="19" y="236"/>
                  <a:pt x="19" y="236"/>
                </a:cubicBezTo>
                <a:cubicBezTo>
                  <a:pt x="20" y="236"/>
                  <a:pt x="20" y="236"/>
                  <a:pt x="20" y="236"/>
                </a:cubicBezTo>
                <a:cubicBezTo>
                  <a:pt x="20" y="236"/>
                  <a:pt x="21" y="235"/>
                  <a:pt x="21" y="235"/>
                </a:cubicBezTo>
                <a:cubicBezTo>
                  <a:pt x="20" y="235"/>
                  <a:pt x="20" y="236"/>
                  <a:pt x="20" y="235"/>
                </a:cubicBezTo>
                <a:close/>
                <a:moveTo>
                  <a:pt x="21" y="238"/>
                </a:moveTo>
                <a:cubicBezTo>
                  <a:pt x="21" y="237"/>
                  <a:pt x="22" y="237"/>
                  <a:pt x="22" y="236"/>
                </a:cubicBezTo>
                <a:cubicBezTo>
                  <a:pt x="21" y="236"/>
                  <a:pt x="21" y="237"/>
                  <a:pt x="21" y="238"/>
                </a:cubicBezTo>
                <a:close/>
                <a:moveTo>
                  <a:pt x="17" y="236"/>
                </a:moveTo>
                <a:cubicBezTo>
                  <a:pt x="18" y="236"/>
                  <a:pt x="18" y="235"/>
                  <a:pt x="18" y="235"/>
                </a:cubicBezTo>
                <a:cubicBezTo>
                  <a:pt x="18" y="235"/>
                  <a:pt x="17" y="236"/>
                  <a:pt x="17" y="236"/>
                </a:cubicBezTo>
                <a:close/>
                <a:moveTo>
                  <a:pt x="23" y="243"/>
                </a:moveTo>
                <a:cubicBezTo>
                  <a:pt x="24" y="243"/>
                  <a:pt x="25" y="241"/>
                  <a:pt x="26" y="240"/>
                </a:cubicBezTo>
                <a:cubicBezTo>
                  <a:pt x="25" y="240"/>
                  <a:pt x="25" y="240"/>
                  <a:pt x="25" y="240"/>
                </a:cubicBezTo>
                <a:cubicBezTo>
                  <a:pt x="24" y="241"/>
                  <a:pt x="24" y="242"/>
                  <a:pt x="23" y="243"/>
                </a:cubicBezTo>
                <a:close/>
                <a:moveTo>
                  <a:pt x="17" y="238"/>
                </a:moveTo>
                <a:cubicBezTo>
                  <a:pt x="17" y="237"/>
                  <a:pt x="18" y="237"/>
                  <a:pt x="18" y="236"/>
                </a:cubicBezTo>
                <a:cubicBezTo>
                  <a:pt x="17" y="236"/>
                  <a:pt x="16" y="237"/>
                  <a:pt x="17" y="238"/>
                </a:cubicBezTo>
                <a:close/>
                <a:moveTo>
                  <a:pt x="35" y="251"/>
                </a:moveTo>
                <a:cubicBezTo>
                  <a:pt x="35" y="252"/>
                  <a:pt x="36" y="250"/>
                  <a:pt x="36" y="250"/>
                </a:cubicBezTo>
                <a:lnTo>
                  <a:pt x="35" y="251"/>
                </a:lnTo>
                <a:close/>
                <a:moveTo>
                  <a:pt x="38" y="255"/>
                </a:moveTo>
                <a:cubicBezTo>
                  <a:pt x="39" y="254"/>
                  <a:pt x="39" y="254"/>
                  <a:pt x="39" y="254"/>
                </a:cubicBezTo>
                <a:cubicBezTo>
                  <a:pt x="39" y="254"/>
                  <a:pt x="38" y="254"/>
                  <a:pt x="38" y="255"/>
                </a:cubicBezTo>
                <a:close/>
                <a:moveTo>
                  <a:pt x="12" y="236"/>
                </a:moveTo>
                <a:cubicBezTo>
                  <a:pt x="12" y="236"/>
                  <a:pt x="12" y="237"/>
                  <a:pt x="12" y="237"/>
                </a:cubicBezTo>
                <a:cubicBezTo>
                  <a:pt x="13" y="236"/>
                  <a:pt x="13" y="236"/>
                  <a:pt x="13" y="236"/>
                </a:cubicBezTo>
                <a:cubicBezTo>
                  <a:pt x="13" y="236"/>
                  <a:pt x="12" y="236"/>
                  <a:pt x="12" y="236"/>
                </a:cubicBezTo>
                <a:close/>
                <a:moveTo>
                  <a:pt x="38" y="253"/>
                </a:moveTo>
                <a:cubicBezTo>
                  <a:pt x="36" y="252"/>
                  <a:pt x="36" y="252"/>
                  <a:pt x="36" y="252"/>
                </a:cubicBezTo>
                <a:cubicBezTo>
                  <a:pt x="36" y="253"/>
                  <a:pt x="37" y="254"/>
                  <a:pt x="38" y="253"/>
                </a:cubicBezTo>
                <a:close/>
                <a:moveTo>
                  <a:pt x="12" y="239"/>
                </a:moveTo>
                <a:cubicBezTo>
                  <a:pt x="13" y="238"/>
                  <a:pt x="13" y="238"/>
                  <a:pt x="13" y="238"/>
                </a:cubicBezTo>
                <a:cubicBezTo>
                  <a:pt x="13" y="238"/>
                  <a:pt x="13" y="239"/>
                  <a:pt x="13" y="238"/>
                </a:cubicBezTo>
                <a:cubicBezTo>
                  <a:pt x="12" y="238"/>
                  <a:pt x="14" y="237"/>
                  <a:pt x="13" y="237"/>
                </a:cubicBezTo>
                <a:cubicBezTo>
                  <a:pt x="12" y="237"/>
                  <a:pt x="12" y="238"/>
                  <a:pt x="12" y="239"/>
                </a:cubicBezTo>
                <a:close/>
                <a:moveTo>
                  <a:pt x="35" y="256"/>
                </a:moveTo>
                <a:cubicBezTo>
                  <a:pt x="35" y="256"/>
                  <a:pt x="36" y="257"/>
                  <a:pt x="36" y="257"/>
                </a:cubicBezTo>
                <a:cubicBezTo>
                  <a:pt x="36" y="256"/>
                  <a:pt x="35" y="256"/>
                  <a:pt x="35" y="256"/>
                </a:cubicBezTo>
                <a:close/>
                <a:moveTo>
                  <a:pt x="27" y="255"/>
                </a:moveTo>
                <a:cubicBezTo>
                  <a:pt x="27" y="255"/>
                  <a:pt x="28" y="254"/>
                  <a:pt x="28" y="254"/>
                </a:cubicBezTo>
                <a:cubicBezTo>
                  <a:pt x="27" y="254"/>
                  <a:pt x="27" y="254"/>
                  <a:pt x="27" y="255"/>
                </a:cubicBezTo>
                <a:close/>
                <a:moveTo>
                  <a:pt x="8" y="244"/>
                </a:moveTo>
                <a:cubicBezTo>
                  <a:pt x="7" y="244"/>
                  <a:pt x="7" y="244"/>
                  <a:pt x="7" y="244"/>
                </a:cubicBezTo>
                <a:cubicBezTo>
                  <a:pt x="8" y="245"/>
                  <a:pt x="8" y="243"/>
                  <a:pt x="7" y="243"/>
                </a:cubicBezTo>
                <a:cubicBezTo>
                  <a:pt x="7" y="243"/>
                  <a:pt x="7" y="243"/>
                  <a:pt x="8" y="244"/>
                </a:cubicBezTo>
                <a:close/>
                <a:moveTo>
                  <a:pt x="6" y="247"/>
                </a:moveTo>
                <a:cubicBezTo>
                  <a:pt x="7" y="248"/>
                  <a:pt x="9" y="244"/>
                  <a:pt x="8" y="244"/>
                </a:cubicBezTo>
                <a:cubicBezTo>
                  <a:pt x="7" y="245"/>
                  <a:pt x="7" y="246"/>
                  <a:pt x="6" y="247"/>
                </a:cubicBezTo>
                <a:close/>
                <a:moveTo>
                  <a:pt x="11" y="248"/>
                </a:moveTo>
                <a:cubicBezTo>
                  <a:pt x="12" y="248"/>
                  <a:pt x="12" y="247"/>
                  <a:pt x="11" y="247"/>
                </a:cubicBezTo>
                <a:cubicBezTo>
                  <a:pt x="11" y="247"/>
                  <a:pt x="11" y="248"/>
                  <a:pt x="11" y="248"/>
                </a:cubicBezTo>
                <a:close/>
                <a:moveTo>
                  <a:pt x="32" y="264"/>
                </a:moveTo>
                <a:cubicBezTo>
                  <a:pt x="33" y="264"/>
                  <a:pt x="33" y="264"/>
                  <a:pt x="33" y="263"/>
                </a:cubicBezTo>
                <a:cubicBezTo>
                  <a:pt x="32" y="263"/>
                  <a:pt x="32" y="263"/>
                  <a:pt x="32" y="264"/>
                </a:cubicBezTo>
                <a:close/>
                <a:moveTo>
                  <a:pt x="10" y="250"/>
                </a:moveTo>
                <a:cubicBezTo>
                  <a:pt x="10" y="250"/>
                  <a:pt x="11" y="249"/>
                  <a:pt x="11" y="249"/>
                </a:cubicBezTo>
                <a:cubicBezTo>
                  <a:pt x="10" y="248"/>
                  <a:pt x="10" y="248"/>
                  <a:pt x="10" y="248"/>
                </a:cubicBezTo>
                <a:cubicBezTo>
                  <a:pt x="10" y="249"/>
                  <a:pt x="9" y="249"/>
                  <a:pt x="10" y="250"/>
                </a:cubicBezTo>
                <a:close/>
                <a:moveTo>
                  <a:pt x="7" y="252"/>
                </a:moveTo>
                <a:cubicBezTo>
                  <a:pt x="7" y="251"/>
                  <a:pt x="9" y="249"/>
                  <a:pt x="8" y="248"/>
                </a:cubicBezTo>
                <a:cubicBezTo>
                  <a:pt x="8" y="249"/>
                  <a:pt x="6" y="251"/>
                  <a:pt x="7" y="252"/>
                </a:cubicBezTo>
                <a:close/>
                <a:moveTo>
                  <a:pt x="3" y="247"/>
                </a:moveTo>
                <a:cubicBezTo>
                  <a:pt x="3" y="246"/>
                  <a:pt x="4" y="246"/>
                  <a:pt x="4" y="246"/>
                </a:cubicBezTo>
                <a:cubicBezTo>
                  <a:pt x="3" y="246"/>
                  <a:pt x="2" y="246"/>
                  <a:pt x="3" y="247"/>
                </a:cubicBezTo>
                <a:close/>
                <a:moveTo>
                  <a:pt x="0" y="255"/>
                </a:moveTo>
                <a:cubicBezTo>
                  <a:pt x="1" y="253"/>
                  <a:pt x="3" y="253"/>
                  <a:pt x="2" y="251"/>
                </a:cubicBezTo>
                <a:cubicBezTo>
                  <a:pt x="2" y="253"/>
                  <a:pt x="0" y="254"/>
                  <a:pt x="0" y="255"/>
                </a:cubicBezTo>
                <a:close/>
                <a:moveTo>
                  <a:pt x="30" y="271"/>
                </a:moveTo>
                <a:cubicBezTo>
                  <a:pt x="30" y="271"/>
                  <a:pt x="31" y="271"/>
                  <a:pt x="31" y="271"/>
                </a:cubicBezTo>
                <a:cubicBezTo>
                  <a:pt x="31" y="271"/>
                  <a:pt x="30" y="270"/>
                  <a:pt x="30" y="271"/>
                </a:cubicBezTo>
                <a:close/>
                <a:moveTo>
                  <a:pt x="34" y="274"/>
                </a:moveTo>
                <a:cubicBezTo>
                  <a:pt x="35" y="275"/>
                  <a:pt x="34" y="275"/>
                  <a:pt x="35" y="275"/>
                </a:cubicBezTo>
                <a:cubicBezTo>
                  <a:pt x="36" y="275"/>
                  <a:pt x="35" y="275"/>
                  <a:pt x="35" y="274"/>
                </a:cubicBezTo>
                <a:cubicBezTo>
                  <a:pt x="35" y="274"/>
                  <a:pt x="35" y="274"/>
                  <a:pt x="34" y="274"/>
                </a:cubicBezTo>
                <a:close/>
                <a:moveTo>
                  <a:pt x="3" y="254"/>
                </a:moveTo>
                <a:cubicBezTo>
                  <a:pt x="2" y="254"/>
                  <a:pt x="2" y="254"/>
                  <a:pt x="2" y="253"/>
                </a:cubicBezTo>
                <a:cubicBezTo>
                  <a:pt x="2" y="254"/>
                  <a:pt x="2" y="254"/>
                  <a:pt x="2" y="254"/>
                </a:cubicBezTo>
                <a:cubicBezTo>
                  <a:pt x="2" y="254"/>
                  <a:pt x="4" y="254"/>
                  <a:pt x="3" y="253"/>
                </a:cubicBezTo>
                <a:lnTo>
                  <a:pt x="3" y="254"/>
                </a:lnTo>
                <a:close/>
                <a:moveTo>
                  <a:pt x="27" y="271"/>
                </a:moveTo>
                <a:cubicBezTo>
                  <a:pt x="27" y="271"/>
                  <a:pt x="27" y="272"/>
                  <a:pt x="28" y="271"/>
                </a:cubicBezTo>
                <a:cubicBezTo>
                  <a:pt x="28" y="271"/>
                  <a:pt x="27" y="270"/>
                  <a:pt x="27" y="271"/>
                </a:cubicBezTo>
                <a:close/>
                <a:moveTo>
                  <a:pt x="31" y="278"/>
                </a:moveTo>
                <a:cubicBezTo>
                  <a:pt x="31" y="277"/>
                  <a:pt x="30" y="277"/>
                  <a:pt x="30" y="276"/>
                </a:cubicBezTo>
                <a:cubicBezTo>
                  <a:pt x="30" y="277"/>
                  <a:pt x="31" y="277"/>
                  <a:pt x="31" y="278"/>
                </a:cubicBezTo>
                <a:close/>
                <a:moveTo>
                  <a:pt x="31" y="281"/>
                </a:moveTo>
                <a:cubicBezTo>
                  <a:pt x="32" y="281"/>
                  <a:pt x="32" y="281"/>
                  <a:pt x="32" y="281"/>
                </a:cubicBezTo>
                <a:cubicBezTo>
                  <a:pt x="32" y="280"/>
                  <a:pt x="32" y="280"/>
                  <a:pt x="33" y="280"/>
                </a:cubicBezTo>
                <a:cubicBezTo>
                  <a:pt x="33" y="280"/>
                  <a:pt x="33" y="279"/>
                  <a:pt x="33" y="279"/>
                </a:cubicBezTo>
                <a:cubicBezTo>
                  <a:pt x="32" y="280"/>
                  <a:pt x="32" y="281"/>
                  <a:pt x="31" y="281"/>
                </a:cubicBezTo>
                <a:close/>
                <a:moveTo>
                  <a:pt x="782" y="255"/>
                </a:moveTo>
                <a:cubicBezTo>
                  <a:pt x="781" y="255"/>
                  <a:pt x="779" y="253"/>
                  <a:pt x="779" y="256"/>
                </a:cubicBezTo>
                <a:cubicBezTo>
                  <a:pt x="781" y="259"/>
                  <a:pt x="782" y="261"/>
                  <a:pt x="783" y="263"/>
                </a:cubicBezTo>
                <a:cubicBezTo>
                  <a:pt x="781" y="263"/>
                  <a:pt x="777" y="259"/>
                  <a:pt x="774" y="258"/>
                </a:cubicBezTo>
                <a:cubicBezTo>
                  <a:pt x="775" y="259"/>
                  <a:pt x="777" y="263"/>
                  <a:pt x="778" y="264"/>
                </a:cubicBezTo>
                <a:cubicBezTo>
                  <a:pt x="779" y="267"/>
                  <a:pt x="779" y="268"/>
                  <a:pt x="780" y="271"/>
                </a:cubicBezTo>
                <a:cubicBezTo>
                  <a:pt x="779" y="271"/>
                  <a:pt x="779" y="271"/>
                  <a:pt x="779" y="272"/>
                </a:cubicBezTo>
                <a:cubicBezTo>
                  <a:pt x="776" y="269"/>
                  <a:pt x="775" y="267"/>
                  <a:pt x="772" y="264"/>
                </a:cubicBezTo>
                <a:cubicBezTo>
                  <a:pt x="771" y="262"/>
                  <a:pt x="772" y="262"/>
                  <a:pt x="771" y="260"/>
                </a:cubicBezTo>
                <a:cubicBezTo>
                  <a:pt x="770" y="259"/>
                  <a:pt x="767" y="254"/>
                  <a:pt x="766" y="252"/>
                </a:cubicBezTo>
                <a:cubicBezTo>
                  <a:pt x="766" y="254"/>
                  <a:pt x="763" y="249"/>
                  <a:pt x="762" y="246"/>
                </a:cubicBezTo>
                <a:cubicBezTo>
                  <a:pt x="763" y="250"/>
                  <a:pt x="761" y="249"/>
                  <a:pt x="764" y="255"/>
                </a:cubicBezTo>
                <a:cubicBezTo>
                  <a:pt x="763" y="252"/>
                  <a:pt x="764" y="254"/>
                  <a:pt x="765" y="256"/>
                </a:cubicBezTo>
                <a:cubicBezTo>
                  <a:pt x="765" y="257"/>
                  <a:pt x="765" y="255"/>
                  <a:pt x="765" y="255"/>
                </a:cubicBezTo>
                <a:cubicBezTo>
                  <a:pt x="766" y="256"/>
                  <a:pt x="766" y="257"/>
                  <a:pt x="766" y="258"/>
                </a:cubicBezTo>
                <a:cubicBezTo>
                  <a:pt x="767" y="259"/>
                  <a:pt x="768" y="260"/>
                  <a:pt x="770" y="260"/>
                </a:cubicBezTo>
                <a:cubicBezTo>
                  <a:pt x="770" y="262"/>
                  <a:pt x="771" y="264"/>
                  <a:pt x="772" y="267"/>
                </a:cubicBezTo>
                <a:cubicBezTo>
                  <a:pt x="771" y="267"/>
                  <a:pt x="768" y="261"/>
                  <a:pt x="769" y="264"/>
                </a:cubicBezTo>
                <a:cubicBezTo>
                  <a:pt x="768" y="262"/>
                  <a:pt x="766" y="259"/>
                  <a:pt x="766" y="260"/>
                </a:cubicBezTo>
                <a:cubicBezTo>
                  <a:pt x="766" y="259"/>
                  <a:pt x="764" y="256"/>
                  <a:pt x="764" y="255"/>
                </a:cubicBezTo>
                <a:cubicBezTo>
                  <a:pt x="763" y="254"/>
                  <a:pt x="762" y="254"/>
                  <a:pt x="761" y="253"/>
                </a:cubicBezTo>
                <a:cubicBezTo>
                  <a:pt x="761" y="252"/>
                  <a:pt x="762" y="253"/>
                  <a:pt x="762" y="252"/>
                </a:cubicBezTo>
                <a:cubicBezTo>
                  <a:pt x="762" y="251"/>
                  <a:pt x="761" y="249"/>
                  <a:pt x="761" y="249"/>
                </a:cubicBezTo>
                <a:cubicBezTo>
                  <a:pt x="757" y="243"/>
                  <a:pt x="757" y="246"/>
                  <a:pt x="752" y="241"/>
                </a:cubicBezTo>
                <a:cubicBezTo>
                  <a:pt x="752" y="241"/>
                  <a:pt x="755" y="244"/>
                  <a:pt x="755" y="245"/>
                </a:cubicBezTo>
                <a:cubicBezTo>
                  <a:pt x="755" y="246"/>
                  <a:pt x="755" y="245"/>
                  <a:pt x="755" y="244"/>
                </a:cubicBezTo>
                <a:cubicBezTo>
                  <a:pt x="755" y="244"/>
                  <a:pt x="755" y="246"/>
                  <a:pt x="756" y="246"/>
                </a:cubicBezTo>
                <a:cubicBezTo>
                  <a:pt x="757" y="248"/>
                  <a:pt x="756" y="247"/>
                  <a:pt x="757" y="249"/>
                </a:cubicBezTo>
                <a:cubicBezTo>
                  <a:pt x="755" y="246"/>
                  <a:pt x="755" y="248"/>
                  <a:pt x="753" y="248"/>
                </a:cubicBezTo>
                <a:cubicBezTo>
                  <a:pt x="752" y="245"/>
                  <a:pt x="751" y="244"/>
                  <a:pt x="750" y="245"/>
                </a:cubicBezTo>
                <a:cubicBezTo>
                  <a:pt x="748" y="242"/>
                  <a:pt x="747" y="243"/>
                  <a:pt x="745" y="239"/>
                </a:cubicBezTo>
                <a:cubicBezTo>
                  <a:pt x="744" y="239"/>
                  <a:pt x="744" y="239"/>
                  <a:pt x="744" y="239"/>
                </a:cubicBezTo>
                <a:cubicBezTo>
                  <a:pt x="743" y="237"/>
                  <a:pt x="741" y="236"/>
                  <a:pt x="739" y="233"/>
                </a:cubicBezTo>
                <a:cubicBezTo>
                  <a:pt x="739" y="232"/>
                  <a:pt x="739" y="231"/>
                  <a:pt x="740" y="231"/>
                </a:cubicBezTo>
                <a:cubicBezTo>
                  <a:pt x="741" y="233"/>
                  <a:pt x="741" y="234"/>
                  <a:pt x="742" y="234"/>
                </a:cubicBezTo>
                <a:cubicBezTo>
                  <a:pt x="742" y="234"/>
                  <a:pt x="741" y="231"/>
                  <a:pt x="743" y="234"/>
                </a:cubicBezTo>
                <a:cubicBezTo>
                  <a:pt x="743" y="233"/>
                  <a:pt x="742" y="232"/>
                  <a:pt x="741" y="231"/>
                </a:cubicBezTo>
                <a:cubicBezTo>
                  <a:pt x="740" y="230"/>
                  <a:pt x="741" y="231"/>
                  <a:pt x="740" y="231"/>
                </a:cubicBezTo>
                <a:cubicBezTo>
                  <a:pt x="739" y="227"/>
                  <a:pt x="737" y="229"/>
                  <a:pt x="736" y="226"/>
                </a:cubicBezTo>
                <a:cubicBezTo>
                  <a:pt x="736" y="227"/>
                  <a:pt x="735" y="226"/>
                  <a:pt x="733" y="224"/>
                </a:cubicBezTo>
                <a:cubicBezTo>
                  <a:pt x="734" y="226"/>
                  <a:pt x="737" y="229"/>
                  <a:pt x="738" y="231"/>
                </a:cubicBezTo>
                <a:cubicBezTo>
                  <a:pt x="735" y="229"/>
                  <a:pt x="728" y="217"/>
                  <a:pt x="726" y="218"/>
                </a:cubicBezTo>
                <a:cubicBezTo>
                  <a:pt x="724" y="215"/>
                  <a:pt x="723" y="213"/>
                  <a:pt x="721" y="210"/>
                </a:cubicBezTo>
                <a:cubicBezTo>
                  <a:pt x="715" y="205"/>
                  <a:pt x="707" y="195"/>
                  <a:pt x="698" y="186"/>
                </a:cubicBezTo>
                <a:cubicBezTo>
                  <a:pt x="698" y="186"/>
                  <a:pt x="701" y="188"/>
                  <a:pt x="700" y="188"/>
                </a:cubicBezTo>
                <a:cubicBezTo>
                  <a:pt x="696" y="184"/>
                  <a:pt x="693" y="182"/>
                  <a:pt x="688" y="177"/>
                </a:cubicBezTo>
                <a:cubicBezTo>
                  <a:pt x="689" y="178"/>
                  <a:pt x="690" y="178"/>
                  <a:pt x="690" y="177"/>
                </a:cubicBezTo>
                <a:cubicBezTo>
                  <a:pt x="689" y="176"/>
                  <a:pt x="689" y="176"/>
                  <a:pt x="689" y="176"/>
                </a:cubicBezTo>
                <a:cubicBezTo>
                  <a:pt x="687" y="174"/>
                  <a:pt x="689" y="177"/>
                  <a:pt x="688" y="177"/>
                </a:cubicBezTo>
                <a:cubicBezTo>
                  <a:pt x="686" y="175"/>
                  <a:pt x="687" y="175"/>
                  <a:pt x="686" y="174"/>
                </a:cubicBezTo>
                <a:cubicBezTo>
                  <a:pt x="684" y="172"/>
                  <a:pt x="686" y="174"/>
                  <a:pt x="684" y="173"/>
                </a:cubicBezTo>
                <a:cubicBezTo>
                  <a:pt x="683" y="172"/>
                  <a:pt x="682" y="169"/>
                  <a:pt x="681" y="170"/>
                </a:cubicBezTo>
                <a:cubicBezTo>
                  <a:pt x="680" y="169"/>
                  <a:pt x="681" y="169"/>
                  <a:pt x="681" y="169"/>
                </a:cubicBezTo>
                <a:cubicBezTo>
                  <a:pt x="680" y="168"/>
                  <a:pt x="679" y="168"/>
                  <a:pt x="678" y="168"/>
                </a:cubicBezTo>
                <a:cubicBezTo>
                  <a:pt x="676" y="165"/>
                  <a:pt x="672" y="163"/>
                  <a:pt x="672" y="161"/>
                </a:cubicBezTo>
                <a:cubicBezTo>
                  <a:pt x="670" y="160"/>
                  <a:pt x="662" y="154"/>
                  <a:pt x="657" y="149"/>
                </a:cubicBezTo>
                <a:cubicBezTo>
                  <a:pt x="660" y="152"/>
                  <a:pt x="654" y="146"/>
                  <a:pt x="654" y="146"/>
                </a:cubicBezTo>
                <a:cubicBezTo>
                  <a:pt x="653" y="145"/>
                  <a:pt x="653" y="145"/>
                  <a:pt x="652" y="145"/>
                </a:cubicBezTo>
                <a:cubicBezTo>
                  <a:pt x="648" y="142"/>
                  <a:pt x="644" y="139"/>
                  <a:pt x="645" y="138"/>
                </a:cubicBezTo>
                <a:cubicBezTo>
                  <a:pt x="641" y="135"/>
                  <a:pt x="641" y="135"/>
                  <a:pt x="641" y="135"/>
                </a:cubicBezTo>
                <a:cubicBezTo>
                  <a:pt x="642" y="137"/>
                  <a:pt x="641" y="136"/>
                  <a:pt x="640" y="136"/>
                </a:cubicBezTo>
                <a:cubicBezTo>
                  <a:pt x="637" y="133"/>
                  <a:pt x="636" y="133"/>
                  <a:pt x="633" y="130"/>
                </a:cubicBezTo>
                <a:cubicBezTo>
                  <a:pt x="633" y="130"/>
                  <a:pt x="632" y="129"/>
                  <a:pt x="633" y="129"/>
                </a:cubicBezTo>
                <a:cubicBezTo>
                  <a:pt x="629" y="126"/>
                  <a:pt x="631" y="129"/>
                  <a:pt x="629" y="128"/>
                </a:cubicBezTo>
                <a:cubicBezTo>
                  <a:pt x="628" y="126"/>
                  <a:pt x="625" y="124"/>
                  <a:pt x="622" y="123"/>
                </a:cubicBezTo>
                <a:cubicBezTo>
                  <a:pt x="626" y="124"/>
                  <a:pt x="620" y="120"/>
                  <a:pt x="618" y="120"/>
                </a:cubicBezTo>
                <a:cubicBezTo>
                  <a:pt x="618" y="120"/>
                  <a:pt x="620" y="122"/>
                  <a:pt x="621" y="122"/>
                </a:cubicBezTo>
                <a:cubicBezTo>
                  <a:pt x="623" y="124"/>
                  <a:pt x="615" y="119"/>
                  <a:pt x="617" y="119"/>
                </a:cubicBezTo>
                <a:cubicBezTo>
                  <a:pt x="614" y="117"/>
                  <a:pt x="614" y="117"/>
                  <a:pt x="614" y="117"/>
                </a:cubicBezTo>
                <a:cubicBezTo>
                  <a:pt x="613" y="116"/>
                  <a:pt x="614" y="118"/>
                  <a:pt x="611" y="116"/>
                </a:cubicBezTo>
                <a:cubicBezTo>
                  <a:pt x="611" y="116"/>
                  <a:pt x="613" y="116"/>
                  <a:pt x="612" y="115"/>
                </a:cubicBezTo>
                <a:cubicBezTo>
                  <a:pt x="610" y="114"/>
                  <a:pt x="612" y="116"/>
                  <a:pt x="610" y="115"/>
                </a:cubicBezTo>
                <a:cubicBezTo>
                  <a:pt x="607" y="112"/>
                  <a:pt x="602" y="111"/>
                  <a:pt x="596" y="106"/>
                </a:cubicBezTo>
                <a:cubicBezTo>
                  <a:pt x="596" y="106"/>
                  <a:pt x="595" y="106"/>
                  <a:pt x="595" y="105"/>
                </a:cubicBezTo>
                <a:cubicBezTo>
                  <a:pt x="594" y="105"/>
                  <a:pt x="594" y="105"/>
                  <a:pt x="594" y="106"/>
                </a:cubicBezTo>
                <a:cubicBezTo>
                  <a:pt x="587" y="101"/>
                  <a:pt x="583" y="99"/>
                  <a:pt x="576" y="95"/>
                </a:cubicBezTo>
                <a:cubicBezTo>
                  <a:pt x="573" y="94"/>
                  <a:pt x="576" y="96"/>
                  <a:pt x="575" y="96"/>
                </a:cubicBezTo>
                <a:cubicBezTo>
                  <a:pt x="575" y="95"/>
                  <a:pt x="571" y="94"/>
                  <a:pt x="571" y="94"/>
                </a:cubicBezTo>
                <a:cubicBezTo>
                  <a:pt x="568" y="92"/>
                  <a:pt x="566" y="90"/>
                  <a:pt x="562" y="88"/>
                </a:cubicBezTo>
                <a:cubicBezTo>
                  <a:pt x="555" y="85"/>
                  <a:pt x="548" y="82"/>
                  <a:pt x="540" y="79"/>
                </a:cubicBezTo>
                <a:cubicBezTo>
                  <a:pt x="540" y="78"/>
                  <a:pt x="540" y="78"/>
                  <a:pt x="540" y="78"/>
                </a:cubicBezTo>
                <a:cubicBezTo>
                  <a:pt x="537" y="77"/>
                  <a:pt x="535" y="76"/>
                  <a:pt x="533" y="75"/>
                </a:cubicBezTo>
                <a:cubicBezTo>
                  <a:pt x="530" y="74"/>
                  <a:pt x="529" y="74"/>
                  <a:pt x="526" y="73"/>
                </a:cubicBezTo>
                <a:cubicBezTo>
                  <a:pt x="526" y="72"/>
                  <a:pt x="526" y="72"/>
                  <a:pt x="526" y="72"/>
                </a:cubicBezTo>
                <a:cubicBezTo>
                  <a:pt x="521" y="71"/>
                  <a:pt x="517" y="70"/>
                  <a:pt x="514" y="68"/>
                </a:cubicBezTo>
                <a:cubicBezTo>
                  <a:pt x="510" y="68"/>
                  <a:pt x="504" y="65"/>
                  <a:pt x="502" y="64"/>
                </a:cubicBezTo>
                <a:cubicBezTo>
                  <a:pt x="500" y="63"/>
                  <a:pt x="502" y="65"/>
                  <a:pt x="502" y="65"/>
                </a:cubicBezTo>
                <a:cubicBezTo>
                  <a:pt x="497" y="64"/>
                  <a:pt x="493" y="62"/>
                  <a:pt x="488" y="60"/>
                </a:cubicBezTo>
                <a:cubicBezTo>
                  <a:pt x="485" y="60"/>
                  <a:pt x="481" y="60"/>
                  <a:pt x="480" y="59"/>
                </a:cubicBezTo>
                <a:cubicBezTo>
                  <a:pt x="483" y="59"/>
                  <a:pt x="485" y="60"/>
                  <a:pt x="484" y="59"/>
                </a:cubicBezTo>
                <a:cubicBezTo>
                  <a:pt x="482" y="58"/>
                  <a:pt x="480" y="59"/>
                  <a:pt x="480" y="58"/>
                </a:cubicBezTo>
                <a:cubicBezTo>
                  <a:pt x="479" y="58"/>
                  <a:pt x="479" y="58"/>
                  <a:pt x="479" y="59"/>
                </a:cubicBezTo>
                <a:cubicBezTo>
                  <a:pt x="474" y="58"/>
                  <a:pt x="470" y="57"/>
                  <a:pt x="468" y="56"/>
                </a:cubicBezTo>
                <a:cubicBezTo>
                  <a:pt x="466" y="56"/>
                  <a:pt x="469" y="57"/>
                  <a:pt x="464" y="56"/>
                </a:cubicBezTo>
                <a:cubicBezTo>
                  <a:pt x="465" y="55"/>
                  <a:pt x="461" y="54"/>
                  <a:pt x="459" y="54"/>
                </a:cubicBezTo>
                <a:cubicBezTo>
                  <a:pt x="459" y="54"/>
                  <a:pt x="459" y="54"/>
                  <a:pt x="458" y="54"/>
                </a:cubicBezTo>
                <a:cubicBezTo>
                  <a:pt x="458" y="54"/>
                  <a:pt x="459" y="54"/>
                  <a:pt x="461" y="54"/>
                </a:cubicBezTo>
                <a:cubicBezTo>
                  <a:pt x="461" y="53"/>
                  <a:pt x="460" y="53"/>
                  <a:pt x="458" y="53"/>
                </a:cubicBezTo>
                <a:cubicBezTo>
                  <a:pt x="457" y="53"/>
                  <a:pt x="456" y="53"/>
                  <a:pt x="456" y="54"/>
                </a:cubicBezTo>
                <a:cubicBezTo>
                  <a:pt x="453" y="53"/>
                  <a:pt x="452" y="52"/>
                  <a:pt x="450" y="52"/>
                </a:cubicBezTo>
                <a:cubicBezTo>
                  <a:pt x="448" y="51"/>
                  <a:pt x="451" y="52"/>
                  <a:pt x="450" y="52"/>
                </a:cubicBezTo>
                <a:cubicBezTo>
                  <a:pt x="442" y="51"/>
                  <a:pt x="434" y="51"/>
                  <a:pt x="428" y="49"/>
                </a:cubicBezTo>
                <a:cubicBezTo>
                  <a:pt x="426" y="49"/>
                  <a:pt x="429" y="50"/>
                  <a:pt x="427" y="50"/>
                </a:cubicBezTo>
                <a:cubicBezTo>
                  <a:pt x="424" y="50"/>
                  <a:pt x="424" y="49"/>
                  <a:pt x="426" y="49"/>
                </a:cubicBezTo>
                <a:cubicBezTo>
                  <a:pt x="426" y="48"/>
                  <a:pt x="425" y="49"/>
                  <a:pt x="423" y="48"/>
                </a:cubicBezTo>
                <a:cubicBezTo>
                  <a:pt x="423" y="49"/>
                  <a:pt x="423" y="49"/>
                  <a:pt x="423" y="49"/>
                </a:cubicBezTo>
                <a:cubicBezTo>
                  <a:pt x="416" y="48"/>
                  <a:pt x="410" y="48"/>
                  <a:pt x="402" y="48"/>
                </a:cubicBezTo>
                <a:cubicBezTo>
                  <a:pt x="404" y="47"/>
                  <a:pt x="401" y="47"/>
                  <a:pt x="397" y="47"/>
                </a:cubicBezTo>
                <a:cubicBezTo>
                  <a:pt x="397" y="46"/>
                  <a:pt x="397" y="46"/>
                  <a:pt x="397" y="46"/>
                </a:cubicBezTo>
                <a:cubicBezTo>
                  <a:pt x="394" y="47"/>
                  <a:pt x="393" y="46"/>
                  <a:pt x="391" y="46"/>
                </a:cubicBezTo>
                <a:cubicBezTo>
                  <a:pt x="389" y="46"/>
                  <a:pt x="395" y="47"/>
                  <a:pt x="393" y="48"/>
                </a:cubicBezTo>
                <a:cubicBezTo>
                  <a:pt x="390" y="47"/>
                  <a:pt x="390" y="47"/>
                  <a:pt x="388" y="47"/>
                </a:cubicBezTo>
                <a:cubicBezTo>
                  <a:pt x="386" y="47"/>
                  <a:pt x="388" y="47"/>
                  <a:pt x="388" y="48"/>
                </a:cubicBezTo>
                <a:cubicBezTo>
                  <a:pt x="385" y="48"/>
                  <a:pt x="385" y="47"/>
                  <a:pt x="382" y="48"/>
                </a:cubicBezTo>
                <a:cubicBezTo>
                  <a:pt x="382" y="47"/>
                  <a:pt x="383" y="47"/>
                  <a:pt x="384" y="47"/>
                </a:cubicBezTo>
                <a:cubicBezTo>
                  <a:pt x="383" y="47"/>
                  <a:pt x="380" y="48"/>
                  <a:pt x="380" y="47"/>
                </a:cubicBezTo>
                <a:cubicBezTo>
                  <a:pt x="379" y="47"/>
                  <a:pt x="380" y="48"/>
                  <a:pt x="377" y="48"/>
                </a:cubicBezTo>
                <a:cubicBezTo>
                  <a:pt x="376" y="47"/>
                  <a:pt x="377" y="47"/>
                  <a:pt x="376" y="47"/>
                </a:cubicBezTo>
                <a:cubicBezTo>
                  <a:pt x="375" y="47"/>
                  <a:pt x="371" y="48"/>
                  <a:pt x="375" y="48"/>
                </a:cubicBezTo>
                <a:cubicBezTo>
                  <a:pt x="374" y="48"/>
                  <a:pt x="373" y="49"/>
                  <a:pt x="371" y="49"/>
                </a:cubicBezTo>
                <a:cubicBezTo>
                  <a:pt x="372" y="48"/>
                  <a:pt x="370" y="48"/>
                  <a:pt x="371" y="47"/>
                </a:cubicBezTo>
                <a:cubicBezTo>
                  <a:pt x="370" y="47"/>
                  <a:pt x="367" y="48"/>
                  <a:pt x="368" y="47"/>
                </a:cubicBezTo>
                <a:cubicBezTo>
                  <a:pt x="365" y="48"/>
                  <a:pt x="363" y="48"/>
                  <a:pt x="361" y="48"/>
                </a:cubicBezTo>
                <a:cubicBezTo>
                  <a:pt x="361" y="47"/>
                  <a:pt x="362" y="47"/>
                  <a:pt x="363" y="47"/>
                </a:cubicBezTo>
                <a:cubicBezTo>
                  <a:pt x="363" y="47"/>
                  <a:pt x="361" y="47"/>
                  <a:pt x="359" y="47"/>
                </a:cubicBezTo>
                <a:cubicBezTo>
                  <a:pt x="358" y="48"/>
                  <a:pt x="355" y="48"/>
                  <a:pt x="351" y="48"/>
                </a:cubicBezTo>
                <a:cubicBezTo>
                  <a:pt x="351" y="49"/>
                  <a:pt x="354" y="48"/>
                  <a:pt x="354" y="49"/>
                </a:cubicBezTo>
                <a:cubicBezTo>
                  <a:pt x="350" y="50"/>
                  <a:pt x="351" y="49"/>
                  <a:pt x="348" y="49"/>
                </a:cubicBezTo>
                <a:cubicBezTo>
                  <a:pt x="350" y="50"/>
                  <a:pt x="344" y="50"/>
                  <a:pt x="342" y="50"/>
                </a:cubicBezTo>
                <a:cubicBezTo>
                  <a:pt x="340" y="50"/>
                  <a:pt x="343" y="50"/>
                  <a:pt x="341" y="51"/>
                </a:cubicBezTo>
                <a:cubicBezTo>
                  <a:pt x="336" y="52"/>
                  <a:pt x="334" y="52"/>
                  <a:pt x="332" y="51"/>
                </a:cubicBezTo>
                <a:cubicBezTo>
                  <a:pt x="334" y="50"/>
                  <a:pt x="335" y="51"/>
                  <a:pt x="335" y="51"/>
                </a:cubicBezTo>
                <a:cubicBezTo>
                  <a:pt x="336" y="51"/>
                  <a:pt x="336" y="51"/>
                  <a:pt x="336" y="51"/>
                </a:cubicBezTo>
                <a:cubicBezTo>
                  <a:pt x="336" y="50"/>
                  <a:pt x="334" y="51"/>
                  <a:pt x="335" y="50"/>
                </a:cubicBezTo>
                <a:cubicBezTo>
                  <a:pt x="331" y="51"/>
                  <a:pt x="331" y="51"/>
                  <a:pt x="331" y="52"/>
                </a:cubicBezTo>
                <a:cubicBezTo>
                  <a:pt x="330" y="51"/>
                  <a:pt x="326" y="51"/>
                  <a:pt x="326" y="52"/>
                </a:cubicBezTo>
                <a:cubicBezTo>
                  <a:pt x="323" y="53"/>
                  <a:pt x="325" y="52"/>
                  <a:pt x="326" y="51"/>
                </a:cubicBezTo>
                <a:cubicBezTo>
                  <a:pt x="326" y="51"/>
                  <a:pt x="322" y="52"/>
                  <a:pt x="321" y="53"/>
                </a:cubicBezTo>
                <a:cubicBezTo>
                  <a:pt x="321" y="53"/>
                  <a:pt x="322" y="53"/>
                  <a:pt x="323" y="53"/>
                </a:cubicBezTo>
                <a:cubicBezTo>
                  <a:pt x="321" y="53"/>
                  <a:pt x="315" y="54"/>
                  <a:pt x="316" y="55"/>
                </a:cubicBezTo>
                <a:cubicBezTo>
                  <a:pt x="314" y="56"/>
                  <a:pt x="314" y="55"/>
                  <a:pt x="312" y="55"/>
                </a:cubicBezTo>
                <a:cubicBezTo>
                  <a:pt x="313" y="55"/>
                  <a:pt x="314" y="54"/>
                  <a:pt x="315" y="54"/>
                </a:cubicBezTo>
                <a:cubicBezTo>
                  <a:pt x="317" y="53"/>
                  <a:pt x="317" y="53"/>
                  <a:pt x="320" y="52"/>
                </a:cubicBezTo>
                <a:cubicBezTo>
                  <a:pt x="319" y="52"/>
                  <a:pt x="314" y="54"/>
                  <a:pt x="313" y="54"/>
                </a:cubicBezTo>
                <a:cubicBezTo>
                  <a:pt x="310" y="54"/>
                  <a:pt x="314" y="54"/>
                  <a:pt x="312" y="55"/>
                </a:cubicBezTo>
                <a:cubicBezTo>
                  <a:pt x="308" y="56"/>
                  <a:pt x="308" y="56"/>
                  <a:pt x="304" y="57"/>
                </a:cubicBezTo>
                <a:cubicBezTo>
                  <a:pt x="305" y="57"/>
                  <a:pt x="307" y="57"/>
                  <a:pt x="307" y="56"/>
                </a:cubicBezTo>
                <a:cubicBezTo>
                  <a:pt x="305" y="56"/>
                  <a:pt x="302" y="58"/>
                  <a:pt x="302" y="58"/>
                </a:cubicBezTo>
                <a:cubicBezTo>
                  <a:pt x="299" y="59"/>
                  <a:pt x="304" y="57"/>
                  <a:pt x="301" y="58"/>
                </a:cubicBezTo>
                <a:cubicBezTo>
                  <a:pt x="301" y="57"/>
                  <a:pt x="304" y="57"/>
                  <a:pt x="303" y="57"/>
                </a:cubicBezTo>
                <a:cubicBezTo>
                  <a:pt x="303" y="57"/>
                  <a:pt x="298" y="58"/>
                  <a:pt x="297" y="58"/>
                </a:cubicBezTo>
                <a:cubicBezTo>
                  <a:pt x="298" y="59"/>
                  <a:pt x="301" y="57"/>
                  <a:pt x="301" y="58"/>
                </a:cubicBezTo>
                <a:cubicBezTo>
                  <a:pt x="296" y="59"/>
                  <a:pt x="295" y="60"/>
                  <a:pt x="292" y="60"/>
                </a:cubicBezTo>
                <a:cubicBezTo>
                  <a:pt x="290" y="61"/>
                  <a:pt x="289" y="61"/>
                  <a:pt x="289" y="62"/>
                </a:cubicBezTo>
                <a:cubicBezTo>
                  <a:pt x="288" y="62"/>
                  <a:pt x="283" y="62"/>
                  <a:pt x="283" y="63"/>
                </a:cubicBezTo>
                <a:cubicBezTo>
                  <a:pt x="279" y="65"/>
                  <a:pt x="279" y="64"/>
                  <a:pt x="276" y="65"/>
                </a:cubicBezTo>
                <a:cubicBezTo>
                  <a:pt x="274" y="66"/>
                  <a:pt x="277" y="66"/>
                  <a:pt x="276" y="66"/>
                </a:cubicBezTo>
                <a:cubicBezTo>
                  <a:pt x="273" y="67"/>
                  <a:pt x="273" y="67"/>
                  <a:pt x="273" y="67"/>
                </a:cubicBezTo>
                <a:cubicBezTo>
                  <a:pt x="275" y="65"/>
                  <a:pt x="264" y="71"/>
                  <a:pt x="260" y="71"/>
                </a:cubicBezTo>
                <a:cubicBezTo>
                  <a:pt x="259" y="72"/>
                  <a:pt x="259" y="72"/>
                  <a:pt x="259" y="73"/>
                </a:cubicBezTo>
                <a:cubicBezTo>
                  <a:pt x="257" y="73"/>
                  <a:pt x="254" y="74"/>
                  <a:pt x="253" y="75"/>
                </a:cubicBezTo>
                <a:cubicBezTo>
                  <a:pt x="253" y="75"/>
                  <a:pt x="253" y="75"/>
                  <a:pt x="253" y="74"/>
                </a:cubicBezTo>
                <a:cubicBezTo>
                  <a:pt x="248" y="77"/>
                  <a:pt x="246" y="78"/>
                  <a:pt x="239" y="81"/>
                </a:cubicBezTo>
                <a:cubicBezTo>
                  <a:pt x="240" y="80"/>
                  <a:pt x="244" y="78"/>
                  <a:pt x="245" y="78"/>
                </a:cubicBezTo>
                <a:cubicBezTo>
                  <a:pt x="244" y="78"/>
                  <a:pt x="244" y="76"/>
                  <a:pt x="243" y="77"/>
                </a:cubicBezTo>
                <a:cubicBezTo>
                  <a:pt x="243" y="77"/>
                  <a:pt x="242" y="76"/>
                  <a:pt x="243" y="75"/>
                </a:cubicBezTo>
                <a:cubicBezTo>
                  <a:pt x="244" y="75"/>
                  <a:pt x="244" y="75"/>
                  <a:pt x="245" y="75"/>
                </a:cubicBezTo>
                <a:cubicBezTo>
                  <a:pt x="247" y="74"/>
                  <a:pt x="243" y="74"/>
                  <a:pt x="246" y="73"/>
                </a:cubicBezTo>
                <a:cubicBezTo>
                  <a:pt x="245" y="73"/>
                  <a:pt x="244" y="74"/>
                  <a:pt x="243" y="75"/>
                </a:cubicBezTo>
                <a:cubicBezTo>
                  <a:pt x="243" y="73"/>
                  <a:pt x="250" y="71"/>
                  <a:pt x="252" y="71"/>
                </a:cubicBezTo>
                <a:cubicBezTo>
                  <a:pt x="254" y="70"/>
                  <a:pt x="251" y="70"/>
                  <a:pt x="254" y="69"/>
                </a:cubicBezTo>
                <a:cubicBezTo>
                  <a:pt x="247" y="70"/>
                  <a:pt x="242" y="74"/>
                  <a:pt x="237" y="76"/>
                </a:cubicBezTo>
                <a:cubicBezTo>
                  <a:pt x="236" y="76"/>
                  <a:pt x="237" y="76"/>
                  <a:pt x="237" y="76"/>
                </a:cubicBezTo>
                <a:cubicBezTo>
                  <a:pt x="235" y="77"/>
                  <a:pt x="233" y="78"/>
                  <a:pt x="233" y="78"/>
                </a:cubicBezTo>
                <a:cubicBezTo>
                  <a:pt x="234" y="77"/>
                  <a:pt x="235" y="77"/>
                  <a:pt x="235" y="76"/>
                </a:cubicBezTo>
                <a:cubicBezTo>
                  <a:pt x="232" y="77"/>
                  <a:pt x="234" y="77"/>
                  <a:pt x="231" y="78"/>
                </a:cubicBezTo>
                <a:cubicBezTo>
                  <a:pt x="229" y="78"/>
                  <a:pt x="231" y="77"/>
                  <a:pt x="227" y="79"/>
                </a:cubicBezTo>
                <a:cubicBezTo>
                  <a:pt x="227" y="78"/>
                  <a:pt x="230" y="77"/>
                  <a:pt x="231" y="76"/>
                </a:cubicBezTo>
                <a:cubicBezTo>
                  <a:pt x="229" y="77"/>
                  <a:pt x="228" y="77"/>
                  <a:pt x="224" y="79"/>
                </a:cubicBezTo>
                <a:cubicBezTo>
                  <a:pt x="227" y="76"/>
                  <a:pt x="236" y="73"/>
                  <a:pt x="233" y="72"/>
                </a:cubicBezTo>
                <a:cubicBezTo>
                  <a:pt x="233" y="72"/>
                  <a:pt x="231" y="72"/>
                  <a:pt x="231" y="72"/>
                </a:cubicBezTo>
                <a:cubicBezTo>
                  <a:pt x="229" y="73"/>
                  <a:pt x="233" y="72"/>
                  <a:pt x="230" y="73"/>
                </a:cubicBezTo>
                <a:cubicBezTo>
                  <a:pt x="230" y="73"/>
                  <a:pt x="232" y="73"/>
                  <a:pt x="232" y="73"/>
                </a:cubicBezTo>
                <a:cubicBezTo>
                  <a:pt x="227" y="76"/>
                  <a:pt x="222" y="80"/>
                  <a:pt x="219" y="80"/>
                </a:cubicBezTo>
                <a:cubicBezTo>
                  <a:pt x="223" y="79"/>
                  <a:pt x="216" y="80"/>
                  <a:pt x="222" y="77"/>
                </a:cubicBezTo>
                <a:cubicBezTo>
                  <a:pt x="221" y="76"/>
                  <a:pt x="216" y="78"/>
                  <a:pt x="218" y="76"/>
                </a:cubicBezTo>
                <a:cubicBezTo>
                  <a:pt x="217" y="77"/>
                  <a:pt x="210" y="80"/>
                  <a:pt x="210" y="82"/>
                </a:cubicBezTo>
                <a:cubicBezTo>
                  <a:pt x="205" y="84"/>
                  <a:pt x="210" y="81"/>
                  <a:pt x="203" y="85"/>
                </a:cubicBezTo>
                <a:cubicBezTo>
                  <a:pt x="207" y="83"/>
                  <a:pt x="205" y="85"/>
                  <a:pt x="206" y="85"/>
                </a:cubicBezTo>
                <a:cubicBezTo>
                  <a:pt x="203" y="87"/>
                  <a:pt x="205" y="85"/>
                  <a:pt x="204" y="85"/>
                </a:cubicBezTo>
                <a:cubicBezTo>
                  <a:pt x="202" y="86"/>
                  <a:pt x="201" y="88"/>
                  <a:pt x="199" y="88"/>
                </a:cubicBezTo>
                <a:cubicBezTo>
                  <a:pt x="199" y="89"/>
                  <a:pt x="199" y="89"/>
                  <a:pt x="198" y="89"/>
                </a:cubicBezTo>
                <a:cubicBezTo>
                  <a:pt x="200" y="89"/>
                  <a:pt x="202" y="86"/>
                  <a:pt x="203" y="86"/>
                </a:cubicBezTo>
                <a:cubicBezTo>
                  <a:pt x="204" y="87"/>
                  <a:pt x="202" y="88"/>
                  <a:pt x="201" y="88"/>
                </a:cubicBezTo>
                <a:cubicBezTo>
                  <a:pt x="201" y="89"/>
                  <a:pt x="205" y="87"/>
                  <a:pt x="202" y="89"/>
                </a:cubicBezTo>
                <a:cubicBezTo>
                  <a:pt x="202" y="89"/>
                  <a:pt x="204" y="88"/>
                  <a:pt x="205" y="87"/>
                </a:cubicBezTo>
                <a:cubicBezTo>
                  <a:pt x="203" y="89"/>
                  <a:pt x="198" y="91"/>
                  <a:pt x="198" y="92"/>
                </a:cubicBezTo>
                <a:cubicBezTo>
                  <a:pt x="198" y="92"/>
                  <a:pt x="198" y="91"/>
                  <a:pt x="195" y="93"/>
                </a:cubicBezTo>
                <a:cubicBezTo>
                  <a:pt x="195" y="92"/>
                  <a:pt x="196" y="92"/>
                  <a:pt x="197" y="91"/>
                </a:cubicBezTo>
                <a:cubicBezTo>
                  <a:pt x="196" y="91"/>
                  <a:pt x="194" y="92"/>
                  <a:pt x="192" y="94"/>
                </a:cubicBezTo>
                <a:cubicBezTo>
                  <a:pt x="191" y="94"/>
                  <a:pt x="190" y="94"/>
                  <a:pt x="190" y="93"/>
                </a:cubicBezTo>
                <a:cubicBezTo>
                  <a:pt x="187" y="95"/>
                  <a:pt x="190" y="94"/>
                  <a:pt x="187" y="96"/>
                </a:cubicBezTo>
                <a:cubicBezTo>
                  <a:pt x="189" y="94"/>
                  <a:pt x="184" y="97"/>
                  <a:pt x="184" y="96"/>
                </a:cubicBezTo>
                <a:cubicBezTo>
                  <a:pt x="182" y="98"/>
                  <a:pt x="180" y="99"/>
                  <a:pt x="179" y="100"/>
                </a:cubicBezTo>
                <a:cubicBezTo>
                  <a:pt x="179" y="99"/>
                  <a:pt x="179" y="98"/>
                  <a:pt x="181" y="98"/>
                </a:cubicBezTo>
                <a:cubicBezTo>
                  <a:pt x="184" y="96"/>
                  <a:pt x="180" y="98"/>
                  <a:pt x="180" y="97"/>
                </a:cubicBezTo>
                <a:cubicBezTo>
                  <a:pt x="184" y="95"/>
                  <a:pt x="186" y="93"/>
                  <a:pt x="191" y="90"/>
                </a:cubicBezTo>
                <a:cubicBezTo>
                  <a:pt x="188" y="92"/>
                  <a:pt x="189" y="92"/>
                  <a:pt x="192" y="90"/>
                </a:cubicBezTo>
                <a:cubicBezTo>
                  <a:pt x="194" y="88"/>
                  <a:pt x="194" y="88"/>
                  <a:pt x="198" y="86"/>
                </a:cubicBezTo>
                <a:cubicBezTo>
                  <a:pt x="200" y="85"/>
                  <a:pt x="196" y="86"/>
                  <a:pt x="200" y="84"/>
                </a:cubicBezTo>
                <a:cubicBezTo>
                  <a:pt x="199" y="85"/>
                  <a:pt x="204" y="82"/>
                  <a:pt x="204" y="84"/>
                </a:cubicBezTo>
                <a:cubicBezTo>
                  <a:pt x="204" y="84"/>
                  <a:pt x="206" y="83"/>
                  <a:pt x="208" y="82"/>
                </a:cubicBezTo>
                <a:cubicBezTo>
                  <a:pt x="208" y="81"/>
                  <a:pt x="209" y="81"/>
                  <a:pt x="209" y="81"/>
                </a:cubicBezTo>
                <a:cubicBezTo>
                  <a:pt x="209" y="80"/>
                  <a:pt x="205" y="82"/>
                  <a:pt x="207" y="82"/>
                </a:cubicBezTo>
                <a:cubicBezTo>
                  <a:pt x="205" y="83"/>
                  <a:pt x="203" y="84"/>
                  <a:pt x="203" y="83"/>
                </a:cubicBezTo>
                <a:cubicBezTo>
                  <a:pt x="206" y="81"/>
                  <a:pt x="206" y="81"/>
                  <a:pt x="206" y="81"/>
                </a:cubicBezTo>
                <a:cubicBezTo>
                  <a:pt x="206" y="81"/>
                  <a:pt x="205" y="82"/>
                  <a:pt x="206" y="82"/>
                </a:cubicBezTo>
                <a:cubicBezTo>
                  <a:pt x="208" y="81"/>
                  <a:pt x="207" y="81"/>
                  <a:pt x="207" y="80"/>
                </a:cubicBezTo>
                <a:cubicBezTo>
                  <a:pt x="208" y="79"/>
                  <a:pt x="209" y="80"/>
                  <a:pt x="210" y="79"/>
                </a:cubicBezTo>
                <a:cubicBezTo>
                  <a:pt x="212" y="78"/>
                  <a:pt x="209" y="81"/>
                  <a:pt x="213" y="79"/>
                </a:cubicBezTo>
                <a:cubicBezTo>
                  <a:pt x="215" y="78"/>
                  <a:pt x="214" y="77"/>
                  <a:pt x="216" y="77"/>
                </a:cubicBezTo>
                <a:cubicBezTo>
                  <a:pt x="218" y="75"/>
                  <a:pt x="218" y="73"/>
                  <a:pt x="217" y="73"/>
                </a:cubicBezTo>
                <a:cubicBezTo>
                  <a:pt x="216" y="74"/>
                  <a:pt x="216" y="74"/>
                  <a:pt x="213" y="75"/>
                </a:cubicBezTo>
                <a:cubicBezTo>
                  <a:pt x="213" y="74"/>
                  <a:pt x="213" y="74"/>
                  <a:pt x="213" y="74"/>
                </a:cubicBezTo>
                <a:cubicBezTo>
                  <a:pt x="219" y="70"/>
                  <a:pt x="218" y="72"/>
                  <a:pt x="221" y="70"/>
                </a:cubicBezTo>
                <a:cubicBezTo>
                  <a:pt x="222" y="70"/>
                  <a:pt x="220" y="71"/>
                  <a:pt x="219" y="72"/>
                </a:cubicBezTo>
                <a:cubicBezTo>
                  <a:pt x="218" y="73"/>
                  <a:pt x="221" y="71"/>
                  <a:pt x="219" y="73"/>
                </a:cubicBezTo>
                <a:cubicBezTo>
                  <a:pt x="219" y="73"/>
                  <a:pt x="223" y="71"/>
                  <a:pt x="222" y="72"/>
                </a:cubicBezTo>
                <a:cubicBezTo>
                  <a:pt x="224" y="71"/>
                  <a:pt x="221" y="72"/>
                  <a:pt x="221" y="71"/>
                </a:cubicBezTo>
                <a:cubicBezTo>
                  <a:pt x="224" y="70"/>
                  <a:pt x="221" y="70"/>
                  <a:pt x="224" y="68"/>
                </a:cubicBezTo>
                <a:cubicBezTo>
                  <a:pt x="224" y="68"/>
                  <a:pt x="224" y="68"/>
                  <a:pt x="224" y="68"/>
                </a:cubicBezTo>
                <a:cubicBezTo>
                  <a:pt x="223" y="68"/>
                  <a:pt x="223" y="69"/>
                  <a:pt x="221" y="70"/>
                </a:cubicBezTo>
                <a:cubicBezTo>
                  <a:pt x="224" y="66"/>
                  <a:pt x="231" y="66"/>
                  <a:pt x="235" y="63"/>
                </a:cubicBezTo>
                <a:cubicBezTo>
                  <a:pt x="234" y="63"/>
                  <a:pt x="233" y="64"/>
                  <a:pt x="234" y="62"/>
                </a:cubicBezTo>
                <a:cubicBezTo>
                  <a:pt x="231" y="63"/>
                  <a:pt x="234" y="63"/>
                  <a:pt x="231" y="64"/>
                </a:cubicBezTo>
                <a:cubicBezTo>
                  <a:pt x="233" y="63"/>
                  <a:pt x="232" y="63"/>
                  <a:pt x="234" y="61"/>
                </a:cubicBezTo>
                <a:cubicBezTo>
                  <a:pt x="236" y="60"/>
                  <a:pt x="235" y="61"/>
                  <a:pt x="234" y="61"/>
                </a:cubicBezTo>
                <a:cubicBezTo>
                  <a:pt x="235" y="61"/>
                  <a:pt x="236" y="61"/>
                  <a:pt x="236" y="62"/>
                </a:cubicBezTo>
                <a:cubicBezTo>
                  <a:pt x="239" y="60"/>
                  <a:pt x="239" y="60"/>
                  <a:pt x="241" y="59"/>
                </a:cubicBezTo>
                <a:cubicBezTo>
                  <a:pt x="240" y="60"/>
                  <a:pt x="244" y="58"/>
                  <a:pt x="245" y="58"/>
                </a:cubicBezTo>
                <a:cubicBezTo>
                  <a:pt x="248" y="57"/>
                  <a:pt x="244" y="57"/>
                  <a:pt x="247" y="57"/>
                </a:cubicBezTo>
                <a:cubicBezTo>
                  <a:pt x="249" y="55"/>
                  <a:pt x="249" y="56"/>
                  <a:pt x="249" y="56"/>
                </a:cubicBezTo>
                <a:cubicBezTo>
                  <a:pt x="248" y="58"/>
                  <a:pt x="246" y="58"/>
                  <a:pt x="244" y="59"/>
                </a:cubicBezTo>
                <a:cubicBezTo>
                  <a:pt x="245" y="59"/>
                  <a:pt x="246" y="59"/>
                  <a:pt x="244" y="61"/>
                </a:cubicBezTo>
                <a:cubicBezTo>
                  <a:pt x="244" y="61"/>
                  <a:pt x="245" y="60"/>
                  <a:pt x="245" y="61"/>
                </a:cubicBezTo>
                <a:cubicBezTo>
                  <a:pt x="245" y="60"/>
                  <a:pt x="245" y="60"/>
                  <a:pt x="246" y="59"/>
                </a:cubicBezTo>
                <a:cubicBezTo>
                  <a:pt x="247" y="59"/>
                  <a:pt x="248" y="59"/>
                  <a:pt x="248" y="59"/>
                </a:cubicBezTo>
                <a:cubicBezTo>
                  <a:pt x="250" y="58"/>
                  <a:pt x="245" y="59"/>
                  <a:pt x="246" y="59"/>
                </a:cubicBezTo>
                <a:cubicBezTo>
                  <a:pt x="248" y="57"/>
                  <a:pt x="253" y="56"/>
                  <a:pt x="253" y="55"/>
                </a:cubicBezTo>
                <a:cubicBezTo>
                  <a:pt x="255" y="54"/>
                  <a:pt x="255" y="55"/>
                  <a:pt x="257" y="55"/>
                </a:cubicBezTo>
                <a:cubicBezTo>
                  <a:pt x="257" y="54"/>
                  <a:pt x="264" y="50"/>
                  <a:pt x="267" y="50"/>
                </a:cubicBezTo>
                <a:cubicBezTo>
                  <a:pt x="271" y="49"/>
                  <a:pt x="268" y="48"/>
                  <a:pt x="268" y="48"/>
                </a:cubicBezTo>
                <a:cubicBezTo>
                  <a:pt x="266" y="49"/>
                  <a:pt x="263" y="49"/>
                  <a:pt x="263" y="50"/>
                </a:cubicBezTo>
                <a:cubicBezTo>
                  <a:pt x="263" y="50"/>
                  <a:pt x="265" y="50"/>
                  <a:pt x="266" y="49"/>
                </a:cubicBezTo>
                <a:cubicBezTo>
                  <a:pt x="263" y="51"/>
                  <a:pt x="256" y="53"/>
                  <a:pt x="253" y="55"/>
                </a:cubicBezTo>
                <a:cubicBezTo>
                  <a:pt x="253" y="54"/>
                  <a:pt x="252" y="54"/>
                  <a:pt x="254" y="53"/>
                </a:cubicBezTo>
                <a:cubicBezTo>
                  <a:pt x="256" y="52"/>
                  <a:pt x="258" y="52"/>
                  <a:pt x="258" y="51"/>
                </a:cubicBezTo>
                <a:cubicBezTo>
                  <a:pt x="261" y="50"/>
                  <a:pt x="259" y="52"/>
                  <a:pt x="257" y="52"/>
                </a:cubicBezTo>
                <a:cubicBezTo>
                  <a:pt x="261" y="51"/>
                  <a:pt x="263" y="49"/>
                  <a:pt x="267" y="48"/>
                </a:cubicBezTo>
                <a:cubicBezTo>
                  <a:pt x="262" y="49"/>
                  <a:pt x="253" y="52"/>
                  <a:pt x="247" y="55"/>
                </a:cubicBezTo>
                <a:cubicBezTo>
                  <a:pt x="244" y="56"/>
                  <a:pt x="242" y="56"/>
                  <a:pt x="242" y="55"/>
                </a:cubicBezTo>
                <a:cubicBezTo>
                  <a:pt x="240" y="56"/>
                  <a:pt x="242" y="56"/>
                  <a:pt x="242" y="57"/>
                </a:cubicBezTo>
                <a:cubicBezTo>
                  <a:pt x="240" y="57"/>
                  <a:pt x="241" y="58"/>
                  <a:pt x="239" y="58"/>
                </a:cubicBezTo>
                <a:cubicBezTo>
                  <a:pt x="238" y="58"/>
                  <a:pt x="240" y="57"/>
                  <a:pt x="239" y="57"/>
                </a:cubicBezTo>
                <a:cubicBezTo>
                  <a:pt x="238" y="57"/>
                  <a:pt x="236" y="58"/>
                  <a:pt x="234" y="59"/>
                </a:cubicBezTo>
                <a:cubicBezTo>
                  <a:pt x="233" y="60"/>
                  <a:pt x="235" y="59"/>
                  <a:pt x="234" y="60"/>
                </a:cubicBezTo>
                <a:cubicBezTo>
                  <a:pt x="236" y="59"/>
                  <a:pt x="235" y="59"/>
                  <a:pt x="235" y="59"/>
                </a:cubicBezTo>
                <a:cubicBezTo>
                  <a:pt x="237" y="57"/>
                  <a:pt x="237" y="58"/>
                  <a:pt x="239" y="58"/>
                </a:cubicBezTo>
                <a:cubicBezTo>
                  <a:pt x="238" y="59"/>
                  <a:pt x="227" y="63"/>
                  <a:pt x="229" y="64"/>
                </a:cubicBezTo>
                <a:cubicBezTo>
                  <a:pt x="228" y="64"/>
                  <a:pt x="227" y="64"/>
                  <a:pt x="226" y="64"/>
                </a:cubicBezTo>
                <a:cubicBezTo>
                  <a:pt x="229" y="61"/>
                  <a:pt x="225" y="63"/>
                  <a:pt x="223" y="62"/>
                </a:cubicBezTo>
                <a:cubicBezTo>
                  <a:pt x="222" y="63"/>
                  <a:pt x="222" y="63"/>
                  <a:pt x="220" y="64"/>
                </a:cubicBezTo>
                <a:cubicBezTo>
                  <a:pt x="220" y="64"/>
                  <a:pt x="221" y="63"/>
                  <a:pt x="221" y="63"/>
                </a:cubicBezTo>
                <a:cubicBezTo>
                  <a:pt x="216" y="65"/>
                  <a:pt x="222" y="64"/>
                  <a:pt x="217" y="66"/>
                </a:cubicBezTo>
                <a:cubicBezTo>
                  <a:pt x="217" y="65"/>
                  <a:pt x="218" y="65"/>
                  <a:pt x="218" y="64"/>
                </a:cubicBezTo>
                <a:cubicBezTo>
                  <a:pt x="213" y="68"/>
                  <a:pt x="214" y="68"/>
                  <a:pt x="210" y="70"/>
                </a:cubicBezTo>
                <a:cubicBezTo>
                  <a:pt x="209" y="69"/>
                  <a:pt x="209" y="69"/>
                  <a:pt x="209" y="69"/>
                </a:cubicBezTo>
                <a:cubicBezTo>
                  <a:pt x="209" y="69"/>
                  <a:pt x="207" y="71"/>
                  <a:pt x="205" y="72"/>
                </a:cubicBezTo>
                <a:cubicBezTo>
                  <a:pt x="205" y="72"/>
                  <a:pt x="207" y="72"/>
                  <a:pt x="204" y="74"/>
                </a:cubicBezTo>
                <a:cubicBezTo>
                  <a:pt x="204" y="73"/>
                  <a:pt x="205" y="72"/>
                  <a:pt x="203" y="73"/>
                </a:cubicBezTo>
                <a:cubicBezTo>
                  <a:pt x="201" y="75"/>
                  <a:pt x="199" y="76"/>
                  <a:pt x="198" y="77"/>
                </a:cubicBezTo>
                <a:cubicBezTo>
                  <a:pt x="199" y="76"/>
                  <a:pt x="202" y="75"/>
                  <a:pt x="198" y="78"/>
                </a:cubicBezTo>
                <a:cubicBezTo>
                  <a:pt x="199" y="78"/>
                  <a:pt x="201" y="77"/>
                  <a:pt x="203" y="75"/>
                </a:cubicBezTo>
                <a:cubicBezTo>
                  <a:pt x="203" y="76"/>
                  <a:pt x="196" y="80"/>
                  <a:pt x="194" y="81"/>
                </a:cubicBezTo>
                <a:cubicBezTo>
                  <a:pt x="197" y="79"/>
                  <a:pt x="196" y="79"/>
                  <a:pt x="197" y="77"/>
                </a:cubicBezTo>
                <a:cubicBezTo>
                  <a:pt x="194" y="79"/>
                  <a:pt x="195" y="78"/>
                  <a:pt x="192" y="80"/>
                </a:cubicBezTo>
                <a:cubicBezTo>
                  <a:pt x="191" y="80"/>
                  <a:pt x="192" y="80"/>
                  <a:pt x="192" y="81"/>
                </a:cubicBezTo>
                <a:cubicBezTo>
                  <a:pt x="187" y="83"/>
                  <a:pt x="184" y="85"/>
                  <a:pt x="179" y="89"/>
                </a:cubicBezTo>
                <a:cubicBezTo>
                  <a:pt x="179" y="89"/>
                  <a:pt x="180" y="89"/>
                  <a:pt x="180" y="89"/>
                </a:cubicBezTo>
                <a:cubicBezTo>
                  <a:pt x="181" y="88"/>
                  <a:pt x="181" y="88"/>
                  <a:pt x="183" y="87"/>
                </a:cubicBezTo>
                <a:cubicBezTo>
                  <a:pt x="182" y="88"/>
                  <a:pt x="182" y="89"/>
                  <a:pt x="182" y="90"/>
                </a:cubicBezTo>
                <a:cubicBezTo>
                  <a:pt x="179" y="91"/>
                  <a:pt x="178" y="93"/>
                  <a:pt x="177" y="92"/>
                </a:cubicBezTo>
                <a:cubicBezTo>
                  <a:pt x="176" y="94"/>
                  <a:pt x="174" y="95"/>
                  <a:pt x="172" y="96"/>
                </a:cubicBezTo>
                <a:cubicBezTo>
                  <a:pt x="171" y="96"/>
                  <a:pt x="173" y="94"/>
                  <a:pt x="173" y="94"/>
                </a:cubicBezTo>
                <a:cubicBezTo>
                  <a:pt x="169" y="96"/>
                  <a:pt x="172" y="96"/>
                  <a:pt x="171" y="97"/>
                </a:cubicBezTo>
                <a:cubicBezTo>
                  <a:pt x="171" y="97"/>
                  <a:pt x="172" y="96"/>
                  <a:pt x="173" y="95"/>
                </a:cubicBezTo>
                <a:cubicBezTo>
                  <a:pt x="173" y="96"/>
                  <a:pt x="169" y="100"/>
                  <a:pt x="173" y="97"/>
                </a:cubicBezTo>
                <a:cubicBezTo>
                  <a:pt x="171" y="99"/>
                  <a:pt x="166" y="102"/>
                  <a:pt x="166" y="101"/>
                </a:cubicBezTo>
                <a:cubicBezTo>
                  <a:pt x="169" y="98"/>
                  <a:pt x="167" y="98"/>
                  <a:pt x="169" y="97"/>
                </a:cubicBezTo>
                <a:cubicBezTo>
                  <a:pt x="168" y="96"/>
                  <a:pt x="165" y="99"/>
                  <a:pt x="163" y="101"/>
                </a:cubicBezTo>
                <a:cubicBezTo>
                  <a:pt x="163" y="101"/>
                  <a:pt x="162" y="101"/>
                  <a:pt x="162" y="101"/>
                </a:cubicBezTo>
                <a:cubicBezTo>
                  <a:pt x="162" y="101"/>
                  <a:pt x="163" y="100"/>
                  <a:pt x="163" y="100"/>
                </a:cubicBezTo>
                <a:cubicBezTo>
                  <a:pt x="163" y="100"/>
                  <a:pt x="162" y="100"/>
                  <a:pt x="161" y="101"/>
                </a:cubicBezTo>
                <a:cubicBezTo>
                  <a:pt x="162" y="102"/>
                  <a:pt x="162" y="102"/>
                  <a:pt x="158" y="102"/>
                </a:cubicBezTo>
                <a:cubicBezTo>
                  <a:pt x="157" y="104"/>
                  <a:pt x="161" y="102"/>
                  <a:pt x="157" y="105"/>
                </a:cubicBezTo>
                <a:cubicBezTo>
                  <a:pt x="157" y="104"/>
                  <a:pt x="155" y="105"/>
                  <a:pt x="154" y="106"/>
                </a:cubicBezTo>
                <a:cubicBezTo>
                  <a:pt x="157" y="105"/>
                  <a:pt x="154" y="107"/>
                  <a:pt x="154" y="107"/>
                </a:cubicBezTo>
                <a:cubicBezTo>
                  <a:pt x="152" y="109"/>
                  <a:pt x="153" y="108"/>
                  <a:pt x="151" y="109"/>
                </a:cubicBezTo>
                <a:cubicBezTo>
                  <a:pt x="151" y="109"/>
                  <a:pt x="153" y="108"/>
                  <a:pt x="152" y="108"/>
                </a:cubicBezTo>
                <a:cubicBezTo>
                  <a:pt x="152" y="108"/>
                  <a:pt x="152" y="108"/>
                  <a:pt x="151" y="108"/>
                </a:cubicBezTo>
                <a:cubicBezTo>
                  <a:pt x="150" y="109"/>
                  <a:pt x="151" y="109"/>
                  <a:pt x="150" y="110"/>
                </a:cubicBezTo>
                <a:cubicBezTo>
                  <a:pt x="150" y="111"/>
                  <a:pt x="153" y="108"/>
                  <a:pt x="150" y="111"/>
                </a:cubicBezTo>
                <a:cubicBezTo>
                  <a:pt x="151" y="111"/>
                  <a:pt x="154" y="109"/>
                  <a:pt x="154" y="108"/>
                </a:cubicBezTo>
                <a:cubicBezTo>
                  <a:pt x="154" y="109"/>
                  <a:pt x="156" y="108"/>
                  <a:pt x="156" y="108"/>
                </a:cubicBezTo>
                <a:cubicBezTo>
                  <a:pt x="154" y="110"/>
                  <a:pt x="154" y="109"/>
                  <a:pt x="153" y="110"/>
                </a:cubicBezTo>
                <a:cubicBezTo>
                  <a:pt x="152" y="111"/>
                  <a:pt x="149" y="113"/>
                  <a:pt x="149" y="114"/>
                </a:cubicBezTo>
                <a:cubicBezTo>
                  <a:pt x="150" y="113"/>
                  <a:pt x="153" y="110"/>
                  <a:pt x="154" y="111"/>
                </a:cubicBezTo>
                <a:cubicBezTo>
                  <a:pt x="151" y="113"/>
                  <a:pt x="152" y="113"/>
                  <a:pt x="153" y="113"/>
                </a:cubicBezTo>
                <a:cubicBezTo>
                  <a:pt x="153" y="113"/>
                  <a:pt x="152" y="113"/>
                  <a:pt x="152" y="113"/>
                </a:cubicBezTo>
                <a:cubicBezTo>
                  <a:pt x="152" y="113"/>
                  <a:pt x="152" y="114"/>
                  <a:pt x="152" y="114"/>
                </a:cubicBezTo>
                <a:cubicBezTo>
                  <a:pt x="150" y="114"/>
                  <a:pt x="153" y="111"/>
                  <a:pt x="149" y="114"/>
                </a:cubicBezTo>
                <a:cubicBezTo>
                  <a:pt x="149" y="116"/>
                  <a:pt x="146" y="119"/>
                  <a:pt x="150" y="117"/>
                </a:cubicBezTo>
                <a:cubicBezTo>
                  <a:pt x="149" y="118"/>
                  <a:pt x="149" y="118"/>
                  <a:pt x="149" y="118"/>
                </a:cubicBezTo>
                <a:cubicBezTo>
                  <a:pt x="147" y="120"/>
                  <a:pt x="146" y="119"/>
                  <a:pt x="147" y="118"/>
                </a:cubicBezTo>
                <a:cubicBezTo>
                  <a:pt x="144" y="118"/>
                  <a:pt x="140" y="124"/>
                  <a:pt x="138" y="124"/>
                </a:cubicBezTo>
                <a:cubicBezTo>
                  <a:pt x="139" y="124"/>
                  <a:pt x="136" y="126"/>
                  <a:pt x="136" y="127"/>
                </a:cubicBezTo>
                <a:cubicBezTo>
                  <a:pt x="137" y="127"/>
                  <a:pt x="140" y="125"/>
                  <a:pt x="143" y="122"/>
                </a:cubicBezTo>
                <a:cubicBezTo>
                  <a:pt x="143" y="122"/>
                  <a:pt x="143" y="122"/>
                  <a:pt x="143" y="122"/>
                </a:cubicBezTo>
                <a:cubicBezTo>
                  <a:pt x="144" y="121"/>
                  <a:pt x="142" y="123"/>
                  <a:pt x="144" y="123"/>
                </a:cubicBezTo>
                <a:cubicBezTo>
                  <a:pt x="142" y="122"/>
                  <a:pt x="139" y="127"/>
                  <a:pt x="138" y="126"/>
                </a:cubicBezTo>
                <a:cubicBezTo>
                  <a:pt x="135" y="128"/>
                  <a:pt x="135" y="129"/>
                  <a:pt x="134" y="130"/>
                </a:cubicBezTo>
                <a:cubicBezTo>
                  <a:pt x="137" y="129"/>
                  <a:pt x="137" y="128"/>
                  <a:pt x="139" y="127"/>
                </a:cubicBezTo>
                <a:cubicBezTo>
                  <a:pt x="139" y="128"/>
                  <a:pt x="140" y="127"/>
                  <a:pt x="139" y="128"/>
                </a:cubicBezTo>
                <a:cubicBezTo>
                  <a:pt x="140" y="128"/>
                  <a:pt x="141" y="127"/>
                  <a:pt x="141" y="127"/>
                </a:cubicBezTo>
                <a:cubicBezTo>
                  <a:pt x="142" y="126"/>
                  <a:pt x="142" y="126"/>
                  <a:pt x="142" y="126"/>
                </a:cubicBezTo>
                <a:cubicBezTo>
                  <a:pt x="143" y="125"/>
                  <a:pt x="144" y="125"/>
                  <a:pt x="146" y="123"/>
                </a:cubicBezTo>
                <a:cubicBezTo>
                  <a:pt x="147" y="121"/>
                  <a:pt x="151" y="120"/>
                  <a:pt x="154" y="116"/>
                </a:cubicBezTo>
                <a:cubicBezTo>
                  <a:pt x="159" y="114"/>
                  <a:pt x="160" y="110"/>
                  <a:pt x="162" y="111"/>
                </a:cubicBezTo>
                <a:cubicBezTo>
                  <a:pt x="165" y="107"/>
                  <a:pt x="169" y="106"/>
                  <a:pt x="173" y="103"/>
                </a:cubicBezTo>
                <a:cubicBezTo>
                  <a:pt x="175" y="101"/>
                  <a:pt x="172" y="103"/>
                  <a:pt x="174" y="102"/>
                </a:cubicBezTo>
                <a:cubicBezTo>
                  <a:pt x="175" y="101"/>
                  <a:pt x="176" y="101"/>
                  <a:pt x="178" y="100"/>
                </a:cubicBezTo>
                <a:cubicBezTo>
                  <a:pt x="174" y="104"/>
                  <a:pt x="169" y="106"/>
                  <a:pt x="163" y="111"/>
                </a:cubicBezTo>
                <a:cubicBezTo>
                  <a:pt x="166" y="111"/>
                  <a:pt x="178" y="99"/>
                  <a:pt x="183" y="98"/>
                </a:cubicBezTo>
                <a:cubicBezTo>
                  <a:pt x="183" y="98"/>
                  <a:pt x="180" y="101"/>
                  <a:pt x="183" y="99"/>
                </a:cubicBezTo>
                <a:cubicBezTo>
                  <a:pt x="183" y="100"/>
                  <a:pt x="177" y="103"/>
                  <a:pt x="177" y="104"/>
                </a:cubicBezTo>
                <a:cubicBezTo>
                  <a:pt x="173" y="106"/>
                  <a:pt x="172" y="108"/>
                  <a:pt x="168" y="110"/>
                </a:cubicBezTo>
                <a:cubicBezTo>
                  <a:pt x="168" y="111"/>
                  <a:pt x="168" y="111"/>
                  <a:pt x="168" y="111"/>
                </a:cubicBezTo>
                <a:cubicBezTo>
                  <a:pt x="170" y="109"/>
                  <a:pt x="173" y="108"/>
                  <a:pt x="176" y="106"/>
                </a:cubicBezTo>
                <a:cubicBezTo>
                  <a:pt x="175" y="107"/>
                  <a:pt x="175" y="107"/>
                  <a:pt x="176" y="107"/>
                </a:cubicBezTo>
                <a:cubicBezTo>
                  <a:pt x="173" y="109"/>
                  <a:pt x="173" y="109"/>
                  <a:pt x="169" y="112"/>
                </a:cubicBezTo>
                <a:cubicBezTo>
                  <a:pt x="168" y="112"/>
                  <a:pt x="168" y="112"/>
                  <a:pt x="168" y="112"/>
                </a:cubicBezTo>
                <a:cubicBezTo>
                  <a:pt x="166" y="114"/>
                  <a:pt x="163" y="116"/>
                  <a:pt x="159" y="119"/>
                </a:cubicBezTo>
                <a:cubicBezTo>
                  <a:pt x="160" y="120"/>
                  <a:pt x="165" y="115"/>
                  <a:pt x="166" y="114"/>
                </a:cubicBezTo>
                <a:cubicBezTo>
                  <a:pt x="167" y="114"/>
                  <a:pt x="166" y="114"/>
                  <a:pt x="166" y="114"/>
                </a:cubicBezTo>
                <a:cubicBezTo>
                  <a:pt x="164" y="116"/>
                  <a:pt x="168" y="113"/>
                  <a:pt x="168" y="114"/>
                </a:cubicBezTo>
                <a:cubicBezTo>
                  <a:pt x="169" y="112"/>
                  <a:pt x="172" y="111"/>
                  <a:pt x="175" y="108"/>
                </a:cubicBezTo>
                <a:cubicBezTo>
                  <a:pt x="175" y="109"/>
                  <a:pt x="174" y="110"/>
                  <a:pt x="174" y="110"/>
                </a:cubicBezTo>
                <a:cubicBezTo>
                  <a:pt x="176" y="108"/>
                  <a:pt x="181" y="104"/>
                  <a:pt x="183" y="104"/>
                </a:cubicBezTo>
                <a:cubicBezTo>
                  <a:pt x="185" y="102"/>
                  <a:pt x="189" y="100"/>
                  <a:pt x="190" y="98"/>
                </a:cubicBezTo>
                <a:cubicBezTo>
                  <a:pt x="191" y="98"/>
                  <a:pt x="196" y="95"/>
                  <a:pt x="199" y="93"/>
                </a:cubicBezTo>
                <a:cubicBezTo>
                  <a:pt x="199" y="93"/>
                  <a:pt x="198" y="94"/>
                  <a:pt x="198" y="94"/>
                </a:cubicBezTo>
                <a:cubicBezTo>
                  <a:pt x="203" y="90"/>
                  <a:pt x="208" y="88"/>
                  <a:pt x="215" y="83"/>
                </a:cubicBezTo>
                <a:cubicBezTo>
                  <a:pt x="214" y="84"/>
                  <a:pt x="214" y="85"/>
                  <a:pt x="215" y="84"/>
                </a:cubicBezTo>
                <a:cubicBezTo>
                  <a:pt x="218" y="83"/>
                  <a:pt x="214" y="85"/>
                  <a:pt x="215" y="85"/>
                </a:cubicBezTo>
                <a:cubicBezTo>
                  <a:pt x="212" y="86"/>
                  <a:pt x="211" y="87"/>
                  <a:pt x="208" y="88"/>
                </a:cubicBezTo>
                <a:cubicBezTo>
                  <a:pt x="206" y="89"/>
                  <a:pt x="209" y="88"/>
                  <a:pt x="209" y="89"/>
                </a:cubicBezTo>
                <a:cubicBezTo>
                  <a:pt x="204" y="91"/>
                  <a:pt x="202" y="93"/>
                  <a:pt x="200" y="95"/>
                </a:cubicBezTo>
                <a:cubicBezTo>
                  <a:pt x="198" y="95"/>
                  <a:pt x="196" y="97"/>
                  <a:pt x="194" y="98"/>
                </a:cubicBezTo>
                <a:cubicBezTo>
                  <a:pt x="193" y="99"/>
                  <a:pt x="193" y="99"/>
                  <a:pt x="193" y="99"/>
                </a:cubicBezTo>
                <a:cubicBezTo>
                  <a:pt x="190" y="100"/>
                  <a:pt x="188" y="102"/>
                  <a:pt x="184" y="105"/>
                </a:cubicBezTo>
                <a:cubicBezTo>
                  <a:pt x="184" y="104"/>
                  <a:pt x="184" y="104"/>
                  <a:pt x="184" y="104"/>
                </a:cubicBezTo>
                <a:cubicBezTo>
                  <a:pt x="183" y="105"/>
                  <a:pt x="182" y="106"/>
                  <a:pt x="182" y="106"/>
                </a:cubicBezTo>
                <a:cubicBezTo>
                  <a:pt x="182" y="106"/>
                  <a:pt x="175" y="111"/>
                  <a:pt x="170" y="115"/>
                </a:cubicBezTo>
                <a:cubicBezTo>
                  <a:pt x="170" y="115"/>
                  <a:pt x="170" y="115"/>
                  <a:pt x="170" y="115"/>
                </a:cubicBezTo>
                <a:cubicBezTo>
                  <a:pt x="164" y="119"/>
                  <a:pt x="167" y="119"/>
                  <a:pt x="161" y="123"/>
                </a:cubicBezTo>
                <a:cubicBezTo>
                  <a:pt x="162" y="123"/>
                  <a:pt x="161" y="124"/>
                  <a:pt x="162" y="123"/>
                </a:cubicBezTo>
                <a:cubicBezTo>
                  <a:pt x="161" y="124"/>
                  <a:pt x="156" y="128"/>
                  <a:pt x="156" y="128"/>
                </a:cubicBezTo>
                <a:cubicBezTo>
                  <a:pt x="155" y="128"/>
                  <a:pt x="156" y="129"/>
                  <a:pt x="155" y="130"/>
                </a:cubicBezTo>
                <a:cubicBezTo>
                  <a:pt x="152" y="130"/>
                  <a:pt x="154" y="128"/>
                  <a:pt x="154" y="127"/>
                </a:cubicBezTo>
                <a:cubicBezTo>
                  <a:pt x="151" y="129"/>
                  <a:pt x="154" y="128"/>
                  <a:pt x="151" y="131"/>
                </a:cubicBezTo>
                <a:cubicBezTo>
                  <a:pt x="151" y="131"/>
                  <a:pt x="152" y="130"/>
                  <a:pt x="152" y="131"/>
                </a:cubicBezTo>
                <a:cubicBezTo>
                  <a:pt x="149" y="133"/>
                  <a:pt x="150" y="133"/>
                  <a:pt x="148" y="135"/>
                </a:cubicBezTo>
                <a:cubicBezTo>
                  <a:pt x="146" y="136"/>
                  <a:pt x="146" y="137"/>
                  <a:pt x="145" y="138"/>
                </a:cubicBezTo>
                <a:cubicBezTo>
                  <a:pt x="145" y="137"/>
                  <a:pt x="145" y="137"/>
                  <a:pt x="142" y="139"/>
                </a:cubicBezTo>
                <a:cubicBezTo>
                  <a:pt x="140" y="141"/>
                  <a:pt x="144" y="138"/>
                  <a:pt x="143" y="139"/>
                </a:cubicBezTo>
                <a:cubicBezTo>
                  <a:pt x="142" y="140"/>
                  <a:pt x="139" y="142"/>
                  <a:pt x="141" y="141"/>
                </a:cubicBezTo>
                <a:cubicBezTo>
                  <a:pt x="141" y="141"/>
                  <a:pt x="139" y="143"/>
                  <a:pt x="139" y="142"/>
                </a:cubicBezTo>
                <a:cubicBezTo>
                  <a:pt x="138" y="144"/>
                  <a:pt x="137" y="145"/>
                  <a:pt x="135" y="148"/>
                </a:cubicBezTo>
                <a:cubicBezTo>
                  <a:pt x="139" y="145"/>
                  <a:pt x="143" y="141"/>
                  <a:pt x="147" y="137"/>
                </a:cubicBezTo>
                <a:cubicBezTo>
                  <a:pt x="149" y="137"/>
                  <a:pt x="147" y="138"/>
                  <a:pt x="149" y="137"/>
                </a:cubicBezTo>
                <a:cubicBezTo>
                  <a:pt x="151" y="135"/>
                  <a:pt x="151" y="135"/>
                  <a:pt x="151" y="134"/>
                </a:cubicBezTo>
                <a:cubicBezTo>
                  <a:pt x="154" y="132"/>
                  <a:pt x="152" y="134"/>
                  <a:pt x="151" y="135"/>
                </a:cubicBezTo>
                <a:cubicBezTo>
                  <a:pt x="152" y="135"/>
                  <a:pt x="154" y="133"/>
                  <a:pt x="156" y="132"/>
                </a:cubicBezTo>
                <a:cubicBezTo>
                  <a:pt x="153" y="132"/>
                  <a:pt x="159" y="128"/>
                  <a:pt x="161" y="127"/>
                </a:cubicBezTo>
                <a:cubicBezTo>
                  <a:pt x="163" y="125"/>
                  <a:pt x="159" y="129"/>
                  <a:pt x="157" y="130"/>
                </a:cubicBezTo>
                <a:cubicBezTo>
                  <a:pt x="159" y="130"/>
                  <a:pt x="156" y="132"/>
                  <a:pt x="156" y="133"/>
                </a:cubicBezTo>
                <a:cubicBezTo>
                  <a:pt x="155" y="134"/>
                  <a:pt x="150" y="138"/>
                  <a:pt x="150" y="139"/>
                </a:cubicBezTo>
                <a:cubicBezTo>
                  <a:pt x="148" y="140"/>
                  <a:pt x="146" y="141"/>
                  <a:pt x="145" y="143"/>
                </a:cubicBezTo>
                <a:cubicBezTo>
                  <a:pt x="144" y="143"/>
                  <a:pt x="145" y="143"/>
                  <a:pt x="145" y="142"/>
                </a:cubicBezTo>
                <a:cubicBezTo>
                  <a:pt x="144" y="145"/>
                  <a:pt x="143" y="144"/>
                  <a:pt x="141" y="145"/>
                </a:cubicBezTo>
                <a:cubicBezTo>
                  <a:pt x="139" y="147"/>
                  <a:pt x="142" y="145"/>
                  <a:pt x="142" y="146"/>
                </a:cubicBezTo>
                <a:cubicBezTo>
                  <a:pt x="140" y="147"/>
                  <a:pt x="141" y="147"/>
                  <a:pt x="139" y="148"/>
                </a:cubicBezTo>
                <a:cubicBezTo>
                  <a:pt x="138" y="148"/>
                  <a:pt x="138" y="147"/>
                  <a:pt x="140" y="145"/>
                </a:cubicBezTo>
                <a:cubicBezTo>
                  <a:pt x="140" y="145"/>
                  <a:pt x="139" y="145"/>
                  <a:pt x="139" y="145"/>
                </a:cubicBezTo>
                <a:cubicBezTo>
                  <a:pt x="137" y="148"/>
                  <a:pt x="135" y="150"/>
                  <a:pt x="136" y="151"/>
                </a:cubicBezTo>
                <a:cubicBezTo>
                  <a:pt x="134" y="153"/>
                  <a:pt x="135" y="151"/>
                  <a:pt x="133" y="152"/>
                </a:cubicBezTo>
                <a:cubicBezTo>
                  <a:pt x="133" y="153"/>
                  <a:pt x="134" y="153"/>
                  <a:pt x="131" y="156"/>
                </a:cubicBezTo>
                <a:cubicBezTo>
                  <a:pt x="131" y="155"/>
                  <a:pt x="131" y="155"/>
                  <a:pt x="130" y="155"/>
                </a:cubicBezTo>
                <a:cubicBezTo>
                  <a:pt x="130" y="156"/>
                  <a:pt x="129" y="157"/>
                  <a:pt x="129" y="158"/>
                </a:cubicBezTo>
                <a:cubicBezTo>
                  <a:pt x="125" y="161"/>
                  <a:pt x="122" y="164"/>
                  <a:pt x="119" y="167"/>
                </a:cubicBezTo>
                <a:cubicBezTo>
                  <a:pt x="118" y="168"/>
                  <a:pt x="118" y="168"/>
                  <a:pt x="118" y="168"/>
                </a:cubicBezTo>
                <a:cubicBezTo>
                  <a:pt x="116" y="169"/>
                  <a:pt x="117" y="169"/>
                  <a:pt x="115" y="171"/>
                </a:cubicBezTo>
                <a:cubicBezTo>
                  <a:pt x="113" y="171"/>
                  <a:pt x="111" y="174"/>
                  <a:pt x="109" y="175"/>
                </a:cubicBezTo>
                <a:cubicBezTo>
                  <a:pt x="110" y="174"/>
                  <a:pt x="110" y="174"/>
                  <a:pt x="110" y="173"/>
                </a:cubicBezTo>
                <a:cubicBezTo>
                  <a:pt x="114" y="170"/>
                  <a:pt x="118" y="163"/>
                  <a:pt x="121" y="162"/>
                </a:cubicBezTo>
                <a:cubicBezTo>
                  <a:pt x="125" y="157"/>
                  <a:pt x="129" y="153"/>
                  <a:pt x="133" y="151"/>
                </a:cubicBezTo>
                <a:cubicBezTo>
                  <a:pt x="134" y="150"/>
                  <a:pt x="134" y="149"/>
                  <a:pt x="134" y="149"/>
                </a:cubicBezTo>
                <a:cubicBezTo>
                  <a:pt x="134" y="148"/>
                  <a:pt x="130" y="152"/>
                  <a:pt x="130" y="150"/>
                </a:cubicBezTo>
                <a:cubicBezTo>
                  <a:pt x="131" y="150"/>
                  <a:pt x="131" y="150"/>
                  <a:pt x="131" y="150"/>
                </a:cubicBezTo>
                <a:cubicBezTo>
                  <a:pt x="133" y="149"/>
                  <a:pt x="133" y="148"/>
                  <a:pt x="135" y="147"/>
                </a:cubicBezTo>
                <a:cubicBezTo>
                  <a:pt x="126" y="153"/>
                  <a:pt x="125" y="155"/>
                  <a:pt x="119" y="161"/>
                </a:cubicBezTo>
                <a:cubicBezTo>
                  <a:pt x="118" y="160"/>
                  <a:pt x="122" y="157"/>
                  <a:pt x="123" y="155"/>
                </a:cubicBezTo>
                <a:cubicBezTo>
                  <a:pt x="121" y="157"/>
                  <a:pt x="123" y="155"/>
                  <a:pt x="121" y="156"/>
                </a:cubicBezTo>
                <a:cubicBezTo>
                  <a:pt x="121" y="155"/>
                  <a:pt x="123" y="153"/>
                  <a:pt x="123" y="153"/>
                </a:cubicBezTo>
                <a:cubicBezTo>
                  <a:pt x="125" y="151"/>
                  <a:pt x="125" y="153"/>
                  <a:pt x="123" y="155"/>
                </a:cubicBezTo>
                <a:cubicBezTo>
                  <a:pt x="123" y="155"/>
                  <a:pt x="127" y="151"/>
                  <a:pt x="125" y="153"/>
                </a:cubicBezTo>
                <a:cubicBezTo>
                  <a:pt x="128" y="151"/>
                  <a:pt x="128" y="151"/>
                  <a:pt x="131" y="148"/>
                </a:cubicBezTo>
                <a:cubicBezTo>
                  <a:pt x="132" y="145"/>
                  <a:pt x="130" y="145"/>
                  <a:pt x="125" y="149"/>
                </a:cubicBezTo>
                <a:cubicBezTo>
                  <a:pt x="120" y="156"/>
                  <a:pt x="111" y="162"/>
                  <a:pt x="106" y="170"/>
                </a:cubicBezTo>
                <a:cubicBezTo>
                  <a:pt x="104" y="170"/>
                  <a:pt x="103" y="171"/>
                  <a:pt x="102" y="172"/>
                </a:cubicBezTo>
                <a:cubicBezTo>
                  <a:pt x="101" y="173"/>
                  <a:pt x="100" y="174"/>
                  <a:pt x="100" y="174"/>
                </a:cubicBezTo>
                <a:cubicBezTo>
                  <a:pt x="100" y="175"/>
                  <a:pt x="100" y="175"/>
                  <a:pt x="99" y="176"/>
                </a:cubicBezTo>
                <a:cubicBezTo>
                  <a:pt x="100" y="176"/>
                  <a:pt x="100" y="176"/>
                  <a:pt x="100" y="175"/>
                </a:cubicBezTo>
                <a:cubicBezTo>
                  <a:pt x="101" y="176"/>
                  <a:pt x="99" y="176"/>
                  <a:pt x="100" y="177"/>
                </a:cubicBezTo>
                <a:cubicBezTo>
                  <a:pt x="99" y="176"/>
                  <a:pt x="98" y="175"/>
                  <a:pt x="97" y="175"/>
                </a:cubicBezTo>
                <a:cubicBezTo>
                  <a:pt x="97" y="175"/>
                  <a:pt x="97" y="176"/>
                  <a:pt x="97" y="176"/>
                </a:cubicBezTo>
                <a:cubicBezTo>
                  <a:pt x="97" y="175"/>
                  <a:pt x="96" y="177"/>
                  <a:pt x="96" y="176"/>
                </a:cubicBezTo>
                <a:cubicBezTo>
                  <a:pt x="97" y="175"/>
                  <a:pt x="97" y="174"/>
                  <a:pt x="98" y="175"/>
                </a:cubicBezTo>
                <a:cubicBezTo>
                  <a:pt x="98" y="174"/>
                  <a:pt x="97" y="174"/>
                  <a:pt x="98" y="174"/>
                </a:cubicBezTo>
                <a:cubicBezTo>
                  <a:pt x="97" y="173"/>
                  <a:pt x="96" y="175"/>
                  <a:pt x="95" y="176"/>
                </a:cubicBezTo>
                <a:cubicBezTo>
                  <a:pt x="95" y="176"/>
                  <a:pt x="95" y="177"/>
                  <a:pt x="94" y="177"/>
                </a:cubicBezTo>
                <a:cubicBezTo>
                  <a:pt x="95" y="178"/>
                  <a:pt x="95" y="177"/>
                  <a:pt x="96" y="177"/>
                </a:cubicBezTo>
                <a:cubicBezTo>
                  <a:pt x="95" y="178"/>
                  <a:pt x="95" y="178"/>
                  <a:pt x="94" y="178"/>
                </a:cubicBezTo>
                <a:cubicBezTo>
                  <a:pt x="94" y="179"/>
                  <a:pt x="95" y="179"/>
                  <a:pt x="95" y="179"/>
                </a:cubicBezTo>
                <a:cubicBezTo>
                  <a:pt x="94" y="179"/>
                  <a:pt x="92" y="179"/>
                  <a:pt x="92" y="180"/>
                </a:cubicBezTo>
                <a:cubicBezTo>
                  <a:pt x="92" y="180"/>
                  <a:pt x="92" y="180"/>
                  <a:pt x="93" y="180"/>
                </a:cubicBezTo>
                <a:cubicBezTo>
                  <a:pt x="93" y="180"/>
                  <a:pt x="93" y="181"/>
                  <a:pt x="93" y="181"/>
                </a:cubicBezTo>
                <a:cubicBezTo>
                  <a:pt x="92" y="181"/>
                  <a:pt x="92" y="180"/>
                  <a:pt x="92" y="181"/>
                </a:cubicBezTo>
                <a:cubicBezTo>
                  <a:pt x="91" y="181"/>
                  <a:pt x="92" y="181"/>
                  <a:pt x="92" y="181"/>
                </a:cubicBezTo>
                <a:cubicBezTo>
                  <a:pt x="92" y="182"/>
                  <a:pt x="91" y="181"/>
                  <a:pt x="91" y="182"/>
                </a:cubicBezTo>
                <a:cubicBezTo>
                  <a:pt x="90" y="182"/>
                  <a:pt x="90" y="183"/>
                  <a:pt x="89" y="183"/>
                </a:cubicBezTo>
                <a:cubicBezTo>
                  <a:pt x="89" y="183"/>
                  <a:pt x="90" y="182"/>
                  <a:pt x="90" y="183"/>
                </a:cubicBezTo>
                <a:cubicBezTo>
                  <a:pt x="89" y="183"/>
                  <a:pt x="89" y="183"/>
                  <a:pt x="88" y="183"/>
                </a:cubicBezTo>
                <a:cubicBezTo>
                  <a:pt x="87" y="184"/>
                  <a:pt x="88" y="184"/>
                  <a:pt x="88" y="184"/>
                </a:cubicBezTo>
                <a:cubicBezTo>
                  <a:pt x="87" y="184"/>
                  <a:pt x="87" y="186"/>
                  <a:pt x="86" y="186"/>
                </a:cubicBezTo>
                <a:cubicBezTo>
                  <a:pt x="86" y="186"/>
                  <a:pt x="86" y="186"/>
                  <a:pt x="86" y="186"/>
                </a:cubicBezTo>
                <a:cubicBezTo>
                  <a:pt x="86" y="186"/>
                  <a:pt x="86" y="186"/>
                  <a:pt x="85" y="186"/>
                </a:cubicBezTo>
                <a:cubicBezTo>
                  <a:pt x="85" y="186"/>
                  <a:pt x="86" y="186"/>
                  <a:pt x="86" y="186"/>
                </a:cubicBezTo>
                <a:cubicBezTo>
                  <a:pt x="84" y="188"/>
                  <a:pt x="83" y="190"/>
                  <a:pt x="81" y="192"/>
                </a:cubicBezTo>
                <a:cubicBezTo>
                  <a:pt x="81" y="192"/>
                  <a:pt x="81" y="192"/>
                  <a:pt x="81" y="192"/>
                </a:cubicBezTo>
                <a:cubicBezTo>
                  <a:pt x="81" y="193"/>
                  <a:pt x="82" y="192"/>
                  <a:pt x="81" y="193"/>
                </a:cubicBezTo>
                <a:cubicBezTo>
                  <a:pt x="81" y="193"/>
                  <a:pt x="81" y="193"/>
                  <a:pt x="81" y="193"/>
                </a:cubicBezTo>
                <a:cubicBezTo>
                  <a:pt x="80" y="193"/>
                  <a:pt x="80" y="194"/>
                  <a:pt x="80" y="193"/>
                </a:cubicBezTo>
                <a:cubicBezTo>
                  <a:pt x="79" y="193"/>
                  <a:pt x="81" y="192"/>
                  <a:pt x="80" y="192"/>
                </a:cubicBezTo>
                <a:cubicBezTo>
                  <a:pt x="80" y="191"/>
                  <a:pt x="80" y="192"/>
                  <a:pt x="80" y="192"/>
                </a:cubicBezTo>
                <a:cubicBezTo>
                  <a:pt x="79" y="191"/>
                  <a:pt x="80" y="191"/>
                  <a:pt x="81" y="190"/>
                </a:cubicBezTo>
                <a:cubicBezTo>
                  <a:pt x="81" y="191"/>
                  <a:pt x="80" y="191"/>
                  <a:pt x="81" y="191"/>
                </a:cubicBezTo>
                <a:cubicBezTo>
                  <a:pt x="81" y="191"/>
                  <a:pt x="82" y="191"/>
                  <a:pt x="82" y="190"/>
                </a:cubicBezTo>
                <a:cubicBezTo>
                  <a:pt x="82" y="190"/>
                  <a:pt x="81" y="191"/>
                  <a:pt x="81" y="190"/>
                </a:cubicBezTo>
                <a:cubicBezTo>
                  <a:pt x="81" y="189"/>
                  <a:pt x="82" y="190"/>
                  <a:pt x="82" y="190"/>
                </a:cubicBezTo>
                <a:cubicBezTo>
                  <a:pt x="83" y="189"/>
                  <a:pt x="82" y="189"/>
                  <a:pt x="81" y="189"/>
                </a:cubicBezTo>
                <a:cubicBezTo>
                  <a:pt x="81" y="189"/>
                  <a:pt x="81" y="190"/>
                  <a:pt x="81" y="190"/>
                </a:cubicBezTo>
                <a:cubicBezTo>
                  <a:pt x="80" y="190"/>
                  <a:pt x="82" y="188"/>
                  <a:pt x="82" y="188"/>
                </a:cubicBezTo>
                <a:cubicBezTo>
                  <a:pt x="83" y="188"/>
                  <a:pt x="82" y="189"/>
                  <a:pt x="82" y="189"/>
                </a:cubicBezTo>
                <a:cubicBezTo>
                  <a:pt x="83" y="189"/>
                  <a:pt x="83" y="188"/>
                  <a:pt x="83" y="189"/>
                </a:cubicBezTo>
                <a:cubicBezTo>
                  <a:pt x="83" y="188"/>
                  <a:pt x="83" y="188"/>
                  <a:pt x="83" y="187"/>
                </a:cubicBezTo>
                <a:cubicBezTo>
                  <a:pt x="86" y="183"/>
                  <a:pt x="86" y="183"/>
                  <a:pt x="86" y="183"/>
                </a:cubicBezTo>
                <a:cubicBezTo>
                  <a:pt x="86" y="184"/>
                  <a:pt x="86" y="183"/>
                  <a:pt x="87" y="184"/>
                </a:cubicBezTo>
                <a:cubicBezTo>
                  <a:pt x="87" y="183"/>
                  <a:pt x="87" y="183"/>
                  <a:pt x="86" y="183"/>
                </a:cubicBezTo>
                <a:cubicBezTo>
                  <a:pt x="87" y="183"/>
                  <a:pt x="86" y="182"/>
                  <a:pt x="87" y="182"/>
                </a:cubicBezTo>
                <a:cubicBezTo>
                  <a:pt x="87" y="182"/>
                  <a:pt x="87" y="182"/>
                  <a:pt x="87" y="183"/>
                </a:cubicBezTo>
                <a:cubicBezTo>
                  <a:pt x="88" y="182"/>
                  <a:pt x="87" y="182"/>
                  <a:pt x="87" y="182"/>
                </a:cubicBezTo>
                <a:cubicBezTo>
                  <a:pt x="89" y="179"/>
                  <a:pt x="92" y="175"/>
                  <a:pt x="95" y="172"/>
                </a:cubicBezTo>
                <a:cubicBezTo>
                  <a:pt x="95" y="172"/>
                  <a:pt x="95" y="172"/>
                  <a:pt x="95" y="172"/>
                </a:cubicBezTo>
                <a:cubicBezTo>
                  <a:pt x="95" y="172"/>
                  <a:pt x="95" y="171"/>
                  <a:pt x="95" y="171"/>
                </a:cubicBezTo>
                <a:cubicBezTo>
                  <a:pt x="95" y="170"/>
                  <a:pt x="95" y="171"/>
                  <a:pt x="95" y="171"/>
                </a:cubicBezTo>
                <a:cubicBezTo>
                  <a:pt x="95" y="171"/>
                  <a:pt x="95" y="171"/>
                  <a:pt x="95" y="170"/>
                </a:cubicBezTo>
                <a:cubicBezTo>
                  <a:pt x="94" y="170"/>
                  <a:pt x="94" y="170"/>
                  <a:pt x="94" y="171"/>
                </a:cubicBezTo>
                <a:cubicBezTo>
                  <a:pt x="93" y="170"/>
                  <a:pt x="94" y="169"/>
                  <a:pt x="95" y="169"/>
                </a:cubicBezTo>
                <a:cubicBezTo>
                  <a:pt x="95" y="169"/>
                  <a:pt x="94" y="169"/>
                  <a:pt x="95" y="170"/>
                </a:cubicBezTo>
                <a:cubicBezTo>
                  <a:pt x="95" y="170"/>
                  <a:pt x="95" y="169"/>
                  <a:pt x="95" y="169"/>
                </a:cubicBezTo>
                <a:cubicBezTo>
                  <a:pt x="96" y="170"/>
                  <a:pt x="95" y="170"/>
                  <a:pt x="95" y="170"/>
                </a:cubicBezTo>
                <a:cubicBezTo>
                  <a:pt x="96" y="170"/>
                  <a:pt x="96" y="170"/>
                  <a:pt x="96" y="170"/>
                </a:cubicBezTo>
                <a:cubicBezTo>
                  <a:pt x="96" y="168"/>
                  <a:pt x="103" y="164"/>
                  <a:pt x="102" y="163"/>
                </a:cubicBezTo>
                <a:cubicBezTo>
                  <a:pt x="105" y="161"/>
                  <a:pt x="102" y="163"/>
                  <a:pt x="105" y="161"/>
                </a:cubicBezTo>
                <a:cubicBezTo>
                  <a:pt x="107" y="157"/>
                  <a:pt x="113" y="152"/>
                  <a:pt x="118" y="147"/>
                </a:cubicBezTo>
                <a:cubicBezTo>
                  <a:pt x="116" y="151"/>
                  <a:pt x="121" y="145"/>
                  <a:pt x="123" y="143"/>
                </a:cubicBezTo>
                <a:cubicBezTo>
                  <a:pt x="123" y="143"/>
                  <a:pt x="123" y="143"/>
                  <a:pt x="123" y="143"/>
                </a:cubicBezTo>
                <a:cubicBezTo>
                  <a:pt x="124" y="142"/>
                  <a:pt x="124" y="143"/>
                  <a:pt x="126" y="141"/>
                </a:cubicBezTo>
                <a:cubicBezTo>
                  <a:pt x="124" y="141"/>
                  <a:pt x="130" y="137"/>
                  <a:pt x="128" y="138"/>
                </a:cubicBezTo>
                <a:cubicBezTo>
                  <a:pt x="129" y="136"/>
                  <a:pt x="131" y="136"/>
                  <a:pt x="131" y="136"/>
                </a:cubicBezTo>
                <a:cubicBezTo>
                  <a:pt x="132" y="135"/>
                  <a:pt x="131" y="135"/>
                  <a:pt x="131" y="135"/>
                </a:cubicBezTo>
                <a:cubicBezTo>
                  <a:pt x="133" y="134"/>
                  <a:pt x="133" y="133"/>
                  <a:pt x="136" y="131"/>
                </a:cubicBezTo>
                <a:cubicBezTo>
                  <a:pt x="135" y="132"/>
                  <a:pt x="136" y="132"/>
                  <a:pt x="137" y="131"/>
                </a:cubicBezTo>
                <a:cubicBezTo>
                  <a:pt x="141" y="128"/>
                  <a:pt x="136" y="130"/>
                  <a:pt x="139" y="128"/>
                </a:cubicBezTo>
                <a:cubicBezTo>
                  <a:pt x="138" y="128"/>
                  <a:pt x="136" y="130"/>
                  <a:pt x="135" y="130"/>
                </a:cubicBezTo>
                <a:cubicBezTo>
                  <a:pt x="134" y="131"/>
                  <a:pt x="134" y="132"/>
                  <a:pt x="134" y="132"/>
                </a:cubicBezTo>
                <a:cubicBezTo>
                  <a:pt x="130" y="134"/>
                  <a:pt x="128" y="137"/>
                  <a:pt x="123" y="141"/>
                </a:cubicBezTo>
                <a:cubicBezTo>
                  <a:pt x="122" y="141"/>
                  <a:pt x="121" y="143"/>
                  <a:pt x="122" y="141"/>
                </a:cubicBezTo>
                <a:cubicBezTo>
                  <a:pt x="121" y="142"/>
                  <a:pt x="120" y="143"/>
                  <a:pt x="117" y="145"/>
                </a:cubicBezTo>
                <a:cubicBezTo>
                  <a:pt x="121" y="141"/>
                  <a:pt x="127" y="135"/>
                  <a:pt x="130" y="134"/>
                </a:cubicBezTo>
                <a:cubicBezTo>
                  <a:pt x="131" y="133"/>
                  <a:pt x="130" y="132"/>
                  <a:pt x="131" y="132"/>
                </a:cubicBezTo>
                <a:cubicBezTo>
                  <a:pt x="129" y="133"/>
                  <a:pt x="130" y="133"/>
                  <a:pt x="128" y="135"/>
                </a:cubicBezTo>
                <a:cubicBezTo>
                  <a:pt x="131" y="131"/>
                  <a:pt x="126" y="134"/>
                  <a:pt x="127" y="132"/>
                </a:cubicBezTo>
                <a:cubicBezTo>
                  <a:pt x="125" y="133"/>
                  <a:pt x="125" y="133"/>
                  <a:pt x="125" y="133"/>
                </a:cubicBezTo>
                <a:cubicBezTo>
                  <a:pt x="124" y="134"/>
                  <a:pt x="127" y="133"/>
                  <a:pt x="125" y="135"/>
                </a:cubicBezTo>
                <a:cubicBezTo>
                  <a:pt x="126" y="134"/>
                  <a:pt x="126" y="134"/>
                  <a:pt x="126" y="134"/>
                </a:cubicBezTo>
                <a:cubicBezTo>
                  <a:pt x="113" y="146"/>
                  <a:pt x="113" y="146"/>
                  <a:pt x="113" y="146"/>
                </a:cubicBezTo>
                <a:cubicBezTo>
                  <a:pt x="112" y="146"/>
                  <a:pt x="112" y="146"/>
                  <a:pt x="113" y="145"/>
                </a:cubicBezTo>
                <a:cubicBezTo>
                  <a:pt x="111" y="147"/>
                  <a:pt x="111" y="147"/>
                  <a:pt x="111" y="147"/>
                </a:cubicBezTo>
                <a:cubicBezTo>
                  <a:pt x="111" y="148"/>
                  <a:pt x="112" y="146"/>
                  <a:pt x="113" y="146"/>
                </a:cubicBezTo>
                <a:cubicBezTo>
                  <a:pt x="113" y="147"/>
                  <a:pt x="111" y="147"/>
                  <a:pt x="110" y="148"/>
                </a:cubicBezTo>
                <a:cubicBezTo>
                  <a:pt x="106" y="153"/>
                  <a:pt x="106" y="153"/>
                  <a:pt x="106" y="153"/>
                </a:cubicBezTo>
                <a:cubicBezTo>
                  <a:pt x="106" y="150"/>
                  <a:pt x="103" y="155"/>
                  <a:pt x="100" y="157"/>
                </a:cubicBezTo>
                <a:cubicBezTo>
                  <a:pt x="101" y="156"/>
                  <a:pt x="104" y="154"/>
                  <a:pt x="104" y="152"/>
                </a:cubicBezTo>
                <a:cubicBezTo>
                  <a:pt x="108" y="149"/>
                  <a:pt x="109" y="148"/>
                  <a:pt x="111" y="145"/>
                </a:cubicBezTo>
                <a:cubicBezTo>
                  <a:pt x="110" y="145"/>
                  <a:pt x="109" y="147"/>
                  <a:pt x="108" y="148"/>
                </a:cubicBezTo>
                <a:cubicBezTo>
                  <a:pt x="108" y="145"/>
                  <a:pt x="106" y="148"/>
                  <a:pt x="103" y="152"/>
                </a:cubicBezTo>
                <a:cubicBezTo>
                  <a:pt x="105" y="150"/>
                  <a:pt x="103" y="150"/>
                  <a:pt x="101" y="151"/>
                </a:cubicBezTo>
                <a:cubicBezTo>
                  <a:pt x="103" y="149"/>
                  <a:pt x="103" y="149"/>
                  <a:pt x="104" y="149"/>
                </a:cubicBezTo>
                <a:cubicBezTo>
                  <a:pt x="105" y="148"/>
                  <a:pt x="105" y="147"/>
                  <a:pt x="107" y="145"/>
                </a:cubicBezTo>
                <a:cubicBezTo>
                  <a:pt x="108" y="144"/>
                  <a:pt x="108" y="146"/>
                  <a:pt x="109" y="144"/>
                </a:cubicBezTo>
                <a:cubicBezTo>
                  <a:pt x="111" y="142"/>
                  <a:pt x="109" y="141"/>
                  <a:pt x="113" y="139"/>
                </a:cubicBezTo>
                <a:cubicBezTo>
                  <a:pt x="113" y="139"/>
                  <a:pt x="111" y="141"/>
                  <a:pt x="111" y="141"/>
                </a:cubicBezTo>
                <a:cubicBezTo>
                  <a:pt x="114" y="139"/>
                  <a:pt x="114" y="138"/>
                  <a:pt x="113" y="138"/>
                </a:cubicBezTo>
                <a:cubicBezTo>
                  <a:pt x="115" y="136"/>
                  <a:pt x="115" y="137"/>
                  <a:pt x="115" y="137"/>
                </a:cubicBezTo>
                <a:cubicBezTo>
                  <a:pt x="115" y="136"/>
                  <a:pt x="118" y="134"/>
                  <a:pt x="118" y="133"/>
                </a:cubicBezTo>
                <a:cubicBezTo>
                  <a:pt x="118" y="133"/>
                  <a:pt x="116" y="134"/>
                  <a:pt x="115" y="135"/>
                </a:cubicBezTo>
                <a:cubicBezTo>
                  <a:pt x="116" y="134"/>
                  <a:pt x="116" y="134"/>
                  <a:pt x="117" y="132"/>
                </a:cubicBezTo>
                <a:cubicBezTo>
                  <a:pt x="115" y="134"/>
                  <a:pt x="115" y="134"/>
                  <a:pt x="116" y="132"/>
                </a:cubicBezTo>
                <a:cubicBezTo>
                  <a:pt x="115" y="132"/>
                  <a:pt x="115" y="132"/>
                  <a:pt x="115" y="132"/>
                </a:cubicBezTo>
                <a:cubicBezTo>
                  <a:pt x="114" y="133"/>
                  <a:pt x="113" y="134"/>
                  <a:pt x="112" y="135"/>
                </a:cubicBezTo>
                <a:cubicBezTo>
                  <a:pt x="111" y="136"/>
                  <a:pt x="112" y="134"/>
                  <a:pt x="109" y="137"/>
                </a:cubicBezTo>
                <a:cubicBezTo>
                  <a:pt x="111" y="135"/>
                  <a:pt x="109" y="136"/>
                  <a:pt x="110" y="134"/>
                </a:cubicBezTo>
                <a:cubicBezTo>
                  <a:pt x="112" y="133"/>
                  <a:pt x="110" y="133"/>
                  <a:pt x="111" y="133"/>
                </a:cubicBezTo>
                <a:cubicBezTo>
                  <a:pt x="112" y="131"/>
                  <a:pt x="115" y="128"/>
                  <a:pt x="116" y="127"/>
                </a:cubicBezTo>
                <a:cubicBezTo>
                  <a:pt x="118" y="126"/>
                  <a:pt x="119" y="125"/>
                  <a:pt x="120" y="126"/>
                </a:cubicBezTo>
                <a:cubicBezTo>
                  <a:pt x="121" y="125"/>
                  <a:pt x="121" y="124"/>
                  <a:pt x="121" y="124"/>
                </a:cubicBezTo>
                <a:cubicBezTo>
                  <a:pt x="121" y="124"/>
                  <a:pt x="119" y="125"/>
                  <a:pt x="119" y="124"/>
                </a:cubicBezTo>
                <a:cubicBezTo>
                  <a:pt x="122" y="121"/>
                  <a:pt x="125" y="119"/>
                  <a:pt x="126" y="117"/>
                </a:cubicBezTo>
                <a:cubicBezTo>
                  <a:pt x="127" y="116"/>
                  <a:pt x="127" y="116"/>
                  <a:pt x="128" y="116"/>
                </a:cubicBezTo>
                <a:cubicBezTo>
                  <a:pt x="142" y="104"/>
                  <a:pt x="148" y="99"/>
                  <a:pt x="162" y="88"/>
                </a:cubicBezTo>
                <a:cubicBezTo>
                  <a:pt x="163" y="89"/>
                  <a:pt x="163" y="89"/>
                  <a:pt x="164" y="88"/>
                </a:cubicBezTo>
                <a:cubicBezTo>
                  <a:pt x="166" y="86"/>
                  <a:pt x="163" y="88"/>
                  <a:pt x="163" y="88"/>
                </a:cubicBezTo>
                <a:cubicBezTo>
                  <a:pt x="175" y="79"/>
                  <a:pt x="184" y="73"/>
                  <a:pt x="197" y="65"/>
                </a:cubicBezTo>
                <a:cubicBezTo>
                  <a:pt x="197" y="65"/>
                  <a:pt x="196" y="65"/>
                  <a:pt x="195" y="66"/>
                </a:cubicBezTo>
                <a:cubicBezTo>
                  <a:pt x="196" y="65"/>
                  <a:pt x="197" y="65"/>
                  <a:pt x="199" y="63"/>
                </a:cubicBezTo>
                <a:cubicBezTo>
                  <a:pt x="199" y="64"/>
                  <a:pt x="199" y="64"/>
                  <a:pt x="201" y="63"/>
                </a:cubicBezTo>
                <a:cubicBezTo>
                  <a:pt x="202" y="63"/>
                  <a:pt x="201" y="62"/>
                  <a:pt x="201" y="62"/>
                </a:cubicBezTo>
                <a:cubicBezTo>
                  <a:pt x="203" y="61"/>
                  <a:pt x="203" y="61"/>
                  <a:pt x="203" y="62"/>
                </a:cubicBezTo>
                <a:cubicBezTo>
                  <a:pt x="207" y="60"/>
                  <a:pt x="211" y="58"/>
                  <a:pt x="214" y="56"/>
                </a:cubicBezTo>
                <a:cubicBezTo>
                  <a:pt x="213" y="56"/>
                  <a:pt x="212" y="57"/>
                  <a:pt x="210" y="57"/>
                </a:cubicBezTo>
                <a:cubicBezTo>
                  <a:pt x="214" y="54"/>
                  <a:pt x="214" y="57"/>
                  <a:pt x="222" y="53"/>
                </a:cubicBezTo>
                <a:cubicBezTo>
                  <a:pt x="222" y="52"/>
                  <a:pt x="218" y="54"/>
                  <a:pt x="217" y="54"/>
                </a:cubicBezTo>
                <a:cubicBezTo>
                  <a:pt x="219" y="52"/>
                  <a:pt x="216" y="54"/>
                  <a:pt x="216" y="53"/>
                </a:cubicBezTo>
                <a:cubicBezTo>
                  <a:pt x="215" y="53"/>
                  <a:pt x="214" y="54"/>
                  <a:pt x="214" y="54"/>
                </a:cubicBezTo>
                <a:cubicBezTo>
                  <a:pt x="212" y="54"/>
                  <a:pt x="215" y="53"/>
                  <a:pt x="210" y="56"/>
                </a:cubicBezTo>
                <a:cubicBezTo>
                  <a:pt x="211" y="54"/>
                  <a:pt x="217" y="52"/>
                  <a:pt x="219" y="50"/>
                </a:cubicBezTo>
                <a:cubicBezTo>
                  <a:pt x="220" y="50"/>
                  <a:pt x="219" y="51"/>
                  <a:pt x="221" y="50"/>
                </a:cubicBezTo>
                <a:cubicBezTo>
                  <a:pt x="227" y="46"/>
                  <a:pt x="237" y="41"/>
                  <a:pt x="245" y="39"/>
                </a:cubicBezTo>
                <a:cubicBezTo>
                  <a:pt x="246" y="40"/>
                  <a:pt x="242" y="40"/>
                  <a:pt x="241" y="41"/>
                </a:cubicBezTo>
                <a:cubicBezTo>
                  <a:pt x="242" y="41"/>
                  <a:pt x="244" y="40"/>
                  <a:pt x="245" y="40"/>
                </a:cubicBezTo>
                <a:cubicBezTo>
                  <a:pt x="247" y="39"/>
                  <a:pt x="249" y="39"/>
                  <a:pt x="254" y="37"/>
                </a:cubicBezTo>
                <a:cubicBezTo>
                  <a:pt x="252" y="37"/>
                  <a:pt x="247" y="38"/>
                  <a:pt x="253" y="36"/>
                </a:cubicBezTo>
                <a:cubicBezTo>
                  <a:pt x="252" y="36"/>
                  <a:pt x="250" y="37"/>
                  <a:pt x="251" y="36"/>
                </a:cubicBezTo>
                <a:cubicBezTo>
                  <a:pt x="252" y="36"/>
                  <a:pt x="254" y="35"/>
                  <a:pt x="255" y="35"/>
                </a:cubicBezTo>
                <a:cubicBezTo>
                  <a:pt x="257" y="35"/>
                  <a:pt x="255" y="34"/>
                  <a:pt x="258" y="33"/>
                </a:cubicBezTo>
                <a:cubicBezTo>
                  <a:pt x="259" y="34"/>
                  <a:pt x="259" y="34"/>
                  <a:pt x="259" y="34"/>
                </a:cubicBezTo>
                <a:cubicBezTo>
                  <a:pt x="263" y="32"/>
                  <a:pt x="265" y="32"/>
                  <a:pt x="267" y="31"/>
                </a:cubicBezTo>
                <a:cubicBezTo>
                  <a:pt x="273" y="28"/>
                  <a:pt x="273" y="30"/>
                  <a:pt x="279" y="27"/>
                </a:cubicBezTo>
                <a:cubicBezTo>
                  <a:pt x="280" y="27"/>
                  <a:pt x="279" y="27"/>
                  <a:pt x="279" y="28"/>
                </a:cubicBezTo>
                <a:cubicBezTo>
                  <a:pt x="282" y="27"/>
                  <a:pt x="285" y="26"/>
                  <a:pt x="285" y="25"/>
                </a:cubicBezTo>
                <a:cubicBezTo>
                  <a:pt x="288" y="26"/>
                  <a:pt x="294" y="23"/>
                  <a:pt x="301" y="22"/>
                </a:cubicBezTo>
                <a:cubicBezTo>
                  <a:pt x="301" y="21"/>
                  <a:pt x="301" y="21"/>
                  <a:pt x="301" y="21"/>
                </a:cubicBezTo>
                <a:cubicBezTo>
                  <a:pt x="301" y="21"/>
                  <a:pt x="297" y="22"/>
                  <a:pt x="296" y="22"/>
                </a:cubicBezTo>
                <a:cubicBezTo>
                  <a:pt x="298" y="21"/>
                  <a:pt x="297" y="22"/>
                  <a:pt x="298" y="21"/>
                </a:cubicBezTo>
                <a:cubicBezTo>
                  <a:pt x="301" y="20"/>
                  <a:pt x="301" y="20"/>
                  <a:pt x="301" y="20"/>
                </a:cubicBezTo>
                <a:cubicBezTo>
                  <a:pt x="301" y="20"/>
                  <a:pt x="297" y="21"/>
                  <a:pt x="297" y="21"/>
                </a:cubicBezTo>
                <a:cubicBezTo>
                  <a:pt x="300" y="19"/>
                  <a:pt x="301" y="19"/>
                  <a:pt x="305" y="18"/>
                </a:cubicBezTo>
                <a:cubicBezTo>
                  <a:pt x="305" y="19"/>
                  <a:pt x="307" y="18"/>
                  <a:pt x="306" y="19"/>
                </a:cubicBezTo>
                <a:cubicBezTo>
                  <a:pt x="308" y="18"/>
                  <a:pt x="309" y="17"/>
                  <a:pt x="309" y="18"/>
                </a:cubicBezTo>
                <a:cubicBezTo>
                  <a:pt x="316" y="16"/>
                  <a:pt x="316" y="16"/>
                  <a:pt x="322" y="15"/>
                </a:cubicBezTo>
                <a:cubicBezTo>
                  <a:pt x="325" y="15"/>
                  <a:pt x="325" y="14"/>
                  <a:pt x="327" y="13"/>
                </a:cubicBezTo>
                <a:cubicBezTo>
                  <a:pt x="329" y="12"/>
                  <a:pt x="329" y="13"/>
                  <a:pt x="330" y="13"/>
                </a:cubicBezTo>
                <a:cubicBezTo>
                  <a:pt x="332" y="13"/>
                  <a:pt x="332" y="12"/>
                  <a:pt x="334" y="12"/>
                </a:cubicBezTo>
                <a:cubicBezTo>
                  <a:pt x="336" y="12"/>
                  <a:pt x="338" y="11"/>
                  <a:pt x="338" y="12"/>
                </a:cubicBezTo>
                <a:cubicBezTo>
                  <a:pt x="337" y="12"/>
                  <a:pt x="338" y="12"/>
                  <a:pt x="337" y="12"/>
                </a:cubicBezTo>
                <a:cubicBezTo>
                  <a:pt x="337" y="12"/>
                  <a:pt x="336" y="12"/>
                  <a:pt x="336" y="12"/>
                </a:cubicBezTo>
                <a:cubicBezTo>
                  <a:pt x="336" y="13"/>
                  <a:pt x="340" y="11"/>
                  <a:pt x="341" y="12"/>
                </a:cubicBezTo>
                <a:cubicBezTo>
                  <a:pt x="343" y="12"/>
                  <a:pt x="337" y="12"/>
                  <a:pt x="340" y="11"/>
                </a:cubicBezTo>
                <a:cubicBezTo>
                  <a:pt x="342" y="11"/>
                  <a:pt x="342" y="11"/>
                  <a:pt x="342" y="11"/>
                </a:cubicBezTo>
                <a:cubicBezTo>
                  <a:pt x="344" y="11"/>
                  <a:pt x="344" y="11"/>
                  <a:pt x="345" y="11"/>
                </a:cubicBezTo>
                <a:cubicBezTo>
                  <a:pt x="346" y="10"/>
                  <a:pt x="340" y="11"/>
                  <a:pt x="342" y="10"/>
                </a:cubicBezTo>
                <a:cubicBezTo>
                  <a:pt x="347" y="10"/>
                  <a:pt x="347" y="10"/>
                  <a:pt x="347" y="10"/>
                </a:cubicBezTo>
                <a:cubicBezTo>
                  <a:pt x="347" y="9"/>
                  <a:pt x="347" y="9"/>
                  <a:pt x="345" y="9"/>
                </a:cubicBezTo>
                <a:cubicBezTo>
                  <a:pt x="349" y="8"/>
                  <a:pt x="350" y="10"/>
                  <a:pt x="354" y="10"/>
                </a:cubicBezTo>
                <a:cubicBezTo>
                  <a:pt x="356" y="10"/>
                  <a:pt x="358" y="9"/>
                  <a:pt x="360" y="9"/>
                </a:cubicBezTo>
                <a:cubicBezTo>
                  <a:pt x="361" y="9"/>
                  <a:pt x="359" y="9"/>
                  <a:pt x="361" y="9"/>
                </a:cubicBezTo>
                <a:cubicBezTo>
                  <a:pt x="360" y="9"/>
                  <a:pt x="359" y="9"/>
                  <a:pt x="358" y="9"/>
                </a:cubicBezTo>
                <a:cubicBezTo>
                  <a:pt x="355" y="8"/>
                  <a:pt x="363" y="8"/>
                  <a:pt x="360" y="8"/>
                </a:cubicBezTo>
                <a:cubicBezTo>
                  <a:pt x="361" y="7"/>
                  <a:pt x="362" y="9"/>
                  <a:pt x="364" y="8"/>
                </a:cubicBezTo>
                <a:cubicBezTo>
                  <a:pt x="367" y="8"/>
                  <a:pt x="362" y="8"/>
                  <a:pt x="363" y="7"/>
                </a:cubicBezTo>
                <a:cubicBezTo>
                  <a:pt x="364" y="7"/>
                  <a:pt x="365" y="7"/>
                  <a:pt x="365" y="7"/>
                </a:cubicBezTo>
                <a:cubicBezTo>
                  <a:pt x="366" y="7"/>
                  <a:pt x="367" y="8"/>
                  <a:pt x="367" y="8"/>
                </a:cubicBezTo>
                <a:cubicBezTo>
                  <a:pt x="367" y="9"/>
                  <a:pt x="370" y="8"/>
                  <a:pt x="371" y="9"/>
                </a:cubicBezTo>
                <a:cubicBezTo>
                  <a:pt x="374" y="8"/>
                  <a:pt x="371" y="8"/>
                  <a:pt x="372" y="8"/>
                </a:cubicBezTo>
                <a:cubicBezTo>
                  <a:pt x="372" y="7"/>
                  <a:pt x="371" y="8"/>
                  <a:pt x="371" y="8"/>
                </a:cubicBezTo>
                <a:cubicBezTo>
                  <a:pt x="371" y="7"/>
                  <a:pt x="379" y="9"/>
                  <a:pt x="381" y="7"/>
                </a:cubicBezTo>
                <a:cubicBezTo>
                  <a:pt x="384" y="7"/>
                  <a:pt x="386" y="8"/>
                  <a:pt x="390" y="7"/>
                </a:cubicBezTo>
                <a:cubicBezTo>
                  <a:pt x="390" y="7"/>
                  <a:pt x="389" y="7"/>
                  <a:pt x="390" y="7"/>
                </a:cubicBezTo>
                <a:cubicBezTo>
                  <a:pt x="387" y="6"/>
                  <a:pt x="389" y="6"/>
                  <a:pt x="386" y="5"/>
                </a:cubicBezTo>
                <a:cubicBezTo>
                  <a:pt x="388" y="6"/>
                  <a:pt x="389" y="7"/>
                  <a:pt x="391" y="6"/>
                </a:cubicBezTo>
                <a:cubicBezTo>
                  <a:pt x="392" y="6"/>
                  <a:pt x="392" y="7"/>
                  <a:pt x="394" y="7"/>
                </a:cubicBezTo>
                <a:cubicBezTo>
                  <a:pt x="395" y="7"/>
                  <a:pt x="395" y="6"/>
                  <a:pt x="395" y="6"/>
                </a:cubicBezTo>
                <a:cubicBezTo>
                  <a:pt x="396" y="6"/>
                  <a:pt x="399" y="6"/>
                  <a:pt x="397" y="6"/>
                </a:cubicBezTo>
                <a:cubicBezTo>
                  <a:pt x="401" y="5"/>
                  <a:pt x="402" y="7"/>
                  <a:pt x="401" y="7"/>
                </a:cubicBezTo>
                <a:cubicBezTo>
                  <a:pt x="408" y="7"/>
                  <a:pt x="400" y="5"/>
                  <a:pt x="400" y="4"/>
                </a:cubicBezTo>
                <a:cubicBezTo>
                  <a:pt x="402" y="5"/>
                  <a:pt x="404" y="4"/>
                  <a:pt x="401" y="4"/>
                </a:cubicBezTo>
                <a:cubicBezTo>
                  <a:pt x="406" y="3"/>
                  <a:pt x="402" y="5"/>
                  <a:pt x="407" y="5"/>
                </a:cubicBezTo>
                <a:cubicBezTo>
                  <a:pt x="411" y="4"/>
                  <a:pt x="406" y="3"/>
                  <a:pt x="410" y="3"/>
                </a:cubicBezTo>
                <a:cubicBezTo>
                  <a:pt x="408" y="2"/>
                  <a:pt x="400" y="3"/>
                  <a:pt x="399" y="2"/>
                </a:cubicBezTo>
                <a:cubicBezTo>
                  <a:pt x="400" y="1"/>
                  <a:pt x="404" y="2"/>
                  <a:pt x="404" y="2"/>
                </a:cubicBezTo>
                <a:cubicBezTo>
                  <a:pt x="407" y="2"/>
                  <a:pt x="407" y="1"/>
                  <a:pt x="412" y="2"/>
                </a:cubicBezTo>
                <a:cubicBezTo>
                  <a:pt x="411" y="2"/>
                  <a:pt x="413" y="2"/>
                  <a:pt x="412" y="3"/>
                </a:cubicBezTo>
                <a:cubicBezTo>
                  <a:pt x="415" y="3"/>
                  <a:pt x="415" y="1"/>
                  <a:pt x="419" y="1"/>
                </a:cubicBezTo>
                <a:cubicBezTo>
                  <a:pt x="417" y="2"/>
                  <a:pt x="416" y="2"/>
                  <a:pt x="421" y="2"/>
                </a:cubicBezTo>
                <a:cubicBezTo>
                  <a:pt x="420" y="3"/>
                  <a:pt x="417" y="3"/>
                  <a:pt x="417" y="2"/>
                </a:cubicBezTo>
                <a:cubicBezTo>
                  <a:pt x="416" y="2"/>
                  <a:pt x="416" y="3"/>
                  <a:pt x="415" y="3"/>
                </a:cubicBezTo>
                <a:cubicBezTo>
                  <a:pt x="414" y="3"/>
                  <a:pt x="417" y="3"/>
                  <a:pt x="417" y="4"/>
                </a:cubicBezTo>
                <a:cubicBezTo>
                  <a:pt x="419" y="4"/>
                  <a:pt x="418" y="3"/>
                  <a:pt x="416" y="3"/>
                </a:cubicBezTo>
                <a:cubicBezTo>
                  <a:pt x="417" y="3"/>
                  <a:pt x="421" y="3"/>
                  <a:pt x="421" y="4"/>
                </a:cubicBezTo>
                <a:cubicBezTo>
                  <a:pt x="418" y="4"/>
                  <a:pt x="427" y="5"/>
                  <a:pt x="424" y="5"/>
                </a:cubicBezTo>
                <a:cubicBezTo>
                  <a:pt x="427" y="5"/>
                  <a:pt x="427" y="6"/>
                  <a:pt x="430" y="6"/>
                </a:cubicBezTo>
                <a:cubicBezTo>
                  <a:pt x="426" y="5"/>
                  <a:pt x="427" y="5"/>
                  <a:pt x="425" y="4"/>
                </a:cubicBezTo>
                <a:cubicBezTo>
                  <a:pt x="426" y="4"/>
                  <a:pt x="428" y="4"/>
                  <a:pt x="430" y="4"/>
                </a:cubicBezTo>
                <a:cubicBezTo>
                  <a:pt x="427" y="4"/>
                  <a:pt x="430" y="4"/>
                  <a:pt x="428" y="4"/>
                </a:cubicBezTo>
                <a:cubicBezTo>
                  <a:pt x="429" y="5"/>
                  <a:pt x="432" y="5"/>
                  <a:pt x="433" y="5"/>
                </a:cubicBezTo>
                <a:cubicBezTo>
                  <a:pt x="434" y="5"/>
                  <a:pt x="431" y="5"/>
                  <a:pt x="431" y="4"/>
                </a:cubicBezTo>
                <a:cubicBezTo>
                  <a:pt x="432" y="4"/>
                  <a:pt x="438" y="5"/>
                  <a:pt x="438" y="5"/>
                </a:cubicBezTo>
                <a:cubicBezTo>
                  <a:pt x="442" y="6"/>
                  <a:pt x="445" y="6"/>
                  <a:pt x="453" y="7"/>
                </a:cubicBezTo>
                <a:cubicBezTo>
                  <a:pt x="453" y="7"/>
                  <a:pt x="452" y="7"/>
                  <a:pt x="451" y="7"/>
                </a:cubicBezTo>
                <a:cubicBezTo>
                  <a:pt x="451" y="7"/>
                  <a:pt x="453" y="7"/>
                  <a:pt x="453" y="7"/>
                </a:cubicBezTo>
                <a:cubicBezTo>
                  <a:pt x="452" y="8"/>
                  <a:pt x="450" y="7"/>
                  <a:pt x="447" y="6"/>
                </a:cubicBezTo>
                <a:cubicBezTo>
                  <a:pt x="447" y="7"/>
                  <a:pt x="447" y="7"/>
                  <a:pt x="447" y="7"/>
                </a:cubicBezTo>
                <a:cubicBezTo>
                  <a:pt x="448" y="7"/>
                  <a:pt x="453" y="8"/>
                  <a:pt x="453" y="9"/>
                </a:cubicBezTo>
                <a:cubicBezTo>
                  <a:pt x="454" y="8"/>
                  <a:pt x="456" y="7"/>
                  <a:pt x="453" y="6"/>
                </a:cubicBezTo>
                <a:cubicBezTo>
                  <a:pt x="454" y="6"/>
                  <a:pt x="457" y="7"/>
                  <a:pt x="455" y="6"/>
                </a:cubicBezTo>
                <a:cubicBezTo>
                  <a:pt x="456" y="6"/>
                  <a:pt x="458" y="7"/>
                  <a:pt x="460" y="7"/>
                </a:cubicBezTo>
                <a:cubicBezTo>
                  <a:pt x="460" y="7"/>
                  <a:pt x="459" y="7"/>
                  <a:pt x="458" y="6"/>
                </a:cubicBezTo>
                <a:cubicBezTo>
                  <a:pt x="460" y="6"/>
                  <a:pt x="465" y="7"/>
                  <a:pt x="465" y="6"/>
                </a:cubicBezTo>
                <a:cubicBezTo>
                  <a:pt x="466" y="7"/>
                  <a:pt x="466" y="7"/>
                  <a:pt x="465" y="7"/>
                </a:cubicBezTo>
                <a:cubicBezTo>
                  <a:pt x="466" y="7"/>
                  <a:pt x="469" y="8"/>
                  <a:pt x="468" y="8"/>
                </a:cubicBezTo>
                <a:cubicBezTo>
                  <a:pt x="466" y="8"/>
                  <a:pt x="466" y="8"/>
                  <a:pt x="463" y="7"/>
                </a:cubicBezTo>
                <a:cubicBezTo>
                  <a:pt x="463" y="8"/>
                  <a:pt x="464" y="8"/>
                  <a:pt x="464" y="8"/>
                </a:cubicBezTo>
                <a:cubicBezTo>
                  <a:pt x="468" y="9"/>
                  <a:pt x="467" y="8"/>
                  <a:pt x="470" y="9"/>
                </a:cubicBezTo>
                <a:cubicBezTo>
                  <a:pt x="470" y="8"/>
                  <a:pt x="473" y="8"/>
                  <a:pt x="477" y="9"/>
                </a:cubicBezTo>
                <a:cubicBezTo>
                  <a:pt x="476" y="10"/>
                  <a:pt x="474" y="9"/>
                  <a:pt x="471" y="9"/>
                </a:cubicBezTo>
                <a:cubicBezTo>
                  <a:pt x="472" y="9"/>
                  <a:pt x="472" y="10"/>
                  <a:pt x="472" y="10"/>
                </a:cubicBezTo>
                <a:cubicBezTo>
                  <a:pt x="473" y="10"/>
                  <a:pt x="475" y="10"/>
                  <a:pt x="476" y="10"/>
                </a:cubicBezTo>
                <a:cubicBezTo>
                  <a:pt x="478" y="10"/>
                  <a:pt x="478" y="11"/>
                  <a:pt x="478" y="11"/>
                </a:cubicBezTo>
                <a:cubicBezTo>
                  <a:pt x="479" y="11"/>
                  <a:pt x="481" y="11"/>
                  <a:pt x="483" y="12"/>
                </a:cubicBezTo>
                <a:cubicBezTo>
                  <a:pt x="483" y="11"/>
                  <a:pt x="484" y="11"/>
                  <a:pt x="482" y="11"/>
                </a:cubicBezTo>
                <a:cubicBezTo>
                  <a:pt x="483" y="10"/>
                  <a:pt x="485" y="11"/>
                  <a:pt x="484" y="12"/>
                </a:cubicBezTo>
                <a:cubicBezTo>
                  <a:pt x="485" y="12"/>
                  <a:pt x="486" y="11"/>
                  <a:pt x="487" y="12"/>
                </a:cubicBezTo>
                <a:cubicBezTo>
                  <a:pt x="487" y="12"/>
                  <a:pt x="485" y="10"/>
                  <a:pt x="490" y="11"/>
                </a:cubicBezTo>
                <a:cubicBezTo>
                  <a:pt x="490" y="10"/>
                  <a:pt x="485" y="10"/>
                  <a:pt x="484" y="9"/>
                </a:cubicBezTo>
                <a:cubicBezTo>
                  <a:pt x="482" y="9"/>
                  <a:pt x="481" y="9"/>
                  <a:pt x="482" y="9"/>
                </a:cubicBezTo>
                <a:cubicBezTo>
                  <a:pt x="480" y="9"/>
                  <a:pt x="481" y="9"/>
                  <a:pt x="478" y="8"/>
                </a:cubicBezTo>
                <a:cubicBezTo>
                  <a:pt x="478" y="8"/>
                  <a:pt x="482" y="9"/>
                  <a:pt x="481" y="7"/>
                </a:cubicBezTo>
                <a:cubicBezTo>
                  <a:pt x="484" y="8"/>
                  <a:pt x="482" y="8"/>
                  <a:pt x="482" y="8"/>
                </a:cubicBezTo>
                <a:cubicBezTo>
                  <a:pt x="486" y="9"/>
                  <a:pt x="486" y="9"/>
                  <a:pt x="489" y="9"/>
                </a:cubicBezTo>
                <a:cubicBezTo>
                  <a:pt x="489" y="9"/>
                  <a:pt x="487" y="9"/>
                  <a:pt x="487" y="8"/>
                </a:cubicBezTo>
                <a:cubicBezTo>
                  <a:pt x="491" y="9"/>
                  <a:pt x="493" y="10"/>
                  <a:pt x="496" y="11"/>
                </a:cubicBezTo>
                <a:cubicBezTo>
                  <a:pt x="495" y="11"/>
                  <a:pt x="495" y="10"/>
                  <a:pt x="495" y="11"/>
                </a:cubicBezTo>
                <a:cubicBezTo>
                  <a:pt x="496" y="11"/>
                  <a:pt x="499" y="12"/>
                  <a:pt x="499" y="11"/>
                </a:cubicBezTo>
                <a:cubicBezTo>
                  <a:pt x="500" y="12"/>
                  <a:pt x="500" y="12"/>
                  <a:pt x="501" y="13"/>
                </a:cubicBezTo>
                <a:cubicBezTo>
                  <a:pt x="505" y="13"/>
                  <a:pt x="510" y="15"/>
                  <a:pt x="512" y="16"/>
                </a:cubicBezTo>
                <a:cubicBezTo>
                  <a:pt x="514" y="17"/>
                  <a:pt x="512" y="15"/>
                  <a:pt x="510" y="14"/>
                </a:cubicBezTo>
                <a:cubicBezTo>
                  <a:pt x="510" y="14"/>
                  <a:pt x="516" y="16"/>
                  <a:pt x="514" y="16"/>
                </a:cubicBezTo>
                <a:cubicBezTo>
                  <a:pt x="516" y="17"/>
                  <a:pt x="519" y="18"/>
                  <a:pt x="520" y="18"/>
                </a:cubicBezTo>
                <a:cubicBezTo>
                  <a:pt x="519" y="17"/>
                  <a:pt x="518" y="17"/>
                  <a:pt x="517" y="17"/>
                </a:cubicBezTo>
                <a:cubicBezTo>
                  <a:pt x="520" y="17"/>
                  <a:pt x="527" y="19"/>
                  <a:pt x="532" y="21"/>
                </a:cubicBezTo>
                <a:cubicBezTo>
                  <a:pt x="529" y="19"/>
                  <a:pt x="537" y="22"/>
                  <a:pt x="537" y="22"/>
                </a:cubicBezTo>
                <a:cubicBezTo>
                  <a:pt x="539" y="22"/>
                  <a:pt x="538" y="23"/>
                  <a:pt x="540" y="23"/>
                </a:cubicBezTo>
                <a:cubicBezTo>
                  <a:pt x="539" y="23"/>
                  <a:pt x="538" y="23"/>
                  <a:pt x="536" y="22"/>
                </a:cubicBezTo>
                <a:cubicBezTo>
                  <a:pt x="536" y="23"/>
                  <a:pt x="543" y="25"/>
                  <a:pt x="545" y="25"/>
                </a:cubicBezTo>
                <a:cubicBezTo>
                  <a:pt x="545" y="25"/>
                  <a:pt x="542" y="25"/>
                  <a:pt x="540" y="24"/>
                </a:cubicBezTo>
                <a:cubicBezTo>
                  <a:pt x="543" y="24"/>
                  <a:pt x="547" y="25"/>
                  <a:pt x="551" y="27"/>
                </a:cubicBezTo>
                <a:cubicBezTo>
                  <a:pt x="551" y="27"/>
                  <a:pt x="550" y="27"/>
                  <a:pt x="552" y="28"/>
                </a:cubicBezTo>
                <a:cubicBezTo>
                  <a:pt x="551" y="28"/>
                  <a:pt x="549" y="26"/>
                  <a:pt x="549" y="27"/>
                </a:cubicBezTo>
                <a:cubicBezTo>
                  <a:pt x="550" y="28"/>
                  <a:pt x="552" y="28"/>
                  <a:pt x="552" y="29"/>
                </a:cubicBezTo>
                <a:cubicBezTo>
                  <a:pt x="554" y="30"/>
                  <a:pt x="550" y="28"/>
                  <a:pt x="551" y="29"/>
                </a:cubicBezTo>
                <a:cubicBezTo>
                  <a:pt x="555" y="29"/>
                  <a:pt x="555" y="30"/>
                  <a:pt x="558" y="30"/>
                </a:cubicBezTo>
                <a:cubicBezTo>
                  <a:pt x="562" y="32"/>
                  <a:pt x="569" y="34"/>
                  <a:pt x="569" y="35"/>
                </a:cubicBezTo>
                <a:cubicBezTo>
                  <a:pt x="571" y="36"/>
                  <a:pt x="570" y="35"/>
                  <a:pt x="571" y="35"/>
                </a:cubicBezTo>
                <a:cubicBezTo>
                  <a:pt x="572" y="36"/>
                  <a:pt x="575" y="37"/>
                  <a:pt x="573" y="37"/>
                </a:cubicBezTo>
                <a:cubicBezTo>
                  <a:pt x="575" y="38"/>
                  <a:pt x="575" y="38"/>
                  <a:pt x="577" y="39"/>
                </a:cubicBezTo>
                <a:cubicBezTo>
                  <a:pt x="577" y="39"/>
                  <a:pt x="575" y="39"/>
                  <a:pt x="576" y="39"/>
                </a:cubicBezTo>
                <a:cubicBezTo>
                  <a:pt x="578" y="40"/>
                  <a:pt x="578" y="39"/>
                  <a:pt x="579" y="39"/>
                </a:cubicBezTo>
                <a:cubicBezTo>
                  <a:pt x="579" y="38"/>
                  <a:pt x="576" y="38"/>
                  <a:pt x="576" y="38"/>
                </a:cubicBezTo>
                <a:cubicBezTo>
                  <a:pt x="576" y="37"/>
                  <a:pt x="580" y="39"/>
                  <a:pt x="579" y="39"/>
                </a:cubicBezTo>
                <a:cubicBezTo>
                  <a:pt x="581" y="40"/>
                  <a:pt x="581" y="40"/>
                  <a:pt x="583" y="40"/>
                </a:cubicBezTo>
                <a:cubicBezTo>
                  <a:pt x="586" y="42"/>
                  <a:pt x="586" y="42"/>
                  <a:pt x="589" y="44"/>
                </a:cubicBezTo>
                <a:cubicBezTo>
                  <a:pt x="587" y="43"/>
                  <a:pt x="587" y="42"/>
                  <a:pt x="586" y="42"/>
                </a:cubicBezTo>
                <a:cubicBezTo>
                  <a:pt x="585" y="40"/>
                  <a:pt x="593" y="44"/>
                  <a:pt x="594" y="45"/>
                </a:cubicBezTo>
                <a:cubicBezTo>
                  <a:pt x="594" y="45"/>
                  <a:pt x="591" y="43"/>
                  <a:pt x="590" y="43"/>
                </a:cubicBezTo>
                <a:cubicBezTo>
                  <a:pt x="592" y="45"/>
                  <a:pt x="596" y="46"/>
                  <a:pt x="598" y="48"/>
                </a:cubicBezTo>
                <a:cubicBezTo>
                  <a:pt x="600" y="49"/>
                  <a:pt x="597" y="46"/>
                  <a:pt x="599" y="47"/>
                </a:cubicBezTo>
                <a:cubicBezTo>
                  <a:pt x="600" y="48"/>
                  <a:pt x="601" y="49"/>
                  <a:pt x="603" y="50"/>
                </a:cubicBezTo>
                <a:cubicBezTo>
                  <a:pt x="603" y="50"/>
                  <a:pt x="606" y="52"/>
                  <a:pt x="606" y="51"/>
                </a:cubicBezTo>
                <a:cubicBezTo>
                  <a:pt x="612" y="54"/>
                  <a:pt x="615" y="56"/>
                  <a:pt x="620" y="59"/>
                </a:cubicBezTo>
                <a:cubicBezTo>
                  <a:pt x="619" y="58"/>
                  <a:pt x="619" y="59"/>
                  <a:pt x="619" y="59"/>
                </a:cubicBezTo>
                <a:cubicBezTo>
                  <a:pt x="624" y="60"/>
                  <a:pt x="634" y="67"/>
                  <a:pt x="640" y="71"/>
                </a:cubicBezTo>
                <a:cubicBezTo>
                  <a:pt x="642" y="72"/>
                  <a:pt x="641" y="71"/>
                  <a:pt x="643" y="73"/>
                </a:cubicBezTo>
                <a:cubicBezTo>
                  <a:pt x="643" y="73"/>
                  <a:pt x="643" y="73"/>
                  <a:pt x="644" y="73"/>
                </a:cubicBezTo>
                <a:cubicBezTo>
                  <a:pt x="644" y="73"/>
                  <a:pt x="643" y="72"/>
                  <a:pt x="642" y="72"/>
                </a:cubicBezTo>
                <a:cubicBezTo>
                  <a:pt x="645" y="73"/>
                  <a:pt x="651" y="78"/>
                  <a:pt x="653" y="78"/>
                </a:cubicBezTo>
                <a:cubicBezTo>
                  <a:pt x="655" y="80"/>
                  <a:pt x="658" y="83"/>
                  <a:pt x="661" y="84"/>
                </a:cubicBezTo>
                <a:cubicBezTo>
                  <a:pt x="665" y="87"/>
                  <a:pt x="675" y="94"/>
                  <a:pt x="680" y="98"/>
                </a:cubicBezTo>
                <a:cubicBezTo>
                  <a:pt x="680" y="98"/>
                  <a:pt x="679" y="97"/>
                  <a:pt x="679" y="98"/>
                </a:cubicBezTo>
                <a:cubicBezTo>
                  <a:pt x="681" y="99"/>
                  <a:pt x="682" y="100"/>
                  <a:pt x="684" y="102"/>
                </a:cubicBezTo>
                <a:cubicBezTo>
                  <a:pt x="685" y="102"/>
                  <a:pt x="683" y="101"/>
                  <a:pt x="684" y="101"/>
                </a:cubicBezTo>
                <a:cubicBezTo>
                  <a:pt x="688" y="104"/>
                  <a:pt x="693" y="109"/>
                  <a:pt x="699" y="114"/>
                </a:cubicBezTo>
                <a:cubicBezTo>
                  <a:pt x="698" y="114"/>
                  <a:pt x="698" y="114"/>
                  <a:pt x="699" y="115"/>
                </a:cubicBezTo>
                <a:cubicBezTo>
                  <a:pt x="701" y="117"/>
                  <a:pt x="702" y="118"/>
                  <a:pt x="703" y="118"/>
                </a:cubicBezTo>
                <a:cubicBezTo>
                  <a:pt x="705" y="120"/>
                  <a:pt x="704" y="119"/>
                  <a:pt x="705" y="120"/>
                </a:cubicBezTo>
                <a:cubicBezTo>
                  <a:pt x="707" y="122"/>
                  <a:pt x="704" y="119"/>
                  <a:pt x="705" y="119"/>
                </a:cubicBezTo>
                <a:cubicBezTo>
                  <a:pt x="707" y="121"/>
                  <a:pt x="707" y="121"/>
                  <a:pt x="709" y="123"/>
                </a:cubicBezTo>
                <a:cubicBezTo>
                  <a:pt x="705" y="121"/>
                  <a:pt x="715" y="129"/>
                  <a:pt x="718" y="132"/>
                </a:cubicBezTo>
                <a:cubicBezTo>
                  <a:pt x="716" y="131"/>
                  <a:pt x="717" y="131"/>
                  <a:pt x="716" y="129"/>
                </a:cubicBezTo>
                <a:cubicBezTo>
                  <a:pt x="716" y="129"/>
                  <a:pt x="717" y="130"/>
                  <a:pt x="717" y="130"/>
                </a:cubicBezTo>
                <a:cubicBezTo>
                  <a:pt x="722" y="135"/>
                  <a:pt x="722" y="134"/>
                  <a:pt x="723" y="137"/>
                </a:cubicBezTo>
                <a:cubicBezTo>
                  <a:pt x="724" y="138"/>
                  <a:pt x="723" y="136"/>
                  <a:pt x="724" y="136"/>
                </a:cubicBezTo>
                <a:cubicBezTo>
                  <a:pt x="727" y="139"/>
                  <a:pt x="727" y="140"/>
                  <a:pt x="728" y="141"/>
                </a:cubicBezTo>
                <a:cubicBezTo>
                  <a:pt x="729" y="142"/>
                  <a:pt x="732" y="144"/>
                  <a:pt x="732" y="145"/>
                </a:cubicBezTo>
                <a:cubicBezTo>
                  <a:pt x="732" y="146"/>
                  <a:pt x="735" y="148"/>
                  <a:pt x="734" y="148"/>
                </a:cubicBezTo>
                <a:cubicBezTo>
                  <a:pt x="736" y="149"/>
                  <a:pt x="736" y="149"/>
                  <a:pt x="737" y="150"/>
                </a:cubicBezTo>
                <a:cubicBezTo>
                  <a:pt x="738" y="150"/>
                  <a:pt x="735" y="148"/>
                  <a:pt x="734" y="147"/>
                </a:cubicBezTo>
                <a:cubicBezTo>
                  <a:pt x="736" y="147"/>
                  <a:pt x="734" y="144"/>
                  <a:pt x="736" y="144"/>
                </a:cubicBezTo>
                <a:cubicBezTo>
                  <a:pt x="739" y="150"/>
                  <a:pt x="741" y="155"/>
                  <a:pt x="745" y="161"/>
                </a:cubicBezTo>
                <a:cubicBezTo>
                  <a:pt x="747" y="163"/>
                  <a:pt x="742" y="157"/>
                  <a:pt x="747" y="162"/>
                </a:cubicBezTo>
                <a:cubicBezTo>
                  <a:pt x="747" y="161"/>
                  <a:pt x="745" y="159"/>
                  <a:pt x="746" y="160"/>
                </a:cubicBezTo>
                <a:cubicBezTo>
                  <a:pt x="744" y="157"/>
                  <a:pt x="744" y="158"/>
                  <a:pt x="743" y="156"/>
                </a:cubicBezTo>
                <a:cubicBezTo>
                  <a:pt x="743" y="156"/>
                  <a:pt x="745" y="158"/>
                  <a:pt x="746" y="159"/>
                </a:cubicBezTo>
                <a:cubicBezTo>
                  <a:pt x="746" y="159"/>
                  <a:pt x="745" y="156"/>
                  <a:pt x="747" y="158"/>
                </a:cubicBezTo>
                <a:cubicBezTo>
                  <a:pt x="746" y="156"/>
                  <a:pt x="744" y="153"/>
                  <a:pt x="745" y="154"/>
                </a:cubicBezTo>
                <a:cubicBezTo>
                  <a:pt x="747" y="156"/>
                  <a:pt x="748" y="158"/>
                  <a:pt x="749" y="159"/>
                </a:cubicBezTo>
                <a:cubicBezTo>
                  <a:pt x="749" y="160"/>
                  <a:pt x="752" y="165"/>
                  <a:pt x="750" y="164"/>
                </a:cubicBezTo>
                <a:cubicBezTo>
                  <a:pt x="752" y="166"/>
                  <a:pt x="751" y="167"/>
                  <a:pt x="751" y="167"/>
                </a:cubicBezTo>
                <a:cubicBezTo>
                  <a:pt x="753" y="170"/>
                  <a:pt x="756" y="173"/>
                  <a:pt x="757" y="174"/>
                </a:cubicBezTo>
                <a:cubicBezTo>
                  <a:pt x="757" y="173"/>
                  <a:pt x="755" y="172"/>
                  <a:pt x="754" y="170"/>
                </a:cubicBezTo>
                <a:cubicBezTo>
                  <a:pt x="754" y="168"/>
                  <a:pt x="759" y="172"/>
                  <a:pt x="756" y="168"/>
                </a:cubicBezTo>
                <a:cubicBezTo>
                  <a:pt x="757" y="169"/>
                  <a:pt x="757" y="170"/>
                  <a:pt x="759" y="173"/>
                </a:cubicBezTo>
                <a:cubicBezTo>
                  <a:pt x="759" y="174"/>
                  <a:pt x="757" y="173"/>
                  <a:pt x="760" y="177"/>
                </a:cubicBezTo>
                <a:cubicBezTo>
                  <a:pt x="759" y="176"/>
                  <a:pt x="759" y="175"/>
                  <a:pt x="758" y="175"/>
                </a:cubicBezTo>
                <a:cubicBezTo>
                  <a:pt x="760" y="177"/>
                  <a:pt x="760" y="179"/>
                  <a:pt x="762" y="181"/>
                </a:cubicBezTo>
                <a:cubicBezTo>
                  <a:pt x="762" y="182"/>
                  <a:pt x="762" y="181"/>
                  <a:pt x="764" y="182"/>
                </a:cubicBezTo>
                <a:cubicBezTo>
                  <a:pt x="765" y="184"/>
                  <a:pt x="766" y="187"/>
                  <a:pt x="767" y="186"/>
                </a:cubicBezTo>
                <a:cubicBezTo>
                  <a:pt x="768" y="186"/>
                  <a:pt x="765" y="183"/>
                  <a:pt x="764" y="182"/>
                </a:cubicBezTo>
                <a:cubicBezTo>
                  <a:pt x="762" y="178"/>
                  <a:pt x="767" y="183"/>
                  <a:pt x="764" y="178"/>
                </a:cubicBezTo>
                <a:cubicBezTo>
                  <a:pt x="766" y="180"/>
                  <a:pt x="766" y="181"/>
                  <a:pt x="766" y="179"/>
                </a:cubicBezTo>
                <a:cubicBezTo>
                  <a:pt x="767" y="180"/>
                  <a:pt x="768" y="181"/>
                  <a:pt x="768" y="181"/>
                </a:cubicBezTo>
                <a:cubicBezTo>
                  <a:pt x="770" y="185"/>
                  <a:pt x="768" y="190"/>
                  <a:pt x="774" y="194"/>
                </a:cubicBezTo>
                <a:cubicBezTo>
                  <a:pt x="773" y="192"/>
                  <a:pt x="774" y="192"/>
                  <a:pt x="776" y="194"/>
                </a:cubicBezTo>
                <a:cubicBezTo>
                  <a:pt x="775" y="192"/>
                  <a:pt x="774" y="188"/>
                  <a:pt x="776" y="190"/>
                </a:cubicBezTo>
                <a:cubicBezTo>
                  <a:pt x="782" y="200"/>
                  <a:pt x="774" y="198"/>
                  <a:pt x="781" y="209"/>
                </a:cubicBezTo>
                <a:cubicBezTo>
                  <a:pt x="782" y="211"/>
                  <a:pt x="782" y="210"/>
                  <a:pt x="784" y="211"/>
                </a:cubicBezTo>
                <a:cubicBezTo>
                  <a:pt x="782" y="207"/>
                  <a:pt x="785" y="207"/>
                  <a:pt x="785" y="203"/>
                </a:cubicBezTo>
                <a:cubicBezTo>
                  <a:pt x="789" y="210"/>
                  <a:pt x="784" y="206"/>
                  <a:pt x="788" y="212"/>
                </a:cubicBezTo>
                <a:cubicBezTo>
                  <a:pt x="786" y="212"/>
                  <a:pt x="788" y="216"/>
                  <a:pt x="786" y="217"/>
                </a:cubicBezTo>
                <a:cubicBezTo>
                  <a:pt x="787" y="218"/>
                  <a:pt x="788" y="218"/>
                  <a:pt x="789" y="220"/>
                </a:cubicBezTo>
                <a:cubicBezTo>
                  <a:pt x="788" y="220"/>
                  <a:pt x="787" y="218"/>
                  <a:pt x="787" y="219"/>
                </a:cubicBezTo>
                <a:cubicBezTo>
                  <a:pt x="788" y="221"/>
                  <a:pt x="789" y="223"/>
                  <a:pt x="791" y="226"/>
                </a:cubicBezTo>
                <a:cubicBezTo>
                  <a:pt x="793" y="227"/>
                  <a:pt x="790" y="222"/>
                  <a:pt x="793" y="224"/>
                </a:cubicBezTo>
                <a:cubicBezTo>
                  <a:pt x="792" y="220"/>
                  <a:pt x="793" y="220"/>
                  <a:pt x="795" y="221"/>
                </a:cubicBezTo>
                <a:cubicBezTo>
                  <a:pt x="798" y="227"/>
                  <a:pt x="796" y="231"/>
                  <a:pt x="795" y="230"/>
                </a:cubicBezTo>
                <a:cubicBezTo>
                  <a:pt x="795" y="231"/>
                  <a:pt x="796" y="233"/>
                  <a:pt x="796" y="234"/>
                </a:cubicBezTo>
                <a:cubicBezTo>
                  <a:pt x="793" y="231"/>
                  <a:pt x="796" y="239"/>
                  <a:pt x="792" y="235"/>
                </a:cubicBezTo>
                <a:cubicBezTo>
                  <a:pt x="794" y="238"/>
                  <a:pt x="793" y="237"/>
                  <a:pt x="792" y="236"/>
                </a:cubicBezTo>
                <a:cubicBezTo>
                  <a:pt x="794" y="240"/>
                  <a:pt x="794" y="243"/>
                  <a:pt x="797" y="248"/>
                </a:cubicBezTo>
                <a:cubicBezTo>
                  <a:pt x="797" y="246"/>
                  <a:pt x="797" y="245"/>
                  <a:pt x="799" y="248"/>
                </a:cubicBezTo>
                <a:cubicBezTo>
                  <a:pt x="799" y="247"/>
                  <a:pt x="798" y="246"/>
                  <a:pt x="798" y="245"/>
                </a:cubicBezTo>
                <a:cubicBezTo>
                  <a:pt x="798" y="244"/>
                  <a:pt x="799" y="247"/>
                  <a:pt x="800" y="247"/>
                </a:cubicBezTo>
                <a:cubicBezTo>
                  <a:pt x="800" y="246"/>
                  <a:pt x="799" y="246"/>
                  <a:pt x="798" y="244"/>
                </a:cubicBezTo>
                <a:cubicBezTo>
                  <a:pt x="799" y="244"/>
                  <a:pt x="800" y="246"/>
                  <a:pt x="800" y="246"/>
                </a:cubicBezTo>
                <a:cubicBezTo>
                  <a:pt x="802" y="250"/>
                  <a:pt x="800" y="249"/>
                  <a:pt x="801" y="252"/>
                </a:cubicBezTo>
                <a:cubicBezTo>
                  <a:pt x="799" y="250"/>
                  <a:pt x="800" y="252"/>
                  <a:pt x="799" y="251"/>
                </a:cubicBezTo>
                <a:cubicBezTo>
                  <a:pt x="800" y="252"/>
                  <a:pt x="801" y="254"/>
                  <a:pt x="802" y="256"/>
                </a:cubicBezTo>
                <a:cubicBezTo>
                  <a:pt x="800" y="254"/>
                  <a:pt x="800" y="256"/>
                  <a:pt x="799" y="255"/>
                </a:cubicBezTo>
                <a:cubicBezTo>
                  <a:pt x="799" y="256"/>
                  <a:pt x="800" y="257"/>
                  <a:pt x="800" y="258"/>
                </a:cubicBezTo>
                <a:cubicBezTo>
                  <a:pt x="798" y="257"/>
                  <a:pt x="797" y="261"/>
                  <a:pt x="794" y="257"/>
                </a:cubicBezTo>
                <a:cubicBezTo>
                  <a:pt x="794" y="258"/>
                  <a:pt x="795" y="260"/>
                  <a:pt x="794" y="260"/>
                </a:cubicBezTo>
                <a:cubicBezTo>
                  <a:pt x="792" y="255"/>
                  <a:pt x="791" y="256"/>
                  <a:pt x="790" y="256"/>
                </a:cubicBezTo>
                <a:cubicBezTo>
                  <a:pt x="792" y="259"/>
                  <a:pt x="794" y="261"/>
                  <a:pt x="795" y="265"/>
                </a:cubicBezTo>
                <a:cubicBezTo>
                  <a:pt x="793" y="262"/>
                  <a:pt x="795" y="266"/>
                  <a:pt x="793" y="262"/>
                </a:cubicBezTo>
                <a:cubicBezTo>
                  <a:pt x="792" y="267"/>
                  <a:pt x="790" y="268"/>
                  <a:pt x="787" y="266"/>
                </a:cubicBezTo>
                <a:cubicBezTo>
                  <a:pt x="786" y="263"/>
                  <a:pt x="784" y="260"/>
                  <a:pt x="784" y="259"/>
                </a:cubicBezTo>
                <a:cubicBezTo>
                  <a:pt x="784" y="258"/>
                  <a:pt x="783" y="258"/>
                  <a:pt x="783" y="257"/>
                </a:cubicBezTo>
                <a:cubicBezTo>
                  <a:pt x="783" y="257"/>
                  <a:pt x="783" y="258"/>
                  <a:pt x="784" y="259"/>
                </a:cubicBezTo>
                <a:cubicBezTo>
                  <a:pt x="783" y="258"/>
                  <a:pt x="782" y="256"/>
                  <a:pt x="782" y="255"/>
                </a:cubicBezTo>
                <a:close/>
                <a:moveTo>
                  <a:pt x="340" y="50"/>
                </a:moveTo>
                <a:cubicBezTo>
                  <a:pt x="338" y="51"/>
                  <a:pt x="336" y="51"/>
                  <a:pt x="336" y="51"/>
                </a:cubicBezTo>
                <a:cubicBezTo>
                  <a:pt x="338" y="51"/>
                  <a:pt x="340" y="51"/>
                  <a:pt x="340" y="50"/>
                </a:cubicBezTo>
                <a:close/>
                <a:moveTo>
                  <a:pt x="236" y="74"/>
                </a:moveTo>
                <a:cubicBezTo>
                  <a:pt x="236" y="74"/>
                  <a:pt x="235" y="75"/>
                  <a:pt x="235" y="74"/>
                </a:cubicBezTo>
                <a:cubicBezTo>
                  <a:pt x="234" y="75"/>
                  <a:pt x="233" y="75"/>
                  <a:pt x="233" y="76"/>
                </a:cubicBezTo>
                <a:cubicBezTo>
                  <a:pt x="236" y="75"/>
                  <a:pt x="230" y="77"/>
                  <a:pt x="232" y="77"/>
                </a:cubicBezTo>
                <a:cubicBezTo>
                  <a:pt x="234" y="76"/>
                  <a:pt x="235" y="75"/>
                  <a:pt x="236" y="74"/>
                </a:cubicBezTo>
                <a:close/>
                <a:moveTo>
                  <a:pt x="231" y="76"/>
                </a:moveTo>
                <a:cubicBezTo>
                  <a:pt x="232" y="75"/>
                  <a:pt x="233" y="76"/>
                  <a:pt x="234" y="74"/>
                </a:cubicBezTo>
                <a:cubicBezTo>
                  <a:pt x="234" y="75"/>
                  <a:pt x="236" y="72"/>
                  <a:pt x="237" y="71"/>
                </a:cubicBezTo>
                <a:cubicBezTo>
                  <a:pt x="233" y="73"/>
                  <a:pt x="233" y="74"/>
                  <a:pt x="231" y="76"/>
                </a:cubicBezTo>
                <a:close/>
                <a:moveTo>
                  <a:pt x="162" y="116"/>
                </a:moveTo>
                <a:cubicBezTo>
                  <a:pt x="164" y="115"/>
                  <a:pt x="164" y="115"/>
                  <a:pt x="164" y="115"/>
                </a:cubicBezTo>
                <a:cubicBezTo>
                  <a:pt x="162" y="115"/>
                  <a:pt x="165" y="114"/>
                  <a:pt x="167" y="112"/>
                </a:cubicBezTo>
                <a:cubicBezTo>
                  <a:pt x="165" y="113"/>
                  <a:pt x="164" y="114"/>
                  <a:pt x="164" y="114"/>
                </a:cubicBezTo>
                <a:cubicBezTo>
                  <a:pt x="167" y="111"/>
                  <a:pt x="164" y="113"/>
                  <a:pt x="165" y="111"/>
                </a:cubicBezTo>
                <a:cubicBezTo>
                  <a:pt x="164" y="112"/>
                  <a:pt x="162" y="113"/>
                  <a:pt x="162" y="114"/>
                </a:cubicBezTo>
                <a:cubicBezTo>
                  <a:pt x="168" y="110"/>
                  <a:pt x="160" y="115"/>
                  <a:pt x="162" y="114"/>
                </a:cubicBezTo>
                <a:cubicBezTo>
                  <a:pt x="166" y="112"/>
                  <a:pt x="161" y="116"/>
                  <a:pt x="162" y="116"/>
                </a:cubicBezTo>
                <a:close/>
                <a:moveTo>
                  <a:pt x="132" y="113"/>
                </a:moveTo>
                <a:cubicBezTo>
                  <a:pt x="134" y="112"/>
                  <a:pt x="135" y="111"/>
                  <a:pt x="134" y="111"/>
                </a:cubicBezTo>
                <a:cubicBezTo>
                  <a:pt x="132" y="113"/>
                  <a:pt x="132" y="113"/>
                  <a:pt x="132" y="113"/>
                </a:cubicBezTo>
                <a:close/>
                <a:moveTo>
                  <a:pt x="788" y="254"/>
                </a:moveTo>
                <a:cubicBezTo>
                  <a:pt x="788" y="256"/>
                  <a:pt x="790" y="259"/>
                  <a:pt x="791" y="260"/>
                </a:cubicBezTo>
                <a:cubicBezTo>
                  <a:pt x="790" y="258"/>
                  <a:pt x="789" y="255"/>
                  <a:pt x="788" y="254"/>
                </a:cubicBezTo>
                <a:close/>
                <a:moveTo>
                  <a:pt x="792" y="242"/>
                </a:moveTo>
                <a:cubicBezTo>
                  <a:pt x="793" y="245"/>
                  <a:pt x="794" y="247"/>
                  <a:pt x="796" y="250"/>
                </a:cubicBezTo>
                <a:cubicBezTo>
                  <a:pt x="797" y="249"/>
                  <a:pt x="792" y="240"/>
                  <a:pt x="790" y="237"/>
                </a:cubicBezTo>
                <a:cubicBezTo>
                  <a:pt x="790" y="239"/>
                  <a:pt x="794" y="244"/>
                  <a:pt x="795" y="246"/>
                </a:cubicBezTo>
                <a:cubicBezTo>
                  <a:pt x="794" y="246"/>
                  <a:pt x="793" y="243"/>
                  <a:pt x="792" y="242"/>
                </a:cubicBezTo>
                <a:close/>
                <a:moveTo>
                  <a:pt x="787" y="245"/>
                </a:moveTo>
                <a:cubicBezTo>
                  <a:pt x="787" y="245"/>
                  <a:pt x="787" y="247"/>
                  <a:pt x="786" y="246"/>
                </a:cubicBezTo>
                <a:cubicBezTo>
                  <a:pt x="788" y="248"/>
                  <a:pt x="789" y="252"/>
                  <a:pt x="790" y="253"/>
                </a:cubicBezTo>
                <a:cubicBezTo>
                  <a:pt x="789" y="250"/>
                  <a:pt x="788" y="247"/>
                  <a:pt x="787" y="245"/>
                </a:cubicBezTo>
                <a:close/>
                <a:moveTo>
                  <a:pt x="779" y="256"/>
                </a:moveTo>
                <a:cubicBezTo>
                  <a:pt x="779" y="256"/>
                  <a:pt x="776" y="252"/>
                  <a:pt x="777" y="255"/>
                </a:cubicBezTo>
                <a:cubicBezTo>
                  <a:pt x="778" y="255"/>
                  <a:pt x="778" y="255"/>
                  <a:pt x="779" y="257"/>
                </a:cubicBezTo>
                <a:cubicBezTo>
                  <a:pt x="779" y="258"/>
                  <a:pt x="779" y="258"/>
                  <a:pt x="779" y="258"/>
                </a:cubicBezTo>
                <a:cubicBezTo>
                  <a:pt x="780" y="258"/>
                  <a:pt x="780" y="258"/>
                  <a:pt x="779" y="256"/>
                </a:cubicBezTo>
                <a:close/>
                <a:moveTo>
                  <a:pt x="785" y="244"/>
                </a:moveTo>
                <a:cubicBezTo>
                  <a:pt x="787" y="249"/>
                  <a:pt x="783" y="241"/>
                  <a:pt x="784" y="244"/>
                </a:cubicBezTo>
                <a:cubicBezTo>
                  <a:pt x="786" y="246"/>
                  <a:pt x="784" y="246"/>
                  <a:pt x="785" y="247"/>
                </a:cubicBezTo>
                <a:cubicBezTo>
                  <a:pt x="785" y="246"/>
                  <a:pt x="787" y="249"/>
                  <a:pt x="787" y="249"/>
                </a:cubicBezTo>
                <a:cubicBezTo>
                  <a:pt x="786" y="247"/>
                  <a:pt x="786" y="245"/>
                  <a:pt x="785" y="244"/>
                </a:cubicBezTo>
                <a:close/>
                <a:moveTo>
                  <a:pt x="789" y="230"/>
                </a:moveTo>
                <a:cubicBezTo>
                  <a:pt x="790" y="231"/>
                  <a:pt x="791" y="232"/>
                  <a:pt x="792" y="233"/>
                </a:cubicBezTo>
                <a:cubicBezTo>
                  <a:pt x="790" y="230"/>
                  <a:pt x="789" y="228"/>
                  <a:pt x="790" y="229"/>
                </a:cubicBezTo>
                <a:cubicBezTo>
                  <a:pt x="788" y="225"/>
                  <a:pt x="789" y="224"/>
                  <a:pt x="787" y="222"/>
                </a:cubicBezTo>
                <a:cubicBezTo>
                  <a:pt x="787" y="222"/>
                  <a:pt x="787" y="224"/>
                  <a:pt x="786" y="224"/>
                </a:cubicBezTo>
                <a:cubicBezTo>
                  <a:pt x="788" y="225"/>
                  <a:pt x="788" y="226"/>
                  <a:pt x="789" y="227"/>
                </a:cubicBezTo>
                <a:cubicBezTo>
                  <a:pt x="789" y="228"/>
                  <a:pt x="789" y="229"/>
                  <a:pt x="789" y="229"/>
                </a:cubicBezTo>
                <a:cubicBezTo>
                  <a:pt x="788" y="226"/>
                  <a:pt x="787" y="226"/>
                  <a:pt x="785" y="224"/>
                </a:cubicBezTo>
                <a:cubicBezTo>
                  <a:pt x="787" y="227"/>
                  <a:pt x="786" y="227"/>
                  <a:pt x="785" y="226"/>
                </a:cubicBezTo>
                <a:cubicBezTo>
                  <a:pt x="787" y="230"/>
                  <a:pt x="786" y="228"/>
                  <a:pt x="787" y="231"/>
                </a:cubicBezTo>
                <a:cubicBezTo>
                  <a:pt x="788" y="231"/>
                  <a:pt x="789" y="234"/>
                  <a:pt x="790" y="235"/>
                </a:cubicBezTo>
                <a:cubicBezTo>
                  <a:pt x="790" y="235"/>
                  <a:pt x="792" y="237"/>
                  <a:pt x="791" y="235"/>
                </a:cubicBezTo>
                <a:cubicBezTo>
                  <a:pt x="790" y="235"/>
                  <a:pt x="790" y="233"/>
                  <a:pt x="789" y="232"/>
                </a:cubicBezTo>
                <a:cubicBezTo>
                  <a:pt x="789" y="232"/>
                  <a:pt x="790" y="235"/>
                  <a:pt x="789" y="233"/>
                </a:cubicBezTo>
                <a:cubicBezTo>
                  <a:pt x="789" y="233"/>
                  <a:pt x="787" y="230"/>
                  <a:pt x="788" y="230"/>
                </a:cubicBezTo>
                <a:cubicBezTo>
                  <a:pt x="789" y="232"/>
                  <a:pt x="790" y="234"/>
                  <a:pt x="792" y="235"/>
                </a:cubicBezTo>
                <a:cubicBezTo>
                  <a:pt x="791" y="234"/>
                  <a:pt x="789" y="231"/>
                  <a:pt x="789" y="230"/>
                </a:cubicBezTo>
                <a:close/>
                <a:moveTo>
                  <a:pt x="788" y="235"/>
                </a:moveTo>
                <a:cubicBezTo>
                  <a:pt x="788" y="233"/>
                  <a:pt x="786" y="229"/>
                  <a:pt x="785" y="229"/>
                </a:cubicBezTo>
                <a:cubicBezTo>
                  <a:pt x="787" y="231"/>
                  <a:pt x="787" y="234"/>
                  <a:pt x="788" y="235"/>
                </a:cubicBezTo>
                <a:close/>
                <a:moveTo>
                  <a:pt x="756" y="236"/>
                </a:moveTo>
                <a:cubicBezTo>
                  <a:pt x="755" y="236"/>
                  <a:pt x="757" y="239"/>
                  <a:pt x="758" y="240"/>
                </a:cubicBezTo>
                <a:cubicBezTo>
                  <a:pt x="760" y="241"/>
                  <a:pt x="759" y="242"/>
                  <a:pt x="760" y="244"/>
                </a:cubicBezTo>
                <a:cubicBezTo>
                  <a:pt x="760" y="243"/>
                  <a:pt x="762" y="245"/>
                  <a:pt x="761" y="242"/>
                </a:cubicBezTo>
                <a:cubicBezTo>
                  <a:pt x="759" y="241"/>
                  <a:pt x="759" y="241"/>
                  <a:pt x="756" y="236"/>
                </a:cubicBezTo>
                <a:close/>
                <a:moveTo>
                  <a:pt x="780" y="220"/>
                </a:moveTo>
                <a:cubicBezTo>
                  <a:pt x="781" y="222"/>
                  <a:pt x="781" y="223"/>
                  <a:pt x="782" y="225"/>
                </a:cubicBezTo>
                <a:cubicBezTo>
                  <a:pt x="783" y="226"/>
                  <a:pt x="784" y="227"/>
                  <a:pt x="785" y="228"/>
                </a:cubicBezTo>
                <a:cubicBezTo>
                  <a:pt x="783" y="225"/>
                  <a:pt x="782" y="222"/>
                  <a:pt x="780" y="220"/>
                </a:cubicBezTo>
                <a:close/>
                <a:moveTo>
                  <a:pt x="787" y="219"/>
                </a:moveTo>
                <a:cubicBezTo>
                  <a:pt x="786" y="219"/>
                  <a:pt x="786" y="220"/>
                  <a:pt x="787" y="221"/>
                </a:cubicBezTo>
                <a:cubicBezTo>
                  <a:pt x="787" y="221"/>
                  <a:pt x="789" y="225"/>
                  <a:pt x="789" y="223"/>
                </a:cubicBezTo>
                <a:cubicBezTo>
                  <a:pt x="787" y="221"/>
                  <a:pt x="787" y="220"/>
                  <a:pt x="787" y="219"/>
                </a:cubicBezTo>
                <a:close/>
                <a:moveTo>
                  <a:pt x="781" y="226"/>
                </a:moveTo>
                <a:cubicBezTo>
                  <a:pt x="781" y="227"/>
                  <a:pt x="780" y="223"/>
                  <a:pt x="779" y="224"/>
                </a:cubicBezTo>
                <a:cubicBezTo>
                  <a:pt x="780" y="224"/>
                  <a:pt x="780" y="225"/>
                  <a:pt x="779" y="225"/>
                </a:cubicBezTo>
                <a:cubicBezTo>
                  <a:pt x="781" y="228"/>
                  <a:pt x="783" y="228"/>
                  <a:pt x="781" y="226"/>
                </a:cubicBezTo>
                <a:close/>
                <a:moveTo>
                  <a:pt x="760" y="233"/>
                </a:moveTo>
                <a:cubicBezTo>
                  <a:pt x="761" y="237"/>
                  <a:pt x="756" y="230"/>
                  <a:pt x="756" y="233"/>
                </a:cubicBezTo>
                <a:cubicBezTo>
                  <a:pt x="758" y="234"/>
                  <a:pt x="760" y="235"/>
                  <a:pt x="762" y="237"/>
                </a:cubicBezTo>
                <a:cubicBezTo>
                  <a:pt x="761" y="235"/>
                  <a:pt x="761" y="233"/>
                  <a:pt x="760" y="233"/>
                </a:cubicBezTo>
                <a:close/>
                <a:moveTo>
                  <a:pt x="754" y="232"/>
                </a:moveTo>
                <a:cubicBezTo>
                  <a:pt x="755" y="231"/>
                  <a:pt x="756" y="235"/>
                  <a:pt x="757" y="236"/>
                </a:cubicBezTo>
                <a:cubicBezTo>
                  <a:pt x="757" y="234"/>
                  <a:pt x="753" y="229"/>
                  <a:pt x="754" y="232"/>
                </a:cubicBezTo>
                <a:close/>
                <a:moveTo>
                  <a:pt x="747" y="236"/>
                </a:moveTo>
                <a:cubicBezTo>
                  <a:pt x="746" y="236"/>
                  <a:pt x="748" y="238"/>
                  <a:pt x="748" y="239"/>
                </a:cubicBezTo>
                <a:cubicBezTo>
                  <a:pt x="749" y="239"/>
                  <a:pt x="749" y="240"/>
                  <a:pt x="749" y="239"/>
                </a:cubicBezTo>
                <a:cubicBezTo>
                  <a:pt x="748" y="239"/>
                  <a:pt x="748" y="237"/>
                  <a:pt x="747" y="236"/>
                </a:cubicBezTo>
                <a:close/>
                <a:moveTo>
                  <a:pt x="753" y="170"/>
                </a:moveTo>
                <a:cubicBezTo>
                  <a:pt x="752" y="170"/>
                  <a:pt x="752" y="170"/>
                  <a:pt x="753" y="172"/>
                </a:cubicBezTo>
                <a:cubicBezTo>
                  <a:pt x="754" y="172"/>
                  <a:pt x="755" y="172"/>
                  <a:pt x="756" y="173"/>
                </a:cubicBezTo>
                <a:cubicBezTo>
                  <a:pt x="754" y="172"/>
                  <a:pt x="753" y="171"/>
                  <a:pt x="753" y="170"/>
                </a:cubicBezTo>
                <a:close/>
                <a:moveTo>
                  <a:pt x="747" y="163"/>
                </a:moveTo>
                <a:cubicBezTo>
                  <a:pt x="746" y="162"/>
                  <a:pt x="745" y="163"/>
                  <a:pt x="746" y="165"/>
                </a:cubicBezTo>
                <a:cubicBezTo>
                  <a:pt x="746" y="164"/>
                  <a:pt x="749" y="168"/>
                  <a:pt x="749" y="167"/>
                </a:cubicBezTo>
                <a:cubicBezTo>
                  <a:pt x="746" y="163"/>
                  <a:pt x="748" y="165"/>
                  <a:pt x="747" y="163"/>
                </a:cubicBezTo>
                <a:close/>
                <a:moveTo>
                  <a:pt x="726" y="156"/>
                </a:moveTo>
                <a:cubicBezTo>
                  <a:pt x="725" y="156"/>
                  <a:pt x="728" y="159"/>
                  <a:pt x="729" y="160"/>
                </a:cubicBezTo>
                <a:cubicBezTo>
                  <a:pt x="730" y="160"/>
                  <a:pt x="728" y="158"/>
                  <a:pt x="726" y="156"/>
                </a:cubicBezTo>
                <a:close/>
                <a:moveTo>
                  <a:pt x="723" y="152"/>
                </a:moveTo>
                <a:cubicBezTo>
                  <a:pt x="722" y="152"/>
                  <a:pt x="721" y="151"/>
                  <a:pt x="721" y="150"/>
                </a:cubicBezTo>
                <a:cubicBezTo>
                  <a:pt x="720" y="150"/>
                  <a:pt x="720" y="151"/>
                  <a:pt x="721" y="152"/>
                </a:cubicBezTo>
                <a:cubicBezTo>
                  <a:pt x="722" y="151"/>
                  <a:pt x="725" y="155"/>
                  <a:pt x="724" y="153"/>
                </a:cubicBezTo>
                <a:cubicBezTo>
                  <a:pt x="723" y="153"/>
                  <a:pt x="723" y="153"/>
                  <a:pt x="723" y="152"/>
                </a:cubicBezTo>
                <a:close/>
                <a:moveTo>
                  <a:pt x="726" y="146"/>
                </a:moveTo>
                <a:cubicBezTo>
                  <a:pt x="727" y="147"/>
                  <a:pt x="726" y="147"/>
                  <a:pt x="728" y="149"/>
                </a:cubicBezTo>
                <a:cubicBezTo>
                  <a:pt x="729" y="150"/>
                  <a:pt x="727" y="147"/>
                  <a:pt x="726" y="146"/>
                </a:cubicBezTo>
                <a:close/>
                <a:moveTo>
                  <a:pt x="717" y="154"/>
                </a:moveTo>
                <a:cubicBezTo>
                  <a:pt x="718" y="156"/>
                  <a:pt x="715" y="152"/>
                  <a:pt x="714" y="152"/>
                </a:cubicBezTo>
                <a:cubicBezTo>
                  <a:pt x="714" y="153"/>
                  <a:pt x="716" y="154"/>
                  <a:pt x="717" y="156"/>
                </a:cubicBezTo>
                <a:cubicBezTo>
                  <a:pt x="718" y="156"/>
                  <a:pt x="718" y="155"/>
                  <a:pt x="717" y="154"/>
                </a:cubicBezTo>
                <a:close/>
                <a:moveTo>
                  <a:pt x="723" y="138"/>
                </a:moveTo>
                <a:cubicBezTo>
                  <a:pt x="726" y="140"/>
                  <a:pt x="727" y="142"/>
                  <a:pt x="728" y="143"/>
                </a:cubicBezTo>
                <a:cubicBezTo>
                  <a:pt x="727" y="141"/>
                  <a:pt x="725" y="139"/>
                  <a:pt x="723" y="138"/>
                </a:cubicBezTo>
                <a:close/>
                <a:moveTo>
                  <a:pt x="723" y="139"/>
                </a:moveTo>
                <a:cubicBezTo>
                  <a:pt x="723" y="138"/>
                  <a:pt x="722" y="137"/>
                  <a:pt x="721" y="137"/>
                </a:cubicBezTo>
                <a:cubicBezTo>
                  <a:pt x="720" y="136"/>
                  <a:pt x="720" y="136"/>
                  <a:pt x="720" y="137"/>
                </a:cubicBezTo>
                <a:cubicBezTo>
                  <a:pt x="721" y="139"/>
                  <a:pt x="722" y="140"/>
                  <a:pt x="723" y="141"/>
                </a:cubicBezTo>
                <a:cubicBezTo>
                  <a:pt x="722" y="139"/>
                  <a:pt x="720" y="138"/>
                  <a:pt x="721" y="137"/>
                </a:cubicBezTo>
                <a:cubicBezTo>
                  <a:pt x="723" y="139"/>
                  <a:pt x="724" y="140"/>
                  <a:pt x="725" y="140"/>
                </a:cubicBezTo>
                <a:cubicBezTo>
                  <a:pt x="724" y="139"/>
                  <a:pt x="724" y="139"/>
                  <a:pt x="723" y="139"/>
                </a:cubicBezTo>
                <a:close/>
                <a:moveTo>
                  <a:pt x="722" y="140"/>
                </a:moveTo>
                <a:cubicBezTo>
                  <a:pt x="719" y="137"/>
                  <a:pt x="719" y="137"/>
                  <a:pt x="719" y="137"/>
                </a:cubicBezTo>
                <a:cubicBezTo>
                  <a:pt x="718" y="137"/>
                  <a:pt x="720" y="140"/>
                  <a:pt x="721" y="141"/>
                </a:cubicBezTo>
                <a:cubicBezTo>
                  <a:pt x="722" y="141"/>
                  <a:pt x="722" y="141"/>
                  <a:pt x="722" y="140"/>
                </a:cubicBezTo>
                <a:close/>
                <a:moveTo>
                  <a:pt x="721" y="134"/>
                </a:moveTo>
                <a:cubicBezTo>
                  <a:pt x="720" y="134"/>
                  <a:pt x="719" y="134"/>
                  <a:pt x="719" y="134"/>
                </a:cubicBezTo>
                <a:cubicBezTo>
                  <a:pt x="723" y="138"/>
                  <a:pt x="724" y="137"/>
                  <a:pt x="721" y="134"/>
                </a:cubicBezTo>
                <a:close/>
                <a:moveTo>
                  <a:pt x="714" y="136"/>
                </a:moveTo>
                <a:cubicBezTo>
                  <a:pt x="715" y="135"/>
                  <a:pt x="715" y="135"/>
                  <a:pt x="714" y="134"/>
                </a:cubicBezTo>
                <a:cubicBezTo>
                  <a:pt x="713" y="133"/>
                  <a:pt x="712" y="134"/>
                  <a:pt x="714" y="136"/>
                </a:cubicBezTo>
                <a:close/>
                <a:moveTo>
                  <a:pt x="697" y="113"/>
                </a:moveTo>
                <a:cubicBezTo>
                  <a:pt x="698" y="114"/>
                  <a:pt x="698" y="113"/>
                  <a:pt x="697" y="113"/>
                </a:cubicBezTo>
                <a:cubicBezTo>
                  <a:pt x="696" y="113"/>
                  <a:pt x="694" y="110"/>
                  <a:pt x="693" y="110"/>
                </a:cubicBezTo>
                <a:cubicBezTo>
                  <a:pt x="695" y="112"/>
                  <a:pt x="698" y="116"/>
                  <a:pt x="700" y="117"/>
                </a:cubicBezTo>
                <a:cubicBezTo>
                  <a:pt x="699" y="116"/>
                  <a:pt x="696" y="113"/>
                  <a:pt x="697" y="113"/>
                </a:cubicBezTo>
                <a:close/>
                <a:moveTo>
                  <a:pt x="662" y="153"/>
                </a:moveTo>
                <a:cubicBezTo>
                  <a:pt x="663" y="154"/>
                  <a:pt x="665" y="156"/>
                  <a:pt x="666" y="156"/>
                </a:cubicBezTo>
                <a:cubicBezTo>
                  <a:pt x="665" y="155"/>
                  <a:pt x="663" y="152"/>
                  <a:pt x="662" y="153"/>
                </a:cubicBezTo>
                <a:close/>
                <a:moveTo>
                  <a:pt x="685" y="103"/>
                </a:moveTo>
                <a:cubicBezTo>
                  <a:pt x="687" y="104"/>
                  <a:pt x="686" y="104"/>
                  <a:pt x="687" y="105"/>
                </a:cubicBezTo>
                <a:cubicBezTo>
                  <a:pt x="688" y="106"/>
                  <a:pt x="689" y="106"/>
                  <a:pt x="689" y="106"/>
                </a:cubicBezTo>
                <a:cubicBezTo>
                  <a:pt x="688" y="105"/>
                  <a:pt x="687" y="103"/>
                  <a:pt x="685" y="103"/>
                </a:cubicBezTo>
                <a:close/>
                <a:moveTo>
                  <a:pt x="599" y="49"/>
                </a:moveTo>
                <a:cubicBezTo>
                  <a:pt x="600" y="50"/>
                  <a:pt x="603" y="51"/>
                  <a:pt x="603" y="50"/>
                </a:cubicBezTo>
                <a:cubicBezTo>
                  <a:pt x="600" y="49"/>
                  <a:pt x="601" y="50"/>
                  <a:pt x="599" y="49"/>
                </a:cubicBezTo>
                <a:close/>
                <a:moveTo>
                  <a:pt x="579" y="43"/>
                </a:moveTo>
                <a:cubicBezTo>
                  <a:pt x="579" y="42"/>
                  <a:pt x="584" y="44"/>
                  <a:pt x="581" y="43"/>
                </a:cubicBezTo>
                <a:cubicBezTo>
                  <a:pt x="581" y="43"/>
                  <a:pt x="576" y="41"/>
                  <a:pt x="579" y="43"/>
                </a:cubicBezTo>
                <a:close/>
                <a:moveTo>
                  <a:pt x="568" y="37"/>
                </a:moveTo>
                <a:cubicBezTo>
                  <a:pt x="568" y="36"/>
                  <a:pt x="570" y="37"/>
                  <a:pt x="571" y="38"/>
                </a:cubicBezTo>
                <a:cubicBezTo>
                  <a:pt x="573" y="38"/>
                  <a:pt x="568" y="36"/>
                  <a:pt x="567" y="36"/>
                </a:cubicBezTo>
                <a:cubicBezTo>
                  <a:pt x="570" y="37"/>
                  <a:pt x="565" y="36"/>
                  <a:pt x="568" y="37"/>
                </a:cubicBezTo>
                <a:close/>
                <a:moveTo>
                  <a:pt x="562" y="33"/>
                </a:moveTo>
                <a:cubicBezTo>
                  <a:pt x="563" y="34"/>
                  <a:pt x="563" y="33"/>
                  <a:pt x="565" y="33"/>
                </a:cubicBezTo>
                <a:cubicBezTo>
                  <a:pt x="567" y="35"/>
                  <a:pt x="567" y="35"/>
                  <a:pt x="567" y="35"/>
                </a:cubicBezTo>
                <a:cubicBezTo>
                  <a:pt x="570" y="35"/>
                  <a:pt x="558" y="30"/>
                  <a:pt x="562" y="33"/>
                </a:cubicBezTo>
                <a:close/>
                <a:moveTo>
                  <a:pt x="533" y="22"/>
                </a:moveTo>
                <a:cubicBezTo>
                  <a:pt x="531" y="22"/>
                  <a:pt x="527" y="19"/>
                  <a:pt x="523" y="19"/>
                </a:cubicBezTo>
                <a:cubicBezTo>
                  <a:pt x="524" y="20"/>
                  <a:pt x="519" y="18"/>
                  <a:pt x="519" y="19"/>
                </a:cubicBezTo>
                <a:cubicBezTo>
                  <a:pt x="522" y="20"/>
                  <a:pt x="520" y="20"/>
                  <a:pt x="524" y="21"/>
                </a:cubicBezTo>
                <a:cubicBezTo>
                  <a:pt x="522" y="19"/>
                  <a:pt x="526" y="20"/>
                  <a:pt x="528" y="20"/>
                </a:cubicBezTo>
                <a:cubicBezTo>
                  <a:pt x="529" y="21"/>
                  <a:pt x="532" y="22"/>
                  <a:pt x="535" y="23"/>
                </a:cubicBezTo>
                <a:cubicBezTo>
                  <a:pt x="534" y="23"/>
                  <a:pt x="535" y="22"/>
                  <a:pt x="533" y="22"/>
                </a:cubicBezTo>
                <a:close/>
                <a:moveTo>
                  <a:pt x="513" y="21"/>
                </a:moveTo>
                <a:cubicBezTo>
                  <a:pt x="515" y="21"/>
                  <a:pt x="520" y="24"/>
                  <a:pt x="520" y="23"/>
                </a:cubicBezTo>
                <a:cubicBezTo>
                  <a:pt x="516" y="22"/>
                  <a:pt x="514" y="21"/>
                  <a:pt x="513" y="21"/>
                </a:cubicBezTo>
                <a:close/>
                <a:moveTo>
                  <a:pt x="499" y="13"/>
                </a:moveTo>
                <a:cubicBezTo>
                  <a:pt x="501" y="14"/>
                  <a:pt x="499" y="14"/>
                  <a:pt x="502" y="15"/>
                </a:cubicBezTo>
                <a:cubicBezTo>
                  <a:pt x="501" y="14"/>
                  <a:pt x="504" y="14"/>
                  <a:pt x="502" y="14"/>
                </a:cubicBezTo>
                <a:cubicBezTo>
                  <a:pt x="502" y="14"/>
                  <a:pt x="499" y="13"/>
                  <a:pt x="499" y="13"/>
                </a:cubicBezTo>
                <a:close/>
                <a:moveTo>
                  <a:pt x="497" y="13"/>
                </a:moveTo>
                <a:cubicBezTo>
                  <a:pt x="502" y="15"/>
                  <a:pt x="497" y="14"/>
                  <a:pt x="497" y="15"/>
                </a:cubicBezTo>
                <a:cubicBezTo>
                  <a:pt x="499" y="15"/>
                  <a:pt x="500" y="16"/>
                  <a:pt x="501" y="16"/>
                </a:cubicBezTo>
                <a:cubicBezTo>
                  <a:pt x="500" y="15"/>
                  <a:pt x="499" y="13"/>
                  <a:pt x="497" y="13"/>
                </a:cubicBezTo>
                <a:close/>
                <a:moveTo>
                  <a:pt x="494" y="15"/>
                </a:moveTo>
                <a:cubicBezTo>
                  <a:pt x="494" y="14"/>
                  <a:pt x="496" y="15"/>
                  <a:pt x="496" y="14"/>
                </a:cubicBezTo>
                <a:cubicBezTo>
                  <a:pt x="492" y="13"/>
                  <a:pt x="493" y="14"/>
                  <a:pt x="494" y="15"/>
                </a:cubicBezTo>
                <a:close/>
                <a:moveTo>
                  <a:pt x="441" y="7"/>
                </a:moveTo>
                <a:cubicBezTo>
                  <a:pt x="441" y="7"/>
                  <a:pt x="443" y="7"/>
                  <a:pt x="445" y="7"/>
                </a:cubicBezTo>
                <a:cubicBezTo>
                  <a:pt x="444" y="7"/>
                  <a:pt x="445" y="7"/>
                  <a:pt x="444" y="7"/>
                </a:cubicBezTo>
                <a:cubicBezTo>
                  <a:pt x="444" y="7"/>
                  <a:pt x="439" y="7"/>
                  <a:pt x="441" y="7"/>
                </a:cubicBezTo>
                <a:close/>
                <a:moveTo>
                  <a:pt x="436" y="6"/>
                </a:moveTo>
                <a:cubicBezTo>
                  <a:pt x="433" y="6"/>
                  <a:pt x="434" y="5"/>
                  <a:pt x="431" y="6"/>
                </a:cubicBezTo>
                <a:cubicBezTo>
                  <a:pt x="431" y="6"/>
                  <a:pt x="433" y="6"/>
                  <a:pt x="432" y="7"/>
                </a:cubicBezTo>
                <a:cubicBezTo>
                  <a:pt x="434" y="7"/>
                  <a:pt x="436" y="8"/>
                  <a:pt x="437" y="7"/>
                </a:cubicBezTo>
                <a:cubicBezTo>
                  <a:pt x="432" y="7"/>
                  <a:pt x="433" y="6"/>
                  <a:pt x="436" y="6"/>
                </a:cubicBezTo>
                <a:close/>
                <a:moveTo>
                  <a:pt x="424" y="8"/>
                </a:moveTo>
                <a:cubicBezTo>
                  <a:pt x="420" y="7"/>
                  <a:pt x="426" y="6"/>
                  <a:pt x="421" y="7"/>
                </a:cubicBezTo>
                <a:cubicBezTo>
                  <a:pt x="423" y="7"/>
                  <a:pt x="420" y="8"/>
                  <a:pt x="424" y="8"/>
                </a:cubicBezTo>
                <a:close/>
                <a:moveTo>
                  <a:pt x="415" y="4"/>
                </a:moveTo>
                <a:cubicBezTo>
                  <a:pt x="415" y="4"/>
                  <a:pt x="414" y="4"/>
                  <a:pt x="413" y="4"/>
                </a:cubicBezTo>
                <a:cubicBezTo>
                  <a:pt x="415" y="4"/>
                  <a:pt x="417" y="5"/>
                  <a:pt x="420" y="5"/>
                </a:cubicBezTo>
                <a:cubicBezTo>
                  <a:pt x="420" y="4"/>
                  <a:pt x="417" y="4"/>
                  <a:pt x="415" y="4"/>
                </a:cubicBezTo>
                <a:close/>
                <a:moveTo>
                  <a:pt x="417" y="5"/>
                </a:moveTo>
                <a:cubicBezTo>
                  <a:pt x="417" y="6"/>
                  <a:pt x="414" y="6"/>
                  <a:pt x="412" y="5"/>
                </a:cubicBezTo>
                <a:cubicBezTo>
                  <a:pt x="412" y="6"/>
                  <a:pt x="415" y="6"/>
                  <a:pt x="416" y="7"/>
                </a:cubicBezTo>
                <a:cubicBezTo>
                  <a:pt x="416" y="7"/>
                  <a:pt x="417" y="7"/>
                  <a:pt x="418" y="7"/>
                </a:cubicBezTo>
                <a:cubicBezTo>
                  <a:pt x="413" y="6"/>
                  <a:pt x="418" y="6"/>
                  <a:pt x="419" y="6"/>
                </a:cubicBezTo>
                <a:cubicBezTo>
                  <a:pt x="419" y="6"/>
                  <a:pt x="419" y="5"/>
                  <a:pt x="417" y="5"/>
                </a:cubicBezTo>
                <a:close/>
                <a:moveTo>
                  <a:pt x="412" y="4"/>
                </a:moveTo>
                <a:cubicBezTo>
                  <a:pt x="409" y="4"/>
                  <a:pt x="409" y="5"/>
                  <a:pt x="410" y="5"/>
                </a:cubicBezTo>
                <a:cubicBezTo>
                  <a:pt x="409" y="4"/>
                  <a:pt x="414" y="5"/>
                  <a:pt x="413" y="5"/>
                </a:cubicBezTo>
                <a:cubicBezTo>
                  <a:pt x="410" y="4"/>
                  <a:pt x="413" y="4"/>
                  <a:pt x="412" y="4"/>
                </a:cubicBezTo>
                <a:close/>
                <a:moveTo>
                  <a:pt x="409" y="5"/>
                </a:moveTo>
                <a:cubicBezTo>
                  <a:pt x="405" y="5"/>
                  <a:pt x="405" y="5"/>
                  <a:pt x="405" y="5"/>
                </a:cubicBezTo>
                <a:cubicBezTo>
                  <a:pt x="404" y="6"/>
                  <a:pt x="408" y="6"/>
                  <a:pt x="407" y="7"/>
                </a:cubicBezTo>
                <a:cubicBezTo>
                  <a:pt x="409" y="7"/>
                  <a:pt x="409" y="7"/>
                  <a:pt x="412" y="8"/>
                </a:cubicBezTo>
                <a:cubicBezTo>
                  <a:pt x="411" y="7"/>
                  <a:pt x="404" y="6"/>
                  <a:pt x="409" y="5"/>
                </a:cubicBezTo>
                <a:close/>
                <a:moveTo>
                  <a:pt x="391" y="7"/>
                </a:moveTo>
                <a:cubicBezTo>
                  <a:pt x="393" y="7"/>
                  <a:pt x="395" y="7"/>
                  <a:pt x="397" y="7"/>
                </a:cubicBezTo>
                <a:cubicBezTo>
                  <a:pt x="397" y="7"/>
                  <a:pt x="397" y="7"/>
                  <a:pt x="397" y="7"/>
                </a:cubicBezTo>
                <a:cubicBezTo>
                  <a:pt x="395" y="7"/>
                  <a:pt x="393" y="7"/>
                  <a:pt x="391" y="7"/>
                </a:cubicBezTo>
                <a:close/>
                <a:moveTo>
                  <a:pt x="376" y="46"/>
                </a:moveTo>
                <a:cubicBezTo>
                  <a:pt x="376" y="47"/>
                  <a:pt x="379" y="47"/>
                  <a:pt x="380" y="47"/>
                </a:cubicBezTo>
                <a:cubicBezTo>
                  <a:pt x="378" y="47"/>
                  <a:pt x="378" y="46"/>
                  <a:pt x="376" y="46"/>
                </a:cubicBezTo>
                <a:close/>
                <a:moveTo>
                  <a:pt x="354" y="47"/>
                </a:moveTo>
                <a:cubicBezTo>
                  <a:pt x="353" y="48"/>
                  <a:pt x="359" y="47"/>
                  <a:pt x="359" y="47"/>
                </a:cubicBezTo>
                <a:cubicBezTo>
                  <a:pt x="357" y="47"/>
                  <a:pt x="357" y="46"/>
                  <a:pt x="354" y="47"/>
                </a:cubicBezTo>
                <a:close/>
                <a:moveTo>
                  <a:pt x="323" y="15"/>
                </a:moveTo>
                <a:cubicBezTo>
                  <a:pt x="323" y="16"/>
                  <a:pt x="322" y="16"/>
                  <a:pt x="324" y="16"/>
                </a:cubicBezTo>
                <a:cubicBezTo>
                  <a:pt x="326" y="16"/>
                  <a:pt x="326" y="15"/>
                  <a:pt x="323" y="15"/>
                </a:cubicBezTo>
                <a:close/>
                <a:moveTo>
                  <a:pt x="325" y="47"/>
                </a:moveTo>
                <a:cubicBezTo>
                  <a:pt x="324" y="48"/>
                  <a:pt x="328" y="47"/>
                  <a:pt x="329" y="46"/>
                </a:cubicBezTo>
                <a:cubicBezTo>
                  <a:pt x="327" y="47"/>
                  <a:pt x="327" y="46"/>
                  <a:pt x="325" y="47"/>
                </a:cubicBezTo>
                <a:close/>
                <a:moveTo>
                  <a:pt x="321" y="51"/>
                </a:moveTo>
                <a:cubicBezTo>
                  <a:pt x="324" y="50"/>
                  <a:pt x="323" y="50"/>
                  <a:pt x="321" y="51"/>
                </a:cubicBezTo>
                <a:cubicBezTo>
                  <a:pt x="323" y="51"/>
                  <a:pt x="325" y="50"/>
                  <a:pt x="327" y="50"/>
                </a:cubicBezTo>
                <a:cubicBezTo>
                  <a:pt x="328" y="50"/>
                  <a:pt x="328" y="49"/>
                  <a:pt x="328" y="49"/>
                </a:cubicBezTo>
                <a:cubicBezTo>
                  <a:pt x="325" y="50"/>
                  <a:pt x="321" y="49"/>
                  <a:pt x="321" y="51"/>
                </a:cubicBezTo>
                <a:close/>
                <a:moveTo>
                  <a:pt x="316" y="18"/>
                </a:moveTo>
                <a:cubicBezTo>
                  <a:pt x="319" y="17"/>
                  <a:pt x="317" y="18"/>
                  <a:pt x="320" y="18"/>
                </a:cubicBezTo>
                <a:cubicBezTo>
                  <a:pt x="319" y="17"/>
                  <a:pt x="321" y="17"/>
                  <a:pt x="321" y="16"/>
                </a:cubicBezTo>
                <a:cubicBezTo>
                  <a:pt x="318" y="17"/>
                  <a:pt x="319" y="17"/>
                  <a:pt x="317" y="17"/>
                </a:cubicBezTo>
                <a:cubicBezTo>
                  <a:pt x="317" y="17"/>
                  <a:pt x="317" y="17"/>
                  <a:pt x="316" y="18"/>
                </a:cubicBezTo>
                <a:close/>
                <a:moveTo>
                  <a:pt x="311" y="35"/>
                </a:moveTo>
                <a:cubicBezTo>
                  <a:pt x="312" y="34"/>
                  <a:pt x="316" y="34"/>
                  <a:pt x="315" y="34"/>
                </a:cubicBezTo>
                <a:cubicBezTo>
                  <a:pt x="314" y="34"/>
                  <a:pt x="308" y="35"/>
                  <a:pt x="311" y="35"/>
                </a:cubicBezTo>
                <a:close/>
                <a:moveTo>
                  <a:pt x="314" y="49"/>
                </a:moveTo>
                <a:cubicBezTo>
                  <a:pt x="314" y="50"/>
                  <a:pt x="318" y="49"/>
                  <a:pt x="318" y="49"/>
                </a:cubicBezTo>
                <a:lnTo>
                  <a:pt x="314" y="49"/>
                </a:lnTo>
                <a:close/>
                <a:moveTo>
                  <a:pt x="308" y="47"/>
                </a:moveTo>
                <a:cubicBezTo>
                  <a:pt x="308" y="48"/>
                  <a:pt x="314" y="46"/>
                  <a:pt x="315" y="46"/>
                </a:cubicBezTo>
                <a:cubicBezTo>
                  <a:pt x="315" y="46"/>
                  <a:pt x="315" y="45"/>
                  <a:pt x="316" y="45"/>
                </a:cubicBezTo>
                <a:cubicBezTo>
                  <a:pt x="313" y="46"/>
                  <a:pt x="309" y="47"/>
                  <a:pt x="308" y="47"/>
                </a:cubicBezTo>
                <a:close/>
                <a:moveTo>
                  <a:pt x="302" y="21"/>
                </a:moveTo>
                <a:cubicBezTo>
                  <a:pt x="305" y="21"/>
                  <a:pt x="305" y="20"/>
                  <a:pt x="306" y="20"/>
                </a:cubicBezTo>
                <a:cubicBezTo>
                  <a:pt x="306" y="19"/>
                  <a:pt x="307" y="19"/>
                  <a:pt x="307" y="19"/>
                </a:cubicBezTo>
                <a:cubicBezTo>
                  <a:pt x="304" y="20"/>
                  <a:pt x="303" y="20"/>
                  <a:pt x="302" y="21"/>
                </a:cubicBezTo>
                <a:close/>
                <a:moveTo>
                  <a:pt x="314" y="52"/>
                </a:moveTo>
                <a:cubicBezTo>
                  <a:pt x="313" y="52"/>
                  <a:pt x="311" y="53"/>
                  <a:pt x="311" y="53"/>
                </a:cubicBezTo>
                <a:cubicBezTo>
                  <a:pt x="314" y="52"/>
                  <a:pt x="313" y="53"/>
                  <a:pt x="315" y="52"/>
                </a:cubicBezTo>
                <a:cubicBezTo>
                  <a:pt x="315" y="52"/>
                  <a:pt x="315" y="52"/>
                  <a:pt x="314" y="52"/>
                </a:cubicBezTo>
                <a:close/>
                <a:moveTo>
                  <a:pt x="309" y="42"/>
                </a:moveTo>
                <a:cubicBezTo>
                  <a:pt x="307" y="43"/>
                  <a:pt x="305" y="43"/>
                  <a:pt x="304" y="44"/>
                </a:cubicBezTo>
                <a:cubicBezTo>
                  <a:pt x="306" y="44"/>
                  <a:pt x="309" y="43"/>
                  <a:pt x="310" y="42"/>
                </a:cubicBezTo>
                <a:cubicBezTo>
                  <a:pt x="310" y="42"/>
                  <a:pt x="310" y="41"/>
                  <a:pt x="309" y="41"/>
                </a:cubicBezTo>
                <a:lnTo>
                  <a:pt x="309" y="42"/>
                </a:lnTo>
                <a:close/>
                <a:moveTo>
                  <a:pt x="306" y="49"/>
                </a:moveTo>
                <a:cubicBezTo>
                  <a:pt x="308" y="49"/>
                  <a:pt x="309" y="49"/>
                  <a:pt x="310" y="49"/>
                </a:cubicBezTo>
                <a:cubicBezTo>
                  <a:pt x="310" y="48"/>
                  <a:pt x="310" y="48"/>
                  <a:pt x="311" y="48"/>
                </a:cubicBezTo>
                <a:cubicBezTo>
                  <a:pt x="311" y="48"/>
                  <a:pt x="311" y="48"/>
                  <a:pt x="311" y="48"/>
                </a:cubicBezTo>
                <a:cubicBezTo>
                  <a:pt x="308" y="49"/>
                  <a:pt x="307" y="48"/>
                  <a:pt x="306" y="49"/>
                </a:cubicBezTo>
                <a:close/>
                <a:moveTo>
                  <a:pt x="306" y="51"/>
                </a:moveTo>
                <a:cubicBezTo>
                  <a:pt x="307" y="51"/>
                  <a:pt x="308" y="50"/>
                  <a:pt x="309" y="50"/>
                </a:cubicBezTo>
                <a:cubicBezTo>
                  <a:pt x="310" y="50"/>
                  <a:pt x="310" y="50"/>
                  <a:pt x="310" y="50"/>
                </a:cubicBezTo>
                <a:cubicBezTo>
                  <a:pt x="310" y="50"/>
                  <a:pt x="310" y="50"/>
                  <a:pt x="310" y="50"/>
                </a:cubicBezTo>
                <a:cubicBezTo>
                  <a:pt x="307" y="50"/>
                  <a:pt x="304" y="51"/>
                  <a:pt x="306" y="51"/>
                </a:cubicBezTo>
                <a:close/>
                <a:moveTo>
                  <a:pt x="307" y="53"/>
                </a:moveTo>
                <a:cubicBezTo>
                  <a:pt x="309" y="53"/>
                  <a:pt x="306" y="54"/>
                  <a:pt x="306" y="54"/>
                </a:cubicBezTo>
                <a:cubicBezTo>
                  <a:pt x="309" y="54"/>
                  <a:pt x="310" y="53"/>
                  <a:pt x="311" y="52"/>
                </a:cubicBezTo>
                <a:cubicBezTo>
                  <a:pt x="310" y="52"/>
                  <a:pt x="308" y="53"/>
                  <a:pt x="307" y="53"/>
                </a:cubicBezTo>
                <a:close/>
                <a:moveTo>
                  <a:pt x="308" y="54"/>
                </a:moveTo>
                <a:cubicBezTo>
                  <a:pt x="305" y="55"/>
                  <a:pt x="306" y="55"/>
                  <a:pt x="305" y="56"/>
                </a:cubicBezTo>
                <a:cubicBezTo>
                  <a:pt x="308" y="55"/>
                  <a:pt x="309" y="56"/>
                  <a:pt x="310" y="55"/>
                </a:cubicBezTo>
                <a:cubicBezTo>
                  <a:pt x="308" y="55"/>
                  <a:pt x="308" y="55"/>
                  <a:pt x="308" y="54"/>
                </a:cubicBezTo>
                <a:close/>
                <a:moveTo>
                  <a:pt x="302" y="38"/>
                </a:moveTo>
                <a:cubicBezTo>
                  <a:pt x="300" y="39"/>
                  <a:pt x="300" y="39"/>
                  <a:pt x="300" y="40"/>
                </a:cubicBezTo>
                <a:cubicBezTo>
                  <a:pt x="303" y="39"/>
                  <a:pt x="303" y="39"/>
                  <a:pt x="302" y="38"/>
                </a:cubicBezTo>
                <a:close/>
                <a:moveTo>
                  <a:pt x="301" y="46"/>
                </a:moveTo>
                <a:cubicBezTo>
                  <a:pt x="300" y="47"/>
                  <a:pt x="300" y="47"/>
                  <a:pt x="299" y="47"/>
                </a:cubicBezTo>
                <a:cubicBezTo>
                  <a:pt x="299" y="47"/>
                  <a:pt x="297" y="48"/>
                  <a:pt x="299" y="48"/>
                </a:cubicBezTo>
                <a:cubicBezTo>
                  <a:pt x="300" y="47"/>
                  <a:pt x="305" y="45"/>
                  <a:pt x="302" y="46"/>
                </a:cubicBezTo>
                <a:cubicBezTo>
                  <a:pt x="302" y="46"/>
                  <a:pt x="301" y="46"/>
                  <a:pt x="301" y="46"/>
                </a:cubicBezTo>
                <a:close/>
                <a:moveTo>
                  <a:pt x="300" y="51"/>
                </a:moveTo>
                <a:cubicBezTo>
                  <a:pt x="300" y="51"/>
                  <a:pt x="303" y="50"/>
                  <a:pt x="303" y="50"/>
                </a:cubicBezTo>
                <a:cubicBezTo>
                  <a:pt x="301" y="50"/>
                  <a:pt x="297" y="52"/>
                  <a:pt x="300" y="51"/>
                </a:cubicBezTo>
                <a:close/>
                <a:moveTo>
                  <a:pt x="296" y="41"/>
                </a:moveTo>
                <a:cubicBezTo>
                  <a:pt x="296" y="40"/>
                  <a:pt x="297" y="40"/>
                  <a:pt x="297" y="40"/>
                </a:cubicBezTo>
                <a:cubicBezTo>
                  <a:pt x="294" y="40"/>
                  <a:pt x="293" y="42"/>
                  <a:pt x="296" y="41"/>
                </a:cubicBezTo>
                <a:close/>
                <a:moveTo>
                  <a:pt x="295" y="49"/>
                </a:moveTo>
                <a:cubicBezTo>
                  <a:pt x="293" y="50"/>
                  <a:pt x="294" y="51"/>
                  <a:pt x="297" y="51"/>
                </a:cubicBezTo>
                <a:cubicBezTo>
                  <a:pt x="298" y="50"/>
                  <a:pt x="294" y="50"/>
                  <a:pt x="297" y="49"/>
                </a:cubicBezTo>
                <a:cubicBezTo>
                  <a:pt x="296" y="49"/>
                  <a:pt x="296" y="49"/>
                  <a:pt x="295" y="49"/>
                </a:cubicBezTo>
                <a:close/>
                <a:moveTo>
                  <a:pt x="296" y="54"/>
                </a:moveTo>
                <a:cubicBezTo>
                  <a:pt x="296" y="55"/>
                  <a:pt x="294" y="55"/>
                  <a:pt x="294" y="55"/>
                </a:cubicBezTo>
                <a:cubicBezTo>
                  <a:pt x="294" y="56"/>
                  <a:pt x="294" y="56"/>
                  <a:pt x="295" y="57"/>
                </a:cubicBezTo>
                <a:cubicBezTo>
                  <a:pt x="293" y="57"/>
                  <a:pt x="293" y="57"/>
                  <a:pt x="293" y="57"/>
                </a:cubicBezTo>
                <a:cubicBezTo>
                  <a:pt x="293" y="58"/>
                  <a:pt x="293" y="58"/>
                  <a:pt x="292" y="58"/>
                </a:cubicBezTo>
                <a:cubicBezTo>
                  <a:pt x="294" y="58"/>
                  <a:pt x="294" y="58"/>
                  <a:pt x="295" y="58"/>
                </a:cubicBezTo>
                <a:cubicBezTo>
                  <a:pt x="293" y="58"/>
                  <a:pt x="293" y="57"/>
                  <a:pt x="297" y="57"/>
                </a:cubicBezTo>
                <a:cubicBezTo>
                  <a:pt x="297" y="56"/>
                  <a:pt x="295" y="56"/>
                  <a:pt x="295" y="56"/>
                </a:cubicBezTo>
                <a:cubicBezTo>
                  <a:pt x="295" y="55"/>
                  <a:pt x="299" y="54"/>
                  <a:pt x="298" y="54"/>
                </a:cubicBezTo>
                <a:cubicBezTo>
                  <a:pt x="297" y="55"/>
                  <a:pt x="297" y="54"/>
                  <a:pt x="296" y="54"/>
                </a:cubicBezTo>
                <a:close/>
                <a:moveTo>
                  <a:pt x="286" y="51"/>
                </a:moveTo>
                <a:cubicBezTo>
                  <a:pt x="286" y="52"/>
                  <a:pt x="282" y="52"/>
                  <a:pt x="282" y="53"/>
                </a:cubicBezTo>
                <a:cubicBezTo>
                  <a:pt x="285" y="52"/>
                  <a:pt x="292" y="51"/>
                  <a:pt x="293" y="49"/>
                </a:cubicBezTo>
                <a:cubicBezTo>
                  <a:pt x="289" y="50"/>
                  <a:pt x="289" y="51"/>
                  <a:pt x="286" y="51"/>
                </a:cubicBezTo>
                <a:close/>
                <a:moveTo>
                  <a:pt x="287" y="58"/>
                </a:moveTo>
                <a:cubicBezTo>
                  <a:pt x="291" y="56"/>
                  <a:pt x="292" y="55"/>
                  <a:pt x="293" y="54"/>
                </a:cubicBezTo>
                <a:cubicBezTo>
                  <a:pt x="288" y="56"/>
                  <a:pt x="290" y="56"/>
                  <a:pt x="287" y="58"/>
                </a:cubicBezTo>
                <a:close/>
                <a:moveTo>
                  <a:pt x="286" y="51"/>
                </a:moveTo>
                <a:cubicBezTo>
                  <a:pt x="288" y="50"/>
                  <a:pt x="291" y="49"/>
                  <a:pt x="291" y="48"/>
                </a:cubicBezTo>
                <a:cubicBezTo>
                  <a:pt x="289" y="49"/>
                  <a:pt x="285" y="51"/>
                  <a:pt x="286" y="51"/>
                </a:cubicBezTo>
                <a:close/>
                <a:moveTo>
                  <a:pt x="288" y="60"/>
                </a:moveTo>
                <a:cubicBezTo>
                  <a:pt x="289" y="60"/>
                  <a:pt x="294" y="59"/>
                  <a:pt x="294" y="59"/>
                </a:cubicBezTo>
                <a:cubicBezTo>
                  <a:pt x="293" y="59"/>
                  <a:pt x="289" y="59"/>
                  <a:pt x="288" y="60"/>
                </a:cubicBezTo>
                <a:close/>
                <a:moveTo>
                  <a:pt x="283" y="27"/>
                </a:moveTo>
                <a:cubicBezTo>
                  <a:pt x="276" y="29"/>
                  <a:pt x="276" y="29"/>
                  <a:pt x="276" y="29"/>
                </a:cubicBezTo>
                <a:cubicBezTo>
                  <a:pt x="277" y="30"/>
                  <a:pt x="274" y="30"/>
                  <a:pt x="274" y="31"/>
                </a:cubicBezTo>
                <a:cubicBezTo>
                  <a:pt x="278" y="29"/>
                  <a:pt x="276" y="29"/>
                  <a:pt x="281" y="28"/>
                </a:cubicBezTo>
                <a:cubicBezTo>
                  <a:pt x="281" y="28"/>
                  <a:pt x="279" y="29"/>
                  <a:pt x="280" y="29"/>
                </a:cubicBezTo>
                <a:cubicBezTo>
                  <a:pt x="282" y="28"/>
                  <a:pt x="282" y="29"/>
                  <a:pt x="284" y="28"/>
                </a:cubicBezTo>
                <a:cubicBezTo>
                  <a:pt x="285" y="27"/>
                  <a:pt x="281" y="28"/>
                  <a:pt x="283" y="27"/>
                </a:cubicBezTo>
                <a:close/>
                <a:moveTo>
                  <a:pt x="291" y="52"/>
                </a:moveTo>
                <a:cubicBezTo>
                  <a:pt x="291" y="51"/>
                  <a:pt x="289" y="52"/>
                  <a:pt x="291" y="51"/>
                </a:cubicBezTo>
                <a:cubicBezTo>
                  <a:pt x="285" y="53"/>
                  <a:pt x="289" y="53"/>
                  <a:pt x="291" y="52"/>
                </a:cubicBezTo>
                <a:close/>
                <a:moveTo>
                  <a:pt x="282" y="46"/>
                </a:moveTo>
                <a:cubicBezTo>
                  <a:pt x="282" y="46"/>
                  <a:pt x="281" y="46"/>
                  <a:pt x="281" y="47"/>
                </a:cubicBezTo>
                <a:cubicBezTo>
                  <a:pt x="283" y="46"/>
                  <a:pt x="285" y="46"/>
                  <a:pt x="286" y="45"/>
                </a:cubicBezTo>
                <a:cubicBezTo>
                  <a:pt x="284" y="45"/>
                  <a:pt x="284" y="45"/>
                  <a:pt x="282" y="46"/>
                </a:cubicBezTo>
                <a:close/>
                <a:moveTo>
                  <a:pt x="275" y="46"/>
                </a:moveTo>
                <a:cubicBezTo>
                  <a:pt x="277" y="46"/>
                  <a:pt x="280" y="44"/>
                  <a:pt x="281" y="44"/>
                </a:cubicBezTo>
                <a:cubicBezTo>
                  <a:pt x="282" y="44"/>
                  <a:pt x="286" y="42"/>
                  <a:pt x="284" y="42"/>
                </a:cubicBezTo>
                <a:cubicBezTo>
                  <a:pt x="283" y="43"/>
                  <a:pt x="276" y="45"/>
                  <a:pt x="275" y="46"/>
                </a:cubicBezTo>
                <a:close/>
                <a:moveTo>
                  <a:pt x="284" y="57"/>
                </a:moveTo>
                <a:cubicBezTo>
                  <a:pt x="285" y="56"/>
                  <a:pt x="283" y="55"/>
                  <a:pt x="287" y="54"/>
                </a:cubicBezTo>
                <a:cubicBezTo>
                  <a:pt x="288" y="53"/>
                  <a:pt x="286" y="54"/>
                  <a:pt x="285" y="54"/>
                </a:cubicBezTo>
                <a:cubicBezTo>
                  <a:pt x="284" y="55"/>
                  <a:pt x="285" y="55"/>
                  <a:pt x="283" y="56"/>
                </a:cubicBezTo>
                <a:cubicBezTo>
                  <a:pt x="282" y="56"/>
                  <a:pt x="285" y="56"/>
                  <a:pt x="281" y="57"/>
                </a:cubicBezTo>
                <a:cubicBezTo>
                  <a:pt x="281" y="58"/>
                  <a:pt x="283" y="57"/>
                  <a:pt x="284" y="57"/>
                </a:cubicBezTo>
                <a:cubicBezTo>
                  <a:pt x="283" y="57"/>
                  <a:pt x="283" y="57"/>
                  <a:pt x="284" y="57"/>
                </a:cubicBezTo>
                <a:close/>
                <a:moveTo>
                  <a:pt x="279" y="43"/>
                </a:moveTo>
                <a:cubicBezTo>
                  <a:pt x="279" y="43"/>
                  <a:pt x="279" y="43"/>
                  <a:pt x="280" y="43"/>
                </a:cubicBezTo>
                <a:cubicBezTo>
                  <a:pt x="280" y="43"/>
                  <a:pt x="283" y="42"/>
                  <a:pt x="283" y="42"/>
                </a:cubicBezTo>
                <a:cubicBezTo>
                  <a:pt x="281" y="42"/>
                  <a:pt x="281" y="42"/>
                  <a:pt x="279" y="43"/>
                </a:cubicBezTo>
                <a:close/>
                <a:moveTo>
                  <a:pt x="273" y="49"/>
                </a:moveTo>
                <a:cubicBezTo>
                  <a:pt x="277" y="47"/>
                  <a:pt x="276" y="49"/>
                  <a:pt x="277" y="48"/>
                </a:cubicBezTo>
                <a:cubicBezTo>
                  <a:pt x="278" y="48"/>
                  <a:pt x="278" y="48"/>
                  <a:pt x="278" y="47"/>
                </a:cubicBezTo>
                <a:cubicBezTo>
                  <a:pt x="276" y="48"/>
                  <a:pt x="274" y="48"/>
                  <a:pt x="273" y="49"/>
                </a:cubicBezTo>
                <a:close/>
                <a:moveTo>
                  <a:pt x="274" y="62"/>
                </a:moveTo>
                <a:cubicBezTo>
                  <a:pt x="273" y="62"/>
                  <a:pt x="272" y="63"/>
                  <a:pt x="272" y="63"/>
                </a:cubicBezTo>
                <a:cubicBezTo>
                  <a:pt x="273" y="62"/>
                  <a:pt x="274" y="63"/>
                  <a:pt x="275" y="62"/>
                </a:cubicBezTo>
                <a:cubicBezTo>
                  <a:pt x="274" y="62"/>
                  <a:pt x="281" y="60"/>
                  <a:pt x="282" y="59"/>
                </a:cubicBezTo>
                <a:cubicBezTo>
                  <a:pt x="281" y="60"/>
                  <a:pt x="280" y="60"/>
                  <a:pt x="280" y="60"/>
                </a:cubicBezTo>
                <a:cubicBezTo>
                  <a:pt x="279" y="60"/>
                  <a:pt x="280" y="59"/>
                  <a:pt x="278" y="59"/>
                </a:cubicBezTo>
                <a:cubicBezTo>
                  <a:pt x="279" y="60"/>
                  <a:pt x="277" y="60"/>
                  <a:pt x="275" y="61"/>
                </a:cubicBezTo>
                <a:cubicBezTo>
                  <a:pt x="276" y="61"/>
                  <a:pt x="275" y="61"/>
                  <a:pt x="274" y="62"/>
                </a:cubicBezTo>
                <a:close/>
                <a:moveTo>
                  <a:pt x="270" y="48"/>
                </a:moveTo>
                <a:cubicBezTo>
                  <a:pt x="270" y="49"/>
                  <a:pt x="273" y="48"/>
                  <a:pt x="276" y="47"/>
                </a:cubicBezTo>
                <a:cubicBezTo>
                  <a:pt x="273" y="47"/>
                  <a:pt x="273" y="46"/>
                  <a:pt x="271" y="47"/>
                </a:cubicBezTo>
                <a:cubicBezTo>
                  <a:pt x="272" y="47"/>
                  <a:pt x="274" y="47"/>
                  <a:pt x="270" y="48"/>
                </a:cubicBezTo>
                <a:close/>
                <a:moveTo>
                  <a:pt x="276" y="60"/>
                </a:moveTo>
                <a:cubicBezTo>
                  <a:pt x="276" y="60"/>
                  <a:pt x="277" y="59"/>
                  <a:pt x="276" y="59"/>
                </a:cubicBezTo>
                <a:cubicBezTo>
                  <a:pt x="270" y="61"/>
                  <a:pt x="269" y="62"/>
                  <a:pt x="276" y="60"/>
                </a:cubicBezTo>
                <a:close/>
                <a:moveTo>
                  <a:pt x="264" y="34"/>
                </a:moveTo>
                <a:cubicBezTo>
                  <a:pt x="262" y="34"/>
                  <a:pt x="261" y="35"/>
                  <a:pt x="261" y="35"/>
                </a:cubicBezTo>
                <a:cubicBezTo>
                  <a:pt x="263" y="35"/>
                  <a:pt x="265" y="34"/>
                  <a:pt x="265" y="34"/>
                </a:cubicBezTo>
                <a:cubicBezTo>
                  <a:pt x="264" y="34"/>
                  <a:pt x="264" y="34"/>
                  <a:pt x="264" y="34"/>
                </a:cubicBezTo>
                <a:close/>
                <a:moveTo>
                  <a:pt x="248" y="40"/>
                </a:moveTo>
                <a:cubicBezTo>
                  <a:pt x="250" y="40"/>
                  <a:pt x="247" y="41"/>
                  <a:pt x="248" y="41"/>
                </a:cubicBezTo>
                <a:cubicBezTo>
                  <a:pt x="251" y="40"/>
                  <a:pt x="250" y="40"/>
                  <a:pt x="252" y="39"/>
                </a:cubicBezTo>
                <a:cubicBezTo>
                  <a:pt x="252" y="39"/>
                  <a:pt x="252" y="40"/>
                  <a:pt x="253" y="39"/>
                </a:cubicBezTo>
                <a:cubicBezTo>
                  <a:pt x="254" y="39"/>
                  <a:pt x="253" y="39"/>
                  <a:pt x="254" y="38"/>
                </a:cubicBezTo>
                <a:cubicBezTo>
                  <a:pt x="257" y="37"/>
                  <a:pt x="256" y="38"/>
                  <a:pt x="259" y="36"/>
                </a:cubicBezTo>
                <a:cubicBezTo>
                  <a:pt x="260" y="36"/>
                  <a:pt x="260" y="36"/>
                  <a:pt x="260" y="35"/>
                </a:cubicBezTo>
                <a:cubicBezTo>
                  <a:pt x="258" y="36"/>
                  <a:pt x="258" y="36"/>
                  <a:pt x="256" y="36"/>
                </a:cubicBezTo>
                <a:cubicBezTo>
                  <a:pt x="258" y="36"/>
                  <a:pt x="253" y="38"/>
                  <a:pt x="254" y="37"/>
                </a:cubicBezTo>
                <a:cubicBezTo>
                  <a:pt x="251" y="38"/>
                  <a:pt x="252" y="39"/>
                  <a:pt x="250" y="40"/>
                </a:cubicBezTo>
                <a:cubicBezTo>
                  <a:pt x="250" y="39"/>
                  <a:pt x="251" y="39"/>
                  <a:pt x="250" y="39"/>
                </a:cubicBezTo>
                <a:cubicBezTo>
                  <a:pt x="245" y="41"/>
                  <a:pt x="242" y="42"/>
                  <a:pt x="238" y="44"/>
                </a:cubicBezTo>
                <a:cubicBezTo>
                  <a:pt x="237" y="45"/>
                  <a:pt x="241" y="44"/>
                  <a:pt x="239" y="45"/>
                </a:cubicBezTo>
                <a:cubicBezTo>
                  <a:pt x="235" y="46"/>
                  <a:pt x="238" y="43"/>
                  <a:pt x="235" y="45"/>
                </a:cubicBezTo>
                <a:cubicBezTo>
                  <a:pt x="236" y="45"/>
                  <a:pt x="236" y="46"/>
                  <a:pt x="238" y="45"/>
                </a:cubicBezTo>
                <a:cubicBezTo>
                  <a:pt x="239" y="44"/>
                  <a:pt x="241" y="44"/>
                  <a:pt x="242" y="44"/>
                </a:cubicBezTo>
                <a:cubicBezTo>
                  <a:pt x="243" y="43"/>
                  <a:pt x="241" y="44"/>
                  <a:pt x="242" y="43"/>
                </a:cubicBezTo>
                <a:cubicBezTo>
                  <a:pt x="245" y="42"/>
                  <a:pt x="246" y="41"/>
                  <a:pt x="248" y="40"/>
                </a:cubicBezTo>
                <a:close/>
                <a:moveTo>
                  <a:pt x="253" y="56"/>
                </a:moveTo>
                <a:cubicBezTo>
                  <a:pt x="253" y="57"/>
                  <a:pt x="253" y="57"/>
                  <a:pt x="254" y="57"/>
                </a:cubicBezTo>
                <a:cubicBezTo>
                  <a:pt x="257" y="55"/>
                  <a:pt x="256" y="56"/>
                  <a:pt x="258" y="55"/>
                </a:cubicBezTo>
                <a:cubicBezTo>
                  <a:pt x="258" y="55"/>
                  <a:pt x="263" y="53"/>
                  <a:pt x="264" y="52"/>
                </a:cubicBezTo>
                <a:cubicBezTo>
                  <a:pt x="260" y="53"/>
                  <a:pt x="255" y="56"/>
                  <a:pt x="253" y="56"/>
                </a:cubicBezTo>
                <a:close/>
                <a:moveTo>
                  <a:pt x="264" y="64"/>
                </a:moveTo>
                <a:cubicBezTo>
                  <a:pt x="267" y="64"/>
                  <a:pt x="264" y="65"/>
                  <a:pt x="263" y="65"/>
                </a:cubicBezTo>
                <a:cubicBezTo>
                  <a:pt x="263" y="66"/>
                  <a:pt x="263" y="66"/>
                  <a:pt x="264" y="66"/>
                </a:cubicBezTo>
                <a:cubicBezTo>
                  <a:pt x="264" y="65"/>
                  <a:pt x="265" y="66"/>
                  <a:pt x="267" y="65"/>
                </a:cubicBezTo>
                <a:cubicBezTo>
                  <a:pt x="268" y="64"/>
                  <a:pt x="268" y="64"/>
                  <a:pt x="268" y="63"/>
                </a:cubicBezTo>
                <a:cubicBezTo>
                  <a:pt x="267" y="64"/>
                  <a:pt x="265" y="63"/>
                  <a:pt x="264" y="64"/>
                </a:cubicBezTo>
                <a:close/>
                <a:moveTo>
                  <a:pt x="261" y="65"/>
                </a:moveTo>
                <a:cubicBezTo>
                  <a:pt x="261" y="65"/>
                  <a:pt x="261" y="65"/>
                  <a:pt x="261" y="65"/>
                </a:cubicBezTo>
                <a:cubicBezTo>
                  <a:pt x="263" y="65"/>
                  <a:pt x="266" y="63"/>
                  <a:pt x="264" y="63"/>
                </a:cubicBezTo>
                <a:cubicBezTo>
                  <a:pt x="264" y="64"/>
                  <a:pt x="263" y="64"/>
                  <a:pt x="261" y="65"/>
                </a:cubicBezTo>
                <a:close/>
                <a:moveTo>
                  <a:pt x="253" y="68"/>
                </a:moveTo>
                <a:cubicBezTo>
                  <a:pt x="255" y="68"/>
                  <a:pt x="258" y="67"/>
                  <a:pt x="259" y="67"/>
                </a:cubicBezTo>
                <a:cubicBezTo>
                  <a:pt x="258" y="67"/>
                  <a:pt x="261" y="66"/>
                  <a:pt x="260" y="66"/>
                </a:cubicBezTo>
                <a:cubicBezTo>
                  <a:pt x="257" y="67"/>
                  <a:pt x="256" y="67"/>
                  <a:pt x="253" y="68"/>
                </a:cubicBezTo>
                <a:close/>
                <a:moveTo>
                  <a:pt x="256" y="64"/>
                </a:moveTo>
                <a:cubicBezTo>
                  <a:pt x="258" y="64"/>
                  <a:pt x="255" y="65"/>
                  <a:pt x="257" y="65"/>
                </a:cubicBezTo>
                <a:cubicBezTo>
                  <a:pt x="258" y="64"/>
                  <a:pt x="257" y="64"/>
                  <a:pt x="258" y="63"/>
                </a:cubicBezTo>
                <a:lnTo>
                  <a:pt x="256" y="64"/>
                </a:lnTo>
                <a:close/>
                <a:moveTo>
                  <a:pt x="249" y="75"/>
                </a:moveTo>
                <a:cubicBezTo>
                  <a:pt x="249" y="75"/>
                  <a:pt x="249" y="75"/>
                  <a:pt x="248" y="75"/>
                </a:cubicBezTo>
                <a:cubicBezTo>
                  <a:pt x="247" y="75"/>
                  <a:pt x="250" y="73"/>
                  <a:pt x="247" y="74"/>
                </a:cubicBezTo>
                <a:cubicBezTo>
                  <a:pt x="250" y="74"/>
                  <a:pt x="243" y="77"/>
                  <a:pt x="246" y="77"/>
                </a:cubicBezTo>
                <a:cubicBezTo>
                  <a:pt x="246" y="77"/>
                  <a:pt x="247" y="76"/>
                  <a:pt x="247" y="76"/>
                </a:cubicBezTo>
                <a:cubicBezTo>
                  <a:pt x="246" y="77"/>
                  <a:pt x="246" y="77"/>
                  <a:pt x="247" y="77"/>
                </a:cubicBezTo>
                <a:cubicBezTo>
                  <a:pt x="249" y="75"/>
                  <a:pt x="255" y="74"/>
                  <a:pt x="257" y="72"/>
                </a:cubicBezTo>
                <a:cubicBezTo>
                  <a:pt x="255" y="72"/>
                  <a:pt x="252" y="74"/>
                  <a:pt x="249" y="75"/>
                </a:cubicBezTo>
                <a:close/>
                <a:moveTo>
                  <a:pt x="248" y="62"/>
                </a:moveTo>
                <a:cubicBezTo>
                  <a:pt x="250" y="61"/>
                  <a:pt x="251" y="61"/>
                  <a:pt x="251" y="60"/>
                </a:cubicBezTo>
                <a:cubicBezTo>
                  <a:pt x="249" y="61"/>
                  <a:pt x="248" y="62"/>
                  <a:pt x="248" y="62"/>
                </a:cubicBezTo>
                <a:close/>
                <a:moveTo>
                  <a:pt x="246" y="67"/>
                </a:moveTo>
                <a:cubicBezTo>
                  <a:pt x="243" y="68"/>
                  <a:pt x="245" y="69"/>
                  <a:pt x="248" y="68"/>
                </a:cubicBezTo>
                <a:cubicBezTo>
                  <a:pt x="248" y="67"/>
                  <a:pt x="246" y="68"/>
                  <a:pt x="246" y="67"/>
                </a:cubicBezTo>
                <a:close/>
                <a:moveTo>
                  <a:pt x="244" y="65"/>
                </a:moveTo>
                <a:cubicBezTo>
                  <a:pt x="243" y="65"/>
                  <a:pt x="245" y="64"/>
                  <a:pt x="245" y="63"/>
                </a:cubicBezTo>
                <a:cubicBezTo>
                  <a:pt x="242" y="64"/>
                  <a:pt x="242" y="66"/>
                  <a:pt x="244" y="65"/>
                </a:cubicBezTo>
                <a:close/>
                <a:moveTo>
                  <a:pt x="241" y="72"/>
                </a:moveTo>
                <a:cubicBezTo>
                  <a:pt x="241" y="72"/>
                  <a:pt x="241" y="71"/>
                  <a:pt x="240" y="71"/>
                </a:cubicBezTo>
                <a:cubicBezTo>
                  <a:pt x="240" y="72"/>
                  <a:pt x="239" y="72"/>
                  <a:pt x="239" y="72"/>
                </a:cubicBezTo>
                <a:cubicBezTo>
                  <a:pt x="239" y="72"/>
                  <a:pt x="238" y="73"/>
                  <a:pt x="238" y="73"/>
                </a:cubicBezTo>
                <a:cubicBezTo>
                  <a:pt x="242" y="71"/>
                  <a:pt x="237" y="74"/>
                  <a:pt x="239" y="74"/>
                </a:cubicBezTo>
                <a:cubicBezTo>
                  <a:pt x="243" y="71"/>
                  <a:pt x="246" y="72"/>
                  <a:pt x="248" y="70"/>
                </a:cubicBezTo>
                <a:cubicBezTo>
                  <a:pt x="245" y="70"/>
                  <a:pt x="241" y="73"/>
                  <a:pt x="239" y="73"/>
                </a:cubicBezTo>
                <a:cubicBezTo>
                  <a:pt x="239" y="73"/>
                  <a:pt x="240" y="72"/>
                  <a:pt x="241" y="72"/>
                </a:cubicBezTo>
                <a:close/>
                <a:moveTo>
                  <a:pt x="239" y="71"/>
                </a:moveTo>
                <a:cubicBezTo>
                  <a:pt x="236" y="72"/>
                  <a:pt x="237" y="73"/>
                  <a:pt x="236" y="74"/>
                </a:cubicBezTo>
                <a:cubicBezTo>
                  <a:pt x="238" y="73"/>
                  <a:pt x="239" y="72"/>
                  <a:pt x="239" y="71"/>
                </a:cubicBezTo>
                <a:close/>
                <a:moveTo>
                  <a:pt x="226" y="49"/>
                </a:moveTo>
                <a:cubicBezTo>
                  <a:pt x="226" y="48"/>
                  <a:pt x="225" y="49"/>
                  <a:pt x="227" y="47"/>
                </a:cubicBezTo>
                <a:cubicBezTo>
                  <a:pt x="225" y="49"/>
                  <a:pt x="222" y="49"/>
                  <a:pt x="221" y="51"/>
                </a:cubicBezTo>
                <a:cubicBezTo>
                  <a:pt x="225" y="49"/>
                  <a:pt x="224" y="50"/>
                  <a:pt x="226" y="50"/>
                </a:cubicBezTo>
                <a:cubicBezTo>
                  <a:pt x="224" y="51"/>
                  <a:pt x="224" y="51"/>
                  <a:pt x="222" y="51"/>
                </a:cubicBezTo>
                <a:cubicBezTo>
                  <a:pt x="223" y="52"/>
                  <a:pt x="227" y="50"/>
                  <a:pt x="230" y="49"/>
                </a:cubicBezTo>
                <a:cubicBezTo>
                  <a:pt x="230" y="48"/>
                  <a:pt x="230" y="48"/>
                  <a:pt x="231" y="47"/>
                </a:cubicBezTo>
                <a:cubicBezTo>
                  <a:pt x="231" y="47"/>
                  <a:pt x="231" y="48"/>
                  <a:pt x="233" y="47"/>
                </a:cubicBezTo>
                <a:cubicBezTo>
                  <a:pt x="233" y="46"/>
                  <a:pt x="233" y="46"/>
                  <a:pt x="233" y="46"/>
                </a:cubicBezTo>
                <a:cubicBezTo>
                  <a:pt x="229" y="48"/>
                  <a:pt x="228" y="48"/>
                  <a:pt x="226" y="49"/>
                </a:cubicBezTo>
                <a:close/>
                <a:moveTo>
                  <a:pt x="235" y="57"/>
                </a:moveTo>
                <a:cubicBezTo>
                  <a:pt x="233" y="58"/>
                  <a:pt x="231" y="59"/>
                  <a:pt x="230" y="59"/>
                </a:cubicBezTo>
                <a:cubicBezTo>
                  <a:pt x="228" y="60"/>
                  <a:pt x="231" y="59"/>
                  <a:pt x="232" y="59"/>
                </a:cubicBezTo>
                <a:cubicBezTo>
                  <a:pt x="232" y="59"/>
                  <a:pt x="231" y="59"/>
                  <a:pt x="233" y="58"/>
                </a:cubicBezTo>
                <a:cubicBezTo>
                  <a:pt x="233" y="58"/>
                  <a:pt x="233" y="59"/>
                  <a:pt x="232" y="59"/>
                </a:cubicBezTo>
                <a:cubicBezTo>
                  <a:pt x="234" y="58"/>
                  <a:pt x="236" y="58"/>
                  <a:pt x="236" y="57"/>
                </a:cubicBezTo>
                <a:cubicBezTo>
                  <a:pt x="235" y="57"/>
                  <a:pt x="235" y="57"/>
                  <a:pt x="235" y="57"/>
                </a:cubicBezTo>
                <a:close/>
                <a:moveTo>
                  <a:pt x="235" y="64"/>
                </a:moveTo>
                <a:cubicBezTo>
                  <a:pt x="237" y="63"/>
                  <a:pt x="235" y="65"/>
                  <a:pt x="235" y="65"/>
                </a:cubicBezTo>
                <a:cubicBezTo>
                  <a:pt x="238" y="64"/>
                  <a:pt x="238" y="64"/>
                  <a:pt x="238" y="63"/>
                </a:cubicBezTo>
                <a:cubicBezTo>
                  <a:pt x="237" y="64"/>
                  <a:pt x="235" y="64"/>
                  <a:pt x="235" y="64"/>
                </a:cubicBezTo>
                <a:close/>
                <a:moveTo>
                  <a:pt x="230" y="61"/>
                </a:moveTo>
                <a:cubicBezTo>
                  <a:pt x="230" y="61"/>
                  <a:pt x="228" y="63"/>
                  <a:pt x="231" y="62"/>
                </a:cubicBezTo>
                <a:cubicBezTo>
                  <a:pt x="230" y="62"/>
                  <a:pt x="232" y="60"/>
                  <a:pt x="232" y="60"/>
                </a:cubicBezTo>
                <a:cubicBezTo>
                  <a:pt x="231" y="60"/>
                  <a:pt x="230" y="61"/>
                  <a:pt x="230" y="61"/>
                </a:cubicBezTo>
                <a:close/>
                <a:moveTo>
                  <a:pt x="227" y="61"/>
                </a:moveTo>
                <a:cubicBezTo>
                  <a:pt x="227" y="62"/>
                  <a:pt x="227" y="62"/>
                  <a:pt x="227" y="62"/>
                </a:cubicBezTo>
                <a:cubicBezTo>
                  <a:pt x="228" y="61"/>
                  <a:pt x="229" y="60"/>
                  <a:pt x="230" y="60"/>
                </a:cubicBezTo>
                <a:cubicBezTo>
                  <a:pt x="230" y="60"/>
                  <a:pt x="229" y="60"/>
                  <a:pt x="227" y="61"/>
                </a:cubicBezTo>
                <a:close/>
                <a:moveTo>
                  <a:pt x="225" y="71"/>
                </a:moveTo>
                <a:cubicBezTo>
                  <a:pt x="228" y="69"/>
                  <a:pt x="229" y="68"/>
                  <a:pt x="232" y="66"/>
                </a:cubicBezTo>
                <a:cubicBezTo>
                  <a:pt x="230" y="67"/>
                  <a:pt x="232" y="66"/>
                  <a:pt x="232" y="65"/>
                </a:cubicBezTo>
                <a:cubicBezTo>
                  <a:pt x="230" y="67"/>
                  <a:pt x="226" y="67"/>
                  <a:pt x="226" y="68"/>
                </a:cubicBezTo>
                <a:cubicBezTo>
                  <a:pt x="227" y="69"/>
                  <a:pt x="228" y="67"/>
                  <a:pt x="230" y="67"/>
                </a:cubicBezTo>
                <a:cubicBezTo>
                  <a:pt x="230" y="67"/>
                  <a:pt x="231" y="67"/>
                  <a:pt x="231" y="67"/>
                </a:cubicBezTo>
                <a:cubicBezTo>
                  <a:pt x="228" y="69"/>
                  <a:pt x="225" y="70"/>
                  <a:pt x="225" y="71"/>
                </a:cubicBezTo>
                <a:close/>
                <a:moveTo>
                  <a:pt x="228" y="73"/>
                </a:moveTo>
                <a:cubicBezTo>
                  <a:pt x="228" y="73"/>
                  <a:pt x="228" y="72"/>
                  <a:pt x="226" y="73"/>
                </a:cubicBezTo>
                <a:cubicBezTo>
                  <a:pt x="227" y="74"/>
                  <a:pt x="227" y="74"/>
                  <a:pt x="227" y="74"/>
                </a:cubicBezTo>
                <a:cubicBezTo>
                  <a:pt x="228" y="73"/>
                  <a:pt x="231" y="72"/>
                  <a:pt x="230" y="72"/>
                </a:cubicBezTo>
                <a:lnTo>
                  <a:pt x="228" y="73"/>
                </a:lnTo>
                <a:close/>
                <a:moveTo>
                  <a:pt x="221" y="77"/>
                </a:moveTo>
                <a:cubicBezTo>
                  <a:pt x="221" y="77"/>
                  <a:pt x="224" y="76"/>
                  <a:pt x="225" y="76"/>
                </a:cubicBezTo>
                <a:cubicBezTo>
                  <a:pt x="224" y="77"/>
                  <a:pt x="222" y="78"/>
                  <a:pt x="221" y="79"/>
                </a:cubicBezTo>
                <a:cubicBezTo>
                  <a:pt x="223" y="78"/>
                  <a:pt x="225" y="77"/>
                  <a:pt x="227" y="76"/>
                </a:cubicBezTo>
                <a:cubicBezTo>
                  <a:pt x="228" y="75"/>
                  <a:pt x="227" y="75"/>
                  <a:pt x="226" y="74"/>
                </a:cubicBezTo>
                <a:cubicBezTo>
                  <a:pt x="224" y="75"/>
                  <a:pt x="223" y="76"/>
                  <a:pt x="222" y="77"/>
                </a:cubicBezTo>
                <a:cubicBezTo>
                  <a:pt x="222" y="76"/>
                  <a:pt x="221" y="76"/>
                  <a:pt x="221" y="77"/>
                </a:cubicBezTo>
                <a:close/>
                <a:moveTo>
                  <a:pt x="224" y="73"/>
                </a:moveTo>
                <a:cubicBezTo>
                  <a:pt x="220" y="76"/>
                  <a:pt x="220" y="76"/>
                  <a:pt x="220" y="76"/>
                </a:cubicBezTo>
                <a:cubicBezTo>
                  <a:pt x="222" y="76"/>
                  <a:pt x="221" y="76"/>
                  <a:pt x="224" y="75"/>
                </a:cubicBezTo>
                <a:cubicBezTo>
                  <a:pt x="223" y="74"/>
                  <a:pt x="226" y="73"/>
                  <a:pt x="224" y="73"/>
                </a:cubicBezTo>
                <a:close/>
                <a:moveTo>
                  <a:pt x="206" y="64"/>
                </a:moveTo>
                <a:cubicBezTo>
                  <a:pt x="207" y="65"/>
                  <a:pt x="208" y="64"/>
                  <a:pt x="207" y="65"/>
                </a:cubicBezTo>
                <a:cubicBezTo>
                  <a:pt x="212" y="62"/>
                  <a:pt x="208" y="64"/>
                  <a:pt x="209" y="63"/>
                </a:cubicBezTo>
                <a:cubicBezTo>
                  <a:pt x="210" y="62"/>
                  <a:pt x="210" y="63"/>
                  <a:pt x="212" y="62"/>
                </a:cubicBezTo>
                <a:cubicBezTo>
                  <a:pt x="212" y="61"/>
                  <a:pt x="209" y="62"/>
                  <a:pt x="206" y="64"/>
                </a:cubicBezTo>
                <a:close/>
                <a:moveTo>
                  <a:pt x="197" y="73"/>
                </a:moveTo>
                <a:cubicBezTo>
                  <a:pt x="198" y="73"/>
                  <a:pt x="198" y="72"/>
                  <a:pt x="198" y="73"/>
                </a:cubicBezTo>
                <a:cubicBezTo>
                  <a:pt x="199" y="72"/>
                  <a:pt x="200" y="71"/>
                  <a:pt x="200" y="71"/>
                </a:cubicBezTo>
                <a:cubicBezTo>
                  <a:pt x="198" y="72"/>
                  <a:pt x="201" y="70"/>
                  <a:pt x="200" y="70"/>
                </a:cubicBezTo>
                <a:cubicBezTo>
                  <a:pt x="197" y="72"/>
                  <a:pt x="200" y="72"/>
                  <a:pt x="197" y="73"/>
                </a:cubicBezTo>
                <a:close/>
                <a:moveTo>
                  <a:pt x="196" y="70"/>
                </a:moveTo>
                <a:cubicBezTo>
                  <a:pt x="196" y="71"/>
                  <a:pt x="198" y="69"/>
                  <a:pt x="197" y="71"/>
                </a:cubicBezTo>
                <a:cubicBezTo>
                  <a:pt x="200" y="69"/>
                  <a:pt x="198" y="68"/>
                  <a:pt x="196" y="70"/>
                </a:cubicBezTo>
                <a:close/>
                <a:moveTo>
                  <a:pt x="191" y="75"/>
                </a:moveTo>
                <a:cubicBezTo>
                  <a:pt x="192" y="74"/>
                  <a:pt x="194" y="72"/>
                  <a:pt x="192" y="73"/>
                </a:cubicBezTo>
                <a:cubicBezTo>
                  <a:pt x="192" y="74"/>
                  <a:pt x="189" y="75"/>
                  <a:pt x="191" y="75"/>
                </a:cubicBezTo>
                <a:close/>
                <a:moveTo>
                  <a:pt x="187" y="76"/>
                </a:moveTo>
                <a:cubicBezTo>
                  <a:pt x="186" y="77"/>
                  <a:pt x="184" y="78"/>
                  <a:pt x="185" y="79"/>
                </a:cubicBezTo>
                <a:cubicBezTo>
                  <a:pt x="185" y="78"/>
                  <a:pt x="187" y="77"/>
                  <a:pt x="187" y="78"/>
                </a:cubicBezTo>
                <a:cubicBezTo>
                  <a:pt x="186" y="78"/>
                  <a:pt x="187" y="78"/>
                  <a:pt x="188" y="77"/>
                </a:cubicBezTo>
                <a:cubicBezTo>
                  <a:pt x="189" y="76"/>
                  <a:pt x="189" y="76"/>
                  <a:pt x="187" y="76"/>
                </a:cubicBezTo>
                <a:close/>
                <a:moveTo>
                  <a:pt x="186" y="75"/>
                </a:moveTo>
                <a:cubicBezTo>
                  <a:pt x="185" y="76"/>
                  <a:pt x="184" y="77"/>
                  <a:pt x="184" y="77"/>
                </a:cubicBezTo>
                <a:cubicBezTo>
                  <a:pt x="183" y="78"/>
                  <a:pt x="188" y="76"/>
                  <a:pt x="188" y="75"/>
                </a:cubicBezTo>
                <a:cubicBezTo>
                  <a:pt x="186" y="76"/>
                  <a:pt x="187" y="75"/>
                  <a:pt x="186" y="75"/>
                </a:cubicBezTo>
                <a:close/>
                <a:moveTo>
                  <a:pt x="186" y="95"/>
                </a:moveTo>
                <a:cubicBezTo>
                  <a:pt x="187" y="94"/>
                  <a:pt x="186" y="95"/>
                  <a:pt x="186" y="95"/>
                </a:cubicBezTo>
                <a:cubicBezTo>
                  <a:pt x="191" y="92"/>
                  <a:pt x="191" y="92"/>
                  <a:pt x="191" y="92"/>
                </a:cubicBezTo>
                <a:cubicBezTo>
                  <a:pt x="192" y="92"/>
                  <a:pt x="191" y="93"/>
                  <a:pt x="193" y="92"/>
                </a:cubicBezTo>
                <a:cubicBezTo>
                  <a:pt x="192" y="92"/>
                  <a:pt x="195" y="91"/>
                  <a:pt x="195" y="90"/>
                </a:cubicBezTo>
                <a:cubicBezTo>
                  <a:pt x="194" y="91"/>
                  <a:pt x="193" y="90"/>
                  <a:pt x="192" y="91"/>
                </a:cubicBezTo>
                <a:cubicBezTo>
                  <a:pt x="190" y="93"/>
                  <a:pt x="187" y="94"/>
                  <a:pt x="186" y="95"/>
                </a:cubicBezTo>
                <a:close/>
                <a:moveTo>
                  <a:pt x="178" y="81"/>
                </a:moveTo>
                <a:cubicBezTo>
                  <a:pt x="176" y="83"/>
                  <a:pt x="179" y="82"/>
                  <a:pt x="180" y="81"/>
                </a:cubicBezTo>
                <a:cubicBezTo>
                  <a:pt x="181" y="80"/>
                  <a:pt x="183" y="79"/>
                  <a:pt x="183" y="79"/>
                </a:cubicBezTo>
                <a:cubicBezTo>
                  <a:pt x="180" y="81"/>
                  <a:pt x="183" y="78"/>
                  <a:pt x="178" y="81"/>
                </a:cubicBezTo>
                <a:close/>
                <a:moveTo>
                  <a:pt x="182" y="80"/>
                </a:moveTo>
                <a:cubicBezTo>
                  <a:pt x="182" y="81"/>
                  <a:pt x="178" y="83"/>
                  <a:pt x="179" y="83"/>
                </a:cubicBezTo>
                <a:cubicBezTo>
                  <a:pt x="181" y="82"/>
                  <a:pt x="182" y="82"/>
                  <a:pt x="183" y="81"/>
                </a:cubicBezTo>
                <a:cubicBezTo>
                  <a:pt x="180" y="82"/>
                  <a:pt x="186" y="79"/>
                  <a:pt x="182" y="80"/>
                </a:cubicBezTo>
                <a:close/>
                <a:moveTo>
                  <a:pt x="182" y="82"/>
                </a:moveTo>
                <a:cubicBezTo>
                  <a:pt x="180" y="84"/>
                  <a:pt x="178" y="86"/>
                  <a:pt x="180" y="86"/>
                </a:cubicBezTo>
                <a:cubicBezTo>
                  <a:pt x="180" y="85"/>
                  <a:pt x="183" y="83"/>
                  <a:pt x="181" y="85"/>
                </a:cubicBezTo>
                <a:cubicBezTo>
                  <a:pt x="186" y="82"/>
                  <a:pt x="180" y="85"/>
                  <a:pt x="183" y="82"/>
                </a:cubicBezTo>
                <a:cubicBezTo>
                  <a:pt x="182" y="82"/>
                  <a:pt x="182" y="83"/>
                  <a:pt x="182" y="82"/>
                </a:cubicBezTo>
                <a:close/>
                <a:moveTo>
                  <a:pt x="165" y="91"/>
                </a:moveTo>
                <a:cubicBezTo>
                  <a:pt x="163" y="92"/>
                  <a:pt x="163" y="92"/>
                  <a:pt x="163" y="93"/>
                </a:cubicBezTo>
                <a:cubicBezTo>
                  <a:pt x="163" y="92"/>
                  <a:pt x="159" y="95"/>
                  <a:pt x="158" y="95"/>
                </a:cubicBezTo>
                <a:cubicBezTo>
                  <a:pt x="159" y="96"/>
                  <a:pt x="163" y="93"/>
                  <a:pt x="166" y="91"/>
                </a:cubicBezTo>
                <a:cubicBezTo>
                  <a:pt x="165" y="91"/>
                  <a:pt x="167" y="90"/>
                  <a:pt x="165" y="91"/>
                </a:cubicBezTo>
                <a:close/>
                <a:moveTo>
                  <a:pt x="167" y="91"/>
                </a:moveTo>
                <a:cubicBezTo>
                  <a:pt x="169" y="90"/>
                  <a:pt x="169" y="90"/>
                  <a:pt x="171" y="90"/>
                </a:cubicBezTo>
                <a:cubicBezTo>
                  <a:pt x="171" y="88"/>
                  <a:pt x="176" y="85"/>
                  <a:pt x="178" y="83"/>
                </a:cubicBezTo>
                <a:cubicBezTo>
                  <a:pt x="176" y="84"/>
                  <a:pt x="176" y="82"/>
                  <a:pt x="174" y="84"/>
                </a:cubicBezTo>
                <a:cubicBezTo>
                  <a:pt x="175" y="85"/>
                  <a:pt x="170" y="87"/>
                  <a:pt x="170" y="88"/>
                </a:cubicBezTo>
                <a:cubicBezTo>
                  <a:pt x="169" y="88"/>
                  <a:pt x="169" y="88"/>
                  <a:pt x="169" y="87"/>
                </a:cubicBezTo>
                <a:cubicBezTo>
                  <a:pt x="166" y="90"/>
                  <a:pt x="167" y="90"/>
                  <a:pt x="167" y="91"/>
                </a:cubicBezTo>
                <a:close/>
                <a:moveTo>
                  <a:pt x="173" y="93"/>
                </a:moveTo>
                <a:cubicBezTo>
                  <a:pt x="174" y="92"/>
                  <a:pt x="173" y="94"/>
                  <a:pt x="176" y="92"/>
                </a:cubicBezTo>
                <a:cubicBezTo>
                  <a:pt x="176" y="91"/>
                  <a:pt x="175" y="92"/>
                  <a:pt x="176" y="91"/>
                </a:cubicBezTo>
                <a:cubicBezTo>
                  <a:pt x="174" y="92"/>
                  <a:pt x="173" y="92"/>
                  <a:pt x="173" y="93"/>
                </a:cubicBezTo>
                <a:close/>
                <a:moveTo>
                  <a:pt x="174" y="104"/>
                </a:moveTo>
                <a:cubicBezTo>
                  <a:pt x="174" y="105"/>
                  <a:pt x="181" y="100"/>
                  <a:pt x="180" y="100"/>
                </a:cubicBezTo>
                <a:cubicBezTo>
                  <a:pt x="177" y="102"/>
                  <a:pt x="177" y="103"/>
                  <a:pt x="174" y="104"/>
                </a:cubicBezTo>
                <a:close/>
                <a:moveTo>
                  <a:pt x="164" y="99"/>
                </a:moveTo>
                <a:cubicBezTo>
                  <a:pt x="166" y="98"/>
                  <a:pt x="169" y="96"/>
                  <a:pt x="170" y="95"/>
                </a:cubicBezTo>
                <a:cubicBezTo>
                  <a:pt x="167" y="97"/>
                  <a:pt x="165" y="97"/>
                  <a:pt x="164" y="99"/>
                </a:cubicBezTo>
                <a:close/>
                <a:moveTo>
                  <a:pt x="159" y="99"/>
                </a:moveTo>
                <a:cubicBezTo>
                  <a:pt x="159" y="100"/>
                  <a:pt x="158" y="100"/>
                  <a:pt x="158" y="100"/>
                </a:cubicBezTo>
                <a:cubicBezTo>
                  <a:pt x="160" y="99"/>
                  <a:pt x="160" y="98"/>
                  <a:pt x="161" y="97"/>
                </a:cubicBezTo>
                <a:cubicBezTo>
                  <a:pt x="161" y="97"/>
                  <a:pt x="161" y="98"/>
                  <a:pt x="162" y="97"/>
                </a:cubicBezTo>
                <a:cubicBezTo>
                  <a:pt x="163" y="96"/>
                  <a:pt x="162" y="97"/>
                  <a:pt x="162" y="97"/>
                </a:cubicBezTo>
                <a:cubicBezTo>
                  <a:pt x="158" y="99"/>
                  <a:pt x="158" y="99"/>
                  <a:pt x="158" y="99"/>
                </a:cubicBezTo>
                <a:cubicBezTo>
                  <a:pt x="158" y="100"/>
                  <a:pt x="157" y="102"/>
                  <a:pt x="159" y="99"/>
                </a:cubicBezTo>
                <a:close/>
                <a:moveTo>
                  <a:pt x="153" y="99"/>
                </a:moveTo>
                <a:cubicBezTo>
                  <a:pt x="153" y="99"/>
                  <a:pt x="152" y="100"/>
                  <a:pt x="153" y="101"/>
                </a:cubicBezTo>
                <a:cubicBezTo>
                  <a:pt x="151" y="101"/>
                  <a:pt x="149" y="103"/>
                  <a:pt x="150" y="103"/>
                </a:cubicBezTo>
                <a:cubicBezTo>
                  <a:pt x="154" y="100"/>
                  <a:pt x="153" y="100"/>
                  <a:pt x="156" y="98"/>
                </a:cubicBezTo>
                <a:cubicBezTo>
                  <a:pt x="155" y="98"/>
                  <a:pt x="155" y="98"/>
                  <a:pt x="154" y="98"/>
                </a:cubicBezTo>
                <a:cubicBezTo>
                  <a:pt x="154" y="100"/>
                  <a:pt x="154" y="98"/>
                  <a:pt x="153" y="99"/>
                </a:cubicBezTo>
                <a:close/>
                <a:moveTo>
                  <a:pt x="160" y="120"/>
                </a:moveTo>
                <a:cubicBezTo>
                  <a:pt x="160" y="120"/>
                  <a:pt x="160" y="121"/>
                  <a:pt x="161" y="120"/>
                </a:cubicBezTo>
                <a:cubicBezTo>
                  <a:pt x="162" y="119"/>
                  <a:pt x="165" y="116"/>
                  <a:pt x="163" y="117"/>
                </a:cubicBezTo>
                <a:cubicBezTo>
                  <a:pt x="163" y="117"/>
                  <a:pt x="162" y="119"/>
                  <a:pt x="160" y="120"/>
                </a:cubicBezTo>
                <a:close/>
                <a:moveTo>
                  <a:pt x="150" y="106"/>
                </a:moveTo>
                <a:cubicBezTo>
                  <a:pt x="148" y="108"/>
                  <a:pt x="154" y="103"/>
                  <a:pt x="151" y="106"/>
                </a:cubicBezTo>
                <a:cubicBezTo>
                  <a:pt x="154" y="104"/>
                  <a:pt x="154" y="104"/>
                  <a:pt x="154" y="104"/>
                </a:cubicBezTo>
                <a:cubicBezTo>
                  <a:pt x="154" y="103"/>
                  <a:pt x="153" y="104"/>
                  <a:pt x="154" y="103"/>
                </a:cubicBezTo>
                <a:cubicBezTo>
                  <a:pt x="151" y="105"/>
                  <a:pt x="151" y="105"/>
                  <a:pt x="150" y="106"/>
                </a:cubicBezTo>
                <a:close/>
                <a:moveTo>
                  <a:pt x="146" y="105"/>
                </a:moveTo>
                <a:cubicBezTo>
                  <a:pt x="142" y="108"/>
                  <a:pt x="147" y="106"/>
                  <a:pt x="145" y="108"/>
                </a:cubicBezTo>
                <a:cubicBezTo>
                  <a:pt x="147" y="106"/>
                  <a:pt x="146" y="106"/>
                  <a:pt x="149" y="104"/>
                </a:cubicBezTo>
                <a:cubicBezTo>
                  <a:pt x="148" y="104"/>
                  <a:pt x="149" y="103"/>
                  <a:pt x="149" y="103"/>
                </a:cubicBezTo>
                <a:cubicBezTo>
                  <a:pt x="145" y="105"/>
                  <a:pt x="149" y="103"/>
                  <a:pt x="146" y="106"/>
                </a:cubicBezTo>
                <a:cubicBezTo>
                  <a:pt x="146" y="105"/>
                  <a:pt x="147" y="104"/>
                  <a:pt x="146" y="105"/>
                </a:cubicBezTo>
                <a:close/>
                <a:moveTo>
                  <a:pt x="153" y="120"/>
                </a:moveTo>
                <a:cubicBezTo>
                  <a:pt x="156" y="118"/>
                  <a:pt x="154" y="119"/>
                  <a:pt x="157" y="116"/>
                </a:cubicBezTo>
                <a:cubicBezTo>
                  <a:pt x="156" y="117"/>
                  <a:pt x="154" y="118"/>
                  <a:pt x="152" y="119"/>
                </a:cubicBezTo>
                <a:cubicBezTo>
                  <a:pt x="154" y="119"/>
                  <a:pt x="151" y="121"/>
                  <a:pt x="149" y="122"/>
                </a:cubicBezTo>
                <a:cubicBezTo>
                  <a:pt x="148" y="124"/>
                  <a:pt x="152" y="120"/>
                  <a:pt x="151" y="122"/>
                </a:cubicBezTo>
                <a:cubicBezTo>
                  <a:pt x="153" y="120"/>
                  <a:pt x="153" y="119"/>
                  <a:pt x="154" y="119"/>
                </a:cubicBezTo>
                <a:cubicBezTo>
                  <a:pt x="154" y="119"/>
                  <a:pt x="153" y="120"/>
                  <a:pt x="153" y="120"/>
                </a:cubicBezTo>
                <a:close/>
                <a:moveTo>
                  <a:pt x="136" y="117"/>
                </a:moveTo>
                <a:cubicBezTo>
                  <a:pt x="139" y="115"/>
                  <a:pt x="135" y="118"/>
                  <a:pt x="135" y="118"/>
                </a:cubicBezTo>
                <a:cubicBezTo>
                  <a:pt x="138" y="116"/>
                  <a:pt x="140" y="115"/>
                  <a:pt x="142" y="113"/>
                </a:cubicBezTo>
                <a:cubicBezTo>
                  <a:pt x="142" y="112"/>
                  <a:pt x="147" y="109"/>
                  <a:pt x="148" y="107"/>
                </a:cubicBezTo>
                <a:cubicBezTo>
                  <a:pt x="147" y="108"/>
                  <a:pt x="146" y="108"/>
                  <a:pt x="146" y="108"/>
                </a:cubicBezTo>
                <a:cubicBezTo>
                  <a:pt x="144" y="109"/>
                  <a:pt x="144" y="110"/>
                  <a:pt x="142" y="111"/>
                </a:cubicBezTo>
                <a:cubicBezTo>
                  <a:pt x="141" y="113"/>
                  <a:pt x="142" y="113"/>
                  <a:pt x="141" y="113"/>
                </a:cubicBezTo>
                <a:cubicBezTo>
                  <a:pt x="140" y="113"/>
                  <a:pt x="136" y="116"/>
                  <a:pt x="136" y="117"/>
                </a:cubicBezTo>
                <a:close/>
                <a:moveTo>
                  <a:pt x="153" y="123"/>
                </a:moveTo>
                <a:cubicBezTo>
                  <a:pt x="154" y="123"/>
                  <a:pt x="157" y="120"/>
                  <a:pt x="156" y="120"/>
                </a:cubicBezTo>
                <a:cubicBezTo>
                  <a:pt x="155" y="121"/>
                  <a:pt x="152" y="123"/>
                  <a:pt x="153" y="123"/>
                </a:cubicBezTo>
                <a:close/>
                <a:moveTo>
                  <a:pt x="137" y="109"/>
                </a:moveTo>
                <a:cubicBezTo>
                  <a:pt x="139" y="108"/>
                  <a:pt x="141" y="106"/>
                  <a:pt x="141" y="106"/>
                </a:cubicBezTo>
                <a:cubicBezTo>
                  <a:pt x="139" y="107"/>
                  <a:pt x="137" y="109"/>
                  <a:pt x="137" y="109"/>
                </a:cubicBezTo>
                <a:close/>
                <a:moveTo>
                  <a:pt x="136" y="114"/>
                </a:moveTo>
                <a:cubicBezTo>
                  <a:pt x="138" y="114"/>
                  <a:pt x="137" y="113"/>
                  <a:pt x="137" y="115"/>
                </a:cubicBezTo>
                <a:cubicBezTo>
                  <a:pt x="138" y="114"/>
                  <a:pt x="138" y="113"/>
                  <a:pt x="141" y="111"/>
                </a:cubicBezTo>
                <a:cubicBezTo>
                  <a:pt x="142" y="110"/>
                  <a:pt x="141" y="111"/>
                  <a:pt x="140" y="111"/>
                </a:cubicBezTo>
                <a:cubicBezTo>
                  <a:pt x="141" y="110"/>
                  <a:pt x="142" y="110"/>
                  <a:pt x="143" y="109"/>
                </a:cubicBezTo>
                <a:cubicBezTo>
                  <a:pt x="143" y="109"/>
                  <a:pt x="144" y="108"/>
                  <a:pt x="143" y="108"/>
                </a:cubicBezTo>
                <a:cubicBezTo>
                  <a:pt x="141" y="111"/>
                  <a:pt x="139" y="111"/>
                  <a:pt x="136" y="114"/>
                </a:cubicBezTo>
                <a:close/>
                <a:moveTo>
                  <a:pt x="142" y="117"/>
                </a:moveTo>
                <a:cubicBezTo>
                  <a:pt x="140" y="118"/>
                  <a:pt x="142" y="116"/>
                  <a:pt x="144" y="115"/>
                </a:cubicBezTo>
                <a:cubicBezTo>
                  <a:pt x="144" y="114"/>
                  <a:pt x="142" y="115"/>
                  <a:pt x="141" y="116"/>
                </a:cubicBezTo>
                <a:cubicBezTo>
                  <a:pt x="141" y="116"/>
                  <a:pt x="141" y="117"/>
                  <a:pt x="140" y="117"/>
                </a:cubicBezTo>
                <a:cubicBezTo>
                  <a:pt x="137" y="118"/>
                  <a:pt x="139" y="119"/>
                  <a:pt x="136" y="120"/>
                </a:cubicBezTo>
                <a:cubicBezTo>
                  <a:pt x="136" y="121"/>
                  <a:pt x="133" y="123"/>
                  <a:pt x="132" y="124"/>
                </a:cubicBezTo>
                <a:cubicBezTo>
                  <a:pt x="133" y="124"/>
                  <a:pt x="131" y="125"/>
                  <a:pt x="131" y="126"/>
                </a:cubicBezTo>
                <a:cubicBezTo>
                  <a:pt x="133" y="124"/>
                  <a:pt x="135" y="122"/>
                  <a:pt x="134" y="124"/>
                </a:cubicBezTo>
                <a:cubicBezTo>
                  <a:pt x="135" y="124"/>
                  <a:pt x="139" y="121"/>
                  <a:pt x="138" y="121"/>
                </a:cubicBezTo>
                <a:cubicBezTo>
                  <a:pt x="137" y="121"/>
                  <a:pt x="135" y="124"/>
                  <a:pt x="135" y="123"/>
                </a:cubicBezTo>
                <a:cubicBezTo>
                  <a:pt x="136" y="122"/>
                  <a:pt x="135" y="122"/>
                  <a:pt x="137" y="121"/>
                </a:cubicBezTo>
                <a:cubicBezTo>
                  <a:pt x="139" y="119"/>
                  <a:pt x="142" y="117"/>
                  <a:pt x="142" y="117"/>
                </a:cubicBezTo>
                <a:close/>
                <a:moveTo>
                  <a:pt x="143" y="118"/>
                </a:moveTo>
                <a:cubicBezTo>
                  <a:pt x="141" y="119"/>
                  <a:pt x="141" y="119"/>
                  <a:pt x="141" y="119"/>
                </a:cubicBezTo>
                <a:cubicBezTo>
                  <a:pt x="140" y="120"/>
                  <a:pt x="140" y="120"/>
                  <a:pt x="141" y="121"/>
                </a:cubicBezTo>
                <a:cubicBezTo>
                  <a:pt x="143" y="119"/>
                  <a:pt x="142" y="119"/>
                  <a:pt x="143" y="118"/>
                </a:cubicBezTo>
                <a:cubicBezTo>
                  <a:pt x="143" y="119"/>
                  <a:pt x="144" y="118"/>
                  <a:pt x="145" y="117"/>
                </a:cubicBezTo>
                <a:cubicBezTo>
                  <a:pt x="143" y="118"/>
                  <a:pt x="144" y="117"/>
                  <a:pt x="143" y="118"/>
                </a:cubicBezTo>
                <a:close/>
                <a:moveTo>
                  <a:pt x="146" y="128"/>
                </a:moveTo>
                <a:cubicBezTo>
                  <a:pt x="147" y="128"/>
                  <a:pt x="145" y="129"/>
                  <a:pt x="145" y="130"/>
                </a:cubicBezTo>
                <a:cubicBezTo>
                  <a:pt x="146" y="129"/>
                  <a:pt x="146" y="129"/>
                  <a:pt x="148" y="128"/>
                </a:cubicBezTo>
                <a:cubicBezTo>
                  <a:pt x="147" y="128"/>
                  <a:pt x="147" y="127"/>
                  <a:pt x="148" y="127"/>
                </a:cubicBezTo>
                <a:cubicBezTo>
                  <a:pt x="147" y="127"/>
                  <a:pt x="146" y="128"/>
                  <a:pt x="146" y="128"/>
                </a:cubicBezTo>
                <a:close/>
                <a:moveTo>
                  <a:pt x="133" y="117"/>
                </a:moveTo>
                <a:cubicBezTo>
                  <a:pt x="133" y="118"/>
                  <a:pt x="134" y="117"/>
                  <a:pt x="135" y="117"/>
                </a:cubicBezTo>
                <a:cubicBezTo>
                  <a:pt x="136" y="116"/>
                  <a:pt x="137" y="115"/>
                  <a:pt x="137" y="115"/>
                </a:cubicBezTo>
                <a:cubicBezTo>
                  <a:pt x="136" y="116"/>
                  <a:pt x="135" y="115"/>
                  <a:pt x="133" y="117"/>
                </a:cubicBezTo>
                <a:close/>
                <a:moveTo>
                  <a:pt x="144" y="129"/>
                </a:moveTo>
                <a:cubicBezTo>
                  <a:pt x="143" y="129"/>
                  <a:pt x="141" y="129"/>
                  <a:pt x="139" y="132"/>
                </a:cubicBezTo>
                <a:cubicBezTo>
                  <a:pt x="139" y="133"/>
                  <a:pt x="145" y="129"/>
                  <a:pt x="146" y="127"/>
                </a:cubicBezTo>
                <a:cubicBezTo>
                  <a:pt x="145" y="128"/>
                  <a:pt x="144" y="128"/>
                  <a:pt x="144" y="129"/>
                </a:cubicBezTo>
                <a:close/>
                <a:moveTo>
                  <a:pt x="133" y="117"/>
                </a:moveTo>
                <a:cubicBezTo>
                  <a:pt x="132" y="118"/>
                  <a:pt x="132" y="117"/>
                  <a:pt x="131" y="118"/>
                </a:cubicBezTo>
                <a:cubicBezTo>
                  <a:pt x="131" y="119"/>
                  <a:pt x="133" y="117"/>
                  <a:pt x="135" y="116"/>
                </a:cubicBezTo>
                <a:cubicBezTo>
                  <a:pt x="134" y="116"/>
                  <a:pt x="136" y="114"/>
                  <a:pt x="134" y="115"/>
                </a:cubicBezTo>
                <a:cubicBezTo>
                  <a:pt x="134" y="116"/>
                  <a:pt x="134" y="116"/>
                  <a:pt x="133" y="117"/>
                </a:cubicBezTo>
                <a:close/>
                <a:moveTo>
                  <a:pt x="138" y="122"/>
                </a:moveTo>
                <a:cubicBezTo>
                  <a:pt x="137" y="123"/>
                  <a:pt x="137" y="123"/>
                  <a:pt x="139" y="122"/>
                </a:cubicBezTo>
                <a:cubicBezTo>
                  <a:pt x="140" y="121"/>
                  <a:pt x="140" y="120"/>
                  <a:pt x="138" y="122"/>
                </a:cubicBezTo>
                <a:close/>
                <a:moveTo>
                  <a:pt x="139" y="137"/>
                </a:moveTo>
                <a:cubicBezTo>
                  <a:pt x="141" y="135"/>
                  <a:pt x="141" y="137"/>
                  <a:pt x="139" y="138"/>
                </a:cubicBezTo>
                <a:cubicBezTo>
                  <a:pt x="140" y="137"/>
                  <a:pt x="141" y="137"/>
                  <a:pt x="142" y="136"/>
                </a:cubicBezTo>
                <a:cubicBezTo>
                  <a:pt x="142" y="135"/>
                  <a:pt x="142" y="135"/>
                  <a:pt x="142" y="135"/>
                </a:cubicBezTo>
                <a:cubicBezTo>
                  <a:pt x="142" y="135"/>
                  <a:pt x="143" y="134"/>
                  <a:pt x="144" y="134"/>
                </a:cubicBezTo>
                <a:cubicBezTo>
                  <a:pt x="142" y="136"/>
                  <a:pt x="138" y="139"/>
                  <a:pt x="138" y="140"/>
                </a:cubicBezTo>
                <a:cubicBezTo>
                  <a:pt x="138" y="140"/>
                  <a:pt x="137" y="141"/>
                  <a:pt x="136" y="141"/>
                </a:cubicBezTo>
                <a:cubicBezTo>
                  <a:pt x="138" y="140"/>
                  <a:pt x="138" y="139"/>
                  <a:pt x="139" y="138"/>
                </a:cubicBezTo>
                <a:cubicBezTo>
                  <a:pt x="139" y="137"/>
                  <a:pt x="136" y="138"/>
                  <a:pt x="133" y="141"/>
                </a:cubicBezTo>
                <a:cubicBezTo>
                  <a:pt x="134" y="141"/>
                  <a:pt x="136" y="139"/>
                  <a:pt x="137" y="139"/>
                </a:cubicBezTo>
                <a:cubicBezTo>
                  <a:pt x="137" y="139"/>
                  <a:pt x="138" y="139"/>
                  <a:pt x="138" y="139"/>
                </a:cubicBezTo>
                <a:cubicBezTo>
                  <a:pt x="135" y="142"/>
                  <a:pt x="132" y="145"/>
                  <a:pt x="132" y="146"/>
                </a:cubicBezTo>
                <a:cubicBezTo>
                  <a:pt x="133" y="145"/>
                  <a:pt x="135" y="144"/>
                  <a:pt x="135" y="143"/>
                </a:cubicBezTo>
                <a:cubicBezTo>
                  <a:pt x="134" y="144"/>
                  <a:pt x="134" y="144"/>
                  <a:pt x="134" y="144"/>
                </a:cubicBezTo>
                <a:cubicBezTo>
                  <a:pt x="135" y="144"/>
                  <a:pt x="136" y="142"/>
                  <a:pt x="136" y="142"/>
                </a:cubicBezTo>
                <a:cubicBezTo>
                  <a:pt x="137" y="142"/>
                  <a:pt x="134" y="145"/>
                  <a:pt x="137" y="143"/>
                </a:cubicBezTo>
                <a:cubicBezTo>
                  <a:pt x="136" y="142"/>
                  <a:pt x="139" y="141"/>
                  <a:pt x="140" y="141"/>
                </a:cubicBezTo>
                <a:cubicBezTo>
                  <a:pt x="139" y="140"/>
                  <a:pt x="141" y="139"/>
                  <a:pt x="141" y="139"/>
                </a:cubicBezTo>
                <a:cubicBezTo>
                  <a:pt x="140" y="139"/>
                  <a:pt x="140" y="139"/>
                  <a:pt x="141" y="138"/>
                </a:cubicBezTo>
                <a:cubicBezTo>
                  <a:pt x="144" y="136"/>
                  <a:pt x="146" y="134"/>
                  <a:pt x="148" y="133"/>
                </a:cubicBezTo>
                <a:cubicBezTo>
                  <a:pt x="147" y="133"/>
                  <a:pt x="143" y="135"/>
                  <a:pt x="146" y="132"/>
                </a:cubicBezTo>
                <a:cubicBezTo>
                  <a:pt x="143" y="133"/>
                  <a:pt x="141" y="134"/>
                  <a:pt x="139" y="137"/>
                </a:cubicBezTo>
                <a:close/>
                <a:moveTo>
                  <a:pt x="142" y="131"/>
                </a:moveTo>
                <a:cubicBezTo>
                  <a:pt x="142" y="131"/>
                  <a:pt x="143" y="132"/>
                  <a:pt x="144" y="130"/>
                </a:cubicBezTo>
                <a:cubicBezTo>
                  <a:pt x="144" y="130"/>
                  <a:pt x="144" y="130"/>
                  <a:pt x="144" y="129"/>
                </a:cubicBezTo>
                <a:cubicBezTo>
                  <a:pt x="144" y="130"/>
                  <a:pt x="143" y="130"/>
                  <a:pt x="142" y="131"/>
                </a:cubicBezTo>
                <a:close/>
                <a:moveTo>
                  <a:pt x="142" y="143"/>
                </a:moveTo>
                <a:cubicBezTo>
                  <a:pt x="142" y="143"/>
                  <a:pt x="145" y="140"/>
                  <a:pt x="145" y="142"/>
                </a:cubicBezTo>
                <a:cubicBezTo>
                  <a:pt x="147" y="140"/>
                  <a:pt x="149" y="139"/>
                  <a:pt x="150" y="138"/>
                </a:cubicBezTo>
                <a:cubicBezTo>
                  <a:pt x="148" y="139"/>
                  <a:pt x="147" y="140"/>
                  <a:pt x="146" y="140"/>
                </a:cubicBezTo>
                <a:cubicBezTo>
                  <a:pt x="147" y="139"/>
                  <a:pt x="147" y="139"/>
                  <a:pt x="148" y="138"/>
                </a:cubicBezTo>
                <a:cubicBezTo>
                  <a:pt x="147" y="139"/>
                  <a:pt x="150" y="137"/>
                  <a:pt x="150" y="137"/>
                </a:cubicBezTo>
                <a:cubicBezTo>
                  <a:pt x="148" y="138"/>
                  <a:pt x="142" y="142"/>
                  <a:pt x="142" y="143"/>
                </a:cubicBezTo>
                <a:close/>
                <a:moveTo>
                  <a:pt x="125" y="125"/>
                </a:moveTo>
                <a:cubicBezTo>
                  <a:pt x="126" y="125"/>
                  <a:pt x="128" y="123"/>
                  <a:pt x="128" y="124"/>
                </a:cubicBezTo>
                <a:cubicBezTo>
                  <a:pt x="126" y="126"/>
                  <a:pt x="124" y="127"/>
                  <a:pt x="124" y="128"/>
                </a:cubicBezTo>
                <a:cubicBezTo>
                  <a:pt x="129" y="124"/>
                  <a:pt x="129" y="124"/>
                  <a:pt x="129" y="124"/>
                </a:cubicBezTo>
                <a:cubicBezTo>
                  <a:pt x="128" y="123"/>
                  <a:pt x="132" y="121"/>
                  <a:pt x="131" y="120"/>
                </a:cubicBezTo>
                <a:cubicBezTo>
                  <a:pt x="129" y="122"/>
                  <a:pt x="127" y="123"/>
                  <a:pt x="125" y="125"/>
                </a:cubicBezTo>
                <a:close/>
                <a:moveTo>
                  <a:pt x="131" y="122"/>
                </a:moveTo>
                <a:cubicBezTo>
                  <a:pt x="132" y="122"/>
                  <a:pt x="131" y="122"/>
                  <a:pt x="131" y="123"/>
                </a:cubicBezTo>
                <a:cubicBezTo>
                  <a:pt x="132" y="122"/>
                  <a:pt x="132" y="121"/>
                  <a:pt x="133" y="120"/>
                </a:cubicBezTo>
                <a:cubicBezTo>
                  <a:pt x="134" y="120"/>
                  <a:pt x="134" y="120"/>
                  <a:pt x="134" y="120"/>
                </a:cubicBezTo>
                <a:cubicBezTo>
                  <a:pt x="133" y="120"/>
                  <a:pt x="135" y="117"/>
                  <a:pt x="131" y="119"/>
                </a:cubicBezTo>
                <a:cubicBezTo>
                  <a:pt x="131" y="120"/>
                  <a:pt x="134" y="119"/>
                  <a:pt x="131" y="122"/>
                </a:cubicBezTo>
                <a:close/>
                <a:moveTo>
                  <a:pt x="139" y="130"/>
                </a:moveTo>
                <a:cubicBezTo>
                  <a:pt x="138" y="132"/>
                  <a:pt x="142" y="129"/>
                  <a:pt x="142" y="129"/>
                </a:cubicBezTo>
                <a:lnTo>
                  <a:pt x="139" y="130"/>
                </a:lnTo>
                <a:close/>
                <a:moveTo>
                  <a:pt x="133" y="129"/>
                </a:moveTo>
                <a:cubicBezTo>
                  <a:pt x="135" y="127"/>
                  <a:pt x="136" y="126"/>
                  <a:pt x="135" y="126"/>
                </a:cubicBezTo>
                <a:cubicBezTo>
                  <a:pt x="133" y="128"/>
                  <a:pt x="132" y="129"/>
                  <a:pt x="133" y="129"/>
                </a:cubicBezTo>
                <a:close/>
                <a:moveTo>
                  <a:pt x="129" y="121"/>
                </a:moveTo>
                <a:cubicBezTo>
                  <a:pt x="128" y="120"/>
                  <a:pt x="126" y="121"/>
                  <a:pt x="124" y="124"/>
                </a:cubicBezTo>
                <a:cubicBezTo>
                  <a:pt x="125" y="123"/>
                  <a:pt x="125" y="123"/>
                  <a:pt x="124" y="124"/>
                </a:cubicBezTo>
                <a:cubicBezTo>
                  <a:pt x="123" y="124"/>
                  <a:pt x="121" y="127"/>
                  <a:pt x="120" y="128"/>
                </a:cubicBezTo>
                <a:cubicBezTo>
                  <a:pt x="121" y="128"/>
                  <a:pt x="121" y="128"/>
                  <a:pt x="120" y="130"/>
                </a:cubicBezTo>
                <a:cubicBezTo>
                  <a:pt x="121" y="129"/>
                  <a:pt x="121" y="129"/>
                  <a:pt x="121" y="129"/>
                </a:cubicBezTo>
                <a:cubicBezTo>
                  <a:pt x="125" y="126"/>
                  <a:pt x="124" y="125"/>
                  <a:pt x="128" y="123"/>
                </a:cubicBezTo>
                <a:cubicBezTo>
                  <a:pt x="127" y="122"/>
                  <a:pt x="126" y="123"/>
                  <a:pt x="129" y="121"/>
                </a:cubicBezTo>
                <a:close/>
                <a:moveTo>
                  <a:pt x="129" y="131"/>
                </a:moveTo>
                <a:cubicBezTo>
                  <a:pt x="130" y="130"/>
                  <a:pt x="133" y="127"/>
                  <a:pt x="134" y="126"/>
                </a:cubicBezTo>
                <a:cubicBezTo>
                  <a:pt x="131" y="128"/>
                  <a:pt x="130" y="130"/>
                  <a:pt x="129" y="131"/>
                </a:cubicBezTo>
                <a:close/>
                <a:moveTo>
                  <a:pt x="133" y="136"/>
                </a:moveTo>
                <a:cubicBezTo>
                  <a:pt x="135" y="136"/>
                  <a:pt x="137" y="136"/>
                  <a:pt x="139" y="133"/>
                </a:cubicBezTo>
                <a:cubicBezTo>
                  <a:pt x="136" y="135"/>
                  <a:pt x="136" y="134"/>
                  <a:pt x="133" y="136"/>
                </a:cubicBezTo>
                <a:close/>
                <a:moveTo>
                  <a:pt x="124" y="131"/>
                </a:moveTo>
                <a:cubicBezTo>
                  <a:pt x="125" y="131"/>
                  <a:pt x="125" y="131"/>
                  <a:pt x="124" y="132"/>
                </a:cubicBezTo>
                <a:cubicBezTo>
                  <a:pt x="126" y="131"/>
                  <a:pt x="131" y="127"/>
                  <a:pt x="128" y="128"/>
                </a:cubicBezTo>
                <a:cubicBezTo>
                  <a:pt x="128" y="129"/>
                  <a:pt x="126" y="130"/>
                  <a:pt x="124" y="131"/>
                </a:cubicBezTo>
                <a:close/>
                <a:moveTo>
                  <a:pt x="121" y="127"/>
                </a:moveTo>
                <a:cubicBezTo>
                  <a:pt x="121" y="126"/>
                  <a:pt x="121" y="125"/>
                  <a:pt x="123" y="124"/>
                </a:cubicBezTo>
                <a:cubicBezTo>
                  <a:pt x="120" y="126"/>
                  <a:pt x="117" y="127"/>
                  <a:pt x="117" y="128"/>
                </a:cubicBezTo>
                <a:cubicBezTo>
                  <a:pt x="118" y="128"/>
                  <a:pt x="120" y="126"/>
                  <a:pt x="121" y="126"/>
                </a:cubicBezTo>
                <a:cubicBezTo>
                  <a:pt x="120" y="126"/>
                  <a:pt x="119" y="128"/>
                  <a:pt x="121" y="127"/>
                </a:cubicBezTo>
                <a:close/>
                <a:moveTo>
                  <a:pt x="120" y="131"/>
                </a:moveTo>
                <a:cubicBezTo>
                  <a:pt x="121" y="131"/>
                  <a:pt x="122" y="131"/>
                  <a:pt x="124" y="129"/>
                </a:cubicBezTo>
                <a:cubicBezTo>
                  <a:pt x="124" y="128"/>
                  <a:pt x="121" y="130"/>
                  <a:pt x="120" y="131"/>
                </a:cubicBezTo>
                <a:close/>
                <a:moveTo>
                  <a:pt x="119" y="140"/>
                </a:moveTo>
                <a:cubicBezTo>
                  <a:pt x="121" y="139"/>
                  <a:pt x="122" y="137"/>
                  <a:pt x="124" y="135"/>
                </a:cubicBezTo>
                <a:cubicBezTo>
                  <a:pt x="124" y="134"/>
                  <a:pt x="124" y="134"/>
                  <a:pt x="124" y="134"/>
                </a:cubicBezTo>
                <a:cubicBezTo>
                  <a:pt x="121" y="137"/>
                  <a:pt x="119" y="139"/>
                  <a:pt x="119" y="140"/>
                </a:cubicBezTo>
                <a:close/>
                <a:moveTo>
                  <a:pt x="117" y="131"/>
                </a:moveTo>
                <a:cubicBezTo>
                  <a:pt x="119" y="130"/>
                  <a:pt x="117" y="130"/>
                  <a:pt x="118" y="129"/>
                </a:cubicBezTo>
                <a:cubicBezTo>
                  <a:pt x="116" y="131"/>
                  <a:pt x="116" y="131"/>
                  <a:pt x="117" y="131"/>
                </a:cubicBezTo>
                <a:close/>
                <a:moveTo>
                  <a:pt x="112" y="133"/>
                </a:moveTo>
                <a:cubicBezTo>
                  <a:pt x="112" y="134"/>
                  <a:pt x="114" y="132"/>
                  <a:pt x="113" y="133"/>
                </a:cubicBezTo>
                <a:cubicBezTo>
                  <a:pt x="117" y="130"/>
                  <a:pt x="114" y="131"/>
                  <a:pt x="112" y="133"/>
                </a:cubicBezTo>
                <a:close/>
                <a:moveTo>
                  <a:pt x="117" y="138"/>
                </a:moveTo>
                <a:cubicBezTo>
                  <a:pt x="116" y="140"/>
                  <a:pt x="113" y="143"/>
                  <a:pt x="114" y="143"/>
                </a:cubicBezTo>
                <a:cubicBezTo>
                  <a:pt x="117" y="140"/>
                  <a:pt x="116" y="140"/>
                  <a:pt x="119" y="137"/>
                </a:cubicBezTo>
                <a:cubicBezTo>
                  <a:pt x="118" y="138"/>
                  <a:pt x="118" y="137"/>
                  <a:pt x="117" y="138"/>
                </a:cubicBezTo>
                <a:close/>
                <a:moveTo>
                  <a:pt x="114" y="157"/>
                </a:moveTo>
                <a:cubicBezTo>
                  <a:pt x="112" y="158"/>
                  <a:pt x="113" y="158"/>
                  <a:pt x="111" y="158"/>
                </a:cubicBezTo>
                <a:cubicBezTo>
                  <a:pt x="113" y="158"/>
                  <a:pt x="109" y="161"/>
                  <a:pt x="109" y="161"/>
                </a:cubicBezTo>
                <a:cubicBezTo>
                  <a:pt x="111" y="159"/>
                  <a:pt x="109" y="160"/>
                  <a:pt x="108" y="161"/>
                </a:cubicBezTo>
                <a:cubicBezTo>
                  <a:pt x="108" y="162"/>
                  <a:pt x="107" y="163"/>
                  <a:pt x="107" y="164"/>
                </a:cubicBezTo>
                <a:cubicBezTo>
                  <a:pt x="105" y="166"/>
                  <a:pt x="105" y="164"/>
                  <a:pt x="102" y="167"/>
                </a:cubicBezTo>
                <a:cubicBezTo>
                  <a:pt x="102" y="169"/>
                  <a:pt x="103" y="167"/>
                  <a:pt x="104" y="167"/>
                </a:cubicBezTo>
                <a:cubicBezTo>
                  <a:pt x="103" y="168"/>
                  <a:pt x="102" y="168"/>
                  <a:pt x="101" y="169"/>
                </a:cubicBezTo>
                <a:cubicBezTo>
                  <a:pt x="103" y="169"/>
                  <a:pt x="106" y="166"/>
                  <a:pt x="107" y="164"/>
                </a:cubicBezTo>
                <a:cubicBezTo>
                  <a:pt x="106" y="167"/>
                  <a:pt x="101" y="172"/>
                  <a:pt x="99" y="173"/>
                </a:cubicBezTo>
                <a:cubicBezTo>
                  <a:pt x="99" y="173"/>
                  <a:pt x="99" y="175"/>
                  <a:pt x="98" y="175"/>
                </a:cubicBezTo>
                <a:cubicBezTo>
                  <a:pt x="98" y="175"/>
                  <a:pt x="99" y="175"/>
                  <a:pt x="98" y="175"/>
                </a:cubicBezTo>
                <a:cubicBezTo>
                  <a:pt x="99" y="175"/>
                  <a:pt x="98" y="175"/>
                  <a:pt x="99" y="175"/>
                </a:cubicBezTo>
                <a:cubicBezTo>
                  <a:pt x="99" y="175"/>
                  <a:pt x="100" y="174"/>
                  <a:pt x="100" y="174"/>
                </a:cubicBezTo>
                <a:cubicBezTo>
                  <a:pt x="100" y="174"/>
                  <a:pt x="100" y="174"/>
                  <a:pt x="100" y="174"/>
                </a:cubicBezTo>
                <a:cubicBezTo>
                  <a:pt x="101" y="172"/>
                  <a:pt x="101" y="172"/>
                  <a:pt x="101" y="172"/>
                </a:cubicBezTo>
                <a:cubicBezTo>
                  <a:pt x="102" y="172"/>
                  <a:pt x="103" y="171"/>
                  <a:pt x="104" y="170"/>
                </a:cubicBezTo>
                <a:cubicBezTo>
                  <a:pt x="103" y="170"/>
                  <a:pt x="106" y="168"/>
                  <a:pt x="106" y="167"/>
                </a:cubicBezTo>
                <a:cubicBezTo>
                  <a:pt x="108" y="166"/>
                  <a:pt x="114" y="158"/>
                  <a:pt x="117" y="157"/>
                </a:cubicBezTo>
                <a:cubicBezTo>
                  <a:pt x="117" y="157"/>
                  <a:pt x="116" y="157"/>
                  <a:pt x="117" y="156"/>
                </a:cubicBezTo>
                <a:cubicBezTo>
                  <a:pt x="119" y="155"/>
                  <a:pt x="120" y="153"/>
                  <a:pt x="123" y="151"/>
                </a:cubicBezTo>
                <a:cubicBezTo>
                  <a:pt x="122" y="150"/>
                  <a:pt x="125" y="150"/>
                  <a:pt x="126" y="148"/>
                </a:cubicBezTo>
                <a:cubicBezTo>
                  <a:pt x="126" y="148"/>
                  <a:pt x="127" y="147"/>
                  <a:pt x="126" y="147"/>
                </a:cubicBezTo>
                <a:cubicBezTo>
                  <a:pt x="123" y="150"/>
                  <a:pt x="122" y="148"/>
                  <a:pt x="120" y="151"/>
                </a:cubicBezTo>
                <a:cubicBezTo>
                  <a:pt x="121" y="150"/>
                  <a:pt x="120" y="153"/>
                  <a:pt x="119" y="153"/>
                </a:cubicBezTo>
                <a:cubicBezTo>
                  <a:pt x="119" y="152"/>
                  <a:pt x="117" y="155"/>
                  <a:pt x="116" y="155"/>
                </a:cubicBezTo>
                <a:cubicBezTo>
                  <a:pt x="117" y="154"/>
                  <a:pt x="118" y="153"/>
                  <a:pt x="118" y="152"/>
                </a:cubicBezTo>
                <a:cubicBezTo>
                  <a:pt x="117" y="154"/>
                  <a:pt x="116" y="154"/>
                  <a:pt x="116" y="154"/>
                </a:cubicBezTo>
                <a:cubicBezTo>
                  <a:pt x="116" y="154"/>
                  <a:pt x="117" y="153"/>
                  <a:pt x="117" y="153"/>
                </a:cubicBezTo>
                <a:cubicBezTo>
                  <a:pt x="115" y="155"/>
                  <a:pt x="115" y="155"/>
                  <a:pt x="114" y="157"/>
                </a:cubicBezTo>
                <a:close/>
                <a:moveTo>
                  <a:pt x="119" y="151"/>
                </a:moveTo>
                <a:cubicBezTo>
                  <a:pt x="120" y="150"/>
                  <a:pt x="121" y="149"/>
                  <a:pt x="121" y="148"/>
                </a:cubicBezTo>
                <a:cubicBezTo>
                  <a:pt x="120" y="149"/>
                  <a:pt x="119" y="149"/>
                  <a:pt x="118" y="151"/>
                </a:cubicBezTo>
                <a:cubicBezTo>
                  <a:pt x="118" y="152"/>
                  <a:pt x="119" y="150"/>
                  <a:pt x="120" y="150"/>
                </a:cubicBezTo>
                <a:cubicBezTo>
                  <a:pt x="119" y="151"/>
                  <a:pt x="118" y="152"/>
                  <a:pt x="119" y="151"/>
                </a:cubicBezTo>
                <a:close/>
                <a:moveTo>
                  <a:pt x="124" y="159"/>
                </a:moveTo>
                <a:cubicBezTo>
                  <a:pt x="125" y="159"/>
                  <a:pt x="128" y="159"/>
                  <a:pt x="128" y="157"/>
                </a:cubicBezTo>
                <a:cubicBezTo>
                  <a:pt x="125" y="160"/>
                  <a:pt x="127" y="156"/>
                  <a:pt x="124" y="159"/>
                </a:cubicBezTo>
                <a:close/>
                <a:moveTo>
                  <a:pt x="112" y="142"/>
                </a:moveTo>
                <a:cubicBezTo>
                  <a:pt x="110" y="143"/>
                  <a:pt x="109" y="144"/>
                  <a:pt x="109" y="145"/>
                </a:cubicBezTo>
                <a:cubicBezTo>
                  <a:pt x="110" y="145"/>
                  <a:pt x="111" y="143"/>
                  <a:pt x="112" y="142"/>
                </a:cubicBezTo>
                <a:cubicBezTo>
                  <a:pt x="112" y="143"/>
                  <a:pt x="112" y="143"/>
                  <a:pt x="113" y="142"/>
                </a:cubicBezTo>
                <a:cubicBezTo>
                  <a:pt x="113" y="142"/>
                  <a:pt x="112" y="142"/>
                  <a:pt x="112" y="142"/>
                </a:cubicBezTo>
                <a:close/>
                <a:moveTo>
                  <a:pt x="114" y="170"/>
                </a:moveTo>
                <a:cubicBezTo>
                  <a:pt x="115" y="170"/>
                  <a:pt x="118" y="166"/>
                  <a:pt x="117" y="166"/>
                </a:cubicBezTo>
                <a:cubicBezTo>
                  <a:pt x="115" y="168"/>
                  <a:pt x="116" y="167"/>
                  <a:pt x="114" y="170"/>
                </a:cubicBezTo>
                <a:close/>
                <a:moveTo>
                  <a:pt x="88" y="182"/>
                </a:moveTo>
                <a:cubicBezTo>
                  <a:pt x="88" y="182"/>
                  <a:pt x="89" y="182"/>
                  <a:pt x="89" y="181"/>
                </a:cubicBezTo>
                <a:cubicBezTo>
                  <a:pt x="88" y="181"/>
                  <a:pt x="88" y="182"/>
                  <a:pt x="88" y="182"/>
                </a:cubicBezTo>
                <a:close/>
                <a:moveTo>
                  <a:pt x="108" y="144"/>
                </a:moveTo>
                <a:cubicBezTo>
                  <a:pt x="106" y="144"/>
                  <a:pt x="109" y="142"/>
                  <a:pt x="108" y="142"/>
                </a:cubicBezTo>
                <a:cubicBezTo>
                  <a:pt x="107" y="142"/>
                  <a:pt x="103" y="145"/>
                  <a:pt x="103" y="145"/>
                </a:cubicBezTo>
                <a:cubicBezTo>
                  <a:pt x="105" y="144"/>
                  <a:pt x="106" y="145"/>
                  <a:pt x="107" y="144"/>
                </a:cubicBezTo>
                <a:cubicBezTo>
                  <a:pt x="109" y="143"/>
                  <a:pt x="109" y="143"/>
                  <a:pt x="110" y="141"/>
                </a:cubicBezTo>
                <a:cubicBezTo>
                  <a:pt x="110" y="141"/>
                  <a:pt x="110" y="141"/>
                  <a:pt x="110" y="141"/>
                </a:cubicBezTo>
                <a:cubicBezTo>
                  <a:pt x="107" y="143"/>
                  <a:pt x="110" y="142"/>
                  <a:pt x="108" y="144"/>
                </a:cubicBezTo>
                <a:close/>
                <a:moveTo>
                  <a:pt x="802" y="247"/>
                </a:moveTo>
                <a:cubicBezTo>
                  <a:pt x="799" y="242"/>
                  <a:pt x="799" y="242"/>
                  <a:pt x="799" y="242"/>
                </a:cubicBezTo>
                <a:cubicBezTo>
                  <a:pt x="798" y="242"/>
                  <a:pt x="801" y="247"/>
                  <a:pt x="801" y="246"/>
                </a:cubicBezTo>
                <a:cubicBezTo>
                  <a:pt x="801" y="247"/>
                  <a:pt x="801" y="247"/>
                  <a:pt x="801" y="247"/>
                </a:cubicBezTo>
                <a:cubicBezTo>
                  <a:pt x="800" y="244"/>
                  <a:pt x="802" y="246"/>
                  <a:pt x="802" y="247"/>
                </a:cubicBezTo>
                <a:close/>
                <a:moveTo>
                  <a:pt x="596" y="44"/>
                </a:moveTo>
                <a:cubicBezTo>
                  <a:pt x="592" y="42"/>
                  <a:pt x="592" y="42"/>
                  <a:pt x="592" y="42"/>
                </a:cubicBezTo>
                <a:cubicBezTo>
                  <a:pt x="592" y="43"/>
                  <a:pt x="593" y="43"/>
                  <a:pt x="594" y="44"/>
                </a:cubicBezTo>
                <a:cubicBezTo>
                  <a:pt x="591" y="43"/>
                  <a:pt x="597" y="45"/>
                  <a:pt x="596" y="44"/>
                </a:cubicBezTo>
                <a:close/>
                <a:moveTo>
                  <a:pt x="493" y="9"/>
                </a:moveTo>
                <a:cubicBezTo>
                  <a:pt x="495" y="10"/>
                  <a:pt x="500" y="11"/>
                  <a:pt x="502" y="11"/>
                </a:cubicBezTo>
                <a:cubicBezTo>
                  <a:pt x="500" y="10"/>
                  <a:pt x="492" y="9"/>
                  <a:pt x="493" y="9"/>
                </a:cubicBezTo>
                <a:close/>
                <a:moveTo>
                  <a:pt x="467" y="5"/>
                </a:moveTo>
                <a:cubicBezTo>
                  <a:pt x="469" y="5"/>
                  <a:pt x="477" y="7"/>
                  <a:pt x="475" y="6"/>
                </a:cubicBezTo>
                <a:cubicBezTo>
                  <a:pt x="473" y="6"/>
                  <a:pt x="466" y="4"/>
                  <a:pt x="466" y="5"/>
                </a:cubicBezTo>
                <a:cubicBezTo>
                  <a:pt x="467" y="6"/>
                  <a:pt x="469" y="7"/>
                  <a:pt x="470" y="6"/>
                </a:cubicBezTo>
                <a:cubicBezTo>
                  <a:pt x="469" y="6"/>
                  <a:pt x="468" y="6"/>
                  <a:pt x="467" y="5"/>
                </a:cubicBezTo>
                <a:close/>
                <a:moveTo>
                  <a:pt x="411" y="0"/>
                </a:moveTo>
                <a:cubicBezTo>
                  <a:pt x="410" y="0"/>
                  <a:pt x="406" y="0"/>
                  <a:pt x="404" y="1"/>
                </a:cubicBezTo>
                <a:cubicBezTo>
                  <a:pt x="407" y="1"/>
                  <a:pt x="411" y="1"/>
                  <a:pt x="414" y="1"/>
                </a:cubicBezTo>
                <a:cubicBezTo>
                  <a:pt x="413" y="1"/>
                  <a:pt x="411" y="1"/>
                  <a:pt x="412" y="1"/>
                </a:cubicBezTo>
                <a:cubicBezTo>
                  <a:pt x="413" y="1"/>
                  <a:pt x="417" y="0"/>
                  <a:pt x="415" y="0"/>
                </a:cubicBezTo>
                <a:cubicBezTo>
                  <a:pt x="415" y="1"/>
                  <a:pt x="413" y="0"/>
                  <a:pt x="411" y="0"/>
                </a:cubicBezTo>
                <a:close/>
                <a:moveTo>
                  <a:pt x="394" y="50"/>
                </a:moveTo>
                <a:cubicBezTo>
                  <a:pt x="394" y="49"/>
                  <a:pt x="401" y="50"/>
                  <a:pt x="399" y="50"/>
                </a:cubicBezTo>
                <a:cubicBezTo>
                  <a:pt x="399" y="49"/>
                  <a:pt x="391" y="49"/>
                  <a:pt x="394" y="50"/>
                </a:cubicBezTo>
                <a:close/>
                <a:moveTo>
                  <a:pt x="388" y="50"/>
                </a:moveTo>
                <a:cubicBezTo>
                  <a:pt x="389" y="50"/>
                  <a:pt x="391" y="51"/>
                  <a:pt x="393" y="50"/>
                </a:cubicBezTo>
                <a:cubicBezTo>
                  <a:pt x="384" y="50"/>
                  <a:pt x="379" y="50"/>
                  <a:pt x="376" y="50"/>
                </a:cubicBezTo>
                <a:cubicBezTo>
                  <a:pt x="379" y="50"/>
                  <a:pt x="373" y="51"/>
                  <a:pt x="376" y="51"/>
                </a:cubicBezTo>
                <a:cubicBezTo>
                  <a:pt x="378" y="50"/>
                  <a:pt x="383" y="51"/>
                  <a:pt x="382" y="50"/>
                </a:cubicBezTo>
                <a:cubicBezTo>
                  <a:pt x="383" y="50"/>
                  <a:pt x="386" y="50"/>
                  <a:pt x="388" y="50"/>
                </a:cubicBezTo>
                <a:close/>
                <a:moveTo>
                  <a:pt x="350" y="7"/>
                </a:moveTo>
                <a:cubicBezTo>
                  <a:pt x="351" y="6"/>
                  <a:pt x="358" y="6"/>
                  <a:pt x="359" y="6"/>
                </a:cubicBezTo>
                <a:cubicBezTo>
                  <a:pt x="355" y="6"/>
                  <a:pt x="351" y="7"/>
                  <a:pt x="349" y="7"/>
                </a:cubicBezTo>
                <a:cubicBezTo>
                  <a:pt x="350" y="7"/>
                  <a:pt x="350" y="7"/>
                  <a:pt x="350" y="7"/>
                </a:cubicBezTo>
                <a:cubicBezTo>
                  <a:pt x="350" y="7"/>
                  <a:pt x="349" y="7"/>
                  <a:pt x="350" y="7"/>
                </a:cubicBezTo>
                <a:close/>
                <a:moveTo>
                  <a:pt x="350" y="8"/>
                </a:moveTo>
                <a:cubicBezTo>
                  <a:pt x="350" y="8"/>
                  <a:pt x="350" y="8"/>
                  <a:pt x="351" y="7"/>
                </a:cubicBezTo>
                <a:cubicBezTo>
                  <a:pt x="348" y="8"/>
                  <a:pt x="348" y="7"/>
                  <a:pt x="347" y="7"/>
                </a:cubicBezTo>
                <a:cubicBezTo>
                  <a:pt x="346" y="8"/>
                  <a:pt x="345" y="8"/>
                  <a:pt x="343" y="8"/>
                </a:cubicBezTo>
                <a:cubicBezTo>
                  <a:pt x="342" y="8"/>
                  <a:pt x="336" y="8"/>
                  <a:pt x="335" y="9"/>
                </a:cubicBezTo>
                <a:cubicBezTo>
                  <a:pt x="336" y="9"/>
                  <a:pt x="337" y="9"/>
                  <a:pt x="337" y="9"/>
                </a:cubicBezTo>
                <a:cubicBezTo>
                  <a:pt x="334" y="10"/>
                  <a:pt x="330" y="9"/>
                  <a:pt x="327" y="11"/>
                </a:cubicBezTo>
                <a:cubicBezTo>
                  <a:pt x="331" y="11"/>
                  <a:pt x="333" y="10"/>
                  <a:pt x="336" y="10"/>
                </a:cubicBezTo>
                <a:cubicBezTo>
                  <a:pt x="336" y="9"/>
                  <a:pt x="337" y="9"/>
                  <a:pt x="339" y="9"/>
                </a:cubicBezTo>
                <a:cubicBezTo>
                  <a:pt x="339" y="9"/>
                  <a:pt x="336" y="9"/>
                  <a:pt x="337" y="10"/>
                </a:cubicBezTo>
                <a:cubicBezTo>
                  <a:pt x="342" y="9"/>
                  <a:pt x="350" y="9"/>
                  <a:pt x="351" y="8"/>
                </a:cubicBezTo>
                <a:cubicBezTo>
                  <a:pt x="350" y="8"/>
                  <a:pt x="350" y="8"/>
                  <a:pt x="350" y="8"/>
                </a:cubicBezTo>
                <a:close/>
                <a:moveTo>
                  <a:pt x="314" y="14"/>
                </a:moveTo>
                <a:cubicBezTo>
                  <a:pt x="315" y="14"/>
                  <a:pt x="322" y="13"/>
                  <a:pt x="320" y="13"/>
                </a:cubicBezTo>
                <a:cubicBezTo>
                  <a:pt x="317" y="14"/>
                  <a:pt x="316" y="13"/>
                  <a:pt x="314" y="14"/>
                </a:cubicBezTo>
                <a:close/>
                <a:moveTo>
                  <a:pt x="241" y="77"/>
                </a:moveTo>
                <a:cubicBezTo>
                  <a:pt x="240" y="77"/>
                  <a:pt x="241" y="75"/>
                  <a:pt x="240" y="76"/>
                </a:cubicBezTo>
                <a:cubicBezTo>
                  <a:pt x="240" y="76"/>
                  <a:pt x="238" y="77"/>
                  <a:pt x="238" y="77"/>
                </a:cubicBezTo>
                <a:cubicBezTo>
                  <a:pt x="238" y="77"/>
                  <a:pt x="238" y="77"/>
                  <a:pt x="237" y="77"/>
                </a:cubicBezTo>
                <a:cubicBezTo>
                  <a:pt x="237" y="78"/>
                  <a:pt x="238" y="77"/>
                  <a:pt x="238" y="77"/>
                </a:cubicBezTo>
                <a:cubicBezTo>
                  <a:pt x="236" y="79"/>
                  <a:pt x="236" y="78"/>
                  <a:pt x="235" y="79"/>
                </a:cubicBezTo>
                <a:cubicBezTo>
                  <a:pt x="236" y="79"/>
                  <a:pt x="240" y="77"/>
                  <a:pt x="241" y="77"/>
                </a:cubicBezTo>
                <a:close/>
                <a:moveTo>
                  <a:pt x="232" y="80"/>
                </a:moveTo>
                <a:cubicBezTo>
                  <a:pt x="232" y="81"/>
                  <a:pt x="233" y="81"/>
                  <a:pt x="228" y="83"/>
                </a:cubicBezTo>
                <a:cubicBezTo>
                  <a:pt x="231" y="83"/>
                  <a:pt x="236" y="79"/>
                  <a:pt x="241" y="77"/>
                </a:cubicBezTo>
                <a:cubicBezTo>
                  <a:pt x="238" y="78"/>
                  <a:pt x="235" y="79"/>
                  <a:pt x="232" y="80"/>
                </a:cubicBezTo>
                <a:close/>
                <a:moveTo>
                  <a:pt x="222" y="84"/>
                </a:moveTo>
                <a:cubicBezTo>
                  <a:pt x="220" y="86"/>
                  <a:pt x="220" y="87"/>
                  <a:pt x="223" y="86"/>
                </a:cubicBezTo>
                <a:cubicBezTo>
                  <a:pt x="221" y="87"/>
                  <a:pt x="219" y="89"/>
                  <a:pt x="217" y="89"/>
                </a:cubicBezTo>
                <a:cubicBezTo>
                  <a:pt x="217" y="88"/>
                  <a:pt x="219" y="88"/>
                  <a:pt x="219" y="87"/>
                </a:cubicBezTo>
                <a:cubicBezTo>
                  <a:pt x="217" y="88"/>
                  <a:pt x="213" y="90"/>
                  <a:pt x="213" y="91"/>
                </a:cubicBezTo>
                <a:cubicBezTo>
                  <a:pt x="218" y="88"/>
                  <a:pt x="214" y="91"/>
                  <a:pt x="215" y="91"/>
                </a:cubicBezTo>
                <a:cubicBezTo>
                  <a:pt x="219" y="89"/>
                  <a:pt x="219" y="89"/>
                  <a:pt x="219" y="89"/>
                </a:cubicBezTo>
                <a:cubicBezTo>
                  <a:pt x="219" y="88"/>
                  <a:pt x="224" y="86"/>
                  <a:pt x="226" y="84"/>
                </a:cubicBezTo>
                <a:cubicBezTo>
                  <a:pt x="222" y="86"/>
                  <a:pt x="223" y="85"/>
                  <a:pt x="222" y="84"/>
                </a:cubicBezTo>
                <a:close/>
                <a:moveTo>
                  <a:pt x="214" y="101"/>
                </a:moveTo>
                <a:cubicBezTo>
                  <a:pt x="214" y="103"/>
                  <a:pt x="210" y="104"/>
                  <a:pt x="207" y="106"/>
                </a:cubicBezTo>
                <a:cubicBezTo>
                  <a:pt x="211" y="104"/>
                  <a:pt x="216" y="101"/>
                  <a:pt x="220" y="99"/>
                </a:cubicBezTo>
                <a:cubicBezTo>
                  <a:pt x="219" y="99"/>
                  <a:pt x="215" y="102"/>
                  <a:pt x="215" y="101"/>
                </a:cubicBezTo>
                <a:cubicBezTo>
                  <a:pt x="219" y="99"/>
                  <a:pt x="223" y="98"/>
                  <a:pt x="226" y="95"/>
                </a:cubicBezTo>
                <a:cubicBezTo>
                  <a:pt x="223" y="97"/>
                  <a:pt x="219" y="98"/>
                  <a:pt x="214" y="101"/>
                </a:cubicBezTo>
                <a:close/>
                <a:moveTo>
                  <a:pt x="211" y="86"/>
                </a:moveTo>
                <a:cubicBezTo>
                  <a:pt x="213" y="83"/>
                  <a:pt x="216" y="83"/>
                  <a:pt x="217" y="81"/>
                </a:cubicBezTo>
                <a:cubicBezTo>
                  <a:pt x="214" y="83"/>
                  <a:pt x="214" y="82"/>
                  <a:pt x="210" y="84"/>
                </a:cubicBezTo>
                <a:cubicBezTo>
                  <a:pt x="210" y="85"/>
                  <a:pt x="208" y="86"/>
                  <a:pt x="211" y="86"/>
                </a:cubicBezTo>
                <a:close/>
                <a:moveTo>
                  <a:pt x="210" y="82"/>
                </a:moveTo>
                <a:cubicBezTo>
                  <a:pt x="211" y="82"/>
                  <a:pt x="207" y="83"/>
                  <a:pt x="208" y="84"/>
                </a:cubicBezTo>
                <a:cubicBezTo>
                  <a:pt x="211" y="83"/>
                  <a:pt x="211" y="82"/>
                  <a:pt x="213" y="80"/>
                </a:cubicBezTo>
                <a:cubicBezTo>
                  <a:pt x="214" y="80"/>
                  <a:pt x="214" y="81"/>
                  <a:pt x="215" y="80"/>
                </a:cubicBezTo>
                <a:cubicBezTo>
                  <a:pt x="216" y="79"/>
                  <a:pt x="212" y="81"/>
                  <a:pt x="210" y="82"/>
                </a:cubicBezTo>
                <a:close/>
                <a:moveTo>
                  <a:pt x="203" y="100"/>
                </a:moveTo>
                <a:cubicBezTo>
                  <a:pt x="201" y="100"/>
                  <a:pt x="199" y="102"/>
                  <a:pt x="199" y="102"/>
                </a:cubicBezTo>
                <a:cubicBezTo>
                  <a:pt x="201" y="100"/>
                  <a:pt x="205" y="97"/>
                  <a:pt x="207" y="96"/>
                </a:cubicBezTo>
                <a:cubicBezTo>
                  <a:pt x="207" y="96"/>
                  <a:pt x="213" y="92"/>
                  <a:pt x="212" y="92"/>
                </a:cubicBezTo>
                <a:cubicBezTo>
                  <a:pt x="211" y="93"/>
                  <a:pt x="207" y="95"/>
                  <a:pt x="207" y="96"/>
                </a:cubicBezTo>
                <a:cubicBezTo>
                  <a:pt x="204" y="97"/>
                  <a:pt x="201" y="100"/>
                  <a:pt x="197" y="101"/>
                </a:cubicBezTo>
                <a:cubicBezTo>
                  <a:pt x="197" y="102"/>
                  <a:pt x="198" y="101"/>
                  <a:pt x="196" y="103"/>
                </a:cubicBezTo>
                <a:cubicBezTo>
                  <a:pt x="192" y="104"/>
                  <a:pt x="183" y="110"/>
                  <a:pt x="180" y="114"/>
                </a:cubicBezTo>
                <a:cubicBezTo>
                  <a:pt x="175" y="115"/>
                  <a:pt x="167" y="123"/>
                  <a:pt x="160" y="128"/>
                </a:cubicBezTo>
                <a:cubicBezTo>
                  <a:pt x="161" y="128"/>
                  <a:pt x="163" y="127"/>
                  <a:pt x="161" y="129"/>
                </a:cubicBezTo>
                <a:cubicBezTo>
                  <a:pt x="164" y="127"/>
                  <a:pt x="163" y="126"/>
                  <a:pt x="165" y="125"/>
                </a:cubicBezTo>
                <a:cubicBezTo>
                  <a:pt x="166" y="125"/>
                  <a:pt x="167" y="124"/>
                  <a:pt x="165" y="127"/>
                </a:cubicBezTo>
                <a:cubicBezTo>
                  <a:pt x="167" y="125"/>
                  <a:pt x="166" y="126"/>
                  <a:pt x="168" y="125"/>
                </a:cubicBezTo>
                <a:cubicBezTo>
                  <a:pt x="168" y="124"/>
                  <a:pt x="169" y="122"/>
                  <a:pt x="167" y="123"/>
                </a:cubicBezTo>
                <a:cubicBezTo>
                  <a:pt x="172" y="119"/>
                  <a:pt x="174" y="119"/>
                  <a:pt x="177" y="116"/>
                </a:cubicBezTo>
                <a:cubicBezTo>
                  <a:pt x="176" y="117"/>
                  <a:pt x="178" y="116"/>
                  <a:pt x="179" y="115"/>
                </a:cubicBezTo>
                <a:cubicBezTo>
                  <a:pt x="179" y="115"/>
                  <a:pt x="178" y="115"/>
                  <a:pt x="179" y="114"/>
                </a:cubicBezTo>
                <a:cubicBezTo>
                  <a:pt x="183" y="113"/>
                  <a:pt x="189" y="107"/>
                  <a:pt x="193" y="105"/>
                </a:cubicBezTo>
                <a:cubicBezTo>
                  <a:pt x="193" y="105"/>
                  <a:pt x="192" y="105"/>
                  <a:pt x="194" y="104"/>
                </a:cubicBezTo>
                <a:cubicBezTo>
                  <a:pt x="193" y="106"/>
                  <a:pt x="196" y="103"/>
                  <a:pt x="198" y="102"/>
                </a:cubicBezTo>
                <a:cubicBezTo>
                  <a:pt x="198" y="103"/>
                  <a:pt x="189" y="108"/>
                  <a:pt x="194" y="106"/>
                </a:cubicBezTo>
                <a:cubicBezTo>
                  <a:pt x="192" y="107"/>
                  <a:pt x="190" y="108"/>
                  <a:pt x="190" y="108"/>
                </a:cubicBezTo>
                <a:cubicBezTo>
                  <a:pt x="194" y="106"/>
                  <a:pt x="190" y="109"/>
                  <a:pt x="189" y="110"/>
                </a:cubicBezTo>
                <a:cubicBezTo>
                  <a:pt x="194" y="107"/>
                  <a:pt x="196" y="106"/>
                  <a:pt x="200" y="103"/>
                </a:cubicBezTo>
                <a:cubicBezTo>
                  <a:pt x="201" y="103"/>
                  <a:pt x="200" y="103"/>
                  <a:pt x="201" y="102"/>
                </a:cubicBezTo>
                <a:cubicBezTo>
                  <a:pt x="202" y="102"/>
                  <a:pt x="205" y="100"/>
                  <a:pt x="205" y="99"/>
                </a:cubicBezTo>
                <a:cubicBezTo>
                  <a:pt x="207" y="98"/>
                  <a:pt x="210" y="96"/>
                  <a:pt x="210" y="97"/>
                </a:cubicBezTo>
                <a:cubicBezTo>
                  <a:pt x="212" y="96"/>
                  <a:pt x="213" y="96"/>
                  <a:pt x="213" y="95"/>
                </a:cubicBezTo>
                <a:cubicBezTo>
                  <a:pt x="211" y="96"/>
                  <a:pt x="215" y="94"/>
                  <a:pt x="214" y="94"/>
                </a:cubicBezTo>
                <a:cubicBezTo>
                  <a:pt x="213" y="95"/>
                  <a:pt x="213" y="94"/>
                  <a:pt x="211" y="95"/>
                </a:cubicBezTo>
                <a:cubicBezTo>
                  <a:pt x="211" y="96"/>
                  <a:pt x="207" y="98"/>
                  <a:pt x="205" y="99"/>
                </a:cubicBezTo>
                <a:cubicBezTo>
                  <a:pt x="205" y="99"/>
                  <a:pt x="202" y="101"/>
                  <a:pt x="202" y="101"/>
                </a:cubicBezTo>
                <a:cubicBezTo>
                  <a:pt x="200" y="101"/>
                  <a:pt x="205" y="99"/>
                  <a:pt x="203" y="100"/>
                </a:cubicBezTo>
                <a:close/>
                <a:moveTo>
                  <a:pt x="201" y="82"/>
                </a:moveTo>
                <a:cubicBezTo>
                  <a:pt x="203" y="81"/>
                  <a:pt x="203" y="82"/>
                  <a:pt x="205" y="81"/>
                </a:cubicBezTo>
                <a:cubicBezTo>
                  <a:pt x="205" y="80"/>
                  <a:pt x="206" y="80"/>
                  <a:pt x="205" y="79"/>
                </a:cubicBezTo>
                <a:cubicBezTo>
                  <a:pt x="203" y="80"/>
                  <a:pt x="202" y="81"/>
                  <a:pt x="201" y="82"/>
                </a:cubicBezTo>
                <a:close/>
                <a:moveTo>
                  <a:pt x="192" y="82"/>
                </a:moveTo>
                <a:cubicBezTo>
                  <a:pt x="192" y="81"/>
                  <a:pt x="194" y="80"/>
                  <a:pt x="194" y="80"/>
                </a:cubicBezTo>
                <a:cubicBezTo>
                  <a:pt x="192" y="80"/>
                  <a:pt x="187" y="84"/>
                  <a:pt x="190" y="83"/>
                </a:cubicBezTo>
                <a:cubicBezTo>
                  <a:pt x="192" y="81"/>
                  <a:pt x="191" y="83"/>
                  <a:pt x="191" y="83"/>
                </a:cubicBezTo>
                <a:cubicBezTo>
                  <a:pt x="192" y="83"/>
                  <a:pt x="194" y="82"/>
                  <a:pt x="195" y="81"/>
                </a:cubicBezTo>
                <a:cubicBezTo>
                  <a:pt x="195" y="81"/>
                  <a:pt x="195" y="82"/>
                  <a:pt x="195" y="82"/>
                </a:cubicBezTo>
                <a:cubicBezTo>
                  <a:pt x="197" y="81"/>
                  <a:pt x="197" y="81"/>
                  <a:pt x="197" y="81"/>
                </a:cubicBezTo>
                <a:cubicBezTo>
                  <a:pt x="197" y="80"/>
                  <a:pt x="197" y="80"/>
                  <a:pt x="197" y="80"/>
                </a:cubicBezTo>
                <a:cubicBezTo>
                  <a:pt x="194" y="82"/>
                  <a:pt x="193" y="81"/>
                  <a:pt x="192" y="82"/>
                </a:cubicBezTo>
                <a:close/>
                <a:moveTo>
                  <a:pt x="196" y="84"/>
                </a:moveTo>
                <a:cubicBezTo>
                  <a:pt x="193" y="86"/>
                  <a:pt x="192" y="85"/>
                  <a:pt x="192" y="85"/>
                </a:cubicBezTo>
                <a:cubicBezTo>
                  <a:pt x="192" y="86"/>
                  <a:pt x="191" y="86"/>
                  <a:pt x="191" y="87"/>
                </a:cubicBezTo>
                <a:cubicBezTo>
                  <a:pt x="193" y="86"/>
                  <a:pt x="192" y="87"/>
                  <a:pt x="194" y="87"/>
                </a:cubicBezTo>
                <a:cubicBezTo>
                  <a:pt x="196" y="86"/>
                  <a:pt x="195" y="86"/>
                  <a:pt x="197" y="85"/>
                </a:cubicBezTo>
                <a:cubicBezTo>
                  <a:pt x="198" y="84"/>
                  <a:pt x="195" y="86"/>
                  <a:pt x="195" y="85"/>
                </a:cubicBezTo>
                <a:cubicBezTo>
                  <a:pt x="195" y="85"/>
                  <a:pt x="198" y="82"/>
                  <a:pt x="196" y="83"/>
                </a:cubicBezTo>
                <a:cubicBezTo>
                  <a:pt x="196" y="83"/>
                  <a:pt x="196" y="83"/>
                  <a:pt x="196" y="84"/>
                </a:cubicBezTo>
                <a:close/>
                <a:moveTo>
                  <a:pt x="187" y="104"/>
                </a:moveTo>
                <a:cubicBezTo>
                  <a:pt x="188" y="103"/>
                  <a:pt x="188" y="105"/>
                  <a:pt x="192" y="103"/>
                </a:cubicBezTo>
                <a:cubicBezTo>
                  <a:pt x="192" y="102"/>
                  <a:pt x="190" y="103"/>
                  <a:pt x="190" y="103"/>
                </a:cubicBezTo>
                <a:cubicBezTo>
                  <a:pt x="192" y="102"/>
                  <a:pt x="193" y="101"/>
                  <a:pt x="194" y="99"/>
                </a:cubicBezTo>
                <a:cubicBezTo>
                  <a:pt x="195" y="100"/>
                  <a:pt x="195" y="100"/>
                  <a:pt x="195" y="100"/>
                </a:cubicBezTo>
                <a:cubicBezTo>
                  <a:pt x="197" y="98"/>
                  <a:pt x="198" y="98"/>
                  <a:pt x="201" y="96"/>
                </a:cubicBezTo>
                <a:cubicBezTo>
                  <a:pt x="200" y="96"/>
                  <a:pt x="201" y="94"/>
                  <a:pt x="200" y="95"/>
                </a:cubicBezTo>
                <a:cubicBezTo>
                  <a:pt x="196" y="97"/>
                  <a:pt x="191" y="101"/>
                  <a:pt x="189" y="102"/>
                </a:cubicBezTo>
                <a:cubicBezTo>
                  <a:pt x="188" y="103"/>
                  <a:pt x="191" y="102"/>
                  <a:pt x="188" y="103"/>
                </a:cubicBezTo>
                <a:cubicBezTo>
                  <a:pt x="188" y="103"/>
                  <a:pt x="187" y="104"/>
                  <a:pt x="187" y="104"/>
                </a:cubicBezTo>
                <a:close/>
                <a:moveTo>
                  <a:pt x="198" y="107"/>
                </a:moveTo>
                <a:cubicBezTo>
                  <a:pt x="200" y="106"/>
                  <a:pt x="201" y="105"/>
                  <a:pt x="202" y="105"/>
                </a:cubicBezTo>
                <a:cubicBezTo>
                  <a:pt x="201" y="105"/>
                  <a:pt x="199" y="106"/>
                  <a:pt x="198" y="106"/>
                </a:cubicBezTo>
                <a:cubicBezTo>
                  <a:pt x="200" y="105"/>
                  <a:pt x="200" y="104"/>
                  <a:pt x="202" y="103"/>
                </a:cubicBezTo>
                <a:cubicBezTo>
                  <a:pt x="201" y="104"/>
                  <a:pt x="203" y="102"/>
                  <a:pt x="205" y="102"/>
                </a:cubicBezTo>
                <a:cubicBezTo>
                  <a:pt x="204" y="101"/>
                  <a:pt x="200" y="104"/>
                  <a:pt x="197" y="105"/>
                </a:cubicBezTo>
                <a:cubicBezTo>
                  <a:pt x="199" y="105"/>
                  <a:pt x="196" y="108"/>
                  <a:pt x="198" y="107"/>
                </a:cubicBezTo>
                <a:close/>
                <a:moveTo>
                  <a:pt x="186" y="99"/>
                </a:moveTo>
                <a:cubicBezTo>
                  <a:pt x="183" y="101"/>
                  <a:pt x="173" y="108"/>
                  <a:pt x="182" y="103"/>
                </a:cubicBezTo>
                <a:cubicBezTo>
                  <a:pt x="183" y="101"/>
                  <a:pt x="187" y="99"/>
                  <a:pt x="183" y="102"/>
                </a:cubicBezTo>
                <a:cubicBezTo>
                  <a:pt x="186" y="100"/>
                  <a:pt x="187" y="99"/>
                  <a:pt x="188" y="98"/>
                </a:cubicBezTo>
                <a:cubicBezTo>
                  <a:pt x="187" y="99"/>
                  <a:pt x="187" y="98"/>
                  <a:pt x="186" y="99"/>
                </a:cubicBezTo>
                <a:close/>
                <a:moveTo>
                  <a:pt x="169" y="89"/>
                </a:moveTo>
                <a:cubicBezTo>
                  <a:pt x="171" y="89"/>
                  <a:pt x="178" y="83"/>
                  <a:pt x="174" y="85"/>
                </a:cubicBezTo>
                <a:cubicBezTo>
                  <a:pt x="174" y="86"/>
                  <a:pt x="171" y="88"/>
                  <a:pt x="169" y="89"/>
                </a:cubicBezTo>
                <a:close/>
                <a:moveTo>
                  <a:pt x="182" y="123"/>
                </a:moveTo>
                <a:cubicBezTo>
                  <a:pt x="187" y="120"/>
                  <a:pt x="189" y="118"/>
                  <a:pt x="195" y="114"/>
                </a:cubicBezTo>
                <a:cubicBezTo>
                  <a:pt x="194" y="115"/>
                  <a:pt x="195" y="113"/>
                  <a:pt x="194" y="114"/>
                </a:cubicBezTo>
                <a:cubicBezTo>
                  <a:pt x="194" y="114"/>
                  <a:pt x="191" y="117"/>
                  <a:pt x="189" y="118"/>
                </a:cubicBezTo>
                <a:cubicBezTo>
                  <a:pt x="190" y="117"/>
                  <a:pt x="190" y="117"/>
                  <a:pt x="190" y="116"/>
                </a:cubicBezTo>
                <a:cubicBezTo>
                  <a:pt x="188" y="118"/>
                  <a:pt x="186" y="120"/>
                  <a:pt x="183" y="121"/>
                </a:cubicBezTo>
                <a:cubicBezTo>
                  <a:pt x="184" y="121"/>
                  <a:pt x="184" y="120"/>
                  <a:pt x="183" y="121"/>
                </a:cubicBezTo>
                <a:cubicBezTo>
                  <a:pt x="183" y="121"/>
                  <a:pt x="182" y="123"/>
                  <a:pt x="182" y="123"/>
                </a:cubicBezTo>
                <a:close/>
                <a:moveTo>
                  <a:pt x="178" y="110"/>
                </a:moveTo>
                <a:cubicBezTo>
                  <a:pt x="180" y="109"/>
                  <a:pt x="180" y="109"/>
                  <a:pt x="180" y="109"/>
                </a:cubicBezTo>
                <a:cubicBezTo>
                  <a:pt x="178" y="111"/>
                  <a:pt x="182" y="109"/>
                  <a:pt x="182" y="108"/>
                </a:cubicBezTo>
                <a:cubicBezTo>
                  <a:pt x="181" y="108"/>
                  <a:pt x="179" y="109"/>
                  <a:pt x="178" y="110"/>
                </a:cubicBezTo>
                <a:close/>
                <a:moveTo>
                  <a:pt x="178" y="117"/>
                </a:moveTo>
                <a:cubicBezTo>
                  <a:pt x="177" y="118"/>
                  <a:pt x="176" y="118"/>
                  <a:pt x="175" y="120"/>
                </a:cubicBezTo>
                <a:cubicBezTo>
                  <a:pt x="176" y="119"/>
                  <a:pt x="176" y="119"/>
                  <a:pt x="177" y="119"/>
                </a:cubicBezTo>
                <a:cubicBezTo>
                  <a:pt x="178" y="118"/>
                  <a:pt x="182" y="116"/>
                  <a:pt x="181" y="116"/>
                </a:cubicBezTo>
                <a:cubicBezTo>
                  <a:pt x="177" y="119"/>
                  <a:pt x="181" y="114"/>
                  <a:pt x="178" y="117"/>
                </a:cubicBezTo>
                <a:close/>
                <a:moveTo>
                  <a:pt x="164" y="122"/>
                </a:moveTo>
                <a:cubicBezTo>
                  <a:pt x="169" y="117"/>
                  <a:pt x="172" y="117"/>
                  <a:pt x="177" y="112"/>
                </a:cubicBezTo>
                <a:cubicBezTo>
                  <a:pt x="174" y="114"/>
                  <a:pt x="176" y="112"/>
                  <a:pt x="174" y="113"/>
                </a:cubicBezTo>
                <a:cubicBezTo>
                  <a:pt x="171" y="116"/>
                  <a:pt x="165" y="119"/>
                  <a:pt x="164" y="122"/>
                </a:cubicBezTo>
                <a:close/>
                <a:moveTo>
                  <a:pt x="159" y="111"/>
                </a:moveTo>
                <a:cubicBezTo>
                  <a:pt x="160" y="110"/>
                  <a:pt x="164" y="108"/>
                  <a:pt x="164" y="107"/>
                </a:cubicBezTo>
                <a:cubicBezTo>
                  <a:pt x="162" y="109"/>
                  <a:pt x="158" y="112"/>
                  <a:pt x="159" y="111"/>
                </a:cubicBezTo>
                <a:close/>
                <a:moveTo>
                  <a:pt x="170" y="123"/>
                </a:moveTo>
                <a:cubicBezTo>
                  <a:pt x="172" y="122"/>
                  <a:pt x="175" y="118"/>
                  <a:pt x="172" y="121"/>
                </a:cubicBezTo>
                <a:cubicBezTo>
                  <a:pt x="172" y="121"/>
                  <a:pt x="173" y="120"/>
                  <a:pt x="173" y="121"/>
                </a:cubicBezTo>
                <a:cubicBezTo>
                  <a:pt x="172" y="121"/>
                  <a:pt x="168" y="124"/>
                  <a:pt x="170" y="123"/>
                </a:cubicBezTo>
                <a:close/>
                <a:moveTo>
                  <a:pt x="125" y="113"/>
                </a:moveTo>
                <a:cubicBezTo>
                  <a:pt x="123" y="114"/>
                  <a:pt x="123" y="114"/>
                  <a:pt x="123" y="114"/>
                </a:cubicBezTo>
                <a:cubicBezTo>
                  <a:pt x="123" y="115"/>
                  <a:pt x="122" y="116"/>
                  <a:pt x="123" y="115"/>
                </a:cubicBezTo>
                <a:cubicBezTo>
                  <a:pt x="125" y="114"/>
                  <a:pt x="125" y="114"/>
                  <a:pt x="125" y="113"/>
                </a:cubicBezTo>
                <a:cubicBezTo>
                  <a:pt x="125" y="113"/>
                  <a:pt x="126" y="113"/>
                  <a:pt x="126" y="112"/>
                </a:cubicBezTo>
                <a:cubicBezTo>
                  <a:pt x="125" y="113"/>
                  <a:pt x="125" y="113"/>
                  <a:pt x="125" y="113"/>
                </a:cubicBezTo>
                <a:close/>
                <a:moveTo>
                  <a:pt x="107" y="138"/>
                </a:moveTo>
                <a:cubicBezTo>
                  <a:pt x="106" y="138"/>
                  <a:pt x="106" y="138"/>
                  <a:pt x="105" y="139"/>
                </a:cubicBezTo>
                <a:cubicBezTo>
                  <a:pt x="105" y="138"/>
                  <a:pt x="107" y="136"/>
                  <a:pt x="107" y="136"/>
                </a:cubicBezTo>
                <a:cubicBezTo>
                  <a:pt x="105" y="138"/>
                  <a:pt x="104" y="139"/>
                  <a:pt x="102" y="141"/>
                </a:cubicBezTo>
                <a:cubicBezTo>
                  <a:pt x="104" y="141"/>
                  <a:pt x="106" y="140"/>
                  <a:pt x="108" y="139"/>
                </a:cubicBezTo>
                <a:cubicBezTo>
                  <a:pt x="104" y="141"/>
                  <a:pt x="110" y="134"/>
                  <a:pt x="107" y="137"/>
                </a:cubicBezTo>
                <a:cubicBezTo>
                  <a:pt x="107" y="137"/>
                  <a:pt x="107" y="137"/>
                  <a:pt x="107" y="138"/>
                </a:cubicBezTo>
                <a:close/>
                <a:moveTo>
                  <a:pt x="128" y="160"/>
                </a:moveTo>
                <a:cubicBezTo>
                  <a:pt x="127" y="161"/>
                  <a:pt x="126" y="161"/>
                  <a:pt x="126" y="161"/>
                </a:cubicBezTo>
                <a:cubicBezTo>
                  <a:pt x="125" y="163"/>
                  <a:pt x="128" y="160"/>
                  <a:pt x="128" y="162"/>
                </a:cubicBezTo>
                <a:cubicBezTo>
                  <a:pt x="127" y="163"/>
                  <a:pt x="126" y="164"/>
                  <a:pt x="125" y="164"/>
                </a:cubicBezTo>
                <a:cubicBezTo>
                  <a:pt x="125" y="165"/>
                  <a:pt x="128" y="162"/>
                  <a:pt x="129" y="162"/>
                </a:cubicBezTo>
                <a:cubicBezTo>
                  <a:pt x="128" y="162"/>
                  <a:pt x="127" y="163"/>
                  <a:pt x="127" y="163"/>
                </a:cubicBezTo>
                <a:cubicBezTo>
                  <a:pt x="131" y="161"/>
                  <a:pt x="128" y="162"/>
                  <a:pt x="131" y="159"/>
                </a:cubicBezTo>
                <a:cubicBezTo>
                  <a:pt x="130" y="159"/>
                  <a:pt x="127" y="162"/>
                  <a:pt x="128" y="160"/>
                </a:cubicBezTo>
                <a:close/>
                <a:moveTo>
                  <a:pt x="95" y="148"/>
                </a:moveTo>
                <a:cubicBezTo>
                  <a:pt x="95" y="148"/>
                  <a:pt x="96" y="148"/>
                  <a:pt x="96" y="148"/>
                </a:cubicBezTo>
                <a:cubicBezTo>
                  <a:pt x="94" y="149"/>
                  <a:pt x="94" y="150"/>
                  <a:pt x="94" y="150"/>
                </a:cubicBezTo>
                <a:cubicBezTo>
                  <a:pt x="98" y="147"/>
                  <a:pt x="99" y="145"/>
                  <a:pt x="101" y="143"/>
                </a:cubicBezTo>
                <a:cubicBezTo>
                  <a:pt x="102" y="143"/>
                  <a:pt x="102" y="142"/>
                  <a:pt x="102" y="141"/>
                </a:cubicBezTo>
                <a:cubicBezTo>
                  <a:pt x="100" y="143"/>
                  <a:pt x="97" y="147"/>
                  <a:pt x="95" y="148"/>
                </a:cubicBezTo>
                <a:close/>
                <a:moveTo>
                  <a:pt x="110" y="169"/>
                </a:moveTo>
                <a:cubicBezTo>
                  <a:pt x="110" y="169"/>
                  <a:pt x="111" y="169"/>
                  <a:pt x="111" y="169"/>
                </a:cubicBezTo>
                <a:cubicBezTo>
                  <a:pt x="110" y="170"/>
                  <a:pt x="109" y="171"/>
                  <a:pt x="109" y="171"/>
                </a:cubicBezTo>
                <a:cubicBezTo>
                  <a:pt x="112" y="168"/>
                  <a:pt x="113" y="166"/>
                  <a:pt x="114" y="165"/>
                </a:cubicBezTo>
                <a:cubicBezTo>
                  <a:pt x="114" y="165"/>
                  <a:pt x="114" y="165"/>
                  <a:pt x="114" y="165"/>
                </a:cubicBezTo>
                <a:cubicBezTo>
                  <a:pt x="112" y="167"/>
                  <a:pt x="111" y="169"/>
                  <a:pt x="110" y="169"/>
                </a:cubicBezTo>
                <a:close/>
                <a:moveTo>
                  <a:pt x="91" y="154"/>
                </a:moveTo>
                <a:cubicBezTo>
                  <a:pt x="92" y="155"/>
                  <a:pt x="92" y="155"/>
                  <a:pt x="92" y="155"/>
                </a:cubicBezTo>
                <a:cubicBezTo>
                  <a:pt x="94" y="153"/>
                  <a:pt x="93" y="153"/>
                  <a:pt x="94" y="152"/>
                </a:cubicBezTo>
                <a:cubicBezTo>
                  <a:pt x="94" y="152"/>
                  <a:pt x="94" y="152"/>
                  <a:pt x="95" y="152"/>
                </a:cubicBezTo>
                <a:cubicBezTo>
                  <a:pt x="95" y="152"/>
                  <a:pt x="95" y="151"/>
                  <a:pt x="95" y="151"/>
                </a:cubicBezTo>
                <a:cubicBezTo>
                  <a:pt x="94" y="151"/>
                  <a:pt x="94" y="151"/>
                  <a:pt x="94" y="152"/>
                </a:cubicBezTo>
                <a:cubicBezTo>
                  <a:pt x="93" y="153"/>
                  <a:pt x="93" y="153"/>
                  <a:pt x="91" y="154"/>
                </a:cubicBezTo>
                <a:close/>
                <a:moveTo>
                  <a:pt x="92" y="162"/>
                </a:moveTo>
                <a:cubicBezTo>
                  <a:pt x="94" y="162"/>
                  <a:pt x="97" y="157"/>
                  <a:pt x="99" y="155"/>
                </a:cubicBezTo>
                <a:cubicBezTo>
                  <a:pt x="96" y="158"/>
                  <a:pt x="95" y="159"/>
                  <a:pt x="92" y="162"/>
                </a:cubicBezTo>
                <a:close/>
                <a:moveTo>
                  <a:pt x="88" y="161"/>
                </a:moveTo>
                <a:cubicBezTo>
                  <a:pt x="87" y="161"/>
                  <a:pt x="87" y="161"/>
                  <a:pt x="87" y="161"/>
                </a:cubicBezTo>
                <a:cubicBezTo>
                  <a:pt x="87" y="161"/>
                  <a:pt x="87" y="161"/>
                  <a:pt x="87" y="161"/>
                </a:cubicBezTo>
                <a:cubicBezTo>
                  <a:pt x="87" y="162"/>
                  <a:pt x="87" y="162"/>
                  <a:pt x="87" y="162"/>
                </a:cubicBezTo>
                <a:cubicBezTo>
                  <a:pt x="87" y="162"/>
                  <a:pt x="87" y="162"/>
                  <a:pt x="87" y="162"/>
                </a:cubicBezTo>
                <a:cubicBezTo>
                  <a:pt x="87" y="162"/>
                  <a:pt x="87" y="163"/>
                  <a:pt x="87" y="163"/>
                </a:cubicBezTo>
                <a:cubicBezTo>
                  <a:pt x="87" y="163"/>
                  <a:pt x="87" y="162"/>
                  <a:pt x="87" y="162"/>
                </a:cubicBezTo>
                <a:cubicBezTo>
                  <a:pt x="87" y="162"/>
                  <a:pt x="87" y="162"/>
                  <a:pt x="88" y="161"/>
                </a:cubicBezTo>
                <a:cubicBezTo>
                  <a:pt x="89" y="160"/>
                  <a:pt x="89" y="160"/>
                  <a:pt x="89" y="160"/>
                </a:cubicBezTo>
                <a:cubicBezTo>
                  <a:pt x="88" y="162"/>
                  <a:pt x="90" y="159"/>
                  <a:pt x="91" y="158"/>
                </a:cubicBezTo>
                <a:cubicBezTo>
                  <a:pt x="91" y="157"/>
                  <a:pt x="93" y="157"/>
                  <a:pt x="94" y="156"/>
                </a:cubicBezTo>
                <a:cubicBezTo>
                  <a:pt x="92" y="156"/>
                  <a:pt x="90" y="158"/>
                  <a:pt x="88" y="161"/>
                </a:cubicBezTo>
                <a:close/>
                <a:moveTo>
                  <a:pt x="106" y="176"/>
                </a:moveTo>
                <a:cubicBezTo>
                  <a:pt x="106" y="177"/>
                  <a:pt x="105" y="177"/>
                  <a:pt x="105" y="178"/>
                </a:cubicBezTo>
                <a:cubicBezTo>
                  <a:pt x="104" y="178"/>
                  <a:pt x="104" y="178"/>
                  <a:pt x="104" y="178"/>
                </a:cubicBezTo>
                <a:cubicBezTo>
                  <a:pt x="104" y="179"/>
                  <a:pt x="103" y="179"/>
                  <a:pt x="103" y="180"/>
                </a:cubicBezTo>
                <a:cubicBezTo>
                  <a:pt x="104" y="179"/>
                  <a:pt x="104" y="180"/>
                  <a:pt x="104" y="179"/>
                </a:cubicBezTo>
                <a:cubicBezTo>
                  <a:pt x="105" y="179"/>
                  <a:pt x="105" y="180"/>
                  <a:pt x="106" y="179"/>
                </a:cubicBezTo>
                <a:cubicBezTo>
                  <a:pt x="105" y="179"/>
                  <a:pt x="105" y="179"/>
                  <a:pt x="105" y="179"/>
                </a:cubicBezTo>
                <a:cubicBezTo>
                  <a:pt x="105" y="178"/>
                  <a:pt x="105" y="179"/>
                  <a:pt x="106" y="178"/>
                </a:cubicBezTo>
                <a:cubicBezTo>
                  <a:pt x="105" y="179"/>
                  <a:pt x="108" y="175"/>
                  <a:pt x="108" y="175"/>
                </a:cubicBezTo>
                <a:cubicBezTo>
                  <a:pt x="108" y="175"/>
                  <a:pt x="108" y="175"/>
                  <a:pt x="109" y="175"/>
                </a:cubicBezTo>
                <a:cubicBezTo>
                  <a:pt x="108" y="175"/>
                  <a:pt x="107" y="175"/>
                  <a:pt x="106" y="176"/>
                </a:cubicBezTo>
                <a:close/>
                <a:moveTo>
                  <a:pt x="109" y="180"/>
                </a:moveTo>
                <a:cubicBezTo>
                  <a:pt x="108" y="180"/>
                  <a:pt x="108" y="180"/>
                  <a:pt x="108" y="180"/>
                </a:cubicBezTo>
                <a:cubicBezTo>
                  <a:pt x="108" y="181"/>
                  <a:pt x="108" y="181"/>
                  <a:pt x="108" y="181"/>
                </a:cubicBezTo>
                <a:cubicBezTo>
                  <a:pt x="107" y="181"/>
                  <a:pt x="107" y="181"/>
                  <a:pt x="107" y="181"/>
                </a:cubicBezTo>
                <a:cubicBezTo>
                  <a:pt x="107" y="181"/>
                  <a:pt x="107" y="181"/>
                  <a:pt x="107" y="181"/>
                </a:cubicBezTo>
                <a:cubicBezTo>
                  <a:pt x="106" y="182"/>
                  <a:pt x="106" y="183"/>
                  <a:pt x="105" y="184"/>
                </a:cubicBezTo>
                <a:cubicBezTo>
                  <a:pt x="106" y="184"/>
                  <a:pt x="107" y="183"/>
                  <a:pt x="107" y="182"/>
                </a:cubicBezTo>
                <a:cubicBezTo>
                  <a:pt x="108" y="182"/>
                  <a:pt x="108" y="182"/>
                  <a:pt x="108" y="182"/>
                </a:cubicBezTo>
                <a:cubicBezTo>
                  <a:pt x="108" y="182"/>
                  <a:pt x="108" y="182"/>
                  <a:pt x="110" y="180"/>
                </a:cubicBezTo>
                <a:cubicBezTo>
                  <a:pt x="110" y="180"/>
                  <a:pt x="109" y="180"/>
                  <a:pt x="109" y="180"/>
                </a:cubicBezTo>
                <a:close/>
                <a:moveTo>
                  <a:pt x="88" y="171"/>
                </a:moveTo>
                <a:cubicBezTo>
                  <a:pt x="89" y="170"/>
                  <a:pt x="88" y="170"/>
                  <a:pt x="88" y="170"/>
                </a:cubicBezTo>
                <a:cubicBezTo>
                  <a:pt x="89" y="171"/>
                  <a:pt x="90" y="169"/>
                  <a:pt x="90" y="169"/>
                </a:cubicBezTo>
                <a:cubicBezTo>
                  <a:pt x="90" y="169"/>
                  <a:pt x="90" y="168"/>
                  <a:pt x="89" y="169"/>
                </a:cubicBezTo>
                <a:cubicBezTo>
                  <a:pt x="89" y="169"/>
                  <a:pt x="88" y="170"/>
                  <a:pt x="88" y="171"/>
                </a:cubicBezTo>
                <a:close/>
                <a:moveTo>
                  <a:pt x="98" y="180"/>
                </a:moveTo>
                <a:cubicBezTo>
                  <a:pt x="99" y="179"/>
                  <a:pt x="99" y="180"/>
                  <a:pt x="100" y="180"/>
                </a:cubicBezTo>
                <a:cubicBezTo>
                  <a:pt x="99" y="179"/>
                  <a:pt x="98" y="179"/>
                  <a:pt x="98" y="180"/>
                </a:cubicBezTo>
                <a:close/>
                <a:moveTo>
                  <a:pt x="102" y="183"/>
                </a:moveTo>
                <a:cubicBezTo>
                  <a:pt x="102" y="182"/>
                  <a:pt x="101" y="182"/>
                  <a:pt x="102" y="182"/>
                </a:cubicBezTo>
                <a:cubicBezTo>
                  <a:pt x="102" y="182"/>
                  <a:pt x="102" y="183"/>
                  <a:pt x="102" y="182"/>
                </a:cubicBezTo>
                <a:cubicBezTo>
                  <a:pt x="102" y="182"/>
                  <a:pt x="101" y="182"/>
                  <a:pt x="101" y="182"/>
                </a:cubicBezTo>
                <a:cubicBezTo>
                  <a:pt x="102" y="182"/>
                  <a:pt x="101" y="183"/>
                  <a:pt x="102" y="183"/>
                </a:cubicBezTo>
                <a:close/>
                <a:moveTo>
                  <a:pt x="102" y="191"/>
                </a:moveTo>
                <a:cubicBezTo>
                  <a:pt x="102" y="191"/>
                  <a:pt x="104" y="189"/>
                  <a:pt x="104" y="188"/>
                </a:cubicBezTo>
                <a:cubicBezTo>
                  <a:pt x="103" y="187"/>
                  <a:pt x="103" y="186"/>
                  <a:pt x="102" y="187"/>
                </a:cubicBezTo>
                <a:cubicBezTo>
                  <a:pt x="104" y="188"/>
                  <a:pt x="101" y="190"/>
                  <a:pt x="102" y="191"/>
                </a:cubicBezTo>
                <a:close/>
                <a:moveTo>
                  <a:pt x="100" y="187"/>
                </a:moveTo>
                <a:cubicBezTo>
                  <a:pt x="100" y="187"/>
                  <a:pt x="99" y="187"/>
                  <a:pt x="100" y="187"/>
                </a:cubicBezTo>
                <a:cubicBezTo>
                  <a:pt x="100" y="187"/>
                  <a:pt x="101" y="187"/>
                  <a:pt x="101" y="187"/>
                </a:cubicBezTo>
                <a:cubicBezTo>
                  <a:pt x="100" y="187"/>
                  <a:pt x="100" y="187"/>
                  <a:pt x="100" y="187"/>
                </a:cubicBezTo>
                <a:close/>
                <a:moveTo>
                  <a:pt x="99" y="192"/>
                </a:moveTo>
                <a:cubicBezTo>
                  <a:pt x="97" y="193"/>
                  <a:pt x="94" y="197"/>
                  <a:pt x="94" y="198"/>
                </a:cubicBezTo>
                <a:cubicBezTo>
                  <a:pt x="95" y="197"/>
                  <a:pt x="96" y="196"/>
                  <a:pt x="97" y="194"/>
                </a:cubicBezTo>
                <a:cubicBezTo>
                  <a:pt x="97" y="195"/>
                  <a:pt x="97" y="195"/>
                  <a:pt x="97" y="194"/>
                </a:cubicBezTo>
                <a:cubicBezTo>
                  <a:pt x="98" y="192"/>
                  <a:pt x="101" y="192"/>
                  <a:pt x="102" y="189"/>
                </a:cubicBezTo>
                <a:cubicBezTo>
                  <a:pt x="101" y="189"/>
                  <a:pt x="101" y="190"/>
                  <a:pt x="101" y="190"/>
                </a:cubicBezTo>
                <a:cubicBezTo>
                  <a:pt x="100" y="189"/>
                  <a:pt x="102" y="189"/>
                  <a:pt x="102" y="188"/>
                </a:cubicBezTo>
                <a:cubicBezTo>
                  <a:pt x="100" y="189"/>
                  <a:pt x="100" y="191"/>
                  <a:pt x="98" y="191"/>
                </a:cubicBezTo>
                <a:cubicBezTo>
                  <a:pt x="99" y="191"/>
                  <a:pt x="99" y="192"/>
                  <a:pt x="99" y="192"/>
                </a:cubicBezTo>
                <a:close/>
                <a:moveTo>
                  <a:pt x="95" y="191"/>
                </a:moveTo>
                <a:cubicBezTo>
                  <a:pt x="96" y="191"/>
                  <a:pt x="95" y="192"/>
                  <a:pt x="96" y="192"/>
                </a:cubicBezTo>
                <a:cubicBezTo>
                  <a:pt x="96" y="191"/>
                  <a:pt x="98" y="191"/>
                  <a:pt x="97" y="190"/>
                </a:cubicBezTo>
                <a:cubicBezTo>
                  <a:pt x="98" y="190"/>
                  <a:pt x="98" y="189"/>
                  <a:pt x="98" y="189"/>
                </a:cubicBezTo>
                <a:cubicBezTo>
                  <a:pt x="98" y="189"/>
                  <a:pt x="97" y="189"/>
                  <a:pt x="98" y="189"/>
                </a:cubicBezTo>
                <a:cubicBezTo>
                  <a:pt x="98" y="189"/>
                  <a:pt x="99" y="189"/>
                  <a:pt x="100" y="188"/>
                </a:cubicBezTo>
                <a:cubicBezTo>
                  <a:pt x="99" y="187"/>
                  <a:pt x="99" y="187"/>
                  <a:pt x="99" y="187"/>
                </a:cubicBezTo>
                <a:cubicBezTo>
                  <a:pt x="98" y="187"/>
                  <a:pt x="99" y="188"/>
                  <a:pt x="98" y="188"/>
                </a:cubicBezTo>
                <a:cubicBezTo>
                  <a:pt x="98" y="187"/>
                  <a:pt x="96" y="189"/>
                  <a:pt x="97" y="190"/>
                </a:cubicBezTo>
                <a:cubicBezTo>
                  <a:pt x="96" y="190"/>
                  <a:pt x="96" y="190"/>
                  <a:pt x="96" y="190"/>
                </a:cubicBezTo>
                <a:cubicBezTo>
                  <a:pt x="96" y="190"/>
                  <a:pt x="97" y="190"/>
                  <a:pt x="96" y="191"/>
                </a:cubicBezTo>
                <a:cubicBezTo>
                  <a:pt x="96" y="190"/>
                  <a:pt x="96" y="190"/>
                  <a:pt x="96" y="190"/>
                </a:cubicBezTo>
                <a:cubicBezTo>
                  <a:pt x="96" y="191"/>
                  <a:pt x="96" y="191"/>
                  <a:pt x="95" y="191"/>
                </a:cubicBezTo>
                <a:close/>
                <a:moveTo>
                  <a:pt x="85" y="191"/>
                </a:moveTo>
                <a:cubicBezTo>
                  <a:pt x="85" y="194"/>
                  <a:pt x="82" y="195"/>
                  <a:pt x="81" y="197"/>
                </a:cubicBezTo>
                <a:cubicBezTo>
                  <a:pt x="82" y="198"/>
                  <a:pt x="82" y="197"/>
                  <a:pt x="82" y="197"/>
                </a:cubicBezTo>
                <a:cubicBezTo>
                  <a:pt x="84" y="195"/>
                  <a:pt x="85" y="193"/>
                  <a:pt x="87" y="192"/>
                </a:cubicBezTo>
                <a:cubicBezTo>
                  <a:pt x="87" y="192"/>
                  <a:pt x="87" y="193"/>
                  <a:pt x="88" y="193"/>
                </a:cubicBezTo>
                <a:cubicBezTo>
                  <a:pt x="88" y="193"/>
                  <a:pt x="89" y="191"/>
                  <a:pt x="90" y="191"/>
                </a:cubicBezTo>
                <a:cubicBezTo>
                  <a:pt x="89" y="190"/>
                  <a:pt x="89" y="190"/>
                  <a:pt x="89" y="190"/>
                </a:cubicBezTo>
                <a:cubicBezTo>
                  <a:pt x="89" y="191"/>
                  <a:pt x="88" y="193"/>
                  <a:pt x="87" y="192"/>
                </a:cubicBezTo>
                <a:cubicBezTo>
                  <a:pt x="87" y="191"/>
                  <a:pt x="88" y="190"/>
                  <a:pt x="89" y="189"/>
                </a:cubicBezTo>
                <a:cubicBezTo>
                  <a:pt x="88" y="189"/>
                  <a:pt x="88" y="188"/>
                  <a:pt x="87" y="189"/>
                </a:cubicBezTo>
                <a:cubicBezTo>
                  <a:pt x="88" y="189"/>
                  <a:pt x="87" y="190"/>
                  <a:pt x="88" y="190"/>
                </a:cubicBezTo>
                <a:cubicBezTo>
                  <a:pt x="87" y="190"/>
                  <a:pt x="88" y="190"/>
                  <a:pt x="87" y="190"/>
                </a:cubicBezTo>
                <a:cubicBezTo>
                  <a:pt x="86" y="190"/>
                  <a:pt x="86" y="192"/>
                  <a:pt x="85" y="191"/>
                </a:cubicBezTo>
                <a:cubicBezTo>
                  <a:pt x="86" y="191"/>
                  <a:pt x="86" y="191"/>
                  <a:pt x="86" y="191"/>
                </a:cubicBezTo>
                <a:cubicBezTo>
                  <a:pt x="85" y="191"/>
                  <a:pt x="86" y="191"/>
                  <a:pt x="85" y="191"/>
                </a:cubicBezTo>
                <a:close/>
                <a:moveTo>
                  <a:pt x="94" y="201"/>
                </a:moveTo>
                <a:cubicBezTo>
                  <a:pt x="95" y="200"/>
                  <a:pt x="94" y="199"/>
                  <a:pt x="95" y="200"/>
                </a:cubicBezTo>
                <a:cubicBezTo>
                  <a:pt x="95" y="199"/>
                  <a:pt x="95" y="199"/>
                  <a:pt x="96" y="199"/>
                </a:cubicBezTo>
                <a:cubicBezTo>
                  <a:pt x="94" y="198"/>
                  <a:pt x="94" y="200"/>
                  <a:pt x="94" y="201"/>
                </a:cubicBezTo>
                <a:close/>
                <a:moveTo>
                  <a:pt x="93" y="198"/>
                </a:moveTo>
                <a:cubicBezTo>
                  <a:pt x="93" y="199"/>
                  <a:pt x="93" y="199"/>
                  <a:pt x="92" y="199"/>
                </a:cubicBezTo>
                <a:cubicBezTo>
                  <a:pt x="93" y="200"/>
                  <a:pt x="91" y="200"/>
                  <a:pt x="92" y="200"/>
                </a:cubicBezTo>
                <a:cubicBezTo>
                  <a:pt x="92" y="199"/>
                  <a:pt x="94" y="199"/>
                  <a:pt x="93" y="198"/>
                </a:cubicBezTo>
                <a:close/>
                <a:moveTo>
                  <a:pt x="91" y="201"/>
                </a:moveTo>
                <a:cubicBezTo>
                  <a:pt x="91" y="202"/>
                  <a:pt x="91" y="201"/>
                  <a:pt x="90" y="201"/>
                </a:cubicBezTo>
                <a:cubicBezTo>
                  <a:pt x="90" y="202"/>
                  <a:pt x="91" y="202"/>
                  <a:pt x="91" y="202"/>
                </a:cubicBezTo>
                <a:cubicBezTo>
                  <a:pt x="91" y="202"/>
                  <a:pt x="91" y="202"/>
                  <a:pt x="91" y="203"/>
                </a:cubicBezTo>
                <a:cubicBezTo>
                  <a:pt x="91" y="202"/>
                  <a:pt x="92" y="202"/>
                  <a:pt x="91" y="202"/>
                </a:cubicBezTo>
                <a:cubicBezTo>
                  <a:pt x="92" y="201"/>
                  <a:pt x="92" y="202"/>
                  <a:pt x="92" y="201"/>
                </a:cubicBezTo>
                <a:cubicBezTo>
                  <a:pt x="92" y="201"/>
                  <a:pt x="92" y="201"/>
                  <a:pt x="92" y="201"/>
                </a:cubicBezTo>
                <a:cubicBezTo>
                  <a:pt x="92" y="200"/>
                  <a:pt x="92" y="201"/>
                  <a:pt x="93" y="201"/>
                </a:cubicBezTo>
                <a:cubicBezTo>
                  <a:pt x="93" y="200"/>
                  <a:pt x="93" y="200"/>
                  <a:pt x="93" y="200"/>
                </a:cubicBezTo>
                <a:cubicBezTo>
                  <a:pt x="92" y="199"/>
                  <a:pt x="92" y="201"/>
                  <a:pt x="91" y="201"/>
                </a:cubicBezTo>
                <a:close/>
                <a:moveTo>
                  <a:pt x="87" y="202"/>
                </a:moveTo>
                <a:cubicBezTo>
                  <a:pt x="87" y="203"/>
                  <a:pt x="86" y="204"/>
                  <a:pt x="86" y="205"/>
                </a:cubicBezTo>
                <a:cubicBezTo>
                  <a:pt x="88" y="203"/>
                  <a:pt x="89" y="204"/>
                  <a:pt x="90" y="205"/>
                </a:cubicBezTo>
                <a:cubicBezTo>
                  <a:pt x="89" y="204"/>
                  <a:pt x="90" y="204"/>
                  <a:pt x="90" y="204"/>
                </a:cubicBezTo>
                <a:cubicBezTo>
                  <a:pt x="90" y="204"/>
                  <a:pt x="89" y="204"/>
                  <a:pt x="89" y="203"/>
                </a:cubicBezTo>
                <a:cubicBezTo>
                  <a:pt x="89" y="204"/>
                  <a:pt x="89" y="203"/>
                  <a:pt x="88" y="203"/>
                </a:cubicBezTo>
                <a:cubicBezTo>
                  <a:pt x="88" y="203"/>
                  <a:pt x="88" y="203"/>
                  <a:pt x="88" y="203"/>
                </a:cubicBezTo>
                <a:cubicBezTo>
                  <a:pt x="88" y="203"/>
                  <a:pt x="88" y="203"/>
                  <a:pt x="88" y="203"/>
                </a:cubicBezTo>
                <a:cubicBezTo>
                  <a:pt x="88" y="203"/>
                  <a:pt x="88" y="202"/>
                  <a:pt x="89" y="202"/>
                </a:cubicBezTo>
                <a:cubicBezTo>
                  <a:pt x="87" y="202"/>
                  <a:pt x="88" y="201"/>
                  <a:pt x="87" y="202"/>
                </a:cubicBezTo>
                <a:close/>
                <a:moveTo>
                  <a:pt x="64" y="186"/>
                </a:moveTo>
                <a:cubicBezTo>
                  <a:pt x="65" y="186"/>
                  <a:pt x="65" y="186"/>
                  <a:pt x="65" y="186"/>
                </a:cubicBezTo>
                <a:cubicBezTo>
                  <a:pt x="65" y="186"/>
                  <a:pt x="65" y="186"/>
                  <a:pt x="65" y="186"/>
                </a:cubicBezTo>
                <a:cubicBezTo>
                  <a:pt x="65" y="186"/>
                  <a:pt x="65" y="186"/>
                  <a:pt x="65" y="186"/>
                </a:cubicBezTo>
                <a:cubicBezTo>
                  <a:pt x="65" y="186"/>
                  <a:pt x="65" y="186"/>
                  <a:pt x="65" y="186"/>
                </a:cubicBezTo>
                <a:cubicBezTo>
                  <a:pt x="65" y="186"/>
                  <a:pt x="64" y="186"/>
                  <a:pt x="64" y="186"/>
                </a:cubicBezTo>
                <a:close/>
                <a:moveTo>
                  <a:pt x="86" y="208"/>
                </a:moveTo>
                <a:cubicBezTo>
                  <a:pt x="86" y="208"/>
                  <a:pt x="86" y="207"/>
                  <a:pt x="86" y="207"/>
                </a:cubicBezTo>
                <a:cubicBezTo>
                  <a:pt x="85" y="207"/>
                  <a:pt x="87" y="207"/>
                  <a:pt x="87" y="206"/>
                </a:cubicBezTo>
                <a:cubicBezTo>
                  <a:pt x="86" y="206"/>
                  <a:pt x="85" y="208"/>
                  <a:pt x="86" y="208"/>
                </a:cubicBezTo>
                <a:close/>
                <a:moveTo>
                  <a:pt x="84" y="206"/>
                </a:moveTo>
                <a:cubicBezTo>
                  <a:pt x="84" y="206"/>
                  <a:pt x="84" y="207"/>
                  <a:pt x="85" y="206"/>
                </a:cubicBezTo>
                <a:cubicBezTo>
                  <a:pt x="84" y="206"/>
                  <a:pt x="84" y="205"/>
                  <a:pt x="84" y="206"/>
                </a:cubicBezTo>
                <a:cubicBezTo>
                  <a:pt x="84" y="206"/>
                  <a:pt x="83" y="205"/>
                  <a:pt x="84" y="206"/>
                </a:cubicBezTo>
                <a:close/>
                <a:moveTo>
                  <a:pt x="79" y="215"/>
                </a:moveTo>
                <a:cubicBezTo>
                  <a:pt x="79" y="215"/>
                  <a:pt x="79" y="215"/>
                  <a:pt x="80" y="215"/>
                </a:cubicBezTo>
                <a:cubicBezTo>
                  <a:pt x="80" y="214"/>
                  <a:pt x="82" y="213"/>
                  <a:pt x="81" y="212"/>
                </a:cubicBezTo>
                <a:cubicBezTo>
                  <a:pt x="81" y="212"/>
                  <a:pt x="81" y="212"/>
                  <a:pt x="81" y="212"/>
                </a:cubicBezTo>
                <a:cubicBezTo>
                  <a:pt x="81" y="212"/>
                  <a:pt x="80" y="212"/>
                  <a:pt x="80" y="212"/>
                </a:cubicBezTo>
                <a:cubicBezTo>
                  <a:pt x="81" y="212"/>
                  <a:pt x="81" y="212"/>
                  <a:pt x="81" y="213"/>
                </a:cubicBezTo>
                <a:cubicBezTo>
                  <a:pt x="80" y="212"/>
                  <a:pt x="80" y="213"/>
                  <a:pt x="80" y="212"/>
                </a:cubicBezTo>
                <a:cubicBezTo>
                  <a:pt x="79" y="212"/>
                  <a:pt x="79" y="212"/>
                  <a:pt x="79" y="213"/>
                </a:cubicBezTo>
                <a:cubicBezTo>
                  <a:pt x="79" y="214"/>
                  <a:pt x="77" y="216"/>
                  <a:pt x="76" y="217"/>
                </a:cubicBezTo>
                <a:cubicBezTo>
                  <a:pt x="77" y="217"/>
                  <a:pt x="77" y="216"/>
                  <a:pt x="77" y="217"/>
                </a:cubicBezTo>
                <a:cubicBezTo>
                  <a:pt x="77" y="217"/>
                  <a:pt x="77" y="217"/>
                  <a:pt x="77" y="217"/>
                </a:cubicBezTo>
                <a:cubicBezTo>
                  <a:pt x="77" y="217"/>
                  <a:pt x="78" y="216"/>
                  <a:pt x="79" y="216"/>
                </a:cubicBezTo>
                <a:cubicBezTo>
                  <a:pt x="78" y="216"/>
                  <a:pt x="78" y="215"/>
                  <a:pt x="78" y="215"/>
                </a:cubicBezTo>
                <a:cubicBezTo>
                  <a:pt x="79" y="215"/>
                  <a:pt x="78" y="215"/>
                  <a:pt x="79" y="215"/>
                </a:cubicBezTo>
                <a:cubicBezTo>
                  <a:pt x="79" y="215"/>
                  <a:pt x="79" y="215"/>
                  <a:pt x="79" y="215"/>
                </a:cubicBezTo>
                <a:close/>
                <a:moveTo>
                  <a:pt x="74" y="207"/>
                </a:moveTo>
                <a:cubicBezTo>
                  <a:pt x="73" y="207"/>
                  <a:pt x="73" y="208"/>
                  <a:pt x="72" y="207"/>
                </a:cubicBezTo>
                <a:cubicBezTo>
                  <a:pt x="71" y="209"/>
                  <a:pt x="70" y="210"/>
                  <a:pt x="69" y="210"/>
                </a:cubicBezTo>
                <a:cubicBezTo>
                  <a:pt x="68" y="211"/>
                  <a:pt x="69" y="210"/>
                  <a:pt x="69" y="211"/>
                </a:cubicBezTo>
                <a:cubicBezTo>
                  <a:pt x="68" y="211"/>
                  <a:pt x="69" y="212"/>
                  <a:pt x="68" y="212"/>
                </a:cubicBezTo>
                <a:cubicBezTo>
                  <a:pt x="69" y="212"/>
                  <a:pt x="69" y="211"/>
                  <a:pt x="68" y="211"/>
                </a:cubicBezTo>
                <a:cubicBezTo>
                  <a:pt x="68" y="212"/>
                  <a:pt x="67" y="212"/>
                  <a:pt x="68" y="213"/>
                </a:cubicBezTo>
                <a:cubicBezTo>
                  <a:pt x="68" y="213"/>
                  <a:pt x="68" y="213"/>
                  <a:pt x="68" y="213"/>
                </a:cubicBezTo>
                <a:cubicBezTo>
                  <a:pt x="69" y="212"/>
                  <a:pt x="69" y="213"/>
                  <a:pt x="69" y="214"/>
                </a:cubicBezTo>
                <a:cubicBezTo>
                  <a:pt x="70" y="213"/>
                  <a:pt x="70" y="211"/>
                  <a:pt x="71" y="211"/>
                </a:cubicBezTo>
                <a:cubicBezTo>
                  <a:pt x="70" y="211"/>
                  <a:pt x="70" y="212"/>
                  <a:pt x="70" y="212"/>
                </a:cubicBezTo>
                <a:cubicBezTo>
                  <a:pt x="71" y="212"/>
                  <a:pt x="71" y="212"/>
                  <a:pt x="71" y="212"/>
                </a:cubicBezTo>
                <a:cubicBezTo>
                  <a:pt x="71" y="213"/>
                  <a:pt x="70" y="213"/>
                  <a:pt x="71" y="214"/>
                </a:cubicBezTo>
                <a:cubicBezTo>
                  <a:pt x="69" y="213"/>
                  <a:pt x="70" y="215"/>
                  <a:pt x="69" y="216"/>
                </a:cubicBezTo>
                <a:cubicBezTo>
                  <a:pt x="68" y="217"/>
                  <a:pt x="66" y="218"/>
                  <a:pt x="67" y="219"/>
                </a:cubicBezTo>
                <a:cubicBezTo>
                  <a:pt x="65" y="219"/>
                  <a:pt x="64" y="222"/>
                  <a:pt x="62" y="223"/>
                </a:cubicBezTo>
                <a:cubicBezTo>
                  <a:pt x="63" y="223"/>
                  <a:pt x="62" y="223"/>
                  <a:pt x="63" y="223"/>
                </a:cubicBezTo>
                <a:cubicBezTo>
                  <a:pt x="63" y="223"/>
                  <a:pt x="62" y="225"/>
                  <a:pt x="63" y="225"/>
                </a:cubicBezTo>
                <a:cubicBezTo>
                  <a:pt x="63" y="224"/>
                  <a:pt x="63" y="223"/>
                  <a:pt x="64" y="223"/>
                </a:cubicBezTo>
                <a:cubicBezTo>
                  <a:pt x="64" y="221"/>
                  <a:pt x="67" y="221"/>
                  <a:pt x="67" y="219"/>
                </a:cubicBezTo>
                <a:cubicBezTo>
                  <a:pt x="68" y="218"/>
                  <a:pt x="68" y="218"/>
                  <a:pt x="69" y="217"/>
                </a:cubicBezTo>
                <a:cubicBezTo>
                  <a:pt x="69" y="217"/>
                  <a:pt x="68" y="217"/>
                  <a:pt x="69" y="216"/>
                </a:cubicBezTo>
                <a:cubicBezTo>
                  <a:pt x="70" y="217"/>
                  <a:pt x="69" y="216"/>
                  <a:pt x="69" y="216"/>
                </a:cubicBezTo>
                <a:cubicBezTo>
                  <a:pt x="70" y="216"/>
                  <a:pt x="73" y="213"/>
                  <a:pt x="72" y="212"/>
                </a:cubicBezTo>
                <a:cubicBezTo>
                  <a:pt x="73" y="212"/>
                  <a:pt x="73" y="212"/>
                  <a:pt x="73" y="212"/>
                </a:cubicBezTo>
                <a:cubicBezTo>
                  <a:pt x="73" y="211"/>
                  <a:pt x="73" y="210"/>
                  <a:pt x="72" y="210"/>
                </a:cubicBezTo>
                <a:cubicBezTo>
                  <a:pt x="73" y="210"/>
                  <a:pt x="73" y="210"/>
                  <a:pt x="73" y="211"/>
                </a:cubicBezTo>
                <a:cubicBezTo>
                  <a:pt x="72" y="210"/>
                  <a:pt x="72" y="211"/>
                  <a:pt x="72" y="211"/>
                </a:cubicBezTo>
                <a:cubicBezTo>
                  <a:pt x="72" y="210"/>
                  <a:pt x="72" y="209"/>
                  <a:pt x="72" y="209"/>
                </a:cubicBezTo>
                <a:cubicBezTo>
                  <a:pt x="72" y="210"/>
                  <a:pt x="71" y="210"/>
                  <a:pt x="71" y="210"/>
                </a:cubicBezTo>
                <a:cubicBezTo>
                  <a:pt x="72" y="210"/>
                  <a:pt x="71" y="209"/>
                  <a:pt x="72" y="209"/>
                </a:cubicBezTo>
                <a:cubicBezTo>
                  <a:pt x="73" y="209"/>
                  <a:pt x="72" y="207"/>
                  <a:pt x="74" y="208"/>
                </a:cubicBezTo>
                <a:cubicBezTo>
                  <a:pt x="74" y="208"/>
                  <a:pt x="74" y="207"/>
                  <a:pt x="74" y="207"/>
                </a:cubicBezTo>
                <a:close/>
                <a:moveTo>
                  <a:pt x="64" y="211"/>
                </a:moveTo>
                <a:cubicBezTo>
                  <a:pt x="66" y="211"/>
                  <a:pt x="67" y="206"/>
                  <a:pt x="68" y="207"/>
                </a:cubicBezTo>
                <a:cubicBezTo>
                  <a:pt x="68" y="206"/>
                  <a:pt x="70" y="205"/>
                  <a:pt x="69" y="204"/>
                </a:cubicBezTo>
                <a:cubicBezTo>
                  <a:pt x="68" y="206"/>
                  <a:pt x="66" y="208"/>
                  <a:pt x="64" y="211"/>
                </a:cubicBezTo>
                <a:close/>
                <a:moveTo>
                  <a:pt x="73" y="215"/>
                </a:moveTo>
                <a:cubicBezTo>
                  <a:pt x="73" y="215"/>
                  <a:pt x="74" y="214"/>
                  <a:pt x="73" y="214"/>
                </a:cubicBezTo>
                <a:cubicBezTo>
                  <a:pt x="73" y="215"/>
                  <a:pt x="72" y="214"/>
                  <a:pt x="72" y="215"/>
                </a:cubicBezTo>
                <a:cubicBezTo>
                  <a:pt x="72" y="215"/>
                  <a:pt x="71" y="215"/>
                  <a:pt x="71" y="217"/>
                </a:cubicBezTo>
                <a:cubicBezTo>
                  <a:pt x="71" y="217"/>
                  <a:pt x="71" y="217"/>
                  <a:pt x="71" y="217"/>
                </a:cubicBezTo>
                <a:cubicBezTo>
                  <a:pt x="72" y="217"/>
                  <a:pt x="73" y="215"/>
                  <a:pt x="74" y="216"/>
                </a:cubicBezTo>
                <a:cubicBezTo>
                  <a:pt x="74" y="216"/>
                  <a:pt x="74" y="215"/>
                  <a:pt x="75" y="215"/>
                </a:cubicBezTo>
                <a:cubicBezTo>
                  <a:pt x="74" y="214"/>
                  <a:pt x="74" y="214"/>
                  <a:pt x="74" y="213"/>
                </a:cubicBezTo>
                <a:cubicBezTo>
                  <a:pt x="75" y="213"/>
                  <a:pt x="75" y="212"/>
                  <a:pt x="76" y="212"/>
                </a:cubicBezTo>
                <a:cubicBezTo>
                  <a:pt x="75" y="212"/>
                  <a:pt x="76" y="211"/>
                  <a:pt x="76" y="211"/>
                </a:cubicBezTo>
                <a:cubicBezTo>
                  <a:pt x="75" y="211"/>
                  <a:pt x="74" y="213"/>
                  <a:pt x="73" y="214"/>
                </a:cubicBezTo>
                <a:cubicBezTo>
                  <a:pt x="74" y="214"/>
                  <a:pt x="74" y="215"/>
                  <a:pt x="73" y="215"/>
                </a:cubicBezTo>
                <a:close/>
                <a:moveTo>
                  <a:pt x="74" y="210"/>
                </a:moveTo>
                <a:cubicBezTo>
                  <a:pt x="74" y="210"/>
                  <a:pt x="74" y="210"/>
                  <a:pt x="74" y="210"/>
                </a:cubicBezTo>
                <a:cubicBezTo>
                  <a:pt x="75" y="211"/>
                  <a:pt x="75" y="211"/>
                  <a:pt x="75" y="211"/>
                </a:cubicBezTo>
                <a:cubicBezTo>
                  <a:pt x="75" y="210"/>
                  <a:pt x="75" y="210"/>
                  <a:pt x="75" y="210"/>
                </a:cubicBezTo>
                <a:cubicBezTo>
                  <a:pt x="75" y="210"/>
                  <a:pt x="75" y="210"/>
                  <a:pt x="75" y="210"/>
                </a:cubicBezTo>
                <a:cubicBezTo>
                  <a:pt x="75" y="210"/>
                  <a:pt x="74" y="210"/>
                  <a:pt x="74" y="210"/>
                </a:cubicBezTo>
                <a:close/>
                <a:moveTo>
                  <a:pt x="48" y="194"/>
                </a:moveTo>
                <a:cubicBezTo>
                  <a:pt x="47" y="194"/>
                  <a:pt x="49" y="193"/>
                  <a:pt x="48" y="193"/>
                </a:cubicBezTo>
                <a:cubicBezTo>
                  <a:pt x="47" y="193"/>
                  <a:pt x="47" y="195"/>
                  <a:pt x="48" y="194"/>
                </a:cubicBezTo>
                <a:close/>
                <a:moveTo>
                  <a:pt x="75" y="220"/>
                </a:moveTo>
                <a:cubicBezTo>
                  <a:pt x="76" y="219"/>
                  <a:pt x="77" y="219"/>
                  <a:pt x="77" y="217"/>
                </a:cubicBezTo>
                <a:cubicBezTo>
                  <a:pt x="76" y="218"/>
                  <a:pt x="75" y="219"/>
                  <a:pt x="75" y="220"/>
                </a:cubicBezTo>
                <a:close/>
                <a:moveTo>
                  <a:pt x="39" y="198"/>
                </a:moveTo>
                <a:cubicBezTo>
                  <a:pt x="39" y="199"/>
                  <a:pt x="39" y="198"/>
                  <a:pt x="39" y="199"/>
                </a:cubicBezTo>
                <a:cubicBezTo>
                  <a:pt x="40" y="199"/>
                  <a:pt x="40" y="198"/>
                  <a:pt x="40" y="198"/>
                </a:cubicBezTo>
                <a:cubicBezTo>
                  <a:pt x="40" y="198"/>
                  <a:pt x="39" y="198"/>
                  <a:pt x="39" y="198"/>
                </a:cubicBezTo>
                <a:close/>
                <a:moveTo>
                  <a:pt x="67" y="230"/>
                </a:moveTo>
                <a:cubicBezTo>
                  <a:pt x="68" y="230"/>
                  <a:pt x="68" y="229"/>
                  <a:pt x="67" y="229"/>
                </a:cubicBezTo>
                <a:cubicBezTo>
                  <a:pt x="67" y="229"/>
                  <a:pt x="66" y="229"/>
                  <a:pt x="67" y="230"/>
                </a:cubicBezTo>
                <a:cubicBezTo>
                  <a:pt x="67" y="230"/>
                  <a:pt x="67" y="230"/>
                  <a:pt x="67" y="230"/>
                </a:cubicBezTo>
                <a:cubicBezTo>
                  <a:pt x="68" y="230"/>
                  <a:pt x="71" y="228"/>
                  <a:pt x="70" y="227"/>
                </a:cubicBezTo>
                <a:cubicBezTo>
                  <a:pt x="70" y="228"/>
                  <a:pt x="69" y="228"/>
                  <a:pt x="68" y="228"/>
                </a:cubicBezTo>
                <a:cubicBezTo>
                  <a:pt x="68" y="228"/>
                  <a:pt x="67" y="228"/>
                  <a:pt x="68" y="227"/>
                </a:cubicBezTo>
                <a:cubicBezTo>
                  <a:pt x="67" y="228"/>
                  <a:pt x="67" y="229"/>
                  <a:pt x="68" y="229"/>
                </a:cubicBezTo>
                <a:cubicBezTo>
                  <a:pt x="68" y="229"/>
                  <a:pt x="68" y="229"/>
                  <a:pt x="68" y="230"/>
                </a:cubicBezTo>
                <a:cubicBezTo>
                  <a:pt x="68" y="229"/>
                  <a:pt x="67" y="230"/>
                  <a:pt x="67" y="230"/>
                </a:cubicBezTo>
                <a:close/>
                <a:moveTo>
                  <a:pt x="57" y="232"/>
                </a:moveTo>
                <a:cubicBezTo>
                  <a:pt x="56" y="231"/>
                  <a:pt x="57" y="233"/>
                  <a:pt x="56" y="233"/>
                </a:cubicBezTo>
                <a:cubicBezTo>
                  <a:pt x="56" y="233"/>
                  <a:pt x="57" y="233"/>
                  <a:pt x="57" y="232"/>
                </a:cubicBezTo>
                <a:cubicBezTo>
                  <a:pt x="57" y="231"/>
                  <a:pt x="60" y="229"/>
                  <a:pt x="61" y="228"/>
                </a:cubicBezTo>
                <a:cubicBezTo>
                  <a:pt x="60" y="228"/>
                  <a:pt x="60" y="227"/>
                  <a:pt x="60" y="227"/>
                </a:cubicBezTo>
                <a:cubicBezTo>
                  <a:pt x="61" y="227"/>
                  <a:pt x="62" y="226"/>
                  <a:pt x="62" y="226"/>
                </a:cubicBezTo>
                <a:cubicBezTo>
                  <a:pt x="61" y="226"/>
                  <a:pt x="61" y="226"/>
                  <a:pt x="60" y="226"/>
                </a:cubicBezTo>
                <a:cubicBezTo>
                  <a:pt x="61" y="226"/>
                  <a:pt x="61" y="227"/>
                  <a:pt x="61" y="227"/>
                </a:cubicBezTo>
                <a:cubicBezTo>
                  <a:pt x="59" y="228"/>
                  <a:pt x="58" y="230"/>
                  <a:pt x="57" y="232"/>
                </a:cubicBezTo>
                <a:close/>
                <a:moveTo>
                  <a:pt x="66" y="232"/>
                </a:moveTo>
                <a:cubicBezTo>
                  <a:pt x="67" y="232"/>
                  <a:pt x="65" y="232"/>
                  <a:pt x="65" y="231"/>
                </a:cubicBezTo>
                <a:cubicBezTo>
                  <a:pt x="66" y="232"/>
                  <a:pt x="64" y="232"/>
                  <a:pt x="64" y="233"/>
                </a:cubicBezTo>
                <a:cubicBezTo>
                  <a:pt x="65" y="233"/>
                  <a:pt x="65" y="233"/>
                  <a:pt x="66" y="233"/>
                </a:cubicBezTo>
                <a:cubicBezTo>
                  <a:pt x="65" y="232"/>
                  <a:pt x="65" y="233"/>
                  <a:pt x="65" y="233"/>
                </a:cubicBezTo>
                <a:cubicBezTo>
                  <a:pt x="65" y="232"/>
                  <a:pt x="65" y="232"/>
                  <a:pt x="66" y="232"/>
                </a:cubicBezTo>
                <a:cubicBezTo>
                  <a:pt x="66" y="232"/>
                  <a:pt x="66" y="232"/>
                  <a:pt x="66" y="233"/>
                </a:cubicBezTo>
                <a:cubicBezTo>
                  <a:pt x="67" y="232"/>
                  <a:pt x="68" y="232"/>
                  <a:pt x="67" y="231"/>
                </a:cubicBezTo>
                <a:cubicBezTo>
                  <a:pt x="67" y="231"/>
                  <a:pt x="67" y="232"/>
                  <a:pt x="66" y="232"/>
                </a:cubicBezTo>
                <a:close/>
                <a:moveTo>
                  <a:pt x="50" y="233"/>
                </a:moveTo>
                <a:cubicBezTo>
                  <a:pt x="50" y="232"/>
                  <a:pt x="50" y="232"/>
                  <a:pt x="50" y="232"/>
                </a:cubicBezTo>
                <a:cubicBezTo>
                  <a:pt x="49" y="233"/>
                  <a:pt x="49" y="233"/>
                  <a:pt x="49" y="233"/>
                </a:cubicBezTo>
                <a:cubicBezTo>
                  <a:pt x="49" y="233"/>
                  <a:pt x="49" y="233"/>
                  <a:pt x="49" y="233"/>
                </a:cubicBezTo>
                <a:cubicBezTo>
                  <a:pt x="48" y="233"/>
                  <a:pt x="48" y="234"/>
                  <a:pt x="47" y="235"/>
                </a:cubicBezTo>
                <a:cubicBezTo>
                  <a:pt x="48" y="233"/>
                  <a:pt x="49" y="231"/>
                  <a:pt x="50" y="229"/>
                </a:cubicBezTo>
                <a:cubicBezTo>
                  <a:pt x="52" y="228"/>
                  <a:pt x="53" y="226"/>
                  <a:pt x="55" y="224"/>
                </a:cubicBezTo>
                <a:cubicBezTo>
                  <a:pt x="55" y="225"/>
                  <a:pt x="54" y="226"/>
                  <a:pt x="53" y="227"/>
                </a:cubicBezTo>
                <a:cubicBezTo>
                  <a:pt x="52" y="228"/>
                  <a:pt x="53" y="228"/>
                  <a:pt x="52" y="229"/>
                </a:cubicBezTo>
                <a:cubicBezTo>
                  <a:pt x="52" y="229"/>
                  <a:pt x="52" y="230"/>
                  <a:pt x="52" y="229"/>
                </a:cubicBezTo>
                <a:cubicBezTo>
                  <a:pt x="52" y="231"/>
                  <a:pt x="50" y="232"/>
                  <a:pt x="50" y="233"/>
                </a:cubicBezTo>
                <a:close/>
                <a:moveTo>
                  <a:pt x="51" y="231"/>
                </a:moveTo>
                <a:cubicBezTo>
                  <a:pt x="51" y="231"/>
                  <a:pt x="50" y="231"/>
                  <a:pt x="50" y="231"/>
                </a:cubicBezTo>
                <a:cubicBezTo>
                  <a:pt x="50" y="232"/>
                  <a:pt x="50" y="232"/>
                  <a:pt x="51" y="231"/>
                </a:cubicBezTo>
                <a:close/>
                <a:moveTo>
                  <a:pt x="47" y="227"/>
                </a:moveTo>
                <a:cubicBezTo>
                  <a:pt x="47" y="226"/>
                  <a:pt x="48" y="225"/>
                  <a:pt x="48" y="225"/>
                </a:cubicBezTo>
                <a:cubicBezTo>
                  <a:pt x="47" y="225"/>
                  <a:pt x="47" y="225"/>
                  <a:pt x="47" y="225"/>
                </a:cubicBezTo>
                <a:cubicBezTo>
                  <a:pt x="48" y="226"/>
                  <a:pt x="46" y="226"/>
                  <a:pt x="47" y="227"/>
                </a:cubicBezTo>
                <a:close/>
                <a:moveTo>
                  <a:pt x="64" y="239"/>
                </a:moveTo>
                <a:cubicBezTo>
                  <a:pt x="64" y="238"/>
                  <a:pt x="65" y="238"/>
                  <a:pt x="64" y="238"/>
                </a:cubicBezTo>
                <a:cubicBezTo>
                  <a:pt x="64" y="238"/>
                  <a:pt x="64" y="238"/>
                  <a:pt x="64" y="238"/>
                </a:cubicBezTo>
                <a:cubicBezTo>
                  <a:pt x="65" y="238"/>
                  <a:pt x="63" y="239"/>
                  <a:pt x="64" y="239"/>
                </a:cubicBezTo>
                <a:close/>
                <a:moveTo>
                  <a:pt x="54" y="231"/>
                </a:moveTo>
                <a:cubicBezTo>
                  <a:pt x="53" y="232"/>
                  <a:pt x="53" y="232"/>
                  <a:pt x="53" y="232"/>
                </a:cubicBezTo>
                <a:cubicBezTo>
                  <a:pt x="53" y="231"/>
                  <a:pt x="53" y="231"/>
                  <a:pt x="53" y="231"/>
                </a:cubicBezTo>
                <a:cubicBezTo>
                  <a:pt x="53" y="231"/>
                  <a:pt x="52" y="231"/>
                  <a:pt x="52" y="231"/>
                </a:cubicBezTo>
                <a:cubicBezTo>
                  <a:pt x="52" y="232"/>
                  <a:pt x="53" y="232"/>
                  <a:pt x="52" y="232"/>
                </a:cubicBezTo>
                <a:cubicBezTo>
                  <a:pt x="51" y="232"/>
                  <a:pt x="51" y="234"/>
                  <a:pt x="50" y="235"/>
                </a:cubicBezTo>
                <a:cubicBezTo>
                  <a:pt x="50" y="235"/>
                  <a:pt x="51" y="236"/>
                  <a:pt x="51" y="235"/>
                </a:cubicBezTo>
                <a:cubicBezTo>
                  <a:pt x="52" y="235"/>
                  <a:pt x="50" y="235"/>
                  <a:pt x="51" y="235"/>
                </a:cubicBezTo>
                <a:cubicBezTo>
                  <a:pt x="51" y="235"/>
                  <a:pt x="52" y="235"/>
                  <a:pt x="52" y="234"/>
                </a:cubicBezTo>
                <a:cubicBezTo>
                  <a:pt x="51" y="234"/>
                  <a:pt x="51" y="234"/>
                  <a:pt x="51" y="233"/>
                </a:cubicBezTo>
                <a:cubicBezTo>
                  <a:pt x="52" y="233"/>
                  <a:pt x="52" y="232"/>
                  <a:pt x="53" y="232"/>
                </a:cubicBezTo>
                <a:cubicBezTo>
                  <a:pt x="53" y="232"/>
                  <a:pt x="53" y="233"/>
                  <a:pt x="53" y="233"/>
                </a:cubicBezTo>
                <a:cubicBezTo>
                  <a:pt x="54" y="232"/>
                  <a:pt x="54" y="231"/>
                  <a:pt x="53" y="231"/>
                </a:cubicBezTo>
                <a:cubicBezTo>
                  <a:pt x="53" y="231"/>
                  <a:pt x="54" y="231"/>
                  <a:pt x="54" y="231"/>
                </a:cubicBezTo>
                <a:close/>
                <a:moveTo>
                  <a:pt x="53" y="236"/>
                </a:moveTo>
                <a:cubicBezTo>
                  <a:pt x="54" y="237"/>
                  <a:pt x="51" y="238"/>
                  <a:pt x="52" y="239"/>
                </a:cubicBezTo>
                <a:cubicBezTo>
                  <a:pt x="53" y="237"/>
                  <a:pt x="55" y="235"/>
                  <a:pt x="56" y="233"/>
                </a:cubicBezTo>
                <a:cubicBezTo>
                  <a:pt x="55" y="234"/>
                  <a:pt x="55" y="235"/>
                  <a:pt x="54" y="235"/>
                </a:cubicBezTo>
                <a:cubicBezTo>
                  <a:pt x="54" y="236"/>
                  <a:pt x="54" y="236"/>
                  <a:pt x="54" y="235"/>
                </a:cubicBezTo>
                <a:cubicBezTo>
                  <a:pt x="54" y="236"/>
                  <a:pt x="53" y="237"/>
                  <a:pt x="53" y="236"/>
                </a:cubicBezTo>
                <a:close/>
                <a:moveTo>
                  <a:pt x="59" y="240"/>
                </a:moveTo>
                <a:cubicBezTo>
                  <a:pt x="59" y="240"/>
                  <a:pt x="60" y="240"/>
                  <a:pt x="60" y="240"/>
                </a:cubicBezTo>
                <a:cubicBezTo>
                  <a:pt x="60" y="239"/>
                  <a:pt x="60" y="240"/>
                  <a:pt x="59" y="239"/>
                </a:cubicBezTo>
                <a:cubicBezTo>
                  <a:pt x="60" y="239"/>
                  <a:pt x="59" y="239"/>
                  <a:pt x="59" y="239"/>
                </a:cubicBezTo>
                <a:cubicBezTo>
                  <a:pt x="60" y="240"/>
                  <a:pt x="59" y="240"/>
                  <a:pt x="59" y="240"/>
                </a:cubicBezTo>
                <a:close/>
                <a:moveTo>
                  <a:pt x="46" y="234"/>
                </a:moveTo>
                <a:cubicBezTo>
                  <a:pt x="47" y="234"/>
                  <a:pt x="47" y="233"/>
                  <a:pt x="47" y="233"/>
                </a:cubicBezTo>
                <a:cubicBezTo>
                  <a:pt x="46" y="234"/>
                  <a:pt x="46" y="232"/>
                  <a:pt x="46" y="233"/>
                </a:cubicBezTo>
                <a:cubicBezTo>
                  <a:pt x="46" y="233"/>
                  <a:pt x="46" y="233"/>
                  <a:pt x="46" y="233"/>
                </a:cubicBezTo>
                <a:cubicBezTo>
                  <a:pt x="46" y="233"/>
                  <a:pt x="46" y="234"/>
                  <a:pt x="46" y="234"/>
                </a:cubicBezTo>
                <a:close/>
                <a:moveTo>
                  <a:pt x="48" y="236"/>
                </a:moveTo>
                <a:cubicBezTo>
                  <a:pt x="48" y="237"/>
                  <a:pt x="49" y="237"/>
                  <a:pt x="49" y="238"/>
                </a:cubicBezTo>
                <a:cubicBezTo>
                  <a:pt x="49" y="237"/>
                  <a:pt x="51" y="237"/>
                  <a:pt x="51" y="236"/>
                </a:cubicBezTo>
                <a:cubicBezTo>
                  <a:pt x="50" y="236"/>
                  <a:pt x="50" y="236"/>
                  <a:pt x="49" y="237"/>
                </a:cubicBezTo>
                <a:cubicBezTo>
                  <a:pt x="49" y="236"/>
                  <a:pt x="50" y="236"/>
                  <a:pt x="49" y="235"/>
                </a:cubicBezTo>
                <a:cubicBezTo>
                  <a:pt x="49" y="236"/>
                  <a:pt x="49" y="236"/>
                  <a:pt x="48" y="236"/>
                </a:cubicBezTo>
                <a:close/>
                <a:moveTo>
                  <a:pt x="24" y="224"/>
                </a:moveTo>
                <a:cubicBezTo>
                  <a:pt x="24" y="223"/>
                  <a:pt x="24" y="224"/>
                  <a:pt x="25" y="223"/>
                </a:cubicBezTo>
                <a:cubicBezTo>
                  <a:pt x="24" y="223"/>
                  <a:pt x="24" y="223"/>
                  <a:pt x="23" y="223"/>
                </a:cubicBezTo>
                <a:cubicBezTo>
                  <a:pt x="24" y="224"/>
                  <a:pt x="24" y="223"/>
                  <a:pt x="24" y="224"/>
                </a:cubicBezTo>
                <a:cubicBezTo>
                  <a:pt x="24" y="224"/>
                  <a:pt x="24" y="224"/>
                  <a:pt x="24" y="224"/>
                </a:cubicBezTo>
                <a:close/>
                <a:moveTo>
                  <a:pt x="17" y="230"/>
                </a:moveTo>
                <a:cubicBezTo>
                  <a:pt x="18" y="228"/>
                  <a:pt x="19" y="228"/>
                  <a:pt x="19" y="227"/>
                </a:cubicBezTo>
                <a:cubicBezTo>
                  <a:pt x="19" y="227"/>
                  <a:pt x="16" y="229"/>
                  <a:pt x="17" y="230"/>
                </a:cubicBezTo>
                <a:close/>
                <a:moveTo>
                  <a:pt x="45" y="246"/>
                </a:moveTo>
                <a:cubicBezTo>
                  <a:pt x="45" y="246"/>
                  <a:pt x="46" y="247"/>
                  <a:pt x="46" y="247"/>
                </a:cubicBezTo>
                <a:cubicBezTo>
                  <a:pt x="45" y="247"/>
                  <a:pt x="45" y="248"/>
                  <a:pt x="45" y="248"/>
                </a:cubicBezTo>
                <a:cubicBezTo>
                  <a:pt x="46" y="248"/>
                  <a:pt x="46" y="247"/>
                  <a:pt x="47" y="247"/>
                </a:cubicBezTo>
                <a:cubicBezTo>
                  <a:pt x="47" y="247"/>
                  <a:pt x="47" y="247"/>
                  <a:pt x="47" y="247"/>
                </a:cubicBezTo>
                <a:cubicBezTo>
                  <a:pt x="46" y="247"/>
                  <a:pt x="46" y="245"/>
                  <a:pt x="45" y="246"/>
                </a:cubicBezTo>
                <a:close/>
                <a:moveTo>
                  <a:pt x="19" y="231"/>
                </a:moveTo>
                <a:cubicBezTo>
                  <a:pt x="19" y="231"/>
                  <a:pt x="18" y="231"/>
                  <a:pt x="18" y="231"/>
                </a:cubicBezTo>
                <a:cubicBezTo>
                  <a:pt x="19" y="232"/>
                  <a:pt x="19" y="230"/>
                  <a:pt x="18" y="230"/>
                </a:cubicBezTo>
                <a:cubicBezTo>
                  <a:pt x="18" y="231"/>
                  <a:pt x="19" y="230"/>
                  <a:pt x="19" y="231"/>
                </a:cubicBezTo>
                <a:close/>
                <a:moveTo>
                  <a:pt x="18" y="232"/>
                </a:moveTo>
                <a:cubicBezTo>
                  <a:pt x="18" y="234"/>
                  <a:pt x="17" y="234"/>
                  <a:pt x="17" y="235"/>
                </a:cubicBezTo>
                <a:cubicBezTo>
                  <a:pt x="17" y="235"/>
                  <a:pt x="17" y="234"/>
                  <a:pt x="18" y="234"/>
                </a:cubicBezTo>
                <a:cubicBezTo>
                  <a:pt x="18" y="233"/>
                  <a:pt x="19" y="232"/>
                  <a:pt x="18" y="232"/>
                </a:cubicBezTo>
                <a:cubicBezTo>
                  <a:pt x="17" y="232"/>
                  <a:pt x="18" y="233"/>
                  <a:pt x="18" y="232"/>
                </a:cubicBezTo>
                <a:close/>
                <a:moveTo>
                  <a:pt x="4" y="256"/>
                </a:moveTo>
                <a:cubicBezTo>
                  <a:pt x="5" y="255"/>
                  <a:pt x="5" y="254"/>
                  <a:pt x="6" y="253"/>
                </a:cubicBezTo>
                <a:cubicBezTo>
                  <a:pt x="5" y="254"/>
                  <a:pt x="4" y="255"/>
                  <a:pt x="4" y="256"/>
                </a:cubicBezTo>
                <a:close/>
                <a:moveTo>
                  <a:pt x="5" y="258"/>
                </a:moveTo>
                <a:cubicBezTo>
                  <a:pt x="6" y="257"/>
                  <a:pt x="6" y="258"/>
                  <a:pt x="6" y="257"/>
                </a:cubicBezTo>
                <a:cubicBezTo>
                  <a:pt x="6" y="257"/>
                  <a:pt x="6" y="256"/>
                  <a:pt x="6" y="257"/>
                </a:cubicBezTo>
                <a:cubicBezTo>
                  <a:pt x="6" y="257"/>
                  <a:pt x="6" y="257"/>
                  <a:pt x="6" y="257"/>
                </a:cubicBezTo>
                <a:cubicBezTo>
                  <a:pt x="5" y="257"/>
                  <a:pt x="5" y="257"/>
                  <a:pt x="5" y="258"/>
                </a:cubicBezTo>
                <a:close/>
                <a:moveTo>
                  <a:pt x="810" y="264"/>
                </a:moveTo>
                <a:cubicBezTo>
                  <a:pt x="810" y="263"/>
                  <a:pt x="808" y="261"/>
                  <a:pt x="809" y="261"/>
                </a:cubicBezTo>
                <a:cubicBezTo>
                  <a:pt x="810" y="263"/>
                  <a:pt x="809" y="259"/>
                  <a:pt x="809" y="258"/>
                </a:cubicBezTo>
                <a:cubicBezTo>
                  <a:pt x="810" y="258"/>
                  <a:pt x="811" y="261"/>
                  <a:pt x="811" y="261"/>
                </a:cubicBezTo>
                <a:cubicBezTo>
                  <a:pt x="809" y="256"/>
                  <a:pt x="809" y="255"/>
                  <a:pt x="807" y="251"/>
                </a:cubicBezTo>
                <a:cubicBezTo>
                  <a:pt x="808" y="254"/>
                  <a:pt x="807" y="252"/>
                  <a:pt x="806" y="253"/>
                </a:cubicBezTo>
                <a:cubicBezTo>
                  <a:pt x="806" y="253"/>
                  <a:pt x="807" y="260"/>
                  <a:pt x="805" y="261"/>
                </a:cubicBezTo>
                <a:cubicBezTo>
                  <a:pt x="805" y="261"/>
                  <a:pt x="804" y="259"/>
                  <a:pt x="804" y="259"/>
                </a:cubicBezTo>
                <a:cubicBezTo>
                  <a:pt x="803" y="261"/>
                  <a:pt x="804" y="266"/>
                  <a:pt x="801" y="262"/>
                </a:cubicBezTo>
                <a:cubicBezTo>
                  <a:pt x="805" y="271"/>
                  <a:pt x="805" y="267"/>
                  <a:pt x="806" y="266"/>
                </a:cubicBezTo>
                <a:cubicBezTo>
                  <a:pt x="806" y="266"/>
                  <a:pt x="810" y="269"/>
                  <a:pt x="808" y="265"/>
                </a:cubicBezTo>
                <a:cubicBezTo>
                  <a:pt x="809" y="266"/>
                  <a:pt x="810" y="269"/>
                  <a:pt x="810" y="268"/>
                </a:cubicBezTo>
                <a:cubicBezTo>
                  <a:pt x="811" y="267"/>
                  <a:pt x="808" y="263"/>
                  <a:pt x="810" y="264"/>
                </a:cubicBezTo>
                <a:close/>
                <a:moveTo>
                  <a:pt x="440" y="4"/>
                </a:moveTo>
                <a:cubicBezTo>
                  <a:pt x="437" y="3"/>
                  <a:pt x="437" y="4"/>
                  <a:pt x="434" y="4"/>
                </a:cubicBezTo>
                <a:cubicBezTo>
                  <a:pt x="434" y="3"/>
                  <a:pt x="433" y="3"/>
                  <a:pt x="433" y="3"/>
                </a:cubicBezTo>
                <a:cubicBezTo>
                  <a:pt x="435" y="3"/>
                  <a:pt x="437" y="3"/>
                  <a:pt x="438" y="2"/>
                </a:cubicBezTo>
                <a:cubicBezTo>
                  <a:pt x="434" y="2"/>
                  <a:pt x="429" y="3"/>
                  <a:pt x="425" y="3"/>
                </a:cubicBezTo>
                <a:cubicBezTo>
                  <a:pt x="428" y="3"/>
                  <a:pt x="433" y="4"/>
                  <a:pt x="437" y="4"/>
                </a:cubicBezTo>
                <a:cubicBezTo>
                  <a:pt x="436" y="4"/>
                  <a:pt x="434" y="4"/>
                  <a:pt x="434" y="4"/>
                </a:cubicBezTo>
                <a:cubicBezTo>
                  <a:pt x="439" y="4"/>
                  <a:pt x="441" y="4"/>
                  <a:pt x="443" y="5"/>
                </a:cubicBezTo>
                <a:cubicBezTo>
                  <a:pt x="442" y="4"/>
                  <a:pt x="446" y="5"/>
                  <a:pt x="446" y="5"/>
                </a:cubicBezTo>
                <a:cubicBezTo>
                  <a:pt x="444" y="4"/>
                  <a:pt x="444" y="5"/>
                  <a:pt x="440" y="4"/>
                </a:cubicBezTo>
                <a:close/>
                <a:moveTo>
                  <a:pt x="399" y="5"/>
                </a:moveTo>
                <a:cubicBezTo>
                  <a:pt x="398" y="4"/>
                  <a:pt x="401" y="4"/>
                  <a:pt x="398" y="4"/>
                </a:cubicBezTo>
                <a:cubicBezTo>
                  <a:pt x="393" y="5"/>
                  <a:pt x="386" y="4"/>
                  <a:pt x="382" y="5"/>
                </a:cubicBezTo>
                <a:cubicBezTo>
                  <a:pt x="385" y="5"/>
                  <a:pt x="389" y="5"/>
                  <a:pt x="390" y="6"/>
                </a:cubicBezTo>
                <a:cubicBezTo>
                  <a:pt x="395" y="5"/>
                  <a:pt x="398" y="6"/>
                  <a:pt x="400" y="5"/>
                </a:cubicBezTo>
                <a:lnTo>
                  <a:pt x="399" y="5"/>
                </a:lnTo>
                <a:close/>
                <a:moveTo>
                  <a:pt x="142" y="101"/>
                </a:moveTo>
                <a:cubicBezTo>
                  <a:pt x="142" y="102"/>
                  <a:pt x="141" y="103"/>
                  <a:pt x="143" y="102"/>
                </a:cubicBezTo>
                <a:cubicBezTo>
                  <a:pt x="147" y="98"/>
                  <a:pt x="152" y="95"/>
                  <a:pt x="156" y="91"/>
                </a:cubicBezTo>
                <a:cubicBezTo>
                  <a:pt x="154" y="92"/>
                  <a:pt x="153" y="93"/>
                  <a:pt x="152" y="94"/>
                </a:cubicBezTo>
                <a:cubicBezTo>
                  <a:pt x="153" y="93"/>
                  <a:pt x="154" y="92"/>
                  <a:pt x="154" y="91"/>
                </a:cubicBezTo>
                <a:cubicBezTo>
                  <a:pt x="149" y="95"/>
                  <a:pt x="141" y="101"/>
                  <a:pt x="134" y="107"/>
                </a:cubicBezTo>
                <a:cubicBezTo>
                  <a:pt x="135" y="107"/>
                  <a:pt x="140" y="103"/>
                  <a:pt x="142" y="101"/>
                </a:cubicBezTo>
                <a:close/>
                <a:moveTo>
                  <a:pt x="84" y="158"/>
                </a:moveTo>
                <a:cubicBezTo>
                  <a:pt x="84" y="159"/>
                  <a:pt x="84" y="160"/>
                  <a:pt x="83" y="160"/>
                </a:cubicBezTo>
                <a:cubicBezTo>
                  <a:pt x="83" y="161"/>
                  <a:pt x="83" y="162"/>
                  <a:pt x="84" y="161"/>
                </a:cubicBezTo>
                <a:cubicBezTo>
                  <a:pt x="84" y="161"/>
                  <a:pt x="84" y="161"/>
                  <a:pt x="84" y="161"/>
                </a:cubicBezTo>
                <a:cubicBezTo>
                  <a:pt x="84" y="160"/>
                  <a:pt x="84" y="160"/>
                  <a:pt x="84" y="160"/>
                </a:cubicBezTo>
                <a:cubicBezTo>
                  <a:pt x="85" y="160"/>
                  <a:pt x="84" y="161"/>
                  <a:pt x="85" y="161"/>
                </a:cubicBezTo>
                <a:cubicBezTo>
                  <a:pt x="85" y="160"/>
                  <a:pt x="86" y="160"/>
                  <a:pt x="85" y="160"/>
                </a:cubicBezTo>
                <a:cubicBezTo>
                  <a:pt x="85" y="160"/>
                  <a:pt x="85" y="160"/>
                  <a:pt x="85" y="160"/>
                </a:cubicBezTo>
                <a:cubicBezTo>
                  <a:pt x="85" y="160"/>
                  <a:pt x="85" y="159"/>
                  <a:pt x="85" y="159"/>
                </a:cubicBezTo>
                <a:cubicBezTo>
                  <a:pt x="85" y="159"/>
                  <a:pt x="86" y="159"/>
                  <a:pt x="87" y="158"/>
                </a:cubicBezTo>
                <a:cubicBezTo>
                  <a:pt x="85" y="159"/>
                  <a:pt x="86" y="157"/>
                  <a:pt x="84" y="158"/>
                </a:cubicBezTo>
                <a:close/>
                <a:moveTo>
                  <a:pt x="103" y="180"/>
                </a:moveTo>
                <a:cubicBezTo>
                  <a:pt x="102" y="180"/>
                  <a:pt x="102" y="181"/>
                  <a:pt x="102" y="181"/>
                </a:cubicBezTo>
                <a:cubicBezTo>
                  <a:pt x="102" y="181"/>
                  <a:pt x="103" y="181"/>
                  <a:pt x="103" y="181"/>
                </a:cubicBezTo>
                <a:cubicBezTo>
                  <a:pt x="103" y="181"/>
                  <a:pt x="102" y="181"/>
                  <a:pt x="103" y="182"/>
                </a:cubicBezTo>
                <a:cubicBezTo>
                  <a:pt x="103" y="182"/>
                  <a:pt x="103" y="181"/>
                  <a:pt x="104" y="181"/>
                </a:cubicBezTo>
                <a:cubicBezTo>
                  <a:pt x="103" y="182"/>
                  <a:pt x="103" y="182"/>
                  <a:pt x="103" y="183"/>
                </a:cubicBezTo>
                <a:cubicBezTo>
                  <a:pt x="103" y="182"/>
                  <a:pt x="104" y="182"/>
                  <a:pt x="104" y="181"/>
                </a:cubicBezTo>
                <a:cubicBezTo>
                  <a:pt x="103" y="182"/>
                  <a:pt x="104" y="180"/>
                  <a:pt x="103" y="180"/>
                </a:cubicBezTo>
                <a:close/>
                <a:moveTo>
                  <a:pt x="77" y="160"/>
                </a:moveTo>
                <a:cubicBezTo>
                  <a:pt x="79" y="161"/>
                  <a:pt x="79" y="158"/>
                  <a:pt x="80" y="158"/>
                </a:cubicBezTo>
                <a:cubicBezTo>
                  <a:pt x="80" y="157"/>
                  <a:pt x="80" y="157"/>
                  <a:pt x="80" y="157"/>
                </a:cubicBezTo>
                <a:cubicBezTo>
                  <a:pt x="79" y="157"/>
                  <a:pt x="78" y="159"/>
                  <a:pt x="77" y="160"/>
                </a:cubicBezTo>
                <a:close/>
                <a:moveTo>
                  <a:pt x="81" y="163"/>
                </a:moveTo>
                <a:cubicBezTo>
                  <a:pt x="81" y="163"/>
                  <a:pt x="81" y="164"/>
                  <a:pt x="81" y="164"/>
                </a:cubicBezTo>
                <a:cubicBezTo>
                  <a:pt x="81" y="164"/>
                  <a:pt x="80" y="165"/>
                  <a:pt x="80" y="165"/>
                </a:cubicBezTo>
                <a:cubicBezTo>
                  <a:pt x="82" y="164"/>
                  <a:pt x="83" y="163"/>
                  <a:pt x="83" y="162"/>
                </a:cubicBezTo>
                <a:cubicBezTo>
                  <a:pt x="83" y="161"/>
                  <a:pt x="83" y="161"/>
                  <a:pt x="82" y="161"/>
                </a:cubicBezTo>
                <a:cubicBezTo>
                  <a:pt x="81" y="161"/>
                  <a:pt x="82" y="163"/>
                  <a:pt x="81" y="163"/>
                </a:cubicBezTo>
                <a:close/>
                <a:moveTo>
                  <a:pt x="95" y="192"/>
                </a:moveTo>
                <a:cubicBezTo>
                  <a:pt x="95" y="192"/>
                  <a:pt x="95" y="192"/>
                  <a:pt x="94" y="192"/>
                </a:cubicBezTo>
                <a:cubicBezTo>
                  <a:pt x="94" y="192"/>
                  <a:pt x="94" y="193"/>
                  <a:pt x="94" y="193"/>
                </a:cubicBezTo>
                <a:cubicBezTo>
                  <a:pt x="93" y="193"/>
                  <a:pt x="93" y="194"/>
                  <a:pt x="94" y="194"/>
                </a:cubicBezTo>
                <a:cubicBezTo>
                  <a:pt x="93" y="194"/>
                  <a:pt x="91" y="196"/>
                  <a:pt x="91" y="197"/>
                </a:cubicBezTo>
                <a:cubicBezTo>
                  <a:pt x="91" y="197"/>
                  <a:pt x="91" y="197"/>
                  <a:pt x="91" y="197"/>
                </a:cubicBezTo>
                <a:cubicBezTo>
                  <a:pt x="91" y="198"/>
                  <a:pt x="90" y="198"/>
                  <a:pt x="90" y="199"/>
                </a:cubicBezTo>
                <a:cubicBezTo>
                  <a:pt x="91" y="197"/>
                  <a:pt x="92" y="197"/>
                  <a:pt x="93" y="197"/>
                </a:cubicBezTo>
                <a:cubicBezTo>
                  <a:pt x="93" y="197"/>
                  <a:pt x="93" y="197"/>
                  <a:pt x="93" y="196"/>
                </a:cubicBezTo>
                <a:cubicBezTo>
                  <a:pt x="93" y="196"/>
                  <a:pt x="94" y="195"/>
                  <a:pt x="94" y="195"/>
                </a:cubicBezTo>
                <a:cubicBezTo>
                  <a:pt x="94" y="195"/>
                  <a:pt x="94" y="195"/>
                  <a:pt x="94" y="196"/>
                </a:cubicBezTo>
                <a:cubicBezTo>
                  <a:pt x="95" y="194"/>
                  <a:pt x="95" y="192"/>
                  <a:pt x="96" y="193"/>
                </a:cubicBezTo>
                <a:cubicBezTo>
                  <a:pt x="96" y="193"/>
                  <a:pt x="96" y="193"/>
                  <a:pt x="96" y="193"/>
                </a:cubicBezTo>
                <a:cubicBezTo>
                  <a:pt x="97" y="193"/>
                  <a:pt x="97" y="193"/>
                  <a:pt x="97" y="192"/>
                </a:cubicBezTo>
                <a:cubicBezTo>
                  <a:pt x="96" y="193"/>
                  <a:pt x="97" y="192"/>
                  <a:pt x="96" y="192"/>
                </a:cubicBezTo>
                <a:cubicBezTo>
                  <a:pt x="96" y="193"/>
                  <a:pt x="96" y="192"/>
                  <a:pt x="95" y="192"/>
                </a:cubicBezTo>
                <a:close/>
                <a:moveTo>
                  <a:pt x="65" y="175"/>
                </a:moveTo>
                <a:cubicBezTo>
                  <a:pt x="64" y="175"/>
                  <a:pt x="64" y="175"/>
                  <a:pt x="63" y="175"/>
                </a:cubicBezTo>
                <a:cubicBezTo>
                  <a:pt x="63" y="175"/>
                  <a:pt x="63" y="175"/>
                  <a:pt x="63" y="176"/>
                </a:cubicBezTo>
                <a:cubicBezTo>
                  <a:pt x="64" y="176"/>
                  <a:pt x="64" y="176"/>
                  <a:pt x="64" y="177"/>
                </a:cubicBezTo>
                <a:cubicBezTo>
                  <a:pt x="65" y="175"/>
                  <a:pt x="66" y="175"/>
                  <a:pt x="67" y="173"/>
                </a:cubicBezTo>
                <a:cubicBezTo>
                  <a:pt x="65" y="173"/>
                  <a:pt x="66" y="174"/>
                  <a:pt x="65" y="175"/>
                </a:cubicBezTo>
                <a:close/>
                <a:moveTo>
                  <a:pt x="45" y="240"/>
                </a:moveTo>
                <a:cubicBezTo>
                  <a:pt x="46" y="241"/>
                  <a:pt x="46" y="241"/>
                  <a:pt x="46" y="241"/>
                </a:cubicBezTo>
                <a:cubicBezTo>
                  <a:pt x="45" y="241"/>
                  <a:pt x="45" y="242"/>
                  <a:pt x="44" y="243"/>
                </a:cubicBezTo>
                <a:cubicBezTo>
                  <a:pt x="44" y="243"/>
                  <a:pt x="43" y="243"/>
                  <a:pt x="43" y="243"/>
                </a:cubicBezTo>
                <a:cubicBezTo>
                  <a:pt x="43" y="244"/>
                  <a:pt x="43" y="244"/>
                  <a:pt x="42" y="245"/>
                </a:cubicBezTo>
                <a:cubicBezTo>
                  <a:pt x="43" y="245"/>
                  <a:pt x="43" y="245"/>
                  <a:pt x="44" y="244"/>
                </a:cubicBezTo>
                <a:cubicBezTo>
                  <a:pt x="44" y="244"/>
                  <a:pt x="44" y="244"/>
                  <a:pt x="44" y="244"/>
                </a:cubicBezTo>
                <a:cubicBezTo>
                  <a:pt x="44" y="244"/>
                  <a:pt x="45" y="243"/>
                  <a:pt x="45" y="244"/>
                </a:cubicBezTo>
                <a:cubicBezTo>
                  <a:pt x="45" y="241"/>
                  <a:pt x="47" y="241"/>
                  <a:pt x="48" y="239"/>
                </a:cubicBezTo>
                <a:cubicBezTo>
                  <a:pt x="47" y="238"/>
                  <a:pt x="48" y="238"/>
                  <a:pt x="48" y="237"/>
                </a:cubicBezTo>
                <a:cubicBezTo>
                  <a:pt x="47" y="238"/>
                  <a:pt x="47" y="240"/>
                  <a:pt x="45" y="240"/>
                </a:cubicBezTo>
                <a:close/>
                <a:moveTo>
                  <a:pt x="820" y="180"/>
                </a:moveTo>
                <a:cubicBezTo>
                  <a:pt x="820" y="181"/>
                  <a:pt x="820" y="181"/>
                  <a:pt x="820" y="181"/>
                </a:cubicBezTo>
                <a:cubicBezTo>
                  <a:pt x="821" y="181"/>
                  <a:pt x="820" y="180"/>
                  <a:pt x="820" y="180"/>
                </a:cubicBezTo>
                <a:close/>
                <a:moveTo>
                  <a:pt x="866" y="171"/>
                </a:moveTo>
                <a:cubicBezTo>
                  <a:pt x="865" y="171"/>
                  <a:pt x="865" y="172"/>
                  <a:pt x="865" y="172"/>
                </a:cubicBezTo>
                <a:cubicBezTo>
                  <a:pt x="865" y="172"/>
                  <a:pt x="866" y="172"/>
                  <a:pt x="866" y="171"/>
                </a:cubicBezTo>
                <a:close/>
                <a:moveTo>
                  <a:pt x="867" y="170"/>
                </a:moveTo>
                <a:cubicBezTo>
                  <a:pt x="867" y="170"/>
                  <a:pt x="866" y="171"/>
                  <a:pt x="866" y="171"/>
                </a:cubicBezTo>
                <a:cubicBezTo>
                  <a:pt x="867" y="171"/>
                  <a:pt x="867" y="170"/>
                  <a:pt x="867" y="170"/>
                </a:cubicBezTo>
                <a:close/>
                <a:moveTo>
                  <a:pt x="861" y="164"/>
                </a:moveTo>
                <a:cubicBezTo>
                  <a:pt x="861" y="164"/>
                  <a:pt x="861" y="165"/>
                  <a:pt x="861" y="165"/>
                </a:cubicBezTo>
                <a:cubicBezTo>
                  <a:pt x="861" y="164"/>
                  <a:pt x="861" y="164"/>
                  <a:pt x="861" y="164"/>
                </a:cubicBezTo>
                <a:close/>
                <a:moveTo>
                  <a:pt x="868" y="162"/>
                </a:moveTo>
                <a:cubicBezTo>
                  <a:pt x="868" y="163"/>
                  <a:pt x="868" y="163"/>
                  <a:pt x="868" y="164"/>
                </a:cubicBezTo>
                <a:cubicBezTo>
                  <a:pt x="868" y="163"/>
                  <a:pt x="868" y="162"/>
                  <a:pt x="868" y="162"/>
                </a:cubicBezTo>
                <a:close/>
                <a:moveTo>
                  <a:pt x="837" y="147"/>
                </a:moveTo>
                <a:cubicBezTo>
                  <a:pt x="837" y="148"/>
                  <a:pt x="837" y="150"/>
                  <a:pt x="836" y="151"/>
                </a:cubicBezTo>
                <a:cubicBezTo>
                  <a:pt x="837" y="150"/>
                  <a:pt x="837" y="148"/>
                  <a:pt x="837" y="147"/>
                </a:cubicBezTo>
                <a:close/>
                <a:moveTo>
                  <a:pt x="852" y="150"/>
                </a:moveTo>
                <a:cubicBezTo>
                  <a:pt x="852" y="149"/>
                  <a:pt x="852" y="149"/>
                  <a:pt x="852" y="149"/>
                </a:cubicBezTo>
                <a:cubicBezTo>
                  <a:pt x="852" y="148"/>
                  <a:pt x="853" y="145"/>
                  <a:pt x="852" y="146"/>
                </a:cubicBezTo>
                <a:cubicBezTo>
                  <a:pt x="852" y="147"/>
                  <a:pt x="851" y="150"/>
                  <a:pt x="851" y="151"/>
                </a:cubicBezTo>
                <a:cubicBezTo>
                  <a:pt x="852" y="151"/>
                  <a:pt x="852" y="150"/>
                  <a:pt x="852" y="150"/>
                </a:cubicBezTo>
                <a:close/>
                <a:moveTo>
                  <a:pt x="857" y="134"/>
                </a:moveTo>
                <a:cubicBezTo>
                  <a:pt x="857" y="134"/>
                  <a:pt x="857" y="134"/>
                  <a:pt x="857" y="134"/>
                </a:cubicBezTo>
                <a:cubicBezTo>
                  <a:pt x="857" y="135"/>
                  <a:pt x="857" y="135"/>
                  <a:pt x="857" y="135"/>
                </a:cubicBezTo>
                <a:lnTo>
                  <a:pt x="857" y="134"/>
                </a:lnTo>
                <a:close/>
                <a:moveTo>
                  <a:pt x="855" y="121"/>
                </a:moveTo>
                <a:cubicBezTo>
                  <a:pt x="855" y="119"/>
                  <a:pt x="855" y="121"/>
                  <a:pt x="855" y="122"/>
                </a:cubicBezTo>
                <a:cubicBezTo>
                  <a:pt x="854" y="122"/>
                  <a:pt x="855" y="122"/>
                  <a:pt x="855" y="122"/>
                </a:cubicBezTo>
                <a:cubicBezTo>
                  <a:pt x="854" y="123"/>
                  <a:pt x="853" y="126"/>
                  <a:pt x="854" y="127"/>
                </a:cubicBezTo>
                <a:cubicBezTo>
                  <a:pt x="854" y="125"/>
                  <a:pt x="855" y="123"/>
                  <a:pt x="855" y="121"/>
                </a:cubicBezTo>
                <a:close/>
                <a:moveTo>
                  <a:pt x="861" y="127"/>
                </a:moveTo>
                <a:cubicBezTo>
                  <a:pt x="861" y="127"/>
                  <a:pt x="861" y="128"/>
                  <a:pt x="861" y="128"/>
                </a:cubicBezTo>
                <a:cubicBezTo>
                  <a:pt x="862" y="128"/>
                  <a:pt x="862" y="127"/>
                  <a:pt x="861" y="127"/>
                </a:cubicBezTo>
                <a:close/>
                <a:moveTo>
                  <a:pt x="843" y="120"/>
                </a:moveTo>
                <a:cubicBezTo>
                  <a:pt x="843" y="121"/>
                  <a:pt x="842" y="121"/>
                  <a:pt x="842" y="122"/>
                </a:cubicBezTo>
                <a:cubicBezTo>
                  <a:pt x="843" y="121"/>
                  <a:pt x="843" y="120"/>
                  <a:pt x="843" y="120"/>
                </a:cubicBezTo>
                <a:close/>
                <a:moveTo>
                  <a:pt x="859" y="124"/>
                </a:moveTo>
                <a:cubicBezTo>
                  <a:pt x="859" y="125"/>
                  <a:pt x="859" y="126"/>
                  <a:pt x="859" y="126"/>
                </a:cubicBezTo>
                <a:cubicBezTo>
                  <a:pt x="859" y="125"/>
                  <a:pt x="860" y="124"/>
                  <a:pt x="859" y="124"/>
                </a:cubicBezTo>
                <a:close/>
                <a:moveTo>
                  <a:pt x="862" y="124"/>
                </a:moveTo>
                <a:cubicBezTo>
                  <a:pt x="862" y="124"/>
                  <a:pt x="861" y="125"/>
                  <a:pt x="862" y="126"/>
                </a:cubicBezTo>
                <a:cubicBezTo>
                  <a:pt x="862" y="125"/>
                  <a:pt x="862" y="124"/>
                  <a:pt x="862" y="124"/>
                </a:cubicBezTo>
                <a:close/>
                <a:moveTo>
                  <a:pt x="839" y="118"/>
                </a:moveTo>
                <a:cubicBezTo>
                  <a:pt x="839" y="118"/>
                  <a:pt x="839" y="119"/>
                  <a:pt x="839" y="119"/>
                </a:cubicBezTo>
                <a:cubicBezTo>
                  <a:pt x="839" y="119"/>
                  <a:pt x="839" y="118"/>
                  <a:pt x="839" y="118"/>
                </a:cubicBezTo>
                <a:close/>
                <a:moveTo>
                  <a:pt x="844" y="116"/>
                </a:moveTo>
                <a:cubicBezTo>
                  <a:pt x="843" y="117"/>
                  <a:pt x="843" y="119"/>
                  <a:pt x="843" y="119"/>
                </a:cubicBezTo>
                <a:cubicBezTo>
                  <a:pt x="843" y="118"/>
                  <a:pt x="844" y="117"/>
                  <a:pt x="844" y="116"/>
                </a:cubicBezTo>
                <a:close/>
                <a:moveTo>
                  <a:pt x="862" y="120"/>
                </a:moveTo>
                <a:cubicBezTo>
                  <a:pt x="862" y="121"/>
                  <a:pt x="861" y="122"/>
                  <a:pt x="862" y="123"/>
                </a:cubicBezTo>
                <a:cubicBezTo>
                  <a:pt x="862" y="122"/>
                  <a:pt x="863" y="121"/>
                  <a:pt x="862" y="120"/>
                </a:cubicBezTo>
                <a:close/>
                <a:moveTo>
                  <a:pt x="855" y="118"/>
                </a:moveTo>
                <a:cubicBezTo>
                  <a:pt x="855" y="118"/>
                  <a:pt x="855" y="119"/>
                  <a:pt x="855" y="119"/>
                </a:cubicBezTo>
                <a:cubicBezTo>
                  <a:pt x="855" y="119"/>
                  <a:pt x="856" y="118"/>
                  <a:pt x="855" y="118"/>
                </a:cubicBezTo>
                <a:close/>
                <a:moveTo>
                  <a:pt x="858" y="117"/>
                </a:moveTo>
                <a:cubicBezTo>
                  <a:pt x="857" y="117"/>
                  <a:pt x="857" y="118"/>
                  <a:pt x="857" y="118"/>
                </a:cubicBezTo>
                <a:cubicBezTo>
                  <a:pt x="857" y="118"/>
                  <a:pt x="858" y="117"/>
                  <a:pt x="858" y="117"/>
                </a:cubicBezTo>
                <a:close/>
                <a:moveTo>
                  <a:pt x="860" y="116"/>
                </a:moveTo>
                <a:cubicBezTo>
                  <a:pt x="860" y="116"/>
                  <a:pt x="860" y="116"/>
                  <a:pt x="860" y="116"/>
                </a:cubicBezTo>
                <a:cubicBezTo>
                  <a:pt x="859" y="115"/>
                  <a:pt x="859" y="117"/>
                  <a:pt x="859" y="117"/>
                </a:cubicBezTo>
                <a:cubicBezTo>
                  <a:pt x="860" y="117"/>
                  <a:pt x="859" y="117"/>
                  <a:pt x="860" y="116"/>
                </a:cubicBezTo>
                <a:close/>
                <a:moveTo>
                  <a:pt x="849" y="110"/>
                </a:moveTo>
                <a:cubicBezTo>
                  <a:pt x="848" y="113"/>
                  <a:pt x="849" y="111"/>
                  <a:pt x="849" y="110"/>
                </a:cubicBezTo>
                <a:close/>
                <a:moveTo>
                  <a:pt x="845" y="105"/>
                </a:moveTo>
                <a:cubicBezTo>
                  <a:pt x="844" y="106"/>
                  <a:pt x="844" y="106"/>
                  <a:pt x="844" y="107"/>
                </a:cubicBezTo>
                <a:cubicBezTo>
                  <a:pt x="844" y="107"/>
                  <a:pt x="845" y="105"/>
                  <a:pt x="845" y="105"/>
                </a:cubicBezTo>
                <a:close/>
                <a:moveTo>
                  <a:pt x="844" y="105"/>
                </a:moveTo>
                <a:cubicBezTo>
                  <a:pt x="843" y="105"/>
                  <a:pt x="843" y="106"/>
                  <a:pt x="843" y="106"/>
                </a:cubicBezTo>
                <a:lnTo>
                  <a:pt x="844" y="105"/>
                </a:lnTo>
                <a:close/>
                <a:moveTo>
                  <a:pt x="836" y="101"/>
                </a:moveTo>
                <a:cubicBezTo>
                  <a:pt x="836" y="102"/>
                  <a:pt x="836" y="102"/>
                  <a:pt x="836" y="102"/>
                </a:cubicBezTo>
                <a:cubicBezTo>
                  <a:pt x="836" y="102"/>
                  <a:pt x="836" y="101"/>
                  <a:pt x="836" y="101"/>
                </a:cubicBezTo>
                <a:close/>
                <a:moveTo>
                  <a:pt x="838" y="98"/>
                </a:moveTo>
                <a:cubicBezTo>
                  <a:pt x="839" y="95"/>
                  <a:pt x="838" y="96"/>
                  <a:pt x="838" y="98"/>
                </a:cubicBezTo>
                <a:close/>
                <a:moveTo>
                  <a:pt x="828" y="135"/>
                </a:moveTo>
                <a:cubicBezTo>
                  <a:pt x="828" y="136"/>
                  <a:pt x="828" y="137"/>
                  <a:pt x="827" y="137"/>
                </a:cubicBezTo>
                <a:cubicBezTo>
                  <a:pt x="828" y="138"/>
                  <a:pt x="828" y="138"/>
                  <a:pt x="828" y="138"/>
                </a:cubicBezTo>
                <a:cubicBezTo>
                  <a:pt x="828" y="137"/>
                  <a:pt x="829" y="136"/>
                  <a:pt x="828" y="135"/>
                </a:cubicBezTo>
                <a:close/>
                <a:moveTo>
                  <a:pt x="846" y="121"/>
                </a:moveTo>
                <a:cubicBezTo>
                  <a:pt x="847" y="121"/>
                  <a:pt x="846" y="122"/>
                  <a:pt x="846" y="123"/>
                </a:cubicBezTo>
                <a:cubicBezTo>
                  <a:pt x="847" y="121"/>
                  <a:pt x="848" y="117"/>
                  <a:pt x="848" y="115"/>
                </a:cubicBezTo>
                <a:cubicBezTo>
                  <a:pt x="848" y="117"/>
                  <a:pt x="846" y="118"/>
                  <a:pt x="847" y="119"/>
                </a:cubicBezTo>
                <a:cubicBezTo>
                  <a:pt x="847" y="119"/>
                  <a:pt x="847" y="119"/>
                  <a:pt x="847" y="118"/>
                </a:cubicBezTo>
                <a:cubicBezTo>
                  <a:pt x="846" y="119"/>
                  <a:pt x="846" y="120"/>
                  <a:pt x="846" y="121"/>
                </a:cubicBezTo>
                <a:cubicBezTo>
                  <a:pt x="846" y="121"/>
                  <a:pt x="846" y="120"/>
                  <a:pt x="846" y="120"/>
                </a:cubicBezTo>
                <a:cubicBezTo>
                  <a:pt x="846" y="121"/>
                  <a:pt x="845" y="121"/>
                  <a:pt x="845" y="121"/>
                </a:cubicBezTo>
                <a:cubicBezTo>
                  <a:pt x="846" y="122"/>
                  <a:pt x="846" y="121"/>
                  <a:pt x="846" y="121"/>
                </a:cubicBezTo>
                <a:close/>
                <a:moveTo>
                  <a:pt x="860" y="122"/>
                </a:moveTo>
                <a:cubicBezTo>
                  <a:pt x="860" y="122"/>
                  <a:pt x="859" y="123"/>
                  <a:pt x="860" y="123"/>
                </a:cubicBezTo>
                <a:cubicBezTo>
                  <a:pt x="860" y="123"/>
                  <a:pt x="860" y="123"/>
                  <a:pt x="860" y="123"/>
                </a:cubicBezTo>
                <a:cubicBezTo>
                  <a:pt x="859" y="124"/>
                  <a:pt x="860" y="122"/>
                  <a:pt x="860" y="122"/>
                </a:cubicBezTo>
                <a:close/>
                <a:moveTo>
                  <a:pt x="861" y="115"/>
                </a:moveTo>
                <a:cubicBezTo>
                  <a:pt x="861" y="115"/>
                  <a:pt x="861" y="115"/>
                  <a:pt x="861" y="115"/>
                </a:cubicBezTo>
                <a:cubicBezTo>
                  <a:pt x="862" y="117"/>
                  <a:pt x="859" y="120"/>
                  <a:pt x="860" y="122"/>
                </a:cubicBezTo>
                <a:cubicBezTo>
                  <a:pt x="860" y="118"/>
                  <a:pt x="862" y="115"/>
                  <a:pt x="862" y="112"/>
                </a:cubicBezTo>
                <a:cubicBezTo>
                  <a:pt x="862" y="112"/>
                  <a:pt x="862" y="111"/>
                  <a:pt x="862" y="111"/>
                </a:cubicBezTo>
                <a:cubicBezTo>
                  <a:pt x="862" y="110"/>
                  <a:pt x="864" y="107"/>
                  <a:pt x="863" y="106"/>
                </a:cubicBezTo>
                <a:cubicBezTo>
                  <a:pt x="863" y="107"/>
                  <a:pt x="862" y="108"/>
                  <a:pt x="862" y="110"/>
                </a:cubicBezTo>
                <a:cubicBezTo>
                  <a:pt x="861" y="109"/>
                  <a:pt x="861" y="109"/>
                  <a:pt x="861" y="109"/>
                </a:cubicBezTo>
                <a:cubicBezTo>
                  <a:pt x="862" y="111"/>
                  <a:pt x="861" y="114"/>
                  <a:pt x="861" y="115"/>
                </a:cubicBezTo>
                <a:close/>
                <a:moveTo>
                  <a:pt x="842" y="104"/>
                </a:moveTo>
                <a:cubicBezTo>
                  <a:pt x="842" y="105"/>
                  <a:pt x="842" y="105"/>
                  <a:pt x="842" y="106"/>
                </a:cubicBezTo>
                <a:cubicBezTo>
                  <a:pt x="843" y="105"/>
                  <a:pt x="842" y="104"/>
                  <a:pt x="842" y="104"/>
                </a:cubicBezTo>
                <a:close/>
                <a:moveTo>
                  <a:pt x="707" y="252"/>
                </a:moveTo>
                <a:cubicBezTo>
                  <a:pt x="708" y="252"/>
                  <a:pt x="709" y="252"/>
                  <a:pt x="710" y="253"/>
                </a:cubicBezTo>
                <a:cubicBezTo>
                  <a:pt x="710" y="254"/>
                  <a:pt x="709" y="255"/>
                  <a:pt x="710" y="256"/>
                </a:cubicBezTo>
                <a:cubicBezTo>
                  <a:pt x="712" y="257"/>
                  <a:pt x="715" y="253"/>
                  <a:pt x="715" y="256"/>
                </a:cubicBezTo>
                <a:cubicBezTo>
                  <a:pt x="717" y="258"/>
                  <a:pt x="720" y="259"/>
                  <a:pt x="723" y="259"/>
                </a:cubicBezTo>
                <a:cubicBezTo>
                  <a:pt x="725" y="260"/>
                  <a:pt x="726" y="261"/>
                  <a:pt x="728" y="262"/>
                </a:cubicBezTo>
                <a:cubicBezTo>
                  <a:pt x="730" y="262"/>
                  <a:pt x="733" y="262"/>
                  <a:pt x="734" y="263"/>
                </a:cubicBezTo>
                <a:cubicBezTo>
                  <a:pt x="736" y="263"/>
                  <a:pt x="737" y="264"/>
                  <a:pt x="739" y="265"/>
                </a:cubicBezTo>
                <a:cubicBezTo>
                  <a:pt x="744" y="267"/>
                  <a:pt x="749" y="267"/>
                  <a:pt x="753" y="269"/>
                </a:cubicBezTo>
                <a:cubicBezTo>
                  <a:pt x="756" y="269"/>
                  <a:pt x="760" y="271"/>
                  <a:pt x="762" y="272"/>
                </a:cubicBezTo>
                <a:cubicBezTo>
                  <a:pt x="765" y="272"/>
                  <a:pt x="768" y="274"/>
                  <a:pt x="771" y="275"/>
                </a:cubicBezTo>
                <a:cubicBezTo>
                  <a:pt x="772" y="275"/>
                  <a:pt x="774" y="275"/>
                  <a:pt x="776" y="276"/>
                </a:cubicBezTo>
                <a:cubicBezTo>
                  <a:pt x="776" y="276"/>
                  <a:pt x="777" y="276"/>
                  <a:pt x="777" y="276"/>
                </a:cubicBezTo>
                <a:cubicBezTo>
                  <a:pt x="779" y="277"/>
                  <a:pt x="781" y="277"/>
                  <a:pt x="782" y="277"/>
                </a:cubicBezTo>
                <a:cubicBezTo>
                  <a:pt x="784" y="278"/>
                  <a:pt x="785" y="279"/>
                  <a:pt x="787" y="279"/>
                </a:cubicBezTo>
                <a:cubicBezTo>
                  <a:pt x="789" y="280"/>
                  <a:pt x="792" y="281"/>
                  <a:pt x="795" y="281"/>
                </a:cubicBezTo>
                <a:cubicBezTo>
                  <a:pt x="796" y="282"/>
                  <a:pt x="798" y="282"/>
                  <a:pt x="799" y="282"/>
                </a:cubicBezTo>
                <a:cubicBezTo>
                  <a:pt x="800" y="283"/>
                  <a:pt x="800" y="283"/>
                  <a:pt x="801" y="283"/>
                </a:cubicBezTo>
                <a:cubicBezTo>
                  <a:pt x="802" y="283"/>
                  <a:pt x="802" y="283"/>
                  <a:pt x="802" y="283"/>
                </a:cubicBezTo>
                <a:cubicBezTo>
                  <a:pt x="803" y="284"/>
                  <a:pt x="803" y="284"/>
                  <a:pt x="803" y="284"/>
                </a:cubicBezTo>
                <a:cubicBezTo>
                  <a:pt x="803" y="284"/>
                  <a:pt x="803" y="284"/>
                  <a:pt x="803" y="284"/>
                </a:cubicBezTo>
                <a:cubicBezTo>
                  <a:pt x="803" y="284"/>
                  <a:pt x="803" y="284"/>
                  <a:pt x="803" y="284"/>
                </a:cubicBezTo>
                <a:cubicBezTo>
                  <a:pt x="804" y="285"/>
                  <a:pt x="805" y="284"/>
                  <a:pt x="806" y="285"/>
                </a:cubicBezTo>
                <a:cubicBezTo>
                  <a:pt x="807" y="285"/>
                  <a:pt x="808" y="286"/>
                  <a:pt x="809" y="287"/>
                </a:cubicBezTo>
                <a:cubicBezTo>
                  <a:pt x="810" y="286"/>
                  <a:pt x="811" y="287"/>
                  <a:pt x="812" y="288"/>
                </a:cubicBezTo>
                <a:cubicBezTo>
                  <a:pt x="813" y="288"/>
                  <a:pt x="813" y="288"/>
                  <a:pt x="813" y="288"/>
                </a:cubicBezTo>
                <a:cubicBezTo>
                  <a:pt x="813" y="288"/>
                  <a:pt x="813" y="287"/>
                  <a:pt x="813" y="287"/>
                </a:cubicBezTo>
                <a:cubicBezTo>
                  <a:pt x="813" y="287"/>
                  <a:pt x="813" y="287"/>
                  <a:pt x="813" y="286"/>
                </a:cubicBezTo>
                <a:cubicBezTo>
                  <a:pt x="813" y="286"/>
                  <a:pt x="813" y="286"/>
                  <a:pt x="813" y="286"/>
                </a:cubicBezTo>
                <a:cubicBezTo>
                  <a:pt x="813" y="285"/>
                  <a:pt x="813" y="285"/>
                  <a:pt x="813" y="284"/>
                </a:cubicBezTo>
                <a:cubicBezTo>
                  <a:pt x="813" y="282"/>
                  <a:pt x="813" y="282"/>
                  <a:pt x="813" y="282"/>
                </a:cubicBezTo>
                <a:cubicBezTo>
                  <a:pt x="813" y="282"/>
                  <a:pt x="812" y="281"/>
                  <a:pt x="812" y="280"/>
                </a:cubicBezTo>
                <a:cubicBezTo>
                  <a:pt x="812" y="280"/>
                  <a:pt x="813" y="280"/>
                  <a:pt x="813" y="279"/>
                </a:cubicBezTo>
                <a:cubicBezTo>
                  <a:pt x="813" y="279"/>
                  <a:pt x="812" y="279"/>
                  <a:pt x="812" y="279"/>
                </a:cubicBezTo>
                <a:cubicBezTo>
                  <a:pt x="812" y="278"/>
                  <a:pt x="812" y="278"/>
                  <a:pt x="812" y="278"/>
                </a:cubicBezTo>
                <a:cubicBezTo>
                  <a:pt x="812" y="277"/>
                  <a:pt x="812" y="277"/>
                  <a:pt x="812" y="277"/>
                </a:cubicBezTo>
                <a:cubicBezTo>
                  <a:pt x="812" y="276"/>
                  <a:pt x="812" y="276"/>
                  <a:pt x="812" y="275"/>
                </a:cubicBezTo>
                <a:cubicBezTo>
                  <a:pt x="813" y="270"/>
                  <a:pt x="813" y="265"/>
                  <a:pt x="813" y="259"/>
                </a:cubicBezTo>
                <a:cubicBezTo>
                  <a:pt x="813" y="254"/>
                  <a:pt x="813" y="250"/>
                  <a:pt x="813" y="245"/>
                </a:cubicBezTo>
                <a:cubicBezTo>
                  <a:pt x="815" y="226"/>
                  <a:pt x="815" y="226"/>
                  <a:pt x="815" y="226"/>
                </a:cubicBezTo>
                <a:cubicBezTo>
                  <a:pt x="815" y="219"/>
                  <a:pt x="816" y="212"/>
                  <a:pt x="817" y="206"/>
                </a:cubicBezTo>
                <a:cubicBezTo>
                  <a:pt x="817" y="206"/>
                  <a:pt x="818" y="205"/>
                  <a:pt x="818" y="205"/>
                </a:cubicBezTo>
                <a:cubicBezTo>
                  <a:pt x="818" y="204"/>
                  <a:pt x="817" y="204"/>
                  <a:pt x="818" y="204"/>
                </a:cubicBezTo>
                <a:cubicBezTo>
                  <a:pt x="818" y="203"/>
                  <a:pt x="818" y="203"/>
                  <a:pt x="818" y="203"/>
                </a:cubicBezTo>
                <a:cubicBezTo>
                  <a:pt x="819" y="197"/>
                  <a:pt x="820" y="192"/>
                  <a:pt x="822" y="186"/>
                </a:cubicBezTo>
                <a:cubicBezTo>
                  <a:pt x="822" y="185"/>
                  <a:pt x="822" y="186"/>
                  <a:pt x="822" y="186"/>
                </a:cubicBezTo>
                <a:cubicBezTo>
                  <a:pt x="823" y="183"/>
                  <a:pt x="824" y="178"/>
                  <a:pt x="825" y="175"/>
                </a:cubicBezTo>
                <a:cubicBezTo>
                  <a:pt x="825" y="173"/>
                  <a:pt x="825" y="171"/>
                  <a:pt x="826" y="170"/>
                </a:cubicBezTo>
                <a:cubicBezTo>
                  <a:pt x="826" y="169"/>
                  <a:pt x="825" y="169"/>
                  <a:pt x="825" y="169"/>
                </a:cubicBezTo>
                <a:cubicBezTo>
                  <a:pt x="826" y="169"/>
                  <a:pt x="826" y="169"/>
                  <a:pt x="826" y="169"/>
                </a:cubicBezTo>
                <a:cubicBezTo>
                  <a:pt x="826" y="167"/>
                  <a:pt x="826" y="167"/>
                  <a:pt x="826" y="167"/>
                </a:cubicBezTo>
                <a:cubicBezTo>
                  <a:pt x="827" y="164"/>
                  <a:pt x="828" y="160"/>
                  <a:pt x="829" y="156"/>
                </a:cubicBezTo>
                <a:cubicBezTo>
                  <a:pt x="829" y="155"/>
                  <a:pt x="829" y="155"/>
                  <a:pt x="829" y="154"/>
                </a:cubicBezTo>
                <a:cubicBezTo>
                  <a:pt x="830" y="154"/>
                  <a:pt x="830" y="154"/>
                  <a:pt x="829" y="153"/>
                </a:cubicBezTo>
                <a:cubicBezTo>
                  <a:pt x="829" y="153"/>
                  <a:pt x="830" y="151"/>
                  <a:pt x="830" y="152"/>
                </a:cubicBezTo>
                <a:cubicBezTo>
                  <a:pt x="830" y="151"/>
                  <a:pt x="830" y="152"/>
                  <a:pt x="830" y="152"/>
                </a:cubicBezTo>
                <a:cubicBezTo>
                  <a:pt x="831" y="151"/>
                  <a:pt x="831" y="149"/>
                  <a:pt x="831" y="147"/>
                </a:cubicBezTo>
                <a:cubicBezTo>
                  <a:pt x="831" y="146"/>
                  <a:pt x="832" y="144"/>
                  <a:pt x="833" y="142"/>
                </a:cubicBezTo>
                <a:cubicBezTo>
                  <a:pt x="833" y="144"/>
                  <a:pt x="833" y="146"/>
                  <a:pt x="835" y="147"/>
                </a:cubicBezTo>
                <a:cubicBezTo>
                  <a:pt x="836" y="145"/>
                  <a:pt x="836" y="141"/>
                  <a:pt x="837" y="140"/>
                </a:cubicBezTo>
                <a:cubicBezTo>
                  <a:pt x="838" y="135"/>
                  <a:pt x="839" y="130"/>
                  <a:pt x="840" y="125"/>
                </a:cubicBezTo>
                <a:cubicBezTo>
                  <a:pt x="840" y="124"/>
                  <a:pt x="840" y="124"/>
                  <a:pt x="840" y="124"/>
                </a:cubicBezTo>
                <a:cubicBezTo>
                  <a:pt x="842" y="119"/>
                  <a:pt x="842" y="114"/>
                  <a:pt x="844" y="108"/>
                </a:cubicBezTo>
                <a:cubicBezTo>
                  <a:pt x="842" y="119"/>
                  <a:pt x="839" y="128"/>
                  <a:pt x="838" y="138"/>
                </a:cubicBezTo>
                <a:cubicBezTo>
                  <a:pt x="837" y="140"/>
                  <a:pt x="836" y="146"/>
                  <a:pt x="835" y="150"/>
                </a:cubicBezTo>
                <a:cubicBezTo>
                  <a:pt x="835" y="152"/>
                  <a:pt x="836" y="153"/>
                  <a:pt x="838" y="152"/>
                </a:cubicBezTo>
                <a:cubicBezTo>
                  <a:pt x="840" y="150"/>
                  <a:pt x="839" y="147"/>
                  <a:pt x="840" y="145"/>
                </a:cubicBezTo>
                <a:cubicBezTo>
                  <a:pt x="841" y="145"/>
                  <a:pt x="841" y="144"/>
                  <a:pt x="842" y="145"/>
                </a:cubicBezTo>
                <a:cubicBezTo>
                  <a:pt x="842" y="150"/>
                  <a:pt x="840" y="156"/>
                  <a:pt x="840" y="160"/>
                </a:cubicBezTo>
                <a:cubicBezTo>
                  <a:pt x="840" y="161"/>
                  <a:pt x="840" y="162"/>
                  <a:pt x="840" y="163"/>
                </a:cubicBezTo>
                <a:cubicBezTo>
                  <a:pt x="840" y="163"/>
                  <a:pt x="840" y="164"/>
                  <a:pt x="841" y="164"/>
                </a:cubicBezTo>
                <a:cubicBezTo>
                  <a:pt x="841" y="164"/>
                  <a:pt x="841" y="164"/>
                  <a:pt x="842" y="164"/>
                </a:cubicBezTo>
                <a:cubicBezTo>
                  <a:pt x="842" y="159"/>
                  <a:pt x="846" y="156"/>
                  <a:pt x="846" y="151"/>
                </a:cubicBezTo>
                <a:cubicBezTo>
                  <a:pt x="847" y="150"/>
                  <a:pt x="848" y="149"/>
                  <a:pt x="849" y="149"/>
                </a:cubicBezTo>
                <a:cubicBezTo>
                  <a:pt x="849" y="147"/>
                  <a:pt x="850" y="145"/>
                  <a:pt x="850" y="143"/>
                </a:cubicBezTo>
                <a:cubicBezTo>
                  <a:pt x="850" y="142"/>
                  <a:pt x="850" y="142"/>
                  <a:pt x="850" y="142"/>
                </a:cubicBezTo>
                <a:cubicBezTo>
                  <a:pt x="851" y="137"/>
                  <a:pt x="851" y="133"/>
                  <a:pt x="853" y="129"/>
                </a:cubicBezTo>
                <a:cubicBezTo>
                  <a:pt x="853" y="133"/>
                  <a:pt x="852" y="136"/>
                  <a:pt x="851" y="140"/>
                </a:cubicBezTo>
                <a:cubicBezTo>
                  <a:pt x="851" y="140"/>
                  <a:pt x="852" y="141"/>
                  <a:pt x="852" y="141"/>
                </a:cubicBezTo>
                <a:cubicBezTo>
                  <a:pt x="851" y="144"/>
                  <a:pt x="850" y="149"/>
                  <a:pt x="849" y="152"/>
                </a:cubicBezTo>
                <a:cubicBezTo>
                  <a:pt x="850" y="153"/>
                  <a:pt x="851" y="153"/>
                  <a:pt x="851" y="152"/>
                </a:cubicBezTo>
                <a:cubicBezTo>
                  <a:pt x="851" y="152"/>
                  <a:pt x="851" y="153"/>
                  <a:pt x="851" y="153"/>
                </a:cubicBezTo>
                <a:cubicBezTo>
                  <a:pt x="851" y="153"/>
                  <a:pt x="851" y="153"/>
                  <a:pt x="852" y="153"/>
                </a:cubicBezTo>
                <a:cubicBezTo>
                  <a:pt x="851" y="155"/>
                  <a:pt x="851" y="155"/>
                  <a:pt x="851" y="157"/>
                </a:cubicBezTo>
                <a:cubicBezTo>
                  <a:pt x="851" y="158"/>
                  <a:pt x="851" y="158"/>
                  <a:pt x="852" y="158"/>
                </a:cubicBezTo>
                <a:cubicBezTo>
                  <a:pt x="852" y="156"/>
                  <a:pt x="853" y="155"/>
                  <a:pt x="853" y="153"/>
                </a:cubicBezTo>
                <a:cubicBezTo>
                  <a:pt x="853" y="152"/>
                  <a:pt x="853" y="151"/>
                  <a:pt x="853" y="151"/>
                </a:cubicBezTo>
                <a:cubicBezTo>
                  <a:pt x="853" y="150"/>
                  <a:pt x="853" y="150"/>
                  <a:pt x="854" y="150"/>
                </a:cubicBezTo>
                <a:cubicBezTo>
                  <a:pt x="854" y="149"/>
                  <a:pt x="853" y="149"/>
                  <a:pt x="853" y="148"/>
                </a:cubicBezTo>
                <a:cubicBezTo>
                  <a:pt x="853" y="148"/>
                  <a:pt x="854" y="148"/>
                  <a:pt x="854" y="147"/>
                </a:cubicBezTo>
                <a:cubicBezTo>
                  <a:pt x="855" y="145"/>
                  <a:pt x="854" y="143"/>
                  <a:pt x="855" y="141"/>
                </a:cubicBezTo>
                <a:cubicBezTo>
                  <a:pt x="855" y="140"/>
                  <a:pt x="856" y="139"/>
                  <a:pt x="857" y="137"/>
                </a:cubicBezTo>
                <a:cubicBezTo>
                  <a:pt x="857" y="138"/>
                  <a:pt x="856" y="139"/>
                  <a:pt x="856" y="140"/>
                </a:cubicBezTo>
                <a:cubicBezTo>
                  <a:pt x="855" y="144"/>
                  <a:pt x="856" y="148"/>
                  <a:pt x="855" y="151"/>
                </a:cubicBezTo>
                <a:cubicBezTo>
                  <a:pt x="856" y="152"/>
                  <a:pt x="856" y="151"/>
                  <a:pt x="857" y="151"/>
                </a:cubicBezTo>
                <a:cubicBezTo>
                  <a:pt x="857" y="150"/>
                  <a:pt x="857" y="149"/>
                  <a:pt x="857" y="148"/>
                </a:cubicBezTo>
                <a:cubicBezTo>
                  <a:pt x="857" y="148"/>
                  <a:pt x="857" y="149"/>
                  <a:pt x="857" y="148"/>
                </a:cubicBezTo>
                <a:cubicBezTo>
                  <a:pt x="857" y="146"/>
                  <a:pt x="857" y="144"/>
                  <a:pt x="858" y="141"/>
                </a:cubicBezTo>
                <a:cubicBezTo>
                  <a:pt x="858" y="141"/>
                  <a:pt x="858" y="140"/>
                  <a:pt x="859" y="141"/>
                </a:cubicBezTo>
                <a:cubicBezTo>
                  <a:pt x="859" y="140"/>
                  <a:pt x="859" y="140"/>
                  <a:pt x="860" y="140"/>
                </a:cubicBezTo>
                <a:cubicBezTo>
                  <a:pt x="860" y="139"/>
                  <a:pt x="859" y="140"/>
                  <a:pt x="859" y="140"/>
                </a:cubicBezTo>
                <a:cubicBezTo>
                  <a:pt x="860" y="139"/>
                  <a:pt x="859" y="138"/>
                  <a:pt x="860" y="138"/>
                </a:cubicBezTo>
                <a:cubicBezTo>
                  <a:pt x="860" y="134"/>
                  <a:pt x="861" y="132"/>
                  <a:pt x="861" y="128"/>
                </a:cubicBezTo>
                <a:cubicBezTo>
                  <a:pt x="861" y="131"/>
                  <a:pt x="861" y="134"/>
                  <a:pt x="860" y="137"/>
                </a:cubicBezTo>
                <a:cubicBezTo>
                  <a:pt x="860" y="138"/>
                  <a:pt x="861" y="137"/>
                  <a:pt x="861" y="138"/>
                </a:cubicBezTo>
                <a:cubicBezTo>
                  <a:pt x="861" y="139"/>
                  <a:pt x="860" y="139"/>
                  <a:pt x="860" y="140"/>
                </a:cubicBezTo>
                <a:cubicBezTo>
                  <a:pt x="860" y="141"/>
                  <a:pt x="860" y="142"/>
                  <a:pt x="860" y="143"/>
                </a:cubicBezTo>
                <a:cubicBezTo>
                  <a:pt x="860" y="144"/>
                  <a:pt x="859" y="145"/>
                  <a:pt x="859" y="146"/>
                </a:cubicBezTo>
                <a:cubicBezTo>
                  <a:pt x="860" y="147"/>
                  <a:pt x="860" y="148"/>
                  <a:pt x="860" y="149"/>
                </a:cubicBezTo>
                <a:cubicBezTo>
                  <a:pt x="860" y="150"/>
                  <a:pt x="860" y="149"/>
                  <a:pt x="860" y="150"/>
                </a:cubicBezTo>
                <a:cubicBezTo>
                  <a:pt x="861" y="151"/>
                  <a:pt x="861" y="150"/>
                  <a:pt x="862" y="150"/>
                </a:cubicBezTo>
                <a:cubicBezTo>
                  <a:pt x="862" y="151"/>
                  <a:pt x="861" y="150"/>
                  <a:pt x="861" y="151"/>
                </a:cubicBezTo>
                <a:cubicBezTo>
                  <a:pt x="861" y="151"/>
                  <a:pt x="861" y="152"/>
                  <a:pt x="862" y="152"/>
                </a:cubicBezTo>
                <a:cubicBezTo>
                  <a:pt x="861" y="154"/>
                  <a:pt x="861" y="155"/>
                  <a:pt x="861" y="157"/>
                </a:cubicBezTo>
                <a:cubicBezTo>
                  <a:pt x="861" y="157"/>
                  <a:pt x="861" y="156"/>
                  <a:pt x="861" y="157"/>
                </a:cubicBezTo>
                <a:cubicBezTo>
                  <a:pt x="861" y="157"/>
                  <a:pt x="861" y="160"/>
                  <a:pt x="861" y="160"/>
                </a:cubicBezTo>
                <a:cubicBezTo>
                  <a:pt x="861" y="162"/>
                  <a:pt x="861" y="163"/>
                  <a:pt x="860" y="165"/>
                </a:cubicBezTo>
                <a:cubicBezTo>
                  <a:pt x="860" y="166"/>
                  <a:pt x="861" y="165"/>
                  <a:pt x="861" y="166"/>
                </a:cubicBezTo>
                <a:cubicBezTo>
                  <a:pt x="861" y="167"/>
                  <a:pt x="861" y="168"/>
                  <a:pt x="860" y="169"/>
                </a:cubicBezTo>
                <a:cubicBezTo>
                  <a:pt x="861" y="170"/>
                  <a:pt x="861" y="172"/>
                  <a:pt x="860" y="173"/>
                </a:cubicBezTo>
                <a:cubicBezTo>
                  <a:pt x="861" y="173"/>
                  <a:pt x="861" y="172"/>
                  <a:pt x="862" y="172"/>
                </a:cubicBezTo>
                <a:cubicBezTo>
                  <a:pt x="862" y="172"/>
                  <a:pt x="861" y="173"/>
                  <a:pt x="861" y="174"/>
                </a:cubicBezTo>
                <a:cubicBezTo>
                  <a:pt x="861" y="178"/>
                  <a:pt x="862" y="181"/>
                  <a:pt x="861" y="186"/>
                </a:cubicBezTo>
                <a:cubicBezTo>
                  <a:pt x="861" y="187"/>
                  <a:pt x="862" y="187"/>
                  <a:pt x="861" y="188"/>
                </a:cubicBezTo>
                <a:cubicBezTo>
                  <a:pt x="861" y="188"/>
                  <a:pt x="862" y="188"/>
                  <a:pt x="862" y="188"/>
                </a:cubicBezTo>
                <a:cubicBezTo>
                  <a:pt x="862" y="190"/>
                  <a:pt x="860" y="196"/>
                  <a:pt x="862" y="198"/>
                </a:cubicBezTo>
                <a:cubicBezTo>
                  <a:pt x="861" y="198"/>
                  <a:pt x="861" y="197"/>
                  <a:pt x="861" y="198"/>
                </a:cubicBezTo>
                <a:cubicBezTo>
                  <a:pt x="861" y="199"/>
                  <a:pt x="860" y="200"/>
                  <a:pt x="861" y="201"/>
                </a:cubicBezTo>
                <a:cubicBezTo>
                  <a:pt x="861" y="204"/>
                  <a:pt x="860" y="206"/>
                  <a:pt x="861" y="208"/>
                </a:cubicBezTo>
                <a:cubicBezTo>
                  <a:pt x="860" y="209"/>
                  <a:pt x="860" y="210"/>
                  <a:pt x="860" y="210"/>
                </a:cubicBezTo>
                <a:cubicBezTo>
                  <a:pt x="860" y="211"/>
                  <a:pt x="860" y="213"/>
                  <a:pt x="860" y="214"/>
                </a:cubicBezTo>
                <a:cubicBezTo>
                  <a:pt x="859" y="231"/>
                  <a:pt x="857" y="248"/>
                  <a:pt x="857" y="264"/>
                </a:cubicBezTo>
                <a:cubicBezTo>
                  <a:pt x="856" y="268"/>
                  <a:pt x="857" y="273"/>
                  <a:pt x="857" y="277"/>
                </a:cubicBezTo>
                <a:cubicBezTo>
                  <a:pt x="857" y="277"/>
                  <a:pt x="857" y="277"/>
                  <a:pt x="857" y="278"/>
                </a:cubicBezTo>
                <a:cubicBezTo>
                  <a:pt x="857" y="279"/>
                  <a:pt x="857" y="279"/>
                  <a:pt x="857" y="279"/>
                </a:cubicBezTo>
                <a:cubicBezTo>
                  <a:pt x="857" y="280"/>
                  <a:pt x="857" y="281"/>
                  <a:pt x="857" y="282"/>
                </a:cubicBezTo>
                <a:cubicBezTo>
                  <a:pt x="857" y="291"/>
                  <a:pt x="857" y="302"/>
                  <a:pt x="859" y="311"/>
                </a:cubicBezTo>
                <a:cubicBezTo>
                  <a:pt x="858" y="317"/>
                  <a:pt x="860" y="324"/>
                  <a:pt x="860" y="331"/>
                </a:cubicBezTo>
                <a:cubicBezTo>
                  <a:pt x="860" y="334"/>
                  <a:pt x="860" y="336"/>
                  <a:pt x="860" y="339"/>
                </a:cubicBezTo>
                <a:cubicBezTo>
                  <a:pt x="861" y="340"/>
                  <a:pt x="861" y="342"/>
                  <a:pt x="861" y="343"/>
                </a:cubicBezTo>
                <a:cubicBezTo>
                  <a:pt x="861" y="345"/>
                  <a:pt x="861" y="347"/>
                  <a:pt x="861" y="349"/>
                </a:cubicBezTo>
                <a:cubicBezTo>
                  <a:pt x="861" y="350"/>
                  <a:pt x="861" y="350"/>
                  <a:pt x="861" y="350"/>
                </a:cubicBezTo>
                <a:cubicBezTo>
                  <a:pt x="861" y="351"/>
                  <a:pt x="861" y="351"/>
                  <a:pt x="861" y="351"/>
                </a:cubicBezTo>
                <a:cubicBezTo>
                  <a:pt x="861" y="351"/>
                  <a:pt x="861" y="351"/>
                  <a:pt x="861" y="351"/>
                </a:cubicBezTo>
                <a:cubicBezTo>
                  <a:pt x="861" y="351"/>
                  <a:pt x="860" y="350"/>
                  <a:pt x="860" y="350"/>
                </a:cubicBezTo>
                <a:cubicBezTo>
                  <a:pt x="859" y="350"/>
                  <a:pt x="858" y="350"/>
                  <a:pt x="857" y="349"/>
                </a:cubicBezTo>
                <a:cubicBezTo>
                  <a:pt x="854" y="349"/>
                  <a:pt x="853" y="349"/>
                  <a:pt x="851" y="348"/>
                </a:cubicBezTo>
                <a:cubicBezTo>
                  <a:pt x="843" y="346"/>
                  <a:pt x="834" y="342"/>
                  <a:pt x="826" y="340"/>
                </a:cubicBezTo>
                <a:cubicBezTo>
                  <a:pt x="824" y="340"/>
                  <a:pt x="821" y="338"/>
                  <a:pt x="819" y="338"/>
                </a:cubicBezTo>
                <a:cubicBezTo>
                  <a:pt x="818" y="338"/>
                  <a:pt x="817" y="338"/>
                  <a:pt x="816" y="337"/>
                </a:cubicBezTo>
                <a:cubicBezTo>
                  <a:pt x="812" y="336"/>
                  <a:pt x="807" y="334"/>
                  <a:pt x="803" y="334"/>
                </a:cubicBezTo>
                <a:cubicBezTo>
                  <a:pt x="801" y="333"/>
                  <a:pt x="799" y="332"/>
                  <a:pt x="797" y="331"/>
                </a:cubicBezTo>
                <a:cubicBezTo>
                  <a:pt x="794" y="331"/>
                  <a:pt x="792" y="330"/>
                  <a:pt x="790" y="330"/>
                </a:cubicBezTo>
                <a:cubicBezTo>
                  <a:pt x="789" y="329"/>
                  <a:pt x="788" y="329"/>
                  <a:pt x="788" y="329"/>
                </a:cubicBezTo>
                <a:cubicBezTo>
                  <a:pt x="787" y="329"/>
                  <a:pt x="787" y="329"/>
                  <a:pt x="786" y="328"/>
                </a:cubicBezTo>
                <a:cubicBezTo>
                  <a:pt x="783" y="328"/>
                  <a:pt x="779" y="327"/>
                  <a:pt x="776" y="325"/>
                </a:cubicBezTo>
                <a:cubicBezTo>
                  <a:pt x="775" y="325"/>
                  <a:pt x="775" y="325"/>
                  <a:pt x="775" y="326"/>
                </a:cubicBezTo>
                <a:cubicBezTo>
                  <a:pt x="773" y="324"/>
                  <a:pt x="770" y="325"/>
                  <a:pt x="768" y="324"/>
                </a:cubicBezTo>
                <a:cubicBezTo>
                  <a:pt x="767" y="324"/>
                  <a:pt x="767" y="324"/>
                  <a:pt x="767" y="324"/>
                </a:cubicBezTo>
                <a:cubicBezTo>
                  <a:pt x="766" y="323"/>
                  <a:pt x="765" y="323"/>
                  <a:pt x="763" y="323"/>
                </a:cubicBezTo>
                <a:cubicBezTo>
                  <a:pt x="759" y="321"/>
                  <a:pt x="755" y="321"/>
                  <a:pt x="751" y="319"/>
                </a:cubicBezTo>
                <a:cubicBezTo>
                  <a:pt x="749" y="320"/>
                  <a:pt x="746" y="319"/>
                  <a:pt x="744" y="318"/>
                </a:cubicBezTo>
                <a:cubicBezTo>
                  <a:pt x="743" y="318"/>
                  <a:pt x="743" y="319"/>
                  <a:pt x="742" y="318"/>
                </a:cubicBezTo>
                <a:cubicBezTo>
                  <a:pt x="741" y="318"/>
                  <a:pt x="741" y="318"/>
                  <a:pt x="741" y="318"/>
                </a:cubicBezTo>
                <a:cubicBezTo>
                  <a:pt x="740" y="318"/>
                  <a:pt x="740" y="318"/>
                  <a:pt x="739" y="318"/>
                </a:cubicBezTo>
                <a:cubicBezTo>
                  <a:pt x="738" y="317"/>
                  <a:pt x="738" y="317"/>
                  <a:pt x="737" y="316"/>
                </a:cubicBezTo>
                <a:cubicBezTo>
                  <a:pt x="736" y="316"/>
                  <a:pt x="736" y="317"/>
                  <a:pt x="735" y="316"/>
                </a:cubicBezTo>
                <a:cubicBezTo>
                  <a:pt x="734" y="316"/>
                  <a:pt x="733" y="315"/>
                  <a:pt x="733" y="315"/>
                </a:cubicBezTo>
                <a:cubicBezTo>
                  <a:pt x="731" y="315"/>
                  <a:pt x="729" y="316"/>
                  <a:pt x="727" y="314"/>
                </a:cubicBezTo>
                <a:cubicBezTo>
                  <a:pt x="725" y="314"/>
                  <a:pt x="724" y="313"/>
                  <a:pt x="722" y="313"/>
                </a:cubicBezTo>
                <a:cubicBezTo>
                  <a:pt x="721" y="313"/>
                  <a:pt x="720" y="313"/>
                  <a:pt x="719" y="313"/>
                </a:cubicBezTo>
                <a:cubicBezTo>
                  <a:pt x="718" y="313"/>
                  <a:pt x="718" y="313"/>
                  <a:pt x="717" y="313"/>
                </a:cubicBezTo>
                <a:cubicBezTo>
                  <a:pt x="715" y="312"/>
                  <a:pt x="713" y="313"/>
                  <a:pt x="711" y="311"/>
                </a:cubicBezTo>
                <a:cubicBezTo>
                  <a:pt x="708" y="312"/>
                  <a:pt x="703" y="309"/>
                  <a:pt x="701" y="311"/>
                </a:cubicBezTo>
                <a:cubicBezTo>
                  <a:pt x="701" y="312"/>
                  <a:pt x="700" y="313"/>
                  <a:pt x="699" y="313"/>
                </a:cubicBezTo>
                <a:cubicBezTo>
                  <a:pt x="698" y="313"/>
                  <a:pt x="698" y="312"/>
                  <a:pt x="697" y="311"/>
                </a:cubicBezTo>
                <a:cubicBezTo>
                  <a:pt x="696" y="311"/>
                  <a:pt x="693" y="310"/>
                  <a:pt x="692" y="310"/>
                </a:cubicBezTo>
                <a:cubicBezTo>
                  <a:pt x="691" y="310"/>
                  <a:pt x="691" y="311"/>
                  <a:pt x="690" y="311"/>
                </a:cubicBezTo>
                <a:cubicBezTo>
                  <a:pt x="689" y="311"/>
                  <a:pt x="688" y="309"/>
                  <a:pt x="687" y="309"/>
                </a:cubicBezTo>
                <a:cubicBezTo>
                  <a:pt x="686" y="309"/>
                  <a:pt x="685" y="310"/>
                  <a:pt x="684" y="310"/>
                </a:cubicBezTo>
                <a:cubicBezTo>
                  <a:pt x="683" y="309"/>
                  <a:pt x="682" y="308"/>
                  <a:pt x="682" y="307"/>
                </a:cubicBezTo>
                <a:cubicBezTo>
                  <a:pt x="682" y="307"/>
                  <a:pt x="682" y="307"/>
                  <a:pt x="681" y="307"/>
                </a:cubicBezTo>
                <a:cubicBezTo>
                  <a:pt x="680" y="305"/>
                  <a:pt x="677" y="304"/>
                  <a:pt x="674" y="304"/>
                </a:cubicBezTo>
                <a:cubicBezTo>
                  <a:pt x="674" y="303"/>
                  <a:pt x="673" y="303"/>
                  <a:pt x="673" y="303"/>
                </a:cubicBezTo>
                <a:cubicBezTo>
                  <a:pt x="670" y="302"/>
                  <a:pt x="668" y="299"/>
                  <a:pt x="666" y="296"/>
                </a:cubicBezTo>
                <a:cubicBezTo>
                  <a:pt x="666" y="296"/>
                  <a:pt x="665" y="296"/>
                  <a:pt x="665" y="295"/>
                </a:cubicBezTo>
                <a:cubicBezTo>
                  <a:pt x="664" y="294"/>
                  <a:pt x="664" y="293"/>
                  <a:pt x="663" y="292"/>
                </a:cubicBezTo>
                <a:cubicBezTo>
                  <a:pt x="663" y="291"/>
                  <a:pt x="662" y="291"/>
                  <a:pt x="662" y="290"/>
                </a:cubicBezTo>
                <a:cubicBezTo>
                  <a:pt x="662" y="288"/>
                  <a:pt x="661" y="287"/>
                  <a:pt x="660" y="286"/>
                </a:cubicBezTo>
                <a:cubicBezTo>
                  <a:pt x="660" y="285"/>
                  <a:pt x="659" y="284"/>
                  <a:pt x="659" y="283"/>
                </a:cubicBezTo>
                <a:cubicBezTo>
                  <a:pt x="658" y="281"/>
                  <a:pt x="659" y="279"/>
                  <a:pt x="658" y="277"/>
                </a:cubicBezTo>
                <a:cubicBezTo>
                  <a:pt x="659" y="274"/>
                  <a:pt x="659" y="271"/>
                  <a:pt x="660" y="267"/>
                </a:cubicBezTo>
                <a:cubicBezTo>
                  <a:pt x="660" y="267"/>
                  <a:pt x="659" y="267"/>
                  <a:pt x="660" y="266"/>
                </a:cubicBezTo>
                <a:cubicBezTo>
                  <a:pt x="661" y="265"/>
                  <a:pt x="661" y="263"/>
                  <a:pt x="662" y="261"/>
                </a:cubicBezTo>
                <a:cubicBezTo>
                  <a:pt x="663" y="261"/>
                  <a:pt x="663" y="260"/>
                  <a:pt x="664" y="260"/>
                </a:cubicBezTo>
                <a:cubicBezTo>
                  <a:pt x="665" y="259"/>
                  <a:pt x="665" y="258"/>
                  <a:pt x="666" y="257"/>
                </a:cubicBezTo>
                <a:cubicBezTo>
                  <a:pt x="670" y="256"/>
                  <a:pt x="673" y="253"/>
                  <a:pt x="677" y="251"/>
                </a:cubicBezTo>
                <a:cubicBezTo>
                  <a:pt x="677" y="251"/>
                  <a:pt x="678" y="251"/>
                  <a:pt x="678" y="251"/>
                </a:cubicBezTo>
                <a:cubicBezTo>
                  <a:pt x="680" y="250"/>
                  <a:pt x="682" y="250"/>
                  <a:pt x="684" y="249"/>
                </a:cubicBezTo>
                <a:cubicBezTo>
                  <a:pt x="685" y="248"/>
                  <a:pt x="687" y="249"/>
                  <a:pt x="689" y="249"/>
                </a:cubicBezTo>
                <a:cubicBezTo>
                  <a:pt x="690" y="249"/>
                  <a:pt x="690" y="248"/>
                  <a:pt x="692" y="249"/>
                </a:cubicBezTo>
                <a:cubicBezTo>
                  <a:pt x="693" y="249"/>
                  <a:pt x="695" y="248"/>
                  <a:pt x="696" y="248"/>
                </a:cubicBezTo>
                <a:cubicBezTo>
                  <a:pt x="698" y="248"/>
                  <a:pt x="700" y="249"/>
                  <a:pt x="701" y="250"/>
                </a:cubicBezTo>
                <a:cubicBezTo>
                  <a:pt x="702" y="250"/>
                  <a:pt x="703" y="249"/>
                  <a:pt x="704" y="250"/>
                </a:cubicBezTo>
                <a:cubicBezTo>
                  <a:pt x="705" y="250"/>
                  <a:pt x="706" y="252"/>
                  <a:pt x="707" y="252"/>
                </a:cubicBezTo>
                <a:close/>
                <a:moveTo>
                  <a:pt x="858" y="156"/>
                </a:moveTo>
                <a:cubicBezTo>
                  <a:pt x="858" y="156"/>
                  <a:pt x="858" y="156"/>
                  <a:pt x="858" y="156"/>
                </a:cubicBezTo>
                <a:cubicBezTo>
                  <a:pt x="858" y="157"/>
                  <a:pt x="859" y="156"/>
                  <a:pt x="858" y="156"/>
                </a:cubicBezTo>
                <a:close/>
                <a:moveTo>
                  <a:pt x="859" y="156"/>
                </a:moveTo>
                <a:cubicBezTo>
                  <a:pt x="860" y="155"/>
                  <a:pt x="859" y="154"/>
                  <a:pt x="860" y="152"/>
                </a:cubicBezTo>
                <a:cubicBezTo>
                  <a:pt x="859" y="152"/>
                  <a:pt x="859" y="152"/>
                  <a:pt x="860" y="151"/>
                </a:cubicBezTo>
                <a:cubicBezTo>
                  <a:pt x="859" y="150"/>
                  <a:pt x="860" y="148"/>
                  <a:pt x="858" y="148"/>
                </a:cubicBezTo>
                <a:cubicBezTo>
                  <a:pt x="858" y="149"/>
                  <a:pt x="858" y="150"/>
                  <a:pt x="857" y="151"/>
                </a:cubicBezTo>
                <a:cubicBezTo>
                  <a:pt x="857" y="151"/>
                  <a:pt x="858" y="151"/>
                  <a:pt x="858" y="151"/>
                </a:cubicBezTo>
                <a:cubicBezTo>
                  <a:pt x="858" y="152"/>
                  <a:pt x="858" y="154"/>
                  <a:pt x="858" y="156"/>
                </a:cubicBezTo>
                <a:cubicBezTo>
                  <a:pt x="858" y="156"/>
                  <a:pt x="858" y="155"/>
                  <a:pt x="859" y="156"/>
                </a:cubicBezTo>
                <a:close/>
              </a:path>
            </a:pathLst>
          </a:custGeom>
          <a:solidFill>
            <a:srgbClr val="EF9032"/>
          </a:solidFill>
          <a:ln>
            <a:noFill/>
          </a:ln>
        </p:spPr>
        <p:txBody>
          <a:bodyPr vert="horz" wrap="square" lIns="91416" tIns="45708" rIns="91416" bIns="45708" numCol="1" anchor="t" anchorCtr="0" compatLnSpc="1">
            <a:prstTxWarp prst="textNoShape">
              <a:avLst/>
            </a:prstTxWarp>
          </a:bodyPr>
          <a:lstStyle/>
          <a:p>
            <a:pPr defTabSz="1218938"/>
            <a:endParaRPr lang="en-US" sz="2399">
              <a:solidFill>
                <a:prstClr val="black"/>
              </a:solidFill>
            </a:endParaRPr>
          </a:p>
        </p:txBody>
      </p:sp>
      <p:pic>
        <p:nvPicPr>
          <p:cNvPr id="29" name="Picture 28">
            <a:extLst>
              <a:ext uri="{FF2B5EF4-FFF2-40B4-BE49-F238E27FC236}">
                <a16:creationId xmlns:a16="http://schemas.microsoft.com/office/drawing/2014/main" id="{F6442EC1-D884-4E7F-BDE0-978CF79E45EA}"/>
              </a:ext>
            </a:extLst>
          </p:cNvPr>
          <p:cNvPicPr>
            <a:picLocks noChangeAspect="1"/>
          </p:cNvPicPr>
          <p:nvPr/>
        </p:nvPicPr>
        <p:blipFill>
          <a:blip r:embed="rId5"/>
          <a:stretch>
            <a:fillRect/>
          </a:stretch>
        </p:blipFill>
        <p:spPr>
          <a:xfrm>
            <a:off x="11776193" y="3227881"/>
            <a:ext cx="1000125" cy="838200"/>
          </a:xfrm>
          <a:prstGeom prst="rect">
            <a:avLst/>
          </a:prstGeom>
        </p:spPr>
      </p:pic>
      <p:sp>
        <p:nvSpPr>
          <p:cNvPr id="30" name="Rectangle 29">
            <a:extLst>
              <a:ext uri="{FF2B5EF4-FFF2-40B4-BE49-F238E27FC236}">
                <a16:creationId xmlns:a16="http://schemas.microsoft.com/office/drawing/2014/main" id="{38992BFF-F2E7-4491-93B1-9C70D19E0A62}"/>
              </a:ext>
            </a:extLst>
          </p:cNvPr>
          <p:cNvSpPr/>
          <p:nvPr/>
        </p:nvSpPr>
        <p:spPr>
          <a:xfrm>
            <a:off x="11742264" y="3262171"/>
            <a:ext cx="1105056" cy="818340"/>
          </a:xfrm>
          <a:prstGeom prst="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3456"/>
          </a:p>
        </p:txBody>
      </p:sp>
      <p:sp>
        <p:nvSpPr>
          <p:cNvPr id="31" name="TextBox 30">
            <a:extLst>
              <a:ext uri="{FF2B5EF4-FFF2-40B4-BE49-F238E27FC236}">
                <a16:creationId xmlns:a16="http://schemas.microsoft.com/office/drawing/2014/main" id="{56B6BEC4-61BA-4D23-B158-823B5681782B}"/>
              </a:ext>
            </a:extLst>
          </p:cNvPr>
          <p:cNvSpPr txBox="1"/>
          <p:nvPr/>
        </p:nvSpPr>
        <p:spPr>
          <a:xfrm>
            <a:off x="10458906" y="4858350"/>
            <a:ext cx="3778783" cy="1046440"/>
          </a:xfrm>
          <a:prstGeom prst="rect">
            <a:avLst/>
          </a:prstGeom>
          <a:solidFill>
            <a:schemeClr val="accent3">
              <a:lumMod val="20000"/>
              <a:lumOff val="80000"/>
            </a:schemeClr>
          </a:solidFill>
          <a:ln>
            <a:solidFill>
              <a:srgbClr val="F3ECDF"/>
            </a:solidFill>
          </a:ln>
          <a:effectLst>
            <a:outerShdw blurRad="50800" dist="38100" dir="2700000" algn="tl" rotWithShape="0">
              <a:prstClr val="black">
                <a:alpha val="40000"/>
              </a:prstClr>
            </a:outerShdw>
          </a:effectLst>
        </p:spPr>
        <p:txBody>
          <a:bodyPr wrap="square" lIns="182880" tIns="91440" rIns="182880" bIns="91440" rtlCol="0" anchor="ctr">
            <a:spAutoFit/>
          </a:bodyPr>
          <a:lstStyle>
            <a:defPPr>
              <a:defRPr lang="en-US"/>
            </a:defPPr>
            <a:lvl1pPr algn="ctr">
              <a:defRPr sz="1400">
                <a:solidFill>
                  <a:srgbClr val="821F00"/>
                </a:solidFill>
                <a:latin typeface="Titillium Web" panose="00000500000000000000" pitchFamily="2" charset="0"/>
              </a:defRPr>
            </a:lvl1pPr>
          </a:lstStyle>
          <a:p>
            <a:r>
              <a:rPr lang="it-IT" dirty="0"/>
              <a:t>Per </a:t>
            </a:r>
            <a:r>
              <a:rPr lang="it-IT" b="1" dirty="0"/>
              <a:t>visualizzare</a:t>
            </a:r>
            <a:r>
              <a:rPr lang="it-IT" dirty="0"/>
              <a:t> i dati , cliccare su </a:t>
            </a:r>
            <a:r>
              <a:rPr lang="it-IT" b="1" dirty="0"/>
              <a:t>«Visualizza»</a:t>
            </a:r>
            <a:r>
              <a:rPr lang="it-IT" dirty="0"/>
              <a:t>.</a:t>
            </a:r>
          </a:p>
          <a:p>
            <a:r>
              <a:rPr lang="it-IT" dirty="0"/>
              <a:t>Per </a:t>
            </a:r>
            <a:r>
              <a:rPr lang="it-IT" b="1" dirty="0"/>
              <a:t>modificare</a:t>
            </a:r>
            <a:r>
              <a:rPr lang="it-IT" dirty="0"/>
              <a:t> i dati , cliccare su </a:t>
            </a:r>
            <a:r>
              <a:rPr lang="it-IT" b="1" dirty="0"/>
              <a:t>«Modifica»</a:t>
            </a:r>
            <a:r>
              <a:rPr lang="it-IT" dirty="0"/>
              <a:t>.</a:t>
            </a:r>
          </a:p>
          <a:p>
            <a:r>
              <a:rPr lang="it-IT" dirty="0"/>
              <a:t>Per </a:t>
            </a:r>
            <a:r>
              <a:rPr lang="it-IT" b="1" dirty="0"/>
              <a:t>eliminare</a:t>
            </a:r>
            <a:r>
              <a:rPr lang="it-IT" dirty="0"/>
              <a:t> i dati , cliccare su </a:t>
            </a:r>
            <a:r>
              <a:rPr lang="it-IT" b="1" dirty="0"/>
              <a:t>«Elimina»</a:t>
            </a:r>
            <a:r>
              <a:rPr lang="it-IT" dirty="0"/>
              <a:t>.</a:t>
            </a:r>
          </a:p>
        </p:txBody>
      </p:sp>
      <p:sp>
        <p:nvSpPr>
          <p:cNvPr id="32" name="TextBox 31">
            <a:extLst>
              <a:ext uri="{FF2B5EF4-FFF2-40B4-BE49-F238E27FC236}">
                <a16:creationId xmlns:a16="http://schemas.microsoft.com/office/drawing/2014/main" id="{F995F935-ACC5-4606-BB3C-1325356D0CCC}"/>
              </a:ext>
            </a:extLst>
          </p:cNvPr>
          <p:cNvSpPr txBox="1"/>
          <p:nvPr/>
        </p:nvSpPr>
        <p:spPr>
          <a:xfrm>
            <a:off x="2922711" y="5489291"/>
            <a:ext cx="2016224" cy="830997"/>
          </a:xfrm>
          <a:prstGeom prst="rect">
            <a:avLst/>
          </a:prstGeom>
          <a:solidFill>
            <a:schemeClr val="accent3">
              <a:lumMod val="20000"/>
              <a:lumOff val="80000"/>
            </a:schemeClr>
          </a:solidFill>
          <a:ln>
            <a:solidFill>
              <a:srgbClr val="F3ECDF"/>
            </a:solidFill>
          </a:ln>
          <a:effectLst>
            <a:outerShdw blurRad="50800" dist="38100" dir="2700000" algn="tl" rotWithShape="0">
              <a:prstClr val="black">
                <a:alpha val="40000"/>
              </a:prstClr>
            </a:outerShdw>
          </a:effectLst>
        </p:spPr>
        <p:txBody>
          <a:bodyPr wrap="square" lIns="182880" tIns="91440" rIns="182880" bIns="91440" rtlCol="0" anchor="ctr">
            <a:spAutoFit/>
          </a:bodyPr>
          <a:lstStyle>
            <a:defPPr>
              <a:defRPr lang="en-US"/>
            </a:defPPr>
            <a:lvl1pPr algn="ctr">
              <a:defRPr sz="1400">
                <a:solidFill>
                  <a:srgbClr val="821F00"/>
                </a:solidFill>
                <a:latin typeface="Titillium Web" panose="00000500000000000000" pitchFamily="2" charset="0"/>
              </a:defRPr>
            </a:lvl1pPr>
          </a:lstStyle>
          <a:p>
            <a:r>
              <a:rPr lang="it-IT" dirty="0"/>
              <a:t>Cliccare su ‘indietro’ per uscire dalla pagina</a:t>
            </a:r>
          </a:p>
        </p:txBody>
      </p:sp>
      <p:sp>
        <p:nvSpPr>
          <p:cNvPr id="33" name="Freeform 19">
            <a:extLst>
              <a:ext uri="{FF2B5EF4-FFF2-40B4-BE49-F238E27FC236}">
                <a16:creationId xmlns:a16="http://schemas.microsoft.com/office/drawing/2014/main" id="{688BAC7E-7320-4DE9-B8F5-C51583A1A549}"/>
              </a:ext>
            </a:extLst>
          </p:cNvPr>
          <p:cNvSpPr>
            <a:spLocks noChangeAspect="1" noEditPoints="1"/>
          </p:cNvSpPr>
          <p:nvPr/>
        </p:nvSpPr>
        <p:spPr bwMode="auto">
          <a:xfrm rot="20482211" flipV="1">
            <a:off x="4670321" y="5604464"/>
            <a:ext cx="1768750" cy="411673"/>
          </a:xfrm>
          <a:custGeom>
            <a:avLst/>
            <a:gdLst>
              <a:gd name="T0" fmla="*/ 715 w 868"/>
              <a:gd name="T1" fmla="*/ 128 h 351"/>
              <a:gd name="T2" fmla="*/ 363 w 868"/>
              <a:gd name="T3" fmla="*/ 50 h 351"/>
              <a:gd name="T4" fmla="*/ 226 w 868"/>
              <a:gd name="T5" fmla="*/ 94 h 351"/>
              <a:gd name="T6" fmla="*/ 155 w 868"/>
              <a:gd name="T7" fmla="*/ 112 h 351"/>
              <a:gd name="T8" fmla="*/ 111 w 868"/>
              <a:gd name="T9" fmla="*/ 138 h 351"/>
              <a:gd name="T10" fmla="*/ 85 w 868"/>
              <a:gd name="T11" fmla="*/ 163 h 351"/>
              <a:gd name="T12" fmla="*/ 104 w 868"/>
              <a:gd name="T13" fmla="*/ 185 h 351"/>
              <a:gd name="T14" fmla="*/ 69 w 868"/>
              <a:gd name="T15" fmla="*/ 174 h 351"/>
              <a:gd name="T16" fmla="*/ 92 w 868"/>
              <a:gd name="T17" fmla="*/ 203 h 351"/>
              <a:gd name="T18" fmla="*/ 66 w 868"/>
              <a:gd name="T19" fmla="*/ 192 h 351"/>
              <a:gd name="T20" fmla="*/ 75 w 868"/>
              <a:gd name="T21" fmla="*/ 207 h 351"/>
              <a:gd name="T22" fmla="*/ 72 w 868"/>
              <a:gd name="T23" fmla="*/ 224 h 351"/>
              <a:gd name="T24" fmla="*/ 64 w 868"/>
              <a:gd name="T25" fmla="*/ 228 h 351"/>
              <a:gd name="T26" fmla="*/ 29 w 868"/>
              <a:gd name="T27" fmla="*/ 217 h 351"/>
              <a:gd name="T28" fmla="*/ 31 w 868"/>
              <a:gd name="T29" fmla="*/ 228 h 351"/>
              <a:gd name="T30" fmla="*/ 53 w 868"/>
              <a:gd name="T31" fmla="*/ 253 h 351"/>
              <a:gd name="T32" fmla="*/ 36 w 868"/>
              <a:gd name="T33" fmla="*/ 257 h 351"/>
              <a:gd name="T34" fmla="*/ 774 w 868"/>
              <a:gd name="T35" fmla="*/ 258 h 351"/>
              <a:gd name="T36" fmla="*/ 640 w 868"/>
              <a:gd name="T37" fmla="*/ 136 h 351"/>
              <a:gd name="T38" fmla="*/ 376 w 868"/>
              <a:gd name="T39" fmla="*/ 47 h 351"/>
              <a:gd name="T40" fmla="*/ 235 w 868"/>
              <a:gd name="T41" fmla="*/ 76 h 351"/>
              <a:gd name="T42" fmla="*/ 221 w 868"/>
              <a:gd name="T43" fmla="*/ 70 h 351"/>
              <a:gd name="T44" fmla="*/ 180 w 868"/>
              <a:gd name="T45" fmla="*/ 89 h 351"/>
              <a:gd name="T46" fmla="*/ 168 w 868"/>
              <a:gd name="T47" fmla="*/ 110 h 351"/>
              <a:gd name="T48" fmla="*/ 140 w 868"/>
              <a:gd name="T49" fmla="*/ 145 h 351"/>
              <a:gd name="T50" fmla="*/ 81 w 868"/>
              <a:gd name="T51" fmla="*/ 192 h 351"/>
              <a:gd name="T52" fmla="*/ 126 w 868"/>
              <a:gd name="T53" fmla="*/ 134 h 351"/>
              <a:gd name="T54" fmla="*/ 253 w 868"/>
              <a:gd name="T55" fmla="*/ 36 h 351"/>
              <a:gd name="T56" fmla="*/ 399 w 868"/>
              <a:gd name="T57" fmla="*/ 2 h 351"/>
              <a:gd name="T58" fmla="*/ 510 w 868"/>
              <a:gd name="T59" fmla="*/ 14 h 351"/>
              <a:gd name="T60" fmla="*/ 732 w 868"/>
              <a:gd name="T61" fmla="*/ 145 h 351"/>
              <a:gd name="T62" fmla="*/ 794 w 868"/>
              <a:gd name="T63" fmla="*/ 260 h 351"/>
              <a:gd name="T64" fmla="*/ 787 w 868"/>
              <a:gd name="T65" fmla="*/ 222 h 351"/>
              <a:gd name="T66" fmla="*/ 721 w 868"/>
              <a:gd name="T67" fmla="*/ 150 h 351"/>
              <a:gd name="T68" fmla="*/ 533 w 868"/>
              <a:gd name="T69" fmla="*/ 22 h 351"/>
              <a:gd name="T70" fmla="*/ 380 w 868"/>
              <a:gd name="T71" fmla="*/ 47 h 351"/>
              <a:gd name="T72" fmla="*/ 307 w 868"/>
              <a:gd name="T73" fmla="*/ 53 h 351"/>
              <a:gd name="T74" fmla="*/ 281 w 868"/>
              <a:gd name="T75" fmla="*/ 47 h 351"/>
              <a:gd name="T76" fmla="*/ 242 w 868"/>
              <a:gd name="T77" fmla="*/ 43 h 351"/>
              <a:gd name="T78" fmla="*/ 222 w 868"/>
              <a:gd name="T79" fmla="*/ 51 h 351"/>
              <a:gd name="T80" fmla="*/ 197 w 868"/>
              <a:gd name="T81" fmla="*/ 73 h 351"/>
              <a:gd name="T82" fmla="*/ 164 w 868"/>
              <a:gd name="T83" fmla="*/ 99 h 351"/>
              <a:gd name="T84" fmla="*/ 142 w 868"/>
              <a:gd name="T85" fmla="*/ 117 h 351"/>
              <a:gd name="T86" fmla="*/ 141 w 868"/>
              <a:gd name="T87" fmla="*/ 138 h 351"/>
              <a:gd name="T88" fmla="*/ 124 w 868"/>
              <a:gd name="T89" fmla="*/ 129 h 351"/>
              <a:gd name="T90" fmla="*/ 113 w 868"/>
              <a:gd name="T91" fmla="*/ 142 h 351"/>
              <a:gd name="T92" fmla="*/ 337 w 868"/>
              <a:gd name="T93" fmla="*/ 9 h 351"/>
              <a:gd name="T94" fmla="*/ 168 w 868"/>
              <a:gd name="T95" fmla="*/ 125 h 351"/>
              <a:gd name="T96" fmla="*/ 197 w 868"/>
              <a:gd name="T97" fmla="*/ 105 h 351"/>
              <a:gd name="T98" fmla="*/ 131 w 868"/>
              <a:gd name="T99" fmla="*/ 159 h 351"/>
              <a:gd name="T100" fmla="*/ 88 w 868"/>
              <a:gd name="T101" fmla="*/ 171 h 351"/>
              <a:gd name="T102" fmla="*/ 85 w 868"/>
              <a:gd name="T103" fmla="*/ 191 h 351"/>
              <a:gd name="T104" fmla="*/ 79 w 868"/>
              <a:gd name="T105" fmla="*/ 215 h 351"/>
              <a:gd name="T106" fmla="*/ 48 w 868"/>
              <a:gd name="T107" fmla="*/ 193 h 351"/>
              <a:gd name="T108" fmla="*/ 64 w 868"/>
              <a:gd name="T109" fmla="*/ 238 h 351"/>
              <a:gd name="T110" fmla="*/ 17 w 868"/>
              <a:gd name="T111" fmla="*/ 235 h 351"/>
              <a:gd name="T112" fmla="*/ 87 w 868"/>
              <a:gd name="T113" fmla="*/ 158 h 351"/>
              <a:gd name="T114" fmla="*/ 865 w 868"/>
              <a:gd name="T115" fmla="*/ 172 h 351"/>
              <a:gd name="T116" fmla="*/ 859 w 868"/>
              <a:gd name="T117" fmla="*/ 117 h 351"/>
              <a:gd name="T118" fmla="*/ 782 w 868"/>
              <a:gd name="T119" fmla="*/ 277 h 351"/>
              <a:gd name="T120" fmla="*/ 841 w 868"/>
              <a:gd name="T121" fmla="*/ 164 h 351"/>
              <a:gd name="T122" fmla="*/ 861 w 868"/>
              <a:gd name="T123" fmla="*/ 201 h 351"/>
              <a:gd name="T124" fmla="*/ 666 w 868"/>
              <a:gd name="T125" fmla="*/ 296 h 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68" h="351">
                <a:moveTo>
                  <a:pt x="813" y="278"/>
                </a:moveTo>
                <a:cubicBezTo>
                  <a:pt x="812" y="276"/>
                  <a:pt x="811" y="275"/>
                  <a:pt x="812" y="275"/>
                </a:cubicBezTo>
                <a:cubicBezTo>
                  <a:pt x="813" y="277"/>
                  <a:pt x="813" y="278"/>
                  <a:pt x="813" y="278"/>
                </a:cubicBezTo>
                <a:close/>
                <a:moveTo>
                  <a:pt x="812" y="266"/>
                </a:moveTo>
                <a:cubicBezTo>
                  <a:pt x="813" y="269"/>
                  <a:pt x="814" y="269"/>
                  <a:pt x="814" y="271"/>
                </a:cubicBezTo>
                <a:cubicBezTo>
                  <a:pt x="813" y="267"/>
                  <a:pt x="813" y="271"/>
                  <a:pt x="813" y="270"/>
                </a:cubicBezTo>
                <a:cubicBezTo>
                  <a:pt x="815" y="276"/>
                  <a:pt x="814" y="270"/>
                  <a:pt x="815" y="272"/>
                </a:cubicBezTo>
                <a:cubicBezTo>
                  <a:pt x="814" y="268"/>
                  <a:pt x="813" y="267"/>
                  <a:pt x="812" y="266"/>
                </a:cubicBezTo>
                <a:close/>
                <a:moveTo>
                  <a:pt x="781" y="282"/>
                </a:moveTo>
                <a:cubicBezTo>
                  <a:pt x="782" y="285"/>
                  <a:pt x="783" y="285"/>
                  <a:pt x="784" y="284"/>
                </a:cubicBezTo>
                <a:cubicBezTo>
                  <a:pt x="782" y="282"/>
                  <a:pt x="782" y="282"/>
                  <a:pt x="781" y="282"/>
                </a:cubicBezTo>
                <a:close/>
                <a:moveTo>
                  <a:pt x="798" y="267"/>
                </a:moveTo>
                <a:cubicBezTo>
                  <a:pt x="798" y="268"/>
                  <a:pt x="801" y="272"/>
                  <a:pt x="801" y="272"/>
                </a:cubicBezTo>
                <a:cubicBezTo>
                  <a:pt x="801" y="269"/>
                  <a:pt x="799" y="267"/>
                  <a:pt x="798" y="267"/>
                </a:cubicBezTo>
                <a:close/>
                <a:moveTo>
                  <a:pt x="791" y="270"/>
                </a:moveTo>
                <a:cubicBezTo>
                  <a:pt x="791" y="272"/>
                  <a:pt x="793" y="275"/>
                  <a:pt x="793" y="276"/>
                </a:cubicBezTo>
                <a:cubicBezTo>
                  <a:pt x="793" y="274"/>
                  <a:pt x="791" y="271"/>
                  <a:pt x="791" y="270"/>
                </a:cubicBezTo>
                <a:close/>
                <a:moveTo>
                  <a:pt x="789" y="269"/>
                </a:moveTo>
                <a:cubicBezTo>
                  <a:pt x="788" y="269"/>
                  <a:pt x="791" y="272"/>
                  <a:pt x="790" y="273"/>
                </a:cubicBezTo>
                <a:cubicBezTo>
                  <a:pt x="789" y="270"/>
                  <a:pt x="788" y="270"/>
                  <a:pt x="787" y="270"/>
                </a:cubicBezTo>
                <a:cubicBezTo>
                  <a:pt x="789" y="273"/>
                  <a:pt x="790" y="274"/>
                  <a:pt x="791" y="276"/>
                </a:cubicBezTo>
                <a:cubicBezTo>
                  <a:pt x="792" y="276"/>
                  <a:pt x="792" y="274"/>
                  <a:pt x="793" y="276"/>
                </a:cubicBezTo>
                <a:cubicBezTo>
                  <a:pt x="792" y="273"/>
                  <a:pt x="791" y="272"/>
                  <a:pt x="789" y="269"/>
                </a:cubicBezTo>
                <a:close/>
                <a:moveTo>
                  <a:pt x="801" y="266"/>
                </a:moveTo>
                <a:cubicBezTo>
                  <a:pt x="800" y="266"/>
                  <a:pt x="800" y="268"/>
                  <a:pt x="801" y="271"/>
                </a:cubicBezTo>
                <a:cubicBezTo>
                  <a:pt x="802" y="271"/>
                  <a:pt x="801" y="267"/>
                  <a:pt x="801" y="266"/>
                </a:cubicBezTo>
                <a:close/>
                <a:moveTo>
                  <a:pt x="799" y="270"/>
                </a:moveTo>
                <a:cubicBezTo>
                  <a:pt x="799" y="270"/>
                  <a:pt x="798" y="270"/>
                  <a:pt x="798" y="269"/>
                </a:cubicBezTo>
                <a:cubicBezTo>
                  <a:pt x="797" y="269"/>
                  <a:pt x="797" y="270"/>
                  <a:pt x="798" y="272"/>
                </a:cubicBezTo>
                <a:cubicBezTo>
                  <a:pt x="798" y="271"/>
                  <a:pt x="800" y="273"/>
                  <a:pt x="799" y="270"/>
                </a:cubicBezTo>
                <a:close/>
                <a:moveTo>
                  <a:pt x="770" y="269"/>
                </a:moveTo>
                <a:cubicBezTo>
                  <a:pt x="771" y="271"/>
                  <a:pt x="772" y="272"/>
                  <a:pt x="773" y="272"/>
                </a:cubicBezTo>
                <a:cubicBezTo>
                  <a:pt x="772" y="270"/>
                  <a:pt x="771" y="269"/>
                  <a:pt x="770" y="269"/>
                </a:cubicBezTo>
                <a:close/>
                <a:moveTo>
                  <a:pt x="807" y="248"/>
                </a:moveTo>
                <a:cubicBezTo>
                  <a:pt x="808" y="250"/>
                  <a:pt x="810" y="253"/>
                  <a:pt x="810" y="252"/>
                </a:cubicBezTo>
                <a:cubicBezTo>
                  <a:pt x="809" y="249"/>
                  <a:pt x="808" y="247"/>
                  <a:pt x="807" y="248"/>
                </a:cubicBezTo>
                <a:close/>
                <a:moveTo>
                  <a:pt x="802" y="246"/>
                </a:moveTo>
                <a:cubicBezTo>
                  <a:pt x="803" y="247"/>
                  <a:pt x="803" y="248"/>
                  <a:pt x="804" y="251"/>
                </a:cubicBezTo>
                <a:cubicBezTo>
                  <a:pt x="805" y="251"/>
                  <a:pt x="803" y="245"/>
                  <a:pt x="802" y="246"/>
                </a:cubicBezTo>
                <a:close/>
                <a:moveTo>
                  <a:pt x="805" y="245"/>
                </a:moveTo>
                <a:cubicBezTo>
                  <a:pt x="803" y="240"/>
                  <a:pt x="804" y="239"/>
                  <a:pt x="802" y="235"/>
                </a:cubicBezTo>
                <a:cubicBezTo>
                  <a:pt x="800" y="234"/>
                  <a:pt x="796" y="236"/>
                  <a:pt x="801" y="245"/>
                </a:cubicBezTo>
                <a:cubicBezTo>
                  <a:pt x="801" y="242"/>
                  <a:pt x="806" y="248"/>
                  <a:pt x="805" y="245"/>
                </a:cubicBezTo>
                <a:close/>
                <a:moveTo>
                  <a:pt x="759" y="246"/>
                </a:moveTo>
                <a:cubicBezTo>
                  <a:pt x="759" y="247"/>
                  <a:pt x="758" y="246"/>
                  <a:pt x="758" y="246"/>
                </a:cubicBezTo>
                <a:cubicBezTo>
                  <a:pt x="759" y="248"/>
                  <a:pt x="760" y="248"/>
                  <a:pt x="759" y="248"/>
                </a:cubicBezTo>
                <a:cubicBezTo>
                  <a:pt x="760" y="250"/>
                  <a:pt x="760" y="250"/>
                  <a:pt x="761" y="250"/>
                </a:cubicBezTo>
                <a:cubicBezTo>
                  <a:pt x="759" y="248"/>
                  <a:pt x="760" y="248"/>
                  <a:pt x="759" y="246"/>
                </a:cubicBezTo>
                <a:close/>
                <a:moveTo>
                  <a:pt x="766" y="178"/>
                </a:moveTo>
                <a:cubicBezTo>
                  <a:pt x="766" y="178"/>
                  <a:pt x="766" y="178"/>
                  <a:pt x="767" y="180"/>
                </a:cubicBezTo>
                <a:cubicBezTo>
                  <a:pt x="767" y="180"/>
                  <a:pt x="768" y="181"/>
                  <a:pt x="768" y="181"/>
                </a:cubicBezTo>
                <a:cubicBezTo>
                  <a:pt x="767" y="179"/>
                  <a:pt x="768" y="180"/>
                  <a:pt x="766" y="178"/>
                </a:cubicBezTo>
                <a:close/>
                <a:moveTo>
                  <a:pt x="756" y="167"/>
                </a:moveTo>
                <a:cubicBezTo>
                  <a:pt x="757" y="168"/>
                  <a:pt x="758" y="169"/>
                  <a:pt x="757" y="169"/>
                </a:cubicBezTo>
                <a:cubicBezTo>
                  <a:pt x="762" y="175"/>
                  <a:pt x="758" y="167"/>
                  <a:pt x="756" y="167"/>
                </a:cubicBezTo>
                <a:close/>
                <a:moveTo>
                  <a:pt x="713" y="128"/>
                </a:moveTo>
                <a:cubicBezTo>
                  <a:pt x="713" y="127"/>
                  <a:pt x="714" y="127"/>
                  <a:pt x="715" y="128"/>
                </a:cubicBezTo>
                <a:cubicBezTo>
                  <a:pt x="712" y="125"/>
                  <a:pt x="710" y="125"/>
                  <a:pt x="713" y="128"/>
                </a:cubicBezTo>
                <a:close/>
                <a:moveTo>
                  <a:pt x="640" y="70"/>
                </a:moveTo>
                <a:cubicBezTo>
                  <a:pt x="634" y="64"/>
                  <a:pt x="636" y="68"/>
                  <a:pt x="640" y="70"/>
                </a:cubicBezTo>
                <a:close/>
                <a:moveTo>
                  <a:pt x="545" y="23"/>
                </a:moveTo>
                <a:cubicBezTo>
                  <a:pt x="544" y="24"/>
                  <a:pt x="548" y="25"/>
                  <a:pt x="549" y="24"/>
                </a:cubicBezTo>
                <a:cubicBezTo>
                  <a:pt x="546" y="24"/>
                  <a:pt x="547" y="24"/>
                  <a:pt x="545" y="23"/>
                </a:cubicBezTo>
                <a:close/>
                <a:moveTo>
                  <a:pt x="539" y="20"/>
                </a:moveTo>
                <a:cubicBezTo>
                  <a:pt x="539" y="20"/>
                  <a:pt x="538" y="20"/>
                  <a:pt x="538" y="20"/>
                </a:cubicBezTo>
                <a:cubicBezTo>
                  <a:pt x="540" y="21"/>
                  <a:pt x="543" y="22"/>
                  <a:pt x="543" y="21"/>
                </a:cubicBezTo>
                <a:cubicBezTo>
                  <a:pt x="540" y="20"/>
                  <a:pt x="540" y="21"/>
                  <a:pt x="539" y="20"/>
                </a:cubicBezTo>
                <a:close/>
                <a:moveTo>
                  <a:pt x="530" y="17"/>
                </a:moveTo>
                <a:cubicBezTo>
                  <a:pt x="529" y="18"/>
                  <a:pt x="534" y="19"/>
                  <a:pt x="534" y="18"/>
                </a:cubicBezTo>
                <a:lnTo>
                  <a:pt x="530" y="17"/>
                </a:lnTo>
                <a:close/>
                <a:moveTo>
                  <a:pt x="524" y="16"/>
                </a:moveTo>
                <a:cubicBezTo>
                  <a:pt x="524" y="16"/>
                  <a:pt x="522" y="16"/>
                  <a:pt x="522" y="17"/>
                </a:cubicBezTo>
                <a:cubicBezTo>
                  <a:pt x="524" y="17"/>
                  <a:pt x="527" y="18"/>
                  <a:pt x="529" y="18"/>
                </a:cubicBezTo>
                <a:cubicBezTo>
                  <a:pt x="528" y="17"/>
                  <a:pt x="526" y="17"/>
                  <a:pt x="524" y="16"/>
                </a:cubicBezTo>
                <a:close/>
                <a:moveTo>
                  <a:pt x="498" y="10"/>
                </a:moveTo>
                <a:cubicBezTo>
                  <a:pt x="501" y="10"/>
                  <a:pt x="502" y="10"/>
                  <a:pt x="503" y="10"/>
                </a:cubicBezTo>
                <a:cubicBezTo>
                  <a:pt x="502" y="10"/>
                  <a:pt x="498" y="9"/>
                  <a:pt x="498" y="10"/>
                </a:cubicBezTo>
                <a:close/>
                <a:moveTo>
                  <a:pt x="467" y="7"/>
                </a:moveTo>
                <a:cubicBezTo>
                  <a:pt x="468" y="7"/>
                  <a:pt x="473" y="8"/>
                  <a:pt x="473" y="7"/>
                </a:cubicBezTo>
                <a:cubicBezTo>
                  <a:pt x="470" y="7"/>
                  <a:pt x="467" y="6"/>
                  <a:pt x="467" y="7"/>
                </a:cubicBezTo>
                <a:close/>
                <a:moveTo>
                  <a:pt x="443" y="52"/>
                </a:moveTo>
                <a:cubicBezTo>
                  <a:pt x="443" y="52"/>
                  <a:pt x="443" y="52"/>
                  <a:pt x="443" y="53"/>
                </a:cubicBezTo>
                <a:cubicBezTo>
                  <a:pt x="445" y="53"/>
                  <a:pt x="444" y="54"/>
                  <a:pt x="447" y="54"/>
                </a:cubicBezTo>
                <a:cubicBezTo>
                  <a:pt x="446" y="53"/>
                  <a:pt x="446" y="53"/>
                  <a:pt x="448" y="53"/>
                </a:cubicBezTo>
                <a:cubicBezTo>
                  <a:pt x="447" y="52"/>
                  <a:pt x="446" y="52"/>
                  <a:pt x="443" y="52"/>
                </a:cubicBezTo>
                <a:close/>
                <a:moveTo>
                  <a:pt x="435" y="51"/>
                </a:moveTo>
                <a:cubicBezTo>
                  <a:pt x="435" y="52"/>
                  <a:pt x="430" y="51"/>
                  <a:pt x="431" y="51"/>
                </a:cubicBezTo>
                <a:cubicBezTo>
                  <a:pt x="432" y="51"/>
                  <a:pt x="436" y="52"/>
                  <a:pt x="437" y="52"/>
                </a:cubicBezTo>
                <a:cubicBezTo>
                  <a:pt x="435" y="52"/>
                  <a:pt x="437" y="51"/>
                  <a:pt x="435" y="51"/>
                </a:cubicBezTo>
                <a:close/>
                <a:moveTo>
                  <a:pt x="402" y="50"/>
                </a:moveTo>
                <a:cubicBezTo>
                  <a:pt x="404" y="50"/>
                  <a:pt x="406" y="50"/>
                  <a:pt x="406" y="49"/>
                </a:cubicBezTo>
                <a:cubicBezTo>
                  <a:pt x="404" y="49"/>
                  <a:pt x="402" y="49"/>
                  <a:pt x="402" y="50"/>
                </a:cubicBezTo>
                <a:close/>
                <a:moveTo>
                  <a:pt x="391" y="1"/>
                </a:moveTo>
                <a:cubicBezTo>
                  <a:pt x="391" y="2"/>
                  <a:pt x="395" y="2"/>
                  <a:pt x="397" y="2"/>
                </a:cubicBezTo>
                <a:cubicBezTo>
                  <a:pt x="397" y="2"/>
                  <a:pt x="395" y="2"/>
                  <a:pt x="395" y="3"/>
                </a:cubicBezTo>
                <a:cubicBezTo>
                  <a:pt x="396" y="3"/>
                  <a:pt x="397" y="3"/>
                  <a:pt x="398" y="3"/>
                </a:cubicBezTo>
                <a:cubicBezTo>
                  <a:pt x="397" y="2"/>
                  <a:pt x="401" y="4"/>
                  <a:pt x="402" y="3"/>
                </a:cubicBezTo>
                <a:cubicBezTo>
                  <a:pt x="400" y="2"/>
                  <a:pt x="396" y="3"/>
                  <a:pt x="399" y="2"/>
                </a:cubicBezTo>
                <a:cubicBezTo>
                  <a:pt x="393" y="2"/>
                  <a:pt x="395" y="1"/>
                  <a:pt x="391" y="1"/>
                </a:cubicBezTo>
                <a:close/>
                <a:moveTo>
                  <a:pt x="394" y="3"/>
                </a:moveTo>
                <a:cubicBezTo>
                  <a:pt x="391" y="3"/>
                  <a:pt x="389" y="3"/>
                  <a:pt x="388" y="3"/>
                </a:cubicBezTo>
                <a:cubicBezTo>
                  <a:pt x="391" y="3"/>
                  <a:pt x="394" y="4"/>
                  <a:pt x="395" y="3"/>
                </a:cubicBezTo>
                <a:cubicBezTo>
                  <a:pt x="394" y="3"/>
                  <a:pt x="394" y="3"/>
                  <a:pt x="394" y="3"/>
                </a:cubicBezTo>
                <a:close/>
                <a:moveTo>
                  <a:pt x="384" y="2"/>
                </a:moveTo>
                <a:cubicBezTo>
                  <a:pt x="386" y="2"/>
                  <a:pt x="388" y="2"/>
                  <a:pt x="389" y="2"/>
                </a:cubicBezTo>
                <a:cubicBezTo>
                  <a:pt x="387" y="2"/>
                  <a:pt x="384" y="2"/>
                  <a:pt x="384" y="2"/>
                </a:cubicBezTo>
                <a:close/>
                <a:moveTo>
                  <a:pt x="371" y="5"/>
                </a:moveTo>
                <a:cubicBezTo>
                  <a:pt x="370" y="6"/>
                  <a:pt x="367" y="6"/>
                  <a:pt x="365" y="6"/>
                </a:cubicBezTo>
                <a:cubicBezTo>
                  <a:pt x="367" y="7"/>
                  <a:pt x="377" y="6"/>
                  <a:pt x="377" y="5"/>
                </a:cubicBezTo>
                <a:cubicBezTo>
                  <a:pt x="374" y="5"/>
                  <a:pt x="374" y="5"/>
                  <a:pt x="371" y="5"/>
                </a:cubicBezTo>
                <a:close/>
                <a:moveTo>
                  <a:pt x="364" y="51"/>
                </a:moveTo>
                <a:cubicBezTo>
                  <a:pt x="364" y="52"/>
                  <a:pt x="367" y="51"/>
                  <a:pt x="370" y="51"/>
                </a:cubicBezTo>
                <a:cubicBezTo>
                  <a:pt x="370" y="51"/>
                  <a:pt x="366" y="51"/>
                  <a:pt x="364" y="51"/>
                </a:cubicBezTo>
                <a:close/>
                <a:moveTo>
                  <a:pt x="363" y="50"/>
                </a:moveTo>
                <a:cubicBezTo>
                  <a:pt x="365" y="49"/>
                  <a:pt x="366" y="49"/>
                  <a:pt x="367" y="49"/>
                </a:cubicBezTo>
                <a:cubicBezTo>
                  <a:pt x="365" y="48"/>
                  <a:pt x="363" y="49"/>
                  <a:pt x="363" y="50"/>
                </a:cubicBezTo>
                <a:close/>
                <a:moveTo>
                  <a:pt x="326" y="13"/>
                </a:moveTo>
                <a:cubicBezTo>
                  <a:pt x="327" y="12"/>
                  <a:pt x="332" y="11"/>
                  <a:pt x="333" y="11"/>
                </a:cubicBezTo>
                <a:cubicBezTo>
                  <a:pt x="329" y="11"/>
                  <a:pt x="328" y="12"/>
                  <a:pt x="326" y="13"/>
                </a:cubicBezTo>
                <a:close/>
                <a:moveTo>
                  <a:pt x="321" y="10"/>
                </a:moveTo>
                <a:cubicBezTo>
                  <a:pt x="322" y="11"/>
                  <a:pt x="325" y="10"/>
                  <a:pt x="329" y="9"/>
                </a:cubicBezTo>
                <a:cubicBezTo>
                  <a:pt x="329" y="9"/>
                  <a:pt x="329" y="9"/>
                  <a:pt x="328" y="9"/>
                </a:cubicBezTo>
                <a:cubicBezTo>
                  <a:pt x="326" y="10"/>
                  <a:pt x="323" y="10"/>
                  <a:pt x="321" y="10"/>
                </a:cubicBezTo>
                <a:close/>
                <a:moveTo>
                  <a:pt x="322" y="58"/>
                </a:moveTo>
                <a:cubicBezTo>
                  <a:pt x="323" y="58"/>
                  <a:pt x="326" y="58"/>
                  <a:pt x="328" y="58"/>
                </a:cubicBezTo>
                <a:cubicBezTo>
                  <a:pt x="327" y="57"/>
                  <a:pt x="325" y="57"/>
                  <a:pt x="322" y="58"/>
                </a:cubicBezTo>
                <a:close/>
                <a:moveTo>
                  <a:pt x="313" y="59"/>
                </a:moveTo>
                <a:cubicBezTo>
                  <a:pt x="314" y="60"/>
                  <a:pt x="309" y="60"/>
                  <a:pt x="309" y="61"/>
                </a:cubicBezTo>
                <a:cubicBezTo>
                  <a:pt x="311" y="61"/>
                  <a:pt x="312" y="61"/>
                  <a:pt x="316" y="60"/>
                </a:cubicBezTo>
                <a:cubicBezTo>
                  <a:pt x="315" y="60"/>
                  <a:pt x="316" y="59"/>
                  <a:pt x="313" y="59"/>
                </a:cubicBezTo>
                <a:close/>
                <a:moveTo>
                  <a:pt x="286" y="24"/>
                </a:moveTo>
                <a:cubicBezTo>
                  <a:pt x="286" y="24"/>
                  <a:pt x="280" y="25"/>
                  <a:pt x="280" y="26"/>
                </a:cubicBezTo>
                <a:cubicBezTo>
                  <a:pt x="281" y="26"/>
                  <a:pt x="280" y="26"/>
                  <a:pt x="281" y="26"/>
                </a:cubicBezTo>
                <a:cubicBezTo>
                  <a:pt x="282" y="26"/>
                  <a:pt x="284" y="25"/>
                  <a:pt x="285" y="24"/>
                </a:cubicBezTo>
                <a:cubicBezTo>
                  <a:pt x="285" y="25"/>
                  <a:pt x="286" y="25"/>
                  <a:pt x="287" y="25"/>
                </a:cubicBezTo>
                <a:cubicBezTo>
                  <a:pt x="290" y="24"/>
                  <a:pt x="290" y="24"/>
                  <a:pt x="294" y="23"/>
                </a:cubicBezTo>
                <a:cubicBezTo>
                  <a:pt x="293" y="22"/>
                  <a:pt x="293" y="22"/>
                  <a:pt x="293" y="22"/>
                </a:cubicBezTo>
                <a:cubicBezTo>
                  <a:pt x="290" y="23"/>
                  <a:pt x="288" y="23"/>
                  <a:pt x="286" y="24"/>
                </a:cubicBezTo>
                <a:close/>
                <a:moveTo>
                  <a:pt x="287" y="68"/>
                </a:moveTo>
                <a:cubicBezTo>
                  <a:pt x="289" y="67"/>
                  <a:pt x="289" y="67"/>
                  <a:pt x="289" y="66"/>
                </a:cubicBezTo>
                <a:cubicBezTo>
                  <a:pt x="287" y="67"/>
                  <a:pt x="287" y="67"/>
                  <a:pt x="287" y="68"/>
                </a:cubicBezTo>
                <a:close/>
                <a:moveTo>
                  <a:pt x="237" y="80"/>
                </a:moveTo>
                <a:cubicBezTo>
                  <a:pt x="236" y="81"/>
                  <a:pt x="235" y="83"/>
                  <a:pt x="230" y="86"/>
                </a:cubicBezTo>
                <a:cubicBezTo>
                  <a:pt x="227" y="86"/>
                  <a:pt x="224" y="88"/>
                  <a:pt x="221" y="89"/>
                </a:cubicBezTo>
                <a:cubicBezTo>
                  <a:pt x="221" y="89"/>
                  <a:pt x="221" y="90"/>
                  <a:pt x="220" y="91"/>
                </a:cubicBezTo>
                <a:cubicBezTo>
                  <a:pt x="219" y="91"/>
                  <a:pt x="215" y="92"/>
                  <a:pt x="215" y="93"/>
                </a:cubicBezTo>
                <a:cubicBezTo>
                  <a:pt x="217" y="93"/>
                  <a:pt x="218" y="93"/>
                  <a:pt x="220" y="92"/>
                </a:cubicBezTo>
                <a:cubicBezTo>
                  <a:pt x="222" y="91"/>
                  <a:pt x="219" y="91"/>
                  <a:pt x="221" y="90"/>
                </a:cubicBezTo>
                <a:cubicBezTo>
                  <a:pt x="227" y="88"/>
                  <a:pt x="233" y="84"/>
                  <a:pt x="238" y="81"/>
                </a:cubicBezTo>
                <a:cubicBezTo>
                  <a:pt x="237" y="81"/>
                  <a:pt x="237" y="81"/>
                  <a:pt x="236" y="81"/>
                </a:cubicBezTo>
                <a:cubicBezTo>
                  <a:pt x="239" y="80"/>
                  <a:pt x="241" y="79"/>
                  <a:pt x="242" y="78"/>
                </a:cubicBezTo>
                <a:cubicBezTo>
                  <a:pt x="239" y="79"/>
                  <a:pt x="238" y="79"/>
                  <a:pt x="237" y="80"/>
                </a:cubicBezTo>
                <a:close/>
                <a:moveTo>
                  <a:pt x="228" y="79"/>
                </a:moveTo>
                <a:cubicBezTo>
                  <a:pt x="228" y="80"/>
                  <a:pt x="230" y="79"/>
                  <a:pt x="228" y="80"/>
                </a:cubicBezTo>
                <a:cubicBezTo>
                  <a:pt x="228" y="80"/>
                  <a:pt x="224" y="82"/>
                  <a:pt x="224" y="81"/>
                </a:cubicBezTo>
                <a:cubicBezTo>
                  <a:pt x="219" y="84"/>
                  <a:pt x="214" y="86"/>
                  <a:pt x="212" y="89"/>
                </a:cubicBezTo>
                <a:cubicBezTo>
                  <a:pt x="217" y="86"/>
                  <a:pt x="220" y="83"/>
                  <a:pt x="224" y="82"/>
                </a:cubicBezTo>
                <a:cubicBezTo>
                  <a:pt x="224" y="82"/>
                  <a:pt x="222" y="83"/>
                  <a:pt x="223" y="83"/>
                </a:cubicBezTo>
                <a:cubicBezTo>
                  <a:pt x="226" y="82"/>
                  <a:pt x="228" y="80"/>
                  <a:pt x="232" y="79"/>
                </a:cubicBezTo>
                <a:cubicBezTo>
                  <a:pt x="231" y="78"/>
                  <a:pt x="231" y="78"/>
                  <a:pt x="228" y="79"/>
                </a:cubicBezTo>
                <a:close/>
                <a:moveTo>
                  <a:pt x="209" y="55"/>
                </a:moveTo>
                <a:cubicBezTo>
                  <a:pt x="212" y="54"/>
                  <a:pt x="215" y="52"/>
                  <a:pt x="216" y="50"/>
                </a:cubicBezTo>
                <a:cubicBezTo>
                  <a:pt x="212" y="52"/>
                  <a:pt x="211" y="53"/>
                  <a:pt x="209" y="55"/>
                </a:cubicBezTo>
                <a:close/>
                <a:moveTo>
                  <a:pt x="220" y="66"/>
                </a:moveTo>
                <a:cubicBezTo>
                  <a:pt x="223" y="64"/>
                  <a:pt x="220" y="67"/>
                  <a:pt x="223" y="65"/>
                </a:cubicBezTo>
                <a:cubicBezTo>
                  <a:pt x="224" y="64"/>
                  <a:pt x="223" y="65"/>
                  <a:pt x="223" y="64"/>
                </a:cubicBezTo>
                <a:cubicBezTo>
                  <a:pt x="222" y="65"/>
                  <a:pt x="220" y="65"/>
                  <a:pt x="220" y="66"/>
                </a:cubicBezTo>
                <a:close/>
                <a:moveTo>
                  <a:pt x="217" y="67"/>
                </a:moveTo>
                <a:cubicBezTo>
                  <a:pt x="214" y="69"/>
                  <a:pt x="216" y="70"/>
                  <a:pt x="219" y="67"/>
                </a:cubicBezTo>
                <a:cubicBezTo>
                  <a:pt x="214" y="69"/>
                  <a:pt x="222" y="65"/>
                  <a:pt x="217" y="67"/>
                </a:cubicBezTo>
                <a:close/>
                <a:moveTo>
                  <a:pt x="226" y="94"/>
                </a:moveTo>
                <a:cubicBezTo>
                  <a:pt x="225" y="94"/>
                  <a:pt x="224" y="95"/>
                  <a:pt x="224" y="96"/>
                </a:cubicBezTo>
                <a:cubicBezTo>
                  <a:pt x="226" y="94"/>
                  <a:pt x="226" y="95"/>
                  <a:pt x="228" y="94"/>
                </a:cubicBezTo>
                <a:cubicBezTo>
                  <a:pt x="228" y="93"/>
                  <a:pt x="227" y="94"/>
                  <a:pt x="226" y="94"/>
                </a:cubicBezTo>
                <a:close/>
                <a:moveTo>
                  <a:pt x="216" y="80"/>
                </a:moveTo>
                <a:cubicBezTo>
                  <a:pt x="215" y="80"/>
                  <a:pt x="213" y="82"/>
                  <a:pt x="211" y="82"/>
                </a:cubicBezTo>
                <a:cubicBezTo>
                  <a:pt x="211" y="83"/>
                  <a:pt x="214" y="82"/>
                  <a:pt x="216" y="80"/>
                </a:cubicBezTo>
                <a:close/>
                <a:moveTo>
                  <a:pt x="206" y="79"/>
                </a:moveTo>
                <a:cubicBezTo>
                  <a:pt x="206" y="79"/>
                  <a:pt x="208" y="78"/>
                  <a:pt x="207" y="79"/>
                </a:cubicBezTo>
                <a:cubicBezTo>
                  <a:pt x="209" y="77"/>
                  <a:pt x="210" y="78"/>
                  <a:pt x="212" y="75"/>
                </a:cubicBezTo>
                <a:cubicBezTo>
                  <a:pt x="210" y="76"/>
                  <a:pt x="208" y="77"/>
                  <a:pt x="206" y="79"/>
                </a:cubicBezTo>
                <a:close/>
                <a:moveTo>
                  <a:pt x="192" y="65"/>
                </a:moveTo>
                <a:cubicBezTo>
                  <a:pt x="191" y="66"/>
                  <a:pt x="190" y="67"/>
                  <a:pt x="190" y="67"/>
                </a:cubicBezTo>
                <a:cubicBezTo>
                  <a:pt x="193" y="65"/>
                  <a:pt x="197" y="64"/>
                  <a:pt x="198" y="63"/>
                </a:cubicBezTo>
                <a:cubicBezTo>
                  <a:pt x="194" y="64"/>
                  <a:pt x="195" y="64"/>
                  <a:pt x="192" y="65"/>
                </a:cubicBezTo>
                <a:close/>
                <a:moveTo>
                  <a:pt x="208" y="90"/>
                </a:moveTo>
                <a:cubicBezTo>
                  <a:pt x="207" y="91"/>
                  <a:pt x="206" y="91"/>
                  <a:pt x="206" y="92"/>
                </a:cubicBezTo>
                <a:cubicBezTo>
                  <a:pt x="207" y="91"/>
                  <a:pt x="206" y="93"/>
                  <a:pt x="209" y="91"/>
                </a:cubicBezTo>
                <a:cubicBezTo>
                  <a:pt x="210" y="90"/>
                  <a:pt x="208" y="91"/>
                  <a:pt x="208" y="90"/>
                </a:cubicBezTo>
                <a:close/>
                <a:moveTo>
                  <a:pt x="207" y="101"/>
                </a:moveTo>
                <a:cubicBezTo>
                  <a:pt x="208" y="101"/>
                  <a:pt x="212" y="98"/>
                  <a:pt x="214" y="97"/>
                </a:cubicBezTo>
                <a:cubicBezTo>
                  <a:pt x="211" y="99"/>
                  <a:pt x="207" y="101"/>
                  <a:pt x="207" y="101"/>
                </a:cubicBezTo>
                <a:close/>
                <a:moveTo>
                  <a:pt x="190" y="86"/>
                </a:moveTo>
                <a:cubicBezTo>
                  <a:pt x="191" y="85"/>
                  <a:pt x="196" y="82"/>
                  <a:pt x="196" y="82"/>
                </a:cubicBezTo>
                <a:cubicBezTo>
                  <a:pt x="194" y="83"/>
                  <a:pt x="192" y="85"/>
                  <a:pt x="190" y="86"/>
                </a:cubicBezTo>
                <a:close/>
                <a:moveTo>
                  <a:pt x="198" y="111"/>
                </a:moveTo>
                <a:cubicBezTo>
                  <a:pt x="199" y="112"/>
                  <a:pt x="204" y="109"/>
                  <a:pt x="205" y="107"/>
                </a:cubicBezTo>
                <a:cubicBezTo>
                  <a:pt x="203" y="109"/>
                  <a:pt x="201" y="110"/>
                  <a:pt x="198" y="111"/>
                </a:cubicBezTo>
                <a:close/>
                <a:moveTo>
                  <a:pt x="185" y="86"/>
                </a:moveTo>
                <a:cubicBezTo>
                  <a:pt x="185" y="86"/>
                  <a:pt x="189" y="84"/>
                  <a:pt x="188" y="84"/>
                </a:cubicBezTo>
                <a:cubicBezTo>
                  <a:pt x="184" y="85"/>
                  <a:pt x="184" y="87"/>
                  <a:pt x="183" y="89"/>
                </a:cubicBezTo>
                <a:cubicBezTo>
                  <a:pt x="184" y="88"/>
                  <a:pt x="184" y="88"/>
                  <a:pt x="184" y="88"/>
                </a:cubicBezTo>
                <a:cubicBezTo>
                  <a:pt x="187" y="87"/>
                  <a:pt x="190" y="84"/>
                  <a:pt x="188" y="84"/>
                </a:cubicBezTo>
                <a:cubicBezTo>
                  <a:pt x="188" y="84"/>
                  <a:pt x="186" y="86"/>
                  <a:pt x="185" y="86"/>
                </a:cubicBezTo>
                <a:close/>
                <a:moveTo>
                  <a:pt x="175" y="77"/>
                </a:moveTo>
                <a:cubicBezTo>
                  <a:pt x="177" y="75"/>
                  <a:pt x="182" y="73"/>
                  <a:pt x="180" y="73"/>
                </a:cubicBezTo>
                <a:cubicBezTo>
                  <a:pt x="179" y="75"/>
                  <a:pt x="174" y="76"/>
                  <a:pt x="175" y="77"/>
                </a:cubicBezTo>
                <a:close/>
                <a:moveTo>
                  <a:pt x="186" y="115"/>
                </a:moveTo>
                <a:cubicBezTo>
                  <a:pt x="187" y="115"/>
                  <a:pt x="191" y="112"/>
                  <a:pt x="191" y="111"/>
                </a:cubicBezTo>
                <a:cubicBezTo>
                  <a:pt x="190" y="112"/>
                  <a:pt x="187" y="113"/>
                  <a:pt x="186" y="115"/>
                </a:cubicBezTo>
                <a:close/>
                <a:moveTo>
                  <a:pt x="177" y="93"/>
                </a:moveTo>
                <a:cubicBezTo>
                  <a:pt x="170" y="97"/>
                  <a:pt x="177" y="95"/>
                  <a:pt x="177" y="93"/>
                </a:cubicBezTo>
                <a:close/>
                <a:moveTo>
                  <a:pt x="183" y="114"/>
                </a:moveTo>
                <a:cubicBezTo>
                  <a:pt x="185" y="113"/>
                  <a:pt x="188" y="111"/>
                  <a:pt x="188" y="110"/>
                </a:cubicBezTo>
                <a:cubicBezTo>
                  <a:pt x="185" y="112"/>
                  <a:pt x="184" y="113"/>
                  <a:pt x="183" y="114"/>
                </a:cubicBezTo>
                <a:close/>
                <a:moveTo>
                  <a:pt x="158" y="89"/>
                </a:moveTo>
                <a:cubicBezTo>
                  <a:pt x="160" y="88"/>
                  <a:pt x="165" y="84"/>
                  <a:pt x="163" y="85"/>
                </a:cubicBezTo>
                <a:cubicBezTo>
                  <a:pt x="163" y="85"/>
                  <a:pt x="157" y="89"/>
                  <a:pt x="158" y="89"/>
                </a:cubicBezTo>
                <a:close/>
                <a:moveTo>
                  <a:pt x="166" y="104"/>
                </a:moveTo>
                <a:cubicBezTo>
                  <a:pt x="168" y="103"/>
                  <a:pt x="170" y="102"/>
                  <a:pt x="171" y="101"/>
                </a:cubicBezTo>
                <a:cubicBezTo>
                  <a:pt x="169" y="103"/>
                  <a:pt x="166" y="103"/>
                  <a:pt x="166" y="104"/>
                </a:cubicBezTo>
                <a:close/>
                <a:moveTo>
                  <a:pt x="172" y="122"/>
                </a:moveTo>
                <a:cubicBezTo>
                  <a:pt x="172" y="122"/>
                  <a:pt x="176" y="120"/>
                  <a:pt x="176" y="120"/>
                </a:cubicBezTo>
                <a:cubicBezTo>
                  <a:pt x="175" y="120"/>
                  <a:pt x="175" y="120"/>
                  <a:pt x="172" y="122"/>
                </a:cubicBezTo>
                <a:close/>
                <a:moveTo>
                  <a:pt x="142" y="97"/>
                </a:moveTo>
                <a:cubicBezTo>
                  <a:pt x="145" y="95"/>
                  <a:pt x="147" y="93"/>
                  <a:pt x="148" y="92"/>
                </a:cubicBezTo>
                <a:cubicBezTo>
                  <a:pt x="146" y="93"/>
                  <a:pt x="142" y="96"/>
                  <a:pt x="142" y="97"/>
                </a:cubicBezTo>
                <a:close/>
                <a:moveTo>
                  <a:pt x="155" y="112"/>
                </a:moveTo>
                <a:cubicBezTo>
                  <a:pt x="155" y="112"/>
                  <a:pt x="156" y="111"/>
                  <a:pt x="156" y="111"/>
                </a:cubicBezTo>
                <a:cubicBezTo>
                  <a:pt x="155" y="112"/>
                  <a:pt x="156" y="112"/>
                  <a:pt x="157" y="111"/>
                </a:cubicBezTo>
                <a:cubicBezTo>
                  <a:pt x="157" y="111"/>
                  <a:pt x="158" y="110"/>
                  <a:pt x="158" y="109"/>
                </a:cubicBezTo>
                <a:cubicBezTo>
                  <a:pt x="157" y="110"/>
                  <a:pt x="155" y="111"/>
                  <a:pt x="155" y="112"/>
                </a:cubicBezTo>
                <a:close/>
                <a:moveTo>
                  <a:pt x="164" y="129"/>
                </a:moveTo>
                <a:cubicBezTo>
                  <a:pt x="165" y="128"/>
                  <a:pt x="170" y="125"/>
                  <a:pt x="169" y="124"/>
                </a:cubicBezTo>
                <a:cubicBezTo>
                  <a:pt x="167" y="126"/>
                  <a:pt x="165" y="127"/>
                  <a:pt x="164" y="129"/>
                </a:cubicBezTo>
                <a:close/>
                <a:moveTo>
                  <a:pt x="153" y="112"/>
                </a:moveTo>
                <a:cubicBezTo>
                  <a:pt x="155" y="111"/>
                  <a:pt x="158" y="109"/>
                  <a:pt x="157" y="109"/>
                </a:cubicBezTo>
                <a:cubicBezTo>
                  <a:pt x="154" y="110"/>
                  <a:pt x="154" y="111"/>
                  <a:pt x="153" y="112"/>
                </a:cubicBezTo>
                <a:close/>
                <a:moveTo>
                  <a:pt x="164" y="125"/>
                </a:moveTo>
                <a:cubicBezTo>
                  <a:pt x="165" y="124"/>
                  <a:pt x="167" y="122"/>
                  <a:pt x="167" y="122"/>
                </a:cubicBezTo>
                <a:cubicBezTo>
                  <a:pt x="166" y="122"/>
                  <a:pt x="162" y="125"/>
                  <a:pt x="164" y="125"/>
                </a:cubicBezTo>
                <a:close/>
                <a:moveTo>
                  <a:pt x="162" y="131"/>
                </a:moveTo>
                <a:cubicBezTo>
                  <a:pt x="162" y="131"/>
                  <a:pt x="161" y="132"/>
                  <a:pt x="161" y="133"/>
                </a:cubicBezTo>
                <a:cubicBezTo>
                  <a:pt x="164" y="130"/>
                  <a:pt x="164" y="130"/>
                  <a:pt x="164" y="130"/>
                </a:cubicBezTo>
                <a:cubicBezTo>
                  <a:pt x="162" y="131"/>
                  <a:pt x="170" y="126"/>
                  <a:pt x="167" y="127"/>
                </a:cubicBezTo>
                <a:cubicBezTo>
                  <a:pt x="165" y="129"/>
                  <a:pt x="163" y="130"/>
                  <a:pt x="162" y="131"/>
                </a:cubicBezTo>
                <a:close/>
                <a:moveTo>
                  <a:pt x="153" y="115"/>
                </a:moveTo>
                <a:cubicBezTo>
                  <a:pt x="153" y="115"/>
                  <a:pt x="154" y="114"/>
                  <a:pt x="153" y="114"/>
                </a:cubicBezTo>
                <a:cubicBezTo>
                  <a:pt x="149" y="118"/>
                  <a:pt x="155" y="114"/>
                  <a:pt x="153" y="116"/>
                </a:cubicBezTo>
                <a:cubicBezTo>
                  <a:pt x="155" y="115"/>
                  <a:pt x="155" y="115"/>
                  <a:pt x="155" y="115"/>
                </a:cubicBezTo>
                <a:cubicBezTo>
                  <a:pt x="155" y="115"/>
                  <a:pt x="155" y="114"/>
                  <a:pt x="155" y="114"/>
                </a:cubicBezTo>
                <a:cubicBezTo>
                  <a:pt x="154" y="115"/>
                  <a:pt x="153" y="115"/>
                  <a:pt x="153" y="115"/>
                </a:cubicBezTo>
                <a:close/>
                <a:moveTo>
                  <a:pt x="132" y="105"/>
                </a:moveTo>
                <a:cubicBezTo>
                  <a:pt x="135" y="103"/>
                  <a:pt x="140" y="99"/>
                  <a:pt x="140" y="98"/>
                </a:cubicBezTo>
                <a:cubicBezTo>
                  <a:pt x="136" y="101"/>
                  <a:pt x="133" y="104"/>
                  <a:pt x="132" y="105"/>
                </a:cubicBezTo>
                <a:close/>
                <a:moveTo>
                  <a:pt x="158" y="134"/>
                </a:moveTo>
                <a:cubicBezTo>
                  <a:pt x="159" y="132"/>
                  <a:pt x="163" y="130"/>
                  <a:pt x="163" y="130"/>
                </a:cubicBezTo>
                <a:cubicBezTo>
                  <a:pt x="161" y="131"/>
                  <a:pt x="157" y="133"/>
                  <a:pt x="158" y="134"/>
                </a:cubicBezTo>
                <a:close/>
                <a:moveTo>
                  <a:pt x="149" y="141"/>
                </a:moveTo>
                <a:cubicBezTo>
                  <a:pt x="151" y="141"/>
                  <a:pt x="153" y="139"/>
                  <a:pt x="153" y="138"/>
                </a:cubicBezTo>
                <a:cubicBezTo>
                  <a:pt x="154" y="138"/>
                  <a:pt x="157" y="136"/>
                  <a:pt x="158" y="135"/>
                </a:cubicBezTo>
                <a:cubicBezTo>
                  <a:pt x="155" y="136"/>
                  <a:pt x="151" y="139"/>
                  <a:pt x="149" y="141"/>
                </a:cubicBezTo>
                <a:close/>
                <a:moveTo>
                  <a:pt x="132" y="110"/>
                </a:moveTo>
                <a:cubicBezTo>
                  <a:pt x="132" y="108"/>
                  <a:pt x="128" y="112"/>
                  <a:pt x="127" y="113"/>
                </a:cubicBezTo>
                <a:cubicBezTo>
                  <a:pt x="126" y="114"/>
                  <a:pt x="128" y="114"/>
                  <a:pt x="129" y="112"/>
                </a:cubicBezTo>
                <a:cubicBezTo>
                  <a:pt x="129" y="111"/>
                  <a:pt x="131" y="110"/>
                  <a:pt x="131" y="110"/>
                </a:cubicBezTo>
                <a:cubicBezTo>
                  <a:pt x="131" y="110"/>
                  <a:pt x="131" y="110"/>
                  <a:pt x="132" y="110"/>
                </a:cubicBezTo>
                <a:close/>
                <a:moveTo>
                  <a:pt x="137" y="153"/>
                </a:moveTo>
                <a:cubicBezTo>
                  <a:pt x="139" y="150"/>
                  <a:pt x="143" y="148"/>
                  <a:pt x="143" y="147"/>
                </a:cubicBezTo>
                <a:cubicBezTo>
                  <a:pt x="140" y="149"/>
                  <a:pt x="138" y="151"/>
                  <a:pt x="137" y="153"/>
                </a:cubicBezTo>
                <a:close/>
                <a:moveTo>
                  <a:pt x="105" y="131"/>
                </a:moveTo>
                <a:cubicBezTo>
                  <a:pt x="110" y="128"/>
                  <a:pt x="114" y="123"/>
                  <a:pt x="118" y="120"/>
                </a:cubicBezTo>
                <a:cubicBezTo>
                  <a:pt x="117" y="119"/>
                  <a:pt x="117" y="119"/>
                  <a:pt x="117" y="119"/>
                </a:cubicBezTo>
                <a:cubicBezTo>
                  <a:pt x="113" y="123"/>
                  <a:pt x="107" y="128"/>
                  <a:pt x="105" y="131"/>
                </a:cubicBezTo>
                <a:close/>
                <a:moveTo>
                  <a:pt x="144" y="153"/>
                </a:moveTo>
                <a:cubicBezTo>
                  <a:pt x="144" y="154"/>
                  <a:pt x="143" y="155"/>
                  <a:pt x="143" y="155"/>
                </a:cubicBezTo>
                <a:cubicBezTo>
                  <a:pt x="146" y="153"/>
                  <a:pt x="146" y="153"/>
                  <a:pt x="146" y="153"/>
                </a:cubicBezTo>
                <a:cubicBezTo>
                  <a:pt x="145" y="153"/>
                  <a:pt x="146" y="152"/>
                  <a:pt x="144" y="153"/>
                </a:cubicBezTo>
                <a:close/>
                <a:moveTo>
                  <a:pt x="124" y="137"/>
                </a:moveTo>
                <a:cubicBezTo>
                  <a:pt x="125" y="137"/>
                  <a:pt x="126" y="136"/>
                  <a:pt x="126" y="136"/>
                </a:cubicBezTo>
                <a:cubicBezTo>
                  <a:pt x="125" y="136"/>
                  <a:pt x="123" y="138"/>
                  <a:pt x="122" y="139"/>
                </a:cubicBezTo>
                <a:cubicBezTo>
                  <a:pt x="121" y="140"/>
                  <a:pt x="121" y="140"/>
                  <a:pt x="122" y="140"/>
                </a:cubicBezTo>
                <a:cubicBezTo>
                  <a:pt x="124" y="138"/>
                  <a:pt x="123" y="138"/>
                  <a:pt x="124" y="137"/>
                </a:cubicBezTo>
                <a:close/>
                <a:moveTo>
                  <a:pt x="112" y="136"/>
                </a:moveTo>
                <a:cubicBezTo>
                  <a:pt x="109" y="139"/>
                  <a:pt x="114" y="135"/>
                  <a:pt x="111" y="138"/>
                </a:cubicBezTo>
                <a:cubicBezTo>
                  <a:pt x="113" y="136"/>
                  <a:pt x="113" y="136"/>
                  <a:pt x="115" y="135"/>
                </a:cubicBezTo>
                <a:cubicBezTo>
                  <a:pt x="115" y="135"/>
                  <a:pt x="116" y="134"/>
                  <a:pt x="115" y="134"/>
                </a:cubicBezTo>
                <a:cubicBezTo>
                  <a:pt x="113" y="136"/>
                  <a:pt x="114" y="134"/>
                  <a:pt x="112" y="136"/>
                </a:cubicBezTo>
                <a:close/>
                <a:moveTo>
                  <a:pt x="125" y="156"/>
                </a:moveTo>
                <a:cubicBezTo>
                  <a:pt x="126" y="156"/>
                  <a:pt x="128" y="154"/>
                  <a:pt x="129" y="152"/>
                </a:cubicBezTo>
                <a:cubicBezTo>
                  <a:pt x="128" y="153"/>
                  <a:pt x="126" y="154"/>
                  <a:pt x="125" y="156"/>
                </a:cubicBezTo>
                <a:close/>
                <a:moveTo>
                  <a:pt x="113" y="150"/>
                </a:moveTo>
                <a:cubicBezTo>
                  <a:pt x="117" y="147"/>
                  <a:pt x="116" y="148"/>
                  <a:pt x="120" y="145"/>
                </a:cubicBezTo>
                <a:cubicBezTo>
                  <a:pt x="118" y="145"/>
                  <a:pt x="121" y="143"/>
                  <a:pt x="120" y="143"/>
                </a:cubicBezTo>
                <a:cubicBezTo>
                  <a:pt x="119" y="145"/>
                  <a:pt x="113" y="149"/>
                  <a:pt x="113" y="150"/>
                </a:cubicBezTo>
                <a:close/>
                <a:moveTo>
                  <a:pt x="112" y="138"/>
                </a:moveTo>
                <a:cubicBezTo>
                  <a:pt x="110" y="140"/>
                  <a:pt x="110" y="138"/>
                  <a:pt x="108" y="140"/>
                </a:cubicBezTo>
                <a:cubicBezTo>
                  <a:pt x="107" y="142"/>
                  <a:pt x="109" y="140"/>
                  <a:pt x="110" y="141"/>
                </a:cubicBezTo>
                <a:cubicBezTo>
                  <a:pt x="111" y="140"/>
                  <a:pt x="114" y="137"/>
                  <a:pt x="112" y="138"/>
                </a:cubicBezTo>
                <a:close/>
                <a:moveTo>
                  <a:pt x="96" y="141"/>
                </a:moveTo>
                <a:cubicBezTo>
                  <a:pt x="99" y="138"/>
                  <a:pt x="99" y="138"/>
                  <a:pt x="99" y="138"/>
                </a:cubicBezTo>
                <a:cubicBezTo>
                  <a:pt x="98" y="137"/>
                  <a:pt x="98" y="137"/>
                  <a:pt x="98" y="137"/>
                </a:cubicBezTo>
                <a:cubicBezTo>
                  <a:pt x="96" y="139"/>
                  <a:pt x="97" y="139"/>
                  <a:pt x="96" y="141"/>
                </a:cubicBezTo>
                <a:close/>
                <a:moveTo>
                  <a:pt x="119" y="170"/>
                </a:moveTo>
                <a:cubicBezTo>
                  <a:pt x="119" y="171"/>
                  <a:pt x="120" y="168"/>
                  <a:pt x="120" y="169"/>
                </a:cubicBezTo>
                <a:cubicBezTo>
                  <a:pt x="121" y="168"/>
                  <a:pt x="125" y="165"/>
                  <a:pt x="123" y="166"/>
                </a:cubicBezTo>
                <a:cubicBezTo>
                  <a:pt x="121" y="168"/>
                  <a:pt x="121" y="168"/>
                  <a:pt x="119" y="170"/>
                </a:cubicBezTo>
                <a:close/>
                <a:moveTo>
                  <a:pt x="111" y="161"/>
                </a:moveTo>
                <a:cubicBezTo>
                  <a:pt x="113" y="159"/>
                  <a:pt x="114" y="159"/>
                  <a:pt x="115" y="158"/>
                </a:cubicBezTo>
                <a:cubicBezTo>
                  <a:pt x="114" y="158"/>
                  <a:pt x="115" y="157"/>
                  <a:pt x="114" y="157"/>
                </a:cubicBezTo>
                <a:cubicBezTo>
                  <a:pt x="113" y="159"/>
                  <a:pt x="111" y="160"/>
                  <a:pt x="111" y="161"/>
                </a:cubicBezTo>
                <a:close/>
                <a:moveTo>
                  <a:pt x="85" y="151"/>
                </a:moveTo>
                <a:cubicBezTo>
                  <a:pt x="83" y="153"/>
                  <a:pt x="82" y="154"/>
                  <a:pt x="81" y="155"/>
                </a:cubicBezTo>
                <a:cubicBezTo>
                  <a:pt x="81" y="156"/>
                  <a:pt x="81" y="156"/>
                  <a:pt x="81" y="156"/>
                </a:cubicBezTo>
                <a:cubicBezTo>
                  <a:pt x="81" y="156"/>
                  <a:pt x="81" y="156"/>
                  <a:pt x="81" y="156"/>
                </a:cubicBezTo>
                <a:cubicBezTo>
                  <a:pt x="82" y="156"/>
                  <a:pt x="82" y="156"/>
                  <a:pt x="82" y="156"/>
                </a:cubicBezTo>
                <a:cubicBezTo>
                  <a:pt x="83" y="155"/>
                  <a:pt x="83" y="155"/>
                  <a:pt x="83" y="155"/>
                </a:cubicBezTo>
                <a:cubicBezTo>
                  <a:pt x="84" y="154"/>
                  <a:pt x="85" y="152"/>
                  <a:pt x="86" y="151"/>
                </a:cubicBezTo>
                <a:cubicBezTo>
                  <a:pt x="89" y="149"/>
                  <a:pt x="91" y="146"/>
                  <a:pt x="93" y="143"/>
                </a:cubicBezTo>
                <a:cubicBezTo>
                  <a:pt x="90" y="146"/>
                  <a:pt x="87" y="149"/>
                  <a:pt x="85" y="151"/>
                </a:cubicBezTo>
                <a:close/>
                <a:moveTo>
                  <a:pt x="88" y="156"/>
                </a:moveTo>
                <a:cubicBezTo>
                  <a:pt x="90" y="154"/>
                  <a:pt x="91" y="154"/>
                  <a:pt x="93" y="152"/>
                </a:cubicBezTo>
                <a:cubicBezTo>
                  <a:pt x="93" y="151"/>
                  <a:pt x="93" y="150"/>
                  <a:pt x="94" y="149"/>
                </a:cubicBezTo>
                <a:cubicBezTo>
                  <a:pt x="91" y="152"/>
                  <a:pt x="87" y="156"/>
                  <a:pt x="88" y="156"/>
                </a:cubicBezTo>
                <a:close/>
                <a:moveTo>
                  <a:pt x="86" y="154"/>
                </a:moveTo>
                <a:cubicBezTo>
                  <a:pt x="88" y="153"/>
                  <a:pt x="87" y="154"/>
                  <a:pt x="89" y="152"/>
                </a:cubicBezTo>
                <a:cubicBezTo>
                  <a:pt x="89" y="152"/>
                  <a:pt x="89" y="152"/>
                  <a:pt x="90" y="151"/>
                </a:cubicBezTo>
                <a:cubicBezTo>
                  <a:pt x="89" y="151"/>
                  <a:pt x="89" y="151"/>
                  <a:pt x="90" y="151"/>
                </a:cubicBezTo>
                <a:cubicBezTo>
                  <a:pt x="90" y="150"/>
                  <a:pt x="90" y="150"/>
                  <a:pt x="90" y="150"/>
                </a:cubicBezTo>
                <a:cubicBezTo>
                  <a:pt x="89" y="152"/>
                  <a:pt x="86" y="154"/>
                  <a:pt x="86" y="154"/>
                </a:cubicBezTo>
                <a:close/>
                <a:moveTo>
                  <a:pt x="96" y="160"/>
                </a:moveTo>
                <a:cubicBezTo>
                  <a:pt x="96" y="161"/>
                  <a:pt x="94" y="163"/>
                  <a:pt x="94" y="164"/>
                </a:cubicBezTo>
                <a:cubicBezTo>
                  <a:pt x="96" y="162"/>
                  <a:pt x="96" y="161"/>
                  <a:pt x="98" y="160"/>
                </a:cubicBezTo>
                <a:cubicBezTo>
                  <a:pt x="97" y="159"/>
                  <a:pt x="97" y="160"/>
                  <a:pt x="96" y="160"/>
                </a:cubicBezTo>
                <a:close/>
                <a:moveTo>
                  <a:pt x="95" y="158"/>
                </a:moveTo>
                <a:cubicBezTo>
                  <a:pt x="95" y="158"/>
                  <a:pt x="95" y="158"/>
                  <a:pt x="95" y="158"/>
                </a:cubicBezTo>
                <a:cubicBezTo>
                  <a:pt x="93" y="159"/>
                  <a:pt x="94" y="159"/>
                  <a:pt x="92" y="160"/>
                </a:cubicBezTo>
                <a:cubicBezTo>
                  <a:pt x="93" y="161"/>
                  <a:pt x="93" y="161"/>
                  <a:pt x="93" y="161"/>
                </a:cubicBezTo>
                <a:cubicBezTo>
                  <a:pt x="94" y="159"/>
                  <a:pt x="94" y="160"/>
                  <a:pt x="95" y="158"/>
                </a:cubicBezTo>
                <a:close/>
                <a:moveTo>
                  <a:pt x="85" y="163"/>
                </a:moveTo>
                <a:cubicBezTo>
                  <a:pt x="86" y="162"/>
                  <a:pt x="86" y="162"/>
                  <a:pt x="86" y="162"/>
                </a:cubicBezTo>
                <a:cubicBezTo>
                  <a:pt x="86" y="162"/>
                  <a:pt x="85" y="162"/>
                  <a:pt x="85" y="163"/>
                </a:cubicBezTo>
                <a:close/>
                <a:moveTo>
                  <a:pt x="91" y="167"/>
                </a:moveTo>
                <a:cubicBezTo>
                  <a:pt x="91" y="167"/>
                  <a:pt x="91" y="167"/>
                  <a:pt x="91" y="168"/>
                </a:cubicBezTo>
                <a:cubicBezTo>
                  <a:pt x="92" y="168"/>
                  <a:pt x="92" y="168"/>
                  <a:pt x="92" y="167"/>
                </a:cubicBezTo>
                <a:cubicBezTo>
                  <a:pt x="92" y="167"/>
                  <a:pt x="92" y="167"/>
                  <a:pt x="92" y="167"/>
                </a:cubicBezTo>
                <a:cubicBezTo>
                  <a:pt x="92" y="167"/>
                  <a:pt x="91" y="166"/>
                  <a:pt x="91" y="167"/>
                </a:cubicBezTo>
                <a:close/>
                <a:moveTo>
                  <a:pt x="101" y="179"/>
                </a:moveTo>
                <a:cubicBezTo>
                  <a:pt x="101" y="179"/>
                  <a:pt x="101" y="179"/>
                  <a:pt x="102" y="180"/>
                </a:cubicBezTo>
                <a:cubicBezTo>
                  <a:pt x="102" y="179"/>
                  <a:pt x="102" y="178"/>
                  <a:pt x="103" y="178"/>
                </a:cubicBezTo>
                <a:cubicBezTo>
                  <a:pt x="103" y="178"/>
                  <a:pt x="103" y="178"/>
                  <a:pt x="103" y="177"/>
                </a:cubicBezTo>
                <a:cubicBezTo>
                  <a:pt x="102" y="178"/>
                  <a:pt x="102" y="178"/>
                  <a:pt x="101" y="179"/>
                </a:cubicBezTo>
                <a:close/>
                <a:moveTo>
                  <a:pt x="111" y="187"/>
                </a:moveTo>
                <a:cubicBezTo>
                  <a:pt x="111" y="188"/>
                  <a:pt x="112" y="187"/>
                  <a:pt x="112" y="187"/>
                </a:cubicBezTo>
                <a:cubicBezTo>
                  <a:pt x="111" y="187"/>
                  <a:pt x="112" y="187"/>
                  <a:pt x="112" y="186"/>
                </a:cubicBezTo>
                <a:cubicBezTo>
                  <a:pt x="111" y="186"/>
                  <a:pt x="112" y="187"/>
                  <a:pt x="111" y="187"/>
                </a:cubicBezTo>
                <a:close/>
                <a:moveTo>
                  <a:pt x="100" y="178"/>
                </a:moveTo>
                <a:cubicBezTo>
                  <a:pt x="100" y="179"/>
                  <a:pt x="101" y="179"/>
                  <a:pt x="101" y="178"/>
                </a:cubicBezTo>
                <a:cubicBezTo>
                  <a:pt x="101" y="178"/>
                  <a:pt x="101" y="178"/>
                  <a:pt x="101" y="178"/>
                </a:cubicBezTo>
                <a:cubicBezTo>
                  <a:pt x="101" y="178"/>
                  <a:pt x="101" y="178"/>
                  <a:pt x="101" y="178"/>
                </a:cubicBezTo>
                <a:cubicBezTo>
                  <a:pt x="101" y="178"/>
                  <a:pt x="100" y="178"/>
                  <a:pt x="100" y="178"/>
                </a:cubicBezTo>
                <a:close/>
                <a:moveTo>
                  <a:pt x="101" y="180"/>
                </a:moveTo>
                <a:cubicBezTo>
                  <a:pt x="101" y="179"/>
                  <a:pt x="101" y="181"/>
                  <a:pt x="102" y="180"/>
                </a:cubicBezTo>
                <a:cubicBezTo>
                  <a:pt x="102" y="180"/>
                  <a:pt x="101" y="179"/>
                  <a:pt x="101" y="179"/>
                </a:cubicBezTo>
                <a:cubicBezTo>
                  <a:pt x="101" y="179"/>
                  <a:pt x="100" y="180"/>
                  <a:pt x="101" y="180"/>
                </a:cubicBezTo>
                <a:close/>
                <a:moveTo>
                  <a:pt x="76" y="157"/>
                </a:moveTo>
                <a:cubicBezTo>
                  <a:pt x="76" y="157"/>
                  <a:pt x="77" y="156"/>
                  <a:pt x="76" y="156"/>
                </a:cubicBezTo>
                <a:cubicBezTo>
                  <a:pt x="76" y="156"/>
                  <a:pt x="76" y="157"/>
                  <a:pt x="76" y="157"/>
                </a:cubicBezTo>
                <a:close/>
                <a:moveTo>
                  <a:pt x="99" y="179"/>
                </a:moveTo>
                <a:cubicBezTo>
                  <a:pt x="99" y="178"/>
                  <a:pt x="100" y="180"/>
                  <a:pt x="100" y="179"/>
                </a:cubicBezTo>
                <a:cubicBezTo>
                  <a:pt x="99" y="179"/>
                  <a:pt x="100" y="179"/>
                  <a:pt x="100" y="178"/>
                </a:cubicBezTo>
                <a:cubicBezTo>
                  <a:pt x="100" y="178"/>
                  <a:pt x="99" y="179"/>
                  <a:pt x="99" y="179"/>
                </a:cubicBezTo>
                <a:close/>
                <a:moveTo>
                  <a:pt x="104" y="186"/>
                </a:moveTo>
                <a:cubicBezTo>
                  <a:pt x="105" y="185"/>
                  <a:pt x="105" y="185"/>
                  <a:pt x="105" y="185"/>
                </a:cubicBezTo>
                <a:cubicBezTo>
                  <a:pt x="105" y="184"/>
                  <a:pt x="104" y="185"/>
                  <a:pt x="104" y="186"/>
                </a:cubicBezTo>
                <a:close/>
                <a:moveTo>
                  <a:pt x="100" y="181"/>
                </a:moveTo>
                <a:cubicBezTo>
                  <a:pt x="100" y="181"/>
                  <a:pt x="100" y="181"/>
                  <a:pt x="100" y="181"/>
                </a:cubicBezTo>
                <a:cubicBezTo>
                  <a:pt x="100" y="181"/>
                  <a:pt x="100" y="181"/>
                  <a:pt x="100" y="181"/>
                </a:cubicBezTo>
                <a:cubicBezTo>
                  <a:pt x="100" y="181"/>
                  <a:pt x="101" y="181"/>
                  <a:pt x="101" y="181"/>
                </a:cubicBezTo>
                <a:cubicBezTo>
                  <a:pt x="100" y="181"/>
                  <a:pt x="100" y="180"/>
                  <a:pt x="100" y="181"/>
                </a:cubicBezTo>
                <a:close/>
                <a:moveTo>
                  <a:pt x="108" y="192"/>
                </a:moveTo>
                <a:cubicBezTo>
                  <a:pt x="108" y="191"/>
                  <a:pt x="109" y="190"/>
                  <a:pt x="109" y="190"/>
                </a:cubicBezTo>
                <a:cubicBezTo>
                  <a:pt x="108" y="191"/>
                  <a:pt x="107" y="191"/>
                  <a:pt x="108" y="192"/>
                </a:cubicBezTo>
                <a:close/>
                <a:moveTo>
                  <a:pt x="76" y="161"/>
                </a:moveTo>
                <a:cubicBezTo>
                  <a:pt x="76" y="161"/>
                  <a:pt x="77" y="162"/>
                  <a:pt x="77" y="161"/>
                </a:cubicBezTo>
                <a:cubicBezTo>
                  <a:pt x="77" y="161"/>
                  <a:pt x="77" y="161"/>
                  <a:pt x="77" y="161"/>
                </a:cubicBezTo>
                <a:cubicBezTo>
                  <a:pt x="77" y="161"/>
                  <a:pt x="78" y="161"/>
                  <a:pt x="77" y="161"/>
                </a:cubicBezTo>
                <a:cubicBezTo>
                  <a:pt x="77" y="161"/>
                  <a:pt x="77" y="161"/>
                  <a:pt x="76" y="161"/>
                </a:cubicBezTo>
                <a:close/>
                <a:moveTo>
                  <a:pt x="99" y="182"/>
                </a:moveTo>
                <a:cubicBezTo>
                  <a:pt x="99" y="182"/>
                  <a:pt x="99" y="182"/>
                  <a:pt x="99" y="182"/>
                </a:cubicBezTo>
                <a:cubicBezTo>
                  <a:pt x="100" y="182"/>
                  <a:pt x="100" y="182"/>
                  <a:pt x="100" y="181"/>
                </a:cubicBezTo>
                <a:cubicBezTo>
                  <a:pt x="99" y="181"/>
                  <a:pt x="99" y="182"/>
                  <a:pt x="99" y="182"/>
                </a:cubicBezTo>
                <a:close/>
                <a:moveTo>
                  <a:pt x="102" y="184"/>
                </a:moveTo>
                <a:cubicBezTo>
                  <a:pt x="102" y="184"/>
                  <a:pt x="102" y="185"/>
                  <a:pt x="102" y="185"/>
                </a:cubicBezTo>
                <a:cubicBezTo>
                  <a:pt x="102" y="185"/>
                  <a:pt x="102" y="185"/>
                  <a:pt x="102" y="185"/>
                </a:cubicBezTo>
                <a:cubicBezTo>
                  <a:pt x="102" y="185"/>
                  <a:pt x="103" y="185"/>
                  <a:pt x="103" y="184"/>
                </a:cubicBezTo>
                <a:cubicBezTo>
                  <a:pt x="103" y="185"/>
                  <a:pt x="102" y="184"/>
                  <a:pt x="102" y="184"/>
                </a:cubicBezTo>
                <a:close/>
                <a:moveTo>
                  <a:pt x="103" y="187"/>
                </a:moveTo>
                <a:cubicBezTo>
                  <a:pt x="104" y="186"/>
                  <a:pt x="104" y="186"/>
                  <a:pt x="104" y="185"/>
                </a:cubicBezTo>
                <a:cubicBezTo>
                  <a:pt x="104" y="186"/>
                  <a:pt x="103" y="186"/>
                  <a:pt x="103" y="187"/>
                </a:cubicBezTo>
                <a:close/>
                <a:moveTo>
                  <a:pt x="99" y="185"/>
                </a:moveTo>
                <a:cubicBezTo>
                  <a:pt x="99" y="185"/>
                  <a:pt x="100" y="185"/>
                  <a:pt x="100" y="185"/>
                </a:cubicBezTo>
                <a:cubicBezTo>
                  <a:pt x="100" y="185"/>
                  <a:pt x="101" y="185"/>
                  <a:pt x="101" y="186"/>
                </a:cubicBezTo>
                <a:cubicBezTo>
                  <a:pt x="102" y="186"/>
                  <a:pt x="100" y="184"/>
                  <a:pt x="102" y="184"/>
                </a:cubicBezTo>
                <a:cubicBezTo>
                  <a:pt x="101" y="184"/>
                  <a:pt x="101" y="184"/>
                  <a:pt x="101" y="183"/>
                </a:cubicBezTo>
                <a:cubicBezTo>
                  <a:pt x="100" y="184"/>
                  <a:pt x="99" y="184"/>
                  <a:pt x="99" y="185"/>
                </a:cubicBezTo>
                <a:close/>
                <a:moveTo>
                  <a:pt x="84" y="169"/>
                </a:moveTo>
                <a:cubicBezTo>
                  <a:pt x="84" y="169"/>
                  <a:pt x="85" y="169"/>
                  <a:pt x="85" y="168"/>
                </a:cubicBezTo>
                <a:cubicBezTo>
                  <a:pt x="85" y="169"/>
                  <a:pt x="84" y="169"/>
                  <a:pt x="84" y="169"/>
                </a:cubicBezTo>
                <a:close/>
                <a:moveTo>
                  <a:pt x="97" y="181"/>
                </a:moveTo>
                <a:cubicBezTo>
                  <a:pt x="98" y="181"/>
                  <a:pt x="97" y="182"/>
                  <a:pt x="98" y="182"/>
                </a:cubicBezTo>
                <a:cubicBezTo>
                  <a:pt x="98" y="181"/>
                  <a:pt x="98" y="181"/>
                  <a:pt x="98" y="181"/>
                </a:cubicBezTo>
                <a:cubicBezTo>
                  <a:pt x="98" y="181"/>
                  <a:pt x="98" y="181"/>
                  <a:pt x="97" y="181"/>
                </a:cubicBezTo>
                <a:close/>
                <a:moveTo>
                  <a:pt x="105" y="194"/>
                </a:moveTo>
                <a:cubicBezTo>
                  <a:pt x="106" y="194"/>
                  <a:pt x="106" y="192"/>
                  <a:pt x="107" y="192"/>
                </a:cubicBezTo>
                <a:cubicBezTo>
                  <a:pt x="107" y="192"/>
                  <a:pt x="107" y="192"/>
                  <a:pt x="107" y="192"/>
                </a:cubicBezTo>
                <a:cubicBezTo>
                  <a:pt x="106" y="192"/>
                  <a:pt x="105" y="193"/>
                  <a:pt x="105" y="194"/>
                </a:cubicBezTo>
                <a:close/>
                <a:moveTo>
                  <a:pt x="91" y="184"/>
                </a:moveTo>
                <a:cubicBezTo>
                  <a:pt x="92" y="184"/>
                  <a:pt x="91" y="185"/>
                  <a:pt x="91" y="185"/>
                </a:cubicBezTo>
                <a:cubicBezTo>
                  <a:pt x="92" y="185"/>
                  <a:pt x="92" y="184"/>
                  <a:pt x="93" y="184"/>
                </a:cubicBezTo>
                <a:cubicBezTo>
                  <a:pt x="92" y="184"/>
                  <a:pt x="92" y="184"/>
                  <a:pt x="92" y="183"/>
                </a:cubicBezTo>
                <a:cubicBezTo>
                  <a:pt x="92" y="184"/>
                  <a:pt x="92" y="184"/>
                  <a:pt x="91" y="184"/>
                </a:cubicBezTo>
                <a:close/>
                <a:moveTo>
                  <a:pt x="72" y="169"/>
                </a:moveTo>
                <a:cubicBezTo>
                  <a:pt x="73" y="170"/>
                  <a:pt x="73" y="170"/>
                  <a:pt x="73" y="170"/>
                </a:cubicBezTo>
                <a:cubicBezTo>
                  <a:pt x="73" y="169"/>
                  <a:pt x="75" y="168"/>
                  <a:pt x="74" y="167"/>
                </a:cubicBezTo>
                <a:cubicBezTo>
                  <a:pt x="73" y="168"/>
                  <a:pt x="73" y="169"/>
                  <a:pt x="72" y="169"/>
                </a:cubicBezTo>
                <a:close/>
                <a:moveTo>
                  <a:pt x="74" y="170"/>
                </a:moveTo>
                <a:cubicBezTo>
                  <a:pt x="75" y="170"/>
                  <a:pt x="76" y="169"/>
                  <a:pt x="76" y="168"/>
                </a:cubicBezTo>
                <a:cubicBezTo>
                  <a:pt x="75" y="169"/>
                  <a:pt x="74" y="170"/>
                  <a:pt x="74" y="170"/>
                </a:cubicBezTo>
                <a:close/>
                <a:moveTo>
                  <a:pt x="88" y="184"/>
                </a:moveTo>
                <a:cubicBezTo>
                  <a:pt x="89" y="185"/>
                  <a:pt x="89" y="185"/>
                  <a:pt x="89" y="185"/>
                </a:cubicBezTo>
                <a:cubicBezTo>
                  <a:pt x="90" y="184"/>
                  <a:pt x="90" y="184"/>
                  <a:pt x="90" y="183"/>
                </a:cubicBezTo>
                <a:cubicBezTo>
                  <a:pt x="90" y="183"/>
                  <a:pt x="89" y="184"/>
                  <a:pt x="88" y="184"/>
                </a:cubicBezTo>
                <a:close/>
                <a:moveTo>
                  <a:pt x="71" y="168"/>
                </a:moveTo>
                <a:cubicBezTo>
                  <a:pt x="71" y="168"/>
                  <a:pt x="71" y="167"/>
                  <a:pt x="71" y="167"/>
                </a:cubicBezTo>
                <a:cubicBezTo>
                  <a:pt x="71" y="167"/>
                  <a:pt x="71" y="168"/>
                  <a:pt x="71" y="168"/>
                </a:cubicBezTo>
                <a:close/>
                <a:moveTo>
                  <a:pt x="89" y="187"/>
                </a:moveTo>
                <a:cubicBezTo>
                  <a:pt x="90" y="188"/>
                  <a:pt x="90" y="187"/>
                  <a:pt x="90" y="187"/>
                </a:cubicBezTo>
                <a:cubicBezTo>
                  <a:pt x="91" y="187"/>
                  <a:pt x="91" y="186"/>
                  <a:pt x="91" y="186"/>
                </a:cubicBezTo>
                <a:cubicBezTo>
                  <a:pt x="90" y="186"/>
                  <a:pt x="90" y="187"/>
                  <a:pt x="89" y="186"/>
                </a:cubicBezTo>
                <a:cubicBezTo>
                  <a:pt x="89" y="186"/>
                  <a:pt x="90" y="187"/>
                  <a:pt x="89" y="187"/>
                </a:cubicBezTo>
                <a:close/>
                <a:moveTo>
                  <a:pt x="84" y="182"/>
                </a:moveTo>
                <a:cubicBezTo>
                  <a:pt x="84" y="182"/>
                  <a:pt x="85" y="180"/>
                  <a:pt x="84" y="180"/>
                </a:cubicBezTo>
                <a:cubicBezTo>
                  <a:pt x="84" y="181"/>
                  <a:pt x="83" y="181"/>
                  <a:pt x="84" y="182"/>
                </a:cubicBezTo>
                <a:close/>
                <a:moveTo>
                  <a:pt x="72" y="173"/>
                </a:moveTo>
                <a:cubicBezTo>
                  <a:pt x="72" y="173"/>
                  <a:pt x="73" y="173"/>
                  <a:pt x="73" y="173"/>
                </a:cubicBezTo>
                <a:cubicBezTo>
                  <a:pt x="73" y="173"/>
                  <a:pt x="73" y="173"/>
                  <a:pt x="73" y="172"/>
                </a:cubicBezTo>
                <a:cubicBezTo>
                  <a:pt x="72" y="172"/>
                  <a:pt x="75" y="172"/>
                  <a:pt x="74" y="171"/>
                </a:cubicBezTo>
                <a:cubicBezTo>
                  <a:pt x="73" y="171"/>
                  <a:pt x="73" y="172"/>
                  <a:pt x="72" y="173"/>
                </a:cubicBezTo>
                <a:close/>
                <a:moveTo>
                  <a:pt x="97" y="197"/>
                </a:moveTo>
                <a:cubicBezTo>
                  <a:pt x="98" y="196"/>
                  <a:pt x="99" y="195"/>
                  <a:pt x="99" y="194"/>
                </a:cubicBezTo>
                <a:cubicBezTo>
                  <a:pt x="99" y="195"/>
                  <a:pt x="97" y="195"/>
                  <a:pt x="97" y="197"/>
                </a:cubicBezTo>
                <a:close/>
                <a:moveTo>
                  <a:pt x="69" y="174"/>
                </a:moveTo>
                <a:cubicBezTo>
                  <a:pt x="70" y="173"/>
                  <a:pt x="71" y="172"/>
                  <a:pt x="72" y="171"/>
                </a:cubicBezTo>
                <a:cubicBezTo>
                  <a:pt x="72" y="170"/>
                  <a:pt x="72" y="170"/>
                  <a:pt x="72" y="170"/>
                </a:cubicBezTo>
                <a:cubicBezTo>
                  <a:pt x="71" y="172"/>
                  <a:pt x="69" y="172"/>
                  <a:pt x="69" y="174"/>
                </a:cubicBezTo>
                <a:close/>
                <a:moveTo>
                  <a:pt x="91" y="189"/>
                </a:moveTo>
                <a:cubicBezTo>
                  <a:pt x="91" y="189"/>
                  <a:pt x="92" y="189"/>
                  <a:pt x="91" y="188"/>
                </a:cubicBezTo>
                <a:cubicBezTo>
                  <a:pt x="91" y="189"/>
                  <a:pt x="90" y="189"/>
                  <a:pt x="91" y="189"/>
                </a:cubicBezTo>
                <a:close/>
                <a:moveTo>
                  <a:pt x="69" y="171"/>
                </a:moveTo>
                <a:cubicBezTo>
                  <a:pt x="69" y="170"/>
                  <a:pt x="70" y="169"/>
                  <a:pt x="70" y="169"/>
                </a:cubicBezTo>
                <a:cubicBezTo>
                  <a:pt x="69" y="169"/>
                  <a:pt x="68" y="170"/>
                  <a:pt x="69" y="171"/>
                </a:cubicBezTo>
                <a:close/>
                <a:moveTo>
                  <a:pt x="67" y="172"/>
                </a:moveTo>
                <a:cubicBezTo>
                  <a:pt x="68" y="173"/>
                  <a:pt x="68" y="172"/>
                  <a:pt x="68" y="171"/>
                </a:cubicBezTo>
                <a:lnTo>
                  <a:pt x="67" y="172"/>
                </a:lnTo>
                <a:close/>
                <a:moveTo>
                  <a:pt x="96" y="198"/>
                </a:moveTo>
                <a:cubicBezTo>
                  <a:pt x="97" y="198"/>
                  <a:pt x="97" y="197"/>
                  <a:pt x="97" y="197"/>
                </a:cubicBezTo>
                <a:cubicBezTo>
                  <a:pt x="96" y="197"/>
                  <a:pt x="96" y="198"/>
                  <a:pt x="96" y="198"/>
                </a:cubicBezTo>
                <a:close/>
                <a:moveTo>
                  <a:pt x="75" y="181"/>
                </a:moveTo>
                <a:cubicBezTo>
                  <a:pt x="76" y="181"/>
                  <a:pt x="77" y="180"/>
                  <a:pt x="76" y="180"/>
                </a:cubicBezTo>
                <a:cubicBezTo>
                  <a:pt x="76" y="180"/>
                  <a:pt x="75" y="181"/>
                  <a:pt x="75" y="181"/>
                </a:cubicBezTo>
                <a:close/>
                <a:moveTo>
                  <a:pt x="90" y="195"/>
                </a:moveTo>
                <a:cubicBezTo>
                  <a:pt x="91" y="196"/>
                  <a:pt x="91" y="194"/>
                  <a:pt x="92" y="194"/>
                </a:cubicBezTo>
                <a:cubicBezTo>
                  <a:pt x="92" y="194"/>
                  <a:pt x="92" y="194"/>
                  <a:pt x="91" y="193"/>
                </a:cubicBezTo>
                <a:cubicBezTo>
                  <a:pt x="91" y="194"/>
                  <a:pt x="91" y="195"/>
                  <a:pt x="90" y="195"/>
                </a:cubicBezTo>
                <a:close/>
                <a:moveTo>
                  <a:pt x="65" y="173"/>
                </a:moveTo>
                <a:cubicBezTo>
                  <a:pt x="66" y="173"/>
                  <a:pt x="66" y="172"/>
                  <a:pt x="66" y="172"/>
                </a:cubicBezTo>
                <a:cubicBezTo>
                  <a:pt x="66" y="172"/>
                  <a:pt x="65" y="173"/>
                  <a:pt x="65" y="173"/>
                </a:cubicBezTo>
                <a:close/>
                <a:moveTo>
                  <a:pt x="67" y="176"/>
                </a:moveTo>
                <a:cubicBezTo>
                  <a:pt x="68" y="177"/>
                  <a:pt x="69" y="175"/>
                  <a:pt x="68" y="175"/>
                </a:cubicBezTo>
                <a:cubicBezTo>
                  <a:pt x="68" y="176"/>
                  <a:pt x="67" y="176"/>
                  <a:pt x="67" y="176"/>
                </a:cubicBezTo>
                <a:close/>
                <a:moveTo>
                  <a:pt x="70" y="178"/>
                </a:moveTo>
                <a:cubicBezTo>
                  <a:pt x="70" y="179"/>
                  <a:pt x="70" y="178"/>
                  <a:pt x="70" y="177"/>
                </a:cubicBezTo>
                <a:cubicBezTo>
                  <a:pt x="70" y="177"/>
                  <a:pt x="70" y="178"/>
                  <a:pt x="70" y="178"/>
                </a:cubicBezTo>
                <a:close/>
                <a:moveTo>
                  <a:pt x="88" y="196"/>
                </a:moveTo>
                <a:cubicBezTo>
                  <a:pt x="89" y="196"/>
                  <a:pt x="90" y="195"/>
                  <a:pt x="89" y="194"/>
                </a:cubicBezTo>
                <a:cubicBezTo>
                  <a:pt x="89" y="196"/>
                  <a:pt x="87" y="195"/>
                  <a:pt x="88" y="196"/>
                </a:cubicBezTo>
                <a:close/>
                <a:moveTo>
                  <a:pt x="63" y="174"/>
                </a:moveTo>
                <a:cubicBezTo>
                  <a:pt x="63" y="174"/>
                  <a:pt x="63" y="174"/>
                  <a:pt x="63" y="174"/>
                </a:cubicBezTo>
                <a:cubicBezTo>
                  <a:pt x="64" y="174"/>
                  <a:pt x="64" y="173"/>
                  <a:pt x="64" y="172"/>
                </a:cubicBezTo>
                <a:cubicBezTo>
                  <a:pt x="64" y="172"/>
                  <a:pt x="64" y="173"/>
                  <a:pt x="63" y="174"/>
                </a:cubicBezTo>
                <a:close/>
                <a:moveTo>
                  <a:pt x="87" y="195"/>
                </a:moveTo>
                <a:cubicBezTo>
                  <a:pt x="87" y="194"/>
                  <a:pt x="87" y="194"/>
                  <a:pt x="88" y="194"/>
                </a:cubicBezTo>
                <a:cubicBezTo>
                  <a:pt x="87" y="193"/>
                  <a:pt x="87" y="193"/>
                  <a:pt x="87" y="193"/>
                </a:cubicBezTo>
                <a:cubicBezTo>
                  <a:pt x="87" y="194"/>
                  <a:pt x="86" y="194"/>
                  <a:pt x="87" y="195"/>
                </a:cubicBezTo>
                <a:close/>
                <a:moveTo>
                  <a:pt x="89" y="196"/>
                </a:moveTo>
                <a:cubicBezTo>
                  <a:pt x="89" y="196"/>
                  <a:pt x="90" y="197"/>
                  <a:pt x="90" y="197"/>
                </a:cubicBezTo>
                <a:cubicBezTo>
                  <a:pt x="90" y="196"/>
                  <a:pt x="90" y="196"/>
                  <a:pt x="89" y="196"/>
                </a:cubicBezTo>
                <a:close/>
                <a:moveTo>
                  <a:pt x="70" y="180"/>
                </a:moveTo>
                <a:cubicBezTo>
                  <a:pt x="70" y="180"/>
                  <a:pt x="70" y="180"/>
                  <a:pt x="70" y="179"/>
                </a:cubicBezTo>
                <a:cubicBezTo>
                  <a:pt x="70" y="179"/>
                  <a:pt x="69" y="179"/>
                  <a:pt x="69" y="180"/>
                </a:cubicBezTo>
                <a:cubicBezTo>
                  <a:pt x="69" y="180"/>
                  <a:pt x="69" y="180"/>
                  <a:pt x="70" y="180"/>
                </a:cubicBezTo>
                <a:close/>
                <a:moveTo>
                  <a:pt x="63" y="175"/>
                </a:moveTo>
                <a:cubicBezTo>
                  <a:pt x="62" y="175"/>
                  <a:pt x="61" y="176"/>
                  <a:pt x="61" y="177"/>
                </a:cubicBezTo>
                <a:cubicBezTo>
                  <a:pt x="62" y="177"/>
                  <a:pt x="63" y="175"/>
                  <a:pt x="63" y="174"/>
                </a:cubicBezTo>
                <a:cubicBezTo>
                  <a:pt x="63" y="174"/>
                  <a:pt x="63" y="175"/>
                  <a:pt x="63" y="175"/>
                </a:cubicBezTo>
                <a:close/>
                <a:moveTo>
                  <a:pt x="88" y="201"/>
                </a:moveTo>
                <a:cubicBezTo>
                  <a:pt x="88" y="202"/>
                  <a:pt x="88" y="202"/>
                  <a:pt x="89" y="202"/>
                </a:cubicBezTo>
                <a:cubicBezTo>
                  <a:pt x="89" y="201"/>
                  <a:pt x="89" y="201"/>
                  <a:pt x="90" y="200"/>
                </a:cubicBezTo>
                <a:cubicBezTo>
                  <a:pt x="90" y="200"/>
                  <a:pt x="90" y="200"/>
                  <a:pt x="90" y="199"/>
                </a:cubicBezTo>
                <a:cubicBezTo>
                  <a:pt x="90" y="199"/>
                  <a:pt x="90" y="199"/>
                  <a:pt x="90" y="199"/>
                </a:cubicBezTo>
                <a:cubicBezTo>
                  <a:pt x="89" y="200"/>
                  <a:pt x="89" y="201"/>
                  <a:pt x="88" y="201"/>
                </a:cubicBezTo>
                <a:close/>
                <a:moveTo>
                  <a:pt x="92" y="203"/>
                </a:moveTo>
                <a:cubicBezTo>
                  <a:pt x="92" y="203"/>
                  <a:pt x="93" y="202"/>
                  <a:pt x="93" y="202"/>
                </a:cubicBezTo>
                <a:cubicBezTo>
                  <a:pt x="92" y="202"/>
                  <a:pt x="92" y="202"/>
                  <a:pt x="92" y="203"/>
                </a:cubicBezTo>
                <a:close/>
                <a:moveTo>
                  <a:pt x="62" y="177"/>
                </a:moveTo>
                <a:cubicBezTo>
                  <a:pt x="62" y="177"/>
                  <a:pt x="63" y="177"/>
                  <a:pt x="63" y="176"/>
                </a:cubicBezTo>
                <a:cubicBezTo>
                  <a:pt x="62" y="176"/>
                  <a:pt x="62" y="177"/>
                  <a:pt x="62" y="177"/>
                </a:cubicBezTo>
                <a:close/>
                <a:moveTo>
                  <a:pt x="62" y="177"/>
                </a:moveTo>
                <a:cubicBezTo>
                  <a:pt x="62" y="178"/>
                  <a:pt x="63" y="178"/>
                  <a:pt x="63" y="178"/>
                </a:cubicBezTo>
                <a:cubicBezTo>
                  <a:pt x="63" y="177"/>
                  <a:pt x="63" y="177"/>
                  <a:pt x="62" y="177"/>
                </a:cubicBezTo>
                <a:close/>
                <a:moveTo>
                  <a:pt x="90" y="205"/>
                </a:moveTo>
                <a:cubicBezTo>
                  <a:pt x="90" y="205"/>
                  <a:pt x="92" y="204"/>
                  <a:pt x="91" y="203"/>
                </a:cubicBezTo>
                <a:cubicBezTo>
                  <a:pt x="91" y="203"/>
                  <a:pt x="90" y="204"/>
                  <a:pt x="90" y="205"/>
                </a:cubicBezTo>
                <a:close/>
                <a:moveTo>
                  <a:pt x="89" y="203"/>
                </a:moveTo>
                <a:cubicBezTo>
                  <a:pt x="90" y="204"/>
                  <a:pt x="91" y="202"/>
                  <a:pt x="90" y="202"/>
                </a:cubicBezTo>
                <a:cubicBezTo>
                  <a:pt x="90" y="203"/>
                  <a:pt x="90" y="203"/>
                  <a:pt x="89" y="203"/>
                </a:cubicBezTo>
                <a:close/>
                <a:moveTo>
                  <a:pt x="78" y="193"/>
                </a:moveTo>
                <a:cubicBezTo>
                  <a:pt x="76" y="194"/>
                  <a:pt x="79" y="195"/>
                  <a:pt x="78" y="196"/>
                </a:cubicBezTo>
                <a:cubicBezTo>
                  <a:pt x="79" y="196"/>
                  <a:pt x="80" y="194"/>
                  <a:pt x="80" y="194"/>
                </a:cubicBezTo>
                <a:cubicBezTo>
                  <a:pt x="79" y="195"/>
                  <a:pt x="78" y="194"/>
                  <a:pt x="78" y="193"/>
                </a:cubicBezTo>
                <a:close/>
                <a:moveTo>
                  <a:pt x="70" y="188"/>
                </a:moveTo>
                <a:cubicBezTo>
                  <a:pt x="69" y="188"/>
                  <a:pt x="70" y="188"/>
                  <a:pt x="69" y="188"/>
                </a:cubicBezTo>
                <a:cubicBezTo>
                  <a:pt x="69" y="189"/>
                  <a:pt x="67" y="189"/>
                  <a:pt x="68" y="190"/>
                </a:cubicBezTo>
                <a:cubicBezTo>
                  <a:pt x="68" y="189"/>
                  <a:pt x="70" y="190"/>
                  <a:pt x="70" y="188"/>
                </a:cubicBezTo>
                <a:cubicBezTo>
                  <a:pt x="70" y="188"/>
                  <a:pt x="70" y="188"/>
                  <a:pt x="70" y="188"/>
                </a:cubicBezTo>
                <a:close/>
                <a:moveTo>
                  <a:pt x="66" y="185"/>
                </a:moveTo>
                <a:cubicBezTo>
                  <a:pt x="65" y="185"/>
                  <a:pt x="65" y="185"/>
                  <a:pt x="66" y="186"/>
                </a:cubicBezTo>
                <a:cubicBezTo>
                  <a:pt x="66" y="185"/>
                  <a:pt x="66" y="184"/>
                  <a:pt x="66" y="185"/>
                </a:cubicBezTo>
                <a:close/>
                <a:moveTo>
                  <a:pt x="79" y="199"/>
                </a:moveTo>
                <a:cubicBezTo>
                  <a:pt x="80" y="199"/>
                  <a:pt x="81" y="198"/>
                  <a:pt x="81" y="198"/>
                </a:cubicBezTo>
                <a:cubicBezTo>
                  <a:pt x="80" y="198"/>
                  <a:pt x="79" y="199"/>
                  <a:pt x="79" y="199"/>
                </a:cubicBezTo>
                <a:close/>
                <a:moveTo>
                  <a:pt x="84" y="202"/>
                </a:moveTo>
                <a:cubicBezTo>
                  <a:pt x="85" y="202"/>
                  <a:pt x="85" y="201"/>
                  <a:pt x="85" y="201"/>
                </a:cubicBezTo>
                <a:cubicBezTo>
                  <a:pt x="84" y="201"/>
                  <a:pt x="84" y="202"/>
                  <a:pt x="84" y="202"/>
                </a:cubicBezTo>
                <a:close/>
                <a:moveTo>
                  <a:pt x="58" y="182"/>
                </a:moveTo>
                <a:cubicBezTo>
                  <a:pt x="58" y="183"/>
                  <a:pt x="60" y="181"/>
                  <a:pt x="59" y="181"/>
                </a:cubicBezTo>
                <a:cubicBezTo>
                  <a:pt x="59" y="181"/>
                  <a:pt x="57" y="182"/>
                  <a:pt x="58" y="182"/>
                </a:cubicBezTo>
                <a:close/>
                <a:moveTo>
                  <a:pt x="76" y="197"/>
                </a:moveTo>
                <a:cubicBezTo>
                  <a:pt x="77" y="198"/>
                  <a:pt x="78" y="196"/>
                  <a:pt x="77" y="197"/>
                </a:cubicBezTo>
                <a:cubicBezTo>
                  <a:pt x="77" y="197"/>
                  <a:pt x="76" y="197"/>
                  <a:pt x="76" y="197"/>
                </a:cubicBezTo>
                <a:close/>
                <a:moveTo>
                  <a:pt x="68" y="191"/>
                </a:moveTo>
                <a:cubicBezTo>
                  <a:pt x="68" y="191"/>
                  <a:pt x="68" y="191"/>
                  <a:pt x="69" y="191"/>
                </a:cubicBezTo>
                <a:cubicBezTo>
                  <a:pt x="68" y="191"/>
                  <a:pt x="69" y="190"/>
                  <a:pt x="69" y="190"/>
                </a:cubicBezTo>
                <a:cubicBezTo>
                  <a:pt x="68" y="190"/>
                  <a:pt x="68" y="191"/>
                  <a:pt x="68" y="191"/>
                </a:cubicBezTo>
                <a:close/>
                <a:moveTo>
                  <a:pt x="69" y="194"/>
                </a:moveTo>
                <a:cubicBezTo>
                  <a:pt x="70" y="195"/>
                  <a:pt x="70" y="194"/>
                  <a:pt x="71" y="194"/>
                </a:cubicBezTo>
                <a:cubicBezTo>
                  <a:pt x="70" y="193"/>
                  <a:pt x="71" y="193"/>
                  <a:pt x="70" y="193"/>
                </a:cubicBezTo>
                <a:cubicBezTo>
                  <a:pt x="70" y="193"/>
                  <a:pt x="70" y="194"/>
                  <a:pt x="69" y="194"/>
                </a:cubicBezTo>
                <a:close/>
                <a:moveTo>
                  <a:pt x="64" y="195"/>
                </a:moveTo>
                <a:cubicBezTo>
                  <a:pt x="64" y="194"/>
                  <a:pt x="64" y="195"/>
                  <a:pt x="64" y="194"/>
                </a:cubicBezTo>
                <a:cubicBezTo>
                  <a:pt x="65" y="193"/>
                  <a:pt x="65" y="191"/>
                  <a:pt x="67" y="190"/>
                </a:cubicBezTo>
                <a:cubicBezTo>
                  <a:pt x="67" y="191"/>
                  <a:pt x="67" y="192"/>
                  <a:pt x="68" y="191"/>
                </a:cubicBezTo>
                <a:cubicBezTo>
                  <a:pt x="67" y="193"/>
                  <a:pt x="66" y="194"/>
                  <a:pt x="65" y="195"/>
                </a:cubicBezTo>
                <a:cubicBezTo>
                  <a:pt x="65" y="194"/>
                  <a:pt x="66" y="194"/>
                  <a:pt x="66" y="193"/>
                </a:cubicBezTo>
                <a:cubicBezTo>
                  <a:pt x="65" y="192"/>
                  <a:pt x="65" y="195"/>
                  <a:pt x="64" y="195"/>
                </a:cubicBezTo>
                <a:cubicBezTo>
                  <a:pt x="64" y="195"/>
                  <a:pt x="64" y="195"/>
                  <a:pt x="64" y="195"/>
                </a:cubicBezTo>
                <a:close/>
                <a:moveTo>
                  <a:pt x="66" y="192"/>
                </a:moveTo>
                <a:cubicBezTo>
                  <a:pt x="66" y="192"/>
                  <a:pt x="68" y="192"/>
                  <a:pt x="67" y="191"/>
                </a:cubicBezTo>
                <a:cubicBezTo>
                  <a:pt x="67" y="192"/>
                  <a:pt x="66" y="192"/>
                  <a:pt x="66" y="192"/>
                </a:cubicBezTo>
                <a:close/>
                <a:moveTo>
                  <a:pt x="68" y="196"/>
                </a:moveTo>
                <a:cubicBezTo>
                  <a:pt x="69" y="196"/>
                  <a:pt x="69" y="195"/>
                  <a:pt x="69" y="195"/>
                </a:cubicBezTo>
                <a:cubicBezTo>
                  <a:pt x="69" y="195"/>
                  <a:pt x="68" y="196"/>
                  <a:pt x="68" y="196"/>
                </a:cubicBezTo>
                <a:close/>
                <a:moveTo>
                  <a:pt x="81" y="205"/>
                </a:moveTo>
                <a:cubicBezTo>
                  <a:pt x="81" y="206"/>
                  <a:pt x="80" y="206"/>
                  <a:pt x="80" y="207"/>
                </a:cubicBezTo>
                <a:cubicBezTo>
                  <a:pt x="81" y="207"/>
                  <a:pt x="81" y="206"/>
                  <a:pt x="81" y="205"/>
                </a:cubicBezTo>
                <a:close/>
                <a:moveTo>
                  <a:pt x="85" y="210"/>
                </a:moveTo>
                <a:cubicBezTo>
                  <a:pt x="85" y="211"/>
                  <a:pt x="84" y="211"/>
                  <a:pt x="84" y="213"/>
                </a:cubicBezTo>
                <a:cubicBezTo>
                  <a:pt x="84" y="212"/>
                  <a:pt x="87" y="210"/>
                  <a:pt x="86" y="210"/>
                </a:cubicBezTo>
                <a:cubicBezTo>
                  <a:pt x="86" y="210"/>
                  <a:pt x="85" y="210"/>
                  <a:pt x="85" y="210"/>
                </a:cubicBezTo>
                <a:close/>
                <a:moveTo>
                  <a:pt x="81" y="210"/>
                </a:moveTo>
                <a:cubicBezTo>
                  <a:pt x="82" y="210"/>
                  <a:pt x="83" y="209"/>
                  <a:pt x="83" y="207"/>
                </a:cubicBezTo>
                <a:cubicBezTo>
                  <a:pt x="82" y="208"/>
                  <a:pt x="81" y="209"/>
                  <a:pt x="81" y="210"/>
                </a:cubicBezTo>
                <a:close/>
                <a:moveTo>
                  <a:pt x="67" y="196"/>
                </a:moveTo>
                <a:cubicBezTo>
                  <a:pt x="67" y="195"/>
                  <a:pt x="67" y="195"/>
                  <a:pt x="67" y="195"/>
                </a:cubicBezTo>
                <a:cubicBezTo>
                  <a:pt x="66" y="194"/>
                  <a:pt x="67" y="195"/>
                  <a:pt x="67" y="196"/>
                </a:cubicBezTo>
                <a:close/>
                <a:moveTo>
                  <a:pt x="54" y="186"/>
                </a:moveTo>
                <a:cubicBezTo>
                  <a:pt x="55" y="186"/>
                  <a:pt x="55" y="186"/>
                  <a:pt x="55" y="186"/>
                </a:cubicBezTo>
                <a:cubicBezTo>
                  <a:pt x="55" y="186"/>
                  <a:pt x="55" y="187"/>
                  <a:pt x="55" y="187"/>
                </a:cubicBezTo>
                <a:cubicBezTo>
                  <a:pt x="56" y="186"/>
                  <a:pt x="55" y="186"/>
                  <a:pt x="55" y="186"/>
                </a:cubicBezTo>
                <a:cubicBezTo>
                  <a:pt x="55" y="185"/>
                  <a:pt x="55" y="186"/>
                  <a:pt x="54" y="186"/>
                </a:cubicBezTo>
                <a:cubicBezTo>
                  <a:pt x="54" y="186"/>
                  <a:pt x="54" y="186"/>
                  <a:pt x="54" y="186"/>
                </a:cubicBezTo>
                <a:close/>
                <a:moveTo>
                  <a:pt x="63" y="194"/>
                </a:moveTo>
                <a:cubicBezTo>
                  <a:pt x="63" y="194"/>
                  <a:pt x="64" y="194"/>
                  <a:pt x="64" y="193"/>
                </a:cubicBezTo>
                <a:cubicBezTo>
                  <a:pt x="63" y="193"/>
                  <a:pt x="62" y="194"/>
                  <a:pt x="63" y="194"/>
                </a:cubicBezTo>
                <a:close/>
                <a:moveTo>
                  <a:pt x="68" y="198"/>
                </a:moveTo>
                <a:cubicBezTo>
                  <a:pt x="68" y="197"/>
                  <a:pt x="68" y="197"/>
                  <a:pt x="68" y="197"/>
                </a:cubicBezTo>
                <a:cubicBezTo>
                  <a:pt x="68" y="197"/>
                  <a:pt x="67" y="198"/>
                  <a:pt x="68" y="198"/>
                </a:cubicBezTo>
                <a:close/>
                <a:moveTo>
                  <a:pt x="68" y="200"/>
                </a:moveTo>
                <a:cubicBezTo>
                  <a:pt x="69" y="201"/>
                  <a:pt x="69" y="200"/>
                  <a:pt x="70" y="200"/>
                </a:cubicBezTo>
                <a:cubicBezTo>
                  <a:pt x="70" y="200"/>
                  <a:pt x="70" y="199"/>
                  <a:pt x="70" y="199"/>
                </a:cubicBezTo>
                <a:cubicBezTo>
                  <a:pt x="70" y="199"/>
                  <a:pt x="70" y="199"/>
                  <a:pt x="70" y="198"/>
                </a:cubicBezTo>
                <a:cubicBezTo>
                  <a:pt x="69" y="199"/>
                  <a:pt x="69" y="200"/>
                  <a:pt x="68" y="200"/>
                </a:cubicBezTo>
                <a:close/>
                <a:moveTo>
                  <a:pt x="53" y="186"/>
                </a:moveTo>
                <a:cubicBezTo>
                  <a:pt x="53" y="185"/>
                  <a:pt x="54" y="185"/>
                  <a:pt x="53" y="184"/>
                </a:cubicBezTo>
                <a:cubicBezTo>
                  <a:pt x="53" y="184"/>
                  <a:pt x="53" y="185"/>
                  <a:pt x="53" y="186"/>
                </a:cubicBezTo>
                <a:close/>
                <a:moveTo>
                  <a:pt x="66" y="197"/>
                </a:moveTo>
                <a:cubicBezTo>
                  <a:pt x="67" y="196"/>
                  <a:pt x="66" y="197"/>
                  <a:pt x="66" y="196"/>
                </a:cubicBezTo>
                <a:cubicBezTo>
                  <a:pt x="66" y="196"/>
                  <a:pt x="66" y="197"/>
                  <a:pt x="66" y="197"/>
                </a:cubicBezTo>
                <a:close/>
                <a:moveTo>
                  <a:pt x="71" y="202"/>
                </a:moveTo>
                <a:cubicBezTo>
                  <a:pt x="71" y="202"/>
                  <a:pt x="72" y="202"/>
                  <a:pt x="72" y="201"/>
                </a:cubicBezTo>
                <a:cubicBezTo>
                  <a:pt x="71" y="201"/>
                  <a:pt x="70" y="202"/>
                  <a:pt x="71" y="202"/>
                </a:cubicBezTo>
                <a:close/>
                <a:moveTo>
                  <a:pt x="60" y="193"/>
                </a:moveTo>
                <a:cubicBezTo>
                  <a:pt x="61" y="193"/>
                  <a:pt x="61" y="193"/>
                  <a:pt x="61" y="194"/>
                </a:cubicBezTo>
                <a:cubicBezTo>
                  <a:pt x="61" y="193"/>
                  <a:pt x="61" y="194"/>
                  <a:pt x="61" y="194"/>
                </a:cubicBezTo>
                <a:cubicBezTo>
                  <a:pt x="61" y="194"/>
                  <a:pt x="62" y="193"/>
                  <a:pt x="61" y="193"/>
                </a:cubicBezTo>
                <a:cubicBezTo>
                  <a:pt x="61" y="193"/>
                  <a:pt x="61" y="193"/>
                  <a:pt x="60" y="193"/>
                </a:cubicBezTo>
                <a:close/>
                <a:moveTo>
                  <a:pt x="54" y="191"/>
                </a:moveTo>
                <a:cubicBezTo>
                  <a:pt x="55" y="191"/>
                  <a:pt x="56" y="190"/>
                  <a:pt x="56" y="189"/>
                </a:cubicBezTo>
                <a:cubicBezTo>
                  <a:pt x="55" y="189"/>
                  <a:pt x="54" y="190"/>
                  <a:pt x="54" y="191"/>
                </a:cubicBezTo>
                <a:close/>
                <a:moveTo>
                  <a:pt x="76" y="210"/>
                </a:moveTo>
                <a:cubicBezTo>
                  <a:pt x="77" y="209"/>
                  <a:pt x="78" y="209"/>
                  <a:pt x="78" y="208"/>
                </a:cubicBezTo>
                <a:cubicBezTo>
                  <a:pt x="78" y="208"/>
                  <a:pt x="76" y="210"/>
                  <a:pt x="76" y="210"/>
                </a:cubicBezTo>
                <a:close/>
                <a:moveTo>
                  <a:pt x="75" y="208"/>
                </a:moveTo>
                <a:cubicBezTo>
                  <a:pt x="75" y="208"/>
                  <a:pt x="75" y="208"/>
                  <a:pt x="75" y="208"/>
                </a:cubicBezTo>
                <a:cubicBezTo>
                  <a:pt x="75" y="208"/>
                  <a:pt x="75" y="207"/>
                  <a:pt x="75" y="207"/>
                </a:cubicBezTo>
                <a:cubicBezTo>
                  <a:pt x="75" y="207"/>
                  <a:pt x="75" y="207"/>
                  <a:pt x="75" y="207"/>
                </a:cubicBezTo>
                <a:cubicBezTo>
                  <a:pt x="74" y="207"/>
                  <a:pt x="75" y="207"/>
                  <a:pt x="74" y="208"/>
                </a:cubicBezTo>
                <a:lnTo>
                  <a:pt x="75" y="208"/>
                </a:lnTo>
                <a:close/>
                <a:moveTo>
                  <a:pt x="74" y="206"/>
                </a:moveTo>
                <a:cubicBezTo>
                  <a:pt x="73" y="207"/>
                  <a:pt x="73" y="205"/>
                  <a:pt x="73" y="206"/>
                </a:cubicBezTo>
                <a:cubicBezTo>
                  <a:pt x="73" y="206"/>
                  <a:pt x="72" y="207"/>
                  <a:pt x="73" y="207"/>
                </a:cubicBezTo>
                <a:cubicBezTo>
                  <a:pt x="73" y="207"/>
                  <a:pt x="73" y="207"/>
                  <a:pt x="73" y="207"/>
                </a:cubicBezTo>
                <a:cubicBezTo>
                  <a:pt x="73" y="207"/>
                  <a:pt x="73" y="207"/>
                  <a:pt x="73" y="207"/>
                </a:cubicBezTo>
                <a:cubicBezTo>
                  <a:pt x="74" y="207"/>
                  <a:pt x="74" y="206"/>
                  <a:pt x="74" y="206"/>
                </a:cubicBezTo>
                <a:close/>
                <a:moveTo>
                  <a:pt x="50" y="189"/>
                </a:moveTo>
                <a:cubicBezTo>
                  <a:pt x="51" y="190"/>
                  <a:pt x="52" y="189"/>
                  <a:pt x="51" y="188"/>
                </a:cubicBezTo>
                <a:cubicBezTo>
                  <a:pt x="51" y="189"/>
                  <a:pt x="51" y="189"/>
                  <a:pt x="50" y="189"/>
                </a:cubicBezTo>
                <a:close/>
                <a:moveTo>
                  <a:pt x="53" y="192"/>
                </a:moveTo>
                <a:cubicBezTo>
                  <a:pt x="54" y="193"/>
                  <a:pt x="54" y="192"/>
                  <a:pt x="54" y="192"/>
                </a:cubicBezTo>
                <a:cubicBezTo>
                  <a:pt x="54" y="192"/>
                  <a:pt x="54" y="191"/>
                  <a:pt x="54" y="191"/>
                </a:cubicBezTo>
                <a:lnTo>
                  <a:pt x="53" y="192"/>
                </a:lnTo>
                <a:close/>
                <a:moveTo>
                  <a:pt x="73" y="209"/>
                </a:moveTo>
                <a:cubicBezTo>
                  <a:pt x="73" y="209"/>
                  <a:pt x="73" y="210"/>
                  <a:pt x="73" y="209"/>
                </a:cubicBezTo>
                <a:cubicBezTo>
                  <a:pt x="73" y="209"/>
                  <a:pt x="74" y="210"/>
                  <a:pt x="74" y="209"/>
                </a:cubicBezTo>
                <a:cubicBezTo>
                  <a:pt x="74" y="209"/>
                  <a:pt x="74" y="208"/>
                  <a:pt x="74" y="208"/>
                </a:cubicBezTo>
                <a:cubicBezTo>
                  <a:pt x="73" y="209"/>
                  <a:pt x="73" y="208"/>
                  <a:pt x="73" y="208"/>
                </a:cubicBezTo>
                <a:cubicBezTo>
                  <a:pt x="73" y="208"/>
                  <a:pt x="73" y="209"/>
                  <a:pt x="73" y="209"/>
                </a:cubicBezTo>
                <a:cubicBezTo>
                  <a:pt x="73" y="209"/>
                  <a:pt x="73" y="209"/>
                  <a:pt x="73" y="209"/>
                </a:cubicBezTo>
                <a:close/>
                <a:moveTo>
                  <a:pt x="49" y="190"/>
                </a:moveTo>
                <a:cubicBezTo>
                  <a:pt x="49" y="190"/>
                  <a:pt x="50" y="189"/>
                  <a:pt x="50" y="189"/>
                </a:cubicBezTo>
                <a:cubicBezTo>
                  <a:pt x="50" y="189"/>
                  <a:pt x="49" y="190"/>
                  <a:pt x="49" y="190"/>
                </a:cubicBezTo>
                <a:close/>
                <a:moveTo>
                  <a:pt x="52" y="194"/>
                </a:moveTo>
                <a:cubicBezTo>
                  <a:pt x="53" y="194"/>
                  <a:pt x="54" y="193"/>
                  <a:pt x="53" y="192"/>
                </a:cubicBezTo>
                <a:cubicBezTo>
                  <a:pt x="53" y="193"/>
                  <a:pt x="52" y="193"/>
                  <a:pt x="52" y="194"/>
                </a:cubicBezTo>
                <a:close/>
                <a:moveTo>
                  <a:pt x="66" y="205"/>
                </a:moveTo>
                <a:cubicBezTo>
                  <a:pt x="66" y="205"/>
                  <a:pt x="67" y="204"/>
                  <a:pt x="67" y="204"/>
                </a:cubicBezTo>
                <a:cubicBezTo>
                  <a:pt x="67" y="204"/>
                  <a:pt x="67" y="204"/>
                  <a:pt x="67" y="204"/>
                </a:cubicBezTo>
                <a:cubicBezTo>
                  <a:pt x="67" y="204"/>
                  <a:pt x="66" y="205"/>
                  <a:pt x="66" y="205"/>
                </a:cubicBezTo>
                <a:close/>
                <a:moveTo>
                  <a:pt x="58" y="198"/>
                </a:moveTo>
                <a:cubicBezTo>
                  <a:pt x="57" y="198"/>
                  <a:pt x="57" y="197"/>
                  <a:pt x="57" y="197"/>
                </a:cubicBezTo>
                <a:cubicBezTo>
                  <a:pt x="56" y="197"/>
                  <a:pt x="57" y="198"/>
                  <a:pt x="58" y="198"/>
                </a:cubicBezTo>
                <a:close/>
                <a:moveTo>
                  <a:pt x="50" y="197"/>
                </a:moveTo>
                <a:cubicBezTo>
                  <a:pt x="51" y="196"/>
                  <a:pt x="51" y="195"/>
                  <a:pt x="52" y="195"/>
                </a:cubicBezTo>
                <a:cubicBezTo>
                  <a:pt x="52" y="194"/>
                  <a:pt x="52" y="194"/>
                  <a:pt x="52" y="194"/>
                </a:cubicBezTo>
                <a:cubicBezTo>
                  <a:pt x="51" y="195"/>
                  <a:pt x="50" y="196"/>
                  <a:pt x="50" y="197"/>
                </a:cubicBezTo>
                <a:close/>
                <a:moveTo>
                  <a:pt x="79" y="218"/>
                </a:moveTo>
                <a:cubicBezTo>
                  <a:pt x="80" y="219"/>
                  <a:pt x="80" y="218"/>
                  <a:pt x="80" y="218"/>
                </a:cubicBezTo>
                <a:cubicBezTo>
                  <a:pt x="80" y="218"/>
                  <a:pt x="80" y="218"/>
                  <a:pt x="79" y="218"/>
                </a:cubicBezTo>
                <a:close/>
                <a:moveTo>
                  <a:pt x="45" y="192"/>
                </a:moveTo>
                <a:cubicBezTo>
                  <a:pt x="45" y="192"/>
                  <a:pt x="47" y="192"/>
                  <a:pt x="46" y="191"/>
                </a:cubicBezTo>
                <a:cubicBezTo>
                  <a:pt x="46" y="192"/>
                  <a:pt x="45" y="191"/>
                  <a:pt x="45" y="192"/>
                </a:cubicBezTo>
                <a:close/>
                <a:moveTo>
                  <a:pt x="42" y="196"/>
                </a:moveTo>
                <a:cubicBezTo>
                  <a:pt x="44" y="196"/>
                  <a:pt x="43" y="194"/>
                  <a:pt x="45" y="193"/>
                </a:cubicBezTo>
                <a:cubicBezTo>
                  <a:pt x="44" y="193"/>
                  <a:pt x="44" y="193"/>
                  <a:pt x="44" y="193"/>
                </a:cubicBezTo>
                <a:cubicBezTo>
                  <a:pt x="44" y="194"/>
                  <a:pt x="42" y="194"/>
                  <a:pt x="42" y="196"/>
                </a:cubicBezTo>
                <a:close/>
                <a:moveTo>
                  <a:pt x="49" y="199"/>
                </a:moveTo>
                <a:cubicBezTo>
                  <a:pt x="49" y="198"/>
                  <a:pt x="50" y="198"/>
                  <a:pt x="49" y="197"/>
                </a:cubicBezTo>
                <a:cubicBezTo>
                  <a:pt x="49" y="198"/>
                  <a:pt x="48" y="198"/>
                  <a:pt x="49" y="199"/>
                </a:cubicBezTo>
                <a:close/>
                <a:moveTo>
                  <a:pt x="67" y="214"/>
                </a:moveTo>
                <a:cubicBezTo>
                  <a:pt x="67" y="214"/>
                  <a:pt x="66" y="215"/>
                  <a:pt x="67" y="215"/>
                </a:cubicBezTo>
                <a:cubicBezTo>
                  <a:pt x="66" y="214"/>
                  <a:pt x="68" y="214"/>
                  <a:pt x="68" y="214"/>
                </a:cubicBezTo>
                <a:cubicBezTo>
                  <a:pt x="67" y="214"/>
                  <a:pt x="67" y="214"/>
                  <a:pt x="67" y="214"/>
                </a:cubicBezTo>
                <a:close/>
                <a:moveTo>
                  <a:pt x="72" y="224"/>
                </a:moveTo>
                <a:cubicBezTo>
                  <a:pt x="72" y="224"/>
                  <a:pt x="74" y="222"/>
                  <a:pt x="74" y="221"/>
                </a:cubicBezTo>
                <a:cubicBezTo>
                  <a:pt x="74" y="222"/>
                  <a:pt x="72" y="224"/>
                  <a:pt x="72" y="224"/>
                </a:cubicBezTo>
                <a:close/>
                <a:moveTo>
                  <a:pt x="59" y="212"/>
                </a:moveTo>
                <a:cubicBezTo>
                  <a:pt x="59" y="211"/>
                  <a:pt x="61" y="211"/>
                  <a:pt x="61" y="211"/>
                </a:cubicBezTo>
                <a:cubicBezTo>
                  <a:pt x="60" y="211"/>
                  <a:pt x="59" y="211"/>
                  <a:pt x="59" y="212"/>
                </a:cubicBezTo>
                <a:close/>
                <a:moveTo>
                  <a:pt x="71" y="219"/>
                </a:moveTo>
                <a:cubicBezTo>
                  <a:pt x="71" y="219"/>
                  <a:pt x="70" y="219"/>
                  <a:pt x="70" y="218"/>
                </a:cubicBezTo>
                <a:cubicBezTo>
                  <a:pt x="70" y="219"/>
                  <a:pt x="70" y="219"/>
                  <a:pt x="71" y="219"/>
                </a:cubicBezTo>
                <a:close/>
                <a:moveTo>
                  <a:pt x="41" y="197"/>
                </a:moveTo>
                <a:cubicBezTo>
                  <a:pt x="42" y="198"/>
                  <a:pt x="42" y="197"/>
                  <a:pt x="42" y="196"/>
                </a:cubicBezTo>
                <a:cubicBezTo>
                  <a:pt x="42" y="196"/>
                  <a:pt x="42" y="196"/>
                  <a:pt x="41" y="197"/>
                </a:cubicBezTo>
                <a:close/>
                <a:moveTo>
                  <a:pt x="57" y="214"/>
                </a:moveTo>
                <a:cubicBezTo>
                  <a:pt x="57" y="214"/>
                  <a:pt x="57" y="214"/>
                  <a:pt x="57" y="215"/>
                </a:cubicBezTo>
                <a:cubicBezTo>
                  <a:pt x="58" y="214"/>
                  <a:pt x="58" y="214"/>
                  <a:pt x="58" y="213"/>
                </a:cubicBezTo>
                <a:cubicBezTo>
                  <a:pt x="58" y="214"/>
                  <a:pt x="58" y="214"/>
                  <a:pt x="57" y="214"/>
                </a:cubicBezTo>
                <a:close/>
                <a:moveTo>
                  <a:pt x="62" y="219"/>
                </a:moveTo>
                <a:cubicBezTo>
                  <a:pt x="62" y="218"/>
                  <a:pt x="62" y="218"/>
                  <a:pt x="62" y="218"/>
                </a:cubicBezTo>
                <a:cubicBezTo>
                  <a:pt x="61" y="218"/>
                  <a:pt x="61" y="218"/>
                  <a:pt x="62" y="219"/>
                </a:cubicBezTo>
                <a:close/>
                <a:moveTo>
                  <a:pt x="62" y="219"/>
                </a:moveTo>
                <a:cubicBezTo>
                  <a:pt x="62" y="220"/>
                  <a:pt x="63" y="220"/>
                  <a:pt x="63" y="220"/>
                </a:cubicBezTo>
                <a:cubicBezTo>
                  <a:pt x="63" y="220"/>
                  <a:pt x="62" y="219"/>
                  <a:pt x="62" y="219"/>
                </a:cubicBezTo>
                <a:close/>
                <a:moveTo>
                  <a:pt x="43" y="206"/>
                </a:moveTo>
                <a:cubicBezTo>
                  <a:pt x="43" y="205"/>
                  <a:pt x="44" y="204"/>
                  <a:pt x="43" y="204"/>
                </a:cubicBezTo>
                <a:cubicBezTo>
                  <a:pt x="42" y="205"/>
                  <a:pt x="42" y="205"/>
                  <a:pt x="43" y="206"/>
                </a:cubicBezTo>
                <a:close/>
                <a:moveTo>
                  <a:pt x="59" y="218"/>
                </a:moveTo>
                <a:cubicBezTo>
                  <a:pt x="60" y="219"/>
                  <a:pt x="60" y="218"/>
                  <a:pt x="60" y="217"/>
                </a:cubicBezTo>
                <a:cubicBezTo>
                  <a:pt x="60" y="217"/>
                  <a:pt x="59" y="218"/>
                  <a:pt x="59" y="218"/>
                </a:cubicBezTo>
                <a:close/>
                <a:moveTo>
                  <a:pt x="57" y="218"/>
                </a:moveTo>
                <a:cubicBezTo>
                  <a:pt x="57" y="217"/>
                  <a:pt x="58" y="217"/>
                  <a:pt x="58" y="216"/>
                </a:cubicBezTo>
                <a:cubicBezTo>
                  <a:pt x="58" y="216"/>
                  <a:pt x="57" y="217"/>
                  <a:pt x="57" y="218"/>
                </a:cubicBezTo>
                <a:close/>
                <a:moveTo>
                  <a:pt x="64" y="226"/>
                </a:moveTo>
                <a:cubicBezTo>
                  <a:pt x="65" y="225"/>
                  <a:pt x="66" y="225"/>
                  <a:pt x="66" y="224"/>
                </a:cubicBezTo>
                <a:cubicBezTo>
                  <a:pt x="66" y="224"/>
                  <a:pt x="66" y="224"/>
                  <a:pt x="66" y="223"/>
                </a:cubicBezTo>
                <a:cubicBezTo>
                  <a:pt x="65" y="224"/>
                  <a:pt x="64" y="225"/>
                  <a:pt x="64" y="226"/>
                </a:cubicBezTo>
                <a:close/>
                <a:moveTo>
                  <a:pt x="49" y="214"/>
                </a:moveTo>
                <a:cubicBezTo>
                  <a:pt x="50" y="214"/>
                  <a:pt x="51" y="213"/>
                  <a:pt x="51" y="212"/>
                </a:cubicBezTo>
                <a:cubicBezTo>
                  <a:pt x="50" y="213"/>
                  <a:pt x="49" y="213"/>
                  <a:pt x="49" y="214"/>
                </a:cubicBezTo>
                <a:close/>
                <a:moveTo>
                  <a:pt x="57" y="221"/>
                </a:moveTo>
                <a:cubicBezTo>
                  <a:pt x="58" y="220"/>
                  <a:pt x="59" y="220"/>
                  <a:pt x="59" y="219"/>
                </a:cubicBezTo>
                <a:cubicBezTo>
                  <a:pt x="58" y="219"/>
                  <a:pt x="56" y="220"/>
                  <a:pt x="57" y="221"/>
                </a:cubicBezTo>
                <a:close/>
                <a:moveTo>
                  <a:pt x="41" y="208"/>
                </a:moveTo>
                <a:cubicBezTo>
                  <a:pt x="41" y="208"/>
                  <a:pt x="41" y="207"/>
                  <a:pt x="41" y="207"/>
                </a:cubicBezTo>
                <a:cubicBezTo>
                  <a:pt x="41" y="207"/>
                  <a:pt x="40" y="208"/>
                  <a:pt x="41" y="208"/>
                </a:cubicBezTo>
                <a:close/>
                <a:moveTo>
                  <a:pt x="62" y="226"/>
                </a:moveTo>
                <a:cubicBezTo>
                  <a:pt x="62" y="225"/>
                  <a:pt x="63" y="225"/>
                  <a:pt x="62" y="224"/>
                </a:cubicBezTo>
                <a:cubicBezTo>
                  <a:pt x="62" y="225"/>
                  <a:pt x="61" y="225"/>
                  <a:pt x="62" y="226"/>
                </a:cubicBezTo>
                <a:close/>
                <a:moveTo>
                  <a:pt x="53" y="219"/>
                </a:moveTo>
                <a:cubicBezTo>
                  <a:pt x="54" y="219"/>
                  <a:pt x="54" y="220"/>
                  <a:pt x="55" y="219"/>
                </a:cubicBezTo>
                <a:cubicBezTo>
                  <a:pt x="54" y="219"/>
                  <a:pt x="54" y="218"/>
                  <a:pt x="53" y="219"/>
                </a:cubicBezTo>
                <a:close/>
                <a:moveTo>
                  <a:pt x="68" y="232"/>
                </a:moveTo>
                <a:cubicBezTo>
                  <a:pt x="69" y="233"/>
                  <a:pt x="70" y="231"/>
                  <a:pt x="69" y="231"/>
                </a:cubicBezTo>
                <a:cubicBezTo>
                  <a:pt x="69" y="231"/>
                  <a:pt x="69" y="232"/>
                  <a:pt x="68" y="232"/>
                </a:cubicBezTo>
                <a:close/>
                <a:moveTo>
                  <a:pt x="55" y="224"/>
                </a:moveTo>
                <a:cubicBezTo>
                  <a:pt x="56" y="223"/>
                  <a:pt x="57" y="222"/>
                  <a:pt x="57" y="221"/>
                </a:cubicBezTo>
                <a:cubicBezTo>
                  <a:pt x="56" y="222"/>
                  <a:pt x="56" y="223"/>
                  <a:pt x="55" y="224"/>
                </a:cubicBezTo>
                <a:close/>
                <a:moveTo>
                  <a:pt x="62" y="228"/>
                </a:moveTo>
                <a:cubicBezTo>
                  <a:pt x="63" y="228"/>
                  <a:pt x="63" y="228"/>
                  <a:pt x="64" y="228"/>
                </a:cubicBezTo>
                <a:cubicBezTo>
                  <a:pt x="63" y="227"/>
                  <a:pt x="64" y="227"/>
                  <a:pt x="63" y="226"/>
                </a:cubicBezTo>
                <a:cubicBezTo>
                  <a:pt x="63" y="227"/>
                  <a:pt x="62" y="228"/>
                  <a:pt x="62" y="228"/>
                </a:cubicBezTo>
                <a:close/>
                <a:moveTo>
                  <a:pt x="53" y="220"/>
                </a:moveTo>
                <a:cubicBezTo>
                  <a:pt x="53" y="220"/>
                  <a:pt x="54" y="219"/>
                  <a:pt x="53" y="219"/>
                </a:cubicBezTo>
                <a:cubicBezTo>
                  <a:pt x="52" y="221"/>
                  <a:pt x="51" y="222"/>
                  <a:pt x="53" y="220"/>
                </a:cubicBezTo>
                <a:close/>
                <a:moveTo>
                  <a:pt x="47" y="216"/>
                </a:moveTo>
                <a:cubicBezTo>
                  <a:pt x="47" y="217"/>
                  <a:pt x="46" y="217"/>
                  <a:pt x="47" y="218"/>
                </a:cubicBezTo>
                <a:cubicBezTo>
                  <a:pt x="47" y="217"/>
                  <a:pt x="47" y="217"/>
                  <a:pt x="48" y="217"/>
                </a:cubicBezTo>
                <a:cubicBezTo>
                  <a:pt x="48" y="216"/>
                  <a:pt x="48" y="216"/>
                  <a:pt x="47" y="216"/>
                </a:cubicBezTo>
                <a:close/>
                <a:moveTo>
                  <a:pt x="59" y="227"/>
                </a:moveTo>
                <a:cubicBezTo>
                  <a:pt x="59" y="227"/>
                  <a:pt x="59" y="227"/>
                  <a:pt x="59" y="228"/>
                </a:cubicBezTo>
                <a:cubicBezTo>
                  <a:pt x="59" y="227"/>
                  <a:pt x="60" y="227"/>
                  <a:pt x="60" y="226"/>
                </a:cubicBezTo>
                <a:cubicBezTo>
                  <a:pt x="60" y="227"/>
                  <a:pt x="59" y="226"/>
                  <a:pt x="59" y="227"/>
                </a:cubicBezTo>
                <a:close/>
                <a:moveTo>
                  <a:pt x="57" y="227"/>
                </a:moveTo>
                <a:cubicBezTo>
                  <a:pt x="57" y="227"/>
                  <a:pt x="59" y="226"/>
                  <a:pt x="58" y="226"/>
                </a:cubicBezTo>
                <a:cubicBezTo>
                  <a:pt x="58" y="226"/>
                  <a:pt x="57" y="226"/>
                  <a:pt x="57" y="227"/>
                </a:cubicBezTo>
                <a:close/>
                <a:moveTo>
                  <a:pt x="51" y="223"/>
                </a:moveTo>
                <a:cubicBezTo>
                  <a:pt x="51" y="222"/>
                  <a:pt x="52" y="222"/>
                  <a:pt x="52" y="221"/>
                </a:cubicBezTo>
                <a:cubicBezTo>
                  <a:pt x="51" y="222"/>
                  <a:pt x="51" y="222"/>
                  <a:pt x="51" y="223"/>
                </a:cubicBezTo>
                <a:close/>
                <a:moveTo>
                  <a:pt x="33" y="211"/>
                </a:moveTo>
                <a:cubicBezTo>
                  <a:pt x="34" y="212"/>
                  <a:pt x="35" y="210"/>
                  <a:pt x="35" y="209"/>
                </a:cubicBezTo>
                <a:cubicBezTo>
                  <a:pt x="34" y="210"/>
                  <a:pt x="34" y="211"/>
                  <a:pt x="33" y="211"/>
                </a:cubicBezTo>
                <a:close/>
                <a:moveTo>
                  <a:pt x="40" y="214"/>
                </a:moveTo>
                <a:cubicBezTo>
                  <a:pt x="40" y="214"/>
                  <a:pt x="41" y="214"/>
                  <a:pt x="40" y="213"/>
                </a:cubicBezTo>
                <a:cubicBezTo>
                  <a:pt x="40" y="213"/>
                  <a:pt x="39" y="214"/>
                  <a:pt x="40" y="214"/>
                </a:cubicBezTo>
                <a:close/>
                <a:moveTo>
                  <a:pt x="35" y="215"/>
                </a:moveTo>
                <a:cubicBezTo>
                  <a:pt x="36" y="215"/>
                  <a:pt x="37" y="214"/>
                  <a:pt x="37" y="213"/>
                </a:cubicBezTo>
                <a:cubicBezTo>
                  <a:pt x="36" y="214"/>
                  <a:pt x="35" y="215"/>
                  <a:pt x="35" y="215"/>
                </a:cubicBezTo>
                <a:close/>
                <a:moveTo>
                  <a:pt x="48" y="223"/>
                </a:moveTo>
                <a:cubicBezTo>
                  <a:pt x="49" y="223"/>
                  <a:pt x="49" y="222"/>
                  <a:pt x="48" y="222"/>
                </a:cubicBezTo>
                <a:cubicBezTo>
                  <a:pt x="48" y="222"/>
                  <a:pt x="48" y="223"/>
                  <a:pt x="48" y="223"/>
                </a:cubicBezTo>
                <a:close/>
                <a:moveTo>
                  <a:pt x="38" y="217"/>
                </a:moveTo>
                <a:cubicBezTo>
                  <a:pt x="38" y="217"/>
                  <a:pt x="39" y="216"/>
                  <a:pt x="39" y="215"/>
                </a:cubicBezTo>
                <a:lnTo>
                  <a:pt x="38" y="217"/>
                </a:lnTo>
                <a:close/>
                <a:moveTo>
                  <a:pt x="43" y="223"/>
                </a:moveTo>
                <a:cubicBezTo>
                  <a:pt x="43" y="223"/>
                  <a:pt x="45" y="222"/>
                  <a:pt x="44" y="221"/>
                </a:cubicBezTo>
                <a:cubicBezTo>
                  <a:pt x="44" y="222"/>
                  <a:pt x="42" y="223"/>
                  <a:pt x="43" y="223"/>
                </a:cubicBezTo>
                <a:close/>
                <a:moveTo>
                  <a:pt x="62" y="237"/>
                </a:moveTo>
                <a:cubicBezTo>
                  <a:pt x="62" y="237"/>
                  <a:pt x="63" y="236"/>
                  <a:pt x="62" y="235"/>
                </a:cubicBezTo>
                <a:cubicBezTo>
                  <a:pt x="62" y="236"/>
                  <a:pt x="61" y="237"/>
                  <a:pt x="62" y="237"/>
                </a:cubicBezTo>
                <a:close/>
                <a:moveTo>
                  <a:pt x="30" y="213"/>
                </a:moveTo>
                <a:cubicBezTo>
                  <a:pt x="30" y="212"/>
                  <a:pt x="31" y="212"/>
                  <a:pt x="30" y="211"/>
                </a:cubicBezTo>
                <a:cubicBezTo>
                  <a:pt x="30" y="212"/>
                  <a:pt x="29" y="212"/>
                  <a:pt x="30" y="213"/>
                </a:cubicBezTo>
                <a:close/>
                <a:moveTo>
                  <a:pt x="49" y="228"/>
                </a:moveTo>
                <a:cubicBezTo>
                  <a:pt x="50" y="229"/>
                  <a:pt x="50" y="227"/>
                  <a:pt x="50" y="228"/>
                </a:cubicBezTo>
                <a:cubicBezTo>
                  <a:pt x="51" y="227"/>
                  <a:pt x="51" y="227"/>
                  <a:pt x="51" y="227"/>
                </a:cubicBezTo>
                <a:cubicBezTo>
                  <a:pt x="51" y="227"/>
                  <a:pt x="51" y="227"/>
                  <a:pt x="51" y="227"/>
                </a:cubicBezTo>
                <a:cubicBezTo>
                  <a:pt x="50" y="228"/>
                  <a:pt x="49" y="227"/>
                  <a:pt x="49" y="228"/>
                </a:cubicBezTo>
                <a:close/>
                <a:moveTo>
                  <a:pt x="44" y="225"/>
                </a:moveTo>
                <a:cubicBezTo>
                  <a:pt x="44" y="224"/>
                  <a:pt x="45" y="224"/>
                  <a:pt x="44" y="223"/>
                </a:cubicBezTo>
                <a:cubicBezTo>
                  <a:pt x="44" y="224"/>
                  <a:pt x="44" y="224"/>
                  <a:pt x="44" y="225"/>
                </a:cubicBezTo>
                <a:close/>
                <a:moveTo>
                  <a:pt x="64" y="238"/>
                </a:moveTo>
                <a:cubicBezTo>
                  <a:pt x="63" y="238"/>
                  <a:pt x="63" y="239"/>
                  <a:pt x="63" y="239"/>
                </a:cubicBezTo>
                <a:cubicBezTo>
                  <a:pt x="64" y="239"/>
                  <a:pt x="64" y="239"/>
                  <a:pt x="64" y="238"/>
                </a:cubicBezTo>
                <a:close/>
                <a:moveTo>
                  <a:pt x="29" y="217"/>
                </a:moveTo>
                <a:cubicBezTo>
                  <a:pt x="30" y="217"/>
                  <a:pt x="30" y="216"/>
                  <a:pt x="30" y="215"/>
                </a:cubicBezTo>
                <a:cubicBezTo>
                  <a:pt x="30" y="216"/>
                  <a:pt x="29" y="216"/>
                  <a:pt x="29" y="217"/>
                </a:cubicBezTo>
                <a:close/>
                <a:moveTo>
                  <a:pt x="55" y="237"/>
                </a:moveTo>
                <a:cubicBezTo>
                  <a:pt x="55" y="236"/>
                  <a:pt x="56" y="236"/>
                  <a:pt x="56" y="235"/>
                </a:cubicBezTo>
                <a:cubicBezTo>
                  <a:pt x="55" y="235"/>
                  <a:pt x="55" y="236"/>
                  <a:pt x="55" y="237"/>
                </a:cubicBezTo>
                <a:close/>
                <a:moveTo>
                  <a:pt x="47" y="231"/>
                </a:moveTo>
                <a:cubicBezTo>
                  <a:pt x="47" y="232"/>
                  <a:pt x="48" y="230"/>
                  <a:pt x="48" y="230"/>
                </a:cubicBezTo>
                <a:cubicBezTo>
                  <a:pt x="47" y="230"/>
                  <a:pt x="47" y="230"/>
                  <a:pt x="47" y="231"/>
                </a:cubicBezTo>
                <a:close/>
                <a:moveTo>
                  <a:pt x="61" y="240"/>
                </a:moveTo>
                <a:cubicBezTo>
                  <a:pt x="62" y="240"/>
                  <a:pt x="61" y="240"/>
                  <a:pt x="61" y="239"/>
                </a:cubicBezTo>
                <a:cubicBezTo>
                  <a:pt x="61" y="240"/>
                  <a:pt x="61" y="240"/>
                  <a:pt x="61" y="240"/>
                </a:cubicBezTo>
                <a:close/>
                <a:moveTo>
                  <a:pt x="34" y="223"/>
                </a:moveTo>
                <a:cubicBezTo>
                  <a:pt x="34" y="222"/>
                  <a:pt x="35" y="222"/>
                  <a:pt x="35" y="221"/>
                </a:cubicBezTo>
                <a:cubicBezTo>
                  <a:pt x="34" y="221"/>
                  <a:pt x="33" y="222"/>
                  <a:pt x="34" y="223"/>
                </a:cubicBezTo>
                <a:close/>
                <a:moveTo>
                  <a:pt x="26" y="217"/>
                </a:moveTo>
                <a:cubicBezTo>
                  <a:pt x="26" y="217"/>
                  <a:pt x="27" y="217"/>
                  <a:pt x="26" y="216"/>
                </a:cubicBezTo>
                <a:cubicBezTo>
                  <a:pt x="26" y="217"/>
                  <a:pt x="26" y="217"/>
                  <a:pt x="26" y="217"/>
                </a:cubicBezTo>
                <a:close/>
                <a:moveTo>
                  <a:pt x="32" y="222"/>
                </a:moveTo>
                <a:cubicBezTo>
                  <a:pt x="33" y="222"/>
                  <a:pt x="33" y="222"/>
                  <a:pt x="33" y="221"/>
                </a:cubicBezTo>
                <a:cubicBezTo>
                  <a:pt x="32" y="221"/>
                  <a:pt x="32" y="222"/>
                  <a:pt x="32" y="222"/>
                </a:cubicBezTo>
                <a:close/>
                <a:moveTo>
                  <a:pt x="27" y="218"/>
                </a:moveTo>
                <a:cubicBezTo>
                  <a:pt x="27" y="219"/>
                  <a:pt x="26" y="220"/>
                  <a:pt x="27" y="221"/>
                </a:cubicBezTo>
                <a:cubicBezTo>
                  <a:pt x="27" y="220"/>
                  <a:pt x="27" y="220"/>
                  <a:pt x="28" y="219"/>
                </a:cubicBezTo>
                <a:cubicBezTo>
                  <a:pt x="28" y="219"/>
                  <a:pt x="28" y="218"/>
                  <a:pt x="27" y="218"/>
                </a:cubicBezTo>
                <a:close/>
                <a:moveTo>
                  <a:pt x="32" y="225"/>
                </a:moveTo>
                <a:cubicBezTo>
                  <a:pt x="33" y="224"/>
                  <a:pt x="33" y="224"/>
                  <a:pt x="34" y="223"/>
                </a:cubicBezTo>
                <a:cubicBezTo>
                  <a:pt x="33" y="223"/>
                  <a:pt x="33" y="223"/>
                  <a:pt x="33" y="223"/>
                </a:cubicBezTo>
                <a:cubicBezTo>
                  <a:pt x="32" y="223"/>
                  <a:pt x="32" y="224"/>
                  <a:pt x="32" y="225"/>
                </a:cubicBezTo>
                <a:close/>
                <a:moveTo>
                  <a:pt x="23" y="221"/>
                </a:moveTo>
                <a:cubicBezTo>
                  <a:pt x="24" y="220"/>
                  <a:pt x="25" y="219"/>
                  <a:pt x="26" y="217"/>
                </a:cubicBezTo>
                <a:cubicBezTo>
                  <a:pt x="25" y="219"/>
                  <a:pt x="24" y="220"/>
                  <a:pt x="23" y="221"/>
                </a:cubicBezTo>
                <a:close/>
                <a:moveTo>
                  <a:pt x="57" y="242"/>
                </a:moveTo>
                <a:cubicBezTo>
                  <a:pt x="58" y="243"/>
                  <a:pt x="58" y="243"/>
                  <a:pt x="58" y="243"/>
                </a:cubicBezTo>
                <a:cubicBezTo>
                  <a:pt x="59" y="243"/>
                  <a:pt x="58" y="242"/>
                  <a:pt x="58" y="241"/>
                </a:cubicBezTo>
                <a:lnTo>
                  <a:pt x="57" y="242"/>
                </a:lnTo>
                <a:close/>
                <a:moveTo>
                  <a:pt x="25" y="220"/>
                </a:moveTo>
                <a:cubicBezTo>
                  <a:pt x="26" y="220"/>
                  <a:pt x="26" y="219"/>
                  <a:pt x="26" y="218"/>
                </a:cubicBezTo>
                <a:cubicBezTo>
                  <a:pt x="26" y="218"/>
                  <a:pt x="25" y="219"/>
                  <a:pt x="25" y="220"/>
                </a:cubicBezTo>
                <a:close/>
                <a:moveTo>
                  <a:pt x="44" y="234"/>
                </a:moveTo>
                <a:cubicBezTo>
                  <a:pt x="44" y="234"/>
                  <a:pt x="45" y="233"/>
                  <a:pt x="45" y="233"/>
                </a:cubicBezTo>
                <a:cubicBezTo>
                  <a:pt x="44" y="233"/>
                  <a:pt x="43" y="233"/>
                  <a:pt x="44" y="234"/>
                </a:cubicBezTo>
                <a:close/>
                <a:moveTo>
                  <a:pt x="49" y="243"/>
                </a:moveTo>
                <a:cubicBezTo>
                  <a:pt x="50" y="242"/>
                  <a:pt x="52" y="240"/>
                  <a:pt x="52" y="239"/>
                </a:cubicBezTo>
                <a:cubicBezTo>
                  <a:pt x="51" y="241"/>
                  <a:pt x="49" y="241"/>
                  <a:pt x="49" y="243"/>
                </a:cubicBezTo>
                <a:close/>
                <a:moveTo>
                  <a:pt x="31" y="225"/>
                </a:moveTo>
                <a:cubicBezTo>
                  <a:pt x="32" y="225"/>
                  <a:pt x="31" y="226"/>
                  <a:pt x="31" y="226"/>
                </a:cubicBezTo>
                <a:cubicBezTo>
                  <a:pt x="32" y="226"/>
                  <a:pt x="32" y="226"/>
                  <a:pt x="32" y="225"/>
                </a:cubicBezTo>
                <a:cubicBezTo>
                  <a:pt x="32" y="225"/>
                  <a:pt x="32" y="225"/>
                  <a:pt x="31" y="225"/>
                </a:cubicBezTo>
                <a:close/>
                <a:moveTo>
                  <a:pt x="42" y="242"/>
                </a:moveTo>
                <a:cubicBezTo>
                  <a:pt x="43" y="241"/>
                  <a:pt x="45" y="239"/>
                  <a:pt x="46" y="236"/>
                </a:cubicBezTo>
                <a:cubicBezTo>
                  <a:pt x="46" y="237"/>
                  <a:pt x="46" y="238"/>
                  <a:pt x="47" y="237"/>
                </a:cubicBezTo>
                <a:cubicBezTo>
                  <a:pt x="47" y="236"/>
                  <a:pt x="46" y="236"/>
                  <a:pt x="46" y="235"/>
                </a:cubicBezTo>
                <a:cubicBezTo>
                  <a:pt x="45" y="238"/>
                  <a:pt x="42" y="240"/>
                  <a:pt x="42" y="242"/>
                </a:cubicBezTo>
                <a:close/>
                <a:moveTo>
                  <a:pt x="23" y="220"/>
                </a:moveTo>
                <a:cubicBezTo>
                  <a:pt x="23" y="220"/>
                  <a:pt x="22" y="220"/>
                  <a:pt x="23" y="219"/>
                </a:cubicBezTo>
                <a:cubicBezTo>
                  <a:pt x="22" y="219"/>
                  <a:pt x="22" y="219"/>
                  <a:pt x="22" y="219"/>
                </a:cubicBezTo>
                <a:cubicBezTo>
                  <a:pt x="22" y="219"/>
                  <a:pt x="22" y="221"/>
                  <a:pt x="23" y="220"/>
                </a:cubicBezTo>
                <a:close/>
                <a:moveTo>
                  <a:pt x="30" y="227"/>
                </a:moveTo>
                <a:cubicBezTo>
                  <a:pt x="30" y="227"/>
                  <a:pt x="30" y="227"/>
                  <a:pt x="31" y="228"/>
                </a:cubicBezTo>
                <a:cubicBezTo>
                  <a:pt x="31" y="227"/>
                  <a:pt x="31" y="227"/>
                  <a:pt x="31" y="227"/>
                </a:cubicBezTo>
                <a:cubicBezTo>
                  <a:pt x="31" y="226"/>
                  <a:pt x="32" y="227"/>
                  <a:pt x="31" y="226"/>
                </a:cubicBezTo>
                <a:cubicBezTo>
                  <a:pt x="31" y="226"/>
                  <a:pt x="31" y="226"/>
                  <a:pt x="30" y="227"/>
                </a:cubicBezTo>
                <a:close/>
                <a:moveTo>
                  <a:pt x="31" y="230"/>
                </a:moveTo>
                <a:cubicBezTo>
                  <a:pt x="32" y="229"/>
                  <a:pt x="33" y="228"/>
                  <a:pt x="33" y="228"/>
                </a:cubicBezTo>
                <a:cubicBezTo>
                  <a:pt x="32" y="228"/>
                  <a:pt x="31" y="229"/>
                  <a:pt x="31" y="230"/>
                </a:cubicBezTo>
                <a:close/>
                <a:moveTo>
                  <a:pt x="57" y="246"/>
                </a:moveTo>
                <a:cubicBezTo>
                  <a:pt x="57" y="246"/>
                  <a:pt x="57" y="246"/>
                  <a:pt x="58" y="246"/>
                </a:cubicBezTo>
                <a:cubicBezTo>
                  <a:pt x="57" y="246"/>
                  <a:pt x="57" y="246"/>
                  <a:pt x="57" y="246"/>
                </a:cubicBezTo>
                <a:close/>
                <a:moveTo>
                  <a:pt x="21" y="224"/>
                </a:moveTo>
                <a:cubicBezTo>
                  <a:pt x="22" y="224"/>
                  <a:pt x="22" y="223"/>
                  <a:pt x="22" y="223"/>
                </a:cubicBezTo>
                <a:cubicBezTo>
                  <a:pt x="22" y="223"/>
                  <a:pt x="21" y="224"/>
                  <a:pt x="21" y="224"/>
                </a:cubicBezTo>
                <a:close/>
                <a:moveTo>
                  <a:pt x="52" y="249"/>
                </a:moveTo>
                <a:cubicBezTo>
                  <a:pt x="52" y="249"/>
                  <a:pt x="52" y="249"/>
                  <a:pt x="51" y="249"/>
                </a:cubicBezTo>
                <a:cubicBezTo>
                  <a:pt x="52" y="250"/>
                  <a:pt x="52" y="249"/>
                  <a:pt x="52" y="250"/>
                </a:cubicBezTo>
                <a:cubicBezTo>
                  <a:pt x="53" y="248"/>
                  <a:pt x="53" y="248"/>
                  <a:pt x="54" y="247"/>
                </a:cubicBezTo>
                <a:cubicBezTo>
                  <a:pt x="53" y="247"/>
                  <a:pt x="52" y="248"/>
                  <a:pt x="52" y="249"/>
                </a:cubicBezTo>
                <a:close/>
                <a:moveTo>
                  <a:pt x="29" y="230"/>
                </a:moveTo>
                <a:cubicBezTo>
                  <a:pt x="29" y="230"/>
                  <a:pt x="29" y="230"/>
                  <a:pt x="29" y="230"/>
                </a:cubicBezTo>
                <a:cubicBezTo>
                  <a:pt x="29" y="229"/>
                  <a:pt x="28" y="230"/>
                  <a:pt x="29" y="230"/>
                </a:cubicBezTo>
                <a:close/>
                <a:moveTo>
                  <a:pt x="54" y="249"/>
                </a:moveTo>
                <a:cubicBezTo>
                  <a:pt x="55" y="250"/>
                  <a:pt x="54" y="251"/>
                  <a:pt x="55" y="250"/>
                </a:cubicBezTo>
                <a:cubicBezTo>
                  <a:pt x="56" y="251"/>
                  <a:pt x="55" y="250"/>
                  <a:pt x="55" y="251"/>
                </a:cubicBezTo>
                <a:cubicBezTo>
                  <a:pt x="56" y="251"/>
                  <a:pt x="56" y="250"/>
                  <a:pt x="56" y="250"/>
                </a:cubicBezTo>
                <a:cubicBezTo>
                  <a:pt x="55" y="249"/>
                  <a:pt x="55" y="249"/>
                  <a:pt x="54" y="249"/>
                </a:cubicBezTo>
                <a:close/>
                <a:moveTo>
                  <a:pt x="47" y="245"/>
                </a:moveTo>
                <a:cubicBezTo>
                  <a:pt x="47" y="246"/>
                  <a:pt x="46" y="246"/>
                  <a:pt x="47" y="246"/>
                </a:cubicBezTo>
                <a:cubicBezTo>
                  <a:pt x="48" y="245"/>
                  <a:pt x="48" y="245"/>
                  <a:pt x="48" y="245"/>
                </a:cubicBezTo>
                <a:cubicBezTo>
                  <a:pt x="48" y="245"/>
                  <a:pt x="47" y="245"/>
                  <a:pt x="47" y="245"/>
                </a:cubicBezTo>
                <a:close/>
                <a:moveTo>
                  <a:pt x="28" y="231"/>
                </a:moveTo>
                <a:cubicBezTo>
                  <a:pt x="28" y="232"/>
                  <a:pt x="27" y="232"/>
                  <a:pt x="27" y="233"/>
                </a:cubicBezTo>
                <a:cubicBezTo>
                  <a:pt x="28" y="232"/>
                  <a:pt x="28" y="231"/>
                  <a:pt x="28" y="231"/>
                </a:cubicBezTo>
                <a:cubicBezTo>
                  <a:pt x="28" y="231"/>
                  <a:pt x="28" y="230"/>
                  <a:pt x="28" y="231"/>
                </a:cubicBezTo>
                <a:close/>
                <a:moveTo>
                  <a:pt x="28" y="235"/>
                </a:moveTo>
                <a:cubicBezTo>
                  <a:pt x="29" y="234"/>
                  <a:pt x="30" y="233"/>
                  <a:pt x="29" y="232"/>
                </a:cubicBezTo>
                <a:cubicBezTo>
                  <a:pt x="29" y="233"/>
                  <a:pt x="29" y="234"/>
                  <a:pt x="28" y="235"/>
                </a:cubicBezTo>
                <a:close/>
                <a:moveTo>
                  <a:pt x="48" y="247"/>
                </a:moveTo>
                <a:cubicBezTo>
                  <a:pt x="48" y="248"/>
                  <a:pt x="49" y="248"/>
                  <a:pt x="49" y="248"/>
                </a:cubicBezTo>
                <a:cubicBezTo>
                  <a:pt x="49" y="248"/>
                  <a:pt x="49" y="248"/>
                  <a:pt x="49" y="248"/>
                </a:cubicBezTo>
                <a:cubicBezTo>
                  <a:pt x="49" y="248"/>
                  <a:pt x="49" y="247"/>
                  <a:pt x="48" y="247"/>
                </a:cubicBezTo>
                <a:close/>
                <a:moveTo>
                  <a:pt x="17" y="226"/>
                </a:moveTo>
                <a:cubicBezTo>
                  <a:pt x="17" y="226"/>
                  <a:pt x="17" y="227"/>
                  <a:pt x="17" y="227"/>
                </a:cubicBezTo>
                <a:cubicBezTo>
                  <a:pt x="17" y="226"/>
                  <a:pt x="18" y="227"/>
                  <a:pt x="18" y="227"/>
                </a:cubicBezTo>
                <a:cubicBezTo>
                  <a:pt x="18" y="226"/>
                  <a:pt x="17" y="226"/>
                  <a:pt x="17" y="225"/>
                </a:cubicBezTo>
                <a:lnTo>
                  <a:pt x="17" y="226"/>
                </a:lnTo>
                <a:close/>
                <a:moveTo>
                  <a:pt x="41" y="244"/>
                </a:moveTo>
                <a:cubicBezTo>
                  <a:pt x="41" y="244"/>
                  <a:pt x="42" y="243"/>
                  <a:pt x="41" y="243"/>
                </a:cubicBezTo>
                <a:cubicBezTo>
                  <a:pt x="40" y="245"/>
                  <a:pt x="39" y="245"/>
                  <a:pt x="41" y="244"/>
                </a:cubicBezTo>
                <a:close/>
                <a:moveTo>
                  <a:pt x="50" y="252"/>
                </a:moveTo>
                <a:cubicBezTo>
                  <a:pt x="50" y="251"/>
                  <a:pt x="51" y="252"/>
                  <a:pt x="51" y="252"/>
                </a:cubicBezTo>
                <a:cubicBezTo>
                  <a:pt x="50" y="252"/>
                  <a:pt x="51" y="251"/>
                  <a:pt x="51" y="250"/>
                </a:cubicBezTo>
                <a:cubicBezTo>
                  <a:pt x="51" y="252"/>
                  <a:pt x="49" y="251"/>
                  <a:pt x="50" y="252"/>
                </a:cubicBezTo>
                <a:close/>
                <a:moveTo>
                  <a:pt x="42" y="245"/>
                </a:moveTo>
                <a:cubicBezTo>
                  <a:pt x="42" y="246"/>
                  <a:pt x="42" y="246"/>
                  <a:pt x="43" y="246"/>
                </a:cubicBezTo>
                <a:cubicBezTo>
                  <a:pt x="43" y="245"/>
                  <a:pt x="42" y="245"/>
                  <a:pt x="42" y="245"/>
                </a:cubicBezTo>
                <a:close/>
                <a:moveTo>
                  <a:pt x="53" y="255"/>
                </a:moveTo>
                <a:cubicBezTo>
                  <a:pt x="53" y="254"/>
                  <a:pt x="54" y="254"/>
                  <a:pt x="53" y="253"/>
                </a:cubicBezTo>
                <a:cubicBezTo>
                  <a:pt x="53" y="254"/>
                  <a:pt x="52" y="254"/>
                  <a:pt x="53" y="255"/>
                </a:cubicBezTo>
                <a:close/>
                <a:moveTo>
                  <a:pt x="40" y="247"/>
                </a:moveTo>
                <a:cubicBezTo>
                  <a:pt x="41" y="247"/>
                  <a:pt x="42" y="246"/>
                  <a:pt x="41" y="246"/>
                </a:cubicBezTo>
                <a:lnTo>
                  <a:pt x="40" y="247"/>
                </a:lnTo>
                <a:close/>
                <a:moveTo>
                  <a:pt x="43" y="248"/>
                </a:moveTo>
                <a:cubicBezTo>
                  <a:pt x="44" y="249"/>
                  <a:pt x="44" y="249"/>
                  <a:pt x="44" y="249"/>
                </a:cubicBezTo>
                <a:cubicBezTo>
                  <a:pt x="44" y="248"/>
                  <a:pt x="43" y="248"/>
                  <a:pt x="43" y="248"/>
                </a:cubicBezTo>
                <a:close/>
                <a:moveTo>
                  <a:pt x="15" y="234"/>
                </a:moveTo>
                <a:cubicBezTo>
                  <a:pt x="15" y="233"/>
                  <a:pt x="15" y="233"/>
                  <a:pt x="15" y="232"/>
                </a:cubicBezTo>
                <a:cubicBezTo>
                  <a:pt x="15" y="233"/>
                  <a:pt x="15" y="233"/>
                  <a:pt x="15" y="233"/>
                </a:cubicBezTo>
                <a:cubicBezTo>
                  <a:pt x="16" y="234"/>
                  <a:pt x="16" y="234"/>
                  <a:pt x="16" y="234"/>
                </a:cubicBezTo>
                <a:cubicBezTo>
                  <a:pt x="17" y="232"/>
                  <a:pt x="17" y="233"/>
                  <a:pt x="18" y="231"/>
                </a:cubicBezTo>
                <a:cubicBezTo>
                  <a:pt x="18" y="231"/>
                  <a:pt x="17" y="231"/>
                  <a:pt x="17" y="230"/>
                </a:cubicBezTo>
                <a:cubicBezTo>
                  <a:pt x="17" y="230"/>
                  <a:pt x="17" y="231"/>
                  <a:pt x="17" y="230"/>
                </a:cubicBezTo>
                <a:cubicBezTo>
                  <a:pt x="17" y="232"/>
                  <a:pt x="16" y="232"/>
                  <a:pt x="15" y="234"/>
                </a:cubicBezTo>
                <a:close/>
                <a:moveTo>
                  <a:pt x="51" y="255"/>
                </a:moveTo>
                <a:cubicBezTo>
                  <a:pt x="51" y="256"/>
                  <a:pt x="50" y="257"/>
                  <a:pt x="51" y="257"/>
                </a:cubicBezTo>
                <a:cubicBezTo>
                  <a:pt x="51" y="256"/>
                  <a:pt x="52" y="256"/>
                  <a:pt x="52" y="255"/>
                </a:cubicBezTo>
                <a:cubicBezTo>
                  <a:pt x="51" y="255"/>
                  <a:pt x="51" y="255"/>
                  <a:pt x="51" y="255"/>
                </a:cubicBezTo>
                <a:close/>
                <a:moveTo>
                  <a:pt x="20" y="235"/>
                </a:moveTo>
                <a:cubicBezTo>
                  <a:pt x="19" y="235"/>
                  <a:pt x="19" y="236"/>
                  <a:pt x="19" y="236"/>
                </a:cubicBezTo>
                <a:cubicBezTo>
                  <a:pt x="20" y="236"/>
                  <a:pt x="20" y="236"/>
                  <a:pt x="20" y="236"/>
                </a:cubicBezTo>
                <a:cubicBezTo>
                  <a:pt x="20" y="236"/>
                  <a:pt x="21" y="235"/>
                  <a:pt x="21" y="235"/>
                </a:cubicBezTo>
                <a:cubicBezTo>
                  <a:pt x="20" y="235"/>
                  <a:pt x="20" y="236"/>
                  <a:pt x="20" y="235"/>
                </a:cubicBezTo>
                <a:close/>
                <a:moveTo>
                  <a:pt x="21" y="238"/>
                </a:moveTo>
                <a:cubicBezTo>
                  <a:pt x="21" y="237"/>
                  <a:pt x="22" y="237"/>
                  <a:pt x="22" y="236"/>
                </a:cubicBezTo>
                <a:cubicBezTo>
                  <a:pt x="21" y="236"/>
                  <a:pt x="21" y="237"/>
                  <a:pt x="21" y="238"/>
                </a:cubicBezTo>
                <a:close/>
                <a:moveTo>
                  <a:pt x="17" y="236"/>
                </a:moveTo>
                <a:cubicBezTo>
                  <a:pt x="18" y="236"/>
                  <a:pt x="18" y="235"/>
                  <a:pt x="18" y="235"/>
                </a:cubicBezTo>
                <a:cubicBezTo>
                  <a:pt x="18" y="235"/>
                  <a:pt x="17" y="236"/>
                  <a:pt x="17" y="236"/>
                </a:cubicBezTo>
                <a:close/>
                <a:moveTo>
                  <a:pt x="23" y="243"/>
                </a:moveTo>
                <a:cubicBezTo>
                  <a:pt x="24" y="243"/>
                  <a:pt x="25" y="241"/>
                  <a:pt x="26" y="240"/>
                </a:cubicBezTo>
                <a:cubicBezTo>
                  <a:pt x="25" y="240"/>
                  <a:pt x="25" y="240"/>
                  <a:pt x="25" y="240"/>
                </a:cubicBezTo>
                <a:cubicBezTo>
                  <a:pt x="24" y="241"/>
                  <a:pt x="24" y="242"/>
                  <a:pt x="23" y="243"/>
                </a:cubicBezTo>
                <a:close/>
                <a:moveTo>
                  <a:pt x="17" y="238"/>
                </a:moveTo>
                <a:cubicBezTo>
                  <a:pt x="17" y="237"/>
                  <a:pt x="18" y="237"/>
                  <a:pt x="18" y="236"/>
                </a:cubicBezTo>
                <a:cubicBezTo>
                  <a:pt x="17" y="236"/>
                  <a:pt x="16" y="237"/>
                  <a:pt x="17" y="238"/>
                </a:cubicBezTo>
                <a:close/>
                <a:moveTo>
                  <a:pt x="35" y="251"/>
                </a:moveTo>
                <a:cubicBezTo>
                  <a:pt x="35" y="252"/>
                  <a:pt x="36" y="250"/>
                  <a:pt x="36" y="250"/>
                </a:cubicBezTo>
                <a:lnTo>
                  <a:pt x="35" y="251"/>
                </a:lnTo>
                <a:close/>
                <a:moveTo>
                  <a:pt x="38" y="255"/>
                </a:moveTo>
                <a:cubicBezTo>
                  <a:pt x="39" y="254"/>
                  <a:pt x="39" y="254"/>
                  <a:pt x="39" y="254"/>
                </a:cubicBezTo>
                <a:cubicBezTo>
                  <a:pt x="39" y="254"/>
                  <a:pt x="38" y="254"/>
                  <a:pt x="38" y="255"/>
                </a:cubicBezTo>
                <a:close/>
                <a:moveTo>
                  <a:pt x="12" y="236"/>
                </a:moveTo>
                <a:cubicBezTo>
                  <a:pt x="12" y="236"/>
                  <a:pt x="12" y="237"/>
                  <a:pt x="12" y="237"/>
                </a:cubicBezTo>
                <a:cubicBezTo>
                  <a:pt x="13" y="236"/>
                  <a:pt x="13" y="236"/>
                  <a:pt x="13" y="236"/>
                </a:cubicBezTo>
                <a:cubicBezTo>
                  <a:pt x="13" y="236"/>
                  <a:pt x="12" y="236"/>
                  <a:pt x="12" y="236"/>
                </a:cubicBezTo>
                <a:close/>
                <a:moveTo>
                  <a:pt x="38" y="253"/>
                </a:moveTo>
                <a:cubicBezTo>
                  <a:pt x="36" y="252"/>
                  <a:pt x="36" y="252"/>
                  <a:pt x="36" y="252"/>
                </a:cubicBezTo>
                <a:cubicBezTo>
                  <a:pt x="36" y="253"/>
                  <a:pt x="37" y="254"/>
                  <a:pt x="38" y="253"/>
                </a:cubicBezTo>
                <a:close/>
                <a:moveTo>
                  <a:pt x="12" y="239"/>
                </a:moveTo>
                <a:cubicBezTo>
                  <a:pt x="13" y="238"/>
                  <a:pt x="13" y="238"/>
                  <a:pt x="13" y="238"/>
                </a:cubicBezTo>
                <a:cubicBezTo>
                  <a:pt x="13" y="238"/>
                  <a:pt x="13" y="239"/>
                  <a:pt x="13" y="238"/>
                </a:cubicBezTo>
                <a:cubicBezTo>
                  <a:pt x="12" y="238"/>
                  <a:pt x="14" y="237"/>
                  <a:pt x="13" y="237"/>
                </a:cubicBezTo>
                <a:cubicBezTo>
                  <a:pt x="12" y="237"/>
                  <a:pt x="12" y="238"/>
                  <a:pt x="12" y="239"/>
                </a:cubicBezTo>
                <a:close/>
                <a:moveTo>
                  <a:pt x="35" y="256"/>
                </a:moveTo>
                <a:cubicBezTo>
                  <a:pt x="35" y="256"/>
                  <a:pt x="36" y="257"/>
                  <a:pt x="36" y="257"/>
                </a:cubicBezTo>
                <a:cubicBezTo>
                  <a:pt x="36" y="256"/>
                  <a:pt x="35" y="256"/>
                  <a:pt x="35" y="256"/>
                </a:cubicBezTo>
                <a:close/>
                <a:moveTo>
                  <a:pt x="27" y="255"/>
                </a:moveTo>
                <a:cubicBezTo>
                  <a:pt x="27" y="255"/>
                  <a:pt x="28" y="254"/>
                  <a:pt x="28" y="254"/>
                </a:cubicBezTo>
                <a:cubicBezTo>
                  <a:pt x="27" y="254"/>
                  <a:pt x="27" y="254"/>
                  <a:pt x="27" y="255"/>
                </a:cubicBezTo>
                <a:close/>
                <a:moveTo>
                  <a:pt x="8" y="244"/>
                </a:moveTo>
                <a:cubicBezTo>
                  <a:pt x="7" y="244"/>
                  <a:pt x="7" y="244"/>
                  <a:pt x="7" y="244"/>
                </a:cubicBezTo>
                <a:cubicBezTo>
                  <a:pt x="8" y="245"/>
                  <a:pt x="8" y="243"/>
                  <a:pt x="7" y="243"/>
                </a:cubicBezTo>
                <a:cubicBezTo>
                  <a:pt x="7" y="243"/>
                  <a:pt x="7" y="243"/>
                  <a:pt x="8" y="244"/>
                </a:cubicBezTo>
                <a:close/>
                <a:moveTo>
                  <a:pt x="6" y="247"/>
                </a:moveTo>
                <a:cubicBezTo>
                  <a:pt x="7" y="248"/>
                  <a:pt x="9" y="244"/>
                  <a:pt x="8" y="244"/>
                </a:cubicBezTo>
                <a:cubicBezTo>
                  <a:pt x="7" y="245"/>
                  <a:pt x="7" y="246"/>
                  <a:pt x="6" y="247"/>
                </a:cubicBezTo>
                <a:close/>
                <a:moveTo>
                  <a:pt x="11" y="248"/>
                </a:moveTo>
                <a:cubicBezTo>
                  <a:pt x="12" y="248"/>
                  <a:pt x="12" y="247"/>
                  <a:pt x="11" y="247"/>
                </a:cubicBezTo>
                <a:cubicBezTo>
                  <a:pt x="11" y="247"/>
                  <a:pt x="11" y="248"/>
                  <a:pt x="11" y="248"/>
                </a:cubicBezTo>
                <a:close/>
                <a:moveTo>
                  <a:pt x="32" y="264"/>
                </a:moveTo>
                <a:cubicBezTo>
                  <a:pt x="33" y="264"/>
                  <a:pt x="33" y="264"/>
                  <a:pt x="33" y="263"/>
                </a:cubicBezTo>
                <a:cubicBezTo>
                  <a:pt x="32" y="263"/>
                  <a:pt x="32" y="263"/>
                  <a:pt x="32" y="264"/>
                </a:cubicBezTo>
                <a:close/>
                <a:moveTo>
                  <a:pt x="10" y="250"/>
                </a:moveTo>
                <a:cubicBezTo>
                  <a:pt x="10" y="250"/>
                  <a:pt x="11" y="249"/>
                  <a:pt x="11" y="249"/>
                </a:cubicBezTo>
                <a:cubicBezTo>
                  <a:pt x="10" y="248"/>
                  <a:pt x="10" y="248"/>
                  <a:pt x="10" y="248"/>
                </a:cubicBezTo>
                <a:cubicBezTo>
                  <a:pt x="10" y="249"/>
                  <a:pt x="9" y="249"/>
                  <a:pt x="10" y="250"/>
                </a:cubicBezTo>
                <a:close/>
                <a:moveTo>
                  <a:pt x="7" y="252"/>
                </a:moveTo>
                <a:cubicBezTo>
                  <a:pt x="7" y="251"/>
                  <a:pt x="9" y="249"/>
                  <a:pt x="8" y="248"/>
                </a:cubicBezTo>
                <a:cubicBezTo>
                  <a:pt x="8" y="249"/>
                  <a:pt x="6" y="251"/>
                  <a:pt x="7" y="252"/>
                </a:cubicBezTo>
                <a:close/>
                <a:moveTo>
                  <a:pt x="3" y="247"/>
                </a:moveTo>
                <a:cubicBezTo>
                  <a:pt x="3" y="246"/>
                  <a:pt x="4" y="246"/>
                  <a:pt x="4" y="246"/>
                </a:cubicBezTo>
                <a:cubicBezTo>
                  <a:pt x="3" y="246"/>
                  <a:pt x="2" y="246"/>
                  <a:pt x="3" y="247"/>
                </a:cubicBezTo>
                <a:close/>
                <a:moveTo>
                  <a:pt x="0" y="255"/>
                </a:moveTo>
                <a:cubicBezTo>
                  <a:pt x="1" y="253"/>
                  <a:pt x="3" y="253"/>
                  <a:pt x="2" y="251"/>
                </a:cubicBezTo>
                <a:cubicBezTo>
                  <a:pt x="2" y="253"/>
                  <a:pt x="0" y="254"/>
                  <a:pt x="0" y="255"/>
                </a:cubicBezTo>
                <a:close/>
                <a:moveTo>
                  <a:pt x="30" y="271"/>
                </a:moveTo>
                <a:cubicBezTo>
                  <a:pt x="30" y="271"/>
                  <a:pt x="31" y="271"/>
                  <a:pt x="31" y="271"/>
                </a:cubicBezTo>
                <a:cubicBezTo>
                  <a:pt x="31" y="271"/>
                  <a:pt x="30" y="270"/>
                  <a:pt x="30" y="271"/>
                </a:cubicBezTo>
                <a:close/>
                <a:moveTo>
                  <a:pt x="34" y="274"/>
                </a:moveTo>
                <a:cubicBezTo>
                  <a:pt x="35" y="275"/>
                  <a:pt x="34" y="275"/>
                  <a:pt x="35" y="275"/>
                </a:cubicBezTo>
                <a:cubicBezTo>
                  <a:pt x="36" y="275"/>
                  <a:pt x="35" y="275"/>
                  <a:pt x="35" y="274"/>
                </a:cubicBezTo>
                <a:cubicBezTo>
                  <a:pt x="35" y="274"/>
                  <a:pt x="35" y="274"/>
                  <a:pt x="34" y="274"/>
                </a:cubicBezTo>
                <a:close/>
                <a:moveTo>
                  <a:pt x="3" y="254"/>
                </a:moveTo>
                <a:cubicBezTo>
                  <a:pt x="2" y="254"/>
                  <a:pt x="2" y="254"/>
                  <a:pt x="2" y="253"/>
                </a:cubicBezTo>
                <a:cubicBezTo>
                  <a:pt x="2" y="254"/>
                  <a:pt x="2" y="254"/>
                  <a:pt x="2" y="254"/>
                </a:cubicBezTo>
                <a:cubicBezTo>
                  <a:pt x="2" y="254"/>
                  <a:pt x="4" y="254"/>
                  <a:pt x="3" y="253"/>
                </a:cubicBezTo>
                <a:lnTo>
                  <a:pt x="3" y="254"/>
                </a:lnTo>
                <a:close/>
                <a:moveTo>
                  <a:pt x="27" y="271"/>
                </a:moveTo>
                <a:cubicBezTo>
                  <a:pt x="27" y="271"/>
                  <a:pt x="27" y="272"/>
                  <a:pt x="28" y="271"/>
                </a:cubicBezTo>
                <a:cubicBezTo>
                  <a:pt x="28" y="271"/>
                  <a:pt x="27" y="270"/>
                  <a:pt x="27" y="271"/>
                </a:cubicBezTo>
                <a:close/>
                <a:moveTo>
                  <a:pt x="31" y="278"/>
                </a:moveTo>
                <a:cubicBezTo>
                  <a:pt x="31" y="277"/>
                  <a:pt x="30" y="277"/>
                  <a:pt x="30" y="276"/>
                </a:cubicBezTo>
                <a:cubicBezTo>
                  <a:pt x="30" y="277"/>
                  <a:pt x="31" y="277"/>
                  <a:pt x="31" y="278"/>
                </a:cubicBezTo>
                <a:close/>
                <a:moveTo>
                  <a:pt x="31" y="281"/>
                </a:moveTo>
                <a:cubicBezTo>
                  <a:pt x="32" y="281"/>
                  <a:pt x="32" y="281"/>
                  <a:pt x="32" y="281"/>
                </a:cubicBezTo>
                <a:cubicBezTo>
                  <a:pt x="32" y="280"/>
                  <a:pt x="32" y="280"/>
                  <a:pt x="33" y="280"/>
                </a:cubicBezTo>
                <a:cubicBezTo>
                  <a:pt x="33" y="280"/>
                  <a:pt x="33" y="279"/>
                  <a:pt x="33" y="279"/>
                </a:cubicBezTo>
                <a:cubicBezTo>
                  <a:pt x="32" y="280"/>
                  <a:pt x="32" y="281"/>
                  <a:pt x="31" y="281"/>
                </a:cubicBezTo>
                <a:close/>
                <a:moveTo>
                  <a:pt x="782" y="255"/>
                </a:moveTo>
                <a:cubicBezTo>
                  <a:pt x="781" y="255"/>
                  <a:pt x="779" y="253"/>
                  <a:pt x="779" y="256"/>
                </a:cubicBezTo>
                <a:cubicBezTo>
                  <a:pt x="781" y="259"/>
                  <a:pt x="782" y="261"/>
                  <a:pt x="783" y="263"/>
                </a:cubicBezTo>
                <a:cubicBezTo>
                  <a:pt x="781" y="263"/>
                  <a:pt x="777" y="259"/>
                  <a:pt x="774" y="258"/>
                </a:cubicBezTo>
                <a:cubicBezTo>
                  <a:pt x="775" y="259"/>
                  <a:pt x="777" y="263"/>
                  <a:pt x="778" y="264"/>
                </a:cubicBezTo>
                <a:cubicBezTo>
                  <a:pt x="779" y="267"/>
                  <a:pt x="779" y="268"/>
                  <a:pt x="780" y="271"/>
                </a:cubicBezTo>
                <a:cubicBezTo>
                  <a:pt x="779" y="271"/>
                  <a:pt x="779" y="271"/>
                  <a:pt x="779" y="272"/>
                </a:cubicBezTo>
                <a:cubicBezTo>
                  <a:pt x="776" y="269"/>
                  <a:pt x="775" y="267"/>
                  <a:pt x="772" y="264"/>
                </a:cubicBezTo>
                <a:cubicBezTo>
                  <a:pt x="771" y="262"/>
                  <a:pt x="772" y="262"/>
                  <a:pt x="771" y="260"/>
                </a:cubicBezTo>
                <a:cubicBezTo>
                  <a:pt x="770" y="259"/>
                  <a:pt x="767" y="254"/>
                  <a:pt x="766" y="252"/>
                </a:cubicBezTo>
                <a:cubicBezTo>
                  <a:pt x="766" y="254"/>
                  <a:pt x="763" y="249"/>
                  <a:pt x="762" y="246"/>
                </a:cubicBezTo>
                <a:cubicBezTo>
                  <a:pt x="763" y="250"/>
                  <a:pt x="761" y="249"/>
                  <a:pt x="764" y="255"/>
                </a:cubicBezTo>
                <a:cubicBezTo>
                  <a:pt x="763" y="252"/>
                  <a:pt x="764" y="254"/>
                  <a:pt x="765" y="256"/>
                </a:cubicBezTo>
                <a:cubicBezTo>
                  <a:pt x="765" y="257"/>
                  <a:pt x="765" y="255"/>
                  <a:pt x="765" y="255"/>
                </a:cubicBezTo>
                <a:cubicBezTo>
                  <a:pt x="766" y="256"/>
                  <a:pt x="766" y="257"/>
                  <a:pt x="766" y="258"/>
                </a:cubicBezTo>
                <a:cubicBezTo>
                  <a:pt x="767" y="259"/>
                  <a:pt x="768" y="260"/>
                  <a:pt x="770" y="260"/>
                </a:cubicBezTo>
                <a:cubicBezTo>
                  <a:pt x="770" y="262"/>
                  <a:pt x="771" y="264"/>
                  <a:pt x="772" y="267"/>
                </a:cubicBezTo>
                <a:cubicBezTo>
                  <a:pt x="771" y="267"/>
                  <a:pt x="768" y="261"/>
                  <a:pt x="769" y="264"/>
                </a:cubicBezTo>
                <a:cubicBezTo>
                  <a:pt x="768" y="262"/>
                  <a:pt x="766" y="259"/>
                  <a:pt x="766" y="260"/>
                </a:cubicBezTo>
                <a:cubicBezTo>
                  <a:pt x="766" y="259"/>
                  <a:pt x="764" y="256"/>
                  <a:pt x="764" y="255"/>
                </a:cubicBezTo>
                <a:cubicBezTo>
                  <a:pt x="763" y="254"/>
                  <a:pt x="762" y="254"/>
                  <a:pt x="761" y="253"/>
                </a:cubicBezTo>
                <a:cubicBezTo>
                  <a:pt x="761" y="252"/>
                  <a:pt x="762" y="253"/>
                  <a:pt x="762" y="252"/>
                </a:cubicBezTo>
                <a:cubicBezTo>
                  <a:pt x="762" y="251"/>
                  <a:pt x="761" y="249"/>
                  <a:pt x="761" y="249"/>
                </a:cubicBezTo>
                <a:cubicBezTo>
                  <a:pt x="757" y="243"/>
                  <a:pt x="757" y="246"/>
                  <a:pt x="752" y="241"/>
                </a:cubicBezTo>
                <a:cubicBezTo>
                  <a:pt x="752" y="241"/>
                  <a:pt x="755" y="244"/>
                  <a:pt x="755" y="245"/>
                </a:cubicBezTo>
                <a:cubicBezTo>
                  <a:pt x="755" y="246"/>
                  <a:pt x="755" y="245"/>
                  <a:pt x="755" y="244"/>
                </a:cubicBezTo>
                <a:cubicBezTo>
                  <a:pt x="755" y="244"/>
                  <a:pt x="755" y="246"/>
                  <a:pt x="756" y="246"/>
                </a:cubicBezTo>
                <a:cubicBezTo>
                  <a:pt x="757" y="248"/>
                  <a:pt x="756" y="247"/>
                  <a:pt x="757" y="249"/>
                </a:cubicBezTo>
                <a:cubicBezTo>
                  <a:pt x="755" y="246"/>
                  <a:pt x="755" y="248"/>
                  <a:pt x="753" y="248"/>
                </a:cubicBezTo>
                <a:cubicBezTo>
                  <a:pt x="752" y="245"/>
                  <a:pt x="751" y="244"/>
                  <a:pt x="750" y="245"/>
                </a:cubicBezTo>
                <a:cubicBezTo>
                  <a:pt x="748" y="242"/>
                  <a:pt x="747" y="243"/>
                  <a:pt x="745" y="239"/>
                </a:cubicBezTo>
                <a:cubicBezTo>
                  <a:pt x="744" y="239"/>
                  <a:pt x="744" y="239"/>
                  <a:pt x="744" y="239"/>
                </a:cubicBezTo>
                <a:cubicBezTo>
                  <a:pt x="743" y="237"/>
                  <a:pt x="741" y="236"/>
                  <a:pt x="739" y="233"/>
                </a:cubicBezTo>
                <a:cubicBezTo>
                  <a:pt x="739" y="232"/>
                  <a:pt x="739" y="231"/>
                  <a:pt x="740" y="231"/>
                </a:cubicBezTo>
                <a:cubicBezTo>
                  <a:pt x="741" y="233"/>
                  <a:pt x="741" y="234"/>
                  <a:pt x="742" y="234"/>
                </a:cubicBezTo>
                <a:cubicBezTo>
                  <a:pt x="742" y="234"/>
                  <a:pt x="741" y="231"/>
                  <a:pt x="743" y="234"/>
                </a:cubicBezTo>
                <a:cubicBezTo>
                  <a:pt x="743" y="233"/>
                  <a:pt x="742" y="232"/>
                  <a:pt x="741" y="231"/>
                </a:cubicBezTo>
                <a:cubicBezTo>
                  <a:pt x="740" y="230"/>
                  <a:pt x="741" y="231"/>
                  <a:pt x="740" y="231"/>
                </a:cubicBezTo>
                <a:cubicBezTo>
                  <a:pt x="739" y="227"/>
                  <a:pt x="737" y="229"/>
                  <a:pt x="736" y="226"/>
                </a:cubicBezTo>
                <a:cubicBezTo>
                  <a:pt x="736" y="227"/>
                  <a:pt x="735" y="226"/>
                  <a:pt x="733" y="224"/>
                </a:cubicBezTo>
                <a:cubicBezTo>
                  <a:pt x="734" y="226"/>
                  <a:pt x="737" y="229"/>
                  <a:pt x="738" y="231"/>
                </a:cubicBezTo>
                <a:cubicBezTo>
                  <a:pt x="735" y="229"/>
                  <a:pt x="728" y="217"/>
                  <a:pt x="726" y="218"/>
                </a:cubicBezTo>
                <a:cubicBezTo>
                  <a:pt x="724" y="215"/>
                  <a:pt x="723" y="213"/>
                  <a:pt x="721" y="210"/>
                </a:cubicBezTo>
                <a:cubicBezTo>
                  <a:pt x="715" y="205"/>
                  <a:pt x="707" y="195"/>
                  <a:pt x="698" y="186"/>
                </a:cubicBezTo>
                <a:cubicBezTo>
                  <a:pt x="698" y="186"/>
                  <a:pt x="701" y="188"/>
                  <a:pt x="700" y="188"/>
                </a:cubicBezTo>
                <a:cubicBezTo>
                  <a:pt x="696" y="184"/>
                  <a:pt x="693" y="182"/>
                  <a:pt x="688" y="177"/>
                </a:cubicBezTo>
                <a:cubicBezTo>
                  <a:pt x="689" y="178"/>
                  <a:pt x="690" y="178"/>
                  <a:pt x="690" y="177"/>
                </a:cubicBezTo>
                <a:cubicBezTo>
                  <a:pt x="689" y="176"/>
                  <a:pt x="689" y="176"/>
                  <a:pt x="689" y="176"/>
                </a:cubicBezTo>
                <a:cubicBezTo>
                  <a:pt x="687" y="174"/>
                  <a:pt x="689" y="177"/>
                  <a:pt x="688" y="177"/>
                </a:cubicBezTo>
                <a:cubicBezTo>
                  <a:pt x="686" y="175"/>
                  <a:pt x="687" y="175"/>
                  <a:pt x="686" y="174"/>
                </a:cubicBezTo>
                <a:cubicBezTo>
                  <a:pt x="684" y="172"/>
                  <a:pt x="686" y="174"/>
                  <a:pt x="684" y="173"/>
                </a:cubicBezTo>
                <a:cubicBezTo>
                  <a:pt x="683" y="172"/>
                  <a:pt x="682" y="169"/>
                  <a:pt x="681" y="170"/>
                </a:cubicBezTo>
                <a:cubicBezTo>
                  <a:pt x="680" y="169"/>
                  <a:pt x="681" y="169"/>
                  <a:pt x="681" y="169"/>
                </a:cubicBezTo>
                <a:cubicBezTo>
                  <a:pt x="680" y="168"/>
                  <a:pt x="679" y="168"/>
                  <a:pt x="678" y="168"/>
                </a:cubicBezTo>
                <a:cubicBezTo>
                  <a:pt x="676" y="165"/>
                  <a:pt x="672" y="163"/>
                  <a:pt x="672" y="161"/>
                </a:cubicBezTo>
                <a:cubicBezTo>
                  <a:pt x="670" y="160"/>
                  <a:pt x="662" y="154"/>
                  <a:pt x="657" y="149"/>
                </a:cubicBezTo>
                <a:cubicBezTo>
                  <a:pt x="660" y="152"/>
                  <a:pt x="654" y="146"/>
                  <a:pt x="654" y="146"/>
                </a:cubicBezTo>
                <a:cubicBezTo>
                  <a:pt x="653" y="145"/>
                  <a:pt x="653" y="145"/>
                  <a:pt x="652" y="145"/>
                </a:cubicBezTo>
                <a:cubicBezTo>
                  <a:pt x="648" y="142"/>
                  <a:pt x="644" y="139"/>
                  <a:pt x="645" y="138"/>
                </a:cubicBezTo>
                <a:cubicBezTo>
                  <a:pt x="641" y="135"/>
                  <a:pt x="641" y="135"/>
                  <a:pt x="641" y="135"/>
                </a:cubicBezTo>
                <a:cubicBezTo>
                  <a:pt x="642" y="137"/>
                  <a:pt x="641" y="136"/>
                  <a:pt x="640" y="136"/>
                </a:cubicBezTo>
                <a:cubicBezTo>
                  <a:pt x="637" y="133"/>
                  <a:pt x="636" y="133"/>
                  <a:pt x="633" y="130"/>
                </a:cubicBezTo>
                <a:cubicBezTo>
                  <a:pt x="633" y="130"/>
                  <a:pt x="632" y="129"/>
                  <a:pt x="633" y="129"/>
                </a:cubicBezTo>
                <a:cubicBezTo>
                  <a:pt x="629" y="126"/>
                  <a:pt x="631" y="129"/>
                  <a:pt x="629" y="128"/>
                </a:cubicBezTo>
                <a:cubicBezTo>
                  <a:pt x="628" y="126"/>
                  <a:pt x="625" y="124"/>
                  <a:pt x="622" y="123"/>
                </a:cubicBezTo>
                <a:cubicBezTo>
                  <a:pt x="626" y="124"/>
                  <a:pt x="620" y="120"/>
                  <a:pt x="618" y="120"/>
                </a:cubicBezTo>
                <a:cubicBezTo>
                  <a:pt x="618" y="120"/>
                  <a:pt x="620" y="122"/>
                  <a:pt x="621" y="122"/>
                </a:cubicBezTo>
                <a:cubicBezTo>
                  <a:pt x="623" y="124"/>
                  <a:pt x="615" y="119"/>
                  <a:pt x="617" y="119"/>
                </a:cubicBezTo>
                <a:cubicBezTo>
                  <a:pt x="614" y="117"/>
                  <a:pt x="614" y="117"/>
                  <a:pt x="614" y="117"/>
                </a:cubicBezTo>
                <a:cubicBezTo>
                  <a:pt x="613" y="116"/>
                  <a:pt x="614" y="118"/>
                  <a:pt x="611" y="116"/>
                </a:cubicBezTo>
                <a:cubicBezTo>
                  <a:pt x="611" y="116"/>
                  <a:pt x="613" y="116"/>
                  <a:pt x="612" y="115"/>
                </a:cubicBezTo>
                <a:cubicBezTo>
                  <a:pt x="610" y="114"/>
                  <a:pt x="612" y="116"/>
                  <a:pt x="610" y="115"/>
                </a:cubicBezTo>
                <a:cubicBezTo>
                  <a:pt x="607" y="112"/>
                  <a:pt x="602" y="111"/>
                  <a:pt x="596" y="106"/>
                </a:cubicBezTo>
                <a:cubicBezTo>
                  <a:pt x="596" y="106"/>
                  <a:pt x="595" y="106"/>
                  <a:pt x="595" y="105"/>
                </a:cubicBezTo>
                <a:cubicBezTo>
                  <a:pt x="594" y="105"/>
                  <a:pt x="594" y="105"/>
                  <a:pt x="594" y="106"/>
                </a:cubicBezTo>
                <a:cubicBezTo>
                  <a:pt x="587" y="101"/>
                  <a:pt x="583" y="99"/>
                  <a:pt x="576" y="95"/>
                </a:cubicBezTo>
                <a:cubicBezTo>
                  <a:pt x="573" y="94"/>
                  <a:pt x="576" y="96"/>
                  <a:pt x="575" y="96"/>
                </a:cubicBezTo>
                <a:cubicBezTo>
                  <a:pt x="575" y="95"/>
                  <a:pt x="571" y="94"/>
                  <a:pt x="571" y="94"/>
                </a:cubicBezTo>
                <a:cubicBezTo>
                  <a:pt x="568" y="92"/>
                  <a:pt x="566" y="90"/>
                  <a:pt x="562" y="88"/>
                </a:cubicBezTo>
                <a:cubicBezTo>
                  <a:pt x="555" y="85"/>
                  <a:pt x="548" y="82"/>
                  <a:pt x="540" y="79"/>
                </a:cubicBezTo>
                <a:cubicBezTo>
                  <a:pt x="540" y="78"/>
                  <a:pt x="540" y="78"/>
                  <a:pt x="540" y="78"/>
                </a:cubicBezTo>
                <a:cubicBezTo>
                  <a:pt x="537" y="77"/>
                  <a:pt x="535" y="76"/>
                  <a:pt x="533" y="75"/>
                </a:cubicBezTo>
                <a:cubicBezTo>
                  <a:pt x="530" y="74"/>
                  <a:pt x="529" y="74"/>
                  <a:pt x="526" y="73"/>
                </a:cubicBezTo>
                <a:cubicBezTo>
                  <a:pt x="526" y="72"/>
                  <a:pt x="526" y="72"/>
                  <a:pt x="526" y="72"/>
                </a:cubicBezTo>
                <a:cubicBezTo>
                  <a:pt x="521" y="71"/>
                  <a:pt x="517" y="70"/>
                  <a:pt x="514" y="68"/>
                </a:cubicBezTo>
                <a:cubicBezTo>
                  <a:pt x="510" y="68"/>
                  <a:pt x="504" y="65"/>
                  <a:pt x="502" y="64"/>
                </a:cubicBezTo>
                <a:cubicBezTo>
                  <a:pt x="500" y="63"/>
                  <a:pt x="502" y="65"/>
                  <a:pt x="502" y="65"/>
                </a:cubicBezTo>
                <a:cubicBezTo>
                  <a:pt x="497" y="64"/>
                  <a:pt x="493" y="62"/>
                  <a:pt x="488" y="60"/>
                </a:cubicBezTo>
                <a:cubicBezTo>
                  <a:pt x="485" y="60"/>
                  <a:pt x="481" y="60"/>
                  <a:pt x="480" y="59"/>
                </a:cubicBezTo>
                <a:cubicBezTo>
                  <a:pt x="483" y="59"/>
                  <a:pt x="485" y="60"/>
                  <a:pt x="484" y="59"/>
                </a:cubicBezTo>
                <a:cubicBezTo>
                  <a:pt x="482" y="58"/>
                  <a:pt x="480" y="59"/>
                  <a:pt x="480" y="58"/>
                </a:cubicBezTo>
                <a:cubicBezTo>
                  <a:pt x="479" y="58"/>
                  <a:pt x="479" y="58"/>
                  <a:pt x="479" y="59"/>
                </a:cubicBezTo>
                <a:cubicBezTo>
                  <a:pt x="474" y="58"/>
                  <a:pt x="470" y="57"/>
                  <a:pt x="468" y="56"/>
                </a:cubicBezTo>
                <a:cubicBezTo>
                  <a:pt x="466" y="56"/>
                  <a:pt x="469" y="57"/>
                  <a:pt x="464" y="56"/>
                </a:cubicBezTo>
                <a:cubicBezTo>
                  <a:pt x="465" y="55"/>
                  <a:pt x="461" y="54"/>
                  <a:pt x="459" y="54"/>
                </a:cubicBezTo>
                <a:cubicBezTo>
                  <a:pt x="459" y="54"/>
                  <a:pt x="459" y="54"/>
                  <a:pt x="458" y="54"/>
                </a:cubicBezTo>
                <a:cubicBezTo>
                  <a:pt x="458" y="54"/>
                  <a:pt x="459" y="54"/>
                  <a:pt x="461" y="54"/>
                </a:cubicBezTo>
                <a:cubicBezTo>
                  <a:pt x="461" y="53"/>
                  <a:pt x="460" y="53"/>
                  <a:pt x="458" y="53"/>
                </a:cubicBezTo>
                <a:cubicBezTo>
                  <a:pt x="457" y="53"/>
                  <a:pt x="456" y="53"/>
                  <a:pt x="456" y="54"/>
                </a:cubicBezTo>
                <a:cubicBezTo>
                  <a:pt x="453" y="53"/>
                  <a:pt x="452" y="52"/>
                  <a:pt x="450" y="52"/>
                </a:cubicBezTo>
                <a:cubicBezTo>
                  <a:pt x="448" y="51"/>
                  <a:pt x="451" y="52"/>
                  <a:pt x="450" y="52"/>
                </a:cubicBezTo>
                <a:cubicBezTo>
                  <a:pt x="442" y="51"/>
                  <a:pt x="434" y="51"/>
                  <a:pt x="428" y="49"/>
                </a:cubicBezTo>
                <a:cubicBezTo>
                  <a:pt x="426" y="49"/>
                  <a:pt x="429" y="50"/>
                  <a:pt x="427" y="50"/>
                </a:cubicBezTo>
                <a:cubicBezTo>
                  <a:pt x="424" y="50"/>
                  <a:pt x="424" y="49"/>
                  <a:pt x="426" y="49"/>
                </a:cubicBezTo>
                <a:cubicBezTo>
                  <a:pt x="426" y="48"/>
                  <a:pt x="425" y="49"/>
                  <a:pt x="423" y="48"/>
                </a:cubicBezTo>
                <a:cubicBezTo>
                  <a:pt x="423" y="49"/>
                  <a:pt x="423" y="49"/>
                  <a:pt x="423" y="49"/>
                </a:cubicBezTo>
                <a:cubicBezTo>
                  <a:pt x="416" y="48"/>
                  <a:pt x="410" y="48"/>
                  <a:pt x="402" y="48"/>
                </a:cubicBezTo>
                <a:cubicBezTo>
                  <a:pt x="404" y="47"/>
                  <a:pt x="401" y="47"/>
                  <a:pt x="397" y="47"/>
                </a:cubicBezTo>
                <a:cubicBezTo>
                  <a:pt x="397" y="46"/>
                  <a:pt x="397" y="46"/>
                  <a:pt x="397" y="46"/>
                </a:cubicBezTo>
                <a:cubicBezTo>
                  <a:pt x="394" y="47"/>
                  <a:pt x="393" y="46"/>
                  <a:pt x="391" y="46"/>
                </a:cubicBezTo>
                <a:cubicBezTo>
                  <a:pt x="389" y="46"/>
                  <a:pt x="395" y="47"/>
                  <a:pt x="393" y="48"/>
                </a:cubicBezTo>
                <a:cubicBezTo>
                  <a:pt x="390" y="47"/>
                  <a:pt x="390" y="47"/>
                  <a:pt x="388" y="47"/>
                </a:cubicBezTo>
                <a:cubicBezTo>
                  <a:pt x="386" y="47"/>
                  <a:pt x="388" y="47"/>
                  <a:pt x="388" y="48"/>
                </a:cubicBezTo>
                <a:cubicBezTo>
                  <a:pt x="385" y="48"/>
                  <a:pt x="385" y="47"/>
                  <a:pt x="382" y="48"/>
                </a:cubicBezTo>
                <a:cubicBezTo>
                  <a:pt x="382" y="47"/>
                  <a:pt x="383" y="47"/>
                  <a:pt x="384" y="47"/>
                </a:cubicBezTo>
                <a:cubicBezTo>
                  <a:pt x="383" y="47"/>
                  <a:pt x="380" y="48"/>
                  <a:pt x="380" y="47"/>
                </a:cubicBezTo>
                <a:cubicBezTo>
                  <a:pt x="379" y="47"/>
                  <a:pt x="380" y="48"/>
                  <a:pt x="377" y="48"/>
                </a:cubicBezTo>
                <a:cubicBezTo>
                  <a:pt x="376" y="47"/>
                  <a:pt x="377" y="47"/>
                  <a:pt x="376" y="47"/>
                </a:cubicBezTo>
                <a:cubicBezTo>
                  <a:pt x="375" y="47"/>
                  <a:pt x="371" y="48"/>
                  <a:pt x="375" y="48"/>
                </a:cubicBezTo>
                <a:cubicBezTo>
                  <a:pt x="374" y="48"/>
                  <a:pt x="373" y="49"/>
                  <a:pt x="371" y="49"/>
                </a:cubicBezTo>
                <a:cubicBezTo>
                  <a:pt x="372" y="48"/>
                  <a:pt x="370" y="48"/>
                  <a:pt x="371" y="47"/>
                </a:cubicBezTo>
                <a:cubicBezTo>
                  <a:pt x="370" y="47"/>
                  <a:pt x="367" y="48"/>
                  <a:pt x="368" y="47"/>
                </a:cubicBezTo>
                <a:cubicBezTo>
                  <a:pt x="365" y="48"/>
                  <a:pt x="363" y="48"/>
                  <a:pt x="361" y="48"/>
                </a:cubicBezTo>
                <a:cubicBezTo>
                  <a:pt x="361" y="47"/>
                  <a:pt x="362" y="47"/>
                  <a:pt x="363" y="47"/>
                </a:cubicBezTo>
                <a:cubicBezTo>
                  <a:pt x="363" y="47"/>
                  <a:pt x="361" y="47"/>
                  <a:pt x="359" y="47"/>
                </a:cubicBezTo>
                <a:cubicBezTo>
                  <a:pt x="358" y="48"/>
                  <a:pt x="355" y="48"/>
                  <a:pt x="351" y="48"/>
                </a:cubicBezTo>
                <a:cubicBezTo>
                  <a:pt x="351" y="49"/>
                  <a:pt x="354" y="48"/>
                  <a:pt x="354" y="49"/>
                </a:cubicBezTo>
                <a:cubicBezTo>
                  <a:pt x="350" y="50"/>
                  <a:pt x="351" y="49"/>
                  <a:pt x="348" y="49"/>
                </a:cubicBezTo>
                <a:cubicBezTo>
                  <a:pt x="350" y="50"/>
                  <a:pt x="344" y="50"/>
                  <a:pt x="342" y="50"/>
                </a:cubicBezTo>
                <a:cubicBezTo>
                  <a:pt x="340" y="50"/>
                  <a:pt x="343" y="50"/>
                  <a:pt x="341" y="51"/>
                </a:cubicBezTo>
                <a:cubicBezTo>
                  <a:pt x="336" y="52"/>
                  <a:pt x="334" y="52"/>
                  <a:pt x="332" y="51"/>
                </a:cubicBezTo>
                <a:cubicBezTo>
                  <a:pt x="334" y="50"/>
                  <a:pt x="335" y="51"/>
                  <a:pt x="335" y="51"/>
                </a:cubicBezTo>
                <a:cubicBezTo>
                  <a:pt x="336" y="51"/>
                  <a:pt x="336" y="51"/>
                  <a:pt x="336" y="51"/>
                </a:cubicBezTo>
                <a:cubicBezTo>
                  <a:pt x="336" y="50"/>
                  <a:pt x="334" y="51"/>
                  <a:pt x="335" y="50"/>
                </a:cubicBezTo>
                <a:cubicBezTo>
                  <a:pt x="331" y="51"/>
                  <a:pt x="331" y="51"/>
                  <a:pt x="331" y="52"/>
                </a:cubicBezTo>
                <a:cubicBezTo>
                  <a:pt x="330" y="51"/>
                  <a:pt x="326" y="51"/>
                  <a:pt x="326" y="52"/>
                </a:cubicBezTo>
                <a:cubicBezTo>
                  <a:pt x="323" y="53"/>
                  <a:pt x="325" y="52"/>
                  <a:pt x="326" y="51"/>
                </a:cubicBezTo>
                <a:cubicBezTo>
                  <a:pt x="326" y="51"/>
                  <a:pt x="322" y="52"/>
                  <a:pt x="321" y="53"/>
                </a:cubicBezTo>
                <a:cubicBezTo>
                  <a:pt x="321" y="53"/>
                  <a:pt x="322" y="53"/>
                  <a:pt x="323" y="53"/>
                </a:cubicBezTo>
                <a:cubicBezTo>
                  <a:pt x="321" y="53"/>
                  <a:pt x="315" y="54"/>
                  <a:pt x="316" y="55"/>
                </a:cubicBezTo>
                <a:cubicBezTo>
                  <a:pt x="314" y="56"/>
                  <a:pt x="314" y="55"/>
                  <a:pt x="312" y="55"/>
                </a:cubicBezTo>
                <a:cubicBezTo>
                  <a:pt x="313" y="55"/>
                  <a:pt x="314" y="54"/>
                  <a:pt x="315" y="54"/>
                </a:cubicBezTo>
                <a:cubicBezTo>
                  <a:pt x="317" y="53"/>
                  <a:pt x="317" y="53"/>
                  <a:pt x="320" y="52"/>
                </a:cubicBezTo>
                <a:cubicBezTo>
                  <a:pt x="319" y="52"/>
                  <a:pt x="314" y="54"/>
                  <a:pt x="313" y="54"/>
                </a:cubicBezTo>
                <a:cubicBezTo>
                  <a:pt x="310" y="54"/>
                  <a:pt x="314" y="54"/>
                  <a:pt x="312" y="55"/>
                </a:cubicBezTo>
                <a:cubicBezTo>
                  <a:pt x="308" y="56"/>
                  <a:pt x="308" y="56"/>
                  <a:pt x="304" y="57"/>
                </a:cubicBezTo>
                <a:cubicBezTo>
                  <a:pt x="305" y="57"/>
                  <a:pt x="307" y="57"/>
                  <a:pt x="307" y="56"/>
                </a:cubicBezTo>
                <a:cubicBezTo>
                  <a:pt x="305" y="56"/>
                  <a:pt x="302" y="58"/>
                  <a:pt x="302" y="58"/>
                </a:cubicBezTo>
                <a:cubicBezTo>
                  <a:pt x="299" y="59"/>
                  <a:pt x="304" y="57"/>
                  <a:pt x="301" y="58"/>
                </a:cubicBezTo>
                <a:cubicBezTo>
                  <a:pt x="301" y="57"/>
                  <a:pt x="304" y="57"/>
                  <a:pt x="303" y="57"/>
                </a:cubicBezTo>
                <a:cubicBezTo>
                  <a:pt x="303" y="57"/>
                  <a:pt x="298" y="58"/>
                  <a:pt x="297" y="58"/>
                </a:cubicBezTo>
                <a:cubicBezTo>
                  <a:pt x="298" y="59"/>
                  <a:pt x="301" y="57"/>
                  <a:pt x="301" y="58"/>
                </a:cubicBezTo>
                <a:cubicBezTo>
                  <a:pt x="296" y="59"/>
                  <a:pt x="295" y="60"/>
                  <a:pt x="292" y="60"/>
                </a:cubicBezTo>
                <a:cubicBezTo>
                  <a:pt x="290" y="61"/>
                  <a:pt x="289" y="61"/>
                  <a:pt x="289" y="62"/>
                </a:cubicBezTo>
                <a:cubicBezTo>
                  <a:pt x="288" y="62"/>
                  <a:pt x="283" y="62"/>
                  <a:pt x="283" y="63"/>
                </a:cubicBezTo>
                <a:cubicBezTo>
                  <a:pt x="279" y="65"/>
                  <a:pt x="279" y="64"/>
                  <a:pt x="276" y="65"/>
                </a:cubicBezTo>
                <a:cubicBezTo>
                  <a:pt x="274" y="66"/>
                  <a:pt x="277" y="66"/>
                  <a:pt x="276" y="66"/>
                </a:cubicBezTo>
                <a:cubicBezTo>
                  <a:pt x="273" y="67"/>
                  <a:pt x="273" y="67"/>
                  <a:pt x="273" y="67"/>
                </a:cubicBezTo>
                <a:cubicBezTo>
                  <a:pt x="275" y="65"/>
                  <a:pt x="264" y="71"/>
                  <a:pt x="260" y="71"/>
                </a:cubicBezTo>
                <a:cubicBezTo>
                  <a:pt x="259" y="72"/>
                  <a:pt x="259" y="72"/>
                  <a:pt x="259" y="73"/>
                </a:cubicBezTo>
                <a:cubicBezTo>
                  <a:pt x="257" y="73"/>
                  <a:pt x="254" y="74"/>
                  <a:pt x="253" y="75"/>
                </a:cubicBezTo>
                <a:cubicBezTo>
                  <a:pt x="253" y="75"/>
                  <a:pt x="253" y="75"/>
                  <a:pt x="253" y="74"/>
                </a:cubicBezTo>
                <a:cubicBezTo>
                  <a:pt x="248" y="77"/>
                  <a:pt x="246" y="78"/>
                  <a:pt x="239" y="81"/>
                </a:cubicBezTo>
                <a:cubicBezTo>
                  <a:pt x="240" y="80"/>
                  <a:pt x="244" y="78"/>
                  <a:pt x="245" y="78"/>
                </a:cubicBezTo>
                <a:cubicBezTo>
                  <a:pt x="244" y="78"/>
                  <a:pt x="244" y="76"/>
                  <a:pt x="243" y="77"/>
                </a:cubicBezTo>
                <a:cubicBezTo>
                  <a:pt x="243" y="77"/>
                  <a:pt x="242" y="76"/>
                  <a:pt x="243" y="75"/>
                </a:cubicBezTo>
                <a:cubicBezTo>
                  <a:pt x="244" y="75"/>
                  <a:pt x="244" y="75"/>
                  <a:pt x="245" y="75"/>
                </a:cubicBezTo>
                <a:cubicBezTo>
                  <a:pt x="247" y="74"/>
                  <a:pt x="243" y="74"/>
                  <a:pt x="246" y="73"/>
                </a:cubicBezTo>
                <a:cubicBezTo>
                  <a:pt x="245" y="73"/>
                  <a:pt x="244" y="74"/>
                  <a:pt x="243" y="75"/>
                </a:cubicBezTo>
                <a:cubicBezTo>
                  <a:pt x="243" y="73"/>
                  <a:pt x="250" y="71"/>
                  <a:pt x="252" y="71"/>
                </a:cubicBezTo>
                <a:cubicBezTo>
                  <a:pt x="254" y="70"/>
                  <a:pt x="251" y="70"/>
                  <a:pt x="254" y="69"/>
                </a:cubicBezTo>
                <a:cubicBezTo>
                  <a:pt x="247" y="70"/>
                  <a:pt x="242" y="74"/>
                  <a:pt x="237" y="76"/>
                </a:cubicBezTo>
                <a:cubicBezTo>
                  <a:pt x="236" y="76"/>
                  <a:pt x="237" y="76"/>
                  <a:pt x="237" y="76"/>
                </a:cubicBezTo>
                <a:cubicBezTo>
                  <a:pt x="235" y="77"/>
                  <a:pt x="233" y="78"/>
                  <a:pt x="233" y="78"/>
                </a:cubicBezTo>
                <a:cubicBezTo>
                  <a:pt x="234" y="77"/>
                  <a:pt x="235" y="77"/>
                  <a:pt x="235" y="76"/>
                </a:cubicBezTo>
                <a:cubicBezTo>
                  <a:pt x="232" y="77"/>
                  <a:pt x="234" y="77"/>
                  <a:pt x="231" y="78"/>
                </a:cubicBezTo>
                <a:cubicBezTo>
                  <a:pt x="229" y="78"/>
                  <a:pt x="231" y="77"/>
                  <a:pt x="227" y="79"/>
                </a:cubicBezTo>
                <a:cubicBezTo>
                  <a:pt x="227" y="78"/>
                  <a:pt x="230" y="77"/>
                  <a:pt x="231" y="76"/>
                </a:cubicBezTo>
                <a:cubicBezTo>
                  <a:pt x="229" y="77"/>
                  <a:pt x="228" y="77"/>
                  <a:pt x="224" y="79"/>
                </a:cubicBezTo>
                <a:cubicBezTo>
                  <a:pt x="227" y="76"/>
                  <a:pt x="236" y="73"/>
                  <a:pt x="233" y="72"/>
                </a:cubicBezTo>
                <a:cubicBezTo>
                  <a:pt x="233" y="72"/>
                  <a:pt x="231" y="72"/>
                  <a:pt x="231" y="72"/>
                </a:cubicBezTo>
                <a:cubicBezTo>
                  <a:pt x="229" y="73"/>
                  <a:pt x="233" y="72"/>
                  <a:pt x="230" y="73"/>
                </a:cubicBezTo>
                <a:cubicBezTo>
                  <a:pt x="230" y="73"/>
                  <a:pt x="232" y="73"/>
                  <a:pt x="232" y="73"/>
                </a:cubicBezTo>
                <a:cubicBezTo>
                  <a:pt x="227" y="76"/>
                  <a:pt x="222" y="80"/>
                  <a:pt x="219" y="80"/>
                </a:cubicBezTo>
                <a:cubicBezTo>
                  <a:pt x="223" y="79"/>
                  <a:pt x="216" y="80"/>
                  <a:pt x="222" y="77"/>
                </a:cubicBezTo>
                <a:cubicBezTo>
                  <a:pt x="221" y="76"/>
                  <a:pt x="216" y="78"/>
                  <a:pt x="218" y="76"/>
                </a:cubicBezTo>
                <a:cubicBezTo>
                  <a:pt x="217" y="77"/>
                  <a:pt x="210" y="80"/>
                  <a:pt x="210" y="82"/>
                </a:cubicBezTo>
                <a:cubicBezTo>
                  <a:pt x="205" y="84"/>
                  <a:pt x="210" y="81"/>
                  <a:pt x="203" y="85"/>
                </a:cubicBezTo>
                <a:cubicBezTo>
                  <a:pt x="207" y="83"/>
                  <a:pt x="205" y="85"/>
                  <a:pt x="206" y="85"/>
                </a:cubicBezTo>
                <a:cubicBezTo>
                  <a:pt x="203" y="87"/>
                  <a:pt x="205" y="85"/>
                  <a:pt x="204" y="85"/>
                </a:cubicBezTo>
                <a:cubicBezTo>
                  <a:pt x="202" y="86"/>
                  <a:pt x="201" y="88"/>
                  <a:pt x="199" y="88"/>
                </a:cubicBezTo>
                <a:cubicBezTo>
                  <a:pt x="199" y="89"/>
                  <a:pt x="199" y="89"/>
                  <a:pt x="198" y="89"/>
                </a:cubicBezTo>
                <a:cubicBezTo>
                  <a:pt x="200" y="89"/>
                  <a:pt x="202" y="86"/>
                  <a:pt x="203" y="86"/>
                </a:cubicBezTo>
                <a:cubicBezTo>
                  <a:pt x="204" y="87"/>
                  <a:pt x="202" y="88"/>
                  <a:pt x="201" y="88"/>
                </a:cubicBezTo>
                <a:cubicBezTo>
                  <a:pt x="201" y="89"/>
                  <a:pt x="205" y="87"/>
                  <a:pt x="202" y="89"/>
                </a:cubicBezTo>
                <a:cubicBezTo>
                  <a:pt x="202" y="89"/>
                  <a:pt x="204" y="88"/>
                  <a:pt x="205" y="87"/>
                </a:cubicBezTo>
                <a:cubicBezTo>
                  <a:pt x="203" y="89"/>
                  <a:pt x="198" y="91"/>
                  <a:pt x="198" y="92"/>
                </a:cubicBezTo>
                <a:cubicBezTo>
                  <a:pt x="198" y="92"/>
                  <a:pt x="198" y="91"/>
                  <a:pt x="195" y="93"/>
                </a:cubicBezTo>
                <a:cubicBezTo>
                  <a:pt x="195" y="92"/>
                  <a:pt x="196" y="92"/>
                  <a:pt x="197" y="91"/>
                </a:cubicBezTo>
                <a:cubicBezTo>
                  <a:pt x="196" y="91"/>
                  <a:pt x="194" y="92"/>
                  <a:pt x="192" y="94"/>
                </a:cubicBezTo>
                <a:cubicBezTo>
                  <a:pt x="191" y="94"/>
                  <a:pt x="190" y="94"/>
                  <a:pt x="190" y="93"/>
                </a:cubicBezTo>
                <a:cubicBezTo>
                  <a:pt x="187" y="95"/>
                  <a:pt x="190" y="94"/>
                  <a:pt x="187" y="96"/>
                </a:cubicBezTo>
                <a:cubicBezTo>
                  <a:pt x="189" y="94"/>
                  <a:pt x="184" y="97"/>
                  <a:pt x="184" y="96"/>
                </a:cubicBezTo>
                <a:cubicBezTo>
                  <a:pt x="182" y="98"/>
                  <a:pt x="180" y="99"/>
                  <a:pt x="179" y="100"/>
                </a:cubicBezTo>
                <a:cubicBezTo>
                  <a:pt x="179" y="99"/>
                  <a:pt x="179" y="98"/>
                  <a:pt x="181" y="98"/>
                </a:cubicBezTo>
                <a:cubicBezTo>
                  <a:pt x="184" y="96"/>
                  <a:pt x="180" y="98"/>
                  <a:pt x="180" y="97"/>
                </a:cubicBezTo>
                <a:cubicBezTo>
                  <a:pt x="184" y="95"/>
                  <a:pt x="186" y="93"/>
                  <a:pt x="191" y="90"/>
                </a:cubicBezTo>
                <a:cubicBezTo>
                  <a:pt x="188" y="92"/>
                  <a:pt x="189" y="92"/>
                  <a:pt x="192" y="90"/>
                </a:cubicBezTo>
                <a:cubicBezTo>
                  <a:pt x="194" y="88"/>
                  <a:pt x="194" y="88"/>
                  <a:pt x="198" y="86"/>
                </a:cubicBezTo>
                <a:cubicBezTo>
                  <a:pt x="200" y="85"/>
                  <a:pt x="196" y="86"/>
                  <a:pt x="200" y="84"/>
                </a:cubicBezTo>
                <a:cubicBezTo>
                  <a:pt x="199" y="85"/>
                  <a:pt x="204" y="82"/>
                  <a:pt x="204" y="84"/>
                </a:cubicBezTo>
                <a:cubicBezTo>
                  <a:pt x="204" y="84"/>
                  <a:pt x="206" y="83"/>
                  <a:pt x="208" y="82"/>
                </a:cubicBezTo>
                <a:cubicBezTo>
                  <a:pt x="208" y="81"/>
                  <a:pt x="209" y="81"/>
                  <a:pt x="209" y="81"/>
                </a:cubicBezTo>
                <a:cubicBezTo>
                  <a:pt x="209" y="80"/>
                  <a:pt x="205" y="82"/>
                  <a:pt x="207" y="82"/>
                </a:cubicBezTo>
                <a:cubicBezTo>
                  <a:pt x="205" y="83"/>
                  <a:pt x="203" y="84"/>
                  <a:pt x="203" y="83"/>
                </a:cubicBezTo>
                <a:cubicBezTo>
                  <a:pt x="206" y="81"/>
                  <a:pt x="206" y="81"/>
                  <a:pt x="206" y="81"/>
                </a:cubicBezTo>
                <a:cubicBezTo>
                  <a:pt x="206" y="81"/>
                  <a:pt x="205" y="82"/>
                  <a:pt x="206" y="82"/>
                </a:cubicBezTo>
                <a:cubicBezTo>
                  <a:pt x="208" y="81"/>
                  <a:pt x="207" y="81"/>
                  <a:pt x="207" y="80"/>
                </a:cubicBezTo>
                <a:cubicBezTo>
                  <a:pt x="208" y="79"/>
                  <a:pt x="209" y="80"/>
                  <a:pt x="210" y="79"/>
                </a:cubicBezTo>
                <a:cubicBezTo>
                  <a:pt x="212" y="78"/>
                  <a:pt x="209" y="81"/>
                  <a:pt x="213" y="79"/>
                </a:cubicBezTo>
                <a:cubicBezTo>
                  <a:pt x="215" y="78"/>
                  <a:pt x="214" y="77"/>
                  <a:pt x="216" y="77"/>
                </a:cubicBezTo>
                <a:cubicBezTo>
                  <a:pt x="218" y="75"/>
                  <a:pt x="218" y="73"/>
                  <a:pt x="217" y="73"/>
                </a:cubicBezTo>
                <a:cubicBezTo>
                  <a:pt x="216" y="74"/>
                  <a:pt x="216" y="74"/>
                  <a:pt x="213" y="75"/>
                </a:cubicBezTo>
                <a:cubicBezTo>
                  <a:pt x="213" y="74"/>
                  <a:pt x="213" y="74"/>
                  <a:pt x="213" y="74"/>
                </a:cubicBezTo>
                <a:cubicBezTo>
                  <a:pt x="219" y="70"/>
                  <a:pt x="218" y="72"/>
                  <a:pt x="221" y="70"/>
                </a:cubicBezTo>
                <a:cubicBezTo>
                  <a:pt x="222" y="70"/>
                  <a:pt x="220" y="71"/>
                  <a:pt x="219" y="72"/>
                </a:cubicBezTo>
                <a:cubicBezTo>
                  <a:pt x="218" y="73"/>
                  <a:pt x="221" y="71"/>
                  <a:pt x="219" y="73"/>
                </a:cubicBezTo>
                <a:cubicBezTo>
                  <a:pt x="219" y="73"/>
                  <a:pt x="223" y="71"/>
                  <a:pt x="222" y="72"/>
                </a:cubicBezTo>
                <a:cubicBezTo>
                  <a:pt x="224" y="71"/>
                  <a:pt x="221" y="72"/>
                  <a:pt x="221" y="71"/>
                </a:cubicBezTo>
                <a:cubicBezTo>
                  <a:pt x="224" y="70"/>
                  <a:pt x="221" y="70"/>
                  <a:pt x="224" y="68"/>
                </a:cubicBezTo>
                <a:cubicBezTo>
                  <a:pt x="224" y="68"/>
                  <a:pt x="224" y="68"/>
                  <a:pt x="224" y="68"/>
                </a:cubicBezTo>
                <a:cubicBezTo>
                  <a:pt x="223" y="68"/>
                  <a:pt x="223" y="69"/>
                  <a:pt x="221" y="70"/>
                </a:cubicBezTo>
                <a:cubicBezTo>
                  <a:pt x="224" y="66"/>
                  <a:pt x="231" y="66"/>
                  <a:pt x="235" y="63"/>
                </a:cubicBezTo>
                <a:cubicBezTo>
                  <a:pt x="234" y="63"/>
                  <a:pt x="233" y="64"/>
                  <a:pt x="234" y="62"/>
                </a:cubicBezTo>
                <a:cubicBezTo>
                  <a:pt x="231" y="63"/>
                  <a:pt x="234" y="63"/>
                  <a:pt x="231" y="64"/>
                </a:cubicBezTo>
                <a:cubicBezTo>
                  <a:pt x="233" y="63"/>
                  <a:pt x="232" y="63"/>
                  <a:pt x="234" y="61"/>
                </a:cubicBezTo>
                <a:cubicBezTo>
                  <a:pt x="236" y="60"/>
                  <a:pt x="235" y="61"/>
                  <a:pt x="234" y="61"/>
                </a:cubicBezTo>
                <a:cubicBezTo>
                  <a:pt x="235" y="61"/>
                  <a:pt x="236" y="61"/>
                  <a:pt x="236" y="62"/>
                </a:cubicBezTo>
                <a:cubicBezTo>
                  <a:pt x="239" y="60"/>
                  <a:pt x="239" y="60"/>
                  <a:pt x="241" y="59"/>
                </a:cubicBezTo>
                <a:cubicBezTo>
                  <a:pt x="240" y="60"/>
                  <a:pt x="244" y="58"/>
                  <a:pt x="245" y="58"/>
                </a:cubicBezTo>
                <a:cubicBezTo>
                  <a:pt x="248" y="57"/>
                  <a:pt x="244" y="57"/>
                  <a:pt x="247" y="57"/>
                </a:cubicBezTo>
                <a:cubicBezTo>
                  <a:pt x="249" y="55"/>
                  <a:pt x="249" y="56"/>
                  <a:pt x="249" y="56"/>
                </a:cubicBezTo>
                <a:cubicBezTo>
                  <a:pt x="248" y="58"/>
                  <a:pt x="246" y="58"/>
                  <a:pt x="244" y="59"/>
                </a:cubicBezTo>
                <a:cubicBezTo>
                  <a:pt x="245" y="59"/>
                  <a:pt x="246" y="59"/>
                  <a:pt x="244" y="61"/>
                </a:cubicBezTo>
                <a:cubicBezTo>
                  <a:pt x="244" y="61"/>
                  <a:pt x="245" y="60"/>
                  <a:pt x="245" y="61"/>
                </a:cubicBezTo>
                <a:cubicBezTo>
                  <a:pt x="245" y="60"/>
                  <a:pt x="245" y="60"/>
                  <a:pt x="246" y="59"/>
                </a:cubicBezTo>
                <a:cubicBezTo>
                  <a:pt x="247" y="59"/>
                  <a:pt x="248" y="59"/>
                  <a:pt x="248" y="59"/>
                </a:cubicBezTo>
                <a:cubicBezTo>
                  <a:pt x="250" y="58"/>
                  <a:pt x="245" y="59"/>
                  <a:pt x="246" y="59"/>
                </a:cubicBezTo>
                <a:cubicBezTo>
                  <a:pt x="248" y="57"/>
                  <a:pt x="253" y="56"/>
                  <a:pt x="253" y="55"/>
                </a:cubicBezTo>
                <a:cubicBezTo>
                  <a:pt x="255" y="54"/>
                  <a:pt x="255" y="55"/>
                  <a:pt x="257" y="55"/>
                </a:cubicBezTo>
                <a:cubicBezTo>
                  <a:pt x="257" y="54"/>
                  <a:pt x="264" y="50"/>
                  <a:pt x="267" y="50"/>
                </a:cubicBezTo>
                <a:cubicBezTo>
                  <a:pt x="271" y="49"/>
                  <a:pt x="268" y="48"/>
                  <a:pt x="268" y="48"/>
                </a:cubicBezTo>
                <a:cubicBezTo>
                  <a:pt x="266" y="49"/>
                  <a:pt x="263" y="49"/>
                  <a:pt x="263" y="50"/>
                </a:cubicBezTo>
                <a:cubicBezTo>
                  <a:pt x="263" y="50"/>
                  <a:pt x="265" y="50"/>
                  <a:pt x="266" y="49"/>
                </a:cubicBezTo>
                <a:cubicBezTo>
                  <a:pt x="263" y="51"/>
                  <a:pt x="256" y="53"/>
                  <a:pt x="253" y="55"/>
                </a:cubicBezTo>
                <a:cubicBezTo>
                  <a:pt x="253" y="54"/>
                  <a:pt x="252" y="54"/>
                  <a:pt x="254" y="53"/>
                </a:cubicBezTo>
                <a:cubicBezTo>
                  <a:pt x="256" y="52"/>
                  <a:pt x="258" y="52"/>
                  <a:pt x="258" y="51"/>
                </a:cubicBezTo>
                <a:cubicBezTo>
                  <a:pt x="261" y="50"/>
                  <a:pt x="259" y="52"/>
                  <a:pt x="257" y="52"/>
                </a:cubicBezTo>
                <a:cubicBezTo>
                  <a:pt x="261" y="51"/>
                  <a:pt x="263" y="49"/>
                  <a:pt x="267" y="48"/>
                </a:cubicBezTo>
                <a:cubicBezTo>
                  <a:pt x="262" y="49"/>
                  <a:pt x="253" y="52"/>
                  <a:pt x="247" y="55"/>
                </a:cubicBezTo>
                <a:cubicBezTo>
                  <a:pt x="244" y="56"/>
                  <a:pt x="242" y="56"/>
                  <a:pt x="242" y="55"/>
                </a:cubicBezTo>
                <a:cubicBezTo>
                  <a:pt x="240" y="56"/>
                  <a:pt x="242" y="56"/>
                  <a:pt x="242" y="57"/>
                </a:cubicBezTo>
                <a:cubicBezTo>
                  <a:pt x="240" y="57"/>
                  <a:pt x="241" y="58"/>
                  <a:pt x="239" y="58"/>
                </a:cubicBezTo>
                <a:cubicBezTo>
                  <a:pt x="238" y="58"/>
                  <a:pt x="240" y="57"/>
                  <a:pt x="239" y="57"/>
                </a:cubicBezTo>
                <a:cubicBezTo>
                  <a:pt x="238" y="57"/>
                  <a:pt x="236" y="58"/>
                  <a:pt x="234" y="59"/>
                </a:cubicBezTo>
                <a:cubicBezTo>
                  <a:pt x="233" y="60"/>
                  <a:pt x="235" y="59"/>
                  <a:pt x="234" y="60"/>
                </a:cubicBezTo>
                <a:cubicBezTo>
                  <a:pt x="236" y="59"/>
                  <a:pt x="235" y="59"/>
                  <a:pt x="235" y="59"/>
                </a:cubicBezTo>
                <a:cubicBezTo>
                  <a:pt x="237" y="57"/>
                  <a:pt x="237" y="58"/>
                  <a:pt x="239" y="58"/>
                </a:cubicBezTo>
                <a:cubicBezTo>
                  <a:pt x="238" y="59"/>
                  <a:pt x="227" y="63"/>
                  <a:pt x="229" y="64"/>
                </a:cubicBezTo>
                <a:cubicBezTo>
                  <a:pt x="228" y="64"/>
                  <a:pt x="227" y="64"/>
                  <a:pt x="226" y="64"/>
                </a:cubicBezTo>
                <a:cubicBezTo>
                  <a:pt x="229" y="61"/>
                  <a:pt x="225" y="63"/>
                  <a:pt x="223" y="62"/>
                </a:cubicBezTo>
                <a:cubicBezTo>
                  <a:pt x="222" y="63"/>
                  <a:pt x="222" y="63"/>
                  <a:pt x="220" y="64"/>
                </a:cubicBezTo>
                <a:cubicBezTo>
                  <a:pt x="220" y="64"/>
                  <a:pt x="221" y="63"/>
                  <a:pt x="221" y="63"/>
                </a:cubicBezTo>
                <a:cubicBezTo>
                  <a:pt x="216" y="65"/>
                  <a:pt x="222" y="64"/>
                  <a:pt x="217" y="66"/>
                </a:cubicBezTo>
                <a:cubicBezTo>
                  <a:pt x="217" y="65"/>
                  <a:pt x="218" y="65"/>
                  <a:pt x="218" y="64"/>
                </a:cubicBezTo>
                <a:cubicBezTo>
                  <a:pt x="213" y="68"/>
                  <a:pt x="214" y="68"/>
                  <a:pt x="210" y="70"/>
                </a:cubicBezTo>
                <a:cubicBezTo>
                  <a:pt x="209" y="69"/>
                  <a:pt x="209" y="69"/>
                  <a:pt x="209" y="69"/>
                </a:cubicBezTo>
                <a:cubicBezTo>
                  <a:pt x="209" y="69"/>
                  <a:pt x="207" y="71"/>
                  <a:pt x="205" y="72"/>
                </a:cubicBezTo>
                <a:cubicBezTo>
                  <a:pt x="205" y="72"/>
                  <a:pt x="207" y="72"/>
                  <a:pt x="204" y="74"/>
                </a:cubicBezTo>
                <a:cubicBezTo>
                  <a:pt x="204" y="73"/>
                  <a:pt x="205" y="72"/>
                  <a:pt x="203" y="73"/>
                </a:cubicBezTo>
                <a:cubicBezTo>
                  <a:pt x="201" y="75"/>
                  <a:pt x="199" y="76"/>
                  <a:pt x="198" y="77"/>
                </a:cubicBezTo>
                <a:cubicBezTo>
                  <a:pt x="199" y="76"/>
                  <a:pt x="202" y="75"/>
                  <a:pt x="198" y="78"/>
                </a:cubicBezTo>
                <a:cubicBezTo>
                  <a:pt x="199" y="78"/>
                  <a:pt x="201" y="77"/>
                  <a:pt x="203" y="75"/>
                </a:cubicBezTo>
                <a:cubicBezTo>
                  <a:pt x="203" y="76"/>
                  <a:pt x="196" y="80"/>
                  <a:pt x="194" y="81"/>
                </a:cubicBezTo>
                <a:cubicBezTo>
                  <a:pt x="197" y="79"/>
                  <a:pt x="196" y="79"/>
                  <a:pt x="197" y="77"/>
                </a:cubicBezTo>
                <a:cubicBezTo>
                  <a:pt x="194" y="79"/>
                  <a:pt x="195" y="78"/>
                  <a:pt x="192" y="80"/>
                </a:cubicBezTo>
                <a:cubicBezTo>
                  <a:pt x="191" y="80"/>
                  <a:pt x="192" y="80"/>
                  <a:pt x="192" y="81"/>
                </a:cubicBezTo>
                <a:cubicBezTo>
                  <a:pt x="187" y="83"/>
                  <a:pt x="184" y="85"/>
                  <a:pt x="179" y="89"/>
                </a:cubicBezTo>
                <a:cubicBezTo>
                  <a:pt x="179" y="89"/>
                  <a:pt x="180" y="89"/>
                  <a:pt x="180" y="89"/>
                </a:cubicBezTo>
                <a:cubicBezTo>
                  <a:pt x="181" y="88"/>
                  <a:pt x="181" y="88"/>
                  <a:pt x="183" y="87"/>
                </a:cubicBezTo>
                <a:cubicBezTo>
                  <a:pt x="182" y="88"/>
                  <a:pt x="182" y="89"/>
                  <a:pt x="182" y="90"/>
                </a:cubicBezTo>
                <a:cubicBezTo>
                  <a:pt x="179" y="91"/>
                  <a:pt x="178" y="93"/>
                  <a:pt x="177" y="92"/>
                </a:cubicBezTo>
                <a:cubicBezTo>
                  <a:pt x="176" y="94"/>
                  <a:pt x="174" y="95"/>
                  <a:pt x="172" y="96"/>
                </a:cubicBezTo>
                <a:cubicBezTo>
                  <a:pt x="171" y="96"/>
                  <a:pt x="173" y="94"/>
                  <a:pt x="173" y="94"/>
                </a:cubicBezTo>
                <a:cubicBezTo>
                  <a:pt x="169" y="96"/>
                  <a:pt x="172" y="96"/>
                  <a:pt x="171" y="97"/>
                </a:cubicBezTo>
                <a:cubicBezTo>
                  <a:pt x="171" y="97"/>
                  <a:pt x="172" y="96"/>
                  <a:pt x="173" y="95"/>
                </a:cubicBezTo>
                <a:cubicBezTo>
                  <a:pt x="173" y="96"/>
                  <a:pt x="169" y="100"/>
                  <a:pt x="173" y="97"/>
                </a:cubicBezTo>
                <a:cubicBezTo>
                  <a:pt x="171" y="99"/>
                  <a:pt x="166" y="102"/>
                  <a:pt x="166" y="101"/>
                </a:cubicBezTo>
                <a:cubicBezTo>
                  <a:pt x="169" y="98"/>
                  <a:pt x="167" y="98"/>
                  <a:pt x="169" y="97"/>
                </a:cubicBezTo>
                <a:cubicBezTo>
                  <a:pt x="168" y="96"/>
                  <a:pt x="165" y="99"/>
                  <a:pt x="163" y="101"/>
                </a:cubicBezTo>
                <a:cubicBezTo>
                  <a:pt x="163" y="101"/>
                  <a:pt x="162" y="101"/>
                  <a:pt x="162" y="101"/>
                </a:cubicBezTo>
                <a:cubicBezTo>
                  <a:pt x="162" y="101"/>
                  <a:pt x="163" y="100"/>
                  <a:pt x="163" y="100"/>
                </a:cubicBezTo>
                <a:cubicBezTo>
                  <a:pt x="163" y="100"/>
                  <a:pt x="162" y="100"/>
                  <a:pt x="161" y="101"/>
                </a:cubicBezTo>
                <a:cubicBezTo>
                  <a:pt x="162" y="102"/>
                  <a:pt x="162" y="102"/>
                  <a:pt x="158" y="102"/>
                </a:cubicBezTo>
                <a:cubicBezTo>
                  <a:pt x="157" y="104"/>
                  <a:pt x="161" y="102"/>
                  <a:pt x="157" y="105"/>
                </a:cubicBezTo>
                <a:cubicBezTo>
                  <a:pt x="157" y="104"/>
                  <a:pt x="155" y="105"/>
                  <a:pt x="154" y="106"/>
                </a:cubicBezTo>
                <a:cubicBezTo>
                  <a:pt x="157" y="105"/>
                  <a:pt x="154" y="107"/>
                  <a:pt x="154" y="107"/>
                </a:cubicBezTo>
                <a:cubicBezTo>
                  <a:pt x="152" y="109"/>
                  <a:pt x="153" y="108"/>
                  <a:pt x="151" y="109"/>
                </a:cubicBezTo>
                <a:cubicBezTo>
                  <a:pt x="151" y="109"/>
                  <a:pt x="153" y="108"/>
                  <a:pt x="152" y="108"/>
                </a:cubicBezTo>
                <a:cubicBezTo>
                  <a:pt x="152" y="108"/>
                  <a:pt x="152" y="108"/>
                  <a:pt x="151" y="108"/>
                </a:cubicBezTo>
                <a:cubicBezTo>
                  <a:pt x="150" y="109"/>
                  <a:pt x="151" y="109"/>
                  <a:pt x="150" y="110"/>
                </a:cubicBezTo>
                <a:cubicBezTo>
                  <a:pt x="150" y="111"/>
                  <a:pt x="153" y="108"/>
                  <a:pt x="150" y="111"/>
                </a:cubicBezTo>
                <a:cubicBezTo>
                  <a:pt x="151" y="111"/>
                  <a:pt x="154" y="109"/>
                  <a:pt x="154" y="108"/>
                </a:cubicBezTo>
                <a:cubicBezTo>
                  <a:pt x="154" y="109"/>
                  <a:pt x="156" y="108"/>
                  <a:pt x="156" y="108"/>
                </a:cubicBezTo>
                <a:cubicBezTo>
                  <a:pt x="154" y="110"/>
                  <a:pt x="154" y="109"/>
                  <a:pt x="153" y="110"/>
                </a:cubicBezTo>
                <a:cubicBezTo>
                  <a:pt x="152" y="111"/>
                  <a:pt x="149" y="113"/>
                  <a:pt x="149" y="114"/>
                </a:cubicBezTo>
                <a:cubicBezTo>
                  <a:pt x="150" y="113"/>
                  <a:pt x="153" y="110"/>
                  <a:pt x="154" y="111"/>
                </a:cubicBezTo>
                <a:cubicBezTo>
                  <a:pt x="151" y="113"/>
                  <a:pt x="152" y="113"/>
                  <a:pt x="153" y="113"/>
                </a:cubicBezTo>
                <a:cubicBezTo>
                  <a:pt x="153" y="113"/>
                  <a:pt x="152" y="113"/>
                  <a:pt x="152" y="113"/>
                </a:cubicBezTo>
                <a:cubicBezTo>
                  <a:pt x="152" y="113"/>
                  <a:pt x="152" y="114"/>
                  <a:pt x="152" y="114"/>
                </a:cubicBezTo>
                <a:cubicBezTo>
                  <a:pt x="150" y="114"/>
                  <a:pt x="153" y="111"/>
                  <a:pt x="149" y="114"/>
                </a:cubicBezTo>
                <a:cubicBezTo>
                  <a:pt x="149" y="116"/>
                  <a:pt x="146" y="119"/>
                  <a:pt x="150" y="117"/>
                </a:cubicBezTo>
                <a:cubicBezTo>
                  <a:pt x="149" y="118"/>
                  <a:pt x="149" y="118"/>
                  <a:pt x="149" y="118"/>
                </a:cubicBezTo>
                <a:cubicBezTo>
                  <a:pt x="147" y="120"/>
                  <a:pt x="146" y="119"/>
                  <a:pt x="147" y="118"/>
                </a:cubicBezTo>
                <a:cubicBezTo>
                  <a:pt x="144" y="118"/>
                  <a:pt x="140" y="124"/>
                  <a:pt x="138" y="124"/>
                </a:cubicBezTo>
                <a:cubicBezTo>
                  <a:pt x="139" y="124"/>
                  <a:pt x="136" y="126"/>
                  <a:pt x="136" y="127"/>
                </a:cubicBezTo>
                <a:cubicBezTo>
                  <a:pt x="137" y="127"/>
                  <a:pt x="140" y="125"/>
                  <a:pt x="143" y="122"/>
                </a:cubicBezTo>
                <a:cubicBezTo>
                  <a:pt x="143" y="122"/>
                  <a:pt x="143" y="122"/>
                  <a:pt x="143" y="122"/>
                </a:cubicBezTo>
                <a:cubicBezTo>
                  <a:pt x="144" y="121"/>
                  <a:pt x="142" y="123"/>
                  <a:pt x="144" y="123"/>
                </a:cubicBezTo>
                <a:cubicBezTo>
                  <a:pt x="142" y="122"/>
                  <a:pt x="139" y="127"/>
                  <a:pt x="138" y="126"/>
                </a:cubicBezTo>
                <a:cubicBezTo>
                  <a:pt x="135" y="128"/>
                  <a:pt x="135" y="129"/>
                  <a:pt x="134" y="130"/>
                </a:cubicBezTo>
                <a:cubicBezTo>
                  <a:pt x="137" y="129"/>
                  <a:pt x="137" y="128"/>
                  <a:pt x="139" y="127"/>
                </a:cubicBezTo>
                <a:cubicBezTo>
                  <a:pt x="139" y="128"/>
                  <a:pt x="140" y="127"/>
                  <a:pt x="139" y="128"/>
                </a:cubicBezTo>
                <a:cubicBezTo>
                  <a:pt x="140" y="128"/>
                  <a:pt x="141" y="127"/>
                  <a:pt x="141" y="127"/>
                </a:cubicBezTo>
                <a:cubicBezTo>
                  <a:pt x="142" y="126"/>
                  <a:pt x="142" y="126"/>
                  <a:pt x="142" y="126"/>
                </a:cubicBezTo>
                <a:cubicBezTo>
                  <a:pt x="143" y="125"/>
                  <a:pt x="144" y="125"/>
                  <a:pt x="146" y="123"/>
                </a:cubicBezTo>
                <a:cubicBezTo>
                  <a:pt x="147" y="121"/>
                  <a:pt x="151" y="120"/>
                  <a:pt x="154" y="116"/>
                </a:cubicBezTo>
                <a:cubicBezTo>
                  <a:pt x="159" y="114"/>
                  <a:pt x="160" y="110"/>
                  <a:pt x="162" y="111"/>
                </a:cubicBezTo>
                <a:cubicBezTo>
                  <a:pt x="165" y="107"/>
                  <a:pt x="169" y="106"/>
                  <a:pt x="173" y="103"/>
                </a:cubicBezTo>
                <a:cubicBezTo>
                  <a:pt x="175" y="101"/>
                  <a:pt x="172" y="103"/>
                  <a:pt x="174" y="102"/>
                </a:cubicBezTo>
                <a:cubicBezTo>
                  <a:pt x="175" y="101"/>
                  <a:pt x="176" y="101"/>
                  <a:pt x="178" y="100"/>
                </a:cubicBezTo>
                <a:cubicBezTo>
                  <a:pt x="174" y="104"/>
                  <a:pt x="169" y="106"/>
                  <a:pt x="163" y="111"/>
                </a:cubicBezTo>
                <a:cubicBezTo>
                  <a:pt x="166" y="111"/>
                  <a:pt x="178" y="99"/>
                  <a:pt x="183" y="98"/>
                </a:cubicBezTo>
                <a:cubicBezTo>
                  <a:pt x="183" y="98"/>
                  <a:pt x="180" y="101"/>
                  <a:pt x="183" y="99"/>
                </a:cubicBezTo>
                <a:cubicBezTo>
                  <a:pt x="183" y="100"/>
                  <a:pt x="177" y="103"/>
                  <a:pt x="177" y="104"/>
                </a:cubicBezTo>
                <a:cubicBezTo>
                  <a:pt x="173" y="106"/>
                  <a:pt x="172" y="108"/>
                  <a:pt x="168" y="110"/>
                </a:cubicBezTo>
                <a:cubicBezTo>
                  <a:pt x="168" y="111"/>
                  <a:pt x="168" y="111"/>
                  <a:pt x="168" y="111"/>
                </a:cubicBezTo>
                <a:cubicBezTo>
                  <a:pt x="170" y="109"/>
                  <a:pt x="173" y="108"/>
                  <a:pt x="176" y="106"/>
                </a:cubicBezTo>
                <a:cubicBezTo>
                  <a:pt x="175" y="107"/>
                  <a:pt x="175" y="107"/>
                  <a:pt x="176" y="107"/>
                </a:cubicBezTo>
                <a:cubicBezTo>
                  <a:pt x="173" y="109"/>
                  <a:pt x="173" y="109"/>
                  <a:pt x="169" y="112"/>
                </a:cubicBezTo>
                <a:cubicBezTo>
                  <a:pt x="168" y="112"/>
                  <a:pt x="168" y="112"/>
                  <a:pt x="168" y="112"/>
                </a:cubicBezTo>
                <a:cubicBezTo>
                  <a:pt x="166" y="114"/>
                  <a:pt x="163" y="116"/>
                  <a:pt x="159" y="119"/>
                </a:cubicBezTo>
                <a:cubicBezTo>
                  <a:pt x="160" y="120"/>
                  <a:pt x="165" y="115"/>
                  <a:pt x="166" y="114"/>
                </a:cubicBezTo>
                <a:cubicBezTo>
                  <a:pt x="167" y="114"/>
                  <a:pt x="166" y="114"/>
                  <a:pt x="166" y="114"/>
                </a:cubicBezTo>
                <a:cubicBezTo>
                  <a:pt x="164" y="116"/>
                  <a:pt x="168" y="113"/>
                  <a:pt x="168" y="114"/>
                </a:cubicBezTo>
                <a:cubicBezTo>
                  <a:pt x="169" y="112"/>
                  <a:pt x="172" y="111"/>
                  <a:pt x="175" y="108"/>
                </a:cubicBezTo>
                <a:cubicBezTo>
                  <a:pt x="175" y="109"/>
                  <a:pt x="174" y="110"/>
                  <a:pt x="174" y="110"/>
                </a:cubicBezTo>
                <a:cubicBezTo>
                  <a:pt x="176" y="108"/>
                  <a:pt x="181" y="104"/>
                  <a:pt x="183" y="104"/>
                </a:cubicBezTo>
                <a:cubicBezTo>
                  <a:pt x="185" y="102"/>
                  <a:pt x="189" y="100"/>
                  <a:pt x="190" y="98"/>
                </a:cubicBezTo>
                <a:cubicBezTo>
                  <a:pt x="191" y="98"/>
                  <a:pt x="196" y="95"/>
                  <a:pt x="199" y="93"/>
                </a:cubicBezTo>
                <a:cubicBezTo>
                  <a:pt x="199" y="93"/>
                  <a:pt x="198" y="94"/>
                  <a:pt x="198" y="94"/>
                </a:cubicBezTo>
                <a:cubicBezTo>
                  <a:pt x="203" y="90"/>
                  <a:pt x="208" y="88"/>
                  <a:pt x="215" y="83"/>
                </a:cubicBezTo>
                <a:cubicBezTo>
                  <a:pt x="214" y="84"/>
                  <a:pt x="214" y="85"/>
                  <a:pt x="215" y="84"/>
                </a:cubicBezTo>
                <a:cubicBezTo>
                  <a:pt x="218" y="83"/>
                  <a:pt x="214" y="85"/>
                  <a:pt x="215" y="85"/>
                </a:cubicBezTo>
                <a:cubicBezTo>
                  <a:pt x="212" y="86"/>
                  <a:pt x="211" y="87"/>
                  <a:pt x="208" y="88"/>
                </a:cubicBezTo>
                <a:cubicBezTo>
                  <a:pt x="206" y="89"/>
                  <a:pt x="209" y="88"/>
                  <a:pt x="209" y="89"/>
                </a:cubicBezTo>
                <a:cubicBezTo>
                  <a:pt x="204" y="91"/>
                  <a:pt x="202" y="93"/>
                  <a:pt x="200" y="95"/>
                </a:cubicBezTo>
                <a:cubicBezTo>
                  <a:pt x="198" y="95"/>
                  <a:pt x="196" y="97"/>
                  <a:pt x="194" y="98"/>
                </a:cubicBezTo>
                <a:cubicBezTo>
                  <a:pt x="193" y="99"/>
                  <a:pt x="193" y="99"/>
                  <a:pt x="193" y="99"/>
                </a:cubicBezTo>
                <a:cubicBezTo>
                  <a:pt x="190" y="100"/>
                  <a:pt x="188" y="102"/>
                  <a:pt x="184" y="105"/>
                </a:cubicBezTo>
                <a:cubicBezTo>
                  <a:pt x="184" y="104"/>
                  <a:pt x="184" y="104"/>
                  <a:pt x="184" y="104"/>
                </a:cubicBezTo>
                <a:cubicBezTo>
                  <a:pt x="183" y="105"/>
                  <a:pt x="182" y="106"/>
                  <a:pt x="182" y="106"/>
                </a:cubicBezTo>
                <a:cubicBezTo>
                  <a:pt x="182" y="106"/>
                  <a:pt x="175" y="111"/>
                  <a:pt x="170" y="115"/>
                </a:cubicBezTo>
                <a:cubicBezTo>
                  <a:pt x="170" y="115"/>
                  <a:pt x="170" y="115"/>
                  <a:pt x="170" y="115"/>
                </a:cubicBezTo>
                <a:cubicBezTo>
                  <a:pt x="164" y="119"/>
                  <a:pt x="167" y="119"/>
                  <a:pt x="161" y="123"/>
                </a:cubicBezTo>
                <a:cubicBezTo>
                  <a:pt x="162" y="123"/>
                  <a:pt x="161" y="124"/>
                  <a:pt x="162" y="123"/>
                </a:cubicBezTo>
                <a:cubicBezTo>
                  <a:pt x="161" y="124"/>
                  <a:pt x="156" y="128"/>
                  <a:pt x="156" y="128"/>
                </a:cubicBezTo>
                <a:cubicBezTo>
                  <a:pt x="155" y="128"/>
                  <a:pt x="156" y="129"/>
                  <a:pt x="155" y="130"/>
                </a:cubicBezTo>
                <a:cubicBezTo>
                  <a:pt x="152" y="130"/>
                  <a:pt x="154" y="128"/>
                  <a:pt x="154" y="127"/>
                </a:cubicBezTo>
                <a:cubicBezTo>
                  <a:pt x="151" y="129"/>
                  <a:pt x="154" y="128"/>
                  <a:pt x="151" y="131"/>
                </a:cubicBezTo>
                <a:cubicBezTo>
                  <a:pt x="151" y="131"/>
                  <a:pt x="152" y="130"/>
                  <a:pt x="152" y="131"/>
                </a:cubicBezTo>
                <a:cubicBezTo>
                  <a:pt x="149" y="133"/>
                  <a:pt x="150" y="133"/>
                  <a:pt x="148" y="135"/>
                </a:cubicBezTo>
                <a:cubicBezTo>
                  <a:pt x="146" y="136"/>
                  <a:pt x="146" y="137"/>
                  <a:pt x="145" y="138"/>
                </a:cubicBezTo>
                <a:cubicBezTo>
                  <a:pt x="145" y="137"/>
                  <a:pt x="145" y="137"/>
                  <a:pt x="142" y="139"/>
                </a:cubicBezTo>
                <a:cubicBezTo>
                  <a:pt x="140" y="141"/>
                  <a:pt x="144" y="138"/>
                  <a:pt x="143" y="139"/>
                </a:cubicBezTo>
                <a:cubicBezTo>
                  <a:pt x="142" y="140"/>
                  <a:pt x="139" y="142"/>
                  <a:pt x="141" y="141"/>
                </a:cubicBezTo>
                <a:cubicBezTo>
                  <a:pt x="141" y="141"/>
                  <a:pt x="139" y="143"/>
                  <a:pt x="139" y="142"/>
                </a:cubicBezTo>
                <a:cubicBezTo>
                  <a:pt x="138" y="144"/>
                  <a:pt x="137" y="145"/>
                  <a:pt x="135" y="148"/>
                </a:cubicBezTo>
                <a:cubicBezTo>
                  <a:pt x="139" y="145"/>
                  <a:pt x="143" y="141"/>
                  <a:pt x="147" y="137"/>
                </a:cubicBezTo>
                <a:cubicBezTo>
                  <a:pt x="149" y="137"/>
                  <a:pt x="147" y="138"/>
                  <a:pt x="149" y="137"/>
                </a:cubicBezTo>
                <a:cubicBezTo>
                  <a:pt x="151" y="135"/>
                  <a:pt x="151" y="135"/>
                  <a:pt x="151" y="134"/>
                </a:cubicBezTo>
                <a:cubicBezTo>
                  <a:pt x="154" y="132"/>
                  <a:pt x="152" y="134"/>
                  <a:pt x="151" y="135"/>
                </a:cubicBezTo>
                <a:cubicBezTo>
                  <a:pt x="152" y="135"/>
                  <a:pt x="154" y="133"/>
                  <a:pt x="156" y="132"/>
                </a:cubicBezTo>
                <a:cubicBezTo>
                  <a:pt x="153" y="132"/>
                  <a:pt x="159" y="128"/>
                  <a:pt x="161" y="127"/>
                </a:cubicBezTo>
                <a:cubicBezTo>
                  <a:pt x="163" y="125"/>
                  <a:pt x="159" y="129"/>
                  <a:pt x="157" y="130"/>
                </a:cubicBezTo>
                <a:cubicBezTo>
                  <a:pt x="159" y="130"/>
                  <a:pt x="156" y="132"/>
                  <a:pt x="156" y="133"/>
                </a:cubicBezTo>
                <a:cubicBezTo>
                  <a:pt x="155" y="134"/>
                  <a:pt x="150" y="138"/>
                  <a:pt x="150" y="139"/>
                </a:cubicBezTo>
                <a:cubicBezTo>
                  <a:pt x="148" y="140"/>
                  <a:pt x="146" y="141"/>
                  <a:pt x="145" y="143"/>
                </a:cubicBezTo>
                <a:cubicBezTo>
                  <a:pt x="144" y="143"/>
                  <a:pt x="145" y="143"/>
                  <a:pt x="145" y="142"/>
                </a:cubicBezTo>
                <a:cubicBezTo>
                  <a:pt x="144" y="145"/>
                  <a:pt x="143" y="144"/>
                  <a:pt x="141" y="145"/>
                </a:cubicBezTo>
                <a:cubicBezTo>
                  <a:pt x="139" y="147"/>
                  <a:pt x="142" y="145"/>
                  <a:pt x="142" y="146"/>
                </a:cubicBezTo>
                <a:cubicBezTo>
                  <a:pt x="140" y="147"/>
                  <a:pt x="141" y="147"/>
                  <a:pt x="139" y="148"/>
                </a:cubicBezTo>
                <a:cubicBezTo>
                  <a:pt x="138" y="148"/>
                  <a:pt x="138" y="147"/>
                  <a:pt x="140" y="145"/>
                </a:cubicBezTo>
                <a:cubicBezTo>
                  <a:pt x="140" y="145"/>
                  <a:pt x="139" y="145"/>
                  <a:pt x="139" y="145"/>
                </a:cubicBezTo>
                <a:cubicBezTo>
                  <a:pt x="137" y="148"/>
                  <a:pt x="135" y="150"/>
                  <a:pt x="136" y="151"/>
                </a:cubicBezTo>
                <a:cubicBezTo>
                  <a:pt x="134" y="153"/>
                  <a:pt x="135" y="151"/>
                  <a:pt x="133" y="152"/>
                </a:cubicBezTo>
                <a:cubicBezTo>
                  <a:pt x="133" y="153"/>
                  <a:pt x="134" y="153"/>
                  <a:pt x="131" y="156"/>
                </a:cubicBezTo>
                <a:cubicBezTo>
                  <a:pt x="131" y="155"/>
                  <a:pt x="131" y="155"/>
                  <a:pt x="130" y="155"/>
                </a:cubicBezTo>
                <a:cubicBezTo>
                  <a:pt x="130" y="156"/>
                  <a:pt x="129" y="157"/>
                  <a:pt x="129" y="158"/>
                </a:cubicBezTo>
                <a:cubicBezTo>
                  <a:pt x="125" y="161"/>
                  <a:pt x="122" y="164"/>
                  <a:pt x="119" y="167"/>
                </a:cubicBezTo>
                <a:cubicBezTo>
                  <a:pt x="118" y="168"/>
                  <a:pt x="118" y="168"/>
                  <a:pt x="118" y="168"/>
                </a:cubicBezTo>
                <a:cubicBezTo>
                  <a:pt x="116" y="169"/>
                  <a:pt x="117" y="169"/>
                  <a:pt x="115" y="171"/>
                </a:cubicBezTo>
                <a:cubicBezTo>
                  <a:pt x="113" y="171"/>
                  <a:pt x="111" y="174"/>
                  <a:pt x="109" y="175"/>
                </a:cubicBezTo>
                <a:cubicBezTo>
                  <a:pt x="110" y="174"/>
                  <a:pt x="110" y="174"/>
                  <a:pt x="110" y="173"/>
                </a:cubicBezTo>
                <a:cubicBezTo>
                  <a:pt x="114" y="170"/>
                  <a:pt x="118" y="163"/>
                  <a:pt x="121" y="162"/>
                </a:cubicBezTo>
                <a:cubicBezTo>
                  <a:pt x="125" y="157"/>
                  <a:pt x="129" y="153"/>
                  <a:pt x="133" y="151"/>
                </a:cubicBezTo>
                <a:cubicBezTo>
                  <a:pt x="134" y="150"/>
                  <a:pt x="134" y="149"/>
                  <a:pt x="134" y="149"/>
                </a:cubicBezTo>
                <a:cubicBezTo>
                  <a:pt x="134" y="148"/>
                  <a:pt x="130" y="152"/>
                  <a:pt x="130" y="150"/>
                </a:cubicBezTo>
                <a:cubicBezTo>
                  <a:pt x="131" y="150"/>
                  <a:pt x="131" y="150"/>
                  <a:pt x="131" y="150"/>
                </a:cubicBezTo>
                <a:cubicBezTo>
                  <a:pt x="133" y="149"/>
                  <a:pt x="133" y="148"/>
                  <a:pt x="135" y="147"/>
                </a:cubicBezTo>
                <a:cubicBezTo>
                  <a:pt x="126" y="153"/>
                  <a:pt x="125" y="155"/>
                  <a:pt x="119" y="161"/>
                </a:cubicBezTo>
                <a:cubicBezTo>
                  <a:pt x="118" y="160"/>
                  <a:pt x="122" y="157"/>
                  <a:pt x="123" y="155"/>
                </a:cubicBezTo>
                <a:cubicBezTo>
                  <a:pt x="121" y="157"/>
                  <a:pt x="123" y="155"/>
                  <a:pt x="121" y="156"/>
                </a:cubicBezTo>
                <a:cubicBezTo>
                  <a:pt x="121" y="155"/>
                  <a:pt x="123" y="153"/>
                  <a:pt x="123" y="153"/>
                </a:cubicBezTo>
                <a:cubicBezTo>
                  <a:pt x="125" y="151"/>
                  <a:pt x="125" y="153"/>
                  <a:pt x="123" y="155"/>
                </a:cubicBezTo>
                <a:cubicBezTo>
                  <a:pt x="123" y="155"/>
                  <a:pt x="127" y="151"/>
                  <a:pt x="125" y="153"/>
                </a:cubicBezTo>
                <a:cubicBezTo>
                  <a:pt x="128" y="151"/>
                  <a:pt x="128" y="151"/>
                  <a:pt x="131" y="148"/>
                </a:cubicBezTo>
                <a:cubicBezTo>
                  <a:pt x="132" y="145"/>
                  <a:pt x="130" y="145"/>
                  <a:pt x="125" y="149"/>
                </a:cubicBezTo>
                <a:cubicBezTo>
                  <a:pt x="120" y="156"/>
                  <a:pt x="111" y="162"/>
                  <a:pt x="106" y="170"/>
                </a:cubicBezTo>
                <a:cubicBezTo>
                  <a:pt x="104" y="170"/>
                  <a:pt x="103" y="171"/>
                  <a:pt x="102" y="172"/>
                </a:cubicBezTo>
                <a:cubicBezTo>
                  <a:pt x="101" y="173"/>
                  <a:pt x="100" y="174"/>
                  <a:pt x="100" y="174"/>
                </a:cubicBezTo>
                <a:cubicBezTo>
                  <a:pt x="100" y="175"/>
                  <a:pt x="100" y="175"/>
                  <a:pt x="99" y="176"/>
                </a:cubicBezTo>
                <a:cubicBezTo>
                  <a:pt x="100" y="176"/>
                  <a:pt x="100" y="176"/>
                  <a:pt x="100" y="175"/>
                </a:cubicBezTo>
                <a:cubicBezTo>
                  <a:pt x="101" y="176"/>
                  <a:pt x="99" y="176"/>
                  <a:pt x="100" y="177"/>
                </a:cubicBezTo>
                <a:cubicBezTo>
                  <a:pt x="99" y="176"/>
                  <a:pt x="98" y="175"/>
                  <a:pt x="97" y="175"/>
                </a:cubicBezTo>
                <a:cubicBezTo>
                  <a:pt x="97" y="175"/>
                  <a:pt x="97" y="176"/>
                  <a:pt x="97" y="176"/>
                </a:cubicBezTo>
                <a:cubicBezTo>
                  <a:pt x="97" y="175"/>
                  <a:pt x="96" y="177"/>
                  <a:pt x="96" y="176"/>
                </a:cubicBezTo>
                <a:cubicBezTo>
                  <a:pt x="97" y="175"/>
                  <a:pt x="97" y="174"/>
                  <a:pt x="98" y="175"/>
                </a:cubicBezTo>
                <a:cubicBezTo>
                  <a:pt x="98" y="174"/>
                  <a:pt x="97" y="174"/>
                  <a:pt x="98" y="174"/>
                </a:cubicBezTo>
                <a:cubicBezTo>
                  <a:pt x="97" y="173"/>
                  <a:pt x="96" y="175"/>
                  <a:pt x="95" y="176"/>
                </a:cubicBezTo>
                <a:cubicBezTo>
                  <a:pt x="95" y="176"/>
                  <a:pt x="95" y="177"/>
                  <a:pt x="94" y="177"/>
                </a:cubicBezTo>
                <a:cubicBezTo>
                  <a:pt x="95" y="178"/>
                  <a:pt x="95" y="177"/>
                  <a:pt x="96" y="177"/>
                </a:cubicBezTo>
                <a:cubicBezTo>
                  <a:pt x="95" y="178"/>
                  <a:pt x="95" y="178"/>
                  <a:pt x="94" y="178"/>
                </a:cubicBezTo>
                <a:cubicBezTo>
                  <a:pt x="94" y="179"/>
                  <a:pt x="95" y="179"/>
                  <a:pt x="95" y="179"/>
                </a:cubicBezTo>
                <a:cubicBezTo>
                  <a:pt x="94" y="179"/>
                  <a:pt x="92" y="179"/>
                  <a:pt x="92" y="180"/>
                </a:cubicBezTo>
                <a:cubicBezTo>
                  <a:pt x="92" y="180"/>
                  <a:pt x="92" y="180"/>
                  <a:pt x="93" y="180"/>
                </a:cubicBezTo>
                <a:cubicBezTo>
                  <a:pt x="93" y="180"/>
                  <a:pt x="93" y="181"/>
                  <a:pt x="93" y="181"/>
                </a:cubicBezTo>
                <a:cubicBezTo>
                  <a:pt x="92" y="181"/>
                  <a:pt x="92" y="180"/>
                  <a:pt x="92" y="181"/>
                </a:cubicBezTo>
                <a:cubicBezTo>
                  <a:pt x="91" y="181"/>
                  <a:pt x="92" y="181"/>
                  <a:pt x="92" y="181"/>
                </a:cubicBezTo>
                <a:cubicBezTo>
                  <a:pt x="92" y="182"/>
                  <a:pt x="91" y="181"/>
                  <a:pt x="91" y="182"/>
                </a:cubicBezTo>
                <a:cubicBezTo>
                  <a:pt x="90" y="182"/>
                  <a:pt x="90" y="183"/>
                  <a:pt x="89" y="183"/>
                </a:cubicBezTo>
                <a:cubicBezTo>
                  <a:pt x="89" y="183"/>
                  <a:pt x="90" y="182"/>
                  <a:pt x="90" y="183"/>
                </a:cubicBezTo>
                <a:cubicBezTo>
                  <a:pt x="89" y="183"/>
                  <a:pt x="89" y="183"/>
                  <a:pt x="88" y="183"/>
                </a:cubicBezTo>
                <a:cubicBezTo>
                  <a:pt x="87" y="184"/>
                  <a:pt x="88" y="184"/>
                  <a:pt x="88" y="184"/>
                </a:cubicBezTo>
                <a:cubicBezTo>
                  <a:pt x="87" y="184"/>
                  <a:pt x="87" y="186"/>
                  <a:pt x="86" y="186"/>
                </a:cubicBezTo>
                <a:cubicBezTo>
                  <a:pt x="86" y="186"/>
                  <a:pt x="86" y="186"/>
                  <a:pt x="86" y="186"/>
                </a:cubicBezTo>
                <a:cubicBezTo>
                  <a:pt x="86" y="186"/>
                  <a:pt x="86" y="186"/>
                  <a:pt x="85" y="186"/>
                </a:cubicBezTo>
                <a:cubicBezTo>
                  <a:pt x="85" y="186"/>
                  <a:pt x="86" y="186"/>
                  <a:pt x="86" y="186"/>
                </a:cubicBezTo>
                <a:cubicBezTo>
                  <a:pt x="84" y="188"/>
                  <a:pt x="83" y="190"/>
                  <a:pt x="81" y="192"/>
                </a:cubicBezTo>
                <a:cubicBezTo>
                  <a:pt x="81" y="192"/>
                  <a:pt x="81" y="192"/>
                  <a:pt x="81" y="192"/>
                </a:cubicBezTo>
                <a:cubicBezTo>
                  <a:pt x="81" y="193"/>
                  <a:pt x="82" y="192"/>
                  <a:pt x="81" y="193"/>
                </a:cubicBezTo>
                <a:cubicBezTo>
                  <a:pt x="81" y="193"/>
                  <a:pt x="81" y="193"/>
                  <a:pt x="81" y="193"/>
                </a:cubicBezTo>
                <a:cubicBezTo>
                  <a:pt x="80" y="193"/>
                  <a:pt x="80" y="194"/>
                  <a:pt x="80" y="193"/>
                </a:cubicBezTo>
                <a:cubicBezTo>
                  <a:pt x="79" y="193"/>
                  <a:pt x="81" y="192"/>
                  <a:pt x="80" y="192"/>
                </a:cubicBezTo>
                <a:cubicBezTo>
                  <a:pt x="80" y="191"/>
                  <a:pt x="80" y="192"/>
                  <a:pt x="80" y="192"/>
                </a:cubicBezTo>
                <a:cubicBezTo>
                  <a:pt x="79" y="191"/>
                  <a:pt x="80" y="191"/>
                  <a:pt x="81" y="190"/>
                </a:cubicBezTo>
                <a:cubicBezTo>
                  <a:pt x="81" y="191"/>
                  <a:pt x="80" y="191"/>
                  <a:pt x="81" y="191"/>
                </a:cubicBezTo>
                <a:cubicBezTo>
                  <a:pt x="81" y="191"/>
                  <a:pt x="82" y="191"/>
                  <a:pt x="82" y="190"/>
                </a:cubicBezTo>
                <a:cubicBezTo>
                  <a:pt x="82" y="190"/>
                  <a:pt x="81" y="191"/>
                  <a:pt x="81" y="190"/>
                </a:cubicBezTo>
                <a:cubicBezTo>
                  <a:pt x="81" y="189"/>
                  <a:pt x="82" y="190"/>
                  <a:pt x="82" y="190"/>
                </a:cubicBezTo>
                <a:cubicBezTo>
                  <a:pt x="83" y="189"/>
                  <a:pt x="82" y="189"/>
                  <a:pt x="81" y="189"/>
                </a:cubicBezTo>
                <a:cubicBezTo>
                  <a:pt x="81" y="189"/>
                  <a:pt x="81" y="190"/>
                  <a:pt x="81" y="190"/>
                </a:cubicBezTo>
                <a:cubicBezTo>
                  <a:pt x="80" y="190"/>
                  <a:pt x="82" y="188"/>
                  <a:pt x="82" y="188"/>
                </a:cubicBezTo>
                <a:cubicBezTo>
                  <a:pt x="83" y="188"/>
                  <a:pt x="82" y="189"/>
                  <a:pt x="82" y="189"/>
                </a:cubicBezTo>
                <a:cubicBezTo>
                  <a:pt x="83" y="189"/>
                  <a:pt x="83" y="188"/>
                  <a:pt x="83" y="189"/>
                </a:cubicBezTo>
                <a:cubicBezTo>
                  <a:pt x="83" y="188"/>
                  <a:pt x="83" y="188"/>
                  <a:pt x="83" y="187"/>
                </a:cubicBezTo>
                <a:cubicBezTo>
                  <a:pt x="86" y="183"/>
                  <a:pt x="86" y="183"/>
                  <a:pt x="86" y="183"/>
                </a:cubicBezTo>
                <a:cubicBezTo>
                  <a:pt x="86" y="184"/>
                  <a:pt x="86" y="183"/>
                  <a:pt x="87" y="184"/>
                </a:cubicBezTo>
                <a:cubicBezTo>
                  <a:pt x="87" y="183"/>
                  <a:pt x="87" y="183"/>
                  <a:pt x="86" y="183"/>
                </a:cubicBezTo>
                <a:cubicBezTo>
                  <a:pt x="87" y="183"/>
                  <a:pt x="86" y="182"/>
                  <a:pt x="87" y="182"/>
                </a:cubicBezTo>
                <a:cubicBezTo>
                  <a:pt x="87" y="182"/>
                  <a:pt x="87" y="182"/>
                  <a:pt x="87" y="183"/>
                </a:cubicBezTo>
                <a:cubicBezTo>
                  <a:pt x="88" y="182"/>
                  <a:pt x="87" y="182"/>
                  <a:pt x="87" y="182"/>
                </a:cubicBezTo>
                <a:cubicBezTo>
                  <a:pt x="89" y="179"/>
                  <a:pt x="92" y="175"/>
                  <a:pt x="95" y="172"/>
                </a:cubicBezTo>
                <a:cubicBezTo>
                  <a:pt x="95" y="172"/>
                  <a:pt x="95" y="172"/>
                  <a:pt x="95" y="172"/>
                </a:cubicBezTo>
                <a:cubicBezTo>
                  <a:pt x="95" y="172"/>
                  <a:pt x="95" y="171"/>
                  <a:pt x="95" y="171"/>
                </a:cubicBezTo>
                <a:cubicBezTo>
                  <a:pt x="95" y="170"/>
                  <a:pt x="95" y="171"/>
                  <a:pt x="95" y="171"/>
                </a:cubicBezTo>
                <a:cubicBezTo>
                  <a:pt x="95" y="171"/>
                  <a:pt x="95" y="171"/>
                  <a:pt x="95" y="170"/>
                </a:cubicBezTo>
                <a:cubicBezTo>
                  <a:pt x="94" y="170"/>
                  <a:pt x="94" y="170"/>
                  <a:pt x="94" y="171"/>
                </a:cubicBezTo>
                <a:cubicBezTo>
                  <a:pt x="93" y="170"/>
                  <a:pt x="94" y="169"/>
                  <a:pt x="95" y="169"/>
                </a:cubicBezTo>
                <a:cubicBezTo>
                  <a:pt x="95" y="169"/>
                  <a:pt x="94" y="169"/>
                  <a:pt x="95" y="170"/>
                </a:cubicBezTo>
                <a:cubicBezTo>
                  <a:pt x="95" y="170"/>
                  <a:pt x="95" y="169"/>
                  <a:pt x="95" y="169"/>
                </a:cubicBezTo>
                <a:cubicBezTo>
                  <a:pt x="96" y="170"/>
                  <a:pt x="95" y="170"/>
                  <a:pt x="95" y="170"/>
                </a:cubicBezTo>
                <a:cubicBezTo>
                  <a:pt x="96" y="170"/>
                  <a:pt x="96" y="170"/>
                  <a:pt x="96" y="170"/>
                </a:cubicBezTo>
                <a:cubicBezTo>
                  <a:pt x="96" y="168"/>
                  <a:pt x="103" y="164"/>
                  <a:pt x="102" y="163"/>
                </a:cubicBezTo>
                <a:cubicBezTo>
                  <a:pt x="105" y="161"/>
                  <a:pt x="102" y="163"/>
                  <a:pt x="105" y="161"/>
                </a:cubicBezTo>
                <a:cubicBezTo>
                  <a:pt x="107" y="157"/>
                  <a:pt x="113" y="152"/>
                  <a:pt x="118" y="147"/>
                </a:cubicBezTo>
                <a:cubicBezTo>
                  <a:pt x="116" y="151"/>
                  <a:pt x="121" y="145"/>
                  <a:pt x="123" y="143"/>
                </a:cubicBezTo>
                <a:cubicBezTo>
                  <a:pt x="123" y="143"/>
                  <a:pt x="123" y="143"/>
                  <a:pt x="123" y="143"/>
                </a:cubicBezTo>
                <a:cubicBezTo>
                  <a:pt x="124" y="142"/>
                  <a:pt x="124" y="143"/>
                  <a:pt x="126" y="141"/>
                </a:cubicBezTo>
                <a:cubicBezTo>
                  <a:pt x="124" y="141"/>
                  <a:pt x="130" y="137"/>
                  <a:pt x="128" y="138"/>
                </a:cubicBezTo>
                <a:cubicBezTo>
                  <a:pt x="129" y="136"/>
                  <a:pt x="131" y="136"/>
                  <a:pt x="131" y="136"/>
                </a:cubicBezTo>
                <a:cubicBezTo>
                  <a:pt x="132" y="135"/>
                  <a:pt x="131" y="135"/>
                  <a:pt x="131" y="135"/>
                </a:cubicBezTo>
                <a:cubicBezTo>
                  <a:pt x="133" y="134"/>
                  <a:pt x="133" y="133"/>
                  <a:pt x="136" y="131"/>
                </a:cubicBezTo>
                <a:cubicBezTo>
                  <a:pt x="135" y="132"/>
                  <a:pt x="136" y="132"/>
                  <a:pt x="137" y="131"/>
                </a:cubicBezTo>
                <a:cubicBezTo>
                  <a:pt x="141" y="128"/>
                  <a:pt x="136" y="130"/>
                  <a:pt x="139" y="128"/>
                </a:cubicBezTo>
                <a:cubicBezTo>
                  <a:pt x="138" y="128"/>
                  <a:pt x="136" y="130"/>
                  <a:pt x="135" y="130"/>
                </a:cubicBezTo>
                <a:cubicBezTo>
                  <a:pt x="134" y="131"/>
                  <a:pt x="134" y="132"/>
                  <a:pt x="134" y="132"/>
                </a:cubicBezTo>
                <a:cubicBezTo>
                  <a:pt x="130" y="134"/>
                  <a:pt x="128" y="137"/>
                  <a:pt x="123" y="141"/>
                </a:cubicBezTo>
                <a:cubicBezTo>
                  <a:pt x="122" y="141"/>
                  <a:pt x="121" y="143"/>
                  <a:pt x="122" y="141"/>
                </a:cubicBezTo>
                <a:cubicBezTo>
                  <a:pt x="121" y="142"/>
                  <a:pt x="120" y="143"/>
                  <a:pt x="117" y="145"/>
                </a:cubicBezTo>
                <a:cubicBezTo>
                  <a:pt x="121" y="141"/>
                  <a:pt x="127" y="135"/>
                  <a:pt x="130" y="134"/>
                </a:cubicBezTo>
                <a:cubicBezTo>
                  <a:pt x="131" y="133"/>
                  <a:pt x="130" y="132"/>
                  <a:pt x="131" y="132"/>
                </a:cubicBezTo>
                <a:cubicBezTo>
                  <a:pt x="129" y="133"/>
                  <a:pt x="130" y="133"/>
                  <a:pt x="128" y="135"/>
                </a:cubicBezTo>
                <a:cubicBezTo>
                  <a:pt x="131" y="131"/>
                  <a:pt x="126" y="134"/>
                  <a:pt x="127" y="132"/>
                </a:cubicBezTo>
                <a:cubicBezTo>
                  <a:pt x="125" y="133"/>
                  <a:pt x="125" y="133"/>
                  <a:pt x="125" y="133"/>
                </a:cubicBezTo>
                <a:cubicBezTo>
                  <a:pt x="124" y="134"/>
                  <a:pt x="127" y="133"/>
                  <a:pt x="125" y="135"/>
                </a:cubicBezTo>
                <a:cubicBezTo>
                  <a:pt x="126" y="134"/>
                  <a:pt x="126" y="134"/>
                  <a:pt x="126" y="134"/>
                </a:cubicBezTo>
                <a:cubicBezTo>
                  <a:pt x="113" y="146"/>
                  <a:pt x="113" y="146"/>
                  <a:pt x="113" y="146"/>
                </a:cubicBezTo>
                <a:cubicBezTo>
                  <a:pt x="112" y="146"/>
                  <a:pt x="112" y="146"/>
                  <a:pt x="113" y="145"/>
                </a:cubicBezTo>
                <a:cubicBezTo>
                  <a:pt x="111" y="147"/>
                  <a:pt x="111" y="147"/>
                  <a:pt x="111" y="147"/>
                </a:cubicBezTo>
                <a:cubicBezTo>
                  <a:pt x="111" y="148"/>
                  <a:pt x="112" y="146"/>
                  <a:pt x="113" y="146"/>
                </a:cubicBezTo>
                <a:cubicBezTo>
                  <a:pt x="113" y="147"/>
                  <a:pt x="111" y="147"/>
                  <a:pt x="110" y="148"/>
                </a:cubicBezTo>
                <a:cubicBezTo>
                  <a:pt x="106" y="153"/>
                  <a:pt x="106" y="153"/>
                  <a:pt x="106" y="153"/>
                </a:cubicBezTo>
                <a:cubicBezTo>
                  <a:pt x="106" y="150"/>
                  <a:pt x="103" y="155"/>
                  <a:pt x="100" y="157"/>
                </a:cubicBezTo>
                <a:cubicBezTo>
                  <a:pt x="101" y="156"/>
                  <a:pt x="104" y="154"/>
                  <a:pt x="104" y="152"/>
                </a:cubicBezTo>
                <a:cubicBezTo>
                  <a:pt x="108" y="149"/>
                  <a:pt x="109" y="148"/>
                  <a:pt x="111" y="145"/>
                </a:cubicBezTo>
                <a:cubicBezTo>
                  <a:pt x="110" y="145"/>
                  <a:pt x="109" y="147"/>
                  <a:pt x="108" y="148"/>
                </a:cubicBezTo>
                <a:cubicBezTo>
                  <a:pt x="108" y="145"/>
                  <a:pt x="106" y="148"/>
                  <a:pt x="103" y="152"/>
                </a:cubicBezTo>
                <a:cubicBezTo>
                  <a:pt x="105" y="150"/>
                  <a:pt x="103" y="150"/>
                  <a:pt x="101" y="151"/>
                </a:cubicBezTo>
                <a:cubicBezTo>
                  <a:pt x="103" y="149"/>
                  <a:pt x="103" y="149"/>
                  <a:pt x="104" y="149"/>
                </a:cubicBezTo>
                <a:cubicBezTo>
                  <a:pt x="105" y="148"/>
                  <a:pt x="105" y="147"/>
                  <a:pt x="107" y="145"/>
                </a:cubicBezTo>
                <a:cubicBezTo>
                  <a:pt x="108" y="144"/>
                  <a:pt x="108" y="146"/>
                  <a:pt x="109" y="144"/>
                </a:cubicBezTo>
                <a:cubicBezTo>
                  <a:pt x="111" y="142"/>
                  <a:pt x="109" y="141"/>
                  <a:pt x="113" y="139"/>
                </a:cubicBezTo>
                <a:cubicBezTo>
                  <a:pt x="113" y="139"/>
                  <a:pt x="111" y="141"/>
                  <a:pt x="111" y="141"/>
                </a:cubicBezTo>
                <a:cubicBezTo>
                  <a:pt x="114" y="139"/>
                  <a:pt x="114" y="138"/>
                  <a:pt x="113" y="138"/>
                </a:cubicBezTo>
                <a:cubicBezTo>
                  <a:pt x="115" y="136"/>
                  <a:pt x="115" y="137"/>
                  <a:pt x="115" y="137"/>
                </a:cubicBezTo>
                <a:cubicBezTo>
                  <a:pt x="115" y="136"/>
                  <a:pt x="118" y="134"/>
                  <a:pt x="118" y="133"/>
                </a:cubicBezTo>
                <a:cubicBezTo>
                  <a:pt x="118" y="133"/>
                  <a:pt x="116" y="134"/>
                  <a:pt x="115" y="135"/>
                </a:cubicBezTo>
                <a:cubicBezTo>
                  <a:pt x="116" y="134"/>
                  <a:pt x="116" y="134"/>
                  <a:pt x="117" y="132"/>
                </a:cubicBezTo>
                <a:cubicBezTo>
                  <a:pt x="115" y="134"/>
                  <a:pt x="115" y="134"/>
                  <a:pt x="116" y="132"/>
                </a:cubicBezTo>
                <a:cubicBezTo>
                  <a:pt x="115" y="132"/>
                  <a:pt x="115" y="132"/>
                  <a:pt x="115" y="132"/>
                </a:cubicBezTo>
                <a:cubicBezTo>
                  <a:pt x="114" y="133"/>
                  <a:pt x="113" y="134"/>
                  <a:pt x="112" y="135"/>
                </a:cubicBezTo>
                <a:cubicBezTo>
                  <a:pt x="111" y="136"/>
                  <a:pt x="112" y="134"/>
                  <a:pt x="109" y="137"/>
                </a:cubicBezTo>
                <a:cubicBezTo>
                  <a:pt x="111" y="135"/>
                  <a:pt x="109" y="136"/>
                  <a:pt x="110" y="134"/>
                </a:cubicBezTo>
                <a:cubicBezTo>
                  <a:pt x="112" y="133"/>
                  <a:pt x="110" y="133"/>
                  <a:pt x="111" y="133"/>
                </a:cubicBezTo>
                <a:cubicBezTo>
                  <a:pt x="112" y="131"/>
                  <a:pt x="115" y="128"/>
                  <a:pt x="116" y="127"/>
                </a:cubicBezTo>
                <a:cubicBezTo>
                  <a:pt x="118" y="126"/>
                  <a:pt x="119" y="125"/>
                  <a:pt x="120" y="126"/>
                </a:cubicBezTo>
                <a:cubicBezTo>
                  <a:pt x="121" y="125"/>
                  <a:pt x="121" y="124"/>
                  <a:pt x="121" y="124"/>
                </a:cubicBezTo>
                <a:cubicBezTo>
                  <a:pt x="121" y="124"/>
                  <a:pt x="119" y="125"/>
                  <a:pt x="119" y="124"/>
                </a:cubicBezTo>
                <a:cubicBezTo>
                  <a:pt x="122" y="121"/>
                  <a:pt x="125" y="119"/>
                  <a:pt x="126" y="117"/>
                </a:cubicBezTo>
                <a:cubicBezTo>
                  <a:pt x="127" y="116"/>
                  <a:pt x="127" y="116"/>
                  <a:pt x="128" y="116"/>
                </a:cubicBezTo>
                <a:cubicBezTo>
                  <a:pt x="142" y="104"/>
                  <a:pt x="148" y="99"/>
                  <a:pt x="162" y="88"/>
                </a:cubicBezTo>
                <a:cubicBezTo>
                  <a:pt x="163" y="89"/>
                  <a:pt x="163" y="89"/>
                  <a:pt x="164" y="88"/>
                </a:cubicBezTo>
                <a:cubicBezTo>
                  <a:pt x="166" y="86"/>
                  <a:pt x="163" y="88"/>
                  <a:pt x="163" y="88"/>
                </a:cubicBezTo>
                <a:cubicBezTo>
                  <a:pt x="175" y="79"/>
                  <a:pt x="184" y="73"/>
                  <a:pt x="197" y="65"/>
                </a:cubicBezTo>
                <a:cubicBezTo>
                  <a:pt x="197" y="65"/>
                  <a:pt x="196" y="65"/>
                  <a:pt x="195" y="66"/>
                </a:cubicBezTo>
                <a:cubicBezTo>
                  <a:pt x="196" y="65"/>
                  <a:pt x="197" y="65"/>
                  <a:pt x="199" y="63"/>
                </a:cubicBezTo>
                <a:cubicBezTo>
                  <a:pt x="199" y="64"/>
                  <a:pt x="199" y="64"/>
                  <a:pt x="201" y="63"/>
                </a:cubicBezTo>
                <a:cubicBezTo>
                  <a:pt x="202" y="63"/>
                  <a:pt x="201" y="62"/>
                  <a:pt x="201" y="62"/>
                </a:cubicBezTo>
                <a:cubicBezTo>
                  <a:pt x="203" y="61"/>
                  <a:pt x="203" y="61"/>
                  <a:pt x="203" y="62"/>
                </a:cubicBezTo>
                <a:cubicBezTo>
                  <a:pt x="207" y="60"/>
                  <a:pt x="211" y="58"/>
                  <a:pt x="214" y="56"/>
                </a:cubicBezTo>
                <a:cubicBezTo>
                  <a:pt x="213" y="56"/>
                  <a:pt x="212" y="57"/>
                  <a:pt x="210" y="57"/>
                </a:cubicBezTo>
                <a:cubicBezTo>
                  <a:pt x="214" y="54"/>
                  <a:pt x="214" y="57"/>
                  <a:pt x="222" y="53"/>
                </a:cubicBezTo>
                <a:cubicBezTo>
                  <a:pt x="222" y="52"/>
                  <a:pt x="218" y="54"/>
                  <a:pt x="217" y="54"/>
                </a:cubicBezTo>
                <a:cubicBezTo>
                  <a:pt x="219" y="52"/>
                  <a:pt x="216" y="54"/>
                  <a:pt x="216" y="53"/>
                </a:cubicBezTo>
                <a:cubicBezTo>
                  <a:pt x="215" y="53"/>
                  <a:pt x="214" y="54"/>
                  <a:pt x="214" y="54"/>
                </a:cubicBezTo>
                <a:cubicBezTo>
                  <a:pt x="212" y="54"/>
                  <a:pt x="215" y="53"/>
                  <a:pt x="210" y="56"/>
                </a:cubicBezTo>
                <a:cubicBezTo>
                  <a:pt x="211" y="54"/>
                  <a:pt x="217" y="52"/>
                  <a:pt x="219" y="50"/>
                </a:cubicBezTo>
                <a:cubicBezTo>
                  <a:pt x="220" y="50"/>
                  <a:pt x="219" y="51"/>
                  <a:pt x="221" y="50"/>
                </a:cubicBezTo>
                <a:cubicBezTo>
                  <a:pt x="227" y="46"/>
                  <a:pt x="237" y="41"/>
                  <a:pt x="245" y="39"/>
                </a:cubicBezTo>
                <a:cubicBezTo>
                  <a:pt x="246" y="40"/>
                  <a:pt x="242" y="40"/>
                  <a:pt x="241" y="41"/>
                </a:cubicBezTo>
                <a:cubicBezTo>
                  <a:pt x="242" y="41"/>
                  <a:pt x="244" y="40"/>
                  <a:pt x="245" y="40"/>
                </a:cubicBezTo>
                <a:cubicBezTo>
                  <a:pt x="247" y="39"/>
                  <a:pt x="249" y="39"/>
                  <a:pt x="254" y="37"/>
                </a:cubicBezTo>
                <a:cubicBezTo>
                  <a:pt x="252" y="37"/>
                  <a:pt x="247" y="38"/>
                  <a:pt x="253" y="36"/>
                </a:cubicBezTo>
                <a:cubicBezTo>
                  <a:pt x="252" y="36"/>
                  <a:pt x="250" y="37"/>
                  <a:pt x="251" y="36"/>
                </a:cubicBezTo>
                <a:cubicBezTo>
                  <a:pt x="252" y="36"/>
                  <a:pt x="254" y="35"/>
                  <a:pt x="255" y="35"/>
                </a:cubicBezTo>
                <a:cubicBezTo>
                  <a:pt x="257" y="35"/>
                  <a:pt x="255" y="34"/>
                  <a:pt x="258" y="33"/>
                </a:cubicBezTo>
                <a:cubicBezTo>
                  <a:pt x="259" y="34"/>
                  <a:pt x="259" y="34"/>
                  <a:pt x="259" y="34"/>
                </a:cubicBezTo>
                <a:cubicBezTo>
                  <a:pt x="263" y="32"/>
                  <a:pt x="265" y="32"/>
                  <a:pt x="267" y="31"/>
                </a:cubicBezTo>
                <a:cubicBezTo>
                  <a:pt x="273" y="28"/>
                  <a:pt x="273" y="30"/>
                  <a:pt x="279" y="27"/>
                </a:cubicBezTo>
                <a:cubicBezTo>
                  <a:pt x="280" y="27"/>
                  <a:pt x="279" y="27"/>
                  <a:pt x="279" y="28"/>
                </a:cubicBezTo>
                <a:cubicBezTo>
                  <a:pt x="282" y="27"/>
                  <a:pt x="285" y="26"/>
                  <a:pt x="285" y="25"/>
                </a:cubicBezTo>
                <a:cubicBezTo>
                  <a:pt x="288" y="26"/>
                  <a:pt x="294" y="23"/>
                  <a:pt x="301" y="22"/>
                </a:cubicBezTo>
                <a:cubicBezTo>
                  <a:pt x="301" y="21"/>
                  <a:pt x="301" y="21"/>
                  <a:pt x="301" y="21"/>
                </a:cubicBezTo>
                <a:cubicBezTo>
                  <a:pt x="301" y="21"/>
                  <a:pt x="297" y="22"/>
                  <a:pt x="296" y="22"/>
                </a:cubicBezTo>
                <a:cubicBezTo>
                  <a:pt x="298" y="21"/>
                  <a:pt x="297" y="22"/>
                  <a:pt x="298" y="21"/>
                </a:cubicBezTo>
                <a:cubicBezTo>
                  <a:pt x="301" y="20"/>
                  <a:pt x="301" y="20"/>
                  <a:pt x="301" y="20"/>
                </a:cubicBezTo>
                <a:cubicBezTo>
                  <a:pt x="301" y="20"/>
                  <a:pt x="297" y="21"/>
                  <a:pt x="297" y="21"/>
                </a:cubicBezTo>
                <a:cubicBezTo>
                  <a:pt x="300" y="19"/>
                  <a:pt x="301" y="19"/>
                  <a:pt x="305" y="18"/>
                </a:cubicBezTo>
                <a:cubicBezTo>
                  <a:pt x="305" y="19"/>
                  <a:pt x="307" y="18"/>
                  <a:pt x="306" y="19"/>
                </a:cubicBezTo>
                <a:cubicBezTo>
                  <a:pt x="308" y="18"/>
                  <a:pt x="309" y="17"/>
                  <a:pt x="309" y="18"/>
                </a:cubicBezTo>
                <a:cubicBezTo>
                  <a:pt x="316" y="16"/>
                  <a:pt x="316" y="16"/>
                  <a:pt x="322" y="15"/>
                </a:cubicBezTo>
                <a:cubicBezTo>
                  <a:pt x="325" y="15"/>
                  <a:pt x="325" y="14"/>
                  <a:pt x="327" y="13"/>
                </a:cubicBezTo>
                <a:cubicBezTo>
                  <a:pt x="329" y="12"/>
                  <a:pt x="329" y="13"/>
                  <a:pt x="330" y="13"/>
                </a:cubicBezTo>
                <a:cubicBezTo>
                  <a:pt x="332" y="13"/>
                  <a:pt x="332" y="12"/>
                  <a:pt x="334" y="12"/>
                </a:cubicBezTo>
                <a:cubicBezTo>
                  <a:pt x="336" y="12"/>
                  <a:pt x="338" y="11"/>
                  <a:pt x="338" y="12"/>
                </a:cubicBezTo>
                <a:cubicBezTo>
                  <a:pt x="337" y="12"/>
                  <a:pt x="338" y="12"/>
                  <a:pt x="337" y="12"/>
                </a:cubicBezTo>
                <a:cubicBezTo>
                  <a:pt x="337" y="12"/>
                  <a:pt x="336" y="12"/>
                  <a:pt x="336" y="12"/>
                </a:cubicBezTo>
                <a:cubicBezTo>
                  <a:pt x="336" y="13"/>
                  <a:pt x="340" y="11"/>
                  <a:pt x="341" y="12"/>
                </a:cubicBezTo>
                <a:cubicBezTo>
                  <a:pt x="343" y="12"/>
                  <a:pt x="337" y="12"/>
                  <a:pt x="340" y="11"/>
                </a:cubicBezTo>
                <a:cubicBezTo>
                  <a:pt x="342" y="11"/>
                  <a:pt x="342" y="11"/>
                  <a:pt x="342" y="11"/>
                </a:cubicBezTo>
                <a:cubicBezTo>
                  <a:pt x="344" y="11"/>
                  <a:pt x="344" y="11"/>
                  <a:pt x="345" y="11"/>
                </a:cubicBezTo>
                <a:cubicBezTo>
                  <a:pt x="346" y="10"/>
                  <a:pt x="340" y="11"/>
                  <a:pt x="342" y="10"/>
                </a:cubicBezTo>
                <a:cubicBezTo>
                  <a:pt x="347" y="10"/>
                  <a:pt x="347" y="10"/>
                  <a:pt x="347" y="10"/>
                </a:cubicBezTo>
                <a:cubicBezTo>
                  <a:pt x="347" y="9"/>
                  <a:pt x="347" y="9"/>
                  <a:pt x="345" y="9"/>
                </a:cubicBezTo>
                <a:cubicBezTo>
                  <a:pt x="349" y="8"/>
                  <a:pt x="350" y="10"/>
                  <a:pt x="354" y="10"/>
                </a:cubicBezTo>
                <a:cubicBezTo>
                  <a:pt x="356" y="10"/>
                  <a:pt x="358" y="9"/>
                  <a:pt x="360" y="9"/>
                </a:cubicBezTo>
                <a:cubicBezTo>
                  <a:pt x="361" y="9"/>
                  <a:pt x="359" y="9"/>
                  <a:pt x="361" y="9"/>
                </a:cubicBezTo>
                <a:cubicBezTo>
                  <a:pt x="360" y="9"/>
                  <a:pt x="359" y="9"/>
                  <a:pt x="358" y="9"/>
                </a:cubicBezTo>
                <a:cubicBezTo>
                  <a:pt x="355" y="8"/>
                  <a:pt x="363" y="8"/>
                  <a:pt x="360" y="8"/>
                </a:cubicBezTo>
                <a:cubicBezTo>
                  <a:pt x="361" y="7"/>
                  <a:pt x="362" y="9"/>
                  <a:pt x="364" y="8"/>
                </a:cubicBezTo>
                <a:cubicBezTo>
                  <a:pt x="367" y="8"/>
                  <a:pt x="362" y="8"/>
                  <a:pt x="363" y="7"/>
                </a:cubicBezTo>
                <a:cubicBezTo>
                  <a:pt x="364" y="7"/>
                  <a:pt x="365" y="7"/>
                  <a:pt x="365" y="7"/>
                </a:cubicBezTo>
                <a:cubicBezTo>
                  <a:pt x="366" y="7"/>
                  <a:pt x="367" y="8"/>
                  <a:pt x="367" y="8"/>
                </a:cubicBezTo>
                <a:cubicBezTo>
                  <a:pt x="367" y="9"/>
                  <a:pt x="370" y="8"/>
                  <a:pt x="371" y="9"/>
                </a:cubicBezTo>
                <a:cubicBezTo>
                  <a:pt x="374" y="8"/>
                  <a:pt x="371" y="8"/>
                  <a:pt x="372" y="8"/>
                </a:cubicBezTo>
                <a:cubicBezTo>
                  <a:pt x="372" y="7"/>
                  <a:pt x="371" y="8"/>
                  <a:pt x="371" y="8"/>
                </a:cubicBezTo>
                <a:cubicBezTo>
                  <a:pt x="371" y="7"/>
                  <a:pt x="379" y="9"/>
                  <a:pt x="381" y="7"/>
                </a:cubicBezTo>
                <a:cubicBezTo>
                  <a:pt x="384" y="7"/>
                  <a:pt x="386" y="8"/>
                  <a:pt x="390" y="7"/>
                </a:cubicBezTo>
                <a:cubicBezTo>
                  <a:pt x="390" y="7"/>
                  <a:pt x="389" y="7"/>
                  <a:pt x="390" y="7"/>
                </a:cubicBezTo>
                <a:cubicBezTo>
                  <a:pt x="387" y="6"/>
                  <a:pt x="389" y="6"/>
                  <a:pt x="386" y="5"/>
                </a:cubicBezTo>
                <a:cubicBezTo>
                  <a:pt x="388" y="6"/>
                  <a:pt x="389" y="7"/>
                  <a:pt x="391" y="6"/>
                </a:cubicBezTo>
                <a:cubicBezTo>
                  <a:pt x="392" y="6"/>
                  <a:pt x="392" y="7"/>
                  <a:pt x="394" y="7"/>
                </a:cubicBezTo>
                <a:cubicBezTo>
                  <a:pt x="395" y="7"/>
                  <a:pt x="395" y="6"/>
                  <a:pt x="395" y="6"/>
                </a:cubicBezTo>
                <a:cubicBezTo>
                  <a:pt x="396" y="6"/>
                  <a:pt x="399" y="6"/>
                  <a:pt x="397" y="6"/>
                </a:cubicBezTo>
                <a:cubicBezTo>
                  <a:pt x="401" y="5"/>
                  <a:pt x="402" y="7"/>
                  <a:pt x="401" y="7"/>
                </a:cubicBezTo>
                <a:cubicBezTo>
                  <a:pt x="408" y="7"/>
                  <a:pt x="400" y="5"/>
                  <a:pt x="400" y="4"/>
                </a:cubicBezTo>
                <a:cubicBezTo>
                  <a:pt x="402" y="5"/>
                  <a:pt x="404" y="4"/>
                  <a:pt x="401" y="4"/>
                </a:cubicBezTo>
                <a:cubicBezTo>
                  <a:pt x="406" y="3"/>
                  <a:pt x="402" y="5"/>
                  <a:pt x="407" y="5"/>
                </a:cubicBezTo>
                <a:cubicBezTo>
                  <a:pt x="411" y="4"/>
                  <a:pt x="406" y="3"/>
                  <a:pt x="410" y="3"/>
                </a:cubicBezTo>
                <a:cubicBezTo>
                  <a:pt x="408" y="2"/>
                  <a:pt x="400" y="3"/>
                  <a:pt x="399" y="2"/>
                </a:cubicBezTo>
                <a:cubicBezTo>
                  <a:pt x="400" y="1"/>
                  <a:pt x="404" y="2"/>
                  <a:pt x="404" y="2"/>
                </a:cubicBezTo>
                <a:cubicBezTo>
                  <a:pt x="407" y="2"/>
                  <a:pt x="407" y="1"/>
                  <a:pt x="412" y="2"/>
                </a:cubicBezTo>
                <a:cubicBezTo>
                  <a:pt x="411" y="2"/>
                  <a:pt x="413" y="2"/>
                  <a:pt x="412" y="3"/>
                </a:cubicBezTo>
                <a:cubicBezTo>
                  <a:pt x="415" y="3"/>
                  <a:pt x="415" y="1"/>
                  <a:pt x="419" y="1"/>
                </a:cubicBezTo>
                <a:cubicBezTo>
                  <a:pt x="417" y="2"/>
                  <a:pt x="416" y="2"/>
                  <a:pt x="421" y="2"/>
                </a:cubicBezTo>
                <a:cubicBezTo>
                  <a:pt x="420" y="3"/>
                  <a:pt x="417" y="3"/>
                  <a:pt x="417" y="2"/>
                </a:cubicBezTo>
                <a:cubicBezTo>
                  <a:pt x="416" y="2"/>
                  <a:pt x="416" y="3"/>
                  <a:pt x="415" y="3"/>
                </a:cubicBezTo>
                <a:cubicBezTo>
                  <a:pt x="414" y="3"/>
                  <a:pt x="417" y="3"/>
                  <a:pt x="417" y="4"/>
                </a:cubicBezTo>
                <a:cubicBezTo>
                  <a:pt x="419" y="4"/>
                  <a:pt x="418" y="3"/>
                  <a:pt x="416" y="3"/>
                </a:cubicBezTo>
                <a:cubicBezTo>
                  <a:pt x="417" y="3"/>
                  <a:pt x="421" y="3"/>
                  <a:pt x="421" y="4"/>
                </a:cubicBezTo>
                <a:cubicBezTo>
                  <a:pt x="418" y="4"/>
                  <a:pt x="427" y="5"/>
                  <a:pt x="424" y="5"/>
                </a:cubicBezTo>
                <a:cubicBezTo>
                  <a:pt x="427" y="5"/>
                  <a:pt x="427" y="6"/>
                  <a:pt x="430" y="6"/>
                </a:cubicBezTo>
                <a:cubicBezTo>
                  <a:pt x="426" y="5"/>
                  <a:pt x="427" y="5"/>
                  <a:pt x="425" y="4"/>
                </a:cubicBezTo>
                <a:cubicBezTo>
                  <a:pt x="426" y="4"/>
                  <a:pt x="428" y="4"/>
                  <a:pt x="430" y="4"/>
                </a:cubicBezTo>
                <a:cubicBezTo>
                  <a:pt x="427" y="4"/>
                  <a:pt x="430" y="4"/>
                  <a:pt x="428" y="4"/>
                </a:cubicBezTo>
                <a:cubicBezTo>
                  <a:pt x="429" y="5"/>
                  <a:pt x="432" y="5"/>
                  <a:pt x="433" y="5"/>
                </a:cubicBezTo>
                <a:cubicBezTo>
                  <a:pt x="434" y="5"/>
                  <a:pt x="431" y="5"/>
                  <a:pt x="431" y="4"/>
                </a:cubicBezTo>
                <a:cubicBezTo>
                  <a:pt x="432" y="4"/>
                  <a:pt x="438" y="5"/>
                  <a:pt x="438" y="5"/>
                </a:cubicBezTo>
                <a:cubicBezTo>
                  <a:pt x="442" y="6"/>
                  <a:pt x="445" y="6"/>
                  <a:pt x="453" y="7"/>
                </a:cubicBezTo>
                <a:cubicBezTo>
                  <a:pt x="453" y="7"/>
                  <a:pt x="452" y="7"/>
                  <a:pt x="451" y="7"/>
                </a:cubicBezTo>
                <a:cubicBezTo>
                  <a:pt x="451" y="7"/>
                  <a:pt x="453" y="7"/>
                  <a:pt x="453" y="7"/>
                </a:cubicBezTo>
                <a:cubicBezTo>
                  <a:pt x="452" y="8"/>
                  <a:pt x="450" y="7"/>
                  <a:pt x="447" y="6"/>
                </a:cubicBezTo>
                <a:cubicBezTo>
                  <a:pt x="447" y="7"/>
                  <a:pt x="447" y="7"/>
                  <a:pt x="447" y="7"/>
                </a:cubicBezTo>
                <a:cubicBezTo>
                  <a:pt x="448" y="7"/>
                  <a:pt x="453" y="8"/>
                  <a:pt x="453" y="9"/>
                </a:cubicBezTo>
                <a:cubicBezTo>
                  <a:pt x="454" y="8"/>
                  <a:pt x="456" y="7"/>
                  <a:pt x="453" y="6"/>
                </a:cubicBezTo>
                <a:cubicBezTo>
                  <a:pt x="454" y="6"/>
                  <a:pt x="457" y="7"/>
                  <a:pt x="455" y="6"/>
                </a:cubicBezTo>
                <a:cubicBezTo>
                  <a:pt x="456" y="6"/>
                  <a:pt x="458" y="7"/>
                  <a:pt x="460" y="7"/>
                </a:cubicBezTo>
                <a:cubicBezTo>
                  <a:pt x="460" y="7"/>
                  <a:pt x="459" y="7"/>
                  <a:pt x="458" y="6"/>
                </a:cubicBezTo>
                <a:cubicBezTo>
                  <a:pt x="460" y="6"/>
                  <a:pt x="465" y="7"/>
                  <a:pt x="465" y="6"/>
                </a:cubicBezTo>
                <a:cubicBezTo>
                  <a:pt x="466" y="7"/>
                  <a:pt x="466" y="7"/>
                  <a:pt x="465" y="7"/>
                </a:cubicBezTo>
                <a:cubicBezTo>
                  <a:pt x="466" y="7"/>
                  <a:pt x="469" y="8"/>
                  <a:pt x="468" y="8"/>
                </a:cubicBezTo>
                <a:cubicBezTo>
                  <a:pt x="466" y="8"/>
                  <a:pt x="466" y="8"/>
                  <a:pt x="463" y="7"/>
                </a:cubicBezTo>
                <a:cubicBezTo>
                  <a:pt x="463" y="8"/>
                  <a:pt x="464" y="8"/>
                  <a:pt x="464" y="8"/>
                </a:cubicBezTo>
                <a:cubicBezTo>
                  <a:pt x="468" y="9"/>
                  <a:pt x="467" y="8"/>
                  <a:pt x="470" y="9"/>
                </a:cubicBezTo>
                <a:cubicBezTo>
                  <a:pt x="470" y="8"/>
                  <a:pt x="473" y="8"/>
                  <a:pt x="477" y="9"/>
                </a:cubicBezTo>
                <a:cubicBezTo>
                  <a:pt x="476" y="10"/>
                  <a:pt x="474" y="9"/>
                  <a:pt x="471" y="9"/>
                </a:cubicBezTo>
                <a:cubicBezTo>
                  <a:pt x="472" y="9"/>
                  <a:pt x="472" y="10"/>
                  <a:pt x="472" y="10"/>
                </a:cubicBezTo>
                <a:cubicBezTo>
                  <a:pt x="473" y="10"/>
                  <a:pt x="475" y="10"/>
                  <a:pt x="476" y="10"/>
                </a:cubicBezTo>
                <a:cubicBezTo>
                  <a:pt x="478" y="10"/>
                  <a:pt x="478" y="11"/>
                  <a:pt x="478" y="11"/>
                </a:cubicBezTo>
                <a:cubicBezTo>
                  <a:pt x="479" y="11"/>
                  <a:pt x="481" y="11"/>
                  <a:pt x="483" y="12"/>
                </a:cubicBezTo>
                <a:cubicBezTo>
                  <a:pt x="483" y="11"/>
                  <a:pt x="484" y="11"/>
                  <a:pt x="482" y="11"/>
                </a:cubicBezTo>
                <a:cubicBezTo>
                  <a:pt x="483" y="10"/>
                  <a:pt x="485" y="11"/>
                  <a:pt x="484" y="12"/>
                </a:cubicBezTo>
                <a:cubicBezTo>
                  <a:pt x="485" y="12"/>
                  <a:pt x="486" y="11"/>
                  <a:pt x="487" y="12"/>
                </a:cubicBezTo>
                <a:cubicBezTo>
                  <a:pt x="487" y="12"/>
                  <a:pt x="485" y="10"/>
                  <a:pt x="490" y="11"/>
                </a:cubicBezTo>
                <a:cubicBezTo>
                  <a:pt x="490" y="10"/>
                  <a:pt x="485" y="10"/>
                  <a:pt x="484" y="9"/>
                </a:cubicBezTo>
                <a:cubicBezTo>
                  <a:pt x="482" y="9"/>
                  <a:pt x="481" y="9"/>
                  <a:pt x="482" y="9"/>
                </a:cubicBezTo>
                <a:cubicBezTo>
                  <a:pt x="480" y="9"/>
                  <a:pt x="481" y="9"/>
                  <a:pt x="478" y="8"/>
                </a:cubicBezTo>
                <a:cubicBezTo>
                  <a:pt x="478" y="8"/>
                  <a:pt x="482" y="9"/>
                  <a:pt x="481" y="7"/>
                </a:cubicBezTo>
                <a:cubicBezTo>
                  <a:pt x="484" y="8"/>
                  <a:pt x="482" y="8"/>
                  <a:pt x="482" y="8"/>
                </a:cubicBezTo>
                <a:cubicBezTo>
                  <a:pt x="486" y="9"/>
                  <a:pt x="486" y="9"/>
                  <a:pt x="489" y="9"/>
                </a:cubicBezTo>
                <a:cubicBezTo>
                  <a:pt x="489" y="9"/>
                  <a:pt x="487" y="9"/>
                  <a:pt x="487" y="8"/>
                </a:cubicBezTo>
                <a:cubicBezTo>
                  <a:pt x="491" y="9"/>
                  <a:pt x="493" y="10"/>
                  <a:pt x="496" y="11"/>
                </a:cubicBezTo>
                <a:cubicBezTo>
                  <a:pt x="495" y="11"/>
                  <a:pt x="495" y="10"/>
                  <a:pt x="495" y="11"/>
                </a:cubicBezTo>
                <a:cubicBezTo>
                  <a:pt x="496" y="11"/>
                  <a:pt x="499" y="12"/>
                  <a:pt x="499" y="11"/>
                </a:cubicBezTo>
                <a:cubicBezTo>
                  <a:pt x="500" y="12"/>
                  <a:pt x="500" y="12"/>
                  <a:pt x="501" y="13"/>
                </a:cubicBezTo>
                <a:cubicBezTo>
                  <a:pt x="505" y="13"/>
                  <a:pt x="510" y="15"/>
                  <a:pt x="512" y="16"/>
                </a:cubicBezTo>
                <a:cubicBezTo>
                  <a:pt x="514" y="17"/>
                  <a:pt x="512" y="15"/>
                  <a:pt x="510" y="14"/>
                </a:cubicBezTo>
                <a:cubicBezTo>
                  <a:pt x="510" y="14"/>
                  <a:pt x="516" y="16"/>
                  <a:pt x="514" y="16"/>
                </a:cubicBezTo>
                <a:cubicBezTo>
                  <a:pt x="516" y="17"/>
                  <a:pt x="519" y="18"/>
                  <a:pt x="520" y="18"/>
                </a:cubicBezTo>
                <a:cubicBezTo>
                  <a:pt x="519" y="17"/>
                  <a:pt x="518" y="17"/>
                  <a:pt x="517" y="17"/>
                </a:cubicBezTo>
                <a:cubicBezTo>
                  <a:pt x="520" y="17"/>
                  <a:pt x="527" y="19"/>
                  <a:pt x="532" y="21"/>
                </a:cubicBezTo>
                <a:cubicBezTo>
                  <a:pt x="529" y="19"/>
                  <a:pt x="537" y="22"/>
                  <a:pt x="537" y="22"/>
                </a:cubicBezTo>
                <a:cubicBezTo>
                  <a:pt x="539" y="22"/>
                  <a:pt x="538" y="23"/>
                  <a:pt x="540" y="23"/>
                </a:cubicBezTo>
                <a:cubicBezTo>
                  <a:pt x="539" y="23"/>
                  <a:pt x="538" y="23"/>
                  <a:pt x="536" y="22"/>
                </a:cubicBezTo>
                <a:cubicBezTo>
                  <a:pt x="536" y="23"/>
                  <a:pt x="543" y="25"/>
                  <a:pt x="545" y="25"/>
                </a:cubicBezTo>
                <a:cubicBezTo>
                  <a:pt x="545" y="25"/>
                  <a:pt x="542" y="25"/>
                  <a:pt x="540" y="24"/>
                </a:cubicBezTo>
                <a:cubicBezTo>
                  <a:pt x="543" y="24"/>
                  <a:pt x="547" y="25"/>
                  <a:pt x="551" y="27"/>
                </a:cubicBezTo>
                <a:cubicBezTo>
                  <a:pt x="551" y="27"/>
                  <a:pt x="550" y="27"/>
                  <a:pt x="552" y="28"/>
                </a:cubicBezTo>
                <a:cubicBezTo>
                  <a:pt x="551" y="28"/>
                  <a:pt x="549" y="26"/>
                  <a:pt x="549" y="27"/>
                </a:cubicBezTo>
                <a:cubicBezTo>
                  <a:pt x="550" y="28"/>
                  <a:pt x="552" y="28"/>
                  <a:pt x="552" y="29"/>
                </a:cubicBezTo>
                <a:cubicBezTo>
                  <a:pt x="554" y="30"/>
                  <a:pt x="550" y="28"/>
                  <a:pt x="551" y="29"/>
                </a:cubicBezTo>
                <a:cubicBezTo>
                  <a:pt x="555" y="29"/>
                  <a:pt x="555" y="30"/>
                  <a:pt x="558" y="30"/>
                </a:cubicBezTo>
                <a:cubicBezTo>
                  <a:pt x="562" y="32"/>
                  <a:pt x="569" y="34"/>
                  <a:pt x="569" y="35"/>
                </a:cubicBezTo>
                <a:cubicBezTo>
                  <a:pt x="571" y="36"/>
                  <a:pt x="570" y="35"/>
                  <a:pt x="571" y="35"/>
                </a:cubicBezTo>
                <a:cubicBezTo>
                  <a:pt x="572" y="36"/>
                  <a:pt x="575" y="37"/>
                  <a:pt x="573" y="37"/>
                </a:cubicBezTo>
                <a:cubicBezTo>
                  <a:pt x="575" y="38"/>
                  <a:pt x="575" y="38"/>
                  <a:pt x="577" y="39"/>
                </a:cubicBezTo>
                <a:cubicBezTo>
                  <a:pt x="577" y="39"/>
                  <a:pt x="575" y="39"/>
                  <a:pt x="576" y="39"/>
                </a:cubicBezTo>
                <a:cubicBezTo>
                  <a:pt x="578" y="40"/>
                  <a:pt x="578" y="39"/>
                  <a:pt x="579" y="39"/>
                </a:cubicBezTo>
                <a:cubicBezTo>
                  <a:pt x="579" y="38"/>
                  <a:pt x="576" y="38"/>
                  <a:pt x="576" y="38"/>
                </a:cubicBezTo>
                <a:cubicBezTo>
                  <a:pt x="576" y="37"/>
                  <a:pt x="580" y="39"/>
                  <a:pt x="579" y="39"/>
                </a:cubicBezTo>
                <a:cubicBezTo>
                  <a:pt x="581" y="40"/>
                  <a:pt x="581" y="40"/>
                  <a:pt x="583" y="40"/>
                </a:cubicBezTo>
                <a:cubicBezTo>
                  <a:pt x="586" y="42"/>
                  <a:pt x="586" y="42"/>
                  <a:pt x="589" y="44"/>
                </a:cubicBezTo>
                <a:cubicBezTo>
                  <a:pt x="587" y="43"/>
                  <a:pt x="587" y="42"/>
                  <a:pt x="586" y="42"/>
                </a:cubicBezTo>
                <a:cubicBezTo>
                  <a:pt x="585" y="40"/>
                  <a:pt x="593" y="44"/>
                  <a:pt x="594" y="45"/>
                </a:cubicBezTo>
                <a:cubicBezTo>
                  <a:pt x="594" y="45"/>
                  <a:pt x="591" y="43"/>
                  <a:pt x="590" y="43"/>
                </a:cubicBezTo>
                <a:cubicBezTo>
                  <a:pt x="592" y="45"/>
                  <a:pt x="596" y="46"/>
                  <a:pt x="598" y="48"/>
                </a:cubicBezTo>
                <a:cubicBezTo>
                  <a:pt x="600" y="49"/>
                  <a:pt x="597" y="46"/>
                  <a:pt x="599" y="47"/>
                </a:cubicBezTo>
                <a:cubicBezTo>
                  <a:pt x="600" y="48"/>
                  <a:pt x="601" y="49"/>
                  <a:pt x="603" y="50"/>
                </a:cubicBezTo>
                <a:cubicBezTo>
                  <a:pt x="603" y="50"/>
                  <a:pt x="606" y="52"/>
                  <a:pt x="606" y="51"/>
                </a:cubicBezTo>
                <a:cubicBezTo>
                  <a:pt x="612" y="54"/>
                  <a:pt x="615" y="56"/>
                  <a:pt x="620" y="59"/>
                </a:cubicBezTo>
                <a:cubicBezTo>
                  <a:pt x="619" y="58"/>
                  <a:pt x="619" y="59"/>
                  <a:pt x="619" y="59"/>
                </a:cubicBezTo>
                <a:cubicBezTo>
                  <a:pt x="624" y="60"/>
                  <a:pt x="634" y="67"/>
                  <a:pt x="640" y="71"/>
                </a:cubicBezTo>
                <a:cubicBezTo>
                  <a:pt x="642" y="72"/>
                  <a:pt x="641" y="71"/>
                  <a:pt x="643" y="73"/>
                </a:cubicBezTo>
                <a:cubicBezTo>
                  <a:pt x="643" y="73"/>
                  <a:pt x="643" y="73"/>
                  <a:pt x="644" y="73"/>
                </a:cubicBezTo>
                <a:cubicBezTo>
                  <a:pt x="644" y="73"/>
                  <a:pt x="643" y="72"/>
                  <a:pt x="642" y="72"/>
                </a:cubicBezTo>
                <a:cubicBezTo>
                  <a:pt x="645" y="73"/>
                  <a:pt x="651" y="78"/>
                  <a:pt x="653" y="78"/>
                </a:cubicBezTo>
                <a:cubicBezTo>
                  <a:pt x="655" y="80"/>
                  <a:pt x="658" y="83"/>
                  <a:pt x="661" y="84"/>
                </a:cubicBezTo>
                <a:cubicBezTo>
                  <a:pt x="665" y="87"/>
                  <a:pt x="675" y="94"/>
                  <a:pt x="680" y="98"/>
                </a:cubicBezTo>
                <a:cubicBezTo>
                  <a:pt x="680" y="98"/>
                  <a:pt x="679" y="97"/>
                  <a:pt x="679" y="98"/>
                </a:cubicBezTo>
                <a:cubicBezTo>
                  <a:pt x="681" y="99"/>
                  <a:pt x="682" y="100"/>
                  <a:pt x="684" y="102"/>
                </a:cubicBezTo>
                <a:cubicBezTo>
                  <a:pt x="685" y="102"/>
                  <a:pt x="683" y="101"/>
                  <a:pt x="684" y="101"/>
                </a:cubicBezTo>
                <a:cubicBezTo>
                  <a:pt x="688" y="104"/>
                  <a:pt x="693" y="109"/>
                  <a:pt x="699" y="114"/>
                </a:cubicBezTo>
                <a:cubicBezTo>
                  <a:pt x="698" y="114"/>
                  <a:pt x="698" y="114"/>
                  <a:pt x="699" y="115"/>
                </a:cubicBezTo>
                <a:cubicBezTo>
                  <a:pt x="701" y="117"/>
                  <a:pt x="702" y="118"/>
                  <a:pt x="703" y="118"/>
                </a:cubicBezTo>
                <a:cubicBezTo>
                  <a:pt x="705" y="120"/>
                  <a:pt x="704" y="119"/>
                  <a:pt x="705" y="120"/>
                </a:cubicBezTo>
                <a:cubicBezTo>
                  <a:pt x="707" y="122"/>
                  <a:pt x="704" y="119"/>
                  <a:pt x="705" y="119"/>
                </a:cubicBezTo>
                <a:cubicBezTo>
                  <a:pt x="707" y="121"/>
                  <a:pt x="707" y="121"/>
                  <a:pt x="709" y="123"/>
                </a:cubicBezTo>
                <a:cubicBezTo>
                  <a:pt x="705" y="121"/>
                  <a:pt x="715" y="129"/>
                  <a:pt x="718" y="132"/>
                </a:cubicBezTo>
                <a:cubicBezTo>
                  <a:pt x="716" y="131"/>
                  <a:pt x="717" y="131"/>
                  <a:pt x="716" y="129"/>
                </a:cubicBezTo>
                <a:cubicBezTo>
                  <a:pt x="716" y="129"/>
                  <a:pt x="717" y="130"/>
                  <a:pt x="717" y="130"/>
                </a:cubicBezTo>
                <a:cubicBezTo>
                  <a:pt x="722" y="135"/>
                  <a:pt x="722" y="134"/>
                  <a:pt x="723" y="137"/>
                </a:cubicBezTo>
                <a:cubicBezTo>
                  <a:pt x="724" y="138"/>
                  <a:pt x="723" y="136"/>
                  <a:pt x="724" y="136"/>
                </a:cubicBezTo>
                <a:cubicBezTo>
                  <a:pt x="727" y="139"/>
                  <a:pt x="727" y="140"/>
                  <a:pt x="728" y="141"/>
                </a:cubicBezTo>
                <a:cubicBezTo>
                  <a:pt x="729" y="142"/>
                  <a:pt x="732" y="144"/>
                  <a:pt x="732" y="145"/>
                </a:cubicBezTo>
                <a:cubicBezTo>
                  <a:pt x="732" y="146"/>
                  <a:pt x="735" y="148"/>
                  <a:pt x="734" y="148"/>
                </a:cubicBezTo>
                <a:cubicBezTo>
                  <a:pt x="736" y="149"/>
                  <a:pt x="736" y="149"/>
                  <a:pt x="737" y="150"/>
                </a:cubicBezTo>
                <a:cubicBezTo>
                  <a:pt x="738" y="150"/>
                  <a:pt x="735" y="148"/>
                  <a:pt x="734" y="147"/>
                </a:cubicBezTo>
                <a:cubicBezTo>
                  <a:pt x="736" y="147"/>
                  <a:pt x="734" y="144"/>
                  <a:pt x="736" y="144"/>
                </a:cubicBezTo>
                <a:cubicBezTo>
                  <a:pt x="739" y="150"/>
                  <a:pt x="741" y="155"/>
                  <a:pt x="745" y="161"/>
                </a:cubicBezTo>
                <a:cubicBezTo>
                  <a:pt x="747" y="163"/>
                  <a:pt x="742" y="157"/>
                  <a:pt x="747" y="162"/>
                </a:cubicBezTo>
                <a:cubicBezTo>
                  <a:pt x="747" y="161"/>
                  <a:pt x="745" y="159"/>
                  <a:pt x="746" y="160"/>
                </a:cubicBezTo>
                <a:cubicBezTo>
                  <a:pt x="744" y="157"/>
                  <a:pt x="744" y="158"/>
                  <a:pt x="743" y="156"/>
                </a:cubicBezTo>
                <a:cubicBezTo>
                  <a:pt x="743" y="156"/>
                  <a:pt x="745" y="158"/>
                  <a:pt x="746" y="159"/>
                </a:cubicBezTo>
                <a:cubicBezTo>
                  <a:pt x="746" y="159"/>
                  <a:pt x="745" y="156"/>
                  <a:pt x="747" y="158"/>
                </a:cubicBezTo>
                <a:cubicBezTo>
                  <a:pt x="746" y="156"/>
                  <a:pt x="744" y="153"/>
                  <a:pt x="745" y="154"/>
                </a:cubicBezTo>
                <a:cubicBezTo>
                  <a:pt x="747" y="156"/>
                  <a:pt x="748" y="158"/>
                  <a:pt x="749" y="159"/>
                </a:cubicBezTo>
                <a:cubicBezTo>
                  <a:pt x="749" y="160"/>
                  <a:pt x="752" y="165"/>
                  <a:pt x="750" y="164"/>
                </a:cubicBezTo>
                <a:cubicBezTo>
                  <a:pt x="752" y="166"/>
                  <a:pt x="751" y="167"/>
                  <a:pt x="751" y="167"/>
                </a:cubicBezTo>
                <a:cubicBezTo>
                  <a:pt x="753" y="170"/>
                  <a:pt x="756" y="173"/>
                  <a:pt x="757" y="174"/>
                </a:cubicBezTo>
                <a:cubicBezTo>
                  <a:pt x="757" y="173"/>
                  <a:pt x="755" y="172"/>
                  <a:pt x="754" y="170"/>
                </a:cubicBezTo>
                <a:cubicBezTo>
                  <a:pt x="754" y="168"/>
                  <a:pt x="759" y="172"/>
                  <a:pt x="756" y="168"/>
                </a:cubicBezTo>
                <a:cubicBezTo>
                  <a:pt x="757" y="169"/>
                  <a:pt x="757" y="170"/>
                  <a:pt x="759" y="173"/>
                </a:cubicBezTo>
                <a:cubicBezTo>
                  <a:pt x="759" y="174"/>
                  <a:pt x="757" y="173"/>
                  <a:pt x="760" y="177"/>
                </a:cubicBezTo>
                <a:cubicBezTo>
                  <a:pt x="759" y="176"/>
                  <a:pt x="759" y="175"/>
                  <a:pt x="758" y="175"/>
                </a:cubicBezTo>
                <a:cubicBezTo>
                  <a:pt x="760" y="177"/>
                  <a:pt x="760" y="179"/>
                  <a:pt x="762" y="181"/>
                </a:cubicBezTo>
                <a:cubicBezTo>
                  <a:pt x="762" y="182"/>
                  <a:pt x="762" y="181"/>
                  <a:pt x="764" y="182"/>
                </a:cubicBezTo>
                <a:cubicBezTo>
                  <a:pt x="765" y="184"/>
                  <a:pt x="766" y="187"/>
                  <a:pt x="767" y="186"/>
                </a:cubicBezTo>
                <a:cubicBezTo>
                  <a:pt x="768" y="186"/>
                  <a:pt x="765" y="183"/>
                  <a:pt x="764" y="182"/>
                </a:cubicBezTo>
                <a:cubicBezTo>
                  <a:pt x="762" y="178"/>
                  <a:pt x="767" y="183"/>
                  <a:pt x="764" y="178"/>
                </a:cubicBezTo>
                <a:cubicBezTo>
                  <a:pt x="766" y="180"/>
                  <a:pt x="766" y="181"/>
                  <a:pt x="766" y="179"/>
                </a:cubicBezTo>
                <a:cubicBezTo>
                  <a:pt x="767" y="180"/>
                  <a:pt x="768" y="181"/>
                  <a:pt x="768" y="181"/>
                </a:cubicBezTo>
                <a:cubicBezTo>
                  <a:pt x="770" y="185"/>
                  <a:pt x="768" y="190"/>
                  <a:pt x="774" y="194"/>
                </a:cubicBezTo>
                <a:cubicBezTo>
                  <a:pt x="773" y="192"/>
                  <a:pt x="774" y="192"/>
                  <a:pt x="776" y="194"/>
                </a:cubicBezTo>
                <a:cubicBezTo>
                  <a:pt x="775" y="192"/>
                  <a:pt x="774" y="188"/>
                  <a:pt x="776" y="190"/>
                </a:cubicBezTo>
                <a:cubicBezTo>
                  <a:pt x="782" y="200"/>
                  <a:pt x="774" y="198"/>
                  <a:pt x="781" y="209"/>
                </a:cubicBezTo>
                <a:cubicBezTo>
                  <a:pt x="782" y="211"/>
                  <a:pt x="782" y="210"/>
                  <a:pt x="784" y="211"/>
                </a:cubicBezTo>
                <a:cubicBezTo>
                  <a:pt x="782" y="207"/>
                  <a:pt x="785" y="207"/>
                  <a:pt x="785" y="203"/>
                </a:cubicBezTo>
                <a:cubicBezTo>
                  <a:pt x="789" y="210"/>
                  <a:pt x="784" y="206"/>
                  <a:pt x="788" y="212"/>
                </a:cubicBezTo>
                <a:cubicBezTo>
                  <a:pt x="786" y="212"/>
                  <a:pt x="788" y="216"/>
                  <a:pt x="786" y="217"/>
                </a:cubicBezTo>
                <a:cubicBezTo>
                  <a:pt x="787" y="218"/>
                  <a:pt x="788" y="218"/>
                  <a:pt x="789" y="220"/>
                </a:cubicBezTo>
                <a:cubicBezTo>
                  <a:pt x="788" y="220"/>
                  <a:pt x="787" y="218"/>
                  <a:pt x="787" y="219"/>
                </a:cubicBezTo>
                <a:cubicBezTo>
                  <a:pt x="788" y="221"/>
                  <a:pt x="789" y="223"/>
                  <a:pt x="791" y="226"/>
                </a:cubicBezTo>
                <a:cubicBezTo>
                  <a:pt x="793" y="227"/>
                  <a:pt x="790" y="222"/>
                  <a:pt x="793" y="224"/>
                </a:cubicBezTo>
                <a:cubicBezTo>
                  <a:pt x="792" y="220"/>
                  <a:pt x="793" y="220"/>
                  <a:pt x="795" y="221"/>
                </a:cubicBezTo>
                <a:cubicBezTo>
                  <a:pt x="798" y="227"/>
                  <a:pt x="796" y="231"/>
                  <a:pt x="795" y="230"/>
                </a:cubicBezTo>
                <a:cubicBezTo>
                  <a:pt x="795" y="231"/>
                  <a:pt x="796" y="233"/>
                  <a:pt x="796" y="234"/>
                </a:cubicBezTo>
                <a:cubicBezTo>
                  <a:pt x="793" y="231"/>
                  <a:pt x="796" y="239"/>
                  <a:pt x="792" y="235"/>
                </a:cubicBezTo>
                <a:cubicBezTo>
                  <a:pt x="794" y="238"/>
                  <a:pt x="793" y="237"/>
                  <a:pt x="792" y="236"/>
                </a:cubicBezTo>
                <a:cubicBezTo>
                  <a:pt x="794" y="240"/>
                  <a:pt x="794" y="243"/>
                  <a:pt x="797" y="248"/>
                </a:cubicBezTo>
                <a:cubicBezTo>
                  <a:pt x="797" y="246"/>
                  <a:pt x="797" y="245"/>
                  <a:pt x="799" y="248"/>
                </a:cubicBezTo>
                <a:cubicBezTo>
                  <a:pt x="799" y="247"/>
                  <a:pt x="798" y="246"/>
                  <a:pt x="798" y="245"/>
                </a:cubicBezTo>
                <a:cubicBezTo>
                  <a:pt x="798" y="244"/>
                  <a:pt x="799" y="247"/>
                  <a:pt x="800" y="247"/>
                </a:cubicBezTo>
                <a:cubicBezTo>
                  <a:pt x="800" y="246"/>
                  <a:pt x="799" y="246"/>
                  <a:pt x="798" y="244"/>
                </a:cubicBezTo>
                <a:cubicBezTo>
                  <a:pt x="799" y="244"/>
                  <a:pt x="800" y="246"/>
                  <a:pt x="800" y="246"/>
                </a:cubicBezTo>
                <a:cubicBezTo>
                  <a:pt x="802" y="250"/>
                  <a:pt x="800" y="249"/>
                  <a:pt x="801" y="252"/>
                </a:cubicBezTo>
                <a:cubicBezTo>
                  <a:pt x="799" y="250"/>
                  <a:pt x="800" y="252"/>
                  <a:pt x="799" y="251"/>
                </a:cubicBezTo>
                <a:cubicBezTo>
                  <a:pt x="800" y="252"/>
                  <a:pt x="801" y="254"/>
                  <a:pt x="802" y="256"/>
                </a:cubicBezTo>
                <a:cubicBezTo>
                  <a:pt x="800" y="254"/>
                  <a:pt x="800" y="256"/>
                  <a:pt x="799" y="255"/>
                </a:cubicBezTo>
                <a:cubicBezTo>
                  <a:pt x="799" y="256"/>
                  <a:pt x="800" y="257"/>
                  <a:pt x="800" y="258"/>
                </a:cubicBezTo>
                <a:cubicBezTo>
                  <a:pt x="798" y="257"/>
                  <a:pt x="797" y="261"/>
                  <a:pt x="794" y="257"/>
                </a:cubicBezTo>
                <a:cubicBezTo>
                  <a:pt x="794" y="258"/>
                  <a:pt x="795" y="260"/>
                  <a:pt x="794" y="260"/>
                </a:cubicBezTo>
                <a:cubicBezTo>
                  <a:pt x="792" y="255"/>
                  <a:pt x="791" y="256"/>
                  <a:pt x="790" y="256"/>
                </a:cubicBezTo>
                <a:cubicBezTo>
                  <a:pt x="792" y="259"/>
                  <a:pt x="794" y="261"/>
                  <a:pt x="795" y="265"/>
                </a:cubicBezTo>
                <a:cubicBezTo>
                  <a:pt x="793" y="262"/>
                  <a:pt x="795" y="266"/>
                  <a:pt x="793" y="262"/>
                </a:cubicBezTo>
                <a:cubicBezTo>
                  <a:pt x="792" y="267"/>
                  <a:pt x="790" y="268"/>
                  <a:pt x="787" y="266"/>
                </a:cubicBezTo>
                <a:cubicBezTo>
                  <a:pt x="786" y="263"/>
                  <a:pt x="784" y="260"/>
                  <a:pt x="784" y="259"/>
                </a:cubicBezTo>
                <a:cubicBezTo>
                  <a:pt x="784" y="258"/>
                  <a:pt x="783" y="258"/>
                  <a:pt x="783" y="257"/>
                </a:cubicBezTo>
                <a:cubicBezTo>
                  <a:pt x="783" y="257"/>
                  <a:pt x="783" y="258"/>
                  <a:pt x="784" y="259"/>
                </a:cubicBezTo>
                <a:cubicBezTo>
                  <a:pt x="783" y="258"/>
                  <a:pt x="782" y="256"/>
                  <a:pt x="782" y="255"/>
                </a:cubicBezTo>
                <a:close/>
                <a:moveTo>
                  <a:pt x="340" y="50"/>
                </a:moveTo>
                <a:cubicBezTo>
                  <a:pt x="338" y="51"/>
                  <a:pt x="336" y="51"/>
                  <a:pt x="336" y="51"/>
                </a:cubicBezTo>
                <a:cubicBezTo>
                  <a:pt x="338" y="51"/>
                  <a:pt x="340" y="51"/>
                  <a:pt x="340" y="50"/>
                </a:cubicBezTo>
                <a:close/>
                <a:moveTo>
                  <a:pt x="236" y="74"/>
                </a:moveTo>
                <a:cubicBezTo>
                  <a:pt x="236" y="74"/>
                  <a:pt x="235" y="75"/>
                  <a:pt x="235" y="74"/>
                </a:cubicBezTo>
                <a:cubicBezTo>
                  <a:pt x="234" y="75"/>
                  <a:pt x="233" y="75"/>
                  <a:pt x="233" y="76"/>
                </a:cubicBezTo>
                <a:cubicBezTo>
                  <a:pt x="236" y="75"/>
                  <a:pt x="230" y="77"/>
                  <a:pt x="232" y="77"/>
                </a:cubicBezTo>
                <a:cubicBezTo>
                  <a:pt x="234" y="76"/>
                  <a:pt x="235" y="75"/>
                  <a:pt x="236" y="74"/>
                </a:cubicBezTo>
                <a:close/>
                <a:moveTo>
                  <a:pt x="231" y="76"/>
                </a:moveTo>
                <a:cubicBezTo>
                  <a:pt x="232" y="75"/>
                  <a:pt x="233" y="76"/>
                  <a:pt x="234" y="74"/>
                </a:cubicBezTo>
                <a:cubicBezTo>
                  <a:pt x="234" y="75"/>
                  <a:pt x="236" y="72"/>
                  <a:pt x="237" y="71"/>
                </a:cubicBezTo>
                <a:cubicBezTo>
                  <a:pt x="233" y="73"/>
                  <a:pt x="233" y="74"/>
                  <a:pt x="231" y="76"/>
                </a:cubicBezTo>
                <a:close/>
                <a:moveTo>
                  <a:pt x="162" y="116"/>
                </a:moveTo>
                <a:cubicBezTo>
                  <a:pt x="164" y="115"/>
                  <a:pt x="164" y="115"/>
                  <a:pt x="164" y="115"/>
                </a:cubicBezTo>
                <a:cubicBezTo>
                  <a:pt x="162" y="115"/>
                  <a:pt x="165" y="114"/>
                  <a:pt x="167" y="112"/>
                </a:cubicBezTo>
                <a:cubicBezTo>
                  <a:pt x="165" y="113"/>
                  <a:pt x="164" y="114"/>
                  <a:pt x="164" y="114"/>
                </a:cubicBezTo>
                <a:cubicBezTo>
                  <a:pt x="167" y="111"/>
                  <a:pt x="164" y="113"/>
                  <a:pt x="165" y="111"/>
                </a:cubicBezTo>
                <a:cubicBezTo>
                  <a:pt x="164" y="112"/>
                  <a:pt x="162" y="113"/>
                  <a:pt x="162" y="114"/>
                </a:cubicBezTo>
                <a:cubicBezTo>
                  <a:pt x="168" y="110"/>
                  <a:pt x="160" y="115"/>
                  <a:pt x="162" y="114"/>
                </a:cubicBezTo>
                <a:cubicBezTo>
                  <a:pt x="166" y="112"/>
                  <a:pt x="161" y="116"/>
                  <a:pt x="162" y="116"/>
                </a:cubicBezTo>
                <a:close/>
                <a:moveTo>
                  <a:pt x="132" y="113"/>
                </a:moveTo>
                <a:cubicBezTo>
                  <a:pt x="134" y="112"/>
                  <a:pt x="135" y="111"/>
                  <a:pt x="134" y="111"/>
                </a:cubicBezTo>
                <a:cubicBezTo>
                  <a:pt x="132" y="113"/>
                  <a:pt x="132" y="113"/>
                  <a:pt x="132" y="113"/>
                </a:cubicBezTo>
                <a:close/>
                <a:moveTo>
                  <a:pt x="788" y="254"/>
                </a:moveTo>
                <a:cubicBezTo>
                  <a:pt x="788" y="256"/>
                  <a:pt x="790" y="259"/>
                  <a:pt x="791" y="260"/>
                </a:cubicBezTo>
                <a:cubicBezTo>
                  <a:pt x="790" y="258"/>
                  <a:pt x="789" y="255"/>
                  <a:pt x="788" y="254"/>
                </a:cubicBezTo>
                <a:close/>
                <a:moveTo>
                  <a:pt x="792" y="242"/>
                </a:moveTo>
                <a:cubicBezTo>
                  <a:pt x="793" y="245"/>
                  <a:pt x="794" y="247"/>
                  <a:pt x="796" y="250"/>
                </a:cubicBezTo>
                <a:cubicBezTo>
                  <a:pt x="797" y="249"/>
                  <a:pt x="792" y="240"/>
                  <a:pt x="790" y="237"/>
                </a:cubicBezTo>
                <a:cubicBezTo>
                  <a:pt x="790" y="239"/>
                  <a:pt x="794" y="244"/>
                  <a:pt x="795" y="246"/>
                </a:cubicBezTo>
                <a:cubicBezTo>
                  <a:pt x="794" y="246"/>
                  <a:pt x="793" y="243"/>
                  <a:pt x="792" y="242"/>
                </a:cubicBezTo>
                <a:close/>
                <a:moveTo>
                  <a:pt x="787" y="245"/>
                </a:moveTo>
                <a:cubicBezTo>
                  <a:pt x="787" y="245"/>
                  <a:pt x="787" y="247"/>
                  <a:pt x="786" y="246"/>
                </a:cubicBezTo>
                <a:cubicBezTo>
                  <a:pt x="788" y="248"/>
                  <a:pt x="789" y="252"/>
                  <a:pt x="790" y="253"/>
                </a:cubicBezTo>
                <a:cubicBezTo>
                  <a:pt x="789" y="250"/>
                  <a:pt x="788" y="247"/>
                  <a:pt x="787" y="245"/>
                </a:cubicBezTo>
                <a:close/>
                <a:moveTo>
                  <a:pt x="779" y="256"/>
                </a:moveTo>
                <a:cubicBezTo>
                  <a:pt x="779" y="256"/>
                  <a:pt x="776" y="252"/>
                  <a:pt x="777" y="255"/>
                </a:cubicBezTo>
                <a:cubicBezTo>
                  <a:pt x="778" y="255"/>
                  <a:pt x="778" y="255"/>
                  <a:pt x="779" y="257"/>
                </a:cubicBezTo>
                <a:cubicBezTo>
                  <a:pt x="779" y="258"/>
                  <a:pt x="779" y="258"/>
                  <a:pt x="779" y="258"/>
                </a:cubicBezTo>
                <a:cubicBezTo>
                  <a:pt x="780" y="258"/>
                  <a:pt x="780" y="258"/>
                  <a:pt x="779" y="256"/>
                </a:cubicBezTo>
                <a:close/>
                <a:moveTo>
                  <a:pt x="785" y="244"/>
                </a:moveTo>
                <a:cubicBezTo>
                  <a:pt x="787" y="249"/>
                  <a:pt x="783" y="241"/>
                  <a:pt x="784" y="244"/>
                </a:cubicBezTo>
                <a:cubicBezTo>
                  <a:pt x="786" y="246"/>
                  <a:pt x="784" y="246"/>
                  <a:pt x="785" y="247"/>
                </a:cubicBezTo>
                <a:cubicBezTo>
                  <a:pt x="785" y="246"/>
                  <a:pt x="787" y="249"/>
                  <a:pt x="787" y="249"/>
                </a:cubicBezTo>
                <a:cubicBezTo>
                  <a:pt x="786" y="247"/>
                  <a:pt x="786" y="245"/>
                  <a:pt x="785" y="244"/>
                </a:cubicBezTo>
                <a:close/>
                <a:moveTo>
                  <a:pt x="789" y="230"/>
                </a:moveTo>
                <a:cubicBezTo>
                  <a:pt x="790" y="231"/>
                  <a:pt x="791" y="232"/>
                  <a:pt x="792" y="233"/>
                </a:cubicBezTo>
                <a:cubicBezTo>
                  <a:pt x="790" y="230"/>
                  <a:pt x="789" y="228"/>
                  <a:pt x="790" y="229"/>
                </a:cubicBezTo>
                <a:cubicBezTo>
                  <a:pt x="788" y="225"/>
                  <a:pt x="789" y="224"/>
                  <a:pt x="787" y="222"/>
                </a:cubicBezTo>
                <a:cubicBezTo>
                  <a:pt x="787" y="222"/>
                  <a:pt x="787" y="224"/>
                  <a:pt x="786" y="224"/>
                </a:cubicBezTo>
                <a:cubicBezTo>
                  <a:pt x="788" y="225"/>
                  <a:pt x="788" y="226"/>
                  <a:pt x="789" y="227"/>
                </a:cubicBezTo>
                <a:cubicBezTo>
                  <a:pt x="789" y="228"/>
                  <a:pt x="789" y="229"/>
                  <a:pt x="789" y="229"/>
                </a:cubicBezTo>
                <a:cubicBezTo>
                  <a:pt x="788" y="226"/>
                  <a:pt x="787" y="226"/>
                  <a:pt x="785" y="224"/>
                </a:cubicBezTo>
                <a:cubicBezTo>
                  <a:pt x="787" y="227"/>
                  <a:pt x="786" y="227"/>
                  <a:pt x="785" y="226"/>
                </a:cubicBezTo>
                <a:cubicBezTo>
                  <a:pt x="787" y="230"/>
                  <a:pt x="786" y="228"/>
                  <a:pt x="787" y="231"/>
                </a:cubicBezTo>
                <a:cubicBezTo>
                  <a:pt x="788" y="231"/>
                  <a:pt x="789" y="234"/>
                  <a:pt x="790" y="235"/>
                </a:cubicBezTo>
                <a:cubicBezTo>
                  <a:pt x="790" y="235"/>
                  <a:pt x="792" y="237"/>
                  <a:pt x="791" y="235"/>
                </a:cubicBezTo>
                <a:cubicBezTo>
                  <a:pt x="790" y="235"/>
                  <a:pt x="790" y="233"/>
                  <a:pt x="789" y="232"/>
                </a:cubicBezTo>
                <a:cubicBezTo>
                  <a:pt x="789" y="232"/>
                  <a:pt x="790" y="235"/>
                  <a:pt x="789" y="233"/>
                </a:cubicBezTo>
                <a:cubicBezTo>
                  <a:pt x="789" y="233"/>
                  <a:pt x="787" y="230"/>
                  <a:pt x="788" y="230"/>
                </a:cubicBezTo>
                <a:cubicBezTo>
                  <a:pt x="789" y="232"/>
                  <a:pt x="790" y="234"/>
                  <a:pt x="792" y="235"/>
                </a:cubicBezTo>
                <a:cubicBezTo>
                  <a:pt x="791" y="234"/>
                  <a:pt x="789" y="231"/>
                  <a:pt x="789" y="230"/>
                </a:cubicBezTo>
                <a:close/>
                <a:moveTo>
                  <a:pt x="788" y="235"/>
                </a:moveTo>
                <a:cubicBezTo>
                  <a:pt x="788" y="233"/>
                  <a:pt x="786" y="229"/>
                  <a:pt x="785" y="229"/>
                </a:cubicBezTo>
                <a:cubicBezTo>
                  <a:pt x="787" y="231"/>
                  <a:pt x="787" y="234"/>
                  <a:pt x="788" y="235"/>
                </a:cubicBezTo>
                <a:close/>
                <a:moveTo>
                  <a:pt x="756" y="236"/>
                </a:moveTo>
                <a:cubicBezTo>
                  <a:pt x="755" y="236"/>
                  <a:pt x="757" y="239"/>
                  <a:pt x="758" y="240"/>
                </a:cubicBezTo>
                <a:cubicBezTo>
                  <a:pt x="760" y="241"/>
                  <a:pt x="759" y="242"/>
                  <a:pt x="760" y="244"/>
                </a:cubicBezTo>
                <a:cubicBezTo>
                  <a:pt x="760" y="243"/>
                  <a:pt x="762" y="245"/>
                  <a:pt x="761" y="242"/>
                </a:cubicBezTo>
                <a:cubicBezTo>
                  <a:pt x="759" y="241"/>
                  <a:pt x="759" y="241"/>
                  <a:pt x="756" y="236"/>
                </a:cubicBezTo>
                <a:close/>
                <a:moveTo>
                  <a:pt x="780" y="220"/>
                </a:moveTo>
                <a:cubicBezTo>
                  <a:pt x="781" y="222"/>
                  <a:pt x="781" y="223"/>
                  <a:pt x="782" y="225"/>
                </a:cubicBezTo>
                <a:cubicBezTo>
                  <a:pt x="783" y="226"/>
                  <a:pt x="784" y="227"/>
                  <a:pt x="785" y="228"/>
                </a:cubicBezTo>
                <a:cubicBezTo>
                  <a:pt x="783" y="225"/>
                  <a:pt x="782" y="222"/>
                  <a:pt x="780" y="220"/>
                </a:cubicBezTo>
                <a:close/>
                <a:moveTo>
                  <a:pt x="787" y="219"/>
                </a:moveTo>
                <a:cubicBezTo>
                  <a:pt x="786" y="219"/>
                  <a:pt x="786" y="220"/>
                  <a:pt x="787" y="221"/>
                </a:cubicBezTo>
                <a:cubicBezTo>
                  <a:pt x="787" y="221"/>
                  <a:pt x="789" y="225"/>
                  <a:pt x="789" y="223"/>
                </a:cubicBezTo>
                <a:cubicBezTo>
                  <a:pt x="787" y="221"/>
                  <a:pt x="787" y="220"/>
                  <a:pt x="787" y="219"/>
                </a:cubicBezTo>
                <a:close/>
                <a:moveTo>
                  <a:pt x="781" y="226"/>
                </a:moveTo>
                <a:cubicBezTo>
                  <a:pt x="781" y="227"/>
                  <a:pt x="780" y="223"/>
                  <a:pt x="779" y="224"/>
                </a:cubicBezTo>
                <a:cubicBezTo>
                  <a:pt x="780" y="224"/>
                  <a:pt x="780" y="225"/>
                  <a:pt x="779" y="225"/>
                </a:cubicBezTo>
                <a:cubicBezTo>
                  <a:pt x="781" y="228"/>
                  <a:pt x="783" y="228"/>
                  <a:pt x="781" y="226"/>
                </a:cubicBezTo>
                <a:close/>
                <a:moveTo>
                  <a:pt x="760" y="233"/>
                </a:moveTo>
                <a:cubicBezTo>
                  <a:pt x="761" y="237"/>
                  <a:pt x="756" y="230"/>
                  <a:pt x="756" y="233"/>
                </a:cubicBezTo>
                <a:cubicBezTo>
                  <a:pt x="758" y="234"/>
                  <a:pt x="760" y="235"/>
                  <a:pt x="762" y="237"/>
                </a:cubicBezTo>
                <a:cubicBezTo>
                  <a:pt x="761" y="235"/>
                  <a:pt x="761" y="233"/>
                  <a:pt x="760" y="233"/>
                </a:cubicBezTo>
                <a:close/>
                <a:moveTo>
                  <a:pt x="754" y="232"/>
                </a:moveTo>
                <a:cubicBezTo>
                  <a:pt x="755" y="231"/>
                  <a:pt x="756" y="235"/>
                  <a:pt x="757" y="236"/>
                </a:cubicBezTo>
                <a:cubicBezTo>
                  <a:pt x="757" y="234"/>
                  <a:pt x="753" y="229"/>
                  <a:pt x="754" y="232"/>
                </a:cubicBezTo>
                <a:close/>
                <a:moveTo>
                  <a:pt x="747" y="236"/>
                </a:moveTo>
                <a:cubicBezTo>
                  <a:pt x="746" y="236"/>
                  <a:pt x="748" y="238"/>
                  <a:pt x="748" y="239"/>
                </a:cubicBezTo>
                <a:cubicBezTo>
                  <a:pt x="749" y="239"/>
                  <a:pt x="749" y="240"/>
                  <a:pt x="749" y="239"/>
                </a:cubicBezTo>
                <a:cubicBezTo>
                  <a:pt x="748" y="239"/>
                  <a:pt x="748" y="237"/>
                  <a:pt x="747" y="236"/>
                </a:cubicBezTo>
                <a:close/>
                <a:moveTo>
                  <a:pt x="753" y="170"/>
                </a:moveTo>
                <a:cubicBezTo>
                  <a:pt x="752" y="170"/>
                  <a:pt x="752" y="170"/>
                  <a:pt x="753" y="172"/>
                </a:cubicBezTo>
                <a:cubicBezTo>
                  <a:pt x="754" y="172"/>
                  <a:pt x="755" y="172"/>
                  <a:pt x="756" y="173"/>
                </a:cubicBezTo>
                <a:cubicBezTo>
                  <a:pt x="754" y="172"/>
                  <a:pt x="753" y="171"/>
                  <a:pt x="753" y="170"/>
                </a:cubicBezTo>
                <a:close/>
                <a:moveTo>
                  <a:pt x="747" y="163"/>
                </a:moveTo>
                <a:cubicBezTo>
                  <a:pt x="746" y="162"/>
                  <a:pt x="745" y="163"/>
                  <a:pt x="746" y="165"/>
                </a:cubicBezTo>
                <a:cubicBezTo>
                  <a:pt x="746" y="164"/>
                  <a:pt x="749" y="168"/>
                  <a:pt x="749" y="167"/>
                </a:cubicBezTo>
                <a:cubicBezTo>
                  <a:pt x="746" y="163"/>
                  <a:pt x="748" y="165"/>
                  <a:pt x="747" y="163"/>
                </a:cubicBezTo>
                <a:close/>
                <a:moveTo>
                  <a:pt x="726" y="156"/>
                </a:moveTo>
                <a:cubicBezTo>
                  <a:pt x="725" y="156"/>
                  <a:pt x="728" y="159"/>
                  <a:pt x="729" y="160"/>
                </a:cubicBezTo>
                <a:cubicBezTo>
                  <a:pt x="730" y="160"/>
                  <a:pt x="728" y="158"/>
                  <a:pt x="726" y="156"/>
                </a:cubicBezTo>
                <a:close/>
                <a:moveTo>
                  <a:pt x="723" y="152"/>
                </a:moveTo>
                <a:cubicBezTo>
                  <a:pt x="722" y="152"/>
                  <a:pt x="721" y="151"/>
                  <a:pt x="721" y="150"/>
                </a:cubicBezTo>
                <a:cubicBezTo>
                  <a:pt x="720" y="150"/>
                  <a:pt x="720" y="151"/>
                  <a:pt x="721" y="152"/>
                </a:cubicBezTo>
                <a:cubicBezTo>
                  <a:pt x="722" y="151"/>
                  <a:pt x="725" y="155"/>
                  <a:pt x="724" y="153"/>
                </a:cubicBezTo>
                <a:cubicBezTo>
                  <a:pt x="723" y="153"/>
                  <a:pt x="723" y="153"/>
                  <a:pt x="723" y="152"/>
                </a:cubicBezTo>
                <a:close/>
                <a:moveTo>
                  <a:pt x="726" y="146"/>
                </a:moveTo>
                <a:cubicBezTo>
                  <a:pt x="727" y="147"/>
                  <a:pt x="726" y="147"/>
                  <a:pt x="728" y="149"/>
                </a:cubicBezTo>
                <a:cubicBezTo>
                  <a:pt x="729" y="150"/>
                  <a:pt x="727" y="147"/>
                  <a:pt x="726" y="146"/>
                </a:cubicBezTo>
                <a:close/>
                <a:moveTo>
                  <a:pt x="717" y="154"/>
                </a:moveTo>
                <a:cubicBezTo>
                  <a:pt x="718" y="156"/>
                  <a:pt x="715" y="152"/>
                  <a:pt x="714" y="152"/>
                </a:cubicBezTo>
                <a:cubicBezTo>
                  <a:pt x="714" y="153"/>
                  <a:pt x="716" y="154"/>
                  <a:pt x="717" y="156"/>
                </a:cubicBezTo>
                <a:cubicBezTo>
                  <a:pt x="718" y="156"/>
                  <a:pt x="718" y="155"/>
                  <a:pt x="717" y="154"/>
                </a:cubicBezTo>
                <a:close/>
                <a:moveTo>
                  <a:pt x="723" y="138"/>
                </a:moveTo>
                <a:cubicBezTo>
                  <a:pt x="726" y="140"/>
                  <a:pt x="727" y="142"/>
                  <a:pt x="728" y="143"/>
                </a:cubicBezTo>
                <a:cubicBezTo>
                  <a:pt x="727" y="141"/>
                  <a:pt x="725" y="139"/>
                  <a:pt x="723" y="138"/>
                </a:cubicBezTo>
                <a:close/>
                <a:moveTo>
                  <a:pt x="723" y="139"/>
                </a:moveTo>
                <a:cubicBezTo>
                  <a:pt x="723" y="138"/>
                  <a:pt x="722" y="137"/>
                  <a:pt x="721" y="137"/>
                </a:cubicBezTo>
                <a:cubicBezTo>
                  <a:pt x="720" y="136"/>
                  <a:pt x="720" y="136"/>
                  <a:pt x="720" y="137"/>
                </a:cubicBezTo>
                <a:cubicBezTo>
                  <a:pt x="721" y="139"/>
                  <a:pt x="722" y="140"/>
                  <a:pt x="723" y="141"/>
                </a:cubicBezTo>
                <a:cubicBezTo>
                  <a:pt x="722" y="139"/>
                  <a:pt x="720" y="138"/>
                  <a:pt x="721" y="137"/>
                </a:cubicBezTo>
                <a:cubicBezTo>
                  <a:pt x="723" y="139"/>
                  <a:pt x="724" y="140"/>
                  <a:pt x="725" y="140"/>
                </a:cubicBezTo>
                <a:cubicBezTo>
                  <a:pt x="724" y="139"/>
                  <a:pt x="724" y="139"/>
                  <a:pt x="723" y="139"/>
                </a:cubicBezTo>
                <a:close/>
                <a:moveTo>
                  <a:pt x="722" y="140"/>
                </a:moveTo>
                <a:cubicBezTo>
                  <a:pt x="719" y="137"/>
                  <a:pt x="719" y="137"/>
                  <a:pt x="719" y="137"/>
                </a:cubicBezTo>
                <a:cubicBezTo>
                  <a:pt x="718" y="137"/>
                  <a:pt x="720" y="140"/>
                  <a:pt x="721" y="141"/>
                </a:cubicBezTo>
                <a:cubicBezTo>
                  <a:pt x="722" y="141"/>
                  <a:pt x="722" y="141"/>
                  <a:pt x="722" y="140"/>
                </a:cubicBezTo>
                <a:close/>
                <a:moveTo>
                  <a:pt x="721" y="134"/>
                </a:moveTo>
                <a:cubicBezTo>
                  <a:pt x="720" y="134"/>
                  <a:pt x="719" y="134"/>
                  <a:pt x="719" y="134"/>
                </a:cubicBezTo>
                <a:cubicBezTo>
                  <a:pt x="723" y="138"/>
                  <a:pt x="724" y="137"/>
                  <a:pt x="721" y="134"/>
                </a:cubicBezTo>
                <a:close/>
                <a:moveTo>
                  <a:pt x="714" y="136"/>
                </a:moveTo>
                <a:cubicBezTo>
                  <a:pt x="715" y="135"/>
                  <a:pt x="715" y="135"/>
                  <a:pt x="714" y="134"/>
                </a:cubicBezTo>
                <a:cubicBezTo>
                  <a:pt x="713" y="133"/>
                  <a:pt x="712" y="134"/>
                  <a:pt x="714" y="136"/>
                </a:cubicBezTo>
                <a:close/>
                <a:moveTo>
                  <a:pt x="697" y="113"/>
                </a:moveTo>
                <a:cubicBezTo>
                  <a:pt x="698" y="114"/>
                  <a:pt x="698" y="113"/>
                  <a:pt x="697" y="113"/>
                </a:cubicBezTo>
                <a:cubicBezTo>
                  <a:pt x="696" y="113"/>
                  <a:pt x="694" y="110"/>
                  <a:pt x="693" y="110"/>
                </a:cubicBezTo>
                <a:cubicBezTo>
                  <a:pt x="695" y="112"/>
                  <a:pt x="698" y="116"/>
                  <a:pt x="700" y="117"/>
                </a:cubicBezTo>
                <a:cubicBezTo>
                  <a:pt x="699" y="116"/>
                  <a:pt x="696" y="113"/>
                  <a:pt x="697" y="113"/>
                </a:cubicBezTo>
                <a:close/>
                <a:moveTo>
                  <a:pt x="662" y="153"/>
                </a:moveTo>
                <a:cubicBezTo>
                  <a:pt x="663" y="154"/>
                  <a:pt x="665" y="156"/>
                  <a:pt x="666" y="156"/>
                </a:cubicBezTo>
                <a:cubicBezTo>
                  <a:pt x="665" y="155"/>
                  <a:pt x="663" y="152"/>
                  <a:pt x="662" y="153"/>
                </a:cubicBezTo>
                <a:close/>
                <a:moveTo>
                  <a:pt x="685" y="103"/>
                </a:moveTo>
                <a:cubicBezTo>
                  <a:pt x="687" y="104"/>
                  <a:pt x="686" y="104"/>
                  <a:pt x="687" y="105"/>
                </a:cubicBezTo>
                <a:cubicBezTo>
                  <a:pt x="688" y="106"/>
                  <a:pt x="689" y="106"/>
                  <a:pt x="689" y="106"/>
                </a:cubicBezTo>
                <a:cubicBezTo>
                  <a:pt x="688" y="105"/>
                  <a:pt x="687" y="103"/>
                  <a:pt x="685" y="103"/>
                </a:cubicBezTo>
                <a:close/>
                <a:moveTo>
                  <a:pt x="599" y="49"/>
                </a:moveTo>
                <a:cubicBezTo>
                  <a:pt x="600" y="50"/>
                  <a:pt x="603" y="51"/>
                  <a:pt x="603" y="50"/>
                </a:cubicBezTo>
                <a:cubicBezTo>
                  <a:pt x="600" y="49"/>
                  <a:pt x="601" y="50"/>
                  <a:pt x="599" y="49"/>
                </a:cubicBezTo>
                <a:close/>
                <a:moveTo>
                  <a:pt x="579" y="43"/>
                </a:moveTo>
                <a:cubicBezTo>
                  <a:pt x="579" y="42"/>
                  <a:pt x="584" y="44"/>
                  <a:pt x="581" y="43"/>
                </a:cubicBezTo>
                <a:cubicBezTo>
                  <a:pt x="581" y="43"/>
                  <a:pt x="576" y="41"/>
                  <a:pt x="579" y="43"/>
                </a:cubicBezTo>
                <a:close/>
                <a:moveTo>
                  <a:pt x="568" y="37"/>
                </a:moveTo>
                <a:cubicBezTo>
                  <a:pt x="568" y="36"/>
                  <a:pt x="570" y="37"/>
                  <a:pt x="571" y="38"/>
                </a:cubicBezTo>
                <a:cubicBezTo>
                  <a:pt x="573" y="38"/>
                  <a:pt x="568" y="36"/>
                  <a:pt x="567" y="36"/>
                </a:cubicBezTo>
                <a:cubicBezTo>
                  <a:pt x="570" y="37"/>
                  <a:pt x="565" y="36"/>
                  <a:pt x="568" y="37"/>
                </a:cubicBezTo>
                <a:close/>
                <a:moveTo>
                  <a:pt x="562" y="33"/>
                </a:moveTo>
                <a:cubicBezTo>
                  <a:pt x="563" y="34"/>
                  <a:pt x="563" y="33"/>
                  <a:pt x="565" y="33"/>
                </a:cubicBezTo>
                <a:cubicBezTo>
                  <a:pt x="567" y="35"/>
                  <a:pt x="567" y="35"/>
                  <a:pt x="567" y="35"/>
                </a:cubicBezTo>
                <a:cubicBezTo>
                  <a:pt x="570" y="35"/>
                  <a:pt x="558" y="30"/>
                  <a:pt x="562" y="33"/>
                </a:cubicBezTo>
                <a:close/>
                <a:moveTo>
                  <a:pt x="533" y="22"/>
                </a:moveTo>
                <a:cubicBezTo>
                  <a:pt x="531" y="22"/>
                  <a:pt x="527" y="19"/>
                  <a:pt x="523" y="19"/>
                </a:cubicBezTo>
                <a:cubicBezTo>
                  <a:pt x="524" y="20"/>
                  <a:pt x="519" y="18"/>
                  <a:pt x="519" y="19"/>
                </a:cubicBezTo>
                <a:cubicBezTo>
                  <a:pt x="522" y="20"/>
                  <a:pt x="520" y="20"/>
                  <a:pt x="524" y="21"/>
                </a:cubicBezTo>
                <a:cubicBezTo>
                  <a:pt x="522" y="19"/>
                  <a:pt x="526" y="20"/>
                  <a:pt x="528" y="20"/>
                </a:cubicBezTo>
                <a:cubicBezTo>
                  <a:pt x="529" y="21"/>
                  <a:pt x="532" y="22"/>
                  <a:pt x="535" y="23"/>
                </a:cubicBezTo>
                <a:cubicBezTo>
                  <a:pt x="534" y="23"/>
                  <a:pt x="535" y="22"/>
                  <a:pt x="533" y="22"/>
                </a:cubicBezTo>
                <a:close/>
                <a:moveTo>
                  <a:pt x="513" y="21"/>
                </a:moveTo>
                <a:cubicBezTo>
                  <a:pt x="515" y="21"/>
                  <a:pt x="520" y="24"/>
                  <a:pt x="520" y="23"/>
                </a:cubicBezTo>
                <a:cubicBezTo>
                  <a:pt x="516" y="22"/>
                  <a:pt x="514" y="21"/>
                  <a:pt x="513" y="21"/>
                </a:cubicBezTo>
                <a:close/>
                <a:moveTo>
                  <a:pt x="499" y="13"/>
                </a:moveTo>
                <a:cubicBezTo>
                  <a:pt x="501" y="14"/>
                  <a:pt x="499" y="14"/>
                  <a:pt x="502" y="15"/>
                </a:cubicBezTo>
                <a:cubicBezTo>
                  <a:pt x="501" y="14"/>
                  <a:pt x="504" y="14"/>
                  <a:pt x="502" y="14"/>
                </a:cubicBezTo>
                <a:cubicBezTo>
                  <a:pt x="502" y="14"/>
                  <a:pt x="499" y="13"/>
                  <a:pt x="499" y="13"/>
                </a:cubicBezTo>
                <a:close/>
                <a:moveTo>
                  <a:pt x="497" y="13"/>
                </a:moveTo>
                <a:cubicBezTo>
                  <a:pt x="502" y="15"/>
                  <a:pt x="497" y="14"/>
                  <a:pt x="497" y="15"/>
                </a:cubicBezTo>
                <a:cubicBezTo>
                  <a:pt x="499" y="15"/>
                  <a:pt x="500" y="16"/>
                  <a:pt x="501" y="16"/>
                </a:cubicBezTo>
                <a:cubicBezTo>
                  <a:pt x="500" y="15"/>
                  <a:pt x="499" y="13"/>
                  <a:pt x="497" y="13"/>
                </a:cubicBezTo>
                <a:close/>
                <a:moveTo>
                  <a:pt x="494" y="15"/>
                </a:moveTo>
                <a:cubicBezTo>
                  <a:pt x="494" y="14"/>
                  <a:pt x="496" y="15"/>
                  <a:pt x="496" y="14"/>
                </a:cubicBezTo>
                <a:cubicBezTo>
                  <a:pt x="492" y="13"/>
                  <a:pt x="493" y="14"/>
                  <a:pt x="494" y="15"/>
                </a:cubicBezTo>
                <a:close/>
                <a:moveTo>
                  <a:pt x="441" y="7"/>
                </a:moveTo>
                <a:cubicBezTo>
                  <a:pt x="441" y="7"/>
                  <a:pt x="443" y="7"/>
                  <a:pt x="445" y="7"/>
                </a:cubicBezTo>
                <a:cubicBezTo>
                  <a:pt x="444" y="7"/>
                  <a:pt x="445" y="7"/>
                  <a:pt x="444" y="7"/>
                </a:cubicBezTo>
                <a:cubicBezTo>
                  <a:pt x="444" y="7"/>
                  <a:pt x="439" y="7"/>
                  <a:pt x="441" y="7"/>
                </a:cubicBezTo>
                <a:close/>
                <a:moveTo>
                  <a:pt x="436" y="6"/>
                </a:moveTo>
                <a:cubicBezTo>
                  <a:pt x="433" y="6"/>
                  <a:pt x="434" y="5"/>
                  <a:pt x="431" y="6"/>
                </a:cubicBezTo>
                <a:cubicBezTo>
                  <a:pt x="431" y="6"/>
                  <a:pt x="433" y="6"/>
                  <a:pt x="432" y="7"/>
                </a:cubicBezTo>
                <a:cubicBezTo>
                  <a:pt x="434" y="7"/>
                  <a:pt x="436" y="8"/>
                  <a:pt x="437" y="7"/>
                </a:cubicBezTo>
                <a:cubicBezTo>
                  <a:pt x="432" y="7"/>
                  <a:pt x="433" y="6"/>
                  <a:pt x="436" y="6"/>
                </a:cubicBezTo>
                <a:close/>
                <a:moveTo>
                  <a:pt x="424" y="8"/>
                </a:moveTo>
                <a:cubicBezTo>
                  <a:pt x="420" y="7"/>
                  <a:pt x="426" y="6"/>
                  <a:pt x="421" y="7"/>
                </a:cubicBezTo>
                <a:cubicBezTo>
                  <a:pt x="423" y="7"/>
                  <a:pt x="420" y="8"/>
                  <a:pt x="424" y="8"/>
                </a:cubicBezTo>
                <a:close/>
                <a:moveTo>
                  <a:pt x="415" y="4"/>
                </a:moveTo>
                <a:cubicBezTo>
                  <a:pt x="415" y="4"/>
                  <a:pt x="414" y="4"/>
                  <a:pt x="413" y="4"/>
                </a:cubicBezTo>
                <a:cubicBezTo>
                  <a:pt x="415" y="4"/>
                  <a:pt x="417" y="5"/>
                  <a:pt x="420" y="5"/>
                </a:cubicBezTo>
                <a:cubicBezTo>
                  <a:pt x="420" y="4"/>
                  <a:pt x="417" y="4"/>
                  <a:pt x="415" y="4"/>
                </a:cubicBezTo>
                <a:close/>
                <a:moveTo>
                  <a:pt x="417" y="5"/>
                </a:moveTo>
                <a:cubicBezTo>
                  <a:pt x="417" y="6"/>
                  <a:pt x="414" y="6"/>
                  <a:pt x="412" y="5"/>
                </a:cubicBezTo>
                <a:cubicBezTo>
                  <a:pt x="412" y="6"/>
                  <a:pt x="415" y="6"/>
                  <a:pt x="416" y="7"/>
                </a:cubicBezTo>
                <a:cubicBezTo>
                  <a:pt x="416" y="7"/>
                  <a:pt x="417" y="7"/>
                  <a:pt x="418" y="7"/>
                </a:cubicBezTo>
                <a:cubicBezTo>
                  <a:pt x="413" y="6"/>
                  <a:pt x="418" y="6"/>
                  <a:pt x="419" y="6"/>
                </a:cubicBezTo>
                <a:cubicBezTo>
                  <a:pt x="419" y="6"/>
                  <a:pt x="419" y="5"/>
                  <a:pt x="417" y="5"/>
                </a:cubicBezTo>
                <a:close/>
                <a:moveTo>
                  <a:pt x="412" y="4"/>
                </a:moveTo>
                <a:cubicBezTo>
                  <a:pt x="409" y="4"/>
                  <a:pt x="409" y="5"/>
                  <a:pt x="410" y="5"/>
                </a:cubicBezTo>
                <a:cubicBezTo>
                  <a:pt x="409" y="4"/>
                  <a:pt x="414" y="5"/>
                  <a:pt x="413" y="5"/>
                </a:cubicBezTo>
                <a:cubicBezTo>
                  <a:pt x="410" y="4"/>
                  <a:pt x="413" y="4"/>
                  <a:pt x="412" y="4"/>
                </a:cubicBezTo>
                <a:close/>
                <a:moveTo>
                  <a:pt x="409" y="5"/>
                </a:moveTo>
                <a:cubicBezTo>
                  <a:pt x="405" y="5"/>
                  <a:pt x="405" y="5"/>
                  <a:pt x="405" y="5"/>
                </a:cubicBezTo>
                <a:cubicBezTo>
                  <a:pt x="404" y="6"/>
                  <a:pt x="408" y="6"/>
                  <a:pt x="407" y="7"/>
                </a:cubicBezTo>
                <a:cubicBezTo>
                  <a:pt x="409" y="7"/>
                  <a:pt x="409" y="7"/>
                  <a:pt x="412" y="8"/>
                </a:cubicBezTo>
                <a:cubicBezTo>
                  <a:pt x="411" y="7"/>
                  <a:pt x="404" y="6"/>
                  <a:pt x="409" y="5"/>
                </a:cubicBezTo>
                <a:close/>
                <a:moveTo>
                  <a:pt x="391" y="7"/>
                </a:moveTo>
                <a:cubicBezTo>
                  <a:pt x="393" y="7"/>
                  <a:pt x="395" y="7"/>
                  <a:pt x="397" y="7"/>
                </a:cubicBezTo>
                <a:cubicBezTo>
                  <a:pt x="397" y="7"/>
                  <a:pt x="397" y="7"/>
                  <a:pt x="397" y="7"/>
                </a:cubicBezTo>
                <a:cubicBezTo>
                  <a:pt x="395" y="7"/>
                  <a:pt x="393" y="7"/>
                  <a:pt x="391" y="7"/>
                </a:cubicBezTo>
                <a:close/>
                <a:moveTo>
                  <a:pt x="376" y="46"/>
                </a:moveTo>
                <a:cubicBezTo>
                  <a:pt x="376" y="47"/>
                  <a:pt x="379" y="47"/>
                  <a:pt x="380" y="47"/>
                </a:cubicBezTo>
                <a:cubicBezTo>
                  <a:pt x="378" y="47"/>
                  <a:pt x="378" y="46"/>
                  <a:pt x="376" y="46"/>
                </a:cubicBezTo>
                <a:close/>
                <a:moveTo>
                  <a:pt x="354" y="47"/>
                </a:moveTo>
                <a:cubicBezTo>
                  <a:pt x="353" y="48"/>
                  <a:pt x="359" y="47"/>
                  <a:pt x="359" y="47"/>
                </a:cubicBezTo>
                <a:cubicBezTo>
                  <a:pt x="357" y="47"/>
                  <a:pt x="357" y="46"/>
                  <a:pt x="354" y="47"/>
                </a:cubicBezTo>
                <a:close/>
                <a:moveTo>
                  <a:pt x="323" y="15"/>
                </a:moveTo>
                <a:cubicBezTo>
                  <a:pt x="323" y="16"/>
                  <a:pt x="322" y="16"/>
                  <a:pt x="324" y="16"/>
                </a:cubicBezTo>
                <a:cubicBezTo>
                  <a:pt x="326" y="16"/>
                  <a:pt x="326" y="15"/>
                  <a:pt x="323" y="15"/>
                </a:cubicBezTo>
                <a:close/>
                <a:moveTo>
                  <a:pt x="325" y="47"/>
                </a:moveTo>
                <a:cubicBezTo>
                  <a:pt x="324" y="48"/>
                  <a:pt x="328" y="47"/>
                  <a:pt x="329" y="46"/>
                </a:cubicBezTo>
                <a:cubicBezTo>
                  <a:pt x="327" y="47"/>
                  <a:pt x="327" y="46"/>
                  <a:pt x="325" y="47"/>
                </a:cubicBezTo>
                <a:close/>
                <a:moveTo>
                  <a:pt x="321" y="51"/>
                </a:moveTo>
                <a:cubicBezTo>
                  <a:pt x="324" y="50"/>
                  <a:pt x="323" y="50"/>
                  <a:pt x="321" y="51"/>
                </a:cubicBezTo>
                <a:cubicBezTo>
                  <a:pt x="323" y="51"/>
                  <a:pt x="325" y="50"/>
                  <a:pt x="327" y="50"/>
                </a:cubicBezTo>
                <a:cubicBezTo>
                  <a:pt x="328" y="50"/>
                  <a:pt x="328" y="49"/>
                  <a:pt x="328" y="49"/>
                </a:cubicBezTo>
                <a:cubicBezTo>
                  <a:pt x="325" y="50"/>
                  <a:pt x="321" y="49"/>
                  <a:pt x="321" y="51"/>
                </a:cubicBezTo>
                <a:close/>
                <a:moveTo>
                  <a:pt x="316" y="18"/>
                </a:moveTo>
                <a:cubicBezTo>
                  <a:pt x="319" y="17"/>
                  <a:pt x="317" y="18"/>
                  <a:pt x="320" y="18"/>
                </a:cubicBezTo>
                <a:cubicBezTo>
                  <a:pt x="319" y="17"/>
                  <a:pt x="321" y="17"/>
                  <a:pt x="321" y="16"/>
                </a:cubicBezTo>
                <a:cubicBezTo>
                  <a:pt x="318" y="17"/>
                  <a:pt x="319" y="17"/>
                  <a:pt x="317" y="17"/>
                </a:cubicBezTo>
                <a:cubicBezTo>
                  <a:pt x="317" y="17"/>
                  <a:pt x="317" y="17"/>
                  <a:pt x="316" y="18"/>
                </a:cubicBezTo>
                <a:close/>
                <a:moveTo>
                  <a:pt x="311" y="35"/>
                </a:moveTo>
                <a:cubicBezTo>
                  <a:pt x="312" y="34"/>
                  <a:pt x="316" y="34"/>
                  <a:pt x="315" y="34"/>
                </a:cubicBezTo>
                <a:cubicBezTo>
                  <a:pt x="314" y="34"/>
                  <a:pt x="308" y="35"/>
                  <a:pt x="311" y="35"/>
                </a:cubicBezTo>
                <a:close/>
                <a:moveTo>
                  <a:pt x="314" y="49"/>
                </a:moveTo>
                <a:cubicBezTo>
                  <a:pt x="314" y="50"/>
                  <a:pt x="318" y="49"/>
                  <a:pt x="318" y="49"/>
                </a:cubicBezTo>
                <a:lnTo>
                  <a:pt x="314" y="49"/>
                </a:lnTo>
                <a:close/>
                <a:moveTo>
                  <a:pt x="308" y="47"/>
                </a:moveTo>
                <a:cubicBezTo>
                  <a:pt x="308" y="48"/>
                  <a:pt x="314" y="46"/>
                  <a:pt x="315" y="46"/>
                </a:cubicBezTo>
                <a:cubicBezTo>
                  <a:pt x="315" y="46"/>
                  <a:pt x="315" y="45"/>
                  <a:pt x="316" y="45"/>
                </a:cubicBezTo>
                <a:cubicBezTo>
                  <a:pt x="313" y="46"/>
                  <a:pt x="309" y="47"/>
                  <a:pt x="308" y="47"/>
                </a:cubicBezTo>
                <a:close/>
                <a:moveTo>
                  <a:pt x="302" y="21"/>
                </a:moveTo>
                <a:cubicBezTo>
                  <a:pt x="305" y="21"/>
                  <a:pt x="305" y="20"/>
                  <a:pt x="306" y="20"/>
                </a:cubicBezTo>
                <a:cubicBezTo>
                  <a:pt x="306" y="19"/>
                  <a:pt x="307" y="19"/>
                  <a:pt x="307" y="19"/>
                </a:cubicBezTo>
                <a:cubicBezTo>
                  <a:pt x="304" y="20"/>
                  <a:pt x="303" y="20"/>
                  <a:pt x="302" y="21"/>
                </a:cubicBezTo>
                <a:close/>
                <a:moveTo>
                  <a:pt x="314" y="52"/>
                </a:moveTo>
                <a:cubicBezTo>
                  <a:pt x="313" y="52"/>
                  <a:pt x="311" y="53"/>
                  <a:pt x="311" y="53"/>
                </a:cubicBezTo>
                <a:cubicBezTo>
                  <a:pt x="314" y="52"/>
                  <a:pt x="313" y="53"/>
                  <a:pt x="315" y="52"/>
                </a:cubicBezTo>
                <a:cubicBezTo>
                  <a:pt x="315" y="52"/>
                  <a:pt x="315" y="52"/>
                  <a:pt x="314" y="52"/>
                </a:cubicBezTo>
                <a:close/>
                <a:moveTo>
                  <a:pt x="309" y="42"/>
                </a:moveTo>
                <a:cubicBezTo>
                  <a:pt x="307" y="43"/>
                  <a:pt x="305" y="43"/>
                  <a:pt x="304" y="44"/>
                </a:cubicBezTo>
                <a:cubicBezTo>
                  <a:pt x="306" y="44"/>
                  <a:pt x="309" y="43"/>
                  <a:pt x="310" y="42"/>
                </a:cubicBezTo>
                <a:cubicBezTo>
                  <a:pt x="310" y="42"/>
                  <a:pt x="310" y="41"/>
                  <a:pt x="309" y="41"/>
                </a:cubicBezTo>
                <a:lnTo>
                  <a:pt x="309" y="42"/>
                </a:lnTo>
                <a:close/>
                <a:moveTo>
                  <a:pt x="306" y="49"/>
                </a:moveTo>
                <a:cubicBezTo>
                  <a:pt x="308" y="49"/>
                  <a:pt x="309" y="49"/>
                  <a:pt x="310" y="49"/>
                </a:cubicBezTo>
                <a:cubicBezTo>
                  <a:pt x="310" y="48"/>
                  <a:pt x="310" y="48"/>
                  <a:pt x="311" y="48"/>
                </a:cubicBezTo>
                <a:cubicBezTo>
                  <a:pt x="311" y="48"/>
                  <a:pt x="311" y="48"/>
                  <a:pt x="311" y="48"/>
                </a:cubicBezTo>
                <a:cubicBezTo>
                  <a:pt x="308" y="49"/>
                  <a:pt x="307" y="48"/>
                  <a:pt x="306" y="49"/>
                </a:cubicBezTo>
                <a:close/>
                <a:moveTo>
                  <a:pt x="306" y="51"/>
                </a:moveTo>
                <a:cubicBezTo>
                  <a:pt x="307" y="51"/>
                  <a:pt x="308" y="50"/>
                  <a:pt x="309" y="50"/>
                </a:cubicBezTo>
                <a:cubicBezTo>
                  <a:pt x="310" y="50"/>
                  <a:pt x="310" y="50"/>
                  <a:pt x="310" y="50"/>
                </a:cubicBezTo>
                <a:cubicBezTo>
                  <a:pt x="310" y="50"/>
                  <a:pt x="310" y="50"/>
                  <a:pt x="310" y="50"/>
                </a:cubicBezTo>
                <a:cubicBezTo>
                  <a:pt x="307" y="50"/>
                  <a:pt x="304" y="51"/>
                  <a:pt x="306" y="51"/>
                </a:cubicBezTo>
                <a:close/>
                <a:moveTo>
                  <a:pt x="307" y="53"/>
                </a:moveTo>
                <a:cubicBezTo>
                  <a:pt x="309" y="53"/>
                  <a:pt x="306" y="54"/>
                  <a:pt x="306" y="54"/>
                </a:cubicBezTo>
                <a:cubicBezTo>
                  <a:pt x="309" y="54"/>
                  <a:pt x="310" y="53"/>
                  <a:pt x="311" y="52"/>
                </a:cubicBezTo>
                <a:cubicBezTo>
                  <a:pt x="310" y="52"/>
                  <a:pt x="308" y="53"/>
                  <a:pt x="307" y="53"/>
                </a:cubicBezTo>
                <a:close/>
                <a:moveTo>
                  <a:pt x="308" y="54"/>
                </a:moveTo>
                <a:cubicBezTo>
                  <a:pt x="305" y="55"/>
                  <a:pt x="306" y="55"/>
                  <a:pt x="305" y="56"/>
                </a:cubicBezTo>
                <a:cubicBezTo>
                  <a:pt x="308" y="55"/>
                  <a:pt x="309" y="56"/>
                  <a:pt x="310" y="55"/>
                </a:cubicBezTo>
                <a:cubicBezTo>
                  <a:pt x="308" y="55"/>
                  <a:pt x="308" y="55"/>
                  <a:pt x="308" y="54"/>
                </a:cubicBezTo>
                <a:close/>
                <a:moveTo>
                  <a:pt x="302" y="38"/>
                </a:moveTo>
                <a:cubicBezTo>
                  <a:pt x="300" y="39"/>
                  <a:pt x="300" y="39"/>
                  <a:pt x="300" y="40"/>
                </a:cubicBezTo>
                <a:cubicBezTo>
                  <a:pt x="303" y="39"/>
                  <a:pt x="303" y="39"/>
                  <a:pt x="302" y="38"/>
                </a:cubicBezTo>
                <a:close/>
                <a:moveTo>
                  <a:pt x="301" y="46"/>
                </a:moveTo>
                <a:cubicBezTo>
                  <a:pt x="300" y="47"/>
                  <a:pt x="300" y="47"/>
                  <a:pt x="299" y="47"/>
                </a:cubicBezTo>
                <a:cubicBezTo>
                  <a:pt x="299" y="47"/>
                  <a:pt x="297" y="48"/>
                  <a:pt x="299" y="48"/>
                </a:cubicBezTo>
                <a:cubicBezTo>
                  <a:pt x="300" y="47"/>
                  <a:pt x="305" y="45"/>
                  <a:pt x="302" y="46"/>
                </a:cubicBezTo>
                <a:cubicBezTo>
                  <a:pt x="302" y="46"/>
                  <a:pt x="301" y="46"/>
                  <a:pt x="301" y="46"/>
                </a:cubicBezTo>
                <a:close/>
                <a:moveTo>
                  <a:pt x="300" y="51"/>
                </a:moveTo>
                <a:cubicBezTo>
                  <a:pt x="300" y="51"/>
                  <a:pt x="303" y="50"/>
                  <a:pt x="303" y="50"/>
                </a:cubicBezTo>
                <a:cubicBezTo>
                  <a:pt x="301" y="50"/>
                  <a:pt x="297" y="52"/>
                  <a:pt x="300" y="51"/>
                </a:cubicBezTo>
                <a:close/>
                <a:moveTo>
                  <a:pt x="296" y="41"/>
                </a:moveTo>
                <a:cubicBezTo>
                  <a:pt x="296" y="40"/>
                  <a:pt x="297" y="40"/>
                  <a:pt x="297" y="40"/>
                </a:cubicBezTo>
                <a:cubicBezTo>
                  <a:pt x="294" y="40"/>
                  <a:pt x="293" y="42"/>
                  <a:pt x="296" y="41"/>
                </a:cubicBezTo>
                <a:close/>
                <a:moveTo>
                  <a:pt x="295" y="49"/>
                </a:moveTo>
                <a:cubicBezTo>
                  <a:pt x="293" y="50"/>
                  <a:pt x="294" y="51"/>
                  <a:pt x="297" y="51"/>
                </a:cubicBezTo>
                <a:cubicBezTo>
                  <a:pt x="298" y="50"/>
                  <a:pt x="294" y="50"/>
                  <a:pt x="297" y="49"/>
                </a:cubicBezTo>
                <a:cubicBezTo>
                  <a:pt x="296" y="49"/>
                  <a:pt x="296" y="49"/>
                  <a:pt x="295" y="49"/>
                </a:cubicBezTo>
                <a:close/>
                <a:moveTo>
                  <a:pt x="296" y="54"/>
                </a:moveTo>
                <a:cubicBezTo>
                  <a:pt x="296" y="55"/>
                  <a:pt x="294" y="55"/>
                  <a:pt x="294" y="55"/>
                </a:cubicBezTo>
                <a:cubicBezTo>
                  <a:pt x="294" y="56"/>
                  <a:pt x="294" y="56"/>
                  <a:pt x="295" y="57"/>
                </a:cubicBezTo>
                <a:cubicBezTo>
                  <a:pt x="293" y="57"/>
                  <a:pt x="293" y="57"/>
                  <a:pt x="293" y="57"/>
                </a:cubicBezTo>
                <a:cubicBezTo>
                  <a:pt x="293" y="58"/>
                  <a:pt x="293" y="58"/>
                  <a:pt x="292" y="58"/>
                </a:cubicBezTo>
                <a:cubicBezTo>
                  <a:pt x="294" y="58"/>
                  <a:pt x="294" y="58"/>
                  <a:pt x="295" y="58"/>
                </a:cubicBezTo>
                <a:cubicBezTo>
                  <a:pt x="293" y="58"/>
                  <a:pt x="293" y="57"/>
                  <a:pt x="297" y="57"/>
                </a:cubicBezTo>
                <a:cubicBezTo>
                  <a:pt x="297" y="56"/>
                  <a:pt x="295" y="56"/>
                  <a:pt x="295" y="56"/>
                </a:cubicBezTo>
                <a:cubicBezTo>
                  <a:pt x="295" y="55"/>
                  <a:pt x="299" y="54"/>
                  <a:pt x="298" y="54"/>
                </a:cubicBezTo>
                <a:cubicBezTo>
                  <a:pt x="297" y="55"/>
                  <a:pt x="297" y="54"/>
                  <a:pt x="296" y="54"/>
                </a:cubicBezTo>
                <a:close/>
                <a:moveTo>
                  <a:pt x="286" y="51"/>
                </a:moveTo>
                <a:cubicBezTo>
                  <a:pt x="286" y="52"/>
                  <a:pt x="282" y="52"/>
                  <a:pt x="282" y="53"/>
                </a:cubicBezTo>
                <a:cubicBezTo>
                  <a:pt x="285" y="52"/>
                  <a:pt x="292" y="51"/>
                  <a:pt x="293" y="49"/>
                </a:cubicBezTo>
                <a:cubicBezTo>
                  <a:pt x="289" y="50"/>
                  <a:pt x="289" y="51"/>
                  <a:pt x="286" y="51"/>
                </a:cubicBezTo>
                <a:close/>
                <a:moveTo>
                  <a:pt x="287" y="58"/>
                </a:moveTo>
                <a:cubicBezTo>
                  <a:pt x="291" y="56"/>
                  <a:pt x="292" y="55"/>
                  <a:pt x="293" y="54"/>
                </a:cubicBezTo>
                <a:cubicBezTo>
                  <a:pt x="288" y="56"/>
                  <a:pt x="290" y="56"/>
                  <a:pt x="287" y="58"/>
                </a:cubicBezTo>
                <a:close/>
                <a:moveTo>
                  <a:pt x="286" y="51"/>
                </a:moveTo>
                <a:cubicBezTo>
                  <a:pt x="288" y="50"/>
                  <a:pt x="291" y="49"/>
                  <a:pt x="291" y="48"/>
                </a:cubicBezTo>
                <a:cubicBezTo>
                  <a:pt x="289" y="49"/>
                  <a:pt x="285" y="51"/>
                  <a:pt x="286" y="51"/>
                </a:cubicBezTo>
                <a:close/>
                <a:moveTo>
                  <a:pt x="288" y="60"/>
                </a:moveTo>
                <a:cubicBezTo>
                  <a:pt x="289" y="60"/>
                  <a:pt x="294" y="59"/>
                  <a:pt x="294" y="59"/>
                </a:cubicBezTo>
                <a:cubicBezTo>
                  <a:pt x="293" y="59"/>
                  <a:pt x="289" y="59"/>
                  <a:pt x="288" y="60"/>
                </a:cubicBezTo>
                <a:close/>
                <a:moveTo>
                  <a:pt x="283" y="27"/>
                </a:moveTo>
                <a:cubicBezTo>
                  <a:pt x="276" y="29"/>
                  <a:pt x="276" y="29"/>
                  <a:pt x="276" y="29"/>
                </a:cubicBezTo>
                <a:cubicBezTo>
                  <a:pt x="277" y="30"/>
                  <a:pt x="274" y="30"/>
                  <a:pt x="274" y="31"/>
                </a:cubicBezTo>
                <a:cubicBezTo>
                  <a:pt x="278" y="29"/>
                  <a:pt x="276" y="29"/>
                  <a:pt x="281" y="28"/>
                </a:cubicBezTo>
                <a:cubicBezTo>
                  <a:pt x="281" y="28"/>
                  <a:pt x="279" y="29"/>
                  <a:pt x="280" y="29"/>
                </a:cubicBezTo>
                <a:cubicBezTo>
                  <a:pt x="282" y="28"/>
                  <a:pt x="282" y="29"/>
                  <a:pt x="284" y="28"/>
                </a:cubicBezTo>
                <a:cubicBezTo>
                  <a:pt x="285" y="27"/>
                  <a:pt x="281" y="28"/>
                  <a:pt x="283" y="27"/>
                </a:cubicBezTo>
                <a:close/>
                <a:moveTo>
                  <a:pt x="291" y="52"/>
                </a:moveTo>
                <a:cubicBezTo>
                  <a:pt x="291" y="51"/>
                  <a:pt x="289" y="52"/>
                  <a:pt x="291" y="51"/>
                </a:cubicBezTo>
                <a:cubicBezTo>
                  <a:pt x="285" y="53"/>
                  <a:pt x="289" y="53"/>
                  <a:pt x="291" y="52"/>
                </a:cubicBezTo>
                <a:close/>
                <a:moveTo>
                  <a:pt x="282" y="46"/>
                </a:moveTo>
                <a:cubicBezTo>
                  <a:pt x="282" y="46"/>
                  <a:pt x="281" y="46"/>
                  <a:pt x="281" y="47"/>
                </a:cubicBezTo>
                <a:cubicBezTo>
                  <a:pt x="283" y="46"/>
                  <a:pt x="285" y="46"/>
                  <a:pt x="286" y="45"/>
                </a:cubicBezTo>
                <a:cubicBezTo>
                  <a:pt x="284" y="45"/>
                  <a:pt x="284" y="45"/>
                  <a:pt x="282" y="46"/>
                </a:cubicBezTo>
                <a:close/>
                <a:moveTo>
                  <a:pt x="275" y="46"/>
                </a:moveTo>
                <a:cubicBezTo>
                  <a:pt x="277" y="46"/>
                  <a:pt x="280" y="44"/>
                  <a:pt x="281" y="44"/>
                </a:cubicBezTo>
                <a:cubicBezTo>
                  <a:pt x="282" y="44"/>
                  <a:pt x="286" y="42"/>
                  <a:pt x="284" y="42"/>
                </a:cubicBezTo>
                <a:cubicBezTo>
                  <a:pt x="283" y="43"/>
                  <a:pt x="276" y="45"/>
                  <a:pt x="275" y="46"/>
                </a:cubicBezTo>
                <a:close/>
                <a:moveTo>
                  <a:pt x="284" y="57"/>
                </a:moveTo>
                <a:cubicBezTo>
                  <a:pt x="285" y="56"/>
                  <a:pt x="283" y="55"/>
                  <a:pt x="287" y="54"/>
                </a:cubicBezTo>
                <a:cubicBezTo>
                  <a:pt x="288" y="53"/>
                  <a:pt x="286" y="54"/>
                  <a:pt x="285" y="54"/>
                </a:cubicBezTo>
                <a:cubicBezTo>
                  <a:pt x="284" y="55"/>
                  <a:pt x="285" y="55"/>
                  <a:pt x="283" y="56"/>
                </a:cubicBezTo>
                <a:cubicBezTo>
                  <a:pt x="282" y="56"/>
                  <a:pt x="285" y="56"/>
                  <a:pt x="281" y="57"/>
                </a:cubicBezTo>
                <a:cubicBezTo>
                  <a:pt x="281" y="58"/>
                  <a:pt x="283" y="57"/>
                  <a:pt x="284" y="57"/>
                </a:cubicBezTo>
                <a:cubicBezTo>
                  <a:pt x="283" y="57"/>
                  <a:pt x="283" y="57"/>
                  <a:pt x="284" y="57"/>
                </a:cubicBezTo>
                <a:close/>
                <a:moveTo>
                  <a:pt x="279" y="43"/>
                </a:moveTo>
                <a:cubicBezTo>
                  <a:pt x="279" y="43"/>
                  <a:pt x="279" y="43"/>
                  <a:pt x="280" y="43"/>
                </a:cubicBezTo>
                <a:cubicBezTo>
                  <a:pt x="280" y="43"/>
                  <a:pt x="283" y="42"/>
                  <a:pt x="283" y="42"/>
                </a:cubicBezTo>
                <a:cubicBezTo>
                  <a:pt x="281" y="42"/>
                  <a:pt x="281" y="42"/>
                  <a:pt x="279" y="43"/>
                </a:cubicBezTo>
                <a:close/>
                <a:moveTo>
                  <a:pt x="273" y="49"/>
                </a:moveTo>
                <a:cubicBezTo>
                  <a:pt x="277" y="47"/>
                  <a:pt x="276" y="49"/>
                  <a:pt x="277" y="48"/>
                </a:cubicBezTo>
                <a:cubicBezTo>
                  <a:pt x="278" y="48"/>
                  <a:pt x="278" y="48"/>
                  <a:pt x="278" y="47"/>
                </a:cubicBezTo>
                <a:cubicBezTo>
                  <a:pt x="276" y="48"/>
                  <a:pt x="274" y="48"/>
                  <a:pt x="273" y="49"/>
                </a:cubicBezTo>
                <a:close/>
                <a:moveTo>
                  <a:pt x="274" y="62"/>
                </a:moveTo>
                <a:cubicBezTo>
                  <a:pt x="273" y="62"/>
                  <a:pt x="272" y="63"/>
                  <a:pt x="272" y="63"/>
                </a:cubicBezTo>
                <a:cubicBezTo>
                  <a:pt x="273" y="62"/>
                  <a:pt x="274" y="63"/>
                  <a:pt x="275" y="62"/>
                </a:cubicBezTo>
                <a:cubicBezTo>
                  <a:pt x="274" y="62"/>
                  <a:pt x="281" y="60"/>
                  <a:pt x="282" y="59"/>
                </a:cubicBezTo>
                <a:cubicBezTo>
                  <a:pt x="281" y="60"/>
                  <a:pt x="280" y="60"/>
                  <a:pt x="280" y="60"/>
                </a:cubicBezTo>
                <a:cubicBezTo>
                  <a:pt x="279" y="60"/>
                  <a:pt x="280" y="59"/>
                  <a:pt x="278" y="59"/>
                </a:cubicBezTo>
                <a:cubicBezTo>
                  <a:pt x="279" y="60"/>
                  <a:pt x="277" y="60"/>
                  <a:pt x="275" y="61"/>
                </a:cubicBezTo>
                <a:cubicBezTo>
                  <a:pt x="276" y="61"/>
                  <a:pt x="275" y="61"/>
                  <a:pt x="274" y="62"/>
                </a:cubicBezTo>
                <a:close/>
                <a:moveTo>
                  <a:pt x="270" y="48"/>
                </a:moveTo>
                <a:cubicBezTo>
                  <a:pt x="270" y="49"/>
                  <a:pt x="273" y="48"/>
                  <a:pt x="276" y="47"/>
                </a:cubicBezTo>
                <a:cubicBezTo>
                  <a:pt x="273" y="47"/>
                  <a:pt x="273" y="46"/>
                  <a:pt x="271" y="47"/>
                </a:cubicBezTo>
                <a:cubicBezTo>
                  <a:pt x="272" y="47"/>
                  <a:pt x="274" y="47"/>
                  <a:pt x="270" y="48"/>
                </a:cubicBezTo>
                <a:close/>
                <a:moveTo>
                  <a:pt x="276" y="60"/>
                </a:moveTo>
                <a:cubicBezTo>
                  <a:pt x="276" y="60"/>
                  <a:pt x="277" y="59"/>
                  <a:pt x="276" y="59"/>
                </a:cubicBezTo>
                <a:cubicBezTo>
                  <a:pt x="270" y="61"/>
                  <a:pt x="269" y="62"/>
                  <a:pt x="276" y="60"/>
                </a:cubicBezTo>
                <a:close/>
                <a:moveTo>
                  <a:pt x="264" y="34"/>
                </a:moveTo>
                <a:cubicBezTo>
                  <a:pt x="262" y="34"/>
                  <a:pt x="261" y="35"/>
                  <a:pt x="261" y="35"/>
                </a:cubicBezTo>
                <a:cubicBezTo>
                  <a:pt x="263" y="35"/>
                  <a:pt x="265" y="34"/>
                  <a:pt x="265" y="34"/>
                </a:cubicBezTo>
                <a:cubicBezTo>
                  <a:pt x="264" y="34"/>
                  <a:pt x="264" y="34"/>
                  <a:pt x="264" y="34"/>
                </a:cubicBezTo>
                <a:close/>
                <a:moveTo>
                  <a:pt x="248" y="40"/>
                </a:moveTo>
                <a:cubicBezTo>
                  <a:pt x="250" y="40"/>
                  <a:pt x="247" y="41"/>
                  <a:pt x="248" y="41"/>
                </a:cubicBezTo>
                <a:cubicBezTo>
                  <a:pt x="251" y="40"/>
                  <a:pt x="250" y="40"/>
                  <a:pt x="252" y="39"/>
                </a:cubicBezTo>
                <a:cubicBezTo>
                  <a:pt x="252" y="39"/>
                  <a:pt x="252" y="40"/>
                  <a:pt x="253" y="39"/>
                </a:cubicBezTo>
                <a:cubicBezTo>
                  <a:pt x="254" y="39"/>
                  <a:pt x="253" y="39"/>
                  <a:pt x="254" y="38"/>
                </a:cubicBezTo>
                <a:cubicBezTo>
                  <a:pt x="257" y="37"/>
                  <a:pt x="256" y="38"/>
                  <a:pt x="259" y="36"/>
                </a:cubicBezTo>
                <a:cubicBezTo>
                  <a:pt x="260" y="36"/>
                  <a:pt x="260" y="36"/>
                  <a:pt x="260" y="35"/>
                </a:cubicBezTo>
                <a:cubicBezTo>
                  <a:pt x="258" y="36"/>
                  <a:pt x="258" y="36"/>
                  <a:pt x="256" y="36"/>
                </a:cubicBezTo>
                <a:cubicBezTo>
                  <a:pt x="258" y="36"/>
                  <a:pt x="253" y="38"/>
                  <a:pt x="254" y="37"/>
                </a:cubicBezTo>
                <a:cubicBezTo>
                  <a:pt x="251" y="38"/>
                  <a:pt x="252" y="39"/>
                  <a:pt x="250" y="40"/>
                </a:cubicBezTo>
                <a:cubicBezTo>
                  <a:pt x="250" y="39"/>
                  <a:pt x="251" y="39"/>
                  <a:pt x="250" y="39"/>
                </a:cubicBezTo>
                <a:cubicBezTo>
                  <a:pt x="245" y="41"/>
                  <a:pt x="242" y="42"/>
                  <a:pt x="238" y="44"/>
                </a:cubicBezTo>
                <a:cubicBezTo>
                  <a:pt x="237" y="45"/>
                  <a:pt x="241" y="44"/>
                  <a:pt x="239" y="45"/>
                </a:cubicBezTo>
                <a:cubicBezTo>
                  <a:pt x="235" y="46"/>
                  <a:pt x="238" y="43"/>
                  <a:pt x="235" y="45"/>
                </a:cubicBezTo>
                <a:cubicBezTo>
                  <a:pt x="236" y="45"/>
                  <a:pt x="236" y="46"/>
                  <a:pt x="238" y="45"/>
                </a:cubicBezTo>
                <a:cubicBezTo>
                  <a:pt x="239" y="44"/>
                  <a:pt x="241" y="44"/>
                  <a:pt x="242" y="44"/>
                </a:cubicBezTo>
                <a:cubicBezTo>
                  <a:pt x="243" y="43"/>
                  <a:pt x="241" y="44"/>
                  <a:pt x="242" y="43"/>
                </a:cubicBezTo>
                <a:cubicBezTo>
                  <a:pt x="245" y="42"/>
                  <a:pt x="246" y="41"/>
                  <a:pt x="248" y="40"/>
                </a:cubicBezTo>
                <a:close/>
                <a:moveTo>
                  <a:pt x="253" y="56"/>
                </a:moveTo>
                <a:cubicBezTo>
                  <a:pt x="253" y="57"/>
                  <a:pt x="253" y="57"/>
                  <a:pt x="254" y="57"/>
                </a:cubicBezTo>
                <a:cubicBezTo>
                  <a:pt x="257" y="55"/>
                  <a:pt x="256" y="56"/>
                  <a:pt x="258" y="55"/>
                </a:cubicBezTo>
                <a:cubicBezTo>
                  <a:pt x="258" y="55"/>
                  <a:pt x="263" y="53"/>
                  <a:pt x="264" y="52"/>
                </a:cubicBezTo>
                <a:cubicBezTo>
                  <a:pt x="260" y="53"/>
                  <a:pt x="255" y="56"/>
                  <a:pt x="253" y="56"/>
                </a:cubicBezTo>
                <a:close/>
                <a:moveTo>
                  <a:pt x="264" y="64"/>
                </a:moveTo>
                <a:cubicBezTo>
                  <a:pt x="267" y="64"/>
                  <a:pt x="264" y="65"/>
                  <a:pt x="263" y="65"/>
                </a:cubicBezTo>
                <a:cubicBezTo>
                  <a:pt x="263" y="66"/>
                  <a:pt x="263" y="66"/>
                  <a:pt x="264" y="66"/>
                </a:cubicBezTo>
                <a:cubicBezTo>
                  <a:pt x="264" y="65"/>
                  <a:pt x="265" y="66"/>
                  <a:pt x="267" y="65"/>
                </a:cubicBezTo>
                <a:cubicBezTo>
                  <a:pt x="268" y="64"/>
                  <a:pt x="268" y="64"/>
                  <a:pt x="268" y="63"/>
                </a:cubicBezTo>
                <a:cubicBezTo>
                  <a:pt x="267" y="64"/>
                  <a:pt x="265" y="63"/>
                  <a:pt x="264" y="64"/>
                </a:cubicBezTo>
                <a:close/>
                <a:moveTo>
                  <a:pt x="261" y="65"/>
                </a:moveTo>
                <a:cubicBezTo>
                  <a:pt x="261" y="65"/>
                  <a:pt x="261" y="65"/>
                  <a:pt x="261" y="65"/>
                </a:cubicBezTo>
                <a:cubicBezTo>
                  <a:pt x="263" y="65"/>
                  <a:pt x="266" y="63"/>
                  <a:pt x="264" y="63"/>
                </a:cubicBezTo>
                <a:cubicBezTo>
                  <a:pt x="264" y="64"/>
                  <a:pt x="263" y="64"/>
                  <a:pt x="261" y="65"/>
                </a:cubicBezTo>
                <a:close/>
                <a:moveTo>
                  <a:pt x="253" y="68"/>
                </a:moveTo>
                <a:cubicBezTo>
                  <a:pt x="255" y="68"/>
                  <a:pt x="258" y="67"/>
                  <a:pt x="259" y="67"/>
                </a:cubicBezTo>
                <a:cubicBezTo>
                  <a:pt x="258" y="67"/>
                  <a:pt x="261" y="66"/>
                  <a:pt x="260" y="66"/>
                </a:cubicBezTo>
                <a:cubicBezTo>
                  <a:pt x="257" y="67"/>
                  <a:pt x="256" y="67"/>
                  <a:pt x="253" y="68"/>
                </a:cubicBezTo>
                <a:close/>
                <a:moveTo>
                  <a:pt x="256" y="64"/>
                </a:moveTo>
                <a:cubicBezTo>
                  <a:pt x="258" y="64"/>
                  <a:pt x="255" y="65"/>
                  <a:pt x="257" y="65"/>
                </a:cubicBezTo>
                <a:cubicBezTo>
                  <a:pt x="258" y="64"/>
                  <a:pt x="257" y="64"/>
                  <a:pt x="258" y="63"/>
                </a:cubicBezTo>
                <a:lnTo>
                  <a:pt x="256" y="64"/>
                </a:lnTo>
                <a:close/>
                <a:moveTo>
                  <a:pt x="249" y="75"/>
                </a:moveTo>
                <a:cubicBezTo>
                  <a:pt x="249" y="75"/>
                  <a:pt x="249" y="75"/>
                  <a:pt x="248" y="75"/>
                </a:cubicBezTo>
                <a:cubicBezTo>
                  <a:pt x="247" y="75"/>
                  <a:pt x="250" y="73"/>
                  <a:pt x="247" y="74"/>
                </a:cubicBezTo>
                <a:cubicBezTo>
                  <a:pt x="250" y="74"/>
                  <a:pt x="243" y="77"/>
                  <a:pt x="246" y="77"/>
                </a:cubicBezTo>
                <a:cubicBezTo>
                  <a:pt x="246" y="77"/>
                  <a:pt x="247" y="76"/>
                  <a:pt x="247" y="76"/>
                </a:cubicBezTo>
                <a:cubicBezTo>
                  <a:pt x="246" y="77"/>
                  <a:pt x="246" y="77"/>
                  <a:pt x="247" y="77"/>
                </a:cubicBezTo>
                <a:cubicBezTo>
                  <a:pt x="249" y="75"/>
                  <a:pt x="255" y="74"/>
                  <a:pt x="257" y="72"/>
                </a:cubicBezTo>
                <a:cubicBezTo>
                  <a:pt x="255" y="72"/>
                  <a:pt x="252" y="74"/>
                  <a:pt x="249" y="75"/>
                </a:cubicBezTo>
                <a:close/>
                <a:moveTo>
                  <a:pt x="248" y="62"/>
                </a:moveTo>
                <a:cubicBezTo>
                  <a:pt x="250" y="61"/>
                  <a:pt x="251" y="61"/>
                  <a:pt x="251" y="60"/>
                </a:cubicBezTo>
                <a:cubicBezTo>
                  <a:pt x="249" y="61"/>
                  <a:pt x="248" y="62"/>
                  <a:pt x="248" y="62"/>
                </a:cubicBezTo>
                <a:close/>
                <a:moveTo>
                  <a:pt x="246" y="67"/>
                </a:moveTo>
                <a:cubicBezTo>
                  <a:pt x="243" y="68"/>
                  <a:pt x="245" y="69"/>
                  <a:pt x="248" y="68"/>
                </a:cubicBezTo>
                <a:cubicBezTo>
                  <a:pt x="248" y="67"/>
                  <a:pt x="246" y="68"/>
                  <a:pt x="246" y="67"/>
                </a:cubicBezTo>
                <a:close/>
                <a:moveTo>
                  <a:pt x="244" y="65"/>
                </a:moveTo>
                <a:cubicBezTo>
                  <a:pt x="243" y="65"/>
                  <a:pt x="245" y="64"/>
                  <a:pt x="245" y="63"/>
                </a:cubicBezTo>
                <a:cubicBezTo>
                  <a:pt x="242" y="64"/>
                  <a:pt x="242" y="66"/>
                  <a:pt x="244" y="65"/>
                </a:cubicBezTo>
                <a:close/>
                <a:moveTo>
                  <a:pt x="241" y="72"/>
                </a:moveTo>
                <a:cubicBezTo>
                  <a:pt x="241" y="72"/>
                  <a:pt x="241" y="71"/>
                  <a:pt x="240" y="71"/>
                </a:cubicBezTo>
                <a:cubicBezTo>
                  <a:pt x="240" y="72"/>
                  <a:pt x="239" y="72"/>
                  <a:pt x="239" y="72"/>
                </a:cubicBezTo>
                <a:cubicBezTo>
                  <a:pt x="239" y="72"/>
                  <a:pt x="238" y="73"/>
                  <a:pt x="238" y="73"/>
                </a:cubicBezTo>
                <a:cubicBezTo>
                  <a:pt x="242" y="71"/>
                  <a:pt x="237" y="74"/>
                  <a:pt x="239" y="74"/>
                </a:cubicBezTo>
                <a:cubicBezTo>
                  <a:pt x="243" y="71"/>
                  <a:pt x="246" y="72"/>
                  <a:pt x="248" y="70"/>
                </a:cubicBezTo>
                <a:cubicBezTo>
                  <a:pt x="245" y="70"/>
                  <a:pt x="241" y="73"/>
                  <a:pt x="239" y="73"/>
                </a:cubicBezTo>
                <a:cubicBezTo>
                  <a:pt x="239" y="73"/>
                  <a:pt x="240" y="72"/>
                  <a:pt x="241" y="72"/>
                </a:cubicBezTo>
                <a:close/>
                <a:moveTo>
                  <a:pt x="239" y="71"/>
                </a:moveTo>
                <a:cubicBezTo>
                  <a:pt x="236" y="72"/>
                  <a:pt x="237" y="73"/>
                  <a:pt x="236" y="74"/>
                </a:cubicBezTo>
                <a:cubicBezTo>
                  <a:pt x="238" y="73"/>
                  <a:pt x="239" y="72"/>
                  <a:pt x="239" y="71"/>
                </a:cubicBezTo>
                <a:close/>
                <a:moveTo>
                  <a:pt x="226" y="49"/>
                </a:moveTo>
                <a:cubicBezTo>
                  <a:pt x="226" y="48"/>
                  <a:pt x="225" y="49"/>
                  <a:pt x="227" y="47"/>
                </a:cubicBezTo>
                <a:cubicBezTo>
                  <a:pt x="225" y="49"/>
                  <a:pt x="222" y="49"/>
                  <a:pt x="221" y="51"/>
                </a:cubicBezTo>
                <a:cubicBezTo>
                  <a:pt x="225" y="49"/>
                  <a:pt x="224" y="50"/>
                  <a:pt x="226" y="50"/>
                </a:cubicBezTo>
                <a:cubicBezTo>
                  <a:pt x="224" y="51"/>
                  <a:pt x="224" y="51"/>
                  <a:pt x="222" y="51"/>
                </a:cubicBezTo>
                <a:cubicBezTo>
                  <a:pt x="223" y="52"/>
                  <a:pt x="227" y="50"/>
                  <a:pt x="230" y="49"/>
                </a:cubicBezTo>
                <a:cubicBezTo>
                  <a:pt x="230" y="48"/>
                  <a:pt x="230" y="48"/>
                  <a:pt x="231" y="47"/>
                </a:cubicBezTo>
                <a:cubicBezTo>
                  <a:pt x="231" y="47"/>
                  <a:pt x="231" y="48"/>
                  <a:pt x="233" y="47"/>
                </a:cubicBezTo>
                <a:cubicBezTo>
                  <a:pt x="233" y="46"/>
                  <a:pt x="233" y="46"/>
                  <a:pt x="233" y="46"/>
                </a:cubicBezTo>
                <a:cubicBezTo>
                  <a:pt x="229" y="48"/>
                  <a:pt x="228" y="48"/>
                  <a:pt x="226" y="49"/>
                </a:cubicBezTo>
                <a:close/>
                <a:moveTo>
                  <a:pt x="235" y="57"/>
                </a:moveTo>
                <a:cubicBezTo>
                  <a:pt x="233" y="58"/>
                  <a:pt x="231" y="59"/>
                  <a:pt x="230" y="59"/>
                </a:cubicBezTo>
                <a:cubicBezTo>
                  <a:pt x="228" y="60"/>
                  <a:pt x="231" y="59"/>
                  <a:pt x="232" y="59"/>
                </a:cubicBezTo>
                <a:cubicBezTo>
                  <a:pt x="232" y="59"/>
                  <a:pt x="231" y="59"/>
                  <a:pt x="233" y="58"/>
                </a:cubicBezTo>
                <a:cubicBezTo>
                  <a:pt x="233" y="58"/>
                  <a:pt x="233" y="59"/>
                  <a:pt x="232" y="59"/>
                </a:cubicBezTo>
                <a:cubicBezTo>
                  <a:pt x="234" y="58"/>
                  <a:pt x="236" y="58"/>
                  <a:pt x="236" y="57"/>
                </a:cubicBezTo>
                <a:cubicBezTo>
                  <a:pt x="235" y="57"/>
                  <a:pt x="235" y="57"/>
                  <a:pt x="235" y="57"/>
                </a:cubicBezTo>
                <a:close/>
                <a:moveTo>
                  <a:pt x="235" y="64"/>
                </a:moveTo>
                <a:cubicBezTo>
                  <a:pt x="237" y="63"/>
                  <a:pt x="235" y="65"/>
                  <a:pt x="235" y="65"/>
                </a:cubicBezTo>
                <a:cubicBezTo>
                  <a:pt x="238" y="64"/>
                  <a:pt x="238" y="64"/>
                  <a:pt x="238" y="63"/>
                </a:cubicBezTo>
                <a:cubicBezTo>
                  <a:pt x="237" y="64"/>
                  <a:pt x="235" y="64"/>
                  <a:pt x="235" y="64"/>
                </a:cubicBezTo>
                <a:close/>
                <a:moveTo>
                  <a:pt x="230" y="61"/>
                </a:moveTo>
                <a:cubicBezTo>
                  <a:pt x="230" y="61"/>
                  <a:pt x="228" y="63"/>
                  <a:pt x="231" y="62"/>
                </a:cubicBezTo>
                <a:cubicBezTo>
                  <a:pt x="230" y="62"/>
                  <a:pt x="232" y="60"/>
                  <a:pt x="232" y="60"/>
                </a:cubicBezTo>
                <a:cubicBezTo>
                  <a:pt x="231" y="60"/>
                  <a:pt x="230" y="61"/>
                  <a:pt x="230" y="61"/>
                </a:cubicBezTo>
                <a:close/>
                <a:moveTo>
                  <a:pt x="227" y="61"/>
                </a:moveTo>
                <a:cubicBezTo>
                  <a:pt x="227" y="62"/>
                  <a:pt x="227" y="62"/>
                  <a:pt x="227" y="62"/>
                </a:cubicBezTo>
                <a:cubicBezTo>
                  <a:pt x="228" y="61"/>
                  <a:pt x="229" y="60"/>
                  <a:pt x="230" y="60"/>
                </a:cubicBezTo>
                <a:cubicBezTo>
                  <a:pt x="230" y="60"/>
                  <a:pt x="229" y="60"/>
                  <a:pt x="227" y="61"/>
                </a:cubicBezTo>
                <a:close/>
                <a:moveTo>
                  <a:pt x="225" y="71"/>
                </a:moveTo>
                <a:cubicBezTo>
                  <a:pt x="228" y="69"/>
                  <a:pt x="229" y="68"/>
                  <a:pt x="232" y="66"/>
                </a:cubicBezTo>
                <a:cubicBezTo>
                  <a:pt x="230" y="67"/>
                  <a:pt x="232" y="66"/>
                  <a:pt x="232" y="65"/>
                </a:cubicBezTo>
                <a:cubicBezTo>
                  <a:pt x="230" y="67"/>
                  <a:pt x="226" y="67"/>
                  <a:pt x="226" y="68"/>
                </a:cubicBezTo>
                <a:cubicBezTo>
                  <a:pt x="227" y="69"/>
                  <a:pt x="228" y="67"/>
                  <a:pt x="230" y="67"/>
                </a:cubicBezTo>
                <a:cubicBezTo>
                  <a:pt x="230" y="67"/>
                  <a:pt x="231" y="67"/>
                  <a:pt x="231" y="67"/>
                </a:cubicBezTo>
                <a:cubicBezTo>
                  <a:pt x="228" y="69"/>
                  <a:pt x="225" y="70"/>
                  <a:pt x="225" y="71"/>
                </a:cubicBezTo>
                <a:close/>
                <a:moveTo>
                  <a:pt x="228" y="73"/>
                </a:moveTo>
                <a:cubicBezTo>
                  <a:pt x="228" y="73"/>
                  <a:pt x="228" y="72"/>
                  <a:pt x="226" y="73"/>
                </a:cubicBezTo>
                <a:cubicBezTo>
                  <a:pt x="227" y="74"/>
                  <a:pt x="227" y="74"/>
                  <a:pt x="227" y="74"/>
                </a:cubicBezTo>
                <a:cubicBezTo>
                  <a:pt x="228" y="73"/>
                  <a:pt x="231" y="72"/>
                  <a:pt x="230" y="72"/>
                </a:cubicBezTo>
                <a:lnTo>
                  <a:pt x="228" y="73"/>
                </a:lnTo>
                <a:close/>
                <a:moveTo>
                  <a:pt x="221" y="77"/>
                </a:moveTo>
                <a:cubicBezTo>
                  <a:pt x="221" y="77"/>
                  <a:pt x="224" y="76"/>
                  <a:pt x="225" y="76"/>
                </a:cubicBezTo>
                <a:cubicBezTo>
                  <a:pt x="224" y="77"/>
                  <a:pt x="222" y="78"/>
                  <a:pt x="221" y="79"/>
                </a:cubicBezTo>
                <a:cubicBezTo>
                  <a:pt x="223" y="78"/>
                  <a:pt x="225" y="77"/>
                  <a:pt x="227" y="76"/>
                </a:cubicBezTo>
                <a:cubicBezTo>
                  <a:pt x="228" y="75"/>
                  <a:pt x="227" y="75"/>
                  <a:pt x="226" y="74"/>
                </a:cubicBezTo>
                <a:cubicBezTo>
                  <a:pt x="224" y="75"/>
                  <a:pt x="223" y="76"/>
                  <a:pt x="222" y="77"/>
                </a:cubicBezTo>
                <a:cubicBezTo>
                  <a:pt x="222" y="76"/>
                  <a:pt x="221" y="76"/>
                  <a:pt x="221" y="77"/>
                </a:cubicBezTo>
                <a:close/>
                <a:moveTo>
                  <a:pt x="224" y="73"/>
                </a:moveTo>
                <a:cubicBezTo>
                  <a:pt x="220" y="76"/>
                  <a:pt x="220" y="76"/>
                  <a:pt x="220" y="76"/>
                </a:cubicBezTo>
                <a:cubicBezTo>
                  <a:pt x="222" y="76"/>
                  <a:pt x="221" y="76"/>
                  <a:pt x="224" y="75"/>
                </a:cubicBezTo>
                <a:cubicBezTo>
                  <a:pt x="223" y="74"/>
                  <a:pt x="226" y="73"/>
                  <a:pt x="224" y="73"/>
                </a:cubicBezTo>
                <a:close/>
                <a:moveTo>
                  <a:pt x="206" y="64"/>
                </a:moveTo>
                <a:cubicBezTo>
                  <a:pt x="207" y="65"/>
                  <a:pt x="208" y="64"/>
                  <a:pt x="207" y="65"/>
                </a:cubicBezTo>
                <a:cubicBezTo>
                  <a:pt x="212" y="62"/>
                  <a:pt x="208" y="64"/>
                  <a:pt x="209" y="63"/>
                </a:cubicBezTo>
                <a:cubicBezTo>
                  <a:pt x="210" y="62"/>
                  <a:pt x="210" y="63"/>
                  <a:pt x="212" y="62"/>
                </a:cubicBezTo>
                <a:cubicBezTo>
                  <a:pt x="212" y="61"/>
                  <a:pt x="209" y="62"/>
                  <a:pt x="206" y="64"/>
                </a:cubicBezTo>
                <a:close/>
                <a:moveTo>
                  <a:pt x="197" y="73"/>
                </a:moveTo>
                <a:cubicBezTo>
                  <a:pt x="198" y="73"/>
                  <a:pt x="198" y="72"/>
                  <a:pt x="198" y="73"/>
                </a:cubicBezTo>
                <a:cubicBezTo>
                  <a:pt x="199" y="72"/>
                  <a:pt x="200" y="71"/>
                  <a:pt x="200" y="71"/>
                </a:cubicBezTo>
                <a:cubicBezTo>
                  <a:pt x="198" y="72"/>
                  <a:pt x="201" y="70"/>
                  <a:pt x="200" y="70"/>
                </a:cubicBezTo>
                <a:cubicBezTo>
                  <a:pt x="197" y="72"/>
                  <a:pt x="200" y="72"/>
                  <a:pt x="197" y="73"/>
                </a:cubicBezTo>
                <a:close/>
                <a:moveTo>
                  <a:pt x="196" y="70"/>
                </a:moveTo>
                <a:cubicBezTo>
                  <a:pt x="196" y="71"/>
                  <a:pt x="198" y="69"/>
                  <a:pt x="197" y="71"/>
                </a:cubicBezTo>
                <a:cubicBezTo>
                  <a:pt x="200" y="69"/>
                  <a:pt x="198" y="68"/>
                  <a:pt x="196" y="70"/>
                </a:cubicBezTo>
                <a:close/>
                <a:moveTo>
                  <a:pt x="191" y="75"/>
                </a:moveTo>
                <a:cubicBezTo>
                  <a:pt x="192" y="74"/>
                  <a:pt x="194" y="72"/>
                  <a:pt x="192" y="73"/>
                </a:cubicBezTo>
                <a:cubicBezTo>
                  <a:pt x="192" y="74"/>
                  <a:pt x="189" y="75"/>
                  <a:pt x="191" y="75"/>
                </a:cubicBezTo>
                <a:close/>
                <a:moveTo>
                  <a:pt x="187" y="76"/>
                </a:moveTo>
                <a:cubicBezTo>
                  <a:pt x="186" y="77"/>
                  <a:pt x="184" y="78"/>
                  <a:pt x="185" y="79"/>
                </a:cubicBezTo>
                <a:cubicBezTo>
                  <a:pt x="185" y="78"/>
                  <a:pt x="187" y="77"/>
                  <a:pt x="187" y="78"/>
                </a:cubicBezTo>
                <a:cubicBezTo>
                  <a:pt x="186" y="78"/>
                  <a:pt x="187" y="78"/>
                  <a:pt x="188" y="77"/>
                </a:cubicBezTo>
                <a:cubicBezTo>
                  <a:pt x="189" y="76"/>
                  <a:pt x="189" y="76"/>
                  <a:pt x="187" y="76"/>
                </a:cubicBezTo>
                <a:close/>
                <a:moveTo>
                  <a:pt x="186" y="75"/>
                </a:moveTo>
                <a:cubicBezTo>
                  <a:pt x="185" y="76"/>
                  <a:pt x="184" y="77"/>
                  <a:pt x="184" y="77"/>
                </a:cubicBezTo>
                <a:cubicBezTo>
                  <a:pt x="183" y="78"/>
                  <a:pt x="188" y="76"/>
                  <a:pt x="188" y="75"/>
                </a:cubicBezTo>
                <a:cubicBezTo>
                  <a:pt x="186" y="76"/>
                  <a:pt x="187" y="75"/>
                  <a:pt x="186" y="75"/>
                </a:cubicBezTo>
                <a:close/>
                <a:moveTo>
                  <a:pt x="186" y="95"/>
                </a:moveTo>
                <a:cubicBezTo>
                  <a:pt x="187" y="94"/>
                  <a:pt x="186" y="95"/>
                  <a:pt x="186" y="95"/>
                </a:cubicBezTo>
                <a:cubicBezTo>
                  <a:pt x="191" y="92"/>
                  <a:pt x="191" y="92"/>
                  <a:pt x="191" y="92"/>
                </a:cubicBezTo>
                <a:cubicBezTo>
                  <a:pt x="192" y="92"/>
                  <a:pt x="191" y="93"/>
                  <a:pt x="193" y="92"/>
                </a:cubicBezTo>
                <a:cubicBezTo>
                  <a:pt x="192" y="92"/>
                  <a:pt x="195" y="91"/>
                  <a:pt x="195" y="90"/>
                </a:cubicBezTo>
                <a:cubicBezTo>
                  <a:pt x="194" y="91"/>
                  <a:pt x="193" y="90"/>
                  <a:pt x="192" y="91"/>
                </a:cubicBezTo>
                <a:cubicBezTo>
                  <a:pt x="190" y="93"/>
                  <a:pt x="187" y="94"/>
                  <a:pt x="186" y="95"/>
                </a:cubicBezTo>
                <a:close/>
                <a:moveTo>
                  <a:pt x="178" y="81"/>
                </a:moveTo>
                <a:cubicBezTo>
                  <a:pt x="176" y="83"/>
                  <a:pt x="179" y="82"/>
                  <a:pt x="180" y="81"/>
                </a:cubicBezTo>
                <a:cubicBezTo>
                  <a:pt x="181" y="80"/>
                  <a:pt x="183" y="79"/>
                  <a:pt x="183" y="79"/>
                </a:cubicBezTo>
                <a:cubicBezTo>
                  <a:pt x="180" y="81"/>
                  <a:pt x="183" y="78"/>
                  <a:pt x="178" y="81"/>
                </a:cubicBezTo>
                <a:close/>
                <a:moveTo>
                  <a:pt x="182" y="80"/>
                </a:moveTo>
                <a:cubicBezTo>
                  <a:pt x="182" y="81"/>
                  <a:pt x="178" y="83"/>
                  <a:pt x="179" y="83"/>
                </a:cubicBezTo>
                <a:cubicBezTo>
                  <a:pt x="181" y="82"/>
                  <a:pt x="182" y="82"/>
                  <a:pt x="183" y="81"/>
                </a:cubicBezTo>
                <a:cubicBezTo>
                  <a:pt x="180" y="82"/>
                  <a:pt x="186" y="79"/>
                  <a:pt x="182" y="80"/>
                </a:cubicBezTo>
                <a:close/>
                <a:moveTo>
                  <a:pt x="182" y="82"/>
                </a:moveTo>
                <a:cubicBezTo>
                  <a:pt x="180" y="84"/>
                  <a:pt x="178" y="86"/>
                  <a:pt x="180" y="86"/>
                </a:cubicBezTo>
                <a:cubicBezTo>
                  <a:pt x="180" y="85"/>
                  <a:pt x="183" y="83"/>
                  <a:pt x="181" y="85"/>
                </a:cubicBezTo>
                <a:cubicBezTo>
                  <a:pt x="186" y="82"/>
                  <a:pt x="180" y="85"/>
                  <a:pt x="183" y="82"/>
                </a:cubicBezTo>
                <a:cubicBezTo>
                  <a:pt x="182" y="82"/>
                  <a:pt x="182" y="83"/>
                  <a:pt x="182" y="82"/>
                </a:cubicBezTo>
                <a:close/>
                <a:moveTo>
                  <a:pt x="165" y="91"/>
                </a:moveTo>
                <a:cubicBezTo>
                  <a:pt x="163" y="92"/>
                  <a:pt x="163" y="92"/>
                  <a:pt x="163" y="93"/>
                </a:cubicBezTo>
                <a:cubicBezTo>
                  <a:pt x="163" y="92"/>
                  <a:pt x="159" y="95"/>
                  <a:pt x="158" y="95"/>
                </a:cubicBezTo>
                <a:cubicBezTo>
                  <a:pt x="159" y="96"/>
                  <a:pt x="163" y="93"/>
                  <a:pt x="166" y="91"/>
                </a:cubicBezTo>
                <a:cubicBezTo>
                  <a:pt x="165" y="91"/>
                  <a:pt x="167" y="90"/>
                  <a:pt x="165" y="91"/>
                </a:cubicBezTo>
                <a:close/>
                <a:moveTo>
                  <a:pt x="167" y="91"/>
                </a:moveTo>
                <a:cubicBezTo>
                  <a:pt x="169" y="90"/>
                  <a:pt x="169" y="90"/>
                  <a:pt x="171" y="90"/>
                </a:cubicBezTo>
                <a:cubicBezTo>
                  <a:pt x="171" y="88"/>
                  <a:pt x="176" y="85"/>
                  <a:pt x="178" y="83"/>
                </a:cubicBezTo>
                <a:cubicBezTo>
                  <a:pt x="176" y="84"/>
                  <a:pt x="176" y="82"/>
                  <a:pt x="174" y="84"/>
                </a:cubicBezTo>
                <a:cubicBezTo>
                  <a:pt x="175" y="85"/>
                  <a:pt x="170" y="87"/>
                  <a:pt x="170" y="88"/>
                </a:cubicBezTo>
                <a:cubicBezTo>
                  <a:pt x="169" y="88"/>
                  <a:pt x="169" y="88"/>
                  <a:pt x="169" y="87"/>
                </a:cubicBezTo>
                <a:cubicBezTo>
                  <a:pt x="166" y="90"/>
                  <a:pt x="167" y="90"/>
                  <a:pt x="167" y="91"/>
                </a:cubicBezTo>
                <a:close/>
                <a:moveTo>
                  <a:pt x="173" y="93"/>
                </a:moveTo>
                <a:cubicBezTo>
                  <a:pt x="174" y="92"/>
                  <a:pt x="173" y="94"/>
                  <a:pt x="176" y="92"/>
                </a:cubicBezTo>
                <a:cubicBezTo>
                  <a:pt x="176" y="91"/>
                  <a:pt x="175" y="92"/>
                  <a:pt x="176" y="91"/>
                </a:cubicBezTo>
                <a:cubicBezTo>
                  <a:pt x="174" y="92"/>
                  <a:pt x="173" y="92"/>
                  <a:pt x="173" y="93"/>
                </a:cubicBezTo>
                <a:close/>
                <a:moveTo>
                  <a:pt x="174" y="104"/>
                </a:moveTo>
                <a:cubicBezTo>
                  <a:pt x="174" y="105"/>
                  <a:pt x="181" y="100"/>
                  <a:pt x="180" y="100"/>
                </a:cubicBezTo>
                <a:cubicBezTo>
                  <a:pt x="177" y="102"/>
                  <a:pt x="177" y="103"/>
                  <a:pt x="174" y="104"/>
                </a:cubicBezTo>
                <a:close/>
                <a:moveTo>
                  <a:pt x="164" y="99"/>
                </a:moveTo>
                <a:cubicBezTo>
                  <a:pt x="166" y="98"/>
                  <a:pt x="169" y="96"/>
                  <a:pt x="170" y="95"/>
                </a:cubicBezTo>
                <a:cubicBezTo>
                  <a:pt x="167" y="97"/>
                  <a:pt x="165" y="97"/>
                  <a:pt x="164" y="99"/>
                </a:cubicBezTo>
                <a:close/>
                <a:moveTo>
                  <a:pt x="159" y="99"/>
                </a:moveTo>
                <a:cubicBezTo>
                  <a:pt x="159" y="100"/>
                  <a:pt x="158" y="100"/>
                  <a:pt x="158" y="100"/>
                </a:cubicBezTo>
                <a:cubicBezTo>
                  <a:pt x="160" y="99"/>
                  <a:pt x="160" y="98"/>
                  <a:pt x="161" y="97"/>
                </a:cubicBezTo>
                <a:cubicBezTo>
                  <a:pt x="161" y="97"/>
                  <a:pt x="161" y="98"/>
                  <a:pt x="162" y="97"/>
                </a:cubicBezTo>
                <a:cubicBezTo>
                  <a:pt x="163" y="96"/>
                  <a:pt x="162" y="97"/>
                  <a:pt x="162" y="97"/>
                </a:cubicBezTo>
                <a:cubicBezTo>
                  <a:pt x="158" y="99"/>
                  <a:pt x="158" y="99"/>
                  <a:pt x="158" y="99"/>
                </a:cubicBezTo>
                <a:cubicBezTo>
                  <a:pt x="158" y="100"/>
                  <a:pt x="157" y="102"/>
                  <a:pt x="159" y="99"/>
                </a:cubicBezTo>
                <a:close/>
                <a:moveTo>
                  <a:pt x="153" y="99"/>
                </a:moveTo>
                <a:cubicBezTo>
                  <a:pt x="153" y="99"/>
                  <a:pt x="152" y="100"/>
                  <a:pt x="153" y="101"/>
                </a:cubicBezTo>
                <a:cubicBezTo>
                  <a:pt x="151" y="101"/>
                  <a:pt x="149" y="103"/>
                  <a:pt x="150" y="103"/>
                </a:cubicBezTo>
                <a:cubicBezTo>
                  <a:pt x="154" y="100"/>
                  <a:pt x="153" y="100"/>
                  <a:pt x="156" y="98"/>
                </a:cubicBezTo>
                <a:cubicBezTo>
                  <a:pt x="155" y="98"/>
                  <a:pt x="155" y="98"/>
                  <a:pt x="154" y="98"/>
                </a:cubicBezTo>
                <a:cubicBezTo>
                  <a:pt x="154" y="100"/>
                  <a:pt x="154" y="98"/>
                  <a:pt x="153" y="99"/>
                </a:cubicBezTo>
                <a:close/>
                <a:moveTo>
                  <a:pt x="160" y="120"/>
                </a:moveTo>
                <a:cubicBezTo>
                  <a:pt x="160" y="120"/>
                  <a:pt x="160" y="121"/>
                  <a:pt x="161" y="120"/>
                </a:cubicBezTo>
                <a:cubicBezTo>
                  <a:pt x="162" y="119"/>
                  <a:pt x="165" y="116"/>
                  <a:pt x="163" y="117"/>
                </a:cubicBezTo>
                <a:cubicBezTo>
                  <a:pt x="163" y="117"/>
                  <a:pt x="162" y="119"/>
                  <a:pt x="160" y="120"/>
                </a:cubicBezTo>
                <a:close/>
                <a:moveTo>
                  <a:pt x="150" y="106"/>
                </a:moveTo>
                <a:cubicBezTo>
                  <a:pt x="148" y="108"/>
                  <a:pt x="154" y="103"/>
                  <a:pt x="151" y="106"/>
                </a:cubicBezTo>
                <a:cubicBezTo>
                  <a:pt x="154" y="104"/>
                  <a:pt x="154" y="104"/>
                  <a:pt x="154" y="104"/>
                </a:cubicBezTo>
                <a:cubicBezTo>
                  <a:pt x="154" y="103"/>
                  <a:pt x="153" y="104"/>
                  <a:pt x="154" y="103"/>
                </a:cubicBezTo>
                <a:cubicBezTo>
                  <a:pt x="151" y="105"/>
                  <a:pt x="151" y="105"/>
                  <a:pt x="150" y="106"/>
                </a:cubicBezTo>
                <a:close/>
                <a:moveTo>
                  <a:pt x="146" y="105"/>
                </a:moveTo>
                <a:cubicBezTo>
                  <a:pt x="142" y="108"/>
                  <a:pt x="147" y="106"/>
                  <a:pt x="145" y="108"/>
                </a:cubicBezTo>
                <a:cubicBezTo>
                  <a:pt x="147" y="106"/>
                  <a:pt x="146" y="106"/>
                  <a:pt x="149" y="104"/>
                </a:cubicBezTo>
                <a:cubicBezTo>
                  <a:pt x="148" y="104"/>
                  <a:pt x="149" y="103"/>
                  <a:pt x="149" y="103"/>
                </a:cubicBezTo>
                <a:cubicBezTo>
                  <a:pt x="145" y="105"/>
                  <a:pt x="149" y="103"/>
                  <a:pt x="146" y="106"/>
                </a:cubicBezTo>
                <a:cubicBezTo>
                  <a:pt x="146" y="105"/>
                  <a:pt x="147" y="104"/>
                  <a:pt x="146" y="105"/>
                </a:cubicBezTo>
                <a:close/>
                <a:moveTo>
                  <a:pt x="153" y="120"/>
                </a:moveTo>
                <a:cubicBezTo>
                  <a:pt x="156" y="118"/>
                  <a:pt x="154" y="119"/>
                  <a:pt x="157" y="116"/>
                </a:cubicBezTo>
                <a:cubicBezTo>
                  <a:pt x="156" y="117"/>
                  <a:pt x="154" y="118"/>
                  <a:pt x="152" y="119"/>
                </a:cubicBezTo>
                <a:cubicBezTo>
                  <a:pt x="154" y="119"/>
                  <a:pt x="151" y="121"/>
                  <a:pt x="149" y="122"/>
                </a:cubicBezTo>
                <a:cubicBezTo>
                  <a:pt x="148" y="124"/>
                  <a:pt x="152" y="120"/>
                  <a:pt x="151" y="122"/>
                </a:cubicBezTo>
                <a:cubicBezTo>
                  <a:pt x="153" y="120"/>
                  <a:pt x="153" y="119"/>
                  <a:pt x="154" y="119"/>
                </a:cubicBezTo>
                <a:cubicBezTo>
                  <a:pt x="154" y="119"/>
                  <a:pt x="153" y="120"/>
                  <a:pt x="153" y="120"/>
                </a:cubicBezTo>
                <a:close/>
                <a:moveTo>
                  <a:pt x="136" y="117"/>
                </a:moveTo>
                <a:cubicBezTo>
                  <a:pt x="139" y="115"/>
                  <a:pt x="135" y="118"/>
                  <a:pt x="135" y="118"/>
                </a:cubicBezTo>
                <a:cubicBezTo>
                  <a:pt x="138" y="116"/>
                  <a:pt x="140" y="115"/>
                  <a:pt x="142" y="113"/>
                </a:cubicBezTo>
                <a:cubicBezTo>
                  <a:pt x="142" y="112"/>
                  <a:pt x="147" y="109"/>
                  <a:pt x="148" y="107"/>
                </a:cubicBezTo>
                <a:cubicBezTo>
                  <a:pt x="147" y="108"/>
                  <a:pt x="146" y="108"/>
                  <a:pt x="146" y="108"/>
                </a:cubicBezTo>
                <a:cubicBezTo>
                  <a:pt x="144" y="109"/>
                  <a:pt x="144" y="110"/>
                  <a:pt x="142" y="111"/>
                </a:cubicBezTo>
                <a:cubicBezTo>
                  <a:pt x="141" y="113"/>
                  <a:pt x="142" y="113"/>
                  <a:pt x="141" y="113"/>
                </a:cubicBezTo>
                <a:cubicBezTo>
                  <a:pt x="140" y="113"/>
                  <a:pt x="136" y="116"/>
                  <a:pt x="136" y="117"/>
                </a:cubicBezTo>
                <a:close/>
                <a:moveTo>
                  <a:pt x="153" y="123"/>
                </a:moveTo>
                <a:cubicBezTo>
                  <a:pt x="154" y="123"/>
                  <a:pt x="157" y="120"/>
                  <a:pt x="156" y="120"/>
                </a:cubicBezTo>
                <a:cubicBezTo>
                  <a:pt x="155" y="121"/>
                  <a:pt x="152" y="123"/>
                  <a:pt x="153" y="123"/>
                </a:cubicBezTo>
                <a:close/>
                <a:moveTo>
                  <a:pt x="137" y="109"/>
                </a:moveTo>
                <a:cubicBezTo>
                  <a:pt x="139" y="108"/>
                  <a:pt x="141" y="106"/>
                  <a:pt x="141" y="106"/>
                </a:cubicBezTo>
                <a:cubicBezTo>
                  <a:pt x="139" y="107"/>
                  <a:pt x="137" y="109"/>
                  <a:pt x="137" y="109"/>
                </a:cubicBezTo>
                <a:close/>
                <a:moveTo>
                  <a:pt x="136" y="114"/>
                </a:moveTo>
                <a:cubicBezTo>
                  <a:pt x="138" y="114"/>
                  <a:pt x="137" y="113"/>
                  <a:pt x="137" y="115"/>
                </a:cubicBezTo>
                <a:cubicBezTo>
                  <a:pt x="138" y="114"/>
                  <a:pt x="138" y="113"/>
                  <a:pt x="141" y="111"/>
                </a:cubicBezTo>
                <a:cubicBezTo>
                  <a:pt x="142" y="110"/>
                  <a:pt x="141" y="111"/>
                  <a:pt x="140" y="111"/>
                </a:cubicBezTo>
                <a:cubicBezTo>
                  <a:pt x="141" y="110"/>
                  <a:pt x="142" y="110"/>
                  <a:pt x="143" y="109"/>
                </a:cubicBezTo>
                <a:cubicBezTo>
                  <a:pt x="143" y="109"/>
                  <a:pt x="144" y="108"/>
                  <a:pt x="143" y="108"/>
                </a:cubicBezTo>
                <a:cubicBezTo>
                  <a:pt x="141" y="111"/>
                  <a:pt x="139" y="111"/>
                  <a:pt x="136" y="114"/>
                </a:cubicBezTo>
                <a:close/>
                <a:moveTo>
                  <a:pt x="142" y="117"/>
                </a:moveTo>
                <a:cubicBezTo>
                  <a:pt x="140" y="118"/>
                  <a:pt x="142" y="116"/>
                  <a:pt x="144" y="115"/>
                </a:cubicBezTo>
                <a:cubicBezTo>
                  <a:pt x="144" y="114"/>
                  <a:pt x="142" y="115"/>
                  <a:pt x="141" y="116"/>
                </a:cubicBezTo>
                <a:cubicBezTo>
                  <a:pt x="141" y="116"/>
                  <a:pt x="141" y="117"/>
                  <a:pt x="140" y="117"/>
                </a:cubicBezTo>
                <a:cubicBezTo>
                  <a:pt x="137" y="118"/>
                  <a:pt x="139" y="119"/>
                  <a:pt x="136" y="120"/>
                </a:cubicBezTo>
                <a:cubicBezTo>
                  <a:pt x="136" y="121"/>
                  <a:pt x="133" y="123"/>
                  <a:pt x="132" y="124"/>
                </a:cubicBezTo>
                <a:cubicBezTo>
                  <a:pt x="133" y="124"/>
                  <a:pt x="131" y="125"/>
                  <a:pt x="131" y="126"/>
                </a:cubicBezTo>
                <a:cubicBezTo>
                  <a:pt x="133" y="124"/>
                  <a:pt x="135" y="122"/>
                  <a:pt x="134" y="124"/>
                </a:cubicBezTo>
                <a:cubicBezTo>
                  <a:pt x="135" y="124"/>
                  <a:pt x="139" y="121"/>
                  <a:pt x="138" y="121"/>
                </a:cubicBezTo>
                <a:cubicBezTo>
                  <a:pt x="137" y="121"/>
                  <a:pt x="135" y="124"/>
                  <a:pt x="135" y="123"/>
                </a:cubicBezTo>
                <a:cubicBezTo>
                  <a:pt x="136" y="122"/>
                  <a:pt x="135" y="122"/>
                  <a:pt x="137" y="121"/>
                </a:cubicBezTo>
                <a:cubicBezTo>
                  <a:pt x="139" y="119"/>
                  <a:pt x="142" y="117"/>
                  <a:pt x="142" y="117"/>
                </a:cubicBezTo>
                <a:close/>
                <a:moveTo>
                  <a:pt x="143" y="118"/>
                </a:moveTo>
                <a:cubicBezTo>
                  <a:pt x="141" y="119"/>
                  <a:pt x="141" y="119"/>
                  <a:pt x="141" y="119"/>
                </a:cubicBezTo>
                <a:cubicBezTo>
                  <a:pt x="140" y="120"/>
                  <a:pt x="140" y="120"/>
                  <a:pt x="141" y="121"/>
                </a:cubicBezTo>
                <a:cubicBezTo>
                  <a:pt x="143" y="119"/>
                  <a:pt x="142" y="119"/>
                  <a:pt x="143" y="118"/>
                </a:cubicBezTo>
                <a:cubicBezTo>
                  <a:pt x="143" y="119"/>
                  <a:pt x="144" y="118"/>
                  <a:pt x="145" y="117"/>
                </a:cubicBezTo>
                <a:cubicBezTo>
                  <a:pt x="143" y="118"/>
                  <a:pt x="144" y="117"/>
                  <a:pt x="143" y="118"/>
                </a:cubicBezTo>
                <a:close/>
                <a:moveTo>
                  <a:pt x="146" y="128"/>
                </a:moveTo>
                <a:cubicBezTo>
                  <a:pt x="147" y="128"/>
                  <a:pt x="145" y="129"/>
                  <a:pt x="145" y="130"/>
                </a:cubicBezTo>
                <a:cubicBezTo>
                  <a:pt x="146" y="129"/>
                  <a:pt x="146" y="129"/>
                  <a:pt x="148" y="128"/>
                </a:cubicBezTo>
                <a:cubicBezTo>
                  <a:pt x="147" y="128"/>
                  <a:pt x="147" y="127"/>
                  <a:pt x="148" y="127"/>
                </a:cubicBezTo>
                <a:cubicBezTo>
                  <a:pt x="147" y="127"/>
                  <a:pt x="146" y="128"/>
                  <a:pt x="146" y="128"/>
                </a:cubicBezTo>
                <a:close/>
                <a:moveTo>
                  <a:pt x="133" y="117"/>
                </a:moveTo>
                <a:cubicBezTo>
                  <a:pt x="133" y="118"/>
                  <a:pt x="134" y="117"/>
                  <a:pt x="135" y="117"/>
                </a:cubicBezTo>
                <a:cubicBezTo>
                  <a:pt x="136" y="116"/>
                  <a:pt x="137" y="115"/>
                  <a:pt x="137" y="115"/>
                </a:cubicBezTo>
                <a:cubicBezTo>
                  <a:pt x="136" y="116"/>
                  <a:pt x="135" y="115"/>
                  <a:pt x="133" y="117"/>
                </a:cubicBezTo>
                <a:close/>
                <a:moveTo>
                  <a:pt x="144" y="129"/>
                </a:moveTo>
                <a:cubicBezTo>
                  <a:pt x="143" y="129"/>
                  <a:pt x="141" y="129"/>
                  <a:pt x="139" y="132"/>
                </a:cubicBezTo>
                <a:cubicBezTo>
                  <a:pt x="139" y="133"/>
                  <a:pt x="145" y="129"/>
                  <a:pt x="146" y="127"/>
                </a:cubicBezTo>
                <a:cubicBezTo>
                  <a:pt x="145" y="128"/>
                  <a:pt x="144" y="128"/>
                  <a:pt x="144" y="129"/>
                </a:cubicBezTo>
                <a:close/>
                <a:moveTo>
                  <a:pt x="133" y="117"/>
                </a:moveTo>
                <a:cubicBezTo>
                  <a:pt x="132" y="118"/>
                  <a:pt x="132" y="117"/>
                  <a:pt x="131" y="118"/>
                </a:cubicBezTo>
                <a:cubicBezTo>
                  <a:pt x="131" y="119"/>
                  <a:pt x="133" y="117"/>
                  <a:pt x="135" y="116"/>
                </a:cubicBezTo>
                <a:cubicBezTo>
                  <a:pt x="134" y="116"/>
                  <a:pt x="136" y="114"/>
                  <a:pt x="134" y="115"/>
                </a:cubicBezTo>
                <a:cubicBezTo>
                  <a:pt x="134" y="116"/>
                  <a:pt x="134" y="116"/>
                  <a:pt x="133" y="117"/>
                </a:cubicBezTo>
                <a:close/>
                <a:moveTo>
                  <a:pt x="138" y="122"/>
                </a:moveTo>
                <a:cubicBezTo>
                  <a:pt x="137" y="123"/>
                  <a:pt x="137" y="123"/>
                  <a:pt x="139" y="122"/>
                </a:cubicBezTo>
                <a:cubicBezTo>
                  <a:pt x="140" y="121"/>
                  <a:pt x="140" y="120"/>
                  <a:pt x="138" y="122"/>
                </a:cubicBezTo>
                <a:close/>
                <a:moveTo>
                  <a:pt x="139" y="137"/>
                </a:moveTo>
                <a:cubicBezTo>
                  <a:pt x="141" y="135"/>
                  <a:pt x="141" y="137"/>
                  <a:pt x="139" y="138"/>
                </a:cubicBezTo>
                <a:cubicBezTo>
                  <a:pt x="140" y="137"/>
                  <a:pt x="141" y="137"/>
                  <a:pt x="142" y="136"/>
                </a:cubicBezTo>
                <a:cubicBezTo>
                  <a:pt x="142" y="135"/>
                  <a:pt x="142" y="135"/>
                  <a:pt x="142" y="135"/>
                </a:cubicBezTo>
                <a:cubicBezTo>
                  <a:pt x="142" y="135"/>
                  <a:pt x="143" y="134"/>
                  <a:pt x="144" y="134"/>
                </a:cubicBezTo>
                <a:cubicBezTo>
                  <a:pt x="142" y="136"/>
                  <a:pt x="138" y="139"/>
                  <a:pt x="138" y="140"/>
                </a:cubicBezTo>
                <a:cubicBezTo>
                  <a:pt x="138" y="140"/>
                  <a:pt x="137" y="141"/>
                  <a:pt x="136" y="141"/>
                </a:cubicBezTo>
                <a:cubicBezTo>
                  <a:pt x="138" y="140"/>
                  <a:pt x="138" y="139"/>
                  <a:pt x="139" y="138"/>
                </a:cubicBezTo>
                <a:cubicBezTo>
                  <a:pt x="139" y="137"/>
                  <a:pt x="136" y="138"/>
                  <a:pt x="133" y="141"/>
                </a:cubicBezTo>
                <a:cubicBezTo>
                  <a:pt x="134" y="141"/>
                  <a:pt x="136" y="139"/>
                  <a:pt x="137" y="139"/>
                </a:cubicBezTo>
                <a:cubicBezTo>
                  <a:pt x="137" y="139"/>
                  <a:pt x="138" y="139"/>
                  <a:pt x="138" y="139"/>
                </a:cubicBezTo>
                <a:cubicBezTo>
                  <a:pt x="135" y="142"/>
                  <a:pt x="132" y="145"/>
                  <a:pt x="132" y="146"/>
                </a:cubicBezTo>
                <a:cubicBezTo>
                  <a:pt x="133" y="145"/>
                  <a:pt x="135" y="144"/>
                  <a:pt x="135" y="143"/>
                </a:cubicBezTo>
                <a:cubicBezTo>
                  <a:pt x="134" y="144"/>
                  <a:pt x="134" y="144"/>
                  <a:pt x="134" y="144"/>
                </a:cubicBezTo>
                <a:cubicBezTo>
                  <a:pt x="135" y="144"/>
                  <a:pt x="136" y="142"/>
                  <a:pt x="136" y="142"/>
                </a:cubicBezTo>
                <a:cubicBezTo>
                  <a:pt x="137" y="142"/>
                  <a:pt x="134" y="145"/>
                  <a:pt x="137" y="143"/>
                </a:cubicBezTo>
                <a:cubicBezTo>
                  <a:pt x="136" y="142"/>
                  <a:pt x="139" y="141"/>
                  <a:pt x="140" y="141"/>
                </a:cubicBezTo>
                <a:cubicBezTo>
                  <a:pt x="139" y="140"/>
                  <a:pt x="141" y="139"/>
                  <a:pt x="141" y="139"/>
                </a:cubicBezTo>
                <a:cubicBezTo>
                  <a:pt x="140" y="139"/>
                  <a:pt x="140" y="139"/>
                  <a:pt x="141" y="138"/>
                </a:cubicBezTo>
                <a:cubicBezTo>
                  <a:pt x="144" y="136"/>
                  <a:pt x="146" y="134"/>
                  <a:pt x="148" y="133"/>
                </a:cubicBezTo>
                <a:cubicBezTo>
                  <a:pt x="147" y="133"/>
                  <a:pt x="143" y="135"/>
                  <a:pt x="146" y="132"/>
                </a:cubicBezTo>
                <a:cubicBezTo>
                  <a:pt x="143" y="133"/>
                  <a:pt x="141" y="134"/>
                  <a:pt x="139" y="137"/>
                </a:cubicBezTo>
                <a:close/>
                <a:moveTo>
                  <a:pt x="142" y="131"/>
                </a:moveTo>
                <a:cubicBezTo>
                  <a:pt x="142" y="131"/>
                  <a:pt x="143" y="132"/>
                  <a:pt x="144" y="130"/>
                </a:cubicBezTo>
                <a:cubicBezTo>
                  <a:pt x="144" y="130"/>
                  <a:pt x="144" y="130"/>
                  <a:pt x="144" y="129"/>
                </a:cubicBezTo>
                <a:cubicBezTo>
                  <a:pt x="144" y="130"/>
                  <a:pt x="143" y="130"/>
                  <a:pt x="142" y="131"/>
                </a:cubicBezTo>
                <a:close/>
                <a:moveTo>
                  <a:pt x="142" y="143"/>
                </a:moveTo>
                <a:cubicBezTo>
                  <a:pt x="142" y="143"/>
                  <a:pt x="145" y="140"/>
                  <a:pt x="145" y="142"/>
                </a:cubicBezTo>
                <a:cubicBezTo>
                  <a:pt x="147" y="140"/>
                  <a:pt x="149" y="139"/>
                  <a:pt x="150" y="138"/>
                </a:cubicBezTo>
                <a:cubicBezTo>
                  <a:pt x="148" y="139"/>
                  <a:pt x="147" y="140"/>
                  <a:pt x="146" y="140"/>
                </a:cubicBezTo>
                <a:cubicBezTo>
                  <a:pt x="147" y="139"/>
                  <a:pt x="147" y="139"/>
                  <a:pt x="148" y="138"/>
                </a:cubicBezTo>
                <a:cubicBezTo>
                  <a:pt x="147" y="139"/>
                  <a:pt x="150" y="137"/>
                  <a:pt x="150" y="137"/>
                </a:cubicBezTo>
                <a:cubicBezTo>
                  <a:pt x="148" y="138"/>
                  <a:pt x="142" y="142"/>
                  <a:pt x="142" y="143"/>
                </a:cubicBezTo>
                <a:close/>
                <a:moveTo>
                  <a:pt x="125" y="125"/>
                </a:moveTo>
                <a:cubicBezTo>
                  <a:pt x="126" y="125"/>
                  <a:pt x="128" y="123"/>
                  <a:pt x="128" y="124"/>
                </a:cubicBezTo>
                <a:cubicBezTo>
                  <a:pt x="126" y="126"/>
                  <a:pt x="124" y="127"/>
                  <a:pt x="124" y="128"/>
                </a:cubicBezTo>
                <a:cubicBezTo>
                  <a:pt x="129" y="124"/>
                  <a:pt x="129" y="124"/>
                  <a:pt x="129" y="124"/>
                </a:cubicBezTo>
                <a:cubicBezTo>
                  <a:pt x="128" y="123"/>
                  <a:pt x="132" y="121"/>
                  <a:pt x="131" y="120"/>
                </a:cubicBezTo>
                <a:cubicBezTo>
                  <a:pt x="129" y="122"/>
                  <a:pt x="127" y="123"/>
                  <a:pt x="125" y="125"/>
                </a:cubicBezTo>
                <a:close/>
                <a:moveTo>
                  <a:pt x="131" y="122"/>
                </a:moveTo>
                <a:cubicBezTo>
                  <a:pt x="132" y="122"/>
                  <a:pt x="131" y="122"/>
                  <a:pt x="131" y="123"/>
                </a:cubicBezTo>
                <a:cubicBezTo>
                  <a:pt x="132" y="122"/>
                  <a:pt x="132" y="121"/>
                  <a:pt x="133" y="120"/>
                </a:cubicBezTo>
                <a:cubicBezTo>
                  <a:pt x="134" y="120"/>
                  <a:pt x="134" y="120"/>
                  <a:pt x="134" y="120"/>
                </a:cubicBezTo>
                <a:cubicBezTo>
                  <a:pt x="133" y="120"/>
                  <a:pt x="135" y="117"/>
                  <a:pt x="131" y="119"/>
                </a:cubicBezTo>
                <a:cubicBezTo>
                  <a:pt x="131" y="120"/>
                  <a:pt x="134" y="119"/>
                  <a:pt x="131" y="122"/>
                </a:cubicBezTo>
                <a:close/>
                <a:moveTo>
                  <a:pt x="139" y="130"/>
                </a:moveTo>
                <a:cubicBezTo>
                  <a:pt x="138" y="132"/>
                  <a:pt x="142" y="129"/>
                  <a:pt x="142" y="129"/>
                </a:cubicBezTo>
                <a:lnTo>
                  <a:pt x="139" y="130"/>
                </a:lnTo>
                <a:close/>
                <a:moveTo>
                  <a:pt x="133" y="129"/>
                </a:moveTo>
                <a:cubicBezTo>
                  <a:pt x="135" y="127"/>
                  <a:pt x="136" y="126"/>
                  <a:pt x="135" y="126"/>
                </a:cubicBezTo>
                <a:cubicBezTo>
                  <a:pt x="133" y="128"/>
                  <a:pt x="132" y="129"/>
                  <a:pt x="133" y="129"/>
                </a:cubicBezTo>
                <a:close/>
                <a:moveTo>
                  <a:pt x="129" y="121"/>
                </a:moveTo>
                <a:cubicBezTo>
                  <a:pt x="128" y="120"/>
                  <a:pt x="126" y="121"/>
                  <a:pt x="124" y="124"/>
                </a:cubicBezTo>
                <a:cubicBezTo>
                  <a:pt x="125" y="123"/>
                  <a:pt x="125" y="123"/>
                  <a:pt x="124" y="124"/>
                </a:cubicBezTo>
                <a:cubicBezTo>
                  <a:pt x="123" y="124"/>
                  <a:pt x="121" y="127"/>
                  <a:pt x="120" y="128"/>
                </a:cubicBezTo>
                <a:cubicBezTo>
                  <a:pt x="121" y="128"/>
                  <a:pt x="121" y="128"/>
                  <a:pt x="120" y="130"/>
                </a:cubicBezTo>
                <a:cubicBezTo>
                  <a:pt x="121" y="129"/>
                  <a:pt x="121" y="129"/>
                  <a:pt x="121" y="129"/>
                </a:cubicBezTo>
                <a:cubicBezTo>
                  <a:pt x="125" y="126"/>
                  <a:pt x="124" y="125"/>
                  <a:pt x="128" y="123"/>
                </a:cubicBezTo>
                <a:cubicBezTo>
                  <a:pt x="127" y="122"/>
                  <a:pt x="126" y="123"/>
                  <a:pt x="129" y="121"/>
                </a:cubicBezTo>
                <a:close/>
                <a:moveTo>
                  <a:pt x="129" y="131"/>
                </a:moveTo>
                <a:cubicBezTo>
                  <a:pt x="130" y="130"/>
                  <a:pt x="133" y="127"/>
                  <a:pt x="134" y="126"/>
                </a:cubicBezTo>
                <a:cubicBezTo>
                  <a:pt x="131" y="128"/>
                  <a:pt x="130" y="130"/>
                  <a:pt x="129" y="131"/>
                </a:cubicBezTo>
                <a:close/>
                <a:moveTo>
                  <a:pt x="133" y="136"/>
                </a:moveTo>
                <a:cubicBezTo>
                  <a:pt x="135" y="136"/>
                  <a:pt x="137" y="136"/>
                  <a:pt x="139" y="133"/>
                </a:cubicBezTo>
                <a:cubicBezTo>
                  <a:pt x="136" y="135"/>
                  <a:pt x="136" y="134"/>
                  <a:pt x="133" y="136"/>
                </a:cubicBezTo>
                <a:close/>
                <a:moveTo>
                  <a:pt x="124" y="131"/>
                </a:moveTo>
                <a:cubicBezTo>
                  <a:pt x="125" y="131"/>
                  <a:pt x="125" y="131"/>
                  <a:pt x="124" y="132"/>
                </a:cubicBezTo>
                <a:cubicBezTo>
                  <a:pt x="126" y="131"/>
                  <a:pt x="131" y="127"/>
                  <a:pt x="128" y="128"/>
                </a:cubicBezTo>
                <a:cubicBezTo>
                  <a:pt x="128" y="129"/>
                  <a:pt x="126" y="130"/>
                  <a:pt x="124" y="131"/>
                </a:cubicBezTo>
                <a:close/>
                <a:moveTo>
                  <a:pt x="121" y="127"/>
                </a:moveTo>
                <a:cubicBezTo>
                  <a:pt x="121" y="126"/>
                  <a:pt x="121" y="125"/>
                  <a:pt x="123" y="124"/>
                </a:cubicBezTo>
                <a:cubicBezTo>
                  <a:pt x="120" y="126"/>
                  <a:pt x="117" y="127"/>
                  <a:pt x="117" y="128"/>
                </a:cubicBezTo>
                <a:cubicBezTo>
                  <a:pt x="118" y="128"/>
                  <a:pt x="120" y="126"/>
                  <a:pt x="121" y="126"/>
                </a:cubicBezTo>
                <a:cubicBezTo>
                  <a:pt x="120" y="126"/>
                  <a:pt x="119" y="128"/>
                  <a:pt x="121" y="127"/>
                </a:cubicBezTo>
                <a:close/>
                <a:moveTo>
                  <a:pt x="120" y="131"/>
                </a:moveTo>
                <a:cubicBezTo>
                  <a:pt x="121" y="131"/>
                  <a:pt x="122" y="131"/>
                  <a:pt x="124" y="129"/>
                </a:cubicBezTo>
                <a:cubicBezTo>
                  <a:pt x="124" y="128"/>
                  <a:pt x="121" y="130"/>
                  <a:pt x="120" y="131"/>
                </a:cubicBezTo>
                <a:close/>
                <a:moveTo>
                  <a:pt x="119" y="140"/>
                </a:moveTo>
                <a:cubicBezTo>
                  <a:pt x="121" y="139"/>
                  <a:pt x="122" y="137"/>
                  <a:pt x="124" y="135"/>
                </a:cubicBezTo>
                <a:cubicBezTo>
                  <a:pt x="124" y="134"/>
                  <a:pt x="124" y="134"/>
                  <a:pt x="124" y="134"/>
                </a:cubicBezTo>
                <a:cubicBezTo>
                  <a:pt x="121" y="137"/>
                  <a:pt x="119" y="139"/>
                  <a:pt x="119" y="140"/>
                </a:cubicBezTo>
                <a:close/>
                <a:moveTo>
                  <a:pt x="117" y="131"/>
                </a:moveTo>
                <a:cubicBezTo>
                  <a:pt x="119" y="130"/>
                  <a:pt x="117" y="130"/>
                  <a:pt x="118" y="129"/>
                </a:cubicBezTo>
                <a:cubicBezTo>
                  <a:pt x="116" y="131"/>
                  <a:pt x="116" y="131"/>
                  <a:pt x="117" y="131"/>
                </a:cubicBezTo>
                <a:close/>
                <a:moveTo>
                  <a:pt x="112" y="133"/>
                </a:moveTo>
                <a:cubicBezTo>
                  <a:pt x="112" y="134"/>
                  <a:pt x="114" y="132"/>
                  <a:pt x="113" y="133"/>
                </a:cubicBezTo>
                <a:cubicBezTo>
                  <a:pt x="117" y="130"/>
                  <a:pt x="114" y="131"/>
                  <a:pt x="112" y="133"/>
                </a:cubicBezTo>
                <a:close/>
                <a:moveTo>
                  <a:pt x="117" y="138"/>
                </a:moveTo>
                <a:cubicBezTo>
                  <a:pt x="116" y="140"/>
                  <a:pt x="113" y="143"/>
                  <a:pt x="114" y="143"/>
                </a:cubicBezTo>
                <a:cubicBezTo>
                  <a:pt x="117" y="140"/>
                  <a:pt x="116" y="140"/>
                  <a:pt x="119" y="137"/>
                </a:cubicBezTo>
                <a:cubicBezTo>
                  <a:pt x="118" y="138"/>
                  <a:pt x="118" y="137"/>
                  <a:pt x="117" y="138"/>
                </a:cubicBezTo>
                <a:close/>
                <a:moveTo>
                  <a:pt x="114" y="157"/>
                </a:moveTo>
                <a:cubicBezTo>
                  <a:pt x="112" y="158"/>
                  <a:pt x="113" y="158"/>
                  <a:pt x="111" y="158"/>
                </a:cubicBezTo>
                <a:cubicBezTo>
                  <a:pt x="113" y="158"/>
                  <a:pt x="109" y="161"/>
                  <a:pt x="109" y="161"/>
                </a:cubicBezTo>
                <a:cubicBezTo>
                  <a:pt x="111" y="159"/>
                  <a:pt x="109" y="160"/>
                  <a:pt x="108" y="161"/>
                </a:cubicBezTo>
                <a:cubicBezTo>
                  <a:pt x="108" y="162"/>
                  <a:pt x="107" y="163"/>
                  <a:pt x="107" y="164"/>
                </a:cubicBezTo>
                <a:cubicBezTo>
                  <a:pt x="105" y="166"/>
                  <a:pt x="105" y="164"/>
                  <a:pt x="102" y="167"/>
                </a:cubicBezTo>
                <a:cubicBezTo>
                  <a:pt x="102" y="169"/>
                  <a:pt x="103" y="167"/>
                  <a:pt x="104" y="167"/>
                </a:cubicBezTo>
                <a:cubicBezTo>
                  <a:pt x="103" y="168"/>
                  <a:pt x="102" y="168"/>
                  <a:pt x="101" y="169"/>
                </a:cubicBezTo>
                <a:cubicBezTo>
                  <a:pt x="103" y="169"/>
                  <a:pt x="106" y="166"/>
                  <a:pt x="107" y="164"/>
                </a:cubicBezTo>
                <a:cubicBezTo>
                  <a:pt x="106" y="167"/>
                  <a:pt x="101" y="172"/>
                  <a:pt x="99" y="173"/>
                </a:cubicBezTo>
                <a:cubicBezTo>
                  <a:pt x="99" y="173"/>
                  <a:pt x="99" y="175"/>
                  <a:pt x="98" y="175"/>
                </a:cubicBezTo>
                <a:cubicBezTo>
                  <a:pt x="98" y="175"/>
                  <a:pt x="99" y="175"/>
                  <a:pt x="98" y="175"/>
                </a:cubicBezTo>
                <a:cubicBezTo>
                  <a:pt x="99" y="175"/>
                  <a:pt x="98" y="175"/>
                  <a:pt x="99" y="175"/>
                </a:cubicBezTo>
                <a:cubicBezTo>
                  <a:pt x="99" y="175"/>
                  <a:pt x="100" y="174"/>
                  <a:pt x="100" y="174"/>
                </a:cubicBezTo>
                <a:cubicBezTo>
                  <a:pt x="100" y="174"/>
                  <a:pt x="100" y="174"/>
                  <a:pt x="100" y="174"/>
                </a:cubicBezTo>
                <a:cubicBezTo>
                  <a:pt x="101" y="172"/>
                  <a:pt x="101" y="172"/>
                  <a:pt x="101" y="172"/>
                </a:cubicBezTo>
                <a:cubicBezTo>
                  <a:pt x="102" y="172"/>
                  <a:pt x="103" y="171"/>
                  <a:pt x="104" y="170"/>
                </a:cubicBezTo>
                <a:cubicBezTo>
                  <a:pt x="103" y="170"/>
                  <a:pt x="106" y="168"/>
                  <a:pt x="106" y="167"/>
                </a:cubicBezTo>
                <a:cubicBezTo>
                  <a:pt x="108" y="166"/>
                  <a:pt x="114" y="158"/>
                  <a:pt x="117" y="157"/>
                </a:cubicBezTo>
                <a:cubicBezTo>
                  <a:pt x="117" y="157"/>
                  <a:pt x="116" y="157"/>
                  <a:pt x="117" y="156"/>
                </a:cubicBezTo>
                <a:cubicBezTo>
                  <a:pt x="119" y="155"/>
                  <a:pt x="120" y="153"/>
                  <a:pt x="123" y="151"/>
                </a:cubicBezTo>
                <a:cubicBezTo>
                  <a:pt x="122" y="150"/>
                  <a:pt x="125" y="150"/>
                  <a:pt x="126" y="148"/>
                </a:cubicBezTo>
                <a:cubicBezTo>
                  <a:pt x="126" y="148"/>
                  <a:pt x="127" y="147"/>
                  <a:pt x="126" y="147"/>
                </a:cubicBezTo>
                <a:cubicBezTo>
                  <a:pt x="123" y="150"/>
                  <a:pt x="122" y="148"/>
                  <a:pt x="120" y="151"/>
                </a:cubicBezTo>
                <a:cubicBezTo>
                  <a:pt x="121" y="150"/>
                  <a:pt x="120" y="153"/>
                  <a:pt x="119" y="153"/>
                </a:cubicBezTo>
                <a:cubicBezTo>
                  <a:pt x="119" y="152"/>
                  <a:pt x="117" y="155"/>
                  <a:pt x="116" y="155"/>
                </a:cubicBezTo>
                <a:cubicBezTo>
                  <a:pt x="117" y="154"/>
                  <a:pt x="118" y="153"/>
                  <a:pt x="118" y="152"/>
                </a:cubicBezTo>
                <a:cubicBezTo>
                  <a:pt x="117" y="154"/>
                  <a:pt x="116" y="154"/>
                  <a:pt x="116" y="154"/>
                </a:cubicBezTo>
                <a:cubicBezTo>
                  <a:pt x="116" y="154"/>
                  <a:pt x="117" y="153"/>
                  <a:pt x="117" y="153"/>
                </a:cubicBezTo>
                <a:cubicBezTo>
                  <a:pt x="115" y="155"/>
                  <a:pt x="115" y="155"/>
                  <a:pt x="114" y="157"/>
                </a:cubicBezTo>
                <a:close/>
                <a:moveTo>
                  <a:pt x="119" y="151"/>
                </a:moveTo>
                <a:cubicBezTo>
                  <a:pt x="120" y="150"/>
                  <a:pt x="121" y="149"/>
                  <a:pt x="121" y="148"/>
                </a:cubicBezTo>
                <a:cubicBezTo>
                  <a:pt x="120" y="149"/>
                  <a:pt x="119" y="149"/>
                  <a:pt x="118" y="151"/>
                </a:cubicBezTo>
                <a:cubicBezTo>
                  <a:pt x="118" y="152"/>
                  <a:pt x="119" y="150"/>
                  <a:pt x="120" y="150"/>
                </a:cubicBezTo>
                <a:cubicBezTo>
                  <a:pt x="119" y="151"/>
                  <a:pt x="118" y="152"/>
                  <a:pt x="119" y="151"/>
                </a:cubicBezTo>
                <a:close/>
                <a:moveTo>
                  <a:pt x="124" y="159"/>
                </a:moveTo>
                <a:cubicBezTo>
                  <a:pt x="125" y="159"/>
                  <a:pt x="128" y="159"/>
                  <a:pt x="128" y="157"/>
                </a:cubicBezTo>
                <a:cubicBezTo>
                  <a:pt x="125" y="160"/>
                  <a:pt x="127" y="156"/>
                  <a:pt x="124" y="159"/>
                </a:cubicBezTo>
                <a:close/>
                <a:moveTo>
                  <a:pt x="112" y="142"/>
                </a:moveTo>
                <a:cubicBezTo>
                  <a:pt x="110" y="143"/>
                  <a:pt x="109" y="144"/>
                  <a:pt x="109" y="145"/>
                </a:cubicBezTo>
                <a:cubicBezTo>
                  <a:pt x="110" y="145"/>
                  <a:pt x="111" y="143"/>
                  <a:pt x="112" y="142"/>
                </a:cubicBezTo>
                <a:cubicBezTo>
                  <a:pt x="112" y="143"/>
                  <a:pt x="112" y="143"/>
                  <a:pt x="113" y="142"/>
                </a:cubicBezTo>
                <a:cubicBezTo>
                  <a:pt x="113" y="142"/>
                  <a:pt x="112" y="142"/>
                  <a:pt x="112" y="142"/>
                </a:cubicBezTo>
                <a:close/>
                <a:moveTo>
                  <a:pt x="114" y="170"/>
                </a:moveTo>
                <a:cubicBezTo>
                  <a:pt x="115" y="170"/>
                  <a:pt x="118" y="166"/>
                  <a:pt x="117" y="166"/>
                </a:cubicBezTo>
                <a:cubicBezTo>
                  <a:pt x="115" y="168"/>
                  <a:pt x="116" y="167"/>
                  <a:pt x="114" y="170"/>
                </a:cubicBezTo>
                <a:close/>
                <a:moveTo>
                  <a:pt x="88" y="182"/>
                </a:moveTo>
                <a:cubicBezTo>
                  <a:pt x="88" y="182"/>
                  <a:pt x="89" y="182"/>
                  <a:pt x="89" y="181"/>
                </a:cubicBezTo>
                <a:cubicBezTo>
                  <a:pt x="88" y="181"/>
                  <a:pt x="88" y="182"/>
                  <a:pt x="88" y="182"/>
                </a:cubicBezTo>
                <a:close/>
                <a:moveTo>
                  <a:pt x="108" y="144"/>
                </a:moveTo>
                <a:cubicBezTo>
                  <a:pt x="106" y="144"/>
                  <a:pt x="109" y="142"/>
                  <a:pt x="108" y="142"/>
                </a:cubicBezTo>
                <a:cubicBezTo>
                  <a:pt x="107" y="142"/>
                  <a:pt x="103" y="145"/>
                  <a:pt x="103" y="145"/>
                </a:cubicBezTo>
                <a:cubicBezTo>
                  <a:pt x="105" y="144"/>
                  <a:pt x="106" y="145"/>
                  <a:pt x="107" y="144"/>
                </a:cubicBezTo>
                <a:cubicBezTo>
                  <a:pt x="109" y="143"/>
                  <a:pt x="109" y="143"/>
                  <a:pt x="110" y="141"/>
                </a:cubicBezTo>
                <a:cubicBezTo>
                  <a:pt x="110" y="141"/>
                  <a:pt x="110" y="141"/>
                  <a:pt x="110" y="141"/>
                </a:cubicBezTo>
                <a:cubicBezTo>
                  <a:pt x="107" y="143"/>
                  <a:pt x="110" y="142"/>
                  <a:pt x="108" y="144"/>
                </a:cubicBezTo>
                <a:close/>
                <a:moveTo>
                  <a:pt x="802" y="247"/>
                </a:moveTo>
                <a:cubicBezTo>
                  <a:pt x="799" y="242"/>
                  <a:pt x="799" y="242"/>
                  <a:pt x="799" y="242"/>
                </a:cubicBezTo>
                <a:cubicBezTo>
                  <a:pt x="798" y="242"/>
                  <a:pt x="801" y="247"/>
                  <a:pt x="801" y="246"/>
                </a:cubicBezTo>
                <a:cubicBezTo>
                  <a:pt x="801" y="247"/>
                  <a:pt x="801" y="247"/>
                  <a:pt x="801" y="247"/>
                </a:cubicBezTo>
                <a:cubicBezTo>
                  <a:pt x="800" y="244"/>
                  <a:pt x="802" y="246"/>
                  <a:pt x="802" y="247"/>
                </a:cubicBezTo>
                <a:close/>
                <a:moveTo>
                  <a:pt x="596" y="44"/>
                </a:moveTo>
                <a:cubicBezTo>
                  <a:pt x="592" y="42"/>
                  <a:pt x="592" y="42"/>
                  <a:pt x="592" y="42"/>
                </a:cubicBezTo>
                <a:cubicBezTo>
                  <a:pt x="592" y="43"/>
                  <a:pt x="593" y="43"/>
                  <a:pt x="594" y="44"/>
                </a:cubicBezTo>
                <a:cubicBezTo>
                  <a:pt x="591" y="43"/>
                  <a:pt x="597" y="45"/>
                  <a:pt x="596" y="44"/>
                </a:cubicBezTo>
                <a:close/>
                <a:moveTo>
                  <a:pt x="493" y="9"/>
                </a:moveTo>
                <a:cubicBezTo>
                  <a:pt x="495" y="10"/>
                  <a:pt x="500" y="11"/>
                  <a:pt x="502" y="11"/>
                </a:cubicBezTo>
                <a:cubicBezTo>
                  <a:pt x="500" y="10"/>
                  <a:pt x="492" y="9"/>
                  <a:pt x="493" y="9"/>
                </a:cubicBezTo>
                <a:close/>
                <a:moveTo>
                  <a:pt x="467" y="5"/>
                </a:moveTo>
                <a:cubicBezTo>
                  <a:pt x="469" y="5"/>
                  <a:pt x="477" y="7"/>
                  <a:pt x="475" y="6"/>
                </a:cubicBezTo>
                <a:cubicBezTo>
                  <a:pt x="473" y="6"/>
                  <a:pt x="466" y="4"/>
                  <a:pt x="466" y="5"/>
                </a:cubicBezTo>
                <a:cubicBezTo>
                  <a:pt x="467" y="6"/>
                  <a:pt x="469" y="7"/>
                  <a:pt x="470" y="6"/>
                </a:cubicBezTo>
                <a:cubicBezTo>
                  <a:pt x="469" y="6"/>
                  <a:pt x="468" y="6"/>
                  <a:pt x="467" y="5"/>
                </a:cubicBezTo>
                <a:close/>
                <a:moveTo>
                  <a:pt x="411" y="0"/>
                </a:moveTo>
                <a:cubicBezTo>
                  <a:pt x="410" y="0"/>
                  <a:pt x="406" y="0"/>
                  <a:pt x="404" y="1"/>
                </a:cubicBezTo>
                <a:cubicBezTo>
                  <a:pt x="407" y="1"/>
                  <a:pt x="411" y="1"/>
                  <a:pt x="414" y="1"/>
                </a:cubicBezTo>
                <a:cubicBezTo>
                  <a:pt x="413" y="1"/>
                  <a:pt x="411" y="1"/>
                  <a:pt x="412" y="1"/>
                </a:cubicBezTo>
                <a:cubicBezTo>
                  <a:pt x="413" y="1"/>
                  <a:pt x="417" y="0"/>
                  <a:pt x="415" y="0"/>
                </a:cubicBezTo>
                <a:cubicBezTo>
                  <a:pt x="415" y="1"/>
                  <a:pt x="413" y="0"/>
                  <a:pt x="411" y="0"/>
                </a:cubicBezTo>
                <a:close/>
                <a:moveTo>
                  <a:pt x="394" y="50"/>
                </a:moveTo>
                <a:cubicBezTo>
                  <a:pt x="394" y="49"/>
                  <a:pt x="401" y="50"/>
                  <a:pt x="399" y="50"/>
                </a:cubicBezTo>
                <a:cubicBezTo>
                  <a:pt x="399" y="49"/>
                  <a:pt x="391" y="49"/>
                  <a:pt x="394" y="50"/>
                </a:cubicBezTo>
                <a:close/>
                <a:moveTo>
                  <a:pt x="388" y="50"/>
                </a:moveTo>
                <a:cubicBezTo>
                  <a:pt x="389" y="50"/>
                  <a:pt x="391" y="51"/>
                  <a:pt x="393" y="50"/>
                </a:cubicBezTo>
                <a:cubicBezTo>
                  <a:pt x="384" y="50"/>
                  <a:pt x="379" y="50"/>
                  <a:pt x="376" y="50"/>
                </a:cubicBezTo>
                <a:cubicBezTo>
                  <a:pt x="379" y="50"/>
                  <a:pt x="373" y="51"/>
                  <a:pt x="376" y="51"/>
                </a:cubicBezTo>
                <a:cubicBezTo>
                  <a:pt x="378" y="50"/>
                  <a:pt x="383" y="51"/>
                  <a:pt x="382" y="50"/>
                </a:cubicBezTo>
                <a:cubicBezTo>
                  <a:pt x="383" y="50"/>
                  <a:pt x="386" y="50"/>
                  <a:pt x="388" y="50"/>
                </a:cubicBezTo>
                <a:close/>
                <a:moveTo>
                  <a:pt x="350" y="7"/>
                </a:moveTo>
                <a:cubicBezTo>
                  <a:pt x="351" y="6"/>
                  <a:pt x="358" y="6"/>
                  <a:pt x="359" y="6"/>
                </a:cubicBezTo>
                <a:cubicBezTo>
                  <a:pt x="355" y="6"/>
                  <a:pt x="351" y="7"/>
                  <a:pt x="349" y="7"/>
                </a:cubicBezTo>
                <a:cubicBezTo>
                  <a:pt x="350" y="7"/>
                  <a:pt x="350" y="7"/>
                  <a:pt x="350" y="7"/>
                </a:cubicBezTo>
                <a:cubicBezTo>
                  <a:pt x="350" y="7"/>
                  <a:pt x="349" y="7"/>
                  <a:pt x="350" y="7"/>
                </a:cubicBezTo>
                <a:close/>
                <a:moveTo>
                  <a:pt x="350" y="8"/>
                </a:moveTo>
                <a:cubicBezTo>
                  <a:pt x="350" y="8"/>
                  <a:pt x="350" y="8"/>
                  <a:pt x="351" y="7"/>
                </a:cubicBezTo>
                <a:cubicBezTo>
                  <a:pt x="348" y="8"/>
                  <a:pt x="348" y="7"/>
                  <a:pt x="347" y="7"/>
                </a:cubicBezTo>
                <a:cubicBezTo>
                  <a:pt x="346" y="8"/>
                  <a:pt x="345" y="8"/>
                  <a:pt x="343" y="8"/>
                </a:cubicBezTo>
                <a:cubicBezTo>
                  <a:pt x="342" y="8"/>
                  <a:pt x="336" y="8"/>
                  <a:pt x="335" y="9"/>
                </a:cubicBezTo>
                <a:cubicBezTo>
                  <a:pt x="336" y="9"/>
                  <a:pt x="337" y="9"/>
                  <a:pt x="337" y="9"/>
                </a:cubicBezTo>
                <a:cubicBezTo>
                  <a:pt x="334" y="10"/>
                  <a:pt x="330" y="9"/>
                  <a:pt x="327" y="11"/>
                </a:cubicBezTo>
                <a:cubicBezTo>
                  <a:pt x="331" y="11"/>
                  <a:pt x="333" y="10"/>
                  <a:pt x="336" y="10"/>
                </a:cubicBezTo>
                <a:cubicBezTo>
                  <a:pt x="336" y="9"/>
                  <a:pt x="337" y="9"/>
                  <a:pt x="339" y="9"/>
                </a:cubicBezTo>
                <a:cubicBezTo>
                  <a:pt x="339" y="9"/>
                  <a:pt x="336" y="9"/>
                  <a:pt x="337" y="10"/>
                </a:cubicBezTo>
                <a:cubicBezTo>
                  <a:pt x="342" y="9"/>
                  <a:pt x="350" y="9"/>
                  <a:pt x="351" y="8"/>
                </a:cubicBezTo>
                <a:cubicBezTo>
                  <a:pt x="350" y="8"/>
                  <a:pt x="350" y="8"/>
                  <a:pt x="350" y="8"/>
                </a:cubicBezTo>
                <a:close/>
                <a:moveTo>
                  <a:pt x="314" y="14"/>
                </a:moveTo>
                <a:cubicBezTo>
                  <a:pt x="315" y="14"/>
                  <a:pt x="322" y="13"/>
                  <a:pt x="320" y="13"/>
                </a:cubicBezTo>
                <a:cubicBezTo>
                  <a:pt x="317" y="14"/>
                  <a:pt x="316" y="13"/>
                  <a:pt x="314" y="14"/>
                </a:cubicBezTo>
                <a:close/>
                <a:moveTo>
                  <a:pt x="241" y="77"/>
                </a:moveTo>
                <a:cubicBezTo>
                  <a:pt x="240" y="77"/>
                  <a:pt x="241" y="75"/>
                  <a:pt x="240" y="76"/>
                </a:cubicBezTo>
                <a:cubicBezTo>
                  <a:pt x="240" y="76"/>
                  <a:pt x="238" y="77"/>
                  <a:pt x="238" y="77"/>
                </a:cubicBezTo>
                <a:cubicBezTo>
                  <a:pt x="238" y="77"/>
                  <a:pt x="238" y="77"/>
                  <a:pt x="237" y="77"/>
                </a:cubicBezTo>
                <a:cubicBezTo>
                  <a:pt x="237" y="78"/>
                  <a:pt x="238" y="77"/>
                  <a:pt x="238" y="77"/>
                </a:cubicBezTo>
                <a:cubicBezTo>
                  <a:pt x="236" y="79"/>
                  <a:pt x="236" y="78"/>
                  <a:pt x="235" y="79"/>
                </a:cubicBezTo>
                <a:cubicBezTo>
                  <a:pt x="236" y="79"/>
                  <a:pt x="240" y="77"/>
                  <a:pt x="241" y="77"/>
                </a:cubicBezTo>
                <a:close/>
                <a:moveTo>
                  <a:pt x="232" y="80"/>
                </a:moveTo>
                <a:cubicBezTo>
                  <a:pt x="232" y="81"/>
                  <a:pt x="233" y="81"/>
                  <a:pt x="228" y="83"/>
                </a:cubicBezTo>
                <a:cubicBezTo>
                  <a:pt x="231" y="83"/>
                  <a:pt x="236" y="79"/>
                  <a:pt x="241" y="77"/>
                </a:cubicBezTo>
                <a:cubicBezTo>
                  <a:pt x="238" y="78"/>
                  <a:pt x="235" y="79"/>
                  <a:pt x="232" y="80"/>
                </a:cubicBezTo>
                <a:close/>
                <a:moveTo>
                  <a:pt x="222" y="84"/>
                </a:moveTo>
                <a:cubicBezTo>
                  <a:pt x="220" y="86"/>
                  <a:pt x="220" y="87"/>
                  <a:pt x="223" y="86"/>
                </a:cubicBezTo>
                <a:cubicBezTo>
                  <a:pt x="221" y="87"/>
                  <a:pt x="219" y="89"/>
                  <a:pt x="217" y="89"/>
                </a:cubicBezTo>
                <a:cubicBezTo>
                  <a:pt x="217" y="88"/>
                  <a:pt x="219" y="88"/>
                  <a:pt x="219" y="87"/>
                </a:cubicBezTo>
                <a:cubicBezTo>
                  <a:pt x="217" y="88"/>
                  <a:pt x="213" y="90"/>
                  <a:pt x="213" y="91"/>
                </a:cubicBezTo>
                <a:cubicBezTo>
                  <a:pt x="218" y="88"/>
                  <a:pt x="214" y="91"/>
                  <a:pt x="215" y="91"/>
                </a:cubicBezTo>
                <a:cubicBezTo>
                  <a:pt x="219" y="89"/>
                  <a:pt x="219" y="89"/>
                  <a:pt x="219" y="89"/>
                </a:cubicBezTo>
                <a:cubicBezTo>
                  <a:pt x="219" y="88"/>
                  <a:pt x="224" y="86"/>
                  <a:pt x="226" y="84"/>
                </a:cubicBezTo>
                <a:cubicBezTo>
                  <a:pt x="222" y="86"/>
                  <a:pt x="223" y="85"/>
                  <a:pt x="222" y="84"/>
                </a:cubicBezTo>
                <a:close/>
                <a:moveTo>
                  <a:pt x="214" y="101"/>
                </a:moveTo>
                <a:cubicBezTo>
                  <a:pt x="214" y="103"/>
                  <a:pt x="210" y="104"/>
                  <a:pt x="207" y="106"/>
                </a:cubicBezTo>
                <a:cubicBezTo>
                  <a:pt x="211" y="104"/>
                  <a:pt x="216" y="101"/>
                  <a:pt x="220" y="99"/>
                </a:cubicBezTo>
                <a:cubicBezTo>
                  <a:pt x="219" y="99"/>
                  <a:pt x="215" y="102"/>
                  <a:pt x="215" y="101"/>
                </a:cubicBezTo>
                <a:cubicBezTo>
                  <a:pt x="219" y="99"/>
                  <a:pt x="223" y="98"/>
                  <a:pt x="226" y="95"/>
                </a:cubicBezTo>
                <a:cubicBezTo>
                  <a:pt x="223" y="97"/>
                  <a:pt x="219" y="98"/>
                  <a:pt x="214" y="101"/>
                </a:cubicBezTo>
                <a:close/>
                <a:moveTo>
                  <a:pt x="211" y="86"/>
                </a:moveTo>
                <a:cubicBezTo>
                  <a:pt x="213" y="83"/>
                  <a:pt x="216" y="83"/>
                  <a:pt x="217" y="81"/>
                </a:cubicBezTo>
                <a:cubicBezTo>
                  <a:pt x="214" y="83"/>
                  <a:pt x="214" y="82"/>
                  <a:pt x="210" y="84"/>
                </a:cubicBezTo>
                <a:cubicBezTo>
                  <a:pt x="210" y="85"/>
                  <a:pt x="208" y="86"/>
                  <a:pt x="211" y="86"/>
                </a:cubicBezTo>
                <a:close/>
                <a:moveTo>
                  <a:pt x="210" y="82"/>
                </a:moveTo>
                <a:cubicBezTo>
                  <a:pt x="211" y="82"/>
                  <a:pt x="207" y="83"/>
                  <a:pt x="208" y="84"/>
                </a:cubicBezTo>
                <a:cubicBezTo>
                  <a:pt x="211" y="83"/>
                  <a:pt x="211" y="82"/>
                  <a:pt x="213" y="80"/>
                </a:cubicBezTo>
                <a:cubicBezTo>
                  <a:pt x="214" y="80"/>
                  <a:pt x="214" y="81"/>
                  <a:pt x="215" y="80"/>
                </a:cubicBezTo>
                <a:cubicBezTo>
                  <a:pt x="216" y="79"/>
                  <a:pt x="212" y="81"/>
                  <a:pt x="210" y="82"/>
                </a:cubicBezTo>
                <a:close/>
                <a:moveTo>
                  <a:pt x="203" y="100"/>
                </a:moveTo>
                <a:cubicBezTo>
                  <a:pt x="201" y="100"/>
                  <a:pt x="199" y="102"/>
                  <a:pt x="199" y="102"/>
                </a:cubicBezTo>
                <a:cubicBezTo>
                  <a:pt x="201" y="100"/>
                  <a:pt x="205" y="97"/>
                  <a:pt x="207" y="96"/>
                </a:cubicBezTo>
                <a:cubicBezTo>
                  <a:pt x="207" y="96"/>
                  <a:pt x="213" y="92"/>
                  <a:pt x="212" y="92"/>
                </a:cubicBezTo>
                <a:cubicBezTo>
                  <a:pt x="211" y="93"/>
                  <a:pt x="207" y="95"/>
                  <a:pt x="207" y="96"/>
                </a:cubicBezTo>
                <a:cubicBezTo>
                  <a:pt x="204" y="97"/>
                  <a:pt x="201" y="100"/>
                  <a:pt x="197" y="101"/>
                </a:cubicBezTo>
                <a:cubicBezTo>
                  <a:pt x="197" y="102"/>
                  <a:pt x="198" y="101"/>
                  <a:pt x="196" y="103"/>
                </a:cubicBezTo>
                <a:cubicBezTo>
                  <a:pt x="192" y="104"/>
                  <a:pt x="183" y="110"/>
                  <a:pt x="180" y="114"/>
                </a:cubicBezTo>
                <a:cubicBezTo>
                  <a:pt x="175" y="115"/>
                  <a:pt x="167" y="123"/>
                  <a:pt x="160" y="128"/>
                </a:cubicBezTo>
                <a:cubicBezTo>
                  <a:pt x="161" y="128"/>
                  <a:pt x="163" y="127"/>
                  <a:pt x="161" y="129"/>
                </a:cubicBezTo>
                <a:cubicBezTo>
                  <a:pt x="164" y="127"/>
                  <a:pt x="163" y="126"/>
                  <a:pt x="165" y="125"/>
                </a:cubicBezTo>
                <a:cubicBezTo>
                  <a:pt x="166" y="125"/>
                  <a:pt x="167" y="124"/>
                  <a:pt x="165" y="127"/>
                </a:cubicBezTo>
                <a:cubicBezTo>
                  <a:pt x="167" y="125"/>
                  <a:pt x="166" y="126"/>
                  <a:pt x="168" y="125"/>
                </a:cubicBezTo>
                <a:cubicBezTo>
                  <a:pt x="168" y="124"/>
                  <a:pt x="169" y="122"/>
                  <a:pt x="167" y="123"/>
                </a:cubicBezTo>
                <a:cubicBezTo>
                  <a:pt x="172" y="119"/>
                  <a:pt x="174" y="119"/>
                  <a:pt x="177" y="116"/>
                </a:cubicBezTo>
                <a:cubicBezTo>
                  <a:pt x="176" y="117"/>
                  <a:pt x="178" y="116"/>
                  <a:pt x="179" y="115"/>
                </a:cubicBezTo>
                <a:cubicBezTo>
                  <a:pt x="179" y="115"/>
                  <a:pt x="178" y="115"/>
                  <a:pt x="179" y="114"/>
                </a:cubicBezTo>
                <a:cubicBezTo>
                  <a:pt x="183" y="113"/>
                  <a:pt x="189" y="107"/>
                  <a:pt x="193" y="105"/>
                </a:cubicBezTo>
                <a:cubicBezTo>
                  <a:pt x="193" y="105"/>
                  <a:pt x="192" y="105"/>
                  <a:pt x="194" y="104"/>
                </a:cubicBezTo>
                <a:cubicBezTo>
                  <a:pt x="193" y="106"/>
                  <a:pt x="196" y="103"/>
                  <a:pt x="198" y="102"/>
                </a:cubicBezTo>
                <a:cubicBezTo>
                  <a:pt x="198" y="103"/>
                  <a:pt x="189" y="108"/>
                  <a:pt x="194" y="106"/>
                </a:cubicBezTo>
                <a:cubicBezTo>
                  <a:pt x="192" y="107"/>
                  <a:pt x="190" y="108"/>
                  <a:pt x="190" y="108"/>
                </a:cubicBezTo>
                <a:cubicBezTo>
                  <a:pt x="194" y="106"/>
                  <a:pt x="190" y="109"/>
                  <a:pt x="189" y="110"/>
                </a:cubicBezTo>
                <a:cubicBezTo>
                  <a:pt x="194" y="107"/>
                  <a:pt x="196" y="106"/>
                  <a:pt x="200" y="103"/>
                </a:cubicBezTo>
                <a:cubicBezTo>
                  <a:pt x="201" y="103"/>
                  <a:pt x="200" y="103"/>
                  <a:pt x="201" y="102"/>
                </a:cubicBezTo>
                <a:cubicBezTo>
                  <a:pt x="202" y="102"/>
                  <a:pt x="205" y="100"/>
                  <a:pt x="205" y="99"/>
                </a:cubicBezTo>
                <a:cubicBezTo>
                  <a:pt x="207" y="98"/>
                  <a:pt x="210" y="96"/>
                  <a:pt x="210" y="97"/>
                </a:cubicBezTo>
                <a:cubicBezTo>
                  <a:pt x="212" y="96"/>
                  <a:pt x="213" y="96"/>
                  <a:pt x="213" y="95"/>
                </a:cubicBezTo>
                <a:cubicBezTo>
                  <a:pt x="211" y="96"/>
                  <a:pt x="215" y="94"/>
                  <a:pt x="214" y="94"/>
                </a:cubicBezTo>
                <a:cubicBezTo>
                  <a:pt x="213" y="95"/>
                  <a:pt x="213" y="94"/>
                  <a:pt x="211" y="95"/>
                </a:cubicBezTo>
                <a:cubicBezTo>
                  <a:pt x="211" y="96"/>
                  <a:pt x="207" y="98"/>
                  <a:pt x="205" y="99"/>
                </a:cubicBezTo>
                <a:cubicBezTo>
                  <a:pt x="205" y="99"/>
                  <a:pt x="202" y="101"/>
                  <a:pt x="202" y="101"/>
                </a:cubicBezTo>
                <a:cubicBezTo>
                  <a:pt x="200" y="101"/>
                  <a:pt x="205" y="99"/>
                  <a:pt x="203" y="100"/>
                </a:cubicBezTo>
                <a:close/>
                <a:moveTo>
                  <a:pt x="201" y="82"/>
                </a:moveTo>
                <a:cubicBezTo>
                  <a:pt x="203" y="81"/>
                  <a:pt x="203" y="82"/>
                  <a:pt x="205" y="81"/>
                </a:cubicBezTo>
                <a:cubicBezTo>
                  <a:pt x="205" y="80"/>
                  <a:pt x="206" y="80"/>
                  <a:pt x="205" y="79"/>
                </a:cubicBezTo>
                <a:cubicBezTo>
                  <a:pt x="203" y="80"/>
                  <a:pt x="202" y="81"/>
                  <a:pt x="201" y="82"/>
                </a:cubicBezTo>
                <a:close/>
                <a:moveTo>
                  <a:pt x="192" y="82"/>
                </a:moveTo>
                <a:cubicBezTo>
                  <a:pt x="192" y="81"/>
                  <a:pt x="194" y="80"/>
                  <a:pt x="194" y="80"/>
                </a:cubicBezTo>
                <a:cubicBezTo>
                  <a:pt x="192" y="80"/>
                  <a:pt x="187" y="84"/>
                  <a:pt x="190" y="83"/>
                </a:cubicBezTo>
                <a:cubicBezTo>
                  <a:pt x="192" y="81"/>
                  <a:pt x="191" y="83"/>
                  <a:pt x="191" y="83"/>
                </a:cubicBezTo>
                <a:cubicBezTo>
                  <a:pt x="192" y="83"/>
                  <a:pt x="194" y="82"/>
                  <a:pt x="195" y="81"/>
                </a:cubicBezTo>
                <a:cubicBezTo>
                  <a:pt x="195" y="81"/>
                  <a:pt x="195" y="82"/>
                  <a:pt x="195" y="82"/>
                </a:cubicBezTo>
                <a:cubicBezTo>
                  <a:pt x="197" y="81"/>
                  <a:pt x="197" y="81"/>
                  <a:pt x="197" y="81"/>
                </a:cubicBezTo>
                <a:cubicBezTo>
                  <a:pt x="197" y="80"/>
                  <a:pt x="197" y="80"/>
                  <a:pt x="197" y="80"/>
                </a:cubicBezTo>
                <a:cubicBezTo>
                  <a:pt x="194" y="82"/>
                  <a:pt x="193" y="81"/>
                  <a:pt x="192" y="82"/>
                </a:cubicBezTo>
                <a:close/>
                <a:moveTo>
                  <a:pt x="196" y="84"/>
                </a:moveTo>
                <a:cubicBezTo>
                  <a:pt x="193" y="86"/>
                  <a:pt x="192" y="85"/>
                  <a:pt x="192" y="85"/>
                </a:cubicBezTo>
                <a:cubicBezTo>
                  <a:pt x="192" y="86"/>
                  <a:pt x="191" y="86"/>
                  <a:pt x="191" y="87"/>
                </a:cubicBezTo>
                <a:cubicBezTo>
                  <a:pt x="193" y="86"/>
                  <a:pt x="192" y="87"/>
                  <a:pt x="194" y="87"/>
                </a:cubicBezTo>
                <a:cubicBezTo>
                  <a:pt x="196" y="86"/>
                  <a:pt x="195" y="86"/>
                  <a:pt x="197" y="85"/>
                </a:cubicBezTo>
                <a:cubicBezTo>
                  <a:pt x="198" y="84"/>
                  <a:pt x="195" y="86"/>
                  <a:pt x="195" y="85"/>
                </a:cubicBezTo>
                <a:cubicBezTo>
                  <a:pt x="195" y="85"/>
                  <a:pt x="198" y="82"/>
                  <a:pt x="196" y="83"/>
                </a:cubicBezTo>
                <a:cubicBezTo>
                  <a:pt x="196" y="83"/>
                  <a:pt x="196" y="83"/>
                  <a:pt x="196" y="84"/>
                </a:cubicBezTo>
                <a:close/>
                <a:moveTo>
                  <a:pt x="187" y="104"/>
                </a:moveTo>
                <a:cubicBezTo>
                  <a:pt x="188" y="103"/>
                  <a:pt x="188" y="105"/>
                  <a:pt x="192" y="103"/>
                </a:cubicBezTo>
                <a:cubicBezTo>
                  <a:pt x="192" y="102"/>
                  <a:pt x="190" y="103"/>
                  <a:pt x="190" y="103"/>
                </a:cubicBezTo>
                <a:cubicBezTo>
                  <a:pt x="192" y="102"/>
                  <a:pt x="193" y="101"/>
                  <a:pt x="194" y="99"/>
                </a:cubicBezTo>
                <a:cubicBezTo>
                  <a:pt x="195" y="100"/>
                  <a:pt x="195" y="100"/>
                  <a:pt x="195" y="100"/>
                </a:cubicBezTo>
                <a:cubicBezTo>
                  <a:pt x="197" y="98"/>
                  <a:pt x="198" y="98"/>
                  <a:pt x="201" y="96"/>
                </a:cubicBezTo>
                <a:cubicBezTo>
                  <a:pt x="200" y="96"/>
                  <a:pt x="201" y="94"/>
                  <a:pt x="200" y="95"/>
                </a:cubicBezTo>
                <a:cubicBezTo>
                  <a:pt x="196" y="97"/>
                  <a:pt x="191" y="101"/>
                  <a:pt x="189" y="102"/>
                </a:cubicBezTo>
                <a:cubicBezTo>
                  <a:pt x="188" y="103"/>
                  <a:pt x="191" y="102"/>
                  <a:pt x="188" y="103"/>
                </a:cubicBezTo>
                <a:cubicBezTo>
                  <a:pt x="188" y="103"/>
                  <a:pt x="187" y="104"/>
                  <a:pt x="187" y="104"/>
                </a:cubicBezTo>
                <a:close/>
                <a:moveTo>
                  <a:pt x="198" y="107"/>
                </a:moveTo>
                <a:cubicBezTo>
                  <a:pt x="200" y="106"/>
                  <a:pt x="201" y="105"/>
                  <a:pt x="202" y="105"/>
                </a:cubicBezTo>
                <a:cubicBezTo>
                  <a:pt x="201" y="105"/>
                  <a:pt x="199" y="106"/>
                  <a:pt x="198" y="106"/>
                </a:cubicBezTo>
                <a:cubicBezTo>
                  <a:pt x="200" y="105"/>
                  <a:pt x="200" y="104"/>
                  <a:pt x="202" y="103"/>
                </a:cubicBezTo>
                <a:cubicBezTo>
                  <a:pt x="201" y="104"/>
                  <a:pt x="203" y="102"/>
                  <a:pt x="205" y="102"/>
                </a:cubicBezTo>
                <a:cubicBezTo>
                  <a:pt x="204" y="101"/>
                  <a:pt x="200" y="104"/>
                  <a:pt x="197" y="105"/>
                </a:cubicBezTo>
                <a:cubicBezTo>
                  <a:pt x="199" y="105"/>
                  <a:pt x="196" y="108"/>
                  <a:pt x="198" y="107"/>
                </a:cubicBezTo>
                <a:close/>
                <a:moveTo>
                  <a:pt x="186" y="99"/>
                </a:moveTo>
                <a:cubicBezTo>
                  <a:pt x="183" y="101"/>
                  <a:pt x="173" y="108"/>
                  <a:pt x="182" y="103"/>
                </a:cubicBezTo>
                <a:cubicBezTo>
                  <a:pt x="183" y="101"/>
                  <a:pt x="187" y="99"/>
                  <a:pt x="183" y="102"/>
                </a:cubicBezTo>
                <a:cubicBezTo>
                  <a:pt x="186" y="100"/>
                  <a:pt x="187" y="99"/>
                  <a:pt x="188" y="98"/>
                </a:cubicBezTo>
                <a:cubicBezTo>
                  <a:pt x="187" y="99"/>
                  <a:pt x="187" y="98"/>
                  <a:pt x="186" y="99"/>
                </a:cubicBezTo>
                <a:close/>
                <a:moveTo>
                  <a:pt x="169" y="89"/>
                </a:moveTo>
                <a:cubicBezTo>
                  <a:pt x="171" y="89"/>
                  <a:pt x="178" y="83"/>
                  <a:pt x="174" y="85"/>
                </a:cubicBezTo>
                <a:cubicBezTo>
                  <a:pt x="174" y="86"/>
                  <a:pt x="171" y="88"/>
                  <a:pt x="169" y="89"/>
                </a:cubicBezTo>
                <a:close/>
                <a:moveTo>
                  <a:pt x="182" y="123"/>
                </a:moveTo>
                <a:cubicBezTo>
                  <a:pt x="187" y="120"/>
                  <a:pt x="189" y="118"/>
                  <a:pt x="195" y="114"/>
                </a:cubicBezTo>
                <a:cubicBezTo>
                  <a:pt x="194" y="115"/>
                  <a:pt x="195" y="113"/>
                  <a:pt x="194" y="114"/>
                </a:cubicBezTo>
                <a:cubicBezTo>
                  <a:pt x="194" y="114"/>
                  <a:pt x="191" y="117"/>
                  <a:pt x="189" y="118"/>
                </a:cubicBezTo>
                <a:cubicBezTo>
                  <a:pt x="190" y="117"/>
                  <a:pt x="190" y="117"/>
                  <a:pt x="190" y="116"/>
                </a:cubicBezTo>
                <a:cubicBezTo>
                  <a:pt x="188" y="118"/>
                  <a:pt x="186" y="120"/>
                  <a:pt x="183" y="121"/>
                </a:cubicBezTo>
                <a:cubicBezTo>
                  <a:pt x="184" y="121"/>
                  <a:pt x="184" y="120"/>
                  <a:pt x="183" y="121"/>
                </a:cubicBezTo>
                <a:cubicBezTo>
                  <a:pt x="183" y="121"/>
                  <a:pt x="182" y="123"/>
                  <a:pt x="182" y="123"/>
                </a:cubicBezTo>
                <a:close/>
                <a:moveTo>
                  <a:pt x="178" y="110"/>
                </a:moveTo>
                <a:cubicBezTo>
                  <a:pt x="180" y="109"/>
                  <a:pt x="180" y="109"/>
                  <a:pt x="180" y="109"/>
                </a:cubicBezTo>
                <a:cubicBezTo>
                  <a:pt x="178" y="111"/>
                  <a:pt x="182" y="109"/>
                  <a:pt x="182" y="108"/>
                </a:cubicBezTo>
                <a:cubicBezTo>
                  <a:pt x="181" y="108"/>
                  <a:pt x="179" y="109"/>
                  <a:pt x="178" y="110"/>
                </a:cubicBezTo>
                <a:close/>
                <a:moveTo>
                  <a:pt x="178" y="117"/>
                </a:moveTo>
                <a:cubicBezTo>
                  <a:pt x="177" y="118"/>
                  <a:pt x="176" y="118"/>
                  <a:pt x="175" y="120"/>
                </a:cubicBezTo>
                <a:cubicBezTo>
                  <a:pt x="176" y="119"/>
                  <a:pt x="176" y="119"/>
                  <a:pt x="177" y="119"/>
                </a:cubicBezTo>
                <a:cubicBezTo>
                  <a:pt x="178" y="118"/>
                  <a:pt x="182" y="116"/>
                  <a:pt x="181" y="116"/>
                </a:cubicBezTo>
                <a:cubicBezTo>
                  <a:pt x="177" y="119"/>
                  <a:pt x="181" y="114"/>
                  <a:pt x="178" y="117"/>
                </a:cubicBezTo>
                <a:close/>
                <a:moveTo>
                  <a:pt x="164" y="122"/>
                </a:moveTo>
                <a:cubicBezTo>
                  <a:pt x="169" y="117"/>
                  <a:pt x="172" y="117"/>
                  <a:pt x="177" y="112"/>
                </a:cubicBezTo>
                <a:cubicBezTo>
                  <a:pt x="174" y="114"/>
                  <a:pt x="176" y="112"/>
                  <a:pt x="174" y="113"/>
                </a:cubicBezTo>
                <a:cubicBezTo>
                  <a:pt x="171" y="116"/>
                  <a:pt x="165" y="119"/>
                  <a:pt x="164" y="122"/>
                </a:cubicBezTo>
                <a:close/>
                <a:moveTo>
                  <a:pt x="159" y="111"/>
                </a:moveTo>
                <a:cubicBezTo>
                  <a:pt x="160" y="110"/>
                  <a:pt x="164" y="108"/>
                  <a:pt x="164" y="107"/>
                </a:cubicBezTo>
                <a:cubicBezTo>
                  <a:pt x="162" y="109"/>
                  <a:pt x="158" y="112"/>
                  <a:pt x="159" y="111"/>
                </a:cubicBezTo>
                <a:close/>
                <a:moveTo>
                  <a:pt x="170" y="123"/>
                </a:moveTo>
                <a:cubicBezTo>
                  <a:pt x="172" y="122"/>
                  <a:pt x="175" y="118"/>
                  <a:pt x="172" y="121"/>
                </a:cubicBezTo>
                <a:cubicBezTo>
                  <a:pt x="172" y="121"/>
                  <a:pt x="173" y="120"/>
                  <a:pt x="173" y="121"/>
                </a:cubicBezTo>
                <a:cubicBezTo>
                  <a:pt x="172" y="121"/>
                  <a:pt x="168" y="124"/>
                  <a:pt x="170" y="123"/>
                </a:cubicBezTo>
                <a:close/>
                <a:moveTo>
                  <a:pt x="125" y="113"/>
                </a:moveTo>
                <a:cubicBezTo>
                  <a:pt x="123" y="114"/>
                  <a:pt x="123" y="114"/>
                  <a:pt x="123" y="114"/>
                </a:cubicBezTo>
                <a:cubicBezTo>
                  <a:pt x="123" y="115"/>
                  <a:pt x="122" y="116"/>
                  <a:pt x="123" y="115"/>
                </a:cubicBezTo>
                <a:cubicBezTo>
                  <a:pt x="125" y="114"/>
                  <a:pt x="125" y="114"/>
                  <a:pt x="125" y="113"/>
                </a:cubicBezTo>
                <a:cubicBezTo>
                  <a:pt x="125" y="113"/>
                  <a:pt x="126" y="113"/>
                  <a:pt x="126" y="112"/>
                </a:cubicBezTo>
                <a:cubicBezTo>
                  <a:pt x="125" y="113"/>
                  <a:pt x="125" y="113"/>
                  <a:pt x="125" y="113"/>
                </a:cubicBezTo>
                <a:close/>
                <a:moveTo>
                  <a:pt x="107" y="138"/>
                </a:moveTo>
                <a:cubicBezTo>
                  <a:pt x="106" y="138"/>
                  <a:pt x="106" y="138"/>
                  <a:pt x="105" y="139"/>
                </a:cubicBezTo>
                <a:cubicBezTo>
                  <a:pt x="105" y="138"/>
                  <a:pt x="107" y="136"/>
                  <a:pt x="107" y="136"/>
                </a:cubicBezTo>
                <a:cubicBezTo>
                  <a:pt x="105" y="138"/>
                  <a:pt x="104" y="139"/>
                  <a:pt x="102" y="141"/>
                </a:cubicBezTo>
                <a:cubicBezTo>
                  <a:pt x="104" y="141"/>
                  <a:pt x="106" y="140"/>
                  <a:pt x="108" y="139"/>
                </a:cubicBezTo>
                <a:cubicBezTo>
                  <a:pt x="104" y="141"/>
                  <a:pt x="110" y="134"/>
                  <a:pt x="107" y="137"/>
                </a:cubicBezTo>
                <a:cubicBezTo>
                  <a:pt x="107" y="137"/>
                  <a:pt x="107" y="137"/>
                  <a:pt x="107" y="138"/>
                </a:cubicBezTo>
                <a:close/>
                <a:moveTo>
                  <a:pt x="128" y="160"/>
                </a:moveTo>
                <a:cubicBezTo>
                  <a:pt x="127" y="161"/>
                  <a:pt x="126" y="161"/>
                  <a:pt x="126" y="161"/>
                </a:cubicBezTo>
                <a:cubicBezTo>
                  <a:pt x="125" y="163"/>
                  <a:pt x="128" y="160"/>
                  <a:pt x="128" y="162"/>
                </a:cubicBezTo>
                <a:cubicBezTo>
                  <a:pt x="127" y="163"/>
                  <a:pt x="126" y="164"/>
                  <a:pt x="125" y="164"/>
                </a:cubicBezTo>
                <a:cubicBezTo>
                  <a:pt x="125" y="165"/>
                  <a:pt x="128" y="162"/>
                  <a:pt x="129" y="162"/>
                </a:cubicBezTo>
                <a:cubicBezTo>
                  <a:pt x="128" y="162"/>
                  <a:pt x="127" y="163"/>
                  <a:pt x="127" y="163"/>
                </a:cubicBezTo>
                <a:cubicBezTo>
                  <a:pt x="131" y="161"/>
                  <a:pt x="128" y="162"/>
                  <a:pt x="131" y="159"/>
                </a:cubicBezTo>
                <a:cubicBezTo>
                  <a:pt x="130" y="159"/>
                  <a:pt x="127" y="162"/>
                  <a:pt x="128" y="160"/>
                </a:cubicBezTo>
                <a:close/>
                <a:moveTo>
                  <a:pt x="95" y="148"/>
                </a:moveTo>
                <a:cubicBezTo>
                  <a:pt x="95" y="148"/>
                  <a:pt x="96" y="148"/>
                  <a:pt x="96" y="148"/>
                </a:cubicBezTo>
                <a:cubicBezTo>
                  <a:pt x="94" y="149"/>
                  <a:pt x="94" y="150"/>
                  <a:pt x="94" y="150"/>
                </a:cubicBezTo>
                <a:cubicBezTo>
                  <a:pt x="98" y="147"/>
                  <a:pt x="99" y="145"/>
                  <a:pt x="101" y="143"/>
                </a:cubicBezTo>
                <a:cubicBezTo>
                  <a:pt x="102" y="143"/>
                  <a:pt x="102" y="142"/>
                  <a:pt x="102" y="141"/>
                </a:cubicBezTo>
                <a:cubicBezTo>
                  <a:pt x="100" y="143"/>
                  <a:pt x="97" y="147"/>
                  <a:pt x="95" y="148"/>
                </a:cubicBezTo>
                <a:close/>
                <a:moveTo>
                  <a:pt x="110" y="169"/>
                </a:moveTo>
                <a:cubicBezTo>
                  <a:pt x="110" y="169"/>
                  <a:pt x="111" y="169"/>
                  <a:pt x="111" y="169"/>
                </a:cubicBezTo>
                <a:cubicBezTo>
                  <a:pt x="110" y="170"/>
                  <a:pt x="109" y="171"/>
                  <a:pt x="109" y="171"/>
                </a:cubicBezTo>
                <a:cubicBezTo>
                  <a:pt x="112" y="168"/>
                  <a:pt x="113" y="166"/>
                  <a:pt x="114" y="165"/>
                </a:cubicBezTo>
                <a:cubicBezTo>
                  <a:pt x="114" y="165"/>
                  <a:pt x="114" y="165"/>
                  <a:pt x="114" y="165"/>
                </a:cubicBezTo>
                <a:cubicBezTo>
                  <a:pt x="112" y="167"/>
                  <a:pt x="111" y="169"/>
                  <a:pt x="110" y="169"/>
                </a:cubicBezTo>
                <a:close/>
                <a:moveTo>
                  <a:pt x="91" y="154"/>
                </a:moveTo>
                <a:cubicBezTo>
                  <a:pt x="92" y="155"/>
                  <a:pt x="92" y="155"/>
                  <a:pt x="92" y="155"/>
                </a:cubicBezTo>
                <a:cubicBezTo>
                  <a:pt x="94" y="153"/>
                  <a:pt x="93" y="153"/>
                  <a:pt x="94" y="152"/>
                </a:cubicBezTo>
                <a:cubicBezTo>
                  <a:pt x="94" y="152"/>
                  <a:pt x="94" y="152"/>
                  <a:pt x="95" y="152"/>
                </a:cubicBezTo>
                <a:cubicBezTo>
                  <a:pt x="95" y="152"/>
                  <a:pt x="95" y="151"/>
                  <a:pt x="95" y="151"/>
                </a:cubicBezTo>
                <a:cubicBezTo>
                  <a:pt x="94" y="151"/>
                  <a:pt x="94" y="151"/>
                  <a:pt x="94" y="152"/>
                </a:cubicBezTo>
                <a:cubicBezTo>
                  <a:pt x="93" y="153"/>
                  <a:pt x="93" y="153"/>
                  <a:pt x="91" y="154"/>
                </a:cubicBezTo>
                <a:close/>
                <a:moveTo>
                  <a:pt x="92" y="162"/>
                </a:moveTo>
                <a:cubicBezTo>
                  <a:pt x="94" y="162"/>
                  <a:pt x="97" y="157"/>
                  <a:pt x="99" y="155"/>
                </a:cubicBezTo>
                <a:cubicBezTo>
                  <a:pt x="96" y="158"/>
                  <a:pt x="95" y="159"/>
                  <a:pt x="92" y="162"/>
                </a:cubicBezTo>
                <a:close/>
                <a:moveTo>
                  <a:pt x="88" y="161"/>
                </a:moveTo>
                <a:cubicBezTo>
                  <a:pt x="87" y="161"/>
                  <a:pt x="87" y="161"/>
                  <a:pt x="87" y="161"/>
                </a:cubicBezTo>
                <a:cubicBezTo>
                  <a:pt x="87" y="161"/>
                  <a:pt x="87" y="161"/>
                  <a:pt x="87" y="161"/>
                </a:cubicBezTo>
                <a:cubicBezTo>
                  <a:pt x="87" y="162"/>
                  <a:pt x="87" y="162"/>
                  <a:pt x="87" y="162"/>
                </a:cubicBezTo>
                <a:cubicBezTo>
                  <a:pt x="87" y="162"/>
                  <a:pt x="87" y="162"/>
                  <a:pt x="87" y="162"/>
                </a:cubicBezTo>
                <a:cubicBezTo>
                  <a:pt x="87" y="162"/>
                  <a:pt x="87" y="163"/>
                  <a:pt x="87" y="163"/>
                </a:cubicBezTo>
                <a:cubicBezTo>
                  <a:pt x="87" y="163"/>
                  <a:pt x="87" y="162"/>
                  <a:pt x="87" y="162"/>
                </a:cubicBezTo>
                <a:cubicBezTo>
                  <a:pt x="87" y="162"/>
                  <a:pt x="87" y="162"/>
                  <a:pt x="88" y="161"/>
                </a:cubicBezTo>
                <a:cubicBezTo>
                  <a:pt x="89" y="160"/>
                  <a:pt x="89" y="160"/>
                  <a:pt x="89" y="160"/>
                </a:cubicBezTo>
                <a:cubicBezTo>
                  <a:pt x="88" y="162"/>
                  <a:pt x="90" y="159"/>
                  <a:pt x="91" y="158"/>
                </a:cubicBezTo>
                <a:cubicBezTo>
                  <a:pt x="91" y="157"/>
                  <a:pt x="93" y="157"/>
                  <a:pt x="94" y="156"/>
                </a:cubicBezTo>
                <a:cubicBezTo>
                  <a:pt x="92" y="156"/>
                  <a:pt x="90" y="158"/>
                  <a:pt x="88" y="161"/>
                </a:cubicBezTo>
                <a:close/>
                <a:moveTo>
                  <a:pt x="106" y="176"/>
                </a:moveTo>
                <a:cubicBezTo>
                  <a:pt x="106" y="177"/>
                  <a:pt x="105" y="177"/>
                  <a:pt x="105" y="178"/>
                </a:cubicBezTo>
                <a:cubicBezTo>
                  <a:pt x="104" y="178"/>
                  <a:pt x="104" y="178"/>
                  <a:pt x="104" y="178"/>
                </a:cubicBezTo>
                <a:cubicBezTo>
                  <a:pt x="104" y="179"/>
                  <a:pt x="103" y="179"/>
                  <a:pt x="103" y="180"/>
                </a:cubicBezTo>
                <a:cubicBezTo>
                  <a:pt x="104" y="179"/>
                  <a:pt x="104" y="180"/>
                  <a:pt x="104" y="179"/>
                </a:cubicBezTo>
                <a:cubicBezTo>
                  <a:pt x="105" y="179"/>
                  <a:pt x="105" y="180"/>
                  <a:pt x="106" y="179"/>
                </a:cubicBezTo>
                <a:cubicBezTo>
                  <a:pt x="105" y="179"/>
                  <a:pt x="105" y="179"/>
                  <a:pt x="105" y="179"/>
                </a:cubicBezTo>
                <a:cubicBezTo>
                  <a:pt x="105" y="178"/>
                  <a:pt x="105" y="179"/>
                  <a:pt x="106" y="178"/>
                </a:cubicBezTo>
                <a:cubicBezTo>
                  <a:pt x="105" y="179"/>
                  <a:pt x="108" y="175"/>
                  <a:pt x="108" y="175"/>
                </a:cubicBezTo>
                <a:cubicBezTo>
                  <a:pt x="108" y="175"/>
                  <a:pt x="108" y="175"/>
                  <a:pt x="109" y="175"/>
                </a:cubicBezTo>
                <a:cubicBezTo>
                  <a:pt x="108" y="175"/>
                  <a:pt x="107" y="175"/>
                  <a:pt x="106" y="176"/>
                </a:cubicBezTo>
                <a:close/>
                <a:moveTo>
                  <a:pt x="109" y="180"/>
                </a:moveTo>
                <a:cubicBezTo>
                  <a:pt x="108" y="180"/>
                  <a:pt x="108" y="180"/>
                  <a:pt x="108" y="180"/>
                </a:cubicBezTo>
                <a:cubicBezTo>
                  <a:pt x="108" y="181"/>
                  <a:pt x="108" y="181"/>
                  <a:pt x="108" y="181"/>
                </a:cubicBezTo>
                <a:cubicBezTo>
                  <a:pt x="107" y="181"/>
                  <a:pt x="107" y="181"/>
                  <a:pt x="107" y="181"/>
                </a:cubicBezTo>
                <a:cubicBezTo>
                  <a:pt x="107" y="181"/>
                  <a:pt x="107" y="181"/>
                  <a:pt x="107" y="181"/>
                </a:cubicBezTo>
                <a:cubicBezTo>
                  <a:pt x="106" y="182"/>
                  <a:pt x="106" y="183"/>
                  <a:pt x="105" y="184"/>
                </a:cubicBezTo>
                <a:cubicBezTo>
                  <a:pt x="106" y="184"/>
                  <a:pt x="107" y="183"/>
                  <a:pt x="107" y="182"/>
                </a:cubicBezTo>
                <a:cubicBezTo>
                  <a:pt x="108" y="182"/>
                  <a:pt x="108" y="182"/>
                  <a:pt x="108" y="182"/>
                </a:cubicBezTo>
                <a:cubicBezTo>
                  <a:pt x="108" y="182"/>
                  <a:pt x="108" y="182"/>
                  <a:pt x="110" y="180"/>
                </a:cubicBezTo>
                <a:cubicBezTo>
                  <a:pt x="110" y="180"/>
                  <a:pt x="109" y="180"/>
                  <a:pt x="109" y="180"/>
                </a:cubicBezTo>
                <a:close/>
                <a:moveTo>
                  <a:pt x="88" y="171"/>
                </a:moveTo>
                <a:cubicBezTo>
                  <a:pt x="89" y="170"/>
                  <a:pt x="88" y="170"/>
                  <a:pt x="88" y="170"/>
                </a:cubicBezTo>
                <a:cubicBezTo>
                  <a:pt x="89" y="171"/>
                  <a:pt x="90" y="169"/>
                  <a:pt x="90" y="169"/>
                </a:cubicBezTo>
                <a:cubicBezTo>
                  <a:pt x="90" y="169"/>
                  <a:pt x="90" y="168"/>
                  <a:pt x="89" y="169"/>
                </a:cubicBezTo>
                <a:cubicBezTo>
                  <a:pt x="89" y="169"/>
                  <a:pt x="88" y="170"/>
                  <a:pt x="88" y="171"/>
                </a:cubicBezTo>
                <a:close/>
                <a:moveTo>
                  <a:pt x="98" y="180"/>
                </a:moveTo>
                <a:cubicBezTo>
                  <a:pt x="99" y="179"/>
                  <a:pt x="99" y="180"/>
                  <a:pt x="100" y="180"/>
                </a:cubicBezTo>
                <a:cubicBezTo>
                  <a:pt x="99" y="179"/>
                  <a:pt x="98" y="179"/>
                  <a:pt x="98" y="180"/>
                </a:cubicBezTo>
                <a:close/>
                <a:moveTo>
                  <a:pt x="102" y="183"/>
                </a:moveTo>
                <a:cubicBezTo>
                  <a:pt x="102" y="182"/>
                  <a:pt x="101" y="182"/>
                  <a:pt x="102" y="182"/>
                </a:cubicBezTo>
                <a:cubicBezTo>
                  <a:pt x="102" y="182"/>
                  <a:pt x="102" y="183"/>
                  <a:pt x="102" y="182"/>
                </a:cubicBezTo>
                <a:cubicBezTo>
                  <a:pt x="102" y="182"/>
                  <a:pt x="101" y="182"/>
                  <a:pt x="101" y="182"/>
                </a:cubicBezTo>
                <a:cubicBezTo>
                  <a:pt x="102" y="182"/>
                  <a:pt x="101" y="183"/>
                  <a:pt x="102" y="183"/>
                </a:cubicBezTo>
                <a:close/>
                <a:moveTo>
                  <a:pt x="102" y="191"/>
                </a:moveTo>
                <a:cubicBezTo>
                  <a:pt x="102" y="191"/>
                  <a:pt x="104" y="189"/>
                  <a:pt x="104" y="188"/>
                </a:cubicBezTo>
                <a:cubicBezTo>
                  <a:pt x="103" y="187"/>
                  <a:pt x="103" y="186"/>
                  <a:pt x="102" y="187"/>
                </a:cubicBezTo>
                <a:cubicBezTo>
                  <a:pt x="104" y="188"/>
                  <a:pt x="101" y="190"/>
                  <a:pt x="102" y="191"/>
                </a:cubicBezTo>
                <a:close/>
                <a:moveTo>
                  <a:pt x="100" y="187"/>
                </a:moveTo>
                <a:cubicBezTo>
                  <a:pt x="100" y="187"/>
                  <a:pt x="99" y="187"/>
                  <a:pt x="100" y="187"/>
                </a:cubicBezTo>
                <a:cubicBezTo>
                  <a:pt x="100" y="187"/>
                  <a:pt x="101" y="187"/>
                  <a:pt x="101" y="187"/>
                </a:cubicBezTo>
                <a:cubicBezTo>
                  <a:pt x="100" y="187"/>
                  <a:pt x="100" y="187"/>
                  <a:pt x="100" y="187"/>
                </a:cubicBezTo>
                <a:close/>
                <a:moveTo>
                  <a:pt x="99" y="192"/>
                </a:moveTo>
                <a:cubicBezTo>
                  <a:pt x="97" y="193"/>
                  <a:pt x="94" y="197"/>
                  <a:pt x="94" y="198"/>
                </a:cubicBezTo>
                <a:cubicBezTo>
                  <a:pt x="95" y="197"/>
                  <a:pt x="96" y="196"/>
                  <a:pt x="97" y="194"/>
                </a:cubicBezTo>
                <a:cubicBezTo>
                  <a:pt x="97" y="195"/>
                  <a:pt x="97" y="195"/>
                  <a:pt x="97" y="194"/>
                </a:cubicBezTo>
                <a:cubicBezTo>
                  <a:pt x="98" y="192"/>
                  <a:pt x="101" y="192"/>
                  <a:pt x="102" y="189"/>
                </a:cubicBezTo>
                <a:cubicBezTo>
                  <a:pt x="101" y="189"/>
                  <a:pt x="101" y="190"/>
                  <a:pt x="101" y="190"/>
                </a:cubicBezTo>
                <a:cubicBezTo>
                  <a:pt x="100" y="189"/>
                  <a:pt x="102" y="189"/>
                  <a:pt x="102" y="188"/>
                </a:cubicBezTo>
                <a:cubicBezTo>
                  <a:pt x="100" y="189"/>
                  <a:pt x="100" y="191"/>
                  <a:pt x="98" y="191"/>
                </a:cubicBezTo>
                <a:cubicBezTo>
                  <a:pt x="99" y="191"/>
                  <a:pt x="99" y="192"/>
                  <a:pt x="99" y="192"/>
                </a:cubicBezTo>
                <a:close/>
                <a:moveTo>
                  <a:pt x="95" y="191"/>
                </a:moveTo>
                <a:cubicBezTo>
                  <a:pt x="96" y="191"/>
                  <a:pt x="95" y="192"/>
                  <a:pt x="96" y="192"/>
                </a:cubicBezTo>
                <a:cubicBezTo>
                  <a:pt x="96" y="191"/>
                  <a:pt x="98" y="191"/>
                  <a:pt x="97" y="190"/>
                </a:cubicBezTo>
                <a:cubicBezTo>
                  <a:pt x="98" y="190"/>
                  <a:pt x="98" y="189"/>
                  <a:pt x="98" y="189"/>
                </a:cubicBezTo>
                <a:cubicBezTo>
                  <a:pt x="98" y="189"/>
                  <a:pt x="97" y="189"/>
                  <a:pt x="98" y="189"/>
                </a:cubicBezTo>
                <a:cubicBezTo>
                  <a:pt x="98" y="189"/>
                  <a:pt x="99" y="189"/>
                  <a:pt x="100" y="188"/>
                </a:cubicBezTo>
                <a:cubicBezTo>
                  <a:pt x="99" y="187"/>
                  <a:pt x="99" y="187"/>
                  <a:pt x="99" y="187"/>
                </a:cubicBezTo>
                <a:cubicBezTo>
                  <a:pt x="98" y="187"/>
                  <a:pt x="99" y="188"/>
                  <a:pt x="98" y="188"/>
                </a:cubicBezTo>
                <a:cubicBezTo>
                  <a:pt x="98" y="187"/>
                  <a:pt x="96" y="189"/>
                  <a:pt x="97" y="190"/>
                </a:cubicBezTo>
                <a:cubicBezTo>
                  <a:pt x="96" y="190"/>
                  <a:pt x="96" y="190"/>
                  <a:pt x="96" y="190"/>
                </a:cubicBezTo>
                <a:cubicBezTo>
                  <a:pt x="96" y="190"/>
                  <a:pt x="97" y="190"/>
                  <a:pt x="96" y="191"/>
                </a:cubicBezTo>
                <a:cubicBezTo>
                  <a:pt x="96" y="190"/>
                  <a:pt x="96" y="190"/>
                  <a:pt x="96" y="190"/>
                </a:cubicBezTo>
                <a:cubicBezTo>
                  <a:pt x="96" y="191"/>
                  <a:pt x="96" y="191"/>
                  <a:pt x="95" y="191"/>
                </a:cubicBezTo>
                <a:close/>
                <a:moveTo>
                  <a:pt x="85" y="191"/>
                </a:moveTo>
                <a:cubicBezTo>
                  <a:pt x="85" y="194"/>
                  <a:pt x="82" y="195"/>
                  <a:pt x="81" y="197"/>
                </a:cubicBezTo>
                <a:cubicBezTo>
                  <a:pt x="82" y="198"/>
                  <a:pt x="82" y="197"/>
                  <a:pt x="82" y="197"/>
                </a:cubicBezTo>
                <a:cubicBezTo>
                  <a:pt x="84" y="195"/>
                  <a:pt x="85" y="193"/>
                  <a:pt x="87" y="192"/>
                </a:cubicBezTo>
                <a:cubicBezTo>
                  <a:pt x="87" y="192"/>
                  <a:pt x="87" y="193"/>
                  <a:pt x="88" y="193"/>
                </a:cubicBezTo>
                <a:cubicBezTo>
                  <a:pt x="88" y="193"/>
                  <a:pt x="89" y="191"/>
                  <a:pt x="90" y="191"/>
                </a:cubicBezTo>
                <a:cubicBezTo>
                  <a:pt x="89" y="190"/>
                  <a:pt x="89" y="190"/>
                  <a:pt x="89" y="190"/>
                </a:cubicBezTo>
                <a:cubicBezTo>
                  <a:pt x="89" y="191"/>
                  <a:pt x="88" y="193"/>
                  <a:pt x="87" y="192"/>
                </a:cubicBezTo>
                <a:cubicBezTo>
                  <a:pt x="87" y="191"/>
                  <a:pt x="88" y="190"/>
                  <a:pt x="89" y="189"/>
                </a:cubicBezTo>
                <a:cubicBezTo>
                  <a:pt x="88" y="189"/>
                  <a:pt x="88" y="188"/>
                  <a:pt x="87" y="189"/>
                </a:cubicBezTo>
                <a:cubicBezTo>
                  <a:pt x="88" y="189"/>
                  <a:pt x="87" y="190"/>
                  <a:pt x="88" y="190"/>
                </a:cubicBezTo>
                <a:cubicBezTo>
                  <a:pt x="87" y="190"/>
                  <a:pt x="88" y="190"/>
                  <a:pt x="87" y="190"/>
                </a:cubicBezTo>
                <a:cubicBezTo>
                  <a:pt x="86" y="190"/>
                  <a:pt x="86" y="192"/>
                  <a:pt x="85" y="191"/>
                </a:cubicBezTo>
                <a:cubicBezTo>
                  <a:pt x="86" y="191"/>
                  <a:pt x="86" y="191"/>
                  <a:pt x="86" y="191"/>
                </a:cubicBezTo>
                <a:cubicBezTo>
                  <a:pt x="85" y="191"/>
                  <a:pt x="86" y="191"/>
                  <a:pt x="85" y="191"/>
                </a:cubicBezTo>
                <a:close/>
                <a:moveTo>
                  <a:pt x="94" y="201"/>
                </a:moveTo>
                <a:cubicBezTo>
                  <a:pt x="95" y="200"/>
                  <a:pt x="94" y="199"/>
                  <a:pt x="95" y="200"/>
                </a:cubicBezTo>
                <a:cubicBezTo>
                  <a:pt x="95" y="199"/>
                  <a:pt x="95" y="199"/>
                  <a:pt x="96" y="199"/>
                </a:cubicBezTo>
                <a:cubicBezTo>
                  <a:pt x="94" y="198"/>
                  <a:pt x="94" y="200"/>
                  <a:pt x="94" y="201"/>
                </a:cubicBezTo>
                <a:close/>
                <a:moveTo>
                  <a:pt x="93" y="198"/>
                </a:moveTo>
                <a:cubicBezTo>
                  <a:pt x="93" y="199"/>
                  <a:pt x="93" y="199"/>
                  <a:pt x="92" y="199"/>
                </a:cubicBezTo>
                <a:cubicBezTo>
                  <a:pt x="93" y="200"/>
                  <a:pt x="91" y="200"/>
                  <a:pt x="92" y="200"/>
                </a:cubicBezTo>
                <a:cubicBezTo>
                  <a:pt x="92" y="199"/>
                  <a:pt x="94" y="199"/>
                  <a:pt x="93" y="198"/>
                </a:cubicBezTo>
                <a:close/>
                <a:moveTo>
                  <a:pt x="91" y="201"/>
                </a:moveTo>
                <a:cubicBezTo>
                  <a:pt x="91" y="202"/>
                  <a:pt x="91" y="201"/>
                  <a:pt x="90" y="201"/>
                </a:cubicBezTo>
                <a:cubicBezTo>
                  <a:pt x="90" y="202"/>
                  <a:pt x="91" y="202"/>
                  <a:pt x="91" y="202"/>
                </a:cubicBezTo>
                <a:cubicBezTo>
                  <a:pt x="91" y="202"/>
                  <a:pt x="91" y="202"/>
                  <a:pt x="91" y="203"/>
                </a:cubicBezTo>
                <a:cubicBezTo>
                  <a:pt x="91" y="202"/>
                  <a:pt x="92" y="202"/>
                  <a:pt x="91" y="202"/>
                </a:cubicBezTo>
                <a:cubicBezTo>
                  <a:pt x="92" y="201"/>
                  <a:pt x="92" y="202"/>
                  <a:pt x="92" y="201"/>
                </a:cubicBezTo>
                <a:cubicBezTo>
                  <a:pt x="92" y="201"/>
                  <a:pt x="92" y="201"/>
                  <a:pt x="92" y="201"/>
                </a:cubicBezTo>
                <a:cubicBezTo>
                  <a:pt x="92" y="200"/>
                  <a:pt x="92" y="201"/>
                  <a:pt x="93" y="201"/>
                </a:cubicBezTo>
                <a:cubicBezTo>
                  <a:pt x="93" y="200"/>
                  <a:pt x="93" y="200"/>
                  <a:pt x="93" y="200"/>
                </a:cubicBezTo>
                <a:cubicBezTo>
                  <a:pt x="92" y="199"/>
                  <a:pt x="92" y="201"/>
                  <a:pt x="91" y="201"/>
                </a:cubicBezTo>
                <a:close/>
                <a:moveTo>
                  <a:pt x="87" y="202"/>
                </a:moveTo>
                <a:cubicBezTo>
                  <a:pt x="87" y="203"/>
                  <a:pt x="86" y="204"/>
                  <a:pt x="86" y="205"/>
                </a:cubicBezTo>
                <a:cubicBezTo>
                  <a:pt x="88" y="203"/>
                  <a:pt x="89" y="204"/>
                  <a:pt x="90" y="205"/>
                </a:cubicBezTo>
                <a:cubicBezTo>
                  <a:pt x="89" y="204"/>
                  <a:pt x="90" y="204"/>
                  <a:pt x="90" y="204"/>
                </a:cubicBezTo>
                <a:cubicBezTo>
                  <a:pt x="90" y="204"/>
                  <a:pt x="89" y="204"/>
                  <a:pt x="89" y="203"/>
                </a:cubicBezTo>
                <a:cubicBezTo>
                  <a:pt x="89" y="204"/>
                  <a:pt x="89" y="203"/>
                  <a:pt x="88" y="203"/>
                </a:cubicBezTo>
                <a:cubicBezTo>
                  <a:pt x="88" y="203"/>
                  <a:pt x="88" y="203"/>
                  <a:pt x="88" y="203"/>
                </a:cubicBezTo>
                <a:cubicBezTo>
                  <a:pt x="88" y="203"/>
                  <a:pt x="88" y="203"/>
                  <a:pt x="88" y="203"/>
                </a:cubicBezTo>
                <a:cubicBezTo>
                  <a:pt x="88" y="203"/>
                  <a:pt x="88" y="202"/>
                  <a:pt x="89" y="202"/>
                </a:cubicBezTo>
                <a:cubicBezTo>
                  <a:pt x="87" y="202"/>
                  <a:pt x="88" y="201"/>
                  <a:pt x="87" y="202"/>
                </a:cubicBezTo>
                <a:close/>
                <a:moveTo>
                  <a:pt x="64" y="186"/>
                </a:moveTo>
                <a:cubicBezTo>
                  <a:pt x="65" y="186"/>
                  <a:pt x="65" y="186"/>
                  <a:pt x="65" y="186"/>
                </a:cubicBezTo>
                <a:cubicBezTo>
                  <a:pt x="65" y="186"/>
                  <a:pt x="65" y="186"/>
                  <a:pt x="65" y="186"/>
                </a:cubicBezTo>
                <a:cubicBezTo>
                  <a:pt x="65" y="186"/>
                  <a:pt x="65" y="186"/>
                  <a:pt x="65" y="186"/>
                </a:cubicBezTo>
                <a:cubicBezTo>
                  <a:pt x="65" y="186"/>
                  <a:pt x="65" y="186"/>
                  <a:pt x="65" y="186"/>
                </a:cubicBezTo>
                <a:cubicBezTo>
                  <a:pt x="65" y="186"/>
                  <a:pt x="64" y="186"/>
                  <a:pt x="64" y="186"/>
                </a:cubicBezTo>
                <a:close/>
                <a:moveTo>
                  <a:pt x="86" y="208"/>
                </a:moveTo>
                <a:cubicBezTo>
                  <a:pt x="86" y="208"/>
                  <a:pt x="86" y="207"/>
                  <a:pt x="86" y="207"/>
                </a:cubicBezTo>
                <a:cubicBezTo>
                  <a:pt x="85" y="207"/>
                  <a:pt x="87" y="207"/>
                  <a:pt x="87" y="206"/>
                </a:cubicBezTo>
                <a:cubicBezTo>
                  <a:pt x="86" y="206"/>
                  <a:pt x="85" y="208"/>
                  <a:pt x="86" y="208"/>
                </a:cubicBezTo>
                <a:close/>
                <a:moveTo>
                  <a:pt x="84" y="206"/>
                </a:moveTo>
                <a:cubicBezTo>
                  <a:pt x="84" y="206"/>
                  <a:pt x="84" y="207"/>
                  <a:pt x="85" y="206"/>
                </a:cubicBezTo>
                <a:cubicBezTo>
                  <a:pt x="84" y="206"/>
                  <a:pt x="84" y="205"/>
                  <a:pt x="84" y="206"/>
                </a:cubicBezTo>
                <a:cubicBezTo>
                  <a:pt x="84" y="206"/>
                  <a:pt x="83" y="205"/>
                  <a:pt x="84" y="206"/>
                </a:cubicBezTo>
                <a:close/>
                <a:moveTo>
                  <a:pt x="79" y="215"/>
                </a:moveTo>
                <a:cubicBezTo>
                  <a:pt x="79" y="215"/>
                  <a:pt x="79" y="215"/>
                  <a:pt x="80" y="215"/>
                </a:cubicBezTo>
                <a:cubicBezTo>
                  <a:pt x="80" y="214"/>
                  <a:pt x="82" y="213"/>
                  <a:pt x="81" y="212"/>
                </a:cubicBezTo>
                <a:cubicBezTo>
                  <a:pt x="81" y="212"/>
                  <a:pt x="81" y="212"/>
                  <a:pt x="81" y="212"/>
                </a:cubicBezTo>
                <a:cubicBezTo>
                  <a:pt x="81" y="212"/>
                  <a:pt x="80" y="212"/>
                  <a:pt x="80" y="212"/>
                </a:cubicBezTo>
                <a:cubicBezTo>
                  <a:pt x="81" y="212"/>
                  <a:pt x="81" y="212"/>
                  <a:pt x="81" y="213"/>
                </a:cubicBezTo>
                <a:cubicBezTo>
                  <a:pt x="80" y="212"/>
                  <a:pt x="80" y="213"/>
                  <a:pt x="80" y="212"/>
                </a:cubicBezTo>
                <a:cubicBezTo>
                  <a:pt x="79" y="212"/>
                  <a:pt x="79" y="212"/>
                  <a:pt x="79" y="213"/>
                </a:cubicBezTo>
                <a:cubicBezTo>
                  <a:pt x="79" y="214"/>
                  <a:pt x="77" y="216"/>
                  <a:pt x="76" y="217"/>
                </a:cubicBezTo>
                <a:cubicBezTo>
                  <a:pt x="77" y="217"/>
                  <a:pt x="77" y="216"/>
                  <a:pt x="77" y="217"/>
                </a:cubicBezTo>
                <a:cubicBezTo>
                  <a:pt x="77" y="217"/>
                  <a:pt x="77" y="217"/>
                  <a:pt x="77" y="217"/>
                </a:cubicBezTo>
                <a:cubicBezTo>
                  <a:pt x="77" y="217"/>
                  <a:pt x="78" y="216"/>
                  <a:pt x="79" y="216"/>
                </a:cubicBezTo>
                <a:cubicBezTo>
                  <a:pt x="78" y="216"/>
                  <a:pt x="78" y="215"/>
                  <a:pt x="78" y="215"/>
                </a:cubicBezTo>
                <a:cubicBezTo>
                  <a:pt x="79" y="215"/>
                  <a:pt x="78" y="215"/>
                  <a:pt x="79" y="215"/>
                </a:cubicBezTo>
                <a:cubicBezTo>
                  <a:pt x="79" y="215"/>
                  <a:pt x="79" y="215"/>
                  <a:pt x="79" y="215"/>
                </a:cubicBezTo>
                <a:close/>
                <a:moveTo>
                  <a:pt x="74" y="207"/>
                </a:moveTo>
                <a:cubicBezTo>
                  <a:pt x="73" y="207"/>
                  <a:pt x="73" y="208"/>
                  <a:pt x="72" y="207"/>
                </a:cubicBezTo>
                <a:cubicBezTo>
                  <a:pt x="71" y="209"/>
                  <a:pt x="70" y="210"/>
                  <a:pt x="69" y="210"/>
                </a:cubicBezTo>
                <a:cubicBezTo>
                  <a:pt x="68" y="211"/>
                  <a:pt x="69" y="210"/>
                  <a:pt x="69" y="211"/>
                </a:cubicBezTo>
                <a:cubicBezTo>
                  <a:pt x="68" y="211"/>
                  <a:pt x="69" y="212"/>
                  <a:pt x="68" y="212"/>
                </a:cubicBezTo>
                <a:cubicBezTo>
                  <a:pt x="69" y="212"/>
                  <a:pt x="69" y="211"/>
                  <a:pt x="68" y="211"/>
                </a:cubicBezTo>
                <a:cubicBezTo>
                  <a:pt x="68" y="212"/>
                  <a:pt x="67" y="212"/>
                  <a:pt x="68" y="213"/>
                </a:cubicBezTo>
                <a:cubicBezTo>
                  <a:pt x="68" y="213"/>
                  <a:pt x="68" y="213"/>
                  <a:pt x="68" y="213"/>
                </a:cubicBezTo>
                <a:cubicBezTo>
                  <a:pt x="69" y="212"/>
                  <a:pt x="69" y="213"/>
                  <a:pt x="69" y="214"/>
                </a:cubicBezTo>
                <a:cubicBezTo>
                  <a:pt x="70" y="213"/>
                  <a:pt x="70" y="211"/>
                  <a:pt x="71" y="211"/>
                </a:cubicBezTo>
                <a:cubicBezTo>
                  <a:pt x="70" y="211"/>
                  <a:pt x="70" y="212"/>
                  <a:pt x="70" y="212"/>
                </a:cubicBezTo>
                <a:cubicBezTo>
                  <a:pt x="71" y="212"/>
                  <a:pt x="71" y="212"/>
                  <a:pt x="71" y="212"/>
                </a:cubicBezTo>
                <a:cubicBezTo>
                  <a:pt x="71" y="213"/>
                  <a:pt x="70" y="213"/>
                  <a:pt x="71" y="214"/>
                </a:cubicBezTo>
                <a:cubicBezTo>
                  <a:pt x="69" y="213"/>
                  <a:pt x="70" y="215"/>
                  <a:pt x="69" y="216"/>
                </a:cubicBezTo>
                <a:cubicBezTo>
                  <a:pt x="68" y="217"/>
                  <a:pt x="66" y="218"/>
                  <a:pt x="67" y="219"/>
                </a:cubicBezTo>
                <a:cubicBezTo>
                  <a:pt x="65" y="219"/>
                  <a:pt x="64" y="222"/>
                  <a:pt x="62" y="223"/>
                </a:cubicBezTo>
                <a:cubicBezTo>
                  <a:pt x="63" y="223"/>
                  <a:pt x="62" y="223"/>
                  <a:pt x="63" y="223"/>
                </a:cubicBezTo>
                <a:cubicBezTo>
                  <a:pt x="63" y="223"/>
                  <a:pt x="62" y="225"/>
                  <a:pt x="63" y="225"/>
                </a:cubicBezTo>
                <a:cubicBezTo>
                  <a:pt x="63" y="224"/>
                  <a:pt x="63" y="223"/>
                  <a:pt x="64" y="223"/>
                </a:cubicBezTo>
                <a:cubicBezTo>
                  <a:pt x="64" y="221"/>
                  <a:pt x="67" y="221"/>
                  <a:pt x="67" y="219"/>
                </a:cubicBezTo>
                <a:cubicBezTo>
                  <a:pt x="68" y="218"/>
                  <a:pt x="68" y="218"/>
                  <a:pt x="69" y="217"/>
                </a:cubicBezTo>
                <a:cubicBezTo>
                  <a:pt x="69" y="217"/>
                  <a:pt x="68" y="217"/>
                  <a:pt x="69" y="216"/>
                </a:cubicBezTo>
                <a:cubicBezTo>
                  <a:pt x="70" y="217"/>
                  <a:pt x="69" y="216"/>
                  <a:pt x="69" y="216"/>
                </a:cubicBezTo>
                <a:cubicBezTo>
                  <a:pt x="70" y="216"/>
                  <a:pt x="73" y="213"/>
                  <a:pt x="72" y="212"/>
                </a:cubicBezTo>
                <a:cubicBezTo>
                  <a:pt x="73" y="212"/>
                  <a:pt x="73" y="212"/>
                  <a:pt x="73" y="212"/>
                </a:cubicBezTo>
                <a:cubicBezTo>
                  <a:pt x="73" y="211"/>
                  <a:pt x="73" y="210"/>
                  <a:pt x="72" y="210"/>
                </a:cubicBezTo>
                <a:cubicBezTo>
                  <a:pt x="73" y="210"/>
                  <a:pt x="73" y="210"/>
                  <a:pt x="73" y="211"/>
                </a:cubicBezTo>
                <a:cubicBezTo>
                  <a:pt x="72" y="210"/>
                  <a:pt x="72" y="211"/>
                  <a:pt x="72" y="211"/>
                </a:cubicBezTo>
                <a:cubicBezTo>
                  <a:pt x="72" y="210"/>
                  <a:pt x="72" y="209"/>
                  <a:pt x="72" y="209"/>
                </a:cubicBezTo>
                <a:cubicBezTo>
                  <a:pt x="72" y="210"/>
                  <a:pt x="71" y="210"/>
                  <a:pt x="71" y="210"/>
                </a:cubicBezTo>
                <a:cubicBezTo>
                  <a:pt x="72" y="210"/>
                  <a:pt x="71" y="209"/>
                  <a:pt x="72" y="209"/>
                </a:cubicBezTo>
                <a:cubicBezTo>
                  <a:pt x="73" y="209"/>
                  <a:pt x="72" y="207"/>
                  <a:pt x="74" y="208"/>
                </a:cubicBezTo>
                <a:cubicBezTo>
                  <a:pt x="74" y="208"/>
                  <a:pt x="74" y="207"/>
                  <a:pt x="74" y="207"/>
                </a:cubicBezTo>
                <a:close/>
                <a:moveTo>
                  <a:pt x="64" y="211"/>
                </a:moveTo>
                <a:cubicBezTo>
                  <a:pt x="66" y="211"/>
                  <a:pt x="67" y="206"/>
                  <a:pt x="68" y="207"/>
                </a:cubicBezTo>
                <a:cubicBezTo>
                  <a:pt x="68" y="206"/>
                  <a:pt x="70" y="205"/>
                  <a:pt x="69" y="204"/>
                </a:cubicBezTo>
                <a:cubicBezTo>
                  <a:pt x="68" y="206"/>
                  <a:pt x="66" y="208"/>
                  <a:pt x="64" y="211"/>
                </a:cubicBezTo>
                <a:close/>
                <a:moveTo>
                  <a:pt x="73" y="215"/>
                </a:moveTo>
                <a:cubicBezTo>
                  <a:pt x="73" y="215"/>
                  <a:pt x="74" y="214"/>
                  <a:pt x="73" y="214"/>
                </a:cubicBezTo>
                <a:cubicBezTo>
                  <a:pt x="73" y="215"/>
                  <a:pt x="72" y="214"/>
                  <a:pt x="72" y="215"/>
                </a:cubicBezTo>
                <a:cubicBezTo>
                  <a:pt x="72" y="215"/>
                  <a:pt x="71" y="215"/>
                  <a:pt x="71" y="217"/>
                </a:cubicBezTo>
                <a:cubicBezTo>
                  <a:pt x="71" y="217"/>
                  <a:pt x="71" y="217"/>
                  <a:pt x="71" y="217"/>
                </a:cubicBezTo>
                <a:cubicBezTo>
                  <a:pt x="72" y="217"/>
                  <a:pt x="73" y="215"/>
                  <a:pt x="74" y="216"/>
                </a:cubicBezTo>
                <a:cubicBezTo>
                  <a:pt x="74" y="216"/>
                  <a:pt x="74" y="215"/>
                  <a:pt x="75" y="215"/>
                </a:cubicBezTo>
                <a:cubicBezTo>
                  <a:pt x="74" y="214"/>
                  <a:pt x="74" y="214"/>
                  <a:pt x="74" y="213"/>
                </a:cubicBezTo>
                <a:cubicBezTo>
                  <a:pt x="75" y="213"/>
                  <a:pt x="75" y="212"/>
                  <a:pt x="76" y="212"/>
                </a:cubicBezTo>
                <a:cubicBezTo>
                  <a:pt x="75" y="212"/>
                  <a:pt x="76" y="211"/>
                  <a:pt x="76" y="211"/>
                </a:cubicBezTo>
                <a:cubicBezTo>
                  <a:pt x="75" y="211"/>
                  <a:pt x="74" y="213"/>
                  <a:pt x="73" y="214"/>
                </a:cubicBezTo>
                <a:cubicBezTo>
                  <a:pt x="74" y="214"/>
                  <a:pt x="74" y="215"/>
                  <a:pt x="73" y="215"/>
                </a:cubicBezTo>
                <a:close/>
                <a:moveTo>
                  <a:pt x="74" y="210"/>
                </a:moveTo>
                <a:cubicBezTo>
                  <a:pt x="74" y="210"/>
                  <a:pt x="74" y="210"/>
                  <a:pt x="74" y="210"/>
                </a:cubicBezTo>
                <a:cubicBezTo>
                  <a:pt x="75" y="211"/>
                  <a:pt x="75" y="211"/>
                  <a:pt x="75" y="211"/>
                </a:cubicBezTo>
                <a:cubicBezTo>
                  <a:pt x="75" y="210"/>
                  <a:pt x="75" y="210"/>
                  <a:pt x="75" y="210"/>
                </a:cubicBezTo>
                <a:cubicBezTo>
                  <a:pt x="75" y="210"/>
                  <a:pt x="75" y="210"/>
                  <a:pt x="75" y="210"/>
                </a:cubicBezTo>
                <a:cubicBezTo>
                  <a:pt x="75" y="210"/>
                  <a:pt x="74" y="210"/>
                  <a:pt x="74" y="210"/>
                </a:cubicBezTo>
                <a:close/>
                <a:moveTo>
                  <a:pt x="48" y="194"/>
                </a:moveTo>
                <a:cubicBezTo>
                  <a:pt x="47" y="194"/>
                  <a:pt x="49" y="193"/>
                  <a:pt x="48" y="193"/>
                </a:cubicBezTo>
                <a:cubicBezTo>
                  <a:pt x="47" y="193"/>
                  <a:pt x="47" y="195"/>
                  <a:pt x="48" y="194"/>
                </a:cubicBezTo>
                <a:close/>
                <a:moveTo>
                  <a:pt x="75" y="220"/>
                </a:moveTo>
                <a:cubicBezTo>
                  <a:pt x="76" y="219"/>
                  <a:pt x="77" y="219"/>
                  <a:pt x="77" y="217"/>
                </a:cubicBezTo>
                <a:cubicBezTo>
                  <a:pt x="76" y="218"/>
                  <a:pt x="75" y="219"/>
                  <a:pt x="75" y="220"/>
                </a:cubicBezTo>
                <a:close/>
                <a:moveTo>
                  <a:pt x="39" y="198"/>
                </a:moveTo>
                <a:cubicBezTo>
                  <a:pt x="39" y="199"/>
                  <a:pt x="39" y="198"/>
                  <a:pt x="39" y="199"/>
                </a:cubicBezTo>
                <a:cubicBezTo>
                  <a:pt x="40" y="199"/>
                  <a:pt x="40" y="198"/>
                  <a:pt x="40" y="198"/>
                </a:cubicBezTo>
                <a:cubicBezTo>
                  <a:pt x="40" y="198"/>
                  <a:pt x="39" y="198"/>
                  <a:pt x="39" y="198"/>
                </a:cubicBezTo>
                <a:close/>
                <a:moveTo>
                  <a:pt x="67" y="230"/>
                </a:moveTo>
                <a:cubicBezTo>
                  <a:pt x="68" y="230"/>
                  <a:pt x="68" y="229"/>
                  <a:pt x="67" y="229"/>
                </a:cubicBezTo>
                <a:cubicBezTo>
                  <a:pt x="67" y="229"/>
                  <a:pt x="66" y="229"/>
                  <a:pt x="67" y="230"/>
                </a:cubicBezTo>
                <a:cubicBezTo>
                  <a:pt x="67" y="230"/>
                  <a:pt x="67" y="230"/>
                  <a:pt x="67" y="230"/>
                </a:cubicBezTo>
                <a:cubicBezTo>
                  <a:pt x="68" y="230"/>
                  <a:pt x="71" y="228"/>
                  <a:pt x="70" y="227"/>
                </a:cubicBezTo>
                <a:cubicBezTo>
                  <a:pt x="70" y="228"/>
                  <a:pt x="69" y="228"/>
                  <a:pt x="68" y="228"/>
                </a:cubicBezTo>
                <a:cubicBezTo>
                  <a:pt x="68" y="228"/>
                  <a:pt x="67" y="228"/>
                  <a:pt x="68" y="227"/>
                </a:cubicBezTo>
                <a:cubicBezTo>
                  <a:pt x="67" y="228"/>
                  <a:pt x="67" y="229"/>
                  <a:pt x="68" y="229"/>
                </a:cubicBezTo>
                <a:cubicBezTo>
                  <a:pt x="68" y="229"/>
                  <a:pt x="68" y="229"/>
                  <a:pt x="68" y="230"/>
                </a:cubicBezTo>
                <a:cubicBezTo>
                  <a:pt x="68" y="229"/>
                  <a:pt x="67" y="230"/>
                  <a:pt x="67" y="230"/>
                </a:cubicBezTo>
                <a:close/>
                <a:moveTo>
                  <a:pt x="57" y="232"/>
                </a:moveTo>
                <a:cubicBezTo>
                  <a:pt x="56" y="231"/>
                  <a:pt x="57" y="233"/>
                  <a:pt x="56" y="233"/>
                </a:cubicBezTo>
                <a:cubicBezTo>
                  <a:pt x="56" y="233"/>
                  <a:pt x="57" y="233"/>
                  <a:pt x="57" y="232"/>
                </a:cubicBezTo>
                <a:cubicBezTo>
                  <a:pt x="57" y="231"/>
                  <a:pt x="60" y="229"/>
                  <a:pt x="61" y="228"/>
                </a:cubicBezTo>
                <a:cubicBezTo>
                  <a:pt x="60" y="228"/>
                  <a:pt x="60" y="227"/>
                  <a:pt x="60" y="227"/>
                </a:cubicBezTo>
                <a:cubicBezTo>
                  <a:pt x="61" y="227"/>
                  <a:pt x="62" y="226"/>
                  <a:pt x="62" y="226"/>
                </a:cubicBezTo>
                <a:cubicBezTo>
                  <a:pt x="61" y="226"/>
                  <a:pt x="61" y="226"/>
                  <a:pt x="60" y="226"/>
                </a:cubicBezTo>
                <a:cubicBezTo>
                  <a:pt x="61" y="226"/>
                  <a:pt x="61" y="227"/>
                  <a:pt x="61" y="227"/>
                </a:cubicBezTo>
                <a:cubicBezTo>
                  <a:pt x="59" y="228"/>
                  <a:pt x="58" y="230"/>
                  <a:pt x="57" y="232"/>
                </a:cubicBezTo>
                <a:close/>
                <a:moveTo>
                  <a:pt x="66" y="232"/>
                </a:moveTo>
                <a:cubicBezTo>
                  <a:pt x="67" y="232"/>
                  <a:pt x="65" y="232"/>
                  <a:pt x="65" y="231"/>
                </a:cubicBezTo>
                <a:cubicBezTo>
                  <a:pt x="66" y="232"/>
                  <a:pt x="64" y="232"/>
                  <a:pt x="64" y="233"/>
                </a:cubicBezTo>
                <a:cubicBezTo>
                  <a:pt x="65" y="233"/>
                  <a:pt x="65" y="233"/>
                  <a:pt x="66" y="233"/>
                </a:cubicBezTo>
                <a:cubicBezTo>
                  <a:pt x="65" y="232"/>
                  <a:pt x="65" y="233"/>
                  <a:pt x="65" y="233"/>
                </a:cubicBezTo>
                <a:cubicBezTo>
                  <a:pt x="65" y="232"/>
                  <a:pt x="65" y="232"/>
                  <a:pt x="66" y="232"/>
                </a:cubicBezTo>
                <a:cubicBezTo>
                  <a:pt x="66" y="232"/>
                  <a:pt x="66" y="232"/>
                  <a:pt x="66" y="233"/>
                </a:cubicBezTo>
                <a:cubicBezTo>
                  <a:pt x="67" y="232"/>
                  <a:pt x="68" y="232"/>
                  <a:pt x="67" y="231"/>
                </a:cubicBezTo>
                <a:cubicBezTo>
                  <a:pt x="67" y="231"/>
                  <a:pt x="67" y="232"/>
                  <a:pt x="66" y="232"/>
                </a:cubicBezTo>
                <a:close/>
                <a:moveTo>
                  <a:pt x="50" y="233"/>
                </a:moveTo>
                <a:cubicBezTo>
                  <a:pt x="50" y="232"/>
                  <a:pt x="50" y="232"/>
                  <a:pt x="50" y="232"/>
                </a:cubicBezTo>
                <a:cubicBezTo>
                  <a:pt x="49" y="233"/>
                  <a:pt x="49" y="233"/>
                  <a:pt x="49" y="233"/>
                </a:cubicBezTo>
                <a:cubicBezTo>
                  <a:pt x="49" y="233"/>
                  <a:pt x="49" y="233"/>
                  <a:pt x="49" y="233"/>
                </a:cubicBezTo>
                <a:cubicBezTo>
                  <a:pt x="48" y="233"/>
                  <a:pt x="48" y="234"/>
                  <a:pt x="47" y="235"/>
                </a:cubicBezTo>
                <a:cubicBezTo>
                  <a:pt x="48" y="233"/>
                  <a:pt x="49" y="231"/>
                  <a:pt x="50" y="229"/>
                </a:cubicBezTo>
                <a:cubicBezTo>
                  <a:pt x="52" y="228"/>
                  <a:pt x="53" y="226"/>
                  <a:pt x="55" y="224"/>
                </a:cubicBezTo>
                <a:cubicBezTo>
                  <a:pt x="55" y="225"/>
                  <a:pt x="54" y="226"/>
                  <a:pt x="53" y="227"/>
                </a:cubicBezTo>
                <a:cubicBezTo>
                  <a:pt x="52" y="228"/>
                  <a:pt x="53" y="228"/>
                  <a:pt x="52" y="229"/>
                </a:cubicBezTo>
                <a:cubicBezTo>
                  <a:pt x="52" y="229"/>
                  <a:pt x="52" y="230"/>
                  <a:pt x="52" y="229"/>
                </a:cubicBezTo>
                <a:cubicBezTo>
                  <a:pt x="52" y="231"/>
                  <a:pt x="50" y="232"/>
                  <a:pt x="50" y="233"/>
                </a:cubicBezTo>
                <a:close/>
                <a:moveTo>
                  <a:pt x="51" y="231"/>
                </a:moveTo>
                <a:cubicBezTo>
                  <a:pt x="51" y="231"/>
                  <a:pt x="50" y="231"/>
                  <a:pt x="50" y="231"/>
                </a:cubicBezTo>
                <a:cubicBezTo>
                  <a:pt x="50" y="232"/>
                  <a:pt x="50" y="232"/>
                  <a:pt x="51" y="231"/>
                </a:cubicBezTo>
                <a:close/>
                <a:moveTo>
                  <a:pt x="47" y="227"/>
                </a:moveTo>
                <a:cubicBezTo>
                  <a:pt x="47" y="226"/>
                  <a:pt x="48" y="225"/>
                  <a:pt x="48" y="225"/>
                </a:cubicBezTo>
                <a:cubicBezTo>
                  <a:pt x="47" y="225"/>
                  <a:pt x="47" y="225"/>
                  <a:pt x="47" y="225"/>
                </a:cubicBezTo>
                <a:cubicBezTo>
                  <a:pt x="48" y="226"/>
                  <a:pt x="46" y="226"/>
                  <a:pt x="47" y="227"/>
                </a:cubicBezTo>
                <a:close/>
                <a:moveTo>
                  <a:pt x="64" y="239"/>
                </a:moveTo>
                <a:cubicBezTo>
                  <a:pt x="64" y="238"/>
                  <a:pt x="65" y="238"/>
                  <a:pt x="64" y="238"/>
                </a:cubicBezTo>
                <a:cubicBezTo>
                  <a:pt x="64" y="238"/>
                  <a:pt x="64" y="238"/>
                  <a:pt x="64" y="238"/>
                </a:cubicBezTo>
                <a:cubicBezTo>
                  <a:pt x="65" y="238"/>
                  <a:pt x="63" y="239"/>
                  <a:pt x="64" y="239"/>
                </a:cubicBezTo>
                <a:close/>
                <a:moveTo>
                  <a:pt x="54" y="231"/>
                </a:moveTo>
                <a:cubicBezTo>
                  <a:pt x="53" y="232"/>
                  <a:pt x="53" y="232"/>
                  <a:pt x="53" y="232"/>
                </a:cubicBezTo>
                <a:cubicBezTo>
                  <a:pt x="53" y="231"/>
                  <a:pt x="53" y="231"/>
                  <a:pt x="53" y="231"/>
                </a:cubicBezTo>
                <a:cubicBezTo>
                  <a:pt x="53" y="231"/>
                  <a:pt x="52" y="231"/>
                  <a:pt x="52" y="231"/>
                </a:cubicBezTo>
                <a:cubicBezTo>
                  <a:pt x="52" y="232"/>
                  <a:pt x="53" y="232"/>
                  <a:pt x="52" y="232"/>
                </a:cubicBezTo>
                <a:cubicBezTo>
                  <a:pt x="51" y="232"/>
                  <a:pt x="51" y="234"/>
                  <a:pt x="50" y="235"/>
                </a:cubicBezTo>
                <a:cubicBezTo>
                  <a:pt x="50" y="235"/>
                  <a:pt x="51" y="236"/>
                  <a:pt x="51" y="235"/>
                </a:cubicBezTo>
                <a:cubicBezTo>
                  <a:pt x="52" y="235"/>
                  <a:pt x="50" y="235"/>
                  <a:pt x="51" y="235"/>
                </a:cubicBezTo>
                <a:cubicBezTo>
                  <a:pt x="51" y="235"/>
                  <a:pt x="52" y="235"/>
                  <a:pt x="52" y="234"/>
                </a:cubicBezTo>
                <a:cubicBezTo>
                  <a:pt x="51" y="234"/>
                  <a:pt x="51" y="234"/>
                  <a:pt x="51" y="233"/>
                </a:cubicBezTo>
                <a:cubicBezTo>
                  <a:pt x="52" y="233"/>
                  <a:pt x="52" y="232"/>
                  <a:pt x="53" y="232"/>
                </a:cubicBezTo>
                <a:cubicBezTo>
                  <a:pt x="53" y="232"/>
                  <a:pt x="53" y="233"/>
                  <a:pt x="53" y="233"/>
                </a:cubicBezTo>
                <a:cubicBezTo>
                  <a:pt x="54" y="232"/>
                  <a:pt x="54" y="231"/>
                  <a:pt x="53" y="231"/>
                </a:cubicBezTo>
                <a:cubicBezTo>
                  <a:pt x="53" y="231"/>
                  <a:pt x="54" y="231"/>
                  <a:pt x="54" y="231"/>
                </a:cubicBezTo>
                <a:close/>
                <a:moveTo>
                  <a:pt x="53" y="236"/>
                </a:moveTo>
                <a:cubicBezTo>
                  <a:pt x="54" y="237"/>
                  <a:pt x="51" y="238"/>
                  <a:pt x="52" y="239"/>
                </a:cubicBezTo>
                <a:cubicBezTo>
                  <a:pt x="53" y="237"/>
                  <a:pt x="55" y="235"/>
                  <a:pt x="56" y="233"/>
                </a:cubicBezTo>
                <a:cubicBezTo>
                  <a:pt x="55" y="234"/>
                  <a:pt x="55" y="235"/>
                  <a:pt x="54" y="235"/>
                </a:cubicBezTo>
                <a:cubicBezTo>
                  <a:pt x="54" y="236"/>
                  <a:pt x="54" y="236"/>
                  <a:pt x="54" y="235"/>
                </a:cubicBezTo>
                <a:cubicBezTo>
                  <a:pt x="54" y="236"/>
                  <a:pt x="53" y="237"/>
                  <a:pt x="53" y="236"/>
                </a:cubicBezTo>
                <a:close/>
                <a:moveTo>
                  <a:pt x="59" y="240"/>
                </a:moveTo>
                <a:cubicBezTo>
                  <a:pt x="59" y="240"/>
                  <a:pt x="60" y="240"/>
                  <a:pt x="60" y="240"/>
                </a:cubicBezTo>
                <a:cubicBezTo>
                  <a:pt x="60" y="239"/>
                  <a:pt x="60" y="240"/>
                  <a:pt x="59" y="239"/>
                </a:cubicBezTo>
                <a:cubicBezTo>
                  <a:pt x="60" y="239"/>
                  <a:pt x="59" y="239"/>
                  <a:pt x="59" y="239"/>
                </a:cubicBezTo>
                <a:cubicBezTo>
                  <a:pt x="60" y="240"/>
                  <a:pt x="59" y="240"/>
                  <a:pt x="59" y="240"/>
                </a:cubicBezTo>
                <a:close/>
                <a:moveTo>
                  <a:pt x="46" y="234"/>
                </a:moveTo>
                <a:cubicBezTo>
                  <a:pt x="47" y="234"/>
                  <a:pt x="47" y="233"/>
                  <a:pt x="47" y="233"/>
                </a:cubicBezTo>
                <a:cubicBezTo>
                  <a:pt x="46" y="234"/>
                  <a:pt x="46" y="232"/>
                  <a:pt x="46" y="233"/>
                </a:cubicBezTo>
                <a:cubicBezTo>
                  <a:pt x="46" y="233"/>
                  <a:pt x="46" y="233"/>
                  <a:pt x="46" y="233"/>
                </a:cubicBezTo>
                <a:cubicBezTo>
                  <a:pt x="46" y="233"/>
                  <a:pt x="46" y="234"/>
                  <a:pt x="46" y="234"/>
                </a:cubicBezTo>
                <a:close/>
                <a:moveTo>
                  <a:pt x="48" y="236"/>
                </a:moveTo>
                <a:cubicBezTo>
                  <a:pt x="48" y="237"/>
                  <a:pt x="49" y="237"/>
                  <a:pt x="49" y="238"/>
                </a:cubicBezTo>
                <a:cubicBezTo>
                  <a:pt x="49" y="237"/>
                  <a:pt x="51" y="237"/>
                  <a:pt x="51" y="236"/>
                </a:cubicBezTo>
                <a:cubicBezTo>
                  <a:pt x="50" y="236"/>
                  <a:pt x="50" y="236"/>
                  <a:pt x="49" y="237"/>
                </a:cubicBezTo>
                <a:cubicBezTo>
                  <a:pt x="49" y="236"/>
                  <a:pt x="50" y="236"/>
                  <a:pt x="49" y="235"/>
                </a:cubicBezTo>
                <a:cubicBezTo>
                  <a:pt x="49" y="236"/>
                  <a:pt x="49" y="236"/>
                  <a:pt x="48" y="236"/>
                </a:cubicBezTo>
                <a:close/>
                <a:moveTo>
                  <a:pt x="24" y="224"/>
                </a:moveTo>
                <a:cubicBezTo>
                  <a:pt x="24" y="223"/>
                  <a:pt x="24" y="224"/>
                  <a:pt x="25" y="223"/>
                </a:cubicBezTo>
                <a:cubicBezTo>
                  <a:pt x="24" y="223"/>
                  <a:pt x="24" y="223"/>
                  <a:pt x="23" y="223"/>
                </a:cubicBezTo>
                <a:cubicBezTo>
                  <a:pt x="24" y="224"/>
                  <a:pt x="24" y="223"/>
                  <a:pt x="24" y="224"/>
                </a:cubicBezTo>
                <a:cubicBezTo>
                  <a:pt x="24" y="224"/>
                  <a:pt x="24" y="224"/>
                  <a:pt x="24" y="224"/>
                </a:cubicBezTo>
                <a:close/>
                <a:moveTo>
                  <a:pt x="17" y="230"/>
                </a:moveTo>
                <a:cubicBezTo>
                  <a:pt x="18" y="228"/>
                  <a:pt x="19" y="228"/>
                  <a:pt x="19" y="227"/>
                </a:cubicBezTo>
                <a:cubicBezTo>
                  <a:pt x="19" y="227"/>
                  <a:pt x="16" y="229"/>
                  <a:pt x="17" y="230"/>
                </a:cubicBezTo>
                <a:close/>
                <a:moveTo>
                  <a:pt x="45" y="246"/>
                </a:moveTo>
                <a:cubicBezTo>
                  <a:pt x="45" y="246"/>
                  <a:pt x="46" y="247"/>
                  <a:pt x="46" y="247"/>
                </a:cubicBezTo>
                <a:cubicBezTo>
                  <a:pt x="45" y="247"/>
                  <a:pt x="45" y="248"/>
                  <a:pt x="45" y="248"/>
                </a:cubicBezTo>
                <a:cubicBezTo>
                  <a:pt x="46" y="248"/>
                  <a:pt x="46" y="247"/>
                  <a:pt x="47" y="247"/>
                </a:cubicBezTo>
                <a:cubicBezTo>
                  <a:pt x="47" y="247"/>
                  <a:pt x="47" y="247"/>
                  <a:pt x="47" y="247"/>
                </a:cubicBezTo>
                <a:cubicBezTo>
                  <a:pt x="46" y="247"/>
                  <a:pt x="46" y="245"/>
                  <a:pt x="45" y="246"/>
                </a:cubicBezTo>
                <a:close/>
                <a:moveTo>
                  <a:pt x="19" y="231"/>
                </a:moveTo>
                <a:cubicBezTo>
                  <a:pt x="19" y="231"/>
                  <a:pt x="18" y="231"/>
                  <a:pt x="18" y="231"/>
                </a:cubicBezTo>
                <a:cubicBezTo>
                  <a:pt x="19" y="232"/>
                  <a:pt x="19" y="230"/>
                  <a:pt x="18" y="230"/>
                </a:cubicBezTo>
                <a:cubicBezTo>
                  <a:pt x="18" y="231"/>
                  <a:pt x="19" y="230"/>
                  <a:pt x="19" y="231"/>
                </a:cubicBezTo>
                <a:close/>
                <a:moveTo>
                  <a:pt x="18" y="232"/>
                </a:moveTo>
                <a:cubicBezTo>
                  <a:pt x="18" y="234"/>
                  <a:pt x="17" y="234"/>
                  <a:pt x="17" y="235"/>
                </a:cubicBezTo>
                <a:cubicBezTo>
                  <a:pt x="17" y="235"/>
                  <a:pt x="17" y="234"/>
                  <a:pt x="18" y="234"/>
                </a:cubicBezTo>
                <a:cubicBezTo>
                  <a:pt x="18" y="233"/>
                  <a:pt x="19" y="232"/>
                  <a:pt x="18" y="232"/>
                </a:cubicBezTo>
                <a:cubicBezTo>
                  <a:pt x="17" y="232"/>
                  <a:pt x="18" y="233"/>
                  <a:pt x="18" y="232"/>
                </a:cubicBezTo>
                <a:close/>
                <a:moveTo>
                  <a:pt x="4" y="256"/>
                </a:moveTo>
                <a:cubicBezTo>
                  <a:pt x="5" y="255"/>
                  <a:pt x="5" y="254"/>
                  <a:pt x="6" y="253"/>
                </a:cubicBezTo>
                <a:cubicBezTo>
                  <a:pt x="5" y="254"/>
                  <a:pt x="4" y="255"/>
                  <a:pt x="4" y="256"/>
                </a:cubicBezTo>
                <a:close/>
                <a:moveTo>
                  <a:pt x="5" y="258"/>
                </a:moveTo>
                <a:cubicBezTo>
                  <a:pt x="6" y="257"/>
                  <a:pt x="6" y="258"/>
                  <a:pt x="6" y="257"/>
                </a:cubicBezTo>
                <a:cubicBezTo>
                  <a:pt x="6" y="257"/>
                  <a:pt x="6" y="256"/>
                  <a:pt x="6" y="257"/>
                </a:cubicBezTo>
                <a:cubicBezTo>
                  <a:pt x="6" y="257"/>
                  <a:pt x="6" y="257"/>
                  <a:pt x="6" y="257"/>
                </a:cubicBezTo>
                <a:cubicBezTo>
                  <a:pt x="5" y="257"/>
                  <a:pt x="5" y="257"/>
                  <a:pt x="5" y="258"/>
                </a:cubicBezTo>
                <a:close/>
                <a:moveTo>
                  <a:pt x="810" y="264"/>
                </a:moveTo>
                <a:cubicBezTo>
                  <a:pt x="810" y="263"/>
                  <a:pt x="808" y="261"/>
                  <a:pt x="809" y="261"/>
                </a:cubicBezTo>
                <a:cubicBezTo>
                  <a:pt x="810" y="263"/>
                  <a:pt x="809" y="259"/>
                  <a:pt x="809" y="258"/>
                </a:cubicBezTo>
                <a:cubicBezTo>
                  <a:pt x="810" y="258"/>
                  <a:pt x="811" y="261"/>
                  <a:pt x="811" y="261"/>
                </a:cubicBezTo>
                <a:cubicBezTo>
                  <a:pt x="809" y="256"/>
                  <a:pt x="809" y="255"/>
                  <a:pt x="807" y="251"/>
                </a:cubicBezTo>
                <a:cubicBezTo>
                  <a:pt x="808" y="254"/>
                  <a:pt x="807" y="252"/>
                  <a:pt x="806" y="253"/>
                </a:cubicBezTo>
                <a:cubicBezTo>
                  <a:pt x="806" y="253"/>
                  <a:pt x="807" y="260"/>
                  <a:pt x="805" y="261"/>
                </a:cubicBezTo>
                <a:cubicBezTo>
                  <a:pt x="805" y="261"/>
                  <a:pt x="804" y="259"/>
                  <a:pt x="804" y="259"/>
                </a:cubicBezTo>
                <a:cubicBezTo>
                  <a:pt x="803" y="261"/>
                  <a:pt x="804" y="266"/>
                  <a:pt x="801" y="262"/>
                </a:cubicBezTo>
                <a:cubicBezTo>
                  <a:pt x="805" y="271"/>
                  <a:pt x="805" y="267"/>
                  <a:pt x="806" y="266"/>
                </a:cubicBezTo>
                <a:cubicBezTo>
                  <a:pt x="806" y="266"/>
                  <a:pt x="810" y="269"/>
                  <a:pt x="808" y="265"/>
                </a:cubicBezTo>
                <a:cubicBezTo>
                  <a:pt x="809" y="266"/>
                  <a:pt x="810" y="269"/>
                  <a:pt x="810" y="268"/>
                </a:cubicBezTo>
                <a:cubicBezTo>
                  <a:pt x="811" y="267"/>
                  <a:pt x="808" y="263"/>
                  <a:pt x="810" y="264"/>
                </a:cubicBezTo>
                <a:close/>
                <a:moveTo>
                  <a:pt x="440" y="4"/>
                </a:moveTo>
                <a:cubicBezTo>
                  <a:pt x="437" y="3"/>
                  <a:pt x="437" y="4"/>
                  <a:pt x="434" y="4"/>
                </a:cubicBezTo>
                <a:cubicBezTo>
                  <a:pt x="434" y="3"/>
                  <a:pt x="433" y="3"/>
                  <a:pt x="433" y="3"/>
                </a:cubicBezTo>
                <a:cubicBezTo>
                  <a:pt x="435" y="3"/>
                  <a:pt x="437" y="3"/>
                  <a:pt x="438" y="2"/>
                </a:cubicBezTo>
                <a:cubicBezTo>
                  <a:pt x="434" y="2"/>
                  <a:pt x="429" y="3"/>
                  <a:pt x="425" y="3"/>
                </a:cubicBezTo>
                <a:cubicBezTo>
                  <a:pt x="428" y="3"/>
                  <a:pt x="433" y="4"/>
                  <a:pt x="437" y="4"/>
                </a:cubicBezTo>
                <a:cubicBezTo>
                  <a:pt x="436" y="4"/>
                  <a:pt x="434" y="4"/>
                  <a:pt x="434" y="4"/>
                </a:cubicBezTo>
                <a:cubicBezTo>
                  <a:pt x="439" y="4"/>
                  <a:pt x="441" y="4"/>
                  <a:pt x="443" y="5"/>
                </a:cubicBezTo>
                <a:cubicBezTo>
                  <a:pt x="442" y="4"/>
                  <a:pt x="446" y="5"/>
                  <a:pt x="446" y="5"/>
                </a:cubicBezTo>
                <a:cubicBezTo>
                  <a:pt x="444" y="4"/>
                  <a:pt x="444" y="5"/>
                  <a:pt x="440" y="4"/>
                </a:cubicBezTo>
                <a:close/>
                <a:moveTo>
                  <a:pt x="399" y="5"/>
                </a:moveTo>
                <a:cubicBezTo>
                  <a:pt x="398" y="4"/>
                  <a:pt x="401" y="4"/>
                  <a:pt x="398" y="4"/>
                </a:cubicBezTo>
                <a:cubicBezTo>
                  <a:pt x="393" y="5"/>
                  <a:pt x="386" y="4"/>
                  <a:pt x="382" y="5"/>
                </a:cubicBezTo>
                <a:cubicBezTo>
                  <a:pt x="385" y="5"/>
                  <a:pt x="389" y="5"/>
                  <a:pt x="390" y="6"/>
                </a:cubicBezTo>
                <a:cubicBezTo>
                  <a:pt x="395" y="5"/>
                  <a:pt x="398" y="6"/>
                  <a:pt x="400" y="5"/>
                </a:cubicBezTo>
                <a:lnTo>
                  <a:pt x="399" y="5"/>
                </a:lnTo>
                <a:close/>
                <a:moveTo>
                  <a:pt x="142" y="101"/>
                </a:moveTo>
                <a:cubicBezTo>
                  <a:pt x="142" y="102"/>
                  <a:pt x="141" y="103"/>
                  <a:pt x="143" y="102"/>
                </a:cubicBezTo>
                <a:cubicBezTo>
                  <a:pt x="147" y="98"/>
                  <a:pt x="152" y="95"/>
                  <a:pt x="156" y="91"/>
                </a:cubicBezTo>
                <a:cubicBezTo>
                  <a:pt x="154" y="92"/>
                  <a:pt x="153" y="93"/>
                  <a:pt x="152" y="94"/>
                </a:cubicBezTo>
                <a:cubicBezTo>
                  <a:pt x="153" y="93"/>
                  <a:pt x="154" y="92"/>
                  <a:pt x="154" y="91"/>
                </a:cubicBezTo>
                <a:cubicBezTo>
                  <a:pt x="149" y="95"/>
                  <a:pt x="141" y="101"/>
                  <a:pt x="134" y="107"/>
                </a:cubicBezTo>
                <a:cubicBezTo>
                  <a:pt x="135" y="107"/>
                  <a:pt x="140" y="103"/>
                  <a:pt x="142" y="101"/>
                </a:cubicBezTo>
                <a:close/>
                <a:moveTo>
                  <a:pt x="84" y="158"/>
                </a:moveTo>
                <a:cubicBezTo>
                  <a:pt x="84" y="159"/>
                  <a:pt x="84" y="160"/>
                  <a:pt x="83" y="160"/>
                </a:cubicBezTo>
                <a:cubicBezTo>
                  <a:pt x="83" y="161"/>
                  <a:pt x="83" y="162"/>
                  <a:pt x="84" y="161"/>
                </a:cubicBezTo>
                <a:cubicBezTo>
                  <a:pt x="84" y="161"/>
                  <a:pt x="84" y="161"/>
                  <a:pt x="84" y="161"/>
                </a:cubicBezTo>
                <a:cubicBezTo>
                  <a:pt x="84" y="160"/>
                  <a:pt x="84" y="160"/>
                  <a:pt x="84" y="160"/>
                </a:cubicBezTo>
                <a:cubicBezTo>
                  <a:pt x="85" y="160"/>
                  <a:pt x="84" y="161"/>
                  <a:pt x="85" y="161"/>
                </a:cubicBezTo>
                <a:cubicBezTo>
                  <a:pt x="85" y="160"/>
                  <a:pt x="86" y="160"/>
                  <a:pt x="85" y="160"/>
                </a:cubicBezTo>
                <a:cubicBezTo>
                  <a:pt x="85" y="160"/>
                  <a:pt x="85" y="160"/>
                  <a:pt x="85" y="160"/>
                </a:cubicBezTo>
                <a:cubicBezTo>
                  <a:pt x="85" y="160"/>
                  <a:pt x="85" y="159"/>
                  <a:pt x="85" y="159"/>
                </a:cubicBezTo>
                <a:cubicBezTo>
                  <a:pt x="85" y="159"/>
                  <a:pt x="86" y="159"/>
                  <a:pt x="87" y="158"/>
                </a:cubicBezTo>
                <a:cubicBezTo>
                  <a:pt x="85" y="159"/>
                  <a:pt x="86" y="157"/>
                  <a:pt x="84" y="158"/>
                </a:cubicBezTo>
                <a:close/>
                <a:moveTo>
                  <a:pt x="103" y="180"/>
                </a:moveTo>
                <a:cubicBezTo>
                  <a:pt x="102" y="180"/>
                  <a:pt x="102" y="181"/>
                  <a:pt x="102" y="181"/>
                </a:cubicBezTo>
                <a:cubicBezTo>
                  <a:pt x="102" y="181"/>
                  <a:pt x="103" y="181"/>
                  <a:pt x="103" y="181"/>
                </a:cubicBezTo>
                <a:cubicBezTo>
                  <a:pt x="103" y="181"/>
                  <a:pt x="102" y="181"/>
                  <a:pt x="103" y="182"/>
                </a:cubicBezTo>
                <a:cubicBezTo>
                  <a:pt x="103" y="182"/>
                  <a:pt x="103" y="181"/>
                  <a:pt x="104" y="181"/>
                </a:cubicBezTo>
                <a:cubicBezTo>
                  <a:pt x="103" y="182"/>
                  <a:pt x="103" y="182"/>
                  <a:pt x="103" y="183"/>
                </a:cubicBezTo>
                <a:cubicBezTo>
                  <a:pt x="103" y="182"/>
                  <a:pt x="104" y="182"/>
                  <a:pt x="104" y="181"/>
                </a:cubicBezTo>
                <a:cubicBezTo>
                  <a:pt x="103" y="182"/>
                  <a:pt x="104" y="180"/>
                  <a:pt x="103" y="180"/>
                </a:cubicBezTo>
                <a:close/>
                <a:moveTo>
                  <a:pt x="77" y="160"/>
                </a:moveTo>
                <a:cubicBezTo>
                  <a:pt x="79" y="161"/>
                  <a:pt x="79" y="158"/>
                  <a:pt x="80" y="158"/>
                </a:cubicBezTo>
                <a:cubicBezTo>
                  <a:pt x="80" y="157"/>
                  <a:pt x="80" y="157"/>
                  <a:pt x="80" y="157"/>
                </a:cubicBezTo>
                <a:cubicBezTo>
                  <a:pt x="79" y="157"/>
                  <a:pt x="78" y="159"/>
                  <a:pt x="77" y="160"/>
                </a:cubicBezTo>
                <a:close/>
                <a:moveTo>
                  <a:pt x="81" y="163"/>
                </a:moveTo>
                <a:cubicBezTo>
                  <a:pt x="81" y="163"/>
                  <a:pt x="81" y="164"/>
                  <a:pt x="81" y="164"/>
                </a:cubicBezTo>
                <a:cubicBezTo>
                  <a:pt x="81" y="164"/>
                  <a:pt x="80" y="165"/>
                  <a:pt x="80" y="165"/>
                </a:cubicBezTo>
                <a:cubicBezTo>
                  <a:pt x="82" y="164"/>
                  <a:pt x="83" y="163"/>
                  <a:pt x="83" y="162"/>
                </a:cubicBezTo>
                <a:cubicBezTo>
                  <a:pt x="83" y="161"/>
                  <a:pt x="83" y="161"/>
                  <a:pt x="82" y="161"/>
                </a:cubicBezTo>
                <a:cubicBezTo>
                  <a:pt x="81" y="161"/>
                  <a:pt x="82" y="163"/>
                  <a:pt x="81" y="163"/>
                </a:cubicBezTo>
                <a:close/>
                <a:moveTo>
                  <a:pt x="95" y="192"/>
                </a:moveTo>
                <a:cubicBezTo>
                  <a:pt x="95" y="192"/>
                  <a:pt x="95" y="192"/>
                  <a:pt x="94" y="192"/>
                </a:cubicBezTo>
                <a:cubicBezTo>
                  <a:pt x="94" y="192"/>
                  <a:pt x="94" y="193"/>
                  <a:pt x="94" y="193"/>
                </a:cubicBezTo>
                <a:cubicBezTo>
                  <a:pt x="93" y="193"/>
                  <a:pt x="93" y="194"/>
                  <a:pt x="94" y="194"/>
                </a:cubicBezTo>
                <a:cubicBezTo>
                  <a:pt x="93" y="194"/>
                  <a:pt x="91" y="196"/>
                  <a:pt x="91" y="197"/>
                </a:cubicBezTo>
                <a:cubicBezTo>
                  <a:pt x="91" y="197"/>
                  <a:pt x="91" y="197"/>
                  <a:pt x="91" y="197"/>
                </a:cubicBezTo>
                <a:cubicBezTo>
                  <a:pt x="91" y="198"/>
                  <a:pt x="90" y="198"/>
                  <a:pt x="90" y="199"/>
                </a:cubicBezTo>
                <a:cubicBezTo>
                  <a:pt x="91" y="197"/>
                  <a:pt x="92" y="197"/>
                  <a:pt x="93" y="197"/>
                </a:cubicBezTo>
                <a:cubicBezTo>
                  <a:pt x="93" y="197"/>
                  <a:pt x="93" y="197"/>
                  <a:pt x="93" y="196"/>
                </a:cubicBezTo>
                <a:cubicBezTo>
                  <a:pt x="93" y="196"/>
                  <a:pt x="94" y="195"/>
                  <a:pt x="94" y="195"/>
                </a:cubicBezTo>
                <a:cubicBezTo>
                  <a:pt x="94" y="195"/>
                  <a:pt x="94" y="195"/>
                  <a:pt x="94" y="196"/>
                </a:cubicBezTo>
                <a:cubicBezTo>
                  <a:pt x="95" y="194"/>
                  <a:pt x="95" y="192"/>
                  <a:pt x="96" y="193"/>
                </a:cubicBezTo>
                <a:cubicBezTo>
                  <a:pt x="96" y="193"/>
                  <a:pt x="96" y="193"/>
                  <a:pt x="96" y="193"/>
                </a:cubicBezTo>
                <a:cubicBezTo>
                  <a:pt x="97" y="193"/>
                  <a:pt x="97" y="193"/>
                  <a:pt x="97" y="192"/>
                </a:cubicBezTo>
                <a:cubicBezTo>
                  <a:pt x="96" y="193"/>
                  <a:pt x="97" y="192"/>
                  <a:pt x="96" y="192"/>
                </a:cubicBezTo>
                <a:cubicBezTo>
                  <a:pt x="96" y="193"/>
                  <a:pt x="96" y="192"/>
                  <a:pt x="95" y="192"/>
                </a:cubicBezTo>
                <a:close/>
                <a:moveTo>
                  <a:pt x="65" y="175"/>
                </a:moveTo>
                <a:cubicBezTo>
                  <a:pt x="64" y="175"/>
                  <a:pt x="64" y="175"/>
                  <a:pt x="63" y="175"/>
                </a:cubicBezTo>
                <a:cubicBezTo>
                  <a:pt x="63" y="175"/>
                  <a:pt x="63" y="175"/>
                  <a:pt x="63" y="176"/>
                </a:cubicBezTo>
                <a:cubicBezTo>
                  <a:pt x="64" y="176"/>
                  <a:pt x="64" y="176"/>
                  <a:pt x="64" y="177"/>
                </a:cubicBezTo>
                <a:cubicBezTo>
                  <a:pt x="65" y="175"/>
                  <a:pt x="66" y="175"/>
                  <a:pt x="67" y="173"/>
                </a:cubicBezTo>
                <a:cubicBezTo>
                  <a:pt x="65" y="173"/>
                  <a:pt x="66" y="174"/>
                  <a:pt x="65" y="175"/>
                </a:cubicBezTo>
                <a:close/>
                <a:moveTo>
                  <a:pt x="45" y="240"/>
                </a:moveTo>
                <a:cubicBezTo>
                  <a:pt x="46" y="241"/>
                  <a:pt x="46" y="241"/>
                  <a:pt x="46" y="241"/>
                </a:cubicBezTo>
                <a:cubicBezTo>
                  <a:pt x="45" y="241"/>
                  <a:pt x="45" y="242"/>
                  <a:pt x="44" y="243"/>
                </a:cubicBezTo>
                <a:cubicBezTo>
                  <a:pt x="44" y="243"/>
                  <a:pt x="43" y="243"/>
                  <a:pt x="43" y="243"/>
                </a:cubicBezTo>
                <a:cubicBezTo>
                  <a:pt x="43" y="244"/>
                  <a:pt x="43" y="244"/>
                  <a:pt x="42" y="245"/>
                </a:cubicBezTo>
                <a:cubicBezTo>
                  <a:pt x="43" y="245"/>
                  <a:pt x="43" y="245"/>
                  <a:pt x="44" y="244"/>
                </a:cubicBezTo>
                <a:cubicBezTo>
                  <a:pt x="44" y="244"/>
                  <a:pt x="44" y="244"/>
                  <a:pt x="44" y="244"/>
                </a:cubicBezTo>
                <a:cubicBezTo>
                  <a:pt x="44" y="244"/>
                  <a:pt x="45" y="243"/>
                  <a:pt x="45" y="244"/>
                </a:cubicBezTo>
                <a:cubicBezTo>
                  <a:pt x="45" y="241"/>
                  <a:pt x="47" y="241"/>
                  <a:pt x="48" y="239"/>
                </a:cubicBezTo>
                <a:cubicBezTo>
                  <a:pt x="47" y="238"/>
                  <a:pt x="48" y="238"/>
                  <a:pt x="48" y="237"/>
                </a:cubicBezTo>
                <a:cubicBezTo>
                  <a:pt x="47" y="238"/>
                  <a:pt x="47" y="240"/>
                  <a:pt x="45" y="240"/>
                </a:cubicBezTo>
                <a:close/>
                <a:moveTo>
                  <a:pt x="820" y="180"/>
                </a:moveTo>
                <a:cubicBezTo>
                  <a:pt x="820" y="181"/>
                  <a:pt x="820" y="181"/>
                  <a:pt x="820" y="181"/>
                </a:cubicBezTo>
                <a:cubicBezTo>
                  <a:pt x="821" y="181"/>
                  <a:pt x="820" y="180"/>
                  <a:pt x="820" y="180"/>
                </a:cubicBezTo>
                <a:close/>
                <a:moveTo>
                  <a:pt x="866" y="171"/>
                </a:moveTo>
                <a:cubicBezTo>
                  <a:pt x="865" y="171"/>
                  <a:pt x="865" y="172"/>
                  <a:pt x="865" y="172"/>
                </a:cubicBezTo>
                <a:cubicBezTo>
                  <a:pt x="865" y="172"/>
                  <a:pt x="866" y="172"/>
                  <a:pt x="866" y="171"/>
                </a:cubicBezTo>
                <a:close/>
                <a:moveTo>
                  <a:pt x="867" y="170"/>
                </a:moveTo>
                <a:cubicBezTo>
                  <a:pt x="867" y="170"/>
                  <a:pt x="866" y="171"/>
                  <a:pt x="866" y="171"/>
                </a:cubicBezTo>
                <a:cubicBezTo>
                  <a:pt x="867" y="171"/>
                  <a:pt x="867" y="170"/>
                  <a:pt x="867" y="170"/>
                </a:cubicBezTo>
                <a:close/>
                <a:moveTo>
                  <a:pt x="861" y="164"/>
                </a:moveTo>
                <a:cubicBezTo>
                  <a:pt x="861" y="164"/>
                  <a:pt x="861" y="165"/>
                  <a:pt x="861" y="165"/>
                </a:cubicBezTo>
                <a:cubicBezTo>
                  <a:pt x="861" y="164"/>
                  <a:pt x="861" y="164"/>
                  <a:pt x="861" y="164"/>
                </a:cubicBezTo>
                <a:close/>
                <a:moveTo>
                  <a:pt x="868" y="162"/>
                </a:moveTo>
                <a:cubicBezTo>
                  <a:pt x="868" y="163"/>
                  <a:pt x="868" y="163"/>
                  <a:pt x="868" y="164"/>
                </a:cubicBezTo>
                <a:cubicBezTo>
                  <a:pt x="868" y="163"/>
                  <a:pt x="868" y="162"/>
                  <a:pt x="868" y="162"/>
                </a:cubicBezTo>
                <a:close/>
                <a:moveTo>
                  <a:pt x="837" y="147"/>
                </a:moveTo>
                <a:cubicBezTo>
                  <a:pt x="837" y="148"/>
                  <a:pt x="837" y="150"/>
                  <a:pt x="836" y="151"/>
                </a:cubicBezTo>
                <a:cubicBezTo>
                  <a:pt x="837" y="150"/>
                  <a:pt x="837" y="148"/>
                  <a:pt x="837" y="147"/>
                </a:cubicBezTo>
                <a:close/>
                <a:moveTo>
                  <a:pt x="852" y="150"/>
                </a:moveTo>
                <a:cubicBezTo>
                  <a:pt x="852" y="149"/>
                  <a:pt x="852" y="149"/>
                  <a:pt x="852" y="149"/>
                </a:cubicBezTo>
                <a:cubicBezTo>
                  <a:pt x="852" y="148"/>
                  <a:pt x="853" y="145"/>
                  <a:pt x="852" y="146"/>
                </a:cubicBezTo>
                <a:cubicBezTo>
                  <a:pt x="852" y="147"/>
                  <a:pt x="851" y="150"/>
                  <a:pt x="851" y="151"/>
                </a:cubicBezTo>
                <a:cubicBezTo>
                  <a:pt x="852" y="151"/>
                  <a:pt x="852" y="150"/>
                  <a:pt x="852" y="150"/>
                </a:cubicBezTo>
                <a:close/>
                <a:moveTo>
                  <a:pt x="857" y="134"/>
                </a:moveTo>
                <a:cubicBezTo>
                  <a:pt x="857" y="134"/>
                  <a:pt x="857" y="134"/>
                  <a:pt x="857" y="134"/>
                </a:cubicBezTo>
                <a:cubicBezTo>
                  <a:pt x="857" y="135"/>
                  <a:pt x="857" y="135"/>
                  <a:pt x="857" y="135"/>
                </a:cubicBezTo>
                <a:lnTo>
                  <a:pt x="857" y="134"/>
                </a:lnTo>
                <a:close/>
                <a:moveTo>
                  <a:pt x="855" y="121"/>
                </a:moveTo>
                <a:cubicBezTo>
                  <a:pt x="855" y="119"/>
                  <a:pt x="855" y="121"/>
                  <a:pt x="855" y="122"/>
                </a:cubicBezTo>
                <a:cubicBezTo>
                  <a:pt x="854" y="122"/>
                  <a:pt x="855" y="122"/>
                  <a:pt x="855" y="122"/>
                </a:cubicBezTo>
                <a:cubicBezTo>
                  <a:pt x="854" y="123"/>
                  <a:pt x="853" y="126"/>
                  <a:pt x="854" y="127"/>
                </a:cubicBezTo>
                <a:cubicBezTo>
                  <a:pt x="854" y="125"/>
                  <a:pt x="855" y="123"/>
                  <a:pt x="855" y="121"/>
                </a:cubicBezTo>
                <a:close/>
                <a:moveTo>
                  <a:pt x="861" y="127"/>
                </a:moveTo>
                <a:cubicBezTo>
                  <a:pt x="861" y="127"/>
                  <a:pt x="861" y="128"/>
                  <a:pt x="861" y="128"/>
                </a:cubicBezTo>
                <a:cubicBezTo>
                  <a:pt x="862" y="128"/>
                  <a:pt x="862" y="127"/>
                  <a:pt x="861" y="127"/>
                </a:cubicBezTo>
                <a:close/>
                <a:moveTo>
                  <a:pt x="843" y="120"/>
                </a:moveTo>
                <a:cubicBezTo>
                  <a:pt x="843" y="121"/>
                  <a:pt x="842" y="121"/>
                  <a:pt x="842" y="122"/>
                </a:cubicBezTo>
                <a:cubicBezTo>
                  <a:pt x="843" y="121"/>
                  <a:pt x="843" y="120"/>
                  <a:pt x="843" y="120"/>
                </a:cubicBezTo>
                <a:close/>
                <a:moveTo>
                  <a:pt x="859" y="124"/>
                </a:moveTo>
                <a:cubicBezTo>
                  <a:pt x="859" y="125"/>
                  <a:pt x="859" y="126"/>
                  <a:pt x="859" y="126"/>
                </a:cubicBezTo>
                <a:cubicBezTo>
                  <a:pt x="859" y="125"/>
                  <a:pt x="860" y="124"/>
                  <a:pt x="859" y="124"/>
                </a:cubicBezTo>
                <a:close/>
                <a:moveTo>
                  <a:pt x="862" y="124"/>
                </a:moveTo>
                <a:cubicBezTo>
                  <a:pt x="862" y="124"/>
                  <a:pt x="861" y="125"/>
                  <a:pt x="862" y="126"/>
                </a:cubicBezTo>
                <a:cubicBezTo>
                  <a:pt x="862" y="125"/>
                  <a:pt x="862" y="124"/>
                  <a:pt x="862" y="124"/>
                </a:cubicBezTo>
                <a:close/>
                <a:moveTo>
                  <a:pt x="839" y="118"/>
                </a:moveTo>
                <a:cubicBezTo>
                  <a:pt x="839" y="118"/>
                  <a:pt x="839" y="119"/>
                  <a:pt x="839" y="119"/>
                </a:cubicBezTo>
                <a:cubicBezTo>
                  <a:pt x="839" y="119"/>
                  <a:pt x="839" y="118"/>
                  <a:pt x="839" y="118"/>
                </a:cubicBezTo>
                <a:close/>
                <a:moveTo>
                  <a:pt x="844" y="116"/>
                </a:moveTo>
                <a:cubicBezTo>
                  <a:pt x="843" y="117"/>
                  <a:pt x="843" y="119"/>
                  <a:pt x="843" y="119"/>
                </a:cubicBezTo>
                <a:cubicBezTo>
                  <a:pt x="843" y="118"/>
                  <a:pt x="844" y="117"/>
                  <a:pt x="844" y="116"/>
                </a:cubicBezTo>
                <a:close/>
                <a:moveTo>
                  <a:pt x="862" y="120"/>
                </a:moveTo>
                <a:cubicBezTo>
                  <a:pt x="862" y="121"/>
                  <a:pt x="861" y="122"/>
                  <a:pt x="862" y="123"/>
                </a:cubicBezTo>
                <a:cubicBezTo>
                  <a:pt x="862" y="122"/>
                  <a:pt x="863" y="121"/>
                  <a:pt x="862" y="120"/>
                </a:cubicBezTo>
                <a:close/>
                <a:moveTo>
                  <a:pt x="855" y="118"/>
                </a:moveTo>
                <a:cubicBezTo>
                  <a:pt x="855" y="118"/>
                  <a:pt x="855" y="119"/>
                  <a:pt x="855" y="119"/>
                </a:cubicBezTo>
                <a:cubicBezTo>
                  <a:pt x="855" y="119"/>
                  <a:pt x="856" y="118"/>
                  <a:pt x="855" y="118"/>
                </a:cubicBezTo>
                <a:close/>
                <a:moveTo>
                  <a:pt x="858" y="117"/>
                </a:moveTo>
                <a:cubicBezTo>
                  <a:pt x="857" y="117"/>
                  <a:pt x="857" y="118"/>
                  <a:pt x="857" y="118"/>
                </a:cubicBezTo>
                <a:cubicBezTo>
                  <a:pt x="857" y="118"/>
                  <a:pt x="858" y="117"/>
                  <a:pt x="858" y="117"/>
                </a:cubicBezTo>
                <a:close/>
                <a:moveTo>
                  <a:pt x="860" y="116"/>
                </a:moveTo>
                <a:cubicBezTo>
                  <a:pt x="860" y="116"/>
                  <a:pt x="860" y="116"/>
                  <a:pt x="860" y="116"/>
                </a:cubicBezTo>
                <a:cubicBezTo>
                  <a:pt x="859" y="115"/>
                  <a:pt x="859" y="117"/>
                  <a:pt x="859" y="117"/>
                </a:cubicBezTo>
                <a:cubicBezTo>
                  <a:pt x="860" y="117"/>
                  <a:pt x="859" y="117"/>
                  <a:pt x="860" y="116"/>
                </a:cubicBezTo>
                <a:close/>
                <a:moveTo>
                  <a:pt x="849" y="110"/>
                </a:moveTo>
                <a:cubicBezTo>
                  <a:pt x="848" y="113"/>
                  <a:pt x="849" y="111"/>
                  <a:pt x="849" y="110"/>
                </a:cubicBezTo>
                <a:close/>
                <a:moveTo>
                  <a:pt x="845" y="105"/>
                </a:moveTo>
                <a:cubicBezTo>
                  <a:pt x="844" y="106"/>
                  <a:pt x="844" y="106"/>
                  <a:pt x="844" y="107"/>
                </a:cubicBezTo>
                <a:cubicBezTo>
                  <a:pt x="844" y="107"/>
                  <a:pt x="845" y="105"/>
                  <a:pt x="845" y="105"/>
                </a:cubicBezTo>
                <a:close/>
                <a:moveTo>
                  <a:pt x="844" y="105"/>
                </a:moveTo>
                <a:cubicBezTo>
                  <a:pt x="843" y="105"/>
                  <a:pt x="843" y="106"/>
                  <a:pt x="843" y="106"/>
                </a:cubicBezTo>
                <a:lnTo>
                  <a:pt x="844" y="105"/>
                </a:lnTo>
                <a:close/>
                <a:moveTo>
                  <a:pt x="836" y="101"/>
                </a:moveTo>
                <a:cubicBezTo>
                  <a:pt x="836" y="102"/>
                  <a:pt x="836" y="102"/>
                  <a:pt x="836" y="102"/>
                </a:cubicBezTo>
                <a:cubicBezTo>
                  <a:pt x="836" y="102"/>
                  <a:pt x="836" y="101"/>
                  <a:pt x="836" y="101"/>
                </a:cubicBezTo>
                <a:close/>
                <a:moveTo>
                  <a:pt x="838" y="98"/>
                </a:moveTo>
                <a:cubicBezTo>
                  <a:pt x="839" y="95"/>
                  <a:pt x="838" y="96"/>
                  <a:pt x="838" y="98"/>
                </a:cubicBezTo>
                <a:close/>
                <a:moveTo>
                  <a:pt x="828" y="135"/>
                </a:moveTo>
                <a:cubicBezTo>
                  <a:pt x="828" y="136"/>
                  <a:pt x="828" y="137"/>
                  <a:pt x="827" y="137"/>
                </a:cubicBezTo>
                <a:cubicBezTo>
                  <a:pt x="828" y="138"/>
                  <a:pt x="828" y="138"/>
                  <a:pt x="828" y="138"/>
                </a:cubicBezTo>
                <a:cubicBezTo>
                  <a:pt x="828" y="137"/>
                  <a:pt x="829" y="136"/>
                  <a:pt x="828" y="135"/>
                </a:cubicBezTo>
                <a:close/>
                <a:moveTo>
                  <a:pt x="846" y="121"/>
                </a:moveTo>
                <a:cubicBezTo>
                  <a:pt x="847" y="121"/>
                  <a:pt x="846" y="122"/>
                  <a:pt x="846" y="123"/>
                </a:cubicBezTo>
                <a:cubicBezTo>
                  <a:pt x="847" y="121"/>
                  <a:pt x="848" y="117"/>
                  <a:pt x="848" y="115"/>
                </a:cubicBezTo>
                <a:cubicBezTo>
                  <a:pt x="848" y="117"/>
                  <a:pt x="846" y="118"/>
                  <a:pt x="847" y="119"/>
                </a:cubicBezTo>
                <a:cubicBezTo>
                  <a:pt x="847" y="119"/>
                  <a:pt x="847" y="119"/>
                  <a:pt x="847" y="118"/>
                </a:cubicBezTo>
                <a:cubicBezTo>
                  <a:pt x="846" y="119"/>
                  <a:pt x="846" y="120"/>
                  <a:pt x="846" y="121"/>
                </a:cubicBezTo>
                <a:cubicBezTo>
                  <a:pt x="846" y="121"/>
                  <a:pt x="846" y="120"/>
                  <a:pt x="846" y="120"/>
                </a:cubicBezTo>
                <a:cubicBezTo>
                  <a:pt x="846" y="121"/>
                  <a:pt x="845" y="121"/>
                  <a:pt x="845" y="121"/>
                </a:cubicBezTo>
                <a:cubicBezTo>
                  <a:pt x="846" y="122"/>
                  <a:pt x="846" y="121"/>
                  <a:pt x="846" y="121"/>
                </a:cubicBezTo>
                <a:close/>
                <a:moveTo>
                  <a:pt x="860" y="122"/>
                </a:moveTo>
                <a:cubicBezTo>
                  <a:pt x="860" y="122"/>
                  <a:pt x="859" y="123"/>
                  <a:pt x="860" y="123"/>
                </a:cubicBezTo>
                <a:cubicBezTo>
                  <a:pt x="860" y="123"/>
                  <a:pt x="860" y="123"/>
                  <a:pt x="860" y="123"/>
                </a:cubicBezTo>
                <a:cubicBezTo>
                  <a:pt x="859" y="124"/>
                  <a:pt x="860" y="122"/>
                  <a:pt x="860" y="122"/>
                </a:cubicBezTo>
                <a:close/>
                <a:moveTo>
                  <a:pt x="861" y="115"/>
                </a:moveTo>
                <a:cubicBezTo>
                  <a:pt x="861" y="115"/>
                  <a:pt x="861" y="115"/>
                  <a:pt x="861" y="115"/>
                </a:cubicBezTo>
                <a:cubicBezTo>
                  <a:pt x="862" y="117"/>
                  <a:pt x="859" y="120"/>
                  <a:pt x="860" y="122"/>
                </a:cubicBezTo>
                <a:cubicBezTo>
                  <a:pt x="860" y="118"/>
                  <a:pt x="862" y="115"/>
                  <a:pt x="862" y="112"/>
                </a:cubicBezTo>
                <a:cubicBezTo>
                  <a:pt x="862" y="112"/>
                  <a:pt x="862" y="111"/>
                  <a:pt x="862" y="111"/>
                </a:cubicBezTo>
                <a:cubicBezTo>
                  <a:pt x="862" y="110"/>
                  <a:pt x="864" y="107"/>
                  <a:pt x="863" y="106"/>
                </a:cubicBezTo>
                <a:cubicBezTo>
                  <a:pt x="863" y="107"/>
                  <a:pt x="862" y="108"/>
                  <a:pt x="862" y="110"/>
                </a:cubicBezTo>
                <a:cubicBezTo>
                  <a:pt x="861" y="109"/>
                  <a:pt x="861" y="109"/>
                  <a:pt x="861" y="109"/>
                </a:cubicBezTo>
                <a:cubicBezTo>
                  <a:pt x="862" y="111"/>
                  <a:pt x="861" y="114"/>
                  <a:pt x="861" y="115"/>
                </a:cubicBezTo>
                <a:close/>
                <a:moveTo>
                  <a:pt x="842" y="104"/>
                </a:moveTo>
                <a:cubicBezTo>
                  <a:pt x="842" y="105"/>
                  <a:pt x="842" y="105"/>
                  <a:pt x="842" y="106"/>
                </a:cubicBezTo>
                <a:cubicBezTo>
                  <a:pt x="843" y="105"/>
                  <a:pt x="842" y="104"/>
                  <a:pt x="842" y="104"/>
                </a:cubicBezTo>
                <a:close/>
                <a:moveTo>
                  <a:pt x="707" y="252"/>
                </a:moveTo>
                <a:cubicBezTo>
                  <a:pt x="708" y="252"/>
                  <a:pt x="709" y="252"/>
                  <a:pt x="710" y="253"/>
                </a:cubicBezTo>
                <a:cubicBezTo>
                  <a:pt x="710" y="254"/>
                  <a:pt x="709" y="255"/>
                  <a:pt x="710" y="256"/>
                </a:cubicBezTo>
                <a:cubicBezTo>
                  <a:pt x="712" y="257"/>
                  <a:pt x="715" y="253"/>
                  <a:pt x="715" y="256"/>
                </a:cubicBezTo>
                <a:cubicBezTo>
                  <a:pt x="717" y="258"/>
                  <a:pt x="720" y="259"/>
                  <a:pt x="723" y="259"/>
                </a:cubicBezTo>
                <a:cubicBezTo>
                  <a:pt x="725" y="260"/>
                  <a:pt x="726" y="261"/>
                  <a:pt x="728" y="262"/>
                </a:cubicBezTo>
                <a:cubicBezTo>
                  <a:pt x="730" y="262"/>
                  <a:pt x="733" y="262"/>
                  <a:pt x="734" y="263"/>
                </a:cubicBezTo>
                <a:cubicBezTo>
                  <a:pt x="736" y="263"/>
                  <a:pt x="737" y="264"/>
                  <a:pt x="739" y="265"/>
                </a:cubicBezTo>
                <a:cubicBezTo>
                  <a:pt x="744" y="267"/>
                  <a:pt x="749" y="267"/>
                  <a:pt x="753" y="269"/>
                </a:cubicBezTo>
                <a:cubicBezTo>
                  <a:pt x="756" y="269"/>
                  <a:pt x="760" y="271"/>
                  <a:pt x="762" y="272"/>
                </a:cubicBezTo>
                <a:cubicBezTo>
                  <a:pt x="765" y="272"/>
                  <a:pt x="768" y="274"/>
                  <a:pt x="771" y="275"/>
                </a:cubicBezTo>
                <a:cubicBezTo>
                  <a:pt x="772" y="275"/>
                  <a:pt x="774" y="275"/>
                  <a:pt x="776" y="276"/>
                </a:cubicBezTo>
                <a:cubicBezTo>
                  <a:pt x="776" y="276"/>
                  <a:pt x="777" y="276"/>
                  <a:pt x="777" y="276"/>
                </a:cubicBezTo>
                <a:cubicBezTo>
                  <a:pt x="779" y="277"/>
                  <a:pt x="781" y="277"/>
                  <a:pt x="782" y="277"/>
                </a:cubicBezTo>
                <a:cubicBezTo>
                  <a:pt x="784" y="278"/>
                  <a:pt x="785" y="279"/>
                  <a:pt x="787" y="279"/>
                </a:cubicBezTo>
                <a:cubicBezTo>
                  <a:pt x="789" y="280"/>
                  <a:pt x="792" y="281"/>
                  <a:pt x="795" y="281"/>
                </a:cubicBezTo>
                <a:cubicBezTo>
                  <a:pt x="796" y="282"/>
                  <a:pt x="798" y="282"/>
                  <a:pt x="799" y="282"/>
                </a:cubicBezTo>
                <a:cubicBezTo>
                  <a:pt x="800" y="283"/>
                  <a:pt x="800" y="283"/>
                  <a:pt x="801" y="283"/>
                </a:cubicBezTo>
                <a:cubicBezTo>
                  <a:pt x="802" y="283"/>
                  <a:pt x="802" y="283"/>
                  <a:pt x="802" y="283"/>
                </a:cubicBezTo>
                <a:cubicBezTo>
                  <a:pt x="803" y="284"/>
                  <a:pt x="803" y="284"/>
                  <a:pt x="803" y="284"/>
                </a:cubicBezTo>
                <a:cubicBezTo>
                  <a:pt x="803" y="284"/>
                  <a:pt x="803" y="284"/>
                  <a:pt x="803" y="284"/>
                </a:cubicBezTo>
                <a:cubicBezTo>
                  <a:pt x="803" y="284"/>
                  <a:pt x="803" y="284"/>
                  <a:pt x="803" y="284"/>
                </a:cubicBezTo>
                <a:cubicBezTo>
                  <a:pt x="804" y="285"/>
                  <a:pt x="805" y="284"/>
                  <a:pt x="806" y="285"/>
                </a:cubicBezTo>
                <a:cubicBezTo>
                  <a:pt x="807" y="285"/>
                  <a:pt x="808" y="286"/>
                  <a:pt x="809" y="287"/>
                </a:cubicBezTo>
                <a:cubicBezTo>
                  <a:pt x="810" y="286"/>
                  <a:pt x="811" y="287"/>
                  <a:pt x="812" y="288"/>
                </a:cubicBezTo>
                <a:cubicBezTo>
                  <a:pt x="813" y="288"/>
                  <a:pt x="813" y="288"/>
                  <a:pt x="813" y="288"/>
                </a:cubicBezTo>
                <a:cubicBezTo>
                  <a:pt x="813" y="288"/>
                  <a:pt x="813" y="287"/>
                  <a:pt x="813" y="287"/>
                </a:cubicBezTo>
                <a:cubicBezTo>
                  <a:pt x="813" y="287"/>
                  <a:pt x="813" y="287"/>
                  <a:pt x="813" y="286"/>
                </a:cubicBezTo>
                <a:cubicBezTo>
                  <a:pt x="813" y="286"/>
                  <a:pt x="813" y="286"/>
                  <a:pt x="813" y="286"/>
                </a:cubicBezTo>
                <a:cubicBezTo>
                  <a:pt x="813" y="285"/>
                  <a:pt x="813" y="285"/>
                  <a:pt x="813" y="284"/>
                </a:cubicBezTo>
                <a:cubicBezTo>
                  <a:pt x="813" y="282"/>
                  <a:pt x="813" y="282"/>
                  <a:pt x="813" y="282"/>
                </a:cubicBezTo>
                <a:cubicBezTo>
                  <a:pt x="813" y="282"/>
                  <a:pt x="812" y="281"/>
                  <a:pt x="812" y="280"/>
                </a:cubicBezTo>
                <a:cubicBezTo>
                  <a:pt x="812" y="280"/>
                  <a:pt x="813" y="280"/>
                  <a:pt x="813" y="279"/>
                </a:cubicBezTo>
                <a:cubicBezTo>
                  <a:pt x="813" y="279"/>
                  <a:pt x="812" y="279"/>
                  <a:pt x="812" y="279"/>
                </a:cubicBezTo>
                <a:cubicBezTo>
                  <a:pt x="812" y="278"/>
                  <a:pt x="812" y="278"/>
                  <a:pt x="812" y="278"/>
                </a:cubicBezTo>
                <a:cubicBezTo>
                  <a:pt x="812" y="277"/>
                  <a:pt x="812" y="277"/>
                  <a:pt x="812" y="277"/>
                </a:cubicBezTo>
                <a:cubicBezTo>
                  <a:pt x="812" y="276"/>
                  <a:pt x="812" y="276"/>
                  <a:pt x="812" y="275"/>
                </a:cubicBezTo>
                <a:cubicBezTo>
                  <a:pt x="813" y="270"/>
                  <a:pt x="813" y="265"/>
                  <a:pt x="813" y="259"/>
                </a:cubicBezTo>
                <a:cubicBezTo>
                  <a:pt x="813" y="254"/>
                  <a:pt x="813" y="250"/>
                  <a:pt x="813" y="245"/>
                </a:cubicBezTo>
                <a:cubicBezTo>
                  <a:pt x="815" y="226"/>
                  <a:pt x="815" y="226"/>
                  <a:pt x="815" y="226"/>
                </a:cubicBezTo>
                <a:cubicBezTo>
                  <a:pt x="815" y="219"/>
                  <a:pt x="816" y="212"/>
                  <a:pt x="817" y="206"/>
                </a:cubicBezTo>
                <a:cubicBezTo>
                  <a:pt x="817" y="206"/>
                  <a:pt x="818" y="205"/>
                  <a:pt x="818" y="205"/>
                </a:cubicBezTo>
                <a:cubicBezTo>
                  <a:pt x="818" y="204"/>
                  <a:pt x="817" y="204"/>
                  <a:pt x="818" y="204"/>
                </a:cubicBezTo>
                <a:cubicBezTo>
                  <a:pt x="818" y="203"/>
                  <a:pt x="818" y="203"/>
                  <a:pt x="818" y="203"/>
                </a:cubicBezTo>
                <a:cubicBezTo>
                  <a:pt x="819" y="197"/>
                  <a:pt x="820" y="192"/>
                  <a:pt x="822" y="186"/>
                </a:cubicBezTo>
                <a:cubicBezTo>
                  <a:pt x="822" y="185"/>
                  <a:pt x="822" y="186"/>
                  <a:pt x="822" y="186"/>
                </a:cubicBezTo>
                <a:cubicBezTo>
                  <a:pt x="823" y="183"/>
                  <a:pt x="824" y="178"/>
                  <a:pt x="825" y="175"/>
                </a:cubicBezTo>
                <a:cubicBezTo>
                  <a:pt x="825" y="173"/>
                  <a:pt x="825" y="171"/>
                  <a:pt x="826" y="170"/>
                </a:cubicBezTo>
                <a:cubicBezTo>
                  <a:pt x="826" y="169"/>
                  <a:pt x="825" y="169"/>
                  <a:pt x="825" y="169"/>
                </a:cubicBezTo>
                <a:cubicBezTo>
                  <a:pt x="826" y="169"/>
                  <a:pt x="826" y="169"/>
                  <a:pt x="826" y="169"/>
                </a:cubicBezTo>
                <a:cubicBezTo>
                  <a:pt x="826" y="167"/>
                  <a:pt x="826" y="167"/>
                  <a:pt x="826" y="167"/>
                </a:cubicBezTo>
                <a:cubicBezTo>
                  <a:pt x="827" y="164"/>
                  <a:pt x="828" y="160"/>
                  <a:pt x="829" y="156"/>
                </a:cubicBezTo>
                <a:cubicBezTo>
                  <a:pt x="829" y="155"/>
                  <a:pt x="829" y="155"/>
                  <a:pt x="829" y="154"/>
                </a:cubicBezTo>
                <a:cubicBezTo>
                  <a:pt x="830" y="154"/>
                  <a:pt x="830" y="154"/>
                  <a:pt x="829" y="153"/>
                </a:cubicBezTo>
                <a:cubicBezTo>
                  <a:pt x="829" y="153"/>
                  <a:pt x="830" y="151"/>
                  <a:pt x="830" y="152"/>
                </a:cubicBezTo>
                <a:cubicBezTo>
                  <a:pt x="830" y="151"/>
                  <a:pt x="830" y="152"/>
                  <a:pt x="830" y="152"/>
                </a:cubicBezTo>
                <a:cubicBezTo>
                  <a:pt x="831" y="151"/>
                  <a:pt x="831" y="149"/>
                  <a:pt x="831" y="147"/>
                </a:cubicBezTo>
                <a:cubicBezTo>
                  <a:pt x="831" y="146"/>
                  <a:pt x="832" y="144"/>
                  <a:pt x="833" y="142"/>
                </a:cubicBezTo>
                <a:cubicBezTo>
                  <a:pt x="833" y="144"/>
                  <a:pt x="833" y="146"/>
                  <a:pt x="835" y="147"/>
                </a:cubicBezTo>
                <a:cubicBezTo>
                  <a:pt x="836" y="145"/>
                  <a:pt x="836" y="141"/>
                  <a:pt x="837" y="140"/>
                </a:cubicBezTo>
                <a:cubicBezTo>
                  <a:pt x="838" y="135"/>
                  <a:pt x="839" y="130"/>
                  <a:pt x="840" y="125"/>
                </a:cubicBezTo>
                <a:cubicBezTo>
                  <a:pt x="840" y="124"/>
                  <a:pt x="840" y="124"/>
                  <a:pt x="840" y="124"/>
                </a:cubicBezTo>
                <a:cubicBezTo>
                  <a:pt x="842" y="119"/>
                  <a:pt x="842" y="114"/>
                  <a:pt x="844" y="108"/>
                </a:cubicBezTo>
                <a:cubicBezTo>
                  <a:pt x="842" y="119"/>
                  <a:pt x="839" y="128"/>
                  <a:pt x="838" y="138"/>
                </a:cubicBezTo>
                <a:cubicBezTo>
                  <a:pt x="837" y="140"/>
                  <a:pt x="836" y="146"/>
                  <a:pt x="835" y="150"/>
                </a:cubicBezTo>
                <a:cubicBezTo>
                  <a:pt x="835" y="152"/>
                  <a:pt x="836" y="153"/>
                  <a:pt x="838" y="152"/>
                </a:cubicBezTo>
                <a:cubicBezTo>
                  <a:pt x="840" y="150"/>
                  <a:pt x="839" y="147"/>
                  <a:pt x="840" y="145"/>
                </a:cubicBezTo>
                <a:cubicBezTo>
                  <a:pt x="841" y="145"/>
                  <a:pt x="841" y="144"/>
                  <a:pt x="842" y="145"/>
                </a:cubicBezTo>
                <a:cubicBezTo>
                  <a:pt x="842" y="150"/>
                  <a:pt x="840" y="156"/>
                  <a:pt x="840" y="160"/>
                </a:cubicBezTo>
                <a:cubicBezTo>
                  <a:pt x="840" y="161"/>
                  <a:pt x="840" y="162"/>
                  <a:pt x="840" y="163"/>
                </a:cubicBezTo>
                <a:cubicBezTo>
                  <a:pt x="840" y="163"/>
                  <a:pt x="840" y="164"/>
                  <a:pt x="841" y="164"/>
                </a:cubicBezTo>
                <a:cubicBezTo>
                  <a:pt x="841" y="164"/>
                  <a:pt x="841" y="164"/>
                  <a:pt x="842" y="164"/>
                </a:cubicBezTo>
                <a:cubicBezTo>
                  <a:pt x="842" y="159"/>
                  <a:pt x="846" y="156"/>
                  <a:pt x="846" y="151"/>
                </a:cubicBezTo>
                <a:cubicBezTo>
                  <a:pt x="847" y="150"/>
                  <a:pt x="848" y="149"/>
                  <a:pt x="849" y="149"/>
                </a:cubicBezTo>
                <a:cubicBezTo>
                  <a:pt x="849" y="147"/>
                  <a:pt x="850" y="145"/>
                  <a:pt x="850" y="143"/>
                </a:cubicBezTo>
                <a:cubicBezTo>
                  <a:pt x="850" y="142"/>
                  <a:pt x="850" y="142"/>
                  <a:pt x="850" y="142"/>
                </a:cubicBezTo>
                <a:cubicBezTo>
                  <a:pt x="851" y="137"/>
                  <a:pt x="851" y="133"/>
                  <a:pt x="853" y="129"/>
                </a:cubicBezTo>
                <a:cubicBezTo>
                  <a:pt x="853" y="133"/>
                  <a:pt x="852" y="136"/>
                  <a:pt x="851" y="140"/>
                </a:cubicBezTo>
                <a:cubicBezTo>
                  <a:pt x="851" y="140"/>
                  <a:pt x="852" y="141"/>
                  <a:pt x="852" y="141"/>
                </a:cubicBezTo>
                <a:cubicBezTo>
                  <a:pt x="851" y="144"/>
                  <a:pt x="850" y="149"/>
                  <a:pt x="849" y="152"/>
                </a:cubicBezTo>
                <a:cubicBezTo>
                  <a:pt x="850" y="153"/>
                  <a:pt x="851" y="153"/>
                  <a:pt x="851" y="152"/>
                </a:cubicBezTo>
                <a:cubicBezTo>
                  <a:pt x="851" y="152"/>
                  <a:pt x="851" y="153"/>
                  <a:pt x="851" y="153"/>
                </a:cubicBezTo>
                <a:cubicBezTo>
                  <a:pt x="851" y="153"/>
                  <a:pt x="851" y="153"/>
                  <a:pt x="852" y="153"/>
                </a:cubicBezTo>
                <a:cubicBezTo>
                  <a:pt x="851" y="155"/>
                  <a:pt x="851" y="155"/>
                  <a:pt x="851" y="157"/>
                </a:cubicBezTo>
                <a:cubicBezTo>
                  <a:pt x="851" y="158"/>
                  <a:pt x="851" y="158"/>
                  <a:pt x="852" y="158"/>
                </a:cubicBezTo>
                <a:cubicBezTo>
                  <a:pt x="852" y="156"/>
                  <a:pt x="853" y="155"/>
                  <a:pt x="853" y="153"/>
                </a:cubicBezTo>
                <a:cubicBezTo>
                  <a:pt x="853" y="152"/>
                  <a:pt x="853" y="151"/>
                  <a:pt x="853" y="151"/>
                </a:cubicBezTo>
                <a:cubicBezTo>
                  <a:pt x="853" y="150"/>
                  <a:pt x="853" y="150"/>
                  <a:pt x="854" y="150"/>
                </a:cubicBezTo>
                <a:cubicBezTo>
                  <a:pt x="854" y="149"/>
                  <a:pt x="853" y="149"/>
                  <a:pt x="853" y="148"/>
                </a:cubicBezTo>
                <a:cubicBezTo>
                  <a:pt x="853" y="148"/>
                  <a:pt x="854" y="148"/>
                  <a:pt x="854" y="147"/>
                </a:cubicBezTo>
                <a:cubicBezTo>
                  <a:pt x="855" y="145"/>
                  <a:pt x="854" y="143"/>
                  <a:pt x="855" y="141"/>
                </a:cubicBezTo>
                <a:cubicBezTo>
                  <a:pt x="855" y="140"/>
                  <a:pt x="856" y="139"/>
                  <a:pt x="857" y="137"/>
                </a:cubicBezTo>
                <a:cubicBezTo>
                  <a:pt x="857" y="138"/>
                  <a:pt x="856" y="139"/>
                  <a:pt x="856" y="140"/>
                </a:cubicBezTo>
                <a:cubicBezTo>
                  <a:pt x="855" y="144"/>
                  <a:pt x="856" y="148"/>
                  <a:pt x="855" y="151"/>
                </a:cubicBezTo>
                <a:cubicBezTo>
                  <a:pt x="856" y="152"/>
                  <a:pt x="856" y="151"/>
                  <a:pt x="857" y="151"/>
                </a:cubicBezTo>
                <a:cubicBezTo>
                  <a:pt x="857" y="150"/>
                  <a:pt x="857" y="149"/>
                  <a:pt x="857" y="148"/>
                </a:cubicBezTo>
                <a:cubicBezTo>
                  <a:pt x="857" y="148"/>
                  <a:pt x="857" y="149"/>
                  <a:pt x="857" y="148"/>
                </a:cubicBezTo>
                <a:cubicBezTo>
                  <a:pt x="857" y="146"/>
                  <a:pt x="857" y="144"/>
                  <a:pt x="858" y="141"/>
                </a:cubicBezTo>
                <a:cubicBezTo>
                  <a:pt x="858" y="141"/>
                  <a:pt x="858" y="140"/>
                  <a:pt x="859" y="141"/>
                </a:cubicBezTo>
                <a:cubicBezTo>
                  <a:pt x="859" y="140"/>
                  <a:pt x="859" y="140"/>
                  <a:pt x="860" y="140"/>
                </a:cubicBezTo>
                <a:cubicBezTo>
                  <a:pt x="860" y="139"/>
                  <a:pt x="859" y="140"/>
                  <a:pt x="859" y="140"/>
                </a:cubicBezTo>
                <a:cubicBezTo>
                  <a:pt x="860" y="139"/>
                  <a:pt x="859" y="138"/>
                  <a:pt x="860" y="138"/>
                </a:cubicBezTo>
                <a:cubicBezTo>
                  <a:pt x="860" y="134"/>
                  <a:pt x="861" y="132"/>
                  <a:pt x="861" y="128"/>
                </a:cubicBezTo>
                <a:cubicBezTo>
                  <a:pt x="861" y="131"/>
                  <a:pt x="861" y="134"/>
                  <a:pt x="860" y="137"/>
                </a:cubicBezTo>
                <a:cubicBezTo>
                  <a:pt x="860" y="138"/>
                  <a:pt x="861" y="137"/>
                  <a:pt x="861" y="138"/>
                </a:cubicBezTo>
                <a:cubicBezTo>
                  <a:pt x="861" y="139"/>
                  <a:pt x="860" y="139"/>
                  <a:pt x="860" y="140"/>
                </a:cubicBezTo>
                <a:cubicBezTo>
                  <a:pt x="860" y="141"/>
                  <a:pt x="860" y="142"/>
                  <a:pt x="860" y="143"/>
                </a:cubicBezTo>
                <a:cubicBezTo>
                  <a:pt x="860" y="144"/>
                  <a:pt x="859" y="145"/>
                  <a:pt x="859" y="146"/>
                </a:cubicBezTo>
                <a:cubicBezTo>
                  <a:pt x="860" y="147"/>
                  <a:pt x="860" y="148"/>
                  <a:pt x="860" y="149"/>
                </a:cubicBezTo>
                <a:cubicBezTo>
                  <a:pt x="860" y="150"/>
                  <a:pt x="860" y="149"/>
                  <a:pt x="860" y="150"/>
                </a:cubicBezTo>
                <a:cubicBezTo>
                  <a:pt x="861" y="151"/>
                  <a:pt x="861" y="150"/>
                  <a:pt x="862" y="150"/>
                </a:cubicBezTo>
                <a:cubicBezTo>
                  <a:pt x="862" y="151"/>
                  <a:pt x="861" y="150"/>
                  <a:pt x="861" y="151"/>
                </a:cubicBezTo>
                <a:cubicBezTo>
                  <a:pt x="861" y="151"/>
                  <a:pt x="861" y="152"/>
                  <a:pt x="862" y="152"/>
                </a:cubicBezTo>
                <a:cubicBezTo>
                  <a:pt x="861" y="154"/>
                  <a:pt x="861" y="155"/>
                  <a:pt x="861" y="157"/>
                </a:cubicBezTo>
                <a:cubicBezTo>
                  <a:pt x="861" y="157"/>
                  <a:pt x="861" y="156"/>
                  <a:pt x="861" y="157"/>
                </a:cubicBezTo>
                <a:cubicBezTo>
                  <a:pt x="861" y="157"/>
                  <a:pt x="861" y="160"/>
                  <a:pt x="861" y="160"/>
                </a:cubicBezTo>
                <a:cubicBezTo>
                  <a:pt x="861" y="162"/>
                  <a:pt x="861" y="163"/>
                  <a:pt x="860" y="165"/>
                </a:cubicBezTo>
                <a:cubicBezTo>
                  <a:pt x="860" y="166"/>
                  <a:pt x="861" y="165"/>
                  <a:pt x="861" y="166"/>
                </a:cubicBezTo>
                <a:cubicBezTo>
                  <a:pt x="861" y="167"/>
                  <a:pt x="861" y="168"/>
                  <a:pt x="860" y="169"/>
                </a:cubicBezTo>
                <a:cubicBezTo>
                  <a:pt x="861" y="170"/>
                  <a:pt x="861" y="172"/>
                  <a:pt x="860" y="173"/>
                </a:cubicBezTo>
                <a:cubicBezTo>
                  <a:pt x="861" y="173"/>
                  <a:pt x="861" y="172"/>
                  <a:pt x="862" y="172"/>
                </a:cubicBezTo>
                <a:cubicBezTo>
                  <a:pt x="862" y="172"/>
                  <a:pt x="861" y="173"/>
                  <a:pt x="861" y="174"/>
                </a:cubicBezTo>
                <a:cubicBezTo>
                  <a:pt x="861" y="178"/>
                  <a:pt x="862" y="181"/>
                  <a:pt x="861" y="186"/>
                </a:cubicBezTo>
                <a:cubicBezTo>
                  <a:pt x="861" y="187"/>
                  <a:pt x="862" y="187"/>
                  <a:pt x="861" y="188"/>
                </a:cubicBezTo>
                <a:cubicBezTo>
                  <a:pt x="861" y="188"/>
                  <a:pt x="862" y="188"/>
                  <a:pt x="862" y="188"/>
                </a:cubicBezTo>
                <a:cubicBezTo>
                  <a:pt x="862" y="190"/>
                  <a:pt x="860" y="196"/>
                  <a:pt x="862" y="198"/>
                </a:cubicBezTo>
                <a:cubicBezTo>
                  <a:pt x="861" y="198"/>
                  <a:pt x="861" y="197"/>
                  <a:pt x="861" y="198"/>
                </a:cubicBezTo>
                <a:cubicBezTo>
                  <a:pt x="861" y="199"/>
                  <a:pt x="860" y="200"/>
                  <a:pt x="861" y="201"/>
                </a:cubicBezTo>
                <a:cubicBezTo>
                  <a:pt x="861" y="204"/>
                  <a:pt x="860" y="206"/>
                  <a:pt x="861" y="208"/>
                </a:cubicBezTo>
                <a:cubicBezTo>
                  <a:pt x="860" y="209"/>
                  <a:pt x="860" y="210"/>
                  <a:pt x="860" y="210"/>
                </a:cubicBezTo>
                <a:cubicBezTo>
                  <a:pt x="860" y="211"/>
                  <a:pt x="860" y="213"/>
                  <a:pt x="860" y="214"/>
                </a:cubicBezTo>
                <a:cubicBezTo>
                  <a:pt x="859" y="231"/>
                  <a:pt x="857" y="248"/>
                  <a:pt x="857" y="264"/>
                </a:cubicBezTo>
                <a:cubicBezTo>
                  <a:pt x="856" y="268"/>
                  <a:pt x="857" y="273"/>
                  <a:pt x="857" y="277"/>
                </a:cubicBezTo>
                <a:cubicBezTo>
                  <a:pt x="857" y="277"/>
                  <a:pt x="857" y="277"/>
                  <a:pt x="857" y="278"/>
                </a:cubicBezTo>
                <a:cubicBezTo>
                  <a:pt x="857" y="279"/>
                  <a:pt x="857" y="279"/>
                  <a:pt x="857" y="279"/>
                </a:cubicBezTo>
                <a:cubicBezTo>
                  <a:pt x="857" y="280"/>
                  <a:pt x="857" y="281"/>
                  <a:pt x="857" y="282"/>
                </a:cubicBezTo>
                <a:cubicBezTo>
                  <a:pt x="857" y="291"/>
                  <a:pt x="857" y="302"/>
                  <a:pt x="859" y="311"/>
                </a:cubicBezTo>
                <a:cubicBezTo>
                  <a:pt x="858" y="317"/>
                  <a:pt x="860" y="324"/>
                  <a:pt x="860" y="331"/>
                </a:cubicBezTo>
                <a:cubicBezTo>
                  <a:pt x="860" y="334"/>
                  <a:pt x="860" y="336"/>
                  <a:pt x="860" y="339"/>
                </a:cubicBezTo>
                <a:cubicBezTo>
                  <a:pt x="861" y="340"/>
                  <a:pt x="861" y="342"/>
                  <a:pt x="861" y="343"/>
                </a:cubicBezTo>
                <a:cubicBezTo>
                  <a:pt x="861" y="345"/>
                  <a:pt x="861" y="347"/>
                  <a:pt x="861" y="349"/>
                </a:cubicBezTo>
                <a:cubicBezTo>
                  <a:pt x="861" y="350"/>
                  <a:pt x="861" y="350"/>
                  <a:pt x="861" y="350"/>
                </a:cubicBezTo>
                <a:cubicBezTo>
                  <a:pt x="861" y="351"/>
                  <a:pt x="861" y="351"/>
                  <a:pt x="861" y="351"/>
                </a:cubicBezTo>
                <a:cubicBezTo>
                  <a:pt x="861" y="351"/>
                  <a:pt x="861" y="351"/>
                  <a:pt x="861" y="351"/>
                </a:cubicBezTo>
                <a:cubicBezTo>
                  <a:pt x="861" y="351"/>
                  <a:pt x="860" y="350"/>
                  <a:pt x="860" y="350"/>
                </a:cubicBezTo>
                <a:cubicBezTo>
                  <a:pt x="859" y="350"/>
                  <a:pt x="858" y="350"/>
                  <a:pt x="857" y="349"/>
                </a:cubicBezTo>
                <a:cubicBezTo>
                  <a:pt x="854" y="349"/>
                  <a:pt x="853" y="349"/>
                  <a:pt x="851" y="348"/>
                </a:cubicBezTo>
                <a:cubicBezTo>
                  <a:pt x="843" y="346"/>
                  <a:pt x="834" y="342"/>
                  <a:pt x="826" y="340"/>
                </a:cubicBezTo>
                <a:cubicBezTo>
                  <a:pt x="824" y="340"/>
                  <a:pt x="821" y="338"/>
                  <a:pt x="819" y="338"/>
                </a:cubicBezTo>
                <a:cubicBezTo>
                  <a:pt x="818" y="338"/>
                  <a:pt x="817" y="338"/>
                  <a:pt x="816" y="337"/>
                </a:cubicBezTo>
                <a:cubicBezTo>
                  <a:pt x="812" y="336"/>
                  <a:pt x="807" y="334"/>
                  <a:pt x="803" y="334"/>
                </a:cubicBezTo>
                <a:cubicBezTo>
                  <a:pt x="801" y="333"/>
                  <a:pt x="799" y="332"/>
                  <a:pt x="797" y="331"/>
                </a:cubicBezTo>
                <a:cubicBezTo>
                  <a:pt x="794" y="331"/>
                  <a:pt x="792" y="330"/>
                  <a:pt x="790" y="330"/>
                </a:cubicBezTo>
                <a:cubicBezTo>
                  <a:pt x="789" y="329"/>
                  <a:pt x="788" y="329"/>
                  <a:pt x="788" y="329"/>
                </a:cubicBezTo>
                <a:cubicBezTo>
                  <a:pt x="787" y="329"/>
                  <a:pt x="787" y="329"/>
                  <a:pt x="786" y="328"/>
                </a:cubicBezTo>
                <a:cubicBezTo>
                  <a:pt x="783" y="328"/>
                  <a:pt x="779" y="327"/>
                  <a:pt x="776" y="325"/>
                </a:cubicBezTo>
                <a:cubicBezTo>
                  <a:pt x="775" y="325"/>
                  <a:pt x="775" y="325"/>
                  <a:pt x="775" y="326"/>
                </a:cubicBezTo>
                <a:cubicBezTo>
                  <a:pt x="773" y="324"/>
                  <a:pt x="770" y="325"/>
                  <a:pt x="768" y="324"/>
                </a:cubicBezTo>
                <a:cubicBezTo>
                  <a:pt x="767" y="324"/>
                  <a:pt x="767" y="324"/>
                  <a:pt x="767" y="324"/>
                </a:cubicBezTo>
                <a:cubicBezTo>
                  <a:pt x="766" y="323"/>
                  <a:pt x="765" y="323"/>
                  <a:pt x="763" y="323"/>
                </a:cubicBezTo>
                <a:cubicBezTo>
                  <a:pt x="759" y="321"/>
                  <a:pt x="755" y="321"/>
                  <a:pt x="751" y="319"/>
                </a:cubicBezTo>
                <a:cubicBezTo>
                  <a:pt x="749" y="320"/>
                  <a:pt x="746" y="319"/>
                  <a:pt x="744" y="318"/>
                </a:cubicBezTo>
                <a:cubicBezTo>
                  <a:pt x="743" y="318"/>
                  <a:pt x="743" y="319"/>
                  <a:pt x="742" y="318"/>
                </a:cubicBezTo>
                <a:cubicBezTo>
                  <a:pt x="741" y="318"/>
                  <a:pt x="741" y="318"/>
                  <a:pt x="741" y="318"/>
                </a:cubicBezTo>
                <a:cubicBezTo>
                  <a:pt x="740" y="318"/>
                  <a:pt x="740" y="318"/>
                  <a:pt x="739" y="318"/>
                </a:cubicBezTo>
                <a:cubicBezTo>
                  <a:pt x="738" y="317"/>
                  <a:pt x="738" y="317"/>
                  <a:pt x="737" y="316"/>
                </a:cubicBezTo>
                <a:cubicBezTo>
                  <a:pt x="736" y="316"/>
                  <a:pt x="736" y="317"/>
                  <a:pt x="735" y="316"/>
                </a:cubicBezTo>
                <a:cubicBezTo>
                  <a:pt x="734" y="316"/>
                  <a:pt x="733" y="315"/>
                  <a:pt x="733" y="315"/>
                </a:cubicBezTo>
                <a:cubicBezTo>
                  <a:pt x="731" y="315"/>
                  <a:pt x="729" y="316"/>
                  <a:pt x="727" y="314"/>
                </a:cubicBezTo>
                <a:cubicBezTo>
                  <a:pt x="725" y="314"/>
                  <a:pt x="724" y="313"/>
                  <a:pt x="722" y="313"/>
                </a:cubicBezTo>
                <a:cubicBezTo>
                  <a:pt x="721" y="313"/>
                  <a:pt x="720" y="313"/>
                  <a:pt x="719" y="313"/>
                </a:cubicBezTo>
                <a:cubicBezTo>
                  <a:pt x="718" y="313"/>
                  <a:pt x="718" y="313"/>
                  <a:pt x="717" y="313"/>
                </a:cubicBezTo>
                <a:cubicBezTo>
                  <a:pt x="715" y="312"/>
                  <a:pt x="713" y="313"/>
                  <a:pt x="711" y="311"/>
                </a:cubicBezTo>
                <a:cubicBezTo>
                  <a:pt x="708" y="312"/>
                  <a:pt x="703" y="309"/>
                  <a:pt x="701" y="311"/>
                </a:cubicBezTo>
                <a:cubicBezTo>
                  <a:pt x="701" y="312"/>
                  <a:pt x="700" y="313"/>
                  <a:pt x="699" y="313"/>
                </a:cubicBezTo>
                <a:cubicBezTo>
                  <a:pt x="698" y="313"/>
                  <a:pt x="698" y="312"/>
                  <a:pt x="697" y="311"/>
                </a:cubicBezTo>
                <a:cubicBezTo>
                  <a:pt x="696" y="311"/>
                  <a:pt x="693" y="310"/>
                  <a:pt x="692" y="310"/>
                </a:cubicBezTo>
                <a:cubicBezTo>
                  <a:pt x="691" y="310"/>
                  <a:pt x="691" y="311"/>
                  <a:pt x="690" y="311"/>
                </a:cubicBezTo>
                <a:cubicBezTo>
                  <a:pt x="689" y="311"/>
                  <a:pt x="688" y="309"/>
                  <a:pt x="687" y="309"/>
                </a:cubicBezTo>
                <a:cubicBezTo>
                  <a:pt x="686" y="309"/>
                  <a:pt x="685" y="310"/>
                  <a:pt x="684" y="310"/>
                </a:cubicBezTo>
                <a:cubicBezTo>
                  <a:pt x="683" y="309"/>
                  <a:pt x="682" y="308"/>
                  <a:pt x="682" y="307"/>
                </a:cubicBezTo>
                <a:cubicBezTo>
                  <a:pt x="682" y="307"/>
                  <a:pt x="682" y="307"/>
                  <a:pt x="681" y="307"/>
                </a:cubicBezTo>
                <a:cubicBezTo>
                  <a:pt x="680" y="305"/>
                  <a:pt x="677" y="304"/>
                  <a:pt x="674" y="304"/>
                </a:cubicBezTo>
                <a:cubicBezTo>
                  <a:pt x="674" y="303"/>
                  <a:pt x="673" y="303"/>
                  <a:pt x="673" y="303"/>
                </a:cubicBezTo>
                <a:cubicBezTo>
                  <a:pt x="670" y="302"/>
                  <a:pt x="668" y="299"/>
                  <a:pt x="666" y="296"/>
                </a:cubicBezTo>
                <a:cubicBezTo>
                  <a:pt x="666" y="296"/>
                  <a:pt x="665" y="296"/>
                  <a:pt x="665" y="295"/>
                </a:cubicBezTo>
                <a:cubicBezTo>
                  <a:pt x="664" y="294"/>
                  <a:pt x="664" y="293"/>
                  <a:pt x="663" y="292"/>
                </a:cubicBezTo>
                <a:cubicBezTo>
                  <a:pt x="663" y="291"/>
                  <a:pt x="662" y="291"/>
                  <a:pt x="662" y="290"/>
                </a:cubicBezTo>
                <a:cubicBezTo>
                  <a:pt x="662" y="288"/>
                  <a:pt x="661" y="287"/>
                  <a:pt x="660" y="286"/>
                </a:cubicBezTo>
                <a:cubicBezTo>
                  <a:pt x="660" y="285"/>
                  <a:pt x="659" y="284"/>
                  <a:pt x="659" y="283"/>
                </a:cubicBezTo>
                <a:cubicBezTo>
                  <a:pt x="658" y="281"/>
                  <a:pt x="659" y="279"/>
                  <a:pt x="658" y="277"/>
                </a:cubicBezTo>
                <a:cubicBezTo>
                  <a:pt x="659" y="274"/>
                  <a:pt x="659" y="271"/>
                  <a:pt x="660" y="267"/>
                </a:cubicBezTo>
                <a:cubicBezTo>
                  <a:pt x="660" y="267"/>
                  <a:pt x="659" y="267"/>
                  <a:pt x="660" y="266"/>
                </a:cubicBezTo>
                <a:cubicBezTo>
                  <a:pt x="661" y="265"/>
                  <a:pt x="661" y="263"/>
                  <a:pt x="662" y="261"/>
                </a:cubicBezTo>
                <a:cubicBezTo>
                  <a:pt x="663" y="261"/>
                  <a:pt x="663" y="260"/>
                  <a:pt x="664" y="260"/>
                </a:cubicBezTo>
                <a:cubicBezTo>
                  <a:pt x="665" y="259"/>
                  <a:pt x="665" y="258"/>
                  <a:pt x="666" y="257"/>
                </a:cubicBezTo>
                <a:cubicBezTo>
                  <a:pt x="670" y="256"/>
                  <a:pt x="673" y="253"/>
                  <a:pt x="677" y="251"/>
                </a:cubicBezTo>
                <a:cubicBezTo>
                  <a:pt x="677" y="251"/>
                  <a:pt x="678" y="251"/>
                  <a:pt x="678" y="251"/>
                </a:cubicBezTo>
                <a:cubicBezTo>
                  <a:pt x="680" y="250"/>
                  <a:pt x="682" y="250"/>
                  <a:pt x="684" y="249"/>
                </a:cubicBezTo>
                <a:cubicBezTo>
                  <a:pt x="685" y="248"/>
                  <a:pt x="687" y="249"/>
                  <a:pt x="689" y="249"/>
                </a:cubicBezTo>
                <a:cubicBezTo>
                  <a:pt x="690" y="249"/>
                  <a:pt x="690" y="248"/>
                  <a:pt x="692" y="249"/>
                </a:cubicBezTo>
                <a:cubicBezTo>
                  <a:pt x="693" y="249"/>
                  <a:pt x="695" y="248"/>
                  <a:pt x="696" y="248"/>
                </a:cubicBezTo>
                <a:cubicBezTo>
                  <a:pt x="698" y="248"/>
                  <a:pt x="700" y="249"/>
                  <a:pt x="701" y="250"/>
                </a:cubicBezTo>
                <a:cubicBezTo>
                  <a:pt x="702" y="250"/>
                  <a:pt x="703" y="249"/>
                  <a:pt x="704" y="250"/>
                </a:cubicBezTo>
                <a:cubicBezTo>
                  <a:pt x="705" y="250"/>
                  <a:pt x="706" y="252"/>
                  <a:pt x="707" y="252"/>
                </a:cubicBezTo>
                <a:close/>
                <a:moveTo>
                  <a:pt x="858" y="156"/>
                </a:moveTo>
                <a:cubicBezTo>
                  <a:pt x="858" y="156"/>
                  <a:pt x="858" y="156"/>
                  <a:pt x="858" y="156"/>
                </a:cubicBezTo>
                <a:cubicBezTo>
                  <a:pt x="858" y="157"/>
                  <a:pt x="859" y="156"/>
                  <a:pt x="858" y="156"/>
                </a:cubicBezTo>
                <a:close/>
                <a:moveTo>
                  <a:pt x="859" y="156"/>
                </a:moveTo>
                <a:cubicBezTo>
                  <a:pt x="860" y="155"/>
                  <a:pt x="859" y="154"/>
                  <a:pt x="860" y="152"/>
                </a:cubicBezTo>
                <a:cubicBezTo>
                  <a:pt x="859" y="152"/>
                  <a:pt x="859" y="152"/>
                  <a:pt x="860" y="151"/>
                </a:cubicBezTo>
                <a:cubicBezTo>
                  <a:pt x="859" y="150"/>
                  <a:pt x="860" y="148"/>
                  <a:pt x="858" y="148"/>
                </a:cubicBezTo>
                <a:cubicBezTo>
                  <a:pt x="858" y="149"/>
                  <a:pt x="858" y="150"/>
                  <a:pt x="857" y="151"/>
                </a:cubicBezTo>
                <a:cubicBezTo>
                  <a:pt x="857" y="151"/>
                  <a:pt x="858" y="151"/>
                  <a:pt x="858" y="151"/>
                </a:cubicBezTo>
                <a:cubicBezTo>
                  <a:pt x="858" y="152"/>
                  <a:pt x="858" y="154"/>
                  <a:pt x="858" y="156"/>
                </a:cubicBezTo>
                <a:cubicBezTo>
                  <a:pt x="858" y="156"/>
                  <a:pt x="858" y="155"/>
                  <a:pt x="859" y="156"/>
                </a:cubicBezTo>
                <a:close/>
              </a:path>
            </a:pathLst>
          </a:custGeom>
          <a:solidFill>
            <a:srgbClr val="EF9032"/>
          </a:solidFill>
          <a:ln>
            <a:noFill/>
          </a:ln>
        </p:spPr>
        <p:txBody>
          <a:bodyPr vert="horz" wrap="square" lIns="91416" tIns="45708" rIns="91416" bIns="45708" numCol="1" anchor="t" anchorCtr="0" compatLnSpc="1">
            <a:prstTxWarp prst="textNoShape">
              <a:avLst/>
            </a:prstTxWarp>
          </a:bodyPr>
          <a:lstStyle/>
          <a:p>
            <a:pPr defTabSz="1218938"/>
            <a:endParaRPr lang="en-US" sz="2399">
              <a:solidFill>
                <a:prstClr val="black"/>
              </a:solidFill>
            </a:endParaRPr>
          </a:p>
        </p:txBody>
      </p:sp>
    </p:spTree>
    <p:extLst>
      <p:ext uri="{BB962C8B-B14F-4D97-AF65-F5344CB8AC3E}">
        <p14:creationId xmlns:p14="http://schemas.microsoft.com/office/powerpoint/2010/main" val="390771611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1000"/>
                                        <p:tgtEl>
                                          <p:spTgt spid="23"/>
                                        </p:tgtEl>
                                      </p:cBhvr>
                                    </p:animEffect>
                                    <p:anim calcmode="lin" valueType="num">
                                      <p:cBhvr>
                                        <p:cTn id="8" dur="1000" fill="hold"/>
                                        <p:tgtEl>
                                          <p:spTgt spid="23"/>
                                        </p:tgtEl>
                                        <p:attrNameLst>
                                          <p:attrName>ppt_x</p:attrName>
                                        </p:attrNameLst>
                                      </p:cBhvr>
                                      <p:tavLst>
                                        <p:tav tm="0">
                                          <p:val>
                                            <p:strVal val="#ppt_x"/>
                                          </p:val>
                                        </p:tav>
                                        <p:tav tm="100000">
                                          <p:val>
                                            <p:strVal val="#ppt_x"/>
                                          </p:val>
                                        </p:tav>
                                      </p:tavLst>
                                    </p:anim>
                                    <p:anim calcmode="lin" valueType="num">
                                      <p:cBhvr>
                                        <p:cTn id="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26"/>
                                        </p:tgtEl>
                                        <p:attrNameLst>
                                          <p:attrName>style.visibility</p:attrName>
                                        </p:attrNameLst>
                                      </p:cBhvr>
                                      <p:to>
                                        <p:strVal val="visible"/>
                                      </p:to>
                                    </p:set>
                                    <p:animEffect transition="in" filter="fade">
                                      <p:cBhvr>
                                        <p:cTn id="14" dur="500"/>
                                        <p:tgtEl>
                                          <p:spTgt spid="26"/>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fade">
                                      <p:cBhvr>
                                        <p:cTn id="17" dur="500"/>
                                        <p:tgtEl>
                                          <p:spTgt spid="2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fade">
                                      <p:cBhvr>
                                        <p:cTn id="22" dur="500"/>
                                        <p:tgtEl>
                                          <p:spTgt spid="28"/>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fade">
                                      <p:cBhvr>
                                        <p:cTn id="27" dur="1000"/>
                                        <p:tgtEl>
                                          <p:spTgt spid="30"/>
                                        </p:tgtEl>
                                      </p:cBhvr>
                                    </p:animEffect>
                                    <p:anim calcmode="lin" valueType="num">
                                      <p:cBhvr>
                                        <p:cTn id="28" dur="1000" fill="hold"/>
                                        <p:tgtEl>
                                          <p:spTgt spid="30"/>
                                        </p:tgtEl>
                                        <p:attrNameLst>
                                          <p:attrName>ppt_x</p:attrName>
                                        </p:attrNameLst>
                                      </p:cBhvr>
                                      <p:tavLst>
                                        <p:tav tm="0">
                                          <p:val>
                                            <p:strVal val="#ppt_x"/>
                                          </p:val>
                                        </p:tav>
                                        <p:tav tm="100000">
                                          <p:val>
                                            <p:strVal val="#ppt_x"/>
                                          </p:val>
                                        </p:tav>
                                      </p:tavLst>
                                    </p:anim>
                                    <p:anim calcmode="lin" valueType="num">
                                      <p:cBhvr>
                                        <p:cTn id="29" dur="1000" fill="hold"/>
                                        <p:tgtEl>
                                          <p:spTgt spid="30"/>
                                        </p:tgtEl>
                                        <p:attrNameLst>
                                          <p:attrName>ppt_y</p:attrName>
                                        </p:attrNameLst>
                                      </p:cBhvr>
                                      <p:tavLst>
                                        <p:tav tm="0">
                                          <p:val>
                                            <p:strVal val="#ppt_y+.1"/>
                                          </p:val>
                                        </p:tav>
                                        <p:tav tm="100000">
                                          <p:val>
                                            <p:strVal val="#ppt_y"/>
                                          </p:val>
                                        </p:tav>
                                      </p:tavLst>
                                    </p:anim>
                                  </p:childTnLst>
                                </p:cTn>
                              </p:par>
                              <p:par>
                                <p:cTn id="30" presetID="10" presetClass="entr" presetSubtype="0" fill="hold" grpId="0" nodeType="withEffect">
                                  <p:stCondLst>
                                    <p:cond delay="0"/>
                                  </p:stCondLst>
                                  <p:childTnLst>
                                    <p:set>
                                      <p:cBhvr>
                                        <p:cTn id="31" dur="1" fill="hold">
                                          <p:stCondLst>
                                            <p:cond delay="0"/>
                                          </p:stCondLst>
                                        </p:cTn>
                                        <p:tgtEl>
                                          <p:spTgt spid="31"/>
                                        </p:tgtEl>
                                        <p:attrNameLst>
                                          <p:attrName>style.visibility</p:attrName>
                                        </p:attrNameLst>
                                      </p:cBhvr>
                                      <p:to>
                                        <p:strVal val="visible"/>
                                      </p:to>
                                    </p:set>
                                    <p:animEffect transition="in" filter="fade">
                                      <p:cBhvr>
                                        <p:cTn id="32" dur="500"/>
                                        <p:tgtEl>
                                          <p:spTgt spid="31"/>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32"/>
                                        </p:tgtEl>
                                        <p:attrNameLst>
                                          <p:attrName>style.visibility</p:attrName>
                                        </p:attrNameLst>
                                      </p:cBhvr>
                                      <p:to>
                                        <p:strVal val="visible"/>
                                      </p:to>
                                    </p:set>
                                    <p:animEffect transition="in" filter="fade">
                                      <p:cBhvr>
                                        <p:cTn id="35" dur="500"/>
                                        <p:tgtEl>
                                          <p:spTgt spid="32"/>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33"/>
                                        </p:tgtEl>
                                        <p:attrNameLst>
                                          <p:attrName>style.visibility</p:attrName>
                                        </p:attrNameLst>
                                      </p:cBhvr>
                                      <p:to>
                                        <p:strVal val="visible"/>
                                      </p:to>
                                    </p:set>
                                    <p:animEffect transition="in" filter="fade">
                                      <p:cBhvr>
                                        <p:cTn id="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28" grpId="0" animBg="1"/>
      <p:bldP spid="30" grpId="0" animBg="1"/>
      <p:bldP spid="31" grpId="0" animBg="1"/>
      <p:bldP spid="32" grpId="0" animBg="1"/>
      <p:bldP spid="3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338A069-4673-420D-910C-B62942D2DE24}"/>
              </a:ext>
            </a:extLst>
          </p:cNvPr>
          <p:cNvPicPr>
            <a:picLocks noChangeAspect="1"/>
          </p:cNvPicPr>
          <p:nvPr/>
        </p:nvPicPr>
        <p:blipFill>
          <a:blip r:embed="rId3"/>
          <a:stretch>
            <a:fillRect/>
          </a:stretch>
        </p:blipFill>
        <p:spPr>
          <a:xfrm>
            <a:off x="2705125" y="1154672"/>
            <a:ext cx="7237809" cy="6198627"/>
          </a:xfrm>
          <a:prstGeom prst="rect">
            <a:avLst/>
          </a:prstGeom>
        </p:spPr>
      </p:pic>
      <p:sp>
        <p:nvSpPr>
          <p:cNvPr id="17" name="Title 1"/>
          <p:cNvSpPr txBox="1">
            <a:spLocks/>
          </p:cNvSpPr>
          <p:nvPr/>
        </p:nvSpPr>
        <p:spPr>
          <a:xfrm>
            <a:off x="685800" y="228443"/>
            <a:ext cx="13258800" cy="801068"/>
          </a:xfrm>
          <a:prstGeom prst="rect">
            <a:avLst/>
          </a:prstGeom>
        </p:spPr>
        <p:txBody>
          <a:bodyPr vert="horz" lIns="0" tIns="0" rIns="0" bIns="0" rtlCol="0" anchor="t" anchorCtr="0">
            <a:normAutofit lnSpcReduction="10000"/>
          </a:bodyPr>
          <a:lstStyle>
            <a:lvl1pPr>
              <a:lnSpc>
                <a:spcPct val="85000"/>
              </a:lnSpc>
              <a:spcBef>
                <a:spcPct val="0"/>
              </a:spcBef>
              <a:buNone/>
              <a:defRPr sz="3200" b="1">
                <a:solidFill>
                  <a:srgbClr val="002060"/>
                </a:solidFill>
                <a:latin typeface="Titillium Web" panose="00000500000000000000" pitchFamily="2" charset="0"/>
                <a:ea typeface="+mj-ea"/>
                <a:cs typeface="+mj-cs"/>
              </a:defRPr>
            </a:lvl1pPr>
          </a:lstStyle>
          <a:p>
            <a:r>
              <a:rPr lang="it-IT" dirty="0"/>
              <a:t>DICHIARAZIONI RELATIVE AL CONSEGUIMENTO DEL TITOLO </a:t>
            </a:r>
          </a:p>
          <a:p>
            <a:r>
              <a:rPr lang="it-IT" dirty="0"/>
              <a:t>MONTESSORI, PIZZIGONI O AGAZZI</a:t>
            </a:r>
          </a:p>
        </p:txBody>
      </p:sp>
      <p:sp>
        <p:nvSpPr>
          <p:cNvPr id="20" name="Rectangle 19">
            <a:extLst>
              <a:ext uri="{FF2B5EF4-FFF2-40B4-BE49-F238E27FC236}">
                <a16:creationId xmlns:a16="http://schemas.microsoft.com/office/drawing/2014/main" id="{FC0A3085-4E39-4FE3-BA98-E5BE27E66382}"/>
              </a:ext>
            </a:extLst>
          </p:cNvPr>
          <p:cNvSpPr/>
          <p:nvPr/>
        </p:nvSpPr>
        <p:spPr>
          <a:xfrm>
            <a:off x="0" y="867097"/>
            <a:ext cx="7282052" cy="72008"/>
          </a:xfrm>
          <a:prstGeom prst="rect">
            <a:avLst/>
          </a:prstGeom>
          <a:gradFill flip="none" rotWithShape="1">
            <a:gsLst>
              <a:gs pos="0">
                <a:srgbClr val="0070C0"/>
              </a:gs>
              <a:gs pos="100000">
                <a:schemeClr val="bg1"/>
              </a:gs>
            </a:gsLst>
            <a:lin ang="0" scaled="1"/>
            <a:tileRect/>
          </a:gradFill>
          <a:ln>
            <a:noFill/>
          </a:ln>
        </p:spPr>
        <p:style>
          <a:lnRef idx="0">
            <a:schemeClr val="accent1"/>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41F66EA4-2DBD-431D-AE15-9241E39BDDB9}"/>
              </a:ext>
            </a:extLst>
          </p:cNvPr>
          <p:cNvSpPr txBox="1"/>
          <p:nvPr/>
        </p:nvSpPr>
        <p:spPr>
          <a:xfrm>
            <a:off x="10637912" y="3322712"/>
            <a:ext cx="3306688" cy="1261884"/>
          </a:xfrm>
          <a:prstGeom prst="rect">
            <a:avLst/>
          </a:prstGeom>
          <a:solidFill>
            <a:schemeClr val="accent3">
              <a:lumMod val="20000"/>
              <a:lumOff val="80000"/>
            </a:schemeClr>
          </a:solidFill>
          <a:ln>
            <a:solidFill>
              <a:srgbClr val="F3ECDF"/>
            </a:solidFill>
          </a:ln>
          <a:effectLst>
            <a:outerShdw blurRad="50800" dist="38100" dir="2700000" algn="tl" rotWithShape="0">
              <a:prstClr val="black">
                <a:alpha val="40000"/>
              </a:prstClr>
            </a:outerShdw>
          </a:effectLst>
        </p:spPr>
        <p:txBody>
          <a:bodyPr wrap="square" lIns="182880" tIns="91440" rIns="182880" bIns="91440" rtlCol="0" anchor="ctr">
            <a:spAutoFit/>
          </a:bodyPr>
          <a:lstStyle>
            <a:defPPr>
              <a:defRPr lang="en-US"/>
            </a:defPPr>
            <a:lvl1pPr algn="ctr">
              <a:defRPr sz="1400">
                <a:solidFill>
                  <a:srgbClr val="821F00"/>
                </a:solidFill>
                <a:latin typeface="Titillium Web" panose="00000500000000000000" pitchFamily="2" charset="0"/>
              </a:defRPr>
            </a:lvl1pPr>
          </a:lstStyle>
          <a:p>
            <a:r>
              <a:rPr lang="it-IT" dirty="0"/>
              <a:t>La sezione </a:t>
            </a:r>
            <a:r>
              <a:rPr lang="it-IT" b="1" dirty="0"/>
              <a:t>«Dichiarazioni relative al conseguimento del titolo Montessori, Pizzigoni o Agazzi» </a:t>
            </a:r>
            <a:r>
              <a:rPr lang="it-IT" dirty="0"/>
              <a:t>risulta compilata.</a:t>
            </a:r>
          </a:p>
          <a:p>
            <a:r>
              <a:rPr lang="it-IT" dirty="0"/>
              <a:t>Viene riportato anche il numero delle dichiarazioni inserite.</a:t>
            </a:r>
          </a:p>
        </p:txBody>
      </p:sp>
      <p:sp>
        <p:nvSpPr>
          <p:cNvPr id="16" name="Freeform 19">
            <a:extLst>
              <a:ext uri="{FF2B5EF4-FFF2-40B4-BE49-F238E27FC236}">
                <a16:creationId xmlns:a16="http://schemas.microsoft.com/office/drawing/2014/main" id="{4ED87571-67BE-42A1-8EA5-C04A8A8EDF4A}"/>
              </a:ext>
            </a:extLst>
          </p:cNvPr>
          <p:cNvSpPr>
            <a:spLocks noChangeAspect="1" noEditPoints="1"/>
          </p:cNvSpPr>
          <p:nvPr/>
        </p:nvSpPr>
        <p:spPr bwMode="auto">
          <a:xfrm rot="20220732" flipV="1">
            <a:off x="9301293" y="4893677"/>
            <a:ext cx="2297668" cy="692986"/>
          </a:xfrm>
          <a:custGeom>
            <a:avLst/>
            <a:gdLst>
              <a:gd name="T0" fmla="*/ 715 w 868"/>
              <a:gd name="T1" fmla="*/ 128 h 351"/>
              <a:gd name="T2" fmla="*/ 363 w 868"/>
              <a:gd name="T3" fmla="*/ 50 h 351"/>
              <a:gd name="T4" fmla="*/ 226 w 868"/>
              <a:gd name="T5" fmla="*/ 94 h 351"/>
              <a:gd name="T6" fmla="*/ 155 w 868"/>
              <a:gd name="T7" fmla="*/ 112 h 351"/>
              <a:gd name="T8" fmla="*/ 111 w 868"/>
              <a:gd name="T9" fmla="*/ 138 h 351"/>
              <a:gd name="T10" fmla="*/ 85 w 868"/>
              <a:gd name="T11" fmla="*/ 163 h 351"/>
              <a:gd name="T12" fmla="*/ 104 w 868"/>
              <a:gd name="T13" fmla="*/ 185 h 351"/>
              <a:gd name="T14" fmla="*/ 69 w 868"/>
              <a:gd name="T15" fmla="*/ 174 h 351"/>
              <a:gd name="T16" fmla="*/ 92 w 868"/>
              <a:gd name="T17" fmla="*/ 203 h 351"/>
              <a:gd name="T18" fmla="*/ 66 w 868"/>
              <a:gd name="T19" fmla="*/ 192 h 351"/>
              <a:gd name="T20" fmla="*/ 75 w 868"/>
              <a:gd name="T21" fmla="*/ 207 h 351"/>
              <a:gd name="T22" fmla="*/ 72 w 868"/>
              <a:gd name="T23" fmla="*/ 224 h 351"/>
              <a:gd name="T24" fmla="*/ 64 w 868"/>
              <a:gd name="T25" fmla="*/ 228 h 351"/>
              <a:gd name="T26" fmla="*/ 29 w 868"/>
              <a:gd name="T27" fmla="*/ 217 h 351"/>
              <a:gd name="T28" fmla="*/ 31 w 868"/>
              <a:gd name="T29" fmla="*/ 228 h 351"/>
              <a:gd name="T30" fmla="*/ 53 w 868"/>
              <a:gd name="T31" fmla="*/ 253 h 351"/>
              <a:gd name="T32" fmla="*/ 36 w 868"/>
              <a:gd name="T33" fmla="*/ 257 h 351"/>
              <a:gd name="T34" fmla="*/ 774 w 868"/>
              <a:gd name="T35" fmla="*/ 258 h 351"/>
              <a:gd name="T36" fmla="*/ 640 w 868"/>
              <a:gd name="T37" fmla="*/ 136 h 351"/>
              <a:gd name="T38" fmla="*/ 376 w 868"/>
              <a:gd name="T39" fmla="*/ 47 h 351"/>
              <a:gd name="T40" fmla="*/ 235 w 868"/>
              <a:gd name="T41" fmla="*/ 76 h 351"/>
              <a:gd name="T42" fmla="*/ 221 w 868"/>
              <a:gd name="T43" fmla="*/ 70 h 351"/>
              <a:gd name="T44" fmla="*/ 180 w 868"/>
              <a:gd name="T45" fmla="*/ 89 h 351"/>
              <a:gd name="T46" fmla="*/ 168 w 868"/>
              <a:gd name="T47" fmla="*/ 110 h 351"/>
              <a:gd name="T48" fmla="*/ 140 w 868"/>
              <a:gd name="T49" fmla="*/ 145 h 351"/>
              <a:gd name="T50" fmla="*/ 81 w 868"/>
              <a:gd name="T51" fmla="*/ 192 h 351"/>
              <a:gd name="T52" fmla="*/ 126 w 868"/>
              <a:gd name="T53" fmla="*/ 134 h 351"/>
              <a:gd name="T54" fmla="*/ 253 w 868"/>
              <a:gd name="T55" fmla="*/ 36 h 351"/>
              <a:gd name="T56" fmla="*/ 399 w 868"/>
              <a:gd name="T57" fmla="*/ 2 h 351"/>
              <a:gd name="T58" fmla="*/ 510 w 868"/>
              <a:gd name="T59" fmla="*/ 14 h 351"/>
              <a:gd name="T60" fmla="*/ 732 w 868"/>
              <a:gd name="T61" fmla="*/ 145 h 351"/>
              <a:gd name="T62" fmla="*/ 794 w 868"/>
              <a:gd name="T63" fmla="*/ 260 h 351"/>
              <a:gd name="T64" fmla="*/ 787 w 868"/>
              <a:gd name="T65" fmla="*/ 222 h 351"/>
              <a:gd name="T66" fmla="*/ 721 w 868"/>
              <a:gd name="T67" fmla="*/ 150 h 351"/>
              <a:gd name="T68" fmla="*/ 533 w 868"/>
              <a:gd name="T69" fmla="*/ 22 h 351"/>
              <a:gd name="T70" fmla="*/ 380 w 868"/>
              <a:gd name="T71" fmla="*/ 47 h 351"/>
              <a:gd name="T72" fmla="*/ 307 w 868"/>
              <a:gd name="T73" fmla="*/ 53 h 351"/>
              <a:gd name="T74" fmla="*/ 281 w 868"/>
              <a:gd name="T75" fmla="*/ 47 h 351"/>
              <a:gd name="T76" fmla="*/ 242 w 868"/>
              <a:gd name="T77" fmla="*/ 43 h 351"/>
              <a:gd name="T78" fmla="*/ 222 w 868"/>
              <a:gd name="T79" fmla="*/ 51 h 351"/>
              <a:gd name="T80" fmla="*/ 197 w 868"/>
              <a:gd name="T81" fmla="*/ 73 h 351"/>
              <a:gd name="T82" fmla="*/ 164 w 868"/>
              <a:gd name="T83" fmla="*/ 99 h 351"/>
              <a:gd name="T84" fmla="*/ 142 w 868"/>
              <a:gd name="T85" fmla="*/ 117 h 351"/>
              <a:gd name="T86" fmla="*/ 141 w 868"/>
              <a:gd name="T87" fmla="*/ 138 h 351"/>
              <a:gd name="T88" fmla="*/ 124 w 868"/>
              <a:gd name="T89" fmla="*/ 129 h 351"/>
              <a:gd name="T90" fmla="*/ 113 w 868"/>
              <a:gd name="T91" fmla="*/ 142 h 351"/>
              <a:gd name="T92" fmla="*/ 337 w 868"/>
              <a:gd name="T93" fmla="*/ 9 h 351"/>
              <a:gd name="T94" fmla="*/ 168 w 868"/>
              <a:gd name="T95" fmla="*/ 125 h 351"/>
              <a:gd name="T96" fmla="*/ 197 w 868"/>
              <a:gd name="T97" fmla="*/ 105 h 351"/>
              <a:gd name="T98" fmla="*/ 131 w 868"/>
              <a:gd name="T99" fmla="*/ 159 h 351"/>
              <a:gd name="T100" fmla="*/ 88 w 868"/>
              <a:gd name="T101" fmla="*/ 171 h 351"/>
              <a:gd name="T102" fmla="*/ 85 w 868"/>
              <a:gd name="T103" fmla="*/ 191 h 351"/>
              <a:gd name="T104" fmla="*/ 79 w 868"/>
              <a:gd name="T105" fmla="*/ 215 h 351"/>
              <a:gd name="T106" fmla="*/ 48 w 868"/>
              <a:gd name="T107" fmla="*/ 193 h 351"/>
              <a:gd name="T108" fmla="*/ 64 w 868"/>
              <a:gd name="T109" fmla="*/ 238 h 351"/>
              <a:gd name="T110" fmla="*/ 17 w 868"/>
              <a:gd name="T111" fmla="*/ 235 h 351"/>
              <a:gd name="T112" fmla="*/ 87 w 868"/>
              <a:gd name="T113" fmla="*/ 158 h 351"/>
              <a:gd name="T114" fmla="*/ 865 w 868"/>
              <a:gd name="T115" fmla="*/ 172 h 351"/>
              <a:gd name="T116" fmla="*/ 859 w 868"/>
              <a:gd name="T117" fmla="*/ 117 h 351"/>
              <a:gd name="T118" fmla="*/ 782 w 868"/>
              <a:gd name="T119" fmla="*/ 277 h 351"/>
              <a:gd name="T120" fmla="*/ 841 w 868"/>
              <a:gd name="T121" fmla="*/ 164 h 351"/>
              <a:gd name="T122" fmla="*/ 861 w 868"/>
              <a:gd name="T123" fmla="*/ 201 h 351"/>
              <a:gd name="T124" fmla="*/ 666 w 868"/>
              <a:gd name="T125" fmla="*/ 296 h 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68" h="351">
                <a:moveTo>
                  <a:pt x="813" y="278"/>
                </a:moveTo>
                <a:cubicBezTo>
                  <a:pt x="812" y="276"/>
                  <a:pt x="811" y="275"/>
                  <a:pt x="812" y="275"/>
                </a:cubicBezTo>
                <a:cubicBezTo>
                  <a:pt x="813" y="277"/>
                  <a:pt x="813" y="278"/>
                  <a:pt x="813" y="278"/>
                </a:cubicBezTo>
                <a:close/>
                <a:moveTo>
                  <a:pt x="812" y="266"/>
                </a:moveTo>
                <a:cubicBezTo>
                  <a:pt x="813" y="269"/>
                  <a:pt x="814" y="269"/>
                  <a:pt x="814" y="271"/>
                </a:cubicBezTo>
                <a:cubicBezTo>
                  <a:pt x="813" y="267"/>
                  <a:pt x="813" y="271"/>
                  <a:pt x="813" y="270"/>
                </a:cubicBezTo>
                <a:cubicBezTo>
                  <a:pt x="815" y="276"/>
                  <a:pt x="814" y="270"/>
                  <a:pt x="815" y="272"/>
                </a:cubicBezTo>
                <a:cubicBezTo>
                  <a:pt x="814" y="268"/>
                  <a:pt x="813" y="267"/>
                  <a:pt x="812" y="266"/>
                </a:cubicBezTo>
                <a:close/>
                <a:moveTo>
                  <a:pt x="781" y="282"/>
                </a:moveTo>
                <a:cubicBezTo>
                  <a:pt x="782" y="285"/>
                  <a:pt x="783" y="285"/>
                  <a:pt x="784" y="284"/>
                </a:cubicBezTo>
                <a:cubicBezTo>
                  <a:pt x="782" y="282"/>
                  <a:pt x="782" y="282"/>
                  <a:pt x="781" y="282"/>
                </a:cubicBezTo>
                <a:close/>
                <a:moveTo>
                  <a:pt x="798" y="267"/>
                </a:moveTo>
                <a:cubicBezTo>
                  <a:pt x="798" y="268"/>
                  <a:pt x="801" y="272"/>
                  <a:pt x="801" y="272"/>
                </a:cubicBezTo>
                <a:cubicBezTo>
                  <a:pt x="801" y="269"/>
                  <a:pt x="799" y="267"/>
                  <a:pt x="798" y="267"/>
                </a:cubicBezTo>
                <a:close/>
                <a:moveTo>
                  <a:pt x="791" y="270"/>
                </a:moveTo>
                <a:cubicBezTo>
                  <a:pt x="791" y="272"/>
                  <a:pt x="793" y="275"/>
                  <a:pt x="793" y="276"/>
                </a:cubicBezTo>
                <a:cubicBezTo>
                  <a:pt x="793" y="274"/>
                  <a:pt x="791" y="271"/>
                  <a:pt x="791" y="270"/>
                </a:cubicBezTo>
                <a:close/>
                <a:moveTo>
                  <a:pt x="789" y="269"/>
                </a:moveTo>
                <a:cubicBezTo>
                  <a:pt x="788" y="269"/>
                  <a:pt x="791" y="272"/>
                  <a:pt x="790" y="273"/>
                </a:cubicBezTo>
                <a:cubicBezTo>
                  <a:pt x="789" y="270"/>
                  <a:pt x="788" y="270"/>
                  <a:pt x="787" y="270"/>
                </a:cubicBezTo>
                <a:cubicBezTo>
                  <a:pt x="789" y="273"/>
                  <a:pt x="790" y="274"/>
                  <a:pt x="791" y="276"/>
                </a:cubicBezTo>
                <a:cubicBezTo>
                  <a:pt x="792" y="276"/>
                  <a:pt x="792" y="274"/>
                  <a:pt x="793" y="276"/>
                </a:cubicBezTo>
                <a:cubicBezTo>
                  <a:pt x="792" y="273"/>
                  <a:pt x="791" y="272"/>
                  <a:pt x="789" y="269"/>
                </a:cubicBezTo>
                <a:close/>
                <a:moveTo>
                  <a:pt x="801" y="266"/>
                </a:moveTo>
                <a:cubicBezTo>
                  <a:pt x="800" y="266"/>
                  <a:pt x="800" y="268"/>
                  <a:pt x="801" y="271"/>
                </a:cubicBezTo>
                <a:cubicBezTo>
                  <a:pt x="802" y="271"/>
                  <a:pt x="801" y="267"/>
                  <a:pt x="801" y="266"/>
                </a:cubicBezTo>
                <a:close/>
                <a:moveTo>
                  <a:pt x="799" y="270"/>
                </a:moveTo>
                <a:cubicBezTo>
                  <a:pt x="799" y="270"/>
                  <a:pt x="798" y="270"/>
                  <a:pt x="798" y="269"/>
                </a:cubicBezTo>
                <a:cubicBezTo>
                  <a:pt x="797" y="269"/>
                  <a:pt x="797" y="270"/>
                  <a:pt x="798" y="272"/>
                </a:cubicBezTo>
                <a:cubicBezTo>
                  <a:pt x="798" y="271"/>
                  <a:pt x="800" y="273"/>
                  <a:pt x="799" y="270"/>
                </a:cubicBezTo>
                <a:close/>
                <a:moveTo>
                  <a:pt x="770" y="269"/>
                </a:moveTo>
                <a:cubicBezTo>
                  <a:pt x="771" y="271"/>
                  <a:pt x="772" y="272"/>
                  <a:pt x="773" y="272"/>
                </a:cubicBezTo>
                <a:cubicBezTo>
                  <a:pt x="772" y="270"/>
                  <a:pt x="771" y="269"/>
                  <a:pt x="770" y="269"/>
                </a:cubicBezTo>
                <a:close/>
                <a:moveTo>
                  <a:pt x="807" y="248"/>
                </a:moveTo>
                <a:cubicBezTo>
                  <a:pt x="808" y="250"/>
                  <a:pt x="810" y="253"/>
                  <a:pt x="810" y="252"/>
                </a:cubicBezTo>
                <a:cubicBezTo>
                  <a:pt x="809" y="249"/>
                  <a:pt x="808" y="247"/>
                  <a:pt x="807" y="248"/>
                </a:cubicBezTo>
                <a:close/>
                <a:moveTo>
                  <a:pt x="802" y="246"/>
                </a:moveTo>
                <a:cubicBezTo>
                  <a:pt x="803" y="247"/>
                  <a:pt x="803" y="248"/>
                  <a:pt x="804" y="251"/>
                </a:cubicBezTo>
                <a:cubicBezTo>
                  <a:pt x="805" y="251"/>
                  <a:pt x="803" y="245"/>
                  <a:pt x="802" y="246"/>
                </a:cubicBezTo>
                <a:close/>
                <a:moveTo>
                  <a:pt x="805" y="245"/>
                </a:moveTo>
                <a:cubicBezTo>
                  <a:pt x="803" y="240"/>
                  <a:pt x="804" y="239"/>
                  <a:pt x="802" y="235"/>
                </a:cubicBezTo>
                <a:cubicBezTo>
                  <a:pt x="800" y="234"/>
                  <a:pt x="796" y="236"/>
                  <a:pt x="801" y="245"/>
                </a:cubicBezTo>
                <a:cubicBezTo>
                  <a:pt x="801" y="242"/>
                  <a:pt x="806" y="248"/>
                  <a:pt x="805" y="245"/>
                </a:cubicBezTo>
                <a:close/>
                <a:moveTo>
                  <a:pt x="759" y="246"/>
                </a:moveTo>
                <a:cubicBezTo>
                  <a:pt x="759" y="247"/>
                  <a:pt x="758" y="246"/>
                  <a:pt x="758" y="246"/>
                </a:cubicBezTo>
                <a:cubicBezTo>
                  <a:pt x="759" y="248"/>
                  <a:pt x="760" y="248"/>
                  <a:pt x="759" y="248"/>
                </a:cubicBezTo>
                <a:cubicBezTo>
                  <a:pt x="760" y="250"/>
                  <a:pt x="760" y="250"/>
                  <a:pt x="761" y="250"/>
                </a:cubicBezTo>
                <a:cubicBezTo>
                  <a:pt x="759" y="248"/>
                  <a:pt x="760" y="248"/>
                  <a:pt x="759" y="246"/>
                </a:cubicBezTo>
                <a:close/>
                <a:moveTo>
                  <a:pt x="766" y="178"/>
                </a:moveTo>
                <a:cubicBezTo>
                  <a:pt x="766" y="178"/>
                  <a:pt x="766" y="178"/>
                  <a:pt x="767" y="180"/>
                </a:cubicBezTo>
                <a:cubicBezTo>
                  <a:pt x="767" y="180"/>
                  <a:pt x="768" y="181"/>
                  <a:pt x="768" y="181"/>
                </a:cubicBezTo>
                <a:cubicBezTo>
                  <a:pt x="767" y="179"/>
                  <a:pt x="768" y="180"/>
                  <a:pt x="766" y="178"/>
                </a:cubicBezTo>
                <a:close/>
                <a:moveTo>
                  <a:pt x="756" y="167"/>
                </a:moveTo>
                <a:cubicBezTo>
                  <a:pt x="757" y="168"/>
                  <a:pt x="758" y="169"/>
                  <a:pt x="757" y="169"/>
                </a:cubicBezTo>
                <a:cubicBezTo>
                  <a:pt x="762" y="175"/>
                  <a:pt x="758" y="167"/>
                  <a:pt x="756" y="167"/>
                </a:cubicBezTo>
                <a:close/>
                <a:moveTo>
                  <a:pt x="713" y="128"/>
                </a:moveTo>
                <a:cubicBezTo>
                  <a:pt x="713" y="127"/>
                  <a:pt x="714" y="127"/>
                  <a:pt x="715" y="128"/>
                </a:cubicBezTo>
                <a:cubicBezTo>
                  <a:pt x="712" y="125"/>
                  <a:pt x="710" y="125"/>
                  <a:pt x="713" y="128"/>
                </a:cubicBezTo>
                <a:close/>
                <a:moveTo>
                  <a:pt x="640" y="70"/>
                </a:moveTo>
                <a:cubicBezTo>
                  <a:pt x="634" y="64"/>
                  <a:pt x="636" y="68"/>
                  <a:pt x="640" y="70"/>
                </a:cubicBezTo>
                <a:close/>
                <a:moveTo>
                  <a:pt x="545" y="23"/>
                </a:moveTo>
                <a:cubicBezTo>
                  <a:pt x="544" y="24"/>
                  <a:pt x="548" y="25"/>
                  <a:pt x="549" y="24"/>
                </a:cubicBezTo>
                <a:cubicBezTo>
                  <a:pt x="546" y="24"/>
                  <a:pt x="547" y="24"/>
                  <a:pt x="545" y="23"/>
                </a:cubicBezTo>
                <a:close/>
                <a:moveTo>
                  <a:pt x="539" y="20"/>
                </a:moveTo>
                <a:cubicBezTo>
                  <a:pt x="539" y="20"/>
                  <a:pt x="538" y="20"/>
                  <a:pt x="538" y="20"/>
                </a:cubicBezTo>
                <a:cubicBezTo>
                  <a:pt x="540" y="21"/>
                  <a:pt x="543" y="22"/>
                  <a:pt x="543" y="21"/>
                </a:cubicBezTo>
                <a:cubicBezTo>
                  <a:pt x="540" y="20"/>
                  <a:pt x="540" y="21"/>
                  <a:pt x="539" y="20"/>
                </a:cubicBezTo>
                <a:close/>
                <a:moveTo>
                  <a:pt x="530" y="17"/>
                </a:moveTo>
                <a:cubicBezTo>
                  <a:pt x="529" y="18"/>
                  <a:pt x="534" y="19"/>
                  <a:pt x="534" y="18"/>
                </a:cubicBezTo>
                <a:lnTo>
                  <a:pt x="530" y="17"/>
                </a:lnTo>
                <a:close/>
                <a:moveTo>
                  <a:pt x="524" y="16"/>
                </a:moveTo>
                <a:cubicBezTo>
                  <a:pt x="524" y="16"/>
                  <a:pt x="522" y="16"/>
                  <a:pt x="522" y="17"/>
                </a:cubicBezTo>
                <a:cubicBezTo>
                  <a:pt x="524" y="17"/>
                  <a:pt x="527" y="18"/>
                  <a:pt x="529" y="18"/>
                </a:cubicBezTo>
                <a:cubicBezTo>
                  <a:pt x="528" y="17"/>
                  <a:pt x="526" y="17"/>
                  <a:pt x="524" y="16"/>
                </a:cubicBezTo>
                <a:close/>
                <a:moveTo>
                  <a:pt x="498" y="10"/>
                </a:moveTo>
                <a:cubicBezTo>
                  <a:pt x="501" y="10"/>
                  <a:pt x="502" y="10"/>
                  <a:pt x="503" y="10"/>
                </a:cubicBezTo>
                <a:cubicBezTo>
                  <a:pt x="502" y="10"/>
                  <a:pt x="498" y="9"/>
                  <a:pt x="498" y="10"/>
                </a:cubicBezTo>
                <a:close/>
                <a:moveTo>
                  <a:pt x="467" y="7"/>
                </a:moveTo>
                <a:cubicBezTo>
                  <a:pt x="468" y="7"/>
                  <a:pt x="473" y="8"/>
                  <a:pt x="473" y="7"/>
                </a:cubicBezTo>
                <a:cubicBezTo>
                  <a:pt x="470" y="7"/>
                  <a:pt x="467" y="6"/>
                  <a:pt x="467" y="7"/>
                </a:cubicBezTo>
                <a:close/>
                <a:moveTo>
                  <a:pt x="443" y="52"/>
                </a:moveTo>
                <a:cubicBezTo>
                  <a:pt x="443" y="52"/>
                  <a:pt x="443" y="52"/>
                  <a:pt x="443" y="53"/>
                </a:cubicBezTo>
                <a:cubicBezTo>
                  <a:pt x="445" y="53"/>
                  <a:pt x="444" y="54"/>
                  <a:pt x="447" y="54"/>
                </a:cubicBezTo>
                <a:cubicBezTo>
                  <a:pt x="446" y="53"/>
                  <a:pt x="446" y="53"/>
                  <a:pt x="448" y="53"/>
                </a:cubicBezTo>
                <a:cubicBezTo>
                  <a:pt x="447" y="52"/>
                  <a:pt x="446" y="52"/>
                  <a:pt x="443" y="52"/>
                </a:cubicBezTo>
                <a:close/>
                <a:moveTo>
                  <a:pt x="435" y="51"/>
                </a:moveTo>
                <a:cubicBezTo>
                  <a:pt x="435" y="52"/>
                  <a:pt x="430" y="51"/>
                  <a:pt x="431" y="51"/>
                </a:cubicBezTo>
                <a:cubicBezTo>
                  <a:pt x="432" y="51"/>
                  <a:pt x="436" y="52"/>
                  <a:pt x="437" y="52"/>
                </a:cubicBezTo>
                <a:cubicBezTo>
                  <a:pt x="435" y="52"/>
                  <a:pt x="437" y="51"/>
                  <a:pt x="435" y="51"/>
                </a:cubicBezTo>
                <a:close/>
                <a:moveTo>
                  <a:pt x="402" y="50"/>
                </a:moveTo>
                <a:cubicBezTo>
                  <a:pt x="404" y="50"/>
                  <a:pt x="406" y="50"/>
                  <a:pt x="406" y="49"/>
                </a:cubicBezTo>
                <a:cubicBezTo>
                  <a:pt x="404" y="49"/>
                  <a:pt x="402" y="49"/>
                  <a:pt x="402" y="50"/>
                </a:cubicBezTo>
                <a:close/>
                <a:moveTo>
                  <a:pt x="391" y="1"/>
                </a:moveTo>
                <a:cubicBezTo>
                  <a:pt x="391" y="2"/>
                  <a:pt x="395" y="2"/>
                  <a:pt x="397" y="2"/>
                </a:cubicBezTo>
                <a:cubicBezTo>
                  <a:pt x="397" y="2"/>
                  <a:pt x="395" y="2"/>
                  <a:pt x="395" y="3"/>
                </a:cubicBezTo>
                <a:cubicBezTo>
                  <a:pt x="396" y="3"/>
                  <a:pt x="397" y="3"/>
                  <a:pt x="398" y="3"/>
                </a:cubicBezTo>
                <a:cubicBezTo>
                  <a:pt x="397" y="2"/>
                  <a:pt x="401" y="4"/>
                  <a:pt x="402" y="3"/>
                </a:cubicBezTo>
                <a:cubicBezTo>
                  <a:pt x="400" y="2"/>
                  <a:pt x="396" y="3"/>
                  <a:pt x="399" y="2"/>
                </a:cubicBezTo>
                <a:cubicBezTo>
                  <a:pt x="393" y="2"/>
                  <a:pt x="395" y="1"/>
                  <a:pt x="391" y="1"/>
                </a:cubicBezTo>
                <a:close/>
                <a:moveTo>
                  <a:pt x="394" y="3"/>
                </a:moveTo>
                <a:cubicBezTo>
                  <a:pt x="391" y="3"/>
                  <a:pt x="389" y="3"/>
                  <a:pt x="388" y="3"/>
                </a:cubicBezTo>
                <a:cubicBezTo>
                  <a:pt x="391" y="3"/>
                  <a:pt x="394" y="4"/>
                  <a:pt x="395" y="3"/>
                </a:cubicBezTo>
                <a:cubicBezTo>
                  <a:pt x="394" y="3"/>
                  <a:pt x="394" y="3"/>
                  <a:pt x="394" y="3"/>
                </a:cubicBezTo>
                <a:close/>
                <a:moveTo>
                  <a:pt x="384" y="2"/>
                </a:moveTo>
                <a:cubicBezTo>
                  <a:pt x="386" y="2"/>
                  <a:pt x="388" y="2"/>
                  <a:pt x="389" y="2"/>
                </a:cubicBezTo>
                <a:cubicBezTo>
                  <a:pt x="387" y="2"/>
                  <a:pt x="384" y="2"/>
                  <a:pt x="384" y="2"/>
                </a:cubicBezTo>
                <a:close/>
                <a:moveTo>
                  <a:pt x="371" y="5"/>
                </a:moveTo>
                <a:cubicBezTo>
                  <a:pt x="370" y="6"/>
                  <a:pt x="367" y="6"/>
                  <a:pt x="365" y="6"/>
                </a:cubicBezTo>
                <a:cubicBezTo>
                  <a:pt x="367" y="7"/>
                  <a:pt x="377" y="6"/>
                  <a:pt x="377" y="5"/>
                </a:cubicBezTo>
                <a:cubicBezTo>
                  <a:pt x="374" y="5"/>
                  <a:pt x="374" y="5"/>
                  <a:pt x="371" y="5"/>
                </a:cubicBezTo>
                <a:close/>
                <a:moveTo>
                  <a:pt x="364" y="51"/>
                </a:moveTo>
                <a:cubicBezTo>
                  <a:pt x="364" y="52"/>
                  <a:pt x="367" y="51"/>
                  <a:pt x="370" y="51"/>
                </a:cubicBezTo>
                <a:cubicBezTo>
                  <a:pt x="370" y="51"/>
                  <a:pt x="366" y="51"/>
                  <a:pt x="364" y="51"/>
                </a:cubicBezTo>
                <a:close/>
                <a:moveTo>
                  <a:pt x="363" y="50"/>
                </a:moveTo>
                <a:cubicBezTo>
                  <a:pt x="365" y="49"/>
                  <a:pt x="366" y="49"/>
                  <a:pt x="367" y="49"/>
                </a:cubicBezTo>
                <a:cubicBezTo>
                  <a:pt x="365" y="48"/>
                  <a:pt x="363" y="49"/>
                  <a:pt x="363" y="50"/>
                </a:cubicBezTo>
                <a:close/>
                <a:moveTo>
                  <a:pt x="326" y="13"/>
                </a:moveTo>
                <a:cubicBezTo>
                  <a:pt x="327" y="12"/>
                  <a:pt x="332" y="11"/>
                  <a:pt x="333" y="11"/>
                </a:cubicBezTo>
                <a:cubicBezTo>
                  <a:pt x="329" y="11"/>
                  <a:pt x="328" y="12"/>
                  <a:pt x="326" y="13"/>
                </a:cubicBezTo>
                <a:close/>
                <a:moveTo>
                  <a:pt x="321" y="10"/>
                </a:moveTo>
                <a:cubicBezTo>
                  <a:pt x="322" y="11"/>
                  <a:pt x="325" y="10"/>
                  <a:pt x="329" y="9"/>
                </a:cubicBezTo>
                <a:cubicBezTo>
                  <a:pt x="329" y="9"/>
                  <a:pt x="329" y="9"/>
                  <a:pt x="328" y="9"/>
                </a:cubicBezTo>
                <a:cubicBezTo>
                  <a:pt x="326" y="10"/>
                  <a:pt x="323" y="10"/>
                  <a:pt x="321" y="10"/>
                </a:cubicBezTo>
                <a:close/>
                <a:moveTo>
                  <a:pt x="322" y="58"/>
                </a:moveTo>
                <a:cubicBezTo>
                  <a:pt x="323" y="58"/>
                  <a:pt x="326" y="58"/>
                  <a:pt x="328" y="58"/>
                </a:cubicBezTo>
                <a:cubicBezTo>
                  <a:pt x="327" y="57"/>
                  <a:pt x="325" y="57"/>
                  <a:pt x="322" y="58"/>
                </a:cubicBezTo>
                <a:close/>
                <a:moveTo>
                  <a:pt x="313" y="59"/>
                </a:moveTo>
                <a:cubicBezTo>
                  <a:pt x="314" y="60"/>
                  <a:pt x="309" y="60"/>
                  <a:pt x="309" y="61"/>
                </a:cubicBezTo>
                <a:cubicBezTo>
                  <a:pt x="311" y="61"/>
                  <a:pt x="312" y="61"/>
                  <a:pt x="316" y="60"/>
                </a:cubicBezTo>
                <a:cubicBezTo>
                  <a:pt x="315" y="60"/>
                  <a:pt x="316" y="59"/>
                  <a:pt x="313" y="59"/>
                </a:cubicBezTo>
                <a:close/>
                <a:moveTo>
                  <a:pt x="286" y="24"/>
                </a:moveTo>
                <a:cubicBezTo>
                  <a:pt x="286" y="24"/>
                  <a:pt x="280" y="25"/>
                  <a:pt x="280" y="26"/>
                </a:cubicBezTo>
                <a:cubicBezTo>
                  <a:pt x="281" y="26"/>
                  <a:pt x="280" y="26"/>
                  <a:pt x="281" y="26"/>
                </a:cubicBezTo>
                <a:cubicBezTo>
                  <a:pt x="282" y="26"/>
                  <a:pt x="284" y="25"/>
                  <a:pt x="285" y="24"/>
                </a:cubicBezTo>
                <a:cubicBezTo>
                  <a:pt x="285" y="25"/>
                  <a:pt x="286" y="25"/>
                  <a:pt x="287" y="25"/>
                </a:cubicBezTo>
                <a:cubicBezTo>
                  <a:pt x="290" y="24"/>
                  <a:pt x="290" y="24"/>
                  <a:pt x="294" y="23"/>
                </a:cubicBezTo>
                <a:cubicBezTo>
                  <a:pt x="293" y="22"/>
                  <a:pt x="293" y="22"/>
                  <a:pt x="293" y="22"/>
                </a:cubicBezTo>
                <a:cubicBezTo>
                  <a:pt x="290" y="23"/>
                  <a:pt x="288" y="23"/>
                  <a:pt x="286" y="24"/>
                </a:cubicBezTo>
                <a:close/>
                <a:moveTo>
                  <a:pt x="287" y="68"/>
                </a:moveTo>
                <a:cubicBezTo>
                  <a:pt x="289" y="67"/>
                  <a:pt x="289" y="67"/>
                  <a:pt x="289" y="66"/>
                </a:cubicBezTo>
                <a:cubicBezTo>
                  <a:pt x="287" y="67"/>
                  <a:pt x="287" y="67"/>
                  <a:pt x="287" y="68"/>
                </a:cubicBezTo>
                <a:close/>
                <a:moveTo>
                  <a:pt x="237" y="80"/>
                </a:moveTo>
                <a:cubicBezTo>
                  <a:pt x="236" y="81"/>
                  <a:pt x="235" y="83"/>
                  <a:pt x="230" y="86"/>
                </a:cubicBezTo>
                <a:cubicBezTo>
                  <a:pt x="227" y="86"/>
                  <a:pt x="224" y="88"/>
                  <a:pt x="221" y="89"/>
                </a:cubicBezTo>
                <a:cubicBezTo>
                  <a:pt x="221" y="89"/>
                  <a:pt x="221" y="90"/>
                  <a:pt x="220" y="91"/>
                </a:cubicBezTo>
                <a:cubicBezTo>
                  <a:pt x="219" y="91"/>
                  <a:pt x="215" y="92"/>
                  <a:pt x="215" y="93"/>
                </a:cubicBezTo>
                <a:cubicBezTo>
                  <a:pt x="217" y="93"/>
                  <a:pt x="218" y="93"/>
                  <a:pt x="220" y="92"/>
                </a:cubicBezTo>
                <a:cubicBezTo>
                  <a:pt x="222" y="91"/>
                  <a:pt x="219" y="91"/>
                  <a:pt x="221" y="90"/>
                </a:cubicBezTo>
                <a:cubicBezTo>
                  <a:pt x="227" y="88"/>
                  <a:pt x="233" y="84"/>
                  <a:pt x="238" y="81"/>
                </a:cubicBezTo>
                <a:cubicBezTo>
                  <a:pt x="237" y="81"/>
                  <a:pt x="237" y="81"/>
                  <a:pt x="236" y="81"/>
                </a:cubicBezTo>
                <a:cubicBezTo>
                  <a:pt x="239" y="80"/>
                  <a:pt x="241" y="79"/>
                  <a:pt x="242" y="78"/>
                </a:cubicBezTo>
                <a:cubicBezTo>
                  <a:pt x="239" y="79"/>
                  <a:pt x="238" y="79"/>
                  <a:pt x="237" y="80"/>
                </a:cubicBezTo>
                <a:close/>
                <a:moveTo>
                  <a:pt x="228" y="79"/>
                </a:moveTo>
                <a:cubicBezTo>
                  <a:pt x="228" y="80"/>
                  <a:pt x="230" y="79"/>
                  <a:pt x="228" y="80"/>
                </a:cubicBezTo>
                <a:cubicBezTo>
                  <a:pt x="228" y="80"/>
                  <a:pt x="224" y="82"/>
                  <a:pt x="224" y="81"/>
                </a:cubicBezTo>
                <a:cubicBezTo>
                  <a:pt x="219" y="84"/>
                  <a:pt x="214" y="86"/>
                  <a:pt x="212" y="89"/>
                </a:cubicBezTo>
                <a:cubicBezTo>
                  <a:pt x="217" y="86"/>
                  <a:pt x="220" y="83"/>
                  <a:pt x="224" y="82"/>
                </a:cubicBezTo>
                <a:cubicBezTo>
                  <a:pt x="224" y="82"/>
                  <a:pt x="222" y="83"/>
                  <a:pt x="223" y="83"/>
                </a:cubicBezTo>
                <a:cubicBezTo>
                  <a:pt x="226" y="82"/>
                  <a:pt x="228" y="80"/>
                  <a:pt x="232" y="79"/>
                </a:cubicBezTo>
                <a:cubicBezTo>
                  <a:pt x="231" y="78"/>
                  <a:pt x="231" y="78"/>
                  <a:pt x="228" y="79"/>
                </a:cubicBezTo>
                <a:close/>
                <a:moveTo>
                  <a:pt x="209" y="55"/>
                </a:moveTo>
                <a:cubicBezTo>
                  <a:pt x="212" y="54"/>
                  <a:pt x="215" y="52"/>
                  <a:pt x="216" y="50"/>
                </a:cubicBezTo>
                <a:cubicBezTo>
                  <a:pt x="212" y="52"/>
                  <a:pt x="211" y="53"/>
                  <a:pt x="209" y="55"/>
                </a:cubicBezTo>
                <a:close/>
                <a:moveTo>
                  <a:pt x="220" y="66"/>
                </a:moveTo>
                <a:cubicBezTo>
                  <a:pt x="223" y="64"/>
                  <a:pt x="220" y="67"/>
                  <a:pt x="223" y="65"/>
                </a:cubicBezTo>
                <a:cubicBezTo>
                  <a:pt x="224" y="64"/>
                  <a:pt x="223" y="65"/>
                  <a:pt x="223" y="64"/>
                </a:cubicBezTo>
                <a:cubicBezTo>
                  <a:pt x="222" y="65"/>
                  <a:pt x="220" y="65"/>
                  <a:pt x="220" y="66"/>
                </a:cubicBezTo>
                <a:close/>
                <a:moveTo>
                  <a:pt x="217" y="67"/>
                </a:moveTo>
                <a:cubicBezTo>
                  <a:pt x="214" y="69"/>
                  <a:pt x="216" y="70"/>
                  <a:pt x="219" y="67"/>
                </a:cubicBezTo>
                <a:cubicBezTo>
                  <a:pt x="214" y="69"/>
                  <a:pt x="222" y="65"/>
                  <a:pt x="217" y="67"/>
                </a:cubicBezTo>
                <a:close/>
                <a:moveTo>
                  <a:pt x="226" y="94"/>
                </a:moveTo>
                <a:cubicBezTo>
                  <a:pt x="225" y="94"/>
                  <a:pt x="224" y="95"/>
                  <a:pt x="224" y="96"/>
                </a:cubicBezTo>
                <a:cubicBezTo>
                  <a:pt x="226" y="94"/>
                  <a:pt x="226" y="95"/>
                  <a:pt x="228" y="94"/>
                </a:cubicBezTo>
                <a:cubicBezTo>
                  <a:pt x="228" y="93"/>
                  <a:pt x="227" y="94"/>
                  <a:pt x="226" y="94"/>
                </a:cubicBezTo>
                <a:close/>
                <a:moveTo>
                  <a:pt x="216" y="80"/>
                </a:moveTo>
                <a:cubicBezTo>
                  <a:pt x="215" y="80"/>
                  <a:pt x="213" y="82"/>
                  <a:pt x="211" y="82"/>
                </a:cubicBezTo>
                <a:cubicBezTo>
                  <a:pt x="211" y="83"/>
                  <a:pt x="214" y="82"/>
                  <a:pt x="216" y="80"/>
                </a:cubicBezTo>
                <a:close/>
                <a:moveTo>
                  <a:pt x="206" y="79"/>
                </a:moveTo>
                <a:cubicBezTo>
                  <a:pt x="206" y="79"/>
                  <a:pt x="208" y="78"/>
                  <a:pt x="207" y="79"/>
                </a:cubicBezTo>
                <a:cubicBezTo>
                  <a:pt x="209" y="77"/>
                  <a:pt x="210" y="78"/>
                  <a:pt x="212" y="75"/>
                </a:cubicBezTo>
                <a:cubicBezTo>
                  <a:pt x="210" y="76"/>
                  <a:pt x="208" y="77"/>
                  <a:pt x="206" y="79"/>
                </a:cubicBezTo>
                <a:close/>
                <a:moveTo>
                  <a:pt x="192" y="65"/>
                </a:moveTo>
                <a:cubicBezTo>
                  <a:pt x="191" y="66"/>
                  <a:pt x="190" y="67"/>
                  <a:pt x="190" y="67"/>
                </a:cubicBezTo>
                <a:cubicBezTo>
                  <a:pt x="193" y="65"/>
                  <a:pt x="197" y="64"/>
                  <a:pt x="198" y="63"/>
                </a:cubicBezTo>
                <a:cubicBezTo>
                  <a:pt x="194" y="64"/>
                  <a:pt x="195" y="64"/>
                  <a:pt x="192" y="65"/>
                </a:cubicBezTo>
                <a:close/>
                <a:moveTo>
                  <a:pt x="208" y="90"/>
                </a:moveTo>
                <a:cubicBezTo>
                  <a:pt x="207" y="91"/>
                  <a:pt x="206" y="91"/>
                  <a:pt x="206" y="92"/>
                </a:cubicBezTo>
                <a:cubicBezTo>
                  <a:pt x="207" y="91"/>
                  <a:pt x="206" y="93"/>
                  <a:pt x="209" y="91"/>
                </a:cubicBezTo>
                <a:cubicBezTo>
                  <a:pt x="210" y="90"/>
                  <a:pt x="208" y="91"/>
                  <a:pt x="208" y="90"/>
                </a:cubicBezTo>
                <a:close/>
                <a:moveTo>
                  <a:pt x="207" y="101"/>
                </a:moveTo>
                <a:cubicBezTo>
                  <a:pt x="208" y="101"/>
                  <a:pt x="212" y="98"/>
                  <a:pt x="214" y="97"/>
                </a:cubicBezTo>
                <a:cubicBezTo>
                  <a:pt x="211" y="99"/>
                  <a:pt x="207" y="101"/>
                  <a:pt x="207" y="101"/>
                </a:cubicBezTo>
                <a:close/>
                <a:moveTo>
                  <a:pt x="190" y="86"/>
                </a:moveTo>
                <a:cubicBezTo>
                  <a:pt x="191" y="85"/>
                  <a:pt x="196" y="82"/>
                  <a:pt x="196" y="82"/>
                </a:cubicBezTo>
                <a:cubicBezTo>
                  <a:pt x="194" y="83"/>
                  <a:pt x="192" y="85"/>
                  <a:pt x="190" y="86"/>
                </a:cubicBezTo>
                <a:close/>
                <a:moveTo>
                  <a:pt x="198" y="111"/>
                </a:moveTo>
                <a:cubicBezTo>
                  <a:pt x="199" y="112"/>
                  <a:pt x="204" y="109"/>
                  <a:pt x="205" y="107"/>
                </a:cubicBezTo>
                <a:cubicBezTo>
                  <a:pt x="203" y="109"/>
                  <a:pt x="201" y="110"/>
                  <a:pt x="198" y="111"/>
                </a:cubicBezTo>
                <a:close/>
                <a:moveTo>
                  <a:pt x="185" y="86"/>
                </a:moveTo>
                <a:cubicBezTo>
                  <a:pt x="185" y="86"/>
                  <a:pt x="189" y="84"/>
                  <a:pt x="188" y="84"/>
                </a:cubicBezTo>
                <a:cubicBezTo>
                  <a:pt x="184" y="85"/>
                  <a:pt x="184" y="87"/>
                  <a:pt x="183" y="89"/>
                </a:cubicBezTo>
                <a:cubicBezTo>
                  <a:pt x="184" y="88"/>
                  <a:pt x="184" y="88"/>
                  <a:pt x="184" y="88"/>
                </a:cubicBezTo>
                <a:cubicBezTo>
                  <a:pt x="187" y="87"/>
                  <a:pt x="190" y="84"/>
                  <a:pt x="188" y="84"/>
                </a:cubicBezTo>
                <a:cubicBezTo>
                  <a:pt x="188" y="84"/>
                  <a:pt x="186" y="86"/>
                  <a:pt x="185" y="86"/>
                </a:cubicBezTo>
                <a:close/>
                <a:moveTo>
                  <a:pt x="175" y="77"/>
                </a:moveTo>
                <a:cubicBezTo>
                  <a:pt x="177" y="75"/>
                  <a:pt x="182" y="73"/>
                  <a:pt x="180" y="73"/>
                </a:cubicBezTo>
                <a:cubicBezTo>
                  <a:pt x="179" y="75"/>
                  <a:pt x="174" y="76"/>
                  <a:pt x="175" y="77"/>
                </a:cubicBezTo>
                <a:close/>
                <a:moveTo>
                  <a:pt x="186" y="115"/>
                </a:moveTo>
                <a:cubicBezTo>
                  <a:pt x="187" y="115"/>
                  <a:pt x="191" y="112"/>
                  <a:pt x="191" y="111"/>
                </a:cubicBezTo>
                <a:cubicBezTo>
                  <a:pt x="190" y="112"/>
                  <a:pt x="187" y="113"/>
                  <a:pt x="186" y="115"/>
                </a:cubicBezTo>
                <a:close/>
                <a:moveTo>
                  <a:pt x="177" y="93"/>
                </a:moveTo>
                <a:cubicBezTo>
                  <a:pt x="170" y="97"/>
                  <a:pt x="177" y="95"/>
                  <a:pt x="177" y="93"/>
                </a:cubicBezTo>
                <a:close/>
                <a:moveTo>
                  <a:pt x="183" y="114"/>
                </a:moveTo>
                <a:cubicBezTo>
                  <a:pt x="185" y="113"/>
                  <a:pt x="188" y="111"/>
                  <a:pt x="188" y="110"/>
                </a:cubicBezTo>
                <a:cubicBezTo>
                  <a:pt x="185" y="112"/>
                  <a:pt x="184" y="113"/>
                  <a:pt x="183" y="114"/>
                </a:cubicBezTo>
                <a:close/>
                <a:moveTo>
                  <a:pt x="158" y="89"/>
                </a:moveTo>
                <a:cubicBezTo>
                  <a:pt x="160" y="88"/>
                  <a:pt x="165" y="84"/>
                  <a:pt x="163" y="85"/>
                </a:cubicBezTo>
                <a:cubicBezTo>
                  <a:pt x="163" y="85"/>
                  <a:pt x="157" y="89"/>
                  <a:pt x="158" y="89"/>
                </a:cubicBezTo>
                <a:close/>
                <a:moveTo>
                  <a:pt x="166" y="104"/>
                </a:moveTo>
                <a:cubicBezTo>
                  <a:pt x="168" y="103"/>
                  <a:pt x="170" y="102"/>
                  <a:pt x="171" y="101"/>
                </a:cubicBezTo>
                <a:cubicBezTo>
                  <a:pt x="169" y="103"/>
                  <a:pt x="166" y="103"/>
                  <a:pt x="166" y="104"/>
                </a:cubicBezTo>
                <a:close/>
                <a:moveTo>
                  <a:pt x="172" y="122"/>
                </a:moveTo>
                <a:cubicBezTo>
                  <a:pt x="172" y="122"/>
                  <a:pt x="176" y="120"/>
                  <a:pt x="176" y="120"/>
                </a:cubicBezTo>
                <a:cubicBezTo>
                  <a:pt x="175" y="120"/>
                  <a:pt x="175" y="120"/>
                  <a:pt x="172" y="122"/>
                </a:cubicBezTo>
                <a:close/>
                <a:moveTo>
                  <a:pt x="142" y="97"/>
                </a:moveTo>
                <a:cubicBezTo>
                  <a:pt x="145" y="95"/>
                  <a:pt x="147" y="93"/>
                  <a:pt x="148" y="92"/>
                </a:cubicBezTo>
                <a:cubicBezTo>
                  <a:pt x="146" y="93"/>
                  <a:pt x="142" y="96"/>
                  <a:pt x="142" y="97"/>
                </a:cubicBezTo>
                <a:close/>
                <a:moveTo>
                  <a:pt x="155" y="112"/>
                </a:moveTo>
                <a:cubicBezTo>
                  <a:pt x="155" y="112"/>
                  <a:pt x="156" y="111"/>
                  <a:pt x="156" y="111"/>
                </a:cubicBezTo>
                <a:cubicBezTo>
                  <a:pt x="155" y="112"/>
                  <a:pt x="156" y="112"/>
                  <a:pt x="157" y="111"/>
                </a:cubicBezTo>
                <a:cubicBezTo>
                  <a:pt x="157" y="111"/>
                  <a:pt x="158" y="110"/>
                  <a:pt x="158" y="109"/>
                </a:cubicBezTo>
                <a:cubicBezTo>
                  <a:pt x="157" y="110"/>
                  <a:pt x="155" y="111"/>
                  <a:pt x="155" y="112"/>
                </a:cubicBezTo>
                <a:close/>
                <a:moveTo>
                  <a:pt x="164" y="129"/>
                </a:moveTo>
                <a:cubicBezTo>
                  <a:pt x="165" y="128"/>
                  <a:pt x="170" y="125"/>
                  <a:pt x="169" y="124"/>
                </a:cubicBezTo>
                <a:cubicBezTo>
                  <a:pt x="167" y="126"/>
                  <a:pt x="165" y="127"/>
                  <a:pt x="164" y="129"/>
                </a:cubicBezTo>
                <a:close/>
                <a:moveTo>
                  <a:pt x="153" y="112"/>
                </a:moveTo>
                <a:cubicBezTo>
                  <a:pt x="155" y="111"/>
                  <a:pt x="158" y="109"/>
                  <a:pt x="157" y="109"/>
                </a:cubicBezTo>
                <a:cubicBezTo>
                  <a:pt x="154" y="110"/>
                  <a:pt x="154" y="111"/>
                  <a:pt x="153" y="112"/>
                </a:cubicBezTo>
                <a:close/>
                <a:moveTo>
                  <a:pt x="164" y="125"/>
                </a:moveTo>
                <a:cubicBezTo>
                  <a:pt x="165" y="124"/>
                  <a:pt x="167" y="122"/>
                  <a:pt x="167" y="122"/>
                </a:cubicBezTo>
                <a:cubicBezTo>
                  <a:pt x="166" y="122"/>
                  <a:pt x="162" y="125"/>
                  <a:pt x="164" y="125"/>
                </a:cubicBezTo>
                <a:close/>
                <a:moveTo>
                  <a:pt x="162" y="131"/>
                </a:moveTo>
                <a:cubicBezTo>
                  <a:pt x="162" y="131"/>
                  <a:pt x="161" y="132"/>
                  <a:pt x="161" y="133"/>
                </a:cubicBezTo>
                <a:cubicBezTo>
                  <a:pt x="164" y="130"/>
                  <a:pt x="164" y="130"/>
                  <a:pt x="164" y="130"/>
                </a:cubicBezTo>
                <a:cubicBezTo>
                  <a:pt x="162" y="131"/>
                  <a:pt x="170" y="126"/>
                  <a:pt x="167" y="127"/>
                </a:cubicBezTo>
                <a:cubicBezTo>
                  <a:pt x="165" y="129"/>
                  <a:pt x="163" y="130"/>
                  <a:pt x="162" y="131"/>
                </a:cubicBezTo>
                <a:close/>
                <a:moveTo>
                  <a:pt x="153" y="115"/>
                </a:moveTo>
                <a:cubicBezTo>
                  <a:pt x="153" y="115"/>
                  <a:pt x="154" y="114"/>
                  <a:pt x="153" y="114"/>
                </a:cubicBezTo>
                <a:cubicBezTo>
                  <a:pt x="149" y="118"/>
                  <a:pt x="155" y="114"/>
                  <a:pt x="153" y="116"/>
                </a:cubicBezTo>
                <a:cubicBezTo>
                  <a:pt x="155" y="115"/>
                  <a:pt x="155" y="115"/>
                  <a:pt x="155" y="115"/>
                </a:cubicBezTo>
                <a:cubicBezTo>
                  <a:pt x="155" y="115"/>
                  <a:pt x="155" y="114"/>
                  <a:pt x="155" y="114"/>
                </a:cubicBezTo>
                <a:cubicBezTo>
                  <a:pt x="154" y="115"/>
                  <a:pt x="153" y="115"/>
                  <a:pt x="153" y="115"/>
                </a:cubicBezTo>
                <a:close/>
                <a:moveTo>
                  <a:pt x="132" y="105"/>
                </a:moveTo>
                <a:cubicBezTo>
                  <a:pt x="135" y="103"/>
                  <a:pt x="140" y="99"/>
                  <a:pt x="140" y="98"/>
                </a:cubicBezTo>
                <a:cubicBezTo>
                  <a:pt x="136" y="101"/>
                  <a:pt x="133" y="104"/>
                  <a:pt x="132" y="105"/>
                </a:cubicBezTo>
                <a:close/>
                <a:moveTo>
                  <a:pt x="158" y="134"/>
                </a:moveTo>
                <a:cubicBezTo>
                  <a:pt x="159" y="132"/>
                  <a:pt x="163" y="130"/>
                  <a:pt x="163" y="130"/>
                </a:cubicBezTo>
                <a:cubicBezTo>
                  <a:pt x="161" y="131"/>
                  <a:pt x="157" y="133"/>
                  <a:pt x="158" y="134"/>
                </a:cubicBezTo>
                <a:close/>
                <a:moveTo>
                  <a:pt x="149" y="141"/>
                </a:moveTo>
                <a:cubicBezTo>
                  <a:pt x="151" y="141"/>
                  <a:pt x="153" y="139"/>
                  <a:pt x="153" y="138"/>
                </a:cubicBezTo>
                <a:cubicBezTo>
                  <a:pt x="154" y="138"/>
                  <a:pt x="157" y="136"/>
                  <a:pt x="158" y="135"/>
                </a:cubicBezTo>
                <a:cubicBezTo>
                  <a:pt x="155" y="136"/>
                  <a:pt x="151" y="139"/>
                  <a:pt x="149" y="141"/>
                </a:cubicBezTo>
                <a:close/>
                <a:moveTo>
                  <a:pt x="132" y="110"/>
                </a:moveTo>
                <a:cubicBezTo>
                  <a:pt x="132" y="108"/>
                  <a:pt x="128" y="112"/>
                  <a:pt x="127" y="113"/>
                </a:cubicBezTo>
                <a:cubicBezTo>
                  <a:pt x="126" y="114"/>
                  <a:pt x="128" y="114"/>
                  <a:pt x="129" y="112"/>
                </a:cubicBezTo>
                <a:cubicBezTo>
                  <a:pt x="129" y="111"/>
                  <a:pt x="131" y="110"/>
                  <a:pt x="131" y="110"/>
                </a:cubicBezTo>
                <a:cubicBezTo>
                  <a:pt x="131" y="110"/>
                  <a:pt x="131" y="110"/>
                  <a:pt x="132" y="110"/>
                </a:cubicBezTo>
                <a:close/>
                <a:moveTo>
                  <a:pt x="137" y="153"/>
                </a:moveTo>
                <a:cubicBezTo>
                  <a:pt x="139" y="150"/>
                  <a:pt x="143" y="148"/>
                  <a:pt x="143" y="147"/>
                </a:cubicBezTo>
                <a:cubicBezTo>
                  <a:pt x="140" y="149"/>
                  <a:pt x="138" y="151"/>
                  <a:pt x="137" y="153"/>
                </a:cubicBezTo>
                <a:close/>
                <a:moveTo>
                  <a:pt x="105" y="131"/>
                </a:moveTo>
                <a:cubicBezTo>
                  <a:pt x="110" y="128"/>
                  <a:pt x="114" y="123"/>
                  <a:pt x="118" y="120"/>
                </a:cubicBezTo>
                <a:cubicBezTo>
                  <a:pt x="117" y="119"/>
                  <a:pt x="117" y="119"/>
                  <a:pt x="117" y="119"/>
                </a:cubicBezTo>
                <a:cubicBezTo>
                  <a:pt x="113" y="123"/>
                  <a:pt x="107" y="128"/>
                  <a:pt x="105" y="131"/>
                </a:cubicBezTo>
                <a:close/>
                <a:moveTo>
                  <a:pt x="144" y="153"/>
                </a:moveTo>
                <a:cubicBezTo>
                  <a:pt x="144" y="154"/>
                  <a:pt x="143" y="155"/>
                  <a:pt x="143" y="155"/>
                </a:cubicBezTo>
                <a:cubicBezTo>
                  <a:pt x="146" y="153"/>
                  <a:pt x="146" y="153"/>
                  <a:pt x="146" y="153"/>
                </a:cubicBezTo>
                <a:cubicBezTo>
                  <a:pt x="145" y="153"/>
                  <a:pt x="146" y="152"/>
                  <a:pt x="144" y="153"/>
                </a:cubicBezTo>
                <a:close/>
                <a:moveTo>
                  <a:pt x="124" y="137"/>
                </a:moveTo>
                <a:cubicBezTo>
                  <a:pt x="125" y="137"/>
                  <a:pt x="126" y="136"/>
                  <a:pt x="126" y="136"/>
                </a:cubicBezTo>
                <a:cubicBezTo>
                  <a:pt x="125" y="136"/>
                  <a:pt x="123" y="138"/>
                  <a:pt x="122" y="139"/>
                </a:cubicBezTo>
                <a:cubicBezTo>
                  <a:pt x="121" y="140"/>
                  <a:pt x="121" y="140"/>
                  <a:pt x="122" y="140"/>
                </a:cubicBezTo>
                <a:cubicBezTo>
                  <a:pt x="124" y="138"/>
                  <a:pt x="123" y="138"/>
                  <a:pt x="124" y="137"/>
                </a:cubicBezTo>
                <a:close/>
                <a:moveTo>
                  <a:pt x="112" y="136"/>
                </a:moveTo>
                <a:cubicBezTo>
                  <a:pt x="109" y="139"/>
                  <a:pt x="114" y="135"/>
                  <a:pt x="111" y="138"/>
                </a:cubicBezTo>
                <a:cubicBezTo>
                  <a:pt x="113" y="136"/>
                  <a:pt x="113" y="136"/>
                  <a:pt x="115" y="135"/>
                </a:cubicBezTo>
                <a:cubicBezTo>
                  <a:pt x="115" y="135"/>
                  <a:pt x="116" y="134"/>
                  <a:pt x="115" y="134"/>
                </a:cubicBezTo>
                <a:cubicBezTo>
                  <a:pt x="113" y="136"/>
                  <a:pt x="114" y="134"/>
                  <a:pt x="112" y="136"/>
                </a:cubicBezTo>
                <a:close/>
                <a:moveTo>
                  <a:pt x="125" y="156"/>
                </a:moveTo>
                <a:cubicBezTo>
                  <a:pt x="126" y="156"/>
                  <a:pt x="128" y="154"/>
                  <a:pt x="129" y="152"/>
                </a:cubicBezTo>
                <a:cubicBezTo>
                  <a:pt x="128" y="153"/>
                  <a:pt x="126" y="154"/>
                  <a:pt x="125" y="156"/>
                </a:cubicBezTo>
                <a:close/>
                <a:moveTo>
                  <a:pt x="113" y="150"/>
                </a:moveTo>
                <a:cubicBezTo>
                  <a:pt x="117" y="147"/>
                  <a:pt x="116" y="148"/>
                  <a:pt x="120" y="145"/>
                </a:cubicBezTo>
                <a:cubicBezTo>
                  <a:pt x="118" y="145"/>
                  <a:pt x="121" y="143"/>
                  <a:pt x="120" y="143"/>
                </a:cubicBezTo>
                <a:cubicBezTo>
                  <a:pt x="119" y="145"/>
                  <a:pt x="113" y="149"/>
                  <a:pt x="113" y="150"/>
                </a:cubicBezTo>
                <a:close/>
                <a:moveTo>
                  <a:pt x="112" y="138"/>
                </a:moveTo>
                <a:cubicBezTo>
                  <a:pt x="110" y="140"/>
                  <a:pt x="110" y="138"/>
                  <a:pt x="108" y="140"/>
                </a:cubicBezTo>
                <a:cubicBezTo>
                  <a:pt x="107" y="142"/>
                  <a:pt x="109" y="140"/>
                  <a:pt x="110" y="141"/>
                </a:cubicBezTo>
                <a:cubicBezTo>
                  <a:pt x="111" y="140"/>
                  <a:pt x="114" y="137"/>
                  <a:pt x="112" y="138"/>
                </a:cubicBezTo>
                <a:close/>
                <a:moveTo>
                  <a:pt x="96" y="141"/>
                </a:moveTo>
                <a:cubicBezTo>
                  <a:pt x="99" y="138"/>
                  <a:pt x="99" y="138"/>
                  <a:pt x="99" y="138"/>
                </a:cubicBezTo>
                <a:cubicBezTo>
                  <a:pt x="98" y="137"/>
                  <a:pt x="98" y="137"/>
                  <a:pt x="98" y="137"/>
                </a:cubicBezTo>
                <a:cubicBezTo>
                  <a:pt x="96" y="139"/>
                  <a:pt x="97" y="139"/>
                  <a:pt x="96" y="141"/>
                </a:cubicBezTo>
                <a:close/>
                <a:moveTo>
                  <a:pt x="119" y="170"/>
                </a:moveTo>
                <a:cubicBezTo>
                  <a:pt x="119" y="171"/>
                  <a:pt x="120" y="168"/>
                  <a:pt x="120" y="169"/>
                </a:cubicBezTo>
                <a:cubicBezTo>
                  <a:pt x="121" y="168"/>
                  <a:pt x="125" y="165"/>
                  <a:pt x="123" y="166"/>
                </a:cubicBezTo>
                <a:cubicBezTo>
                  <a:pt x="121" y="168"/>
                  <a:pt x="121" y="168"/>
                  <a:pt x="119" y="170"/>
                </a:cubicBezTo>
                <a:close/>
                <a:moveTo>
                  <a:pt x="111" y="161"/>
                </a:moveTo>
                <a:cubicBezTo>
                  <a:pt x="113" y="159"/>
                  <a:pt x="114" y="159"/>
                  <a:pt x="115" y="158"/>
                </a:cubicBezTo>
                <a:cubicBezTo>
                  <a:pt x="114" y="158"/>
                  <a:pt x="115" y="157"/>
                  <a:pt x="114" y="157"/>
                </a:cubicBezTo>
                <a:cubicBezTo>
                  <a:pt x="113" y="159"/>
                  <a:pt x="111" y="160"/>
                  <a:pt x="111" y="161"/>
                </a:cubicBezTo>
                <a:close/>
                <a:moveTo>
                  <a:pt x="85" y="151"/>
                </a:moveTo>
                <a:cubicBezTo>
                  <a:pt x="83" y="153"/>
                  <a:pt x="82" y="154"/>
                  <a:pt x="81" y="155"/>
                </a:cubicBezTo>
                <a:cubicBezTo>
                  <a:pt x="81" y="156"/>
                  <a:pt x="81" y="156"/>
                  <a:pt x="81" y="156"/>
                </a:cubicBezTo>
                <a:cubicBezTo>
                  <a:pt x="81" y="156"/>
                  <a:pt x="81" y="156"/>
                  <a:pt x="81" y="156"/>
                </a:cubicBezTo>
                <a:cubicBezTo>
                  <a:pt x="82" y="156"/>
                  <a:pt x="82" y="156"/>
                  <a:pt x="82" y="156"/>
                </a:cubicBezTo>
                <a:cubicBezTo>
                  <a:pt x="83" y="155"/>
                  <a:pt x="83" y="155"/>
                  <a:pt x="83" y="155"/>
                </a:cubicBezTo>
                <a:cubicBezTo>
                  <a:pt x="84" y="154"/>
                  <a:pt x="85" y="152"/>
                  <a:pt x="86" y="151"/>
                </a:cubicBezTo>
                <a:cubicBezTo>
                  <a:pt x="89" y="149"/>
                  <a:pt x="91" y="146"/>
                  <a:pt x="93" y="143"/>
                </a:cubicBezTo>
                <a:cubicBezTo>
                  <a:pt x="90" y="146"/>
                  <a:pt x="87" y="149"/>
                  <a:pt x="85" y="151"/>
                </a:cubicBezTo>
                <a:close/>
                <a:moveTo>
                  <a:pt x="88" y="156"/>
                </a:moveTo>
                <a:cubicBezTo>
                  <a:pt x="90" y="154"/>
                  <a:pt x="91" y="154"/>
                  <a:pt x="93" y="152"/>
                </a:cubicBezTo>
                <a:cubicBezTo>
                  <a:pt x="93" y="151"/>
                  <a:pt x="93" y="150"/>
                  <a:pt x="94" y="149"/>
                </a:cubicBezTo>
                <a:cubicBezTo>
                  <a:pt x="91" y="152"/>
                  <a:pt x="87" y="156"/>
                  <a:pt x="88" y="156"/>
                </a:cubicBezTo>
                <a:close/>
                <a:moveTo>
                  <a:pt x="86" y="154"/>
                </a:moveTo>
                <a:cubicBezTo>
                  <a:pt x="88" y="153"/>
                  <a:pt x="87" y="154"/>
                  <a:pt x="89" y="152"/>
                </a:cubicBezTo>
                <a:cubicBezTo>
                  <a:pt x="89" y="152"/>
                  <a:pt x="89" y="152"/>
                  <a:pt x="90" y="151"/>
                </a:cubicBezTo>
                <a:cubicBezTo>
                  <a:pt x="89" y="151"/>
                  <a:pt x="89" y="151"/>
                  <a:pt x="90" y="151"/>
                </a:cubicBezTo>
                <a:cubicBezTo>
                  <a:pt x="90" y="150"/>
                  <a:pt x="90" y="150"/>
                  <a:pt x="90" y="150"/>
                </a:cubicBezTo>
                <a:cubicBezTo>
                  <a:pt x="89" y="152"/>
                  <a:pt x="86" y="154"/>
                  <a:pt x="86" y="154"/>
                </a:cubicBezTo>
                <a:close/>
                <a:moveTo>
                  <a:pt x="96" y="160"/>
                </a:moveTo>
                <a:cubicBezTo>
                  <a:pt x="96" y="161"/>
                  <a:pt x="94" y="163"/>
                  <a:pt x="94" y="164"/>
                </a:cubicBezTo>
                <a:cubicBezTo>
                  <a:pt x="96" y="162"/>
                  <a:pt x="96" y="161"/>
                  <a:pt x="98" y="160"/>
                </a:cubicBezTo>
                <a:cubicBezTo>
                  <a:pt x="97" y="159"/>
                  <a:pt x="97" y="160"/>
                  <a:pt x="96" y="160"/>
                </a:cubicBezTo>
                <a:close/>
                <a:moveTo>
                  <a:pt x="95" y="158"/>
                </a:moveTo>
                <a:cubicBezTo>
                  <a:pt x="95" y="158"/>
                  <a:pt x="95" y="158"/>
                  <a:pt x="95" y="158"/>
                </a:cubicBezTo>
                <a:cubicBezTo>
                  <a:pt x="93" y="159"/>
                  <a:pt x="94" y="159"/>
                  <a:pt x="92" y="160"/>
                </a:cubicBezTo>
                <a:cubicBezTo>
                  <a:pt x="93" y="161"/>
                  <a:pt x="93" y="161"/>
                  <a:pt x="93" y="161"/>
                </a:cubicBezTo>
                <a:cubicBezTo>
                  <a:pt x="94" y="159"/>
                  <a:pt x="94" y="160"/>
                  <a:pt x="95" y="158"/>
                </a:cubicBezTo>
                <a:close/>
                <a:moveTo>
                  <a:pt x="85" y="163"/>
                </a:moveTo>
                <a:cubicBezTo>
                  <a:pt x="86" y="162"/>
                  <a:pt x="86" y="162"/>
                  <a:pt x="86" y="162"/>
                </a:cubicBezTo>
                <a:cubicBezTo>
                  <a:pt x="86" y="162"/>
                  <a:pt x="85" y="162"/>
                  <a:pt x="85" y="163"/>
                </a:cubicBezTo>
                <a:close/>
                <a:moveTo>
                  <a:pt x="91" y="167"/>
                </a:moveTo>
                <a:cubicBezTo>
                  <a:pt x="91" y="167"/>
                  <a:pt x="91" y="167"/>
                  <a:pt x="91" y="168"/>
                </a:cubicBezTo>
                <a:cubicBezTo>
                  <a:pt x="92" y="168"/>
                  <a:pt x="92" y="168"/>
                  <a:pt x="92" y="167"/>
                </a:cubicBezTo>
                <a:cubicBezTo>
                  <a:pt x="92" y="167"/>
                  <a:pt x="92" y="167"/>
                  <a:pt x="92" y="167"/>
                </a:cubicBezTo>
                <a:cubicBezTo>
                  <a:pt x="92" y="167"/>
                  <a:pt x="91" y="166"/>
                  <a:pt x="91" y="167"/>
                </a:cubicBezTo>
                <a:close/>
                <a:moveTo>
                  <a:pt x="101" y="179"/>
                </a:moveTo>
                <a:cubicBezTo>
                  <a:pt x="101" y="179"/>
                  <a:pt x="101" y="179"/>
                  <a:pt x="102" y="180"/>
                </a:cubicBezTo>
                <a:cubicBezTo>
                  <a:pt x="102" y="179"/>
                  <a:pt x="102" y="178"/>
                  <a:pt x="103" y="178"/>
                </a:cubicBezTo>
                <a:cubicBezTo>
                  <a:pt x="103" y="178"/>
                  <a:pt x="103" y="178"/>
                  <a:pt x="103" y="177"/>
                </a:cubicBezTo>
                <a:cubicBezTo>
                  <a:pt x="102" y="178"/>
                  <a:pt x="102" y="178"/>
                  <a:pt x="101" y="179"/>
                </a:cubicBezTo>
                <a:close/>
                <a:moveTo>
                  <a:pt x="111" y="187"/>
                </a:moveTo>
                <a:cubicBezTo>
                  <a:pt x="111" y="188"/>
                  <a:pt x="112" y="187"/>
                  <a:pt x="112" y="187"/>
                </a:cubicBezTo>
                <a:cubicBezTo>
                  <a:pt x="111" y="187"/>
                  <a:pt x="112" y="187"/>
                  <a:pt x="112" y="186"/>
                </a:cubicBezTo>
                <a:cubicBezTo>
                  <a:pt x="111" y="186"/>
                  <a:pt x="112" y="187"/>
                  <a:pt x="111" y="187"/>
                </a:cubicBezTo>
                <a:close/>
                <a:moveTo>
                  <a:pt x="100" y="178"/>
                </a:moveTo>
                <a:cubicBezTo>
                  <a:pt x="100" y="179"/>
                  <a:pt x="101" y="179"/>
                  <a:pt x="101" y="178"/>
                </a:cubicBezTo>
                <a:cubicBezTo>
                  <a:pt x="101" y="178"/>
                  <a:pt x="101" y="178"/>
                  <a:pt x="101" y="178"/>
                </a:cubicBezTo>
                <a:cubicBezTo>
                  <a:pt x="101" y="178"/>
                  <a:pt x="101" y="178"/>
                  <a:pt x="101" y="178"/>
                </a:cubicBezTo>
                <a:cubicBezTo>
                  <a:pt x="101" y="178"/>
                  <a:pt x="100" y="178"/>
                  <a:pt x="100" y="178"/>
                </a:cubicBezTo>
                <a:close/>
                <a:moveTo>
                  <a:pt x="101" y="180"/>
                </a:moveTo>
                <a:cubicBezTo>
                  <a:pt x="101" y="179"/>
                  <a:pt x="101" y="181"/>
                  <a:pt x="102" y="180"/>
                </a:cubicBezTo>
                <a:cubicBezTo>
                  <a:pt x="102" y="180"/>
                  <a:pt x="101" y="179"/>
                  <a:pt x="101" y="179"/>
                </a:cubicBezTo>
                <a:cubicBezTo>
                  <a:pt x="101" y="179"/>
                  <a:pt x="100" y="180"/>
                  <a:pt x="101" y="180"/>
                </a:cubicBezTo>
                <a:close/>
                <a:moveTo>
                  <a:pt x="76" y="157"/>
                </a:moveTo>
                <a:cubicBezTo>
                  <a:pt x="76" y="157"/>
                  <a:pt x="77" y="156"/>
                  <a:pt x="76" y="156"/>
                </a:cubicBezTo>
                <a:cubicBezTo>
                  <a:pt x="76" y="156"/>
                  <a:pt x="76" y="157"/>
                  <a:pt x="76" y="157"/>
                </a:cubicBezTo>
                <a:close/>
                <a:moveTo>
                  <a:pt x="99" y="179"/>
                </a:moveTo>
                <a:cubicBezTo>
                  <a:pt x="99" y="178"/>
                  <a:pt x="100" y="180"/>
                  <a:pt x="100" y="179"/>
                </a:cubicBezTo>
                <a:cubicBezTo>
                  <a:pt x="99" y="179"/>
                  <a:pt x="100" y="179"/>
                  <a:pt x="100" y="178"/>
                </a:cubicBezTo>
                <a:cubicBezTo>
                  <a:pt x="100" y="178"/>
                  <a:pt x="99" y="179"/>
                  <a:pt x="99" y="179"/>
                </a:cubicBezTo>
                <a:close/>
                <a:moveTo>
                  <a:pt x="104" y="186"/>
                </a:moveTo>
                <a:cubicBezTo>
                  <a:pt x="105" y="185"/>
                  <a:pt x="105" y="185"/>
                  <a:pt x="105" y="185"/>
                </a:cubicBezTo>
                <a:cubicBezTo>
                  <a:pt x="105" y="184"/>
                  <a:pt x="104" y="185"/>
                  <a:pt x="104" y="186"/>
                </a:cubicBezTo>
                <a:close/>
                <a:moveTo>
                  <a:pt x="100" y="181"/>
                </a:moveTo>
                <a:cubicBezTo>
                  <a:pt x="100" y="181"/>
                  <a:pt x="100" y="181"/>
                  <a:pt x="100" y="181"/>
                </a:cubicBezTo>
                <a:cubicBezTo>
                  <a:pt x="100" y="181"/>
                  <a:pt x="100" y="181"/>
                  <a:pt x="100" y="181"/>
                </a:cubicBezTo>
                <a:cubicBezTo>
                  <a:pt x="100" y="181"/>
                  <a:pt x="101" y="181"/>
                  <a:pt x="101" y="181"/>
                </a:cubicBezTo>
                <a:cubicBezTo>
                  <a:pt x="100" y="181"/>
                  <a:pt x="100" y="180"/>
                  <a:pt x="100" y="181"/>
                </a:cubicBezTo>
                <a:close/>
                <a:moveTo>
                  <a:pt x="108" y="192"/>
                </a:moveTo>
                <a:cubicBezTo>
                  <a:pt x="108" y="191"/>
                  <a:pt x="109" y="190"/>
                  <a:pt x="109" y="190"/>
                </a:cubicBezTo>
                <a:cubicBezTo>
                  <a:pt x="108" y="191"/>
                  <a:pt x="107" y="191"/>
                  <a:pt x="108" y="192"/>
                </a:cubicBezTo>
                <a:close/>
                <a:moveTo>
                  <a:pt x="76" y="161"/>
                </a:moveTo>
                <a:cubicBezTo>
                  <a:pt x="76" y="161"/>
                  <a:pt x="77" y="162"/>
                  <a:pt x="77" y="161"/>
                </a:cubicBezTo>
                <a:cubicBezTo>
                  <a:pt x="77" y="161"/>
                  <a:pt x="77" y="161"/>
                  <a:pt x="77" y="161"/>
                </a:cubicBezTo>
                <a:cubicBezTo>
                  <a:pt x="77" y="161"/>
                  <a:pt x="78" y="161"/>
                  <a:pt x="77" y="161"/>
                </a:cubicBezTo>
                <a:cubicBezTo>
                  <a:pt x="77" y="161"/>
                  <a:pt x="77" y="161"/>
                  <a:pt x="76" y="161"/>
                </a:cubicBezTo>
                <a:close/>
                <a:moveTo>
                  <a:pt x="99" y="182"/>
                </a:moveTo>
                <a:cubicBezTo>
                  <a:pt x="99" y="182"/>
                  <a:pt x="99" y="182"/>
                  <a:pt x="99" y="182"/>
                </a:cubicBezTo>
                <a:cubicBezTo>
                  <a:pt x="100" y="182"/>
                  <a:pt x="100" y="182"/>
                  <a:pt x="100" y="181"/>
                </a:cubicBezTo>
                <a:cubicBezTo>
                  <a:pt x="99" y="181"/>
                  <a:pt x="99" y="182"/>
                  <a:pt x="99" y="182"/>
                </a:cubicBezTo>
                <a:close/>
                <a:moveTo>
                  <a:pt x="102" y="184"/>
                </a:moveTo>
                <a:cubicBezTo>
                  <a:pt x="102" y="184"/>
                  <a:pt x="102" y="185"/>
                  <a:pt x="102" y="185"/>
                </a:cubicBezTo>
                <a:cubicBezTo>
                  <a:pt x="102" y="185"/>
                  <a:pt x="102" y="185"/>
                  <a:pt x="102" y="185"/>
                </a:cubicBezTo>
                <a:cubicBezTo>
                  <a:pt x="102" y="185"/>
                  <a:pt x="103" y="185"/>
                  <a:pt x="103" y="184"/>
                </a:cubicBezTo>
                <a:cubicBezTo>
                  <a:pt x="103" y="185"/>
                  <a:pt x="102" y="184"/>
                  <a:pt x="102" y="184"/>
                </a:cubicBezTo>
                <a:close/>
                <a:moveTo>
                  <a:pt x="103" y="187"/>
                </a:moveTo>
                <a:cubicBezTo>
                  <a:pt x="104" y="186"/>
                  <a:pt x="104" y="186"/>
                  <a:pt x="104" y="185"/>
                </a:cubicBezTo>
                <a:cubicBezTo>
                  <a:pt x="104" y="186"/>
                  <a:pt x="103" y="186"/>
                  <a:pt x="103" y="187"/>
                </a:cubicBezTo>
                <a:close/>
                <a:moveTo>
                  <a:pt x="99" y="185"/>
                </a:moveTo>
                <a:cubicBezTo>
                  <a:pt x="99" y="185"/>
                  <a:pt x="100" y="185"/>
                  <a:pt x="100" y="185"/>
                </a:cubicBezTo>
                <a:cubicBezTo>
                  <a:pt x="100" y="185"/>
                  <a:pt x="101" y="185"/>
                  <a:pt x="101" y="186"/>
                </a:cubicBezTo>
                <a:cubicBezTo>
                  <a:pt x="102" y="186"/>
                  <a:pt x="100" y="184"/>
                  <a:pt x="102" y="184"/>
                </a:cubicBezTo>
                <a:cubicBezTo>
                  <a:pt x="101" y="184"/>
                  <a:pt x="101" y="184"/>
                  <a:pt x="101" y="183"/>
                </a:cubicBezTo>
                <a:cubicBezTo>
                  <a:pt x="100" y="184"/>
                  <a:pt x="99" y="184"/>
                  <a:pt x="99" y="185"/>
                </a:cubicBezTo>
                <a:close/>
                <a:moveTo>
                  <a:pt x="84" y="169"/>
                </a:moveTo>
                <a:cubicBezTo>
                  <a:pt x="84" y="169"/>
                  <a:pt x="85" y="169"/>
                  <a:pt x="85" y="168"/>
                </a:cubicBezTo>
                <a:cubicBezTo>
                  <a:pt x="85" y="169"/>
                  <a:pt x="84" y="169"/>
                  <a:pt x="84" y="169"/>
                </a:cubicBezTo>
                <a:close/>
                <a:moveTo>
                  <a:pt x="97" y="181"/>
                </a:moveTo>
                <a:cubicBezTo>
                  <a:pt x="98" y="181"/>
                  <a:pt x="97" y="182"/>
                  <a:pt x="98" y="182"/>
                </a:cubicBezTo>
                <a:cubicBezTo>
                  <a:pt x="98" y="181"/>
                  <a:pt x="98" y="181"/>
                  <a:pt x="98" y="181"/>
                </a:cubicBezTo>
                <a:cubicBezTo>
                  <a:pt x="98" y="181"/>
                  <a:pt x="98" y="181"/>
                  <a:pt x="97" y="181"/>
                </a:cubicBezTo>
                <a:close/>
                <a:moveTo>
                  <a:pt x="105" y="194"/>
                </a:moveTo>
                <a:cubicBezTo>
                  <a:pt x="106" y="194"/>
                  <a:pt x="106" y="192"/>
                  <a:pt x="107" y="192"/>
                </a:cubicBezTo>
                <a:cubicBezTo>
                  <a:pt x="107" y="192"/>
                  <a:pt x="107" y="192"/>
                  <a:pt x="107" y="192"/>
                </a:cubicBezTo>
                <a:cubicBezTo>
                  <a:pt x="106" y="192"/>
                  <a:pt x="105" y="193"/>
                  <a:pt x="105" y="194"/>
                </a:cubicBezTo>
                <a:close/>
                <a:moveTo>
                  <a:pt x="91" y="184"/>
                </a:moveTo>
                <a:cubicBezTo>
                  <a:pt x="92" y="184"/>
                  <a:pt x="91" y="185"/>
                  <a:pt x="91" y="185"/>
                </a:cubicBezTo>
                <a:cubicBezTo>
                  <a:pt x="92" y="185"/>
                  <a:pt x="92" y="184"/>
                  <a:pt x="93" y="184"/>
                </a:cubicBezTo>
                <a:cubicBezTo>
                  <a:pt x="92" y="184"/>
                  <a:pt x="92" y="184"/>
                  <a:pt x="92" y="183"/>
                </a:cubicBezTo>
                <a:cubicBezTo>
                  <a:pt x="92" y="184"/>
                  <a:pt x="92" y="184"/>
                  <a:pt x="91" y="184"/>
                </a:cubicBezTo>
                <a:close/>
                <a:moveTo>
                  <a:pt x="72" y="169"/>
                </a:moveTo>
                <a:cubicBezTo>
                  <a:pt x="73" y="170"/>
                  <a:pt x="73" y="170"/>
                  <a:pt x="73" y="170"/>
                </a:cubicBezTo>
                <a:cubicBezTo>
                  <a:pt x="73" y="169"/>
                  <a:pt x="75" y="168"/>
                  <a:pt x="74" y="167"/>
                </a:cubicBezTo>
                <a:cubicBezTo>
                  <a:pt x="73" y="168"/>
                  <a:pt x="73" y="169"/>
                  <a:pt x="72" y="169"/>
                </a:cubicBezTo>
                <a:close/>
                <a:moveTo>
                  <a:pt x="74" y="170"/>
                </a:moveTo>
                <a:cubicBezTo>
                  <a:pt x="75" y="170"/>
                  <a:pt x="76" y="169"/>
                  <a:pt x="76" y="168"/>
                </a:cubicBezTo>
                <a:cubicBezTo>
                  <a:pt x="75" y="169"/>
                  <a:pt x="74" y="170"/>
                  <a:pt x="74" y="170"/>
                </a:cubicBezTo>
                <a:close/>
                <a:moveTo>
                  <a:pt x="88" y="184"/>
                </a:moveTo>
                <a:cubicBezTo>
                  <a:pt x="89" y="185"/>
                  <a:pt x="89" y="185"/>
                  <a:pt x="89" y="185"/>
                </a:cubicBezTo>
                <a:cubicBezTo>
                  <a:pt x="90" y="184"/>
                  <a:pt x="90" y="184"/>
                  <a:pt x="90" y="183"/>
                </a:cubicBezTo>
                <a:cubicBezTo>
                  <a:pt x="90" y="183"/>
                  <a:pt x="89" y="184"/>
                  <a:pt x="88" y="184"/>
                </a:cubicBezTo>
                <a:close/>
                <a:moveTo>
                  <a:pt x="71" y="168"/>
                </a:moveTo>
                <a:cubicBezTo>
                  <a:pt x="71" y="168"/>
                  <a:pt x="71" y="167"/>
                  <a:pt x="71" y="167"/>
                </a:cubicBezTo>
                <a:cubicBezTo>
                  <a:pt x="71" y="167"/>
                  <a:pt x="71" y="168"/>
                  <a:pt x="71" y="168"/>
                </a:cubicBezTo>
                <a:close/>
                <a:moveTo>
                  <a:pt x="89" y="187"/>
                </a:moveTo>
                <a:cubicBezTo>
                  <a:pt x="90" y="188"/>
                  <a:pt x="90" y="187"/>
                  <a:pt x="90" y="187"/>
                </a:cubicBezTo>
                <a:cubicBezTo>
                  <a:pt x="91" y="187"/>
                  <a:pt x="91" y="186"/>
                  <a:pt x="91" y="186"/>
                </a:cubicBezTo>
                <a:cubicBezTo>
                  <a:pt x="90" y="186"/>
                  <a:pt x="90" y="187"/>
                  <a:pt x="89" y="186"/>
                </a:cubicBezTo>
                <a:cubicBezTo>
                  <a:pt x="89" y="186"/>
                  <a:pt x="90" y="187"/>
                  <a:pt x="89" y="187"/>
                </a:cubicBezTo>
                <a:close/>
                <a:moveTo>
                  <a:pt x="84" y="182"/>
                </a:moveTo>
                <a:cubicBezTo>
                  <a:pt x="84" y="182"/>
                  <a:pt x="85" y="180"/>
                  <a:pt x="84" y="180"/>
                </a:cubicBezTo>
                <a:cubicBezTo>
                  <a:pt x="84" y="181"/>
                  <a:pt x="83" y="181"/>
                  <a:pt x="84" y="182"/>
                </a:cubicBezTo>
                <a:close/>
                <a:moveTo>
                  <a:pt x="72" y="173"/>
                </a:moveTo>
                <a:cubicBezTo>
                  <a:pt x="72" y="173"/>
                  <a:pt x="73" y="173"/>
                  <a:pt x="73" y="173"/>
                </a:cubicBezTo>
                <a:cubicBezTo>
                  <a:pt x="73" y="173"/>
                  <a:pt x="73" y="173"/>
                  <a:pt x="73" y="172"/>
                </a:cubicBezTo>
                <a:cubicBezTo>
                  <a:pt x="72" y="172"/>
                  <a:pt x="75" y="172"/>
                  <a:pt x="74" y="171"/>
                </a:cubicBezTo>
                <a:cubicBezTo>
                  <a:pt x="73" y="171"/>
                  <a:pt x="73" y="172"/>
                  <a:pt x="72" y="173"/>
                </a:cubicBezTo>
                <a:close/>
                <a:moveTo>
                  <a:pt x="97" y="197"/>
                </a:moveTo>
                <a:cubicBezTo>
                  <a:pt x="98" y="196"/>
                  <a:pt x="99" y="195"/>
                  <a:pt x="99" y="194"/>
                </a:cubicBezTo>
                <a:cubicBezTo>
                  <a:pt x="99" y="195"/>
                  <a:pt x="97" y="195"/>
                  <a:pt x="97" y="197"/>
                </a:cubicBezTo>
                <a:close/>
                <a:moveTo>
                  <a:pt x="69" y="174"/>
                </a:moveTo>
                <a:cubicBezTo>
                  <a:pt x="70" y="173"/>
                  <a:pt x="71" y="172"/>
                  <a:pt x="72" y="171"/>
                </a:cubicBezTo>
                <a:cubicBezTo>
                  <a:pt x="72" y="170"/>
                  <a:pt x="72" y="170"/>
                  <a:pt x="72" y="170"/>
                </a:cubicBezTo>
                <a:cubicBezTo>
                  <a:pt x="71" y="172"/>
                  <a:pt x="69" y="172"/>
                  <a:pt x="69" y="174"/>
                </a:cubicBezTo>
                <a:close/>
                <a:moveTo>
                  <a:pt x="91" y="189"/>
                </a:moveTo>
                <a:cubicBezTo>
                  <a:pt x="91" y="189"/>
                  <a:pt x="92" y="189"/>
                  <a:pt x="91" y="188"/>
                </a:cubicBezTo>
                <a:cubicBezTo>
                  <a:pt x="91" y="189"/>
                  <a:pt x="90" y="189"/>
                  <a:pt x="91" y="189"/>
                </a:cubicBezTo>
                <a:close/>
                <a:moveTo>
                  <a:pt x="69" y="171"/>
                </a:moveTo>
                <a:cubicBezTo>
                  <a:pt x="69" y="170"/>
                  <a:pt x="70" y="169"/>
                  <a:pt x="70" y="169"/>
                </a:cubicBezTo>
                <a:cubicBezTo>
                  <a:pt x="69" y="169"/>
                  <a:pt x="68" y="170"/>
                  <a:pt x="69" y="171"/>
                </a:cubicBezTo>
                <a:close/>
                <a:moveTo>
                  <a:pt x="67" y="172"/>
                </a:moveTo>
                <a:cubicBezTo>
                  <a:pt x="68" y="173"/>
                  <a:pt x="68" y="172"/>
                  <a:pt x="68" y="171"/>
                </a:cubicBezTo>
                <a:lnTo>
                  <a:pt x="67" y="172"/>
                </a:lnTo>
                <a:close/>
                <a:moveTo>
                  <a:pt x="96" y="198"/>
                </a:moveTo>
                <a:cubicBezTo>
                  <a:pt x="97" y="198"/>
                  <a:pt x="97" y="197"/>
                  <a:pt x="97" y="197"/>
                </a:cubicBezTo>
                <a:cubicBezTo>
                  <a:pt x="96" y="197"/>
                  <a:pt x="96" y="198"/>
                  <a:pt x="96" y="198"/>
                </a:cubicBezTo>
                <a:close/>
                <a:moveTo>
                  <a:pt x="75" y="181"/>
                </a:moveTo>
                <a:cubicBezTo>
                  <a:pt x="76" y="181"/>
                  <a:pt x="77" y="180"/>
                  <a:pt x="76" y="180"/>
                </a:cubicBezTo>
                <a:cubicBezTo>
                  <a:pt x="76" y="180"/>
                  <a:pt x="75" y="181"/>
                  <a:pt x="75" y="181"/>
                </a:cubicBezTo>
                <a:close/>
                <a:moveTo>
                  <a:pt x="90" y="195"/>
                </a:moveTo>
                <a:cubicBezTo>
                  <a:pt x="91" y="196"/>
                  <a:pt x="91" y="194"/>
                  <a:pt x="92" y="194"/>
                </a:cubicBezTo>
                <a:cubicBezTo>
                  <a:pt x="92" y="194"/>
                  <a:pt x="92" y="194"/>
                  <a:pt x="91" y="193"/>
                </a:cubicBezTo>
                <a:cubicBezTo>
                  <a:pt x="91" y="194"/>
                  <a:pt x="91" y="195"/>
                  <a:pt x="90" y="195"/>
                </a:cubicBezTo>
                <a:close/>
                <a:moveTo>
                  <a:pt x="65" y="173"/>
                </a:moveTo>
                <a:cubicBezTo>
                  <a:pt x="66" y="173"/>
                  <a:pt x="66" y="172"/>
                  <a:pt x="66" y="172"/>
                </a:cubicBezTo>
                <a:cubicBezTo>
                  <a:pt x="66" y="172"/>
                  <a:pt x="65" y="173"/>
                  <a:pt x="65" y="173"/>
                </a:cubicBezTo>
                <a:close/>
                <a:moveTo>
                  <a:pt x="67" y="176"/>
                </a:moveTo>
                <a:cubicBezTo>
                  <a:pt x="68" y="177"/>
                  <a:pt x="69" y="175"/>
                  <a:pt x="68" y="175"/>
                </a:cubicBezTo>
                <a:cubicBezTo>
                  <a:pt x="68" y="176"/>
                  <a:pt x="67" y="176"/>
                  <a:pt x="67" y="176"/>
                </a:cubicBezTo>
                <a:close/>
                <a:moveTo>
                  <a:pt x="70" y="178"/>
                </a:moveTo>
                <a:cubicBezTo>
                  <a:pt x="70" y="179"/>
                  <a:pt x="70" y="178"/>
                  <a:pt x="70" y="177"/>
                </a:cubicBezTo>
                <a:cubicBezTo>
                  <a:pt x="70" y="177"/>
                  <a:pt x="70" y="178"/>
                  <a:pt x="70" y="178"/>
                </a:cubicBezTo>
                <a:close/>
                <a:moveTo>
                  <a:pt x="88" y="196"/>
                </a:moveTo>
                <a:cubicBezTo>
                  <a:pt x="89" y="196"/>
                  <a:pt x="90" y="195"/>
                  <a:pt x="89" y="194"/>
                </a:cubicBezTo>
                <a:cubicBezTo>
                  <a:pt x="89" y="196"/>
                  <a:pt x="87" y="195"/>
                  <a:pt x="88" y="196"/>
                </a:cubicBezTo>
                <a:close/>
                <a:moveTo>
                  <a:pt x="63" y="174"/>
                </a:moveTo>
                <a:cubicBezTo>
                  <a:pt x="63" y="174"/>
                  <a:pt x="63" y="174"/>
                  <a:pt x="63" y="174"/>
                </a:cubicBezTo>
                <a:cubicBezTo>
                  <a:pt x="64" y="174"/>
                  <a:pt x="64" y="173"/>
                  <a:pt x="64" y="172"/>
                </a:cubicBezTo>
                <a:cubicBezTo>
                  <a:pt x="64" y="172"/>
                  <a:pt x="64" y="173"/>
                  <a:pt x="63" y="174"/>
                </a:cubicBezTo>
                <a:close/>
                <a:moveTo>
                  <a:pt x="87" y="195"/>
                </a:moveTo>
                <a:cubicBezTo>
                  <a:pt x="87" y="194"/>
                  <a:pt x="87" y="194"/>
                  <a:pt x="88" y="194"/>
                </a:cubicBezTo>
                <a:cubicBezTo>
                  <a:pt x="87" y="193"/>
                  <a:pt x="87" y="193"/>
                  <a:pt x="87" y="193"/>
                </a:cubicBezTo>
                <a:cubicBezTo>
                  <a:pt x="87" y="194"/>
                  <a:pt x="86" y="194"/>
                  <a:pt x="87" y="195"/>
                </a:cubicBezTo>
                <a:close/>
                <a:moveTo>
                  <a:pt x="89" y="196"/>
                </a:moveTo>
                <a:cubicBezTo>
                  <a:pt x="89" y="196"/>
                  <a:pt x="90" y="197"/>
                  <a:pt x="90" y="197"/>
                </a:cubicBezTo>
                <a:cubicBezTo>
                  <a:pt x="90" y="196"/>
                  <a:pt x="90" y="196"/>
                  <a:pt x="89" y="196"/>
                </a:cubicBezTo>
                <a:close/>
                <a:moveTo>
                  <a:pt x="70" y="180"/>
                </a:moveTo>
                <a:cubicBezTo>
                  <a:pt x="70" y="180"/>
                  <a:pt x="70" y="180"/>
                  <a:pt x="70" y="179"/>
                </a:cubicBezTo>
                <a:cubicBezTo>
                  <a:pt x="70" y="179"/>
                  <a:pt x="69" y="179"/>
                  <a:pt x="69" y="180"/>
                </a:cubicBezTo>
                <a:cubicBezTo>
                  <a:pt x="69" y="180"/>
                  <a:pt x="69" y="180"/>
                  <a:pt x="70" y="180"/>
                </a:cubicBezTo>
                <a:close/>
                <a:moveTo>
                  <a:pt x="63" y="175"/>
                </a:moveTo>
                <a:cubicBezTo>
                  <a:pt x="62" y="175"/>
                  <a:pt x="61" y="176"/>
                  <a:pt x="61" y="177"/>
                </a:cubicBezTo>
                <a:cubicBezTo>
                  <a:pt x="62" y="177"/>
                  <a:pt x="63" y="175"/>
                  <a:pt x="63" y="174"/>
                </a:cubicBezTo>
                <a:cubicBezTo>
                  <a:pt x="63" y="174"/>
                  <a:pt x="63" y="175"/>
                  <a:pt x="63" y="175"/>
                </a:cubicBezTo>
                <a:close/>
                <a:moveTo>
                  <a:pt x="88" y="201"/>
                </a:moveTo>
                <a:cubicBezTo>
                  <a:pt x="88" y="202"/>
                  <a:pt x="88" y="202"/>
                  <a:pt x="89" y="202"/>
                </a:cubicBezTo>
                <a:cubicBezTo>
                  <a:pt x="89" y="201"/>
                  <a:pt x="89" y="201"/>
                  <a:pt x="90" y="200"/>
                </a:cubicBezTo>
                <a:cubicBezTo>
                  <a:pt x="90" y="200"/>
                  <a:pt x="90" y="200"/>
                  <a:pt x="90" y="199"/>
                </a:cubicBezTo>
                <a:cubicBezTo>
                  <a:pt x="90" y="199"/>
                  <a:pt x="90" y="199"/>
                  <a:pt x="90" y="199"/>
                </a:cubicBezTo>
                <a:cubicBezTo>
                  <a:pt x="89" y="200"/>
                  <a:pt x="89" y="201"/>
                  <a:pt x="88" y="201"/>
                </a:cubicBezTo>
                <a:close/>
                <a:moveTo>
                  <a:pt x="92" y="203"/>
                </a:moveTo>
                <a:cubicBezTo>
                  <a:pt x="92" y="203"/>
                  <a:pt x="93" y="202"/>
                  <a:pt x="93" y="202"/>
                </a:cubicBezTo>
                <a:cubicBezTo>
                  <a:pt x="92" y="202"/>
                  <a:pt x="92" y="202"/>
                  <a:pt x="92" y="203"/>
                </a:cubicBezTo>
                <a:close/>
                <a:moveTo>
                  <a:pt x="62" y="177"/>
                </a:moveTo>
                <a:cubicBezTo>
                  <a:pt x="62" y="177"/>
                  <a:pt x="63" y="177"/>
                  <a:pt x="63" y="176"/>
                </a:cubicBezTo>
                <a:cubicBezTo>
                  <a:pt x="62" y="176"/>
                  <a:pt x="62" y="177"/>
                  <a:pt x="62" y="177"/>
                </a:cubicBezTo>
                <a:close/>
                <a:moveTo>
                  <a:pt x="62" y="177"/>
                </a:moveTo>
                <a:cubicBezTo>
                  <a:pt x="62" y="178"/>
                  <a:pt x="63" y="178"/>
                  <a:pt x="63" y="178"/>
                </a:cubicBezTo>
                <a:cubicBezTo>
                  <a:pt x="63" y="177"/>
                  <a:pt x="63" y="177"/>
                  <a:pt x="62" y="177"/>
                </a:cubicBezTo>
                <a:close/>
                <a:moveTo>
                  <a:pt x="90" y="205"/>
                </a:moveTo>
                <a:cubicBezTo>
                  <a:pt x="90" y="205"/>
                  <a:pt x="92" y="204"/>
                  <a:pt x="91" y="203"/>
                </a:cubicBezTo>
                <a:cubicBezTo>
                  <a:pt x="91" y="203"/>
                  <a:pt x="90" y="204"/>
                  <a:pt x="90" y="205"/>
                </a:cubicBezTo>
                <a:close/>
                <a:moveTo>
                  <a:pt x="89" y="203"/>
                </a:moveTo>
                <a:cubicBezTo>
                  <a:pt x="90" y="204"/>
                  <a:pt x="91" y="202"/>
                  <a:pt x="90" y="202"/>
                </a:cubicBezTo>
                <a:cubicBezTo>
                  <a:pt x="90" y="203"/>
                  <a:pt x="90" y="203"/>
                  <a:pt x="89" y="203"/>
                </a:cubicBezTo>
                <a:close/>
                <a:moveTo>
                  <a:pt x="78" y="193"/>
                </a:moveTo>
                <a:cubicBezTo>
                  <a:pt x="76" y="194"/>
                  <a:pt x="79" y="195"/>
                  <a:pt x="78" y="196"/>
                </a:cubicBezTo>
                <a:cubicBezTo>
                  <a:pt x="79" y="196"/>
                  <a:pt x="80" y="194"/>
                  <a:pt x="80" y="194"/>
                </a:cubicBezTo>
                <a:cubicBezTo>
                  <a:pt x="79" y="195"/>
                  <a:pt x="78" y="194"/>
                  <a:pt x="78" y="193"/>
                </a:cubicBezTo>
                <a:close/>
                <a:moveTo>
                  <a:pt x="70" y="188"/>
                </a:moveTo>
                <a:cubicBezTo>
                  <a:pt x="69" y="188"/>
                  <a:pt x="70" y="188"/>
                  <a:pt x="69" y="188"/>
                </a:cubicBezTo>
                <a:cubicBezTo>
                  <a:pt x="69" y="189"/>
                  <a:pt x="67" y="189"/>
                  <a:pt x="68" y="190"/>
                </a:cubicBezTo>
                <a:cubicBezTo>
                  <a:pt x="68" y="189"/>
                  <a:pt x="70" y="190"/>
                  <a:pt x="70" y="188"/>
                </a:cubicBezTo>
                <a:cubicBezTo>
                  <a:pt x="70" y="188"/>
                  <a:pt x="70" y="188"/>
                  <a:pt x="70" y="188"/>
                </a:cubicBezTo>
                <a:close/>
                <a:moveTo>
                  <a:pt x="66" y="185"/>
                </a:moveTo>
                <a:cubicBezTo>
                  <a:pt x="65" y="185"/>
                  <a:pt x="65" y="185"/>
                  <a:pt x="66" y="186"/>
                </a:cubicBezTo>
                <a:cubicBezTo>
                  <a:pt x="66" y="185"/>
                  <a:pt x="66" y="184"/>
                  <a:pt x="66" y="185"/>
                </a:cubicBezTo>
                <a:close/>
                <a:moveTo>
                  <a:pt x="79" y="199"/>
                </a:moveTo>
                <a:cubicBezTo>
                  <a:pt x="80" y="199"/>
                  <a:pt x="81" y="198"/>
                  <a:pt x="81" y="198"/>
                </a:cubicBezTo>
                <a:cubicBezTo>
                  <a:pt x="80" y="198"/>
                  <a:pt x="79" y="199"/>
                  <a:pt x="79" y="199"/>
                </a:cubicBezTo>
                <a:close/>
                <a:moveTo>
                  <a:pt x="84" y="202"/>
                </a:moveTo>
                <a:cubicBezTo>
                  <a:pt x="85" y="202"/>
                  <a:pt x="85" y="201"/>
                  <a:pt x="85" y="201"/>
                </a:cubicBezTo>
                <a:cubicBezTo>
                  <a:pt x="84" y="201"/>
                  <a:pt x="84" y="202"/>
                  <a:pt x="84" y="202"/>
                </a:cubicBezTo>
                <a:close/>
                <a:moveTo>
                  <a:pt x="58" y="182"/>
                </a:moveTo>
                <a:cubicBezTo>
                  <a:pt x="58" y="183"/>
                  <a:pt x="60" y="181"/>
                  <a:pt x="59" y="181"/>
                </a:cubicBezTo>
                <a:cubicBezTo>
                  <a:pt x="59" y="181"/>
                  <a:pt x="57" y="182"/>
                  <a:pt x="58" y="182"/>
                </a:cubicBezTo>
                <a:close/>
                <a:moveTo>
                  <a:pt x="76" y="197"/>
                </a:moveTo>
                <a:cubicBezTo>
                  <a:pt x="77" y="198"/>
                  <a:pt x="78" y="196"/>
                  <a:pt x="77" y="197"/>
                </a:cubicBezTo>
                <a:cubicBezTo>
                  <a:pt x="77" y="197"/>
                  <a:pt x="76" y="197"/>
                  <a:pt x="76" y="197"/>
                </a:cubicBezTo>
                <a:close/>
                <a:moveTo>
                  <a:pt x="68" y="191"/>
                </a:moveTo>
                <a:cubicBezTo>
                  <a:pt x="68" y="191"/>
                  <a:pt x="68" y="191"/>
                  <a:pt x="69" y="191"/>
                </a:cubicBezTo>
                <a:cubicBezTo>
                  <a:pt x="68" y="191"/>
                  <a:pt x="69" y="190"/>
                  <a:pt x="69" y="190"/>
                </a:cubicBezTo>
                <a:cubicBezTo>
                  <a:pt x="68" y="190"/>
                  <a:pt x="68" y="191"/>
                  <a:pt x="68" y="191"/>
                </a:cubicBezTo>
                <a:close/>
                <a:moveTo>
                  <a:pt x="69" y="194"/>
                </a:moveTo>
                <a:cubicBezTo>
                  <a:pt x="70" y="195"/>
                  <a:pt x="70" y="194"/>
                  <a:pt x="71" y="194"/>
                </a:cubicBezTo>
                <a:cubicBezTo>
                  <a:pt x="70" y="193"/>
                  <a:pt x="71" y="193"/>
                  <a:pt x="70" y="193"/>
                </a:cubicBezTo>
                <a:cubicBezTo>
                  <a:pt x="70" y="193"/>
                  <a:pt x="70" y="194"/>
                  <a:pt x="69" y="194"/>
                </a:cubicBezTo>
                <a:close/>
                <a:moveTo>
                  <a:pt x="64" y="195"/>
                </a:moveTo>
                <a:cubicBezTo>
                  <a:pt x="64" y="194"/>
                  <a:pt x="64" y="195"/>
                  <a:pt x="64" y="194"/>
                </a:cubicBezTo>
                <a:cubicBezTo>
                  <a:pt x="65" y="193"/>
                  <a:pt x="65" y="191"/>
                  <a:pt x="67" y="190"/>
                </a:cubicBezTo>
                <a:cubicBezTo>
                  <a:pt x="67" y="191"/>
                  <a:pt x="67" y="192"/>
                  <a:pt x="68" y="191"/>
                </a:cubicBezTo>
                <a:cubicBezTo>
                  <a:pt x="67" y="193"/>
                  <a:pt x="66" y="194"/>
                  <a:pt x="65" y="195"/>
                </a:cubicBezTo>
                <a:cubicBezTo>
                  <a:pt x="65" y="194"/>
                  <a:pt x="66" y="194"/>
                  <a:pt x="66" y="193"/>
                </a:cubicBezTo>
                <a:cubicBezTo>
                  <a:pt x="65" y="192"/>
                  <a:pt x="65" y="195"/>
                  <a:pt x="64" y="195"/>
                </a:cubicBezTo>
                <a:cubicBezTo>
                  <a:pt x="64" y="195"/>
                  <a:pt x="64" y="195"/>
                  <a:pt x="64" y="195"/>
                </a:cubicBezTo>
                <a:close/>
                <a:moveTo>
                  <a:pt x="66" y="192"/>
                </a:moveTo>
                <a:cubicBezTo>
                  <a:pt x="66" y="192"/>
                  <a:pt x="68" y="192"/>
                  <a:pt x="67" y="191"/>
                </a:cubicBezTo>
                <a:cubicBezTo>
                  <a:pt x="67" y="192"/>
                  <a:pt x="66" y="192"/>
                  <a:pt x="66" y="192"/>
                </a:cubicBezTo>
                <a:close/>
                <a:moveTo>
                  <a:pt x="68" y="196"/>
                </a:moveTo>
                <a:cubicBezTo>
                  <a:pt x="69" y="196"/>
                  <a:pt x="69" y="195"/>
                  <a:pt x="69" y="195"/>
                </a:cubicBezTo>
                <a:cubicBezTo>
                  <a:pt x="69" y="195"/>
                  <a:pt x="68" y="196"/>
                  <a:pt x="68" y="196"/>
                </a:cubicBezTo>
                <a:close/>
                <a:moveTo>
                  <a:pt x="81" y="205"/>
                </a:moveTo>
                <a:cubicBezTo>
                  <a:pt x="81" y="206"/>
                  <a:pt x="80" y="206"/>
                  <a:pt x="80" y="207"/>
                </a:cubicBezTo>
                <a:cubicBezTo>
                  <a:pt x="81" y="207"/>
                  <a:pt x="81" y="206"/>
                  <a:pt x="81" y="205"/>
                </a:cubicBezTo>
                <a:close/>
                <a:moveTo>
                  <a:pt x="85" y="210"/>
                </a:moveTo>
                <a:cubicBezTo>
                  <a:pt x="85" y="211"/>
                  <a:pt x="84" y="211"/>
                  <a:pt x="84" y="213"/>
                </a:cubicBezTo>
                <a:cubicBezTo>
                  <a:pt x="84" y="212"/>
                  <a:pt x="87" y="210"/>
                  <a:pt x="86" y="210"/>
                </a:cubicBezTo>
                <a:cubicBezTo>
                  <a:pt x="86" y="210"/>
                  <a:pt x="85" y="210"/>
                  <a:pt x="85" y="210"/>
                </a:cubicBezTo>
                <a:close/>
                <a:moveTo>
                  <a:pt x="81" y="210"/>
                </a:moveTo>
                <a:cubicBezTo>
                  <a:pt x="82" y="210"/>
                  <a:pt x="83" y="209"/>
                  <a:pt x="83" y="207"/>
                </a:cubicBezTo>
                <a:cubicBezTo>
                  <a:pt x="82" y="208"/>
                  <a:pt x="81" y="209"/>
                  <a:pt x="81" y="210"/>
                </a:cubicBezTo>
                <a:close/>
                <a:moveTo>
                  <a:pt x="67" y="196"/>
                </a:moveTo>
                <a:cubicBezTo>
                  <a:pt x="67" y="195"/>
                  <a:pt x="67" y="195"/>
                  <a:pt x="67" y="195"/>
                </a:cubicBezTo>
                <a:cubicBezTo>
                  <a:pt x="66" y="194"/>
                  <a:pt x="67" y="195"/>
                  <a:pt x="67" y="196"/>
                </a:cubicBezTo>
                <a:close/>
                <a:moveTo>
                  <a:pt x="54" y="186"/>
                </a:moveTo>
                <a:cubicBezTo>
                  <a:pt x="55" y="186"/>
                  <a:pt x="55" y="186"/>
                  <a:pt x="55" y="186"/>
                </a:cubicBezTo>
                <a:cubicBezTo>
                  <a:pt x="55" y="186"/>
                  <a:pt x="55" y="187"/>
                  <a:pt x="55" y="187"/>
                </a:cubicBezTo>
                <a:cubicBezTo>
                  <a:pt x="56" y="186"/>
                  <a:pt x="55" y="186"/>
                  <a:pt x="55" y="186"/>
                </a:cubicBezTo>
                <a:cubicBezTo>
                  <a:pt x="55" y="185"/>
                  <a:pt x="55" y="186"/>
                  <a:pt x="54" y="186"/>
                </a:cubicBezTo>
                <a:cubicBezTo>
                  <a:pt x="54" y="186"/>
                  <a:pt x="54" y="186"/>
                  <a:pt x="54" y="186"/>
                </a:cubicBezTo>
                <a:close/>
                <a:moveTo>
                  <a:pt x="63" y="194"/>
                </a:moveTo>
                <a:cubicBezTo>
                  <a:pt x="63" y="194"/>
                  <a:pt x="64" y="194"/>
                  <a:pt x="64" y="193"/>
                </a:cubicBezTo>
                <a:cubicBezTo>
                  <a:pt x="63" y="193"/>
                  <a:pt x="62" y="194"/>
                  <a:pt x="63" y="194"/>
                </a:cubicBezTo>
                <a:close/>
                <a:moveTo>
                  <a:pt x="68" y="198"/>
                </a:moveTo>
                <a:cubicBezTo>
                  <a:pt x="68" y="197"/>
                  <a:pt x="68" y="197"/>
                  <a:pt x="68" y="197"/>
                </a:cubicBezTo>
                <a:cubicBezTo>
                  <a:pt x="68" y="197"/>
                  <a:pt x="67" y="198"/>
                  <a:pt x="68" y="198"/>
                </a:cubicBezTo>
                <a:close/>
                <a:moveTo>
                  <a:pt x="68" y="200"/>
                </a:moveTo>
                <a:cubicBezTo>
                  <a:pt x="69" y="201"/>
                  <a:pt x="69" y="200"/>
                  <a:pt x="70" y="200"/>
                </a:cubicBezTo>
                <a:cubicBezTo>
                  <a:pt x="70" y="200"/>
                  <a:pt x="70" y="199"/>
                  <a:pt x="70" y="199"/>
                </a:cubicBezTo>
                <a:cubicBezTo>
                  <a:pt x="70" y="199"/>
                  <a:pt x="70" y="199"/>
                  <a:pt x="70" y="198"/>
                </a:cubicBezTo>
                <a:cubicBezTo>
                  <a:pt x="69" y="199"/>
                  <a:pt x="69" y="200"/>
                  <a:pt x="68" y="200"/>
                </a:cubicBezTo>
                <a:close/>
                <a:moveTo>
                  <a:pt x="53" y="186"/>
                </a:moveTo>
                <a:cubicBezTo>
                  <a:pt x="53" y="185"/>
                  <a:pt x="54" y="185"/>
                  <a:pt x="53" y="184"/>
                </a:cubicBezTo>
                <a:cubicBezTo>
                  <a:pt x="53" y="184"/>
                  <a:pt x="53" y="185"/>
                  <a:pt x="53" y="186"/>
                </a:cubicBezTo>
                <a:close/>
                <a:moveTo>
                  <a:pt x="66" y="197"/>
                </a:moveTo>
                <a:cubicBezTo>
                  <a:pt x="67" y="196"/>
                  <a:pt x="66" y="197"/>
                  <a:pt x="66" y="196"/>
                </a:cubicBezTo>
                <a:cubicBezTo>
                  <a:pt x="66" y="196"/>
                  <a:pt x="66" y="197"/>
                  <a:pt x="66" y="197"/>
                </a:cubicBezTo>
                <a:close/>
                <a:moveTo>
                  <a:pt x="71" y="202"/>
                </a:moveTo>
                <a:cubicBezTo>
                  <a:pt x="71" y="202"/>
                  <a:pt x="72" y="202"/>
                  <a:pt x="72" y="201"/>
                </a:cubicBezTo>
                <a:cubicBezTo>
                  <a:pt x="71" y="201"/>
                  <a:pt x="70" y="202"/>
                  <a:pt x="71" y="202"/>
                </a:cubicBezTo>
                <a:close/>
                <a:moveTo>
                  <a:pt x="60" y="193"/>
                </a:moveTo>
                <a:cubicBezTo>
                  <a:pt x="61" y="193"/>
                  <a:pt x="61" y="193"/>
                  <a:pt x="61" y="194"/>
                </a:cubicBezTo>
                <a:cubicBezTo>
                  <a:pt x="61" y="193"/>
                  <a:pt x="61" y="194"/>
                  <a:pt x="61" y="194"/>
                </a:cubicBezTo>
                <a:cubicBezTo>
                  <a:pt x="61" y="194"/>
                  <a:pt x="62" y="193"/>
                  <a:pt x="61" y="193"/>
                </a:cubicBezTo>
                <a:cubicBezTo>
                  <a:pt x="61" y="193"/>
                  <a:pt x="61" y="193"/>
                  <a:pt x="60" y="193"/>
                </a:cubicBezTo>
                <a:close/>
                <a:moveTo>
                  <a:pt x="54" y="191"/>
                </a:moveTo>
                <a:cubicBezTo>
                  <a:pt x="55" y="191"/>
                  <a:pt x="56" y="190"/>
                  <a:pt x="56" y="189"/>
                </a:cubicBezTo>
                <a:cubicBezTo>
                  <a:pt x="55" y="189"/>
                  <a:pt x="54" y="190"/>
                  <a:pt x="54" y="191"/>
                </a:cubicBezTo>
                <a:close/>
                <a:moveTo>
                  <a:pt x="76" y="210"/>
                </a:moveTo>
                <a:cubicBezTo>
                  <a:pt x="77" y="209"/>
                  <a:pt x="78" y="209"/>
                  <a:pt x="78" y="208"/>
                </a:cubicBezTo>
                <a:cubicBezTo>
                  <a:pt x="78" y="208"/>
                  <a:pt x="76" y="210"/>
                  <a:pt x="76" y="210"/>
                </a:cubicBezTo>
                <a:close/>
                <a:moveTo>
                  <a:pt x="75" y="208"/>
                </a:moveTo>
                <a:cubicBezTo>
                  <a:pt x="75" y="208"/>
                  <a:pt x="75" y="208"/>
                  <a:pt x="75" y="208"/>
                </a:cubicBezTo>
                <a:cubicBezTo>
                  <a:pt x="75" y="208"/>
                  <a:pt x="75" y="207"/>
                  <a:pt x="75" y="207"/>
                </a:cubicBezTo>
                <a:cubicBezTo>
                  <a:pt x="75" y="207"/>
                  <a:pt x="75" y="207"/>
                  <a:pt x="75" y="207"/>
                </a:cubicBezTo>
                <a:cubicBezTo>
                  <a:pt x="74" y="207"/>
                  <a:pt x="75" y="207"/>
                  <a:pt x="74" y="208"/>
                </a:cubicBezTo>
                <a:lnTo>
                  <a:pt x="75" y="208"/>
                </a:lnTo>
                <a:close/>
                <a:moveTo>
                  <a:pt x="74" y="206"/>
                </a:moveTo>
                <a:cubicBezTo>
                  <a:pt x="73" y="207"/>
                  <a:pt x="73" y="205"/>
                  <a:pt x="73" y="206"/>
                </a:cubicBezTo>
                <a:cubicBezTo>
                  <a:pt x="73" y="206"/>
                  <a:pt x="72" y="207"/>
                  <a:pt x="73" y="207"/>
                </a:cubicBezTo>
                <a:cubicBezTo>
                  <a:pt x="73" y="207"/>
                  <a:pt x="73" y="207"/>
                  <a:pt x="73" y="207"/>
                </a:cubicBezTo>
                <a:cubicBezTo>
                  <a:pt x="73" y="207"/>
                  <a:pt x="73" y="207"/>
                  <a:pt x="73" y="207"/>
                </a:cubicBezTo>
                <a:cubicBezTo>
                  <a:pt x="74" y="207"/>
                  <a:pt x="74" y="206"/>
                  <a:pt x="74" y="206"/>
                </a:cubicBezTo>
                <a:close/>
                <a:moveTo>
                  <a:pt x="50" y="189"/>
                </a:moveTo>
                <a:cubicBezTo>
                  <a:pt x="51" y="190"/>
                  <a:pt x="52" y="189"/>
                  <a:pt x="51" y="188"/>
                </a:cubicBezTo>
                <a:cubicBezTo>
                  <a:pt x="51" y="189"/>
                  <a:pt x="51" y="189"/>
                  <a:pt x="50" y="189"/>
                </a:cubicBezTo>
                <a:close/>
                <a:moveTo>
                  <a:pt x="53" y="192"/>
                </a:moveTo>
                <a:cubicBezTo>
                  <a:pt x="54" y="193"/>
                  <a:pt x="54" y="192"/>
                  <a:pt x="54" y="192"/>
                </a:cubicBezTo>
                <a:cubicBezTo>
                  <a:pt x="54" y="192"/>
                  <a:pt x="54" y="191"/>
                  <a:pt x="54" y="191"/>
                </a:cubicBezTo>
                <a:lnTo>
                  <a:pt x="53" y="192"/>
                </a:lnTo>
                <a:close/>
                <a:moveTo>
                  <a:pt x="73" y="209"/>
                </a:moveTo>
                <a:cubicBezTo>
                  <a:pt x="73" y="209"/>
                  <a:pt x="73" y="210"/>
                  <a:pt x="73" y="209"/>
                </a:cubicBezTo>
                <a:cubicBezTo>
                  <a:pt x="73" y="209"/>
                  <a:pt x="74" y="210"/>
                  <a:pt x="74" y="209"/>
                </a:cubicBezTo>
                <a:cubicBezTo>
                  <a:pt x="74" y="209"/>
                  <a:pt x="74" y="208"/>
                  <a:pt x="74" y="208"/>
                </a:cubicBezTo>
                <a:cubicBezTo>
                  <a:pt x="73" y="209"/>
                  <a:pt x="73" y="208"/>
                  <a:pt x="73" y="208"/>
                </a:cubicBezTo>
                <a:cubicBezTo>
                  <a:pt x="73" y="208"/>
                  <a:pt x="73" y="209"/>
                  <a:pt x="73" y="209"/>
                </a:cubicBezTo>
                <a:cubicBezTo>
                  <a:pt x="73" y="209"/>
                  <a:pt x="73" y="209"/>
                  <a:pt x="73" y="209"/>
                </a:cubicBezTo>
                <a:close/>
                <a:moveTo>
                  <a:pt x="49" y="190"/>
                </a:moveTo>
                <a:cubicBezTo>
                  <a:pt x="49" y="190"/>
                  <a:pt x="50" y="189"/>
                  <a:pt x="50" y="189"/>
                </a:cubicBezTo>
                <a:cubicBezTo>
                  <a:pt x="50" y="189"/>
                  <a:pt x="49" y="190"/>
                  <a:pt x="49" y="190"/>
                </a:cubicBezTo>
                <a:close/>
                <a:moveTo>
                  <a:pt x="52" y="194"/>
                </a:moveTo>
                <a:cubicBezTo>
                  <a:pt x="53" y="194"/>
                  <a:pt x="54" y="193"/>
                  <a:pt x="53" y="192"/>
                </a:cubicBezTo>
                <a:cubicBezTo>
                  <a:pt x="53" y="193"/>
                  <a:pt x="52" y="193"/>
                  <a:pt x="52" y="194"/>
                </a:cubicBezTo>
                <a:close/>
                <a:moveTo>
                  <a:pt x="66" y="205"/>
                </a:moveTo>
                <a:cubicBezTo>
                  <a:pt x="66" y="205"/>
                  <a:pt x="67" y="204"/>
                  <a:pt x="67" y="204"/>
                </a:cubicBezTo>
                <a:cubicBezTo>
                  <a:pt x="67" y="204"/>
                  <a:pt x="67" y="204"/>
                  <a:pt x="67" y="204"/>
                </a:cubicBezTo>
                <a:cubicBezTo>
                  <a:pt x="67" y="204"/>
                  <a:pt x="66" y="205"/>
                  <a:pt x="66" y="205"/>
                </a:cubicBezTo>
                <a:close/>
                <a:moveTo>
                  <a:pt x="58" y="198"/>
                </a:moveTo>
                <a:cubicBezTo>
                  <a:pt x="57" y="198"/>
                  <a:pt x="57" y="197"/>
                  <a:pt x="57" y="197"/>
                </a:cubicBezTo>
                <a:cubicBezTo>
                  <a:pt x="56" y="197"/>
                  <a:pt x="57" y="198"/>
                  <a:pt x="58" y="198"/>
                </a:cubicBezTo>
                <a:close/>
                <a:moveTo>
                  <a:pt x="50" y="197"/>
                </a:moveTo>
                <a:cubicBezTo>
                  <a:pt x="51" y="196"/>
                  <a:pt x="51" y="195"/>
                  <a:pt x="52" y="195"/>
                </a:cubicBezTo>
                <a:cubicBezTo>
                  <a:pt x="52" y="194"/>
                  <a:pt x="52" y="194"/>
                  <a:pt x="52" y="194"/>
                </a:cubicBezTo>
                <a:cubicBezTo>
                  <a:pt x="51" y="195"/>
                  <a:pt x="50" y="196"/>
                  <a:pt x="50" y="197"/>
                </a:cubicBezTo>
                <a:close/>
                <a:moveTo>
                  <a:pt x="79" y="218"/>
                </a:moveTo>
                <a:cubicBezTo>
                  <a:pt x="80" y="219"/>
                  <a:pt x="80" y="218"/>
                  <a:pt x="80" y="218"/>
                </a:cubicBezTo>
                <a:cubicBezTo>
                  <a:pt x="80" y="218"/>
                  <a:pt x="80" y="218"/>
                  <a:pt x="79" y="218"/>
                </a:cubicBezTo>
                <a:close/>
                <a:moveTo>
                  <a:pt x="45" y="192"/>
                </a:moveTo>
                <a:cubicBezTo>
                  <a:pt x="45" y="192"/>
                  <a:pt x="47" y="192"/>
                  <a:pt x="46" y="191"/>
                </a:cubicBezTo>
                <a:cubicBezTo>
                  <a:pt x="46" y="192"/>
                  <a:pt x="45" y="191"/>
                  <a:pt x="45" y="192"/>
                </a:cubicBezTo>
                <a:close/>
                <a:moveTo>
                  <a:pt x="42" y="196"/>
                </a:moveTo>
                <a:cubicBezTo>
                  <a:pt x="44" y="196"/>
                  <a:pt x="43" y="194"/>
                  <a:pt x="45" y="193"/>
                </a:cubicBezTo>
                <a:cubicBezTo>
                  <a:pt x="44" y="193"/>
                  <a:pt x="44" y="193"/>
                  <a:pt x="44" y="193"/>
                </a:cubicBezTo>
                <a:cubicBezTo>
                  <a:pt x="44" y="194"/>
                  <a:pt x="42" y="194"/>
                  <a:pt x="42" y="196"/>
                </a:cubicBezTo>
                <a:close/>
                <a:moveTo>
                  <a:pt x="49" y="199"/>
                </a:moveTo>
                <a:cubicBezTo>
                  <a:pt x="49" y="198"/>
                  <a:pt x="50" y="198"/>
                  <a:pt x="49" y="197"/>
                </a:cubicBezTo>
                <a:cubicBezTo>
                  <a:pt x="49" y="198"/>
                  <a:pt x="48" y="198"/>
                  <a:pt x="49" y="199"/>
                </a:cubicBezTo>
                <a:close/>
                <a:moveTo>
                  <a:pt x="67" y="214"/>
                </a:moveTo>
                <a:cubicBezTo>
                  <a:pt x="67" y="214"/>
                  <a:pt x="66" y="215"/>
                  <a:pt x="67" y="215"/>
                </a:cubicBezTo>
                <a:cubicBezTo>
                  <a:pt x="66" y="214"/>
                  <a:pt x="68" y="214"/>
                  <a:pt x="68" y="214"/>
                </a:cubicBezTo>
                <a:cubicBezTo>
                  <a:pt x="67" y="214"/>
                  <a:pt x="67" y="214"/>
                  <a:pt x="67" y="214"/>
                </a:cubicBezTo>
                <a:close/>
                <a:moveTo>
                  <a:pt x="72" y="224"/>
                </a:moveTo>
                <a:cubicBezTo>
                  <a:pt x="72" y="224"/>
                  <a:pt x="74" y="222"/>
                  <a:pt x="74" y="221"/>
                </a:cubicBezTo>
                <a:cubicBezTo>
                  <a:pt x="74" y="222"/>
                  <a:pt x="72" y="224"/>
                  <a:pt x="72" y="224"/>
                </a:cubicBezTo>
                <a:close/>
                <a:moveTo>
                  <a:pt x="59" y="212"/>
                </a:moveTo>
                <a:cubicBezTo>
                  <a:pt x="59" y="211"/>
                  <a:pt x="61" y="211"/>
                  <a:pt x="61" y="211"/>
                </a:cubicBezTo>
                <a:cubicBezTo>
                  <a:pt x="60" y="211"/>
                  <a:pt x="59" y="211"/>
                  <a:pt x="59" y="212"/>
                </a:cubicBezTo>
                <a:close/>
                <a:moveTo>
                  <a:pt x="71" y="219"/>
                </a:moveTo>
                <a:cubicBezTo>
                  <a:pt x="71" y="219"/>
                  <a:pt x="70" y="219"/>
                  <a:pt x="70" y="218"/>
                </a:cubicBezTo>
                <a:cubicBezTo>
                  <a:pt x="70" y="219"/>
                  <a:pt x="70" y="219"/>
                  <a:pt x="71" y="219"/>
                </a:cubicBezTo>
                <a:close/>
                <a:moveTo>
                  <a:pt x="41" y="197"/>
                </a:moveTo>
                <a:cubicBezTo>
                  <a:pt x="42" y="198"/>
                  <a:pt x="42" y="197"/>
                  <a:pt x="42" y="196"/>
                </a:cubicBezTo>
                <a:cubicBezTo>
                  <a:pt x="42" y="196"/>
                  <a:pt x="42" y="196"/>
                  <a:pt x="41" y="197"/>
                </a:cubicBezTo>
                <a:close/>
                <a:moveTo>
                  <a:pt x="57" y="214"/>
                </a:moveTo>
                <a:cubicBezTo>
                  <a:pt x="57" y="214"/>
                  <a:pt x="57" y="214"/>
                  <a:pt x="57" y="215"/>
                </a:cubicBezTo>
                <a:cubicBezTo>
                  <a:pt x="58" y="214"/>
                  <a:pt x="58" y="214"/>
                  <a:pt x="58" y="213"/>
                </a:cubicBezTo>
                <a:cubicBezTo>
                  <a:pt x="58" y="214"/>
                  <a:pt x="58" y="214"/>
                  <a:pt x="57" y="214"/>
                </a:cubicBezTo>
                <a:close/>
                <a:moveTo>
                  <a:pt x="62" y="219"/>
                </a:moveTo>
                <a:cubicBezTo>
                  <a:pt x="62" y="218"/>
                  <a:pt x="62" y="218"/>
                  <a:pt x="62" y="218"/>
                </a:cubicBezTo>
                <a:cubicBezTo>
                  <a:pt x="61" y="218"/>
                  <a:pt x="61" y="218"/>
                  <a:pt x="62" y="219"/>
                </a:cubicBezTo>
                <a:close/>
                <a:moveTo>
                  <a:pt x="62" y="219"/>
                </a:moveTo>
                <a:cubicBezTo>
                  <a:pt x="62" y="220"/>
                  <a:pt x="63" y="220"/>
                  <a:pt x="63" y="220"/>
                </a:cubicBezTo>
                <a:cubicBezTo>
                  <a:pt x="63" y="220"/>
                  <a:pt x="62" y="219"/>
                  <a:pt x="62" y="219"/>
                </a:cubicBezTo>
                <a:close/>
                <a:moveTo>
                  <a:pt x="43" y="206"/>
                </a:moveTo>
                <a:cubicBezTo>
                  <a:pt x="43" y="205"/>
                  <a:pt x="44" y="204"/>
                  <a:pt x="43" y="204"/>
                </a:cubicBezTo>
                <a:cubicBezTo>
                  <a:pt x="42" y="205"/>
                  <a:pt x="42" y="205"/>
                  <a:pt x="43" y="206"/>
                </a:cubicBezTo>
                <a:close/>
                <a:moveTo>
                  <a:pt x="59" y="218"/>
                </a:moveTo>
                <a:cubicBezTo>
                  <a:pt x="60" y="219"/>
                  <a:pt x="60" y="218"/>
                  <a:pt x="60" y="217"/>
                </a:cubicBezTo>
                <a:cubicBezTo>
                  <a:pt x="60" y="217"/>
                  <a:pt x="59" y="218"/>
                  <a:pt x="59" y="218"/>
                </a:cubicBezTo>
                <a:close/>
                <a:moveTo>
                  <a:pt x="57" y="218"/>
                </a:moveTo>
                <a:cubicBezTo>
                  <a:pt x="57" y="217"/>
                  <a:pt x="58" y="217"/>
                  <a:pt x="58" y="216"/>
                </a:cubicBezTo>
                <a:cubicBezTo>
                  <a:pt x="58" y="216"/>
                  <a:pt x="57" y="217"/>
                  <a:pt x="57" y="218"/>
                </a:cubicBezTo>
                <a:close/>
                <a:moveTo>
                  <a:pt x="64" y="226"/>
                </a:moveTo>
                <a:cubicBezTo>
                  <a:pt x="65" y="225"/>
                  <a:pt x="66" y="225"/>
                  <a:pt x="66" y="224"/>
                </a:cubicBezTo>
                <a:cubicBezTo>
                  <a:pt x="66" y="224"/>
                  <a:pt x="66" y="224"/>
                  <a:pt x="66" y="223"/>
                </a:cubicBezTo>
                <a:cubicBezTo>
                  <a:pt x="65" y="224"/>
                  <a:pt x="64" y="225"/>
                  <a:pt x="64" y="226"/>
                </a:cubicBezTo>
                <a:close/>
                <a:moveTo>
                  <a:pt x="49" y="214"/>
                </a:moveTo>
                <a:cubicBezTo>
                  <a:pt x="50" y="214"/>
                  <a:pt x="51" y="213"/>
                  <a:pt x="51" y="212"/>
                </a:cubicBezTo>
                <a:cubicBezTo>
                  <a:pt x="50" y="213"/>
                  <a:pt x="49" y="213"/>
                  <a:pt x="49" y="214"/>
                </a:cubicBezTo>
                <a:close/>
                <a:moveTo>
                  <a:pt x="57" y="221"/>
                </a:moveTo>
                <a:cubicBezTo>
                  <a:pt x="58" y="220"/>
                  <a:pt x="59" y="220"/>
                  <a:pt x="59" y="219"/>
                </a:cubicBezTo>
                <a:cubicBezTo>
                  <a:pt x="58" y="219"/>
                  <a:pt x="56" y="220"/>
                  <a:pt x="57" y="221"/>
                </a:cubicBezTo>
                <a:close/>
                <a:moveTo>
                  <a:pt x="41" y="208"/>
                </a:moveTo>
                <a:cubicBezTo>
                  <a:pt x="41" y="208"/>
                  <a:pt x="41" y="207"/>
                  <a:pt x="41" y="207"/>
                </a:cubicBezTo>
                <a:cubicBezTo>
                  <a:pt x="41" y="207"/>
                  <a:pt x="40" y="208"/>
                  <a:pt x="41" y="208"/>
                </a:cubicBezTo>
                <a:close/>
                <a:moveTo>
                  <a:pt x="62" y="226"/>
                </a:moveTo>
                <a:cubicBezTo>
                  <a:pt x="62" y="225"/>
                  <a:pt x="63" y="225"/>
                  <a:pt x="62" y="224"/>
                </a:cubicBezTo>
                <a:cubicBezTo>
                  <a:pt x="62" y="225"/>
                  <a:pt x="61" y="225"/>
                  <a:pt x="62" y="226"/>
                </a:cubicBezTo>
                <a:close/>
                <a:moveTo>
                  <a:pt x="53" y="219"/>
                </a:moveTo>
                <a:cubicBezTo>
                  <a:pt x="54" y="219"/>
                  <a:pt x="54" y="220"/>
                  <a:pt x="55" y="219"/>
                </a:cubicBezTo>
                <a:cubicBezTo>
                  <a:pt x="54" y="219"/>
                  <a:pt x="54" y="218"/>
                  <a:pt x="53" y="219"/>
                </a:cubicBezTo>
                <a:close/>
                <a:moveTo>
                  <a:pt x="68" y="232"/>
                </a:moveTo>
                <a:cubicBezTo>
                  <a:pt x="69" y="233"/>
                  <a:pt x="70" y="231"/>
                  <a:pt x="69" y="231"/>
                </a:cubicBezTo>
                <a:cubicBezTo>
                  <a:pt x="69" y="231"/>
                  <a:pt x="69" y="232"/>
                  <a:pt x="68" y="232"/>
                </a:cubicBezTo>
                <a:close/>
                <a:moveTo>
                  <a:pt x="55" y="224"/>
                </a:moveTo>
                <a:cubicBezTo>
                  <a:pt x="56" y="223"/>
                  <a:pt x="57" y="222"/>
                  <a:pt x="57" y="221"/>
                </a:cubicBezTo>
                <a:cubicBezTo>
                  <a:pt x="56" y="222"/>
                  <a:pt x="56" y="223"/>
                  <a:pt x="55" y="224"/>
                </a:cubicBezTo>
                <a:close/>
                <a:moveTo>
                  <a:pt x="62" y="228"/>
                </a:moveTo>
                <a:cubicBezTo>
                  <a:pt x="63" y="228"/>
                  <a:pt x="63" y="228"/>
                  <a:pt x="64" y="228"/>
                </a:cubicBezTo>
                <a:cubicBezTo>
                  <a:pt x="63" y="227"/>
                  <a:pt x="64" y="227"/>
                  <a:pt x="63" y="226"/>
                </a:cubicBezTo>
                <a:cubicBezTo>
                  <a:pt x="63" y="227"/>
                  <a:pt x="62" y="228"/>
                  <a:pt x="62" y="228"/>
                </a:cubicBezTo>
                <a:close/>
                <a:moveTo>
                  <a:pt x="53" y="220"/>
                </a:moveTo>
                <a:cubicBezTo>
                  <a:pt x="53" y="220"/>
                  <a:pt x="54" y="219"/>
                  <a:pt x="53" y="219"/>
                </a:cubicBezTo>
                <a:cubicBezTo>
                  <a:pt x="52" y="221"/>
                  <a:pt x="51" y="222"/>
                  <a:pt x="53" y="220"/>
                </a:cubicBezTo>
                <a:close/>
                <a:moveTo>
                  <a:pt x="47" y="216"/>
                </a:moveTo>
                <a:cubicBezTo>
                  <a:pt x="47" y="217"/>
                  <a:pt x="46" y="217"/>
                  <a:pt x="47" y="218"/>
                </a:cubicBezTo>
                <a:cubicBezTo>
                  <a:pt x="47" y="217"/>
                  <a:pt x="47" y="217"/>
                  <a:pt x="48" y="217"/>
                </a:cubicBezTo>
                <a:cubicBezTo>
                  <a:pt x="48" y="216"/>
                  <a:pt x="48" y="216"/>
                  <a:pt x="47" y="216"/>
                </a:cubicBezTo>
                <a:close/>
                <a:moveTo>
                  <a:pt x="59" y="227"/>
                </a:moveTo>
                <a:cubicBezTo>
                  <a:pt x="59" y="227"/>
                  <a:pt x="59" y="227"/>
                  <a:pt x="59" y="228"/>
                </a:cubicBezTo>
                <a:cubicBezTo>
                  <a:pt x="59" y="227"/>
                  <a:pt x="60" y="227"/>
                  <a:pt x="60" y="226"/>
                </a:cubicBezTo>
                <a:cubicBezTo>
                  <a:pt x="60" y="227"/>
                  <a:pt x="59" y="226"/>
                  <a:pt x="59" y="227"/>
                </a:cubicBezTo>
                <a:close/>
                <a:moveTo>
                  <a:pt x="57" y="227"/>
                </a:moveTo>
                <a:cubicBezTo>
                  <a:pt x="57" y="227"/>
                  <a:pt x="59" y="226"/>
                  <a:pt x="58" y="226"/>
                </a:cubicBezTo>
                <a:cubicBezTo>
                  <a:pt x="58" y="226"/>
                  <a:pt x="57" y="226"/>
                  <a:pt x="57" y="227"/>
                </a:cubicBezTo>
                <a:close/>
                <a:moveTo>
                  <a:pt x="51" y="223"/>
                </a:moveTo>
                <a:cubicBezTo>
                  <a:pt x="51" y="222"/>
                  <a:pt x="52" y="222"/>
                  <a:pt x="52" y="221"/>
                </a:cubicBezTo>
                <a:cubicBezTo>
                  <a:pt x="51" y="222"/>
                  <a:pt x="51" y="222"/>
                  <a:pt x="51" y="223"/>
                </a:cubicBezTo>
                <a:close/>
                <a:moveTo>
                  <a:pt x="33" y="211"/>
                </a:moveTo>
                <a:cubicBezTo>
                  <a:pt x="34" y="212"/>
                  <a:pt x="35" y="210"/>
                  <a:pt x="35" y="209"/>
                </a:cubicBezTo>
                <a:cubicBezTo>
                  <a:pt x="34" y="210"/>
                  <a:pt x="34" y="211"/>
                  <a:pt x="33" y="211"/>
                </a:cubicBezTo>
                <a:close/>
                <a:moveTo>
                  <a:pt x="40" y="214"/>
                </a:moveTo>
                <a:cubicBezTo>
                  <a:pt x="40" y="214"/>
                  <a:pt x="41" y="214"/>
                  <a:pt x="40" y="213"/>
                </a:cubicBezTo>
                <a:cubicBezTo>
                  <a:pt x="40" y="213"/>
                  <a:pt x="39" y="214"/>
                  <a:pt x="40" y="214"/>
                </a:cubicBezTo>
                <a:close/>
                <a:moveTo>
                  <a:pt x="35" y="215"/>
                </a:moveTo>
                <a:cubicBezTo>
                  <a:pt x="36" y="215"/>
                  <a:pt x="37" y="214"/>
                  <a:pt x="37" y="213"/>
                </a:cubicBezTo>
                <a:cubicBezTo>
                  <a:pt x="36" y="214"/>
                  <a:pt x="35" y="215"/>
                  <a:pt x="35" y="215"/>
                </a:cubicBezTo>
                <a:close/>
                <a:moveTo>
                  <a:pt x="48" y="223"/>
                </a:moveTo>
                <a:cubicBezTo>
                  <a:pt x="49" y="223"/>
                  <a:pt x="49" y="222"/>
                  <a:pt x="48" y="222"/>
                </a:cubicBezTo>
                <a:cubicBezTo>
                  <a:pt x="48" y="222"/>
                  <a:pt x="48" y="223"/>
                  <a:pt x="48" y="223"/>
                </a:cubicBezTo>
                <a:close/>
                <a:moveTo>
                  <a:pt x="38" y="217"/>
                </a:moveTo>
                <a:cubicBezTo>
                  <a:pt x="38" y="217"/>
                  <a:pt x="39" y="216"/>
                  <a:pt x="39" y="215"/>
                </a:cubicBezTo>
                <a:lnTo>
                  <a:pt x="38" y="217"/>
                </a:lnTo>
                <a:close/>
                <a:moveTo>
                  <a:pt x="43" y="223"/>
                </a:moveTo>
                <a:cubicBezTo>
                  <a:pt x="43" y="223"/>
                  <a:pt x="45" y="222"/>
                  <a:pt x="44" y="221"/>
                </a:cubicBezTo>
                <a:cubicBezTo>
                  <a:pt x="44" y="222"/>
                  <a:pt x="42" y="223"/>
                  <a:pt x="43" y="223"/>
                </a:cubicBezTo>
                <a:close/>
                <a:moveTo>
                  <a:pt x="62" y="237"/>
                </a:moveTo>
                <a:cubicBezTo>
                  <a:pt x="62" y="237"/>
                  <a:pt x="63" y="236"/>
                  <a:pt x="62" y="235"/>
                </a:cubicBezTo>
                <a:cubicBezTo>
                  <a:pt x="62" y="236"/>
                  <a:pt x="61" y="237"/>
                  <a:pt x="62" y="237"/>
                </a:cubicBezTo>
                <a:close/>
                <a:moveTo>
                  <a:pt x="30" y="213"/>
                </a:moveTo>
                <a:cubicBezTo>
                  <a:pt x="30" y="212"/>
                  <a:pt x="31" y="212"/>
                  <a:pt x="30" y="211"/>
                </a:cubicBezTo>
                <a:cubicBezTo>
                  <a:pt x="30" y="212"/>
                  <a:pt x="29" y="212"/>
                  <a:pt x="30" y="213"/>
                </a:cubicBezTo>
                <a:close/>
                <a:moveTo>
                  <a:pt x="49" y="228"/>
                </a:moveTo>
                <a:cubicBezTo>
                  <a:pt x="50" y="229"/>
                  <a:pt x="50" y="227"/>
                  <a:pt x="50" y="228"/>
                </a:cubicBezTo>
                <a:cubicBezTo>
                  <a:pt x="51" y="227"/>
                  <a:pt x="51" y="227"/>
                  <a:pt x="51" y="227"/>
                </a:cubicBezTo>
                <a:cubicBezTo>
                  <a:pt x="51" y="227"/>
                  <a:pt x="51" y="227"/>
                  <a:pt x="51" y="227"/>
                </a:cubicBezTo>
                <a:cubicBezTo>
                  <a:pt x="50" y="228"/>
                  <a:pt x="49" y="227"/>
                  <a:pt x="49" y="228"/>
                </a:cubicBezTo>
                <a:close/>
                <a:moveTo>
                  <a:pt x="44" y="225"/>
                </a:moveTo>
                <a:cubicBezTo>
                  <a:pt x="44" y="224"/>
                  <a:pt x="45" y="224"/>
                  <a:pt x="44" y="223"/>
                </a:cubicBezTo>
                <a:cubicBezTo>
                  <a:pt x="44" y="224"/>
                  <a:pt x="44" y="224"/>
                  <a:pt x="44" y="225"/>
                </a:cubicBezTo>
                <a:close/>
                <a:moveTo>
                  <a:pt x="64" y="238"/>
                </a:moveTo>
                <a:cubicBezTo>
                  <a:pt x="63" y="238"/>
                  <a:pt x="63" y="239"/>
                  <a:pt x="63" y="239"/>
                </a:cubicBezTo>
                <a:cubicBezTo>
                  <a:pt x="64" y="239"/>
                  <a:pt x="64" y="239"/>
                  <a:pt x="64" y="238"/>
                </a:cubicBezTo>
                <a:close/>
                <a:moveTo>
                  <a:pt x="29" y="217"/>
                </a:moveTo>
                <a:cubicBezTo>
                  <a:pt x="30" y="217"/>
                  <a:pt x="30" y="216"/>
                  <a:pt x="30" y="215"/>
                </a:cubicBezTo>
                <a:cubicBezTo>
                  <a:pt x="30" y="216"/>
                  <a:pt x="29" y="216"/>
                  <a:pt x="29" y="217"/>
                </a:cubicBezTo>
                <a:close/>
                <a:moveTo>
                  <a:pt x="55" y="237"/>
                </a:moveTo>
                <a:cubicBezTo>
                  <a:pt x="55" y="236"/>
                  <a:pt x="56" y="236"/>
                  <a:pt x="56" y="235"/>
                </a:cubicBezTo>
                <a:cubicBezTo>
                  <a:pt x="55" y="235"/>
                  <a:pt x="55" y="236"/>
                  <a:pt x="55" y="237"/>
                </a:cubicBezTo>
                <a:close/>
                <a:moveTo>
                  <a:pt x="47" y="231"/>
                </a:moveTo>
                <a:cubicBezTo>
                  <a:pt x="47" y="232"/>
                  <a:pt x="48" y="230"/>
                  <a:pt x="48" y="230"/>
                </a:cubicBezTo>
                <a:cubicBezTo>
                  <a:pt x="47" y="230"/>
                  <a:pt x="47" y="230"/>
                  <a:pt x="47" y="231"/>
                </a:cubicBezTo>
                <a:close/>
                <a:moveTo>
                  <a:pt x="61" y="240"/>
                </a:moveTo>
                <a:cubicBezTo>
                  <a:pt x="62" y="240"/>
                  <a:pt x="61" y="240"/>
                  <a:pt x="61" y="239"/>
                </a:cubicBezTo>
                <a:cubicBezTo>
                  <a:pt x="61" y="240"/>
                  <a:pt x="61" y="240"/>
                  <a:pt x="61" y="240"/>
                </a:cubicBezTo>
                <a:close/>
                <a:moveTo>
                  <a:pt x="34" y="223"/>
                </a:moveTo>
                <a:cubicBezTo>
                  <a:pt x="34" y="222"/>
                  <a:pt x="35" y="222"/>
                  <a:pt x="35" y="221"/>
                </a:cubicBezTo>
                <a:cubicBezTo>
                  <a:pt x="34" y="221"/>
                  <a:pt x="33" y="222"/>
                  <a:pt x="34" y="223"/>
                </a:cubicBezTo>
                <a:close/>
                <a:moveTo>
                  <a:pt x="26" y="217"/>
                </a:moveTo>
                <a:cubicBezTo>
                  <a:pt x="26" y="217"/>
                  <a:pt x="27" y="217"/>
                  <a:pt x="26" y="216"/>
                </a:cubicBezTo>
                <a:cubicBezTo>
                  <a:pt x="26" y="217"/>
                  <a:pt x="26" y="217"/>
                  <a:pt x="26" y="217"/>
                </a:cubicBezTo>
                <a:close/>
                <a:moveTo>
                  <a:pt x="32" y="222"/>
                </a:moveTo>
                <a:cubicBezTo>
                  <a:pt x="33" y="222"/>
                  <a:pt x="33" y="222"/>
                  <a:pt x="33" y="221"/>
                </a:cubicBezTo>
                <a:cubicBezTo>
                  <a:pt x="32" y="221"/>
                  <a:pt x="32" y="222"/>
                  <a:pt x="32" y="222"/>
                </a:cubicBezTo>
                <a:close/>
                <a:moveTo>
                  <a:pt x="27" y="218"/>
                </a:moveTo>
                <a:cubicBezTo>
                  <a:pt x="27" y="219"/>
                  <a:pt x="26" y="220"/>
                  <a:pt x="27" y="221"/>
                </a:cubicBezTo>
                <a:cubicBezTo>
                  <a:pt x="27" y="220"/>
                  <a:pt x="27" y="220"/>
                  <a:pt x="28" y="219"/>
                </a:cubicBezTo>
                <a:cubicBezTo>
                  <a:pt x="28" y="219"/>
                  <a:pt x="28" y="218"/>
                  <a:pt x="27" y="218"/>
                </a:cubicBezTo>
                <a:close/>
                <a:moveTo>
                  <a:pt x="32" y="225"/>
                </a:moveTo>
                <a:cubicBezTo>
                  <a:pt x="33" y="224"/>
                  <a:pt x="33" y="224"/>
                  <a:pt x="34" y="223"/>
                </a:cubicBezTo>
                <a:cubicBezTo>
                  <a:pt x="33" y="223"/>
                  <a:pt x="33" y="223"/>
                  <a:pt x="33" y="223"/>
                </a:cubicBezTo>
                <a:cubicBezTo>
                  <a:pt x="32" y="223"/>
                  <a:pt x="32" y="224"/>
                  <a:pt x="32" y="225"/>
                </a:cubicBezTo>
                <a:close/>
                <a:moveTo>
                  <a:pt x="23" y="221"/>
                </a:moveTo>
                <a:cubicBezTo>
                  <a:pt x="24" y="220"/>
                  <a:pt x="25" y="219"/>
                  <a:pt x="26" y="217"/>
                </a:cubicBezTo>
                <a:cubicBezTo>
                  <a:pt x="25" y="219"/>
                  <a:pt x="24" y="220"/>
                  <a:pt x="23" y="221"/>
                </a:cubicBezTo>
                <a:close/>
                <a:moveTo>
                  <a:pt x="57" y="242"/>
                </a:moveTo>
                <a:cubicBezTo>
                  <a:pt x="58" y="243"/>
                  <a:pt x="58" y="243"/>
                  <a:pt x="58" y="243"/>
                </a:cubicBezTo>
                <a:cubicBezTo>
                  <a:pt x="59" y="243"/>
                  <a:pt x="58" y="242"/>
                  <a:pt x="58" y="241"/>
                </a:cubicBezTo>
                <a:lnTo>
                  <a:pt x="57" y="242"/>
                </a:lnTo>
                <a:close/>
                <a:moveTo>
                  <a:pt x="25" y="220"/>
                </a:moveTo>
                <a:cubicBezTo>
                  <a:pt x="26" y="220"/>
                  <a:pt x="26" y="219"/>
                  <a:pt x="26" y="218"/>
                </a:cubicBezTo>
                <a:cubicBezTo>
                  <a:pt x="26" y="218"/>
                  <a:pt x="25" y="219"/>
                  <a:pt x="25" y="220"/>
                </a:cubicBezTo>
                <a:close/>
                <a:moveTo>
                  <a:pt x="44" y="234"/>
                </a:moveTo>
                <a:cubicBezTo>
                  <a:pt x="44" y="234"/>
                  <a:pt x="45" y="233"/>
                  <a:pt x="45" y="233"/>
                </a:cubicBezTo>
                <a:cubicBezTo>
                  <a:pt x="44" y="233"/>
                  <a:pt x="43" y="233"/>
                  <a:pt x="44" y="234"/>
                </a:cubicBezTo>
                <a:close/>
                <a:moveTo>
                  <a:pt x="49" y="243"/>
                </a:moveTo>
                <a:cubicBezTo>
                  <a:pt x="50" y="242"/>
                  <a:pt x="52" y="240"/>
                  <a:pt x="52" y="239"/>
                </a:cubicBezTo>
                <a:cubicBezTo>
                  <a:pt x="51" y="241"/>
                  <a:pt x="49" y="241"/>
                  <a:pt x="49" y="243"/>
                </a:cubicBezTo>
                <a:close/>
                <a:moveTo>
                  <a:pt x="31" y="225"/>
                </a:moveTo>
                <a:cubicBezTo>
                  <a:pt x="32" y="225"/>
                  <a:pt x="31" y="226"/>
                  <a:pt x="31" y="226"/>
                </a:cubicBezTo>
                <a:cubicBezTo>
                  <a:pt x="32" y="226"/>
                  <a:pt x="32" y="226"/>
                  <a:pt x="32" y="225"/>
                </a:cubicBezTo>
                <a:cubicBezTo>
                  <a:pt x="32" y="225"/>
                  <a:pt x="32" y="225"/>
                  <a:pt x="31" y="225"/>
                </a:cubicBezTo>
                <a:close/>
                <a:moveTo>
                  <a:pt x="42" y="242"/>
                </a:moveTo>
                <a:cubicBezTo>
                  <a:pt x="43" y="241"/>
                  <a:pt x="45" y="239"/>
                  <a:pt x="46" y="236"/>
                </a:cubicBezTo>
                <a:cubicBezTo>
                  <a:pt x="46" y="237"/>
                  <a:pt x="46" y="238"/>
                  <a:pt x="47" y="237"/>
                </a:cubicBezTo>
                <a:cubicBezTo>
                  <a:pt x="47" y="236"/>
                  <a:pt x="46" y="236"/>
                  <a:pt x="46" y="235"/>
                </a:cubicBezTo>
                <a:cubicBezTo>
                  <a:pt x="45" y="238"/>
                  <a:pt x="42" y="240"/>
                  <a:pt x="42" y="242"/>
                </a:cubicBezTo>
                <a:close/>
                <a:moveTo>
                  <a:pt x="23" y="220"/>
                </a:moveTo>
                <a:cubicBezTo>
                  <a:pt x="23" y="220"/>
                  <a:pt x="22" y="220"/>
                  <a:pt x="23" y="219"/>
                </a:cubicBezTo>
                <a:cubicBezTo>
                  <a:pt x="22" y="219"/>
                  <a:pt x="22" y="219"/>
                  <a:pt x="22" y="219"/>
                </a:cubicBezTo>
                <a:cubicBezTo>
                  <a:pt x="22" y="219"/>
                  <a:pt x="22" y="221"/>
                  <a:pt x="23" y="220"/>
                </a:cubicBezTo>
                <a:close/>
                <a:moveTo>
                  <a:pt x="30" y="227"/>
                </a:moveTo>
                <a:cubicBezTo>
                  <a:pt x="30" y="227"/>
                  <a:pt x="30" y="227"/>
                  <a:pt x="31" y="228"/>
                </a:cubicBezTo>
                <a:cubicBezTo>
                  <a:pt x="31" y="227"/>
                  <a:pt x="31" y="227"/>
                  <a:pt x="31" y="227"/>
                </a:cubicBezTo>
                <a:cubicBezTo>
                  <a:pt x="31" y="226"/>
                  <a:pt x="32" y="227"/>
                  <a:pt x="31" y="226"/>
                </a:cubicBezTo>
                <a:cubicBezTo>
                  <a:pt x="31" y="226"/>
                  <a:pt x="31" y="226"/>
                  <a:pt x="30" y="227"/>
                </a:cubicBezTo>
                <a:close/>
                <a:moveTo>
                  <a:pt x="31" y="230"/>
                </a:moveTo>
                <a:cubicBezTo>
                  <a:pt x="32" y="229"/>
                  <a:pt x="33" y="228"/>
                  <a:pt x="33" y="228"/>
                </a:cubicBezTo>
                <a:cubicBezTo>
                  <a:pt x="32" y="228"/>
                  <a:pt x="31" y="229"/>
                  <a:pt x="31" y="230"/>
                </a:cubicBezTo>
                <a:close/>
                <a:moveTo>
                  <a:pt x="57" y="246"/>
                </a:moveTo>
                <a:cubicBezTo>
                  <a:pt x="57" y="246"/>
                  <a:pt x="57" y="246"/>
                  <a:pt x="58" y="246"/>
                </a:cubicBezTo>
                <a:cubicBezTo>
                  <a:pt x="57" y="246"/>
                  <a:pt x="57" y="246"/>
                  <a:pt x="57" y="246"/>
                </a:cubicBezTo>
                <a:close/>
                <a:moveTo>
                  <a:pt x="21" y="224"/>
                </a:moveTo>
                <a:cubicBezTo>
                  <a:pt x="22" y="224"/>
                  <a:pt x="22" y="223"/>
                  <a:pt x="22" y="223"/>
                </a:cubicBezTo>
                <a:cubicBezTo>
                  <a:pt x="22" y="223"/>
                  <a:pt x="21" y="224"/>
                  <a:pt x="21" y="224"/>
                </a:cubicBezTo>
                <a:close/>
                <a:moveTo>
                  <a:pt x="52" y="249"/>
                </a:moveTo>
                <a:cubicBezTo>
                  <a:pt x="52" y="249"/>
                  <a:pt x="52" y="249"/>
                  <a:pt x="51" y="249"/>
                </a:cubicBezTo>
                <a:cubicBezTo>
                  <a:pt x="52" y="250"/>
                  <a:pt x="52" y="249"/>
                  <a:pt x="52" y="250"/>
                </a:cubicBezTo>
                <a:cubicBezTo>
                  <a:pt x="53" y="248"/>
                  <a:pt x="53" y="248"/>
                  <a:pt x="54" y="247"/>
                </a:cubicBezTo>
                <a:cubicBezTo>
                  <a:pt x="53" y="247"/>
                  <a:pt x="52" y="248"/>
                  <a:pt x="52" y="249"/>
                </a:cubicBezTo>
                <a:close/>
                <a:moveTo>
                  <a:pt x="29" y="230"/>
                </a:moveTo>
                <a:cubicBezTo>
                  <a:pt x="29" y="230"/>
                  <a:pt x="29" y="230"/>
                  <a:pt x="29" y="230"/>
                </a:cubicBezTo>
                <a:cubicBezTo>
                  <a:pt x="29" y="229"/>
                  <a:pt x="28" y="230"/>
                  <a:pt x="29" y="230"/>
                </a:cubicBezTo>
                <a:close/>
                <a:moveTo>
                  <a:pt x="54" y="249"/>
                </a:moveTo>
                <a:cubicBezTo>
                  <a:pt x="55" y="250"/>
                  <a:pt x="54" y="251"/>
                  <a:pt x="55" y="250"/>
                </a:cubicBezTo>
                <a:cubicBezTo>
                  <a:pt x="56" y="251"/>
                  <a:pt x="55" y="250"/>
                  <a:pt x="55" y="251"/>
                </a:cubicBezTo>
                <a:cubicBezTo>
                  <a:pt x="56" y="251"/>
                  <a:pt x="56" y="250"/>
                  <a:pt x="56" y="250"/>
                </a:cubicBezTo>
                <a:cubicBezTo>
                  <a:pt x="55" y="249"/>
                  <a:pt x="55" y="249"/>
                  <a:pt x="54" y="249"/>
                </a:cubicBezTo>
                <a:close/>
                <a:moveTo>
                  <a:pt x="47" y="245"/>
                </a:moveTo>
                <a:cubicBezTo>
                  <a:pt x="47" y="246"/>
                  <a:pt x="46" y="246"/>
                  <a:pt x="47" y="246"/>
                </a:cubicBezTo>
                <a:cubicBezTo>
                  <a:pt x="48" y="245"/>
                  <a:pt x="48" y="245"/>
                  <a:pt x="48" y="245"/>
                </a:cubicBezTo>
                <a:cubicBezTo>
                  <a:pt x="48" y="245"/>
                  <a:pt x="47" y="245"/>
                  <a:pt x="47" y="245"/>
                </a:cubicBezTo>
                <a:close/>
                <a:moveTo>
                  <a:pt x="28" y="231"/>
                </a:moveTo>
                <a:cubicBezTo>
                  <a:pt x="28" y="232"/>
                  <a:pt x="27" y="232"/>
                  <a:pt x="27" y="233"/>
                </a:cubicBezTo>
                <a:cubicBezTo>
                  <a:pt x="28" y="232"/>
                  <a:pt x="28" y="231"/>
                  <a:pt x="28" y="231"/>
                </a:cubicBezTo>
                <a:cubicBezTo>
                  <a:pt x="28" y="231"/>
                  <a:pt x="28" y="230"/>
                  <a:pt x="28" y="231"/>
                </a:cubicBezTo>
                <a:close/>
                <a:moveTo>
                  <a:pt x="28" y="235"/>
                </a:moveTo>
                <a:cubicBezTo>
                  <a:pt x="29" y="234"/>
                  <a:pt x="30" y="233"/>
                  <a:pt x="29" y="232"/>
                </a:cubicBezTo>
                <a:cubicBezTo>
                  <a:pt x="29" y="233"/>
                  <a:pt x="29" y="234"/>
                  <a:pt x="28" y="235"/>
                </a:cubicBezTo>
                <a:close/>
                <a:moveTo>
                  <a:pt x="48" y="247"/>
                </a:moveTo>
                <a:cubicBezTo>
                  <a:pt x="48" y="248"/>
                  <a:pt x="49" y="248"/>
                  <a:pt x="49" y="248"/>
                </a:cubicBezTo>
                <a:cubicBezTo>
                  <a:pt x="49" y="248"/>
                  <a:pt x="49" y="248"/>
                  <a:pt x="49" y="248"/>
                </a:cubicBezTo>
                <a:cubicBezTo>
                  <a:pt x="49" y="248"/>
                  <a:pt x="49" y="247"/>
                  <a:pt x="48" y="247"/>
                </a:cubicBezTo>
                <a:close/>
                <a:moveTo>
                  <a:pt x="17" y="226"/>
                </a:moveTo>
                <a:cubicBezTo>
                  <a:pt x="17" y="226"/>
                  <a:pt x="17" y="227"/>
                  <a:pt x="17" y="227"/>
                </a:cubicBezTo>
                <a:cubicBezTo>
                  <a:pt x="17" y="226"/>
                  <a:pt x="18" y="227"/>
                  <a:pt x="18" y="227"/>
                </a:cubicBezTo>
                <a:cubicBezTo>
                  <a:pt x="18" y="226"/>
                  <a:pt x="17" y="226"/>
                  <a:pt x="17" y="225"/>
                </a:cubicBezTo>
                <a:lnTo>
                  <a:pt x="17" y="226"/>
                </a:lnTo>
                <a:close/>
                <a:moveTo>
                  <a:pt x="41" y="244"/>
                </a:moveTo>
                <a:cubicBezTo>
                  <a:pt x="41" y="244"/>
                  <a:pt x="42" y="243"/>
                  <a:pt x="41" y="243"/>
                </a:cubicBezTo>
                <a:cubicBezTo>
                  <a:pt x="40" y="245"/>
                  <a:pt x="39" y="245"/>
                  <a:pt x="41" y="244"/>
                </a:cubicBezTo>
                <a:close/>
                <a:moveTo>
                  <a:pt x="50" y="252"/>
                </a:moveTo>
                <a:cubicBezTo>
                  <a:pt x="50" y="251"/>
                  <a:pt x="51" y="252"/>
                  <a:pt x="51" y="252"/>
                </a:cubicBezTo>
                <a:cubicBezTo>
                  <a:pt x="50" y="252"/>
                  <a:pt x="51" y="251"/>
                  <a:pt x="51" y="250"/>
                </a:cubicBezTo>
                <a:cubicBezTo>
                  <a:pt x="51" y="252"/>
                  <a:pt x="49" y="251"/>
                  <a:pt x="50" y="252"/>
                </a:cubicBezTo>
                <a:close/>
                <a:moveTo>
                  <a:pt x="42" y="245"/>
                </a:moveTo>
                <a:cubicBezTo>
                  <a:pt x="42" y="246"/>
                  <a:pt x="42" y="246"/>
                  <a:pt x="43" y="246"/>
                </a:cubicBezTo>
                <a:cubicBezTo>
                  <a:pt x="43" y="245"/>
                  <a:pt x="42" y="245"/>
                  <a:pt x="42" y="245"/>
                </a:cubicBezTo>
                <a:close/>
                <a:moveTo>
                  <a:pt x="53" y="255"/>
                </a:moveTo>
                <a:cubicBezTo>
                  <a:pt x="53" y="254"/>
                  <a:pt x="54" y="254"/>
                  <a:pt x="53" y="253"/>
                </a:cubicBezTo>
                <a:cubicBezTo>
                  <a:pt x="53" y="254"/>
                  <a:pt x="52" y="254"/>
                  <a:pt x="53" y="255"/>
                </a:cubicBezTo>
                <a:close/>
                <a:moveTo>
                  <a:pt x="40" y="247"/>
                </a:moveTo>
                <a:cubicBezTo>
                  <a:pt x="41" y="247"/>
                  <a:pt x="42" y="246"/>
                  <a:pt x="41" y="246"/>
                </a:cubicBezTo>
                <a:lnTo>
                  <a:pt x="40" y="247"/>
                </a:lnTo>
                <a:close/>
                <a:moveTo>
                  <a:pt x="43" y="248"/>
                </a:moveTo>
                <a:cubicBezTo>
                  <a:pt x="44" y="249"/>
                  <a:pt x="44" y="249"/>
                  <a:pt x="44" y="249"/>
                </a:cubicBezTo>
                <a:cubicBezTo>
                  <a:pt x="44" y="248"/>
                  <a:pt x="43" y="248"/>
                  <a:pt x="43" y="248"/>
                </a:cubicBezTo>
                <a:close/>
                <a:moveTo>
                  <a:pt x="15" y="234"/>
                </a:moveTo>
                <a:cubicBezTo>
                  <a:pt x="15" y="233"/>
                  <a:pt x="15" y="233"/>
                  <a:pt x="15" y="232"/>
                </a:cubicBezTo>
                <a:cubicBezTo>
                  <a:pt x="15" y="233"/>
                  <a:pt x="15" y="233"/>
                  <a:pt x="15" y="233"/>
                </a:cubicBezTo>
                <a:cubicBezTo>
                  <a:pt x="16" y="234"/>
                  <a:pt x="16" y="234"/>
                  <a:pt x="16" y="234"/>
                </a:cubicBezTo>
                <a:cubicBezTo>
                  <a:pt x="17" y="232"/>
                  <a:pt x="17" y="233"/>
                  <a:pt x="18" y="231"/>
                </a:cubicBezTo>
                <a:cubicBezTo>
                  <a:pt x="18" y="231"/>
                  <a:pt x="17" y="231"/>
                  <a:pt x="17" y="230"/>
                </a:cubicBezTo>
                <a:cubicBezTo>
                  <a:pt x="17" y="230"/>
                  <a:pt x="17" y="231"/>
                  <a:pt x="17" y="230"/>
                </a:cubicBezTo>
                <a:cubicBezTo>
                  <a:pt x="17" y="232"/>
                  <a:pt x="16" y="232"/>
                  <a:pt x="15" y="234"/>
                </a:cubicBezTo>
                <a:close/>
                <a:moveTo>
                  <a:pt x="51" y="255"/>
                </a:moveTo>
                <a:cubicBezTo>
                  <a:pt x="51" y="256"/>
                  <a:pt x="50" y="257"/>
                  <a:pt x="51" y="257"/>
                </a:cubicBezTo>
                <a:cubicBezTo>
                  <a:pt x="51" y="256"/>
                  <a:pt x="52" y="256"/>
                  <a:pt x="52" y="255"/>
                </a:cubicBezTo>
                <a:cubicBezTo>
                  <a:pt x="51" y="255"/>
                  <a:pt x="51" y="255"/>
                  <a:pt x="51" y="255"/>
                </a:cubicBezTo>
                <a:close/>
                <a:moveTo>
                  <a:pt x="20" y="235"/>
                </a:moveTo>
                <a:cubicBezTo>
                  <a:pt x="19" y="235"/>
                  <a:pt x="19" y="236"/>
                  <a:pt x="19" y="236"/>
                </a:cubicBezTo>
                <a:cubicBezTo>
                  <a:pt x="20" y="236"/>
                  <a:pt x="20" y="236"/>
                  <a:pt x="20" y="236"/>
                </a:cubicBezTo>
                <a:cubicBezTo>
                  <a:pt x="20" y="236"/>
                  <a:pt x="21" y="235"/>
                  <a:pt x="21" y="235"/>
                </a:cubicBezTo>
                <a:cubicBezTo>
                  <a:pt x="20" y="235"/>
                  <a:pt x="20" y="236"/>
                  <a:pt x="20" y="235"/>
                </a:cubicBezTo>
                <a:close/>
                <a:moveTo>
                  <a:pt x="21" y="238"/>
                </a:moveTo>
                <a:cubicBezTo>
                  <a:pt x="21" y="237"/>
                  <a:pt x="22" y="237"/>
                  <a:pt x="22" y="236"/>
                </a:cubicBezTo>
                <a:cubicBezTo>
                  <a:pt x="21" y="236"/>
                  <a:pt x="21" y="237"/>
                  <a:pt x="21" y="238"/>
                </a:cubicBezTo>
                <a:close/>
                <a:moveTo>
                  <a:pt x="17" y="236"/>
                </a:moveTo>
                <a:cubicBezTo>
                  <a:pt x="18" y="236"/>
                  <a:pt x="18" y="235"/>
                  <a:pt x="18" y="235"/>
                </a:cubicBezTo>
                <a:cubicBezTo>
                  <a:pt x="18" y="235"/>
                  <a:pt x="17" y="236"/>
                  <a:pt x="17" y="236"/>
                </a:cubicBezTo>
                <a:close/>
                <a:moveTo>
                  <a:pt x="23" y="243"/>
                </a:moveTo>
                <a:cubicBezTo>
                  <a:pt x="24" y="243"/>
                  <a:pt x="25" y="241"/>
                  <a:pt x="26" y="240"/>
                </a:cubicBezTo>
                <a:cubicBezTo>
                  <a:pt x="25" y="240"/>
                  <a:pt x="25" y="240"/>
                  <a:pt x="25" y="240"/>
                </a:cubicBezTo>
                <a:cubicBezTo>
                  <a:pt x="24" y="241"/>
                  <a:pt x="24" y="242"/>
                  <a:pt x="23" y="243"/>
                </a:cubicBezTo>
                <a:close/>
                <a:moveTo>
                  <a:pt x="17" y="238"/>
                </a:moveTo>
                <a:cubicBezTo>
                  <a:pt x="17" y="237"/>
                  <a:pt x="18" y="237"/>
                  <a:pt x="18" y="236"/>
                </a:cubicBezTo>
                <a:cubicBezTo>
                  <a:pt x="17" y="236"/>
                  <a:pt x="16" y="237"/>
                  <a:pt x="17" y="238"/>
                </a:cubicBezTo>
                <a:close/>
                <a:moveTo>
                  <a:pt x="35" y="251"/>
                </a:moveTo>
                <a:cubicBezTo>
                  <a:pt x="35" y="252"/>
                  <a:pt x="36" y="250"/>
                  <a:pt x="36" y="250"/>
                </a:cubicBezTo>
                <a:lnTo>
                  <a:pt x="35" y="251"/>
                </a:lnTo>
                <a:close/>
                <a:moveTo>
                  <a:pt x="38" y="255"/>
                </a:moveTo>
                <a:cubicBezTo>
                  <a:pt x="39" y="254"/>
                  <a:pt x="39" y="254"/>
                  <a:pt x="39" y="254"/>
                </a:cubicBezTo>
                <a:cubicBezTo>
                  <a:pt x="39" y="254"/>
                  <a:pt x="38" y="254"/>
                  <a:pt x="38" y="255"/>
                </a:cubicBezTo>
                <a:close/>
                <a:moveTo>
                  <a:pt x="12" y="236"/>
                </a:moveTo>
                <a:cubicBezTo>
                  <a:pt x="12" y="236"/>
                  <a:pt x="12" y="237"/>
                  <a:pt x="12" y="237"/>
                </a:cubicBezTo>
                <a:cubicBezTo>
                  <a:pt x="13" y="236"/>
                  <a:pt x="13" y="236"/>
                  <a:pt x="13" y="236"/>
                </a:cubicBezTo>
                <a:cubicBezTo>
                  <a:pt x="13" y="236"/>
                  <a:pt x="12" y="236"/>
                  <a:pt x="12" y="236"/>
                </a:cubicBezTo>
                <a:close/>
                <a:moveTo>
                  <a:pt x="38" y="253"/>
                </a:moveTo>
                <a:cubicBezTo>
                  <a:pt x="36" y="252"/>
                  <a:pt x="36" y="252"/>
                  <a:pt x="36" y="252"/>
                </a:cubicBezTo>
                <a:cubicBezTo>
                  <a:pt x="36" y="253"/>
                  <a:pt x="37" y="254"/>
                  <a:pt x="38" y="253"/>
                </a:cubicBezTo>
                <a:close/>
                <a:moveTo>
                  <a:pt x="12" y="239"/>
                </a:moveTo>
                <a:cubicBezTo>
                  <a:pt x="13" y="238"/>
                  <a:pt x="13" y="238"/>
                  <a:pt x="13" y="238"/>
                </a:cubicBezTo>
                <a:cubicBezTo>
                  <a:pt x="13" y="238"/>
                  <a:pt x="13" y="239"/>
                  <a:pt x="13" y="238"/>
                </a:cubicBezTo>
                <a:cubicBezTo>
                  <a:pt x="12" y="238"/>
                  <a:pt x="14" y="237"/>
                  <a:pt x="13" y="237"/>
                </a:cubicBezTo>
                <a:cubicBezTo>
                  <a:pt x="12" y="237"/>
                  <a:pt x="12" y="238"/>
                  <a:pt x="12" y="239"/>
                </a:cubicBezTo>
                <a:close/>
                <a:moveTo>
                  <a:pt x="35" y="256"/>
                </a:moveTo>
                <a:cubicBezTo>
                  <a:pt x="35" y="256"/>
                  <a:pt x="36" y="257"/>
                  <a:pt x="36" y="257"/>
                </a:cubicBezTo>
                <a:cubicBezTo>
                  <a:pt x="36" y="256"/>
                  <a:pt x="35" y="256"/>
                  <a:pt x="35" y="256"/>
                </a:cubicBezTo>
                <a:close/>
                <a:moveTo>
                  <a:pt x="27" y="255"/>
                </a:moveTo>
                <a:cubicBezTo>
                  <a:pt x="27" y="255"/>
                  <a:pt x="28" y="254"/>
                  <a:pt x="28" y="254"/>
                </a:cubicBezTo>
                <a:cubicBezTo>
                  <a:pt x="27" y="254"/>
                  <a:pt x="27" y="254"/>
                  <a:pt x="27" y="255"/>
                </a:cubicBezTo>
                <a:close/>
                <a:moveTo>
                  <a:pt x="8" y="244"/>
                </a:moveTo>
                <a:cubicBezTo>
                  <a:pt x="7" y="244"/>
                  <a:pt x="7" y="244"/>
                  <a:pt x="7" y="244"/>
                </a:cubicBezTo>
                <a:cubicBezTo>
                  <a:pt x="8" y="245"/>
                  <a:pt x="8" y="243"/>
                  <a:pt x="7" y="243"/>
                </a:cubicBezTo>
                <a:cubicBezTo>
                  <a:pt x="7" y="243"/>
                  <a:pt x="7" y="243"/>
                  <a:pt x="8" y="244"/>
                </a:cubicBezTo>
                <a:close/>
                <a:moveTo>
                  <a:pt x="6" y="247"/>
                </a:moveTo>
                <a:cubicBezTo>
                  <a:pt x="7" y="248"/>
                  <a:pt x="9" y="244"/>
                  <a:pt x="8" y="244"/>
                </a:cubicBezTo>
                <a:cubicBezTo>
                  <a:pt x="7" y="245"/>
                  <a:pt x="7" y="246"/>
                  <a:pt x="6" y="247"/>
                </a:cubicBezTo>
                <a:close/>
                <a:moveTo>
                  <a:pt x="11" y="248"/>
                </a:moveTo>
                <a:cubicBezTo>
                  <a:pt x="12" y="248"/>
                  <a:pt x="12" y="247"/>
                  <a:pt x="11" y="247"/>
                </a:cubicBezTo>
                <a:cubicBezTo>
                  <a:pt x="11" y="247"/>
                  <a:pt x="11" y="248"/>
                  <a:pt x="11" y="248"/>
                </a:cubicBezTo>
                <a:close/>
                <a:moveTo>
                  <a:pt x="32" y="264"/>
                </a:moveTo>
                <a:cubicBezTo>
                  <a:pt x="33" y="264"/>
                  <a:pt x="33" y="264"/>
                  <a:pt x="33" y="263"/>
                </a:cubicBezTo>
                <a:cubicBezTo>
                  <a:pt x="32" y="263"/>
                  <a:pt x="32" y="263"/>
                  <a:pt x="32" y="264"/>
                </a:cubicBezTo>
                <a:close/>
                <a:moveTo>
                  <a:pt x="10" y="250"/>
                </a:moveTo>
                <a:cubicBezTo>
                  <a:pt x="10" y="250"/>
                  <a:pt x="11" y="249"/>
                  <a:pt x="11" y="249"/>
                </a:cubicBezTo>
                <a:cubicBezTo>
                  <a:pt x="10" y="248"/>
                  <a:pt x="10" y="248"/>
                  <a:pt x="10" y="248"/>
                </a:cubicBezTo>
                <a:cubicBezTo>
                  <a:pt x="10" y="249"/>
                  <a:pt x="9" y="249"/>
                  <a:pt x="10" y="250"/>
                </a:cubicBezTo>
                <a:close/>
                <a:moveTo>
                  <a:pt x="7" y="252"/>
                </a:moveTo>
                <a:cubicBezTo>
                  <a:pt x="7" y="251"/>
                  <a:pt x="9" y="249"/>
                  <a:pt x="8" y="248"/>
                </a:cubicBezTo>
                <a:cubicBezTo>
                  <a:pt x="8" y="249"/>
                  <a:pt x="6" y="251"/>
                  <a:pt x="7" y="252"/>
                </a:cubicBezTo>
                <a:close/>
                <a:moveTo>
                  <a:pt x="3" y="247"/>
                </a:moveTo>
                <a:cubicBezTo>
                  <a:pt x="3" y="246"/>
                  <a:pt x="4" y="246"/>
                  <a:pt x="4" y="246"/>
                </a:cubicBezTo>
                <a:cubicBezTo>
                  <a:pt x="3" y="246"/>
                  <a:pt x="2" y="246"/>
                  <a:pt x="3" y="247"/>
                </a:cubicBezTo>
                <a:close/>
                <a:moveTo>
                  <a:pt x="0" y="255"/>
                </a:moveTo>
                <a:cubicBezTo>
                  <a:pt x="1" y="253"/>
                  <a:pt x="3" y="253"/>
                  <a:pt x="2" y="251"/>
                </a:cubicBezTo>
                <a:cubicBezTo>
                  <a:pt x="2" y="253"/>
                  <a:pt x="0" y="254"/>
                  <a:pt x="0" y="255"/>
                </a:cubicBezTo>
                <a:close/>
                <a:moveTo>
                  <a:pt x="30" y="271"/>
                </a:moveTo>
                <a:cubicBezTo>
                  <a:pt x="30" y="271"/>
                  <a:pt x="31" y="271"/>
                  <a:pt x="31" y="271"/>
                </a:cubicBezTo>
                <a:cubicBezTo>
                  <a:pt x="31" y="271"/>
                  <a:pt x="30" y="270"/>
                  <a:pt x="30" y="271"/>
                </a:cubicBezTo>
                <a:close/>
                <a:moveTo>
                  <a:pt x="34" y="274"/>
                </a:moveTo>
                <a:cubicBezTo>
                  <a:pt x="35" y="275"/>
                  <a:pt x="34" y="275"/>
                  <a:pt x="35" y="275"/>
                </a:cubicBezTo>
                <a:cubicBezTo>
                  <a:pt x="36" y="275"/>
                  <a:pt x="35" y="275"/>
                  <a:pt x="35" y="274"/>
                </a:cubicBezTo>
                <a:cubicBezTo>
                  <a:pt x="35" y="274"/>
                  <a:pt x="35" y="274"/>
                  <a:pt x="34" y="274"/>
                </a:cubicBezTo>
                <a:close/>
                <a:moveTo>
                  <a:pt x="3" y="254"/>
                </a:moveTo>
                <a:cubicBezTo>
                  <a:pt x="2" y="254"/>
                  <a:pt x="2" y="254"/>
                  <a:pt x="2" y="253"/>
                </a:cubicBezTo>
                <a:cubicBezTo>
                  <a:pt x="2" y="254"/>
                  <a:pt x="2" y="254"/>
                  <a:pt x="2" y="254"/>
                </a:cubicBezTo>
                <a:cubicBezTo>
                  <a:pt x="2" y="254"/>
                  <a:pt x="4" y="254"/>
                  <a:pt x="3" y="253"/>
                </a:cubicBezTo>
                <a:lnTo>
                  <a:pt x="3" y="254"/>
                </a:lnTo>
                <a:close/>
                <a:moveTo>
                  <a:pt x="27" y="271"/>
                </a:moveTo>
                <a:cubicBezTo>
                  <a:pt x="27" y="271"/>
                  <a:pt x="27" y="272"/>
                  <a:pt x="28" y="271"/>
                </a:cubicBezTo>
                <a:cubicBezTo>
                  <a:pt x="28" y="271"/>
                  <a:pt x="27" y="270"/>
                  <a:pt x="27" y="271"/>
                </a:cubicBezTo>
                <a:close/>
                <a:moveTo>
                  <a:pt x="31" y="278"/>
                </a:moveTo>
                <a:cubicBezTo>
                  <a:pt x="31" y="277"/>
                  <a:pt x="30" y="277"/>
                  <a:pt x="30" y="276"/>
                </a:cubicBezTo>
                <a:cubicBezTo>
                  <a:pt x="30" y="277"/>
                  <a:pt x="31" y="277"/>
                  <a:pt x="31" y="278"/>
                </a:cubicBezTo>
                <a:close/>
                <a:moveTo>
                  <a:pt x="31" y="281"/>
                </a:moveTo>
                <a:cubicBezTo>
                  <a:pt x="32" y="281"/>
                  <a:pt x="32" y="281"/>
                  <a:pt x="32" y="281"/>
                </a:cubicBezTo>
                <a:cubicBezTo>
                  <a:pt x="32" y="280"/>
                  <a:pt x="32" y="280"/>
                  <a:pt x="33" y="280"/>
                </a:cubicBezTo>
                <a:cubicBezTo>
                  <a:pt x="33" y="280"/>
                  <a:pt x="33" y="279"/>
                  <a:pt x="33" y="279"/>
                </a:cubicBezTo>
                <a:cubicBezTo>
                  <a:pt x="32" y="280"/>
                  <a:pt x="32" y="281"/>
                  <a:pt x="31" y="281"/>
                </a:cubicBezTo>
                <a:close/>
                <a:moveTo>
                  <a:pt x="782" y="255"/>
                </a:moveTo>
                <a:cubicBezTo>
                  <a:pt x="781" y="255"/>
                  <a:pt x="779" y="253"/>
                  <a:pt x="779" y="256"/>
                </a:cubicBezTo>
                <a:cubicBezTo>
                  <a:pt x="781" y="259"/>
                  <a:pt x="782" y="261"/>
                  <a:pt x="783" y="263"/>
                </a:cubicBezTo>
                <a:cubicBezTo>
                  <a:pt x="781" y="263"/>
                  <a:pt x="777" y="259"/>
                  <a:pt x="774" y="258"/>
                </a:cubicBezTo>
                <a:cubicBezTo>
                  <a:pt x="775" y="259"/>
                  <a:pt x="777" y="263"/>
                  <a:pt x="778" y="264"/>
                </a:cubicBezTo>
                <a:cubicBezTo>
                  <a:pt x="779" y="267"/>
                  <a:pt x="779" y="268"/>
                  <a:pt x="780" y="271"/>
                </a:cubicBezTo>
                <a:cubicBezTo>
                  <a:pt x="779" y="271"/>
                  <a:pt x="779" y="271"/>
                  <a:pt x="779" y="272"/>
                </a:cubicBezTo>
                <a:cubicBezTo>
                  <a:pt x="776" y="269"/>
                  <a:pt x="775" y="267"/>
                  <a:pt x="772" y="264"/>
                </a:cubicBezTo>
                <a:cubicBezTo>
                  <a:pt x="771" y="262"/>
                  <a:pt x="772" y="262"/>
                  <a:pt x="771" y="260"/>
                </a:cubicBezTo>
                <a:cubicBezTo>
                  <a:pt x="770" y="259"/>
                  <a:pt x="767" y="254"/>
                  <a:pt x="766" y="252"/>
                </a:cubicBezTo>
                <a:cubicBezTo>
                  <a:pt x="766" y="254"/>
                  <a:pt x="763" y="249"/>
                  <a:pt x="762" y="246"/>
                </a:cubicBezTo>
                <a:cubicBezTo>
                  <a:pt x="763" y="250"/>
                  <a:pt x="761" y="249"/>
                  <a:pt x="764" y="255"/>
                </a:cubicBezTo>
                <a:cubicBezTo>
                  <a:pt x="763" y="252"/>
                  <a:pt x="764" y="254"/>
                  <a:pt x="765" y="256"/>
                </a:cubicBezTo>
                <a:cubicBezTo>
                  <a:pt x="765" y="257"/>
                  <a:pt x="765" y="255"/>
                  <a:pt x="765" y="255"/>
                </a:cubicBezTo>
                <a:cubicBezTo>
                  <a:pt x="766" y="256"/>
                  <a:pt x="766" y="257"/>
                  <a:pt x="766" y="258"/>
                </a:cubicBezTo>
                <a:cubicBezTo>
                  <a:pt x="767" y="259"/>
                  <a:pt x="768" y="260"/>
                  <a:pt x="770" y="260"/>
                </a:cubicBezTo>
                <a:cubicBezTo>
                  <a:pt x="770" y="262"/>
                  <a:pt x="771" y="264"/>
                  <a:pt x="772" y="267"/>
                </a:cubicBezTo>
                <a:cubicBezTo>
                  <a:pt x="771" y="267"/>
                  <a:pt x="768" y="261"/>
                  <a:pt x="769" y="264"/>
                </a:cubicBezTo>
                <a:cubicBezTo>
                  <a:pt x="768" y="262"/>
                  <a:pt x="766" y="259"/>
                  <a:pt x="766" y="260"/>
                </a:cubicBezTo>
                <a:cubicBezTo>
                  <a:pt x="766" y="259"/>
                  <a:pt x="764" y="256"/>
                  <a:pt x="764" y="255"/>
                </a:cubicBezTo>
                <a:cubicBezTo>
                  <a:pt x="763" y="254"/>
                  <a:pt x="762" y="254"/>
                  <a:pt x="761" y="253"/>
                </a:cubicBezTo>
                <a:cubicBezTo>
                  <a:pt x="761" y="252"/>
                  <a:pt x="762" y="253"/>
                  <a:pt x="762" y="252"/>
                </a:cubicBezTo>
                <a:cubicBezTo>
                  <a:pt x="762" y="251"/>
                  <a:pt x="761" y="249"/>
                  <a:pt x="761" y="249"/>
                </a:cubicBezTo>
                <a:cubicBezTo>
                  <a:pt x="757" y="243"/>
                  <a:pt x="757" y="246"/>
                  <a:pt x="752" y="241"/>
                </a:cubicBezTo>
                <a:cubicBezTo>
                  <a:pt x="752" y="241"/>
                  <a:pt x="755" y="244"/>
                  <a:pt x="755" y="245"/>
                </a:cubicBezTo>
                <a:cubicBezTo>
                  <a:pt x="755" y="246"/>
                  <a:pt x="755" y="245"/>
                  <a:pt x="755" y="244"/>
                </a:cubicBezTo>
                <a:cubicBezTo>
                  <a:pt x="755" y="244"/>
                  <a:pt x="755" y="246"/>
                  <a:pt x="756" y="246"/>
                </a:cubicBezTo>
                <a:cubicBezTo>
                  <a:pt x="757" y="248"/>
                  <a:pt x="756" y="247"/>
                  <a:pt x="757" y="249"/>
                </a:cubicBezTo>
                <a:cubicBezTo>
                  <a:pt x="755" y="246"/>
                  <a:pt x="755" y="248"/>
                  <a:pt x="753" y="248"/>
                </a:cubicBezTo>
                <a:cubicBezTo>
                  <a:pt x="752" y="245"/>
                  <a:pt x="751" y="244"/>
                  <a:pt x="750" y="245"/>
                </a:cubicBezTo>
                <a:cubicBezTo>
                  <a:pt x="748" y="242"/>
                  <a:pt x="747" y="243"/>
                  <a:pt x="745" y="239"/>
                </a:cubicBezTo>
                <a:cubicBezTo>
                  <a:pt x="744" y="239"/>
                  <a:pt x="744" y="239"/>
                  <a:pt x="744" y="239"/>
                </a:cubicBezTo>
                <a:cubicBezTo>
                  <a:pt x="743" y="237"/>
                  <a:pt x="741" y="236"/>
                  <a:pt x="739" y="233"/>
                </a:cubicBezTo>
                <a:cubicBezTo>
                  <a:pt x="739" y="232"/>
                  <a:pt x="739" y="231"/>
                  <a:pt x="740" y="231"/>
                </a:cubicBezTo>
                <a:cubicBezTo>
                  <a:pt x="741" y="233"/>
                  <a:pt x="741" y="234"/>
                  <a:pt x="742" y="234"/>
                </a:cubicBezTo>
                <a:cubicBezTo>
                  <a:pt x="742" y="234"/>
                  <a:pt x="741" y="231"/>
                  <a:pt x="743" y="234"/>
                </a:cubicBezTo>
                <a:cubicBezTo>
                  <a:pt x="743" y="233"/>
                  <a:pt x="742" y="232"/>
                  <a:pt x="741" y="231"/>
                </a:cubicBezTo>
                <a:cubicBezTo>
                  <a:pt x="740" y="230"/>
                  <a:pt x="741" y="231"/>
                  <a:pt x="740" y="231"/>
                </a:cubicBezTo>
                <a:cubicBezTo>
                  <a:pt x="739" y="227"/>
                  <a:pt x="737" y="229"/>
                  <a:pt x="736" y="226"/>
                </a:cubicBezTo>
                <a:cubicBezTo>
                  <a:pt x="736" y="227"/>
                  <a:pt x="735" y="226"/>
                  <a:pt x="733" y="224"/>
                </a:cubicBezTo>
                <a:cubicBezTo>
                  <a:pt x="734" y="226"/>
                  <a:pt x="737" y="229"/>
                  <a:pt x="738" y="231"/>
                </a:cubicBezTo>
                <a:cubicBezTo>
                  <a:pt x="735" y="229"/>
                  <a:pt x="728" y="217"/>
                  <a:pt x="726" y="218"/>
                </a:cubicBezTo>
                <a:cubicBezTo>
                  <a:pt x="724" y="215"/>
                  <a:pt x="723" y="213"/>
                  <a:pt x="721" y="210"/>
                </a:cubicBezTo>
                <a:cubicBezTo>
                  <a:pt x="715" y="205"/>
                  <a:pt x="707" y="195"/>
                  <a:pt x="698" y="186"/>
                </a:cubicBezTo>
                <a:cubicBezTo>
                  <a:pt x="698" y="186"/>
                  <a:pt x="701" y="188"/>
                  <a:pt x="700" y="188"/>
                </a:cubicBezTo>
                <a:cubicBezTo>
                  <a:pt x="696" y="184"/>
                  <a:pt x="693" y="182"/>
                  <a:pt x="688" y="177"/>
                </a:cubicBezTo>
                <a:cubicBezTo>
                  <a:pt x="689" y="178"/>
                  <a:pt x="690" y="178"/>
                  <a:pt x="690" y="177"/>
                </a:cubicBezTo>
                <a:cubicBezTo>
                  <a:pt x="689" y="176"/>
                  <a:pt x="689" y="176"/>
                  <a:pt x="689" y="176"/>
                </a:cubicBezTo>
                <a:cubicBezTo>
                  <a:pt x="687" y="174"/>
                  <a:pt x="689" y="177"/>
                  <a:pt x="688" y="177"/>
                </a:cubicBezTo>
                <a:cubicBezTo>
                  <a:pt x="686" y="175"/>
                  <a:pt x="687" y="175"/>
                  <a:pt x="686" y="174"/>
                </a:cubicBezTo>
                <a:cubicBezTo>
                  <a:pt x="684" y="172"/>
                  <a:pt x="686" y="174"/>
                  <a:pt x="684" y="173"/>
                </a:cubicBezTo>
                <a:cubicBezTo>
                  <a:pt x="683" y="172"/>
                  <a:pt x="682" y="169"/>
                  <a:pt x="681" y="170"/>
                </a:cubicBezTo>
                <a:cubicBezTo>
                  <a:pt x="680" y="169"/>
                  <a:pt x="681" y="169"/>
                  <a:pt x="681" y="169"/>
                </a:cubicBezTo>
                <a:cubicBezTo>
                  <a:pt x="680" y="168"/>
                  <a:pt x="679" y="168"/>
                  <a:pt x="678" y="168"/>
                </a:cubicBezTo>
                <a:cubicBezTo>
                  <a:pt x="676" y="165"/>
                  <a:pt x="672" y="163"/>
                  <a:pt x="672" y="161"/>
                </a:cubicBezTo>
                <a:cubicBezTo>
                  <a:pt x="670" y="160"/>
                  <a:pt x="662" y="154"/>
                  <a:pt x="657" y="149"/>
                </a:cubicBezTo>
                <a:cubicBezTo>
                  <a:pt x="660" y="152"/>
                  <a:pt x="654" y="146"/>
                  <a:pt x="654" y="146"/>
                </a:cubicBezTo>
                <a:cubicBezTo>
                  <a:pt x="653" y="145"/>
                  <a:pt x="653" y="145"/>
                  <a:pt x="652" y="145"/>
                </a:cubicBezTo>
                <a:cubicBezTo>
                  <a:pt x="648" y="142"/>
                  <a:pt x="644" y="139"/>
                  <a:pt x="645" y="138"/>
                </a:cubicBezTo>
                <a:cubicBezTo>
                  <a:pt x="641" y="135"/>
                  <a:pt x="641" y="135"/>
                  <a:pt x="641" y="135"/>
                </a:cubicBezTo>
                <a:cubicBezTo>
                  <a:pt x="642" y="137"/>
                  <a:pt x="641" y="136"/>
                  <a:pt x="640" y="136"/>
                </a:cubicBezTo>
                <a:cubicBezTo>
                  <a:pt x="637" y="133"/>
                  <a:pt x="636" y="133"/>
                  <a:pt x="633" y="130"/>
                </a:cubicBezTo>
                <a:cubicBezTo>
                  <a:pt x="633" y="130"/>
                  <a:pt x="632" y="129"/>
                  <a:pt x="633" y="129"/>
                </a:cubicBezTo>
                <a:cubicBezTo>
                  <a:pt x="629" y="126"/>
                  <a:pt x="631" y="129"/>
                  <a:pt x="629" y="128"/>
                </a:cubicBezTo>
                <a:cubicBezTo>
                  <a:pt x="628" y="126"/>
                  <a:pt x="625" y="124"/>
                  <a:pt x="622" y="123"/>
                </a:cubicBezTo>
                <a:cubicBezTo>
                  <a:pt x="626" y="124"/>
                  <a:pt x="620" y="120"/>
                  <a:pt x="618" y="120"/>
                </a:cubicBezTo>
                <a:cubicBezTo>
                  <a:pt x="618" y="120"/>
                  <a:pt x="620" y="122"/>
                  <a:pt x="621" y="122"/>
                </a:cubicBezTo>
                <a:cubicBezTo>
                  <a:pt x="623" y="124"/>
                  <a:pt x="615" y="119"/>
                  <a:pt x="617" y="119"/>
                </a:cubicBezTo>
                <a:cubicBezTo>
                  <a:pt x="614" y="117"/>
                  <a:pt x="614" y="117"/>
                  <a:pt x="614" y="117"/>
                </a:cubicBezTo>
                <a:cubicBezTo>
                  <a:pt x="613" y="116"/>
                  <a:pt x="614" y="118"/>
                  <a:pt x="611" y="116"/>
                </a:cubicBezTo>
                <a:cubicBezTo>
                  <a:pt x="611" y="116"/>
                  <a:pt x="613" y="116"/>
                  <a:pt x="612" y="115"/>
                </a:cubicBezTo>
                <a:cubicBezTo>
                  <a:pt x="610" y="114"/>
                  <a:pt x="612" y="116"/>
                  <a:pt x="610" y="115"/>
                </a:cubicBezTo>
                <a:cubicBezTo>
                  <a:pt x="607" y="112"/>
                  <a:pt x="602" y="111"/>
                  <a:pt x="596" y="106"/>
                </a:cubicBezTo>
                <a:cubicBezTo>
                  <a:pt x="596" y="106"/>
                  <a:pt x="595" y="106"/>
                  <a:pt x="595" y="105"/>
                </a:cubicBezTo>
                <a:cubicBezTo>
                  <a:pt x="594" y="105"/>
                  <a:pt x="594" y="105"/>
                  <a:pt x="594" y="106"/>
                </a:cubicBezTo>
                <a:cubicBezTo>
                  <a:pt x="587" y="101"/>
                  <a:pt x="583" y="99"/>
                  <a:pt x="576" y="95"/>
                </a:cubicBezTo>
                <a:cubicBezTo>
                  <a:pt x="573" y="94"/>
                  <a:pt x="576" y="96"/>
                  <a:pt x="575" y="96"/>
                </a:cubicBezTo>
                <a:cubicBezTo>
                  <a:pt x="575" y="95"/>
                  <a:pt x="571" y="94"/>
                  <a:pt x="571" y="94"/>
                </a:cubicBezTo>
                <a:cubicBezTo>
                  <a:pt x="568" y="92"/>
                  <a:pt x="566" y="90"/>
                  <a:pt x="562" y="88"/>
                </a:cubicBezTo>
                <a:cubicBezTo>
                  <a:pt x="555" y="85"/>
                  <a:pt x="548" y="82"/>
                  <a:pt x="540" y="79"/>
                </a:cubicBezTo>
                <a:cubicBezTo>
                  <a:pt x="540" y="78"/>
                  <a:pt x="540" y="78"/>
                  <a:pt x="540" y="78"/>
                </a:cubicBezTo>
                <a:cubicBezTo>
                  <a:pt x="537" y="77"/>
                  <a:pt x="535" y="76"/>
                  <a:pt x="533" y="75"/>
                </a:cubicBezTo>
                <a:cubicBezTo>
                  <a:pt x="530" y="74"/>
                  <a:pt x="529" y="74"/>
                  <a:pt x="526" y="73"/>
                </a:cubicBezTo>
                <a:cubicBezTo>
                  <a:pt x="526" y="72"/>
                  <a:pt x="526" y="72"/>
                  <a:pt x="526" y="72"/>
                </a:cubicBezTo>
                <a:cubicBezTo>
                  <a:pt x="521" y="71"/>
                  <a:pt x="517" y="70"/>
                  <a:pt x="514" y="68"/>
                </a:cubicBezTo>
                <a:cubicBezTo>
                  <a:pt x="510" y="68"/>
                  <a:pt x="504" y="65"/>
                  <a:pt x="502" y="64"/>
                </a:cubicBezTo>
                <a:cubicBezTo>
                  <a:pt x="500" y="63"/>
                  <a:pt x="502" y="65"/>
                  <a:pt x="502" y="65"/>
                </a:cubicBezTo>
                <a:cubicBezTo>
                  <a:pt x="497" y="64"/>
                  <a:pt x="493" y="62"/>
                  <a:pt x="488" y="60"/>
                </a:cubicBezTo>
                <a:cubicBezTo>
                  <a:pt x="485" y="60"/>
                  <a:pt x="481" y="60"/>
                  <a:pt x="480" y="59"/>
                </a:cubicBezTo>
                <a:cubicBezTo>
                  <a:pt x="483" y="59"/>
                  <a:pt x="485" y="60"/>
                  <a:pt x="484" y="59"/>
                </a:cubicBezTo>
                <a:cubicBezTo>
                  <a:pt x="482" y="58"/>
                  <a:pt x="480" y="59"/>
                  <a:pt x="480" y="58"/>
                </a:cubicBezTo>
                <a:cubicBezTo>
                  <a:pt x="479" y="58"/>
                  <a:pt x="479" y="58"/>
                  <a:pt x="479" y="59"/>
                </a:cubicBezTo>
                <a:cubicBezTo>
                  <a:pt x="474" y="58"/>
                  <a:pt x="470" y="57"/>
                  <a:pt x="468" y="56"/>
                </a:cubicBezTo>
                <a:cubicBezTo>
                  <a:pt x="466" y="56"/>
                  <a:pt x="469" y="57"/>
                  <a:pt x="464" y="56"/>
                </a:cubicBezTo>
                <a:cubicBezTo>
                  <a:pt x="465" y="55"/>
                  <a:pt x="461" y="54"/>
                  <a:pt x="459" y="54"/>
                </a:cubicBezTo>
                <a:cubicBezTo>
                  <a:pt x="459" y="54"/>
                  <a:pt x="459" y="54"/>
                  <a:pt x="458" y="54"/>
                </a:cubicBezTo>
                <a:cubicBezTo>
                  <a:pt x="458" y="54"/>
                  <a:pt x="459" y="54"/>
                  <a:pt x="461" y="54"/>
                </a:cubicBezTo>
                <a:cubicBezTo>
                  <a:pt x="461" y="53"/>
                  <a:pt x="460" y="53"/>
                  <a:pt x="458" y="53"/>
                </a:cubicBezTo>
                <a:cubicBezTo>
                  <a:pt x="457" y="53"/>
                  <a:pt x="456" y="53"/>
                  <a:pt x="456" y="54"/>
                </a:cubicBezTo>
                <a:cubicBezTo>
                  <a:pt x="453" y="53"/>
                  <a:pt x="452" y="52"/>
                  <a:pt x="450" y="52"/>
                </a:cubicBezTo>
                <a:cubicBezTo>
                  <a:pt x="448" y="51"/>
                  <a:pt x="451" y="52"/>
                  <a:pt x="450" y="52"/>
                </a:cubicBezTo>
                <a:cubicBezTo>
                  <a:pt x="442" y="51"/>
                  <a:pt x="434" y="51"/>
                  <a:pt x="428" y="49"/>
                </a:cubicBezTo>
                <a:cubicBezTo>
                  <a:pt x="426" y="49"/>
                  <a:pt x="429" y="50"/>
                  <a:pt x="427" y="50"/>
                </a:cubicBezTo>
                <a:cubicBezTo>
                  <a:pt x="424" y="50"/>
                  <a:pt x="424" y="49"/>
                  <a:pt x="426" y="49"/>
                </a:cubicBezTo>
                <a:cubicBezTo>
                  <a:pt x="426" y="48"/>
                  <a:pt x="425" y="49"/>
                  <a:pt x="423" y="48"/>
                </a:cubicBezTo>
                <a:cubicBezTo>
                  <a:pt x="423" y="49"/>
                  <a:pt x="423" y="49"/>
                  <a:pt x="423" y="49"/>
                </a:cubicBezTo>
                <a:cubicBezTo>
                  <a:pt x="416" y="48"/>
                  <a:pt x="410" y="48"/>
                  <a:pt x="402" y="48"/>
                </a:cubicBezTo>
                <a:cubicBezTo>
                  <a:pt x="404" y="47"/>
                  <a:pt x="401" y="47"/>
                  <a:pt x="397" y="47"/>
                </a:cubicBezTo>
                <a:cubicBezTo>
                  <a:pt x="397" y="46"/>
                  <a:pt x="397" y="46"/>
                  <a:pt x="397" y="46"/>
                </a:cubicBezTo>
                <a:cubicBezTo>
                  <a:pt x="394" y="47"/>
                  <a:pt x="393" y="46"/>
                  <a:pt x="391" y="46"/>
                </a:cubicBezTo>
                <a:cubicBezTo>
                  <a:pt x="389" y="46"/>
                  <a:pt x="395" y="47"/>
                  <a:pt x="393" y="48"/>
                </a:cubicBezTo>
                <a:cubicBezTo>
                  <a:pt x="390" y="47"/>
                  <a:pt x="390" y="47"/>
                  <a:pt x="388" y="47"/>
                </a:cubicBezTo>
                <a:cubicBezTo>
                  <a:pt x="386" y="47"/>
                  <a:pt x="388" y="47"/>
                  <a:pt x="388" y="48"/>
                </a:cubicBezTo>
                <a:cubicBezTo>
                  <a:pt x="385" y="48"/>
                  <a:pt x="385" y="47"/>
                  <a:pt x="382" y="48"/>
                </a:cubicBezTo>
                <a:cubicBezTo>
                  <a:pt x="382" y="47"/>
                  <a:pt x="383" y="47"/>
                  <a:pt x="384" y="47"/>
                </a:cubicBezTo>
                <a:cubicBezTo>
                  <a:pt x="383" y="47"/>
                  <a:pt x="380" y="48"/>
                  <a:pt x="380" y="47"/>
                </a:cubicBezTo>
                <a:cubicBezTo>
                  <a:pt x="379" y="47"/>
                  <a:pt x="380" y="48"/>
                  <a:pt x="377" y="48"/>
                </a:cubicBezTo>
                <a:cubicBezTo>
                  <a:pt x="376" y="47"/>
                  <a:pt x="377" y="47"/>
                  <a:pt x="376" y="47"/>
                </a:cubicBezTo>
                <a:cubicBezTo>
                  <a:pt x="375" y="47"/>
                  <a:pt x="371" y="48"/>
                  <a:pt x="375" y="48"/>
                </a:cubicBezTo>
                <a:cubicBezTo>
                  <a:pt x="374" y="48"/>
                  <a:pt x="373" y="49"/>
                  <a:pt x="371" y="49"/>
                </a:cubicBezTo>
                <a:cubicBezTo>
                  <a:pt x="372" y="48"/>
                  <a:pt x="370" y="48"/>
                  <a:pt x="371" y="47"/>
                </a:cubicBezTo>
                <a:cubicBezTo>
                  <a:pt x="370" y="47"/>
                  <a:pt x="367" y="48"/>
                  <a:pt x="368" y="47"/>
                </a:cubicBezTo>
                <a:cubicBezTo>
                  <a:pt x="365" y="48"/>
                  <a:pt x="363" y="48"/>
                  <a:pt x="361" y="48"/>
                </a:cubicBezTo>
                <a:cubicBezTo>
                  <a:pt x="361" y="47"/>
                  <a:pt x="362" y="47"/>
                  <a:pt x="363" y="47"/>
                </a:cubicBezTo>
                <a:cubicBezTo>
                  <a:pt x="363" y="47"/>
                  <a:pt x="361" y="47"/>
                  <a:pt x="359" y="47"/>
                </a:cubicBezTo>
                <a:cubicBezTo>
                  <a:pt x="358" y="48"/>
                  <a:pt x="355" y="48"/>
                  <a:pt x="351" y="48"/>
                </a:cubicBezTo>
                <a:cubicBezTo>
                  <a:pt x="351" y="49"/>
                  <a:pt x="354" y="48"/>
                  <a:pt x="354" y="49"/>
                </a:cubicBezTo>
                <a:cubicBezTo>
                  <a:pt x="350" y="50"/>
                  <a:pt x="351" y="49"/>
                  <a:pt x="348" y="49"/>
                </a:cubicBezTo>
                <a:cubicBezTo>
                  <a:pt x="350" y="50"/>
                  <a:pt x="344" y="50"/>
                  <a:pt x="342" y="50"/>
                </a:cubicBezTo>
                <a:cubicBezTo>
                  <a:pt x="340" y="50"/>
                  <a:pt x="343" y="50"/>
                  <a:pt x="341" y="51"/>
                </a:cubicBezTo>
                <a:cubicBezTo>
                  <a:pt x="336" y="52"/>
                  <a:pt x="334" y="52"/>
                  <a:pt x="332" y="51"/>
                </a:cubicBezTo>
                <a:cubicBezTo>
                  <a:pt x="334" y="50"/>
                  <a:pt x="335" y="51"/>
                  <a:pt x="335" y="51"/>
                </a:cubicBezTo>
                <a:cubicBezTo>
                  <a:pt x="336" y="51"/>
                  <a:pt x="336" y="51"/>
                  <a:pt x="336" y="51"/>
                </a:cubicBezTo>
                <a:cubicBezTo>
                  <a:pt x="336" y="50"/>
                  <a:pt x="334" y="51"/>
                  <a:pt x="335" y="50"/>
                </a:cubicBezTo>
                <a:cubicBezTo>
                  <a:pt x="331" y="51"/>
                  <a:pt x="331" y="51"/>
                  <a:pt x="331" y="52"/>
                </a:cubicBezTo>
                <a:cubicBezTo>
                  <a:pt x="330" y="51"/>
                  <a:pt x="326" y="51"/>
                  <a:pt x="326" y="52"/>
                </a:cubicBezTo>
                <a:cubicBezTo>
                  <a:pt x="323" y="53"/>
                  <a:pt x="325" y="52"/>
                  <a:pt x="326" y="51"/>
                </a:cubicBezTo>
                <a:cubicBezTo>
                  <a:pt x="326" y="51"/>
                  <a:pt x="322" y="52"/>
                  <a:pt x="321" y="53"/>
                </a:cubicBezTo>
                <a:cubicBezTo>
                  <a:pt x="321" y="53"/>
                  <a:pt x="322" y="53"/>
                  <a:pt x="323" y="53"/>
                </a:cubicBezTo>
                <a:cubicBezTo>
                  <a:pt x="321" y="53"/>
                  <a:pt x="315" y="54"/>
                  <a:pt x="316" y="55"/>
                </a:cubicBezTo>
                <a:cubicBezTo>
                  <a:pt x="314" y="56"/>
                  <a:pt x="314" y="55"/>
                  <a:pt x="312" y="55"/>
                </a:cubicBezTo>
                <a:cubicBezTo>
                  <a:pt x="313" y="55"/>
                  <a:pt x="314" y="54"/>
                  <a:pt x="315" y="54"/>
                </a:cubicBezTo>
                <a:cubicBezTo>
                  <a:pt x="317" y="53"/>
                  <a:pt x="317" y="53"/>
                  <a:pt x="320" y="52"/>
                </a:cubicBezTo>
                <a:cubicBezTo>
                  <a:pt x="319" y="52"/>
                  <a:pt x="314" y="54"/>
                  <a:pt x="313" y="54"/>
                </a:cubicBezTo>
                <a:cubicBezTo>
                  <a:pt x="310" y="54"/>
                  <a:pt x="314" y="54"/>
                  <a:pt x="312" y="55"/>
                </a:cubicBezTo>
                <a:cubicBezTo>
                  <a:pt x="308" y="56"/>
                  <a:pt x="308" y="56"/>
                  <a:pt x="304" y="57"/>
                </a:cubicBezTo>
                <a:cubicBezTo>
                  <a:pt x="305" y="57"/>
                  <a:pt x="307" y="57"/>
                  <a:pt x="307" y="56"/>
                </a:cubicBezTo>
                <a:cubicBezTo>
                  <a:pt x="305" y="56"/>
                  <a:pt x="302" y="58"/>
                  <a:pt x="302" y="58"/>
                </a:cubicBezTo>
                <a:cubicBezTo>
                  <a:pt x="299" y="59"/>
                  <a:pt x="304" y="57"/>
                  <a:pt x="301" y="58"/>
                </a:cubicBezTo>
                <a:cubicBezTo>
                  <a:pt x="301" y="57"/>
                  <a:pt x="304" y="57"/>
                  <a:pt x="303" y="57"/>
                </a:cubicBezTo>
                <a:cubicBezTo>
                  <a:pt x="303" y="57"/>
                  <a:pt x="298" y="58"/>
                  <a:pt x="297" y="58"/>
                </a:cubicBezTo>
                <a:cubicBezTo>
                  <a:pt x="298" y="59"/>
                  <a:pt x="301" y="57"/>
                  <a:pt x="301" y="58"/>
                </a:cubicBezTo>
                <a:cubicBezTo>
                  <a:pt x="296" y="59"/>
                  <a:pt x="295" y="60"/>
                  <a:pt x="292" y="60"/>
                </a:cubicBezTo>
                <a:cubicBezTo>
                  <a:pt x="290" y="61"/>
                  <a:pt x="289" y="61"/>
                  <a:pt x="289" y="62"/>
                </a:cubicBezTo>
                <a:cubicBezTo>
                  <a:pt x="288" y="62"/>
                  <a:pt x="283" y="62"/>
                  <a:pt x="283" y="63"/>
                </a:cubicBezTo>
                <a:cubicBezTo>
                  <a:pt x="279" y="65"/>
                  <a:pt x="279" y="64"/>
                  <a:pt x="276" y="65"/>
                </a:cubicBezTo>
                <a:cubicBezTo>
                  <a:pt x="274" y="66"/>
                  <a:pt x="277" y="66"/>
                  <a:pt x="276" y="66"/>
                </a:cubicBezTo>
                <a:cubicBezTo>
                  <a:pt x="273" y="67"/>
                  <a:pt x="273" y="67"/>
                  <a:pt x="273" y="67"/>
                </a:cubicBezTo>
                <a:cubicBezTo>
                  <a:pt x="275" y="65"/>
                  <a:pt x="264" y="71"/>
                  <a:pt x="260" y="71"/>
                </a:cubicBezTo>
                <a:cubicBezTo>
                  <a:pt x="259" y="72"/>
                  <a:pt x="259" y="72"/>
                  <a:pt x="259" y="73"/>
                </a:cubicBezTo>
                <a:cubicBezTo>
                  <a:pt x="257" y="73"/>
                  <a:pt x="254" y="74"/>
                  <a:pt x="253" y="75"/>
                </a:cubicBezTo>
                <a:cubicBezTo>
                  <a:pt x="253" y="75"/>
                  <a:pt x="253" y="75"/>
                  <a:pt x="253" y="74"/>
                </a:cubicBezTo>
                <a:cubicBezTo>
                  <a:pt x="248" y="77"/>
                  <a:pt x="246" y="78"/>
                  <a:pt x="239" y="81"/>
                </a:cubicBezTo>
                <a:cubicBezTo>
                  <a:pt x="240" y="80"/>
                  <a:pt x="244" y="78"/>
                  <a:pt x="245" y="78"/>
                </a:cubicBezTo>
                <a:cubicBezTo>
                  <a:pt x="244" y="78"/>
                  <a:pt x="244" y="76"/>
                  <a:pt x="243" y="77"/>
                </a:cubicBezTo>
                <a:cubicBezTo>
                  <a:pt x="243" y="77"/>
                  <a:pt x="242" y="76"/>
                  <a:pt x="243" y="75"/>
                </a:cubicBezTo>
                <a:cubicBezTo>
                  <a:pt x="244" y="75"/>
                  <a:pt x="244" y="75"/>
                  <a:pt x="245" y="75"/>
                </a:cubicBezTo>
                <a:cubicBezTo>
                  <a:pt x="247" y="74"/>
                  <a:pt x="243" y="74"/>
                  <a:pt x="246" y="73"/>
                </a:cubicBezTo>
                <a:cubicBezTo>
                  <a:pt x="245" y="73"/>
                  <a:pt x="244" y="74"/>
                  <a:pt x="243" y="75"/>
                </a:cubicBezTo>
                <a:cubicBezTo>
                  <a:pt x="243" y="73"/>
                  <a:pt x="250" y="71"/>
                  <a:pt x="252" y="71"/>
                </a:cubicBezTo>
                <a:cubicBezTo>
                  <a:pt x="254" y="70"/>
                  <a:pt x="251" y="70"/>
                  <a:pt x="254" y="69"/>
                </a:cubicBezTo>
                <a:cubicBezTo>
                  <a:pt x="247" y="70"/>
                  <a:pt x="242" y="74"/>
                  <a:pt x="237" y="76"/>
                </a:cubicBezTo>
                <a:cubicBezTo>
                  <a:pt x="236" y="76"/>
                  <a:pt x="237" y="76"/>
                  <a:pt x="237" y="76"/>
                </a:cubicBezTo>
                <a:cubicBezTo>
                  <a:pt x="235" y="77"/>
                  <a:pt x="233" y="78"/>
                  <a:pt x="233" y="78"/>
                </a:cubicBezTo>
                <a:cubicBezTo>
                  <a:pt x="234" y="77"/>
                  <a:pt x="235" y="77"/>
                  <a:pt x="235" y="76"/>
                </a:cubicBezTo>
                <a:cubicBezTo>
                  <a:pt x="232" y="77"/>
                  <a:pt x="234" y="77"/>
                  <a:pt x="231" y="78"/>
                </a:cubicBezTo>
                <a:cubicBezTo>
                  <a:pt x="229" y="78"/>
                  <a:pt x="231" y="77"/>
                  <a:pt x="227" y="79"/>
                </a:cubicBezTo>
                <a:cubicBezTo>
                  <a:pt x="227" y="78"/>
                  <a:pt x="230" y="77"/>
                  <a:pt x="231" y="76"/>
                </a:cubicBezTo>
                <a:cubicBezTo>
                  <a:pt x="229" y="77"/>
                  <a:pt x="228" y="77"/>
                  <a:pt x="224" y="79"/>
                </a:cubicBezTo>
                <a:cubicBezTo>
                  <a:pt x="227" y="76"/>
                  <a:pt x="236" y="73"/>
                  <a:pt x="233" y="72"/>
                </a:cubicBezTo>
                <a:cubicBezTo>
                  <a:pt x="233" y="72"/>
                  <a:pt x="231" y="72"/>
                  <a:pt x="231" y="72"/>
                </a:cubicBezTo>
                <a:cubicBezTo>
                  <a:pt x="229" y="73"/>
                  <a:pt x="233" y="72"/>
                  <a:pt x="230" y="73"/>
                </a:cubicBezTo>
                <a:cubicBezTo>
                  <a:pt x="230" y="73"/>
                  <a:pt x="232" y="73"/>
                  <a:pt x="232" y="73"/>
                </a:cubicBezTo>
                <a:cubicBezTo>
                  <a:pt x="227" y="76"/>
                  <a:pt x="222" y="80"/>
                  <a:pt x="219" y="80"/>
                </a:cubicBezTo>
                <a:cubicBezTo>
                  <a:pt x="223" y="79"/>
                  <a:pt x="216" y="80"/>
                  <a:pt x="222" y="77"/>
                </a:cubicBezTo>
                <a:cubicBezTo>
                  <a:pt x="221" y="76"/>
                  <a:pt x="216" y="78"/>
                  <a:pt x="218" y="76"/>
                </a:cubicBezTo>
                <a:cubicBezTo>
                  <a:pt x="217" y="77"/>
                  <a:pt x="210" y="80"/>
                  <a:pt x="210" y="82"/>
                </a:cubicBezTo>
                <a:cubicBezTo>
                  <a:pt x="205" y="84"/>
                  <a:pt x="210" y="81"/>
                  <a:pt x="203" y="85"/>
                </a:cubicBezTo>
                <a:cubicBezTo>
                  <a:pt x="207" y="83"/>
                  <a:pt x="205" y="85"/>
                  <a:pt x="206" y="85"/>
                </a:cubicBezTo>
                <a:cubicBezTo>
                  <a:pt x="203" y="87"/>
                  <a:pt x="205" y="85"/>
                  <a:pt x="204" y="85"/>
                </a:cubicBezTo>
                <a:cubicBezTo>
                  <a:pt x="202" y="86"/>
                  <a:pt x="201" y="88"/>
                  <a:pt x="199" y="88"/>
                </a:cubicBezTo>
                <a:cubicBezTo>
                  <a:pt x="199" y="89"/>
                  <a:pt x="199" y="89"/>
                  <a:pt x="198" y="89"/>
                </a:cubicBezTo>
                <a:cubicBezTo>
                  <a:pt x="200" y="89"/>
                  <a:pt x="202" y="86"/>
                  <a:pt x="203" y="86"/>
                </a:cubicBezTo>
                <a:cubicBezTo>
                  <a:pt x="204" y="87"/>
                  <a:pt x="202" y="88"/>
                  <a:pt x="201" y="88"/>
                </a:cubicBezTo>
                <a:cubicBezTo>
                  <a:pt x="201" y="89"/>
                  <a:pt x="205" y="87"/>
                  <a:pt x="202" y="89"/>
                </a:cubicBezTo>
                <a:cubicBezTo>
                  <a:pt x="202" y="89"/>
                  <a:pt x="204" y="88"/>
                  <a:pt x="205" y="87"/>
                </a:cubicBezTo>
                <a:cubicBezTo>
                  <a:pt x="203" y="89"/>
                  <a:pt x="198" y="91"/>
                  <a:pt x="198" y="92"/>
                </a:cubicBezTo>
                <a:cubicBezTo>
                  <a:pt x="198" y="92"/>
                  <a:pt x="198" y="91"/>
                  <a:pt x="195" y="93"/>
                </a:cubicBezTo>
                <a:cubicBezTo>
                  <a:pt x="195" y="92"/>
                  <a:pt x="196" y="92"/>
                  <a:pt x="197" y="91"/>
                </a:cubicBezTo>
                <a:cubicBezTo>
                  <a:pt x="196" y="91"/>
                  <a:pt x="194" y="92"/>
                  <a:pt x="192" y="94"/>
                </a:cubicBezTo>
                <a:cubicBezTo>
                  <a:pt x="191" y="94"/>
                  <a:pt x="190" y="94"/>
                  <a:pt x="190" y="93"/>
                </a:cubicBezTo>
                <a:cubicBezTo>
                  <a:pt x="187" y="95"/>
                  <a:pt x="190" y="94"/>
                  <a:pt x="187" y="96"/>
                </a:cubicBezTo>
                <a:cubicBezTo>
                  <a:pt x="189" y="94"/>
                  <a:pt x="184" y="97"/>
                  <a:pt x="184" y="96"/>
                </a:cubicBezTo>
                <a:cubicBezTo>
                  <a:pt x="182" y="98"/>
                  <a:pt x="180" y="99"/>
                  <a:pt x="179" y="100"/>
                </a:cubicBezTo>
                <a:cubicBezTo>
                  <a:pt x="179" y="99"/>
                  <a:pt x="179" y="98"/>
                  <a:pt x="181" y="98"/>
                </a:cubicBezTo>
                <a:cubicBezTo>
                  <a:pt x="184" y="96"/>
                  <a:pt x="180" y="98"/>
                  <a:pt x="180" y="97"/>
                </a:cubicBezTo>
                <a:cubicBezTo>
                  <a:pt x="184" y="95"/>
                  <a:pt x="186" y="93"/>
                  <a:pt x="191" y="90"/>
                </a:cubicBezTo>
                <a:cubicBezTo>
                  <a:pt x="188" y="92"/>
                  <a:pt x="189" y="92"/>
                  <a:pt x="192" y="90"/>
                </a:cubicBezTo>
                <a:cubicBezTo>
                  <a:pt x="194" y="88"/>
                  <a:pt x="194" y="88"/>
                  <a:pt x="198" y="86"/>
                </a:cubicBezTo>
                <a:cubicBezTo>
                  <a:pt x="200" y="85"/>
                  <a:pt x="196" y="86"/>
                  <a:pt x="200" y="84"/>
                </a:cubicBezTo>
                <a:cubicBezTo>
                  <a:pt x="199" y="85"/>
                  <a:pt x="204" y="82"/>
                  <a:pt x="204" y="84"/>
                </a:cubicBezTo>
                <a:cubicBezTo>
                  <a:pt x="204" y="84"/>
                  <a:pt x="206" y="83"/>
                  <a:pt x="208" y="82"/>
                </a:cubicBezTo>
                <a:cubicBezTo>
                  <a:pt x="208" y="81"/>
                  <a:pt x="209" y="81"/>
                  <a:pt x="209" y="81"/>
                </a:cubicBezTo>
                <a:cubicBezTo>
                  <a:pt x="209" y="80"/>
                  <a:pt x="205" y="82"/>
                  <a:pt x="207" y="82"/>
                </a:cubicBezTo>
                <a:cubicBezTo>
                  <a:pt x="205" y="83"/>
                  <a:pt x="203" y="84"/>
                  <a:pt x="203" y="83"/>
                </a:cubicBezTo>
                <a:cubicBezTo>
                  <a:pt x="206" y="81"/>
                  <a:pt x="206" y="81"/>
                  <a:pt x="206" y="81"/>
                </a:cubicBezTo>
                <a:cubicBezTo>
                  <a:pt x="206" y="81"/>
                  <a:pt x="205" y="82"/>
                  <a:pt x="206" y="82"/>
                </a:cubicBezTo>
                <a:cubicBezTo>
                  <a:pt x="208" y="81"/>
                  <a:pt x="207" y="81"/>
                  <a:pt x="207" y="80"/>
                </a:cubicBezTo>
                <a:cubicBezTo>
                  <a:pt x="208" y="79"/>
                  <a:pt x="209" y="80"/>
                  <a:pt x="210" y="79"/>
                </a:cubicBezTo>
                <a:cubicBezTo>
                  <a:pt x="212" y="78"/>
                  <a:pt x="209" y="81"/>
                  <a:pt x="213" y="79"/>
                </a:cubicBezTo>
                <a:cubicBezTo>
                  <a:pt x="215" y="78"/>
                  <a:pt x="214" y="77"/>
                  <a:pt x="216" y="77"/>
                </a:cubicBezTo>
                <a:cubicBezTo>
                  <a:pt x="218" y="75"/>
                  <a:pt x="218" y="73"/>
                  <a:pt x="217" y="73"/>
                </a:cubicBezTo>
                <a:cubicBezTo>
                  <a:pt x="216" y="74"/>
                  <a:pt x="216" y="74"/>
                  <a:pt x="213" y="75"/>
                </a:cubicBezTo>
                <a:cubicBezTo>
                  <a:pt x="213" y="74"/>
                  <a:pt x="213" y="74"/>
                  <a:pt x="213" y="74"/>
                </a:cubicBezTo>
                <a:cubicBezTo>
                  <a:pt x="219" y="70"/>
                  <a:pt x="218" y="72"/>
                  <a:pt x="221" y="70"/>
                </a:cubicBezTo>
                <a:cubicBezTo>
                  <a:pt x="222" y="70"/>
                  <a:pt x="220" y="71"/>
                  <a:pt x="219" y="72"/>
                </a:cubicBezTo>
                <a:cubicBezTo>
                  <a:pt x="218" y="73"/>
                  <a:pt x="221" y="71"/>
                  <a:pt x="219" y="73"/>
                </a:cubicBezTo>
                <a:cubicBezTo>
                  <a:pt x="219" y="73"/>
                  <a:pt x="223" y="71"/>
                  <a:pt x="222" y="72"/>
                </a:cubicBezTo>
                <a:cubicBezTo>
                  <a:pt x="224" y="71"/>
                  <a:pt x="221" y="72"/>
                  <a:pt x="221" y="71"/>
                </a:cubicBezTo>
                <a:cubicBezTo>
                  <a:pt x="224" y="70"/>
                  <a:pt x="221" y="70"/>
                  <a:pt x="224" y="68"/>
                </a:cubicBezTo>
                <a:cubicBezTo>
                  <a:pt x="224" y="68"/>
                  <a:pt x="224" y="68"/>
                  <a:pt x="224" y="68"/>
                </a:cubicBezTo>
                <a:cubicBezTo>
                  <a:pt x="223" y="68"/>
                  <a:pt x="223" y="69"/>
                  <a:pt x="221" y="70"/>
                </a:cubicBezTo>
                <a:cubicBezTo>
                  <a:pt x="224" y="66"/>
                  <a:pt x="231" y="66"/>
                  <a:pt x="235" y="63"/>
                </a:cubicBezTo>
                <a:cubicBezTo>
                  <a:pt x="234" y="63"/>
                  <a:pt x="233" y="64"/>
                  <a:pt x="234" y="62"/>
                </a:cubicBezTo>
                <a:cubicBezTo>
                  <a:pt x="231" y="63"/>
                  <a:pt x="234" y="63"/>
                  <a:pt x="231" y="64"/>
                </a:cubicBezTo>
                <a:cubicBezTo>
                  <a:pt x="233" y="63"/>
                  <a:pt x="232" y="63"/>
                  <a:pt x="234" y="61"/>
                </a:cubicBezTo>
                <a:cubicBezTo>
                  <a:pt x="236" y="60"/>
                  <a:pt x="235" y="61"/>
                  <a:pt x="234" y="61"/>
                </a:cubicBezTo>
                <a:cubicBezTo>
                  <a:pt x="235" y="61"/>
                  <a:pt x="236" y="61"/>
                  <a:pt x="236" y="62"/>
                </a:cubicBezTo>
                <a:cubicBezTo>
                  <a:pt x="239" y="60"/>
                  <a:pt x="239" y="60"/>
                  <a:pt x="241" y="59"/>
                </a:cubicBezTo>
                <a:cubicBezTo>
                  <a:pt x="240" y="60"/>
                  <a:pt x="244" y="58"/>
                  <a:pt x="245" y="58"/>
                </a:cubicBezTo>
                <a:cubicBezTo>
                  <a:pt x="248" y="57"/>
                  <a:pt x="244" y="57"/>
                  <a:pt x="247" y="57"/>
                </a:cubicBezTo>
                <a:cubicBezTo>
                  <a:pt x="249" y="55"/>
                  <a:pt x="249" y="56"/>
                  <a:pt x="249" y="56"/>
                </a:cubicBezTo>
                <a:cubicBezTo>
                  <a:pt x="248" y="58"/>
                  <a:pt x="246" y="58"/>
                  <a:pt x="244" y="59"/>
                </a:cubicBezTo>
                <a:cubicBezTo>
                  <a:pt x="245" y="59"/>
                  <a:pt x="246" y="59"/>
                  <a:pt x="244" y="61"/>
                </a:cubicBezTo>
                <a:cubicBezTo>
                  <a:pt x="244" y="61"/>
                  <a:pt x="245" y="60"/>
                  <a:pt x="245" y="61"/>
                </a:cubicBezTo>
                <a:cubicBezTo>
                  <a:pt x="245" y="60"/>
                  <a:pt x="245" y="60"/>
                  <a:pt x="246" y="59"/>
                </a:cubicBezTo>
                <a:cubicBezTo>
                  <a:pt x="247" y="59"/>
                  <a:pt x="248" y="59"/>
                  <a:pt x="248" y="59"/>
                </a:cubicBezTo>
                <a:cubicBezTo>
                  <a:pt x="250" y="58"/>
                  <a:pt x="245" y="59"/>
                  <a:pt x="246" y="59"/>
                </a:cubicBezTo>
                <a:cubicBezTo>
                  <a:pt x="248" y="57"/>
                  <a:pt x="253" y="56"/>
                  <a:pt x="253" y="55"/>
                </a:cubicBezTo>
                <a:cubicBezTo>
                  <a:pt x="255" y="54"/>
                  <a:pt x="255" y="55"/>
                  <a:pt x="257" y="55"/>
                </a:cubicBezTo>
                <a:cubicBezTo>
                  <a:pt x="257" y="54"/>
                  <a:pt x="264" y="50"/>
                  <a:pt x="267" y="50"/>
                </a:cubicBezTo>
                <a:cubicBezTo>
                  <a:pt x="271" y="49"/>
                  <a:pt x="268" y="48"/>
                  <a:pt x="268" y="48"/>
                </a:cubicBezTo>
                <a:cubicBezTo>
                  <a:pt x="266" y="49"/>
                  <a:pt x="263" y="49"/>
                  <a:pt x="263" y="50"/>
                </a:cubicBezTo>
                <a:cubicBezTo>
                  <a:pt x="263" y="50"/>
                  <a:pt x="265" y="50"/>
                  <a:pt x="266" y="49"/>
                </a:cubicBezTo>
                <a:cubicBezTo>
                  <a:pt x="263" y="51"/>
                  <a:pt x="256" y="53"/>
                  <a:pt x="253" y="55"/>
                </a:cubicBezTo>
                <a:cubicBezTo>
                  <a:pt x="253" y="54"/>
                  <a:pt x="252" y="54"/>
                  <a:pt x="254" y="53"/>
                </a:cubicBezTo>
                <a:cubicBezTo>
                  <a:pt x="256" y="52"/>
                  <a:pt x="258" y="52"/>
                  <a:pt x="258" y="51"/>
                </a:cubicBezTo>
                <a:cubicBezTo>
                  <a:pt x="261" y="50"/>
                  <a:pt x="259" y="52"/>
                  <a:pt x="257" y="52"/>
                </a:cubicBezTo>
                <a:cubicBezTo>
                  <a:pt x="261" y="51"/>
                  <a:pt x="263" y="49"/>
                  <a:pt x="267" y="48"/>
                </a:cubicBezTo>
                <a:cubicBezTo>
                  <a:pt x="262" y="49"/>
                  <a:pt x="253" y="52"/>
                  <a:pt x="247" y="55"/>
                </a:cubicBezTo>
                <a:cubicBezTo>
                  <a:pt x="244" y="56"/>
                  <a:pt x="242" y="56"/>
                  <a:pt x="242" y="55"/>
                </a:cubicBezTo>
                <a:cubicBezTo>
                  <a:pt x="240" y="56"/>
                  <a:pt x="242" y="56"/>
                  <a:pt x="242" y="57"/>
                </a:cubicBezTo>
                <a:cubicBezTo>
                  <a:pt x="240" y="57"/>
                  <a:pt x="241" y="58"/>
                  <a:pt x="239" y="58"/>
                </a:cubicBezTo>
                <a:cubicBezTo>
                  <a:pt x="238" y="58"/>
                  <a:pt x="240" y="57"/>
                  <a:pt x="239" y="57"/>
                </a:cubicBezTo>
                <a:cubicBezTo>
                  <a:pt x="238" y="57"/>
                  <a:pt x="236" y="58"/>
                  <a:pt x="234" y="59"/>
                </a:cubicBezTo>
                <a:cubicBezTo>
                  <a:pt x="233" y="60"/>
                  <a:pt x="235" y="59"/>
                  <a:pt x="234" y="60"/>
                </a:cubicBezTo>
                <a:cubicBezTo>
                  <a:pt x="236" y="59"/>
                  <a:pt x="235" y="59"/>
                  <a:pt x="235" y="59"/>
                </a:cubicBezTo>
                <a:cubicBezTo>
                  <a:pt x="237" y="57"/>
                  <a:pt x="237" y="58"/>
                  <a:pt x="239" y="58"/>
                </a:cubicBezTo>
                <a:cubicBezTo>
                  <a:pt x="238" y="59"/>
                  <a:pt x="227" y="63"/>
                  <a:pt x="229" y="64"/>
                </a:cubicBezTo>
                <a:cubicBezTo>
                  <a:pt x="228" y="64"/>
                  <a:pt x="227" y="64"/>
                  <a:pt x="226" y="64"/>
                </a:cubicBezTo>
                <a:cubicBezTo>
                  <a:pt x="229" y="61"/>
                  <a:pt x="225" y="63"/>
                  <a:pt x="223" y="62"/>
                </a:cubicBezTo>
                <a:cubicBezTo>
                  <a:pt x="222" y="63"/>
                  <a:pt x="222" y="63"/>
                  <a:pt x="220" y="64"/>
                </a:cubicBezTo>
                <a:cubicBezTo>
                  <a:pt x="220" y="64"/>
                  <a:pt x="221" y="63"/>
                  <a:pt x="221" y="63"/>
                </a:cubicBezTo>
                <a:cubicBezTo>
                  <a:pt x="216" y="65"/>
                  <a:pt x="222" y="64"/>
                  <a:pt x="217" y="66"/>
                </a:cubicBezTo>
                <a:cubicBezTo>
                  <a:pt x="217" y="65"/>
                  <a:pt x="218" y="65"/>
                  <a:pt x="218" y="64"/>
                </a:cubicBezTo>
                <a:cubicBezTo>
                  <a:pt x="213" y="68"/>
                  <a:pt x="214" y="68"/>
                  <a:pt x="210" y="70"/>
                </a:cubicBezTo>
                <a:cubicBezTo>
                  <a:pt x="209" y="69"/>
                  <a:pt x="209" y="69"/>
                  <a:pt x="209" y="69"/>
                </a:cubicBezTo>
                <a:cubicBezTo>
                  <a:pt x="209" y="69"/>
                  <a:pt x="207" y="71"/>
                  <a:pt x="205" y="72"/>
                </a:cubicBezTo>
                <a:cubicBezTo>
                  <a:pt x="205" y="72"/>
                  <a:pt x="207" y="72"/>
                  <a:pt x="204" y="74"/>
                </a:cubicBezTo>
                <a:cubicBezTo>
                  <a:pt x="204" y="73"/>
                  <a:pt x="205" y="72"/>
                  <a:pt x="203" y="73"/>
                </a:cubicBezTo>
                <a:cubicBezTo>
                  <a:pt x="201" y="75"/>
                  <a:pt x="199" y="76"/>
                  <a:pt x="198" y="77"/>
                </a:cubicBezTo>
                <a:cubicBezTo>
                  <a:pt x="199" y="76"/>
                  <a:pt x="202" y="75"/>
                  <a:pt x="198" y="78"/>
                </a:cubicBezTo>
                <a:cubicBezTo>
                  <a:pt x="199" y="78"/>
                  <a:pt x="201" y="77"/>
                  <a:pt x="203" y="75"/>
                </a:cubicBezTo>
                <a:cubicBezTo>
                  <a:pt x="203" y="76"/>
                  <a:pt x="196" y="80"/>
                  <a:pt x="194" y="81"/>
                </a:cubicBezTo>
                <a:cubicBezTo>
                  <a:pt x="197" y="79"/>
                  <a:pt x="196" y="79"/>
                  <a:pt x="197" y="77"/>
                </a:cubicBezTo>
                <a:cubicBezTo>
                  <a:pt x="194" y="79"/>
                  <a:pt x="195" y="78"/>
                  <a:pt x="192" y="80"/>
                </a:cubicBezTo>
                <a:cubicBezTo>
                  <a:pt x="191" y="80"/>
                  <a:pt x="192" y="80"/>
                  <a:pt x="192" y="81"/>
                </a:cubicBezTo>
                <a:cubicBezTo>
                  <a:pt x="187" y="83"/>
                  <a:pt x="184" y="85"/>
                  <a:pt x="179" y="89"/>
                </a:cubicBezTo>
                <a:cubicBezTo>
                  <a:pt x="179" y="89"/>
                  <a:pt x="180" y="89"/>
                  <a:pt x="180" y="89"/>
                </a:cubicBezTo>
                <a:cubicBezTo>
                  <a:pt x="181" y="88"/>
                  <a:pt x="181" y="88"/>
                  <a:pt x="183" y="87"/>
                </a:cubicBezTo>
                <a:cubicBezTo>
                  <a:pt x="182" y="88"/>
                  <a:pt x="182" y="89"/>
                  <a:pt x="182" y="90"/>
                </a:cubicBezTo>
                <a:cubicBezTo>
                  <a:pt x="179" y="91"/>
                  <a:pt x="178" y="93"/>
                  <a:pt x="177" y="92"/>
                </a:cubicBezTo>
                <a:cubicBezTo>
                  <a:pt x="176" y="94"/>
                  <a:pt x="174" y="95"/>
                  <a:pt x="172" y="96"/>
                </a:cubicBezTo>
                <a:cubicBezTo>
                  <a:pt x="171" y="96"/>
                  <a:pt x="173" y="94"/>
                  <a:pt x="173" y="94"/>
                </a:cubicBezTo>
                <a:cubicBezTo>
                  <a:pt x="169" y="96"/>
                  <a:pt x="172" y="96"/>
                  <a:pt x="171" y="97"/>
                </a:cubicBezTo>
                <a:cubicBezTo>
                  <a:pt x="171" y="97"/>
                  <a:pt x="172" y="96"/>
                  <a:pt x="173" y="95"/>
                </a:cubicBezTo>
                <a:cubicBezTo>
                  <a:pt x="173" y="96"/>
                  <a:pt x="169" y="100"/>
                  <a:pt x="173" y="97"/>
                </a:cubicBezTo>
                <a:cubicBezTo>
                  <a:pt x="171" y="99"/>
                  <a:pt x="166" y="102"/>
                  <a:pt x="166" y="101"/>
                </a:cubicBezTo>
                <a:cubicBezTo>
                  <a:pt x="169" y="98"/>
                  <a:pt x="167" y="98"/>
                  <a:pt x="169" y="97"/>
                </a:cubicBezTo>
                <a:cubicBezTo>
                  <a:pt x="168" y="96"/>
                  <a:pt x="165" y="99"/>
                  <a:pt x="163" y="101"/>
                </a:cubicBezTo>
                <a:cubicBezTo>
                  <a:pt x="163" y="101"/>
                  <a:pt x="162" y="101"/>
                  <a:pt x="162" y="101"/>
                </a:cubicBezTo>
                <a:cubicBezTo>
                  <a:pt x="162" y="101"/>
                  <a:pt x="163" y="100"/>
                  <a:pt x="163" y="100"/>
                </a:cubicBezTo>
                <a:cubicBezTo>
                  <a:pt x="163" y="100"/>
                  <a:pt x="162" y="100"/>
                  <a:pt x="161" y="101"/>
                </a:cubicBezTo>
                <a:cubicBezTo>
                  <a:pt x="162" y="102"/>
                  <a:pt x="162" y="102"/>
                  <a:pt x="158" y="102"/>
                </a:cubicBezTo>
                <a:cubicBezTo>
                  <a:pt x="157" y="104"/>
                  <a:pt x="161" y="102"/>
                  <a:pt x="157" y="105"/>
                </a:cubicBezTo>
                <a:cubicBezTo>
                  <a:pt x="157" y="104"/>
                  <a:pt x="155" y="105"/>
                  <a:pt x="154" y="106"/>
                </a:cubicBezTo>
                <a:cubicBezTo>
                  <a:pt x="157" y="105"/>
                  <a:pt x="154" y="107"/>
                  <a:pt x="154" y="107"/>
                </a:cubicBezTo>
                <a:cubicBezTo>
                  <a:pt x="152" y="109"/>
                  <a:pt x="153" y="108"/>
                  <a:pt x="151" y="109"/>
                </a:cubicBezTo>
                <a:cubicBezTo>
                  <a:pt x="151" y="109"/>
                  <a:pt x="153" y="108"/>
                  <a:pt x="152" y="108"/>
                </a:cubicBezTo>
                <a:cubicBezTo>
                  <a:pt x="152" y="108"/>
                  <a:pt x="152" y="108"/>
                  <a:pt x="151" y="108"/>
                </a:cubicBezTo>
                <a:cubicBezTo>
                  <a:pt x="150" y="109"/>
                  <a:pt x="151" y="109"/>
                  <a:pt x="150" y="110"/>
                </a:cubicBezTo>
                <a:cubicBezTo>
                  <a:pt x="150" y="111"/>
                  <a:pt x="153" y="108"/>
                  <a:pt x="150" y="111"/>
                </a:cubicBezTo>
                <a:cubicBezTo>
                  <a:pt x="151" y="111"/>
                  <a:pt x="154" y="109"/>
                  <a:pt x="154" y="108"/>
                </a:cubicBezTo>
                <a:cubicBezTo>
                  <a:pt x="154" y="109"/>
                  <a:pt x="156" y="108"/>
                  <a:pt x="156" y="108"/>
                </a:cubicBezTo>
                <a:cubicBezTo>
                  <a:pt x="154" y="110"/>
                  <a:pt x="154" y="109"/>
                  <a:pt x="153" y="110"/>
                </a:cubicBezTo>
                <a:cubicBezTo>
                  <a:pt x="152" y="111"/>
                  <a:pt x="149" y="113"/>
                  <a:pt x="149" y="114"/>
                </a:cubicBezTo>
                <a:cubicBezTo>
                  <a:pt x="150" y="113"/>
                  <a:pt x="153" y="110"/>
                  <a:pt x="154" y="111"/>
                </a:cubicBezTo>
                <a:cubicBezTo>
                  <a:pt x="151" y="113"/>
                  <a:pt x="152" y="113"/>
                  <a:pt x="153" y="113"/>
                </a:cubicBezTo>
                <a:cubicBezTo>
                  <a:pt x="153" y="113"/>
                  <a:pt x="152" y="113"/>
                  <a:pt x="152" y="113"/>
                </a:cubicBezTo>
                <a:cubicBezTo>
                  <a:pt x="152" y="113"/>
                  <a:pt x="152" y="114"/>
                  <a:pt x="152" y="114"/>
                </a:cubicBezTo>
                <a:cubicBezTo>
                  <a:pt x="150" y="114"/>
                  <a:pt x="153" y="111"/>
                  <a:pt x="149" y="114"/>
                </a:cubicBezTo>
                <a:cubicBezTo>
                  <a:pt x="149" y="116"/>
                  <a:pt x="146" y="119"/>
                  <a:pt x="150" y="117"/>
                </a:cubicBezTo>
                <a:cubicBezTo>
                  <a:pt x="149" y="118"/>
                  <a:pt x="149" y="118"/>
                  <a:pt x="149" y="118"/>
                </a:cubicBezTo>
                <a:cubicBezTo>
                  <a:pt x="147" y="120"/>
                  <a:pt x="146" y="119"/>
                  <a:pt x="147" y="118"/>
                </a:cubicBezTo>
                <a:cubicBezTo>
                  <a:pt x="144" y="118"/>
                  <a:pt x="140" y="124"/>
                  <a:pt x="138" y="124"/>
                </a:cubicBezTo>
                <a:cubicBezTo>
                  <a:pt x="139" y="124"/>
                  <a:pt x="136" y="126"/>
                  <a:pt x="136" y="127"/>
                </a:cubicBezTo>
                <a:cubicBezTo>
                  <a:pt x="137" y="127"/>
                  <a:pt x="140" y="125"/>
                  <a:pt x="143" y="122"/>
                </a:cubicBezTo>
                <a:cubicBezTo>
                  <a:pt x="143" y="122"/>
                  <a:pt x="143" y="122"/>
                  <a:pt x="143" y="122"/>
                </a:cubicBezTo>
                <a:cubicBezTo>
                  <a:pt x="144" y="121"/>
                  <a:pt x="142" y="123"/>
                  <a:pt x="144" y="123"/>
                </a:cubicBezTo>
                <a:cubicBezTo>
                  <a:pt x="142" y="122"/>
                  <a:pt x="139" y="127"/>
                  <a:pt x="138" y="126"/>
                </a:cubicBezTo>
                <a:cubicBezTo>
                  <a:pt x="135" y="128"/>
                  <a:pt x="135" y="129"/>
                  <a:pt x="134" y="130"/>
                </a:cubicBezTo>
                <a:cubicBezTo>
                  <a:pt x="137" y="129"/>
                  <a:pt x="137" y="128"/>
                  <a:pt x="139" y="127"/>
                </a:cubicBezTo>
                <a:cubicBezTo>
                  <a:pt x="139" y="128"/>
                  <a:pt x="140" y="127"/>
                  <a:pt x="139" y="128"/>
                </a:cubicBezTo>
                <a:cubicBezTo>
                  <a:pt x="140" y="128"/>
                  <a:pt x="141" y="127"/>
                  <a:pt x="141" y="127"/>
                </a:cubicBezTo>
                <a:cubicBezTo>
                  <a:pt x="142" y="126"/>
                  <a:pt x="142" y="126"/>
                  <a:pt x="142" y="126"/>
                </a:cubicBezTo>
                <a:cubicBezTo>
                  <a:pt x="143" y="125"/>
                  <a:pt x="144" y="125"/>
                  <a:pt x="146" y="123"/>
                </a:cubicBezTo>
                <a:cubicBezTo>
                  <a:pt x="147" y="121"/>
                  <a:pt x="151" y="120"/>
                  <a:pt x="154" y="116"/>
                </a:cubicBezTo>
                <a:cubicBezTo>
                  <a:pt x="159" y="114"/>
                  <a:pt x="160" y="110"/>
                  <a:pt x="162" y="111"/>
                </a:cubicBezTo>
                <a:cubicBezTo>
                  <a:pt x="165" y="107"/>
                  <a:pt x="169" y="106"/>
                  <a:pt x="173" y="103"/>
                </a:cubicBezTo>
                <a:cubicBezTo>
                  <a:pt x="175" y="101"/>
                  <a:pt x="172" y="103"/>
                  <a:pt x="174" y="102"/>
                </a:cubicBezTo>
                <a:cubicBezTo>
                  <a:pt x="175" y="101"/>
                  <a:pt x="176" y="101"/>
                  <a:pt x="178" y="100"/>
                </a:cubicBezTo>
                <a:cubicBezTo>
                  <a:pt x="174" y="104"/>
                  <a:pt x="169" y="106"/>
                  <a:pt x="163" y="111"/>
                </a:cubicBezTo>
                <a:cubicBezTo>
                  <a:pt x="166" y="111"/>
                  <a:pt x="178" y="99"/>
                  <a:pt x="183" y="98"/>
                </a:cubicBezTo>
                <a:cubicBezTo>
                  <a:pt x="183" y="98"/>
                  <a:pt x="180" y="101"/>
                  <a:pt x="183" y="99"/>
                </a:cubicBezTo>
                <a:cubicBezTo>
                  <a:pt x="183" y="100"/>
                  <a:pt x="177" y="103"/>
                  <a:pt x="177" y="104"/>
                </a:cubicBezTo>
                <a:cubicBezTo>
                  <a:pt x="173" y="106"/>
                  <a:pt x="172" y="108"/>
                  <a:pt x="168" y="110"/>
                </a:cubicBezTo>
                <a:cubicBezTo>
                  <a:pt x="168" y="111"/>
                  <a:pt x="168" y="111"/>
                  <a:pt x="168" y="111"/>
                </a:cubicBezTo>
                <a:cubicBezTo>
                  <a:pt x="170" y="109"/>
                  <a:pt x="173" y="108"/>
                  <a:pt x="176" y="106"/>
                </a:cubicBezTo>
                <a:cubicBezTo>
                  <a:pt x="175" y="107"/>
                  <a:pt x="175" y="107"/>
                  <a:pt x="176" y="107"/>
                </a:cubicBezTo>
                <a:cubicBezTo>
                  <a:pt x="173" y="109"/>
                  <a:pt x="173" y="109"/>
                  <a:pt x="169" y="112"/>
                </a:cubicBezTo>
                <a:cubicBezTo>
                  <a:pt x="168" y="112"/>
                  <a:pt x="168" y="112"/>
                  <a:pt x="168" y="112"/>
                </a:cubicBezTo>
                <a:cubicBezTo>
                  <a:pt x="166" y="114"/>
                  <a:pt x="163" y="116"/>
                  <a:pt x="159" y="119"/>
                </a:cubicBezTo>
                <a:cubicBezTo>
                  <a:pt x="160" y="120"/>
                  <a:pt x="165" y="115"/>
                  <a:pt x="166" y="114"/>
                </a:cubicBezTo>
                <a:cubicBezTo>
                  <a:pt x="167" y="114"/>
                  <a:pt x="166" y="114"/>
                  <a:pt x="166" y="114"/>
                </a:cubicBezTo>
                <a:cubicBezTo>
                  <a:pt x="164" y="116"/>
                  <a:pt x="168" y="113"/>
                  <a:pt x="168" y="114"/>
                </a:cubicBezTo>
                <a:cubicBezTo>
                  <a:pt x="169" y="112"/>
                  <a:pt x="172" y="111"/>
                  <a:pt x="175" y="108"/>
                </a:cubicBezTo>
                <a:cubicBezTo>
                  <a:pt x="175" y="109"/>
                  <a:pt x="174" y="110"/>
                  <a:pt x="174" y="110"/>
                </a:cubicBezTo>
                <a:cubicBezTo>
                  <a:pt x="176" y="108"/>
                  <a:pt x="181" y="104"/>
                  <a:pt x="183" y="104"/>
                </a:cubicBezTo>
                <a:cubicBezTo>
                  <a:pt x="185" y="102"/>
                  <a:pt x="189" y="100"/>
                  <a:pt x="190" y="98"/>
                </a:cubicBezTo>
                <a:cubicBezTo>
                  <a:pt x="191" y="98"/>
                  <a:pt x="196" y="95"/>
                  <a:pt x="199" y="93"/>
                </a:cubicBezTo>
                <a:cubicBezTo>
                  <a:pt x="199" y="93"/>
                  <a:pt x="198" y="94"/>
                  <a:pt x="198" y="94"/>
                </a:cubicBezTo>
                <a:cubicBezTo>
                  <a:pt x="203" y="90"/>
                  <a:pt x="208" y="88"/>
                  <a:pt x="215" y="83"/>
                </a:cubicBezTo>
                <a:cubicBezTo>
                  <a:pt x="214" y="84"/>
                  <a:pt x="214" y="85"/>
                  <a:pt x="215" y="84"/>
                </a:cubicBezTo>
                <a:cubicBezTo>
                  <a:pt x="218" y="83"/>
                  <a:pt x="214" y="85"/>
                  <a:pt x="215" y="85"/>
                </a:cubicBezTo>
                <a:cubicBezTo>
                  <a:pt x="212" y="86"/>
                  <a:pt x="211" y="87"/>
                  <a:pt x="208" y="88"/>
                </a:cubicBezTo>
                <a:cubicBezTo>
                  <a:pt x="206" y="89"/>
                  <a:pt x="209" y="88"/>
                  <a:pt x="209" y="89"/>
                </a:cubicBezTo>
                <a:cubicBezTo>
                  <a:pt x="204" y="91"/>
                  <a:pt x="202" y="93"/>
                  <a:pt x="200" y="95"/>
                </a:cubicBezTo>
                <a:cubicBezTo>
                  <a:pt x="198" y="95"/>
                  <a:pt x="196" y="97"/>
                  <a:pt x="194" y="98"/>
                </a:cubicBezTo>
                <a:cubicBezTo>
                  <a:pt x="193" y="99"/>
                  <a:pt x="193" y="99"/>
                  <a:pt x="193" y="99"/>
                </a:cubicBezTo>
                <a:cubicBezTo>
                  <a:pt x="190" y="100"/>
                  <a:pt x="188" y="102"/>
                  <a:pt x="184" y="105"/>
                </a:cubicBezTo>
                <a:cubicBezTo>
                  <a:pt x="184" y="104"/>
                  <a:pt x="184" y="104"/>
                  <a:pt x="184" y="104"/>
                </a:cubicBezTo>
                <a:cubicBezTo>
                  <a:pt x="183" y="105"/>
                  <a:pt x="182" y="106"/>
                  <a:pt x="182" y="106"/>
                </a:cubicBezTo>
                <a:cubicBezTo>
                  <a:pt x="182" y="106"/>
                  <a:pt x="175" y="111"/>
                  <a:pt x="170" y="115"/>
                </a:cubicBezTo>
                <a:cubicBezTo>
                  <a:pt x="170" y="115"/>
                  <a:pt x="170" y="115"/>
                  <a:pt x="170" y="115"/>
                </a:cubicBezTo>
                <a:cubicBezTo>
                  <a:pt x="164" y="119"/>
                  <a:pt x="167" y="119"/>
                  <a:pt x="161" y="123"/>
                </a:cubicBezTo>
                <a:cubicBezTo>
                  <a:pt x="162" y="123"/>
                  <a:pt x="161" y="124"/>
                  <a:pt x="162" y="123"/>
                </a:cubicBezTo>
                <a:cubicBezTo>
                  <a:pt x="161" y="124"/>
                  <a:pt x="156" y="128"/>
                  <a:pt x="156" y="128"/>
                </a:cubicBezTo>
                <a:cubicBezTo>
                  <a:pt x="155" y="128"/>
                  <a:pt x="156" y="129"/>
                  <a:pt x="155" y="130"/>
                </a:cubicBezTo>
                <a:cubicBezTo>
                  <a:pt x="152" y="130"/>
                  <a:pt x="154" y="128"/>
                  <a:pt x="154" y="127"/>
                </a:cubicBezTo>
                <a:cubicBezTo>
                  <a:pt x="151" y="129"/>
                  <a:pt x="154" y="128"/>
                  <a:pt x="151" y="131"/>
                </a:cubicBezTo>
                <a:cubicBezTo>
                  <a:pt x="151" y="131"/>
                  <a:pt x="152" y="130"/>
                  <a:pt x="152" y="131"/>
                </a:cubicBezTo>
                <a:cubicBezTo>
                  <a:pt x="149" y="133"/>
                  <a:pt x="150" y="133"/>
                  <a:pt x="148" y="135"/>
                </a:cubicBezTo>
                <a:cubicBezTo>
                  <a:pt x="146" y="136"/>
                  <a:pt x="146" y="137"/>
                  <a:pt x="145" y="138"/>
                </a:cubicBezTo>
                <a:cubicBezTo>
                  <a:pt x="145" y="137"/>
                  <a:pt x="145" y="137"/>
                  <a:pt x="142" y="139"/>
                </a:cubicBezTo>
                <a:cubicBezTo>
                  <a:pt x="140" y="141"/>
                  <a:pt x="144" y="138"/>
                  <a:pt x="143" y="139"/>
                </a:cubicBezTo>
                <a:cubicBezTo>
                  <a:pt x="142" y="140"/>
                  <a:pt x="139" y="142"/>
                  <a:pt x="141" y="141"/>
                </a:cubicBezTo>
                <a:cubicBezTo>
                  <a:pt x="141" y="141"/>
                  <a:pt x="139" y="143"/>
                  <a:pt x="139" y="142"/>
                </a:cubicBezTo>
                <a:cubicBezTo>
                  <a:pt x="138" y="144"/>
                  <a:pt x="137" y="145"/>
                  <a:pt x="135" y="148"/>
                </a:cubicBezTo>
                <a:cubicBezTo>
                  <a:pt x="139" y="145"/>
                  <a:pt x="143" y="141"/>
                  <a:pt x="147" y="137"/>
                </a:cubicBezTo>
                <a:cubicBezTo>
                  <a:pt x="149" y="137"/>
                  <a:pt x="147" y="138"/>
                  <a:pt x="149" y="137"/>
                </a:cubicBezTo>
                <a:cubicBezTo>
                  <a:pt x="151" y="135"/>
                  <a:pt x="151" y="135"/>
                  <a:pt x="151" y="134"/>
                </a:cubicBezTo>
                <a:cubicBezTo>
                  <a:pt x="154" y="132"/>
                  <a:pt x="152" y="134"/>
                  <a:pt x="151" y="135"/>
                </a:cubicBezTo>
                <a:cubicBezTo>
                  <a:pt x="152" y="135"/>
                  <a:pt x="154" y="133"/>
                  <a:pt x="156" y="132"/>
                </a:cubicBezTo>
                <a:cubicBezTo>
                  <a:pt x="153" y="132"/>
                  <a:pt x="159" y="128"/>
                  <a:pt x="161" y="127"/>
                </a:cubicBezTo>
                <a:cubicBezTo>
                  <a:pt x="163" y="125"/>
                  <a:pt x="159" y="129"/>
                  <a:pt x="157" y="130"/>
                </a:cubicBezTo>
                <a:cubicBezTo>
                  <a:pt x="159" y="130"/>
                  <a:pt x="156" y="132"/>
                  <a:pt x="156" y="133"/>
                </a:cubicBezTo>
                <a:cubicBezTo>
                  <a:pt x="155" y="134"/>
                  <a:pt x="150" y="138"/>
                  <a:pt x="150" y="139"/>
                </a:cubicBezTo>
                <a:cubicBezTo>
                  <a:pt x="148" y="140"/>
                  <a:pt x="146" y="141"/>
                  <a:pt x="145" y="143"/>
                </a:cubicBezTo>
                <a:cubicBezTo>
                  <a:pt x="144" y="143"/>
                  <a:pt x="145" y="143"/>
                  <a:pt x="145" y="142"/>
                </a:cubicBezTo>
                <a:cubicBezTo>
                  <a:pt x="144" y="145"/>
                  <a:pt x="143" y="144"/>
                  <a:pt x="141" y="145"/>
                </a:cubicBezTo>
                <a:cubicBezTo>
                  <a:pt x="139" y="147"/>
                  <a:pt x="142" y="145"/>
                  <a:pt x="142" y="146"/>
                </a:cubicBezTo>
                <a:cubicBezTo>
                  <a:pt x="140" y="147"/>
                  <a:pt x="141" y="147"/>
                  <a:pt x="139" y="148"/>
                </a:cubicBezTo>
                <a:cubicBezTo>
                  <a:pt x="138" y="148"/>
                  <a:pt x="138" y="147"/>
                  <a:pt x="140" y="145"/>
                </a:cubicBezTo>
                <a:cubicBezTo>
                  <a:pt x="140" y="145"/>
                  <a:pt x="139" y="145"/>
                  <a:pt x="139" y="145"/>
                </a:cubicBezTo>
                <a:cubicBezTo>
                  <a:pt x="137" y="148"/>
                  <a:pt x="135" y="150"/>
                  <a:pt x="136" y="151"/>
                </a:cubicBezTo>
                <a:cubicBezTo>
                  <a:pt x="134" y="153"/>
                  <a:pt x="135" y="151"/>
                  <a:pt x="133" y="152"/>
                </a:cubicBezTo>
                <a:cubicBezTo>
                  <a:pt x="133" y="153"/>
                  <a:pt x="134" y="153"/>
                  <a:pt x="131" y="156"/>
                </a:cubicBezTo>
                <a:cubicBezTo>
                  <a:pt x="131" y="155"/>
                  <a:pt x="131" y="155"/>
                  <a:pt x="130" y="155"/>
                </a:cubicBezTo>
                <a:cubicBezTo>
                  <a:pt x="130" y="156"/>
                  <a:pt x="129" y="157"/>
                  <a:pt x="129" y="158"/>
                </a:cubicBezTo>
                <a:cubicBezTo>
                  <a:pt x="125" y="161"/>
                  <a:pt x="122" y="164"/>
                  <a:pt x="119" y="167"/>
                </a:cubicBezTo>
                <a:cubicBezTo>
                  <a:pt x="118" y="168"/>
                  <a:pt x="118" y="168"/>
                  <a:pt x="118" y="168"/>
                </a:cubicBezTo>
                <a:cubicBezTo>
                  <a:pt x="116" y="169"/>
                  <a:pt x="117" y="169"/>
                  <a:pt x="115" y="171"/>
                </a:cubicBezTo>
                <a:cubicBezTo>
                  <a:pt x="113" y="171"/>
                  <a:pt x="111" y="174"/>
                  <a:pt x="109" y="175"/>
                </a:cubicBezTo>
                <a:cubicBezTo>
                  <a:pt x="110" y="174"/>
                  <a:pt x="110" y="174"/>
                  <a:pt x="110" y="173"/>
                </a:cubicBezTo>
                <a:cubicBezTo>
                  <a:pt x="114" y="170"/>
                  <a:pt x="118" y="163"/>
                  <a:pt x="121" y="162"/>
                </a:cubicBezTo>
                <a:cubicBezTo>
                  <a:pt x="125" y="157"/>
                  <a:pt x="129" y="153"/>
                  <a:pt x="133" y="151"/>
                </a:cubicBezTo>
                <a:cubicBezTo>
                  <a:pt x="134" y="150"/>
                  <a:pt x="134" y="149"/>
                  <a:pt x="134" y="149"/>
                </a:cubicBezTo>
                <a:cubicBezTo>
                  <a:pt x="134" y="148"/>
                  <a:pt x="130" y="152"/>
                  <a:pt x="130" y="150"/>
                </a:cubicBezTo>
                <a:cubicBezTo>
                  <a:pt x="131" y="150"/>
                  <a:pt x="131" y="150"/>
                  <a:pt x="131" y="150"/>
                </a:cubicBezTo>
                <a:cubicBezTo>
                  <a:pt x="133" y="149"/>
                  <a:pt x="133" y="148"/>
                  <a:pt x="135" y="147"/>
                </a:cubicBezTo>
                <a:cubicBezTo>
                  <a:pt x="126" y="153"/>
                  <a:pt x="125" y="155"/>
                  <a:pt x="119" y="161"/>
                </a:cubicBezTo>
                <a:cubicBezTo>
                  <a:pt x="118" y="160"/>
                  <a:pt x="122" y="157"/>
                  <a:pt x="123" y="155"/>
                </a:cubicBezTo>
                <a:cubicBezTo>
                  <a:pt x="121" y="157"/>
                  <a:pt x="123" y="155"/>
                  <a:pt x="121" y="156"/>
                </a:cubicBezTo>
                <a:cubicBezTo>
                  <a:pt x="121" y="155"/>
                  <a:pt x="123" y="153"/>
                  <a:pt x="123" y="153"/>
                </a:cubicBezTo>
                <a:cubicBezTo>
                  <a:pt x="125" y="151"/>
                  <a:pt x="125" y="153"/>
                  <a:pt x="123" y="155"/>
                </a:cubicBezTo>
                <a:cubicBezTo>
                  <a:pt x="123" y="155"/>
                  <a:pt x="127" y="151"/>
                  <a:pt x="125" y="153"/>
                </a:cubicBezTo>
                <a:cubicBezTo>
                  <a:pt x="128" y="151"/>
                  <a:pt x="128" y="151"/>
                  <a:pt x="131" y="148"/>
                </a:cubicBezTo>
                <a:cubicBezTo>
                  <a:pt x="132" y="145"/>
                  <a:pt x="130" y="145"/>
                  <a:pt x="125" y="149"/>
                </a:cubicBezTo>
                <a:cubicBezTo>
                  <a:pt x="120" y="156"/>
                  <a:pt x="111" y="162"/>
                  <a:pt x="106" y="170"/>
                </a:cubicBezTo>
                <a:cubicBezTo>
                  <a:pt x="104" y="170"/>
                  <a:pt x="103" y="171"/>
                  <a:pt x="102" y="172"/>
                </a:cubicBezTo>
                <a:cubicBezTo>
                  <a:pt x="101" y="173"/>
                  <a:pt x="100" y="174"/>
                  <a:pt x="100" y="174"/>
                </a:cubicBezTo>
                <a:cubicBezTo>
                  <a:pt x="100" y="175"/>
                  <a:pt x="100" y="175"/>
                  <a:pt x="99" y="176"/>
                </a:cubicBezTo>
                <a:cubicBezTo>
                  <a:pt x="100" y="176"/>
                  <a:pt x="100" y="176"/>
                  <a:pt x="100" y="175"/>
                </a:cubicBezTo>
                <a:cubicBezTo>
                  <a:pt x="101" y="176"/>
                  <a:pt x="99" y="176"/>
                  <a:pt x="100" y="177"/>
                </a:cubicBezTo>
                <a:cubicBezTo>
                  <a:pt x="99" y="176"/>
                  <a:pt x="98" y="175"/>
                  <a:pt x="97" y="175"/>
                </a:cubicBezTo>
                <a:cubicBezTo>
                  <a:pt x="97" y="175"/>
                  <a:pt x="97" y="176"/>
                  <a:pt x="97" y="176"/>
                </a:cubicBezTo>
                <a:cubicBezTo>
                  <a:pt x="97" y="175"/>
                  <a:pt x="96" y="177"/>
                  <a:pt x="96" y="176"/>
                </a:cubicBezTo>
                <a:cubicBezTo>
                  <a:pt x="97" y="175"/>
                  <a:pt x="97" y="174"/>
                  <a:pt x="98" y="175"/>
                </a:cubicBezTo>
                <a:cubicBezTo>
                  <a:pt x="98" y="174"/>
                  <a:pt x="97" y="174"/>
                  <a:pt x="98" y="174"/>
                </a:cubicBezTo>
                <a:cubicBezTo>
                  <a:pt x="97" y="173"/>
                  <a:pt x="96" y="175"/>
                  <a:pt x="95" y="176"/>
                </a:cubicBezTo>
                <a:cubicBezTo>
                  <a:pt x="95" y="176"/>
                  <a:pt x="95" y="177"/>
                  <a:pt x="94" y="177"/>
                </a:cubicBezTo>
                <a:cubicBezTo>
                  <a:pt x="95" y="178"/>
                  <a:pt x="95" y="177"/>
                  <a:pt x="96" y="177"/>
                </a:cubicBezTo>
                <a:cubicBezTo>
                  <a:pt x="95" y="178"/>
                  <a:pt x="95" y="178"/>
                  <a:pt x="94" y="178"/>
                </a:cubicBezTo>
                <a:cubicBezTo>
                  <a:pt x="94" y="179"/>
                  <a:pt x="95" y="179"/>
                  <a:pt x="95" y="179"/>
                </a:cubicBezTo>
                <a:cubicBezTo>
                  <a:pt x="94" y="179"/>
                  <a:pt x="92" y="179"/>
                  <a:pt x="92" y="180"/>
                </a:cubicBezTo>
                <a:cubicBezTo>
                  <a:pt x="92" y="180"/>
                  <a:pt x="92" y="180"/>
                  <a:pt x="93" y="180"/>
                </a:cubicBezTo>
                <a:cubicBezTo>
                  <a:pt x="93" y="180"/>
                  <a:pt x="93" y="181"/>
                  <a:pt x="93" y="181"/>
                </a:cubicBezTo>
                <a:cubicBezTo>
                  <a:pt x="92" y="181"/>
                  <a:pt x="92" y="180"/>
                  <a:pt x="92" y="181"/>
                </a:cubicBezTo>
                <a:cubicBezTo>
                  <a:pt x="91" y="181"/>
                  <a:pt x="92" y="181"/>
                  <a:pt x="92" y="181"/>
                </a:cubicBezTo>
                <a:cubicBezTo>
                  <a:pt x="92" y="182"/>
                  <a:pt x="91" y="181"/>
                  <a:pt x="91" y="182"/>
                </a:cubicBezTo>
                <a:cubicBezTo>
                  <a:pt x="90" y="182"/>
                  <a:pt x="90" y="183"/>
                  <a:pt x="89" y="183"/>
                </a:cubicBezTo>
                <a:cubicBezTo>
                  <a:pt x="89" y="183"/>
                  <a:pt x="90" y="182"/>
                  <a:pt x="90" y="183"/>
                </a:cubicBezTo>
                <a:cubicBezTo>
                  <a:pt x="89" y="183"/>
                  <a:pt x="89" y="183"/>
                  <a:pt x="88" y="183"/>
                </a:cubicBezTo>
                <a:cubicBezTo>
                  <a:pt x="87" y="184"/>
                  <a:pt x="88" y="184"/>
                  <a:pt x="88" y="184"/>
                </a:cubicBezTo>
                <a:cubicBezTo>
                  <a:pt x="87" y="184"/>
                  <a:pt x="87" y="186"/>
                  <a:pt x="86" y="186"/>
                </a:cubicBezTo>
                <a:cubicBezTo>
                  <a:pt x="86" y="186"/>
                  <a:pt x="86" y="186"/>
                  <a:pt x="86" y="186"/>
                </a:cubicBezTo>
                <a:cubicBezTo>
                  <a:pt x="86" y="186"/>
                  <a:pt x="86" y="186"/>
                  <a:pt x="85" y="186"/>
                </a:cubicBezTo>
                <a:cubicBezTo>
                  <a:pt x="85" y="186"/>
                  <a:pt x="86" y="186"/>
                  <a:pt x="86" y="186"/>
                </a:cubicBezTo>
                <a:cubicBezTo>
                  <a:pt x="84" y="188"/>
                  <a:pt x="83" y="190"/>
                  <a:pt x="81" y="192"/>
                </a:cubicBezTo>
                <a:cubicBezTo>
                  <a:pt x="81" y="192"/>
                  <a:pt x="81" y="192"/>
                  <a:pt x="81" y="192"/>
                </a:cubicBezTo>
                <a:cubicBezTo>
                  <a:pt x="81" y="193"/>
                  <a:pt x="82" y="192"/>
                  <a:pt x="81" y="193"/>
                </a:cubicBezTo>
                <a:cubicBezTo>
                  <a:pt x="81" y="193"/>
                  <a:pt x="81" y="193"/>
                  <a:pt x="81" y="193"/>
                </a:cubicBezTo>
                <a:cubicBezTo>
                  <a:pt x="80" y="193"/>
                  <a:pt x="80" y="194"/>
                  <a:pt x="80" y="193"/>
                </a:cubicBezTo>
                <a:cubicBezTo>
                  <a:pt x="79" y="193"/>
                  <a:pt x="81" y="192"/>
                  <a:pt x="80" y="192"/>
                </a:cubicBezTo>
                <a:cubicBezTo>
                  <a:pt x="80" y="191"/>
                  <a:pt x="80" y="192"/>
                  <a:pt x="80" y="192"/>
                </a:cubicBezTo>
                <a:cubicBezTo>
                  <a:pt x="79" y="191"/>
                  <a:pt x="80" y="191"/>
                  <a:pt x="81" y="190"/>
                </a:cubicBezTo>
                <a:cubicBezTo>
                  <a:pt x="81" y="191"/>
                  <a:pt x="80" y="191"/>
                  <a:pt x="81" y="191"/>
                </a:cubicBezTo>
                <a:cubicBezTo>
                  <a:pt x="81" y="191"/>
                  <a:pt x="82" y="191"/>
                  <a:pt x="82" y="190"/>
                </a:cubicBezTo>
                <a:cubicBezTo>
                  <a:pt x="82" y="190"/>
                  <a:pt x="81" y="191"/>
                  <a:pt x="81" y="190"/>
                </a:cubicBezTo>
                <a:cubicBezTo>
                  <a:pt x="81" y="189"/>
                  <a:pt x="82" y="190"/>
                  <a:pt x="82" y="190"/>
                </a:cubicBezTo>
                <a:cubicBezTo>
                  <a:pt x="83" y="189"/>
                  <a:pt x="82" y="189"/>
                  <a:pt x="81" y="189"/>
                </a:cubicBezTo>
                <a:cubicBezTo>
                  <a:pt x="81" y="189"/>
                  <a:pt x="81" y="190"/>
                  <a:pt x="81" y="190"/>
                </a:cubicBezTo>
                <a:cubicBezTo>
                  <a:pt x="80" y="190"/>
                  <a:pt x="82" y="188"/>
                  <a:pt x="82" y="188"/>
                </a:cubicBezTo>
                <a:cubicBezTo>
                  <a:pt x="83" y="188"/>
                  <a:pt x="82" y="189"/>
                  <a:pt x="82" y="189"/>
                </a:cubicBezTo>
                <a:cubicBezTo>
                  <a:pt x="83" y="189"/>
                  <a:pt x="83" y="188"/>
                  <a:pt x="83" y="189"/>
                </a:cubicBezTo>
                <a:cubicBezTo>
                  <a:pt x="83" y="188"/>
                  <a:pt x="83" y="188"/>
                  <a:pt x="83" y="187"/>
                </a:cubicBezTo>
                <a:cubicBezTo>
                  <a:pt x="86" y="183"/>
                  <a:pt x="86" y="183"/>
                  <a:pt x="86" y="183"/>
                </a:cubicBezTo>
                <a:cubicBezTo>
                  <a:pt x="86" y="184"/>
                  <a:pt x="86" y="183"/>
                  <a:pt x="87" y="184"/>
                </a:cubicBezTo>
                <a:cubicBezTo>
                  <a:pt x="87" y="183"/>
                  <a:pt x="87" y="183"/>
                  <a:pt x="86" y="183"/>
                </a:cubicBezTo>
                <a:cubicBezTo>
                  <a:pt x="87" y="183"/>
                  <a:pt x="86" y="182"/>
                  <a:pt x="87" y="182"/>
                </a:cubicBezTo>
                <a:cubicBezTo>
                  <a:pt x="87" y="182"/>
                  <a:pt x="87" y="182"/>
                  <a:pt x="87" y="183"/>
                </a:cubicBezTo>
                <a:cubicBezTo>
                  <a:pt x="88" y="182"/>
                  <a:pt x="87" y="182"/>
                  <a:pt x="87" y="182"/>
                </a:cubicBezTo>
                <a:cubicBezTo>
                  <a:pt x="89" y="179"/>
                  <a:pt x="92" y="175"/>
                  <a:pt x="95" y="172"/>
                </a:cubicBezTo>
                <a:cubicBezTo>
                  <a:pt x="95" y="172"/>
                  <a:pt x="95" y="172"/>
                  <a:pt x="95" y="172"/>
                </a:cubicBezTo>
                <a:cubicBezTo>
                  <a:pt x="95" y="172"/>
                  <a:pt x="95" y="171"/>
                  <a:pt x="95" y="171"/>
                </a:cubicBezTo>
                <a:cubicBezTo>
                  <a:pt x="95" y="170"/>
                  <a:pt x="95" y="171"/>
                  <a:pt x="95" y="171"/>
                </a:cubicBezTo>
                <a:cubicBezTo>
                  <a:pt x="95" y="171"/>
                  <a:pt x="95" y="171"/>
                  <a:pt x="95" y="170"/>
                </a:cubicBezTo>
                <a:cubicBezTo>
                  <a:pt x="94" y="170"/>
                  <a:pt x="94" y="170"/>
                  <a:pt x="94" y="171"/>
                </a:cubicBezTo>
                <a:cubicBezTo>
                  <a:pt x="93" y="170"/>
                  <a:pt x="94" y="169"/>
                  <a:pt x="95" y="169"/>
                </a:cubicBezTo>
                <a:cubicBezTo>
                  <a:pt x="95" y="169"/>
                  <a:pt x="94" y="169"/>
                  <a:pt x="95" y="170"/>
                </a:cubicBezTo>
                <a:cubicBezTo>
                  <a:pt x="95" y="170"/>
                  <a:pt x="95" y="169"/>
                  <a:pt x="95" y="169"/>
                </a:cubicBezTo>
                <a:cubicBezTo>
                  <a:pt x="96" y="170"/>
                  <a:pt x="95" y="170"/>
                  <a:pt x="95" y="170"/>
                </a:cubicBezTo>
                <a:cubicBezTo>
                  <a:pt x="96" y="170"/>
                  <a:pt x="96" y="170"/>
                  <a:pt x="96" y="170"/>
                </a:cubicBezTo>
                <a:cubicBezTo>
                  <a:pt x="96" y="168"/>
                  <a:pt x="103" y="164"/>
                  <a:pt x="102" y="163"/>
                </a:cubicBezTo>
                <a:cubicBezTo>
                  <a:pt x="105" y="161"/>
                  <a:pt x="102" y="163"/>
                  <a:pt x="105" y="161"/>
                </a:cubicBezTo>
                <a:cubicBezTo>
                  <a:pt x="107" y="157"/>
                  <a:pt x="113" y="152"/>
                  <a:pt x="118" y="147"/>
                </a:cubicBezTo>
                <a:cubicBezTo>
                  <a:pt x="116" y="151"/>
                  <a:pt x="121" y="145"/>
                  <a:pt x="123" y="143"/>
                </a:cubicBezTo>
                <a:cubicBezTo>
                  <a:pt x="123" y="143"/>
                  <a:pt x="123" y="143"/>
                  <a:pt x="123" y="143"/>
                </a:cubicBezTo>
                <a:cubicBezTo>
                  <a:pt x="124" y="142"/>
                  <a:pt x="124" y="143"/>
                  <a:pt x="126" y="141"/>
                </a:cubicBezTo>
                <a:cubicBezTo>
                  <a:pt x="124" y="141"/>
                  <a:pt x="130" y="137"/>
                  <a:pt x="128" y="138"/>
                </a:cubicBezTo>
                <a:cubicBezTo>
                  <a:pt x="129" y="136"/>
                  <a:pt x="131" y="136"/>
                  <a:pt x="131" y="136"/>
                </a:cubicBezTo>
                <a:cubicBezTo>
                  <a:pt x="132" y="135"/>
                  <a:pt x="131" y="135"/>
                  <a:pt x="131" y="135"/>
                </a:cubicBezTo>
                <a:cubicBezTo>
                  <a:pt x="133" y="134"/>
                  <a:pt x="133" y="133"/>
                  <a:pt x="136" y="131"/>
                </a:cubicBezTo>
                <a:cubicBezTo>
                  <a:pt x="135" y="132"/>
                  <a:pt x="136" y="132"/>
                  <a:pt x="137" y="131"/>
                </a:cubicBezTo>
                <a:cubicBezTo>
                  <a:pt x="141" y="128"/>
                  <a:pt x="136" y="130"/>
                  <a:pt x="139" y="128"/>
                </a:cubicBezTo>
                <a:cubicBezTo>
                  <a:pt x="138" y="128"/>
                  <a:pt x="136" y="130"/>
                  <a:pt x="135" y="130"/>
                </a:cubicBezTo>
                <a:cubicBezTo>
                  <a:pt x="134" y="131"/>
                  <a:pt x="134" y="132"/>
                  <a:pt x="134" y="132"/>
                </a:cubicBezTo>
                <a:cubicBezTo>
                  <a:pt x="130" y="134"/>
                  <a:pt x="128" y="137"/>
                  <a:pt x="123" y="141"/>
                </a:cubicBezTo>
                <a:cubicBezTo>
                  <a:pt x="122" y="141"/>
                  <a:pt x="121" y="143"/>
                  <a:pt x="122" y="141"/>
                </a:cubicBezTo>
                <a:cubicBezTo>
                  <a:pt x="121" y="142"/>
                  <a:pt x="120" y="143"/>
                  <a:pt x="117" y="145"/>
                </a:cubicBezTo>
                <a:cubicBezTo>
                  <a:pt x="121" y="141"/>
                  <a:pt x="127" y="135"/>
                  <a:pt x="130" y="134"/>
                </a:cubicBezTo>
                <a:cubicBezTo>
                  <a:pt x="131" y="133"/>
                  <a:pt x="130" y="132"/>
                  <a:pt x="131" y="132"/>
                </a:cubicBezTo>
                <a:cubicBezTo>
                  <a:pt x="129" y="133"/>
                  <a:pt x="130" y="133"/>
                  <a:pt x="128" y="135"/>
                </a:cubicBezTo>
                <a:cubicBezTo>
                  <a:pt x="131" y="131"/>
                  <a:pt x="126" y="134"/>
                  <a:pt x="127" y="132"/>
                </a:cubicBezTo>
                <a:cubicBezTo>
                  <a:pt x="125" y="133"/>
                  <a:pt x="125" y="133"/>
                  <a:pt x="125" y="133"/>
                </a:cubicBezTo>
                <a:cubicBezTo>
                  <a:pt x="124" y="134"/>
                  <a:pt x="127" y="133"/>
                  <a:pt x="125" y="135"/>
                </a:cubicBezTo>
                <a:cubicBezTo>
                  <a:pt x="126" y="134"/>
                  <a:pt x="126" y="134"/>
                  <a:pt x="126" y="134"/>
                </a:cubicBezTo>
                <a:cubicBezTo>
                  <a:pt x="113" y="146"/>
                  <a:pt x="113" y="146"/>
                  <a:pt x="113" y="146"/>
                </a:cubicBezTo>
                <a:cubicBezTo>
                  <a:pt x="112" y="146"/>
                  <a:pt x="112" y="146"/>
                  <a:pt x="113" y="145"/>
                </a:cubicBezTo>
                <a:cubicBezTo>
                  <a:pt x="111" y="147"/>
                  <a:pt x="111" y="147"/>
                  <a:pt x="111" y="147"/>
                </a:cubicBezTo>
                <a:cubicBezTo>
                  <a:pt x="111" y="148"/>
                  <a:pt x="112" y="146"/>
                  <a:pt x="113" y="146"/>
                </a:cubicBezTo>
                <a:cubicBezTo>
                  <a:pt x="113" y="147"/>
                  <a:pt x="111" y="147"/>
                  <a:pt x="110" y="148"/>
                </a:cubicBezTo>
                <a:cubicBezTo>
                  <a:pt x="106" y="153"/>
                  <a:pt x="106" y="153"/>
                  <a:pt x="106" y="153"/>
                </a:cubicBezTo>
                <a:cubicBezTo>
                  <a:pt x="106" y="150"/>
                  <a:pt x="103" y="155"/>
                  <a:pt x="100" y="157"/>
                </a:cubicBezTo>
                <a:cubicBezTo>
                  <a:pt x="101" y="156"/>
                  <a:pt x="104" y="154"/>
                  <a:pt x="104" y="152"/>
                </a:cubicBezTo>
                <a:cubicBezTo>
                  <a:pt x="108" y="149"/>
                  <a:pt x="109" y="148"/>
                  <a:pt x="111" y="145"/>
                </a:cubicBezTo>
                <a:cubicBezTo>
                  <a:pt x="110" y="145"/>
                  <a:pt x="109" y="147"/>
                  <a:pt x="108" y="148"/>
                </a:cubicBezTo>
                <a:cubicBezTo>
                  <a:pt x="108" y="145"/>
                  <a:pt x="106" y="148"/>
                  <a:pt x="103" y="152"/>
                </a:cubicBezTo>
                <a:cubicBezTo>
                  <a:pt x="105" y="150"/>
                  <a:pt x="103" y="150"/>
                  <a:pt x="101" y="151"/>
                </a:cubicBezTo>
                <a:cubicBezTo>
                  <a:pt x="103" y="149"/>
                  <a:pt x="103" y="149"/>
                  <a:pt x="104" y="149"/>
                </a:cubicBezTo>
                <a:cubicBezTo>
                  <a:pt x="105" y="148"/>
                  <a:pt x="105" y="147"/>
                  <a:pt x="107" y="145"/>
                </a:cubicBezTo>
                <a:cubicBezTo>
                  <a:pt x="108" y="144"/>
                  <a:pt x="108" y="146"/>
                  <a:pt x="109" y="144"/>
                </a:cubicBezTo>
                <a:cubicBezTo>
                  <a:pt x="111" y="142"/>
                  <a:pt x="109" y="141"/>
                  <a:pt x="113" y="139"/>
                </a:cubicBezTo>
                <a:cubicBezTo>
                  <a:pt x="113" y="139"/>
                  <a:pt x="111" y="141"/>
                  <a:pt x="111" y="141"/>
                </a:cubicBezTo>
                <a:cubicBezTo>
                  <a:pt x="114" y="139"/>
                  <a:pt x="114" y="138"/>
                  <a:pt x="113" y="138"/>
                </a:cubicBezTo>
                <a:cubicBezTo>
                  <a:pt x="115" y="136"/>
                  <a:pt x="115" y="137"/>
                  <a:pt x="115" y="137"/>
                </a:cubicBezTo>
                <a:cubicBezTo>
                  <a:pt x="115" y="136"/>
                  <a:pt x="118" y="134"/>
                  <a:pt x="118" y="133"/>
                </a:cubicBezTo>
                <a:cubicBezTo>
                  <a:pt x="118" y="133"/>
                  <a:pt x="116" y="134"/>
                  <a:pt x="115" y="135"/>
                </a:cubicBezTo>
                <a:cubicBezTo>
                  <a:pt x="116" y="134"/>
                  <a:pt x="116" y="134"/>
                  <a:pt x="117" y="132"/>
                </a:cubicBezTo>
                <a:cubicBezTo>
                  <a:pt x="115" y="134"/>
                  <a:pt x="115" y="134"/>
                  <a:pt x="116" y="132"/>
                </a:cubicBezTo>
                <a:cubicBezTo>
                  <a:pt x="115" y="132"/>
                  <a:pt x="115" y="132"/>
                  <a:pt x="115" y="132"/>
                </a:cubicBezTo>
                <a:cubicBezTo>
                  <a:pt x="114" y="133"/>
                  <a:pt x="113" y="134"/>
                  <a:pt x="112" y="135"/>
                </a:cubicBezTo>
                <a:cubicBezTo>
                  <a:pt x="111" y="136"/>
                  <a:pt x="112" y="134"/>
                  <a:pt x="109" y="137"/>
                </a:cubicBezTo>
                <a:cubicBezTo>
                  <a:pt x="111" y="135"/>
                  <a:pt x="109" y="136"/>
                  <a:pt x="110" y="134"/>
                </a:cubicBezTo>
                <a:cubicBezTo>
                  <a:pt x="112" y="133"/>
                  <a:pt x="110" y="133"/>
                  <a:pt x="111" y="133"/>
                </a:cubicBezTo>
                <a:cubicBezTo>
                  <a:pt x="112" y="131"/>
                  <a:pt x="115" y="128"/>
                  <a:pt x="116" y="127"/>
                </a:cubicBezTo>
                <a:cubicBezTo>
                  <a:pt x="118" y="126"/>
                  <a:pt x="119" y="125"/>
                  <a:pt x="120" y="126"/>
                </a:cubicBezTo>
                <a:cubicBezTo>
                  <a:pt x="121" y="125"/>
                  <a:pt x="121" y="124"/>
                  <a:pt x="121" y="124"/>
                </a:cubicBezTo>
                <a:cubicBezTo>
                  <a:pt x="121" y="124"/>
                  <a:pt x="119" y="125"/>
                  <a:pt x="119" y="124"/>
                </a:cubicBezTo>
                <a:cubicBezTo>
                  <a:pt x="122" y="121"/>
                  <a:pt x="125" y="119"/>
                  <a:pt x="126" y="117"/>
                </a:cubicBezTo>
                <a:cubicBezTo>
                  <a:pt x="127" y="116"/>
                  <a:pt x="127" y="116"/>
                  <a:pt x="128" y="116"/>
                </a:cubicBezTo>
                <a:cubicBezTo>
                  <a:pt x="142" y="104"/>
                  <a:pt x="148" y="99"/>
                  <a:pt x="162" y="88"/>
                </a:cubicBezTo>
                <a:cubicBezTo>
                  <a:pt x="163" y="89"/>
                  <a:pt x="163" y="89"/>
                  <a:pt x="164" y="88"/>
                </a:cubicBezTo>
                <a:cubicBezTo>
                  <a:pt x="166" y="86"/>
                  <a:pt x="163" y="88"/>
                  <a:pt x="163" y="88"/>
                </a:cubicBezTo>
                <a:cubicBezTo>
                  <a:pt x="175" y="79"/>
                  <a:pt x="184" y="73"/>
                  <a:pt x="197" y="65"/>
                </a:cubicBezTo>
                <a:cubicBezTo>
                  <a:pt x="197" y="65"/>
                  <a:pt x="196" y="65"/>
                  <a:pt x="195" y="66"/>
                </a:cubicBezTo>
                <a:cubicBezTo>
                  <a:pt x="196" y="65"/>
                  <a:pt x="197" y="65"/>
                  <a:pt x="199" y="63"/>
                </a:cubicBezTo>
                <a:cubicBezTo>
                  <a:pt x="199" y="64"/>
                  <a:pt x="199" y="64"/>
                  <a:pt x="201" y="63"/>
                </a:cubicBezTo>
                <a:cubicBezTo>
                  <a:pt x="202" y="63"/>
                  <a:pt x="201" y="62"/>
                  <a:pt x="201" y="62"/>
                </a:cubicBezTo>
                <a:cubicBezTo>
                  <a:pt x="203" y="61"/>
                  <a:pt x="203" y="61"/>
                  <a:pt x="203" y="62"/>
                </a:cubicBezTo>
                <a:cubicBezTo>
                  <a:pt x="207" y="60"/>
                  <a:pt x="211" y="58"/>
                  <a:pt x="214" y="56"/>
                </a:cubicBezTo>
                <a:cubicBezTo>
                  <a:pt x="213" y="56"/>
                  <a:pt x="212" y="57"/>
                  <a:pt x="210" y="57"/>
                </a:cubicBezTo>
                <a:cubicBezTo>
                  <a:pt x="214" y="54"/>
                  <a:pt x="214" y="57"/>
                  <a:pt x="222" y="53"/>
                </a:cubicBezTo>
                <a:cubicBezTo>
                  <a:pt x="222" y="52"/>
                  <a:pt x="218" y="54"/>
                  <a:pt x="217" y="54"/>
                </a:cubicBezTo>
                <a:cubicBezTo>
                  <a:pt x="219" y="52"/>
                  <a:pt x="216" y="54"/>
                  <a:pt x="216" y="53"/>
                </a:cubicBezTo>
                <a:cubicBezTo>
                  <a:pt x="215" y="53"/>
                  <a:pt x="214" y="54"/>
                  <a:pt x="214" y="54"/>
                </a:cubicBezTo>
                <a:cubicBezTo>
                  <a:pt x="212" y="54"/>
                  <a:pt x="215" y="53"/>
                  <a:pt x="210" y="56"/>
                </a:cubicBezTo>
                <a:cubicBezTo>
                  <a:pt x="211" y="54"/>
                  <a:pt x="217" y="52"/>
                  <a:pt x="219" y="50"/>
                </a:cubicBezTo>
                <a:cubicBezTo>
                  <a:pt x="220" y="50"/>
                  <a:pt x="219" y="51"/>
                  <a:pt x="221" y="50"/>
                </a:cubicBezTo>
                <a:cubicBezTo>
                  <a:pt x="227" y="46"/>
                  <a:pt x="237" y="41"/>
                  <a:pt x="245" y="39"/>
                </a:cubicBezTo>
                <a:cubicBezTo>
                  <a:pt x="246" y="40"/>
                  <a:pt x="242" y="40"/>
                  <a:pt x="241" y="41"/>
                </a:cubicBezTo>
                <a:cubicBezTo>
                  <a:pt x="242" y="41"/>
                  <a:pt x="244" y="40"/>
                  <a:pt x="245" y="40"/>
                </a:cubicBezTo>
                <a:cubicBezTo>
                  <a:pt x="247" y="39"/>
                  <a:pt x="249" y="39"/>
                  <a:pt x="254" y="37"/>
                </a:cubicBezTo>
                <a:cubicBezTo>
                  <a:pt x="252" y="37"/>
                  <a:pt x="247" y="38"/>
                  <a:pt x="253" y="36"/>
                </a:cubicBezTo>
                <a:cubicBezTo>
                  <a:pt x="252" y="36"/>
                  <a:pt x="250" y="37"/>
                  <a:pt x="251" y="36"/>
                </a:cubicBezTo>
                <a:cubicBezTo>
                  <a:pt x="252" y="36"/>
                  <a:pt x="254" y="35"/>
                  <a:pt x="255" y="35"/>
                </a:cubicBezTo>
                <a:cubicBezTo>
                  <a:pt x="257" y="35"/>
                  <a:pt x="255" y="34"/>
                  <a:pt x="258" y="33"/>
                </a:cubicBezTo>
                <a:cubicBezTo>
                  <a:pt x="259" y="34"/>
                  <a:pt x="259" y="34"/>
                  <a:pt x="259" y="34"/>
                </a:cubicBezTo>
                <a:cubicBezTo>
                  <a:pt x="263" y="32"/>
                  <a:pt x="265" y="32"/>
                  <a:pt x="267" y="31"/>
                </a:cubicBezTo>
                <a:cubicBezTo>
                  <a:pt x="273" y="28"/>
                  <a:pt x="273" y="30"/>
                  <a:pt x="279" y="27"/>
                </a:cubicBezTo>
                <a:cubicBezTo>
                  <a:pt x="280" y="27"/>
                  <a:pt x="279" y="27"/>
                  <a:pt x="279" y="28"/>
                </a:cubicBezTo>
                <a:cubicBezTo>
                  <a:pt x="282" y="27"/>
                  <a:pt x="285" y="26"/>
                  <a:pt x="285" y="25"/>
                </a:cubicBezTo>
                <a:cubicBezTo>
                  <a:pt x="288" y="26"/>
                  <a:pt x="294" y="23"/>
                  <a:pt x="301" y="22"/>
                </a:cubicBezTo>
                <a:cubicBezTo>
                  <a:pt x="301" y="21"/>
                  <a:pt x="301" y="21"/>
                  <a:pt x="301" y="21"/>
                </a:cubicBezTo>
                <a:cubicBezTo>
                  <a:pt x="301" y="21"/>
                  <a:pt x="297" y="22"/>
                  <a:pt x="296" y="22"/>
                </a:cubicBezTo>
                <a:cubicBezTo>
                  <a:pt x="298" y="21"/>
                  <a:pt x="297" y="22"/>
                  <a:pt x="298" y="21"/>
                </a:cubicBezTo>
                <a:cubicBezTo>
                  <a:pt x="301" y="20"/>
                  <a:pt x="301" y="20"/>
                  <a:pt x="301" y="20"/>
                </a:cubicBezTo>
                <a:cubicBezTo>
                  <a:pt x="301" y="20"/>
                  <a:pt x="297" y="21"/>
                  <a:pt x="297" y="21"/>
                </a:cubicBezTo>
                <a:cubicBezTo>
                  <a:pt x="300" y="19"/>
                  <a:pt x="301" y="19"/>
                  <a:pt x="305" y="18"/>
                </a:cubicBezTo>
                <a:cubicBezTo>
                  <a:pt x="305" y="19"/>
                  <a:pt x="307" y="18"/>
                  <a:pt x="306" y="19"/>
                </a:cubicBezTo>
                <a:cubicBezTo>
                  <a:pt x="308" y="18"/>
                  <a:pt x="309" y="17"/>
                  <a:pt x="309" y="18"/>
                </a:cubicBezTo>
                <a:cubicBezTo>
                  <a:pt x="316" y="16"/>
                  <a:pt x="316" y="16"/>
                  <a:pt x="322" y="15"/>
                </a:cubicBezTo>
                <a:cubicBezTo>
                  <a:pt x="325" y="15"/>
                  <a:pt x="325" y="14"/>
                  <a:pt x="327" y="13"/>
                </a:cubicBezTo>
                <a:cubicBezTo>
                  <a:pt x="329" y="12"/>
                  <a:pt x="329" y="13"/>
                  <a:pt x="330" y="13"/>
                </a:cubicBezTo>
                <a:cubicBezTo>
                  <a:pt x="332" y="13"/>
                  <a:pt x="332" y="12"/>
                  <a:pt x="334" y="12"/>
                </a:cubicBezTo>
                <a:cubicBezTo>
                  <a:pt x="336" y="12"/>
                  <a:pt x="338" y="11"/>
                  <a:pt x="338" y="12"/>
                </a:cubicBezTo>
                <a:cubicBezTo>
                  <a:pt x="337" y="12"/>
                  <a:pt x="338" y="12"/>
                  <a:pt x="337" y="12"/>
                </a:cubicBezTo>
                <a:cubicBezTo>
                  <a:pt x="337" y="12"/>
                  <a:pt x="336" y="12"/>
                  <a:pt x="336" y="12"/>
                </a:cubicBezTo>
                <a:cubicBezTo>
                  <a:pt x="336" y="13"/>
                  <a:pt x="340" y="11"/>
                  <a:pt x="341" y="12"/>
                </a:cubicBezTo>
                <a:cubicBezTo>
                  <a:pt x="343" y="12"/>
                  <a:pt x="337" y="12"/>
                  <a:pt x="340" y="11"/>
                </a:cubicBezTo>
                <a:cubicBezTo>
                  <a:pt x="342" y="11"/>
                  <a:pt x="342" y="11"/>
                  <a:pt x="342" y="11"/>
                </a:cubicBezTo>
                <a:cubicBezTo>
                  <a:pt x="344" y="11"/>
                  <a:pt x="344" y="11"/>
                  <a:pt x="345" y="11"/>
                </a:cubicBezTo>
                <a:cubicBezTo>
                  <a:pt x="346" y="10"/>
                  <a:pt x="340" y="11"/>
                  <a:pt x="342" y="10"/>
                </a:cubicBezTo>
                <a:cubicBezTo>
                  <a:pt x="347" y="10"/>
                  <a:pt x="347" y="10"/>
                  <a:pt x="347" y="10"/>
                </a:cubicBezTo>
                <a:cubicBezTo>
                  <a:pt x="347" y="9"/>
                  <a:pt x="347" y="9"/>
                  <a:pt x="345" y="9"/>
                </a:cubicBezTo>
                <a:cubicBezTo>
                  <a:pt x="349" y="8"/>
                  <a:pt x="350" y="10"/>
                  <a:pt x="354" y="10"/>
                </a:cubicBezTo>
                <a:cubicBezTo>
                  <a:pt x="356" y="10"/>
                  <a:pt x="358" y="9"/>
                  <a:pt x="360" y="9"/>
                </a:cubicBezTo>
                <a:cubicBezTo>
                  <a:pt x="361" y="9"/>
                  <a:pt x="359" y="9"/>
                  <a:pt x="361" y="9"/>
                </a:cubicBezTo>
                <a:cubicBezTo>
                  <a:pt x="360" y="9"/>
                  <a:pt x="359" y="9"/>
                  <a:pt x="358" y="9"/>
                </a:cubicBezTo>
                <a:cubicBezTo>
                  <a:pt x="355" y="8"/>
                  <a:pt x="363" y="8"/>
                  <a:pt x="360" y="8"/>
                </a:cubicBezTo>
                <a:cubicBezTo>
                  <a:pt x="361" y="7"/>
                  <a:pt x="362" y="9"/>
                  <a:pt x="364" y="8"/>
                </a:cubicBezTo>
                <a:cubicBezTo>
                  <a:pt x="367" y="8"/>
                  <a:pt x="362" y="8"/>
                  <a:pt x="363" y="7"/>
                </a:cubicBezTo>
                <a:cubicBezTo>
                  <a:pt x="364" y="7"/>
                  <a:pt x="365" y="7"/>
                  <a:pt x="365" y="7"/>
                </a:cubicBezTo>
                <a:cubicBezTo>
                  <a:pt x="366" y="7"/>
                  <a:pt x="367" y="8"/>
                  <a:pt x="367" y="8"/>
                </a:cubicBezTo>
                <a:cubicBezTo>
                  <a:pt x="367" y="9"/>
                  <a:pt x="370" y="8"/>
                  <a:pt x="371" y="9"/>
                </a:cubicBezTo>
                <a:cubicBezTo>
                  <a:pt x="374" y="8"/>
                  <a:pt x="371" y="8"/>
                  <a:pt x="372" y="8"/>
                </a:cubicBezTo>
                <a:cubicBezTo>
                  <a:pt x="372" y="7"/>
                  <a:pt x="371" y="8"/>
                  <a:pt x="371" y="8"/>
                </a:cubicBezTo>
                <a:cubicBezTo>
                  <a:pt x="371" y="7"/>
                  <a:pt x="379" y="9"/>
                  <a:pt x="381" y="7"/>
                </a:cubicBezTo>
                <a:cubicBezTo>
                  <a:pt x="384" y="7"/>
                  <a:pt x="386" y="8"/>
                  <a:pt x="390" y="7"/>
                </a:cubicBezTo>
                <a:cubicBezTo>
                  <a:pt x="390" y="7"/>
                  <a:pt x="389" y="7"/>
                  <a:pt x="390" y="7"/>
                </a:cubicBezTo>
                <a:cubicBezTo>
                  <a:pt x="387" y="6"/>
                  <a:pt x="389" y="6"/>
                  <a:pt x="386" y="5"/>
                </a:cubicBezTo>
                <a:cubicBezTo>
                  <a:pt x="388" y="6"/>
                  <a:pt x="389" y="7"/>
                  <a:pt x="391" y="6"/>
                </a:cubicBezTo>
                <a:cubicBezTo>
                  <a:pt x="392" y="6"/>
                  <a:pt x="392" y="7"/>
                  <a:pt x="394" y="7"/>
                </a:cubicBezTo>
                <a:cubicBezTo>
                  <a:pt x="395" y="7"/>
                  <a:pt x="395" y="6"/>
                  <a:pt x="395" y="6"/>
                </a:cubicBezTo>
                <a:cubicBezTo>
                  <a:pt x="396" y="6"/>
                  <a:pt x="399" y="6"/>
                  <a:pt x="397" y="6"/>
                </a:cubicBezTo>
                <a:cubicBezTo>
                  <a:pt x="401" y="5"/>
                  <a:pt x="402" y="7"/>
                  <a:pt x="401" y="7"/>
                </a:cubicBezTo>
                <a:cubicBezTo>
                  <a:pt x="408" y="7"/>
                  <a:pt x="400" y="5"/>
                  <a:pt x="400" y="4"/>
                </a:cubicBezTo>
                <a:cubicBezTo>
                  <a:pt x="402" y="5"/>
                  <a:pt x="404" y="4"/>
                  <a:pt x="401" y="4"/>
                </a:cubicBezTo>
                <a:cubicBezTo>
                  <a:pt x="406" y="3"/>
                  <a:pt x="402" y="5"/>
                  <a:pt x="407" y="5"/>
                </a:cubicBezTo>
                <a:cubicBezTo>
                  <a:pt x="411" y="4"/>
                  <a:pt x="406" y="3"/>
                  <a:pt x="410" y="3"/>
                </a:cubicBezTo>
                <a:cubicBezTo>
                  <a:pt x="408" y="2"/>
                  <a:pt x="400" y="3"/>
                  <a:pt x="399" y="2"/>
                </a:cubicBezTo>
                <a:cubicBezTo>
                  <a:pt x="400" y="1"/>
                  <a:pt x="404" y="2"/>
                  <a:pt x="404" y="2"/>
                </a:cubicBezTo>
                <a:cubicBezTo>
                  <a:pt x="407" y="2"/>
                  <a:pt x="407" y="1"/>
                  <a:pt x="412" y="2"/>
                </a:cubicBezTo>
                <a:cubicBezTo>
                  <a:pt x="411" y="2"/>
                  <a:pt x="413" y="2"/>
                  <a:pt x="412" y="3"/>
                </a:cubicBezTo>
                <a:cubicBezTo>
                  <a:pt x="415" y="3"/>
                  <a:pt x="415" y="1"/>
                  <a:pt x="419" y="1"/>
                </a:cubicBezTo>
                <a:cubicBezTo>
                  <a:pt x="417" y="2"/>
                  <a:pt x="416" y="2"/>
                  <a:pt x="421" y="2"/>
                </a:cubicBezTo>
                <a:cubicBezTo>
                  <a:pt x="420" y="3"/>
                  <a:pt x="417" y="3"/>
                  <a:pt x="417" y="2"/>
                </a:cubicBezTo>
                <a:cubicBezTo>
                  <a:pt x="416" y="2"/>
                  <a:pt x="416" y="3"/>
                  <a:pt x="415" y="3"/>
                </a:cubicBezTo>
                <a:cubicBezTo>
                  <a:pt x="414" y="3"/>
                  <a:pt x="417" y="3"/>
                  <a:pt x="417" y="4"/>
                </a:cubicBezTo>
                <a:cubicBezTo>
                  <a:pt x="419" y="4"/>
                  <a:pt x="418" y="3"/>
                  <a:pt x="416" y="3"/>
                </a:cubicBezTo>
                <a:cubicBezTo>
                  <a:pt x="417" y="3"/>
                  <a:pt x="421" y="3"/>
                  <a:pt x="421" y="4"/>
                </a:cubicBezTo>
                <a:cubicBezTo>
                  <a:pt x="418" y="4"/>
                  <a:pt x="427" y="5"/>
                  <a:pt x="424" y="5"/>
                </a:cubicBezTo>
                <a:cubicBezTo>
                  <a:pt x="427" y="5"/>
                  <a:pt x="427" y="6"/>
                  <a:pt x="430" y="6"/>
                </a:cubicBezTo>
                <a:cubicBezTo>
                  <a:pt x="426" y="5"/>
                  <a:pt x="427" y="5"/>
                  <a:pt x="425" y="4"/>
                </a:cubicBezTo>
                <a:cubicBezTo>
                  <a:pt x="426" y="4"/>
                  <a:pt x="428" y="4"/>
                  <a:pt x="430" y="4"/>
                </a:cubicBezTo>
                <a:cubicBezTo>
                  <a:pt x="427" y="4"/>
                  <a:pt x="430" y="4"/>
                  <a:pt x="428" y="4"/>
                </a:cubicBezTo>
                <a:cubicBezTo>
                  <a:pt x="429" y="5"/>
                  <a:pt x="432" y="5"/>
                  <a:pt x="433" y="5"/>
                </a:cubicBezTo>
                <a:cubicBezTo>
                  <a:pt x="434" y="5"/>
                  <a:pt x="431" y="5"/>
                  <a:pt x="431" y="4"/>
                </a:cubicBezTo>
                <a:cubicBezTo>
                  <a:pt x="432" y="4"/>
                  <a:pt x="438" y="5"/>
                  <a:pt x="438" y="5"/>
                </a:cubicBezTo>
                <a:cubicBezTo>
                  <a:pt x="442" y="6"/>
                  <a:pt x="445" y="6"/>
                  <a:pt x="453" y="7"/>
                </a:cubicBezTo>
                <a:cubicBezTo>
                  <a:pt x="453" y="7"/>
                  <a:pt x="452" y="7"/>
                  <a:pt x="451" y="7"/>
                </a:cubicBezTo>
                <a:cubicBezTo>
                  <a:pt x="451" y="7"/>
                  <a:pt x="453" y="7"/>
                  <a:pt x="453" y="7"/>
                </a:cubicBezTo>
                <a:cubicBezTo>
                  <a:pt x="452" y="8"/>
                  <a:pt x="450" y="7"/>
                  <a:pt x="447" y="6"/>
                </a:cubicBezTo>
                <a:cubicBezTo>
                  <a:pt x="447" y="7"/>
                  <a:pt x="447" y="7"/>
                  <a:pt x="447" y="7"/>
                </a:cubicBezTo>
                <a:cubicBezTo>
                  <a:pt x="448" y="7"/>
                  <a:pt x="453" y="8"/>
                  <a:pt x="453" y="9"/>
                </a:cubicBezTo>
                <a:cubicBezTo>
                  <a:pt x="454" y="8"/>
                  <a:pt x="456" y="7"/>
                  <a:pt x="453" y="6"/>
                </a:cubicBezTo>
                <a:cubicBezTo>
                  <a:pt x="454" y="6"/>
                  <a:pt x="457" y="7"/>
                  <a:pt x="455" y="6"/>
                </a:cubicBezTo>
                <a:cubicBezTo>
                  <a:pt x="456" y="6"/>
                  <a:pt x="458" y="7"/>
                  <a:pt x="460" y="7"/>
                </a:cubicBezTo>
                <a:cubicBezTo>
                  <a:pt x="460" y="7"/>
                  <a:pt x="459" y="7"/>
                  <a:pt x="458" y="6"/>
                </a:cubicBezTo>
                <a:cubicBezTo>
                  <a:pt x="460" y="6"/>
                  <a:pt x="465" y="7"/>
                  <a:pt x="465" y="6"/>
                </a:cubicBezTo>
                <a:cubicBezTo>
                  <a:pt x="466" y="7"/>
                  <a:pt x="466" y="7"/>
                  <a:pt x="465" y="7"/>
                </a:cubicBezTo>
                <a:cubicBezTo>
                  <a:pt x="466" y="7"/>
                  <a:pt x="469" y="8"/>
                  <a:pt x="468" y="8"/>
                </a:cubicBezTo>
                <a:cubicBezTo>
                  <a:pt x="466" y="8"/>
                  <a:pt x="466" y="8"/>
                  <a:pt x="463" y="7"/>
                </a:cubicBezTo>
                <a:cubicBezTo>
                  <a:pt x="463" y="8"/>
                  <a:pt x="464" y="8"/>
                  <a:pt x="464" y="8"/>
                </a:cubicBezTo>
                <a:cubicBezTo>
                  <a:pt x="468" y="9"/>
                  <a:pt x="467" y="8"/>
                  <a:pt x="470" y="9"/>
                </a:cubicBezTo>
                <a:cubicBezTo>
                  <a:pt x="470" y="8"/>
                  <a:pt x="473" y="8"/>
                  <a:pt x="477" y="9"/>
                </a:cubicBezTo>
                <a:cubicBezTo>
                  <a:pt x="476" y="10"/>
                  <a:pt x="474" y="9"/>
                  <a:pt x="471" y="9"/>
                </a:cubicBezTo>
                <a:cubicBezTo>
                  <a:pt x="472" y="9"/>
                  <a:pt x="472" y="10"/>
                  <a:pt x="472" y="10"/>
                </a:cubicBezTo>
                <a:cubicBezTo>
                  <a:pt x="473" y="10"/>
                  <a:pt x="475" y="10"/>
                  <a:pt x="476" y="10"/>
                </a:cubicBezTo>
                <a:cubicBezTo>
                  <a:pt x="478" y="10"/>
                  <a:pt x="478" y="11"/>
                  <a:pt x="478" y="11"/>
                </a:cubicBezTo>
                <a:cubicBezTo>
                  <a:pt x="479" y="11"/>
                  <a:pt x="481" y="11"/>
                  <a:pt x="483" y="12"/>
                </a:cubicBezTo>
                <a:cubicBezTo>
                  <a:pt x="483" y="11"/>
                  <a:pt x="484" y="11"/>
                  <a:pt x="482" y="11"/>
                </a:cubicBezTo>
                <a:cubicBezTo>
                  <a:pt x="483" y="10"/>
                  <a:pt x="485" y="11"/>
                  <a:pt x="484" y="12"/>
                </a:cubicBezTo>
                <a:cubicBezTo>
                  <a:pt x="485" y="12"/>
                  <a:pt x="486" y="11"/>
                  <a:pt x="487" y="12"/>
                </a:cubicBezTo>
                <a:cubicBezTo>
                  <a:pt x="487" y="12"/>
                  <a:pt x="485" y="10"/>
                  <a:pt x="490" y="11"/>
                </a:cubicBezTo>
                <a:cubicBezTo>
                  <a:pt x="490" y="10"/>
                  <a:pt x="485" y="10"/>
                  <a:pt x="484" y="9"/>
                </a:cubicBezTo>
                <a:cubicBezTo>
                  <a:pt x="482" y="9"/>
                  <a:pt x="481" y="9"/>
                  <a:pt x="482" y="9"/>
                </a:cubicBezTo>
                <a:cubicBezTo>
                  <a:pt x="480" y="9"/>
                  <a:pt x="481" y="9"/>
                  <a:pt x="478" y="8"/>
                </a:cubicBezTo>
                <a:cubicBezTo>
                  <a:pt x="478" y="8"/>
                  <a:pt x="482" y="9"/>
                  <a:pt x="481" y="7"/>
                </a:cubicBezTo>
                <a:cubicBezTo>
                  <a:pt x="484" y="8"/>
                  <a:pt x="482" y="8"/>
                  <a:pt x="482" y="8"/>
                </a:cubicBezTo>
                <a:cubicBezTo>
                  <a:pt x="486" y="9"/>
                  <a:pt x="486" y="9"/>
                  <a:pt x="489" y="9"/>
                </a:cubicBezTo>
                <a:cubicBezTo>
                  <a:pt x="489" y="9"/>
                  <a:pt x="487" y="9"/>
                  <a:pt x="487" y="8"/>
                </a:cubicBezTo>
                <a:cubicBezTo>
                  <a:pt x="491" y="9"/>
                  <a:pt x="493" y="10"/>
                  <a:pt x="496" y="11"/>
                </a:cubicBezTo>
                <a:cubicBezTo>
                  <a:pt x="495" y="11"/>
                  <a:pt x="495" y="10"/>
                  <a:pt x="495" y="11"/>
                </a:cubicBezTo>
                <a:cubicBezTo>
                  <a:pt x="496" y="11"/>
                  <a:pt x="499" y="12"/>
                  <a:pt x="499" y="11"/>
                </a:cubicBezTo>
                <a:cubicBezTo>
                  <a:pt x="500" y="12"/>
                  <a:pt x="500" y="12"/>
                  <a:pt x="501" y="13"/>
                </a:cubicBezTo>
                <a:cubicBezTo>
                  <a:pt x="505" y="13"/>
                  <a:pt x="510" y="15"/>
                  <a:pt x="512" y="16"/>
                </a:cubicBezTo>
                <a:cubicBezTo>
                  <a:pt x="514" y="17"/>
                  <a:pt x="512" y="15"/>
                  <a:pt x="510" y="14"/>
                </a:cubicBezTo>
                <a:cubicBezTo>
                  <a:pt x="510" y="14"/>
                  <a:pt x="516" y="16"/>
                  <a:pt x="514" y="16"/>
                </a:cubicBezTo>
                <a:cubicBezTo>
                  <a:pt x="516" y="17"/>
                  <a:pt x="519" y="18"/>
                  <a:pt x="520" y="18"/>
                </a:cubicBezTo>
                <a:cubicBezTo>
                  <a:pt x="519" y="17"/>
                  <a:pt x="518" y="17"/>
                  <a:pt x="517" y="17"/>
                </a:cubicBezTo>
                <a:cubicBezTo>
                  <a:pt x="520" y="17"/>
                  <a:pt x="527" y="19"/>
                  <a:pt x="532" y="21"/>
                </a:cubicBezTo>
                <a:cubicBezTo>
                  <a:pt x="529" y="19"/>
                  <a:pt x="537" y="22"/>
                  <a:pt x="537" y="22"/>
                </a:cubicBezTo>
                <a:cubicBezTo>
                  <a:pt x="539" y="22"/>
                  <a:pt x="538" y="23"/>
                  <a:pt x="540" y="23"/>
                </a:cubicBezTo>
                <a:cubicBezTo>
                  <a:pt x="539" y="23"/>
                  <a:pt x="538" y="23"/>
                  <a:pt x="536" y="22"/>
                </a:cubicBezTo>
                <a:cubicBezTo>
                  <a:pt x="536" y="23"/>
                  <a:pt x="543" y="25"/>
                  <a:pt x="545" y="25"/>
                </a:cubicBezTo>
                <a:cubicBezTo>
                  <a:pt x="545" y="25"/>
                  <a:pt x="542" y="25"/>
                  <a:pt x="540" y="24"/>
                </a:cubicBezTo>
                <a:cubicBezTo>
                  <a:pt x="543" y="24"/>
                  <a:pt x="547" y="25"/>
                  <a:pt x="551" y="27"/>
                </a:cubicBezTo>
                <a:cubicBezTo>
                  <a:pt x="551" y="27"/>
                  <a:pt x="550" y="27"/>
                  <a:pt x="552" y="28"/>
                </a:cubicBezTo>
                <a:cubicBezTo>
                  <a:pt x="551" y="28"/>
                  <a:pt x="549" y="26"/>
                  <a:pt x="549" y="27"/>
                </a:cubicBezTo>
                <a:cubicBezTo>
                  <a:pt x="550" y="28"/>
                  <a:pt x="552" y="28"/>
                  <a:pt x="552" y="29"/>
                </a:cubicBezTo>
                <a:cubicBezTo>
                  <a:pt x="554" y="30"/>
                  <a:pt x="550" y="28"/>
                  <a:pt x="551" y="29"/>
                </a:cubicBezTo>
                <a:cubicBezTo>
                  <a:pt x="555" y="29"/>
                  <a:pt x="555" y="30"/>
                  <a:pt x="558" y="30"/>
                </a:cubicBezTo>
                <a:cubicBezTo>
                  <a:pt x="562" y="32"/>
                  <a:pt x="569" y="34"/>
                  <a:pt x="569" y="35"/>
                </a:cubicBezTo>
                <a:cubicBezTo>
                  <a:pt x="571" y="36"/>
                  <a:pt x="570" y="35"/>
                  <a:pt x="571" y="35"/>
                </a:cubicBezTo>
                <a:cubicBezTo>
                  <a:pt x="572" y="36"/>
                  <a:pt x="575" y="37"/>
                  <a:pt x="573" y="37"/>
                </a:cubicBezTo>
                <a:cubicBezTo>
                  <a:pt x="575" y="38"/>
                  <a:pt x="575" y="38"/>
                  <a:pt x="577" y="39"/>
                </a:cubicBezTo>
                <a:cubicBezTo>
                  <a:pt x="577" y="39"/>
                  <a:pt x="575" y="39"/>
                  <a:pt x="576" y="39"/>
                </a:cubicBezTo>
                <a:cubicBezTo>
                  <a:pt x="578" y="40"/>
                  <a:pt x="578" y="39"/>
                  <a:pt x="579" y="39"/>
                </a:cubicBezTo>
                <a:cubicBezTo>
                  <a:pt x="579" y="38"/>
                  <a:pt x="576" y="38"/>
                  <a:pt x="576" y="38"/>
                </a:cubicBezTo>
                <a:cubicBezTo>
                  <a:pt x="576" y="37"/>
                  <a:pt x="580" y="39"/>
                  <a:pt x="579" y="39"/>
                </a:cubicBezTo>
                <a:cubicBezTo>
                  <a:pt x="581" y="40"/>
                  <a:pt x="581" y="40"/>
                  <a:pt x="583" y="40"/>
                </a:cubicBezTo>
                <a:cubicBezTo>
                  <a:pt x="586" y="42"/>
                  <a:pt x="586" y="42"/>
                  <a:pt x="589" y="44"/>
                </a:cubicBezTo>
                <a:cubicBezTo>
                  <a:pt x="587" y="43"/>
                  <a:pt x="587" y="42"/>
                  <a:pt x="586" y="42"/>
                </a:cubicBezTo>
                <a:cubicBezTo>
                  <a:pt x="585" y="40"/>
                  <a:pt x="593" y="44"/>
                  <a:pt x="594" y="45"/>
                </a:cubicBezTo>
                <a:cubicBezTo>
                  <a:pt x="594" y="45"/>
                  <a:pt x="591" y="43"/>
                  <a:pt x="590" y="43"/>
                </a:cubicBezTo>
                <a:cubicBezTo>
                  <a:pt x="592" y="45"/>
                  <a:pt x="596" y="46"/>
                  <a:pt x="598" y="48"/>
                </a:cubicBezTo>
                <a:cubicBezTo>
                  <a:pt x="600" y="49"/>
                  <a:pt x="597" y="46"/>
                  <a:pt x="599" y="47"/>
                </a:cubicBezTo>
                <a:cubicBezTo>
                  <a:pt x="600" y="48"/>
                  <a:pt x="601" y="49"/>
                  <a:pt x="603" y="50"/>
                </a:cubicBezTo>
                <a:cubicBezTo>
                  <a:pt x="603" y="50"/>
                  <a:pt x="606" y="52"/>
                  <a:pt x="606" y="51"/>
                </a:cubicBezTo>
                <a:cubicBezTo>
                  <a:pt x="612" y="54"/>
                  <a:pt x="615" y="56"/>
                  <a:pt x="620" y="59"/>
                </a:cubicBezTo>
                <a:cubicBezTo>
                  <a:pt x="619" y="58"/>
                  <a:pt x="619" y="59"/>
                  <a:pt x="619" y="59"/>
                </a:cubicBezTo>
                <a:cubicBezTo>
                  <a:pt x="624" y="60"/>
                  <a:pt x="634" y="67"/>
                  <a:pt x="640" y="71"/>
                </a:cubicBezTo>
                <a:cubicBezTo>
                  <a:pt x="642" y="72"/>
                  <a:pt x="641" y="71"/>
                  <a:pt x="643" y="73"/>
                </a:cubicBezTo>
                <a:cubicBezTo>
                  <a:pt x="643" y="73"/>
                  <a:pt x="643" y="73"/>
                  <a:pt x="644" y="73"/>
                </a:cubicBezTo>
                <a:cubicBezTo>
                  <a:pt x="644" y="73"/>
                  <a:pt x="643" y="72"/>
                  <a:pt x="642" y="72"/>
                </a:cubicBezTo>
                <a:cubicBezTo>
                  <a:pt x="645" y="73"/>
                  <a:pt x="651" y="78"/>
                  <a:pt x="653" y="78"/>
                </a:cubicBezTo>
                <a:cubicBezTo>
                  <a:pt x="655" y="80"/>
                  <a:pt x="658" y="83"/>
                  <a:pt x="661" y="84"/>
                </a:cubicBezTo>
                <a:cubicBezTo>
                  <a:pt x="665" y="87"/>
                  <a:pt x="675" y="94"/>
                  <a:pt x="680" y="98"/>
                </a:cubicBezTo>
                <a:cubicBezTo>
                  <a:pt x="680" y="98"/>
                  <a:pt x="679" y="97"/>
                  <a:pt x="679" y="98"/>
                </a:cubicBezTo>
                <a:cubicBezTo>
                  <a:pt x="681" y="99"/>
                  <a:pt x="682" y="100"/>
                  <a:pt x="684" y="102"/>
                </a:cubicBezTo>
                <a:cubicBezTo>
                  <a:pt x="685" y="102"/>
                  <a:pt x="683" y="101"/>
                  <a:pt x="684" y="101"/>
                </a:cubicBezTo>
                <a:cubicBezTo>
                  <a:pt x="688" y="104"/>
                  <a:pt x="693" y="109"/>
                  <a:pt x="699" y="114"/>
                </a:cubicBezTo>
                <a:cubicBezTo>
                  <a:pt x="698" y="114"/>
                  <a:pt x="698" y="114"/>
                  <a:pt x="699" y="115"/>
                </a:cubicBezTo>
                <a:cubicBezTo>
                  <a:pt x="701" y="117"/>
                  <a:pt x="702" y="118"/>
                  <a:pt x="703" y="118"/>
                </a:cubicBezTo>
                <a:cubicBezTo>
                  <a:pt x="705" y="120"/>
                  <a:pt x="704" y="119"/>
                  <a:pt x="705" y="120"/>
                </a:cubicBezTo>
                <a:cubicBezTo>
                  <a:pt x="707" y="122"/>
                  <a:pt x="704" y="119"/>
                  <a:pt x="705" y="119"/>
                </a:cubicBezTo>
                <a:cubicBezTo>
                  <a:pt x="707" y="121"/>
                  <a:pt x="707" y="121"/>
                  <a:pt x="709" y="123"/>
                </a:cubicBezTo>
                <a:cubicBezTo>
                  <a:pt x="705" y="121"/>
                  <a:pt x="715" y="129"/>
                  <a:pt x="718" y="132"/>
                </a:cubicBezTo>
                <a:cubicBezTo>
                  <a:pt x="716" y="131"/>
                  <a:pt x="717" y="131"/>
                  <a:pt x="716" y="129"/>
                </a:cubicBezTo>
                <a:cubicBezTo>
                  <a:pt x="716" y="129"/>
                  <a:pt x="717" y="130"/>
                  <a:pt x="717" y="130"/>
                </a:cubicBezTo>
                <a:cubicBezTo>
                  <a:pt x="722" y="135"/>
                  <a:pt x="722" y="134"/>
                  <a:pt x="723" y="137"/>
                </a:cubicBezTo>
                <a:cubicBezTo>
                  <a:pt x="724" y="138"/>
                  <a:pt x="723" y="136"/>
                  <a:pt x="724" y="136"/>
                </a:cubicBezTo>
                <a:cubicBezTo>
                  <a:pt x="727" y="139"/>
                  <a:pt x="727" y="140"/>
                  <a:pt x="728" y="141"/>
                </a:cubicBezTo>
                <a:cubicBezTo>
                  <a:pt x="729" y="142"/>
                  <a:pt x="732" y="144"/>
                  <a:pt x="732" y="145"/>
                </a:cubicBezTo>
                <a:cubicBezTo>
                  <a:pt x="732" y="146"/>
                  <a:pt x="735" y="148"/>
                  <a:pt x="734" y="148"/>
                </a:cubicBezTo>
                <a:cubicBezTo>
                  <a:pt x="736" y="149"/>
                  <a:pt x="736" y="149"/>
                  <a:pt x="737" y="150"/>
                </a:cubicBezTo>
                <a:cubicBezTo>
                  <a:pt x="738" y="150"/>
                  <a:pt x="735" y="148"/>
                  <a:pt x="734" y="147"/>
                </a:cubicBezTo>
                <a:cubicBezTo>
                  <a:pt x="736" y="147"/>
                  <a:pt x="734" y="144"/>
                  <a:pt x="736" y="144"/>
                </a:cubicBezTo>
                <a:cubicBezTo>
                  <a:pt x="739" y="150"/>
                  <a:pt x="741" y="155"/>
                  <a:pt x="745" y="161"/>
                </a:cubicBezTo>
                <a:cubicBezTo>
                  <a:pt x="747" y="163"/>
                  <a:pt x="742" y="157"/>
                  <a:pt x="747" y="162"/>
                </a:cubicBezTo>
                <a:cubicBezTo>
                  <a:pt x="747" y="161"/>
                  <a:pt x="745" y="159"/>
                  <a:pt x="746" y="160"/>
                </a:cubicBezTo>
                <a:cubicBezTo>
                  <a:pt x="744" y="157"/>
                  <a:pt x="744" y="158"/>
                  <a:pt x="743" y="156"/>
                </a:cubicBezTo>
                <a:cubicBezTo>
                  <a:pt x="743" y="156"/>
                  <a:pt x="745" y="158"/>
                  <a:pt x="746" y="159"/>
                </a:cubicBezTo>
                <a:cubicBezTo>
                  <a:pt x="746" y="159"/>
                  <a:pt x="745" y="156"/>
                  <a:pt x="747" y="158"/>
                </a:cubicBezTo>
                <a:cubicBezTo>
                  <a:pt x="746" y="156"/>
                  <a:pt x="744" y="153"/>
                  <a:pt x="745" y="154"/>
                </a:cubicBezTo>
                <a:cubicBezTo>
                  <a:pt x="747" y="156"/>
                  <a:pt x="748" y="158"/>
                  <a:pt x="749" y="159"/>
                </a:cubicBezTo>
                <a:cubicBezTo>
                  <a:pt x="749" y="160"/>
                  <a:pt x="752" y="165"/>
                  <a:pt x="750" y="164"/>
                </a:cubicBezTo>
                <a:cubicBezTo>
                  <a:pt x="752" y="166"/>
                  <a:pt x="751" y="167"/>
                  <a:pt x="751" y="167"/>
                </a:cubicBezTo>
                <a:cubicBezTo>
                  <a:pt x="753" y="170"/>
                  <a:pt x="756" y="173"/>
                  <a:pt x="757" y="174"/>
                </a:cubicBezTo>
                <a:cubicBezTo>
                  <a:pt x="757" y="173"/>
                  <a:pt x="755" y="172"/>
                  <a:pt x="754" y="170"/>
                </a:cubicBezTo>
                <a:cubicBezTo>
                  <a:pt x="754" y="168"/>
                  <a:pt x="759" y="172"/>
                  <a:pt x="756" y="168"/>
                </a:cubicBezTo>
                <a:cubicBezTo>
                  <a:pt x="757" y="169"/>
                  <a:pt x="757" y="170"/>
                  <a:pt x="759" y="173"/>
                </a:cubicBezTo>
                <a:cubicBezTo>
                  <a:pt x="759" y="174"/>
                  <a:pt x="757" y="173"/>
                  <a:pt x="760" y="177"/>
                </a:cubicBezTo>
                <a:cubicBezTo>
                  <a:pt x="759" y="176"/>
                  <a:pt x="759" y="175"/>
                  <a:pt x="758" y="175"/>
                </a:cubicBezTo>
                <a:cubicBezTo>
                  <a:pt x="760" y="177"/>
                  <a:pt x="760" y="179"/>
                  <a:pt x="762" y="181"/>
                </a:cubicBezTo>
                <a:cubicBezTo>
                  <a:pt x="762" y="182"/>
                  <a:pt x="762" y="181"/>
                  <a:pt x="764" y="182"/>
                </a:cubicBezTo>
                <a:cubicBezTo>
                  <a:pt x="765" y="184"/>
                  <a:pt x="766" y="187"/>
                  <a:pt x="767" y="186"/>
                </a:cubicBezTo>
                <a:cubicBezTo>
                  <a:pt x="768" y="186"/>
                  <a:pt x="765" y="183"/>
                  <a:pt x="764" y="182"/>
                </a:cubicBezTo>
                <a:cubicBezTo>
                  <a:pt x="762" y="178"/>
                  <a:pt x="767" y="183"/>
                  <a:pt x="764" y="178"/>
                </a:cubicBezTo>
                <a:cubicBezTo>
                  <a:pt x="766" y="180"/>
                  <a:pt x="766" y="181"/>
                  <a:pt x="766" y="179"/>
                </a:cubicBezTo>
                <a:cubicBezTo>
                  <a:pt x="767" y="180"/>
                  <a:pt x="768" y="181"/>
                  <a:pt x="768" y="181"/>
                </a:cubicBezTo>
                <a:cubicBezTo>
                  <a:pt x="770" y="185"/>
                  <a:pt x="768" y="190"/>
                  <a:pt x="774" y="194"/>
                </a:cubicBezTo>
                <a:cubicBezTo>
                  <a:pt x="773" y="192"/>
                  <a:pt x="774" y="192"/>
                  <a:pt x="776" y="194"/>
                </a:cubicBezTo>
                <a:cubicBezTo>
                  <a:pt x="775" y="192"/>
                  <a:pt x="774" y="188"/>
                  <a:pt x="776" y="190"/>
                </a:cubicBezTo>
                <a:cubicBezTo>
                  <a:pt x="782" y="200"/>
                  <a:pt x="774" y="198"/>
                  <a:pt x="781" y="209"/>
                </a:cubicBezTo>
                <a:cubicBezTo>
                  <a:pt x="782" y="211"/>
                  <a:pt x="782" y="210"/>
                  <a:pt x="784" y="211"/>
                </a:cubicBezTo>
                <a:cubicBezTo>
                  <a:pt x="782" y="207"/>
                  <a:pt x="785" y="207"/>
                  <a:pt x="785" y="203"/>
                </a:cubicBezTo>
                <a:cubicBezTo>
                  <a:pt x="789" y="210"/>
                  <a:pt x="784" y="206"/>
                  <a:pt x="788" y="212"/>
                </a:cubicBezTo>
                <a:cubicBezTo>
                  <a:pt x="786" y="212"/>
                  <a:pt x="788" y="216"/>
                  <a:pt x="786" y="217"/>
                </a:cubicBezTo>
                <a:cubicBezTo>
                  <a:pt x="787" y="218"/>
                  <a:pt x="788" y="218"/>
                  <a:pt x="789" y="220"/>
                </a:cubicBezTo>
                <a:cubicBezTo>
                  <a:pt x="788" y="220"/>
                  <a:pt x="787" y="218"/>
                  <a:pt x="787" y="219"/>
                </a:cubicBezTo>
                <a:cubicBezTo>
                  <a:pt x="788" y="221"/>
                  <a:pt x="789" y="223"/>
                  <a:pt x="791" y="226"/>
                </a:cubicBezTo>
                <a:cubicBezTo>
                  <a:pt x="793" y="227"/>
                  <a:pt x="790" y="222"/>
                  <a:pt x="793" y="224"/>
                </a:cubicBezTo>
                <a:cubicBezTo>
                  <a:pt x="792" y="220"/>
                  <a:pt x="793" y="220"/>
                  <a:pt x="795" y="221"/>
                </a:cubicBezTo>
                <a:cubicBezTo>
                  <a:pt x="798" y="227"/>
                  <a:pt x="796" y="231"/>
                  <a:pt x="795" y="230"/>
                </a:cubicBezTo>
                <a:cubicBezTo>
                  <a:pt x="795" y="231"/>
                  <a:pt x="796" y="233"/>
                  <a:pt x="796" y="234"/>
                </a:cubicBezTo>
                <a:cubicBezTo>
                  <a:pt x="793" y="231"/>
                  <a:pt x="796" y="239"/>
                  <a:pt x="792" y="235"/>
                </a:cubicBezTo>
                <a:cubicBezTo>
                  <a:pt x="794" y="238"/>
                  <a:pt x="793" y="237"/>
                  <a:pt x="792" y="236"/>
                </a:cubicBezTo>
                <a:cubicBezTo>
                  <a:pt x="794" y="240"/>
                  <a:pt x="794" y="243"/>
                  <a:pt x="797" y="248"/>
                </a:cubicBezTo>
                <a:cubicBezTo>
                  <a:pt x="797" y="246"/>
                  <a:pt x="797" y="245"/>
                  <a:pt x="799" y="248"/>
                </a:cubicBezTo>
                <a:cubicBezTo>
                  <a:pt x="799" y="247"/>
                  <a:pt x="798" y="246"/>
                  <a:pt x="798" y="245"/>
                </a:cubicBezTo>
                <a:cubicBezTo>
                  <a:pt x="798" y="244"/>
                  <a:pt x="799" y="247"/>
                  <a:pt x="800" y="247"/>
                </a:cubicBezTo>
                <a:cubicBezTo>
                  <a:pt x="800" y="246"/>
                  <a:pt x="799" y="246"/>
                  <a:pt x="798" y="244"/>
                </a:cubicBezTo>
                <a:cubicBezTo>
                  <a:pt x="799" y="244"/>
                  <a:pt x="800" y="246"/>
                  <a:pt x="800" y="246"/>
                </a:cubicBezTo>
                <a:cubicBezTo>
                  <a:pt x="802" y="250"/>
                  <a:pt x="800" y="249"/>
                  <a:pt x="801" y="252"/>
                </a:cubicBezTo>
                <a:cubicBezTo>
                  <a:pt x="799" y="250"/>
                  <a:pt x="800" y="252"/>
                  <a:pt x="799" y="251"/>
                </a:cubicBezTo>
                <a:cubicBezTo>
                  <a:pt x="800" y="252"/>
                  <a:pt x="801" y="254"/>
                  <a:pt x="802" y="256"/>
                </a:cubicBezTo>
                <a:cubicBezTo>
                  <a:pt x="800" y="254"/>
                  <a:pt x="800" y="256"/>
                  <a:pt x="799" y="255"/>
                </a:cubicBezTo>
                <a:cubicBezTo>
                  <a:pt x="799" y="256"/>
                  <a:pt x="800" y="257"/>
                  <a:pt x="800" y="258"/>
                </a:cubicBezTo>
                <a:cubicBezTo>
                  <a:pt x="798" y="257"/>
                  <a:pt x="797" y="261"/>
                  <a:pt x="794" y="257"/>
                </a:cubicBezTo>
                <a:cubicBezTo>
                  <a:pt x="794" y="258"/>
                  <a:pt x="795" y="260"/>
                  <a:pt x="794" y="260"/>
                </a:cubicBezTo>
                <a:cubicBezTo>
                  <a:pt x="792" y="255"/>
                  <a:pt x="791" y="256"/>
                  <a:pt x="790" y="256"/>
                </a:cubicBezTo>
                <a:cubicBezTo>
                  <a:pt x="792" y="259"/>
                  <a:pt x="794" y="261"/>
                  <a:pt x="795" y="265"/>
                </a:cubicBezTo>
                <a:cubicBezTo>
                  <a:pt x="793" y="262"/>
                  <a:pt x="795" y="266"/>
                  <a:pt x="793" y="262"/>
                </a:cubicBezTo>
                <a:cubicBezTo>
                  <a:pt x="792" y="267"/>
                  <a:pt x="790" y="268"/>
                  <a:pt x="787" y="266"/>
                </a:cubicBezTo>
                <a:cubicBezTo>
                  <a:pt x="786" y="263"/>
                  <a:pt x="784" y="260"/>
                  <a:pt x="784" y="259"/>
                </a:cubicBezTo>
                <a:cubicBezTo>
                  <a:pt x="784" y="258"/>
                  <a:pt x="783" y="258"/>
                  <a:pt x="783" y="257"/>
                </a:cubicBezTo>
                <a:cubicBezTo>
                  <a:pt x="783" y="257"/>
                  <a:pt x="783" y="258"/>
                  <a:pt x="784" y="259"/>
                </a:cubicBezTo>
                <a:cubicBezTo>
                  <a:pt x="783" y="258"/>
                  <a:pt x="782" y="256"/>
                  <a:pt x="782" y="255"/>
                </a:cubicBezTo>
                <a:close/>
                <a:moveTo>
                  <a:pt x="340" y="50"/>
                </a:moveTo>
                <a:cubicBezTo>
                  <a:pt x="338" y="51"/>
                  <a:pt x="336" y="51"/>
                  <a:pt x="336" y="51"/>
                </a:cubicBezTo>
                <a:cubicBezTo>
                  <a:pt x="338" y="51"/>
                  <a:pt x="340" y="51"/>
                  <a:pt x="340" y="50"/>
                </a:cubicBezTo>
                <a:close/>
                <a:moveTo>
                  <a:pt x="236" y="74"/>
                </a:moveTo>
                <a:cubicBezTo>
                  <a:pt x="236" y="74"/>
                  <a:pt x="235" y="75"/>
                  <a:pt x="235" y="74"/>
                </a:cubicBezTo>
                <a:cubicBezTo>
                  <a:pt x="234" y="75"/>
                  <a:pt x="233" y="75"/>
                  <a:pt x="233" y="76"/>
                </a:cubicBezTo>
                <a:cubicBezTo>
                  <a:pt x="236" y="75"/>
                  <a:pt x="230" y="77"/>
                  <a:pt x="232" y="77"/>
                </a:cubicBezTo>
                <a:cubicBezTo>
                  <a:pt x="234" y="76"/>
                  <a:pt x="235" y="75"/>
                  <a:pt x="236" y="74"/>
                </a:cubicBezTo>
                <a:close/>
                <a:moveTo>
                  <a:pt x="231" y="76"/>
                </a:moveTo>
                <a:cubicBezTo>
                  <a:pt x="232" y="75"/>
                  <a:pt x="233" y="76"/>
                  <a:pt x="234" y="74"/>
                </a:cubicBezTo>
                <a:cubicBezTo>
                  <a:pt x="234" y="75"/>
                  <a:pt x="236" y="72"/>
                  <a:pt x="237" y="71"/>
                </a:cubicBezTo>
                <a:cubicBezTo>
                  <a:pt x="233" y="73"/>
                  <a:pt x="233" y="74"/>
                  <a:pt x="231" y="76"/>
                </a:cubicBezTo>
                <a:close/>
                <a:moveTo>
                  <a:pt x="162" y="116"/>
                </a:moveTo>
                <a:cubicBezTo>
                  <a:pt x="164" y="115"/>
                  <a:pt x="164" y="115"/>
                  <a:pt x="164" y="115"/>
                </a:cubicBezTo>
                <a:cubicBezTo>
                  <a:pt x="162" y="115"/>
                  <a:pt x="165" y="114"/>
                  <a:pt x="167" y="112"/>
                </a:cubicBezTo>
                <a:cubicBezTo>
                  <a:pt x="165" y="113"/>
                  <a:pt x="164" y="114"/>
                  <a:pt x="164" y="114"/>
                </a:cubicBezTo>
                <a:cubicBezTo>
                  <a:pt x="167" y="111"/>
                  <a:pt x="164" y="113"/>
                  <a:pt x="165" y="111"/>
                </a:cubicBezTo>
                <a:cubicBezTo>
                  <a:pt x="164" y="112"/>
                  <a:pt x="162" y="113"/>
                  <a:pt x="162" y="114"/>
                </a:cubicBezTo>
                <a:cubicBezTo>
                  <a:pt x="168" y="110"/>
                  <a:pt x="160" y="115"/>
                  <a:pt x="162" y="114"/>
                </a:cubicBezTo>
                <a:cubicBezTo>
                  <a:pt x="166" y="112"/>
                  <a:pt x="161" y="116"/>
                  <a:pt x="162" y="116"/>
                </a:cubicBezTo>
                <a:close/>
                <a:moveTo>
                  <a:pt x="132" y="113"/>
                </a:moveTo>
                <a:cubicBezTo>
                  <a:pt x="134" y="112"/>
                  <a:pt x="135" y="111"/>
                  <a:pt x="134" y="111"/>
                </a:cubicBezTo>
                <a:cubicBezTo>
                  <a:pt x="132" y="113"/>
                  <a:pt x="132" y="113"/>
                  <a:pt x="132" y="113"/>
                </a:cubicBezTo>
                <a:close/>
                <a:moveTo>
                  <a:pt x="788" y="254"/>
                </a:moveTo>
                <a:cubicBezTo>
                  <a:pt x="788" y="256"/>
                  <a:pt x="790" y="259"/>
                  <a:pt x="791" y="260"/>
                </a:cubicBezTo>
                <a:cubicBezTo>
                  <a:pt x="790" y="258"/>
                  <a:pt x="789" y="255"/>
                  <a:pt x="788" y="254"/>
                </a:cubicBezTo>
                <a:close/>
                <a:moveTo>
                  <a:pt x="792" y="242"/>
                </a:moveTo>
                <a:cubicBezTo>
                  <a:pt x="793" y="245"/>
                  <a:pt x="794" y="247"/>
                  <a:pt x="796" y="250"/>
                </a:cubicBezTo>
                <a:cubicBezTo>
                  <a:pt x="797" y="249"/>
                  <a:pt x="792" y="240"/>
                  <a:pt x="790" y="237"/>
                </a:cubicBezTo>
                <a:cubicBezTo>
                  <a:pt x="790" y="239"/>
                  <a:pt x="794" y="244"/>
                  <a:pt x="795" y="246"/>
                </a:cubicBezTo>
                <a:cubicBezTo>
                  <a:pt x="794" y="246"/>
                  <a:pt x="793" y="243"/>
                  <a:pt x="792" y="242"/>
                </a:cubicBezTo>
                <a:close/>
                <a:moveTo>
                  <a:pt x="787" y="245"/>
                </a:moveTo>
                <a:cubicBezTo>
                  <a:pt x="787" y="245"/>
                  <a:pt x="787" y="247"/>
                  <a:pt x="786" y="246"/>
                </a:cubicBezTo>
                <a:cubicBezTo>
                  <a:pt x="788" y="248"/>
                  <a:pt x="789" y="252"/>
                  <a:pt x="790" y="253"/>
                </a:cubicBezTo>
                <a:cubicBezTo>
                  <a:pt x="789" y="250"/>
                  <a:pt x="788" y="247"/>
                  <a:pt x="787" y="245"/>
                </a:cubicBezTo>
                <a:close/>
                <a:moveTo>
                  <a:pt x="779" y="256"/>
                </a:moveTo>
                <a:cubicBezTo>
                  <a:pt x="779" y="256"/>
                  <a:pt x="776" y="252"/>
                  <a:pt x="777" y="255"/>
                </a:cubicBezTo>
                <a:cubicBezTo>
                  <a:pt x="778" y="255"/>
                  <a:pt x="778" y="255"/>
                  <a:pt x="779" y="257"/>
                </a:cubicBezTo>
                <a:cubicBezTo>
                  <a:pt x="779" y="258"/>
                  <a:pt x="779" y="258"/>
                  <a:pt x="779" y="258"/>
                </a:cubicBezTo>
                <a:cubicBezTo>
                  <a:pt x="780" y="258"/>
                  <a:pt x="780" y="258"/>
                  <a:pt x="779" y="256"/>
                </a:cubicBezTo>
                <a:close/>
                <a:moveTo>
                  <a:pt x="785" y="244"/>
                </a:moveTo>
                <a:cubicBezTo>
                  <a:pt x="787" y="249"/>
                  <a:pt x="783" y="241"/>
                  <a:pt x="784" y="244"/>
                </a:cubicBezTo>
                <a:cubicBezTo>
                  <a:pt x="786" y="246"/>
                  <a:pt x="784" y="246"/>
                  <a:pt x="785" y="247"/>
                </a:cubicBezTo>
                <a:cubicBezTo>
                  <a:pt x="785" y="246"/>
                  <a:pt x="787" y="249"/>
                  <a:pt x="787" y="249"/>
                </a:cubicBezTo>
                <a:cubicBezTo>
                  <a:pt x="786" y="247"/>
                  <a:pt x="786" y="245"/>
                  <a:pt x="785" y="244"/>
                </a:cubicBezTo>
                <a:close/>
                <a:moveTo>
                  <a:pt x="789" y="230"/>
                </a:moveTo>
                <a:cubicBezTo>
                  <a:pt x="790" y="231"/>
                  <a:pt x="791" y="232"/>
                  <a:pt x="792" y="233"/>
                </a:cubicBezTo>
                <a:cubicBezTo>
                  <a:pt x="790" y="230"/>
                  <a:pt x="789" y="228"/>
                  <a:pt x="790" y="229"/>
                </a:cubicBezTo>
                <a:cubicBezTo>
                  <a:pt x="788" y="225"/>
                  <a:pt x="789" y="224"/>
                  <a:pt x="787" y="222"/>
                </a:cubicBezTo>
                <a:cubicBezTo>
                  <a:pt x="787" y="222"/>
                  <a:pt x="787" y="224"/>
                  <a:pt x="786" y="224"/>
                </a:cubicBezTo>
                <a:cubicBezTo>
                  <a:pt x="788" y="225"/>
                  <a:pt x="788" y="226"/>
                  <a:pt x="789" y="227"/>
                </a:cubicBezTo>
                <a:cubicBezTo>
                  <a:pt x="789" y="228"/>
                  <a:pt x="789" y="229"/>
                  <a:pt x="789" y="229"/>
                </a:cubicBezTo>
                <a:cubicBezTo>
                  <a:pt x="788" y="226"/>
                  <a:pt x="787" y="226"/>
                  <a:pt x="785" y="224"/>
                </a:cubicBezTo>
                <a:cubicBezTo>
                  <a:pt x="787" y="227"/>
                  <a:pt x="786" y="227"/>
                  <a:pt x="785" y="226"/>
                </a:cubicBezTo>
                <a:cubicBezTo>
                  <a:pt x="787" y="230"/>
                  <a:pt x="786" y="228"/>
                  <a:pt x="787" y="231"/>
                </a:cubicBezTo>
                <a:cubicBezTo>
                  <a:pt x="788" y="231"/>
                  <a:pt x="789" y="234"/>
                  <a:pt x="790" y="235"/>
                </a:cubicBezTo>
                <a:cubicBezTo>
                  <a:pt x="790" y="235"/>
                  <a:pt x="792" y="237"/>
                  <a:pt x="791" y="235"/>
                </a:cubicBezTo>
                <a:cubicBezTo>
                  <a:pt x="790" y="235"/>
                  <a:pt x="790" y="233"/>
                  <a:pt x="789" y="232"/>
                </a:cubicBezTo>
                <a:cubicBezTo>
                  <a:pt x="789" y="232"/>
                  <a:pt x="790" y="235"/>
                  <a:pt x="789" y="233"/>
                </a:cubicBezTo>
                <a:cubicBezTo>
                  <a:pt x="789" y="233"/>
                  <a:pt x="787" y="230"/>
                  <a:pt x="788" y="230"/>
                </a:cubicBezTo>
                <a:cubicBezTo>
                  <a:pt x="789" y="232"/>
                  <a:pt x="790" y="234"/>
                  <a:pt x="792" y="235"/>
                </a:cubicBezTo>
                <a:cubicBezTo>
                  <a:pt x="791" y="234"/>
                  <a:pt x="789" y="231"/>
                  <a:pt x="789" y="230"/>
                </a:cubicBezTo>
                <a:close/>
                <a:moveTo>
                  <a:pt x="788" y="235"/>
                </a:moveTo>
                <a:cubicBezTo>
                  <a:pt x="788" y="233"/>
                  <a:pt x="786" y="229"/>
                  <a:pt x="785" y="229"/>
                </a:cubicBezTo>
                <a:cubicBezTo>
                  <a:pt x="787" y="231"/>
                  <a:pt x="787" y="234"/>
                  <a:pt x="788" y="235"/>
                </a:cubicBezTo>
                <a:close/>
                <a:moveTo>
                  <a:pt x="756" y="236"/>
                </a:moveTo>
                <a:cubicBezTo>
                  <a:pt x="755" y="236"/>
                  <a:pt x="757" y="239"/>
                  <a:pt x="758" y="240"/>
                </a:cubicBezTo>
                <a:cubicBezTo>
                  <a:pt x="760" y="241"/>
                  <a:pt x="759" y="242"/>
                  <a:pt x="760" y="244"/>
                </a:cubicBezTo>
                <a:cubicBezTo>
                  <a:pt x="760" y="243"/>
                  <a:pt x="762" y="245"/>
                  <a:pt x="761" y="242"/>
                </a:cubicBezTo>
                <a:cubicBezTo>
                  <a:pt x="759" y="241"/>
                  <a:pt x="759" y="241"/>
                  <a:pt x="756" y="236"/>
                </a:cubicBezTo>
                <a:close/>
                <a:moveTo>
                  <a:pt x="780" y="220"/>
                </a:moveTo>
                <a:cubicBezTo>
                  <a:pt x="781" y="222"/>
                  <a:pt x="781" y="223"/>
                  <a:pt x="782" y="225"/>
                </a:cubicBezTo>
                <a:cubicBezTo>
                  <a:pt x="783" y="226"/>
                  <a:pt x="784" y="227"/>
                  <a:pt x="785" y="228"/>
                </a:cubicBezTo>
                <a:cubicBezTo>
                  <a:pt x="783" y="225"/>
                  <a:pt x="782" y="222"/>
                  <a:pt x="780" y="220"/>
                </a:cubicBezTo>
                <a:close/>
                <a:moveTo>
                  <a:pt x="787" y="219"/>
                </a:moveTo>
                <a:cubicBezTo>
                  <a:pt x="786" y="219"/>
                  <a:pt x="786" y="220"/>
                  <a:pt x="787" y="221"/>
                </a:cubicBezTo>
                <a:cubicBezTo>
                  <a:pt x="787" y="221"/>
                  <a:pt x="789" y="225"/>
                  <a:pt x="789" y="223"/>
                </a:cubicBezTo>
                <a:cubicBezTo>
                  <a:pt x="787" y="221"/>
                  <a:pt x="787" y="220"/>
                  <a:pt x="787" y="219"/>
                </a:cubicBezTo>
                <a:close/>
                <a:moveTo>
                  <a:pt x="781" y="226"/>
                </a:moveTo>
                <a:cubicBezTo>
                  <a:pt x="781" y="227"/>
                  <a:pt x="780" y="223"/>
                  <a:pt x="779" y="224"/>
                </a:cubicBezTo>
                <a:cubicBezTo>
                  <a:pt x="780" y="224"/>
                  <a:pt x="780" y="225"/>
                  <a:pt x="779" y="225"/>
                </a:cubicBezTo>
                <a:cubicBezTo>
                  <a:pt x="781" y="228"/>
                  <a:pt x="783" y="228"/>
                  <a:pt x="781" y="226"/>
                </a:cubicBezTo>
                <a:close/>
                <a:moveTo>
                  <a:pt x="760" y="233"/>
                </a:moveTo>
                <a:cubicBezTo>
                  <a:pt x="761" y="237"/>
                  <a:pt x="756" y="230"/>
                  <a:pt x="756" y="233"/>
                </a:cubicBezTo>
                <a:cubicBezTo>
                  <a:pt x="758" y="234"/>
                  <a:pt x="760" y="235"/>
                  <a:pt x="762" y="237"/>
                </a:cubicBezTo>
                <a:cubicBezTo>
                  <a:pt x="761" y="235"/>
                  <a:pt x="761" y="233"/>
                  <a:pt x="760" y="233"/>
                </a:cubicBezTo>
                <a:close/>
                <a:moveTo>
                  <a:pt x="754" y="232"/>
                </a:moveTo>
                <a:cubicBezTo>
                  <a:pt x="755" y="231"/>
                  <a:pt x="756" y="235"/>
                  <a:pt x="757" y="236"/>
                </a:cubicBezTo>
                <a:cubicBezTo>
                  <a:pt x="757" y="234"/>
                  <a:pt x="753" y="229"/>
                  <a:pt x="754" y="232"/>
                </a:cubicBezTo>
                <a:close/>
                <a:moveTo>
                  <a:pt x="747" y="236"/>
                </a:moveTo>
                <a:cubicBezTo>
                  <a:pt x="746" y="236"/>
                  <a:pt x="748" y="238"/>
                  <a:pt x="748" y="239"/>
                </a:cubicBezTo>
                <a:cubicBezTo>
                  <a:pt x="749" y="239"/>
                  <a:pt x="749" y="240"/>
                  <a:pt x="749" y="239"/>
                </a:cubicBezTo>
                <a:cubicBezTo>
                  <a:pt x="748" y="239"/>
                  <a:pt x="748" y="237"/>
                  <a:pt x="747" y="236"/>
                </a:cubicBezTo>
                <a:close/>
                <a:moveTo>
                  <a:pt x="753" y="170"/>
                </a:moveTo>
                <a:cubicBezTo>
                  <a:pt x="752" y="170"/>
                  <a:pt x="752" y="170"/>
                  <a:pt x="753" y="172"/>
                </a:cubicBezTo>
                <a:cubicBezTo>
                  <a:pt x="754" y="172"/>
                  <a:pt x="755" y="172"/>
                  <a:pt x="756" y="173"/>
                </a:cubicBezTo>
                <a:cubicBezTo>
                  <a:pt x="754" y="172"/>
                  <a:pt x="753" y="171"/>
                  <a:pt x="753" y="170"/>
                </a:cubicBezTo>
                <a:close/>
                <a:moveTo>
                  <a:pt x="747" y="163"/>
                </a:moveTo>
                <a:cubicBezTo>
                  <a:pt x="746" y="162"/>
                  <a:pt x="745" y="163"/>
                  <a:pt x="746" y="165"/>
                </a:cubicBezTo>
                <a:cubicBezTo>
                  <a:pt x="746" y="164"/>
                  <a:pt x="749" y="168"/>
                  <a:pt x="749" y="167"/>
                </a:cubicBezTo>
                <a:cubicBezTo>
                  <a:pt x="746" y="163"/>
                  <a:pt x="748" y="165"/>
                  <a:pt x="747" y="163"/>
                </a:cubicBezTo>
                <a:close/>
                <a:moveTo>
                  <a:pt x="726" y="156"/>
                </a:moveTo>
                <a:cubicBezTo>
                  <a:pt x="725" y="156"/>
                  <a:pt x="728" y="159"/>
                  <a:pt x="729" y="160"/>
                </a:cubicBezTo>
                <a:cubicBezTo>
                  <a:pt x="730" y="160"/>
                  <a:pt x="728" y="158"/>
                  <a:pt x="726" y="156"/>
                </a:cubicBezTo>
                <a:close/>
                <a:moveTo>
                  <a:pt x="723" y="152"/>
                </a:moveTo>
                <a:cubicBezTo>
                  <a:pt x="722" y="152"/>
                  <a:pt x="721" y="151"/>
                  <a:pt x="721" y="150"/>
                </a:cubicBezTo>
                <a:cubicBezTo>
                  <a:pt x="720" y="150"/>
                  <a:pt x="720" y="151"/>
                  <a:pt x="721" y="152"/>
                </a:cubicBezTo>
                <a:cubicBezTo>
                  <a:pt x="722" y="151"/>
                  <a:pt x="725" y="155"/>
                  <a:pt x="724" y="153"/>
                </a:cubicBezTo>
                <a:cubicBezTo>
                  <a:pt x="723" y="153"/>
                  <a:pt x="723" y="153"/>
                  <a:pt x="723" y="152"/>
                </a:cubicBezTo>
                <a:close/>
                <a:moveTo>
                  <a:pt x="726" y="146"/>
                </a:moveTo>
                <a:cubicBezTo>
                  <a:pt x="727" y="147"/>
                  <a:pt x="726" y="147"/>
                  <a:pt x="728" y="149"/>
                </a:cubicBezTo>
                <a:cubicBezTo>
                  <a:pt x="729" y="150"/>
                  <a:pt x="727" y="147"/>
                  <a:pt x="726" y="146"/>
                </a:cubicBezTo>
                <a:close/>
                <a:moveTo>
                  <a:pt x="717" y="154"/>
                </a:moveTo>
                <a:cubicBezTo>
                  <a:pt x="718" y="156"/>
                  <a:pt x="715" y="152"/>
                  <a:pt x="714" y="152"/>
                </a:cubicBezTo>
                <a:cubicBezTo>
                  <a:pt x="714" y="153"/>
                  <a:pt x="716" y="154"/>
                  <a:pt x="717" y="156"/>
                </a:cubicBezTo>
                <a:cubicBezTo>
                  <a:pt x="718" y="156"/>
                  <a:pt x="718" y="155"/>
                  <a:pt x="717" y="154"/>
                </a:cubicBezTo>
                <a:close/>
                <a:moveTo>
                  <a:pt x="723" y="138"/>
                </a:moveTo>
                <a:cubicBezTo>
                  <a:pt x="726" y="140"/>
                  <a:pt x="727" y="142"/>
                  <a:pt x="728" y="143"/>
                </a:cubicBezTo>
                <a:cubicBezTo>
                  <a:pt x="727" y="141"/>
                  <a:pt x="725" y="139"/>
                  <a:pt x="723" y="138"/>
                </a:cubicBezTo>
                <a:close/>
                <a:moveTo>
                  <a:pt x="723" y="139"/>
                </a:moveTo>
                <a:cubicBezTo>
                  <a:pt x="723" y="138"/>
                  <a:pt x="722" y="137"/>
                  <a:pt x="721" y="137"/>
                </a:cubicBezTo>
                <a:cubicBezTo>
                  <a:pt x="720" y="136"/>
                  <a:pt x="720" y="136"/>
                  <a:pt x="720" y="137"/>
                </a:cubicBezTo>
                <a:cubicBezTo>
                  <a:pt x="721" y="139"/>
                  <a:pt x="722" y="140"/>
                  <a:pt x="723" y="141"/>
                </a:cubicBezTo>
                <a:cubicBezTo>
                  <a:pt x="722" y="139"/>
                  <a:pt x="720" y="138"/>
                  <a:pt x="721" y="137"/>
                </a:cubicBezTo>
                <a:cubicBezTo>
                  <a:pt x="723" y="139"/>
                  <a:pt x="724" y="140"/>
                  <a:pt x="725" y="140"/>
                </a:cubicBezTo>
                <a:cubicBezTo>
                  <a:pt x="724" y="139"/>
                  <a:pt x="724" y="139"/>
                  <a:pt x="723" y="139"/>
                </a:cubicBezTo>
                <a:close/>
                <a:moveTo>
                  <a:pt x="722" y="140"/>
                </a:moveTo>
                <a:cubicBezTo>
                  <a:pt x="719" y="137"/>
                  <a:pt x="719" y="137"/>
                  <a:pt x="719" y="137"/>
                </a:cubicBezTo>
                <a:cubicBezTo>
                  <a:pt x="718" y="137"/>
                  <a:pt x="720" y="140"/>
                  <a:pt x="721" y="141"/>
                </a:cubicBezTo>
                <a:cubicBezTo>
                  <a:pt x="722" y="141"/>
                  <a:pt x="722" y="141"/>
                  <a:pt x="722" y="140"/>
                </a:cubicBezTo>
                <a:close/>
                <a:moveTo>
                  <a:pt x="721" y="134"/>
                </a:moveTo>
                <a:cubicBezTo>
                  <a:pt x="720" y="134"/>
                  <a:pt x="719" y="134"/>
                  <a:pt x="719" y="134"/>
                </a:cubicBezTo>
                <a:cubicBezTo>
                  <a:pt x="723" y="138"/>
                  <a:pt x="724" y="137"/>
                  <a:pt x="721" y="134"/>
                </a:cubicBezTo>
                <a:close/>
                <a:moveTo>
                  <a:pt x="714" y="136"/>
                </a:moveTo>
                <a:cubicBezTo>
                  <a:pt x="715" y="135"/>
                  <a:pt x="715" y="135"/>
                  <a:pt x="714" y="134"/>
                </a:cubicBezTo>
                <a:cubicBezTo>
                  <a:pt x="713" y="133"/>
                  <a:pt x="712" y="134"/>
                  <a:pt x="714" y="136"/>
                </a:cubicBezTo>
                <a:close/>
                <a:moveTo>
                  <a:pt x="697" y="113"/>
                </a:moveTo>
                <a:cubicBezTo>
                  <a:pt x="698" y="114"/>
                  <a:pt x="698" y="113"/>
                  <a:pt x="697" y="113"/>
                </a:cubicBezTo>
                <a:cubicBezTo>
                  <a:pt x="696" y="113"/>
                  <a:pt x="694" y="110"/>
                  <a:pt x="693" y="110"/>
                </a:cubicBezTo>
                <a:cubicBezTo>
                  <a:pt x="695" y="112"/>
                  <a:pt x="698" y="116"/>
                  <a:pt x="700" y="117"/>
                </a:cubicBezTo>
                <a:cubicBezTo>
                  <a:pt x="699" y="116"/>
                  <a:pt x="696" y="113"/>
                  <a:pt x="697" y="113"/>
                </a:cubicBezTo>
                <a:close/>
                <a:moveTo>
                  <a:pt x="662" y="153"/>
                </a:moveTo>
                <a:cubicBezTo>
                  <a:pt x="663" y="154"/>
                  <a:pt x="665" y="156"/>
                  <a:pt x="666" y="156"/>
                </a:cubicBezTo>
                <a:cubicBezTo>
                  <a:pt x="665" y="155"/>
                  <a:pt x="663" y="152"/>
                  <a:pt x="662" y="153"/>
                </a:cubicBezTo>
                <a:close/>
                <a:moveTo>
                  <a:pt x="685" y="103"/>
                </a:moveTo>
                <a:cubicBezTo>
                  <a:pt x="687" y="104"/>
                  <a:pt x="686" y="104"/>
                  <a:pt x="687" y="105"/>
                </a:cubicBezTo>
                <a:cubicBezTo>
                  <a:pt x="688" y="106"/>
                  <a:pt x="689" y="106"/>
                  <a:pt x="689" y="106"/>
                </a:cubicBezTo>
                <a:cubicBezTo>
                  <a:pt x="688" y="105"/>
                  <a:pt x="687" y="103"/>
                  <a:pt x="685" y="103"/>
                </a:cubicBezTo>
                <a:close/>
                <a:moveTo>
                  <a:pt x="599" y="49"/>
                </a:moveTo>
                <a:cubicBezTo>
                  <a:pt x="600" y="50"/>
                  <a:pt x="603" y="51"/>
                  <a:pt x="603" y="50"/>
                </a:cubicBezTo>
                <a:cubicBezTo>
                  <a:pt x="600" y="49"/>
                  <a:pt x="601" y="50"/>
                  <a:pt x="599" y="49"/>
                </a:cubicBezTo>
                <a:close/>
                <a:moveTo>
                  <a:pt x="579" y="43"/>
                </a:moveTo>
                <a:cubicBezTo>
                  <a:pt x="579" y="42"/>
                  <a:pt x="584" y="44"/>
                  <a:pt x="581" y="43"/>
                </a:cubicBezTo>
                <a:cubicBezTo>
                  <a:pt x="581" y="43"/>
                  <a:pt x="576" y="41"/>
                  <a:pt x="579" y="43"/>
                </a:cubicBezTo>
                <a:close/>
                <a:moveTo>
                  <a:pt x="568" y="37"/>
                </a:moveTo>
                <a:cubicBezTo>
                  <a:pt x="568" y="36"/>
                  <a:pt x="570" y="37"/>
                  <a:pt x="571" y="38"/>
                </a:cubicBezTo>
                <a:cubicBezTo>
                  <a:pt x="573" y="38"/>
                  <a:pt x="568" y="36"/>
                  <a:pt x="567" y="36"/>
                </a:cubicBezTo>
                <a:cubicBezTo>
                  <a:pt x="570" y="37"/>
                  <a:pt x="565" y="36"/>
                  <a:pt x="568" y="37"/>
                </a:cubicBezTo>
                <a:close/>
                <a:moveTo>
                  <a:pt x="562" y="33"/>
                </a:moveTo>
                <a:cubicBezTo>
                  <a:pt x="563" y="34"/>
                  <a:pt x="563" y="33"/>
                  <a:pt x="565" y="33"/>
                </a:cubicBezTo>
                <a:cubicBezTo>
                  <a:pt x="567" y="35"/>
                  <a:pt x="567" y="35"/>
                  <a:pt x="567" y="35"/>
                </a:cubicBezTo>
                <a:cubicBezTo>
                  <a:pt x="570" y="35"/>
                  <a:pt x="558" y="30"/>
                  <a:pt x="562" y="33"/>
                </a:cubicBezTo>
                <a:close/>
                <a:moveTo>
                  <a:pt x="533" y="22"/>
                </a:moveTo>
                <a:cubicBezTo>
                  <a:pt x="531" y="22"/>
                  <a:pt x="527" y="19"/>
                  <a:pt x="523" y="19"/>
                </a:cubicBezTo>
                <a:cubicBezTo>
                  <a:pt x="524" y="20"/>
                  <a:pt x="519" y="18"/>
                  <a:pt x="519" y="19"/>
                </a:cubicBezTo>
                <a:cubicBezTo>
                  <a:pt x="522" y="20"/>
                  <a:pt x="520" y="20"/>
                  <a:pt x="524" y="21"/>
                </a:cubicBezTo>
                <a:cubicBezTo>
                  <a:pt x="522" y="19"/>
                  <a:pt x="526" y="20"/>
                  <a:pt x="528" y="20"/>
                </a:cubicBezTo>
                <a:cubicBezTo>
                  <a:pt x="529" y="21"/>
                  <a:pt x="532" y="22"/>
                  <a:pt x="535" y="23"/>
                </a:cubicBezTo>
                <a:cubicBezTo>
                  <a:pt x="534" y="23"/>
                  <a:pt x="535" y="22"/>
                  <a:pt x="533" y="22"/>
                </a:cubicBezTo>
                <a:close/>
                <a:moveTo>
                  <a:pt x="513" y="21"/>
                </a:moveTo>
                <a:cubicBezTo>
                  <a:pt x="515" y="21"/>
                  <a:pt x="520" y="24"/>
                  <a:pt x="520" y="23"/>
                </a:cubicBezTo>
                <a:cubicBezTo>
                  <a:pt x="516" y="22"/>
                  <a:pt x="514" y="21"/>
                  <a:pt x="513" y="21"/>
                </a:cubicBezTo>
                <a:close/>
                <a:moveTo>
                  <a:pt x="499" y="13"/>
                </a:moveTo>
                <a:cubicBezTo>
                  <a:pt x="501" y="14"/>
                  <a:pt x="499" y="14"/>
                  <a:pt x="502" y="15"/>
                </a:cubicBezTo>
                <a:cubicBezTo>
                  <a:pt x="501" y="14"/>
                  <a:pt x="504" y="14"/>
                  <a:pt x="502" y="14"/>
                </a:cubicBezTo>
                <a:cubicBezTo>
                  <a:pt x="502" y="14"/>
                  <a:pt x="499" y="13"/>
                  <a:pt x="499" y="13"/>
                </a:cubicBezTo>
                <a:close/>
                <a:moveTo>
                  <a:pt x="497" y="13"/>
                </a:moveTo>
                <a:cubicBezTo>
                  <a:pt x="502" y="15"/>
                  <a:pt x="497" y="14"/>
                  <a:pt x="497" y="15"/>
                </a:cubicBezTo>
                <a:cubicBezTo>
                  <a:pt x="499" y="15"/>
                  <a:pt x="500" y="16"/>
                  <a:pt x="501" y="16"/>
                </a:cubicBezTo>
                <a:cubicBezTo>
                  <a:pt x="500" y="15"/>
                  <a:pt x="499" y="13"/>
                  <a:pt x="497" y="13"/>
                </a:cubicBezTo>
                <a:close/>
                <a:moveTo>
                  <a:pt x="494" y="15"/>
                </a:moveTo>
                <a:cubicBezTo>
                  <a:pt x="494" y="14"/>
                  <a:pt x="496" y="15"/>
                  <a:pt x="496" y="14"/>
                </a:cubicBezTo>
                <a:cubicBezTo>
                  <a:pt x="492" y="13"/>
                  <a:pt x="493" y="14"/>
                  <a:pt x="494" y="15"/>
                </a:cubicBezTo>
                <a:close/>
                <a:moveTo>
                  <a:pt x="441" y="7"/>
                </a:moveTo>
                <a:cubicBezTo>
                  <a:pt x="441" y="7"/>
                  <a:pt x="443" y="7"/>
                  <a:pt x="445" y="7"/>
                </a:cubicBezTo>
                <a:cubicBezTo>
                  <a:pt x="444" y="7"/>
                  <a:pt x="445" y="7"/>
                  <a:pt x="444" y="7"/>
                </a:cubicBezTo>
                <a:cubicBezTo>
                  <a:pt x="444" y="7"/>
                  <a:pt x="439" y="7"/>
                  <a:pt x="441" y="7"/>
                </a:cubicBezTo>
                <a:close/>
                <a:moveTo>
                  <a:pt x="436" y="6"/>
                </a:moveTo>
                <a:cubicBezTo>
                  <a:pt x="433" y="6"/>
                  <a:pt x="434" y="5"/>
                  <a:pt x="431" y="6"/>
                </a:cubicBezTo>
                <a:cubicBezTo>
                  <a:pt x="431" y="6"/>
                  <a:pt x="433" y="6"/>
                  <a:pt x="432" y="7"/>
                </a:cubicBezTo>
                <a:cubicBezTo>
                  <a:pt x="434" y="7"/>
                  <a:pt x="436" y="8"/>
                  <a:pt x="437" y="7"/>
                </a:cubicBezTo>
                <a:cubicBezTo>
                  <a:pt x="432" y="7"/>
                  <a:pt x="433" y="6"/>
                  <a:pt x="436" y="6"/>
                </a:cubicBezTo>
                <a:close/>
                <a:moveTo>
                  <a:pt x="424" y="8"/>
                </a:moveTo>
                <a:cubicBezTo>
                  <a:pt x="420" y="7"/>
                  <a:pt x="426" y="6"/>
                  <a:pt x="421" y="7"/>
                </a:cubicBezTo>
                <a:cubicBezTo>
                  <a:pt x="423" y="7"/>
                  <a:pt x="420" y="8"/>
                  <a:pt x="424" y="8"/>
                </a:cubicBezTo>
                <a:close/>
                <a:moveTo>
                  <a:pt x="415" y="4"/>
                </a:moveTo>
                <a:cubicBezTo>
                  <a:pt x="415" y="4"/>
                  <a:pt x="414" y="4"/>
                  <a:pt x="413" y="4"/>
                </a:cubicBezTo>
                <a:cubicBezTo>
                  <a:pt x="415" y="4"/>
                  <a:pt x="417" y="5"/>
                  <a:pt x="420" y="5"/>
                </a:cubicBezTo>
                <a:cubicBezTo>
                  <a:pt x="420" y="4"/>
                  <a:pt x="417" y="4"/>
                  <a:pt x="415" y="4"/>
                </a:cubicBezTo>
                <a:close/>
                <a:moveTo>
                  <a:pt x="417" y="5"/>
                </a:moveTo>
                <a:cubicBezTo>
                  <a:pt x="417" y="6"/>
                  <a:pt x="414" y="6"/>
                  <a:pt x="412" y="5"/>
                </a:cubicBezTo>
                <a:cubicBezTo>
                  <a:pt x="412" y="6"/>
                  <a:pt x="415" y="6"/>
                  <a:pt x="416" y="7"/>
                </a:cubicBezTo>
                <a:cubicBezTo>
                  <a:pt x="416" y="7"/>
                  <a:pt x="417" y="7"/>
                  <a:pt x="418" y="7"/>
                </a:cubicBezTo>
                <a:cubicBezTo>
                  <a:pt x="413" y="6"/>
                  <a:pt x="418" y="6"/>
                  <a:pt x="419" y="6"/>
                </a:cubicBezTo>
                <a:cubicBezTo>
                  <a:pt x="419" y="6"/>
                  <a:pt x="419" y="5"/>
                  <a:pt x="417" y="5"/>
                </a:cubicBezTo>
                <a:close/>
                <a:moveTo>
                  <a:pt x="412" y="4"/>
                </a:moveTo>
                <a:cubicBezTo>
                  <a:pt x="409" y="4"/>
                  <a:pt x="409" y="5"/>
                  <a:pt x="410" y="5"/>
                </a:cubicBezTo>
                <a:cubicBezTo>
                  <a:pt x="409" y="4"/>
                  <a:pt x="414" y="5"/>
                  <a:pt x="413" y="5"/>
                </a:cubicBezTo>
                <a:cubicBezTo>
                  <a:pt x="410" y="4"/>
                  <a:pt x="413" y="4"/>
                  <a:pt x="412" y="4"/>
                </a:cubicBezTo>
                <a:close/>
                <a:moveTo>
                  <a:pt x="409" y="5"/>
                </a:moveTo>
                <a:cubicBezTo>
                  <a:pt x="405" y="5"/>
                  <a:pt x="405" y="5"/>
                  <a:pt x="405" y="5"/>
                </a:cubicBezTo>
                <a:cubicBezTo>
                  <a:pt x="404" y="6"/>
                  <a:pt x="408" y="6"/>
                  <a:pt x="407" y="7"/>
                </a:cubicBezTo>
                <a:cubicBezTo>
                  <a:pt x="409" y="7"/>
                  <a:pt x="409" y="7"/>
                  <a:pt x="412" y="8"/>
                </a:cubicBezTo>
                <a:cubicBezTo>
                  <a:pt x="411" y="7"/>
                  <a:pt x="404" y="6"/>
                  <a:pt x="409" y="5"/>
                </a:cubicBezTo>
                <a:close/>
                <a:moveTo>
                  <a:pt x="391" y="7"/>
                </a:moveTo>
                <a:cubicBezTo>
                  <a:pt x="393" y="7"/>
                  <a:pt x="395" y="7"/>
                  <a:pt x="397" y="7"/>
                </a:cubicBezTo>
                <a:cubicBezTo>
                  <a:pt x="397" y="7"/>
                  <a:pt x="397" y="7"/>
                  <a:pt x="397" y="7"/>
                </a:cubicBezTo>
                <a:cubicBezTo>
                  <a:pt x="395" y="7"/>
                  <a:pt x="393" y="7"/>
                  <a:pt x="391" y="7"/>
                </a:cubicBezTo>
                <a:close/>
                <a:moveTo>
                  <a:pt x="376" y="46"/>
                </a:moveTo>
                <a:cubicBezTo>
                  <a:pt x="376" y="47"/>
                  <a:pt x="379" y="47"/>
                  <a:pt x="380" y="47"/>
                </a:cubicBezTo>
                <a:cubicBezTo>
                  <a:pt x="378" y="47"/>
                  <a:pt x="378" y="46"/>
                  <a:pt x="376" y="46"/>
                </a:cubicBezTo>
                <a:close/>
                <a:moveTo>
                  <a:pt x="354" y="47"/>
                </a:moveTo>
                <a:cubicBezTo>
                  <a:pt x="353" y="48"/>
                  <a:pt x="359" y="47"/>
                  <a:pt x="359" y="47"/>
                </a:cubicBezTo>
                <a:cubicBezTo>
                  <a:pt x="357" y="47"/>
                  <a:pt x="357" y="46"/>
                  <a:pt x="354" y="47"/>
                </a:cubicBezTo>
                <a:close/>
                <a:moveTo>
                  <a:pt x="323" y="15"/>
                </a:moveTo>
                <a:cubicBezTo>
                  <a:pt x="323" y="16"/>
                  <a:pt x="322" y="16"/>
                  <a:pt x="324" y="16"/>
                </a:cubicBezTo>
                <a:cubicBezTo>
                  <a:pt x="326" y="16"/>
                  <a:pt x="326" y="15"/>
                  <a:pt x="323" y="15"/>
                </a:cubicBezTo>
                <a:close/>
                <a:moveTo>
                  <a:pt x="325" y="47"/>
                </a:moveTo>
                <a:cubicBezTo>
                  <a:pt x="324" y="48"/>
                  <a:pt x="328" y="47"/>
                  <a:pt x="329" y="46"/>
                </a:cubicBezTo>
                <a:cubicBezTo>
                  <a:pt x="327" y="47"/>
                  <a:pt x="327" y="46"/>
                  <a:pt x="325" y="47"/>
                </a:cubicBezTo>
                <a:close/>
                <a:moveTo>
                  <a:pt x="321" y="51"/>
                </a:moveTo>
                <a:cubicBezTo>
                  <a:pt x="324" y="50"/>
                  <a:pt x="323" y="50"/>
                  <a:pt x="321" y="51"/>
                </a:cubicBezTo>
                <a:cubicBezTo>
                  <a:pt x="323" y="51"/>
                  <a:pt x="325" y="50"/>
                  <a:pt x="327" y="50"/>
                </a:cubicBezTo>
                <a:cubicBezTo>
                  <a:pt x="328" y="50"/>
                  <a:pt x="328" y="49"/>
                  <a:pt x="328" y="49"/>
                </a:cubicBezTo>
                <a:cubicBezTo>
                  <a:pt x="325" y="50"/>
                  <a:pt x="321" y="49"/>
                  <a:pt x="321" y="51"/>
                </a:cubicBezTo>
                <a:close/>
                <a:moveTo>
                  <a:pt x="316" y="18"/>
                </a:moveTo>
                <a:cubicBezTo>
                  <a:pt x="319" y="17"/>
                  <a:pt x="317" y="18"/>
                  <a:pt x="320" y="18"/>
                </a:cubicBezTo>
                <a:cubicBezTo>
                  <a:pt x="319" y="17"/>
                  <a:pt x="321" y="17"/>
                  <a:pt x="321" y="16"/>
                </a:cubicBezTo>
                <a:cubicBezTo>
                  <a:pt x="318" y="17"/>
                  <a:pt x="319" y="17"/>
                  <a:pt x="317" y="17"/>
                </a:cubicBezTo>
                <a:cubicBezTo>
                  <a:pt x="317" y="17"/>
                  <a:pt x="317" y="17"/>
                  <a:pt x="316" y="18"/>
                </a:cubicBezTo>
                <a:close/>
                <a:moveTo>
                  <a:pt x="311" y="35"/>
                </a:moveTo>
                <a:cubicBezTo>
                  <a:pt x="312" y="34"/>
                  <a:pt x="316" y="34"/>
                  <a:pt x="315" y="34"/>
                </a:cubicBezTo>
                <a:cubicBezTo>
                  <a:pt x="314" y="34"/>
                  <a:pt x="308" y="35"/>
                  <a:pt x="311" y="35"/>
                </a:cubicBezTo>
                <a:close/>
                <a:moveTo>
                  <a:pt x="314" y="49"/>
                </a:moveTo>
                <a:cubicBezTo>
                  <a:pt x="314" y="50"/>
                  <a:pt x="318" y="49"/>
                  <a:pt x="318" y="49"/>
                </a:cubicBezTo>
                <a:lnTo>
                  <a:pt x="314" y="49"/>
                </a:lnTo>
                <a:close/>
                <a:moveTo>
                  <a:pt x="308" y="47"/>
                </a:moveTo>
                <a:cubicBezTo>
                  <a:pt x="308" y="48"/>
                  <a:pt x="314" y="46"/>
                  <a:pt x="315" y="46"/>
                </a:cubicBezTo>
                <a:cubicBezTo>
                  <a:pt x="315" y="46"/>
                  <a:pt x="315" y="45"/>
                  <a:pt x="316" y="45"/>
                </a:cubicBezTo>
                <a:cubicBezTo>
                  <a:pt x="313" y="46"/>
                  <a:pt x="309" y="47"/>
                  <a:pt x="308" y="47"/>
                </a:cubicBezTo>
                <a:close/>
                <a:moveTo>
                  <a:pt x="302" y="21"/>
                </a:moveTo>
                <a:cubicBezTo>
                  <a:pt x="305" y="21"/>
                  <a:pt x="305" y="20"/>
                  <a:pt x="306" y="20"/>
                </a:cubicBezTo>
                <a:cubicBezTo>
                  <a:pt x="306" y="19"/>
                  <a:pt x="307" y="19"/>
                  <a:pt x="307" y="19"/>
                </a:cubicBezTo>
                <a:cubicBezTo>
                  <a:pt x="304" y="20"/>
                  <a:pt x="303" y="20"/>
                  <a:pt x="302" y="21"/>
                </a:cubicBezTo>
                <a:close/>
                <a:moveTo>
                  <a:pt x="314" y="52"/>
                </a:moveTo>
                <a:cubicBezTo>
                  <a:pt x="313" y="52"/>
                  <a:pt x="311" y="53"/>
                  <a:pt x="311" y="53"/>
                </a:cubicBezTo>
                <a:cubicBezTo>
                  <a:pt x="314" y="52"/>
                  <a:pt x="313" y="53"/>
                  <a:pt x="315" y="52"/>
                </a:cubicBezTo>
                <a:cubicBezTo>
                  <a:pt x="315" y="52"/>
                  <a:pt x="315" y="52"/>
                  <a:pt x="314" y="52"/>
                </a:cubicBezTo>
                <a:close/>
                <a:moveTo>
                  <a:pt x="309" y="42"/>
                </a:moveTo>
                <a:cubicBezTo>
                  <a:pt x="307" y="43"/>
                  <a:pt x="305" y="43"/>
                  <a:pt x="304" y="44"/>
                </a:cubicBezTo>
                <a:cubicBezTo>
                  <a:pt x="306" y="44"/>
                  <a:pt x="309" y="43"/>
                  <a:pt x="310" y="42"/>
                </a:cubicBezTo>
                <a:cubicBezTo>
                  <a:pt x="310" y="42"/>
                  <a:pt x="310" y="41"/>
                  <a:pt x="309" y="41"/>
                </a:cubicBezTo>
                <a:lnTo>
                  <a:pt x="309" y="42"/>
                </a:lnTo>
                <a:close/>
                <a:moveTo>
                  <a:pt x="306" y="49"/>
                </a:moveTo>
                <a:cubicBezTo>
                  <a:pt x="308" y="49"/>
                  <a:pt x="309" y="49"/>
                  <a:pt x="310" y="49"/>
                </a:cubicBezTo>
                <a:cubicBezTo>
                  <a:pt x="310" y="48"/>
                  <a:pt x="310" y="48"/>
                  <a:pt x="311" y="48"/>
                </a:cubicBezTo>
                <a:cubicBezTo>
                  <a:pt x="311" y="48"/>
                  <a:pt x="311" y="48"/>
                  <a:pt x="311" y="48"/>
                </a:cubicBezTo>
                <a:cubicBezTo>
                  <a:pt x="308" y="49"/>
                  <a:pt x="307" y="48"/>
                  <a:pt x="306" y="49"/>
                </a:cubicBezTo>
                <a:close/>
                <a:moveTo>
                  <a:pt x="306" y="51"/>
                </a:moveTo>
                <a:cubicBezTo>
                  <a:pt x="307" y="51"/>
                  <a:pt x="308" y="50"/>
                  <a:pt x="309" y="50"/>
                </a:cubicBezTo>
                <a:cubicBezTo>
                  <a:pt x="310" y="50"/>
                  <a:pt x="310" y="50"/>
                  <a:pt x="310" y="50"/>
                </a:cubicBezTo>
                <a:cubicBezTo>
                  <a:pt x="310" y="50"/>
                  <a:pt x="310" y="50"/>
                  <a:pt x="310" y="50"/>
                </a:cubicBezTo>
                <a:cubicBezTo>
                  <a:pt x="307" y="50"/>
                  <a:pt x="304" y="51"/>
                  <a:pt x="306" y="51"/>
                </a:cubicBezTo>
                <a:close/>
                <a:moveTo>
                  <a:pt x="307" y="53"/>
                </a:moveTo>
                <a:cubicBezTo>
                  <a:pt x="309" y="53"/>
                  <a:pt x="306" y="54"/>
                  <a:pt x="306" y="54"/>
                </a:cubicBezTo>
                <a:cubicBezTo>
                  <a:pt x="309" y="54"/>
                  <a:pt x="310" y="53"/>
                  <a:pt x="311" y="52"/>
                </a:cubicBezTo>
                <a:cubicBezTo>
                  <a:pt x="310" y="52"/>
                  <a:pt x="308" y="53"/>
                  <a:pt x="307" y="53"/>
                </a:cubicBezTo>
                <a:close/>
                <a:moveTo>
                  <a:pt x="308" y="54"/>
                </a:moveTo>
                <a:cubicBezTo>
                  <a:pt x="305" y="55"/>
                  <a:pt x="306" y="55"/>
                  <a:pt x="305" y="56"/>
                </a:cubicBezTo>
                <a:cubicBezTo>
                  <a:pt x="308" y="55"/>
                  <a:pt x="309" y="56"/>
                  <a:pt x="310" y="55"/>
                </a:cubicBezTo>
                <a:cubicBezTo>
                  <a:pt x="308" y="55"/>
                  <a:pt x="308" y="55"/>
                  <a:pt x="308" y="54"/>
                </a:cubicBezTo>
                <a:close/>
                <a:moveTo>
                  <a:pt x="302" y="38"/>
                </a:moveTo>
                <a:cubicBezTo>
                  <a:pt x="300" y="39"/>
                  <a:pt x="300" y="39"/>
                  <a:pt x="300" y="40"/>
                </a:cubicBezTo>
                <a:cubicBezTo>
                  <a:pt x="303" y="39"/>
                  <a:pt x="303" y="39"/>
                  <a:pt x="302" y="38"/>
                </a:cubicBezTo>
                <a:close/>
                <a:moveTo>
                  <a:pt x="301" y="46"/>
                </a:moveTo>
                <a:cubicBezTo>
                  <a:pt x="300" y="47"/>
                  <a:pt x="300" y="47"/>
                  <a:pt x="299" y="47"/>
                </a:cubicBezTo>
                <a:cubicBezTo>
                  <a:pt x="299" y="47"/>
                  <a:pt x="297" y="48"/>
                  <a:pt x="299" y="48"/>
                </a:cubicBezTo>
                <a:cubicBezTo>
                  <a:pt x="300" y="47"/>
                  <a:pt x="305" y="45"/>
                  <a:pt x="302" y="46"/>
                </a:cubicBezTo>
                <a:cubicBezTo>
                  <a:pt x="302" y="46"/>
                  <a:pt x="301" y="46"/>
                  <a:pt x="301" y="46"/>
                </a:cubicBezTo>
                <a:close/>
                <a:moveTo>
                  <a:pt x="300" y="51"/>
                </a:moveTo>
                <a:cubicBezTo>
                  <a:pt x="300" y="51"/>
                  <a:pt x="303" y="50"/>
                  <a:pt x="303" y="50"/>
                </a:cubicBezTo>
                <a:cubicBezTo>
                  <a:pt x="301" y="50"/>
                  <a:pt x="297" y="52"/>
                  <a:pt x="300" y="51"/>
                </a:cubicBezTo>
                <a:close/>
                <a:moveTo>
                  <a:pt x="296" y="41"/>
                </a:moveTo>
                <a:cubicBezTo>
                  <a:pt x="296" y="40"/>
                  <a:pt x="297" y="40"/>
                  <a:pt x="297" y="40"/>
                </a:cubicBezTo>
                <a:cubicBezTo>
                  <a:pt x="294" y="40"/>
                  <a:pt x="293" y="42"/>
                  <a:pt x="296" y="41"/>
                </a:cubicBezTo>
                <a:close/>
                <a:moveTo>
                  <a:pt x="295" y="49"/>
                </a:moveTo>
                <a:cubicBezTo>
                  <a:pt x="293" y="50"/>
                  <a:pt x="294" y="51"/>
                  <a:pt x="297" y="51"/>
                </a:cubicBezTo>
                <a:cubicBezTo>
                  <a:pt x="298" y="50"/>
                  <a:pt x="294" y="50"/>
                  <a:pt x="297" y="49"/>
                </a:cubicBezTo>
                <a:cubicBezTo>
                  <a:pt x="296" y="49"/>
                  <a:pt x="296" y="49"/>
                  <a:pt x="295" y="49"/>
                </a:cubicBezTo>
                <a:close/>
                <a:moveTo>
                  <a:pt x="296" y="54"/>
                </a:moveTo>
                <a:cubicBezTo>
                  <a:pt x="296" y="55"/>
                  <a:pt x="294" y="55"/>
                  <a:pt x="294" y="55"/>
                </a:cubicBezTo>
                <a:cubicBezTo>
                  <a:pt x="294" y="56"/>
                  <a:pt x="294" y="56"/>
                  <a:pt x="295" y="57"/>
                </a:cubicBezTo>
                <a:cubicBezTo>
                  <a:pt x="293" y="57"/>
                  <a:pt x="293" y="57"/>
                  <a:pt x="293" y="57"/>
                </a:cubicBezTo>
                <a:cubicBezTo>
                  <a:pt x="293" y="58"/>
                  <a:pt x="293" y="58"/>
                  <a:pt x="292" y="58"/>
                </a:cubicBezTo>
                <a:cubicBezTo>
                  <a:pt x="294" y="58"/>
                  <a:pt x="294" y="58"/>
                  <a:pt x="295" y="58"/>
                </a:cubicBezTo>
                <a:cubicBezTo>
                  <a:pt x="293" y="58"/>
                  <a:pt x="293" y="57"/>
                  <a:pt x="297" y="57"/>
                </a:cubicBezTo>
                <a:cubicBezTo>
                  <a:pt x="297" y="56"/>
                  <a:pt x="295" y="56"/>
                  <a:pt x="295" y="56"/>
                </a:cubicBezTo>
                <a:cubicBezTo>
                  <a:pt x="295" y="55"/>
                  <a:pt x="299" y="54"/>
                  <a:pt x="298" y="54"/>
                </a:cubicBezTo>
                <a:cubicBezTo>
                  <a:pt x="297" y="55"/>
                  <a:pt x="297" y="54"/>
                  <a:pt x="296" y="54"/>
                </a:cubicBezTo>
                <a:close/>
                <a:moveTo>
                  <a:pt x="286" y="51"/>
                </a:moveTo>
                <a:cubicBezTo>
                  <a:pt x="286" y="52"/>
                  <a:pt x="282" y="52"/>
                  <a:pt x="282" y="53"/>
                </a:cubicBezTo>
                <a:cubicBezTo>
                  <a:pt x="285" y="52"/>
                  <a:pt x="292" y="51"/>
                  <a:pt x="293" y="49"/>
                </a:cubicBezTo>
                <a:cubicBezTo>
                  <a:pt x="289" y="50"/>
                  <a:pt x="289" y="51"/>
                  <a:pt x="286" y="51"/>
                </a:cubicBezTo>
                <a:close/>
                <a:moveTo>
                  <a:pt x="287" y="58"/>
                </a:moveTo>
                <a:cubicBezTo>
                  <a:pt x="291" y="56"/>
                  <a:pt x="292" y="55"/>
                  <a:pt x="293" y="54"/>
                </a:cubicBezTo>
                <a:cubicBezTo>
                  <a:pt x="288" y="56"/>
                  <a:pt x="290" y="56"/>
                  <a:pt x="287" y="58"/>
                </a:cubicBezTo>
                <a:close/>
                <a:moveTo>
                  <a:pt x="286" y="51"/>
                </a:moveTo>
                <a:cubicBezTo>
                  <a:pt x="288" y="50"/>
                  <a:pt x="291" y="49"/>
                  <a:pt x="291" y="48"/>
                </a:cubicBezTo>
                <a:cubicBezTo>
                  <a:pt x="289" y="49"/>
                  <a:pt x="285" y="51"/>
                  <a:pt x="286" y="51"/>
                </a:cubicBezTo>
                <a:close/>
                <a:moveTo>
                  <a:pt x="288" y="60"/>
                </a:moveTo>
                <a:cubicBezTo>
                  <a:pt x="289" y="60"/>
                  <a:pt x="294" y="59"/>
                  <a:pt x="294" y="59"/>
                </a:cubicBezTo>
                <a:cubicBezTo>
                  <a:pt x="293" y="59"/>
                  <a:pt x="289" y="59"/>
                  <a:pt x="288" y="60"/>
                </a:cubicBezTo>
                <a:close/>
                <a:moveTo>
                  <a:pt x="283" y="27"/>
                </a:moveTo>
                <a:cubicBezTo>
                  <a:pt x="276" y="29"/>
                  <a:pt x="276" y="29"/>
                  <a:pt x="276" y="29"/>
                </a:cubicBezTo>
                <a:cubicBezTo>
                  <a:pt x="277" y="30"/>
                  <a:pt x="274" y="30"/>
                  <a:pt x="274" y="31"/>
                </a:cubicBezTo>
                <a:cubicBezTo>
                  <a:pt x="278" y="29"/>
                  <a:pt x="276" y="29"/>
                  <a:pt x="281" y="28"/>
                </a:cubicBezTo>
                <a:cubicBezTo>
                  <a:pt x="281" y="28"/>
                  <a:pt x="279" y="29"/>
                  <a:pt x="280" y="29"/>
                </a:cubicBezTo>
                <a:cubicBezTo>
                  <a:pt x="282" y="28"/>
                  <a:pt x="282" y="29"/>
                  <a:pt x="284" y="28"/>
                </a:cubicBezTo>
                <a:cubicBezTo>
                  <a:pt x="285" y="27"/>
                  <a:pt x="281" y="28"/>
                  <a:pt x="283" y="27"/>
                </a:cubicBezTo>
                <a:close/>
                <a:moveTo>
                  <a:pt x="291" y="52"/>
                </a:moveTo>
                <a:cubicBezTo>
                  <a:pt x="291" y="51"/>
                  <a:pt x="289" y="52"/>
                  <a:pt x="291" y="51"/>
                </a:cubicBezTo>
                <a:cubicBezTo>
                  <a:pt x="285" y="53"/>
                  <a:pt x="289" y="53"/>
                  <a:pt x="291" y="52"/>
                </a:cubicBezTo>
                <a:close/>
                <a:moveTo>
                  <a:pt x="282" y="46"/>
                </a:moveTo>
                <a:cubicBezTo>
                  <a:pt x="282" y="46"/>
                  <a:pt x="281" y="46"/>
                  <a:pt x="281" y="47"/>
                </a:cubicBezTo>
                <a:cubicBezTo>
                  <a:pt x="283" y="46"/>
                  <a:pt x="285" y="46"/>
                  <a:pt x="286" y="45"/>
                </a:cubicBezTo>
                <a:cubicBezTo>
                  <a:pt x="284" y="45"/>
                  <a:pt x="284" y="45"/>
                  <a:pt x="282" y="46"/>
                </a:cubicBezTo>
                <a:close/>
                <a:moveTo>
                  <a:pt x="275" y="46"/>
                </a:moveTo>
                <a:cubicBezTo>
                  <a:pt x="277" y="46"/>
                  <a:pt x="280" y="44"/>
                  <a:pt x="281" y="44"/>
                </a:cubicBezTo>
                <a:cubicBezTo>
                  <a:pt x="282" y="44"/>
                  <a:pt x="286" y="42"/>
                  <a:pt x="284" y="42"/>
                </a:cubicBezTo>
                <a:cubicBezTo>
                  <a:pt x="283" y="43"/>
                  <a:pt x="276" y="45"/>
                  <a:pt x="275" y="46"/>
                </a:cubicBezTo>
                <a:close/>
                <a:moveTo>
                  <a:pt x="284" y="57"/>
                </a:moveTo>
                <a:cubicBezTo>
                  <a:pt x="285" y="56"/>
                  <a:pt x="283" y="55"/>
                  <a:pt x="287" y="54"/>
                </a:cubicBezTo>
                <a:cubicBezTo>
                  <a:pt x="288" y="53"/>
                  <a:pt x="286" y="54"/>
                  <a:pt x="285" y="54"/>
                </a:cubicBezTo>
                <a:cubicBezTo>
                  <a:pt x="284" y="55"/>
                  <a:pt x="285" y="55"/>
                  <a:pt x="283" y="56"/>
                </a:cubicBezTo>
                <a:cubicBezTo>
                  <a:pt x="282" y="56"/>
                  <a:pt x="285" y="56"/>
                  <a:pt x="281" y="57"/>
                </a:cubicBezTo>
                <a:cubicBezTo>
                  <a:pt x="281" y="58"/>
                  <a:pt x="283" y="57"/>
                  <a:pt x="284" y="57"/>
                </a:cubicBezTo>
                <a:cubicBezTo>
                  <a:pt x="283" y="57"/>
                  <a:pt x="283" y="57"/>
                  <a:pt x="284" y="57"/>
                </a:cubicBezTo>
                <a:close/>
                <a:moveTo>
                  <a:pt x="279" y="43"/>
                </a:moveTo>
                <a:cubicBezTo>
                  <a:pt x="279" y="43"/>
                  <a:pt x="279" y="43"/>
                  <a:pt x="280" y="43"/>
                </a:cubicBezTo>
                <a:cubicBezTo>
                  <a:pt x="280" y="43"/>
                  <a:pt x="283" y="42"/>
                  <a:pt x="283" y="42"/>
                </a:cubicBezTo>
                <a:cubicBezTo>
                  <a:pt x="281" y="42"/>
                  <a:pt x="281" y="42"/>
                  <a:pt x="279" y="43"/>
                </a:cubicBezTo>
                <a:close/>
                <a:moveTo>
                  <a:pt x="273" y="49"/>
                </a:moveTo>
                <a:cubicBezTo>
                  <a:pt x="277" y="47"/>
                  <a:pt x="276" y="49"/>
                  <a:pt x="277" y="48"/>
                </a:cubicBezTo>
                <a:cubicBezTo>
                  <a:pt x="278" y="48"/>
                  <a:pt x="278" y="48"/>
                  <a:pt x="278" y="47"/>
                </a:cubicBezTo>
                <a:cubicBezTo>
                  <a:pt x="276" y="48"/>
                  <a:pt x="274" y="48"/>
                  <a:pt x="273" y="49"/>
                </a:cubicBezTo>
                <a:close/>
                <a:moveTo>
                  <a:pt x="274" y="62"/>
                </a:moveTo>
                <a:cubicBezTo>
                  <a:pt x="273" y="62"/>
                  <a:pt x="272" y="63"/>
                  <a:pt x="272" y="63"/>
                </a:cubicBezTo>
                <a:cubicBezTo>
                  <a:pt x="273" y="62"/>
                  <a:pt x="274" y="63"/>
                  <a:pt x="275" y="62"/>
                </a:cubicBezTo>
                <a:cubicBezTo>
                  <a:pt x="274" y="62"/>
                  <a:pt x="281" y="60"/>
                  <a:pt x="282" y="59"/>
                </a:cubicBezTo>
                <a:cubicBezTo>
                  <a:pt x="281" y="60"/>
                  <a:pt x="280" y="60"/>
                  <a:pt x="280" y="60"/>
                </a:cubicBezTo>
                <a:cubicBezTo>
                  <a:pt x="279" y="60"/>
                  <a:pt x="280" y="59"/>
                  <a:pt x="278" y="59"/>
                </a:cubicBezTo>
                <a:cubicBezTo>
                  <a:pt x="279" y="60"/>
                  <a:pt x="277" y="60"/>
                  <a:pt x="275" y="61"/>
                </a:cubicBezTo>
                <a:cubicBezTo>
                  <a:pt x="276" y="61"/>
                  <a:pt x="275" y="61"/>
                  <a:pt x="274" y="62"/>
                </a:cubicBezTo>
                <a:close/>
                <a:moveTo>
                  <a:pt x="270" y="48"/>
                </a:moveTo>
                <a:cubicBezTo>
                  <a:pt x="270" y="49"/>
                  <a:pt x="273" y="48"/>
                  <a:pt x="276" y="47"/>
                </a:cubicBezTo>
                <a:cubicBezTo>
                  <a:pt x="273" y="47"/>
                  <a:pt x="273" y="46"/>
                  <a:pt x="271" y="47"/>
                </a:cubicBezTo>
                <a:cubicBezTo>
                  <a:pt x="272" y="47"/>
                  <a:pt x="274" y="47"/>
                  <a:pt x="270" y="48"/>
                </a:cubicBezTo>
                <a:close/>
                <a:moveTo>
                  <a:pt x="276" y="60"/>
                </a:moveTo>
                <a:cubicBezTo>
                  <a:pt x="276" y="60"/>
                  <a:pt x="277" y="59"/>
                  <a:pt x="276" y="59"/>
                </a:cubicBezTo>
                <a:cubicBezTo>
                  <a:pt x="270" y="61"/>
                  <a:pt x="269" y="62"/>
                  <a:pt x="276" y="60"/>
                </a:cubicBezTo>
                <a:close/>
                <a:moveTo>
                  <a:pt x="264" y="34"/>
                </a:moveTo>
                <a:cubicBezTo>
                  <a:pt x="262" y="34"/>
                  <a:pt x="261" y="35"/>
                  <a:pt x="261" y="35"/>
                </a:cubicBezTo>
                <a:cubicBezTo>
                  <a:pt x="263" y="35"/>
                  <a:pt x="265" y="34"/>
                  <a:pt x="265" y="34"/>
                </a:cubicBezTo>
                <a:cubicBezTo>
                  <a:pt x="264" y="34"/>
                  <a:pt x="264" y="34"/>
                  <a:pt x="264" y="34"/>
                </a:cubicBezTo>
                <a:close/>
                <a:moveTo>
                  <a:pt x="248" y="40"/>
                </a:moveTo>
                <a:cubicBezTo>
                  <a:pt x="250" y="40"/>
                  <a:pt x="247" y="41"/>
                  <a:pt x="248" y="41"/>
                </a:cubicBezTo>
                <a:cubicBezTo>
                  <a:pt x="251" y="40"/>
                  <a:pt x="250" y="40"/>
                  <a:pt x="252" y="39"/>
                </a:cubicBezTo>
                <a:cubicBezTo>
                  <a:pt x="252" y="39"/>
                  <a:pt x="252" y="40"/>
                  <a:pt x="253" y="39"/>
                </a:cubicBezTo>
                <a:cubicBezTo>
                  <a:pt x="254" y="39"/>
                  <a:pt x="253" y="39"/>
                  <a:pt x="254" y="38"/>
                </a:cubicBezTo>
                <a:cubicBezTo>
                  <a:pt x="257" y="37"/>
                  <a:pt x="256" y="38"/>
                  <a:pt x="259" y="36"/>
                </a:cubicBezTo>
                <a:cubicBezTo>
                  <a:pt x="260" y="36"/>
                  <a:pt x="260" y="36"/>
                  <a:pt x="260" y="35"/>
                </a:cubicBezTo>
                <a:cubicBezTo>
                  <a:pt x="258" y="36"/>
                  <a:pt x="258" y="36"/>
                  <a:pt x="256" y="36"/>
                </a:cubicBezTo>
                <a:cubicBezTo>
                  <a:pt x="258" y="36"/>
                  <a:pt x="253" y="38"/>
                  <a:pt x="254" y="37"/>
                </a:cubicBezTo>
                <a:cubicBezTo>
                  <a:pt x="251" y="38"/>
                  <a:pt x="252" y="39"/>
                  <a:pt x="250" y="40"/>
                </a:cubicBezTo>
                <a:cubicBezTo>
                  <a:pt x="250" y="39"/>
                  <a:pt x="251" y="39"/>
                  <a:pt x="250" y="39"/>
                </a:cubicBezTo>
                <a:cubicBezTo>
                  <a:pt x="245" y="41"/>
                  <a:pt x="242" y="42"/>
                  <a:pt x="238" y="44"/>
                </a:cubicBezTo>
                <a:cubicBezTo>
                  <a:pt x="237" y="45"/>
                  <a:pt x="241" y="44"/>
                  <a:pt x="239" y="45"/>
                </a:cubicBezTo>
                <a:cubicBezTo>
                  <a:pt x="235" y="46"/>
                  <a:pt x="238" y="43"/>
                  <a:pt x="235" y="45"/>
                </a:cubicBezTo>
                <a:cubicBezTo>
                  <a:pt x="236" y="45"/>
                  <a:pt x="236" y="46"/>
                  <a:pt x="238" y="45"/>
                </a:cubicBezTo>
                <a:cubicBezTo>
                  <a:pt x="239" y="44"/>
                  <a:pt x="241" y="44"/>
                  <a:pt x="242" y="44"/>
                </a:cubicBezTo>
                <a:cubicBezTo>
                  <a:pt x="243" y="43"/>
                  <a:pt x="241" y="44"/>
                  <a:pt x="242" y="43"/>
                </a:cubicBezTo>
                <a:cubicBezTo>
                  <a:pt x="245" y="42"/>
                  <a:pt x="246" y="41"/>
                  <a:pt x="248" y="40"/>
                </a:cubicBezTo>
                <a:close/>
                <a:moveTo>
                  <a:pt x="253" y="56"/>
                </a:moveTo>
                <a:cubicBezTo>
                  <a:pt x="253" y="57"/>
                  <a:pt x="253" y="57"/>
                  <a:pt x="254" y="57"/>
                </a:cubicBezTo>
                <a:cubicBezTo>
                  <a:pt x="257" y="55"/>
                  <a:pt x="256" y="56"/>
                  <a:pt x="258" y="55"/>
                </a:cubicBezTo>
                <a:cubicBezTo>
                  <a:pt x="258" y="55"/>
                  <a:pt x="263" y="53"/>
                  <a:pt x="264" y="52"/>
                </a:cubicBezTo>
                <a:cubicBezTo>
                  <a:pt x="260" y="53"/>
                  <a:pt x="255" y="56"/>
                  <a:pt x="253" y="56"/>
                </a:cubicBezTo>
                <a:close/>
                <a:moveTo>
                  <a:pt x="264" y="64"/>
                </a:moveTo>
                <a:cubicBezTo>
                  <a:pt x="267" y="64"/>
                  <a:pt x="264" y="65"/>
                  <a:pt x="263" y="65"/>
                </a:cubicBezTo>
                <a:cubicBezTo>
                  <a:pt x="263" y="66"/>
                  <a:pt x="263" y="66"/>
                  <a:pt x="264" y="66"/>
                </a:cubicBezTo>
                <a:cubicBezTo>
                  <a:pt x="264" y="65"/>
                  <a:pt x="265" y="66"/>
                  <a:pt x="267" y="65"/>
                </a:cubicBezTo>
                <a:cubicBezTo>
                  <a:pt x="268" y="64"/>
                  <a:pt x="268" y="64"/>
                  <a:pt x="268" y="63"/>
                </a:cubicBezTo>
                <a:cubicBezTo>
                  <a:pt x="267" y="64"/>
                  <a:pt x="265" y="63"/>
                  <a:pt x="264" y="64"/>
                </a:cubicBezTo>
                <a:close/>
                <a:moveTo>
                  <a:pt x="261" y="65"/>
                </a:moveTo>
                <a:cubicBezTo>
                  <a:pt x="261" y="65"/>
                  <a:pt x="261" y="65"/>
                  <a:pt x="261" y="65"/>
                </a:cubicBezTo>
                <a:cubicBezTo>
                  <a:pt x="263" y="65"/>
                  <a:pt x="266" y="63"/>
                  <a:pt x="264" y="63"/>
                </a:cubicBezTo>
                <a:cubicBezTo>
                  <a:pt x="264" y="64"/>
                  <a:pt x="263" y="64"/>
                  <a:pt x="261" y="65"/>
                </a:cubicBezTo>
                <a:close/>
                <a:moveTo>
                  <a:pt x="253" y="68"/>
                </a:moveTo>
                <a:cubicBezTo>
                  <a:pt x="255" y="68"/>
                  <a:pt x="258" y="67"/>
                  <a:pt x="259" y="67"/>
                </a:cubicBezTo>
                <a:cubicBezTo>
                  <a:pt x="258" y="67"/>
                  <a:pt x="261" y="66"/>
                  <a:pt x="260" y="66"/>
                </a:cubicBezTo>
                <a:cubicBezTo>
                  <a:pt x="257" y="67"/>
                  <a:pt x="256" y="67"/>
                  <a:pt x="253" y="68"/>
                </a:cubicBezTo>
                <a:close/>
                <a:moveTo>
                  <a:pt x="256" y="64"/>
                </a:moveTo>
                <a:cubicBezTo>
                  <a:pt x="258" y="64"/>
                  <a:pt x="255" y="65"/>
                  <a:pt x="257" y="65"/>
                </a:cubicBezTo>
                <a:cubicBezTo>
                  <a:pt x="258" y="64"/>
                  <a:pt x="257" y="64"/>
                  <a:pt x="258" y="63"/>
                </a:cubicBezTo>
                <a:lnTo>
                  <a:pt x="256" y="64"/>
                </a:lnTo>
                <a:close/>
                <a:moveTo>
                  <a:pt x="249" y="75"/>
                </a:moveTo>
                <a:cubicBezTo>
                  <a:pt x="249" y="75"/>
                  <a:pt x="249" y="75"/>
                  <a:pt x="248" y="75"/>
                </a:cubicBezTo>
                <a:cubicBezTo>
                  <a:pt x="247" y="75"/>
                  <a:pt x="250" y="73"/>
                  <a:pt x="247" y="74"/>
                </a:cubicBezTo>
                <a:cubicBezTo>
                  <a:pt x="250" y="74"/>
                  <a:pt x="243" y="77"/>
                  <a:pt x="246" y="77"/>
                </a:cubicBezTo>
                <a:cubicBezTo>
                  <a:pt x="246" y="77"/>
                  <a:pt x="247" y="76"/>
                  <a:pt x="247" y="76"/>
                </a:cubicBezTo>
                <a:cubicBezTo>
                  <a:pt x="246" y="77"/>
                  <a:pt x="246" y="77"/>
                  <a:pt x="247" y="77"/>
                </a:cubicBezTo>
                <a:cubicBezTo>
                  <a:pt x="249" y="75"/>
                  <a:pt x="255" y="74"/>
                  <a:pt x="257" y="72"/>
                </a:cubicBezTo>
                <a:cubicBezTo>
                  <a:pt x="255" y="72"/>
                  <a:pt x="252" y="74"/>
                  <a:pt x="249" y="75"/>
                </a:cubicBezTo>
                <a:close/>
                <a:moveTo>
                  <a:pt x="248" y="62"/>
                </a:moveTo>
                <a:cubicBezTo>
                  <a:pt x="250" y="61"/>
                  <a:pt x="251" y="61"/>
                  <a:pt x="251" y="60"/>
                </a:cubicBezTo>
                <a:cubicBezTo>
                  <a:pt x="249" y="61"/>
                  <a:pt x="248" y="62"/>
                  <a:pt x="248" y="62"/>
                </a:cubicBezTo>
                <a:close/>
                <a:moveTo>
                  <a:pt x="246" y="67"/>
                </a:moveTo>
                <a:cubicBezTo>
                  <a:pt x="243" y="68"/>
                  <a:pt x="245" y="69"/>
                  <a:pt x="248" y="68"/>
                </a:cubicBezTo>
                <a:cubicBezTo>
                  <a:pt x="248" y="67"/>
                  <a:pt x="246" y="68"/>
                  <a:pt x="246" y="67"/>
                </a:cubicBezTo>
                <a:close/>
                <a:moveTo>
                  <a:pt x="244" y="65"/>
                </a:moveTo>
                <a:cubicBezTo>
                  <a:pt x="243" y="65"/>
                  <a:pt x="245" y="64"/>
                  <a:pt x="245" y="63"/>
                </a:cubicBezTo>
                <a:cubicBezTo>
                  <a:pt x="242" y="64"/>
                  <a:pt x="242" y="66"/>
                  <a:pt x="244" y="65"/>
                </a:cubicBezTo>
                <a:close/>
                <a:moveTo>
                  <a:pt x="241" y="72"/>
                </a:moveTo>
                <a:cubicBezTo>
                  <a:pt x="241" y="72"/>
                  <a:pt x="241" y="71"/>
                  <a:pt x="240" y="71"/>
                </a:cubicBezTo>
                <a:cubicBezTo>
                  <a:pt x="240" y="72"/>
                  <a:pt x="239" y="72"/>
                  <a:pt x="239" y="72"/>
                </a:cubicBezTo>
                <a:cubicBezTo>
                  <a:pt x="239" y="72"/>
                  <a:pt x="238" y="73"/>
                  <a:pt x="238" y="73"/>
                </a:cubicBezTo>
                <a:cubicBezTo>
                  <a:pt x="242" y="71"/>
                  <a:pt x="237" y="74"/>
                  <a:pt x="239" y="74"/>
                </a:cubicBezTo>
                <a:cubicBezTo>
                  <a:pt x="243" y="71"/>
                  <a:pt x="246" y="72"/>
                  <a:pt x="248" y="70"/>
                </a:cubicBezTo>
                <a:cubicBezTo>
                  <a:pt x="245" y="70"/>
                  <a:pt x="241" y="73"/>
                  <a:pt x="239" y="73"/>
                </a:cubicBezTo>
                <a:cubicBezTo>
                  <a:pt x="239" y="73"/>
                  <a:pt x="240" y="72"/>
                  <a:pt x="241" y="72"/>
                </a:cubicBezTo>
                <a:close/>
                <a:moveTo>
                  <a:pt x="239" y="71"/>
                </a:moveTo>
                <a:cubicBezTo>
                  <a:pt x="236" y="72"/>
                  <a:pt x="237" y="73"/>
                  <a:pt x="236" y="74"/>
                </a:cubicBezTo>
                <a:cubicBezTo>
                  <a:pt x="238" y="73"/>
                  <a:pt x="239" y="72"/>
                  <a:pt x="239" y="71"/>
                </a:cubicBezTo>
                <a:close/>
                <a:moveTo>
                  <a:pt x="226" y="49"/>
                </a:moveTo>
                <a:cubicBezTo>
                  <a:pt x="226" y="48"/>
                  <a:pt x="225" y="49"/>
                  <a:pt x="227" y="47"/>
                </a:cubicBezTo>
                <a:cubicBezTo>
                  <a:pt x="225" y="49"/>
                  <a:pt x="222" y="49"/>
                  <a:pt x="221" y="51"/>
                </a:cubicBezTo>
                <a:cubicBezTo>
                  <a:pt x="225" y="49"/>
                  <a:pt x="224" y="50"/>
                  <a:pt x="226" y="50"/>
                </a:cubicBezTo>
                <a:cubicBezTo>
                  <a:pt x="224" y="51"/>
                  <a:pt x="224" y="51"/>
                  <a:pt x="222" y="51"/>
                </a:cubicBezTo>
                <a:cubicBezTo>
                  <a:pt x="223" y="52"/>
                  <a:pt x="227" y="50"/>
                  <a:pt x="230" y="49"/>
                </a:cubicBezTo>
                <a:cubicBezTo>
                  <a:pt x="230" y="48"/>
                  <a:pt x="230" y="48"/>
                  <a:pt x="231" y="47"/>
                </a:cubicBezTo>
                <a:cubicBezTo>
                  <a:pt x="231" y="47"/>
                  <a:pt x="231" y="48"/>
                  <a:pt x="233" y="47"/>
                </a:cubicBezTo>
                <a:cubicBezTo>
                  <a:pt x="233" y="46"/>
                  <a:pt x="233" y="46"/>
                  <a:pt x="233" y="46"/>
                </a:cubicBezTo>
                <a:cubicBezTo>
                  <a:pt x="229" y="48"/>
                  <a:pt x="228" y="48"/>
                  <a:pt x="226" y="49"/>
                </a:cubicBezTo>
                <a:close/>
                <a:moveTo>
                  <a:pt x="235" y="57"/>
                </a:moveTo>
                <a:cubicBezTo>
                  <a:pt x="233" y="58"/>
                  <a:pt x="231" y="59"/>
                  <a:pt x="230" y="59"/>
                </a:cubicBezTo>
                <a:cubicBezTo>
                  <a:pt x="228" y="60"/>
                  <a:pt x="231" y="59"/>
                  <a:pt x="232" y="59"/>
                </a:cubicBezTo>
                <a:cubicBezTo>
                  <a:pt x="232" y="59"/>
                  <a:pt x="231" y="59"/>
                  <a:pt x="233" y="58"/>
                </a:cubicBezTo>
                <a:cubicBezTo>
                  <a:pt x="233" y="58"/>
                  <a:pt x="233" y="59"/>
                  <a:pt x="232" y="59"/>
                </a:cubicBezTo>
                <a:cubicBezTo>
                  <a:pt x="234" y="58"/>
                  <a:pt x="236" y="58"/>
                  <a:pt x="236" y="57"/>
                </a:cubicBezTo>
                <a:cubicBezTo>
                  <a:pt x="235" y="57"/>
                  <a:pt x="235" y="57"/>
                  <a:pt x="235" y="57"/>
                </a:cubicBezTo>
                <a:close/>
                <a:moveTo>
                  <a:pt x="235" y="64"/>
                </a:moveTo>
                <a:cubicBezTo>
                  <a:pt x="237" y="63"/>
                  <a:pt x="235" y="65"/>
                  <a:pt x="235" y="65"/>
                </a:cubicBezTo>
                <a:cubicBezTo>
                  <a:pt x="238" y="64"/>
                  <a:pt x="238" y="64"/>
                  <a:pt x="238" y="63"/>
                </a:cubicBezTo>
                <a:cubicBezTo>
                  <a:pt x="237" y="64"/>
                  <a:pt x="235" y="64"/>
                  <a:pt x="235" y="64"/>
                </a:cubicBezTo>
                <a:close/>
                <a:moveTo>
                  <a:pt x="230" y="61"/>
                </a:moveTo>
                <a:cubicBezTo>
                  <a:pt x="230" y="61"/>
                  <a:pt x="228" y="63"/>
                  <a:pt x="231" y="62"/>
                </a:cubicBezTo>
                <a:cubicBezTo>
                  <a:pt x="230" y="62"/>
                  <a:pt x="232" y="60"/>
                  <a:pt x="232" y="60"/>
                </a:cubicBezTo>
                <a:cubicBezTo>
                  <a:pt x="231" y="60"/>
                  <a:pt x="230" y="61"/>
                  <a:pt x="230" y="61"/>
                </a:cubicBezTo>
                <a:close/>
                <a:moveTo>
                  <a:pt x="227" y="61"/>
                </a:moveTo>
                <a:cubicBezTo>
                  <a:pt x="227" y="62"/>
                  <a:pt x="227" y="62"/>
                  <a:pt x="227" y="62"/>
                </a:cubicBezTo>
                <a:cubicBezTo>
                  <a:pt x="228" y="61"/>
                  <a:pt x="229" y="60"/>
                  <a:pt x="230" y="60"/>
                </a:cubicBezTo>
                <a:cubicBezTo>
                  <a:pt x="230" y="60"/>
                  <a:pt x="229" y="60"/>
                  <a:pt x="227" y="61"/>
                </a:cubicBezTo>
                <a:close/>
                <a:moveTo>
                  <a:pt x="225" y="71"/>
                </a:moveTo>
                <a:cubicBezTo>
                  <a:pt x="228" y="69"/>
                  <a:pt x="229" y="68"/>
                  <a:pt x="232" y="66"/>
                </a:cubicBezTo>
                <a:cubicBezTo>
                  <a:pt x="230" y="67"/>
                  <a:pt x="232" y="66"/>
                  <a:pt x="232" y="65"/>
                </a:cubicBezTo>
                <a:cubicBezTo>
                  <a:pt x="230" y="67"/>
                  <a:pt x="226" y="67"/>
                  <a:pt x="226" y="68"/>
                </a:cubicBezTo>
                <a:cubicBezTo>
                  <a:pt x="227" y="69"/>
                  <a:pt x="228" y="67"/>
                  <a:pt x="230" y="67"/>
                </a:cubicBezTo>
                <a:cubicBezTo>
                  <a:pt x="230" y="67"/>
                  <a:pt x="231" y="67"/>
                  <a:pt x="231" y="67"/>
                </a:cubicBezTo>
                <a:cubicBezTo>
                  <a:pt x="228" y="69"/>
                  <a:pt x="225" y="70"/>
                  <a:pt x="225" y="71"/>
                </a:cubicBezTo>
                <a:close/>
                <a:moveTo>
                  <a:pt x="228" y="73"/>
                </a:moveTo>
                <a:cubicBezTo>
                  <a:pt x="228" y="73"/>
                  <a:pt x="228" y="72"/>
                  <a:pt x="226" y="73"/>
                </a:cubicBezTo>
                <a:cubicBezTo>
                  <a:pt x="227" y="74"/>
                  <a:pt x="227" y="74"/>
                  <a:pt x="227" y="74"/>
                </a:cubicBezTo>
                <a:cubicBezTo>
                  <a:pt x="228" y="73"/>
                  <a:pt x="231" y="72"/>
                  <a:pt x="230" y="72"/>
                </a:cubicBezTo>
                <a:lnTo>
                  <a:pt x="228" y="73"/>
                </a:lnTo>
                <a:close/>
                <a:moveTo>
                  <a:pt x="221" y="77"/>
                </a:moveTo>
                <a:cubicBezTo>
                  <a:pt x="221" y="77"/>
                  <a:pt x="224" y="76"/>
                  <a:pt x="225" y="76"/>
                </a:cubicBezTo>
                <a:cubicBezTo>
                  <a:pt x="224" y="77"/>
                  <a:pt x="222" y="78"/>
                  <a:pt x="221" y="79"/>
                </a:cubicBezTo>
                <a:cubicBezTo>
                  <a:pt x="223" y="78"/>
                  <a:pt x="225" y="77"/>
                  <a:pt x="227" y="76"/>
                </a:cubicBezTo>
                <a:cubicBezTo>
                  <a:pt x="228" y="75"/>
                  <a:pt x="227" y="75"/>
                  <a:pt x="226" y="74"/>
                </a:cubicBezTo>
                <a:cubicBezTo>
                  <a:pt x="224" y="75"/>
                  <a:pt x="223" y="76"/>
                  <a:pt x="222" y="77"/>
                </a:cubicBezTo>
                <a:cubicBezTo>
                  <a:pt x="222" y="76"/>
                  <a:pt x="221" y="76"/>
                  <a:pt x="221" y="77"/>
                </a:cubicBezTo>
                <a:close/>
                <a:moveTo>
                  <a:pt x="224" y="73"/>
                </a:moveTo>
                <a:cubicBezTo>
                  <a:pt x="220" y="76"/>
                  <a:pt x="220" y="76"/>
                  <a:pt x="220" y="76"/>
                </a:cubicBezTo>
                <a:cubicBezTo>
                  <a:pt x="222" y="76"/>
                  <a:pt x="221" y="76"/>
                  <a:pt x="224" y="75"/>
                </a:cubicBezTo>
                <a:cubicBezTo>
                  <a:pt x="223" y="74"/>
                  <a:pt x="226" y="73"/>
                  <a:pt x="224" y="73"/>
                </a:cubicBezTo>
                <a:close/>
                <a:moveTo>
                  <a:pt x="206" y="64"/>
                </a:moveTo>
                <a:cubicBezTo>
                  <a:pt x="207" y="65"/>
                  <a:pt x="208" y="64"/>
                  <a:pt x="207" y="65"/>
                </a:cubicBezTo>
                <a:cubicBezTo>
                  <a:pt x="212" y="62"/>
                  <a:pt x="208" y="64"/>
                  <a:pt x="209" y="63"/>
                </a:cubicBezTo>
                <a:cubicBezTo>
                  <a:pt x="210" y="62"/>
                  <a:pt x="210" y="63"/>
                  <a:pt x="212" y="62"/>
                </a:cubicBezTo>
                <a:cubicBezTo>
                  <a:pt x="212" y="61"/>
                  <a:pt x="209" y="62"/>
                  <a:pt x="206" y="64"/>
                </a:cubicBezTo>
                <a:close/>
                <a:moveTo>
                  <a:pt x="197" y="73"/>
                </a:moveTo>
                <a:cubicBezTo>
                  <a:pt x="198" y="73"/>
                  <a:pt x="198" y="72"/>
                  <a:pt x="198" y="73"/>
                </a:cubicBezTo>
                <a:cubicBezTo>
                  <a:pt x="199" y="72"/>
                  <a:pt x="200" y="71"/>
                  <a:pt x="200" y="71"/>
                </a:cubicBezTo>
                <a:cubicBezTo>
                  <a:pt x="198" y="72"/>
                  <a:pt x="201" y="70"/>
                  <a:pt x="200" y="70"/>
                </a:cubicBezTo>
                <a:cubicBezTo>
                  <a:pt x="197" y="72"/>
                  <a:pt x="200" y="72"/>
                  <a:pt x="197" y="73"/>
                </a:cubicBezTo>
                <a:close/>
                <a:moveTo>
                  <a:pt x="196" y="70"/>
                </a:moveTo>
                <a:cubicBezTo>
                  <a:pt x="196" y="71"/>
                  <a:pt x="198" y="69"/>
                  <a:pt x="197" y="71"/>
                </a:cubicBezTo>
                <a:cubicBezTo>
                  <a:pt x="200" y="69"/>
                  <a:pt x="198" y="68"/>
                  <a:pt x="196" y="70"/>
                </a:cubicBezTo>
                <a:close/>
                <a:moveTo>
                  <a:pt x="191" y="75"/>
                </a:moveTo>
                <a:cubicBezTo>
                  <a:pt x="192" y="74"/>
                  <a:pt x="194" y="72"/>
                  <a:pt x="192" y="73"/>
                </a:cubicBezTo>
                <a:cubicBezTo>
                  <a:pt x="192" y="74"/>
                  <a:pt x="189" y="75"/>
                  <a:pt x="191" y="75"/>
                </a:cubicBezTo>
                <a:close/>
                <a:moveTo>
                  <a:pt x="187" y="76"/>
                </a:moveTo>
                <a:cubicBezTo>
                  <a:pt x="186" y="77"/>
                  <a:pt x="184" y="78"/>
                  <a:pt x="185" y="79"/>
                </a:cubicBezTo>
                <a:cubicBezTo>
                  <a:pt x="185" y="78"/>
                  <a:pt x="187" y="77"/>
                  <a:pt x="187" y="78"/>
                </a:cubicBezTo>
                <a:cubicBezTo>
                  <a:pt x="186" y="78"/>
                  <a:pt x="187" y="78"/>
                  <a:pt x="188" y="77"/>
                </a:cubicBezTo>
                <a:cubicBezTo>
                  <a:pt x="189" y="76"/>
                  <a:pt x="189" y="76"/>
                  <a:pt x="187" y="76"/>
                </a:cubicBezTo>
                <a:close/>
                <a:moveTo>
                  <a:pt x="186" y="75"/>
                </a:moveTo>
                <a:cubicBezTo>
                  <a:pt x="185" y="76"/>
                  <a:pt x="184" y="77"/>
                  <a:pt x="184" y="77"/>
                </a:cubicBezTo>
                <a:cubicBezTo>
                  <a:pt x="183" y="78"/>
                  <a:pt x="188" y="76"/>
                  <a:pt x="188" y="75"/>
                </a:cubicBezTo>
                <a:cubicBezTo>
                  <a:pt x="186" y="76"/>
                  <a:pt x="187" y="75"/>
                  <a:pt x="186" y="75"/>
                </a:cubicBezTo>
                <a:close/>
                <a:moveTo>
                  <a:pt x="186" y="95"/>
                </a:moveTo>
                <a:cubicBezTo>
                  <a:pt x="187" y="94"/>
                  <a:pt x="186" y="95"/>
                  <a:pt x="186" y="95"/>
                </a:cubicBezTo>
                <a:cubicBezTo>
                  <a:pt x="191" y="92"/>
                  <a:pt x="191" y="92"/>
                  <a:pt x="191" y="92"/>
                </a:cubicBezTo>
                <a:cubicBezTo>
                  <a:pt x="192" y="92"/>
                  <a:pt x="191" y="93"/>
                  <a:pt x="193" y="92"/>
                </a:cubicBezTo>
                <a:cubicBezTo>
                  <a:pt x="192" y="92"/>
                  <a:pt x="195" y="91"/>
                  <a:pt x="195" y="90"/>
                </a:cubicBezTo>
                <a:cubicBezTo>
                  <a:pt x="194" y="91"/>
                  <a:pt x="193" y="90"/>
                  <a:pt x="192" y="91"/>
                </a:cubicBezTo>
                <a:cubicBezTo>
                  <a:pt x="190" y="93"/>
                  <a:pt x="187" y="94"/>
                  <a:pt x="186" y="95"/>
                </a:cubicBezTo>
                <a:close/>
                <a:moveTo>
                  <a:pt x="178" y="81"/>
                </a:moveTo>
                <a:cubicBezTo>
                  <a:pt x="176" y="83"/>
                  <a:pt x="179" y="82"/>
                  <a:pt x="180" y="81"/>
                </a:cubicBezTo>
                <a:cubicBezTo>
                  <a:pt x="181" y="80"/>
                  <a:pt x="183" y="79"/>
                  <a:pt x="183" y="79"/>
                </a:cubicBezTo>
                <a:cubicBezTo>
                  <a:pt x="180" y="81"/>
                  <a:pt x="183" y="78"/>
                  <a:pt x="178" y="81"/>
                </a:cubicBezTo>
                <a:close/>
                <a:moveTo>
                  <a:pt x="182" y="80"/>
                </a:moveTo>
                <a:cubicBezTo>
                  <a:pt x="182" y="81"/>
                  <a:pt x="178" y="83"/>
                  <a:pt x="179" y="83"/>
                </a:cubicBezTo>
                <a:cubicBezTo>
                  <a:pt x="181" y="82"/>
                  <a:pt x="182" y="82"/>
                  <a:pt x="183" y="81"/>
                </a:cubicBezTo>
                <a:cubicBezTo>
                  <a:pt x="180" y="82"/>
                  <a:pt x="186" y="79"/>
                  <a:pt x="182" y="80"/>
                </a:cubicBezTo>
                <a:close/>
                <a:moveTo>
                  <a:pt x="182" y="82"/>
                </a:moveTo>
                <a:cubicBezTo>
                  <a:pt x="180" y="84"/>
                  <a:pt x="178" y="86"/>
                  <a:pt x="180" y="86"/>
                </a:cubicBezTo>
                <a:cubicBezTo>
                  <a:pt x="180" y="85"/>
                  <a:pt x="183" y="83"/>
                  <a:pt x="181" y="85"/>
                </a:cubicBezTo>
                <a:cubicBezTo>
                  <a:pt x="186" y="82"/>
                  <a:pt x="180" y="85"/>
                  <a:pt x="183" y="82"/>
                </a:cubicBezTo>
                <a:cubicBezTo>
                  <a:pt x="182" y="82"/>
                  <a:pt x="182" y="83"/>
                  <a:pt x="182" y="82"/>
                </a:cubicBezTo>
                <a:close/>
                <a:moveTo>
                  <a:pt x="165" y="91"/>
                </a:moveTo>
                <a:cubicBezTo>
                  <a:pt x="163" y="92"/>
                  <a:pt x="163" y="92"/>
                  <a:pt x="163" y="93"/>
                </a:cubicBezTo>
                <a:cubicBezTo>
                  <a:pt x="163" y="92"/>
                  <a:pt x="159" y="95"/>
                  <a:pt x="158" y="95"/>
                </a:cubicBezTo>
                <a:cubicBezTo>
                  <a:pt x="159" y="96"/>
                  <a:pt x="163" y="93"/>
                  <a:pt x="166" y="91"/>
                </a:cubicBezTo>
                <a:cubicBezTo>
                  <a:pt x="165" y="91"/>
                  <a:pt x="167" y="90"/>
                  <a:pt x="165" y="91"/>
                </a:cubicBezTo>
                <a:close/>
                <a:moveTo>
                  <a:pt x="167" y="91"/>
                </a:moveTo>
                <a:cubicBezTo>
                  <a:pt x="169" y="90"/>
                  <a:pt x="169" y="90"/>
                  <a:pt x="171" y="90"/>
                </a:cubicBezTo>
                <a:cubicBezTo>
                  <a:pt x="171" y="88"/>
                  <a:pt x="176" y="85"/>
                  <a:pt x="178" y="83"/>
                </a:cubicBezTo>
                <a:cubicBezTo>
                  <a:pt x="176" y="84"/>
                  <a:pt x="176" y="82"/>
                  <a:pt x="174" y="84"/>
                </a:cubicBezTo>
                <a:cubicBezTo>
                  <a:pt x="175" y="85"/>
                  <a:pt x="170" y="87"/>
                  <a:pt x="170" y="88"/>
                </a:cubicBezTo>
                <a:cubicBezTo>
                  <a:pt x="169" y="88"/>
                  <a:pt x="169" y="88"/>
                  <a:pt x="169" y="87"/>
                </a:cubicBezTo>
                <a:cubicBezTo>
                  <a:pt x="166" y="90"/>
                  <a:pt x="167" y="90"/>
                  <a:pt x="167" y="91"/>
                </a:cubicBezTo>
                <a:close/>
                <a:moveTo>
                  <a:pt x="173" y="93"/>
                </a:moveTo>
                <a:cubicBezTo>
                  <a:pt x="174" y="92"/>
                  <a:pt x="173" y="94"/>
                  <a:pt x="176" y="92"/>
                </a:cubicBezTo>
                <a:cubicBezTo>
                  <a:pt x="176" y="91"/>
                  <a:pt x="175" y="92"/>
                  <a:pt x="176" y="91"/>
                </a:cubicBezTo>
                <a:cubicBezTo>
                  <a:pt x="174" y="92"/>
                  <a:pt x="173" y="92"/>
                  <a:pt x="173" y="93"/>
                </a:cubicBezTo>
                <a:close/>
                <a:moveTo>
                  <a:pt x="174" y="104"/>
                </a:moveTo>
                <a:cubicBezTo>
                  <a:pt x="174" y="105"/>
                  <a:pt x="181" y="100"/>
                  <a:pt x="180" y="100"/>
                </a:cubicBezTo>
                <a:cubicBezTo>
                  <a:pt x="177" y="102"/>
                  <a:pt x="177" y="103"/>
                  <a:pt x="174" y="104"/>
                </a:cubicBezTo>
                <a:close/>
                <a:moveTo>
                  <a:pt x="164" y="99"/>
                </a:moveTo>
                <a:cubicBezTo>
                  <a:pt x="166" y="98"/>
                  <a:pt x="169" y="96"/>
                  <a:pt x="170" y="95"/>
                </a:cubicBezTo>
                <a:cubicBezTo>
                  <a:pt x="167" y="97"/>
                  <a:pt x="165" y="97"/>
                  <a:pt x="164" y="99"/>
                </a:cubicBezTo>
                <a:close/>
                <a:moveTo>
                  <a:pt x="159" y="99"/>
                </a:moveTo>
                <a:cubicBezTo>
                  <a:pt x="159" y="100"/>
                  <a:pt x="158" y="100"/>
                  <a:pt x="158" y="100"/>
                </a:cubicBezTo>
                <a:cubicBezTo>
                  <a:pt x="160" y="99"/>
                  <a:pt x="160" y="98"/>
                  <a:pt x="161" y="97"/>
                </a:cubicBezTo>
                <a:cubicBezTo>
                  <a:pt x="161" y="97"/>
                  <a:pt x="161" y="98"/>
                  <a:pt x="162" y="97"/>
                </a:cubicBezTo>
                <a:cubicBezTo>
                  <a:pt x="163" y="96"/>
                  <a:pt x="162" y="97"/>
                  <a:pt x="162" y="97"/>
                </a:cubicBezTo>
                <a:cubicBezTo>
                  <a:pt x="158" y="99"/>
                  <a:pt x="158" y="99"/>
                  <a:pt x="158" y="99"/>
                </a:cubicBezTo>
                <a:cubicBezTo>
                  <a:pt x="158" y="100"/>
                  <a:pt x="157" y="102"/>
                  <a:pt x="159" y="99"/>
                </a:cubicBezTo>
                <a:close/>
                <a:moveTo>
                  <a:pt x="153" y="99"/>
                </a:moveTo>
                <a:cubicBezTo>
                  <a:pt x="153" y="99"/>
                  <a:pt x="152" y="100"/>
                  <a:pt x="153" y="101"/>
                </a:cubicBezTo>
                <a:cubicBezTo>
                  <a:pt x="151" y="101"/>
                  <a:pt x="149" y="103"/>
                  <a:pt x="150" y="103"/>
                </a:cubicBezTo>
                <a:cubicBezTo>
                  <a:pt x="154" y="100"/>
                  <a:pt x="153" y="100"/>
                  <a:pt x="156" y="98"/>
                </a:cubicBezTo>
                <a:cubicBezTo>
                  <a:pt x="155" y="98"/>
                  <a:pt x="155" y="98"/>
                  <a:pt x="154" y="98"/>
                </a:cubicBezTo>
                <a:cubicBezTo>
                  <a:pt x="154" y="100"/>
                  <a:pt x="154" y="98"/>
                  <a:pt x="153" y="99"/>
                </a:cubicBezTo>
                <a:close/>
                <a:moveTo>
                  <a:pt x="160" y="120"/>
                </a:moveTo>
                <a:cubicBezTo>
                  <a:pt x="160" y="120"/>
                  <a:pt x="160" y="121"/>
                  <a:pt x="161" y="120"/>
                </a:cubicBezTo>
                <a:cubicBezTo>
                  <a:pt x="162" y="119"/>
                  <a:pt x="165" y="116"/>
                  <a:pt x="163" y="117"/>
                </a:cubicBezTo>
                <a:cubicBezTo>
                  <a:pt x="163" y="117"/>
                  <a:pt x="162" y="119"/>
                  <a:pt x="160" y="120"/>
                </a:cubicBezTo>
                <a:close/>
                <a:moveTo>
                  <a:pt x="150" y="106"/>
                </a:moveTo>
                <a:cubicBezTo>
                  <a:pt x="148" y="108"/>
                  <a:pt x="154" y="103"/>
                  <a:pt x="151" y="106"/>
                </a:cubicBezTo>
                <a:cubicBezTo>
                  <a:pt x="154" y="104"/>
                  <a:pt x="154" y="104"/>
                  <a:pt x="154" y="104"/>
                </a:cubicBezTo>
                <a:cubicBezTo>
                  <a:pt x="154" y="103"/>
                  <a:pt x="153" y="104"/>
                  <a:pt x="154" y="103"/>
                </a:cubicBezTo>
                <a:cubicBezTo>
                  <a:pt x="151" y="105"/>
                  <a:pt x="151" y="105"/>
                  <a:pt x="150" y="106"/>
                </a:cubicBezTo>
                <a:close/>
                <a:moveTo>
                  <a:pt x="146" y="105"/>
                </a:moveTo>
                <a:cubicBezTo>
                  <a:pt x="142" y="108"/>
                  <a:pt x="147" y="106"/>
                  <a:pt x="145" y="108"/>
                </a:cubicBezTo>
                <a:cubicBezTo>
                  <a:pt x="147" y="106"/>
                  <a:pt x="146" y="106"/>
                  <a:pt x="149" y="104"/>
                </a:cubicBezTo>
                <a:cubicBezTo>
                  <a:pt x="148" y="104"/>
                  <a:pt x="149" y="103"/>
                  <a:pt x="149" y="103"/>
                </a:cubicBezTo>
                <a:cubicBezTo>
                  <a:pt x="145" y="105"/>
                  <a:pt x="149" y="103"/>
                  <a:pt x="146" y="106"/>
                </a:cubicBezTo>
                <a:cubicBezTo>
                  <a:pt x="146" y="105"/>
                  <a:pt x="147" y="104"/>
                  <a:pt x="146" y="105"/>
                </a:cubicBezTo>
                <a:close/>
                <a:moveTo>
                  <a:pt x="153" y="120"/>
                </a:moveTo>
                <a:cubicBezTo>
                  <a:pt x="156" y="118"/>
                  <a:pt x="154" y="119"/>
                  <a:pt x="157" y="116"/>
                </a:cubicBezTo>
                <a:cubicBezTo>
                  <a:pt x="156" y="117"/>
                  <a:pt x="154" y="118"/>
                  <a:pt x="152" y="119"/>
                </a:cubicBezTo>
                <a:cubicBezTo>
                  <a:pt x="154" y="119"/>
                  <a:pt x="151" y="121"/>
                  <a:pt x="149" y="122"/>
                </a:cubicBezTo>
                <a:cubicBezTo>
                  <a:pt x="148" y="124"/>
                  <a:pt x="152" y="120"/>
                  <a:pt x="151" y="122"/>
                </a:cubicBezTo>
                <a:cubicBezTo>
                  <a:pt x="153" y="120"/>
                  <a:pt x="153" y="119"/>
                  <a:pt x="154" y="119"/>
                </a:cubicBezTo>
                <a:cubicBezTo>
                  <a:pt x="154" y="119"/>
                  <a:pt x="153" y="120"/>
                  <a:pt x="153" y="120"/>
                </a:cubicBezTo>
                <a:close/>
                <a:moveTo>
                  <a:pt x="136" y="117"/>
                </a:moveTo>
                <a:cubicBezTo>
                  <a:pt x="139" y="115"/>
                  <a:pt x="135" y="118"/>
                  <a:pt x="135" y="118"/>
                </a:cubicBezTo>
                <a:cubicBezTo>
                  <a:pt x="138" y="116"/>
                  <a:pt x="140" y="115"/>
                  <a:pt x="142" y="113"/>
                </a:cubicBezTo>
                <a:cubicBezTo>
                  <a:pt x="142" y="112"/>
                  <a:pt x="147" y="109"/>
                  <a:pt x="148" y="107"/>
                </a:cubicBezTo>
                <a:cubicBezTo>
                  <a:pt x="147" y="108"/>
                  <a:pt x="146" y="108"/>
                  <a:pt x="146" y="108"/>
                </a:cubicBezTo>
                <a:cubicBezTo>
                  <a:pt x="144" y="109"/>
                  <a:pt x="144" y="110"/>
                  <a:pt x="142" y="111"/>
                </a:cubicBezTo>
                <a:cubicBezTo>
                  <a:pt x="141" y="113"/>
                  <a:pt x="142" y="113"/>
                  <a:pt x="141" y="113"/>
                </a:cubicBezTo>
                <a:cubicBezTo>
                  <a:pt x="140" y="113"/>
                  <a:pt x="136" y="116"/>
                  <a:pt x="136" y="117"/>
                </a:cubicBezTo>
                <a:close/>
                <a:moveTo>
                  <a:pt x="153" y="123"/>
                </a:moveTo>
                <a:cubicBezTo>
                  <a:pt x="154" y="123"/>
                  <a:pt x="157" y="120"/>
                  <a:pt x="156" y="120"/>
                </a:cubicBezTo>
                <a:cubicBezTo>
                  <a:pt x="155" y="121"/>
                  <a:pt x="152" y="123"/>
                  <a:pt x="153" y="123"/>
                </a:cubicBezTo>
                <a:close/>
                <a:moveTo>
                  <a:pt x="137" y="109"/>
                </a:moveTo>
                <a:cubicBezTo>
                  <a:pt x="139" y="108"/>
                  <a:pt x="141" y="106"/>
                  <a:pt x="141" y="106"/>
                </a:cubicBezTo>
                <a:cubicBezTo>
                  <a:pt x="139" y="107"/>
                  <a:pt x="137" y="109"/>
                  <a:pt x="137" y="109"/>
                </a:cubicBezTo>
                <a:close/>
                <a:moveTo>
                  <a:pt x="136" y="114"/>
                </a:moveTo>
                <a:cubicBezTo>
                  <a:pt x="138" y="114"/>
                  <a:pt x="137" y="113"/>
                  <a:pt x="137" y="115"/>
                </a:cubicBezTo>
                <a:cubicBezTo>
                  <a:pt x="138" y="114"/>
                  <a:pt x="138" y="113"/>
                  <a:pt x="141" y="111"/>
                </a:cubicBezTo>
                <a:cubicBezTo>
                  <a:pt x="142" y="110"/>
                  <a:pt x="141" y="111"/>
                  <a:pt x="140" y="111"/>
                </a:cubicBezTo>
                <a:cubicBezTo>
                  <a:pt x="141" y="110"/>
                  <a:pt x="142" y="110"/>
                  <a:pt x="143" y="109"/>
                </a:cubicBezTo>
                <a:cubicBezTo>
                  <a:pt x="143" y="109"/>
                  <a:pt x="144" y="108"/>
                  <a:pt x="143" y="108"/>
                </a:cubicBezTo>
                <a:cubicBezTo>
                  <a:pt x="141" y="111"/>
                  <a:pt x="139" y="111"/>
                  <a:pt x="136" y="114"/>
                </a:cubicBezTo>
                <a:close/>
                <a:moveTo>
                  <a:pt x="142" y="117"/>
                </a:moveTo>
                <a:cubicBezTo>
                  <a:pt x="140" y="118"/>
                  <a:pt x="142" y="116"/>
                  <a:pt x="144" y="115"/>
                </a:cubicBezTo>
                <a:cubicBezTo>
                  <a:pt x="144" y="114"/>
                  <a:pt x="142" y="115"/>
                  <a:pt x="141" y="116"/>
                </a:cubicBezTo>
                <a:cubicBezTo>
                  <a:pt x="141" y="116"/>
                  <a:pt x="141" y="117"/>
                  <a:pt x="140" y="117"/>
                </a:cubicBezTo>
                <a:cubicBezTo>
                  <a:pt x="137" y="118"/>
                  <a:pt x="139" y="119"/>
                  <a:pt x="136" y="120"/>
                </a:cubicBezTo>
                <a:cubicBezTo>
                  <a:pt x="136" y="121"/>
                  <a:pt x="133" y="123"/>
                  <a:pt x="132" y="124"/>
                </a:cubicBezTo>
                <a:cubicBezTo>
                  <a:pt x="133" y="124"/>
                  <a:pt x="131" y="125"/>
                  <a:pt x="131" y="126"/>
                </a:cubicBezTo>
                <a:cubicBezTo>
                  <a:pt x="133" y="124"/>
                  <a:pt x="135" y="122"/>
                  <a:pt x="134" y="124"/>
                </a:cubicBezTo>
                <a:cubicBezTo>
                  <a:pt x="135" y="124"/>
                  <a:pt x="139" y="121"/>
                  <a:pt x="138" y="121"/>
                </a:cubicBezTo>
                <a:cubicBezTo>
                  <a:pt x="137" y="121"/>
                  <a:pt x="135" y="124"/>
                  <a:pt x="135" y="123"/>
                </a:cubicBezTo>
                <a:cubicBezTo>
                  <a:pt x="136" y="122"/>
                  <a:pt x="135" y="122"/>
                  <a:pt x="137" y="121"/>
                </a:cubicBezTo>
                <a:cubicBezTo>
                  <a:pt x="139" y="119"/>
                  <a:pt x="142" y="117"/>
                  <a:pt x="142" y="117"/>
                </a:cubicBezTo>
                <a:close/>
                <a:moveTo>
                  <a:pt x="143" y="118"/>
                </a:moveTo>
                <a:cubicBezTo>
                  <a:pt x="141" y="119"/>
                  <a:pt x="141" y="119"/>
                  <a:pt x="141" y="119"/>
                </a:cubicBezTo>
                <a:cubicBezTo>
                  <a:pt x="140" y="120"/>
                  <a:pt x="140" y="120"/>
                  <a:pt x="141" y="121"/>
                </a:cubicBezTo>
                <a:cubicBezTo>
                  <a:pt x="143" y="119"/>
                  <a:pt x="142" y="119"/>
                  <a:pt x="143" y="118"/>
                </a:cubicBezTo>
                <a:cubicBezTo>
                  <a:pt x="143" y="119"/>
                  <a:pt x="144" y="118"/>
                  <a:pt x="145" y="117"/>
                </a:cubicBezTo>
                <a:cubicBezTo>
                  <a:pt x="143" y="118"/>
                  <a:pt x="144" y="117"/>
                  <a:pt x="143" y="118"/>
                </a:cubicBezTo>
                <a:close/>
                <a:moveTo>
                  <a:pt x="146" y="128"/>
                </a:moveTo>
                <a:cubicBezTo>
                  <a:pt x="147" y="128"/>
                  <a:pt x="145" y="129"/>
                  <a:pt x="145" y="130"/>
                </a:cubicBezTo>
                <a:cubicBezTo>
                  <a:pt x="146" y="129"/>
                  <a:pt x="146" y="129"/>
                  <a:pt x="148" y="128"/>
                </a:cubicBezTo>
                <a:cubicBezTo>
                  <a:pt x="147" y="128"/>
                  <a:pt x="147" y="127"/>
                  <a:pt x="148" y="127"/>
                </a:cubicBezTo>
                <a:cubicBezTo>
                  <a:pt x="147" y="127"/>
                  <a:pt x="146" y="128"/>
                  <a:pt x="146" y="128"/>
                </a:cubicBezTo>
                <a:close/>
                <a:moveTo>
                  <a:pt x="133" y="117"/>
                </a:moveTo>
                <a:cubicBezTo>
                  <a:pt x="133" y="118"/>
                  <a:pt x="134" y="117"/>
                  <a:pt x="135" y="117"/>
                </a:cubicBezTo>
                <a:cubicBezTo>
                  <a:pt x="136" y="116"/>
                  <a:pt x="137" y="115"/>
                  <a:pt x="137" y="115"/>
                </a:cubicBezTo>
                <a:cubicBezTo>
                  <a:pt x="136" y="116"/>
                  <a:pt x="135" y="115"/>
                  <a:pt x="133" y="117"/>
                </a:cubicBezTo>
                <a:close/>
                <a:moveTo>
                  <a:pt x="144" y="129"/>
                </a:moveTo>
                <a:cubicBezTo>
                  <a:pt x="143" y="129"/>
                  <a:pt x="141" y="129"/>
                  <a:pt x="139" y="132"/>
                </a:cubicBezTo>
                <a:cubicBezTo>
                  <a:pt x="139" y="133"/>
                  <a:pt x="145" y="129"/>
                  <a:pt x="146" y="127"/>
                </a:cubicBezTo>
                <a:cubicBezTo>
                  <a:pt x="145" y="128"/>
                  <a:pt x="144" y="128"/>
                  <a:pt x="144" y="129"/>
                </a:cubicBezTo>
                <a:close/>
                <a:moveTo>
                  <a:pt x="133" y="117"/>
                </a:moveTo>
                <a:cubicBezTo>
                  <a:pt x="132" y="118"/>
                  <a:pt x="132" y="117"/>
                  <a:pt x="131" y="118"/>
                </a:cubicBezTo>
                <a:cubicBezTo>
                  <a:pt x="131" y="119"/>
                  <a:pt x="133" y="117"/>
                  <a:pt x="135" y="116"/>
                </a:cubicBezTo>
                <a:cubicBezTo>
                  <a:pt x="134" y="116"/>
                  <a:pt x="136" y="114"/>
                  <a:pt x="134" y="115"/>
                </a:cubicBezTo>
                <a:cubicBezTo>
                  <a:pt x="134" y="116"/>
                  <a:pt x="134" y="116"/>
                  <a:pt x="133" y="117"/>
                </a:cubicBezTo>
                <a:close/>
                <a:moveTo>
                  <a:pt x="138" y="122"/>
                </a:moveTo>
                <a:cubicBezTo>
                  <a:pt x="137" y="123"/>
                  <a:pt x="137" y="123"/>
                  <a:pt x="139" y="122"/>
                </a:cubicBezTo>
                <a:cubicBezTo>
                  <a:pt x="140" y="121"/>
                  <a:pt x="140" y="120"/>
                  <a:pt x="138" y="122"/>
                </a:cubicBezTo>
                <a:close/>
                <a:moveTo>
                  <a:pt x="139" y="137"/>
                </a:moveTo>
                <a:cubicBezTo>
                  <a:pt x="141" y="135"/>
                  <a:pt x="141" y="137"/>
                  <a:pt x="139" y="138"/>
                </a:cubicBezTo>
                <a:cubicBezTo>
                  <a:pt x="140" y="137"/>
                  <a:pt x="141" y="137"/>
                  <a:pt x="142" y="136"/>
                </a:cubicBezTo>
                <a:cubicBezTo>
                  <a:pt x="142" y="135"/>
                  <a:pt x="142" y="135"/>
                  <a:pt x="142" y="135"/>
                </a:cubicBezTo>
                <a:cubicBezTo>
                  <a:pt x="142" y="135"/>
                  <a:pt x="143" y="134"/>
                  <a:pt x="144" y="134"/>
                </a:cubicBezTo>
                <a:cubicBezTo>
                  <a:pt x="142" y="136"/>
                  <a:pt x="138" y="139"/>
                  <a:pt x="138" y="140"/>
                </a:cubicBezTo>
                <a:cubicBezTo>
                  <a:pt x="138" y="140"/>
                  <a:pt x="137" y="141"/>
                  <a:pt x="136" y="141"/>
                </a:cubicBezTo>
                <a:cubicBezTo>
                  <a:pt x="138" y="140"/>
                  <a:pt x="138" y="139"/>
                  <a:pt x="139" y="138"/>
                </a:cubicBezTo>
                <a:cubicBezTo>
                  <a:pt x="139" y="137"/>
                  <a:pt x="136" y="138"/>
                  <a:pt x="133" y="141"/>
                </a:cubicBezTo>
                <a:cubicBezTo>
                  <a:pt x="134" y="141"/>
                  <a:pt x="136" y="139"/>
                  <a:pt x="137" y="139"/>
                </a:cubicBezTo>
                <a:cubicBezTo>
                  <a:pt x="137" y="139"/>
                  <a:pt x="138" y="139"/>
                  <a:pt x="138" y="139"/>
                </a:cubicBezTo>
                <a:cubicBezTo>
                  <a:pt x="135" y="142"/>
                  <a:pt x="132" y="145"/>
                  <a:pt x="132" y="146"/>
                </a:cubicBezTo>
                <a:cubicBezTo>
                  <a:pt x="133" y="145"/>
                  <a:pt x="135" y="144"/>
                  <a:pt x="135" y="143"/>
                </a:cubicBezTo>
                <a:cubicBezTo>
                  <a:pt x="134" y="144"/>
                  <a:pt x="134" y="144"/>
                  <a:pt x="134" y="144"/>
                </a:cubicBezTo>
                <a:cubicBezTo>
                  <a:pt x="135" y="144"/>
                  <a:pt x="136" y="142"/>
                  <a:pt x="136" y="142"/>
                </a:cubicBezTo>
                <a:cubicBezTo>
                  <a:pt x="137" y="142"/>
                  <a:pt x="134" y="145"/>
                  <a:pt x="137" y="143"/>
                </a:cubicBezTo>
                <a:cubicBezTo>
                  <a:pt x="136" y="142"/>
                  <a:pt x="139" y="141"/>
                  <a:pt x="140" y="141"/>
                </a:cubicBezTo>
                <a:cubicBezTo>
                  <a:pt x="139" y="140"/>
                  <a:pt x="141" y="139"/>
                  <a:pt x="141" y="139"/>
                </a:cubicBezTo>
                <a:cubicBezTo>
                  <a:pt x="140" y="139"/>
                  <a:pt x="140" y="139"/>
                  <a:pt x="141" y="138"/>
                </a:cubicBezTo>
                <a:cubicBezTo>
                  <a:pt x="144" y="136"/>
                  <a:pt x="146" y="134"/>
                  <a:pt x="148" y="133"/>
                </a:cubicBezTo>
                <a:cubicBezTo>
                  <a:pt x="147" y="133"/>
                  <a:pt x="143" y="135"/>
                  <a:pt x="146" y="132"/>
                </a:cubicBezTo>
                <a:cubicBezTo>
                  <a:pt x="143" y="133"/>
                  <a:pt x="141" y="134"/>
                  <a:pt x="139" y="137"/>
                </a:cubicBezTo>
                <a:close/>
                <a:moveTo>
                  <a:pt x="142" y="131"/>
                </a:moveTo>
                <a:cubicBezTo>
                  <a:pt x="142" y="131"/>
                  <a:pt x="143" y="132"/>
                  <a:pt x="144" y="130"/>
                </a:cubicBezTo>
                <a:cubicBezTo>
                  <a:pt x="144" y="130"/>
                  <a:pt x="144" y="130"/>
                  <a:pt x="144" y="129"/>
                </a:cubicBezTo>
                <a:cubicBezTo>
                  <a:pt x="144" y="130"/>
                  <a:pt x="143" y="130"/>
                  <a:pt x="142" y="131"/>
                </a:cubicBezTo>
                <a:close/>
                <a:moveTo>
                  <a:pt x="142" y="143"/>
                </a:moveTo>
                <a:cubicBezTo>
                  <a:pt x="142" y="143"/>
                  <a:pt x="145" y="140"/>
                  <a:pt x="145" y="142"/>
                </a:cubicBezTo>
                <a:cubicBezTo>
                  <a:pt x="147" y="140"/>
                  <a:pt x="149" y="139"/>
                  <a:pt x="150" y="138"/>
                </a:cubicBezTo>
                <a:cubicBezTo>
                  <a:pt x="148" y="139"/>
                  <a:pt x="147" y="140"/>
                  <a:pt x="146" y="140"/>
                </a:cubicBezTo>
                <a:cubicBezTo>
                  <a:pt x="147" y="139"/>
                  <a:pt x="147" y="139"/>
                  <a:pt x="148" y="138"/>
                </a:cubicBezTo>
                <a:cubicBezTo>
                  <a:pt x="147" y="139"/>
                  <a:pt x="150" y="137"/>
                  <a:pt x="150" y="137"/>
                </a:cubicBezTo>
                <a:cubicBezTo>
                  <a:pt x="148" y="138"/>
                  <a:pt x="142" y="142"/>
                  <a:pt x="142" y="143"/>
                </a:cubicBezTo>
                <a:close/>
                <a:moveTo>
                  <a:pt x="125" y="125"/>
                </a:moveTo>
                <a:cubicBezTo>
                  <a:pt x="126" y="125"/>
                  <a:pt x="128" y="123"/>
                  <a:pt x="128" y="124"/>
                </a:cubicBezTo>
                <a:cubicBezTo>
                  <a:pt x="126" y="126"/>
                  <a:pt x="124" y="127"/>
                  <a:pt x="124" y="128"/>
                </a:cubicBezTo>
                <a:cubicBezTo>
                  <a:pt x="129" y="124"/>
                  <a:pt x="129" y="124"/>
                  <a:pt x="129" y="124"/>
                </a:cubicBezTo>
                <a:cubicBezTo>
                  <a:pt x="128" y="123"/>
                  <a:pt x="132" y="121"/>
                  <a:pt x="131" y="120"/>
                </a:cubicBezTo>
                <a:cubicBezTo>
                  <a:pt x="129" y="122"/>
                  <a:pt x="127" y="123"/>
                  <a:pt x="125" y="125"/>
                </a:cubicBezTo>
                <a:close/>
                <a:moveTo>
                  <a:pt x="131" y="122"/>
                </a:moveTo>
                <a:cubicBezTo>
                  <a:pt x="132" y="122"/>
                  <a:pt x="131" y="122"/>
                  <a:pt x="131" y="123"/>
                </a:cubicBezTo>
                <a:cubicBezTo>
                  <a:pt x="132" y="122"/>
                  <a:pt x="132" y="121"/>
                  <a:pt x="133" y="120"/>
                </a:cubicBezTo>
                <a:cubicBezTo>
                  <a:pt x="134" y="120"/>
                  <a:pt x="134" y="120"/>
                  <a:pt x="134" y="120"/>
                </a:cubicBezTo>
                <a:cubicBezTo>
                  <a:pt x="133" y="120"/>
                  <a:pt x="135" y="117"/>
                  <a:pt x="131" y="119"/>
                </a:cubicBezTo>
                <a:cubicBezTo>
                  <a:pt x="131" y="120"/>
                  <a:pt x="134" y="119"/>
                  <a:pt x="131" y="122"/>
                </a:cubicBezTo>
                <a:close/>
                <a:moveTo>
                  <a:pt x="139" y="130"/>
                </a:moveTo>
                <a:cubicBezTo>
                  <a:pt x="138" y="132"/>
                  <a:pt x="142" y="129"/>
                  <a:pt x="142" y="129"/>
                </a:cubicBezTo>
                <a:lnTo>
                  <a:pt x="139" y="130"/>
                </a:lnTo>
                <a:close/>
                <a:moveTo>
                  <a:pt x="133" y="129"/>
                </a:moveTo>
                <a:cubicBezTo>
                  <a:pt x="135" y="127"/>
                  <a:pt x="136" y="126"/>
                  <a:pt x="135" y="126"/>
                </a:cubicBezTo>
                <a:cubicBezTo>
                  <a:pt x="133" y="128"/>
                  <a:pt x="132" y="129"/>
                  <a:pt x="133" y="129"/>
                </a:cubicBezTo>
                <a:close/>
                <a:moveTo>
                  <a:pt x="129" y="121"/>
                </a:moveTo>
                <a:cubicBezTo>
                  <a:pt x="128" y="120"/>
                  <a:pt x="126" y="121"/>
                  <a:pt x="124" y="124"/>
                </a:cubicBezTo>
                <a:cubicBezTo>
                  <a:pt x="125" y="123"/>
                  <a:pt x="125" y="123"/>
                  <a:pt x="124" y="124"/>
                </a:cubicBezTo>
                <a:cubicBezTo>
                  <a:pt x="123" y="124"/>
                  <a:pt x="121" y="127"/>
                  <a:pt x="120" y="128"/>
                </a:cubicBezTo>
                <a:cubicBezTo>
                  <a:pt x="121" y="128"/>
                  <a:pt x="121" y="128"/>
                  <a:pt x="120" y="130"/>
                </a:cubicBezTo>
                <a:cubicBezTo>
                  <a:pt x="121" y="129"/>
                  <a:pt x="121" y="129"/>
                  <a:pt x="121" y="129"/>
                </a:cubicBezTo>
                <a:cubicBezTo>
                  <a:pt x="125" y="126"/>
                  <a:pt x="124" y="125"/>
                  <a:pt x="128" y="123"/>
                </a:cubicBezTo>
                <a:cubicBezTo>
                  <a:pt x="127" y="122"/>
                  <a:pt x="126" y="123"/>
                  <a:pt x="129" y="121"/>
                </a:cubicBezTo>
                <a:close/>
                <a:moveTo>
                  <a:pt x="129" y="131"/>
                </a:moveTo>
                <a:cubicBezTo>
                  <a:pt x="130" y="130"/>
                  <a:pt x="133" y="127"/>
                  <a:pt x="134" y="126"/>
                </a:cubicBezTo>
                <a:cubicBezTo>
                  <a:pt x="131" y="128"/>
                  <a:pt x="130" y="130"/>
                  <a:pt x="129" y="131"/>
                </a:cubicBezTo>
                <a:close/>
                <a:moveTo>
                  <a:pt x="133" y="136"/>
                </a:moveTo>
                <a:cubicBezTo>
                  <a:pt x="135" y="136"/>
                  <a:pt x="137" y="136"/>
                  <a:pt x="139" y="133"/>
                </a:cubicBezTo>
                <a:cubicBezTo>
                  <a:pt x="136" y="135"/>
                  <a:pt x="136" y="134"/>
                  <a:pt x="133" y="136"/>
                </a:cubicBezTo>
                <a:close/>
                <a:moveTo>
                  <a:pt x="124" y="131"/>
                </a:moveTo>
                <a:cubicBezTo>
                  <a:pt x="125" y="131"/>
                  <a:pt x="125" y="131"/>
                  <a:pt x="124" y="132"/>
                </a:cubicBezTo>
                <a:cubicBezTo>
                  <a:pt x="126" y="131"/>
                  <a:pt x="131" y="127"/>
                  <a:pt x="128" y="128"/>
                </a:cubicBezTo>
                <a:cubicBezTo>
                  <a:pt x="128" y="129"/>
                  <a:pt x="126" y="130"/>
                  <a:pt x="124" y="131"/>
                </a:cubicBezTo>
                <a:close/>
                <a:moveTo>
                  <a:pt x="121" y="127"/>
                </a:moveTo>
                <a:cubicBezTo>
                  <a:pt x="121" y="126"/>
                  <a:pt x="121" y="125"/>
                  <a:pt x="123" y="124"/>
                </a:cubicBezTo>
                <a:cubicBezTo>
                  <a:pt x="120" y="126"/>
                  <a:pt x="117" y="127"/>
                  <a:pt x="117" y="128"/>
                </a:cubicBezTo>
                <a:cubicBezTo>
                  <a:pt x="118" y="128"/>
                  <a:pt x="120" y="126"/>
                  <a:pt x="121" y="126"/>
                </a:cubicBezTo>
                <a:cubicBezTo>
                  <a:pt x="120" y="126"/>
                  <a:pt x="119" y="128"/>
                  <a:pt x="121" y="127"/>
                </a:cubicBezTo>
                <a:close/>
                <a:moveTo>
                  <a:pt x="120" y="131"/>
                </a:moveTo>
                <a:cubicBezTo>
                  <a:pt x="121" y="131"/>
                  <a:pt x="122" y="131"/>
                  <a:pt x="124" y="129"/>
                </a:cubicBezTo>
                <a:cubicBezTo>
                  <a:pt x="124" y="128"/>
                  <a:pt x="121" y="130"/>
                  <a:pt x="120" y="131"/>
                </a:cubicBezTo>
                <a:close/>
                <a:moveTo>
                  <a:pt x="119" y="140"/>
                </a:moveTo>
                <a:cubicBezTo>
                  <a:pt x="121" y="139"/>
                  <a:pt x="122" y="137"/>
                  <a:pt x="124" y="135"/>
                </a:cubicBezTo>
                <a:cubicBezTo>
                  <a:pt x="124" y="134"/>
                  <a:pt x="124" y="134"/>
                  <a:pt x="124" y="134"/>
                </a:cubicBezTo>
                <a:cubicBezTo>
                  <a:pt x="121" y="137"/>
                  <a:pt x="119" y="139"/>
                  <a:pt x="119" y="140"/>
                </a:cubicBezTo>
                <a:close/>
                <a:moveTo>
                  <a:pt x="117" y="131"/>
                </a:moveTo>
                <a:cubicBezTo>
                  <a:pt x="119" y="130"/>
                  <a:pt x="117" y="130"/>
                  <a:pt x="118" y="129"/>
                </a:cubicBezTo>
                <a:cubicBezTo>
                  <a:pt x="116" y="131"/>
                  <a:pt x="116" y="131"/>
                  <a:pt x="117" y="131"/>
                </a:cubicBezTo>
                <a:close/>
                <a:moveTo>
                  <a:pt x="112" y="133"/>
                </a:moveTo>
                <a:cubicBezTo>
                  <a:pt x="112" y="134"/>
                  <a:pt x="114" y="132"/>
                  <a:pt x="113" y="133"/>
                </a:cubicBezTo>
                <a:cubicBezTo>
                  <a:pt x="117" y="130"/>
                  <a:pt x="114" y="131"/>
                  <a:pt x="112" y="133"/>
                </a:cubicBezTo>
                <a:close/>
                <a:moveTo>
                  <a:pt x="117" y="138"/>
                </a:moveTo>
                <a:cubicBezTo>
                  <a:pt x="116" y="140"/>
                  <a:pt x="113" y="143"/>
                  <a:pt x="114" y="143"/>
                </a:cubicBezTo>
                <a:cubicBezTo>
                  <a:pt x="117" y="140"/>
                  <a:pt x="116" y="140"/>
                  <a:pt x="119" y="137"/>
                </a:cubicBezTo>
                <a:cubicBezTo>
                  <a:pt x="118" y="138"/>
                  <a:pt x="118" y="137"/>
                  <a:pt x="117" y="138"/>
                </a:cubicBezTo>
                <a:close/>
                <a:moveTo>
                  <a:pt x="114" y="157"/>
                </a:moveTo>
                <a:cubicBezTo>
                  <a:pt x="112" y="158"/>
                  <a:pt x="113" y="158"/>
                  <a:pt x="111" y="158"/>
                </a:cubicBezTo>
                <a:cubicBezTo>
                  <a:pt x="113" y="158"/>
                  <a:pt x="109" y="161"/>
                  <a:pt x="109" y="161"/>
                </a:cubicBezTo>
                <a:cubicBezTo>
                  <a:pt x="111" y="159"/>
                  <a:pt x="109" y="160"/>
                  <a:pt x="108" y="161"/>
                </a:cubicBezTo>
                <a:cubicBezTo>
                  <a:pt x="108" y="162"/>
                  <a:pt x="107" y="163"/>
                  <a:pt x="107" y="164"/>
                </a:cubicBezTo>
                <a:cubicBezTo>
                  <a:pt x="105" y="166"/>
                  <a:pt x="105" y="164"/>
                  <a:pt x="102" y="167"/>
                </a:cubicBezTo>
                <a:cubicBezTo>
                  <a:pt x="102" y="169"/>
                  <a:pt x="103" y="167"/>
                  <a:pt x="104" y="167"/>
                </a:cubicBezTo>
                <a:cubicBezTo>
                  <a:pt x="103" y="168"/>
                  <a:pt x="102" y="168"/>
                  <a:pt x="101" y="169"/>
                </a:cubicBezTo>
                <a:cubicBezTo>
                  <a:pt x="103" y="169"/>
                  <a:pt x="106" y="166"/>
                  <a:pt x="107" y="164"/>
                </a:cubicBezTo>
                <a:cubicBezTo>
                  <a:pt x="106" y="167"/>
                  <a:pt x="101" y="172"/>
                  <a:pt x="99" y="173"/>
                </a:cubicBezTo>
                <a:cubicBezTo>
                  <a:pt x="99" y="173"/>
                  <a:pt x="99" y="175"/>
                  <a:pt x="98" y="175"/>
                </a:cubicBezTo>
                <a:cubicBezTo>
                  <a:pt x="98" y="175"/>
                  <a:pt x="99" y="175"/>
                  <a:pt x="98" y="175"/>
                </a:cubicBezTo>
                <a:cubicBezTo>
                  <a:pt x="99" y="175"/>
                  <a:pt x="98" y="175"/>
                  <a:pt x="99" y="175"/>
                </a:cubicBezTo>
                <a:cubicBezTo>
                  <a:pt x="99" y="175"/>
                  <a:pt x="100" y="174"/>
                  <a:pt x="100" y="174"/>
                </a:cubicBezTo>
                <a:cubicBezTo>
                  <a:pt x="100" y="174"/>
                  <a:pt x="100" y="174"/>
                  <a:pt x="100" y="174"/>
                </a:cubicBezTo>
                <a:cubicBezTo>
                  <a:pt x="101" y="172"/>
                  <a:pt x="101" y="172"/>
                  <a:pt x="101" y="172"/>
                </a:cubicBezTo>
                <a:cubicBezTo>
                  <a:pt x="102" y="172"/>
                  <a:pt x="103" y="171"/>
                  <a:pt x="104" y="170"/>
                </a:cubicBezTo>
                <a:cubicBezTo>
                  <a:pt x="103" y="170"/>
                  <a:pt x="106" y="168"/>
                  <a:pt x="106" y="167"/>
                </a:cubicBezTo>
                <a:cubicBezTo>
                  <a:pt x="108" y="166"/>
                  <a:pt x="114" y="158"/>
                  <a:pt x="117" y="157"/>
                </a:cubicBezTo>
                <a:cubicBezTo>
                  <a:pt x="117" y="157"/>
                  <a:pt x="116" y="157"/>
                  <a:pt x="117" y="156"/>
                </a:cubicBezTo>
                <a:cubicBezTo>
                  <a:pt x="119" y="155"/>
                  <a:pt x="120" y="153"/>
                  <a:pt x="123" y="151"/>
                </a:cubicBezTo>
                <a:cubicBezTo>
                  <a:pt x="122" y="150"/>
                  <a:pt x="125" y="150"/>
                  <a:pt x="126" y="148"/>
                </a:cubicBezTo>
                <a:cubicBezTo>
                  <a:pt x="126" y="148"/>
                  <a:pt x="127" y="147"/>
                  <a:pt x="126" y="147"/>
                </a:cubicBezTo>
                <a:cubicBezTo>
                  <a:pt x="123" y="150"/>
                  <a:pt x="122" y="148"/>
                  <a:pt x="120" y="151"/>
                </a:cubicBezTo>
                <a:cubicBezTo>
                  <a:pt x="121" y="150"/>
                  <a:pt x="120" y="153"/>
                  <a:pt x="119" y="153"/>
                </a:cubicBezTo>
                <a:cubicBezTo>
                  <a:pt x="119" y="152"/>
                  <a:pt x="117" y="155"/>
                  <a:pt x="116" y="155"/>
                </a:cubicBezTo>
                <a:cubicBezTo>
                  <a:pt x="117" y="154"/>
                  <a:pt x="118" y="153"/>
                  <a:pt x="118" y="152"/>
                </a:cubicBezTo>
                <a:cubicBezTo>
                  <a:pt x="117" y="154"/>
                  <a:pt x="116" y="154"/>
                  <a:pt x="116" y="154"/>
                </a:cubicBezTo>
                <a:cubicBezTo>
                  <a:pt x="116" y="154"/>
                  <a:pt x="117" y="153"/>
                  <a:pt x="117" y="153"/>
                </a:cubicBezTo>
                <a:cubicBezTo>
                  <a:pt x="115" y="155"/>
                  <a:pt x="115" y="155"/>
                  <a:pt x="114" y="157"/>
                </a:cubicBezTo>
                <a:close/>
                <a:moveTo>
                  <a:pt x="119" y="151"/>
                </a:moveTo>
                <a:cubicBezTo>
                  <a:pt x="120" y="150"/>
                  <a:pt x="121" y="149"/>
                  <a:pt x="121" y="148"/>
                </a:cubicBezTo>
                <a:cubicBezTo>
                  <a:pt x="120" y="149"/>
                  <a:pt x="119" y="149"/>
                  <a:pt x="118" y="151"/>
                </a:cubicBezTo>
                <a:cubicBezTo>
                  <a:pt x="118" y="152"/>
                  <a:pt x="119" y="150"/>
                  <a:pt x="120" y="150"/>
                </a:cubicBezTo>
                <a:cubicBezTo>
                  <a:pt x="119" y="151"/>
                  <a:pt x="118" y="152"/>
                  <a:pt x="119" y="151"/>
                </a:cubicBezTo>
                <a:close/>
                <a:moveTo>
                  <a:pt x="124" y="159"/>
                </a:moveTo>
                <a:cubicBezTo>
                  <a:pt x="125" y="159"/>
                  <a:pt x="128" y="159"/>
                  <a:pt x="128" y="157"/>
                </a:cubicBezTo>
                <a:cubicBezTo>
                  <a:pt x="125" y="160"/>
                  <a:pt x="127" y="156"/>
                  <a:pt x="124" y="159"/>
                </a:cubicBezTo>
                <a:close/>
                <a:moveTo>
                  <a:pt x="112" y="142"/>
                </a:moveTo>
                <a:cubicBezTo>
                  <a:pt x="110" y="143"/>
                  <a:pt x="109" y="144"/>
                  <a:pt x="109" y="145"/>
                </a:cubicBezTo>
                <a:cubicBezTo>
                  <a:pt x="110" y="145"/>
                  <a:pt x="111" y="143"/>
                  <a:pt x="112" y="142"/>
                </a:cubicBezTo>
                <a:cubicBezTo>
                  <a:pt x="112" y="143"/>
                  <a:pt x="112" y="143"/>
                  <a:pt x="113" y="142"/>
                </a:cubicBezTo>
                <a:cubicBezTo>
                  <a:pt x="113" y="142"/>
                  <a:pt x="112" y="142"/>
                  <a:pt x="112" y="142"/>
                </a:cubicBezTo>
                <a:close/>
                <a:moveTo>
                  <a:pt x="114" y="170"/>
                </a:moveTo>
                <a:cubicBezTo>
                  <a:pt x="115" y="170"/>
                  <a:pt x="118" y="166"/>
                  <a:pt x="117" y="166"/>
                </a:cubicBezTo>
                <a:cubicBezTo>
                  <a:pt x="115" y="168"/>
                  <a:pt x="116" y="167"/>
                  <a:pt x="114" y="170"/>
                </a:cubicBezTo>
                <a:close/>
                <a:moveTo>
                  <a:pt x="88" y="182"/>
                </a:moveTo>
                <a:cubicBezTo>
                  <a:pt x="88" y="182"/>
                  <a:pt x="89" y="182"/>
                  <a:pt x="89" y="181"/>
                </a:cubicBezTo>
                <a:cubicBezTo>
                  <a:pt x="88" y="181"/>
                  <a:pt x="88" y="182"/>
                  <a:pt x="88" y="182"/>
                </a:cubicBezTo>
                <a:close/>
                <a:moveTo>
                  <a:pt x="108" y="144"/>
                </a:moveTo>
                <a:cubicBezTo>
                  <a:pt x="106" y="144"/>
                  <a:pt x="109" y="142"/>
                  <a:pt x="108" y="142"/>
                </a:cubicBezTo>
                <a:cubicBezTo>
                  <a:pt x="107" y="142"/>
                  <a:pt x="103" y="145"/>
                  <a:pt x="103" y="145"/>
                </a:cubicBezTo>
                <a:cubicBezTo>
                  <a:pt x="105" y="144"/>
                  <a:pt x="106" y="145"/>
                  <a:pt x="107" y="144"/>
                </a:cubicBezTo>
                <a:cubicBezTo>
                  <a:pt x="109" y="143"/>
                  <a:pt x="109" y="143"/>
                  <a:pt x="110" y="141"/>
                </a:cubicBezTo>
                <a:cubicBezTo>
                  <a:pt x="110" y="141"/>
                  <a:pt x="110" y="141"/>
                  <a:pt x="110" y="141"/>
                </a:cubicBezTo>
                <a:cubicBezTo>
                  <a:pt x="107" y="143"/>
                  <a:pt x="110" y="142"/>
                  <a:pt x="108" y="144"/>
                </a:cubicBezTo>
                <a:close/>
                <a:moveTo>
                  <a:pt x="802" y="247"/>
                </a:moveTo>
                <a:cubicBezTo>
                  <a:pt x="799" y="242"/>
                  <a:pt x="799" y="242"/>
                  <a:pt x="799" y="242"/>
                </a:cubicBezTo>
                <a:cubicBezTo>
                  <a:pt x="798" y="242"/>
                  <a:pt x="801" y="247"/>
                  <a:pt x="801" y="246"/>
                </a:cubicBezTo>
                <a:cubicBezTo>
                  <a:pt x="801" y="247"/>
                  <a:pt x="801" y="247"/>
                  <a:pt x="801" y="247"/>
                </a:cubicBezTo>
                <a:cubicBezTo>
                  <a:pt x="800" y="244"/>
                  <a:pt x="802" y="246"/>
                  <a:pt x="802" y="247"/>
                </a:cubicBezTo>
                <a:close/>
                <a:moveTo>
                  <a:pt x="596" y="44"/>
                </a:moveTo>
                <a:cubicBezTo>
                  <a:pt x="592" y="42"/>
                  <a:pt x="592" y="42"/>
                  <a:pt x="592" y="42"/>
                </a:cubicBezTo>
                <a:cubicBezTo>
                  <a:pt x="592" y="43"/>
                  <a:pt x="593" y="43"/>
                  <a:pt x="594" y="44"/>
                </a:cubicBezTo>
                <a:cubicBezTo>
                  <a:pt x="591" y="43"/>
                  <a:pt x="597" y="45"/>
                  <a:pt x="596" y="44"/>
                </a:cubicBezTo>
                <a:close/>
                <a:moveTo>
                  <a:pt x="493" y="9"/>
                </a:moveTo>
                <a:cubicBezTo>
                  <a:pt x="495" y="10"/>
                  <a:pt x="500" y="11"/>
                  <a:pt x="502" y="11"/>
                </a:cubicBezTo>
                <a:cubicBezTo>
                  <a:pt x="500" y="10"/>
                  <a:pt x="492" y="9"/>
                  <a:pt x="493" y="9"/>
                </a:cubicBezTo>
                <a:close/>
                <a:moveTo>
                  <a:pt x="467" y="5"/>
                </a:moveTo>
                <a:cubicBezTo>
                  <a:pt x="469" y="5"/>
                  <a:pt x="477" y="7"/>
                  <a:pt x="475" y="6"/>
                </a:cubicBezTo>
                <a:cubicBezTo>
                  <a:pt x="473" y="6"/>
                  <a:pt x="466" y="4"/>
                  <a:pt x="466" y="5"/>
                </a:cubicBezTo>
                <a:cubicBezTo>
                  <a:pt x="467" y="6"/>
                  <a:pt x="469" y="7"/>
                  <a:pt x="470" y="6"/>
                </a:cubicBezTo>
                <a:cubicBezTo>
                  <a:pt x="469" y="6"/>
                  <a:pt x="468" y="6"/>
                  <a:pt x="467" y="5"/>
                </a:cubicBezTo>
                <a:close/>
                <a:moveTo>
                  <a:pt x="411" y="0"/>
                </a:moveTo>
                <a:cubicBezTo>
                  <a:pt x="410" y="0"/>
                  <a:pt x="406" y="0"/>
                  <a:pt x="404" y="1"/>
                </a:cubicBezTo>
                <a:cubicBezTo>
                  <a:pt x="407" y="1"/>
                  <a:pt x="411" y="1"/>
                  <a:pt x="414" y="1"/>
                </a:cubicBezTo>
                <a:cubicBezTo>
                  <a:pt x="413" y="1"/>
                  <a:pt x="411" y="1"/>
                  <a:pt x="412" y="1"/>
                </a:cubicBezTo>
                <a:cubicBezTo>
                  <a:pt x="413" y="1"/>
                  <a:pt x="417" y="0"/>
                  <a:pt x="415" y="0"/>
                </a:cubicBezTo>
                <a:cubicBezTo>
                  <a:pt x="415" y="1"/>
                  <a:pt x="413" y="0"/>
                  <a:pt x="411" y="0"/>
                </a:cubicBezTo>
                <a:close/>
                <a:moveTo>
                  <a:pt x="394" y="50"/>
                </a:moveTo>
                <a:cubicBezTo>
                  <a:pt x="394" y="49"/>
                  <a:pt x="401" y="50"/>
                  <a:pt x="399" y="50"/>
                </a:cubicBezTo>
                <a:cubicBezTo>
                  <a:pt x="399" y="49"/>
                  <a:pt x="391" y="49"/>
                  <a:pt x="394" y="50"/>
                </a:cubicBezTo>
                <a:close/>
                <a:moveTo>
                  <a:pt x="388" y="50"/>
                </a:moveTo>
                <a:cubicBezTo>
                  <a:pt x="389" y="50"/>
                  <a:pt x="391" y="51"/>
                  <a:pt x="393" y="50"/>
                </a:cubicBezTo>
                <a:cubicBezTo>
                  <a:pt x="384" y="50"/>
                  <a:pt x="379" y="50"/>
                  <a:pt x="376" y="50"/>
                </a:cubicBezTo>
                <a:cubicBezTo>
                  <a:pt x="379" y="50"/>
                  <a:pt x="373" y="51"/>
                  <a:pt x="376" y="51"/>
                </a:cubicBezTo>
                <a:cubicBezTo>
                  <a:pt x="378" y="50"/>
                  <a:pt x="383" y="51"/>
                  <a:pt x="382" y="50"/>
                </a:cubicBezTo>
                <a:cubicBezTo>
                  <a:pt x="383" y="50"/>
                  <a:pt x="386" y="50"/>
                  <a:pt x="388" y="50"/>
                </a:cubicBezTo>
                <a:close/>
                <a:moveTo>
                  <a:pt x="350" y="7"/>
                </a:moveTo>
                <a:cubicBezTo>
                  <a:pt x="351" y="6"/>
                  <a:pt x="358" y="6"/>
                  <a:pt x="359" y="6"/>
                </a:cubicBezTo>
                <a:cubicBezTo>
                  <a:pt x="355" y="6"/>
                  <a:pt x="351" y="7"/>
                  <a:pt x="349" y="7"/>
                </a:cubicBezTo>
                <a:cubicBezTo>
                  <a:pt x="350" y="7"/>
                  <a:pt x="350" y="7"/>
                  <a:pt x="350" y="7"/>
                </a:cubicBezTo>
                <a:cubicBezTo>
                  <a:pt x="350" y="7"/>
                  <a:pt x="349" y="7"/>
                  <a:pt x="350" y="7"/>
                </a:cubicBezTo>
                <a:close/>
                <a:moveTo>
                  <a:pt x="350" y="8"/>
                </a:moveTo>
                <a:cubicBezTo>
                  <a:pt x="350" y="8"/>
                  <a:pt x="350" y="8"/>
                  <a:pt x="351" y="7"/>
                </a:cubicBezTo>
                <a:cubicBezTo>
                  <a:pt x="348" y="8"/>
                  <a:pt x="348" y="7"/>
                  <a:pt x="347" y="7"/>
                </a:cubicBezTo>
                <a:cubicBezTo>
                  <a:pt x="346" y="8"/>
                  <a:pt x="345" y="8"/>
                  <a:pt x="343" y="8"/>
                </a:cubicBezTo>
                <a:cubicBezTo>
                  <a:pt x="342" y="8"/>
                  <a:pt x="336" y="8"/>
                  <a:pt x="335" y="9"/>
                </a:cubicBezTo>
                <a:cubicBezTo>
                  <a:pt x="336" y="9"/>
                  <a:pt x="337" y="9"/>
                  <a:pt x="337" y="9"/>
                </a:cubicBezTo>
                <a:cubicBezTo>
                  <a:pt x="334" y="10"/>
                  <a:pt x="330" y="9"/>
                  <a:pt x="327" y="11"/>
                </a:cubicBezTo>
                <a:cubicBezTo>
                  <a:pt x="331" y="11"/>
                  <a:pt x="333" y="10"/>
                  <a:pt x="336" y="10"/>
                </a:cubicBezTo>
                <a:cubicBezTo>
                  <a:pt x="336" y="9"/>
                  <a:pt x="337" y="9"/>
                  <a:pt x="339" y="9"/>
                </a:cubicBezTo>
                <a:cubicBezTo>
                  <a:pt x="339" y="9"/>
                  <a:pt x="336" y="9"/>
                  <a:pt x="337" y="10"/>
                </a:cubicBezTo>
                <a:cubicBezTo>
                  <a:pt x="342" y="9"/>
                  <a:pt x="350" y="9"/>
                  <a:pt x="351" y="8"/>
                </a:cubicBezTo>
                <a:cubicBezTo>
                  <a:pt x="350" y="8"/>
                  <a:pt x="350" y="8"/>
                  <a:pt x="350" y="8"/>
                </a:cubicBezTo>
                <a:close/>
                <a:moveTo>
                  <a:pt x="314" y="14"/>
                </a:moveTo>
                <a:cubicBezTo>
                  <a:pt x="315" y="14"/>
                  <a:pt x="322" y="13"/>
                  <a:pt x="320" y="13"/>
                </a:cubicBezTo>
                <a:cubicBezTo>
                  <a:pt x="317" y="14"/>
                  <a:pt x="316" y="13"/>
                  <a:pt x="314" y="14"/>
                </a:cubicBezTo>
                <a:close/>
                <a:moveTo>
                  <a:pt x="241" y="77"/>
                </a:moveTo>
                <a:cubicBezTo>
                  <a:pt x="240" y="77"/>
                  <a:pt x="241" y="75"/>
                  <a:pt x="240" y="76"/>
                </a:cubicBezTo>
                <a:cubicBezTo>
                  <a:pt x="240" y="76"/>
                  <a:pt x="238" y="77"/>
                  <a:pt x="238" y="77"/>
                </a:cubicBezTo>
                <a:cubicBezTo>
                  <a:pt x="238" y="77"/>
                  <a:pt x="238" y="77"/>
                  <a:pt x="237" y="77"/>
                </a:cubicBezTo>
                <a:cubicBezTo>
                  <a:pt x="237" y="78"/>
                  <a:pt x="238" y="77"/>
                  <a:pt x="238" y="77"/>
                </a:cubicBezTo>
                <a:cubicBezTo>
                  <a:pt x="236" y="79"/>
                  <a:pt x="236" y="78"/>
                  <a:pt x="235" y="79"/>
                </a:cubicBezTo>
                <a:cubicBezTo>
                  <a:pt x="236" y="79"/>
                  <a:pt x="240" y="77"/>
                  <a:pt x="241" y="77"/>
                </a:cubicBezTo>
                <a:close/>
                <a:moveTo>
                  <a:pt x="232" y="80"/>
                </a:moveTo>
                <a:cubicBezTo>
                  <a:pt x="232" y="81"/>
                  <a:pt x="233" y="81"/>
                  <a:pt x="228" y="83"/>
                </a:cubicBezTo>
                <a:cubicBezTo>
                  <a:pt x="231" y="83"/>
                  <a:pt x="236" y="79"/>
                  <a:pt x="241" y="77"/>
                </a:cubicBezTo>
                <a:cubicBezTo>
                  <a:pt x="238" y="78"/>
                  <a:pt x="235" y="79"/>
                  <a:pt x="232" y="80"/>
                </a:cubicBezTo>
                <a:close/>
                <a:moveTo>
                  <a:pt x="222" y="84"/>
                </a:moveTo>
                <a:cubicBezTo>
                  <a:pt x="220" y="86"/>
                  <a:pt x="220" y="87"/>
                  <a:pt x="223" y="86"/>
                </a:cubicBezTo>
                <a:cubicBezTo>
                  <a:pt x="221" y="87"/>
                  <a:pt x="219" y="89"/>
                  <a:pt x="217" y="89"/>
                </a:cubicBezTo>
                <a:cubicBezTo>
                  <a:pt x="217" y="88"/>
                  <a:pt x="219" y="88"/>
                  <a:pt x="219" y="87"/>
                </a:cubicBezTo>
                <a:cubicBezTo>
                  <a:pt x="217" y="88"/>
                  <a:pt x="213" y="90"/>
                  <a:pt x="213" y="91"/>
                </a:cubicBezTo>
                <a:cubicBezTo>
                  <a:pt x="218" y="88"/>
                  <a:pt x="214" y="91"/>
                  <a:pt x="215" y="91"/>
                </a:cubicBezTo>
                <a:cubicBezTo>
                  <a:pt x="219" y="89"/>
                  <a:pt x="219" y="89"/>
                  <a:pt x="219" y="89"/>
                </a:cubicBezTo>
                <a:cubicBezTo>
                  <a:pt x="219" y="88"/>
                  <a:pt x="224" y="86"/>
                  <a:pt x="226" y="84"/>
                </a:cubicBezTo>
                <a:cubicBezTo>
                  <a:pt x="222" y="86"/>
                  <a:pt x="223" y="85"/>
                  <a:pt x="222" y="84"/>
                </a:cubicBezTo>
                <a:close/>
                <a:moveTo>
                  <a:pt x="214" y="101"/>
                </a:moveTo>
                <a:cubicBezTo>
                  <a:pt x="214" y="103"/>
                  <a:pt x="210" y="104"/>
                  <a:pt x="207" y="106"/>
                </a:cubicBezTo>
                <a:cubicBezTo>
                  <a:pt x="211" y="104"/>
                  <a:pt x="216" y="101"/>
                  <a:pt x="220" y="99"/>
                </a:cubicBezTo>
                <a:cubicBezTo>
                  <a:pt x="219" y="99"/>
                  <a:pt x="215" y="102"/>
                  <a:pt x="215" y="101"/>
                </a:cubicBezTo>
                <a:cubicBezTo>
                  <a:pt x="219" y="99"/>
                  <a:pt x="223" y="98"/>
                  <a:pt x="226" y="95"/>
                </a:cubicBezTo>
                <a:cubicBezTo>
                  <a:pt x="223" y="97"/>
                  <a:pt x="219" y="98"/>
                  <a:pt x="214" y="101"/>
                </a:cubicBezTo>
                <a:close/>
                <a:moveTo>
                  <a:pt x="211" y="86"/>
                </a:moveTo>
                <a:cubicBezTo>
                  <a:pt x="213" y="83"/>
                  <a:pt x="216" y="83"/>
                  <a:pt x="217" y="81"/>
                </a:cubicBezTo>
                <a:cubicBezTo>
                  <a:pt x="214" y="83"/>
                  <a:pt x="214" y="82"/>
                  <a:pt x="210" y="84"/>
                </a:cubicBezTo>
                <a:cubicBezTo>
                  <a:pt x="210" y="85"/>
                  <a:pt x="208" y="86"/>
                  <a:pt x="211" y="86"/>
                </a:cubicBezTo>
                <a:close/>
                <a:moveTo>
                  <a:pt x="210" y="82"/>
                </a:moveTo>
                <a:cubicBezTo>
                  <a:pt x="211" y="82"/>
                  <a:pt x="207" y="83"/>
                  <a:pt x="208" y="84"/>
                </a:cubicBezTo>
                <a:cubicBezTo>
                  <a:pt x="211" y="83"/>
                  <a:pt x="211" y="82"/>
                  <a:pt x="213" y="80"/>
                </a:cubicBezTo>
                <a:cubicBezTo>
                  <a:pt x="214" y="80"/>
                  <a:pt x="214" y="81"/>
                  <a:pt x="215" y="80"/>
                </a:cubicBezTo>
                <a:cubicBezTo>
                  <a:pt x="216" y="79"/>
                  <a:pt x="212" y="81"/>
                  <a:pt x="210" y="82"/>
                </a:cubicBezTo>
                <a:close/>
                <a:moveTo>
                  <a:pt x="203" y="100"/>
                </a:moveTo>
                <a:cubicBezTo>
                  <a:pt x="201" y="100"/>
                  <a:pt x="199" y="102"/>
                  <a:pt x="199" y="102"/>
                </a:cubicBezTo>
                <a:cubicBezTo>
                  <a:pt x="201" y="100"/>
                  <a:pt x="205" y="97"/>
                  <a:pt x="207" y="96"/>
                </a:cubicBezTo>
                <a:cubicBezTo>
                  <a:pt x="207" y="96"/>
                  <a:pt x="213" y="92"/>
                  <a:pt x="212" y="92"/>
                </a:cubicBezTo>
                <a:cubicBezTo>
                  <a:pt x="211" y="93"/>
                  <a:pt x="207" y="95"/>
                  <a:pt x="207" y="96"/>
                </a:cubicBezTo>
                <a:cubicBezTo>
                  <a:pt x="204" y="97"/>
                  <a:pt x="201" y="100"/>
                  <a:pt x="197" y="101"/>
                </a:cubicBezTo>
                <a:cubicBezTo>
                  <a:pt x="197" y="102"/>
                  <a:pt x="198" y="101"/>
                  <a:pt x="196" y="103"/>
                </a:cubicBezTo>
                <a:cubicBezTo>
                  <a:pt x="192" y="104"/>
                  <a:pt x="183" y="110"/>
                  <a:pt x="180" y="114"/>
                </a:cubicBezTo>
                <a:cubicBezTo>
                  <a:pt x="175" y="115"/>
                  <a:pt x="167" y="123"/>
                  <a:pt x="160" y="128"/>
                </a:cubicBezTo>
                <a:cubicBezTo>
                  <a:pt x="161" y="128"/>
                  <a:pt x="163" y="127"/>
                  <a:pt x="161" y="129"/>
                </a:cubicBezTo>
                <a:cubicBezTo>
                  <a:pt x="164" y="127"/>
                  <a:pt x="163" y="126"/>
                  <a:pt x="165" y="125"/>
                </a:cubicBezTo>
                <a:cubicBezTo>
                  <a:pt x="166" y="125"/>
                  <a:pt x="167" y="124"/>
                  <a:pt x="165" y="127"/>
                </a:cubicBezTo>
                <a:cubicBezTo>
                  <a:pt x="167" y="125"/>
                  <a:pt x="166" y="126"/>
                  <a:pt x="168" y="125"/>
                </a:cubicBezTo>
                <a:cubicBezTo>
                  <a:pt x="168" y="124"/>
                  <a:pt x="169" y="122"/>
                  <a:pt x="167" y="123"/>
                </a:cubicBezTo>
                <a:cubicBezTo>
                  <a:pt x="172" y="119"/>
                  <a:pt x="174" y="119"/>
                  <a:pt x="177" y="116"/>
                </a:cubicBezTo>
                <a:cubicBezTo>
                  <a:pt x="176" y="117"/>
                  <a:pt x="178" y="116"/>
                  <a:pt x="179" y="115"/>
                </a:cubicBezTo>
                <a:cubicBezTo>
                  <a:pt x="179" y="115"/>
                  <a:pt x="178" y="115"/>
                  <a:pt x="179" y="114"/>
                </a:cubicBezTo>
                <a:cubicBezTo>
                  <a:pt x="183" y="113"/>
                  <a:pt x="189" y="107"/>
                  <a:pt x="193" y="105"/>
                </a:cubicBezTo>
                <a:cubicBezTo>
                  <a:pt x="193" y="105"/>
                  <a:pt x="192" y="105"/>
                  <a:pt x="194" y="104"/>
                </a:cubicBezTo>
                <a:cubicBezTo>
                  <a:pt x="193" y="106"/>
                  <a:pt x="196" y="103"/>
                  <a:pt x="198" y="102"/>
                </a:cubicBezTo>
                <a:cubicBezTo>
                  <a:pt x="198" y="103"/>
                  <a:pt x="189" y="108"/>
                  <a:pt x="194" y="106"/>
                </a:cubicBezTo>
                <a:cubicBezTo>
                  <a:pt x="192" y="107"/>
                  <a:pt x="190" y="108"/>
                  <a:pt x="190" y="108"/>
                </a:cubicBezTo>
                <a:cubicBezTo>
                  <a:pt x="194" y="106"/>
                  <a:pt x="190" y="109"/>
                  <a:pt x="189" y="110"/>
                </a:cubicBezTo>
                <a:cubicBezTo>
                  <a:pt x="194" y="107"/>
                  <a:pt x="196" y="106"/>
                  <a:pt x="200" y="103"/>
                </a:cubicBezTo>
                <a:cubicBezTo>
                  <a:pt x="201" y="103"/>
                  <a:pt x="200" y="103"/>
                  <a:pt x="201" y="102"/>
                </a:cubicBezTo>
                <a:cubicBezTo>
                  <a:pt x="202" y="102"/>
                  <a:pt x="205" y="100"/>
                  <a:pt x="205" y="99"/>
                </a:cubicBezTo>
                <a:cubicBezTo>
                  <a:pt x="207" y="98"/>
                  <a:pt x="210" y="96"/>
                  <a:pt x="210" y="97"/>
                </a:cubicBezTo>
                <a:cubicBezTo>
                  <a:pt x="212" y="96"/>
                  <a:pt x="213" y="96"/>
                  <a:pt x="213" y="95"/>
                </a:cubicBezTo>
                <a:cubicBezTo>
                  <a:pt x="211" y="96"/>
                  <a:pt x="215" y="94"/>
                  <a:pt x="214" y="94"/>
                </a:cubicBezTo>
                <a:cubicBezTo>
                  <a:pt x="213" y="95"/>
                  <a:pt x="213" y="94"/>
                  <a:pt x="211" y="95"/>
                </a:cubicBezTo>
                <a:cubicBezTo>
                  <a:pt x="211" y="96"/>
                  <a:pt x="207" y="98"/>
                  <a:pt x="205" y="99"/>
                </a:cubicBezTo>
                <a:cubicBezTo>
                  <a:pt x="205" y="99"/>
                  <a:pt x="202" y="101"/>
                  <a:pt x="202" y="101"/>
                </a:cubicBezTo>
                <a:cubicBezTo>
                  <a:pt x="200" y="101"/>
                  <a:pt x="205" y="99"/>
                  <a:pt x="203" y="100"/>
                </a:cubicBezTo>
                <a:close/>
                <a:moveTo>
                  <a:pt x="201" y="82"/>
                </a:moveTo>
                <a:cubicBezTo>
                  <a:pt x="203" y="81"/>
                  <a:pt x="203" y="82"/>
                  <a:pt x="205" y="81"/>
                </a:cubicBezTo>
                <a:cubicBezTo>
                  <a:pt x="205" y="80"/>
                  <a:pt x="206" y="80"/>
                  <a:pt x="205" y="79"/>
                </a:cubicBezTo>
                <a:cubicBezTo>
                  <a:pt x="203" y="80"/>
                  <a:pt x="202" y="81"/>
                  <a:pt x="201" y="82"/>
                </a:cubicBezTo>
                <a:close/>
                <a:moveTo>
                  <a:pt x="192" y="82"/>
                </a:moveTo>
                <a:cubicBezTo>
                  <a:pt x="192" y="81"/>
                  <a:pt x="194" y="80"/>
                  <a:pt x="194" y="80"/>
                </a:cubicBezTo>
                <a:cubicBezTo>
                  <a:pt x="192" y="80"/>
                  <a:pt x="187" y="84"/>
                  <a:pt x="190" y="83"/>
                </a:cubicBezTo>
                <a:cubicBezTo>
                  <a:pt x="192" y="81"/>
                  <a:pt x="191" y="83"/>
                  <a:pt x="191" y="83"/>
                </a:cubicBezTo>
                <a:cubicBezTo>
                  <a:pt x="192" y="83"/>
                  <a:pt x="194" y="82"/>
                  <a:pt x="195" y="81"/>
                </a:cubicBezTo>
                <a:cubicBezTo>
                  <a:pt x="195" y="81"/>
                  <a:pt x="195" y="82"/>
                  <a:pt x="195" y="82"/>
                </a:cubicBezTo>
                <a:cubicBezTo>
                  <a:pt x="197" y="81"/>
                  <a:pt x="197" y="81"/>
                  <a:pt x="197" y="81"/>
                </a:cubicBezTo>
                <a:cubicBezTo>
                  <a:pt x="197" y="80"/>
                  <a:pt x="197" y="80"/>
                  <a:pt x="197" y="80"/>
                </a:cubicBezTo>
                <a:cubicBezTo>
                  <a:pt x="194" y="82"/>
                  <a:pt x="193" y="81"/>
                  <a:pt x="192" y="82"/>
                </a:cubicBezTo>
                <a:close/>
                <a:moveTo>
                  <a:pt x="196" y="84"/>
                </a:moveTo>
                <a:cubicBezTo>
                  <a:pt x="193" y="86"/>
                  <a:pt x="192" y="85"/>
                  <a:pt x="192" y="85"/>
                </a:cubicBezTo>
                <a:cubicBezTo>
                  <a:pt x="192" y="86"/>
                  <a:pt x="191" y="86"/>
                  <a:pt x="191" y="87"/>
                </a:cubicBezTo>
                <a:cubicBezTo>
                  <a:pt x="193" y="86"/>
                  <a:pt x="192" y="87"/>
                  <a:pt x="194" y="87"/>
                </a:cubicBezTo>
                <a:cubicBezTo>
                  <a:pt x="196" y="86"/>
                  <a:pt x="195" y="86"/>
                  <a:pt x="197" y="85"/>
                </a:cubicBezTo>
                <a:cubicBezTo>
                  <a:pt x="198" y="84"/>
                  <a:pt x="195" y="86"/>
                  <a:pt x="195" y="85"/>
                </a:cubicBezTo>
                <a:cubicBezTo>
                  <a:pt x="195" y="85"/>
                  <a:pt x="198" y="82"/>
                  <a:pt x="196" y="83"/>
                </a:cubicBezTo>
                <a:cubicBezTo>
                  <a:pt x="196" y="83"/>
                  <a:pt x="196" y="83"/>
                  <a:pt x="196" y="84"/>
                </a:cubicBezTo>
                <a:close/>
                <a:moveTo>
                  <a:pt x="187" y="104"/>
                </a:moveTo>
                <a:cubicBezTo>
                  <a:pt x="188" y="103"/>
                  <a:pt x="188" y="105"/>
                  <a:pt x="192" y="103"/>
                </a:cubicBezTo>
                <a:cubicBezTo>
                  <a:pt x="192" y="102"/>
                  <a:pt x="190" y="103"/>
                  <a:pt x="190" y="103"/>
                </a:cubicBezTo>
                <a:cubicBezTo>
                  <a:pt x="192" y="102"/>
                  <a:pt x="193" y="101"/>
                  <a:pt x="194" y="99"/>
                </a:cubicBezTo>
                <a:cubicBezTo>
                  <a:pt x="195" y="100"/>
                  <a:pt x="195" y="100"/>
                  <a:pt x="195" y="100"/>
                </a:cubicBezTo>
                <a:cubicBezTo>
                  <a:pt x="197" y="98"/>
                  <a:pt x="198" y="98"/>
                  <a:pt x="201" y="96"/>
                </a:cubicBezTo>
                <a:cubicBezTo>
                  <a:pt x="200" y="96"/>
                  <a:pt x="201" y="94"/>
                  <a:pt x="200" y="95"/>
                </a:cubicBezTo>
                <a:cubicBezTo>
                  <a:pt x="196" y="97"/>
                  <a:pt x="191" y="101"/>
                  <a:pt x="189" y="102"/>
                </a:cubicBezTo>
                <a:cubicBezTo>
                  <a:pt x="188" y="103"/>
                  <a:pt x="191" y="102"/>
                  <a:pt x="188" y="103"/>
                </a:cubicBezTo>
                <a:cubicBezTo>
                  <a:pt x="188" y="103"/>
                  <a:pt x="187" y="104"/>
                  <a:pt x="187" y="104"/>
                </a:cubicBezTo>
                <a:close/>
                <a:moveTo>
                  <a:pt x="198" y="107"/>
                </a:moveTo>
                <a:cubicBezTo>
                  <a:pt x="200" y="106"/>
                  <a:pt x="201" y="105"/>
                  <a:pt x="202" y="105"/>
                </a:cubicBezTo>
                <a:cubicBezTo>
                  <a:pt x="201" y="105"/>
                  <a:pt x="199" y="106"/>
                  <a:pt x="198" y="106"/>
                </a:cubicBezTo>
                <a:cubicBezTo>
                  <a:pt x="200" y="105"/>
                  <a:pt x="200" y="104"/>
                  <a:pt x="202" y="103"/>
                </a:cubicBezTo>
                <a:cubicBezTo>
                  <a:pt x="201" y="104"/>
                  <a:pt x="203" y="102"/>
                  <a:pt x="205" y="102"/>
                </a:cubicBezTo>
                <a:cubicBezTo>
                  <a:pt x="204" y="101"/>
                  <a:pt x="200" y="104"/>
                  <a:pt x="197" y="105"/>
                </a:cubicBezTo>
                <a:cubicBezTo>
                  <a:pt x="199" y="105"/>
                  <a:pt x="196" y="108"/>
                  <a:pt x="198" y="107"/>
                </a:cubicBezTo>
                <a:close/>
                <a:moveTo>
                  <a:pt x="186" y="99"/>
                </a:moveTo>
                <a:cubicBezTo>
                  <a:pt x="183" y="101"/>
                  <a:pt x="173" y="108"/>
                  <a:pt x="182" y="103"/>
                </a:cubicBezTo>
                <a:cubicBezTo>
                  <a:pt x="183" y="101"/>
                  <a:pt x="187" y="99"/>
                  <a:pt x="183" y="102"/>
                </a:cubicBezTo>
                <a:cubicBezTo>
                  <a:pt x="186" y="100"/>
                  <a:pt x="187" y="99"/>
                  <a:pt x="188" y="98"/>
                </a:cubicBezTo>
                <a:cubicBezTo>
                  <a:pt x="187" y="99"/>
                  <a:pt x="187" y="98"/>
                  <a:pt x="186" y="99"/>
                </a:cubicBezTo>
                <a:close/>
                <a:moveTo>
                  <a:pt x="169" y="89"/>
                </a:moveTo>
                <a:cubicBezTo>
                  <a:pt x="171" y="89"/>
                  <a:pt x="178" y="83"/>
                  <a:pt x="174" y="85"/>
                </a:cubicBezTo>
                <a:cubicBezTo>
                  <a:pt x="174" y="86"/>
                  <a:pt x="171" y="88"/>
                  <a:pt x="169" y="89"/>
                </a:cubicBezTo>
                <a:close/>
                <a:moveTo>
                  <a:pt x="182" y="123"/>
                </a:moveTo>
                <a:cubicBezTo>
                  <a:pt x="187" y="120"/>
                  <a:pt x="189" y="118"/>
                  <a:pt x="195" y="114"/>
                </a:cubicBezTo>
                <a:cubicBezTo>
                  <a:pt x="194" y="115"/>
                  <a:pt x="195" y="113"/>
                  <a:pt x="194" y="114"/>
                </a:cubicBezTo>
                <a:cubicBezTo>
                  <a:pt x="194" y="114"/>
                  <a:pt x="191" y="117"/>
                  <a:pt x="189" y="118"/>
                </a:cubicBezTo>
                <a:cubicBezTo>
                  <a:pt x="190" y="117"/>
                  <a:pt x="190" y="117"/>
                  <a:pt x="190" y="116"/>
                </a:cubicBezTo>
                <a:cubicBezTo>
                  <a:pt x="188" y="118"/>
                  <a:pt x="186" y="120"/>
                  <a:pt x="183" y="121"/>
                </a:cubicBezTo>
                <a:cubicBezTo>
                  <a:pt x="184" y="121"/>
                  <a:pt x="184" y="120"/>
                  <a:pt x="183" y="121"/>
                </a:cubicBezTo>
                <a:cubicBezTo>
                  <a:pt x="183" y="121"/>
                  <a:pt x="182" y="123"/>
                  <a:pt x="182" y="123"/>
                </a:cubicBezTo>
                <a:close/>
                <a:moveTo>
                  <a:pt x="178" y="110"/>
                </a:moveTo>
                <a:cubicBezTo>
                  <a:pt x="180" y="109"/>
                  <a:pt x="180" y="109"/>
                  <a:pt x="180" y="109"/>
                </a:cubicBezTo>
                <a:cubicBezTo>
                  <a:pt x="178" y="111"/>
                  <a:pt x="182" y="109"/>
                  <a:pt x="182" y="108"/>
                </a:cubicBezTo>
                <a:cubicBezTo>
                  <a:pt x="181" y="108"/>
                  <a:pt x="179" y="109"/>
                  <a:pt x="178" y="110"/>
                </a:cubicBezTo>
                <a:close/>
                <a:moveTo>
                  <a:pt x="178" y="117"/>
                </a:moveTo>
                <a:cubicBezTo>
                  <a:pt x="177" y="118"/>
                  <a:pt x="176" y="118"/>
                  <a:pt x="175" y="120"/>
                </a:cubicBezTo>
                <a:cubicBezTo>
                  <a:pt x="176" y="119"/>
                  <a:pt x="176" y="119"/>
                  <a:pt x="177" y="119"/>
                </a:cubicBezTo>
                <a:cubicBezTo>
                  <a:pt x="178" y="118"/>
                  <a:pt x="182" y="116"/>
                  <a:pt x="181" y="116"/>
                </a:cubicBezTo>
                <a:cubicBezTo>
                  <a:pt x="177" y="119"/>
                  <a:pt x="181" y="114"/>
                  <a:pt x="178" y="117"/>
                </a:cubicBezTo>
                <a:close/>
                <a:moveTo>
                  <a:pt x="164" y="122"/>
                </a:moveTo>
                <a:cubicBezTo>
                  <a:pt x="169" y="117"/>
                  <a:pt x="172" y="117"/>
                  <a:pt x="177" y="112"/>
                </a:cubicBezTo>
                <a:cubicBezTo>
                  <a:pt x="174" y="114"/>
                  <a:pt x="176" y="112"/>
                  <a:pt x="174" y="113"/>
                </a:cubicBezTo>
                <a:cubicBezTo>
                  <a:pt x="171" y="116"/>
                  <a:pt x="165" y="119"/>
                  <a:pt x="164" y="122"/>
                </a:cubicBezTo>
                <a:close/>
                <a:moveTo>
                  <a:pt x="159" y="111"/>
                </a:moveTo>
                <a:cubicBezTo>
                  <a:pt x="160" y="110"/>
                  <a:pt x="164" y="108"/>
                  <a:pt x="164" y="107"/>
                </a:cubicBezTo>
                <a:cubicBezTo>
                  <a:pt x="162" y="109"/>
                  <a:pt x="158" y="112"/>
                  <a:pt x="159" y="111"/>
                </a:cubicBezTo>
                <a:close/>
                <a:moveTo>
                  <a:pt x="170" y="123"/>
                </a:moveTo>
                <a:cubicBezTo>
                  <a:pt x="172" y="122"/>
                  <a:pt x="175" y="118"/>
                  <a:pt x="172" y="121"/>
                </a:cubicBezTo>
                <a:cubicBezTo>
                  <a:pt x="172" y="121"/>
                  <a:pt x="173" y="120"/>
                  <a:pt x="173" y="121"/>
                </a:cubicBezTo>
                <a:cubicBezTo>
                  <a:pt x="172" y="121"/>
                  <a:pt x="168" y="124"/>
                  <a:pt x="170" y="123"/>
                </a:cubicBezTo>
                <a:close/>
                <a:moveTo>
                  <a:pt x="125" y="113"/>
                </a:moveTo>
                <a:cubicBezTo>
                  <a:pt x="123" y="114"/>
                  <a:pt x="123" y="114"/>
                  <a:pt x="123" y="114"/>
                </a:cubicBezTo>
                <a:cubicBezTo>
                  <a:pt x="123" y="115"/>
                  <a:pt x="122" y="116"/>
                  <a:pt x="123" y="115"/>
                </a:cubicBezTo>
                <a:cubicBezTo>
                  <a:pt x="125" y="114"/>
                  <a:pt x="125" y="114"/>
                  <a:pt x="125" y="113"/>
                </a:cubicBezTo>
                <a:cubicBezTo>
                  <a:pt x="125" y="113"/>
                  <a:pt x="126" y="113"/>
                  <a:pt x="126" y="112"/>
                </a:cubicBezTo>
                <a:cubicBezTo>
                  <a:pt x="125" y="113"/>
                  <a:pt x="125" y="113"/>
                  <a:pt x="125" y="113"/>
                </a:cubicBezTo>
                <a:close/>
                <a:moveTo>
                  <a:pt x="107" y="138"/>
                </a:moveTo>
                <a:cubicBezTo>
                  <a:pt x="106" y="138"/>
                  <a:pt x="106" y="138"/>
                  <a:pt x="105" y="139"/>
                </a:cubicBezTo>
                <a:cubicBezTo>
                  <a:pt x="105" y="138"/>
                  <a:pt x="107" y="136"/>
                  <a:pt x="107" y="136"/>
                </a:cubicBezTo>
                <a:cubicBezTo>
                  <a:pt x="105" y="138"/>
                  <a:pt x="104" y="139"/>
                  <a:pt x="102" y="141"/>
                </a:cubicBezTo>
                <a:cubicBezTo>
                  <a:pt x="104" y="141"/>
                  <a:pt x="106" y="140"/>
                  <a:pt x="108" y="139"/>
                </a:cubicBezTo>
                <a:cubicBezTo>
                  <a:pt x="104" y="141"/>
                  <a:pt x="110" y="134"/>
                  <a:pt x="107" y="137"/>
                </a:cubicBezTo>
                <a:cubicBezTo>
                  <a:pt x="107" y="137"/>
                  <a:pt x="107" y="137"/>
                  <a:pt x="107" y="138"/>
                </a:cubicBezTo>
                <a:close/>
                <a:moveTo>
                  <a:pt x="128" y="160"/>
                </a:moveTo>
                <a:cubicBezTo>
                  <a:pt x="127" y="161"/>
                  <a:pt x="126" y="161"/>
                  <a:pt x="126" y="161"/>
                </a:cubicBezTo>
                <a:cubicBezTo>
                  <a:pt x="125" y="163"/>
                  <a:pt x="128" y="160"/>
                  <a:pt x="128" y="162"/>
                </a:cubicBezTo>
                <a:cubicBezTo>
                  <a:pt x="127" y="163"/>
                  <a:pt x="126" y="164"/>
                  <a:pt x="125" y="164"/>
                </a:cubicBezTo>
                <a:cubicBezTo>
                  <a:pt x="125" y="165"/>
                  <a:pt x="128" y="162"/>
                  <a:pt x="129" y="162"/>
                </a:cubicBezTo>
                <a:cubicBezTo>
                  <a:pt x="128" y="162"/>
                  <a:pt x="127" y="163"/>
                  <a:pt x="127" y="163"/>
                </a:cubicBezTo>
                <a:cubicBezTo>
                  <a:pt x="131" y="161"/>
                  <a:pt x="128" y="162"/>
                  <a:pt x="131" y="159"/>
                </a:cubicBezTo>
                <a:cubicBezTo>
                  <a:pt x="130" y="159"/>
                  <a:pt x="127" y="162"/>
                  <a:pt x="128" y="160"/>
                </a:cubicBezTo>
                <a:close/>
                <a:moveTo>
                  <a:pt x="95" y="148"/>
                </a:moveTo>
                <a:cubicBezTo>
                  <a:pt x="95" y="148"/>
                  <a:pt x="96" y="148"/>
                  <a:pt x="96" y="148"/>
                </a:cubicBezTo>
                <a:cubicBezTo>
                  <a:pt x="94" y="149"/>
                  <a:pt x="94" y="150"/>
                  <a:pt x="94" y="150"/>
                </a:cubicBezTo>
                <a:cubicBezTo>
                  <a:pt x="98" y="147"/>
                  <a:pt x="99" y="145"/>
                  <a:pt x="101" y="143"/>
                </a:cubicBezTo>
                <a:cubicBezTo>
                  <a:pt x="102" y="143"/>
                  <a:pt x="102" y="142"/>
                  <a:pt x="102" y="141"/>
                </a:cubicBezTo>
                <a:cubicBezTo>
                  <a:pt x="100" y="143"/>
                  <a:pt x="97" y="147"/>
                  <a:pt x="95" y="148"/>
                </a:cubicBezTo>
                <a:close/>
                <a:moveTo>
                  <a:pt x="110" y="169"/>
                </a:moveTo>
                <a:cubicBezTo>
                  <a:pt x="110" y="169"/>
                  <a:pt x="111" y="169"/>
                  <a:pt x="111" y="169"/>
                </a:cubicBezTo>
                <a:cubicBezTo>
                  <a:pt x="110" y="170"/>
                  <a:pt x="109" y="171"/>
                  <a:pt x="109" y="171"/>
                </a:cubicBezTo>
                <a:cubicBezTo>
                  <a:pt x="112" y="168"/>
                  <a:pt x="113" y="166"/>
                  <a:pt x="114" y="165"/>
                </a:cubicBezTo>
                <a:cubicBezTo>
                  <a:pt x="114" y="165"/>
                  <a:pt x="114" y="165"/>
                  <a:pt x="114" y="165"/>
                </a:cubicBezTo>
                <a:cubicBezTo>
                  <a:pt x="112" y="167"/>
                  <a:pt x="111" y="169"/>
                  <a:pt x="110" y="169"/>
                </a:cubicBezTo>
                <a:close/>
                <a:moveTo>
                  <a:pt x="91" y="154"/>
                </a:moveTo>
                <a:cubicBezTo>
                  <a:pt x="92" y="155"/>
                  <a:pt x="92" y="155"/>
                  <a:pt x="92" y="155"/>
                </a:cubicBezTo>
                <a:cubicBezTo>
                  <a:pt x="94" y="153"/>
                  <a:pt x="93" y="153"/>
                  <a:pt x="94" y="152"/>
                </a:cubicBezTo>
                <a:cubicBezTo>
                  <a:pt x="94" y="152"/>
                  <a:pt x="94" y="152"/>
                  <a:pt x="95" y="152"/>
                </a:cubicBezTo>
                <a:cubicBezTo>
                  <a:pt x="95" y="152"/>
                  <a:pt x="95" y="151"/>
                  <a:pt x="95" y="151"/>
                </a:cubicBezTo>
                <a:cubicBezTo>
                  <a:pt x="94" y="151"/>
                  <a:pt x="94" y="151"/>
                  <a:pt x="94" y="152"/>
                </a:cubicBezTo>
                <a:cubicBezTo>
                  <a:pt x="93" y="153"/>
                  <a:pt x="93" y="153"/>
                  <a:pt x="91" y="154"/>
                </a:cubicBezTo>
                <a:close/>
                <a:moveTo>
                  <a:pt x="92" y="162"/>
                </a:moveTo>
                <a:cubicBezTo>
                  <a:pt x="94" y="162"/>
                  <a:pt x="97" y="157"/>
                  <a:pt x="99" y="155"/>
                </a:cubicBezTo>
                <a:cubicBezTo>
                  <a:pt x="96" y="158"/>
                  <a:pt x="95" y="159"/>
                  <a:pt x="92" y="162"/>
                </a:cubicBezTo>
                <a:close/>
                <a:moveTo>
                  <a:pt x="88" y="161"/>
                </a:moveTo>
                <a:cubicBezTo>
                  <a:pt x="87" y="161"/>
                  <a:pt x="87" y="161"/>
                  <a:pt x="87" y="161"/>
                </a:cubicBezTo>
                <a:cubicBezTo>
                  <a:pt x="87" y="161"/>
                  <a:pt x="87" y="161"/>
                  <a:pt x="87" y="161"/>
                </a:cubicBezTo>
                <a:cubicBezTo>
                  <a:pt x="87" y="162"/>
                  <a:pt x="87" y="162"/>
                  <a:pt x="87" y="162"/>
                </a:cubicBezTo>
                <a:cubicBezTo>
                  <a:pt x="87" y="162"/>
                  <a:pt x="87" y="162"/>
                  <a:pt x="87" y="162"/>
                </a:cubicBezTo>
                <a:cubicBezTo>
                  <a:pt x="87" y="162"/>
                  <a:pt x="87" y="163"/>
                  <a:pt x="87" y="163"/>
                </a:cubicBezTo>
                <a:cubicBezTo>
                  <a:pt x="87" y="163"/>
                  <a:pt x="87" y="162"/>
                  <a:pt x="87" y="162"/>
                </a:cubicBezTo>
                <a:cubicBezTo>
                  <a:pt x="87" y="162"/>
                  <a:pt x="87" y="162"/>
                  <a:pt x="88" y="161"/>
                </a:cubicBezTo>
                <a:cubicBezTo>
                  <a:pt x="89" y="160"/>
                  <a:pt x="89" y="160"/>
                  <a:pt x="89" y="160"/>
                </a:cubicBezTo>
                <a:cubicBezTo>
                  <a:pt x="88" y="162"/>
                  <a:pt x="90" y="159"/>
                  <a:pt x="91" y="158"/>
                </a:cubicBezTo>
                <a:cubicBezTo>
                  <a:pt x="91" y="157"/>
                  <a:pt x="93" y="157"/>
                  <a:pt x="94" y="156"/>
                </a:cubicBezTo>
                <a:cubicBezTo>
                  <a:pt x="92" y="156"/>
                  <a:pt x="90" y="158"/>
                  <a:pt x="88" y="161"/>
                </a:cubicBezTo>
                <a:close/>
                <a:moveTo>
                  <a:pt x="106" y="176"/>
                </a:moveTo>
                <a:cubicBezTo>
                  <a:pt x="106" y="177"/>
                  <a:pt x="105" y="177"/>
                  <a:pt x="105" y="178"/>
                </a:cubicBezTo>
                <a:cubicBezTo>
                  <a:pt x="104" y="178"/>
                  <a:pt x="104" y="178"/>
                  <a:pt x="104" y="178"/>
                </a:cubicBezTo>
                <a:cubicBezTo>
                  <a:pt x="104" y="179"/>
                  <a:pt x="103" y="179"/>
                  <a:pt x="103" y="180"/>
                </a:cubicBezTo>
                <a:cubicBezTo>
                  <a:pt x="104" y="179"/>
                  <a:pt x="104" y="180"/>
                  <a:pt x="104" y="179"/>
                </a:cubicBezTo>
                <a:cubicBezTo>
                  <a:pt x="105" y="179"/>
                  <a:pt x="105" y="180"/>
                  <a:pt x="106" y="179"/>
                </a:cubicBezTo>
                <a:cubicBezTo>
                  <a:pt x="105" y="179"/>
                  <a:pt x="105" y="179"/>
                  <a:pt x="105" y="179"/>
                </a:cubicBezTo>
                <a:cubicBezTo>
                  <a:pt x="105" y="178"/>
                  <a:pt x="105" y="179"/>
                  <a:pt x="106" y="178"/>
                </a:cubicBezTo>
                <a:cubicBezTo>
                  <a:pt x="105" y="179"/>
                  <a:pt x="108" y="175"/>
                  <a:pt x="108" y="175"/>
                </a:cubicBezTo>
                <a:cubicBezTo>
                  <a:pt x="108" y="175"/>
                  <a:pt x="108" y="175"/>
                  <a:pt x="109" y="175"/>
                </a:cubicBezTo>
                <a:cubicBezTo>
                  <a:pt x="108" y="175"/>
                  <a:pt x="107" y="175"/>
                  <a:pt x="106" y="176"/>
                </a:cubicBezTo>
                <a:close/>
                <a:moveTo>
                  <a:pt x="109" y="180"/>
                </a:moveTo>
                <a:cubicBezTo>
                  <a:pt x="108" y="180"/>
                  <a:pt x="108" y="180"/>
                  <a:pt x="108" y="180"/>
                </a:cubicBezTo>
                <a:cubicBezTo>
                  <a:pt x="108" y="181"/>
                  <a:pt x="108" y="181"/>
                  <a:pt x="108" y="181"/>
                </a:cubicBezTo>
                <a:cubicBezTo>
                  <a:pt x="107" y="181"/>
                  <a:pt x="107" y="181"/>
                  <a:pt x="107" y="181"/>
                </a:cubicBezTo>
                <a:cubicBezTo>
                  <a:pt x="107" y="181"/>
                  <a:pt x="107" y="181"/>
                  <a:pt x="107" y="181"/>
                </a:cubicBezTo>
                <a:cubicBezTo>
                  <a:pt x="106" y="182"/>
                  <a:pt x="106" y="183"/>
                  <a:pt x="105" y="184"/>
                </a:cubicBezTo>
                <a:cubicBezTo>
                  <a:pt x="106" y="184"/>
                  <a:pt x="107" y="183"/>
                  <a:pt x="107" y="182"/>
                </a:cubicBezTo>
                <a:cubicBezTo>
                  <a:pt x="108" y="182"/>
                  <a:pt x="108" y="182"/>
                  <a:pt x="108" y="182"/>
                </a:cubicBezTo>
                <a:cubicBezTo>
                  <a:pt x="108" y="182"/>
                  <a:pt x="108" y="182"/>
                  <a:pt x="110" y="180"/>
                </a:cubicBezTo>
                <a:cubicBezTo>
                  <a:pt x="110" y="180"/>
                  <a:pt x="109" y="180"/>
                  <a:pt x="109" y="180"/>
                </a:cubicBezTo>
                <a:close/>
                <a:moveTo>
                  <a:pt x="88" y="171"/>
                </a:moveTo>
                <a:cubicBezTo>
                  <a:pt x="89" y="170"/>
                  <a:pt x="88" y="170"/>
                  <a:pt x="88" y="170"/>
                </a:cubicBezTo>
                <a:cubicBezTo>
                  <a:pt x="89" y="171"/>
                  <a:pt x="90" y="169"/>
                  <a:pt x="90" y="169"/>
                </a:cubicBezTo>
                <a:cubicBezTo>
                  <a:pt x="90" y="169"/>
                  <a:pt x="90" y="168"/>
                  <a:pt x="89" y="169"/>
                </a:cubicBezTo>
                <a:cubicBezTo>
                  <a:pt x="89" y="169"/>
                  <a:pt x="88" y="170"/>
                  <a:pt x="88" y="171"/>
                </a:cubicBezTo>
                <a:close/>
                <a:moveTo>
                  <a:pt x="98" y="180"/>
                </a:moveTo>
                <a:cubicBezTo>
                  <a:pt x="99" y="179"/>
                  <a:pt x="99" y="180"/>
                  <a:pt x="100" y="180"/>
                </a:cubicBezTo>
                <a:cubicBezTo>
                  <a:pt x="99" y="179"/>
                  <a:pt x="98" y="179"/>
                  <a:pt x="98" y="180"/>
                </a:cubicBezTo>
                <a:close/>
                <a:moveTo>
                  <a:pt x="102" y="183"/>
                </a:moveTo>
                <a:cubicBezTo>
                  <a:pt x="102" y="182"/>
                  <a:pt x="101" y="182"/>
                  <a:pt x="102" y="182"/>
                </a:cubicBezTo>
                <a:cubicBezTo>
                  <a:pt x="102" y="182"/>
                  <a:pt x="102" y="183"/>
                  <a:pt x="102" y="182"/>
                </a:cubicBezTo>
                <a:cubicBezTo>
                  <a:pt x="102" y="182"/>
                  <a:pt x="101" y="182"/>
                  <a:pt x="101" y="182"/>
                </a:cubicBezTo>
                <a:cubicBezTo>
                  <a:pt x="102" y="182"/>
                  <a:pt x="101" y="183"/>
                  <a:pt x="102" y="183"/>
                </a:cubicBezTo>
                <a:close/>
                <a:moveTo>
                  <a:pt x="102" y="191"/>
                </a:moveTo>
                <a:cubicBezTo>
                  <a:pt x="102" y="191"/>
                  <a:pt x="104" y="189"/>
                  <a:pt x="104" y="188"/>
                </a:cubicBezTo>
                <a:cubicBezTo>
                  <a:pt x="103" y="187"/>
                  <a:pt x="103" y="186"/>
                  <a:pt x="102" y="187"/>
                </a:cubicBezTo>
                <a:cubicBezTo>
                  <a:pt x="104" y="188"/>
                  <a:pt x="101" y="190"/>
                  <a:pt x="102" y="191"/>
                </a:cubicBezTo>
                <a:close/>
                <a:moveTo>
                  <a:pt x="100" y="187"/>
                </a:moveTo>
                <a:cubicBezTo>
                  <a:pt x="100" y="187"/>
                  <a:pt x="99" y="187"/>
                  <a:pt x="100" y="187"/>
                </a:cubicBezTo>
                <a:cubicBezTo>
                  <a:pt x="100" y="187"/>
                  <a:pt x="101" y="187"/>
                  <a:pt x="101" y="187"/>
                </a:cubicBezTo>
                <a:cubicBezTo>
                  <a:pt x="100" y="187"/>
                  <a:pt x="100" y="187"/>
                  <a:pt x="100" y="187"/>
                </a:cubicBezTo>
                <a:close/>
                <a:moveTo>
                  <a:pt x="99" y="192"/>
                </a:moveTo>
                <a:cubicBezTo>
                  <a:pt x="97" y="193"/>
                  <a:pt x="94" y="197"/>
                  <a:pt x="94" y="198"/>
                </a:cubicBezTo>
                <a:cubicBezTo>
                  <a:pt x="95" y="197"/>
                  <a:pt x="96" y="196"/>
                  <a:pt x="97" y="194"/>
                </a:cubicBezTo>
                <a:cubicBezTo>
                  <a:pt x="97" y="195"/>
                  <a:pt x="97" y="195"/>
                  <a:pt x="97" y="194"/>
                </a:cubicBezTo>
                <a:cubicBezTo>
                  <a:pt x="98" y="192"/>
                  <a:pt x="101" y="192"/>
                  <a:pt x="102" y="189"/>
                </a:cubicBezTo>
                <a:cubicBezTo>
                  <a:pt x="101" y="189"/>
                  <a:pt x="101" y="190"/>
                  <a:pt x="101" y="190"/>
                </a:cubicBezTo>
                <a:cubicBezTo>
                  <a:pt x="100" y="189"/>
                  <a:pt x="102" y="189"/>
                  <a:pt x="102" y="188"/>
                </a:cubicBezTo>
                <a:cubicBezTo>
                  <a:pt x="100" y="189"/>
                  <a:pt x="100" y="191"/>
                  <a:pt x="98" y="191"/>
                </a:cubicBezTo>
                <a:cubicBezTo>
                  <a:pt x="99" y="191"/>
                  <a:pt x="99" y="192"/>
                  <a:pt x="99" y="192"/>
                </a:cubicBezTo>
                <a:close/>
                <a:moveTo>
                  <a:pt x="95" y="191"/>
                </a:moveTo>
                <a:cubicBezTo>
                  <a:pt x="96" y="191"/>
                  <a:pt x="95" y="192"/>
                  <a:pt x="96" y="192"/>
                </a:cubicBezTo>
                <a:cubicBezTo>
                  <a:pt x="96" y="191"/>
                  <a:pt x="98" y="191"/>
                  <a:pt x="97" y="190"/>
                </a:cubicBezTo>
                <a:cubicBezTo>
                  <a:pt x="98" y="190"/>
                  <a:pt x="98" y="189"/>
                  <a:pt x="98" y="189"/>
                </a:cubicBezTo>
                <a:cubicBezTo>
                  <a:pt x="98" y="189"/>
                  <a:pt x="97" y="189"/>
                  <a:pt x="98" y="189"/>
                </a:cubicBezTo>
                <a:cubicBezTo>
                  <a:pt x="98" y="189"/>
                  <a:pt x="99" y="189"/>
                  <a:pt x="100" y="188"/>
                </a:cubicBezTo>
                <a:cubicBezTo>
                  <a:pt x="99" y="187"/>
                  <a:pt x="99" y="187"/>
                  <a:pt x="99" y="187"/>
                </a:cubicBezTo>
                <a:cubicBezTo>
                  <a:pt x="98" y="187"/>
                  <a:pt x="99" y="188"/>
                  <a:pt x="98" y="188"/>
                </a:cubicBezTo>
                <a:cubicBezTo>
                  <a:pt x="98" y="187"/>
                  <a:pt x="96" y="189"/>
                  <a:pt x="97" y="190"/>
                </a:cubicBezTo>
                <a:cubicBezTo>
                  <a:pt x="96" y="190"/>
                  <a:pt x="96" y="190"/>
                  <a:pt x="96" y="190"/>
                </a:cubicBezTo>
                <a:cubicBezTo>
                  <a:pt x="96" y="190"/>
                  <a:pt x="97" y="190"/>
                  <a:pt x="96" y="191"/>
                </a:cubicBezTo>
                <a:cubicBezTo>
                  <a:pt x="96" y="190"/>
                  <a:pt x="96" y="190"/>
                  <a:pt x="96" y="190"/>
                </a:cubicBezTo>
                <a:cubicBezTo>
                  <a:pt x="96" y="191"/>
                  <a:pt x="96" y="191"/>
                  <a:pt x="95" y="191"/>
                </a:cubicBezTo>
                <a:close/>
                <a:moveTo>
                  <a:pt x="85" y="191"/>
                </a:moveTo>
                <a:cubicBezTo>
                  <a:pt x="85" y="194"/>
                  <a:pt x="82" y="195"/>
                  <a:pt x="81" y="197"/>
                </a:cubicBezTo>
                <a:cubicBezTo>
                  <a:pt x="82" y="198"/>
                  <a:pt x="82" y="197"/>
                  <a:pt x="82" y="197"/>
                </a:cubicBezTo>
                <a:cubicBezTo>
                  <a:pt x="84" y="195"/>
                  <a:pt x="85" y="193"/>
                  <a:pt x="87" y="192"/>
                </a:cubicBezTo>
                <a:cubicBezTo>
                  <a:pt x="87" y="192"/>
                  <a:pt x="87" y="193"/>
                  <a:pt x="88" y="193"/>
                </a:cubicBezTo>
                <a:cubicBezTo>
                  <a:pt x="88" y="193"/>
                  <a:pt x="89" y="191"/>
                  <a:pt x="90" y="191"/>
                </a:cubicBezTo>
                <a:cubicBezTo>
                  <a:pt x="89" y="190"/>
                  <a:pt x="89" y="190"/>
                  <a:pt x="89" y="190"/>
                </a:cubicBezTo>
                <a:cubicBezTo>
                  <a:pt x="89" y="191"/>
                  <a:pt x="88" y="193"/>
                  <a:pt x="87" y="192"/>
                </a:cubicBezTo>
                <a:cubicBezTo>
                  <a:pt x="87" y="191"/>
                  <a:pt x="88" y="190"/>
                  <a:pt x="89" y="189"/>
                </a:cubicBezTo>
                <a:cubicBezTo>
                  <a:pt x="88" y="189"/>
                  <a:pt x="88" y="188"/>
                  <a:pt x="87" y="189"/>
                </a:cubicBezTo>
                <a:cubicBezTo>
                  <a:pt x="88" y="189"/>
                  <a:pt x="87" y="190"/>
                  <a:pt x="88" y="190"/>
                </a:cubicBezTo>
                <a:cubicBezTo>
                  <a:pt x="87" y="190"/>
                  <a:pt x="88" y="190"/>
                  <a:pt x="87" y="190"/>
                </a:cubicBezTo>
                <a:cubicBezTo>
                  <a:pt x="86" y="190"/>
                  <a:pt x="86" y="192"/>
                  <a:pt x="85" y="191"/>
                </a:cubicBezTo>
                <a:cubicBezTo>
                  <a:pt x="86" y="191"/>
                  <a:pt x="86" y="191"/>
                  <a:pt x="86" y="191"/>
                </a:cubicBezTo>
                <a:cubicBezTo>
                  <a:pt x="85" y="191"/>
                  <a:pt x="86" y="191"/>
                  <a:pt x="85" y="191"/>
                </a:cubicBezTo>
                <a:close/>
                <a:moveTo>
                  <a:pt x="94" y="201"/>
                </a:moveTo>
                <a:cubicBezTo>
                  <a:pt x="95" y="200"/>
                  <a:pt x="94" y="199"/>
                  <a:pt x="95" y="200"/>
                </a:cubicBezTo>
                <a:cubicBezTo>
                  <a:pt x="95" y="199"/>
                  <a:pt x="95" y="199"/>
                  <a:pt x="96" y="199"/>
                </a:cubicBezTo>
                <a:cubicBezTo>
                  <a:pt x="94" y="198"/>
                  <a:pt x="94" y="200"/>
                  <a:pt x="94" y="201"/>
                </a:cubicBezTo>
                <a:close/>
                <a:moveTo>
                  <a:pt x="93" y="198"/>
                </a:moveTo>
                <a:cubicBezTo>
                  <a:pt x="93" y="199"/>
                  <a:pt x="93" y="199"/>
                  <a:pt x="92" y="199"/>
                </a:cubicBezTo>
                <a:cubicBezTo>
                  <a:pt x="93" y="200"/>
                  <a:pt x="91" y="200"/>
                  <a:pt x="92" y="200"/>
                </a:cubicBezTo>
                <a:cubicBezTo>
                  <a:pt x="92" y="199"/>
                  <a:pt x="94" y="199"/>
                  <a:pt x="93" y="198"/>
                </a:cubicBezTo>
                <a:close/>
                <a:moveTo>
                  <a:pt x="91" y="201"/>
                </a:moveTo>
                <a:cubicBezTo>
                  <a:pt x="91" y="202"/>
                  <a:pt x="91" y="201"/>
                  <a:pt x="90" y="201"/>
                </a:cubicBezTo>
                <a:cubicBezTo>
                  <a:pt x="90" y="202"/>
                  <a:pt x="91" y="202"/>
                  <a:pt x="91" y="202"/>
                </a:cubicBezTo>
                <a:cubicBezTo>
                  <a:pt x="91" y="202"/>
                  <a:pt x="91" y="202"/>
                  <a:pt x="91" y="203"/>
                </a:cubicBezTo>
                <a:cubicBezTo>
                  <a:pt x="91" y="202"/>
                  <a:pt x="92" y="202"/>
                  <a:pt x="91" y="202"/>
                </a:cubicBezTo>
                <a:cubicBezTo>
                  <a:pt x="92" y="201"/>
                  <a:pt x="92" y="202"/>
                  <a:pt x="92" y="201"/>
                </a:cubicBezTo>
                <a:cubicBezTo>
                  <a:pt x="92" y="201"/>
                  <a:pt x="92" y="201"/>
                  <a:pt x="92" y="201"/>
                </a:cubicBezTo>
                <a:cubicBezTo>
                  <a:pt x="92" y="200"/>
                  <a:pt x="92" y="201"/>
                  <a:pt x="93" y="201"/>
                </a:cubicBezTo>
                <a:cubicBezTo>
                  <a:pt x="93" y="200"/>
                  <a:pt x="93" y="200"/>
                  <a:pt x="93" y="200"/>
                </a:cubicBezTo>
                <a:cubicBezTo>
                  <a:pt x="92" y="199"/>
                  <a:pt x="92" y="201"/>
                  <a:pt x="91" y="201"/>
                </a:cubicBezTo>
                <a:close/>
                <a:moveTo>
                  <a:pt x="87" y="202"/>
                </a:moveTo>
                <a:cubicBezTo>
                  <a:pt x="87" y="203"/>
                  <a:pt x="86" y="204"/>
                  <a:pt x="86" y="205"/>
                </a:cubicBezTo>
                <a:cubicBezTo>
                  <a:pt x="88" y="203"/>
                  <a:pt x="89" y="204"/>
                  <a:pt x="90" y="205"/>
                </a:cubicBezTo>
                <a:cubicBezTo>
                  <a:pt x="89" y="204"/>
                  <a:pt x="90" y="204"/>
                  <a:pt x="90" y="204"/>
                </a:cubicBezTo>
                <a:cubicBezTo>
                  <a:pt x="90" y="204"/>
                  <a:pt x="89" y="204"/>
                  <a:pt x="89" y="203"/>
                </a:cubicBezTo>
                <a:cubicBezTo>
                  <a:pt x="89" y="204"/>
                  <a:pt x="89" y="203"/>
                  <a:pt x="88" y="203"/>
                </a:cubicBezTo>
                <a:cubicBezTo>
                  <a:pt x="88" y="203"/>
                  <a:pt x="88" y="203"/>
                  <a:pt x="88" y="203"/>
                </a:cubicBezTo>
                <a:cubicBezTo>
                  <a:pt x="88" y="203"/>
                  <a:pt x="88" y="203"/>
                  <a:pt x="88" y="203"/>
                </a:cubicBezTo>
                <a:cubicBezTo>
                  <a:pt x="88" y="203"/>
                  <a:pt x="88" y="202"/>
                  <a:pt x="89" y="202"/>
                </a:cubicBezTo>
                <a:cubicBezTo>
                  <a:pt x="87" y="202"/>
                  <a:pt x="88" y="201"/>
                  <a:pt x="87" y="202"/>
                </a:cubicBezTo>
                <a:close/>
                <a:moveTo>
                  <a:pt x="64" y="186"/>
                </a:moveTo>
                <a:cubicBezTo>
                  <a:pt x="65" y="186"/>
                  <a:pt x="65" y="186"/>
                  <a:pt x="65" y="186"/>
                </a:cubicBezTo>
                <a:cubicBezTo>
                  <a:pt x="65" y="186"/>
                  <a:pt x="65" y="186"/>
                  <a:pt x="65" y="186"/>
                </a:cubicBezTo>
                <a:cubicBezTo>
                  <a:pt x="65" y="186"/>
                  <a:pt x="65" y="186"/>
                  <a:pt x="65" y="186"/>
                </a:cubicBezTo>
                <a:cubicBezTo>
                  <a:pt x="65" y="186"/>
                  <a:pt x="65" y="186"/>
                  <a:pt x="65" y="186"/>
                </a:cubicBezTo>
                <a:cubicBezTo>
                  <a:pt x="65" y="186"/>
                  <a:pt x="64" y="186"/>
                  <a:pt x="64" y="186"/>
                </a:cubicBezTo>
                <a:close/>
                <a:moveTo>
                  <a:pt x="86" y="208"/>
                </a:moveTo>
                <a:cubicBezTo>
                  <a:pt x="86" y="208"/>
                  <a:pt x="86" y="207"/>
                  <a:pt x="86" y="207"/>
                </a:cubicBezTo>
                <a:cubicBezTo>
                  <a:pt x="85" y="207"/>
                  <a:pt x="87" y="207"/>
                  <a:pt x="87" y="206"/>
                </a:cubicBezTo>
                <a:cubicBezTo>
                  <a:pt x="86" y="206"/>
                  <a:pt x="85" y="208"/>
                  <a:pt x="86" y="208"/>
                </a:cubicBezTo>
                <a:close/>
                <a:moveTo>
                  <a:pt x="84" y="206"/>
                </a:moveTo>
                <a:cubicBezTo>
                  <a:pt x="84" y="206"/>
                  <a:pt x="84" y="207"/>
                  <a:pt x="85" y="206"/>
                </a:cubicBezTo>
                <a:cubicBezTo>
                  <a:pt x="84" y="206"/>
                  <a:pt x="84" y="205"/>
                  <a:pt x="84" y="206"/>
                </a:cubicBezTo>
                <a:cubicBezTo>
                  <a:pt x="84" y="206"/>
                  <a:pt x="83" y="205"/>
                  <a:pt x="84" y="206"/>
                </a:cubicBezTo>
                <a:close/>
                <a:moveTo>
                  <a:pt x="79" y="215"/>
                </a:moveTo>
                <a:cubicBezTo>
                  <a:pt x="79" y="215"/>
                  <a:pt x="79" y="215"/>
                  <a:pt x="80" y="215"/>
                </a:cubicBezTo>
                <a:cubicBezTo>
                  <a:pt x="80" y="214"/>
                  <a:pt x="82" y="213"/>
                  <a:pt x="81" y="212"/>
                </a:cubicBezTo>
                <a:cubicBezTo>
                  <a:pt x="81" y="212"/>
                  <a:pt x="81" y="212"/>
                  <a:pt x="81" y="212"/>
                </a:cubicBezTo>
                <a:cubicBezTo>
                  <a:pt x="81" y="212"/>
                  <a:pt x="80" y="212"/>
                  <a:pt x="80" y="212"/>
                </a:cubicBezTo>
                <a:cubicBezTo>
                  <a:pt x="81" y="212"/>
                  <a:pt x="81" y="212"/>
                  <a:pt x="81" y="213"/>
                </a:cubicBezTo>
                <a:cubicBezTo>
                  <a:pt x="80" y="212"/>
                  <a:pt x="80" y="213"/>
                  <a:pt x="80" y="212"/>
                </a:cubicBezTo>
                <a:cubicBezTo>
                  <a:pt x="79" y="212"/>
                  <a:pt x="79" y="212"/>
                  <a:pt x="79" y="213"/>
                </a:cubicBezTo>
                <a:cubicBezTo>
                  <a:pt x="79" y="214"/>
                  <a:pt x="77" y="216"/>
                  <a:pt x="76" y="217"/>
                </a:cubicBezTo>
                <a:cubicBezTo>
                  <a:pt x="77" y="217"/>
                  <a:pt x="77" y="216"/>
                  <a:pt x="77" y="217"/>
                </a:cubicBezTo>
                <a:cubicBezTo>
                  <a:pt x="77" y="217"/>
                  <a:pt x="77" y="217"/>
                  <a:pt x="77" y="217"/>
                </a:cubicBezTo>
                <a:cubicBezTo>
                  <a:pt x="77" y="217"/>
                  <a:pt x="78" y="216"/>
                  <a:pt x="79" y="216"/>
                </a:cubicBezTo>
                <a:cubicBezTo>
                  <a:pt x="78" y="216"/>
                  <a:pt x="78" y="215"/>
                  <a:pt x="78" y="215"/>
                </a:cubicBezTo>
                <a:cubicBezTo>
                  <a:pt x="79" y="215"/>
                  <a:pt x="78" y="215"/>
                  <a:pt x="79" y="215"/>
                </a:cubicBezTo>
                <a:cubicBezTo>
                  <a:pt x="79" y="215"/>
                  <a:pt x="79" y="215"/>
                  <a:pt x="79" y="215"/>
                </a:cubicBezTo>
                <a:close/>
                <a:moveTo>
                  <a:pt x="74" y="207"/>
                </a:moveTo>
                <a:cubicBezTo>
                  <a:pt x="73" y="207"/>
                  <a:pt x="73" y="208"/>
                  <a:pt x="72" y="207"/>
                </a:cubicBezTo>
                <a:cubicBezTo>
                  <a:pt x="71" y="209"/>
                  <a:pt x="70" y="210"/>
                  <a:pt x="69" y="210"/>
                </a:cubicBezTo>
                <a:cubicBezTo>
                  <a:pt x="68" y="211"/>
                  <a:pt x="69" y="210"/>
                  <a:pt x="69" y="211"/>
                </a:cubicBezTo>
                <a:cubicBezTo>
                  <a:pt x="68" y="211"/>
                  <a:pt x="69" y="212"/>
                  <a:pt x="68" y="212"/>
                </a:cubicBezTo>
                <a:cubicBezTo>
                  <a:pt x="69" y="212"/>
                  <a:pt x="69" y="211"/>
                  <a:pt x="68" y="211"/>
                </a:cubicBezTo>
                <a:cubicBezTo>
                  <a:pt x="68" y="212"/>
                  <a:pt x="67" y="212"/>
                  <a:pt x="68" y="213"/>
                </a:cubicBezTo>
                <a:cubicBezTo>
                  <a:pt x="68" y="213"/>
                  <a:pt x="68" y="213"/>
                  <a:pt x="68" y="213"/>
                </a:cubicBezTo>
                <a:cubicBezTo>
                  <a:pt x="69" y="212"/>
                  <a:pt x="69" y="213"/>
                  <a:pt x="69" y="214"/>
                </a:cubicBezTo>
                <a:cubicBezTo>
                  <a:pt x="70" y="213"/>
                  <a:pt x="70" y="211"/>
                  <a:pt x="71" y="211"/>
                </a:cubicBezTo>
                <a:cubicBezTo>
                  <a:pt x="70" y="211"/>
                  <a:pt x="70" y="212"/>
                  <a:pt x="70" y="212"/>
                </a:cubicBezTo>
                <a:cubicBezTo>
                  <a:pt x="71" y="212"/>
                  <a:pt x="71" y="212"/>
                  <a:pt x="71" y="212"/>
                </a:cubicBezTo>
                <a:cubicBezTo>
                  <a:pt x="71" y="213"/>
                  <a:pt x="70" y="213"/>
                  <a:pt x="71" y="214"/>
                </a:cubicBezTo>
                <a:cubicBezTo>
                  <a:pt x="69" y="213"/>
                  <a:pt x="70" y="215"/>
                  <a:pt x="69" y="216"/>
                </a:cubicBezTo>
                <a:cubicBezTo>
                  <a:pt x="68" y="217"/>
                  <a:pt x="66" y="218"/>
                  <a:pt x="67" y="219"/>
                </a:cubicBezTo>
                <a:cubicBezTo>
                  <a:pt x="65" y="219"/>
                  <a:pt x="64" y="222"/>
                  <a:pt x="62" y="223"/>
                </a:cubicBezTo>
                <a:cubicBezTo>
                  <a:pt x="63" y="223"/>
                  <a:pt x="62" y="223"/>
                  <a:pt x="63" y="223"/>
                </a:cubicBezTo>
                <a:cubicBezTo>
                  <a:pt x="63" y="223"/>
                  <a:pt x="62" y="225"/>
                  <a:pt x="63" y="225"/>
                </a:cubicBezTo>
                <a:cubicBezTo>
                  <a:pt x="63" y="224"/>
                  <a:pt x="63" y="223"/>
                  <a:pt x="64" y="223"/>
                </a:cubicBezTo>
                <a:cubicBezTo>
                  <a:pt x="64" y="221"/>
                  <a:pt x="67" y="221"/>
                  <a:pt x="67" y="219"/>
                </a:cubicBezTo>
                <a:cubicBezTo>
                  <a:pt x="68" y="218"/>
                  <a:pt x="68" y="218"/>
                  <a:pt x="69" y="217"/>
                </a:cubicBezTo>
                <a:cubicBezTo>
                  <a:pt x="69" y="217"/>
                  <a:pt x="68" y="217"/>
                  <a:pt x="69" y="216"/>
                </a:cubicBezTo>
                <a:cubicBezTo>
                  <a:pt x="70" y="217"/>
                  <a:pt x="69" y="216"/>
                  <a:pt x="69" y="216"/>
                </a:cubicBezTo>
                <a:cubicBezTo>
                  <a:pt x="70" y="216"/>
                  <a:pt x="73" y="213"/>
                  <a:pt x="72" y="212"/>
                </a:cubicBezTo>
                <a:cubicBezTo>
                  <a:pt x="73" y="212"/>
                  <a:pt x="73" y="212"/>
                  <a:pt x="73" y="212"/>
                </a:cubicBezTo>
                <a:cubicBezTo>
                  <a:pt x="73" y="211"/>
                  <a:pt x="73" y="210"/>
                  <a:pt x="72" y="210"/>
                </a:cubicBezTo>
                <a:cubicBezTo>
                  <a:pt x="73" y="210"/>
                  <a:pt x="73" y="210"/>
                  <a:pt x="73" y="211"/>
                </a:cubicBezTo>
                <a:cubicBezTo>
                  <a:pt x="72" y="210"/>
                  <a:pt x="72" y="211"/>
                  <a:pt x="72" y="211"/>
                </a:cubicBezTo>
                <a:cubicBezTo>
                  <a:pt x="72" y="210"/>
                  <a:pt x="72" y="209"/>
                  <a:pt x="72" y="209"/>
                </a:cubicBezTo>
                <a:cubicBezTo>
                  <a:pt x="72" y="210"/>
                  <a:pt x="71" y="210"/>
                  <a:pt x="71" y="210"/>
                </a:cubicBezTo>
                <a:cubicBezTo>
                  <a:pt x="72" y="210"/>
                  <a:pt x="71" y="209"/>
                  <a:pt x="72" y="209"/>
                </a:cubicBezTo>
                <a:cubicBezTo>
                  <a:pt x="73" y="209"/>
                  <a:pt x="72" y="207"/>
                  <a:pt x="74" y="208"/>
                </a:cubicBezTo>
                <a:cubicBezTo>
                  <a:pt x="74" y="208"/>
                  <a:pt x="74" y="207"/>
                  <a:pt x="74" y="207"/>
                </a:cubicBezTo>
                <a:close/>
                <a:moveTo>
                  <a:pt x="64" y="211"/>
                </a:moveTo>
                <a:cubicBezTo>
                  <a:pt x="66" y="211"/>
                  <a:pt x="67" y="206"/>
                  <a:pt x="68" y="207"/>
                </a:cubicBezTo>
                <a:cubicBezTo>
                  <a:pt x="68" y="206"/>
                  <a:pt x="70" y="205"/>
                  <a:pt x="69" y="204"/>
                </a:cubicBezTo>
                <a:cubicBezTo>
                  <a:pt x="68" y="206"/>
                  <a:pt x="66" y="208"/>
                  <a:pt x="64" y="211"/>
                </a:cubicBezTo>
                <a:close/>
                <a:moveTo>
                  <a:pt x="73" y="215"/>
                </a:moveTo>
                <a:cubicBezTo>
                  <a:pt x="73" y="215"/>
                  <a:pt x="74" y="214"/>
                  <a:pt x="73" y="214"/>
                </a:cubicBezTo>
                <a:cubicBezTo>
                  <a:pt x="73" y="215"/>
                  <a:pt x="72" y="214"/>
                  <a:pt x="72" y="215"/>
                </a:cubicBezTo>
                <a:cubicBezTo>
                  <a:pt x="72" y="215"/>
                  <a:pt x="71" y="215"/>
                  <a:pt x="71" y="217"/>
                </a:cubicBezTo>
                <a:cubicBezTo>
                  <a:pt x="71" y="217"/>
                  <a:pt x="71" y="217"/>
                  <a:pt x="71" y="217"/>
                </a:cubicBezTo>
                <a:cubicBezTo>
                  <a:pt x="72" y="217"/>
                  <a:pt x="73" y="215"/>
                  <a:pt x="74" y="216"/>
                </a:cubicBezTo>
                <a:cubicBezTo>
                  <a:pt x="74" y="216"/>
                  <a:pt x="74" y="215"/>
                  <a:pt x="75" y="215"/>
                </a:cubicBezTo>
                <a:cubicBezTo>
                  <a:pt x="74" y="214"/>
                  <a:pt x="74" y="214"/>
                  <a:pt x="74" y="213"/>
                </a:cubicBezTo>
                <a:cubicBezTo>
                  <a:pt x="75" y="213"/>
                  <a:pt x="75" y="212"/>
                  <a:pt x="76" y="212"/>
                </a:cubicBezTo>
                <a:cubicBezTo>
                  <a:pt x="75" y="212"/>
                  <a:pt x="76" y="211"/>
                  <a:pt x="76" y="211"/>
                </a:cubicBezTo>
                <a:cubicBezTo>
                  <a:pt x="75" y="211"/>
                  <a:pt x="74" y="213"/>
                  <a:pt x="73" y="214"/>
                </a:cubicBezTo>
                <a:cubicBezTo>
                  <a:pt x="74" y="214"/>
                  <a:pt x="74" y="215"/>
                  <a:pt x="73" y="215"/>
                </a:cubicBezTo>
                <a:close/>
                <a:moveTo>
                  <a:pt x="74" y="210"/>
                </a:moveTo>
                <a:cubicBezTo>
                  <a:pt x="74" y="210"/>
                  <a:pt x="74" y="210"/>
                  <a:pt x="74" y="210"/>
                </a:cubicBezTo>
                <a:cubicBezTo>
                  <a:pt x="75" y="211"/>
                  <a:pt x="75" y="211"/>
                  <a:pt x="75" y="211"/>
                </a:cubicBezTo>
                <a:cubicBezTo>
                  <a:pt x="75" y="210"/>
                  <a:pt x="75" y="210"/>
                  <a:pt x="75" y="210"/>
                </a:cubicBezTo>
                <a:cubicBezTo>
                  <a:pt x="75" y="210"/>
                  <a:pt x="75" y="210"/>
                  <a:pt x="75" y="210"/>
                </a:cubicBezTo>
                <a:cubicBezTo>
                  <a:pt x="75" y="210"/>
                  <a:pt x="74" y="210"/>
                  <a:pt x="74" y="210"/>
                </a:cubicBezTo>
                <a:close/>
                <a:moveTo>
                  <a:pt x="48" y="194"/>
                </a:moveTo>
                <a:cubicBezTo>
                  <a:pt x="47" y="194"/>
                  <a:pt x="49" y="193"/>
                  <a:pt x="48" y="193"/>
                </a:cubicBezTo>
                <a:cubicBezTo>
                  <a:pt x="47" y="193"/>
                  <a:pt x="47" y="195"/>
                  <a:pt x="48" y="194"/>
                </a:cubicBezTo>
                <a:close/>
                <a:moveTo>
                  <a:pt x="75" y="220"/>
                </a:moveTo>
                <a:cubicBezTo>
                  <a:pt x="76" y="219"/>
                  <a:pt x="77" y="219"/>
                  <a:pt x="77" y="217"/>
                </a:cubicBezTo>
                <a:cubicBezTo>
                  <a:pt x="76" y="218"/>
                  <a:pt x="75" y="219"/>
                  <a:pt x="75" y="220"/>
                </a:cubicBezTo>
                <a:close/>
                <a:moveTo>
                  <a:pt x="39" y="198"/>
                </a:moveTo>
                <a:cubicBezTo>
                  <a:pt x="39" y="199"/>
                  <a:pt x="39" y="198"/>
                  <a:pt x="39" y="199"/>
                </a:cubicBezTo>
                <a:cubicBezTo>
                  <a:pt x="40" y="199"/>
                  <a:pt x="40" y="198"/>
                  <a:pt x="40" y="198"/>
                </a:cubicBezTo>
                <a:cubicBezTo>
                  <a:pt x="40" y="198"/>
                  <a:pt x="39" y="198"/>
                  <a:pt x="39" y="198"/>
                </a:cubicBezTo>
                <a:close/>
                <a:moveTo>
                  <a:pt x="67" y="230"/>
                </a:moveTo>
                <a:cubicBezTo>
                  <a:pt x="68" y="230"/>
                  <a:pt x="68" y="229"/>
                  <a:pt x="67" y="229"/>
                </a:cubicBezTo>
                <a:cubicBezTo>
                  <a:pt x="67" y="229"/>
                  <a:pt x="66" y="229"/>
                  <a:pt x="67" y="230"/>
                </a:cubicBezTo>
                <a:cubicBezTo>
                  <a:pt x="67" y="230"/>
                  <a:pt x="67" y="230"/>
                  <a:pt x="67" y="230"/>
                </a:cubicBezTo>
                <a:cubicBezTo>
                  <a:pt x="68" y="230"/>
                  <a:pt x="71" y="228"/>
                  <a:pt x="70" y="227"/>
                </a:cubicBezTo>
                <a:cubicBezTo>
                  <a:pt x="70" y="228"/>
                  <a:pt x="69" y="228"/>
                  <a:pt x="68" y="228"/>
                </a:cubicBezTo>
                <a:cubicBezTo>
                  <a:pt x="68" y="228"/>
                  <a:pt x="67" y="228"/>
                  <a:pt x="68" y="227"/>
                </a:cubicBezTo>
                <a:cubicBezTo>
                  <a:pt x="67" y="228"/>
                  <a:pt x="67" y="229"/>
                  <a:pt x="68" y="229"/>
                </a:cubicBezTo>
                <a:cubicBezTo>
                  <a:pt x="68" y="229"/>
                  <a:pt x="68" y="229"/>
                  <a:pt x="68" y="230"/>
                </a:cubicBezTo>
                <a:cubicBezTo>
                  <a:pt x="68" y="229"/>
                  <a:pt x="67" y="230"/>
                  <a:pt x="67" y="230"/>
                </a:cubicBezTo>
                <a:close/>
                <a:moveTo>
                  <a:pt x="57" y="232"/>
                </a:moveTo>
                <a:cubicBezTo>
                  <a:pt x="56" y="231"/>
                  <a:pt x="57" y="233"/>
                  <a:pt x="56" y="233"/>
                </a:cubicBezTo>
                <a:cubicBezTo>
                  <a:pt x="56" y="233"/>
                  <a:pt x="57" y="233"/>
                  <a:pt x="57" y="232"/>
                </a:cubicBezTo>
                <a:cubicBezTo>
                  <a:pt x="57" y="231"/>
                  <a:pt x="60" y="229"/>
                  <a:pt x="61" y="228"/>
                </a:cubicBezTo>
                <a:cubicBezTo>
                  <a:pt x="60" y="228"/>
                  <a:pt x="60" y="227"/>
                  <a:pt x="60" y="227"/>
                </a:cubicBezTo>
                <a:cubicBezTo>
                  <a:pt x="61" y="227"/>
                  <a:pt x="62" y="226"/>
                  <a:pt x="62" y="226"/>
                </a:cubicBezTo>
                <a:cubicBezTo>
                  <a:pt x="61" y="226"/>
                  <a:pt x="61" y="226"/>
                  <a:pt x="60" y="226"/>
                </a:cubicBezTo>
                <a:cubicBezTo>
                  <a:pt x="61" y="226"/>
                  <a:pt x="61" y="227"/>
                  <a:pt x="61" y="227"/>
                </a:cubicBezTo>
                <a:cubicBezTo>
                  <a:pt x="59" y="228"/>
                  <a:pt x="58" y="230"/>
                  <a:pt x="57" y="232"/>
                </a:cubicBezTo>
                <a:close/>
                <a:moveTo>
                  <a:pt x="66" y="232"/>
                </a:moveTo>
                <a:cubicBezTo>
                  <a:pt x="67" y="232"/>
                  <a:pt x="65" y="232"/>
                  <a:pt x="65" y="231"/>
                </a:cubicBezTo>
                <a:cubicBezTo>
                  <a:pt x="66" y="232"/>
                  <a:pt x="64" y="232"/>
                  <a:pt x="64" y="233"/>
                </a:cubicBezTo>
                <a:cubicBezTo>
                  <a:pt x="65" y="233"/>
                  <a:pt x="65" y="233"/>
                  <a:pt x="66" y="233"/>
                </a:cubicBezTo>
                <a:cubicBezTo>
                  <a:pt x="65" y="232"/>
                  <a:pt x="65" y="233"/>
                  <a:pt x="65" y="233"/>
                </a:cubicBezTo>
                <a:cubicBezTo>
                  <a:pt x="65" y="232"/>
                  <a:pt x="65" y="232"/>
                  <a:pt x="66" y="232"/>
                </a:cubicBezTo>
                <a:cubicBezTo>
                  <a:pt x="66" y="232"/>
                  <a:pt x="66" y="232"/>
                  <a:pt x="66" y="233"/>
                </a:cubicBezTo>
                <a:cubicBezTo>
                  <a:pt x="67" y="232"/>
                  <a:pt x="68" y="232"/>
                  <a:pt x="67" y="231"/>
                </a:cubicBezTo>
                <a:cubicBezTo>
                  <a:pt x="67" y="231"/>
                  <a:pt x="67" y="232"/>
                  <a:pt x="66" y="232"/>
                </a:cubicBezTo>
                <a:close/>
                <a:moveTo>
                  <a:pt x="50" y="233"/>
                </a:moveTo>
                <a:cubicBezTo>
                  <a:pt x="50" y="232"/>
                  <a:pt x="50" y="232"/>
                  <a:pt x="50" y="232"/>
                </a:cubicBezTo>
                <a:cubicBezTo>
                  <a:pt x="49" y="233"/>
                  <a:pt x="49" y="233"/>
                  <a:pt x="49" y="233"/>
                </a:cubicBezTo>
                <a:cubicBezTo>
                  <a:pt x="49" y="233"/>
                  <a:pt x="49" y="233"/>
                  <a:pt x="49" y="233"/>
                </a:cubicBezTo>
                <a:cubicBezTo>
                  <a:pt x="48" y="233"/>
                  <a:pt x="48" y="234"/>
                  <a:pt x="47" y="235"/>
                </a:cubicBezTo>
                <a:cubicBezTo>
                  <a:pt x="48" y="233"/>
                  <a:pt x="49" y="231"/>
                  <a:pt x="50" y="229"/>
                </a:cubicBezTo>
                <a:cubicBezTo>
                  <a:pt x="52" y="228"/>
                  <a:pt x="53" y="226"/>
                  <a:pt x="55" y="224"/>
                </a:cubicBezTo>
                <a:cubicBezTo>
                  <a:pt x="55" y="225"/>
                  <a:pt x="54" y="226"/>
                  <a:pt x="53" y="227"/>
                </a:cubicBezTo>
                <a:cubicBezTo>
                  <a:pt x="52" y="228"/>
                  <a:pt x="53" y="228"/>
                  <a:pt x="52" y="229"/>
                </a:cubicBezTo>
                <a:cubicBezTo>
                  <a:pt x="52" y="229"/>
                  <a:pt x="52" y="230"/>
                  <a:pt x="52" y="229"/>
                </a:cubicBezTo>
                <a:cubicBezTo>
                  <a:pt x="52" y="231"/>
                  <a:pt x="50" y="232"/>
                  <a:pt x="50" y="233"/>
                </a:cubicBezTo>
                <a:close/>
                <a:moveTo>
                  <a:pt x="51" y="231"/>
                </a:moveTo>
                <a:cubicBezTo>
                  <a:pt x="51" y="231"/>
                  <a:pt x="50" y="231"/>
                  <a:pt x="50" y="231"/>
                </a:cubicBezTo>
                <a:cubicBezTo>
                  <a:pt x="50" y="232"/>
                  <a:pt x="50" y="232"/>
                  <a:pt x="51" y="231"/>
                </a:cubicBezTo>
                <a:close/>
                <a:moveTo>
                  <a:pt x="47" y="227"/>
                </a:moveTo>
                <a:cubicBezTo>
                  <a:pt x="47" y="226"/>
                  <a:pt x="48" y="225"/>
                  <a:pt x="48" y="225"/>
                </a:cubicBezTo>
                <a:cubicBezTo>
                  <a:pt x="47" y="225"/>
                  <a:pt x="47" y="225"/>
                  <a:pt x="47" y="225"/>
                </a:cubicBezTo>
                <a:cubicBezTo>
                  <a:pt x="48" y="226"/>
                  <a:pt x="46" y="226"/>
                  <a:pt x="47" y="227"/>
                </a:cubicBezTo>
                <a:close/>
                <a:moveTo>
                  <a:pt x="64" y="239"/>
                </a:moveTo>
                <a:cubicBezTo>
                  <a:pt x="64" y="238"/>
                  <a:pt x="65" y="238"/>
                  <a:pt x="64" y="238"/>
                </a:cubicBezTo>
                <a:cubicBezTo>
                  <a:pt x="64" y="238"/>
                  <a:pt x="64" y="238"/>
                  <a:pt x="64" y="238"/>
                </a:cubicBezTo>
                <a:cubicBezTo>
                  <a:pt x="65" y="238"/>
                  <a:pt x="63" y="239"/>
                  <a:pt x="64" y="239"/>
                </a:cubicBezTo>
                <a:close/>
                <a:moveTo>
                  <a:pt x="54" y="231"/>
                </a:moveTo>
                <a:cubicBezTo>
                  <a:pt x="53" y="232"/>
                  <a:pt x="53" y="232"/>
                  <a:pt x="53" y="232"/>
                </a:cubicBezTo>
                <a:cubicBezTo>
                  <a:pt x="53" y="231"/>
                  <a:pt x="53" y="231"/>
                  <a:pt x="53" y="231"/>
                </a:cubicBezTo>
                <a:cubicBezTo>
                  <a:pt x="53" y="231"/>
                  <a:pt x="52" y="231"/>
                  <a:pt x="52" y="231"/>
                </a:cubicBezTo>
                <a:cubicBezTo>
                  <a:pt x="52" y="232"/>
                  <a:pt x="53" y="232"/>
                  <a:pt x="52" y="232"/>
                </a:cubicBezTo>
                <a:cubicBezTo>
                  <a:pt x="51" y="232"/>
                  <a:pt x="51" y="234"/>
                  <a:pt x="50" y="235"/>
                </a:cubicBezTo>
                <a:cubicBezTo>
                  <a:pt x="50" y="235"/>
                  <a:pt x="51" y="236"/>
                  <a:pt x="51" y="235"/>
                </a:cubicBezTo>
                <a:cubicBezTo>
                  <a:pt x="52" y="235"/>
                  <a:pt x="50" y="235"/>
                  <a:pt x="51" y="235"/>
                </a:cubicBezTo>
                <a:cubicBezTo>
                  <a:pt x="51" y="235"/>
                  <a:pt x="52" y="235"/>
                  <a:pt x="52" y="234"/>
                </a:cubicBezTo>
                <a:cubicBezTo>
                  <a:pt x="51" y="234"/>
                  <a:pt x="51" y="234"/>
                  <a:pt x="51" y="233"/>
                </a:cubicBezTo>
                <a:cubicBezTo>
                  <a:pt x="52" y="233"/>
                  <a:pt x="52" y="232"/>
                  <a:pt x="53" y="232"/>
                </a:cubicBezTo>
                <a:cubicBezTo>
                  <a:pt x="53" y="232"/>
                  <a:pt x="53" y="233"/>
                  <a:pt x="53" y="233"/>
                </a:cubicBezTo>
                <a:cubicBezTo>
                  <a:pt x="54" y="232"/>
                  <a:pt x="54" y="231"/>
                  <a:pt x="53" y="231"/>
                </a:cubicBezTo>
                <a:cubicBezTo>
                  <a:pt x="53" y="231"/>
                  <a:pt x="54" y="231"/>
                  <a:pt x="54" y="231"/>
                </a:cubicBezTo>
                <a:close/>
                <a:moveTo>
                  <a:pt x="53" y="236"/>
                </a:moveTo>
                <a:cubicBezTo>
                  <a:pt x="54" y="237"/>
                  <a:pt x="51" y="238"/>
                  <a:pt x="52" y="239"/>
                </a:cubicBezTo>
                <a:cubicBezTo>
                  <a:pt x="53" y="237"/>
                  <a:pt x="55" y="235"/>
                  <a:pt x="56" y="233"/>
                </a:cubicBezTo>
                <a:cubicBezTo>
                  <a:pt x="55" y="234"/>
                  <a:pt x="55" y="235"/>
                  <a:pt x="54" y="235"/>
                </a:cubicBezTo>
                <a:cubicBezTo>
                  <a:pt x="54" y="236"/>
                  <a:pt x="54" y="236"/>
                  <a:pt x="54" y="235"/>
                </a:cubicBezTo>
                <a:cubicBezTo>
                  <a:pt x="54" y="236"/>
                  <a:pt x="53" y="237"/>
                  <a:pt x="53" y="236"/>
                </a:cubicBezTo>
                <a:close/>
                <a:moveTo>
                  <a:pt x="59" y="240"/>
                </a:moveTo>
                <a:cubicBezTo>
                  <a:pt x="59" y="240"/>
                  <a:pt x="60" y="240"/>
                  <a:pt x="60" y="240"/>
                </a:cubicBezTo>
                <a:cubicBezTo>
                  <a:pt x="60" y="239"/>
                  <a:pt x="60" y="240"/>
                  <a:pt x="59" y="239"/>
                </a:cubicBezTo>
                <a:cubicBezTo>
                  <a:pt x="60" y="239"/>
                  <a:pt x="59" y="239"/>
                  <a:pt x="59" y="239"/>
                </a:cubicBezTo>
                <a:cubicBezTo>
                  <a:pt x="60" y="240"/>
                  <a:pt x="59" y="240"/>
                  <a:pt x="59" y="240"/>
                </a:cubicBezTo>
                <a:close/>
                <a:moveTo>
                  <a:pt x="46" y="234"/>
                </a:moveTo>
                <a:cubicBezTo>
                  <a:pt x="47" y="234"/>
                  <a:pt x="47" y="233"/>
                  <a:pt x="47" y="233"/>
                </a:cubicBezTo>
                <a:cubicBezTo>
                  <a:pt x="46" y="234"/>
                  <a:pt x="46" y="232"/>
                  <a:pt x="46" y="233"/>
                </a:cubicBezTo>
                <a:cubicBezTo>
                  <a:pt x="46" y="233"/>
                  <a:pt x="46" y="233"/>
                  <a:pt x="46" y="233"/>
                </a:cubicBezTo>
                <a:cubicBezTo>
                  <a:pt x="46" y="233"/>
                  <a:pt x="46" y="234"/>
                  <a:pt x="46" y="234"/>
                </a:cubicBezTo>
                <a:close/>
                <a:moveTo>
                  <a:pt x="48" y="236"/>
                </a:moveTo>
                <a:cubicBezTo>
                  <a:pt x="48" y="237"/>
                  <a:pt x="49" y="237"/>
                  <a:pt x="49" y="238"/>
                </a:cubicBezTo>
                <a:cubicBezTo>
                  <a:pt x="49" y="237"/>
                  <a:pt x="51" y="237"/>
                  <a:pt x="51" y="236"/>
                </a:cubicBezTo>
                <a:cubicBezTo>
                  <a:pt x="50" y="236"/>
                  <a:pt x="50" y="236"/>
                  <a:pt x="49" y="237"/>
                </a:cubicBezTo>
                <a:cubicBezTo>
                  <a:pt x="49" y="236"/>
                  <a:pt x="50" y="236"/>
                  <a:pt x="49" y="235"/>
                </a:cubicBezTo>
                <a:cubicBezTo>
                  <a:pt x="49" y="236"/>
                  <a:pt x="49" y="236"/>
                  <a:pt x="48" y="236"/>
                </a:cubicBezTo>
                <a:close/>
                <a:moveTo>
                  <a:pt x="24" y="224"/>
                </a:moveTo>
                <a:cubicBezTo>
                  <a:pt x="24" y="223"/>
                  <a:pt x="24" y="224"/>
                  <a:pt x="25" y="223"/>
                </a:cubicBezTo>
                <a:cubicBezTo>
                  <a:pt x="24" y="223"/>
                  <a:pt x="24" y="223"/>
                  <a:pt x="23" y="223"/>
                </a:cubicBezTo>
                <a:cubicBezTo>
                  <a:pt x="24" y="224"/>
                  <a:pt x="24" y="223"/>
                  <a:pt x="24" y="224"/>
                </a:cubicBezTo>
                <a:cubicBezTo>
                  <a:pt x="24" y="224"/>
                  <a:pt x="24" y="224"/>
                  <a:pt x="24" y="224"/>
                </a:cubicBezTo>
                <a:close/>
                <a:moveTo>
                  <a:pt x="17" y="230"/>
                </a:moveTo>
                <a:cubicBezTo>
                  <a:pt x="18" y="228"/>
                  <a:pt x="19" y="228"/>
                  <a:pt x="19" y="227"/>
                </a:cubicBezTo>
                <a:cubicBezTo>
                  <a:pt x="19" y="227"/>
                  <a:pt x="16" y="229"/>
                  <a:pt x="17" y="230"/>
                </a:cubicBezTo>
                <a:close/>
                <a:moveTo>
                  <a:pt x="45" y="246"/>
                </a:moveTo>
                <a:cubicBezTo>
                  <a:pt x="45" y="246"/>
                  <a:pt x="46" y="247"/>
                  <a:pt x="46" y="247"/>
                </a:cubicBezTo>
                <a:cubicBezTo>
                  <a:pt x="45" y="247"/>
                  <a:pt x="45" y="248"/>
                  <a:pt x="45" y="248"/>
                </a:cubicBezTo>
                <a:cubicBezTo>
                  <a:pt x="46" y="248"/>
                  <a:pt x="46" y="247"/>
                  <a:pt x="47" y="247"/>
                </a:cubicBezTo>
                <a:cubicBezTo>
                  <a:pt x="47" y="247"/>
                  <a:pt x="47" y="247"/>
                  <a:pt x="47" y="247"/>
                </a:cubicBezTo>
                <a:cubicBezTo>
                  <a:pt x="46" y="247"/>
                  <a:pt x="46" y="245"/>
                  <a:pt x="45" y="246"/>
                </a:cubicBezTo>
                <a:close/>
                <a:moveTo>
                  <a:pt x="19" y="231"/>
                </a:moveTo>
                <a:cubicBezTo>
                  <a:pt x="19" y="231"/>
                  <a:pt x="18" y="231"/>
                  <a:pt x="18" y="231"/>
                </a:cubicBezTo>
                <a:cubicBezTo>
                  <a:pt x="19" y="232"/>
                  <a:pt x="19" y="230"/>
                  <a:pt x="18" y="230"/>
                </a:cubicBezTo>
                <a:cubicBezTo>
                  <a:pt x="18" y="231"/>
                  <a:pt x="19" y="230"/>
                  <a:pt x="19" y="231"/>
                </a:cubicBezTo>
                <a:close/>
                <a:moveTo>
                  <a:pt x="18" y="232"/>
                </a:moveTo>
                <a:cubicBezTo>
                  <a:pt x="18" y="234"/>
                  <a:pt x="17" y="234"/>
                  <a:pt x="17" y="235"/>
                </a:cubicBezTo>
                <a:cubicBezTo>
                  <a:pt x="17" y="235"/>
                  <a:pt x="17" y="234"/>
                  <a:pt x="18" y="234"/>
                </a:cubicBezTo>
                <a:cubicBezTo>
                  <a:pt x="18" y="233"/>
                  <a:pt x="19" y="232"/>
                  <a:pt x="18" y="232"/>
                </a:cubicBezTo>
                <a:cubicBezTo>
                  <a:pt x="17" y="232"/>
                  <a:pt x="18" y="233"/>
                  <a:pt x="18" y="232"/>
                </a:cubicBezTo>
                <a:close/>
                <a:moveTo>
                  <a:pt x="4" y="256"/>
                </a:moveTo>
                <a:cubicBezTo>
                  <a:pt x="5" y="255"/>
                  <a:pt x="5" y="254"/>
                  <a:pt x="6" y="253"/>
                </a:cubicBezTo>
                <a:cubicBezTo>
                  <a:pt x="5" y="254"/>
                  <a:pt x="4" y="255"/>
                  <a:pt x="4" y="256"/>
                </a:cubicBezTo>
                <a:close/>
                <a:moveTo>
                  <a:pt x="5" y="258"/>
                </a:moveTo>
                <a:cubicBezTo>
                  <a:pt x="6" y="257"/>
                  <a:pt x="6" y="258"/>
                  <a:pt x="6" y="257"/>
                </a:cubicBezTo>
                <a:cubicBezTo>
                  <a:pt x="6" y="257"/>
                  <a:pt x="6" y="256"/>
                  <a:pt x="6" y="257"/>
                </a:cubicBezTo>
                <a:cubicBezTo>
                  <a:pt x="6" y="257"/>
                  <a:pt x="6" y="257"/>
                  <a:pt x="6" y="257"/>
                </a:cubicBezTo>
                <a:cubicBezTo>
                  <a:pt x="5" y="257"/>
                  <a:pt x="5" y="257"/>
                  <a:pt x="5" y="258"/>
                </a:cubicBezTo>
                <a:close/>
                <a:moveTo>
                  <a:pt x="810" y="264"/>
                </a:moveTo>
                <a:cubicBezTo>
                  <a:pt x="810" y="263"/>
                  <a:pt x="808" y="261"/>
                  <a:pt x="809" y="261"/>
                </a:cubicBezTo>
                <a:cubicBezTo>
                  <a:pt x="810" y="263"/>
                  <a:pt x="809" y="259"/>
                  <a:pt x="809" y="258"/>
                </a:cubicBezTo>
                <a:cubicBezTo>
                  <a:pt x="810" y="258"/>
                  <a:pt x="811" y="261"/>
                  <a:pt x="811" y="261"/>
                </a:cubicBezTo>
                <a:cubicBezTo>
                  <a:pt x="809" y="256"/>
                  <a:pt x="809" y="255"/>
                  <a:pt x="807" y="251"/>
                </a:cubicBezTo>
                <a:cubicBezTo>
                  <a:pt x="808" y="254"/>
                  <a:pt x="807" y="252"/>
                  <a:pt x="806" y="253"/>
                </a:cubicBezTo>
                <a:cubicBezTo>
                  <a:pt x="806" y="253"/>
                  <a:pt x="807" y="260"/>
                  <a:pt x="805" y="261"/>
                </a:cubicBezTo>
                <a:cubicBezTo>
                  <a:pt x="805" y="261"/>
                  <a:pt x="804" y="259"/>
                  <a:pt x="804" y="259"/>
                </a:cubicBezTo>
                <a:cubicBezTo>
                  <a:pt x="803" y="261"/>
                  <a:pt x="804" y="266"/>
                  <a:pt x="801" y="262"/>
                </a:cubicBezTo>
                <a:cubicBezTo>
                  <a:pt x="805" y="271"/>
                  <a:pt x="805" y="267"/>
                  <a:pt x="806" y="266"/>
                </a:cubicBezTo>
                <a:cubicBezTo>
                  <a:pt x="806" y="266"/>
                  <a:pt x="810" y="269"/>
                  <a:pt x="808" y="265"/>
                </a:cubicBezTo>
                <a:cubicBezTo>
                  <a:pt x="809" y="266"/>
                  <a:pt x="810" y="269"/>
                  <a:pt x="810" y="268"/>
                </a:cubicBezTo>
                <a:cubicBezTo>
                  <a:pt x="811" y="267"/>
                  <a:pt x="808" y="263"/>
                  <a:pt x="810" y="264"/>
                </a:cubicBezTo>
                <a:close/>
                <a:moveTo>
                  <a:pt x="440" y="4"/>
                </a:moveTo>
                <a:cubicBezTo>
                  <a:pt x="437" y="3"/>
                  <a:pt x="437" y="4"/>
                  <a:pt x="434" y="4"/>
                </a:cubicBezTo>
                <a:cubicBezTo>
                  <a:pt x="434" y="3"/>
                  <a:pt x="433" y="3"/>
                  <a:pt x="433" y="3"/>
                </a:cubicBezTo>
                <a:cubicBezTo>
                  <a:pt x="435" y="3"/>
                  <a:pt x="437" y="3"/>
                  <a:pt x="438" y="2"/>
                </a:cubicBezTo>
                <a:cubicBezTo>
                  <a:pt x="434" y="2"/>
                  <a:pt x="429" y="3"/>
                  <a:pt x="425" y="3"/>
                </a:cubicBezTo>
                <a:cubicBezTo>
                  <a:pt x="428" y="3"/>
                  <a:pt x="433" y="4"/>
                  <a:pt x="437" y="4"/>
                </a:cubicBezTo>
                <a:cubicBezTo>
                  <a:pt x="436" y="4"/>
                  <a:pt x="434" y="4"/>
                  <a:pt x="434" y="4"/>
                </a:cubicBezTo>
                <a:cubicBezTo>
                  <a:pt x="439" y="4"/>
                  <a:pt x="441" y="4"/>
                  <a:pt x="443" y="5"/>
                </a:cubicBezTo>
                <a:cubicBezTo>
                  <a:pt x="442" y="4"/>
                  <a:pt x="446" y="5"/>
                  <a:pt x="446" y="5"/>
                </a:cubicBezTo>
                <a:cubicBezTo>
                  <a:pt x="444" y="4"/>
                  <a:pt x="444" y="5"/>
                  <a:pt x="440" y="4"/>
                </a:cubicBezTo>
                <a:close/>
                <a:moveTo>
                  <a:pt x="399" y="5"/>
                </a:moveTo>
                <a:cubicBezTo>
                  <a:pt x="398" y="4"/>
                  <a:pt x="401" y="4"/>
                  <a:pt x="398" y="4"/>
                </a:cubicBezTo>
                <a:cubicBezTo>
                  <a:pt x="393" y="5"/>
                  <a:pt x="386" y="4"/>
                  <a:pt x="382" y="5"/>
                </a:cubicBezTo>
                <a:cubicBezTo>
                  <a:pt x="385" y="5"/>
                  <a:pt x="389" y="5"/>
                  <a:pt x="390" y="6"/>
                </a:cubicBezTo>
                <a:cubicBezTo>
                  <a:pt x="395" y="5"/>
                  <a:pt x="398" y="6"/>
                  <a:pt x="400" y="5"/>
                </a:cubicBezTo>
                <a:lnTo>
                  <a:pt x="399" y="5"/>
                </a:lnTo>
                <a:close/>
                <a:moveTo>
                  <a:pt x="142" y="101"/>
                </a:moveTo>
                <a:cubicBezTo>
                  <a:pt x="142" y="102"/>
                  <a:pt x="141" y="103"/>
                  <a:pt x="143" y="102"/>
                </a:cubicBezTo>
                <a:cubicBezTo>
                  <a:pt x="147" y="98"/>
                  <a:pt x="152" y="95"/>
                  <a:pt x="156" y="91"/>
                </a:cubicBezTo>
                <a:cubicBezTo>
                  <a:pt x="154" y="92"/>
                  <a:pt x="153" y="93"/>
                  <a:pt x="152" y="94"/>
                </a:cubicBezTo>
                <a:cubicBezTo>
                  <a:pt x="153" y="93"/>
                  <a:pt x="154" y="92"/>
                  <a:pt x="154" y="91"/>
                </a:cubicBezTo>
                <a:cubicBezTo>
                  <a:pt x="149" y="95"/>
                  <a:pt x="141" y="101"/>
                  <a:pt x="134" y="107"/>
                </a:cubicBezTo>
                <a:cubicBezTo>
                  <a:pt x="135" y="107"/>
                  <a:pt x="140" y="103"/>
                  <a:pt x="142" y="101"/>
                </a:cubicBezTo>
                <a:close/>
                <a:moveTo>
                  <a:pt x="84" y="158"/>
                </a:moveTo>
                <a:cubicBezTo>
                  <a:pt x="84" y="159"/>
                  <a:pt x="84" y="160"/>
                  <a:pt x="83" y="160"/>
                </a:cubicBezTo>
                <a:cubicBezTo>
                  <a:pt x="83" y="161"/>
                  <a:pt x="83" y="162"/>
                  <a:pt x="84" y="161"/>
                </a:cubicBezTo>
                <a:cubicBezTo>
                  <a:pt x="84" y="161"/>
                  <a:pt x="84" y="161"/>
                  <a:pt x="84" y="161"/>
                </a:cubicBezTo>
                <a:cubicBezTo>
                  <a:pt x="84" y="160"/>
                  <a:pt x="84" y="160"/>
                  <a:pt x="84" y="160"/>
                </a:cubicBezTo>
                <a:cubicBezTo>
                  <a:pt x="85" y="160"/>
                  <a:pt x="84" y="161"/>
                  <a:pt x="85" y="161"/>
                </a:cubicBezTo>
                <a:cubicBezTo>
                  <a:pt x="85" y="160"/>
                  <a:pt x="86" y="160"/>
                  <a:pt x="85" y="160"/>
                </a:cubicBezTo>
                <a:cubicBezTo>
                  <a:pt x="85" y="160"/>
                  <a:pt x="85" y="160"/>
                  <a:pt x="85" y="160"/>
                </a:cubicBezTo>
                <a:cubicBezTo>
                  <a:pt x="85" y="160"/>
                  <a:pt x="85" y="159"/>
                  <a:pt x="85" y="159"/>
                </a:cubicBezTo>
                <a:cubicBezTo>
                  <a:pt x="85" y="159"/>
                  <a:pt x="86" y="159"/>
                  <a:pt x="87" y="158"/>
                </a:cubicBezTo>
                <a:cubicBezTo>
                  <a:pt x="85" y="159"/>
                  <a:pt x="86" y="157"/>
                  <a:pt x="84" y="158"/>
                </a:cubicBezTo>
                <a:close/>
                <a:moveTo>
                  <a:pt x="103" y="180"/>
                </a:moveTo>
                <a:cubicBezTo>
                  <a:pt x="102" y="180"/>
                  <a:pt x="102" y="181"/>
                  <a:pt x="102" y="181"/>
                </a:cubicBezTo>
                <a:cubicBezTo>
                  <a:pt x="102" y="181"/>
                  <a:pt x="103" y="181"/>
                  <a:pt x="103" y="181"/>
                </a:cubicBezTo>
                <a:cubicBezTo>
                  <a:pt x="103" y="181"/>
                  <a:pt x="102" y="181"/>
                  <a:pt x="103" y="182"/>
                </a:cubicBezTo>
                <a:cubicBezTo>
                  <a:pt x="103" y="182"/>
                  <a:pt x="103" y="181"/>
                  <a:pt x="104" y="181"/>
                </a:cubicBezTo>
                <a:cubicBezTo>
                  <a:pt x="103" y="182"/>
                  <a:pt x="103" y="182"/>
                  <a:pt x="103" y="183"/>
                </a:cubicBezTo>
                <a:cubicBezTo>
                  <a:pt x="103" y="182"/>
                  <a:pt x="104" y="182"/>
                  <a:pt x="104" y="181"/>
                </a:cubicBezTo>
                <a:cubicBezTo>
                  <a:pt x="103" y="182"/>
                  <a:pt x="104" y="180"/>
                  <a:pt x="103" y="180"/>
                </a:cubicBezTo>
                <a:close/>
                <a:moveTo>
                  <a:pt x="77" y="160"/>
                </a:moveTo>
                <a:cubicBezTo>
                  <a:pt x="79" y="161"/>
                  <a:pt x="79" y="158"/>
                  <a:pt x="80" y="158"/>
                </a:cubicBezTo>
                <a:cubicBezTo>
                  <a:pt x="80" y="157"/>
                  <a:pt x="80" y="157"/>
                  <a:pt x="80" y="157"/>
                </a:cubicBezTo>
                <a:cubicBezTo>
                  <a:pt x="79" y="157"/>
                  <a:pt x="78" y="159"/>
                  <a:pt x="77" y="160"/>
                </a:cubicBezTo>
                <a:close/>
                <a:moveTo>
                  <a:pt x="81" y="163"/>
                </a:moveTo>
                <a:cubicBezTo>
                  <a:pt x="81" y="163"/>
                  <a:pt x="81" y="164"/>
                  <a:pt x="81" y="164"/>
                </a:cubicBezTo>
                <a:cubicBezTo>
                  <a:pt x="81" y="164"/>
                  <a:pt x="80" y="165"/>
                  <a:pt x="80" y="165"/>
                </a:cubicBezTo>
                <a:cubicBezTo>
                  <a:pt x="82" y="164"/>
                  <a:pt x="83" y="163"/>
                  <a:pt x="83" y="162"/>
                </a:cubicBezTo>
                <a:cubicBezTo>
                  <a:pt x="83" y="161"/>
                  <a:pt x="83" y="161"/>
                  <a:pt x="82" y="161"/>
                </a:cubicBezTo>
                <a:cubicBezTo>
                  <a:pt x="81" y="161"/>
                  <a:pt x="82" y="163"/>
                  <a:pt x="81" y="163"/>
                </a:cubicBezTo>
                <a:close/>
                <a:moveTo>
                  <a:pt x="95" y="192"/>
                </a:moveTo>
                <a:cubicBezTo>
                  <a:pt x="95" y="192"/>
                  <a:pt x="95" y="192"/>
                  <a:pt x="94" y="192"/>
                </a:cubicBezTo>
                <a:cubicBezTo>
                  <a:pt x="94" y="192"/>
                  <a:pt x="94" y="193"/>
                  <a:pt x="94" y="193"/>
                </a:cubicBezTo>
                <a:cubicBezTo>
                  <a:pt x="93" y="193"/>
                  <a:pt x="93" y="194"/>
                  <a:pt x="94" y="194"/>
                </a:cubicBezTo>
                <a:cubicBezTo>
                  <a:pt x="93" y="194"/>
                  <a:pt x="91" y="196"/>
                  <a:pt x="91" y="197"/>
                </a:cubicBezTo>
                <a:cubicBezTo>
                  <a:pt x="91" y="197"/>
                  <a:pt x="91" y="197"/>
                  <a:pt x="91" y="197"/>
                </a:cubicBezTo>
                <a:cubicBezTo>
                  <a:pt x="91" y="198"/>
                  <a:pt x="90" y="198"/>
                  <a:pt x="90" y="199"/>
                </a:cubicBezTo>
                <a:cubicBezTo>
                  <a:pt x="91" y="197"/>
                  <a:pt x="92" y="197"/>
                  <a:pt x="93" y="197"/>
                </a:cubicBezTo>
                <a:cubicBezTo>
                  <a:pt x="93" y="197"/>
                  <a:pt x="93" y="197"/>
                  <a:pt x="93" y="196"/>
                </a:cubicBezTo>
                <a:cubicBezTo>
                  <a:pt x="93" y="196"/>
                  <a:pt x="94" y="195"/>
                  <a:pt x="94" y="195"/>
                </a:cubicBezTo>
                <a:cubicBezTo>
                  <a:pt x="94" y="195"/>
                  <a:pt x="94" y="195"/>
                  <a:pt x="94" y="196"/>
                </a:cubicBezTo>
                <a:cubicBezTo>
                  <a:pt x="95" y="194"/>
                  <a:pt x="95" y="192"/>
                  <a:pt x="96" y="193"/>
                </a:cubicBezTo>
                <a:cubicBezTo>
                  <a:pt x="96" y="193"/>
                  <a:pt x="96" y="193"/>
                  <a:pt x="96" y="193"/>
                </a:cubicBezTo>
                <a:cubicBezTo>
                  <a:pt x="97" y="193"/>
                  <a:pt x="97" y="193"/>
                  <a:pt x="97" y="192"/>
                </a:cubicBezTo>
                <a:cubicBezTo>
                  <a:pt x="96" y="193"/>
                  <a:pt x="97" y="192"/>
                  <a:pt x="96" y="192"/>
                </a:cubicBezTo>
                <a:cubicBezTo>
                  <a:pt x="96" y="193"/>
                  <a:pt x="96" y="192"/>
                  <a:pt x="95" y="192"/>
                </a:cubicBezTo>
                <a:close/>
                <a:moveTo>
                  <a:pt x="65" y="175"/>
                </a:moveTo>
                <a:cubicBezTo>
                  <a:pt x="64" y="175"/>
                  <a:pt x="64" y="175"/>
                  <a:pt x="63" y="175"/>
                </a:cubicBezTo>
                <a:cubicBezTo>
                  <a:pt x="63" y="175"/>
                  <a:pt x="63" y="175"/>
                  <a:pt x="63" y="176"/>
                </a:cubicBezTo>
                <a:cubicBezTo>
                  <a:pt x="64" y="176"/>
                  <a:pt x="64" y="176"/>
                  <a:pt x="64" y="177"/>
                </a:cubicBezTo>
                <a:cubicBezTo>
                  <a:pt x="65" y="175"/>
                  <a:pt x="66" y="175"/>
                  <a:pt x="67" y="173"/>
                </a:cubicBezTo>
                <a:cubicBezTo>
                  <a:pt x="65" y="173"/>
                  <a:pt x="66" y="174"/>
                  <a:pt x="65" y="175"/>
                </a:cubicBezTo>
                <a:close/>
                <a:moveTo>
                  <a:pt x="45" y="240"/>
                </a:moveTo>
                <a:cubicBezTo>
                  <a:pt x="46" y="241"/>
                  <a:pt x="46" y="241"/>
                  <a:pt x="46" y="241"/>
                </a:cubicBezTo>
                <a:cubicBezTo>
                  <a:pt x="45" y="241"/>
                  <a:pt x="45" y="242"/>
                  <a:pt x="44" y="243"/>
                </a:cubicBezTo>
                <a:cubicBezTo>
                  <a:pt x="44" y="243"/>
                  <a:pt x="43" y="243"/>
                  <a:pt x="43" y="243"/>
                </a:cubicBezTo>
                <a:cubicBezTo>
                  <a:pt x="43" y="244"/>
                  <a:pt x="43" y="244"/>
                  <a:pt x="42" y="245"/>
                </a:cubicBezTo>
                <a:cubicBezTo>
                  <a:pt x="43" y="245"/>
                  <a:pt x="43" y="245"/>
                  <a:pt x="44" y="244"/>
                </a:cubicBezTo>
                <a:cubicBezTo>
                  <a:pt x="44" y="244"/>
                  <a:pt x="44" y="244"/>
                  <a:pt x="44" y="244"/>
                </a:cubicBezTo>
                <a:cubicBezTo>
                  <a:pt x="44" y="244"/>
                  <a:pt x="45" y="243"/>
                  <a:pt x="45" y="244"/>
                </a:cubicBezTo>
                <a:cubicBezTo>
                  <a:pt x="45" y="241"/>
                  <a:pt x="47" y="241"/>
                  <a:pt x="48" y="239"/>
                </a:cubicBezTo>
                <a:cubicBezTo>
                  <a:pt x="47" y="238"/>
                  <a:pt x="48" y="238"/>
                  <a:pt x="48" y="237"/>
                </a:cubicBezTo>
                <a:cubicBezTo>
                  <a:pt x="47" y="238"/>
                  <a:pt x="47" y="240"/>
                  <a:pt x="45" y="240"/>
                </a:cubicBezTo>
                <a:close/>
                <a:moveTo>
                  <a:pt x="820" y="180"/>
                </a:moveTo>
                <a:cubicBezTo>
                  <a:pt x="820" y="181"/>
                  <a:pt x="820" y="181"/>
                  <a:pt x="820" y="181"/>
                </a:cubicBezTo>
                <a:cubicBezTo>
                  <a:pt x="821" y="181"/>
                  <a:pt x="820" y="180"/>
                  <a:pt x="820" y="180"/>
                </a:cubicBezTo>
                <a:close/>
                <a:moveTo>
                  <a:pt x="866" y="171"/>
                </a:moveTo>
                <a:cubicBezTo>
                  <a:pt x="865" y="171"/>
                  <a:pt x="865" y="172"/>
                  <a:pt x="865" y="172"/>
                </a:cubicBezTo>
                <a:cubicBezTo>
                  <a:pt x="865" y="172"/>
                  <a:pt x="866" y="172"/>
                  <a:pt x="866" y="171"/>
                </a:cubicBezTo>
                <a:close/>
                <a:moveTo>
                  <a:pt x="867" y="170"/>
                </a:moveTo>
                <a:cubicBezTo>
                  <a:pt x="867" y="170"/>
                  <a:pt x="866" y="171"/>
                  <a:pt x="866" y="171"/>
                </a:cubicBezTo>
                <a:cubicBezTo>
                  <a:pt x="867" y="171"/>
                  <a:pt x="867" y="170"/>
                  <a:pt x="867" y="170"/>
                </a:cubicBezTo>
                <a:close/>
                <a:moveTo>
                  <a:pt x="861" y="164"/>
                </a:moveTo>
                <a:cubicBezTo>
                  <a:pt x="861" y="164"/>
                  <a:pt x="861" y="165"/>
                  <a:pt x="861" y="165"/>
                </a:cubicBezTo>
                <a:cubicBezTo>
                  <a:pt x="861" y="164"/>
                  <a:pt x="861" y="164"/>
                  <a:pt x="861" y="164"/>
                </a:cubicBezTo>
                <a:close/>
                <a:moveTo>
                  <a:pt x="868" y="162"/>
                </a:moveTo>
                <a:cubicBezTo>
                  <a:pt x="868" y="163"/>
                  <a:pt x="868" y="163"/>
                  <a:pt x="868" y="164"/>
                </a:cubicBezTo>
                <a:cubicBezTo>
                  <a:pt x="868" y="163"/>
                  <a:pt x="868" y="162"/>
                  <a:pt x="868" y="162"/>
                </a:cubicBezTo>
                <a:close/>
                <a:moveTo>
                  <a:pt x="837" y="147"/>
                </a:moveTo>
                <a:cubicBezTo>
                  <a:pt x="837" y="148"/>
                  <a:pt x="837" y="150"/>
                  <a:pt x="836" y="151"/>
                </a:cubicBezTo>
                <a:cubicBezTo>
                  <a:pt x="837" y="150"/>
                  <a:pt x="837" y="148"/>
                  <a:pt x="837" y="147"/>
                </a:cubicBezTo>
                <a:close/>
                <a:moveTo>
                  <a:pt x="852" y="150"/>
                </a:moveTo>
                <a:cubicBezTo>
                  <a:pt x="852" y="149"/>
                  <a:pt x="852" y="149"/>
                  <a:pt x="852" y="149"/>
                </a:cubicBezTo>
                <a:cubicBezTo>
                  <a:pt x="852" y="148"/>
                  <a:pt x="853" y="145"/>
                  <a:pt x="852" y="146"/>
                </a:cubicBezTo>
                <a:cubicBezTo>
                  <a:pt x="852" y="147"/>
                  <a:pt x="851" y="150"/>
                  <a:pt x="851" y="151"/>
                </a:cubicBezTo>
                <a:cubicBezTo>
                  <a:pt x="852" y="151"/>
                  <a:pt x="852" y="150"/>
                  <a:pt x="852" y="150"/>
                </a:cubicBezTo>
                <a:close/>
                <a:moveTo>
                  <a:pt x="857" y="134"/>
                </a:moveTo>
                <a:cubicBezTo>
                  <a:pt x="857" y="134"/>
                  <a:pt x="857" y="134"/>
                  <a:pt x="857" y="134"/>
                </a:cubicBezTo>
                <a:cubicBezTo>
                  <a:pt x="857" y="135"/>
                  <a:pt x="857" y="135"/>
                  <a:pt x="857" y="135"/>
                </a:cubicBezTo>
                <a:lnTo>
                  <a:pt x="857" y="134"/>
                </a:lnTo>
                <a:close/>
                <a:moveTo>
                  <a:pt x="855" y="121"/>
                </a:moveTo>
                <a:cubicBezTo>
                  <a:pt x="855" y="119"/>
                  <a:pt x="855" y="121"/>
                  <a:pt x="855" y="122"/>
                </a:cubicBezTo>
                <a:cubicBezTo>
                  <a:pt x="854" y="122"/>
                  <a:pt x="855" y="122"/>
                  <a:pt x="855" y="122"/>
                </a:cubicBezTo>
                <a:cubicBezTo>
                  <a:pt x="854" y="123"/>
                  <a:pt x="853" y="126"/>
                  <a:pt x="854" y="127"/>
                </a:cubicBezTo>
                <a:cubicBezTo>
                  <a:pt x="854" y="125"/>
                  <a:pt x="855" y="123"/>
                  <a:pt x="855" y="121"/>
                </a:cubicBezTo>
                <a:close/>
                <a:moveTo>
                  <a:pt x="861" y="127"/>
                </a:moveTo>
                <a:cubicBezTo>
                  <a:pt x="861" y="127"/>
                  <a:pt x="861" y="128"/>
                  <a:pt x="861" y="128"/>
                </a:cubicBezTo>
                <a:cubicBezTo>
                  <a:pt x="862" y="128"/>
                  <a:pt x="862" y="127"/>
                  <a:pt x="861" y="127"/>
                </a:cubicBezTo>
                <a:close/>
                <a:moveTo>
                  <a:pt x="843" y="120"/>
                </a:moveTo>
                <a:cubicBezTo>
                  <a:pt x="843" y="121"/>
                  <a:pt x="842" y="121"/>
                  <a:pt x="842" y="122"/>
                </a:cubicBezTo>
                <a:cubicBezTo>
                  <a:pt x="843" y="121"/>
                  <a:pt x="843" y="120"/>
                  <a:pt x="843" y="120"/>
                </a:cubicBezTo>
                <a:close/>
                <a:moveTo>
                  <a:pt x="859" y="124"/>
                </a:moveTo>
                <a:cubicBezTo>
                  <a:pt x="859" y="125"/>
                  <a:pt x="859" y="126"/>
                  <a:pt x="859" y="126"/>
                </a:cubicBezTo>
                <a:cubicBezTo>
                  <a:pt x="859" y="125"/>
                  <a:pt x="860" y="124"/>
                  <a:pt x="859" y="124"/>
                </a:cubicBezTo>
                <a:close/>
                <a:moveTo>
                  <a:pt x="862" y="124"/>
                </a:moveTo>
                <a:cubicBezTo>
                  <a:pt x="862" y="124"/>
                  <a:pt x="861" y="125"/>
                  <a:pt x="862" y="126"/>
                </a:cubicBezTo>
                <a:cubicBezTo>
                  <a:pt x="862" y="125"/>
                  <a:pt x="862" y="124"/>
                  <a:pt x="862" y="124"/>
                </a:cubicBezTo>
                <a:close/>
                <a:moveTo>
                  <a:pt x="839" y="118"/>
                </a:moveTo>
                <a:cubicBezTo>
                  <a:pt x="839" y="118"/>
                  <a:pt x="839" y="119"/>
                  <a:pt x="839" y="119"/>
                </a:cubicBezTo>
                <a:cubicBezTo>
                  <a:pt x="839" y="119"/>
                  <a:pt x="839" y="118"/>
                  <a:pt x="839" y="118"/>
                </a:cubicBezTo>
                <a:close/>
                <a:moveTo>
                  <a:pt x="844" y="116"/>
                </a:moveTo>
                <a:cubicBezTo>
                  <a:pt x="843" y="117"/>
                  <a:pt x="843" y="119"/>
                  <a:pt x="843" y="119"/>
                </a:cubicBezTo>
                <a:cubicBezTo>
                  <a:pt x="843" y="118"/>
                  <a:pt x="844" y="117"/>
                  <a:pt x="844" y="116"/>
                </a:cubicBezTo>
                <a:close/>
                <a:moveTo>
                  <a:pt x="862" y="120"/>
                </a:moveTo>
                <a:cubicBezTo>
                  <a:pt x="862" y="121"/>
                  <a:pt x="861" y="122"/>
                  <a:pt x="862" y="123"/>
                </a:cubicBezTo>
                <a:cubicBezTo>
                  <a:pt x="862" y="122"/>
                  <a:pt x="863" y="121"/>
                  <a:pt x="862" y="120"/>
                </a:cubicBezTo>
                <a:close/>
                <a:moveTo>
                  <a:pt x="855" y="118"/>
                </a:moveTo>
                <a:cubicBezTo>
                  <a:pt x="855" y="118"/>
                  <a:pt x="855" y="119"/>
                  <a:pt x="855" y="119"/>
                </a:cubicBezTo>
                <a:cubicBezTo>
                  <a:pt x="855" y="119"/>
                  <a:pt x="856" y="118"/>
                  <a:pt x="855" y="118"/>
                </a:cubicBezTo>
                <a:close/>
                <a:moveTo>
                  <a:pt x="858" y="117"/>
                </a:moveTo>
                <a:cubicBezTo>
                  <a:pt x="857" y="117"/>
                  <a:pt x="857" y="118"/>
                  <a:pt x="857" y="118"/>
                </a:cubicBezTo>
                <a:cubicBezTo>
                  <a:pt x="857" y="118"/>
                  <a:pt x="858" y="117"/>
                  <a:pt x="858" y="117"/>
                </a:cubicBezTo>
                <a:close/>
                <a:moveTo>
                  <a:pt x="860" y="116"/>
                </a:moveTo>
                <a:cubicBezTo>
                  <a:pt x="860" y="116"/>
                  <a:pt x="860" y="116"/>
                  <a:pt x="860" y="116"/>
                </a:cubicBezTo>
                <a:cubicBezTo>
                  <a:pt x="859" y="115"/>
                  <a:pt x="859" y="117"/>
                  <a:pt x="859" y="117"/>
                </a:cubicBezTo>
                <a:cubicBezTo>
                  <a:pt x="860" y="117"/>
                  <a:pt x="859" y="117"/>
                  <a:pt x="860" y="116"/>
                </a:cubicBezTo>
                <a:close/>
                <a:moveTo>
                  <a:pt x="849" y="110"/>
                </a:moveTo>
                <a:cubicBezTo>
                  <a:pt x="848" y="113"/>
                  <a:pt x="849" y="111"/>
                  <a:pt x="849" y="110"/>
                </a:cubicBezTo>
                <a:close/>
                <a:moveTo>
                  <a:pt x="845" y="105"/>
                </a:moveTo>
                <a:cubicBezTo>
                  <a:pt x="844" y="106"/>
                  <a:pt x="844" y="106"/>
                  <a:pt x="844" y="107"/>
                </a:cubicBezTo>
                <a:cubicBezTo>
                  <a:pt x="844" y="107"/>
                  <a:pt x="845" y="105"/>
                  <a:pt x="845" y="105"/>
                </a:cubicBezTo>
                <a:close/>
                <a:moveTo>
                  <a:pt x="844" y="105"/>
                </a:moveTo>
                <a:cubicBezTo>
                  <a:pt x="843" y="105"/>
                  <a:pt x="843" y="106"/>
                  <a:pt x="843" y="106"/>
                </a:cubicBezTo>
                <a:lnTo>
                  <a:pt x="844" y="105"/>
                </a:lnTo>
                <a:close/>
                <a:moveTo>
                  <a:pt x="836" y="101"/>
                </a:moveTo>
                <a:cubicBezTo>
                  <a:pt x="836" y="102"/>
                  <a:pt x="836" y="102"/>
                  <a:pt x="836" y="102"/>
                </a:cubicBezTo>
                <a:cubicBezTo>
                  <a:pt x="836" y="102"/>
                  <a:pt x="836" y="101"/>
                  <a:pt x="836" y="101"/>
                </a:cubicBezTo>
                <a:close/>
                <a:moveTo>
                  <a:pt x="838" y="98"/>
                </a:moveTo>
                <a:cubicBezTo>
                  <a:pt x="839" y="95"/>
                  <a:pt x="838" y="96"/>
                  <a:pt x="838" y="98"/>
                </a:cubicBezTo>
                <a:close/>
                <a:moveTo>
                  <a:pt x="828" y="135"/>
                </a:moveTo>
                <a:cubicBezTo>
                  <a:pt x="828" y="136"/>
                  <a:pt x="828" y="137"/>
                  <a:pt x="827" y="137"/>
                </a:cubicBezTo>
                <a:cubicBezTo>
                  <a:pt x="828" y="138"/>
                  <a:pt x="828" y="138"/>
                  <a:pt x="828" y="138"/>
                </a:cubicBezTo>
                <a:cubicBezTo>
                  <a:pt x="828" y="137"/>
                  <a:pt x="829" y="136"/>
                  <a:pt x="828" y="135"/>
                </a:cubicBezTo>
                <a:close/>
                <a:moveTo>
                  <a:pt x="846" y="121"/>
                </a:moveTo>
                <a:cubicBezTo>
                  <a:pt x="847" y="121"/>
                  <a:pt x="846" y="122"/>
                  <a:pt x="846" y="123"/>
                </a:cubicBezTo>
                <a:cubicBezTo>
                  <a:pt x="847" y="121"/>
                  <a:pt x="848" y="117"/>
                  <a:pt x="848" y="115"/>
                </a:cubicBezTo>
                <a:cubicBezTo>
                  <a:pt x="848" y="117"/>
                  <a:pt x="846" y="118"/>
                  <a:pt x="847" y="119"/>
                </a:cubicBezTo>
                <a:cubicBezTo>
                  <a:pt x="847" y="119"/>
                  <a:pt x="847" y="119"/>
                  <a:pt x="847" y="118"/>
                </a:cubicBezTo>
                <a:cubicBezTo>
                  <a:pt x="846" y="119"/>
                  <a:pt x="846" y="120"/>
                  <a:pt x="846" y="121"/>
                </a:cubicBezTo>
                <a:cubicBezTo>
                  <a:pt x="846" y="121"/>
                  <a:pt x="846" y="120"/>
                  <a:pt x="846" y="120"/>
                </a:cubicBezTo>
                <a:cubicBezTo>
                  <a:pt x="846" y="121"/>
                  <a:pt x="845" y="121"/>
                  <a:pt x="845" y="121"/>
                </a:cubicBezTo>
                <a:cubicBezTo>
                  <a:pt x="846" y="122"/>
                  <a:pt x="846" y="121"/>
                  <a:pt x="846" y="121"/>
                </a:cubicBezTo>
                <a:close/>
                <a:moveTo>
                  <a:pt x="860" y="122"/>
                </a:moveTo>
                <a:cubicBezTo>
                  <a:pt x="860" y="122"/>
                  <a:pt x="859" y="123"/>
                  <a:pt x="860" y="123"/>
                </a:cubicBezTo>
                <a:cubicBezTo>
                  <a:pt x="860" y="123"/>
                  <a:pt x="860" y="123"/>
                  <a:pt x="860" y="123"/>
                </a:cubicBezTo>
                <a:cubicBezTo>
                  <a:pt x="859" y="124"/>
                  <a:pt x="860" y="122"/>
                  <a:pt x="860" y="122"/>
                </a:cubicBezTo>
                <a:close/>
                <a:moveTo>
                  <a:pt x="861" y="115"/>
                </a:moveTo>
                <a:cubicBezTo>
                  <a:pt x="861" y="115"/>
                  <a:pt x="861" y="115"/>
                  <a:pt x="861" y="115"/>
                </a:cubicBezTo>
                <a:cubicBezTo>
                  <a:pt x="862" y="117"/>
                  <a:pt x="859" y="120"/>
                  <a:pt x="860" y="122"/>
                </a:cubicBezTo>
                <a:cubicBezTo>
                  <a:pt x="860" y="118"/>
                  <a:pt x="862" y="115"/>
                  <a:pt x="862" y="112"/>
                </a:cubicBezTo>
                <a:cubicBezTo>
                  <a:pt x="862" y="112"/>
                  <a:pt x="862" y="111"/>
                  <a:pt x="862" y="111"/>
                </a:cubicBezTo>
                <a:cubicBezTo>
                  <a:pt x="862" y="110"/>
                  <a:pt x="864" y="107"/>
                  <a:pt x="863" y="106"/>
                </a:cubicBezTo>
                <a:cubicBezTo>
                  <a:pt x="863" y="107"/>
                  <a:pt x="862" y="108"/>
                  <a:pt x="862" y="110"/>
                </a:cubicBezTo>
                <a:cubicBezTo>
                  <a:pt x="861" y="109"/>
                  <a:pt x="861" y="109"/>
                  <a:pt x="861" y="109"/>
                </a:cubicBezTo>
                <a:cubicBezTo>
                  <a:pt x="862" y="111"/>
                  <a:pt x="861" y="114"/>
                  <a:pt x="861" y="115"/>
                </a:cubicBezTo>
                <a:close/>
                <a:moveTo>
                  <a:pt x="842" y="104"/>
                </a:moveTo>
                <a:cubicBezTo>
                  <a:pt x="842" y="105"/>
                  <a:pt x="842" y="105"/>
                  <a:pt x="842" y="106"/>
                </a:cubicBezTo>
                <a:cubicBezTo>
                  <a:pt x="843" y="105"/>
                  <a:pt x="842" y="104"/>
                  <a:pt x="842" y="104"/>
                </a:cubicBezTo>
                <a:close/>
                <a:moveTo>
                  <a:pt x="707" y="252"/>
                </a:moveTo>
                <a:cubicBezTo>
                  <a:pt x="708" y="252"/>
                  <a:pt x="709" y="252"/>
                  <a:pt x="710" y="253"/>
                </a:cubicBezTo>
                <a:cubicBezTo>
                  <a:pt x="710" y="254"/>
                  <a:pt x="709" y="255"/>
                  <a:pt x="710" y="256"/>
                </a:cubicBezTo>
                <a:cubicBezTo>
                  <a:pt x="712" y="257"/>
                  <a:pt x="715" y="253"/>
                  <a:pt x="715" y="256"/>
                </a:cubicBezTo>
                <a:cubicBezTo>
                  <a:pt x="717" y="258"/>
                  <a:pt x="720" y="259"/>
                  <a:pt x="723" y="259"/>
                </a:cubicBezTo>
                <a:cubicBezTo>
                  <a:pt x="725" y="260"/>
                  <a:pt x="726" y="261"/>
                  <a:pt x="728" y="262"/>
                </a:cubicBezTo>
                <a:cubicBezTo>
                  <a:pt x="730" y="262"/>
                  <a:pt x="733" y="262"/>
                  <a:pt x="734" y="263"/>
                </a:cubicBezTo>
                <a:cubicBezTo>
                  <a:pt x="736" y="263"/>
                  <a:pt x="737" y="264"/>
                  <a:pt x="739" y="265"/>
                </a:cubicBezTo>
                <a:cubicBezTo>
                  <a:pt x="744" y="267"/>
                  <a:pt x="749" y="267"/>
                  <a:pt x="753" y="269"/>
                </a:cubicBezTo>
                <a:cubicBezTo>
                  <a:pt x="756" y="269"/>
                  <a:pt x="760" y="271"/>
                  <a:pt x="762" y="272"/>
                </a:cubicBezTo>
                <a:cubicBezTo>
                  <a:pt x="765" y="272"/>
                  <a:pt x="768" y="274"/>
                  <a:pt x="771" y="275"/>
                </a:cubicBezTo>
                <a:cubicBezTo>
                  <a:pt x="772" y="275"/>
                  <a:pt x="774" y="275"/>
                  <a:pt x="776" y="276"/>
                </a:cubicBezTo>
                <a:cubicBezTo>
                  <a:pt x="776" y="276"/>
                  <a:pt x="777" y="276"/>
                  <a:pt x="777" y="276"/>
                </a:cubicBezTo>
                <a:cubicBezTo>
                  <a:pt x="779" y="277"/>
                  <a:pt x="781" y="277"/>
                  <a:pt x="782" y="277"/>
                </a:cubicBezTo>
                <a:cubicBezTo>
                  <a:pt x="784" y="278"/>
                  <a:pt x="785" y="279"/>
                  <a:pt x="787" y="279"/>
                </a:cubicBezTo>
                <a:cubicBezTo>
                  <a:pt x="789" y="280"/>
                  <a:pt x="792" y="281"/>
                  <a:pt x="795" y="281"/>
                </a:cubicBezTo>
                <a:cubicBezTo>
                  <a:pt x="796" y="282"/>
                  <a:pt x="798" y="282"/>
                  <a:pt x="799" y="282"/>
                </a:cubicBezTo>
                <a:cubicBezTo>
                  <a:pt x="800" y="283"/>
                  <a:pt x="800" y="283"/>
                  <a:pt x="801" y="283"/>
                </a:cubicBezTo>
                <a:cubicBezTo>
                  <a:pt x="802" y="283"/>
                  <a:pt x="802" y="283"/>
                  <a:pt x="802" y="283"/>
                </a:cubicBezTo>
                <a:cubicBezTo>
                  <a:pt x="803" y="284"/>
                  <a:pt x="803" y="284"/>
                  <a:pt x="803" y="284"/>
                </a:cubicBezTo>
                <a:cubicBezTo>
                  <a:pt x="803" y="284"/>
                  <a:pt x="803" y="284"/>
                  <a:pt x="803" y="284"/>
                </a:cubicBezTo>
                <a:cubicBezTo>
                  <a:pt x="803" y="284"/>
                  <a:pt x="803" y="284"/>
                  <a:pt x="803" y="284"/>
                </a:cubicBezTo>
                <a:cubicBezTo>
                  <a:pt x="804" y="285"/>
                  <a:pt x="805" y="284"/>
                  <a:pt x="806" y="285"/>
                </a:cubicBezTo>
                <a:cubicBezTo>
                  <a:pt x="807" y="285"/>
                  <a:pt x="808" y="286"/>
                  <a:pt x="809" y="287"/>
                </a:cubicBezTo>
                <a:cubicBezTo>
                  <a:pt x="810" y="286"/>
                  <a:pt x="811" y="287"/>
                  <a:pt x="812" y="288"/>
                </a:cubicBezTo>
                <a:cubicBezTo>
                  <a:pt x="813" y="288"/>
                  <a:pt x="813" y="288"/>
                  <a:pt x="813" y="288"/>
                </a:cubicBezTo>
                <a:cubicBezTo>
                  <a:pt x="813" y="288"/>
                  <a:pt x="813" y="287"/>
                  <a:pt x="813" y="287"/>
                </a:cubicBezTo>
                <a:cubicBezTo>
                  <a:pt x="813" y="287"/>
                  <a:pt x="813" y="287"/>
                  <a:pt x="813" y="286"/>
                </a:cubicBezTo>
                <a:cubicBezTo>
                  <a:pt x="813" y="286"/>
                  <a:pt x="813" y="286"/>
                  <a:pt x="813" y="286"/>
                </a:cubicBezTo>
                <a:cubicBezTo>
                  <a:pt x="813" y="285"/>
                  <a:pt x="813" y="285"/>
                  <a:pt x="813" y="284"/>
                </a:cubicBezTo>
                <a:cubicBezTo>
                  <a:pt x="813" y="282"/>
                  <a:pt x="813" y="282"/>
                  <a:pt x="813" y="282"/>
                </a:cubicBezTo>
                <a:cubicBezTo>
                  <a:pt x="813" y="282"/>
                  <a:pt x="812" y="281"/>
                  <a:pt x="812" y="280"/>
                </a:cubicBezTo>
                <a:cubicBezTo>
                  <a:pt x="812" y="280"/>
                  <a:pt x="813" y="280"/>
                  <a:pt x="813" y="279"/>
                </a:cubicBezTo>
                <a:cubicBezTo>
                  <a:pt x="813" y="279"/>
                  <a:pt x="812" y="279"/>
                  <a:pt x="812" y="279"/>
                </a:cubicBezTo>
                <a:cubicBezTo>
                  <a:pt x="812" y="278"/>
                  <a:pt x="812" y="278"/>
                  <a:pt x="812" y="278"/>
                </a:cubicBezTo>
                <a:cubicBezTo>
                  <a:pt x="812" y="277"/>
                  <a:pt x="812" y="277"/>
                  <a:pt x="812" y="277"/>
                </a:cubicBezTo>
                <a:cubicBezTo>
                  <a:pt x="812" y="276"/>
                  <a:pt x="812" y="276"/>
                  <a:pt x="812" y="275"/>
                </a:cubicBezTo>
                <a:cubicBezTo>
                  <a:pt x="813" y="270"/>
                  <a:pt x="813" y="265"/>
                  <a:pt x="813" y="259"/>
                </a:cubicBezTo>
                <a:cubicBezTo>
                  <a:pt x="813" y="254"/>
                  <a:pt x="813" y="250"/>
                  <a:pt x="813" y="245"/>
                </a:cubicBezTo>
                <a:cubicBezTo>
                  <a:pt x="815" y="226"/>
                  <a:pt x="815" y="226"/>
                  <a:pt x="815" y="226"/>
                </a:cubicBezTo>
                <a:cubicBezTo>
                  <a:pt x="815" y="219"/>
                  <a:pt x="816" y="212"/>
                  <a:pt x="817" y="206"/>
                </a:cubicBezTo>
                <a:cubicBezTo>
                  <a:pt x="817" y="206"/>
                  <a:pt x="818" y="205"/>
                  <a:pt x="818" y="205"/>
                </a:cubicBezTo>
                <a:cubicBezTo>
                  <a:pt x="818" y="204"/>
                  <a:pt x="817" y="204"/>
                  <a:pt x="818" y="204"/>
                </a:cubicBezTo>
                <a:cubicBezTo>
                  <a:pt x="818" y="203"/>
                  <a:pt x="818" y="203"/>
                  <a:pt x="818" y="203"/>
                </a:cubicBezTo>
                <a:cubicBezTo>
                  <a:pt x="819" y="197"/>
                  <a:pt x="820" y="192"/>
                  <a:pt x="822" y="186"/>
                </a:cubicBezTo>
                <a:cubicBezTo>
                  <a:pt x="822" y="185"/>
                  <a:pt x="822" y="186"/>
                  <a:pt x="822" y="186"/>
                </a:cubicBezTo>
                <a:cubicBezTo>
                  <a:pt x="823" y="183"/>
                  <a:pt x="824" y="178"/>
                  <a:pt x="825" y="175"/>
                </a:cubicBezTo>
                <a:cubicBezTo>
                  <a:pt x="825" y="173"/>
                  <a:pt x="825" y="171"/>
                  <a:pt x="826" y="170"/>
                </a:cubicBezTo>
                <a:cubicBezTo>
                  <a:pt x="826" y="169"/>
                  <a:pt x="825" y="169"/>
                  <a:pt x="825" y="169"/>
                </a:cubicBezTo>
                <a:cubicBezTo>
                  <a:pt x="826" y="169"/>
                  <a:pt x="826" y="169"/>
                  <a:pt x="826" y="169"/>
                </a:cubicBezTo>
                <a:cubicBezTo>
                  <a:pt x="826" y="167"/>
                  <a:pt x="826" y="167"/>
                  <a:pt x="826" y="167"/>
                </a:cubicBezTo>
                <a:cubicBezTo>
                  <a:pt x="827" y="164"/>
                  <a:pt x="828" y="160"/>
                  <a:pt x="829" y="156"/>
                </a:cubicBezTo>
                <a:cubicBezTo>
                  <a:pt x="829" y="155"/>
                  <a:pt x="829" y="155"/>
                  <a:pt x="829" y="154"/>
                </a:cubicBezTo>
                <a:cubicBezTo>
                  <a:pt x="830" y="154"/>
                  <a:pt x="830" y="154"/>
                  <a:pt x="829" y="153"/>
                </a:cubicBezTo>
                <a:cubicBezTo>
                  <a:pt x="829" y="153"/>
                  <a:pt x="830" y="151"/>
                  <a:pt x="830" y="152"/>
                </a:cubicBezTo>
                <a:cubicBezTo>
                  <a:pt x="830" y="151"/>
                  <a:pt x="830" y="152"/>
                  <a:pt x="830" y="152"/>
                </a:cubicBezTo>
                <a:cubicBezTo>
                  <a:pt x="831" y="151"/>
                  <a:pt x="831" y="149"/>
                  <a:pt x="831" y="147"/>
                </a:cubicBezTo>
                <a:cubicBezTo>
                  <a:pt x="831" y="146"/>
                  <a:pt x="832" y="144"/>
                  <a:pt x="833" y="142"/>
                </a:cubicBezTo>
                <a:cubicBezTo>
                  <a:pt x="833" y="144"/>
                  <a:pt x="833" y="146"/>
                  <a:pt x="835" y="147"/>
                </a:cubicBezTo>
                <a:cubicBezTo>
                  <a:pt x="836" y="145"/>
                  <a:pt x="836" y="141"/>
                  <a:pt x="837" y="140"/>
                </a:cubicBezTo>
                <a:cubicBezTo>
                  <a:pt x="838" y="135"/>
                  <a:pt x="839" y="130"/>
                  <a:pt x="840" y="125"/>
                </a:cubicBezTo>
                <a:cubicBezTo>
                  <a:pt x="840" y="124"/>
                  <a:pt x="840" y="124"/>
                  <a:pt x="840" y="124"/>
                </a:cubicBezTo>
                <a:cubicBezTo>
                  <a:pt x="842" y="119"/>
                  <a:pt x="842" y="114"/>
                  <a:pt x="844" y="108"/>
                </a:cubicBezTo>
                <a:cubicBezTo>
                  <a:pt x="842" y="119"/>
                  <a:pt x="839" y="128"/>
                  <a:pt x="838" y="138"/>
                </a:cubicBezTo>
                <a:cubicBezTo>
                  <a:pt x="837" y="140"/>
                  <a:pt x="836" y="146"/>
                  <a:pt x="835" y="150"/>
                </a:cubicBezTo>
                <a:cubicBezTo>
                  <a:pt x="835" y="152"/>
                  <a:pt x="836" y="153"/>
                  <a:pt x="838" y="152"/>
                </a:cubicBezTo>
                <a:cubicBezTo>
                  <a:pt x="840" y="150"/>
                  <a:pt x="839" y="147"/>
                  <a:pt x="840" y="145"/>
                </a:cubicBezTo>
                <a:cubicBezTo>
                  <a:pt x="841" y="145"/>
                  <a:pt x="841" y="144"/>
                  <a:pt x="842" y="145"/>
                </a:cubicBezTo>
                <a:cubicBezTo>
                  <a:pt x="842" y="150"/>
                  <a:pt x="840" y="156"/>
                  <a:pt x="840" y="160"/>
                </a:cubicBezTo>
                <a:cubicBezTo>
                  <a:pt x="840" y="161"/>
                  <a:pt x="840" y="162"/>
                  <a:pt x="840" y="163"/>
                </a:cubicBezTo>
                <a:cubicBezTo>
                  <a:pt x="840" y="163"/>
                  <a:pt x="840" y="164"/>
                  <a:pt x="841" y="164"/>
                </a:cubicBezTo>
                <a:cubicBezTo>
                  <a:pt x="841" y="164"/>
                  <a:pt x="841" y="164"/>
                  <a:pt x="842" y="164"/>
                </a:cubicBezTo>
                <a:cubicBezTo>
                  <a:pt x="842" y="159"/>
                  <a:pt x="846" y="156"/>
                  <a:pt x="846" y="151"/>
                </a:cubicBezTo>
                <a:cubicBezTo>
                  <a:pt x="847" y="150"/>
                  <a:pt x="848" y="149"/>
                  <a:pt x="849" y="149"/>
                </a:cubicBezTo>
                <a:cubicBezTo>
                  <a:pt x="849" y="147"/>
                  <a:pt x="850" y="145"/>
                  <a:pt x="850" y="143"/>
                </a:cubicBezTo>
                <a:cubicBezTo>
                  <a:pt x="850" y="142"/>
                  <a:pt x="850" y="142"/>
                  <a:pt x="850" y="142"/>
                </a:cubicBezTo>
                <a:cubicBezTo>
                  <a:pt x="851" y="137"/>
                  <a:pt x="851" y="133"/>
                  <a:pt x="853" y="129"/>
                </a:cubicBezTo>
                <a:cubicBezTo>
                  <a:pt x="853" y="133"/>
                  <a:pt x="852" y="136"/>
                  <a:pt x="851" y="140"/>
                </a:cubicBezTo>
                <a:cubicBezTo>
                  <a:pt x="851" y="140"/>
                  <a:pt x="852" y="141"/>
                  <a:pt x="852" y="141"/>
                </a:cubicBezTo>
                <a:cubicBezTo>
                  <a:pt x="851" y="144"/>
                  <a:pt x="850" y="149"/>
                  <a:pt x="849" y="152"/>
                </a:cubicBezTo>
                <a:cubicBezTo>
                  <a:pt x="850" y="153"/>
                  <a:pt x="851" y="153"/>
                  <a:pt x="851" y="152"/>
                </a:cubicBezTo>
                <a:cubicBezTo>
                  <a:pt x="851" y="152"/>
                  <a:pt x="851" y="153"/>
                  <a:pt x="851" y="153"/>
                </a:cubicBezTo>
                <a:cubicBezTo>
                  <a:pt x="851" y="153"/>
                  <a:pt x="851" y="153"/>
                  <a:pt x="852" y="153"/>
                </a:cubicBezTo>
                <a:cubicBezTo>
                  <a:pt x="851" y="155"/>
                  <a:pt x="851" y="155"/>
                  <a:pt x="851" y="157"/>
                </a:cubicBezTo>
                <a:cubicBezTo>
                  <a:pt x="851" y="158"/>
                  <a:pt x="851" y="158"/>
                  <a:pt x="852" y="158"/>
                </a:cubicBezTo>
                <a:cubicBezTo>
                  <a:pt x="852" y="156"/>
                  <a:pt x="853" y="155"/>
                  <a:pt x="853" y="153"/>
                </a:cubicBezTo>
                <a:cubicBezTo>
                  <a:pt x="853" y="152"/>
                  <a:pt x="853" y="151"/>
                  <a:pt x="853" y="151"/>
                </a:cubicBezTo>
                <a:cubicBezTo>
                  <a:pt x="853" y="150"/>
                  <a:pt x="853" y="150"/>
                  <a:pt x="854" y="150"/>
                </a:cubicBezTo>
                <a:cubicBezTo>
                  <a:pt x="854" y="149"/>
                  <a:pt x="853" y="149"/>
                  <a:pt x="853" y="148"/>
                </a:cubicBezTo>
                <a:cubicBezTo>
                  <a:pt x="853" y="148"/>
                  <a:pt x="854" y="148"/>
                  <a:pt x="854" y="147"/>
                </a:cubicBezTo>
                <a:cubicBezTo>
                  <a:pt x="855" y="145"/>
                  <a:pt x="854" y="143"/>
                  <a:pt x="855" y="141"/>
                </a:cubicBezTo>
                <a:cubicBezTo>
                  <a:pt x="855" y="140"/>
                  <a:pt x="856" y="139"/>
                  <a:pt x="857" y="137"/>
                </a:cubicBezTo>
                <a:cubicBezTo>
                  <a:pt x="857" y="138"/>
                  <a:pt x="856" y="139"/>
                  <a:pt x="856" y="140"/>
                </a:cubicBezTo>
                <a:cubicBezTo>
                  <a:pt x="855" y="144"/>
                  <a:pt x="856" y="148"/>
                  <a:pt x="855" y="151"/>
                </a:cubicBezTo>
                <a:cubicBezTo>
                  <a:pt x="856" y="152"/>
                  <a:pt x="856" y="151"/>
                  <a:pt x="857" y="151"/>
                </a:cubicBezTo>
                <a:cubicBezTo>
                  <a:pt x="857" y="150"/>
                  <a:pt x="857" y="149"/>
                  <a:pt x="857" y="148"/>
                </a:cubicBezTo>
                <a:cubicBezTo>
                  <a:pt x="857" y="148"/>
                  <a:pt x="857" y="149"/>
                  <a:pt x="857" y="148"/>
                </a:cubicBezTo>
                <a:cubicBezTo>
                  <a:pt x="857" y="146"/>
                  <a:pt x="857" y="144"/>
                  <a:pt x="858" y="141"/>
                </a:cubicBezTo>
                <a:cubicBezTo>
                  <a:pt x="858" y="141"/>
                  <a:pt x="858" y="140"/>
                  <a:pt x="859" y="141"/>
                </a:cubicBezTo>
                <a:cubicBezTo>
                  <a:pt x="859" y="140"/>
                  <a:pt x="859" y="140"/>
                  <a:pt x="860" y="140"/>
                </a:cubicBezTo>
                <a:cubicBezTo>
                  <a:pt x="860" y="139"/>
                  <a:pt x="859" y="140"/>
                  <a:pt x="859" y="140"/>
                </a:cubicBezTo>
                <a:cubicBezTo>
                  <a:pt x="860" y="139"/>
                  <a:pt x="859" y="138"/>
                  <a:pt x="860" y="138"/>
                </a:cubicBezTo>
                <a:cubicBezTo>
                  <a:pt x="860" y="134"/>
                  <a:pt x="861" y="132"/>
                  <a:pt x="861" y="128"/>
                </a:cubicBezTo>
                <a:cubicBezTo>
                  <a:pt x="861" y="131"/>
                  <a:pt x="861" y="134"/>
                  <a:pt x="860" y="137"/>
                </a:cubicBezTo>
                <a:cubicBezTo>
                  <a:pt x="860" y="138"/>
                  <a:pt x="861" y="137"/>
                  <a:pt x="861" y="138"/>
                </a:cubicBezTo>
                <a:cubicBezTo>
                  <a:pt x="861" y="139"/>
                  <a:pt x="860" y="139"/>
                  <a:pt x="860" y="140"/>
                </a:cubicBezTo>
                <a:cubicBezTo>
                  <a:pt x="860" y="141"/>
                  <a:pt x="860" y="142"/>
                  <a:pt x="860" y="143"/>
                </a:cubicBezTo>
                <a:cubicBezTo>
                  <a:pt x="860" y="144"/>
                  <a:pt x="859" y="145"/>
                  <a:pt x="859" y="146"/>
                </a:cubicBezTo>
                <a:cubicBezTo>
                  <a:pt x="860" y="147"/>
                  <a:pt x="860" y="148"/>
                  <a:pt x="860" y="149"/>
                </a:cubicBezTo>
                <a:cubicBezTo>
                  <a:pt x="860" y="150"/>
                  <a:pt x="860" y="149"/>
                  <a:pt x="860" y="150"/>
                </a:cubicBezTo>
                <a:cubicBezTo>
                  <a:pt x="861" y="151"/>
                  <a:pt x="861" y="150"/>
                  <a:pt x="862" y="150"/>
                </a:cubicBezTo>
                <a:cubicBezTo>
                  <a:pt x="862" y="151"/>
                  <a:pt x="861" y="150"/>
                  <a:pt x="861" y="151"/>
                </a:cubicBezTo>
                <a:cubicBezTo>
                  <a:pt x="861" y="151"/>
                  <a:pt x="861" y="152"/>
                  <a:pt x="862" y="152"/>
                </a:cubicBezTo>
                <a:cubicBezTo>
                  <a:pt x="861" y="154"/>
                  <a:pt x="861" y="155"/>
                  <a:pt x="861" y="157"/>
                </a:cubicBezTo>
                <a:cubicBezTo>
                  <a:pt x="861" y="157"/>
                  <a:pt x="861" y="156"/>
                  <a:pt x="861" y="157"/>
                </a:cubicBezTo>
                <a:cubicBezTo>
                  <a:pt x="861" y="157"/>
                  <a:pt x="861" y="160"/>
                  <a:pt x="861" y="160"/>
                </a:cubicBezTo>
                <a:cubicBezTo>
                  <a:pt x="861" y="162"/>
                  <a:pt x="861" y="163"/>
                  <a:pt x="860" y="165"/>
                </a:cubicBezTo>
                <a:cubicBezTo>
                  <a:pt x="860" y="166"/>
                  <a:pt x="861" y="165"/>
                  <a:pt x="861" y="166"/>
                </a:cubicBezTo>
                <a:cubicBezTo>
                  <a:pt x="861" y="167"/>
                  <a:pt x="861" y="168"/>
                  <a:pt x="860" y="169"/>
                </a:cubicBezTo>
                <a:cubicBezTo>
                  <a:pt x="861" y="170"/>
                  <a:pt x="861" y="172"/>
                  <a:pt x="860" y="173"/>
                </a:cubicBezTo>
                <a:cubicBezTo>
                  <a:pt x="861" y="173"/>
                  <a:pt x="861" y="172"/>
                  <a:pt x="862" y="172"/>
                </a:cubicBezTo>
                <a:cubicBezTo>
                  <a:pt x="862" y="172"/>
                  <a:pt x="861" y="173"/>
                  <a:pt x="861" y="174"/>
                </a:cubicBezTo>
                <a:cubicBezTo>
                  <a:pt x="861" y="178"/>
                  <a:pt x="862" y="181"/>
                  <a:pt x="861" y="186"/>
                </a:cubicBezTo>
                <a:cubicBezTo>
                  <a:pt x="861" y="187"/>
                  <a:pt x="862" y="187"/>
                  <a:pt x="861" y="188"/>
                </a:cubicBezTo>
                <a:cubicBezTo>
                  <a:pt x="861" y="188"/>
                  <a:pt x="862" y="188"/>
                  <a:pt x="862" y="188"/>
                </a:cubicBezTo>
                <a:cubicBezTo>
                  <a:pt x="862" y="190"/>
                  <a:pt x="860" y="196"/>
                  <a:pt x="862" y="198"/>
                </a:cubicBezTo>
                <a:cubicBezTo>
                  <a:pt x="861" y="198"/>
                  <a:pt x="861" y="197"/>
                  <a:pt x="861" y="198"/>
                </a:cubicBezTo>
                <a:cubicBezTo>
                  <a:pt x="861" y="199"/>
                  <a:pt x="860" y="200"/>
                  <a:pt x="861" y="201"/>
                </a:cubicBezTo>
                <a:cubicBezTo>
                  <a:pt x="861" y="204"/>
                  <a:pt x="860" y="206"/>
                  <a:pt x="861" y="208"/>
                </a:cubicBezTo>
                <a:cubicBezTo>
                  <a:pt x="860" y="209"/>
                  <a:pt x="860" y="210"/>
                  <a:pt x="860" y="210"/>
                </a:cubicBezTo>
                <a:cubicBezTo>
                  <a:pt x="860" y="211"/>
                  <a:pt x="860" y="213"/>
                  <a:pt x="860" y="214"/>
                </a:cubicBezTo>
                <a:cubicBezTo>
                  <a:pt x="859" y="231"/>
                  <a:pt x="857" y="248"/>
                  <a:pt x="857" y="264"/>
                </a:cubicBezTo>
                <a:cubicBezTo>
                  <a:pt x="856" y="268"/>
                  <a:pt x="857" y="273"/>
                  <a:pt x="857" y="277"/>
                </a:cubicBezTo>
                <a:cubicBezTo>
                  <a:pt x="857" y="277"/>
                  <a:pt x="857" y="277"/>
                  <a:pt x="857" y="278"/>
                </a:cubicBezTo>
                <a:cubicBezTo>
                  <a:pt x="857" y="279"/>
                  <a:pt x="857" y="279"/>
                  <a:pt x="857" y="279"/>
                </a:cubicBezTo>
                <a:cubicBezTo>
                  <a:pt x="857" y="280"/>
                  <a:pt x="857" y="281"/>
                  <a:pt x="857" y="282"/>
                </a:cubicBezTo>
                <a:cubicBezTo>
                  <a:pt x="857" y="291"/>
                  <a:pt x="857" y="302"/>
                  <a:pt x="859" y="311"/>
                </a:cubicBezTo>
                <a:cubicBezTo>
                  <a:pt x="858" y="317"/>
                  <a:pt x="860" y="324"/>
                  <a:pt x="860" y="331"/>
                </a:cubicBezTo>
                <a:cubicBezTo>
                  <a:pt x="860" y="334"/>
                  <a:pt x="860" y="336"/>
                  <a:pt x="860" y="339"/>
                </a:cubicBezTo>
                <a:cubicBezTo>
                  <a:pt x="861" y="340"/>
                  <a:pt x="861" y="342"/>
                  <a:pt x="861" y="343"/>
                </a:cubicBezTo>
                <a:cubicBezTo>
                  <a:pt x="861" y="345"/>
                  <a:pt x="861" y="347"/>
                  <a:pt x="861" y="349"/>
                </a:cubicBezTo>
                <a:cubicBezTo>
                  <a:pt x="861" y="350"/>
                  <a:pt x="861" y="350"/>
                  <a:pt x="861" y="350"/>
                </a:cubicBezTo>
                <a:cubicBezTo>
                  <a:pt x="861" y="351"/>
                  <a:pt x="861" y="351"/>
                  <a:pt x="861" y="351"/>
                </a:cubicBezTo>
                <a:cubicBezTo>
                  <a:pt x="861" y="351"/>
                  <a:pt x="861" y="351"/>
                  <a:pt x="861" y="351"/>
                </a:cubicBezTo>
                <a:cubicBezTo>
                  <a:pt x="861" y="351"/>
                  <a:pt x="860" y="350"/>
                  <a:pt x="860" y="350"/>
                </a:cubicBezTo>
                <a:cubicBezTo>
                  <a:pt x="859" y="350"/>
                  <a:pt x="858" y="350"/>
                  <a:pt x="857" y="349"/>
                </a:cubicBezTo>
                <a:cubicBezTo>
                  <a:pt x="854" y="349"/>
                  <a:pt x="853" y="349"/>
                  <a:pt x="851" y="348"/>
                </a:cubicBezTo>
                <a:cubicBezTo>
                  <a:pt x="843" y="346"/>
                  <a:pt x="834" y="342"/>
                  <a:pt x="826" y="340"/>
                </a:cubicBezTo>
                <a:cubicBezTo>
                  <a:pt x="824" y="340"/>
                  <a:pt x="821" y="338"/>
                  <a:pt x="819" y="338"/>
                </a:cubicBezTo>
                <a:cubicBezTo>
                  <a:pt x="818" y="338"/>
                  <a:pt x="817" y="338"/>
                  <a:pt x="816" y="337"/>
                </a:cubicBezTo>
                <a:cubicBezTo>
                  <a:pt x="812" y="336"/>
                  <a:pt x="807" y="334"/>
                  <a:pt x="803" y="334"/>
                </a:cubicBezTo>
                <a:cubicBezTo>
                  <a:pt x="801" y="333"/>
                  <a:pt x="799" y="332"/>
                  <a:pt x="797" y="331"/>
                </a:cubicBezTo>
                <a:cubicBezTo>
                  <a:pt x="794" y="331"/>
                  <a:pt x="792" y="330"/>
                  <a:pt x="790" y="330"/>
                </a:cubicBezTo>
                <a:cubicBezTo>
                  <a:pt x="789" y="329"/>
                  <a:pt x="788" y="329"/>
                  <a:pt x="788" y="329"/>
                </a:cubicBezTo>
                <a:cubicBezTo>
                  <a:pt x="787" y="329"/>
                  <a:pt x="787" y="329"/>
                  <a:pt x="786" y="328"/>
                </a:cubicBezTo>
                <a:cubicBezTo>
                  <a:pt x="783" y="328"/>
                  <a:pt x="779" y="327"/>
                  <a:pt x="776" y="325"/>
                </a:cubicBezTo>
                <a:cubicBezTo>
                  <a:pt x="775" y="325"/>
                  <a:pt x="775" y="325"/>
                  <a:pt x="775" y="326"/>
                </a:cubicBezTo>
                <a:cubicBezTo>
                  <a:pt x="773" y="324"/>
                  <a:pt x="770" y="325"/>
                  <a:pt x="768" y="324"/>
                </a:cubicBezTo>
                <a:cubicBezTo>
                  <a:pt x="767" y="324"/>
                  <a:pt x="767" y="324"/>
                  <a:pt x="767" y="324"/>
                </a:cubicBezTo>
                <a:cubicBezTo>
                  <a:pt x="766" y="323"/>
                  <a:pt x="765" y="323"/>
                  <a:pt x="763" y="323"/>
                </a:cubicBezTo>
                <a:cubicBezTo>
                  <a:pt x="759" y="321"/>
                  <a:pt x="755" y="321"/>
                  <a:pt x="751" y="319"/>
                </a:cubicBezTo>
                <a:cubicBezTo>
                  <a:pt x="749" y="320"/>
                  <a:pt x="746" y="319"/>
                  <a:pt x="744" y="318"/>
                </a:cubicBezTo>
                <a:cubicBezTo>
                  <a:pt x="743" y="318"/>
                  <a:pt x="743" y="319"/>
                  <a:pt x="742" y="318"/>
                </a:cubicBezTo>
                <a:cubicBezTo>
                  <a:pt x="741" y="318"/>
                  <a:pt x="741" y="318"/>
                  <a:pt x="741" y="318"/>
                </a:cubicBezTo>
                <a:cubicBezTo>
                  <a:pt x="740" y="318"/>
                  <a:pt x="740" y="318"/>
                  <a:pt x="739" y="318"/>
                </a:cubicBezTo>
                <a:cubicBezTo>
                  <a:pt x="738" y="317"/>
                  <a:pt x="738" y="317"/>
                  <a:pt x="737" y="316"/>
                </a:cubicBezTo>
                <a:cubicBezTo>
                  <a:pt x="736" y="316"/>
                  <a:pt x="736" y="317"/>
                  <a:pt x="735" y="316"/>
                </a:cubicBezTo>
                <a:cubicBezTo>
                  <a:pt x="734" y="316"/>
                  <a:pt x="733" y="315"/>
                  <a:pt x="733" y="315"/>
                </a:cubicBezTo>
                <a:cubicBezTo>
                  <a:pt x="731" y="315"/>
                  <a:pt x="729" y="316"/>
                  <a:pt x="727" y="314"/>
                </a:cubicBezTo>
                <a:cubicBezTo>
                  <a:pt x="725" y="314"/>
                  <a:pt x="724" y="313"/>
                  <a:pt x="722" y="313"/>
                </a:cubicBezTo>
                <a:cubicBezTo>
                  <a:pt x="721" y="313"/>
                  <a:pt x="720" y="313"/>
                  <a:pt x="719" y="313"/>
                </a:cubicBezTo>
                <a:cubicBezTo>
                  <a:pt x="718" y="313"/>
                  <a:pt x="718" y="313"/>
                  <a:pt x="717" y="313"/>
                </a:cubicBezTo>
                <a:cubicBezTo>
                  <a:pt x="715" y="312"/>
                  <a:pt x="713" y="313"/>
                  <a:pt x="711" y="311"/>
                </a:cubicBezTo>
                <a:cubicBezTo>
                  <a:pt x="708" y="312"/>
                  <a:pt x="703" y="309"/>
                  <a:pt x="701" y="311"/>
                </a:cubicBezTo>
                <a:cubicBezTo>
                  <a:pt x="701" y="312"/>
                  <a:pt x="700" y="313"/>
                  <a:pt x="699" y="313"/>
                </a:cubicBezTo>
                <a:cubicBezTo>
                  <a:pt x="698" y="313"/>
                  <a:pt x="698" y="312"/>
                  <a:pt x="697" y="311"/>
                </a:cubicBezTo>
                <a:cubicBezTo>
                  <a:pt x="696" y="311"/>
                  <a:pt x="693" y="310"/>
                  <a:pt x="692" y="310"/>
                </a:cubicBezTo>
                <a:cubicBezTo>
                  <a:pt x="691" y="310"/>
                  <a:pt x="691" y="311"/>
                  <a:pt x="690" y="311"/>
                </a:cubicBezTo>
                <a:cubicBezTo>
                  <a:pt x="689" y="311"/>
                  <a:pt x="688" y="309"/>
                  <a:pt x="687" y="309"/>
                </a:cubicBezTo>
                <a:cubicBezTo>
                  <a:pt x="686" y="309"/>
                  <a:pt x="685" y="310"/>
                  <a:pt x="684" y="310"/>
                </a:cubicBezTo>
                <a:cubicBezTo>
                  <a:pt x="683" y="309"/>
                  <a:pt x="682" y="308"/>
                  <a:pt x="682" y="307"/>
                </a:cubicBezTo>
                <a:cubicBezTo>
                  <a:pt x="682" y="307"/>
                  <a:pt x="682" y="307"/>
                  <a:pt x="681" y="307"/>
                </a:cubicBezTo>
                <a:cubicBezTo>
                  <a:pt x="680" y="305"/>
                  <a:pt x="677" y="304"/>
                  <a:pt x="674" y="304"/>
                </a:cubicBezTo>
                <a:cubicBezTo>
                  <a:pt x="674" y="303"/>
                  <a:pt x="673" y="303"/>
                  <a:pt x="673" y="303"/>
                </a:cubicBezTo>
                <a:cubicBezTo>
                  <a:pt x="670" y="302"/>
                  <a:pt x="668" y="299"/>
                  <a:pt x="666" y="296"/>
                </a:cubicBezTo>
                <a:cubicBezTo>
                  <a:pt x="666" y="296"/>
                  <a:pt x="665" y="296"/>
                  <a:pt x="665" y="295"/>
                </a:cubicBezTo>
                <a:cubicBezTo>
                  <a:pt x="664" y="294"/>
                  <a:pt x="664" y="293"/>
                  <a:pt x="663" y="292"/>
                </a:cubicBezTo>
                <a:cubicBezTo>
                  <a:pt x="663" y="291"/>
                  <a:pt x="662" y="291"/>
                  <a:pt x="662" y="290"/>
                </a:cubicBezTo>
                <a:cubicBezTo>
                  <a:pt x="662" y="288"/>
                  <a:pt x="661" y="287"/>
                  <a:pt x="660" y="286"/>
                </a:cubicBezTo>
                <a:cubicBezTo>
                  <a:pt x="660" y="285"/>
                  <a:pt x="659" y="284"/>
                  <a:pt x="659" y="283"/>
                </a:cubicBezTo>
                <a:cubicBezTo>
                  <a:pt x="658" y="281"/>
                  <a:pt x="659" y="279"/>
                  <a:pt x="658" y="277"/>
                </a:cubicBezTo>
                <a:cubicBezTo>
                  <a:pt x="659" y="274"/>
                  <a:pt x="659" y="271"/>
                  <a:pt x="660" y="267"/>
                </a:cubicBezTo>
                <a:cubicBezTo>
                  <a:pt x="660" y="267"/>
                  <a:pt x="659" y="267"/>
                  <a:pt x="660" y="266"/>
                </a:cubicBezTo>
                <a:cubicBezTo>
                  <a:pt x="661" y="265"/>
                  <a:pt x="661" y="263"/>
                  <a:pt x="662" y="261"/>
                </a:cubicBezTo>
                <a:cubicBezTo>
                  <a:pt x="663" y="261"/>
                  <a:pt x="663" y="260"/>
                  <a:pt x="664" y="260"/>
                </a:cubicBezTo>
                <a:cubicBezTo>
                  <a:pt x="665" y="259"/>
                  <a:pt x="665" y="258"/>
                  <a:pt x="666" y="257"/>
                </a:cubicBezTo>
                <a:cubicBezTo>
                  <a:pt x="670" y="256"/>
                  <a:pt x="673" y="253"/>
                  <a:pt x="677" y="251"/>
                </a:cubicBezTo>
                <a:cubicBezTo>
                  <a:pt x="677" y="251"/>
                  <a:pt x="678" y="251"/>
                  <a:pt x="678" y="251"/>
                </a:cubicBezTo>
                <a:cubicBezTo>
                  <a:pt x="680" y="250"/>
                  <a:pt x="682" y="250"/>
                  <a:pt x="684" y="249"/>
                </a:cubicBezTo>
                <a:cubicBezTo>
                  <a:pt x="685" y="248"/>
                  <a:pt x="687" y="249"/>
                  <a:pt x="689" y="249"/>
                </a:cubicBezTo>
                <a:cubicBezTo>
                  <a:pt x="690" y="249"/>
                  <a:pt x="690" y="248"/>
                  <a:pt x="692" y="249"/>
                </a:cubicBezTo>
                <a:cubicBezTo>
                  <a:pt x="693" y="249"/>
                  <a:pt x="695" y="248"/>
                  <a:pt x="696" y="248"/>
                </a:cubicBezTo>
                <a:cubicBezTo>
                  <a:pt x="698" y="248"/>
                  <a:pt x="700" y="249"/>
                  <a:pt x="701" y="250"/>
                </a:cubicBezTo>
                <a:cubicBezTo>
                  <a:pt x="702" y="250"/>
                  <a:pt x="703" y="249"/>
                  <a:pt x="704" y="250"/>
                </a:cubicBezTo>
                <a:cubicBezTo>
                  <a:pt x="705" y="250"/>
                  <a:pt x="706" y="252"/>
                  <a:pt x="707" y="252"/>
                </a:cubicBezTo>
                <a:close/>
                <a:moveTo>
                  <a:pt x="858" y="156"/>
                </a:moveTo>
                <a:cubicBezTo>
                  <a:pt x="858" y="156"/>
                  <a:pt x="858" y="156"/>
                  <a:pt x="858" y="156"/>
                </a:cubicBezTo>
                <a:cubicBezTo>
                  <a:pt x="858" y="157"/>
                  <a:pt x="859" y="156"/>
                  <a:pt x="858" y="156"/>
                </a:cubicBezTo>
                <a:close/>
                <a:moveTo>
                  <a:pt x="859" y="156"/>
                </a:moveTo>
                <a:cubicBezTo>
                  <a:pt x="860" y="155"/>
                  <a:pt x="859" y="154"/>
                  <a:pt x="860" y="152"/>
                </a:cubicBezTo>
                <a:cubicBezTo>
                  <a:pt x="859" y="152"/>
                  <a:pt x="859" y="152"/>
                  <a:pt x="860" y="151"/>
                </a:cubicBezTo>
                <a:cubicBezTo>
                  <a:pt x="859" y="150"/>
                  <a:pt x="860" y="148"/>
                  <a:pt x="858" y="148"/>
                </a:cubicBezTo>
                <a:cubicBezTo>
                  <a:pt x="858" y="149"/>
                  <a:pt x="858" y="150"/>
                  <a:pt x="857" y="151"/>
                </a:cubicBezTo>
                <a:cubicBezTo>
                  <a:pt x="857" y="151"/>
                  <a:pt x="858" y="151"/>
                  <a:pt x="858" y="151"/>
                </a:cubicBezTo>
                <a:cubicBezTo>
                  <a:pt x="858" y="152"/>
                  <a:pt x="858" y="154"/>
                  <a:pt x="858" y="156"/>
                </a:cubicBezTo>
                <a:cubicBezTo>
                  <a:pt x="858" y="156"/>
                  <a:pt x="858" y="155"/>
                  <a:pt x="859" y="156"/>
                </a:cubicBezTo>
                <a:close/>
              </a:path>
            </a:pathLst>
          </a:custGeom>
          <a:solidFill>
            <a:srgbClr val="EF9032"/>
          </a:solidFill>
          <a:ln>
            <a:noFill/>
          </a:ln>
        </p:spPr>
        <p:txBody>
          <a:bodyPr vert="horz" wrap="square" lIns="91416" tIns="45708" rIns="91416" bIns="45708" numCol="1" anchor="t" anchorCtr="0" compatLnSpc="1">
            <a:prstTxWarp prst="textNoShape">
              <a:avLst/>
            </a:prstTxWarp>
          </a:bodyPr>
          <a:lstStyle/>
          <a:p>
            <a:pPr defTabSz="1218938"/>
            <a:endParaRPr lang="en-US" sz="2399">
              <a:solidFill>
                <a:prstClr val="black"/>
              </a:solidFill>
            </a:endParaRPr>
          </a:p>
        </p:txBody>
      </p:sp>
      <p:sp>
        <p:nvSpPr>
          <p:cNvPr id="19" name="Rectangle 18">
            <a:extLst>
              <a:ext uri="{FF2B5EF4-FFF2-40B4-BE49-F238E27FC236}">
                <a16:creationId xmlns:a16="http://schemas.microsoft.com/office/drawing/2014/main" id="{3969388F-E2FC-4C24-BEBE-9548D1C2895F}"/>
              </a:ext>
            </a:extLst>
          </p:cNvPr>
          <p:cNvSpPr/>
          <p:nvPr/>
        </p:nvSpPr>
        <p:spPr>
          <a:xfrm>
            <a:off x="6739136" y="5276030"/>
            <a:ext cx="2808312" cy="818340"/>
          </a:xfrm>
          <a:prstGeom prst="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3456"/>
          </a:p>
        </p:txBody>
      </p:sp>
    </p:spTree>
    <p:extLst>
      <p:ext uri="{BB962C8B-B14F-4D97-AF65-F5344CB8AC3E}">
        <p14:creationId xmlns:p14="http://schemas.microsoft.com/office/powerpoint/2010/main" val="23086515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1000"/>
                                        <p:tgtEl>
                                          <p:spTgt spid="19"/>
                                        </p:tgtEl>
                                      </p:cBhvr>
                                    </p:animEffect>
                                    <p:anim calcmode="lin" valueType="num">
                                      <p:cBhvr>
                                        <p:cTn id="18" dur="1000" fill="hold"/>
                                        <p:tgtEl>
                                          <p:spTgt spid="19"/>
                                        </p:tgtEl>
                                        <p:attrNameLst>
                                          <p:attrName>ppt_x</p:attrName>
                                        </p:attrNameLst>
                                      </p:cBhvr>
                                      <p:tavLst>
                                        <p:tav tm="0">
                                          <p:val>
                                            <p:strVal val="#ppt_x"/>
                                          </p:val>
                                        </p:tav>
                                        <p:tav tm="100000">
                                          <p:val>
                                            <p:strVal val="#ppt_x"/>
                                          </p:val>
                                        </p:tav>
                                      </p:tavLst>
                                    </p:anim>
                                    <p:anim calcmode="lin" valueType="num">
                                      <p:cBhvr>
                                        <p:cTn id="1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animBg="1"/>
      <p:bldP spid="1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4630400" cy="8229600"/>
          </a:xfrm>
          <a:prstGeom prst="rect">
            <a:avLst/>
          </a:prstGeom>
          <a:solidFill>
            <a:srgbClr val="0065CE"/>
          </a:solidFill>
          <a:ln>
            <a:noFill/>
          </a:ln>
        </p:spPr>
        <p:style>
          <a:lnRef idx="0">
            <a:schemeClr val="accent1"/>
          </a:lnRef>
          <a:fillRef idx="1">
            <a:schemeClr val="accent1"/>
          </a:fillRef>
          <a:effectRef idx="0">
            <a:schemeClr val="accent1"/>
          </a:effectRef>
          <a:fontRef idx="minor">
            <a:schemeClr val="lt1"/>
          </a:fontRef>
        </p:style>
        <p:txBody>
          <a:bodyPr rtlCol="0" anchor="ctr"/>
          <a:lstStyle/>
          <a:p>
            <a:pPr algn="ctr"/>
            <a:endParaRPr lang="it-IT"/>
          </a:p>
        </p:txBody>
      </p:sp>
      <p:sp>
        <p:nvSpPr>
          <p:cNvPr id="9" name="Title 1"/>
          <p:cNvSpPr>
            <a:spLocks noGrp="1"/>
          </p:cNvSpPr>
          <p:nvPr>
            <p:ph type="title" idx="4294967295"/>
          </p:nvPr>
        </p:nvSpPr>
        <p:spPr>
          <a:xfrm>
            <a:off x="685800" y="1018456"/>
            <a:ext cx="13258800" cy="666725"/>
          </a:xfrm>
          <a:prstGeom prst="rect">
            <a:avLst/>
          </a:prstGeom>
        </p:spPr>
        <p:txBody>
          <a:bodyPr>
            <a:normAutofit/>
          </a:bodyPr>
          <a:lstStyle/>
          <a:p>
            <a:r>
              <a:rPr lang="it-IT" sz="4000" dirty="0">
                <a:solidFill>
                  <a:schemeClr val="bg1"/>
                </a:solidFill>
                <a:latin typeface="Titillium Web" panose="00000500000000000000" pitchFamily="2" charset="0"/>
              </a:rPr>
              <a:t>INOLTRO E ANNULLO DELLA DOMANDA</a:t>
            </a:r>
          </a:p>
        </p:txBody>
      </p:sp>
      <p:pic>
        <p:nvPicPr>
          <p:cNvPr id="6" name="Picture 5" descr="A picture containing drawing&#10;&#10;Description automatically generated">
            <a:extLst>
              <a:ext uri="{FF2B5EF4-FFF2-40B4-BE49-F238E27FC236}">
                <a16:creationId xmlns:a16="http://schemas.microsoft.com/office/drawing/2014/main" id="{382611A4-7C89-44F7-8660-96EB3FA22FF2}"/>
              </a:ext>
            </a:extLst>
          </p:cNvPr>
          <p:cNvPicPr>
            <a:picLocks noChangeAspect="1"/>
          </p:cNvPicPr>
          <p:nvPr/>
        </p:nvPicPr>
        <p:blipFill>
          <a:blip r:embed="rId3">
            <a:alphaModFix amt="26000"/>
            <a:extLst>
              <a:ext uri="{BEBA8EAE-BF5A-486C-A8C5-ECC9F3942E4B}">
                <a14:imgProps xmlns:a14="http://schemas.microsoft.com/office/drawing/2010/main">
                  <a14:imgLayer r:embed="rId4">
                    <a14:imgEffect>
                      <a14:sharpenSoften amount="-100000"/>
                    </a14:imgEffect>
                  </a14:imgLayer>
                </a14:imgProps>
              </a:ext>
            </a:extLst>
          </a:blip>
          <a:stretch>
            <a:fillRect/>
          </a:stretch>
        </p:blipFill>
        <p:spPr>
          <a:xfrm>
            <a:off x="4650905" y="1557606"/>
            <a:ext cx="10322396" cy="7235326"/>
          </a:xfrm>
          <a:prstGeom prst="rect">
            <a:avLst/>
          </a:prstGeom>
        </p:spPr>
      </p:pic>
    </p:spTree>
    <p:extLst>
      <p:ext uri="{BB962C8B-B14F-4D97-AF65-F5344CB8AC3E}">
        <p14:creationId xmlns:p14="http://schemas.microsoft.com/office/powerpoint/2010/main" val="19043890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C3BA8F0F-CE92-488E-B98F-44632EF1A25E}"/>
              </a:ext>
            </a:extLst>
          </p:cNvPr>
          <p:cNvPicPr>
            <a:picLocks noChangeAspect="1"/>
          </p:cNvPicPr>
          <p:nvPr/>
        </p:nvPicPr>
        <p:blipFill>
          <a:blip r:embed="rId2"/>
          <a:stretch>
            <a:fillRect/>
          </a:stretch>
        </p:blipFill>
        <p:spPr>
          <a:xfrm>
            <a:off x="1626568" y="1086250"/>
            <a:ext cx="6948214" cy="5950611"/>
          </a:xfrm>
          <a:prstGeom prst="rect">
            <a:avLst/>
          </a:prstGeom>
        </p:spPr>
      </p:pic>
      <p:sp>
        <p:nvSpPr>
          <p:cNvPr id="10" name="Title 1"/>
          <p:cNvSpPr txBox="1">
            <a:spLocks/>
          </p:cNvSpPr>
          <p:nvPr/>
        </p:nvSpPr>
        <p:spPr>
          <a:xfrm>
            <a:off x="186408" y="362785"/>
            <a:ext cx="12529392" cy="666725"/>
          </a:xfrm>
          <a:prstGeom prst="rect">
            <a:avLst/>
          </a:prstGeom>
        </p:spPr>
        <p:txBody>
          <a:bodyPr vert="horz" lIns="0" tIns="0" rIns="0" bIns="0" rtlCol="0" anchor="t" anchorCtr="0">
            <a:normAutofit/>
          </a:bodyPr>
          <a:lstStyle>
            <a:defPPr>
              <a:defRPr lang="en-US"/>
            </a:defPPr>
            <a:lvl1pPr>
              <a:lnSpc>
                <a:spcPct val="85000"/>
              </a:lnSpc>
              <a:spcBef>
                <a:spcPct val="0"/>
              </a:spcBef>
              <a:buNone/>
              <a:defRPr sz="3200" b="1">
                <a:solidFill>
                  <a:srgbClr val="002060"/>
                </a:solidFill>
                <a:latin typeface="Titillium Web" panose="00000500000000000000" pitchFamily="2" charset="0"/>
                <a:ea typeface="+mj-ea"/>
                <a:cs typeface="+mj-cs"/>
              </a:defRPr>
            </a:lvl1pPr>
          </a:lstStyle>
          <a:p>
            <a:r>
              <a:rPr lang="it-IT" dirty="0"/>
              <a:t>INOLTRO E ANNULLO DELLA DOMANDA</a:t>
            </a:r>
          </a:p>
        </p:txBody>
      </p:sp>
      <p:sp>
        <p:nvSpPr>
          <p:cNvPr id="4" name="TextBox 3"/>
          <p:cNvSpPr txBox="1"/>
          <p:nvPr/>
        </p:nvSpPr>
        <p:spPr>
          <a:xfrm>
            <a:off x="9187408" y="2007560"/>
            <a:ext cx="3994807" cy="1692771"/>
          </a:xfrm>
          <a:prstGeom prst="rect">
            <a:avLst/>
          </a:prstGeom>
          <a:solidFill>
            <a:schemeClr val="accent3">
              <a:lumMod val="20000"/>
              <a:lumOff val="80000"/>
            </a:schemeClr>
          </a:solidFill>
          <a:ln>
            <a:solidFill>
              <a:srgbClr val="F3ECDF"/>
            </a:solidFill>
          </a:ln>
          <a:effectLst>
            <a:outerShdw blurRad="50800" dist="38100" dir="2700000" algn="tl" rotWithShape="0">
              <a:prstClr val="black">
                <a:alpha val="40000"/>
              </a:prstClr>
            </a:outerShdw>
          </a:effectLst>
        </p:spPr>
        <p:txBody>
          <a:bodyPr wrap="square" lIns="182880" tIns="91440" rIns="182880" bIns="91440" rtlCol="0" anchor="ctr">
            <a:spAutoFit/>
          </a:bodyPr>
          <a:lstStyle>
            <a:defPPr>
              <a:defRPr lang="en-US"/>
            </a:defPPr>
            <a:lvl1pPr algn="ctr">
              <a:defRPr sz="1400">
                <a:solidFill>
                  <a:srgbClr val="821F00"/>
                </a:solidFill>
                <a:latin typeface="Titillium Web" panose="00000500000000000000" pitchFamily="2" charset="0"/>
              </a:defRPr>
            </a:lvl1pPr>
          </a:lstStyle>
          <a:p>
            <a:r>
              <a:rPr lang="it-IT" dirty="0"/>
              <a:t>Dopo aver compilato le sezioni obbligatorie, quelle contrasegnate con * , risultera’ abilitato il pulsante </a:t>
            </a:r>
            <a:r>
              <a:rPr lang="it-IT" b="1" dirty="0"/>
              <a:t>« Inoltra» </a:t>
            </a:r>
            <a:r>
              <a:rPr lang="it-IT" dirty="0"/>
              <a:t>e l’aspirante  potrà inoltrare la domanda.</a:t>
            </a:r>
          </a:p>
          <a:p>
            <a:r>
              <a:rPr lang="it-IT" dirty="0"/>
              <a:t>Per procedere con l’inoltro della domanda è necessario inserire almeno una delle due tipologie di dichiarazione</a:t>
            </a:r>
          </a:p>
        </p:txBody>
      </p:sp>
      <p:sp>
        <p:nvSpPr>
          <p:cNvPr id="26" name="Rectangle 25">
            <a:extLst>
              <a:ext uri="{FF2B5EF4-FFF2-40B4-BE49-F238E27FC236}">
                <a16:creationId xmlns:a16="http://schemas.microsoft.com/office/drawing/2014/main" id="{D5D8B864-2E75-4DF3-B36F-6CBF6643A982}"/>
              </a:ext>
            </a:extLst>
          </p:cNvPr>
          <p:cNvSpPr/>
          <p:nvPr/>
        </p:nvSpPr>
        <p:spPr>
          <a:xfrm>
            <a:off x="0" y="867097"/>
            <a:ext cx="7282052" cy="72008"/>
          </a:xfrm>
          <a:prstGeom prst="rect">
            <a:avLst/>
          </a:prstGeom>
          <a:gradFill flip="none" rotWithShape="1">
            <a:gsLst>
              <a:gs pos="0">
                <a:srgbClr val="0070C0"/>
              </a:gs>
              <a:gs pos="100000">
                <a:schemeClr val="bg1"/>
              </a:gs>
            </a:gsLst>
            <a:lin ang="0" scaled="1"/>
            <a:tileRect/>
          </a:gradFill>
          <a:ln>
            <a:noFill/>
          </a:ln>
        </p:spPr>
        <p:style>
          <a:lnRef idx="0">
            <a:schemeClr val="accent1"/>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47685EF6-0CE0-4A50-8672-ED0CFE4C15A7}"/>
              </a:ext>
            </a:extLst>
          </p:cNvPr>
          <p:cNvSpPr/>
          <p:nvPr/>
        </p:nvSpPr>
        <p:spPr>
          <a:xfrm>
            <a:off x="9070796" y="1936992"/>
            <a:ext cx="360258" cy="324000"/>
          </a:xfrm>
          <a:prstGeom prst="ellipse">
            <a:avLst/>
          </a:prstGeom>
          <a:solidFill>
            <a:srgbClr val="EF7A07"/>
          </a:solidFill>
          <a:ln>
            <a:noFill/>
          </a:ln>
        </p:spPr>
        <p:style>
          <a:lnRef idx="0">
            <a:schemeClr val="accent1"/>
          </a:lnRef>
          <a:fillRef idx="1">
            <a:schemeClr val="accent1"/>
          </a:fillRef>
          <a:effectRef idx="0">
            <a:schemeClr val="accent1"/>
          </a:effectRef>
          <a:fontRef idx="minor">
            <a:schemeClr val="lt1"/>
          </a:fontRef>
        </p:style>
        <p:txBody>
          <a:bodyPr rtlCol="0" anchor="ctr"/>
          <a:lstStyle/>
          <a:p>
            <a:pPr algn="ctr"/>
            <a:r>
              <a:rPr lang="it-IT" sz="1600" b="1" dirty="0">
                <a:latin typeface="Titillium Web" panose="00000500000000000000" pitchFamily="2" charset="0"/>
              </a:rPr>
              <a:t>1</a:t>
            </a:r>
          </a:p>
        </p:txBody>
      </p:sp>
      <p:pic>
        <p:nvPicPr>
          <p:cNvPr id="12" name="Picture 11">
            <a:extLst>
              <a:ext uri="{FF2B5EF4-FFF2-40B4-BE49-F238E27FC236}">
                <a16:creationId xmlns:a16="http://schemas.microsoft.com/office/drawing/2014/main" id="{30849A7B-CC05-4DF9-A1FE-58AAB0E95D3B}"/>
              </a:ext>
            </a:extLst>
          </p:cNvPr>
          <p:cNvPicPr>
            <a:picLocks noChangeAspect="1"/>
          </p:cNvPicPr>
          <p:nvPr/>
        </p:nvPicPr>
        <p:blipFill>
          <a:blip r:embed="rId3"/>
          <a:stretch>
            <a:fillRect/>
          </a:stretch>
        </p:blipFill>
        <p:spPr>
          <a:xfrm>
            <a:off x="5100675" y="6649140"/>
            <a:ext cx="560881" cy="560881"/>
          </a:xfrm>
          <a:prstGeom prst="rect">
            <a:avLst/>
          </a:prstGeom>
        </p:spPr>
      </p:pic>
      <p:pic>
        <p:nvPicPr>
          <p:cNvPr id="18" name="Picture 17">
            <a:extLst>
              <a:ext uri="{FF2B5EF4-FFF2-40B4-BE49-F238E27FC236}">
                <a16:creationId xmlns:a16="http://schemas.microsoft.com/office/drawing/2014/main" id="{8D88F5DD-B619-468F-9721-D8F76FD7ED7B}"/>
              </a:ext>
            </a:extLst>
          </p:cNvPr>
          <p:cNvPicPr>
            <a:picLocks noChangeAspect="1"/>
          </p:cNvPicPr>
          <p:nvPr/>
        </p:nvPicPr>
        <p:blipFill>
          <a:blip r:embed="rId4"/>
          <a:stretch>
            <a:fillRect/>
          </a:stretch>
        </p:blipFill>
        <p:spPr>
          <a:xfrm>
            <a:off x="5555983" y="6304131"/>
            <a:ext cx="2005758" cy="774259"/>
          </a:xfrm>
          <a:prstGeom prst="rect">
            <a:avLst/>
          </a:prstGeom>
        </p:spPr>
      </p:pic>
      <p:sp>
        <p:nvSpPr>
          <p:cNvPr id="21" name="TextBox 20">
            <a:extLst>
              <a:ext uri="{FF2B5EF4-FFF2-40B4-BE49-F238E27FC236}">
                <a16:creationId xmlns:a16="http://schemas.microsoft.com/office/drawing/2014/main" id="{EDB8DC67-FBD4-49A9-B17A-3D3CB5C7653D}"/>
              </a:ext>
            </a:extLst>
          </p:cNvPr>
          <p:cNvSpPr txBox="1"/>
          <p:nvPr/>
        </p:nvSpPr>
        <p:spPr>
          <a:xfrm>
            <a:off x="7561741" y="5968608"/>
            <a:ext cx="3994807" cy="615553"/>
          </a:xfrm>
          <a:prstGeom prst="rect">
            <a:avLst/>
          </a:prstGeom>
          <a:solidFill>
            <a:schemeClr val="accent3">
              <a:lumMod val="20000"/>
              <a:lumOff val="80000"/>
            </a:schemeClr>
          </a:solidFill>
          <a:ln>
            <a:solidFill>
              <a:srgbClr val="F3ECDF"/>
            </a:solidFill>
          </a:ln>
          <a:effectLst>
            <a:outerShdw blurRad="50800" dist="38100" dir="2700000" algn="tl" rotWithShape="0">
              <a:prstClr val="black">
                <a:alpha val="40000"/>
              </a:prstClr>
            </a:outerShdw>
          </a:effectLst>
        </p:spPr>
        <p:txBody>
          <a:bodyPr wrap="square" lIns="182880" tIns="91440" rIns="182880" bIns="91440" rtlCol="0" anchor="ctr">
            <a:spAutoFit/>
          </a:bodyPr>
          <a:lstStyle>
            <a:defPPr>
              <a:defRPr lang="en-US"/>
            </a:defPPr>
            <a:lvl1pPr algn="ctr">
              <a:defRPr sz="1400">
                <a:solidFill>
                  <a:srgbClr val="821F00"/>
                </a:solidFill>
                <a:latin typeface="Titillium Web" panose="00000500000000000000" pitchFamily="2" charset="0"/>
              </a:defRPr>
            </a:lvl1pPr>
          </a:lstStyle>
          <a:p>
            <a:r>
              <a:rPr lang="it-IT" dirty="0"/>
              <a:t>Per inoltrare la domanda cliccare sul pulsante </a:t>
            </a:r>
            <a:r>
              <a:rPr lang="it-IT" b="1" dirty="0"/>
              <a:t>«Inoltra»</a:t>
            </a:r>
            <a:r>
              <a:rPr lang="it-IT" dirty="0"/>
              <a:t>.</a:t>
            </a:r>
          </a:p>
        </p:txBody>
      </p:sp>
      <p:sp>
        <p:nvSpPr>
          <p:cNvPr id="22" name="Oval 21">
            <a:extLst>
              <a:ext uri="{FF2B5EF4-FFF2-40B4-BE49-F238E27FC236}">
                <a16:creationId xmlns:a16="http://schemas.microsoft.com/office/drawing/2014/main" id="{2024A488-3D66-4E51-88EB-847271D3D00D}"/>
              </a:ext>
            </a:extLst>
          </p:cNvPr>
          <p:cNvSpPr/>
          <p:nvPr/>
        </p:nvSpPr>
        <p:spPr>
          <a:xfrm>
            <a:off x="7499672" y="5848500"/>
            <a:ext cx="360258" cy="324000"/>
          </a:xfrm>
          <a:prstGeom prst="ellipse">
            <a:avLst/>
          </a:prstGeom>
          <a:solidFill>
            <a:srgbClr val="EF7A07"/>
          </a:solidFill>
          <a:ln>
            <a:noFill/>
          </a:ln>
        </p:spPr>
        <p:style>
          <a:lnRef idx="0">
            <a:schemeClr val="accent1"/>
          </a:lnRef>
          <a:fillRef idx="1">
            <a:schemeClr val="accent1"/>
          </a:fillRef>
          <a:effectRef idx="0">
            <a:schemeClr val="accent1"/>
          </a:effectRef>
          <a:fontRef idx="minor">
            <a:schemeClr val="lt1"/>
          </a:fontRef>
        </p:style>
        <p:txBody>
          <a:bodyPr rtlCol="0" anchor="ctr"/>
          <a:lstStyle/>
          <a:p>
            <a:pPr algn="ctr"/>
            <a:r>
              <a:rPr lang="it-IT" sz="1600" b="1" dirty="0">
                <a:latin typeface="Titillium Web" panose="00000500000000000000" pitchFamily="2" charset="0"/>
              </a:rPr>
              <a:t>2</a:t>
            </a:r>
          </a:p>
        </p:txBody>
      </p:sp>
      <p:pic>
        <p:nvPicPr>
          <p:cNvPr id="19" name="Picture 18">
            <a:extLst>
              <a:ext uri="{FF2B5EF4-FFF2-40B4-BE49-F238E27FC236}">
                <a16:creationId xmlns:a16="http://schemas.microsoft.com/office/drawing/2014/main" id="{ED1FBD42-8D29-4C78-98DC-2AE9A093C785}"/>
              </a:ext>
            </a:extLst>
          </p:cNvPr>
          <p:cNvPicPr>
            <a:picLocks noChangeAspect="1"/>
          </p:cNvPicPr>
          <p:nvPr/>
        </p:nvPicPr>
        <p:blipFill>
          <a:blip r:embed="rId5"/>
          <a:stretch>
            <a:fillRect/>
          </a:stretch>
        </p:blipFill>
        <p:spPr>
          <a:xfrm>
            <a:off x="5045447" y="6360871"/>
            <a:ext cx="569354" cy="329669"/>
          </a:xfrm>
          <a:prstGeom prst="rect">
            <a:avLst/>
          </a:prstGeom>
        </p:spPr>
      </p:pic>
    </p:spTree>
    <p:extLst>
      <p:ext uri="{BB962C8B-B14F-4D97-AF65-F5344CB8AC3E}">
        <p14:creationId xmlns:p14="http://schemas.microsoft.com/office/powerpoint/2010/main" val="3238103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fade">
                                      <p:cBhvr>
                                        <p:cTn id="13" dur="500"/>
                                        <p:tgtEl>
                                          <p:spTgt spid="21"/>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fade">
                                      <p:cBhvr>
                                        <p:cTn id="16"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6" grpId="0" animBg="1"/>
      <p:bldP spid="21" grpId="0" animBg="1"/>
      <p:bldP spid="2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051C2F03-78D0-4768-A368-F0ECF9064270}"/>
              </a:ext>
            </a:extLst>
          </p:cNvPr>
          <p:cNvPicPr>
            <a:picLocks noChangeAspect="1"/>
          </p:cNvPicPr>
          <p:nvPr/>
        </p:nvPicPr>
        <p:blipFill>
          <a:blip r:embed="rId2"/>
          <a:stretch>
            <a:fillRect/>
          </a:stretch>
        </p:blipFill>
        <p:spPr>
          <a:xfrm>
            <a:off x="1843879" y="3677023"/>
            <a:ext cx="6796985" cy="3172485"/>
          </a:xfrm>
          <a:prstGeom prst="rect">
            <a:avLst/>
          </a:prstGeom>
        </p:spPr>
      </p:pic>
      <p:sp>
        <p:nvSpPr>
          <p:cNvPr id="10" name="Title 1"/>
          <p:cNvSpPr txBox="1">
            <a:spLocks/>
          </p:cNvSpPr>
          <p:nvPr/>
        </p:nvSpPr>
        <p:spPr>
          <a:xfrm>
            <a:off x="186408" y="362785"/>
            <a:ext cx="12529392" cy="666725"/>
          </a:xfrm>
          <a:prstGeom prst="rect">
            <a:avLst/>
          </a:prstGeom>
        </p:spPr>
        <p:txBody>
          <a:bodyPr vert="horz" lIns="0" tIns="0" rIns="0" bIns="0" rtlCol="0" anchor="t" anchorCtr="0">
            <a:normAutofit/>
          </a:bodyPr>
          <a:lstStyle>
            <a:defPPr>
              <a:defRPr lang="en-US"/>
            </a:defPPr>
            <a:lvl1pPr>
              <a:lnSpc>
                <a:spcPct val="85000"/>
              </a:lnSpc>
              <a:spcBef>
                <a:spcPct val="0"/>
              </a:spcBef>
              <a:buNone/>
              <a:defRPr sz="3200" b="1">
                <a:solidFill>
                  <a:srgbClr val="002060"/>
                </a:solidFill>
                <a:latin typeface="Titillium Web" panose="00000500000000000000" pitchFamily="2" charset="0"/>
                <a:ea typeface="+mj-ea"/>
                <a:cs typeface="+mj-cs"/>
              </a:defRPr>
            </a:lvl1pPr>
          </a:lstStyle>
          <a:p>
            <a:r>
              <a:rPr lang="it-IT" dirty="0"/>
              <a:t>INOLTRO E ANNULLO DELLA DOMANDA</a:t>
            </a:r>
          </a:p>
        </p:txBody>
      </p:sp>
      <p:sp>
        <p:nvSpPr>
          <p:cNvPr id="4" name="TextBox 3"/>
          <p:cNvSpPr txBox="1"/>
          <p:nvPr/>
        </p:nvSpPr>
        <p:spPr>
          <a:xfrm>
            <a:off x="6377280" y="1596380"/>
            <a:ext cx="3994807" cy="400110"/>
          </a:xfrm>
          <a:prstGeom prst="rect">
            <a:avLst/>
          </a:prstGeom>
          <a:solidFill>
            <a:schemeClr val="accent3">
              <a:lumMod val="20000"/>
              <a:lumOff val="80000"/>
            </a:schemeClr>
          </a:solidFill>
          <a:ln>
            <a:solidFill>
              <a:srgbClr val="F3ECDF"/>
            </a:solidFill>
          </a:ln>
          <a:effectLst>
            <a:outerShdw blurRad="50800" dist="38100" dir="2700000" algn="tl" rotWithShape="0">
              <a:prstClr val="black">
                <a:alpha val="40000"/>
              </a:prstClr>
            </a:outerShdw>
          </a:effectLst>
        </p:spPr>
        <p:txBody>
          <a:bodyPr wrap="square" lIns="182880" tIns="91440" rIns="182880" bIns="91440" rtlCol="0" anchor="ctr">
            <a:spAutoFit/>
          </a:bodyPr>
          <a:lstStyle>
            <a:defPPr>
              <a:defRPr lang="en-US"/>
            </a:defPPr>
            <a:lvl1pPr algn="ctr">
              <a:defRPr sz="1400">
                <a:solidFill>
                  <a:srgbClr val="821F00"/>
                </a:solidFill>
                <a:latin typeface="Titillium Web" panose="00000500000000000000" pitchFamily="2" charset="0"/>
              </a:defRPr>
            </a:lvl1pPr>
          </a:lstStyle>
          <a:p>
            <a:r>
              <a:rPr lang="it-IT" dirty="0"/>
              <a:t>Cliccare su </a:t>
            </a:r>
            <a:r>
              <a:rPr lang="it-IT" b="1" dirty="0"/>
              <a:t>«Conferma»</a:t>
            </a:r>
            <a:r>
              <a:rPr lang="it-IT" dirty="0"/>
              <a:t>. </a:t>
            </a:r>
          </a:p>
        </p:txBody>
      </p:sp>
      <p:sp>
        <p:nvSpPr>
          <p:cNvPr id="26" name="Rectangle 25">
            <a:extLst>
              <a:ext uri="{FF2B5EF4-FFF2-40B4-BE49-F238E27FC236}">
                <a16:creationId xmlns:a16="http://schemas.microsoft.com/office/drawing/2014/main" id="{D5D8B864-2E75-4DF3-B36F-6CBF6643A982}"/>
              </a:ext>
            </a:extLst>
          </p:cNvPr>
          <p:cNvSpPr/>
          <p:nvPr/>
        </p:nvSpPr>
        <p:spPr>
          <a:xfrm>
            <a:off x="0" y="867097"/>
            <a:ext cx="7282052" cy="72008"/>
          </a:xfrm>
          <a:prstGeom prst="rect">
            <a:avLst/>
          </a:prstGeom>
          <a:gradFill flip="none" rotWithShape="1">
            <a:gsLst>
              <a:gs pos="0">
                <a:srgbClr val="0070C0"/>
              </a:gs>
              <a:gs pos="100000">
                <a:schemeClr val="bg1"/>
              </a:gs>
            </a:gsLst>
            <a:lin ang="0" scaled="1"/>
            <a:tileRect/>
          </a:gradFill>
          <a:ln>
            <a:noFill/>
          </a:ln>
        </p:spPr>
        <p:style>
          <a:lnRef idx="0">
            <a:schemeClr val="accent1"/>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47685EF6-0CE0-4A50-8672-ED0CFE4C15A7}"/>
              </a:ext>
            </a:extLst>
          </p:cNvPr>
          <p:cNvSpPr/>
          <p:nvPr/>
        </p:nvSpPr>
        <p:spPr>
          <a:xfrm>
            <a:off x="6582970" y="1595003"/>
            <a:ext cx="360258" cy="324000"/>
          </a:xfrm>
          <a:prstGeom prst="ellipse">
            <a:avLst/>
          </a:prstGeom>
          <a:solidFill>
            <a:srgbClr val="EF7A07"/>
          </a:solidFill>
          <a:ln>
            <a:noFill/>
          </a:ln>
        </p:spPr>
        <p:style>
          <a:lnRef idx="0">
            <a:schemeClr val="accent1"/>
          </a:lnRef>
          <a:fillRef idx="1">
            <a:schemeClr val="accent1"/>
          </a:fillRef>
          <a:effectRef idx="0">
            <a:schemeClr val="accent1"/>
          </a:effectRef>
          <a:fontRef idx="minor">
            <a:schemeClr val="lt1"/>
          </a:fontRef>
        </p:style>
        <p:txBody>
          <a:bodyPr rtlCol="0" anchor="ctr"/>
          <a:lstStyle/>
          <a:p>
            <a:pPr algn="ctr"/>
            <a:r>
              <a:rPr lang="it-IT" sz="1600" b="1" dirty="0">
                <a:latin typeface="Titillium Web" panose="00000500000000000000" pitchFamily="2" charset="0"/>
              </a:rPr>
              <a:t>1</a:t>
            </a:r>
          </a:p>
        </p:txBody>
      </p:sp>
      <p:pic>
        <p:nvPicPr>
          <p:cNvPr id="18" name="Picture 17">
            <a:extLst>
              <a:ext uri="{FF2B5EF4-FFF2-40B4-BE49-F238E27FC236}">
                <a16:creationId xmlns:a16="http://schemas.microsoft.com/office/drawing/2014/main" id="{8D88F5DD-B619-468F-9721-D8F76FD7ED7B}"/>
              </a:ext>
            </a:extLst>
          </p:cNvPr>
          <p:cNvPicPr>
            <a:picLocks noChangeAspect="1"/>
          </p:cNvPicPr>
          <p:nvPr/>
        </p:nvPicPr>
        <p:blipFill>
          <a:blip r:embed="rId3"/>
          <a:stretch>
            <a:fillRect/>
          </a:stretch>
        </p:blipFill>
        <p:spPr>
          <a:xfrm>
            <a:off x="5929710" y="6076803"/>
            <a:ext cx="2417430" cy="933172"/>
          </a:xfrm>
          <a:prstGeom prst="rect">
            <a:avLst/>
          </a:prstGeom>
        </p:spPr>
      </p:pic>
      <p:sp>
        <p:nvSpPr>
          <p:cNvPr id="21" name="TextBox 20">
            <a:extLst>
              <a:ext uri="{FF2B5EF4-FFF2-40B4-BE49-F238E27FC236}">
                <a16:creationId xmlns:a16="http://schemas.microsoft.com/office/drawing/2014/main" id="{EDB8DC67-FBD4-49A9-B17A-3D3CB5C7653D}"/>
              </a:ext>
            </a:extLst>
          </p:cNvPr>
          <p:cNvSpPr txBox="1"/>
          <p:nvPr/>
        </p:nvSpPr>
        <p:spPr>
          <a:xfrm>
            <a:off x="8347140" y="4200112"/>
            <a:ext cx="4295332" cy="1908215"/>
          </a:xfrm>
          <a:prstGeom prst="rect">
            <a:avLst/>
          </a:prstGeom>
          <a:solidFill>
            <a:schemeClr val="accent3">
              <a:lumMod val="20000"/>
              <a:lumOff val="80000"/>
            </a:schemeClr>
          </a:solidFill>
          <a:ln>
            <a:solidFill>
              <a:srgbClr val="F3ECDF"/>
            </a:solidFill>
          </a:ln>
          <a:effectLst>
            <a:outerShdw blurRad="50800" dist="38100" dir="2700000" algn="tl" rotWithShape="0">
              <a:prstClr val="black">
                <a:alpha val="40000"/>
              </a:prstClr>
            </a:outerShdw>
          </a:effectLst>
        </p:spPr>
        <p:txBody>
          <a:bodyPr wrap="square" lIns="182880" tIns="91440" rIns="182880" bIns="91440" rtlCol="0" anchor="ctr">
            <a:spAutoFit/>
          </a:bodyPr>
          <a:lstStyle>
            <a:defPPr>
              <a:defRPr lang="en-US"/>
            </a:defPPr>
            <a:lvl1pPr algn="ctr">
              <a:defRPr sz="1400">
                <a:solidFill>
                  <a:srgbClr val="821F00"/>
                </a:solidFill>
                <a:latin typeface="Titillium Web" panose="00000500000000000000" pitchFamily="2" charset="0"/>
              </a:defRPr>
            </a:lvl1pPr>
          </a:lstStyle>
          <a:p>
            <a:r>
              <a:rPr lang="it-IT" dirty="0"/>
              <a:t>Il sistema fornisce un messaggio di ‘inoltro effettuato correttamente’.</a:t>
            </a:r>
          </a:p>
          <a:p>
            <a:r>
              <a:rPr lang="it-IT" dirty="0"/>
              <a:t>La domanda risulterà inviata correttamente e verrà prodotto il pdf.</a:t>
            </a:r>
          </a:p>
          <a:p>
            <a:r>
              <a:rPr lang="it-IT" dirty="0"/>
              <a:t>Il documento pdf viene salvato anche nell’archivio documentale dell’utente.</a:t>
            </a:r>
          </a:p>
          <a:p>
            <a:r>
              <a:rPr lang="it-IT" dirty="0"/>
              <a:t>Ciccare su ‘visualizza PDF’ per visualizzare il documento prodotto</a:t>
            </a:r>
          </a:p>
        </p:txBody>
      </p:sp>
      <p:sp>
        <p:nvSpPr>
          <p:cNvPr id="22" name="Oval 21">
            <a:extLst>
              <a:ext uri="{FF2B5EF4-FFF2-40B4-BE49-F238E27FC236}">
                <a16:creationId xmlns:a16="http://schemas.microsoft.com/office/drawing/2014/main" id="{2024A488-3D66-4E51-88EB-847271D3D00D}"/>
              </a:ext>
            </a:extLst>
          </p:cNvPr>
          <p:cNvSpPr/>
          <p:nvPr/>
        </p:nvSpPr>
        <p:spPr>
          <a:xfrm>
            <a:off x="8374683" y="4200112"/>
            <a:ext cx="360258" cy="324000"/>
          </a:xfrm>
          <a:prstGeom prst="ellipse">
            <a:avLst/>
          </a:prstGeom>
          <a:solidFill>
            <a:srgbClr val="EF7A07"/>
          </a:solidFill>
          <a:ln>
            <a:noFill/>
          </a:ln>
        </p:spPr>
        <p:style>
          <a:lnRef idx="0">
            <a:schemeClr val="accent1"/>
          </a:lnRef>
          <a:fillRef idx="1">
            <a:schemeClr val="accent1"/>
          </a:fillRef>
          <a:effectRef idx="0">
            <a:schemeClr val="accent1"/>
          </a:effectRef>
          <a:fontRef idx="minor">
            <a:schemeClr val="lt1"/>
          </a:fontRef>
        </p:style>
        <p:txBody>
          <a:bodyPr rtlCol="0" anchor="ctr"/>
          <a:lstStyle/>
          <a:p>
            <a:pPr algn="ctr"/>
            <a:r>
              <a:rPr lang="it-IT" sz="1600" b="1" dirty="0">
                <a:latin typeface="Titillium Web" panose="00000500000000000000" pitchFamily="2" charset="0"/>
              </a:rPr>
              <a:t>2</a:t>
            </a:r>
          </a:p>
        </p:txBody>
      </p:sp>
      <p:pic>
        <p:nvPicPr>
          <p:cNvPr id="13" name="Picture 12">
            <a:extLst>
              <a:ext uri="{FF2B5EF4-FFF2-40B4-BE49-F238E27FC236}">
                <a16:creationId xmlns:a16="http://schemas.microsoft.com/office/drawing/2014/main" id="{A5868CD0-B064-4FCE-8DB3-AAE2DCAF5132}"/>
              </a:ext>
            </a:extLst>
          </p:cNvPr>
          <p:cNvPicPr>
            <a:picLocks noChangeAspect="1"/>
          </p:cNvPicPr>
          <p:nvPr/>
        </p:nvPicPr>
        <p:blipFill>
          <a:blip r:embed="rId4"/>
          <a:stretch>
            <a:fillRect/>
          </a:stretch>
        </p:blipFill>
        <p:spPr>
          <a:xfrm>
            <a:off x="5010944" y="6213109"/>
            <a:ext cx="862600" cy="408388"/>
          </a:xfrm>
          <a:prstGeom prst="rect">
            <a:avLst/>
          </a:prstGeom>
        </p:spPr>
      </p:pic>
      <p:pic>
        <p:nvPicPr>
          <p:cNvPr id="15" name="Picture 14">
            <a:extLst>
              <a:ext uri="{FF2B5EF4-FFF2-40B4-BE49-F238E27FC236}">
                <a16:creationId xmlns:a16="http://schemas.microsoft.com/office/drawing/2014/main" id="{FEDE2636-8656-4824-A5D9-D710EE1274C9}"/>
              </a:ext>
            </a:extLst>
          </p:cNvPr>
          <p:cNvPicPr>
            <a:picLocks noChangeAspect="1"/>
          </p:cNvPicPr>
          <p:nvPr/>
        </p:nvPicPr>
        <p:blipFill>
          <a:blip r:embed="rId5"/>
          <a:stretch>
            <a:fillRect/>
          </a:stretch>
        </p:blipFill>
        <p:spPr>
          <a:xfrm>
            <a:off x="5306567" y="6569067"/>
            <a:ext cx="566977" cy="560881"/>
          </a:xfrm>
          <a:prstGeom prst="rect">
            <a:avLst/>
          </a:prstGeom>
        </p:spPr>
      </p:pic>
      <p:pic>
        <p:nvPicPr>
          <p:cNvPr id="7" name="Picture 6">
            <a:extLst>
              <a:ext uri="{FF2B5EF4-FFF2-40B4-BE49-F238E27FC236}">
                <a16:creationId xmlns:a16="http://schemas.microsoft.com/office/drawing/2014/main" id="{55F0714D-A8DF-4474-A608-5ED608D05A3C}"/>
              </a:ext>
            </a:extLst>
          </p:cNvPr>
          <p:cNvPicPr>
            <a:picLocks noChangeAspect="1"/>
          </p:cNvPicPr>
          <p:nvPr/>
        </p:nvPicPr>
        <p:blipFill>
          <a:blip r:embed="rId6"/>
          <a:stretch>
            <a:fillRect/>
          </a:stretch>
        </p:blipFill>
        <p:spPr>
          <a:xfrm>
            <a:off x="1626568" y="1291262"/>
            <a:ext cx="4629150" cy="1866900"/>
          </a:xfrm>
          <a:prstGeom prst="rect">
            <a:avLst/>
          </a:prstGeom>
        </p:spPr>
      </p:pic>
      <p:pic>
        <p:nvPicPr>
          <p:cNvPr id="17" name="Picture 16">
            <a:extLst>
              <a:ext uri="{FF2B5EF4-FFF2-40B4-BE49-F238E27FC236}">
                <a16:creationId xmlns:a16="http://schemas.microsoft.com/office/drawing/2014/main" id="{956743A8-D8FC-438E-A2B4-77EEB3AA8543}"/>
              </a:ext>
            </a:extLst>
          </p:cNvPr>
          <p:cNvPicPr>
            <a:picLocks noChangeAspect="1"/>
          </p:cNvPicPr>
          <p:nvPr/>
        </p:nvPicPr>
        <p:blipFill>
          <a:blip r:embed="rId4"/>
          <a:stretch>
            <a:fillRect/>
          </a:stretch>
        </p:blipFill>
        <p:spPr>
          <a:xfrm>
            <a:off x="5242372" y="2446357"/>
            <a:ext cx="735518" cy="348223"/>
          </a:xfrm>
          <a:prstGeom prst="rect">
            <a:avLst/>
          </a:prstGeom>
        </p:spPr>
      </p:pic>
      <p:pic>
        <p:nvPicPr>
          <p:cNvPr id="19" name="Picture 18">
            <a:extLst>
              <a:ext uri="{FF2B5EF4-FFF2-40B4-BE49-F238E27FC236}">
                <a16:creationId xmlns:a16="http://schemas.microsoft.com/office/drawing/2014/main" id="{BFCC7A1B-DF6C-41FE-86B4-CC645AA9A819}"/>
              </a:ext>
            </a:extLst>
          </p:cNvPr>
          <p:cNvPicPr>
            <a:picLocks noChangeAspect="1"/>
          </p:cNvPicPr>
          <p:nvPr/>
        </p:nvPicPr>
        <p:blipFill>
          <a:blip r:embed="rId5"/>
          <a:stretch>
            <a:fillRect/>
          </a:stretch>
        </p:blipFill>
        <p:spPr>
          <a:xfrm>
            <a:off x="5410913" y="2667471"/>
            <a:ext cx="566977" cy="560881"/>
          </a:xfrm>
          <a:prstGeom prst="rect">
            <a:avLst/>
          </a:prstGeom>
        </p:spPr>
      </p:pic>
    </p:spTree>
    <p:extLst>
      <p:ext uri="{BB962C8B-B14F-4D97-AF65-F5344CB8AC3E}">
        <p14:creationId xmlns:p14="http://schemas.microsoft.com/office/powerpoint/2010/main" val="2427401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fade">
                                      <p:cBhvr>
                                        <p:cTn id="13" dur="500"/>
                                        <p:tgtEl>
                                          <p:spTgt spid="21"/>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fade">
                                      <p:cBhvr>
                                        <p:cTn id="16"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6" grpId="0" animBg="1"/>
      <p:bldP spid="21" grpId="0" animBg="1"/>
      <p:bldP spid="22"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85B535D-B8E1-4D6A-AABC-C0548B74A569}"/>
              </a:ext>
            </a:extLst>
          </p:cNvPr>
          <p:cNvPicPr>
            <a:picLocks noChangeAspect="1"/>
          </p:cNvPicPr>
          <p:nvPr/>
        </p:nvPicPr>
        <p:blipFill>
          <a:blip r:embed="rId2"/>
          <a:stretch>
            <a:fillRect/>
          </a:stretch>
        </p:blipFill>
        <p:spPr>
          <a:xfrm>
            <a:off x="2970161" y="1730468"/>
            <a:ext cx="7969998" cy="3984999"/>
          </a:xfrm>
          <a:prstGeom prst="rect">
            <a:avLst/>
          </a:prstGeom>
        </p:spPr>
      </p:pic>
      <p:sp>
        <p:nvSpPr>
          <p:cNvPr id="10" name="Title 1"/>
          <p:cNvSpPr txBox="1">
            <a:spLocks/>
          </p:cNvSpPr>
          <p:nvPr/>
        </p:nvSpPr>
        <p:spPr>
          <a:xfrm>
            <a:off x="186408" y="362785"/>
            <a:ext cx="12529392" cy="666725"/>
          </a:xfrm>
          <a:prstGeom prst="rect">
            <a:avLst/>
          </a:prstGeom>
        </p:spPr>
        <p:txBody>
          <a:bodyPr vert="horz" lIns="0" tIns="0" rIns="0" bIns="0" rtlCol="0" anchor="t" anchorCtr="0">
            <a:normAutofit/>
          </a:bodyPr>
          <a:lstStyle>
            <a:defPPr>
              <a:defRPr lang="en-US"/>
            </a:defPPr>
            <a:lvl1pPr>
              <a:lnSpc>
                <a:spcPct val="85000"/>
              </a:lnSpc>
              <a:spcBef>
                <a:spcPct val="0"/>
              </a:spcBef>
              <a:buNone/>
              <a:defRPr sz="3200" b="1">
                <a:solidFill>
                  <a:srgbClr val="002060"/>
                </a:solidFill>
                <a:latin typeface="Titillium Web" panose="00000500000000000000" pitchFamily="2" charset="0"/>
                <a:ea typeface="+mj-ea"/>
                <a:cs typeface="+mj-cs"/>
              </a:defRPr>
            </a:lvl1pPr>
          </a:lstStyle>
          <a:p>
            <a:r>
              <a:rPr lang="it-IT" dirty="0"/>
              <a:t>INOLTRO E ANNULLO DELLA DOMANDA</a:t>
            </a:r>
          </a:p>
        </p:txBody>
      </p:sp>
      <p:sp>
        <p:nvSpPr>
          <p:cNvPr id="26" name="Rectangle 25">
            <a:extLst>
              <a:ext uri="{FF2B5EF4-FFF2-40B4-BE49-F238E27FC236}">
                <a16:creationId xmlns:a16="http://schemas.microsoft.com/office/drawing/2014/main" id="{D5D8B864-2E75-4DF3-B36F-6CBF6643A982}"/>
              </a:ext>
            </a:extLst>
          </p:cNvPr>
          <p:cNvSpPr/>
          <p:nvPr/>
        </p:nvSpPr>
        <p:spPr>
          <a:xfrm>
            <a:off x="0" y="867097"/>
            <a:ext cx="7282052" cy="72008"/>
          </a:xfrm>
          <a:prstGeom prst="rect">
            <a:avLst/>
          </a:prstGeom>
          <a:gradFill flip="none" rotWithShape="1">
            <a:gsLst>
              <a:gs pos="0">
                <a:srgbClr val="0070C0"/>
              </a:gs>
              <a:gs pos="100000">
                <a:schemeClr val="bg1"/>
              </a:gs>
            </a:gsLst>
            <a:lin ang="0" scaled="1"/>
            <a:tileRect/>
          </a:gradFill>
          <a:ln>
            <a:noFill/>
          </a:ln>
        </p:spPr>
        <p:style>
          <a:lnRef idx="0">
            <a:schemeClr val="accent1"/>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829E47E0-128E-4A5F-ADC8-73D04D8EAB2A}"/>
              </a:ext>
            </a:extLst>
          </p:cNvPr>
          <p:cNvPicPr>
            <a:picLocks noChangeAspect="1"/>
          </p:cNvPicPr>
          <p:nvPr/>
        </p:nvPicPr>
        <p:blipFill>
          <a:blip r:embed="rId3"/>
          <a:stretch>
            <a:fillRect/>
          </a:stretch>
        </p:blipFill>
        <p:spPr>
          <a:xfrm>
            <a:off x="6628138" y="5116589"/>
            <a:ext cx="1239890" cy="472387"/>
          </a:xfrm>
          <a:prstGeom prst="rect">
            <a:avLst/>
          </a:prstGeom>
        </p:spPr>
      </p:pic>
      <p:pic>
        <p:nvPicPr>
          <p:cNvPr id="6" name="Picture 5">
            <a:extLst>
              <a:ext uri="{FF2B5EF4-FFF2-40B4-BE49-F238E27FC236}">
                <a16:creationId xmlns:a16="http://schemas.microsoft.com/office/drawing/2014/main" id="{DF2E2FA7-FDD9-4D39-840A-97F8EE3344C7}"/>
              </a:ext>
            </a:extLst>
          </p:cNvPr>
          <p:cNvPicPr>
            <a:picLocks noChangeAspect="1"/>
          </p:cNvPicPr>
          <p:nvPr/>
        </p:nvPicPr>
        <p:blipFill>
          <a:blip r:embed="rId4"/>
          <a:stretch>
            <a:fillRect/>
          </a:stretch>
        </p:blipFill>
        <p:spPr>
          <a:xfrm>
            <a:off x="6967643" y="5498272"/>
            <a:ext cx="560881" cy="560881"/>
          </a:xfrm>
          <a:prstGeom prst="rect">
            <a:avLst/>
          </a:prstGeom>
        </p:spPr>
      </p:pic>
      <p:pic>
        <p:nvPicPr>
          <p:cNvPr id="7" name="Picture 6">
            <a:extLst>
              <a:ext uri="{FF2B5EF4-FFF2-40B4-BE49-F238E27FC236}">
                <a16:creationId xmlns:a16="http://schemas.microsoft.com/office/drawing/2014/main" id="{552B590E-3FD5-4EF2-B943-2D8E7790F133}"/>
              </a:ext>
            </a:extLst>
          </p:cNvPr>
          <p:cNvPicPr>
            <a:picLocks noChangeAspect="1"/>
          </p:cNvPicPr>
          <p:nvPr/>
        </p:nvPicPr>
        <p:blipFill>
          <a:blip r:embed="rId5"/>
          <a:stretch>
            <a:fillRect/>
          </a:stretch>
        </p:blipFill>
        <p:spPr>
          <a:xfrm>
            <a:off x="9368034" y="5157818"/>
            <a:ext cx="4109060" cy="737680"/>
          </a:xfrm>
          <a:prstGeom prst="rect">
            <a:avLst/>
          </a:prstGeom>
        </p:spPr>
      </p:pic>
      <p:pic>
        <p:nvPicPr>
          <p:cNvPr id="8" name="Picture 7">
            <a:extLst>
              <a:ext uri="{FF2B5EF4-FFF2-40B4-BE49-F238E27FC236}">
                <a16:creationId xmlns:a16="http://schemas.microsoft.com/office/drawing/2014/main" id="{88B853BB-0615-4275-8BF6-9C239286D27E}"/>
              </a:ext>
            </a:extLst>
          </p:cNvPr>
          <p:cNvPicPr>
            <a:picLocks noChangeAspect="1"/>
          </p:cNvPicPr>
          <p:nvPr/>
        </p:nvPicPr>
        <p:blipFill>
          <a:blip r:embed="rId6"/>
          <a:stretch>
            <a:fillRect/>
          </a:stretch>
        </p:blipFill>
        <p:spPr>
          <a:xfrm rot="432615">
            <a:off x="7611744" y="5419431"/>
            <a:ext cx="2005758" cy="774259"/>
          </a:xfrm>
          <a:prstGeom prst="rect">
            <a:avLst/>
          </a:prstGeom>
        </p:spPr>
      </p:pic>
      <p:sp>
        <p:nvSpPr>
          <p:cNvPr id="9" name="TextBox 8">
            <a:extLst>
              <a:ext uri="{FF2B5EF4-FFF2-40B4-BE49-F238E27FC236}">
                <a16:creationId xmlns:a16="http://schemas.microsoft.com/office/drawing/2014/main" id="{7F6A9542-E100-4D87-BC67-95B6DA556E15}"/>
              </a:ext>
            </a:extLst>
          </p:cNvPr>
          <p:cNvSpPr txBox="1"/>
          <p:nvPr/>
        </p:nvSpPr>
        <p:spPr>
          <a:xfrm>
            <a:off x="474440" y="1893677"/>
            <a:ext cx="2304256" cy="1661993"/>
          </a:xfrm>
          <a:prstGeom prst="rect">
            <a:avLst/>
          </a:prstGeom>
          <a:solidFill>
            <a:schemeClr val="accent3">
              <a:lumMod val="20000"/>
              <a:lumOff val="80000"/>
            </a:schemeClr>
          </a:solidFill>
          <a:ln>
            <a:solidFill>
              <a:srgbClr val="F3ECDF"/>
            </a:solidFill>
          </a:ln>
          <a:effectLst>
            <a:outerShdw blurRad="50800" dist="38100" dir="2700000" algn="tl" rotWithShape="0">
              <a:prstClr val="black">
                <a:alpha val="40000"/>
              </a:prstClr>
            </a:outerShdw>
          </a:effectLst>
        </p:spPr>
        <p:txBody>
          <a:bodyPr wrap="square" lIns="182880" tIns="91440" rIns="182880" bIns="91440" rtlCol="0" anchor="ctr">
            <a:spAutoFit/>
          </a:bodyPr>
          <a:lstStyle>
            <a:defPPr>
              <a:defRPr lang="en-US"/>
            </a:defPPr>
            <a:lvl1pPr algn="ctr">
              <a:defRPr sz="1400">
                <a:solidFill>
                  <a:srgbClr val="821F00"/>
                </a:solidFill>
                <a:latin typeface="Titillium Web" panose="00000500000000000000" pitchFamily="2" charset="0"/>
              </a:defRPr>
            </a:lvl1pPr>
          </a:lstStyle>
          <a:p>
            <a:r>
              <a:rPr lang="it-IT" sz="1600" dirty="0"/>
              <a:t>Per eventuali modifiche o aggiornamenti della domanda, l’aspirante dovrà annullare il precedente inoltro.</a:t>
            </a:r>
          </a:p>
        </p:txBody>
      </p:sp>
    </p:spTree>
    <p:extLst>
      <p:ext uri="{BB962C8B-B14F-4D97-AF65-F5344CB8AC3E}">
        <p14:creationId xmlns:p14="http://schemas.microsoft.com/office/powerpoint/2010/main" val="438596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4630400" cy="8229600"/>
          </a:xfrm>
          <a:prstGeom prst="rect">
            <a:avLst/>
          </a:prstGeom>
          <a:solidFill>
            <a:srgbClr val="0065CE"/>
          </a:solidFill>
          <a:ln>
            <a:noFill/>
          </a:ln>
        </p:spPr>
        <p:style>
          <a:lnRef idx="0">
            <a:schemeClr val="accent1"/>
          </a:lnRef>
          <a:fillRef idx="1">
            <a:schemeClr val="accent1"/>
          </a:fillRef>
          <a:effectRef idx="0">
            <a:schemeClr val="accent1"/>
          </a:effectRef>
          <a:fontRef idx="minor">
            <a:schemeClr val="lt1"/>
          </a:fontRef>
        </p:style>
        <p:txBody>
          <a:bodyPr rtlCol="0" anchor="ctr"/>
          <a:lstStyle/>
          <a:p>
            <a:pPr algn="ctr"/>
            <a:endParaRPr lang="it-IT"/>
          </a:p>
        </p:txBody>
      </p:sp>
      <p:pic>
        <p:nvPicPr>
          <p:cNvPr id="4" name="Picture 3" descr="A picture containing drawing&#10;&#10;Description automatically generated">
            <a:extLst>
              <a:ext uri="{FF2B5EF4-FFF2-40B4-BE49-F238E27FC236}">
                <a16:creationId xmlns:a16="http://schemas.microsoft.com/office/drawing/2014/main" id="{68786F0D-84B6-4FA6-A27D-F04040469BF3}"/>
              </a:ext>
            </a:extLst>
          </p:cNvPr>
          <p:cNvPicPr>
            <a:picLocks noChangeAspect="1"/>
          </p:cNvPicPr>
          <p:nvPr/>
        </p:nvPicPr>
        <p:blipFill>
          <a:blip r:embed="rId3">
            <a:alphaModFix amt="26000"/>
            <a:extLst>
              <a:ext uri="{BEBA8EAE-BF5A-486C-A8C5-ECC9F3942E4B}">
                <a14:imgProps xmlns:a14="http://schemas.microsoft.com/office/drawing/2010/main">
                  <a14:imgLayer r:embed="rId4">
                    <a14:imgEffect>
                      <a14:sharpenSoften amount="-100000"/>
                    </a14:imgEffect>
                  </a14:imgLayer>
                </a14:imgProps>
              </a:ext>
            </a:extLst>
          </a:blip>
          <a:stretch>
            <a:fillRect/>
          </a:stretch>
        </p:blipFill>
        <p:spPr>
          <a:xfrm>
            <a:off x="4650905" y="1557606"/>
            <a:ext cx="10322396" cy="7235326"/>
          </a:xfrm>
          <a:prstGeom prst="rect">
            <a:avLst/>
          </a:prstGeom>
        </p:spPr>
      </p:pic>
      <p:sp>
        <p:nvSpPr>
          <p:cNvPr id="9" name="Title 1"/>
          <p:cNvSpPr>
            <a:spLocks noGrp="1"/>
          </p:cNvSpPr>
          <p:nvPr>
            <p:ph type="title" idx="4294967295"/>
          </p:nvPr>
        </p:nvSpPr>
        <p:spPr>
          <a:xfrm>
            <a:off x="685800" y="1071810"/>
            <a:ext cx="13258800" cy="2322910"/>
          </a:xfrm>
          <a:prstGeom prst="rect">
            <a:avLst/>
          </a:prstGeom>
        </p:spPr>
        <p:txBody>
          <a:bodyPr>
            <a:normAutofit/>
          </a:bodyPr>
          <a:lstStyle/>
          <a:p>
            <a:r>
              <a:rPr lang="it-IT" sz="4000" dirty="0">
                <a:solidFill>
                  <a:schemeClr val="bg1"/>
                </a:solidFill>
                <a:latin typeface="Titillium Web" panose="00000500000000000000" pitchFamily="2" charset="0"/>
              </a:rPr>
              <a:t>ACCESSO E SELEZIONE ISTANZA</a:t>
            </a:r>
            <a:br>
              <a:rPr lang="it-IT" sz="4000" dirty="0">
                <a:solidFill>
                  <a:schemeClr val="bg1"/>
                </a:solidFill>
                <a:latin typeface="Titillium Web" panose="00000500000000000000" pitchFamily="2" charset="0"/>
              </a:rPr>
            </a:br>
            <a:br>
              <a:rPr lang="it-IT" sz="4000" dirty="0">
                <a:solidFill>
                  <a:schemeClr val="bg1"/>
                </a:solidFill>
                <a:latin typeface="Titillium Web" panose="00000500000000000000" pitchFamily="2" charset="0"/>
              </a:rPr>
            </a:br>
            <a:r>
              <a:rPr lang="it-IT" sz="4000" dirty="0">
                <a:solidFill>
                  <a:schemeClr val="bg1"/>
                </a:solidFill>
                <a:latin typeface="Titillium Web" panose="00000500000000000000" pitchFamily="2" charset="0"/>
              </a:rPr>
              <a:t>Dichiarazione conseguimento abilitazione e/o specializzazione per priorità in 2^ fascia GPS</a:t>
            </a:r>
          </a:p>
        </p:txBody>
      </p:sp>
    </p:spTree>
    <p:extLst>
      <p:ext uri="{BB962C8B-B14F-4D97-AF65-F5344CB8AC3E}">
        <p14:creationId xmlns:p14="http://schemas.microsoft.com/office/powerpoint/2010/main" val="14216866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a:extLst>
              <a:ext uri="{FF2B5EF4-FFF2-40B4-BE49-F238E27FC236}">
                <a16:creationId xmlns:a16="http://schemas.microsoft.com/office/drawing/2014/main" id="{EDB8DC67-FBD4-49A9-B17A-3D3CB5C7653D}"/>
              </a:ext>
            </a:extLst>
          </p:cNvPr>
          <p:cNvSpPr txBox="1"/>
          <p:nvPr/>
        </p:nvSpPr>
        <p:spPr>
          <a:xfrm>
            <a:off x="9575768" y="4546651"/>
            <a:ext cx="3994807" cy="830997"/>
          </a:xfrm>
          <a:prstGeom prst="rect">
            <a:avLst/>
          </a:prstGeom>
          <a:solidFill>
            <a:schemeClr val="accent3">
              <a:lumMod val="20000"/>
              <a:lumOff val="80000"/>
            </a:schemeClr>
          </a:solidFill>
          <a:ln>
            <a:solidFill>
              <a:srgbClr val="F3ECDF"/>
            </a:solidFill>
          </a:ln>
          <a:effectLst>
            <a:outerShdw blurRad="50800" dist="38100" dir="2700000" algn="tl" rotWithShape="0">
              <a:prstClr val="black">
                <a:alpha val="40000"/>
              </a:prstClr>
            </a:outerShdw>
          </a:effectLst>
        </p:spPr>
        <p:txBody>
          <a:bodyPr wrap="square" lIns="182880" tIns="91440" rIns="182880" bIns="91440" rtlCol="0" anchor="ctr">
            <a:spAutoFit/>
          </a:bodyPr>
          <a:lstStyle>
            <a:defPPr>
              <a:defRPr lang="en-US"/>
            </a:defPPr>
            <a:lvl1pPr algn="ctr">
              <a:defRPr sz="1400">
                <a:solidFill>
                  <a:srgbClr val="821F00"/>
                </a:solidFill>
                <a:latin typeface="Titillium Web" panose="00000500000000000000" pitchFamily="2" charset="0"/>
              </a:defRPr>
            </a:lvl1pPr>
          </a:lstStyle>
          <a:p>
            <a:r>
              <a:rPr lang="it-IT" dirty="0"/>
              <a:t>La domanda risulterà annullata correttamente e e si potrà procedere con la modifica della domanda.</a:t>
            </a:r>
          </a:p>
        </p:txBody>
      </p:sp>
      <p:pic>
        <p:nvPicPr>
          <p:cNvPr id="6" name="Picture 5">
            <a:extLst>
              <a:ext uri="{FF2B5EF4-FFF2-40B4-BE49-F238E27FC236}">
                <a16:creationId xmlns:a16="http://schemas.microsoft.com/office/drawing/2014/main" id="{2E77E15B-2750-4861-9BBE-932E4BFD3D2D}"/>
              </a:ext>
            </a:extLst>
          </p:cNvPr>
          <p:cNvPicPr>
            <a:picLocks noChangeAspect="1"/>
          </p:cNvPicPr>
          <p:nvPr/>
        </p:nvPicPr>
        <p:blipFill>
          <a:blip r:embed="rId2"/>
          <a:stretch>
            <a:fillRect/>
          </a:stretch>
        </p:blipFill>
        <p:spPr>
          <a:xfrm>
            <a:off x="1769047" y="3938753"/>
            <a:ext cx="7600950" cy="2247900"/>
          </a:xfrm>
          <a:prstGeom prst="rect">
            <a:avLst/>
          </a:prstGeom>
        </p:spPr>
      </p:pic>
      <p:pic>
        <p:nvPicPr>
          <p:cNvPr id="3" name="Picture 2">
            <a:extLst>
              <a:ext uri="{FF2B5EF4-FFF2-40B4-BE49-F238E27FC236}">
                <a16:creationId xmlns:a16="http://schemas.microsoft.com/office/drawing/2014/main" id="{6907DEBC-BAF3-43D6-9454-F62BE4128C7C}"/>
              </a:ext>
            </a:extLst>
          </p:cNvPr>
          <p:cNvPicPr>
            <a:picLocks noChangeAspect="1"/>
          </p:cNvPicPr>
          <p:nvPr/>
        </p:nvPicPr>
        <p:blipFill>
          <a:blip r:embed="rId3"/>
          <a:stretch>
            <a:fillRect/>
          </a:stretch>
        </p:blipFill>
        <p:spPr>
          <a:xfrm>
            <a:off x="1554560" y="1309552"/>
            <a:ext cx="4572000" cy="1866900"/>
          </a:xfrm>
          <a:prstGeom prst="rect">
            <a:avLst/>
          </a:prstGeom>
        </p:spPr>
      </p:pic>
      <p:sp>
        <p:nvSpPr>
          <p:cNvPr id="10" name="Title 1"/>
          <p:cNvSpPr txBox="1">
            <a:spLocks/>
          </p:cNvSpPr>
          <p:nvPr/>
        </p:nvSpPr>
        <p:spPr>
          <a:xfrm>
            <a:off x="186408" y="362785"/>
            <a:ext cx="12529392" cy="666725"/>
          </a:xfrm>
          <a:prstGeom prst="rect">
            <a:avLst/>
          </a:prstGeom>
        </p:spPr>
        <p:txBody>
          <a:bodyPr vert="horz" lIns="0" tIns="0" rIns="0" bIns="0" rtlCol="0" anchor="t" anchorCtr="0">
            <a:normAutofit/>
          </a:bodyPr>
          <a:lstStyle>
            <a:defPPr>
              <a:defRPr lang="en-US"/>
            </a:defPPr>
            <a:lvl1pPr>
              <a:lnSpc>
                <a:spcPct val="85000"/>
              </a:lnSpc>
              <a:spcBef>
                <a:spcPct val="0"/>
              </a:spcBef>
              <a:buNone/>
              <a:defRPr sz="3200" b="1">
                <a:solidFill>
                  <a:srgbClr val="002060"/>
                </a:solidFill>
                <a:latin typeface="Titillium Web" panose="00000500000000000000" pitchFamily="2" charset="0"/>
                <a:ea typeface="+mj-ea"/>
                <a:cs typeface="+mj-cs"/>
              </a:defRPr>
            </a:lvl1pPr>
          </a:lstStyle>
          <a:p>
            <a:r>
              <a:rPr lang="it-IT" dirty="0"/>
              <a:t>INOLTRO E ANNULLO DELLA DOMANDA</a:t>
            </a:r>
          </a:p>
        </p:txBody>
      </p:sp>
      <p:sp>
        <p:nvSpPr>
          <p:cNvPr id="4" name="TextBox 3"/>
          <p:cNvSpPr txBox="1"/>
          <p:nvPr/>
        </p:nvSpPr>
        <p:spPr>
          <a:xfrm>
            <a:off x="6121986" y="1642837"/>
            <a:ext cx="3994807" cy="400110"/>
          </a:xfrm>
          <a:prstGeom prst="rect">
            <a:avLst/>
          </a:prstGeom>
          <a:solidFill>
            <a:schemeClr val="accent3">
              <a:lumMod val="20000"/>
              <a:lumOff val="80000"/>
            </a:schemeClr>
          </a:solidFill>
          <a:ln>
            <a:solidFill>
              <a:srgbClr val="F3ECDF"/>
            </a:solidFill>
          </a:ln>
          <a:effectLst>
            <a:outerShdw blurRad="50800" dist="38100" dir="2700000" algn="tl" rotWithShape="0">
              <a:prstClr val="black">
                <a:alpha val="40000"/>
              </a:prstClr>
            </a:outerShdw>
          </a:effectLst>
        </p:spPr>
        <p:txBody>
          <a:bodyPr wrap="square" lIns="182880" tIns="91440" rIns="182880" bIns="91440" rtlCol="0" anchor="ctr">
            <a:spAutoFit/>
          </a:bodyPr>
          <a:lstStyle>
            <a:defPPr>
              <a:defRPr lang="en-US"/>
            </a:defPPr>
            <a:lvl1pPr algn="ctr">
              <a:defRPr sz="1400">
                <a:solidFill>
                  <a:srgbClr val="821F00"/>
                </a:solidFill>
                <a:latin typeface="Titillium Web" panose="00000500000000000000" pitchFamily="2" charset="0"/>
              </a:defRPr>
            </a:lvl1pPr>
          </a:lstStyle>
          <a:p>
            <a:r>
              <a:rPr lang="it-IT" dirty="0"/>
              <a:t>Cliccare su </a:t>
            </a:r>
            <a:r>
              <a:rPr lang="it-IT" b="1" dirty="0"/>
              <a:t>«Conferma»</a:t>
            </a:r>
            <a:r>
              <a:rPr lang="it-IT" dirty="0"/>
              <a:t>. </a:t>
            </a:r>
          </a:p>
        </p:txBody>
      </p:sp>
      <p:sp>
        <p:nvSpPr>
          <p:cNvPr id="26" name="Rectangle 25">
            <a:extLst>
              <a:ext uri="{FF2B5EF4-FFF2-40B4-BE49-F238E27FC236}">
                <a16:creationId xmlns:a16="http://schemas.microsoft.com/office/drawing/2014/main" id="{D5D8B864-2E75-4DF3-B36F-6CBF6643A982}"/>
              </a:ext>
            </a:extLst>
          </p:cNvPr>
          <p:cNvSpPr/>
          <p:nvPr/>
        </p:nvSpPr>
        <p:spPr>
          <a:xfrm>
            <a:off x="0" y="867097"/>
            <a:ext cx="7282052" cy="72008"/>
          </a:xfrm>
          <a:prstGeom prst="rect">
            <a:avLst/>
          </a:prstGeom>
          <a:gradFill flip="none" rotWithShape="1">
            <a:gsLst>
              <a:gs pos="0">
                <a:srgbClr val="0070C0"/>
              </a:gs>
              <a:gs pos="100000">
                <a:schemeClr val="bg1"/>
              </a:gs>
            </a:gsLst>
            <a:lin ang="0" scaled="1"/>
            <a:tileRect/>
          </a:gradFill>
          <a:ln>
            <a:noFill/>
          </a:ln>
        </p:spPr>
        <p:style>
          <a:lnRef idx="0">
            <a:schemeClr val="accent1"/>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47685EF6-0CE0-4A50-8672-ED0CFE4C15A7}"/>
              </a:ext>
            </a:extLst>
          </p:cNvPr>
          <p:cNvSpPr/>
          <p:nvPr/>
        </p:nvSpPr>
        <p:spPr>
          <a:xfrm>
            <a:off x="6270975" y="1680892"/>
            <a:ext cx="360258" cy="324000"/>
          </a:xfrm>
          <a:prstGeom prst="ellipse">
            <a:avLst/>
          </a:prstGeom>
          <a:solidFill>
            <a:srgbClr val="EF7A07"/>
          </a:solidFill>
          <a:ln>
            <a:noFill/>
          </a:ln>
        </p:spPr>
        <p:style>
          <a:lnRef idx="0">
            <a:schemeClr val="accent1"/>
          </a:lnRef>
          <a:fillRef idx="1">
            <a:schemeClr val="accent1"/>
          </a:fillRef>
          <a:effectRef idx="0">
            <a:schemeClr val="accent1"/>
          </a:effectRef>
          <a:fontRef idx="minor">
            <a:schemeClr val="lt1"/>
          </a:fontRef>
        </p:style>
        <p:txBody>
          <a:bodyPr rtlCol="0" anchor="ctr"/>
          <a:lstStyle/>
          <a:p>
            <a:pPr algn="ctr"/>
            <a:r>
              <a:rPr lang="it-IT" sz="1600" b="1" dirty="0">
                <a:latin typeface="Titillium Web" panose="00000500000000000000" pitchFamily="2" charset="0"/>
              </a:rPr>
              <a:t>1</a:t>
            </a:r>
          </a:p>
        </p:txBody>
      </p:sp>
      <p:pic>
        <p:nvPicPr>
          <p:cNvPr id="18" name="Picture 17">
            <a:extLst>
              <a:ext uri="{FF2B5EF4-FFF2-40B4-BE49-F238E27FC236}">
                <a16:creationId xmlns:a16="http://schemas.microsoft.com/office/drawing/2014/main" id="{8D88F5DD-B619-468F-9721-D8F76FD7ED7B}"/>
              </a:ext>
            </a:extLst>
          </p:cNvPr>
          <p:cNvPicPr>
            <a:picLocks noChangeAspect="1"/>
          </p:cNvPicPr>
          <p:nvPr/>
        </p:nvPicPr>
        <p:blipFill>
          <a:blip r:embed="rId4"/>
          <a:stretch>
            <a:fillRect/>
          </a:stretch>
        </p:blipFill>
        <p:spPr>
          <a:xfrm rot="21407037">
            <a:off x="7140516" y="5455107"/>
            <a:ext cx="2609487" cy="1007309"/>
          </a:xfrm>
          <a:prstGeom prst="rect">
            <a:avLst/>
          </a:prstGeom>
        </p:spPr>
      </p:pic>
      <p:sp>
        <p:nvSpPr>
          <p:cNvPr id="22" name="Oval 21">
            <a:extLst>
              <a:ext uri="{FF2B5EF4-FFF2-40B4-BE49-F238E27FC236}">
                <a16:creationId xmlns:a16="http://schemas.microsoft.com/office/drawing/2014/main" id="{2024A488-3D66-4E51-88EB-847271D3D00D}"/>
              </a:ext>
            </a:extLst>
          </p:cNvPr>
          <p:cNvSpPr/>
          <p:nvPr/>
        </p:nvSpPr>
        <p:spPr>
          <a:xfrm>
            <a:off x="9438984" y="4336728"/>
            <a:ext cx="360258" cy="324000"/>
          </a:xfrm>
          <a:prstGeom prst="ellipse">
            <a:avLst/>
          </a:prstGeom>
          <a:solidFill>
            <a:srgbClr val="EF7A07"/>
          </a:solidFill>
          <a:ln>
            <a:noFill/>
          </a:ln>
        </p:spPr>
        <p:style>
          <a:lnRef idx="0">
            <a:schemeClr val="accent1"/>
          </a:lnRef>
          <a:fillRef idx="1">
            <a:schemeClr val="accent1"/>
          </a:fillRef>
          <a:effectRef idx="0">
            <a:schemeClr val="accent1"/>
          </a:effectRef>
          <a:fontRef idx="minor">
            <a:schemeClr val="lt1"/>
          </a:fontRef>
        </p:style>
        <p:txBody>
          <a:bodyPr rtlCol="0" anchor="ctr"/>
          <a:lstStyle/>
          <a:p>
            <a:pPr algn="ctr"/>
            <a:r>
              <a:rPr lang="it-IT" sz="1600" b="1" dirty="0">
                <a:latin typeface="Titillium Web" panose="00000500000000000000" pitchFamily="2" charset="0"/>
              </a:rPr>
              <a:t>2</a:t>
            </a:r>
          </a:p>
        </p:txBody>
      </p:sp>
      <p:pic>
        <p:nvPicPr>
          <p:cNvPr id="8" name="Picture 7">
            <a:extLst>
              <a:ext uri="{FF2B5EF4-FFF2-40B4-BE49-F238E27FC236}">
                <a16:creationId xmlns:a16="http://schemas.microsoft.com/office/drawing/2014/main" id="{3C244527-3F45-4CD3-B8B9-56F8F1649407}"/>
              </a:ext>
            </a:extLst>
          </p:cNvPr>
          <p:cNvPicPr>
            <a:picLocks noChangeAspect="1"/>
          </p:cNvPicPr>
          <p:nvPr/>
        </p:nvPicPr>
        <p:blipFill>
          <a:blip r:embed="rId5"/>
          <a:stretch>
            <a:fillRect/>
          </a:stretch>
        </p:blipFill>
        <p:spPr>
          <a:xfrm>
            <a:off x="5104155" y="2419134"/>
            <a:ext cx="930735" cy="469717"/>
          </a:xfrm>
          <a:prstGeom prst="rect">
            <a:avLst/>
          </a:prstGeom>
        </p:spPr>
      </p:pic>
      <p:pic>
        <p:nvPicPr>
          <p:cNvPr id="9" name="Picture 8">
            <a:extLst>
              <a:ext uri="{FF2B5EF4-FFF2-40B4-BE49-F238E27FC236}">
                <a16:creationId xmlns:a16="http://schemas.microsoft.com/office/drawing/2014/main" id="{D225569C-48EF-4067-80A3-E2FC6A36C456}"/>
              </a:ext>
            </a:extLst>
          </p:cNvPr>
          <p:cNvPicPr>
            <a:picLocks noChangeAspect="1"/>
          </p:cNvPicPr>
          <p:nvPr/>
        </p:nvPicPr>
        <p:blipFill>
          <a:blip r:embed="rId6"/>
          <a:stretch>
            <a:fillRect/>
          </a:stretch>
        </p:blipFill>
        <p:spPr>
          <a:xfrm>
            <a:off x="5454125" y="2825601"/>
            <a:ext cx="560881" cy="560881"/>
          </a:xfrm>
          <a:prstGeom prst="rect">
            <a:avLst/>
          </a:prstGeom>
        </p:spPr>
      </p:pic>
    </p:spTree>
    <p:extLst>
      <p:ext uri="{BB962C8B-B14F-4D97-AF65-F5344CB8AC3E}">
        <p14:creationId xmlns:p14="http://schemas.microsoft.com/office/powerpoint/2010/main" val="2651370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fade">
                                      <p:cBhvr>
                                        <p:cTn id="13" dur="500"/>
                                        <p:tgtEl>
                                          <p:spTgt spid="21"/>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fade">
                                      <p:cBhvr>
                                        <p:cTn id="16"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4" grpId="0" animBg="1"/>
      <p:bldP spid="16" grpId="0" animBg="1"/>
      <p:bldP spid="2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A picture containing drawing, food&#10;&#10;Description automatically generated">
            <a:extLst>
              <a:ext uri="{FF2B5EF4-FFF2-40B4-BE49-F238E27FC236}">
                <a16:creationId xmlns:a16="http://schemas.microsoft.com/office/drawing/2014/main" id="{B837ECB5-00C4-4FD9-840A-256C0E37DAA8}"/>
              </a:ext>
            </a:extLst>
          </p:cNvPr>
          <p:cNvPicPr>
            <a:picLocks noChangeAspect="1"/>
          </p:cNvPicPr>
          <p:nvPr/>
        </p:nvPicPr>
        <p:blipFill>
          <a:blip r:embed="rId3"/>
          <a:stretch>
            <a:fillRect/>
          </a:stretch>
        </p:blipFill>
        <p:spPr>
          <a:xfrm>
            <a:off x="5659016" y="3744919"/>
            <a:ext cx="3312368" cy="739762"/>
          </a:xfrm>
          <a:prstGeom prst="rect">
            <a:avLst/>
          </a:prstGeom>
        </p:spPr>
      </p:pic>
    </p:spTree>
    <p:extLst>
      <p:ext uri="{BB962C8B-B14F-4D97-AF65-F5344CB8AC3E}">
        <p14:creationId xmlns:p14="http://schemas.microsoft.com/office/powerpoint/2010/main" val="3391209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DC3445E-396A-49C2-910C-7B57A77B0E2F}"/>
              </a:ext>
            </a:extLst>
          </p:cNvPr>
          <p:cNvPicPr>
            <a:picLocks noChangeAspect="1"/>
          </p:cNvPicPr>
          <p:nvPr/>
        </p:nvPicPr>
        <p:blipFill>
          <a:blip r:embed="rId3"/>
          <a:stretch>
            <a:fillRect/>
          </a:stretch>
        </p:blipFill>
        <p:spPr>
          <a:xfrm>
            <a:off x="1734336" y="1443417"/>
            <a:ext cx="4667901" cy="4214043"/>
          </a:xfrm>
          <a:prstGeom prst="rect">
            <a:avLst/>
          </a:prstGeom>
        </p:spPr>
      </p:pic>
      <p:sp>
        <p:nvSpPr>
          <p:cNvPr id="15" name="TextBox 14"/>
          <p:cNvSpPr txBox="1"/>
          <p:nvPr/>
        </p:nvSpPr>
        <p:spPr>
          <a:xfrm>
            <a:off x="10890650" y="4385219"/>
            <a:ext cx="1696039" cy="2123658"/>
          </a:xfrm>
          <a:prstGeom prst="rect">
            <a:avLst/>
          </a:prstGeom>
          <a:solidFill>
            <a:schemeClr val="accent3">
              <a:lumMod val="20000"/>
              <a:lumOff val="80000"/>
            </a:schemeClr>
          </a:solidFill>
          <a:ln>
            <a:solidFill>
              <a:srgbClr val="F3ECDF"/>
            </a:solidFill>
          </a:ln>
          <a:effectLst>
            <a:outerShdw blurRad="50800" dist="38100" dir="2700000" algn="tl" rotWithShape="0">
              <a:prstClr val="black">
                <a:alpha val="40000"/>
              </a:prstClr>
            </a:outerShdw>
          </a:effectLst>
        </p:spPr>
        <p:txBody>
          <a:bodyPr wrap="square" lIns="182880" tIns="91440" rIns="182880" bIns="91440" rtlCol="0" anchor="ctr">
            <a:spAutoFit/>
          </a:bodyPr>
          <a:lstStyle>
            <a:defPPr>
              <a:defRPr lang="en-US"/>
            </a:defPPr>
            <a:lvl1pPr algn="ctr">
              <a:defRPr sz="1400">
                <a:solidFill>
                  <a:srgbClr val="821F00"/>
                </a:solidFill>
                <a:latin typeface="Titillium Web" panose="00000500000000000000" pitchFamily="2" charset="0"/>
              </a:defRPr>
            </a:lvl1pPr>
          </a:lstStyle>
          <a:p>
            <a:r>
              <a:rPr lang="it-IT" dirty="0"/>
              <a:t>Dopo aver letto le informazioni relative all’istanza, cliccare su </a:t>
            </a:r>
            <a:r>
              <a:rPr lang="it-IT" b="1" dirty="0"/>
              <a:t>«Accedi»</a:t>
            </a:r>
            <a:r>
              <a:rPr lang="it-IT" dirty="0"/>
              <a:t> per iniziare la compilazione della domanda</a:t>
            </a:r>
          </a:p>
        </p:txBody>
      </p:sp>
      <p:pic>
        <p:nvPicPr>
          <p:cNvPr id="16" name="Picture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32297" y="6312243"/>
            <a:ext cx="560659" cy="560659"/>
          </a:xfrm>
          <a:prstGeom prst="rect">
            <a:avLst/>
          </a:prstGeom>
        </p:spPr>
      </p:pic>
      <p:sp>
        <p:nvSpPr>
          <p:cNvPr id="17" name="Freeform 19"/>
          <p:cNvSpPr>
            <a:spLocks noChangeAspect="1" noEditPoints="1"/>
          </p:cNvSpPr>
          <p:nvPr/>
        </p:nvSpPr>
        <p:spPr bwMode="auto">
          <a:xfrm rot="10055869" flipH="1">
            <a:off x="8845724" y="6650397"/>
            <a:ext cx="2009144" cy="724970"/>
          </a:xfrm>
          <a:custGeom>
            <a:avLst/>
            <a:gdLst>
              <a:gd name="T0" fmla="*/ 715 w 868"/>
              <a:gd name="T1" fmla="*/ 128 h 351"/>
              <a:gd name="T2" fmla="*/ 363 w 868"/>
              <a:gd name="T3" fmla="*/ 50 h 351"/>
              <a:gd name="T4" fmla="*/ 226 w 868"/>
              <a:gd name="T5" fmla="*/ 94 h 351"/>
              <a:gd name="T6" fmla="*/ 155 w 868"/>
              <a:gd name="T7" fmla="*/ 112 h 351"/>
              <a:gd name="T8" fmla="*/ 111 w 868"/>
              <a:gd name="T9" fmla="*/ 138 h 351"/>
              <a:gd name="T10" fmla="*/ 85 w 868"/>
              <a:gd name="T11" fmla="*/ 163 h 351"/>
              <a:gd name="T12" fmla="*/ 104 w 868"/>
              <a:gd name="T13" fmla="*/ 185 h 351"/>
              <a:gd name="T14" fmla="*/ 69 w 868"/>
              <a:gd name="T15" fmla="*/ 174 h 351"/>
              <a:gd name="T16" fmla="*/ 92 w 868"/>
              <a:gd name="T17" fmla="*/ 203 h 351"/>
              <a:gd name="T18" fmla="*/ 66 w 868"/>
              <a:gd name="T19" fmla="*/ 192 h 351"/>
              <a:gd name="T20" fmla="*/ 75 w 868"/>
              <a:gd name="T21" fmla="*/ 207 h 351"/>
              <a:gd name="T22" fmla="*/ 72 w 868"/>
              <a:gd name="T23" fmla="*/ 224 h 351"/>
              <a:gd name="T24" fmla="*/ 64 w 868"/>
              <a:gd name="T25" fmla="*/ 228 h 351"/>
              <a:gd name="T26" fmla="*/ 29 w 868"/>
              <a:gd name="T27" fmla="*/ 217 h 351"/>
              <a:gd name="T28" fmla="*/ 31 w 868"/>
              <a:gd name="T29" fmla="*/ 228 h 351"/>
              <a:gd name="T30" fmla="*/ 53 w 868"/>
              <a:gd name="T31" fmla="*/ 253 h 351"/>
              <a:gd name="T32" fmla="*/ 36 w 868"/>
              <a:gd name="T33" fmla="*/ 257 h 351"/>
              <a:gd name="T34" fmla="*/ 774 w 868"/>
              <a:gd name="T35" fmla="*/ 258 h 351"/>
              <a:gd name="T36" fmla="*/ 640 w 868"/>
              <a:gd name="T37" fmla="*/ 136 h 351"/>
              <a:gd name="T38" fmla="*/ 376 w 868"/>
              <a:gd name="T39" fmla="*/ 47 h 351"/>
              <a:gd name="T40" fmla="*/ 235 w 868"/>
              <a:gd name="T41" fmla="*/ 76 h 351"/>
              <a:gd name="T42" fmla="*/ 221 w 868"/>
              <a:gd name="T43" fmla="*/ 70 h 351"/>
              <a:gd name="T44" fmla="*/ 180 w 868"/>
              <a:gd name="T45" fmla="*/ 89 h 351"/>
              <a:gd name="T46" fmla="*/ 168 w 868"/>
              <a:gd name="T47" fmla="*/ 110 h 351"/>
              <a:gd name="T48" fmla="*/ 140 w 868"/>
              <a:gd name="T49" fmla="*/ 145 h 351"/>
              <a:gd name="T50" fmla="*/ 81 w 868"/>
              <a:gd name="T51" fmla="*/ 192 h 351"/>
              <a:gd name="T52" fmla="*/ 126 w 868"/>
              <a:gd name="T53" fmla="*/ 134 h 351"/>
              <a:gd name="T54" fmla="*/ 253 w 868"/>
              <a:gd name="T55" fmla="*/ 36 h 351"/>
              <a:gd name="T56" fmla="*/ 399 w 868"/>
              <a:gd name="T57" fmla="*/ 2 h 351"/>
              <a:gd name="T58" fmla="*/ 510 w 868"/>
              <a:gd name="T59" fmla="*/ 14 h 351"/>
              <a:gd name="T60" fmla="*/ 732 w 868"/>
              <a:gd name="T61" fmla="*/ 145 h 351"/>
              <a:gd name="T62" fmla="*/ 794 w 868"/>
              <a:gd name="T63" fmla="*/ 260 h 351"/>
              <a:gd name="T64" fmla="*/ 787 w 868"/>
              <a:gd name="T65" fmla="*/ 222 h 351"/>
              <a:gd name="T66" fmla="*/ 721 w 868"/>
              <a:gd name="T67" fmla="*/ 150 h 351"/>
              <a:gd name="T68" fmla="*/ 533 w 868"/>
              <a:gd name="T69" fmla="*/ 22 h 351"/>
              <a:gd name="T70" fmla="*/ 380 w 868"/>
              <a:gd name="T71" fmla="*/ 47 h 351"/>
              <a:gd name="T72" fmla="*/ 307 w 868"/>
              <a:gd name="T73" fmla="*/ 53 h 351"/>
              <a:gd name="T74" fmla="*/ 281 w 868"/>
              <a:gd name="T75" fmla="*/ 47 h 351"/>
              <a:gd name="T76" fmla="*/ 242 w 868"/>
              <a:gd name="T77" fmla="*/ 43 h 351"/>
              <a:gd name="T78" fmla="*/ 222 w 868"/>
              <a:gd name="T79" fmla="*/ 51 h 351"/>
              <a:gd name="T80" fmla="*/ 197 w 868"/>
              <a:gd name="T81" fmla="*/ 73 h 351"/>
              <a:gd name="T82" fmla="*/ 164 w 868"/>
              <a:gd name="T83" fmla="*/ 99 h 351"/>
              <a:gd name="T84" fmla="*/ 142 w 868"/>
              <a:gd name="T85" fmla="*/ 117 h 351"/>
              <a:gd name="T86" fmla="*/ 141 w 868"/>
              <a:gd name="T87" fmla="*/ 138 h 351"/>
              <a:gd name="T88" fmla="*/ 124 w 868"/>
              <a:gd name="T89" fmla="*/ 129 h 351"/>
              <a:gd name="T90" fmla="*/ 113 w 868"/>
              <a:gd name="T91" fmla="*/ 142 h 351"/>
              <a:gd name="T92" fmla="*/ 337 w 868"/>
              <a:gd name="T93" fmla="*/ 9 h 351"/>
              <a:gd name="T94" fmla="*/ 168 w 868"/>
              <a:gd name="T95" fmla="*/ 125 h 351"/>
              <a:gd name="T96" fmla="*/ 197 w 868"/>
              <a:gd name="T97" fmla="*/ 105 h 351"/>
              <a:gd name="T98" fmla="*/ 131 w 868"/>
              <a:gd name="T99" fmla="*/ 159 h 351"/>
              <a:gd name="T100" fmla="*/ 88 w 868"/>
              <a:gd name="T101" fmla="*/ 171 h 351"/>
              <a:gd name="T102" fmla="*/ 85 w 868"/>
              <a:gd name="T103" fmla="*/ 191 h 351"/>
              <a:gd name="T104" fmla="*/ 79 w 868"/>
              <a:gd name="T105" fmla="*/ 215 h 351"/>
              <a:gd name="T106" fmla="*/ 48 w 868"/>
              <a:gd name="T107" fmla="*/ 193 h 351"/>
              <a:gd name="T108" fmla="*/ 64 w 868"/>
              <a:gd name="T109" fmla="*/ 238 h 351"/>
              <a:gd name="T110" fmla="*/ 17 w 868"/>
              <a:gd name="T111" fmla="*/ 235 h 351"/>
              <a:gd name="T112" fmla="*/ 87 w 868"/>
              <a:gd name="T113" fmla="*/ 158 h 351"/>
              <a:gd name="T114" fmla="*/ 865 w 868"/>
              <a:gd name="T115" fmla="*/ 172 h 351"/>
              <a:gd name="T116" fmla="*/ 859 w 868"/>
              <a:gd name="T117" fmla="*/ 117 h 351"/>
              <a:gd name="T118" fmla="*/ 782 w 868"/>
              <a:gd name="T119" fmla="*/ 277 h 351"/>
              <a:gd name="T120" fmla="*/ 841 w 868"/>
              <a:gd name="T121" fmla="*/ 164 h 351"/>
              <a:gd name="T122" fmla="*/ 861 w 868"/>
              <a:gd name="T123" fmla="*/ 201 h 351"/>
              <a:gd name="T124" fmla="*/ 666 w 868"/>
              <a:gd name="T125" fmla="*/ 296 h 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68" h="351">
                <a:moveTo>
                  <a:pt x="813" y="278"/>
                </a:moveTo>
                <a:cubicBezTo>
                  <a:pt x="812" y="276"/>
                  <a:pt x="811" y="275"/>
                  <a:pt x="812" y="275"/>
                </a:cubicBezTo>
                <a:cubicBezTo>
                  <a:pt x="813" y="277"/>
                  <a:pt x="813" y="278"/>
                  <a:pt x="813" y="278"/>
                </a:cubicBezTo>
                <a:close/>
                <a:moveTo>
                  <a:pt x="812" y="266"/>
                </a:moveTo>
                <a:cubicBezTo>
                  <a:pt x="813" y="269"/>
                  <a:pt x="814" y="269"/>
                  <a:pt x="814" y="271"/>
                </a:cubicBezTo>
                <a:cubicBezTo>
                  <a:pt x="813" y="267"/>
                  <a:pt x="813" y="271"/>
                  <a:pt x="813" y="270"/>
                </a:cubicBezTo>
                <a:cubicBezTo>
                  <a:pt x="815" y="276"/>
                  <a:pt x="814" y="270"/>
                  <a:pt x="815" y="272"/>
                </a:cubicBezTo>
                <a:cubicBezTo>
                  <a:pt x="814" y="268"/>
                  <a:pt x="813" y="267"/>
                  <a:pt x="812" y="266"/>
                </a:cubicBezTo>
                <a:close/>
                <a:moveTo>
                  <a:pt x="781" y="282"/>
                </a:moveTo>
                <a:cubicBezTo>
                  <a:pt x="782" y="285"/>
                  <a:pt x="783" y="285"/>
                  <a:pt x="784" y="284"/>
                </a:cubicBezTo>
                <a:cubicBezTo>
                  <a:pt x="782" y="282"/>
                  <a:pt x="782" y="282"/>
                  <a:pt x="781" y="282"/>
                </a:cubicBezTo>
                <a:close/>
                <a:moveTo>
                  <a:pt x="798" y="267"/>
                </a:moveTo>
                <a:cubicBezTo>
                  <a:pt x="798" y="268"/>
                  <a:pt x="801" y="272"/>
                  <a:pt x="801" y="272"/>
                </a:cubicBezTo>
                <a:cubicBezTo>
                  <a:pt x="801" y="269"/>
                  <a:pt x="799" y="267"/>
                  <a:pt x="798" y="267"/>
                </a:cubicBezTo>
                <a:close/>
                <a:moveTo>
                  <a:pt x="791" y="270"/>
                </a:moveTo>
                <a:cubicBezTo>
                  <a:pt x="791" y="272"/>
                  <a:pt x="793" y="275"/>
                  <a:pt x="793" y="276"/>
                </a:cubicBezTo>
                <a:cubicBezTo>
                  <a:pt x="793" y="274"/>
                  <a:pt x="791" y="271"/>
                  <a:pt x="791" y="270"/>
                </a:cubicBezTo>
                <a:close/>
                <a:moveTo>
                  <a:pt x="789" y="269"/>
                </a:moveTo>
                <a:cubicBezTo>
                  <a:pt x="788" y="269"/>
                  <a:pt x="791" y="272"/>
                  <a:pt x="790" y="273"/>
                </a:cubicBezTo>
                <a:cubicBezTo>
                  <a:pt x="789" y="270"/>
                  <a:pt x="788" y="270"/>
                  <a:pt x="787" y="270"/>
                </a:cubicBezTo>
                <a:cubicBezTo>
                  <a:pt x="789" y="273"/>
                  <a:pt x="790" y="274"/>
                  <a:pt x="791" y="276"/>
                </a:cubicBezTo>
                <a:cubicBezTo>
                  <a:pt x="792" y="276"/>
                  <a:pt x="792" y="274"/>
                  <a:pt x="793" y="276"/>
                </a:cubicBezTo>
                <a:cubicBezTo>
                  <a:pt x="792" y="273"/>
                  <a:pt x="791" y="272"/>
                  <a:pt x="789" y="269"/>
                </a:cubicBezTo>
                <a:close/>
                <a:moveTo>
                  <a:pt x="801" y="266"/>
                </a:moveTo>
                <a:cubicBezTo>
                  <a:pt x="800" y="266"/>
                  <a:pt x="800" y="268"/>
                  <a:pt x="801" y="271"/>
                </a:cubicBezTo>
                <a:cubicBezTo>
                  <a:pt x="802" y="271"/>
                  <a:pt x="801" y="267"/>
                  <a:pt x="801" y="266"/>
                </a:cubicBezTo>
                <a:close/>
                <a:moveTo>
                  <a:pt x="799" y="270"/>
                </a:moveTo>
                <a:cubicBezTo>
                  <a:pt x="799" y="270"/>
                  <a:pt x="798" y="270"/>
                  <a:pt x="798" y="269"/>
                </a:cubicBezTo>
                <a:cubicBezTo>
                  <a:pt x="797" y="269"/>
                  <a:pt x="797" y="270"/>
                  <a:pt x="798" y="272"/>
                </a:cubicBezTo>
                <a:cubicBezTo>
                  <a:pt x="798" y="271"/>
                  <a:pt x="800" y="273"/>
                  <a:pt x="799" y="270"/>
                </a:cubicBezTo>
                <a:close/>
                <a:moveTo>
                  <a:pt x="770" y="269"/>
                </a:moveTo>
                <a:cubicBezTo>
                  <a:pt x="771" y="271"/>
                  <a:pt x="772" y="272"/>
                  <a:pt x="773" y="272"/>
                </a:cubicBezTo>
                <a:cubicBezTo>
                  <a:pt x="772" y="270"/>
                  <a:pt x="771" y="269"/>
                  <a:pt x="770" y="269"/>
                </a:cubicBezTo>
                <a:close/>
                <a:moveTo>
                  <a:pt x="807" y="248"/>
                </a:moveTo>
                <a:cubicBezTo>
                  <a:pt x="808" y="250"/>
                  <a:pt x="810" y="253"/>
                  <a:pt x="810" y="252"/>
                </a:cubicBezTo>
                <a:cubicBezTo>
                  <a:pt x="809" y="249"/>
                  <a:pt x="808" y="247"/>
                  <a:pt x="807" y="248"/>
                </a:cubicBezTo>
                <a:close/>
                <a:moveTo>
                  <a:pt x="802" y="246"/>
                </a:moveTo>
                <a:cubicBezTo>
                  <a:pt x="803" y="247"/>
                  <a:pt x="803" y="248"/>
                  <a:pt x="804" y="251"/>
                </a:cubicBezTo>
                <a:cubicBezTo>
                  <a:pt x="805" y="251"/>
                  <a:pt x="803" y="245"/>
                  <a:pt x="802" y="246"/>
                </a:cubicBezTo>
                <a:close/>
                <a:moveTo>
                  <a:pt x="805" y="245"/>
                </a:moveTo>
                <a:cubicBezTo>
                  <a:pt x="803" y="240"/>
                  <a:pt x="804" y="239"/>
                  <a:pt x="802" y="235"/>
                </a:cubicBezTo>
                <a:cubicBezTo>
                  <a:pt x="800" y="234"/>
                  <a:pt x="796" y="236"/>
                  <a:pt x="801" y="245"/>
                </a:cubicBezTo>
                <a:cubicBezTo>
                  <a:pt x="801" y="242"/>
                  <a:pt x="806" y="248"/>
                  <a:pt x="805" y="245"/>
                </a:cubicBezTo>
                <a:close/>
                <a:moveTo>
                  <a:pt x="759" y="246"/>
                </a:moveTo>
                <a:cubicBezTo>
                  <a:pt x="759" y="247"/>
                  <a:pt x="758" y="246"/>
                  <a:pt x="758" y="246"/>
                </a:cubicBezTo>
                <a:cubicBezTo>
                  <a:pt x="759" y="248"/>
                  <a:pt x="760" y="248"/>
                  <a:pt x="759" y="248"/>
                </a:cubicBezTo>
                <a:cubicBezTo>
                  <a:pt x="760" y="250"/>
                  <a:pt x="760" y="250"/>
                  <a:pt x="761" y="250"/>
                </a:cubicBezTo>
                <a:cubicBezTo>
                  <a:pt x="759" y="248"/>
                  <a:pt x="760" y="248"/>
                  <a:pt x="759" y="246"/>
                </a:cubicBezTo>
                <a:close/>
                <a:moveTo>
                  <a:pt x="766" y="178"/>
                </a:moveTo>
                <a:cubicBezTo>
                  <a:pt x="766" y="178"/>
                  <a:pt x="766" y="178"/>
                  <a:pt x="767" y="180"/>
                </a:cubicBezTo>
                <a:cubicBezTo>
                  <a:pt x="767" y="180"/>
                  <a:pt x="768" y="181"/>
                  <a:pt x="768" y="181"/>
                </a:cubicBezTo>
                <a:cubicBezTo>
                  <a:pt x="767" y="179"/>
                  <a:pt x="768" y="180"/>
                  <a:pt x="766" y="178"/>
                </a:cubicBezTo>
                <a:close/>
                <a:moveTo>
                  <a:pt x="756" y="167"/>
                </a:moveTo>
                <a:cubicBezTo>
                  <a:pt x="757" y="168"/>
                  <a:pt x="758" y="169"/>
                  <a:pt x="757" y="169"/>
                </a:cubicBezTo>
                <a:cubicBezTo>
                  <a:pt x="762" y="175"/>
                  <a:pt x="758" y="167"/>
                  <a:pt x="756" y="167"/>
                </a:cubicBezTo>
                <a:close/>
                <a:moveTo>
                  <a:pt x="713" y="128"/>
                </a:moveTo>
                <a:cubicBezTo>
                  <a:pt x="713" y="127"/>
                  <a:pt x="714" y="127"/>
                  <a:pt x="715" y="128"/>
                </a:cubicBezTo>
                <a:cubicBezTo>
                  <a:pt x="712" y="125"/>
                  <a:pt x="710" y="125"/>
                  <a:pt x="713" y="128"/>
                </a:cubicBezTo>
                <a:close/>
                <a:moveTo>
                  <a:pt x="640" y="70"/>
                </a:moveTo>
                <a:cubicBezTo>
                  <a:pt x="634" y="64"/>
                  <a:pt x="636" y="68"/>
                  <a:pt x="640" y="70"/>
                </a:cubicBezTo>
                <a:close/>
                <a:moveTo>
                  <a:pt x="545" y="23"/>
                </a:moveTo>
                <a:cubicBezTo>
                  <a:pt x="544" y="24"/>
                  <a:pt x="548" y="25"/>
                  <a:pt x="549" y="24"/>
                </a:cubicBezTo>
                <a:cubicBezTo>
                  <a:pt x="546" y="24"/>
                  <a:pt x="547" y="24"/>
                  <a:pt x="545" y="23"/>
                </a:cubicBezTo>
                <a:close/>
                <a:moveTo>
                  <a:pt x="539" y="20"/>
                </a:moveTo>
                <a:cubicBezTo>
                  <a:pt x="539" y="20"/>
                  <a:pt x="538" y="20"/>
                  <a:pt x="538" y="20"/>
                </a:cubicBezTo>
                <a:cubicBezTo>
                  <a:pt x="540" y="21"/>
                  <a:pt x="543" y="22"/>
                  <a:pt x="543" y="21"/>
                </a:cubicBezTo>
                <a:cubicBezTo>
                  <a:pt x="540" y="20"/>
                  <a:pt x="540" y="21"/>
                  <a:pt x="539" y="20"/>
                </a:cubicBezTo>
                <a:close/>
                <a:moveTo>
                  <a:pt x="530" y="17"/>
                </a:moveTo>
                <a:cubicBezTo>
                  <a:pt x="529" y="18"/>
                  <a:pt x="534" y="19"/>
                  <a:pt x="534" y="18"/>
                </a:cubicBezTo>
                <a:lnTo>
                  <a:pt x="530" y="17"/>
                </a:lnTo>
                <a:close/>
                <a:moveTo>
                  <a:pt x="524" y="16"/>
                </a:moveTo>
                <a:cubicBezTo>
                  <a:pt x="524" y="16"/>
                  <a:pt x="522" y="16"/>
                  <a:pt x="522" y="17"/>
                </a:cubicBezTo>
                <a:cubicBezTo>
                  <a:pt x="524" y="17"/>
                  <a:pt x="527" y="18"/>
                  <a:pt x="529" y="18"/>
                </a:cubicBezTo>
                <a:cubicBezTo>
                  <a:pt x="528" y="17"/>
                  <a:pt x="526" y="17"/>
                  <a:pt x="524" y="16"/>
                </a:cubicBezTo>
                <a:close/>
                <a:moveTo>
                  <a:pt x="498" y="10"/>
                </a:moveTo>
                <a:cubicBezTo>
                  <a:pt x="501" y="10"/>
                  <a:pt x="502" y="10"/>
                  <a:pt x="503" y="10"/>
                </a:cubicBezTo>
                <a:cubicBezTo>
                  <a:pt x="502" y="10"/>
                  <a:pt x="498" y="9"/>
                  <a:pt x="498" y="10"/>
                </a:cubicBezTo>
                <a:close/>
                <a:moveTo>
                  <a:pt x="467" y="7"/>
                </a:moveTo>
                <a:cubicBezTo>
                  <a:pt x="468" y="7"/>
                  <a:pt x="473" y="8"/>
                  <a:pt x="473" y="7"/>
                </a:cubicBezTo>
                <a:cubicBezTo>
                  <a:pt x="470" y="7"/>
                  <a:pt x="467" y="6"/>
                  <a:pt x="467" y="7"/>
                </a:cubicBezTo>
                <a:close/>
                <a:moveTo>
                  <a:pt x="443" y="52"/>
                </a:moveTo>
                <a:cubicBezTo>
                  <a:pt x="443" y="52"/>
                  <a:pt x="443" y="52"/>
                  <a:pt x="443" y="53"/>
                </a:cubicBezTo>
                <a:cubicBezTo>
                  <a:pt x="445" y="53"/>
                  <a:pt x="444" y="54"/>
                  <a:pt x="447" y="54"/>
                </a:cubicBezTo>
                <a:cubicBezTo>
                  <a:pt x="446" y="53"/>
                  <a:pt x="446" y="53"/>
                  <a:pt x="448" y="53"/>
                </a:cubicBezTo>
                <a:cubicBezTo>
                  <a:pt x="447" y="52"/>
                  <a:pt x="446" y="52"/>
                  <a:pt x="443" y="52"/>
                </a:cubicBezTo>
                <a:close/>
                <a:moveTo>
                  <a:pt x="435" y="51"/>
                </a:moveTo>
                <a:cubicBezTo>
                  <a:pt x="435" y="52"/>
                  <a:pt x="430" y="51"/>
                  <a:pt x="431" y="51"/>
                </a:cubicBezTo>
                <a:cubicBezTo>
                  <a:pt x="432" y="51"/>
                  <a:pt x="436" y="52"/>
                  <a:pt x="437" y="52"/>
                </a:cubicBezTo>
                <a:cubicBezTo>
                  <a:pt x="435" y="52"/>
                  <a:pt x="437" y="51"/>
                  <a:pt x="435" y="51"/>
                </a:cubicBezTo>
                <a:close/>
                <a:moveTo>
                  <a:pt x="402" y="50"/>
                </a:moveTo>
                <a:cubicBezTo>
                  <a:pt x="404" y="50"/>
                  <a:pt x="406" y="50"/>
                  <a:pt x="406" y="49"/>
                </a:cubicBezTo>
                <a:cubicBezTo>
                  <a:pt x="404" y="49"/>
                  <a:pt x="402" y="49"/>
                  <a:pt x="402" y="50"/>
                </a:cubicBezTo>
                <a:close/>
                <a:moveTo>
                  <a:pt x="391" y="1"/>
                </a:moveTo>
                <a:cubicBezTo>
                  <a:pt x="391" y="2"/>
                  <a:pt x="395" y="2"/>
                  <a:pt x="397" y="2"/>
                </a:cubicBezTo>
                <a:cubicBezTo>
                  <a:pt x="397" y="2"/>
                  <a:pt x="395" y="2"/>
                  <a:pt x="395" y="3"/>
                </a:cubicBezTo>
                <a:cubicBezTo>
                  <a:pt x="396" y="3"/>
                  <a:pt x="397" y="3"/>
                  <a:pt x="398" y="3"/>
                </a:cubicBezTo>
                <a:cubicBezTo>
                  <a:pt x="397" y="2"/>
                  <a:pt x="401" y="4"/>
                  <a:pt x="402" y="3"/>
                </a:cubicBezTo>
                <a:cubicBezTo>
                  <a:pt x="400" y="2"/>
                  <a:pt x="396" y="3"/>
                  <a:pt x="399" y="2"/>
                </a:cubicBezTo>
                <a:cubicBezTo>
                  <a:pt x="393" y="2"/>
                  <a:pt x="395" y="1"/>
                  <a:pt x="391" y="1"/>
                </a:cubicBezTo>
                <a:close/>
                <a:moveTo>
                  <a:pt x="394" y="3"/>
                </a:moveTo>
                <a:cubicBezTo>
                  <a:pt x="391" y="3"/>
                  <a:pt x="389" y="3"/>
                  <a:pt x="388" y="3"/>
                </a:cubicBezTo>
                <a:cubicBezTo>
                  <a:pt x="391" y="3"/>
                  <a:pt x="394" y="4"/>
                  <a:pt x="395" y="3"/>
                </a:cubicBezTo>
                <a:cubicBezTo>
                  <a:pt x="394" y="3"/>
                  <a:pt x="394" y="3"/>
                  <a:pt x="394" y="3"/>
                </a:cubicBezTo>
                <a:close/>
                <a:moveTo>
                  <a:pt x="384" y="2"/>
                </a:moveTo>
                <a:cubicBezTo>
                  <a:pt x="386" y="2"/>
                  <a:pt x="388" y="2"/>
                  <a:pt x="389" y="2"/>
                </a:cubicBezTo>
                <a:cubicBezTo>
                  <a:pt x="387" y="2"/>
                  <a:pt x="384" y="2"/>
                  <a:pt x="384" y="2"/>
                </a:cubicBezTo>
                <a:close/>
                <a:moveTo>
                  <a:pt x="371" y="5"/>
                </a:moveTo>
                <a:cubicBezTo>
                  <a:pt x="370" y="6"/>
                  <a:pt x="367" y="6"/>
                  <a:pt x="365" y="6"/>
                </a:cubicBezTo>
                <a:cubicBezTo>
                  <a:pt x="367" y="7"/>
                  <a:pt x="377" y="6"/>
                  <a:pt x="377" y="5"/>
                </a:cubicBezTo>
                <a:cubicBezTo>
                  <a:pt x="374" y="5"/>
                  <a:pt x="374" y="5"/>
                  <a:pt x="371" y="5"/>
                </a:cubicBezTo>
                <a:close/>
                <a:moveTo>
                  <a:pt x="364" y="51"/>
                </a:moveTo>
                <a:cubicBezTo>
                  <a:pt x="364" y="52"/>
                  <a:pt x="367" y="51"/>
                  <a:pt x="370" y="51"/>
                </a:cubicBezTo>
                <a:cubicBezTo>
                  <a:pt x="370" y="51"/>
                  <a:pt x="366" y="51"/>
                  <a:pt x="364" y="51"/>
                </a:cubicBezTo>
                <a:close/>
                <a:moveTo>
                  <a:pt x="363" y="50"/>
                </a:moveTo>
                <a:cubicBezTo>
                  <a:pt x="365" y="49"/>
                  <a:pt x="366" y="49"/>
                  <a:pt x="367" y="49"/>
                </a:cubicBezTo>
                <a:cubicBezTo>
                  <a:pt x="365" y="48"/>
                  <a:pt x="363" y="49"/>
                  <a:pt x="363" y="50"/>
                </a:cubicBezTo>
                <a:close/>
                <a:moveTo>
                  <a:pt x="326" y="13"/>
                </a:moveTo>
                <a:cubicBezTo>
                  <a:pt x="327" y="12"/>
                  <a:pt x="332" y="11"/>
                  <a:pt x="333" y="11"/>
                </a:cubicBezTo>
                <a:cubicBezTo>
                  <a:pt x="329" y="11"/>
                  <a:pt x="328" y="12"/>
                  <a:pt x="326" y="13"/>
                </a:cubicBezTo>
                <a:close/>
                <a:moveTo>
                  <a:pt x="321" y="10"/>
                </a:moveTo>
                <a:cubicBezTo>
                  <a:pt x="322" y="11"/>
                  <a:pt x="325" y="10"/>
                  <a:pt x="329" y="9"/>
                </a:cubicBezTo>
                <a:cubicBezTo>
                  <a:pt x="329" y="9"/>
                  <a:pt x="329" y="9"/>
                  <a:pt x="328" y="9"/>
                </a:cubicBezTo>
                <a:cubicBezTo>
                  <a:pt x="326" y="10"/>
                  <a:pt x="323" y="10"/>
                  <a:pt x="321" y="10"/>
                </a:cubicBezTo>
                <a:close/>
                <a:moveTo>
                  <a:pt x="322" y="58"/>
                </a:moveTo>
                <a:cubicBezTo>
                  <a:pt x="323" y="58"/>
                  <a:pt x="326" y="58"/>
                  <a:pt x="328" y="58"/>
                </a:cubicBezTo>
                <a:cubicBezTo>
                  <a:pt x="327" y="57"/>
                  <a:pt x="325" y="57"/>
                  <a:pt x="322" y="58"/>
                </a:cubicBezTo>
                <a:close/>
                <a:moveTo>
                  <a:pt x="313" y="59"/>
                </a:moveTo>
                <a:cubicBezTo>
                  <a:pt x="314" y="60"/>
                  <a:pt x="309" y="60"/>
                  <a:pt x="309" y="61"/>
                </a:cubicBezTo>
                <a:cubicBezTo>
                  <a:pt x="311" y="61"/>
                  <a:pt x="312" y="61"/>
                  <a:pt x="316" y="60"/>
                </a:cubicBezTo>
                <a:cubicBezTo>
                  <a:pt x="315" y="60"/>
                  <a:pt x="316" y="59"/>
                  <a:pt x="313" y="59"/>
                </a:cubicBezTo>
                <a:close/>
                <a:moveTo>
                  <a:pt x="286" y="24"/>
                </a:moveTo>
                <a:cubicBezTo>
                  <a:pt x="286" y="24"/>
                  <a:pt x="280" y="25"/>
                  <a:pt x="280" y="26"/>
                </a:cubicBezTo>
                <a:cubicBezTo>
                  <a:pt x="281" y="26"/>
                  <a:pt x="280" y="26"/>
                  <a:pt x="281" y="26"/>
                </a:cubicBezTo>
                <a:cubicBezTo>
                  <a:pt x="282" y="26"/>
                  <a:pt x="284" y="25"/>
                  <a:pt x="285" y="24"/>
                </a:cubicBezTo>
                <a:cubicBezTo>
                  <a:pt x="285" y="25"/>
                  <a:pt x="286" y="25"/>
                  <a:pt x="287" y="25"/>
                </a:cubicBezTo>
                <a:cubicBezTo>
                  <a:pt x="290" y="24"/>
                  <a:pt x="290" y="24"/>
                  <a:pt x="294" y="23"/>
                </a:cubicBezTo>
                <a:cubicBezTo>
                  <a:pt x="293" y="22"/>
                  <a:pt x="293" y="22"/>
                  <a:pt x="293" y="22"/>
                </a:cubicBezTo>
                <a:cubicBezTo>
                  <a:pt x="290" y="23"/>
                  <a:pt x="288" y="23"/>
                  <a:pt x="286" y="24"/>
                </a:cubicBezTo>
                <a:close/>
                <a:moveTo>
                  <a:pt x="287" y="68"/>
                </a:moveTo>
                <a:cubicBezTo>
                  <a:pt x="289" y="67"/>
                  <a:pt x="289" y="67"/>
                  <a:pt x="289" y="66"/>
                </a:cubicBezTo>
                <a:cubicBezTo>
                  <a:pt x="287" y="67"/>
                  <a:pt x="287" y="67"/>
                  <a:pt x="287" y="68"/>
                </a:cubicBezTo>
                <a:close/>
                <a:moveTo>
                  <a:pt x="237" y="80"/>
                </a:moveTo>
                <a:cubicBezTo>
                  <a:pt x="236" y="81"/>
                  <a:pt x="235" y="83"/>
                  <a:pt x="230" y="86"/>
                </a:cubicBezTo>
                <a:cubicBezTo>
                  <a:pt x="227" y="86"/>
                  <a:pt x="224" y="88"/>
                  <a:pt x="221" y="89"/>
                </a:cubicBezTo>
                <a:cubicBezTo>
                  <a:pt x="221" y="89"/>
                  <a:pt x="221" y="90"/>
                  <a:pt x="220" y="91"/>
                </a:cubicBezTo>
                <a:cubicBezTo>
                  <a:pt x="219" y="91"/>
                  <a:pt x="215" y="92"/>
                  <a:pt x="215" y="93"/>
                </a:cubicBezTo>
                <a:cubicBezTo>
                  <a:pt x="217" y="93"/>
                  <a:pt x="218" y="93"/>
                  <a:pt x="220" y="92"/>
                </a:cubicBezTo>
                <a:cubicBezTo>
                  <a:pt x="222" y="91"/>
                  <a:pt x="219" y="91"/>
                  <a:pt x="221" y="90"/>
                </a:cubicBezTo>
                <a:cubicBezTo>
                  <a:pt x="227" y="88"/>
                  <a:pt x="233" y="84"/>
                  <a:pt x="238" y="81"/>
                </a:cubicBezTo>
                <a:cubicBezTo>
                  <a:pt x="237" y="81"/>
                  <a:pt x="237" y="81"/>
                  <a:pt x="236" y="81"/>
                </a:cubicBezTo>
                <a:cubicBezTo>
                  <a:pt x="239" y="80"/>
                  <a:pt x="241" y="79"/>
                  <a:pt x="242" y="78"/>
                </a:cubicBezTo>
                <a:cubicBezTo>
                  <a:pt x="239" y="79"/>
                  <a:pt x="238" y="79"/>
                  <a:pt x="237" y="80"/>
                </a:cubicBezTo>
                <a:close/>
                <a:moveTo>
                  <a:pt x="228" y="79"/>
                </a:moveTo>
                <a:cubicBezTo>
                  <a:pt x="228" y="80"/>
                  <a:pt x="230" y="79"/>
                  <a:pt x="228" y="80"/>
                </a:cubicBezTo>
                <a:cubicBezTo>
                  <a:pt x="228" y="80"/>
                  <a:pt x="224" y="82"/>
                  <a:pt x="224" y="81"/>
                </a:cubicBezTo>
                <a:cubicBezTo>
                  <a:pt x="219" y="84"/>
                  <a:pt x="214" y="86"/>
                  <a:pt x="212" y="89"/>
                </a:cubicBezTo>
                <a:cubicBezTo>
                  <a:pt x="217" y="86"/>
                  <a:pt x="220" y="83"/>
                  <a:pt x="224" y="82"/>
                </a:cubicBezTo>
                <a:cubicBezTo>
                  <a:pt x="224" y="82"/>
                  <a:pt x="222" y="83"/>
                  <a:pt x="223" y="83"/>
                </a:cubicBezTo>
                <a:cubicBezTo>
                  <a:pt x="226" y="82"/>
                  <a:pt x="228" y="80"/>
                  <a:pt x="232" y="79"/>
                </a:cubicBezTo>
                <a:cubicBezTo>
                  <a:pt x="231" y="78"/>
                  <a:pt x="231" y="78"/>
                  <a:pt x="228" y="79"/>
                </a:cubicBezTo>
                <a:close/>
                <a:moveTo>
                  <a:pt x="209" y="55"/>
                </a:moveTo>
                <a:cubicBezTo>
                  <a:pt x="212" y="54"/>
                  <a:pt x="215" y="52"/>
                  <a:pt x="216" y="50"/>
                </a:cubicBezTo>
                <a:cubicBezTo>
                  <a:pt x="212" y="52"/>
                  <a:pt x="211" y="53"/>
                  <a:pt x="209" y="55"/>
                </a:cubicBezTo>
                <a:close/>
                <a:moveTo>
                  <a:pt x="220" y="66"/>
                </a:moveTo>
                <a:cubicBezTo>
                  <a:pt x="223" y="64"/>
                  <a:pt x="220" y="67"/>
                  <a:pt x="223" y="65"/>
                </a:cubicBezTo>
                <a:cubicBezTo>
                  <a:pt x="224" y="64"/>
                  <a:pt x="223" y="65"/>
                  <a:pt x="223" y="64"/>
                </a:cubicBezTo>
                <a:cubicBezTo>
                  <a:pt x="222" y="65"/>
                  <a:pt x="220" y="65"/>
                  <a:pt x="220" y="66"/>
                </a:cubicBezTo>
                <a:close/>
                <a:moveTo>
                  <a:pt x="217" y="67"/>
                </a:moveTo>
                <a:cubicBezTo>
                  <a:pt x="214" y="69"/>
                  <a:pt x="216" y="70"/>
                  <a:pt x="219" y="67"/>
                </a:cubicBezTo>
                <a:cubicBezTo>
                  <a:pt x="214" y="69"/>
                  <a:pt x="222" y="65"/>
                  <a:pt x="217" y="67"/>
                </a:cubicBezTo>
                <a:close/>
                <a:moveTo>
                  <a:pt x="226" y="94"/>
                </a:moveTo>
                <a:cubicBezTo>
                  <a:pt x="225" y="94"/>
                  <a:pt x="224" y="95"/>
                  <a:pt x="224" y="96"/>
                </a:cubicBezTo>
                <a:cubicBezTo>
                  <a:pt x="226" y="94"/>
                  <a:pt x="226" y="95"/>
                  <a:pt x="228" y="94"/>
                </a:cubicBezTo>
                <a:cubicBezTo>
                  <a:pt x="228" y="93"/>
                  <a:pt x="227" y="94"/>
                  <a:pt x="226" y="94"/>
                </a:cubicBezTo>
                <a:close/>
                <a:moveTo>
                  <a:pt x="216" y="80"/>
                </a:moveTo>
                <a:cubicBezTo>
                  <a:pt x="215" y="80"/>
                  <a:pt x="213" y="82"/>
                  <a:pt x="211" y="82"/>
                </a:cubicBezTo>
                <a:cubicBezTo>
                  <a:pt x="211" y="83"/>
                  <a:pt x="214" y="82"/>
                  <a:pt x="216" y="80"/>
                </a:cubicBezTo>
                <a:close/>
                <a:moveTo>
                  <a:pt x="206" y="79"/>
                </a:moveTo>
                <a:cubicBezTo>
                  <a:pt x="206" y="79"/>
                  <a:pt x="208" y="78"/>
                  <a:pt x="207" y="79"/>
                </a:cubicBezTo>
                <a:cubicBezTo>
                  <a:pt x="209" y="77"/>
                  <a:pt x="210" y="78"/>
                  <a:pt x="212" y="75"/>
                </a:cubicBezTo>
                <a:cubicBezTo>
                  <a:pt x="210" y="76"/>
                  <a:pt x="208" y="77"/>
                  <a:pt x="206" y="79"/>
                </a:cubicBezTo>
                <a:close/>
                <a:moveTo>
                  <a:pt x="192" y="65"/>
                </a:moveTo>
                <a:cubicBezTo>
                  <a:pt x="191" y="66"/>
                  <a:pt x="190" y="67"/>
                  <a:pt x="190" y="67"/>
                </a:cubicBezTo>
                <a:cubicBezTo>
                  <a:pt x="193" y="65"/>
                  <a:pt x="197" y="64"/>
                  <a:pt x="198" y="63"/>
                </a:cubicBezTo>
                <a:cubicBezTo>
                  <a:pt x="194" y="64"/>
                  <a:pt x="195" y="64"/>
                  <a:pt x="192" y="65"/>
                </a:cubicBezTo>
                <a:close/>
                <a:moveTo>
                  <a:pt x="208" y="90"/>
                </a:moveTo>
                <a:cubicBezTo>
                  <a:pt x="207" y="91"/>
                  <a:pt x="206" y="91"/>
                  <a:pt x="206" y="92"/>
                </a:cubicBezTo>
                <a:cubicBezTo>
                  <a:pt x="207" y="91"/>
                  <a:pt x="206" y="93"/>
                  <a:pt x="209" y="91"/>
                </a:cubicBezTo>
                <a:cubicBezTo>
                  <a:pt x="210" y="90"/>
                  <a:pt x="208" y="91"/>
                  <a:pt x="208" y="90"/>
                </a:cubicBezTo>
                <a:close/>
                <a:moveTo>
                  <a:pt x="207" y="101"/>
                </a:moveTo>
                <a:cubicBezTo>
                  <a:pt x="208" y="101"/>
                  <a:pt x="212" y="98"/>
                  <a:pt x="214" y="97"/>
                </a:cubicBezTo>
                <a:cubicBezTo>
                  <a:pt x="211" y="99"/>
                  <a:pt x="207" y="101"/>
                  <a:pt x="207" y="101"/>
                </a:cubicBezTo>
                <a:close/>
                <a:moveTo>
                  <a:pt x="190" y="86"/>
                </a:moveTo>
                <a:cubicBezTo>
                  <a:pt x="191" y="85"/>
                  <a:pt x="196" y="82"/>
                  <a:pt x="196" y="82"/>
                </a:cubicBezTo>
                <a:cubicBezTo>
                  <a:pt x="194" y="83"/>
                  <a:pt x="192" y="85"/>
                  <a:pt x="190" y="86"/>
                </a:cubicBezTo>
                <a:close/>
                <a:moveTo>
                  <a:pt x="198" y="111"/>
                </a:moveTo>
                <a:cubicBezTo>
                  <a:pt x="199" y="112"/>
                  <a:pt x="204" y="109"/>
                  <a:pt x="205" y="107"/>
                </a:cubicBezTo>
                <a:cubicBezTo>
                  <a:pt x="203" y="109"/>
                  <a:pt x="201" y="110"/>
                  <a:pt x="198" y="111"/>
                </a:cubicBezTo>
                <a:close/>
                <a:moveTo>
                  <a:pt x="185" y="86"/>
                </a:moveTo>
                <a:cubicBezTo>
                  <a:pt x="185" y="86"/>
                  <a:pt x="189" y="84"/>
                  <a:pt x="188" y="84"/>
                </a:cubicBezTo>
                <a:cubicBezTo>
                  <a:pt x="184" y="85"/>
                  <a:pt x="184" y="87"/>
                  <a:pt x="183" y="89"/>
                </a:cubicBezTo>
                <a:cubicBezTo>
                  <a:pt x="184" y="88"/>
                  <a:pt x="184" y="88"/>
                  <a:pt x="184" y="88"/>
                </a:cubicBezTo>
                <a:cubicBezTo>
                  <a:pt x="187" y="87"/>
                  <a:pt x="190" y="84"/>
                  <a:pt x="188" y="84"/>
                </a:cubicBezTo>
                <a:cubicBezTo>
                  <a:pt x="188" y="84"/>
                  <a:pt x="186" y="86"/>
                  <a:pt x="185" y="86"/>
                </a:cubicBezTo>
                <a:close/>
                <a:moveTo>
                  <a:pt x="175" y="77"/>
                </a:moveTo>
                <a:cubicBezTo>
                  <a:pt x="177" y="75"/>
                  <a:pt x="182" y="73"/>
                  <a:pt x="180" y="73"/>
                </a:cubicBezTo>
                <a:cubicBezTo>
                  <a:pt x="179" y="75"/>
                  <a:pt x="174" y="76"/>
                  <a:pt x="175" y="77"/>
                </a:cubicBezTo>
                <a:close/>
                <a:moveTo>
                  <a:pt x="186" y="115"/>
                </a:moveTo>
                <a:cubicBezTo>
                  <a:pt x="187" y="115"/>
                  <a:pt x="191" y="112"/>
                  <a:pt x="191" y="111"/>
                </a:cubicBezTo>
                <a:cubicBezTo>
                  <a:pt x="190" y="112"/>
                  <a:pt x="187" y="113"/>
                  <a:pt x="186" y="115"/>
                </a:cubicBezTo>
                <a:close/>
                <a:moveTo>
                  <a:pt x="177" y="93"/>
                </a:moveTo>
                <a:cubicBezTo>
                  <a:pt x="170" y="97"/>
                  <a:pt x="177" y="95"/>
                  <a:pt x="177" y="93"/>
                </a:cubicBezTo>
                <a:close/>
                <a:moveTo>
                  <a:pt x="183" y="114"/>
                </a:moveTo>
                <a:cubicBezTo>
                  <a:pt x="185" y="113"/>
                  <a:pt x="188" y="111"/>
                  <a:pt x="188" y="110"/>
                </a:cubicBezTo>
                <a:cubicBezTo>
                  <a:pt x="185" y="112"/>
                  <a:pt x="184" y="113"/>
                  <a:pt x="183" y="114"/>
                </a:cubicBezTo>
                <a:close/>
                <a:moveTo>
                  <a:pt x="158" y="89"/>
                </a:moveTo>
                <a:cubicBezTo>
                  <a:pt x="160" y="88"/>
                  <a:pt x="165" y="84"/>
                  <a:pt x="163" y="85"/>
                </a:cubicBezTo>
                <a:cubicBezTo>
                  <a:pt x="163" y="85"/>
                  <a:pt x="157" y="89"/>
                  <a:pt x="158" y="89"/>
                </a:cubicBezTo>
                <a:close/>
                <a:moveTo>
                  <a:pt x="166" y="104"/>
                </a:moveTo>
                <a:cubicBezTo>
                  <a:pt x="168" y="103"/>
                  <a:pt x="170" y="102"/>
                  <a:pt x="171" y="101"/>
                </a:cubicBezTo>
                <a:cubicBezTo>
                  <a:pt x="169" y="103"/>
                  <a:pt x="166" y="103"/>
                  <a:pt x="166" y="104"/>
                </a:cubicBezTo>
                <a:close/>
                <a:moveTo>
                  <a:pt x="172" y="122"/>
                </a:moveTo>
                <a:cubicBezTo>
                  <a:pt x="172" y="122"/>
                  <a:pt x="176" y="120"/>
                  <a:pt x="176" y="120"/>
                </a:cubicBezTo>
                <a:cubicBezTo>
                  <a:pt x="175" y="120"/>
                  <a:pt x="175" y="120"/>
                  <a:pt x="172" y="122"/>
                </a:cubicBezTo>
                <a:close/>
                <a:moveTo>
                  <a:pt x="142" y="97"/>
                </a:moveTo>
                <a:cubicBezTo>
                  <a:pt x="145" y="95"/>
                  <a:pt x="147" y="93"/>
                  <a:pt x="148" y="92"/>
                </a:cubicBezTo>
                <a:cubicBezTo>
                  <a:pt x="146" y="93"/>
                  <a:pt x="142" y="96"/>
                  <a:pt x="142" y="97"/>
                </a:cubicBezTo>
                <a:close/>
                <a:moveTo>
                  <a:pt x="155" y="112"/>
                </a:moveTo>
                <a:cubicBezTo>
                  <a:pt x="155" y="112"/>
                  <a:pt x="156" y="111"/>
                  <a:pt x="156" y="111"/>
                </a:cubicBezTo>
                <a:cubicBezTo>
                  <a:pt x="155" y="112"/>
                  <a:pt x="156" y="112"/>
                  <a:pt x="157" y="111"/>
                </a:cubicBezTo>
                <a:cubicBezTo>
                  <a:pt x="157" y="111"/>
                  <a:pt x="158" y="110"/>
                  <a:pt x="158" y="109"/>
                </a:cubicBezTo>
                <a:cubicBezTo>
                  <a:pt x="157" y="110"/>
                  <a:pt x="155" y="111"/>
                  <a:pt x="155" y="112"/>
                </a:cubicBezTo>
                <a:close/>
                <a:moveTo>
                  <a:pt x="164" y="129"/>
                </a:moveTo>
                <a:cubicBezTo>
                  <a:pt x="165" y="128"/>
                  <a:pt x="170" y="125"/>
                  <a:pt x="169" y="124"/>
                </a:cubicBezTo>
                <a:cubicBezTo>
                  <a:pt x="167" y="126"/>
                  <a:pt x="165" y="127"/>
                  <a:pt x="164" y="129"/>
                </a:cubicBezTo>
                <a:close/>
                <a:moveTo>
                  <a:pt x="153" y="112"/>
                </a:moveTo>
                <a:cubicBezTo>
                  <a:pt x="155" y="111"/>
                  <a:pt x="158" y="109"/>
                  <a:pt x="157" y="109"/>
                </a:cubicBezTo>
                <a:cubicBezTo>
                  <a:pt x="154" y="110"/>
                  <a:pt x="154" y="111"/>
                  <a:pt x="153" y="112"/>
                </a:cubicBezTo>
                <a:close/>
                <a:moveTo>
                  <a:pt x="164" y="125"/>
                </a:moveTo>
                <a:cubicBezTo>
                  <a:pt x="165" y="124"/>
                  <a:pt x="167" y="122"/>
                  <a:pt x="167" y="122"/>
                </a:cubicBezTo>
                <a:cubicBezTo>
                  <a:pt x="166" y="122"/>
                  <a:pt x="162" y="125"/>
                  <a:pt x="164" y="125"/>
                </a:cubicBezTo>
                <a:close/>
                <a:moveTo>
                  <a:pt x="162" y="131"/>
                </a:moveTo>
                <a:cubicBezTo>
                  <a:pt x="162" y="131"/>
                  <a:pt x="161" y="132"/>
                  <a:pt x="161" y="133"/>
                </a:cubicBezTo>
                <a:cubicBezTo>
                  <a:pt x="164" y="130"/>
                  <a:pt x="164" y="130"/>
                  <a:pt x="164" y="130"/>
                </a:cubicBezTo>
                <a:cubicBezTo>
                  <a:pt x="162" y="131"/>
                  <a:pt x="170" y="126"/>
                  <a:pt x="167" y="127"/>
                </a:cubicBezTo>
                <a:cubicBezTo>
                  <a:pt x="165" y="129"/>
                  <a:pt x="163" y="130"/>
                  <a:pt x="162" y="131"/>
                </a:cubicBezTo>
                <a:close/>
                <a:moveTo>
                  <a:pt x="153" y="115"/>
                </a:moveTo>
                <a:cubicBezTo>
                  <a:pt x="153" y="115"/>
                  <a:pt x="154" y="114"/>
                  <a:pt x="153" y="114"/>
                </a:cubicBezTo>
                <a:cubicBezTo>
                  <a:pt x="149" y="118"/>
                  <a:pt x="155" y="114"/>
                  <a:pt x="153" y="116"/>
                </a:cubicBezTo>
                <a:cubicBezTo>
                  <a:pt x="155" y="115"/>
                  <a:pt x="155" y="115"/>
                  <a:pt x="155" y="115"/>
                </a:cubicBezTo>
                <a:cubicBezTo>
                  <a:pt x="155" y="115"/>
                  <a:pt x="155" y="114"/>
                  <a:pt x="155" y="114"/>
                </a:cubicBezTo>
                <a:cubicBezTo>
                  <a:pt x="154" y="115"/>
                  <a:pt x="153" y="115"/>
                  <a:pt x="153" y="115"/>
                </a:cubicBezTo>
                <a:close/>
                <a:moveTo>
                  <a:pt x="132" y="105"/>
                </a:moveTo>
                <a:cubicBezTo>
                  <a:pt x="135" y="103"/>
                  <a:pt x="140" y="99"/>
                  <a:pt x="140" y="98"/>
                </a:cubicBezTo>
                <a:cubicBezTo>
                  <a:pt x="136" y="101"/>
                  <a:pt x="133" y="104"/>
                  <a:pt x="132" y="105"/>
                </a:cubicBezTo>
                <a:close/>
                <a:moveTo>
                  <a:pt x="158" y="134"/>
                </a:moveTo>
                <a:cubicBezTo>
                  <a:pt x="159" y="132"/>
                  <a:pt x="163" y="130"/>
                  <a:pt x="163" y="130"/>
                </a:cubicBezTo>
                <a:cubicBezTo>
                  <a:pt x="161" y="131"/>
                  <a:pt x="157" y="133"/>
                  <a:pt x="158" y="134"/>
                </a:cubicBezTo>
                <a:close/>
                <a:moveTo>
                  <a:pt x="149" y="141"/>
                </a:moveTo>
                <a:cubicBezTo>
                  <a:pt x="151" y="141"/>
                  <a:pt x="153" y="139"/>
                  <a:pt x="153" y="138"/>
                </a:cubicBezTo>
                <a:cubicBezTo>
                  <a:pt x="154" y="138"/>
                  <a:pt x="157" y="136"/>
                  <a:pt x="158" y="135"/>
                </a:cubicBezTo>
                <a:cubicBezTo>
                  <a:pt x="155" y="136"/>
                  <a:pt x="151" y="139"/>
                  <a:pt x="149" y="141"/>
                </a:cubicBezTo>
                <a:close/>
                <a:moveTo>
                  <a:pt x="132" y="110"/>
                </a:moveTo>
                <a:cubicBezTo>
                  <a:pt x="132" y="108"/>
                  <a:pt x="128" y="112"/>
                  <a:pt x="127" y="113"/>
                </a:cubicBezTo>
                <a:cubicBezTo>
                  <a:pt x="126" y="114"/>
                  <a:pt x="128" y="114"/>
                  <a:pt x="129" y="112"/>
                </a:cubicBezTo>
                <a:cubicBezTo>
                  <a:pt x="129" y="111"/>
                  <a:pt x="131" y="110"/>
                  <a:pt x="131" y="110"/>
                </a:cubicBezTo>
                <a:cubicBezTo>
                  <a:pt x="131" y="110"/>
                  <a:pt x="131" y="110"/>
                  <a:pt x="132" y="110"/>
                </a:cubicBezTo>
                <a:close/>
                <a:moveTo>
                  <a:pt x="137" y="153"/>
                </a:moveTo>
                <a:cubicBezTo>
                  <a:pt x="139" y="150"/>
                  <a:pt x="143" y="148"/>
                  <a:pt x="143" y="147"/>
                </a:cubicBezTo>
                <a:cubicBezTo>
                  <a:pt x="140" y="149"/>
                  <a:pt x="138" y="151"/>
                  <a:pt x="137" y="153"/>
                </a:cubicBezTo>
                <a:close/>
                <a:moveTo>
                  <a:pt x="105" y="131"/>
                </a:moveTo>
                <a:cubicBezTo>
                  <a:pt x="110" y="128"/>
                  <a:pt x="114" y="123"/>
                  <a:pt x="118" y="120"/>
                </a:cubicBezTo>
                <a:cubicBezTo>
                  <a:pt x="117" y="119"/>
                  <a:pt x="117" y="119"/>
                  <a:pt x="117" y="119"/>
                </a:cubicBezTo>
                <a:cubicBezTo>
                  <a:pt x="113" y="123"/>
                  <a:pt x="107" y="128"/>
                  <a:pt x="105" y="131"/>
                </a:cubicBezTo>
                <a:close/>
                <a:moveTo>
                  <a:pt x="144" y="153"/>
                </a:moveTo>
                <a:cubicBezTo>
                  <a:pt x="144" y="154"/>
                  <a:pt x="143" y="155"/>
                  <a:pt x="143" y="155"/>
                </a:cubicBezTo>
                <a:cubicBezTo>
                  <a:pt x="146" y="153"/>
                  <a:pt x="146" y="153"/>
                  <a:pt x="146" y="153"/>
                </a:cubicBezTo>
                <a:cubicBezTo>
                  <a:pt x="145" y="153"/>
                  <a:pt x="146" y="152"/>
                  <a:pt x="144" y="153"/>
                </a:cubicBezTo>
                <a:close/>
                <a:moveTo>
                  <a:pt x="124" y="137"/>
                </a:moveTo>
                <a:cubicBezTo>
                  <a:pt x="125" y="137"/>
                  <a:pt x="126" y="136"/>
                  <a:pt x="126" y="136"/>
                </a:cubicBezTo>
                <a:cubicBezTo>
                  <a:pt x="125" y="136"/>
                  <a:pt x="123" y="138"/>
                  <a:pt x="122" y="139"/>
                </a:cubicBezTo>
                <a:cubicBezTo>
                  <a:pt x="121" y="140"/>
                  <a:pt x="121" y="140"/>
                  <a:pt x="122" y="140"/>
                </a:cubicBezTo>
                <a:cubicBezTo>
                  <a:pt x="124" y="138"/>
                  <a:pt x="123" y="138"/>
                  <a:pt x="124" y="137"/>
                </a:cubicBezTo>
                <a:close/>
                <a:moveTo>
                  <a:pt x="112" y="136"/>
                </a:moveTo>
                <a:cubicBezTo>
                  <a:pt x="109" y="139"/>
                  <a:pt x="114" y="135"/>
                  <a:pt x="111" y="138"/>
                </a:cubicBezTo>
                <a:cubicBezTo>
                  <a:pt x="113" y="136"/>
                  <a:pt x="113" y="136"/>
                  <a:pt x="115" y="135"/>
                </a:cubicBezTo>
                <a:cubicBezTo>
                  <a:pt x="115" y="135"/>
                  <a:pt x="116" y="134"/>
                  <a:pt x="115" y="134"/>
                </a:cubicBezTo>
                <a:cubicBezTo>
                  <a:pt x="113" y="136"/>
                  <a:pt x="114" y="134"/>
                  <a:pt x="112" y="136"/>
                </a:cubicBezTo>
                <a:close/>
                <a:moveTo>
                  <a:pt x="125" y="156"/>
                </a:moveTo>
                <a:cubicBezTo>
                  <a:pt x="126" y="156"/>
                  <a:pt x="128" y="154"/>
                  <a:pt x="129" y="152"/>
                </a:cubicBezTo>
                <a:cubicBezTo>
                  <a:pt x="128" y="153"/>
                  <a:pt x="126" y="154"/>
                  <a:pt x="125" y="156"/>
                </a:cubicBezTo>
                <a:close/>
                <a:moveTo>
                  <a:pt x="113" y="150"/>
                </a:moveTo>
                <a:cubicBezTo>
                  <a:pt x="117" y="147"/>
                  <a:pt x="116" y="148"/>
                  <a:pt x="120" y="145"/>
                </a:cubicBezTo>
                <a:cubicBezTo>
                  <a:pt x="118" y="145"/>
                  <a:pt x="121" y="143"/>
                  <a:pt x="120" y="143"/>
                </a:cubicBezTo>
                <a:cubicBezTo>
                  <a:pt x="119" y="145"/>
                  <a:pt x="113" y="149"/>
                  <a:pt x="113" y="150"/>
                </a:cubicBezTo>
                <a:close/>
                <a:moveTo>
                  <a:pt x="112" y="138"/>
                </a:moveTo>
                <a:cubicBezTo>
                  <a:pt x="110" y="140"/>
                  <a:pt x="110" y="138"/>
                  <a:pt x="108" y="140"/>
                </a:cubicBezTo>
                <a:cubicBezTo>
                  <a:pt x="107" y="142"/>
                  <a:pt x="109" y="140"/>
                  <a:pt x="110" y="141"/>
                </a:cubicBezTo>
                <a:cubicBezTo>
                  <a:pt x="111" y="140"/>
                  <a:pt x="114" y="137"/>
                  <a:pt x="112" y="138"/>
                </a:cubicBezTo>
                <a:close/>
                <a:moveTo>
                  <a:pt x="96" y="141"/>
                </a:moveTo>
                <a:cubicBezTo>
                  <a:pt x="99" y="138"/>
                  <a:pt x="99" y="138"/>
                  <a:pt x="99" y="138"/>
                </a:cubicBezTo>
                <a:cubicBezTo>
                  <a:pt x="98" y="137"/>
                  <a:pt x="98" y="137"/>
                  <a:pt x="98" y="137"/>
                </a:cubicBezTo>
                <a:cubicBezTo>
                  <a:pt x="96" y="139"/>
                  <a:pt x="97" y="139"/>
                  <a:pt x="96" y="141"/>
                </a:cubicBezTo>
                <a:close/>
                <a:moveTo>
                  <a:pt x="119" y="170"/>
                </a:moveTo>
                <a:cubicBezTo>
                  <a:pt x="119" y="171"/>
                  <a:pt x="120" y="168"/>
                  <a:pt x="120" y="169"/>
                </a:cubicBezTo>
                <a:cubicBezTo>
                  <a:pt x="121" y="168"/>
                  <a:pt x="125" y="165"/>
                  <a:pt x="123" y="166"/>
                </a:cubicBezTo>
                <a:cubicBezTo>
                  <a:pt x="121" y="168"/>
                  <a:pt x="121" y="168"/>
                  <a:pt x="119" y="170"/>
                </a:cubicBezTo>
                <a:close/>
                <a:moveTo>
                  <a:pt x="111" y="161"/>
                </a:moveTo>
                <a:cubicBezTo>
                  <a:pt x="113" y="159"/>
                  <a:pt x="114" y="159"/>
                  <a:pt x="115" y="158"/>
                </a:cubicBezTo>
                <a:cubicBezTo>
                  <a:pt x="114" y="158"/>
                  <a:pt x="115" y="157"/>
                  <a:pt x="114" y="157"/>
                </a:cubicBezTo>
                <a:cubicBezTo>
                  <a:pt x="113" y="159"/>
                  <a:pt x="111" y="160"/>
                  <a:pt x="111" y="161"/>
                </a:cubicBezTo>
                <a:close/>
                <a:moveTo>
                  <a:pt x="85" y="151"/>
                </a:moveTo>
                <a:cubicBezTo>
                  <a:pt x="83" y="153"/>
                  <a:pt x="82" y="154"/>
                  <a:pt x="81" y="155"/>
                </a:cubicBezTo>
                <a:cubicBezTo>
                  <a:pt x="81" y="156"/>
                  <a:pt x="81" y="156"/>
                  <a:pt x="81" y="156"/>
                </a:cubicBezTo>
                <a:cubicBezTo>
                  <a:pt x="81" y="156"/>
                  <a:pt x="81" y="156"/>
                  <a:pt x="81" y="156"/>
                </a:cubicBezTo>
                <a:cubicBezTo>
                  <a:pt x="82" y="156"/>
                  <a:pt x="82" y="156"/>
                  <a:pt x="82" y="156"/>
                </a:cubicBezTo>
                <a:cubicBezTo>
                  <a:pt x="83" y="155"/>
                  <a:pt x="83" y="155"/>
                  <a:pt x="83" y="155"/>
                </a:cubicBezTo>
                <a:cubicBezTo>
                  <a:pt x="84" y="154"/>
                  <a:pt x="85" y="152"/>
                  <a:pt x="86" y="151"/>
                </a:cubicBezTo>
                <a:cubicBezTo>
                  <a:pt x="89" y="149"/>
                  <a:pt x="91" y="146"/>
                  <a:pt x="93" y="143"/>
                </a:cubicBezTo>
                <a:cubicBezTo>
                  <a:pt x="90" y="146"/>
                  <a:pt x="87" y="149"/>
                  <a:pt x="85" y="151"/>
                </a:cubicBezTo>
                <a:close/>
                <a:moveTo>
                  <a:pt x="88" y="156"/>
                </a:moveTo>
                <a:cubicBezTo>
                  <a:pt x="90" y="154"/>
                  <a:pt x="91" y="154"/>
                  <a:pt x="93" y="152"/>
                </a:cubicBezTo>
                <a:cubicBezTo>
                  <a:pt x="93" y="151"/>
                  <a:pt x="93" y="150"/>
                  <a:pt x="94" y="149"/>
                </a:cubicBezTo>
                <a:cubicBezTo>
                  <a:pt x="91" y="152"/>
                  <a:pt x="87" y="156"/>
                  <a:pt x="88" y="156"/>
                </a:cubicBezTo>
                <a:close/>
                <a:moveTo>
                  <a:pt x="86" y="154"/>
                </a:moveTo>
                <a:cubicBezTo>
                  <a:pt x="88" y="153"/>
                  <a:pt x="87" y="154"/>
                  <a:pt x="89" y="152"/>
                </a:cubicBezTo>
                <a:cubicBezTo>
                  <a:pt x="89" y="152"/>
                  <a:pt x="89" y="152"/>
                  <a:pt x="90" y="151"/>
                </a:cubicBezTo>
                <a:cubicBezTo>
                  <a:pt x="89" y="151"/>
                  <a:pt x="89" y="151"/>
                  <a:pt x="90" y="151"/>
                </a:cubicBezTo>
                <a:cubicBezTo>
                  <a:pt x="90" y="150"/>
                  <a:pt x="90" y="150"/>
                  <a:pt x="90" y="150"/>
                </a:cubicBezTo>
                <a:cubicBezTo>
                  <a:pt x="89" y="152"/>
                  <a:pt x="86" y="154"/>
                  <a:pt x="86" y="154"/>
                </a:cubicBezTo>
                <a:close/>
                <a:moveTo>
                  <a:pt x="96" y="160"/>
                </a:moveTo>
                <a:cubicBezTo>
                  <a:pt x="96" y="161"/>
                  <a:pt x="94" y="163"/>
                  <a:pt x="94" y="164"/>
                </a:cubicBezTo>
                <a:cubicBezTo>
                  <a:pt x="96" y="162"/>
                  <a:pt x="96" y="161"/>
                  <a:pt x="98" y="160"/>
                </a:cubicBezTo>
                <a:cubicBezTo>
                  <a:pt x="97" y="159"/>
                  <a:pt x="97" y="160"/>
                  <a:pt x="96" y="160"/>
                </a:cubicBezTo>
                <a:close/>
                <a:moveTo>
                  <a:pt x="95" y="158"/>
                </a:moveTo>
                <a:cubicBezTo>
                  <a:pt x="95" y="158"/>
                  <a:pt x="95" y="158"/>
                  <a:pt x="95" y="158"/>
                </a:cubicBezTo>
                <a:cubicBezTo>
                  <a:pt x="93" y="159"/>
                  <a:pt x="94" y="159"/>
                  <a:pt x="92" y="160"/>
                </a:cubicBezTo>
                <a:cubicBezTo>
                  <a:pt x="93" y="161"/>
                  <a:pt x="93" y="161"/>
                  <a:pt x="93" y="161"/>
                </a:cubicBezTo>
                <a:cubicBezTo>
                  <a:pt x="94" y="159"/>
                  <a:pt x="94" y="160"/>
                  <a:pt x="95" y="158"/>
                </a:cubicBezTo>
                <a:close/>
                <a:moveTo>
                  <a:pt x="85" y="163"/>
                </a:moveTo>
                <a:cubicBezTo>
                  <a:pt x="86" y="162"/>
                  <a:pt x="86" y="162"/>
                  <a:pt x="86" y="162"/>
                </a:cubicBezTo>
                <a:cubicBezTo>
                  <a:pt x="86" y="162"/>
                  <a:pt x="85" y="162"/>
                  <a:pt x="85" y="163"/>
                </a:cubicBezTo>
                <a:close/>
                <a:moveTo>
                  <a:pt x="91" y="167"/>
                </a:moveTo>
                <a:cubicBezTo>
                  <a:pt x="91" y="167"/>
                  <a:pt x="91" y="167"/>
                  <a:pt x="91" y="168"/>
                </a:cubicBezTo>
                <a:cubicBezTo>
                  <a:pt x="92" y="168"/>
                  <a:pt x="92" y="168"/>
                  <a:pt x="92" y="167"/>
                </a:cubicBezTo>
                <a:cubicBezTo>
                  <a:pt x="92" y="167"/>
                  <a:pt x="92" y="167"/>
                  <a:pt x="92" y="167"/>
                </a:cubicBezTo>
                <a:cubicBezTo>
                  <a:pt x="92" y="167"/>
                  <a:pt x="91" y="166"/>
                  <a:pt x="91" y="167"/>
                </a:cubicBezTo>
                <a:close/>
                <a:moveTo>
                  <a:pt x="101" y="179"/>
                </a:moveTo>
                <a:cubicBezTo>
                  <a:pt x="101" y="179"/>
                  <a:pt x="101" y="179"/>
                  <a:pt x="102" y="180"/>
                </a:cubicBezTo>
                <a:cubicBezTo>
                  <a:pt x="102" y="179"/>
                  <a:pt x="102" y="178"/>
                  <a:pt x="103" y="178"/>
                </a:cubicBezTo>
                <a:cubicBezTo>
                  <a:pt x="103" y="178"/>
                  <a:pt x="103" y="178"/>
                  <a:pt x="103" y="177"/>
                </a:cubicBezTo>
                <a:cubicBezTo>
                  <a:pt x="102" y="178"/>
                  <a:pt x="102" y="178"/>
                  <a:pt x="101" y="179"/>
                </a:cubicBezTo>
                <a:close/>
                <a:moveTo>
                  <a:pt x="111" y="187"/>
                </a:moveTo>
                <a:cubicBezTo>
                  <a:pt x="111" y="188"/>
                  <a:pt x="112" y="187"/>
                  <a:pt x="112" y="187"/>
                </a:cubicBezTo>
                <a:cubicBezTo>
                  <a:pt x="111" y="187"/>
                  <a:pt x="112" y="187"/>
                  <a:pt x="112" y="186"/>
                </a:cubicBezTo>
                <a:cubicBezTo>
                  <a:pt x="111" y="186"/>
                  <a:pt x="112" y="187"/>
                  <a:pt x="111" y="187"/>
                </a:cubicBezTo>
                <a:close/>
                <a:moveTo>
                  <a:pt x="100" y="178"/>
                </a:moveTo>
                <a:cubicBezTo>
                  <a:pt x="100" y="179"/>
                  <a:pt x="101" y="179"/>
                  <a:pt x="101" y="178"/>
                </a:cubicBezTo>
                <a:cubicBezTo>
                  <a:pt x="101" y="178"/>
                  <a:pt x="101" y="178"/>
                  <a:pt x="101" y="178"/>
                </a:cubicBezTo>
                <a:cubicBezTo>
                  <a:pt x="101" y="178"/>
                  <a:pt x="101" y="178"/>
                  <a:pt x="101" y="178"/>
                </a:cubicBezTo>
                <a:cubicBezTo>
                  <a:pt x="101" y="178"/>
                  <a:pt x="100" y="178"/>
                  <a:pt x="100" y="178"/>
                </a:cubicBezTo>
                <a:close/>
                <a:moveTo>
                  <a:pt x="101" y="180"/>
                </a:moveTo>
                <a:cubicBezTo>
                  <a:pt x="101" y="179"/>
                  <a:pt x="101" y="181"/>
                  <a:pt x="102" y="180"/>
                </a:cubicBezTo>
                <a:cubicBezTo>
                  <a:pt x="102" y="180"/>
                  <a:pt x="101" y="179"/>
                  <a:pt x="101" y="179"/>
                </a:cubicBezTo>
                <a:cubicBezTo>
                  <a:pt x="101" y="179"/>
                  <a:pt x="100" y="180"/>
                  <a:pt x="101" y="180"/>
                </a:cubicBezTo>
                <a:close/>
                <a:moveTo>
                  <a:pt x="76" y="157"/>
                </a:moveTo>
                <a:cubicBezTo>
                  <a:pt x="76" y="157"/>
                  <a:pt x="77" y="156"/>
                  <a:pt x="76" y="156"/>
                </a:cubicBezTo>
                <a:cubicBezTo>
                  <a:pt x="76" y="156"/>
                  <a:pt x="76" y="157"/>
                  <a:pt x="76" y="157"/>
                </a:cubicBezTo>
                <a:close/>
                <a:moveTo>
                  <a:pt x="99" y="179"/>
                </a:moveTo>
                <a:cubicBezTo>
                  <a:pt x="99" y="178"/>
                  <a:pt x="100" y="180"/>
                  <a:pt x="100" y="179"/>
                </a:cubicBezTo>
                <a:cubicBezTo>
                  <a:pt x="99" y="179"/>
                  <a:pt x="100" y="179"/>
                  <a:pt x="100" y="178"/>
                </a:cubicBezTo>
                <a:cubicBezTo>
                  <a:pt x="100" y="178"/>
                  <a:pt x="99" y="179"/>
                  <a:pt x="99" y="179"/>
                </a:cubicBezTo>
                <a:close/>
                <a:moveTo>
                  <a:pt x="104" y="186"/>
                </a:moveTo>
                <a:cubicBezTo>
                  <a:pt x="105" y="185"/>
                  <a:pt x="105" y="185"/>
                  <a:pt x="105" y="185"/>
                </a:cubicBezTo>
                <a:cubicBezTo>
                  <a:pt x="105" y="184"/>
                  <a:pt x="104" y="185"/>
                  <a:pt x="104" y="186"/>
                </a:cubicBezTo>
                <a:close/>
                <a:moveTo>
                  <a:pt x="100" y="181"/>
                </a:moveTo>
                <a:cubicBezTo>
                  <a:pt x="100" y="181"/>
                  <a:pt x="100" y="181"/>
                  <a:pt x="100" y="181"/>
                </a:cubicBezTo>
                <a:cubicBezTo>
                  <a:pt x="100" y="181"/>
                  <a:pt x="100" y="181"/>
                  <a:pt x="100" y="181"/>
                </a:cubicBezTo>
                <a:cubicBezTo>
                  <a:pt x="100" y="181"/>
                  <a:pt x="101" y="181"/>
                  <a:pt x="101" y="181"/>
                </a:cubicBezTo>
                <a:cubicBezTo>
                  <a:pt x="100" y="181"/>
                  <a:pt x="100" y="180"/>
                  <a:pt x="100" y="181"/>
                </a:cubicBezTo>
                <a:close/>
                <a:moveTo>
                  <a:pt x="108" y="192"/>
                </a:moveTo>
                <a:cubicBezTo>
                  <a:pt x="108" y="191"/>
                  <a:pt x="109" y="190"/>
                  <a:pt x="109" y="190"/>
                </a:cubicBezTo>
                <a:cubicBezTo>
                  <a:pt x="108" y="191"/>
                  <a:pt x="107" y="191"/>
                  <a:pt x="108" y="192"/>
                </a:cubicBezTo>
                <a:close/>
                <a:moveTo>
                  <a:pt x="76" y="161"/>
                </a:moveTo>
                <a:cubicBezTo>
                  <a:pt x="76" y="161"/>
                  <a:pt x="77" y="162"/>
                  <a:pt x="77" y="161"/>
                </a:cubicBezTo>
                <a:cubicBezTo>
                  <a:pt x="77" y="161"/>
                  <a:pt x="77" y="161"/>
                  <a:pt x="77" y="161"/>
                </a:cubicBezTo>
                <a:cubicBezTo>
                  <a:pt x="77" y="161"/>
                  <a:pt x="78" y="161"/>
                  <a:pt x="77" y="161"/>
                </a:cubicBezTo>
                <a:cubicBezTo>
                  <a:pt x="77" y="161"/>
                  <a:pt x="77" y="161"/>
                  <a:pt x="76" y="161"/>
                </a:cubicBezTo>
                <a:close/>
                <a:moveTo>
                  <a:pt x="99" y="182"/>
                </a:moveTo>
                <a:cubicBezTo>
                  <a:pt x="99" y="182"/>
                  <a:pt x="99" y="182"/>
                  <a:pt x="99" y="182"/>
                </a:cubicBezTo>
                <a:cubicBezTo>
                  <a:pt x="100" y="182"/>
                  <a:pt x="100" y="182"/>
                  <a:pt x="100" y="181"/>
                </a:cubicBezTo>
                <a:cubicBezTo>
                  <a:pt x="99" y="181"/>
                  <a:pt x="99" y="182"/>
                  <a:pt x="99" y="182"/>
                </a:cubicBezTo>
                <a:close/>
                <a:moveTo>
                  <a:pt x="102" y="184"/>
                </a:moveTo>
                <a:cubicBezTo>
                  <a:pt x="102" y="184"/>
                  <a:pt x="102" y="185"/>
                  <a:pt x="102" y="185"/>
                </a:cubicBezTo>
                <a:cubicBezTo>
                  <a:pt x="102" y="185"/>
                  <a:pt x="102" y="185"/>
                  <a:pt x="102" y="185"/>
                </a:cubicBezTo>
                <a:cubicBezTo>
                  <a:pt x="102" y="185"/>
                  <a:pt x="103" y="185"/>
                  <a:pt x="103" y="184"/>
                </a:cubicBezTo>
                <a:cubicBezTo>
                  <a:pt x="103" y="185"/>
                  <a:pt x="102" y="184"/>
                  <a:pt x="102" y="184"/>
                </a:cubicBezTo>
                <a:close/>
                <a:moveTo>
                  <a:pt x="103" y="187"/>
                </a:moveTo>
                <a:cubicBezTo>
                  <a:pt x="104" y="186"/>
                  <a:pt x="104" y="186"/>
                  <a:pt x="104" y="185"/>
                </a:cubicBezTo>
                <a:cubicBezTo>
                  <a:pt x="104" y="186"/>
                  <a:pt x="103" y="186"/>
                  <a:pt x="103" y="187"/>
                </a:cubicBezTo>
                <a:close/>
                <a:moveTo>
                  <a:pt x="99" y="185"/>
                </a:moveTo>
                <a:cubicBezTo>
                  <a:pt x="99" y="185"/>
                  <a:pt x="100" y="185"/>
                  <a:pt x="100" y="185"/>
                </a:cubicBezTo>
                <a:cubicBezTo>
                  <a:pt x="100" y="185"/>
                  <a:pt x="101" y="185"/>
                  <a:pt x="101" y="186"/>
                </a:cubicBezTo>
                <a:cubicBezTo>
                  <a:pt x="102" y="186"/>
                  <a:pt x="100" y="184"/>
                  <a:pt x="102" y="184"/>
                </a:cubicBezTo>
                <a:cubicBezTo>
                  <a:pt x="101" y="184"/>
                  <a:pt x="101" y="184"/>
                  <a:pt x="101" y="183"/>
                </a:cubicBezTo>
                <a:cubicBezTo>
                  <a:pt x="100" y="184"/>
                  <a:pt x="99" y="184"/>
                  <a:pt x="99" y="185"/>
                </a:cubicBezTo>
                <a:close/>
                <a:moveTo>
                  <a:pt x="84" y="169"/>
                </a:moveTo>
                <a:cubicBezTo>
                  <a:pt x="84" y="169"/>
                  <a:pt x="85" y="169"/>
                  <a:pt x="85" y="168"/>
                </a:cubicBezTo>
                <a:cubicBezTo>
                  <a:pt x="85" y="169"/>
                  <a:pt x="84" y="169"/>
                  <a:pt x="84" y="169"/>
                </a:cubicBezTo>
                <a:close/>
                <a:moveTo>
                  <a:pt x="97" y="181"/>
                </a:moveTo>
                <a:cubicBezTo>
                  <a:pt x="98" y="181"/>
                  <a:pt x="97" y="182"/>
                  <a:pt x="98" y="182"/>
                </a:cubicBezTo>
                <a:cubicBezTo>
                  <a:pt x="98" y="181"/>
                  <a:pt x="98" y="181"/>
                  <a:pt x="98" y="181"/>
                </a:cubicBezTo>
                <a:cubicBezTo>
                  <a:pt x="98" y="181"/>
                  <a:pt x="98" y="181"/>
                  <a:pt x="97" y="181"/>
                </a:cubicBezTo>
                <a:close/>
                <a:moveTo>
                  <a:pt x="105" y="194"/>
                </a:moveTo>
                <a:cubicBezTo>
                  <a:pt x="106" y="194"/>
                  <a:pt x="106" y="192"/>
                  <a:pt x="107" y="192"/>
                </a:cubicBezTo>
                <a:cubicBezTo>
                  <a:pt x="107" y="192"/>
                  <a:pt x="107" y="192"/>
                  <a:pt x="107" y="192"/>
                </a:cubicBezTo>
                <a:cubicBezTo>
                  <a:pt x="106" y="192"/>
                  <a:pt x="105" y="193"/>
                  <a:pt x="105" y="194"/>
                </a:cubicBezTo>
                <a:close/>
                <a:moveTo>
                  <a:pt x="91" y="184"/>
                </a:moveTo>
                <a:cubicBezTo>
                  <a:pt x="92" y="184"/>
                  <a:pt x="91" y="185"/>
                  <a:pt x="91" y="185"/>
                </a:cubicBezTo>
                <a:cubicBezTo>
                  <a:pt x="92" y="185"/>
                  <a:pt x="92" y="184"/>
                  <a:pt x="93" y="184"/>
                </a:cubicBezTo>
                <a:cubicBezTo>
                  <a:pt x="92" y="184"/>
                  <a:pt x="92" y="184"/>
                  <a:pt x="92" y="183"/>
                </a:cubicBezTo>
                <a:cubicBezTo>
                  <a:pt x="92" y="184"/>
                  <a:pt x="92" y="184"/>
                  <a:pt x="91" y="184"/>
                </a:cubicBezTo>
                <a:close/>
                <a:moveTo>
                  <a:pt x="72" y="169"/>
                </a:moveTo>
                <a:cubicBezTo>
                  <a:pt x="73" y="170"/>
                  <a:pt x="73" y="170"/>
                  <a:pt x="73" y="170"/>
                </a:cubicBezTo>
                <a:cubicBezTo>
                  <a:pt x="73" y="169"/>
                  <a:pt x="75" y="168"/>
                  <a:pt x="74" y="167"/>
                </a:cubicBezTo>
                <a:cubicBezTo>
                  <a:pt x="73" y="168"/>
                  <a:pt x="73" y="169"/>
                  <a:pt x="72" y="169"/>
                </a:cubicBezTo>
                <a:close/>
                <a:moveTo>
                  <a:pt x="74" y="170"/>
                </a:moveTo>
                <a:cubicBezTo>
                  <a:pt x="75" y="170"/>
                  <a:pt x="76" y="169"/>
                  <a:pt x="76" y="168"/>
                </a:cubicBezTo>
                <a:cubicBezTo>
                  <a:pt x="75" y="169"/>
                  <a:pt x="74" y="170"/>
                  <a:pt x="74" y="170"/>
                </a:cubicBezTo>
                <a:close/>
                <a:moveTo>
                  <a:pt x="88" y="184"/>
                </a:moveTo>
                <a:cubicBezTo>
                  <a:pt x="89" y="185"/>
                  <a:pt x="89" y="185"/>
                  <a:pt x="89" y="185"/>
                </a:cubicBezTo>
                <a:cubicBezTo>
                  <a:pt x="90" y="184"/>
                  <a:pt x="90" y="184"/>
                  <a:pt x="90" y="183"/>
                </a:cubicBezTo>
                <a:cubicBezTo>
                  <a:pt x="90" y="183"/>
                  <a:pt x="89" y="184"/>
                  <a:pt x="88" y="184"/>
                </a:cubicBezTo>
                <a:close/>
                <a:moveTo>
                  <a:pt x="71" y="168"/>
                </a:moveTo>
                <a:cubicBezTo>
                  <a:pt x="71" y="168"/>
                  <a:pt x="71" y="167"/>
                  <a:pt x="71" y="167"/>
                </a:cubicBezTo>
                <a:cubicBezTo>
                  <a:pt x="71" y="167"/>
                  <a:pt x="71" y="168"/>
                  <a:pt x="71" y="168"/>
                </a:cubicBezTo>
                <a:close/>
                <a:moveTo>
                  <a:pt x="89" y="187"/>
                </a:moveTo>
                <a:cubicBezTo>
                  <a:pt x="90" y="188"/>
                  <a:pt x="90" y="187"/>
                  <a:pt x="90" y="187"/>
                </a:cubicBezTo>
                <a:cubicBezTo>
                  <a:pt x="91" y="187"/>
                  <a:pt x="91" y="186"/>
                  <a:pt x="91" y="186"/>
                </a:cubicBezTo>
                <a:cubicBezTo>
                  <a:pt x="90" y="186"/>
                  <a:pt x="90" y="187"/>
                  <a:pt x="89" y="186"/>
                </a:cubicBezTo>
                <a:cubicBezTo>
                  <a:pt x="89" y="186"/>
                  <a:pt x="90" y="187"/>
                  <a:pt x="89" y="187"/>
                </a:cubicBezTo>
                <a:close/>
                <a:moveTo>
                  <a:pt x="84" y="182"/>
                </a:moveTo>
                <a:cubicBezTo>
                  <a:pt x="84" y="182"/>
                  <a:pt x="85" y="180"/>
                  <a:pt x="84" y="180"/>
                </a:cubicBezTo>
                <a:cubicBezTo>
                  <a:pt x="84" y="181"/>
                  <a:pt x="83" y="181"/>
                  <a:pt x="84" y="182"/>
                </a:cubicBezTo>
                <a:close/>
                <a:moveTo>
                  <a:pt x="72" y="173"/>
                </a:moveTo>
                <a:cubicBezTo>
                  <a:pt x="72" y="173"/>
                  <a:pt x="73" y="173"/>
                  <a:pt x="73" y="173"/>
                </a:cubicBezTo>
                <a:cubicBezTo>
                  <a:pt x="73" y="173"/>
                  <a:pt x="73" y="173"/>
                  <a:pt x="73" y="172"/>
                </a:cubicBezTo>
                <a:cubicBezTo>
                  <a:pt x="72" y="172"/>
                  <a:pt x="75" y="172"/>
                  <a:pt x="74" y="171"/>
                </a:cubicBezTo>
                <a:cubicBezTo>
                  <a:pt x="73" y="171"/>
                  <a:pt x="73" y="172"/>
                  <a:pt x="72" y="173"/>
                </a:cubicBezTo>
                <a:close/>
                <a:moveTo>
                  <a:pt x="97" y="197"/>
                </a:moveTo>
                <a:cubicBezTo>
                  <a:pt x="98" y="196"/>
                  <a:pt x="99" y="195"/>
                  <a:pt x="99" y="194"/>
                </a:cubicBezTo>
                <a:cubicBezTo>
                  <a:pt x="99" y="195"/>
                  <a:pt x="97" y="195"/>
                  <a:pt x="97" y="197"/>
                </a:cubicBezTo>
                <a:close/>
                <a:moveTo>
                  <a:pt x="69" y="174"/>
                </a:moveTo>
                <a:cubicBezTo>
                  <a:pt x="70" y="173"/>
                  <a:pt x="71" y="172"/>
                  <a:pt x="72" y="171"/>
                </a:cubicBezTo>
                <a:cubicBezTo>
                  <a:pt x="72" y="170"/>
                  <a:pt x="72" y="170"/>
                  <a:pt x="72" y="170"/>
                </a:cubicBezTo>
                <a:cubicBezTo>
                  <a:pt x="71" y="172"/>
                  <a:pt x="69" y="172"/>
                  <a:pt x="69" y="174"/>
                </a:cubicBezTo>
                <a:close/>
                <a:moveTo>
                  <a:pt x="91" y="189"/>
                </a:moveTo>
                <a:cubicBezTo>
                  <a:pt x="91" y="189"/>
                  <a:pt x="92" y="189"/>
                  <a:pt x="91" y="188"/>
                </a:cubicBezTo>
                <a:cubicBezTo>
                  <a:pt x="91" y="189"/>
                  <a:pt x="90" y="189"/>
                  <a:pt x="91" y="189"/>
                </a:cubicBezTo>
                <a:close/>
                <a:moveTo>
                  <a:pt x="69" y="171"/>
                </a:moveTo>
                <a:cubicBezTo>
                  <a:pt x="69" y="170"/>
                  <a:pt x="70" y="169"/>
                  <a:pt x="70" y="169"/>
                </a:cubicBezTo>
                <a:cubicBezTo>
                  <a:pt x="69" y="169"/>
                  <a:pt x="68" y="170"/>
                  <a:pt x="69" y="171"/>
                </a:cubicBezTo>
                <a:close/>
                <a:moveTo>
                  <a:pt x="67" y="172"/>
                </a:moveTo>
                <a:cubicBezTo>
                  <a:pt x="68" y="173"/>
                  <a:pt x="68" y="172"/>
                  <a:pt x="68" y="171"/>
                </a:cubicBezTo>
                <a:lnTo>
                  <a:pt x="67" y="172"/>
                </a:lnTo>
                <a:close/>
                <a:moveTo>
                  <a:pt x="96" y="198"/>
                </a:moveTo>
                <a:cubicBezTo>
                  <a:pt x="97" y="198"/>
                  <a:pt x="97" y="197"/>
                  <a:pt x="97" y="197"/>
                </a:cubicBezTo>
                <a:cubicBezTo>
                  <a:pt x="96" y="197"/>
                  <a:pt x="96" y="198"/>
                  <a:pt x="96" y="198"/>
                </a:cubicBezTo>
                <a:close/>
                <a:moveTo>
                  <a:pt x="75" y="181"/>
                </a:moveTo>
                <a:cubicBezTo>
                  <a:pt x="76" y="181"/>
                  <a:pt x="77" y="180"/>
                  <a:pt x="76" y="180"/>
                </a:cubicBezTo>
                <a:cubicBezTo>
                  <a:pt x="76" y="180"/>
                  <a:pt x="75" y="181"/>
                  <a:pt x="75" y="181"/>
                </a:cubicBezTo>
                <a:close/>
                <a:moveTo>
                  <a:pt x="90" y="195"/>
                </a:moveTo>
                <a:cubicBezTo>
                  <a:pt x="91" y="196"/>
                  <a:pt x="91" y="194"/>
                  <a:pt x="92" y="194"/>
                </a:cubicBezTo>
                <a:cubicBezTo>
                  <a:pt x="92" y="194"/>
                  <a:pt x="92" y="194"/>
                  <a:pt x="91" y="193"/>
                </a:cubicBezTo>
                <a:cubicBezTo>
                  <a:pt x="91" y="194"/>
                  <a:pt x="91" y="195"/>
                  <a:pt x="90" y="195"/>
                </a:cubicBezTo>
                <a:close/>
                <a:moveTo>
                  <a:pt x="65" y="173"/>
                </a:moveTo>
                <a:cubicBezTo>
                  <a:pt x="66" y="173"/>
                  <a:pt x="66" y="172"/>
                  <a:pt x="66" y="172"/>
                </a:cubicBezTo>
                <a:cubicBezTo>
                  <a:pt x="66" y="172"/>
                  <a:pt x="65" y="173"/>
                  <a:pt x="65" y="173"/>
                </a:cubicBezTo>
                <a:close/>
                <a:moveTo>
                  <a:pt x="67" y="176"/>
                </a:moveTo>
                <a:cubicBezTo>
                  <a:pt x="68" y="177"/>
                  <a:pt x="69" y="175"/>
                  <a:pt x="68" y="175"/>
                </a:cubicBezTo>
                <a:cubicBezTo>
                  <a:pt x="68" y="176"/>
                  <a:pt x="67" y="176"/>
                  <a:pt x="67" y="176"/>
                </a:cubicBezTo>
                <a:close/>
                <a:moveTo>
                  <a:pt x="70" y="178"/>
                </a:moveTo>
                <a:cubicBezTo>
                  <a:pt x="70" y="179"/>
                  <a:pt x="70" y="178"/>
                  <a:pt x="70" y="177"/>
                </a:cubicBezTo>
                <a:cubicBezTo>
                  <a:pt x="70" y="177"/>
                  <a:pt x="70" y="178"/>
                  <a:pt x="70" y="178"/>
                </a:cubicBezTo>
                <a:close/>
                <a:moveTo>
                  <a:pt x="88" y="196"/>
                </a:moveTo>
                <a:cubicBezTo>
                  <a:pt x="89" y="196"/>
                  <a:pt x="90" y="195"/>
                  <a:pt x="89" y="194"/>
                </a:cubicBezTo>
                <a:cubicBezTo>
                  <a:pt x="89" y="196"/>
                  <a:pt x="87" y="195"/>
                  <a:pt x="88" y="196"/>
                </a:cubicBezTo>
                <a:close/>
                <a:moveTo>
                  <a:pt x="63" y="174"/>
                </a:moveTo>
                <a:cubicBezTo>
                  <a:pt x="63" y="174"/>
                  <a:pt x="63" y="174"/>
                  <a:pt x="63" y="174"/>
                </a:cubicBezTo>
                <a:cubicBezTo>
                  <a:pt x="64" y="174"/>
                  <a:pt x="64" y="173"/>
                  <a:pt x="64" y="172"/>
                </a:cubicBezTo>
                <a:cubicBezTo>
                  <a:pt x="64" y="172"/>
                  <a:pt x="64" y="173"/>
                  <a:pt x="63" y="174"/>
                </a:cubicBezTo>
                <a:close/>
                <a:moveTo>
                  <a:pt x="87" y="195"/>
                </a:moveTo>
                <a:cubicBezTo>
                  <a:pt x="87" y="194"/>
                  <a:pt x="87" y="194"/>
                  <a:pt x="88" y="194"/>
                </a:cubicBezTo>
                <a:cubicBezTo>
                  <a:pt x="87" y="193"/>
                  <a:pt x="87" y="193"/>
                  <a:pt x="87" y="193"/>
                </a:cubicBezTo>
                <a:cubicBezTo>
                  <a:pt x="87" y="194"/>
                  <a:pt x="86" y="194"/>
                  <a:pt x="87" y="195"/>
                </a:cubicBezTo>
                <a:close/>
                <a:moveTo>
                  <a:pt x="89" y="196"/>
                </a:moveTo>
                <a:cubicBezTo>
                  <a:pt x="89" y="196"/>
                  <a:pt x="90" y="197"/>
                  <a:pt x="90" y="197"/>
                </a:cubicBezTo>
                <a:cubicBezTo>
                  <a:pt x="90" y="196"/>
                  <a:pt x="90" y="196"/>
                  <a:pt x="89" y="196"/>
                </a:cubicBezTo>
                <a:close/>
                <a:moveTo>
                  <a:pt x="70" y="180"/>
                </a:moveTo>
                <a:cubicBezTo>
                  <a:pt x="70" y="180"/>
                  <a:pt x="70" y="180"/>
                  <a:pt x="70" y="179"/>
                </a:cubicBezTo>
                <a:cubicBezTo>
                  <a:pt x="70" y="179"/>
                  <a:pt x="69" y="179"/>
                  <a:pt x="69" y="180"/>
                </a:cubicBezTo>
                <a:cubicBezTo>
                  <a:pt x="69" y="180"/>
                  <a:pt x="69" y="180"/>
                  <a:pt x="70" y="180"/>
                </a:cubicBezTo>
                <a:close/>
                <a:moveTo>
                  <a:pt x="63" y="175"/>
                </a:moveTo>
                <a:cubicBezTo>
                  <a:pt x="62" y="175"/>
                  <a:pt x="61" y="176"/>
                  <a:pt x="61" y="177"/>
                </a:cubicBezTo>
                <a:cubicBezTo>
                  <a:pt x="62" y="177"/>
                  <a:pt x="63" y="175"/>
                  <a:pt x="63" y="174"/>
                </a:cubicBezTo>
                <a:cubicBezTo>
                  <a:pt x="63" y="174"/>
                  <a:pt x="63" y="175"/>
                  <a:pt x="63" y="175"/>
                </a:cubicBezTo>
                <a:close/>
                <a:moveTo>
                  <a:pt x="88" y="201"/>
                </a:moveTo>
                <a:cubicBezTo>
                  <a:pt x="88" y="202"/>
                  <a:pt x="88" y="202"/>
                  <a:pt x="89" y="202"/>
                </a:cubicBezTo>
                <a:cubicBezTo>
                  <a:pt x="89" y="201"/>
                  <a:pt x="89" y="201"/>
                  <a:pt x="90" y="200"/>
                </a:cubicBezTo>
                <a:cubicBezTo>
                  <a:pt x="90" y="200"/>
                  <a:pt x="90" y="200"/>
                  <a:pt x="90" y="199"/>
                </a:cubicBezTo>
                <a:cubicBezTo>
                  <a:pt x="90" y="199"/>
                  <a:pt x="90" y="199"/>
                  <a:pt x="90" y="199"/>
                </a:cubicBezTo>
                <a:cubicBezTo>
                  <a:pt x="89" y="200"/>
                  <a:pt x="89" y="201"/>
                  <a:pt x="88" y="201"/>
                </a:cubicBezTo>
                <a:close/>
                <a:moveTo>
                  <a:pt x="92" y="203"/>
                </a:moveTo>
                <a:cubicBezTo>
                  <a:pt x="92" y="203"/>
                  <a:pt x="93" y="202"/>
                  <a:pt x="93" y="202"/>
                </a:cubicBezTo>
                <a:cubicBezTo>
                  <a:pt x="92" y="202"/>
                  <a:pt x="92" y="202"/>
                  <a:pt x="92" y="203"/>
                </a:cubicBezTo>
                <a:close/>
                <a:moveTo>
                  <a:pt x="62" y="177"/>
                </a:moveTo>
                <a:cubicBezTo>
                  <a:pt x="62" y="177"/>
                  <a:pt x="63" y="177"/>
                  <a:pt x="63" y="176"/>
                </a:cubicBezTo>
                <a:cubicBezTo>
                  <a:pt x="62" y="176"/>
                  <a:pt x="62" y="177"/>
                  <a:pt x="62" y="177"/>
                </a:cubicBezTo>
                <a:close/>
                <a:moveTo>
                  <a:pt x="62" y="177"/>
                </a:moveTo>
                <a:cubicBezTo>
                  <a:pt x="62" y="178"/>
                  <a:pt x="63" y="178"/>
                  <a:pt x="63" y="178"/>
                </a:cubicBezTo>
                <a:cubicBezTo>
                  <a:pt x="63" y="177"/>
                  <a:pt x="63" y="177"/>
                  <a:pt x="62" y="177"/>
                </a:cubicBezTo>
                <a:close/>
                <a:moveTo>
                  <a:pt x="90" y="205"/>
                </a:moveTo>
                <a:cubicBezTo>
                  <a:pt x="90" y="205"/>
                  <a:pt x="92" y="204"/>
                  <a:pt x="91" y="203"/>
                </a:cubicBezTo>
                <a:cubicBezTo>
                  <a:pt x="91" y="203"/>
                  <a:pt x="90" y="204"/>
                  <a:pt x="90" y="205"/>
                </a:cubicBezTo>
                <a:close/>
                <a:moveTo>
                  <a:pt x="89" y="203"/>
                </a:moveTo>
                <a:cubicBezTo>
                  <a:pt x="90" y="204"/>
                  <a:pt x="91" y="202"/>
                  <a:pt x="90" y="202"/>
                </a:cubicBezTo>
                <a:cubicBezTo>
                  <a:pt x="90" y="203"/>
                  <a:pt x="90" y="203"/>
                  <a:pt x="89" y="203"/>
                </a:cubicBezTo>
                <a:close/>
                <a:moveTo>
                  <a:pt x="78" y="193"/>
                </a:moveTo>
                <a:cubicBezTo>
                  <a:pt x="76" y="194"/>
                  <a:pt x="79" y="195"/>
                  <a:pt x="78" y="196"/>
                </a:cubicBezTo>
                <a:cubicBezTo>
                  <a:pt x="79" y="196"/>
                  <a:pt x="80" y="194"/>
                  <a:pt x="80" y="194"/>
                </a:cubicBezTo>
                <a:cubicBezTo>
                  <a:pt x="79" y="195"/>
                  <a:pt x="78" y="194"/>
                  <a:pt x="78" y="193"/>
                </a:cubicBezTo>
                <a:close/>
                <a:moveTo>
                  <a:pt x="70" y="188"/>
                </a:moveTo>
                <a:cubicBezTo>
                  <a:pt x="69" y="188"/>
                  <a:pt x="70" y="188"/>
                  <a:pt x="69" y="188"/>
                </a:cubicBezTo>
                <a:cubicBezTo>
                  <a:pt x="69" y="189"/>
                  <a:pt x="67" y="189"/>
                  <a:pt x="68" y="190"/>
                </a:cubicBezTo>
                <a:cubicBezTo>
                  <a:pt x="68" y="189"/>
                  <a:pt x="70" y="190"/>
                  <a:pt x="70" y="188"/>
                </a:cubicBezTo>
                <a:cubicBezTo>
                  <a:pt x="70" y="188"/>
                  <a:pt x="70" y="188"/>
                  <a:pt x="70" y="188"/>
                </a:cubicBezTo>
                <a:close/>
                <a:moveTo>
                  <a:pt x="66" y="185"/>
                </a:moveTo>
                <a:cubicBezTo>
                  <a:pt x="65" y="185"/>
                  <a:pt x="65" y="185"/>
                  <a:pt x="66" y="186"/>
                </a:cubicBezTo>
                <a:cubicBezTo>
                  <a:pt x="66" y="185"/>
                  <a:pt x="66" y="184"/>
                  <a:pt x="66" y="185"/>
                </a:cubicBezTo>
                <a:close/>
                <a:moveTo>
                  <a:pt x="79" y="199"/>
                </a:moveTo>
                <a:cubicBezTo>
                  <a:pt x="80" y="199"/>
                  <a:pt x="81" y="198"/>
                  <a:pt x="81" y="198"/>
                </a:cubicBezTo>
                <a:cubicBezTo>
                  <a:pt x="80" y="198"/>
                  <a:pt x="79" y="199"/>
                  <a:pt x="79" y="199"/>
                </a:cubicBezTo>
                <a:close/>
                <a:moveTo>
                  <a:pt x="84" y="202"/>
                </a:moveTo>
                <a:cubicBezTo>
                  <a:pt x="85" y="202"/>
                  <a:pt x="85" y="201"/>
                  <a:pt x="85" y="201"/>
                </a:cubicBezTo>
                <a:cubicBezTo>
                  <a:pt x="84" y="201"/>
                  <a:pt x="84" y="202"/>
                  <a:pt x="84" y="202"/>
                </a:cubicBezTo>
                <a:close/>
                <a:moveTo>
                  <a:pt x="58" y="182"/>
                </a:moveTo>
                <a:cubicBezTo>
                  <a:pt x="58" y="183"/>
                  <a:pt x="60" y="181"/>
                  <a:pt x="59" y="181"/>
                </a:cubicBezTo>
                <a:cubicBezTo>
                  <a:pt x="59" y="181"/>
                  <a:pt x="57" y="182"/>
                  <a:pt x="58" y="182"/>
                </a:cubicBezTo>
                <a:close/>
                <a:moveTo>
                  <a:pt x="76" y="197"/>
                </a:moveTo>
                <a:cubicBezTo>
                  <a:pt x="77" y="198"/>
                  <a:pt x="78" y="196"/>
                  <a:pt x="77" y="197"/>
                </a:cubicBezTo>
                <a:cubicBezTo>
                  <a:pt x="77" y="197"/>
                  <a:pt x="76" y="197"/>
                  <a:pt x="76" y="197"/>
                </a:cubicBezTo>
                <a:close/>
                <a:moveTo>
                  <a:pt x="68" y="191"/>
                </a:moveTo>
                <a:cubicBezTo>
                  <a:pt x="68" y="191"/>
                  <a:pt x="68" y="191"/>
                  <a:pt x="69" y="191"/>
                </a:cubicBezTo>
                <a:cubicBezTo>
                  <a:pt x="68" y="191"/>
                  <a:pt x="69" y="190"/>
                  <a:pt x="69" y="190"/>
                </a:cubicBezTo>
                <a:cubicBezTo>
                  <a:pt x="68" y="190"/>
                  <a:pt x="68" y="191"/>
                  <a:pt x="68" y="191"/>
                </a:cubicBezTo>
                <a:close/>
                <a:moveTo>
                  <a:pt x="69" y="194"/>
                </a:moveTo>
                <a:cubicBezTo>
                  <a:pt x="70" y="195"/>
                  <a:pt x="70" y="194"/>
                  <a:pt x="71" y="194"/>
                </a:cubicBezTo>
                <a:cubicBezTo>
                  <a:pt x="70" y="193"/>
                  <a:pt x="71" y="193"/>
                  <a:pt x="70" y="193"/>
                </a:cubicBezTo>
                <a:cubicBezTo>
                  <a:pt x="70" y="193"/>
                  <a:pt x="70" y="194"/>
                  <a:pt x="69" y="194"/>
                </a:cubicBezTo>
                <a:close/>
                <a:moveTo>
                  <a:pt x="64" y="195"/>
                </a:moveTo>
                <a:cubicBezTo>
                  <a:pt x="64" y="194"/>
                  <a:pt x="64" y="195"/>
                  <a:pt x="64" y="194"/>
                </a:cubicBezTo>
                <a:cubicBezTo>
                  <a:pt x="65" y="193"/>
                  <a:pt x="65" y="191"/>
                  <a:pt x="67" y="190"/>
                </a:cubicBezTo>
                <a:cubicBezTo>
                  <a:pt x="67" y="191"/>
                  <a:pt x="67" y="192"/>
                  <a:pt x="68" y="191"/>
                </a:cubicBezTo>
                <a:cubicBezTo>
                  <a:pt x="67" y="193"/>
                  <a:pt x="66" y="194"/>
                  <a:pt x="65" y="195"/>
                </a:cubicBezTo>
                <a:cubicBezTo>
                  <a:pt x="65" y="194"/>
                  <a:pt x="66" y="194"/>
                  <a:pt x="66" y="193"/>
                </a:cubicBezTo>
                <a:cubicBezTo>
                  <a:pt x="65" y="192"/>
                  <a:pt x="65" y="195"/>
                  <a:pt x="64" y="195"/>
                </a:cubicBezTo>
                <a:cubicBezTo>
                  <a:pt x="64" y="195"/>
                  <a:pt x="64" y="195"/>
                  <a:pt x="64" y="195"/>
                </a:cubicBezTo>
                <a:close/>
                <a:moveTo>
                  <a:pt x="66" y="192"/>
                </a:moveTo>
                <a:cubicBezTo>
                  <a:pt x="66" y="192"/>
                  <a:pt x="68" y="192"/>
                  <a:pt x="67" y="191"/>
                </a:cubicBezTo>
                <a:cubicBezTo>
                  <a:pt x="67" y="192"/>
                  <a:pt x="66" y="192"/>
                  <a:pt x="66" y="192"/>
                </a:cubicBezTo>
                <a:close/>
                <a:moveTo>
                  <a:pt x="68" y="196"/>
                </a:moveTo>
                <a:cubicBezTo>
                  <a:pt x="69" y="196"/>
                  <a:pt x="69" y="195"/>
                  <a:pt x="69" y="195"/>
                </a:cubicBezTo>
                <a:cubicBezTo>
                  <a:pt x="69" y="195"/>
                  <a:pt x="68" y="196"/>
                  <a:pt x="68" y="196"/>
                </a:cubicBezTo>
                <a:close/>
                <a:moveTo>
                  <a:pt x="81" y="205"/>
                </a:moveTo>
                <a:cubicBezTo>
                  <a:pt x="81" y="206"/>
                  <a:pt x="80" y="206"/>
                  <a:pt x="80" y="207"/>
                </a:cubicBezTo>
                <a:cubicBezTo>
                  <a:pt x="81" y="207"/>
                  <a:pt x="81" y="206"/>
                  <a:pt x="81" y="205"/>
                </a:cubicBezTo>
                <a:close/>
                <a:moveTo>
                  <a:pt x="85" y="210"/>
                </a:moveTo>
                <a:cubicBezTo>
                  <a:pt x="85" y="211"/>
                  <a:pt x="84" y="211"/>
                  <a:pt x="84" y="213"/>
                </a:cubicBezTo>
                <a:cubicBezTo>
                  <a:pt x="84" y="212"/>
                  <a:pt x="87" y="210"/>
                  <a:pt x="86" y="210"/>
                </a:cubicBezTo>
                <a:cubicBezTo>
                  <a:pt x="86" y="210"/>
                  <a:pt x="85" y="210"/>
                  <a:pt x="85" y="210"/>
                </a:cubicBezTo>
                <a:close/>
                <a:moveTo>
                  <a:pt x="81" y="210"/>
                </a:moveTo>
                <a:cubicBezTo>
                  <a:pt x="82" y="210"/>
                  <a:pt x="83" y="209"/>
                  <a:pt x="83" y="207"/>
                </a:cubicBezTo>
                <a:cubicBezTo>
                  <a:pt x="82" y="208"/>
                  <a:pt x="81" y="209"/>
                  <a:pt x="81" y="210"/>
                </a:cubicBezTo>
                <a:close/>
                <a:moveTo>
                  <a:pt x="67" y="196"/>
                </a:moveTo>
                <a:cubicBezTo>
                  <a:pt x="67" y="195"/>
                  <a:pt x="67" y="195"/>
                  <a:pt x="67" y="195"/>
                </a:cubicBezTo>
                <a:cubicBezTo>
                  <a:pt x="66" y="194"/>
                  <a:pt x="67" y="195"/>
                  <a:pt x="67" y="196"/>
                </a:cubicBezTo>
                <a:close/>
                <a:moveTo>
                  <a:pt x="54" y="186"/>
                </a:moveTo>
                <a:cubicBezTo>
                  <a:pt x="55" y="186"/>
                  <a:pt x="55" y="186"/>
                  <a:pt x="55" y="186"/>
                </a:cubicBezTo>
                <a:cubicBezTo>
                  <a:pt x="55" y="186"/>
                  <a:pt x="55" y="187"/>
                  <a:pt x="55" y="187"/>
                </a:cubicBezTo>
                <a:cubicBezTo>
                  <a:pt x="56" y="186"/>
                  <a:pt x="55" y="186"/>
                  <a:pt x="55" y="186"/>
                </a:cubicBezTo>
                <a:cubicBezTo>
                  <a:pt x="55" y="185"/>
                  <a:pt x="55" y="186"/>
                  <a:pt x="54" y="186"/>
                </a:cubicBezTo>
                <a:cubicBezTo>
                  <a:pt x="54" y="186"/>
                  <a:pt x="54" y="186"/>
                  <a:pt x="54" y="186"/>
                </a:cubicBezTo>
                <a:close/>
                <a:moveTo>
                  <a:pt x="63" y="194"/>
                </a:moveTo>
                <a:cubicBezTo>
                  <a:pt x="63" y="194"/>
                  <a:pt x="64" y="194"/>
                  <a:pt x="64" y="193"/>
                </a:cubicBezTo>
                <a:cubicBezTo>
                  <a:pt x="63" y="193"/>
                  <a:pt x="62" y="194"/>
                  <a:pt x="63" y="194"/>
                </a:cubicBezTo>
                <a:close/>
                <a:moveTo>
                  <a:pt x="68" y="198"/>
                </a:moveTo>
                <a:cubicBezTo>
                  <a:pt x="68" y="197"/>
                  <a:pt x="68" y="197"/>
                  <a:pt x="68" y="197"/>
                </a:cubicBezTo>
                <a:cubicBezTo>
                  <a:pt x="68" y="197"/>
                  <a:pt x="67" y="198"/>
                  <a:pt x="68" y="198"/>
                </a:cubicBezTo>
                <a:close/>
                <a:moveTo>
                  <a:pt x="68" y="200"/>
                </a:moveTo>
                <a:cubicBezTo>
                  <a:pt x="69" y="201"/>
                  <a:pt x="69" y="200"/>
                  <a:pt x="70" y="200"/>
                </a:cubicBezTo>
                <a:cubicBezTo>
                  <a:pt x="70" y="200"/>
                  <a:pt x="70" y="199"/>
                  <a:pt x="70" y="199"/>
                </a:cubicBezTo>
                <a:cubicBezTo>
                  <a:pt x="70" y="199"/>
                  <a:pt x="70" y="199"/>
                  <a:pt x="70" y="198"/>
                </a:cubicBezTo>
                <a:cubicBezTo>
                  <a:pt x="69" y="199"/>
                  <a:pt x="69" y="200"/>
                  <a:pt x="68" y="200"/>
                </a:cubicBezTo>
                <a:close/>
                <a:moveTo>
                  <a:pt x="53" y="186"/>
                </a:moveTo>
                <a:cubicBezTo>
                  <a:pt x="53" y="185"/>
                  <a:pt x="54" y="185"/>
                  <a:pt x="53" y="184"/>
                </a:cubicBezTo>
                <a:cubicBezTo>
                  <a:pt x="53" y="184"/>
                  <a:pt x="53" y="185"/>
                  <a:pt x="53" y="186"/>
                </a:cubicBezTo>
                <a:close/>
                <a:moveTo>
                  <a:pt x="66" y="197"/>
                </a:moveTo>
                <a:cubicBezTo>
                  <a:pt x="67" y="196"/>
                  <a:pt x="66" y="197"/>
                  <a:pt x="66" y="196"/>
                </a:cubicBezTo>
                <a:cubicBezTo>
                  <a:pt x="66" y="196"/>
                  <a:pt x="66" y="197"/>
                  <a:pt x="66" y="197"/>
                </a:cubicBezTo>
                <a:close/>
                <a:moveTo>
                  <a:pt x="71" y="202"/>
                </a:moveTo>
                <a:cubicBezTo>
                  <a:pt x="71" y="202"/>
                  <a:pt x="72" y="202"/>
                  <a:pt x="72" y="201"/>
                </a:cubicBezTo>
                <a:cubicBezTo>
                  <a:pt x="71" y="201"/>
                  <a:pt x="70" y="202"/>
                  <a:pt x="71" y="202"/>
                </a:cubicBezTo>
                <a:close/>
                <a:moveTo>
                  <a:pt x="60" y="193"/>
                </a:moveTo>
                <a:cubicBezTo>
                  <a:pt x="61" y="193"/>
                  <a:pt x="61" y="193"/>
                  <a:pt x="61" y="194"/>
                </a:cubicBezTo>
                <a:cubicBezTo>
                  <a:pt x="61" y="193"/>
                  <a:pt x="61" y="194"/>
                  <a:pt x="61" y="194"/>
                </a:cubicBezTo>
                <a:cubicBezTo>
                  <a:pt x="61" y="194"/>
                  <a:pt x="62" y="193"/>
                  <a:pt x="61" y="193"/>
                </a:cubicBezTo>
                <a:cubicBezTo>
                  <a:pt x="61" y="193"/>
                  <a:pt x="61" y="193"/>
                  <a:pt x="60" y="193"/>
                </a:cubicBezTo>
                <a:close/>
                <a:moveTo>
                  <a:pt x="54" y="191"/>
                </a:moveTo>
                <a:cubicBezTo>
                  <a:pt x="55" y="191"/>
                  <a:pt x="56" y="190"/>
                  <a:pt x="56" y="189"/>
                </a:cubicBezTo>
                <a:cubicBezTo>
                  <a:pt x="55" y="189"/>
                  <a:pt x="54" y="190"/>
                  <a:pt x="54" y="191"/>
                </a:cubicBezTo>
                <a:close/>
                <a:moveTo>
                  <a:pt x="76" y="210"/>
                </a:moveTo>
                <a:cubicBezTo>
                  <a:pt x="77" y="209"/>
                  <a:pt x="78" y="209"/>
                  <a:pt x="78" y="208"/>
                </a:cubicBezTo>
                <a:cubicBezTo>
                  <a:pt x="78" y="208"/>
                  <a:pt x="76" y="210"/>
                  <a:pt x="76" y="210"/>
                </a:cubicBezTo>
                <a:close/>
                <a:moveTo>
                  <a:pt x="75" y="208"/>
                </a:moveTo>
                <a:cubicBezTo>
                  <a:pt x="75" y="208"/>
                  <a:pt x="75" y="208"/>
                  <a:pt x="75" y="208"/>
                </a:cubicBezTo>
                <a:cubicBezTo>
                  <a:pt x="75" y="208"/>
                  <a:pt x="75" y="207"/>
                  <a:pt x="75" y="207"/>
                </a:cubicBezTo>
                <a:cubicBezTo>
                  <a:pt x="75" y="207"/>
                  <a:pt x="75" y="207"/>
                  <a:pt x="75" y="207"/>
                </a:cubicBezTo>
                <a:cubicBezTo>
                  <a:pt x="74" y="207"/>
                  <a:pt x="75" y="207"/>
                  <a:pt x="74" y="208"/>
                </a:cubicBezTo>
                <a:lnTo>
                  <a:pt x="75" y="208"/>
                </a:lnTo>
                <a:close/>
                <a:moveTo>
                  <a:pt x="74" y="206"/>
                </a:moveTo>
                <a:cubicBezTo>
                  <a:pt x="73" y="207"/>
                  <a:pt x="73" y="205"/>
                  <a:pt x="73" y="206"/>
                </a:cubicBezTo>
                <a:cubicBezTo>
                  <a:pt x="73" y="206"/>
                  <a:pt x="72" y="207"/>
                  <a:pt x="73" y="207"/>
                </a:cubicBezTo>
                <a:cubicBezTo>
                  <a:pt x="73" y="207"/>
                  <a:pt x="73" y="207"/>
                  <a:pt x="73" y="207"/>
                </a:cubicBezTo>
                <a:cubicBezTo>
                  <a:pt x="73" y="207"/>
                  <a:pt x="73" y="207"/>
                  <a:pt x="73" y="207"/>
                </a:cubicBezTo>
                <a:cubicBezTo>
                  <a:pt x="74" y="207"/>
                  <a:pt x="74" y="206"/>
                  <a:pt x="74" y="206"/>
                </a:cubicBezTo>
                <a:close/>
                <a:moveTo>
                  <a:pt x="50" y="189"/>
                </a:moveTo>
                <a:cubicBezTo>
                  <a:pt x="51" y="190"/>
                  <a:pt x="52" y="189"/>
                  <a:pt x="51" y="188"/>
                </a:cubicBezTo>
                <a:cubicBezTo>
                  <a:pt x="51" y="189"/>
                  <a:pt x="51" y="189"/>
                  <a:pt x="50" y="189"/>
                </a:cubicBezTo>
                <a:close/>
                <a:moveTo>
                  <a:pt x="53" y="192"/>
                </a:moveTo>
                <a:cubicBezTo>
                  <a:pt x="54" y="193"/>
                  <a:pt x="54" y="192"/>
                  <a:pt x="54" y="192"/>
                </a:cubicBezTo>
                <a:cubicBezTo>
                  <a:pt x="54" y="192"/>
                  <a:pt x="54" y="191"/>
                  <a:pt x="54" y="191"/>
                </a:cubicBezTo>
                <a:lnTo>
                  <a:pt x="53" y="192"/>
                </a:lnTo>
                <a:close/>
                <a:moveTo>
                  <a:pt x="73" y="209"/>
                </a:moveTo>
                <a:cubicBezTo>
                  <a:pt x="73" y="209"/>
                  <a:pt x="73" y="210"/>
                  <a:pt x="73" y="209"/>
                </a:cubicBezTo>
                <a:cubicBezTo>
                  <a:pt x="73" y="209"/>
                  <a:pt x="74" y="210"/>
                  <a:pt x="74" y="209"/>
                </a:cubicBezTo>
                <a:cubicBezTo>
                  <a:pt x="74" y="209"/>
                  <a:pt x="74" y="208"/>
                  <a:pt x="74" y="208"/>
                </a:cubicBezTo>
                <a:cubicBezTo>
                  <a:pt x="73" y="209"/>
                  <a:pt x="73" y="208"/>
                  <a:pt x="73" y="208"/>
                </a:cubicBezTo>
                <a:cubicBezTo>
                  <a:pt x="73" y="208"/>
                  <a:pt x="73" y="209"/>
                  <a:pt x="73" y="209"/>
                </a:cubicBezTo>
                <a:cubicBezTo>
                  <a:pt x="73" y="209"/>
                  <a:pt x="73" y="209"/>
                  <a:pt x="73" y="209"/>
                </a:cubicBezTo>
                <a:close/>
                <a:moveTo>
                  <a:pt x="49" y="190"/>
                </a:moveTo>
                <a:cubicBezTo>
                  <a:pt x="49" y="190"/>
                  <a:pt x="50" y="189"/>
                  <a:pt x="50" y="189"/>
                </a:cubicBezTo>
                <a:cubicBezTo>
                  <a:pt x="50" y="189"/>
                  <a:pt x="49" y="190"/>
                  <a:pt x="49" y="190"/>
                </a:cubicBezTo>
                <a:close/>
                <a:moveTo>
                  <a:pt x="52" y="194"/>
                </a:moveTo>
                <a:cubicBezTo>
                  <a:pt x="53" y="194"/>
                  <a:pt x="54" y="193"/>
                  <a:pt x="53" y="192"/>
                </a:cubicBezTo>
                <a:cubicBezTo>
                  <a:pt x="53" y="193"/>
                  <a:pt x="52" y="193"/>
                  <a:pt x="52" y="194"/>
                </a:cubicBezTo>
                <a:close/>
                <a:moveTo>
                  <a:pt x="66" y="205"/>
                </a:moveTo>
                <a:cubicBezTo>
                  <a:pt x="66" y="205"/>
                  <a:pt x="67" y="204"/>
                  <a:pt x="67" y="204"/>
                </a:cubicBezTo>
                <a:cubicBezTo>
                  <a:pt x="67" y="204"/>
                  <a:pt x="67" y="204"/>
                  <a:pt x="67" y="204"/>
                </a:cubicBezTo>
                <a:cubicBezTo>
                  <a:pt x="67" y="204"/>
                  <a:pt x="66" y="205"/>
                  <a:pt x="66" y="205"/>
                </a:cubicBezTo>
                <a:close/>
                <a:moveTo>
                  <a:pt x="58" y="198"/>
                </a:moveTo>
                <a:cubicBezTo>
                  <a:pt x="57" y="198"/>
                  <a:pt x="57" y="197"/>
                  <a:pt x="57" y="197"/>
                </a:cubicBezTo>
                <a:cubicBezTo>
                  <a:pt x="56" y="197"/>
                  <a:pt x="57" y="198"/>
                  <a:pt x="58" y="198"/>
                </a:cubicBezTo>
                <a:close/>
                <a:moveTo>
                  <a:pt x="50" y="197"/>
                </a:moveTo>
                <a:cubicBezTo>
                  <a:pt x="51" y="196"/>
                  <a:pt x="51" y="195"/>
                  <a:pt x="52" y="195"/>
                </a:cubicBezTo>
                <a:cubicBezTo>
                  <a:pt x="52" y="194"/>
                  <a:pt x="52" y="194"/>
                  <a:pt x="52" y="194"/>
                </a:cubicBezTo>
                <a:cubicBezTo>
                  <a:pt x="51" y="195"/>
                  <a:pt x="50" y="196"/>
                  <a:pt x="50" y="197"/>
                </a:cubicBezTo>
                <a:close/>
                <a:moveTo>
                  <a:pt x="79" y="218"/>
                </a:moveTo>
                <a:cubicBezTo>
                  <a:pt x="80" y="219"/>
                  <a:pt x="80" y="218"/>
                  <a:pt x="80" y="218"/>
                </a:cubicBezTo>
                <a:cubicBezTo>
                  <a:pt x="80" y="218"/>
                  <a:pt x="80" y="218"/>
                  <a:pt x="79" y="218"/>
                </a:cubicBezTo>
                <a:close/>
                <a:moveTo>
                  <a:pt x="45" y="192"/>
                </a:moveTo>
                <a:cubicBezTo>
                  <a:pt x="45" y="192"/>
                  <a:pt x="47" y="192"/>
                  <a:pt x="46" y="191"/>
                </a:cubicBezTo>
                <a:cubicBezTo>
                  <a:pt x="46" y="192"/>
                  <a:pt x="45" y="191"/>
                  <a:pt x="45" y="192"/>
                </a:cubicBezTo>
                <a:close/>
                <a:moveTo>
                  <a:pt x="42" y="196"/>
                </a:moveTo>
                <a:cubicBezTo>
                  <a:pt x="44" y="196"/>
                  <a:pt x="43" y="194"/>
                  <a:pt x="45" y="193"/>
                </a:cubicBezTo>
                <a:cubicBezTo>
                  <a:pt x="44" y="193"/>
                  <a:pt x="44" y="193"/>
                  <a:pt x="44" y="193"/>
                </a:cubicBezTo>
                <a:cubicBezTo>
                  <a:pt x="44" y="194"/>
                  <a:pt x="42" y="194"/>
                  <a:pt x="42" y="196"/>
                </a:cubicBezTo>
                <a:close/>
                <a:moveTo>
                  <a:pt x="49" y="199"/>
                </a:moveTo>
                <a:cubicBezTo>
                  <a:pt x="49" y="198"/>
                  <a:pt x="50" y="198"/>
                  <a:pt x="49" y="197"/>
                </a:cubicBezTo>
                <a:cubicBezTo>
                  <a:pt x="49" y="198"/>
                  <a:pt x="48" y="198"/>
                  <a:pt x="49" y="199"/>
                </a:cubicBezTo>
                <a:close/>
                <a:moveTo>
                  <a:pt x="67" y="214"/>
                </a:moveTo>
                <a:cubicBezTo>
                  <a:pt x="67" y="214"/>
                  <a:pt x="66" y="215"/>
                  <a:pt x="67" y="215"/>
                </a:cubicBezTo>
                <a:cubicBezTo>
                  <a:pt x="66" y="214"/>
                  <a:pt x="68" y="214"/>
                  <a:pt x="68" y="214"/>
                </a:cubicBezTo>
                <a:cubicBezTo>
                  <a:pt x="67" y="214"/>
                  <a:pt x="67" y="214"/>
                  <a:pt x="67" y="214"/>
                </a:cubicBezTo>
                <a:close/>
                <a:moveTo>
                  <a:pt x="72" y="224"/>
                </a:moveTo>
                <a:cubicBezTo>
                  <a:pt x="72" y="224"/>
                  <a:pt x="74" y="222"/>
                  <a:pt x="74" y="221"/>
                </a:cubicBezTo>
                <a:cubicBezTo>
                  <a:pt x="74" y="222"/>
                  <a:pt x="72" y="224"/>
                  <a:pt x="72" y="224"/>
                </a:cubicBezTo>
                <a:close/>
                <a:moveTo>
                  <a:pt x="59" y="212"/>
                </a:moveTo>
                <a:cubicBezTo>
                  <a:pt x="59" y="211"/>
                  <a:pt x="61" y="211"/>
                  <a:pt x="61" y="211"/>
                </a:cubicBezTo>
                <a:cubicBezTo>
                  <a:pt x="60" y="211"/>
                  <a:pt x="59" y="211"/>
                  <a:pt x="59" y="212"/>
                </a:cubicBezTo>
                <a:close/>
                <a:moveTo>
                  <a:pt x="71" y="219"/>
                </a:moveTo>
                <a:cubicBezTo>
                  <a:pt x="71" y="219"/>
                  <a:pt x="70" y="219"/>
                  <a:pt x="70" y="218"/>
                </a:cubicBezTo>
                <a:cubicBezTo>
                  <a:pt x="70" y="219"/>
                  <a:pt x="70" y="219"/>
                  <a:pt x="71" y="219"/>
                </a:cubicBezTo>
                <a:close/>
                <a:moveTo>
                  <a:pt x="41" y="197"/>
                </a:moveTo>
                <a:cubicBezTo>
                  <a:pt x="42" y="198"/>
                  <a:pt x="42" y="197"/>
                  <a:pt x="42" y="196"/>
                </a:cubicBezTo>
                <a:cubicBezTo>
                  <a:pt x="42" y="196"/>
                  <a:pt x="42" y="196"/>
                  <a:pt x="41" y="197"/>
                </a:cubicBezTo>
                <a:close/>
                <a:moveTo>
                  <a:pt x="57" y="214"/>
                </a:moveTo>
                <a:cubicBezTo>
                  <a:pt x="57" y="214"/>
                  <a:pt x="57" y="214"/>
                  <a:pt x="57" y="215"/>
                </a:cubicBezTo>
                <a:cubicBezTo>
                  <a:pt x="58" y="214"/>
                  <a:pt x="58" y="214"/>
                  <a:pt x="58" y="213"/>
                </a:cubicBezTo>
                <a:cubicBezTo>
                  <a:pt x="58" y="214"/>
                  <a:pt x="58" y="214"/>
                  <a:pt x="57" y="214"/>
                </a:cubicBezTo>
                <a:close/>
                <a:moveTo>
                  <a:pt x="62" y="219"/>
                </a:moveTo>
                <a:cubicBezTo>
                  <a:pt x="62" y="218"/>
                  <a:pt x="62" y="218"/>
                  <a:pt x="62" y="218"/>
                </a:cubicBezTo>
                <a:cubicBezTo>
                  <a:pt x="61" y="218"/>
                  <a:pt x="61" y="218"/>
                  <a:pt x="62" y="219"/>
                </a:cubicBezTo>
                <a:close/>
                <a:moveTo>
                  <a:pt x="62" y="219"/>
                </a:moveTo>
                <a:cubicBezTo>
                  <a:pt x="62" y="220"/>
                  <a:pt x="63" y="220"/>
                  <a:pt x="63" y="220"/>
                </a:cubicBezTo>
                <a:cubicBezTo>
                  <a:pt x="63" y="220"/>
                  <a:pt x="62" y="219"/>
                  <a:pt x="62" y="219"/>
                </a:cubicBezTo>
                <a:close/>
                <a:moveTo>
                  <a:pt x="43" y="206"/>
                </a:moveTo>
                <a:cubicBezTo>
                  <a:pt x="43" y="205"/>
                  <a:pt x="44" y="204"/>
                  <a:pt x="43" y="204"/>
                </a:cubicBezTo>
                <a:cubicBezTo>
                  <a:pt x="42" y="205"/>
                  <a:pt x="42" y="205"/>
                  <a:pt x="43" y="206"/>
                </a:cubicBezTo>
                <a:close/>
                <a:moveTo>
                  <a:pt x="59" y="218"/>
                </a:moveTo>
                <a:cubicBezTo>
                  <a:pt x="60" y="219"/>
                  <a:pt x="60" y="218"/>
                  <a:pt x="60" y="217"/>
                </a:cubicBezTo>
                <a:cubicBezTo>
                  <a:pt x="60" y="217"/>
                  <a:pt x="59" y="218"/>
                  <a:pt x="59" y="218"/>
                </a:cubicBezTo>
                <a:close/>
                <a:moveTo>
                  <a:pt x="57" y="218"/>
                </a:moveTo>
                <a:cubicBezTo>
                  <a:pt x="57" y="217"/>
                  <a:pt x="58" y="217"/>
                  <a:pt x="58" y="216"/>
                </a:cubicBezTo>
                <a:cubicBezTo>
                  <a:pt x="58" y="216"/>
                  <a:pt x="57" y="217"/>
                  <a:pt x="57" y="218"/>
                </a:cubicBezTo>
                <a:close/>
                <a:moveTo>
                  <a:pt x="64" y="226"/>
                </a:moveTo>
                <a:cubicBezTo>
                  <a:pt x="65" y="225"/>
                  <a:pt x="66" y="225"/>
                  <a:pt x="66" y="224"/>
                </a:cubicBezTo>
                <a:cubicBezTo>
                  <a:pt x="66" y="224"/>
                  <a:pt x="66" y="224"/>
                  <a:pt x="66" y="223"/>
                </a:cubicBezTo>
                <a:cubicBezTo>
                  <a:pt x="65" y="224"/>
                  <a:pt x="64" y="225"/>
                  <a:pt x="64" y="226"/>
                </a:cubicBezTo>
                <a:close/>
                <a:moveTo>
                  <a:pt x="49" y="214"/>
                </a:moveTo>
                <a:cubicBezTo>
                  <a:pt x="50" y="214"/>
                  <a:pt x="51" y="213"/>
                  <a:pt x="51" y="212"/>
                </a:cubicBezTo>
                <a:cubicBezTo>
                  <a:pt x="50" y="213"/>
                  <a:pt x="49" y="213"/>
                  <a:pt x="49" y="214"/>
                </a:cubicBezTo>
                <a:close/>
                <a:moveTo>
                  <a:pt x="57" y="221"/>
                </a:moveTo>
                <a:cubicBezTo>
                  <a:pt x="58" y="220"/>
                  <a:pt x="59" y="220"/>
                  <a:pt x="59" y="219"/>
                </a:cubicBezTo>
                <a:cubicBezTo>
                  <a:pt x="58" y="219"/>
                  <a:pt x="56" y="220"/>
                  <a:pt x="57" y="221"/>
                </a:cubicBezTo>
                <a:close/>
                <a:moveTo>
                  <a:pt x="41" y="208"/>
                </a:moveTo>
                <a:cubicBezTo>
                  <a:pt x="41" y="208"/>
                  <a:pt x="41" y="207"/>
                  <a:pt x="41" y="207"/>
                </a:cubicBezTo>
                <a:cubicBezTo>
                  <a:pt x="41" y="207"/>
                  <a:pt x="40" y="208"/>
                  <a:pt x="41" y="208"/>
                </a:cubicBezTo>
                <a:close/>
                <a:moveTo>
                  <a:pt x="62" y="226"/>
                </a:moveTo>
                <a:cubicBezTo>
                  <a:pt x="62" y="225"/>
                  <a:pt x="63" y="225"/>
                  <a:pt x="62" y="224"/>
                </a:cubicBezTo>
                <a:cubicBezTo>
                  <a:pt x="62" y="225"/>
                  <a:pt x="61" y="225"/>
                  <a:pt x="62" y="226"/>
                </a:cubicBezTo>
                <a:close/>
                <a:moveTo>
                  <a:pt x="53" y="219"/>
                </a:moveTo>
                <a:cubicBezTo>
                  <a:pt x="54" y="219"/>
                  <a:pt x="54" y="220"/>
                  <a:pt x="55" y="219"/>
                </a:cubicBezTo>
                <a:cubicBezTo>
                  <a:pt x="54" y="219"/>
                  <a:pt x="54" y="218"/>
                  <a:pt x="53" y="219"/>
                </a:cubicBezTo>
                <a:close/>
                <a:moveTo>
                  <a:pt x="68" y="232"/>
                </a:moveTo>
                <a:cubicBezTo>
                  <a:pt x="69" y="233"/>
                  <a:pt x="70" y="231"/>
                  <a:pt x="69" y="231"/>
                </a:cubicBezTo>
                <a:cubicBezTo>
                  <a:pt x="69" y="231"/>
                  <a:pt x="69" y="232"/>
                  <a:pt x="68" y="232"/>
                </a:cubicBezTo>
                <a:close/>
                <a:moveTo>
                  <a:pt x="55" y="224"/>
                </a:moveTo>
                <a:cubicBezTo>
                  <a:pt x="56" y="223"/>
                  <a:pt x="57" y="222"/>
                  <a:pt x="57" y="221"/>
                </a:cubicBezTo>
                <a:cubicBezTo>
                  <a:pt x="56" y="222"/>
                  <a:pt x="56" y="223"/>
                  <a:pt x="55" y="224"/>
                </a:cubicBezTo>
                <a:close/>
                <a:moveTo>
                  <a:pt x="62" y="228"/>
                </a:moveTo>
                <a:cubicBezTo>
                  <a:pt x="63" y="228"/>
                  <a:pt x="63" y="228"/>
                  <a:pt x="64" y="228"/>
                </a:cubicBezTo>
                <a:cubicBezTo>
                  <a:pt x="63" y="227"/>
                  <a:pt x="64" y="227"/>
                  <a:pt x="63" y="226"/>
                </a:cubicBezTo>
                <a:cubicBezTo>
                  <a:pt x="63" y="227"/>
                  <a:pt x="62" y="228"/>
                  <a:pt x="62" y="228"/>
                </a:cubicBezTo>
                <a:close/>
                <a:moveTo>
                  <a:pt x="53" y="220"/>
                </a:moveTo>
                <a:cubicBezTo>
                  <a:pt x="53" y="220"/>
                  <a:pt x="54" y="219"/>
                  <a:pt x="53" y="219"/>
                </a:cubicBezTo>
                <a:cubicBezTo>
                  <a:pt x="52" y="221"/>
                  <a:pt x="51" y="222"/>
                  <a:pt x="53" y="220"/>
                </a:cubicBezTo>
                <a:close/>
                <a:moveTo>
                  <a:pt x="47" y="216"/>
                </a:moveTo>
                <a:cubicBezTo>
                  <a:pt x="47" y="217"/>
                  <a:pt x="46" y="217"/>
                  <a:pt x="47" y="218"/>
                </a:cubicBezTo>
                <a:cubicBezTo>
                  <a:pt x="47" y="217"/>
                  <a:pt x="47" y="217"/>
                  <a:pt x="48" y="217"/>
                </a:cubicBezTo>
                <a:cubicBezTo>
                  <a:pt x="48" y="216"/>
                  <a:pt x="48" y="216"/>
                  <a:pt x="47" y="216"/>
                </a:cubicBezTo>
                <a:close/>
                <a:moveTo>
                  <a:pt x="59" y="227"/>
                </a:moveTo>
                <a:cubicBezTo>
                  <a:pt x="59" y="227"/>
                  <a:pt x="59" y="227"/>
                  <a:pt x="59" y="228"/>
                </a:cubicBezTo>
                <a:cubicBezTo>
                  <a:pt x="59" y="227"/>
                  <a:pt x="60" y="227"/>
                  <a:pt x="60" y="226"/>
                </a:cubicBezTo>
                <a:cubicBezTo>
                  <a:pt x="60" y="227"/>
                  <a:pt x="59" y="226"/>
                  <a:pt x="59" y="227"/>
                </a:cubicBezTo>
                <a:close/>
                <a:moveTo>
                  <a:pt x="57" y="227"/>
                </a:moveTo>
                <a:cubicBezTo>
                  <a:pt x="57" y="227"/>
                  <a:pt x="59" y="226"/>
                  <a:pt x="58" y="226"/>
                </a:cubicBezTo>
                <a:cubicBezTo>
                  <a:pt x="58" y="226"/>
                  <a:pt x="57" y="226"/>
                  <a:pt x="57" y="227"/>
                </a:cubicBezTo>
                <a:close/>
                <a:moveTo>
                  <a:pt x="51" y="223"/>
                </a:moveTo>
                <a:cubicBezTo>
                  <a:pt x="51" y="222"/>
                  <a:pt x="52" y="222"/>
                  <a:pt x="52" y="221"/>
                </a:cubicBezTo>
                <a:cubicBezTo>
                  <a:pt x="51" y="222"/>
                  <a:pt x="51" y="222"/>
                  <a:pt x="51" y="223"/>
                </a:cubicBezTo>
                <a:close/>
                <a:moveTo>
                  <a:pt x="33" y="211"/>
                </a:moveTo>
                <a:cubicBezTo>
                  <a:pt x="34" y="212"/>
                  <a:pt x="35" y="210"/>
                  <a:pt x="35" y="209"/>
                </a:cubicBezTo>
                <a:cubicBezTo>
                  <a:pt x="34" y="210"/>
                  <a:pt x="34" y="211"/>
                  <a:pt x="33" y="211"/>
                </a:cubicBezTo>
                <a:close/>
                <a:moveTo>
                  <a:pt x="40" y="214"/>
                </a:moveTo>
                <a:cubicBezTo>
                  <a:pt x="40" y="214"/>
                  <a:pt x="41" y="214"/>
                  <a:pt x="40" y="213"/>
                </a:cubicBezTo>
                <a:cubicBezTo>
                  <a:pt x="40" y="213"/>
                  <a:pt x="39" y="214"/>
                  <a:pt x="40" y="214"/>
                </a:cubicBezTo>
                <a:close/>
                <a:moveTo>
                  <a:pt x="35" y="215"/>
                </a:moveTo>
                <a:cubicBezTo>
                  <a:pt x="36" y="215"/>
                  <a:pt x="37" y="214"/>
                  <a:pt x="37" y="213"/>
                </a:cubicBezTo>
                <a:cubicBezTo>
                  <a:pt x="36" y="214"/>
                  <a:pt x="35" y="215"/>
                  <a:pt x="35" y="215"/>
                </a:cubicBezTo>
                <a:close/>
                <a:moveTo>
                  <a:pt x="48" y="223"/>
                </a:moveTo>
                <a:cubicBezTo>
                  <a:pt x="49" y="223"/>
                  <a:pt x="49" y="222"/>
                  <a:pt x="48" y="222"/>
                </a:cubicBezTo>
                <a:cubicBezTo>
                  <a:pt x="48" y="222"/>
                  <a:pt x="48" y="223"/>
                  <a:pt x="48" y="223"/>
                </a:cubicBezTo>
                <a:close/>
                <a:moveTo>
                  <a:pt x="38" y="217"/>
                </a:moveTo>
                <a:cubicBezTo>
                  <a:pt x="38" y="217"/>
                  <a:pt x="39" y="216"/>
                  <a:pt x="39" y="215"/>
                </a:cubicBezTo>
                <a:lnTo>
                  <a:pt x="38" y="217"/>
                </a:lnTo>
                <a:close/>
                <a:moveTo>
                  <a:pt x="43" y="223"/>
                </a:moveTo>
                <a:cubicBezTo>
                  <a:pt x="43" y="223"/>
                  <a:pt x="45" y="222"/>
                  <a:pt x="44" y="221"/>
                </a:cubicBezTo>
                <a:cubicBezTo>
                  <a:pt x="44" y="222"/>
                  <a:pt x="42" y="223"/>
                  <a:pt x="43" y="223"/>
                </a:cubicBezTo>
                <a:close/>
                <a:moveTo>
                  <a:pt x="62" y="237"/>
                </a:moveTo>
                <a:cubicBezTo>
                  <a:pt x="62" y="237"/>
                  <a:pt x="63" y="236"/>
                  <a:pt x="62" y="235"/>
                </a:cubicBezTo>
                <a:cubicBezTo>
                  <a:pt x="62" y="236"/>
                  <a:pt x="61" y="237"/>
                  <a:pt x="62" y="237"/>
                </a:cubicBezTo>
                <a:close/>
                <a:moveTo>
                  <a:pt x="30" y="213"/>
                </a:moveTo>
                <a:cubicBezTo>
                  <a:pt x="30" y="212"/>
                  <a:pt x="31" y="212"/>
                  <a:pt x="30" y="211"/>
                </a:cubicBezTo>
                <a:cubicBezTo>
                  <a:pt x="30" y="212"/>
                  <a:pt x="29" y="212"/>
                  <a:pt x="30" y="213"/>
                </a:cubicBezTo>
                <a:close/>
                <a:moveTo>
                  <a:pt x="49" y="228"/>
                </a:moveTo>
                <a:cubicBezTo>
                  <a:pt x="50" y="229"/>
                  <a:pt x="50" y="227"/>
                  <a:pt x="50" y="228"/>
                </a:cubicBezTo>
                <a:cubicBezTo>
                  <a:pt x="51" y="227"/>
                  <a:pt x="51" y="227"/>
                  <a:pt x="51" y="227"/>
                </a:cubicBezTo>
                <a:cubicBezTo>
                  <a:pt x="51" y="227"/>
                  <a:pt x="51" y="227"/>
                  <a:pt x="51" y="227"/>
                </a:cubicBezTo>
                <a:cubicBezTo>
                  <a:pt x="50" y="228"/>
                  <a:pt x="49" y="227"/>
                  <a:pt x="49" y="228"/>
                </a:cubicBezTo>
                <a:close/>
                <a:moveTo>
                  <a:pt x="44" y="225"/>
                </a:moveTo>
                <a:cubicBezTo>
                  <a:pt x="44" y="224"/>
                  <a:pt x="45" y="224"/>
                  <a:pt x="44" y="223"/>
                </a:cubicBezTo>
                <a:cubicBezTo>
                  <a:pt x="44" y="224"/>
                  <a:pt x="44" y="224"/>
                  <a:pt x="44" y="225"/>
                </a:cubicBezTo>
                <a:close/>
                <a:moveTo>
                  <a:pt x="64" y="238"/>
                </a:moveTo>
                <a:cubicBezTo>
                  <a:pt x="63" y="238"/>
                  <a:pt x="63" y="239"/>
                  <a:pt x="63" y="239"/>
                </a:cubicBezTo>
                <a:cubicBezTo>
                  <a:pt x="64" y="239"/>
                  <a:pt x="64" y="239"/>
                  <a:pt x="64" y="238"/>
                </a:cubicBezTo>
                <a:close/>
                <a:moveTo>
                  <a:pt x="29" y="217"/>
                </a:moveTo>
                <a:cubicBezTo>
                  <a:pt x="30" y="217"/>
                  <a:pt x="30" y="216"/>
                  <a:pt x="30" y="215"/>
                </a:cubicBezTo>
                <a:cubicBezTo>
                  <a:pt x="30" y="216"/>
                  <a:pt x="29" y="216"/>
                  <a:pt x="29" y="217"/>
                </a:cubicBezTo>
                <a:close/>
                <a:moveTo>
                  <a:pt x="55" y="237"/>
                </a:moveTo>
                <a:cubicBezTo>
                  <a:pt x="55" y="236"/>
                  <a:pt x="56" y="236"/>
                  <a:pt x="56" y="235"/>
                </a:cubicBezTo>
                <a:cubicBezTo>
                  <a:pt x="55" y="235"/>
                  <a:pt x="55" y="236"/>
                  <a:pt x="55" y="237"/>
                </a:cubicBezTo>
                <a:close/>
                <a:moveTo>
                  <a:pt x="47" y="231"/>
                </a:moveTo>
                <a:cubicBezTo>
                  <a:pt x="47" y="232"/>
                  <a:pt x="48" y="230"/>
                  <a:pt x="48" y="230"/>
                </a:cubicBezTo>
                <a:cubicBezTo>
                  <a:pt x="47" y="230"/>
                  <a:pt x="47" y="230"/>
                  <a:pt x="47" y="231"/>
                </a:cubicBezTo>
                <a:close/>
                <a:moveTo>
                  <a:pt x="61" y="240"/>
                </a:moveTo>
                <a:cubicBezTo>
                  <a:pt x="62" y="240"/>
                  <a:pt x="61" y="240"/>
                  <a:pt x="61" y="239"/>
                </a:cubicBezTo>
                <a:cubicBezTo>
                  <a:pt x="61" y="240"/>
                  <a:pt x="61" y="240"/>
                  <a:pt x="61" y="240"/>
                </a:cubicBezTo>
                <a:close/>
                <a:moveTo>
                  <a:pt x="34" y="223"/>
                </a:moveTo>
                <a:cubicBezTo>
                  <a:pt x="34" y="222"/>
                  <a:pt x="35" y="222"/>
                  <a:pt x="35" y="221"/>
                </a:cubicBezTo>
                <a:cubicBezTo>
                  <a:pt x="34" y="221"/>
                  <a:pt x="33" y="222"/>
                  <a:pt x="34" y="223"/>
                </a:cubicBezTo>
                <a:close/>
                <a:moveTo>
                  <a:pt x="26" y="217"/>
                </a:moveTo>
                <a:cubicBezTo>
                  <a:pt x="26" y="217"/>
                  <a:pt x="27" y="217"/>
                  <a:pt x="26" y="216"/>
                </a:cubicBezTo>
                <a:cubicBezTo>
                  <a:pt x="26" y="217"/>
                  <a:pt x="26" y="217"/>
                  <a:pt x="26" y="217"/>
                </a:cubicBezTo>
                <a:close/>
                <a:moveTo>
                  <a:pt x="32" y="222"/>
                </a:moveTo>
                <a:cubicBezTo>
                  <a:pt x="33" y="222"/>
                  <a:pt x="33" y="222"/>
                  <a:pt x="33" y="221"/>
                </a:cubicBezTo>
                <a:cubicBezTo>
                  <a:pt x="32" y="221"/>
                  <a:pt x="32" y="222"/>
                  <a:pt x="32" y="222"/>
                </a:cubicBezTo>
                <a:close/>
                <a:moveTo>
                  <a:pt x="27" y="218"/>
                </a:moveTo>
                <a:cubicBezTo>
                  <a:pt x="27" y="219"/>
                  <a:pt x="26" y="220"/>
                  <a:pt x="27" y="221"/>
                </a:cubicBezTo>
                <a:cubicBezTo>
                  <a:pt x="27" y="220"/>
                  <a:pt x="27" y="220"/>
                  <a:pt x="28" y="219"/>
                </a:cubicBezTo>
                <a:cubicBezTo>
                  <a:pt x="28" y="219"/>
                  <a:pt x="28" y="218"/>
                  <a:pt x="27" y="218"/>
                </a:cubicBezTo>
                <a:close/>
                <a:moveTo>
                  <a:pt x="32" y="225"/>
                </a:moveTo>
                <a:cubicBezTo>
                  <a:pt x="33" y="224"/>
                  <a:pt x="33" y="224"/>
                  <a:pt x="34" y="223"/>
                </a:cubicBezTo>
                <a:cubicBezTo>
                  <a:pt x="33" y="223"/>
                  <a:pt x="33" y="223"/>
                  <a:pt x="33" y="223"/>
                </a:cubicBezTo>
                <a:cubicBezTo>
                  <a:pt x="32" y="223"/>
                  <a:pt x="32" y="224"/>
                  <a:pt x="32" y="225"/>
                </a:cubicBezTo>
                <a:close/>
                <a:moveTo>
                  <a:pt x="23" y="221"/>
                </a:moveTo>
                <a:cubicBezTo>
                  <a:pt x="24" y="220"/>
                  <a:pt x="25" y="219"/>
                  <a:pt x="26" y="217"/>
                </a:cubicBezTo>
                <a:cubicBezTo>
                  <a:pt x="25" y="219"/>
                  <a:pt x="24" y="220"/>
                  <a:pt x="23" y="221"/>
                </a:cubicBezTo>
                <a:close/>
                <a:moveTo>
                  <a:pt x="57" y="242"/>
                </a:moveTo>
                <a:cubicBezTo>
                  <a:pt x="58" y="243"/>
                  <a:pt x="58" y="243"/>
                  <a:pt x="58" y="243"/>
                </a:cubicBezTo>
                <a:cubicBezTo>
                  <a:pt x="59" y="243"/>
                  <a:pt x="58" y="242"/>
                  <a:pt x="58" y="241"/>
                </a:cubicBezTo>
                <a:lnTo>
                  <a:pt x="57" y="242"/>
                </a:lnTo>
                <a:close/>
                <a:moveTo>
                  <a:pt x="25" y="220"/>
                </a:moveTo>
                <a:cubicBezTo>
                  <a:pt x="26" y="220"/>
                  <a:pt x="26" y="219"/>
                  <a:pt x="26" y="218"/>
                </a:cubicBezTo>
                <a:cubicBezTo>
                  <a:pt x="26" y="218"/>
                  <a:pt x="25" y="219"/>
                  <a:pt x="25" y="220"/>
                </a:cubicBezTo>
                <a:close/>
                <a:moveTo>
                  <a:pt x="44" y="234"/>
                </a:moveTo>
                <a:cubicBezTo>
                  <a:pt x="44" y="234"/>
                  <a:pt x="45" y="233"/>
                  <a:pt x="45" y="233"/>
                </a:cubicBezTo>
                <a:cubicBezTo>
                  <a:pt x="44" y="233"/>
                  <a:pt x="43" y="233"/>
                  <a:pt x="44" y="234"/>
                </a:cubicBezTo>
                <a:close/>
                <a:moveTo>
                  <a:pt x="49" y="243"/>
                </a:moveTo>
                <a:cubicBezTo>
                  <a:pt x="50" y="242"/>
                  <a:pt x="52" y="240"/>
                  <a:pt x="52" y="239"/>
                </a:cubicBezTo>
                <a:cubicBezTo>
                  <a:pt x="51" y="241"/>
                  <a:pt x="49" y="241"/>
                  <a:pt x="49" y="243"/>
                </a:cubicBezTo>
                <a:close/>
                <a:moveTo>
                  <a:pt x="31" y="225"/>
                </a:moveTo>
                <a:cubicBezTo>
                  <a:pt x="32" y="225"/>
                  <a:pt x="31" y="226"/>
                  <a:pt x="31" y="226"/>
                </a:cubicBezTo>
                <a:cubicBezTo>
                  <a:pt x="32" y="226"/>
                  <a:pt x="32" y="226"/>
                  <a:pt x="32" y="225"/>
                </a:cubicBezTo>
                <a:cubicBezTo>
                  <a:pt x="32" y="225"/>
                  <a:pt x="32" y="225"/>
                  <a:pt x="31" y="225"/>
                </a:cubicBezTo>
                <a:close/>
                <a:moveTo>
                  <a:pt x="42" y="242"/>
                </a:moveTo>
                <a:cubicBezTo>
                  <a:pt x="43" y="241"/>
                  <a:pt x="45" y="239"/>
                  <a:pt x="46" y="236"/>
                </a:cubicBezTo>
                <a:cubicBezTo>
                  <a:pt x="46" y="237"/>
                  <a:pt x="46" y="238"/>
                  <a:pt x="47" y="237"/>
                </a:cubicBezTo>
                <a:cubicBezTo>
                  <a:pt x="47" y="236"/>
                  <a:pt x="46" y="236"/>
                  <a:pt x="46" y="235"/>
                </a:cubicBezTo>
                <a:cubicBezTo>
                  <a:pt x="45" y="238"/>
                  <a:pt x="42" y="240"/>
                  <a:pt x="42" y="242"/>
                </a:cubicBezTo>
                <a:close/>
                <a:moveTo>
                  <a:pt x="23" y="220"/>
                </a:moveTo>
                <a:cubicBezTo>
                  <a:pt x="23" y="220"/>
                  <a:pt x="22" y="220"/>
                  <a:pt x="23" y="219"/>
                </a:cubicBezTo>
                <a:cubicBezTo>
                  <a:pt x="22" y="219"/>
                  <a:pt x="22" y="219"/>
                  <a:pt x="22" y="219"/>
                </a:cubicBezTo>
                <a:cubicBezTo>
                  <a:pt x="22" y="219"/>
                  <a:pt x="22" y="221"/>
                  <a:pt x="23" y="220"/>
                </a:cubicBezTo>
                <a:close/>
                <a:moveTo>
                  <a:pt x="30" y="227"/>
                </a:moveTo>
                <a:cubicBezTo>
                  <a:pt x="30" y="227"/>
                  <a:pt x="30" y="227"/>
                  <a:pt x="31" y="228"/>
                </a:cubicBezTo>
                <a:cubicBezTo>
                  <a:pt x="31" y="227"/>
                  <a:pt x="31" y="227"/>
                  <a:pt x="31" y="227"/>
                </a:cubicBezTo>
                <a:cubicBezTo>
                  <a:pt x="31" y="226"/>
                  <a:pt x="32" y="227"/>
                  <a:pt x="31" y="226"/>
                </a:cubicBezTo>
                <a:cubicBezTo>
                  <a:pt x="31" y="226"/>
                  <a:pt x="31" y="226"/>
                  <a:pt x="30" y="227"/>
                </a:cubicBezTo>
                <a:close/>
                <a:moveTo>
                  <a:pt x="31" y="230"/>
                </a:moveTo>
                <a:cubicBezTo>
                  <a:pt x="32" y="229"/>
                  <a:pt x="33" y="228"/>
                  <a:pt x="33" y="228"/>
                </a:cubicBezTo>
                <a:cubicBezTo>
                  <a:pt x="32" y="228"/>
                  <a:pt x="31" y="229"/>
                  <a:pt x="31" y="230"/>
                </a:cubicBezTo>
                <a:close/>
                <a:moveTo>
                  <a:pt x="57" y="246"/>
                </a:moveTo>
                <a:cubicBezTo>
                  <a:pt x="57" y="246"/>
                  <a:pt x="57" y="246"/>
                  <a:pt x="58" y="246"/>
                </a:cubicBezTo>
                <a:cubicBezTo>
                  <a:pt x="57" y="246"/>
                  <a:pt x="57" y="246"/>
                  <a:pt x="57" y="246"/>
                </a:cubicBezTo>
                <a:close/>
                <a:moveTo>
                  <a:pt x="21" y="224"/>
                </a:moveTo>
                <a:cubicBezTo>
                  <a:pt x="22" y="224"/>
                  <a:pt x="22" y="223"/>
                  <a:pt x="22" y="223"/>
                </a:cubicBezTo>
                <a:cubicBezTo>
                  <a:pt x="22" y="223"/>
                  <a:pt x="21" y="224"/>
                  <a:pt x="21" y="224"/>
                </a:cubicBezTo>
                <a:close/>
                <a:moveTo>
                  <a:pt x="52" y="249"/>
                </a:moveTo>
                <a:cubicBezTo>
                  <a:pt x="52" y="249"/>
                  <a:pt x="52" y="249"/>
                  <a:pt x="51" y="249"/>
                </a:cubicBezTo>
                <a:cubicBezTo>
                  <a:pt x="52" y="250"/>
                  <a:pt x="52" y="249"/>
                  <a:pt x="52" y="250"/>
                </a:cubicBezTo>
                <a:cubicBezTo>
                  <a:pt x="53" y="248"/>
                  <a:pt x="53" y="248"/>
                  <a:pt x="54" y="247"/>
                </a:cubicBezTo>
                <a:cubicBezTo>
                  <a:pt x="53" y="247"/>
                  <a:pt x="52" y="248"/>
                  <a:pt x="52" y="249"/>
                </a:cubicBezTo>
                <a:close/>
                <a:moveTo>
                  <a:pt x="29" y="230"/>
                </a:moveTo>
                <a:cubicBezTo>
                  <a:pt x="29" y="230"/>
                  <a:pt x="29" y="230"/>
                  <a:pt x="29" y="230"/>
                </a:cubicBezTo>
                <a:cubicBezTo>
                  <a:pt x="29" y="229"/>
                  <a:pt x="28" y="230"/>
                  <a:pt x="29" y="230"/>
                </a:cubicBezTo>
                <a:close/>
                <a:moveTo>
                  <a:pt x="54" y="249"/>
                </a:moveTo>
                <a:cubicBezTo>
                  <a:pt x="55" y="250"/>
                  <a:pt x="54" y="251"/>
                  <a:pt x="55" y="250"/>
                </a:cubicBezTo>
                <a:cubicBezTo>
                  <a:pt x="56" y="251"/>
                  <a:pt x="55" y="250"/>
                  <a:pt x="55" y="251"/>
                </a:cubicBezTo>
                <a:cubicBezTo>
                  <a:pt x="56" y="251"/>
                  <a:pt x="56" y="250"/>
                  <a:pt x="56" y="250"/>
                </a:cubicBezTo>
                <a:cubicBezTo>
                  <a:pt x="55" y="249"/>
                  <a:pt x="55" y="249"/>
                  <a:pt x="54" y="249"/>
                </a:cubicBezTo>
                <a:close/>
                <a:moveTo>
                  <a:pt x="47" y="245"/>
                </a:moveTo>
                <a:cubicBezTo>
                  <a:pt x="47" y="246"/>
                  <a:pt x="46" y="246"/>
                  <a:pt x="47" y="246"/>
                </a:cubicBezTo>
                <a:cubicBezTo>
                  <a:pt x="48" y="245"/>
                  <a:pt x="48" y="245"/>
                  <a:pt x="48" y="245"/>
                </a:cubicBezTo>
                <a:cubicBezTo>
                  <a:pt x="48" y="245"/>
                  <a:pt x="47" y="245"/>
                  <a:pt x="47" y="245"/>
                </a:cubicBezTo>
                <a:close/>
                <a:moveTo>
                  <a:pt x="28" y="231"/>
                </a:moveTo>
                <a:cubicBezTo>
                  <a:pt x="28" y="232"/>
                  <a:pt x="27" y="232"/>
                  <a:pt x="27" y="233"/>
                </a:cubicBezTo>
                <a:cubicBezTo>
                  <a:pt x="28" y="232"/>
                  <a:pt x="28" y="231"/>
                  <a:pt x="28" y="231"/>
                </a:cubicBezTo>
                <a:cubicBezTo>
                  <a:pt x="28" y="231"/>
                  <a:pt x="28" y="230"/>
                  <a:pt x="28" y="231"/>
                </a:cubicBezTo>
                <a:close/>
                <a:moveTo>
                  <a:pt x="28" y="235"/>
                </a:moveTo>
                <a:cubicBezTo>
                  <a:pt x="29" y="234"/>
                  <a:pt x="30" y="233"/>
                  <a:pt x="29" y="232"/>
                </a:cubicBezTo>
                <a:cubicBezTo>
                  <a:pt x="29" y="233"/>
                  <a:pt x="29" y="234"/>
                  <a:pt x="28" y="235"/>
                </a:cubicBezTo>
                <a:close/>
                <a:moveTo>
                  <a:pt x="48" y="247"/>
                </a:moveTo>
                <a:cubicBezTo>
                  <a:pt x="48" y="248"/>
                  <a:pt x="49" y="248"/>
                  <a:pt x="49" y="248"/>
                </a:cubicBezTo>
                <a:cubicBezTo>
                  <a:pt x="49" y="248"/>
                  <a:pt x="49" y="248"/>
                  <a:pt x="49" y="248"/>
                </a:cubicBezTo>
                <a:cubicBezTo>
                  <a:pt x="49" y="248"/>
                  <a:pt x="49" y="247"/>
                  <a:pt x="48" y="247"/>
                </a:cubicBezTo>
                <a:close/>
                <a:moveTo>
                  <a:pt x="17" y="226"/>
                </a:moveTo>
                <a:cubicBezTo>
                  <a:pt x="17" y="226"/>
                  <a:pt x="17" y="227"/>
                  <a:pt x="17" y="227"/>
                </a:cubicBezTo>
                <a:cubicBezTo>
                  <a:pt x="17" y="226"/>
                  <a:pt x="18" y="227"/>
                  <a:pt x="18" y="227"/>
                </a:cubicBezTo>
                <a:cubicBezTo>
                  <a:pt x="18" y="226"/>
                  <a:pt x="17" y="226"/>
                  <a:pt x="17" y="225"/>
                </a:cubicBezTo>
                <a:lnTo>
                  <a:pt x="17" y="226"/>
                </a:lnTo>
                <a:close/>
                <a:moveTo>
                  <a:pt x="41" y="244"/>
                </a:moveTo>
                <a:cubicBezTo>
                  <a:pt x="41" y="244"/>
                  <a:pt x="42" y="243"/>
                  <a:pt x="41" y="243"/>
                </a:cubicBezTo>
                <a:cubicBezTo>
                  <a:pt x="40" y="245"/>
                  <a:pt x="39" y="245"/>
                  <a:pt x="41" y="244"/>
                </a:cubicBezTo>
                <a:close/>
                <a:moveTo>
                  <a:pt x="50" y="252"/>
                </a:moveTo>
                <a:cubicBezTo>
                  <a:pt x="50" y="251"/>
                  <a:pt x="51" y="252"/>
                  <a:pt x="51" y="252"/>
                </a:cubicBezTo>
                <a:cubicBezTo>
                  <a:pt x="50" y="252"/>
                  <a:pt x="51" y="251"/>
                  <a:pt x="51" y="250"/>
                </a:cubicBezTo>
                <a:cubicBezTo>
                  <a:pt x="51" y="252"/>
                  <a:pt x="49" y="251"/>
                  <a:pt x="50" y="252"/>
                </a:cubicBezTo>
                <a:close/>
                <a:moveTo>
                  <a:pt x="42" y="245"/>
                </a:moveTo>
                <a:cubicBezTo>
                  <a:pt x="42" y="246"/>
                  <a:pt x="42" y="246"/>
                  <a:pt x="43" y="246"/>
                </a:cubicBezTo>
                <a:cubicBezTo>
                  <a:pt x="43" y="245"/>
                  <a:pt x="42" y="245"/>
                  <a:pt x="42" y="245"/>
                </a:cubicBezTo>
                <a:close/>
                <a:moveTo>
                  <a:pt x="53" y="255"/>
                </a:moveTo>
                <a:cubicBezTo>
                  <a:pt x="53" y="254"/>
                  <a:pt x="54" y="254"/>
                  <a:pt x="53" y="253"/>
                </a:cubicBezTo>
                <a:cubicBezTo>
                  <a:pt x="53" y="254"/>
                  <a:pt x="52" y="254"/>
                  <a:pt x="53" y="255"/>
                </a:cubicBezTo>
                <a:close/>
                <a:moveTo>
                  <a:pt x="40" y="247"/>
                </a:moveTo>
                <a:cubicBezTo>
                  <a:pt x="41" y="247"/>
                  <a:pt x="42" y="246"/>
                  <a:pt x="41" y="246"/>
                </a:cubicBezTo>
                <a:lnTo>
                  <a:pt x="40" y="247"/>
                </a:lnTo>
                <a:close/>
                <a:moveTo>
                  <a:pt x="43" y="248"/>
                </a:moveTo>
                <a:cubicBezTo>
                  <a:pt x="44" y="249"/>
                  <a:pt x="44" y="249"/>
                  <a:pt x="44" y="249"/>
                </a:cubicBezTo>
                <a:cubicBezTo>
                  <a:pt x="44" y="248"/>
                  <a:pt x="43" y="248"/>
                  <a:pt x="43" y="248"/>
                </a:cubicBezTo>
                <a:close/>
                <a:moveTo>
                  <a:pt x="15" y="234"/>
                </a:moveTo>
                <a:cubicBezTo>
                  <a:pt x="15" y="233"/>
                  <a:pt x="15" y="233"/>
                  <a:pt x="15" y="232"/>
                </a:cubicBezTo>
                <a:cubicBezTo>
                  <a:pt x="15" y="233"/>
                  <a:pt x="15" y="233"/>
                  <a:pt x="15" y="233"/>
                </a:cubicBezTo>
                <a:cubicBezTo>
                  <a:pt x="16" y="234"/>
                  <a:pt x="16" y="234"/>
                  <a:pt x="16" y="234"/>
                </a:cubicBezTo>
                <a:cubicBezTo>
                  <a:pt x="17" y="232"/>
                  <a:pt x="17" y="233"/>
                  <a:pt x="18" y="231"/>
                </a:cubicBezTo>
                <a:cubicBezTo>
                  <a:pt x="18" y="231"/>
                  <a:pt x="17" y="231"/>
                  <a:pt x="17" y="230"/>
                </a:cubicBezTo>
                <a:cubicBezTo>
                  <a:pt x="17" y="230"/>
                  <a:pt x="17" y="231"/>
                  <a:pt x="17" y="230"/>
                </a:cubicBezTo>
                <a:cubicBezTo>
                  <a:pt x="17" y="232"/>
                  <a:pt x="16" y="232"/>
                  <a:pt x="15" y="234"/>
                </a:cubicBezTo>
                <a:close/>
                <a:moveTo>
                  <a:pt x="51" y="255"/>
                </a:moveTo>
                <a:cubicBezTo>
                  <a:pt x="51" y="256"/>
                  <a:pt x="50" y="257"/>
                  <a:pt x="51" y="257"/>
                </a:cubicBezTo>
                <a:cubicBezTo>
                  <a:pt x="51" y="256"/>
                  <a:pt x="52" y="256"/>
                  <a:pt x="52" y="255"/>
                </a:cubicBezTo>
                <a:cubicBezTo>
                  <a:pt x="51" y="255"/>
                  <a:pt x="51" y="255"/>
                  <a:pt x="51" y="255"/>
                </a:cubicBezTo>
                <a:close/>
                <a:moveTo>
                  <a:pt x="20" y="235"/>
                </a:moveTo>
                <a:cubicBezTo>
                  <a:pt x="19" y="235"/>
                  <a:pt x="19" y="236"/>
                  <a:pt x="19" y="236"/>
                </a:cubicBezTo>
                <a:cubicBezTo>
                  <a:pt x="20" y="236"/>
                  <a:pt x="20" y="236"/>
                  <a:pt x="20" y="236"/>
                </a:cubicBezTo>
                <a:cubicBezTo>
                  <a:pt x="20" y="236"/>
                  <a:pt x="21" y="235"/>
                  <a:pt x="21" y="235"/>
                </a:cubicBezTo>
                <a:cubicBezTo>
                  <a:pt x="20" y="235"/>
                  <a:pt x="20" y="236"/>
                  <a:pt x="20" y="235"/>
                </a:cubicBezTo>
                <a:close/>
                <a:moveTo>
                  <a:pt x="21" y="238"/>
                </a:moveTo>
                <a:cubicBezTo>
                  <a:pt x="21" y="237"/>
                  <a:pt x="22" y="237"/>
                  <a:pt x="22" y="236"/>
                </a:cubicBezTo>
                <a:cubicBezTo>
                  <a:pt x="21" y="236"/>
                  <a:pt x="21" y="237"/>
                  <a:pt x="21" y="238"/>
                </a:cubicBezTo>
                <a:close/>
                <a:moveTo>
                  <a:pt x="17" y="236"/>
                </a:moveTo>
                <a:cubicBezTo>
                  <a:pt x="18" y="236"/>
                  <a:pt x="18" y="235"/>
                  <a:pt x="18" y="235"/>
                </a:cubicBezTo>
                <a:cubicBezTo>
                  <a:pt x="18" y="235"/>
                  <a:pt x="17" y="236"/>
                  <a:pt x="17" y="236"/>
                </a:cubicBezTo>
                <a:close/>
                <a:moveTo>
                  <a:pt x="23" y="243"/>
                </a:moveTo>
                <a:cubicBezTo>
                  <a:pt x="24" y="243"/>
                  <a:pt x="25" y="241"/>
                  <a:pt x="26" y="240"/>
                </a:cubicBezTo>
                <a:cubicBezTo>
                  <a:pt x="25" y="240"/>
                  <a:pt x="25" y="240"/>
                  <a:pt x="25" y="240"/>
                </a:cubicBezTo>
                <a:cubicBezTo>
                  <a:pt x="24" y="241"/>
                  <a:pt x="24" y="242"/>
                  <a:pt x="23" y="243"/>
                </a:cubicBezTo>
                <a:close/>
                <a:moveTo>
                  <a:pt x="17" y="238"/>
                </a:moveTo>
                <a:cubicBezTo>
                  <a:pt x="17" y="237"/>
                  <a:pt x="18" y="237"/>
                  <a:pt x="18" y="236"/>
                </a:cubicBezTo>
                <a:cubicBezTo>
                  <a:pt x="17" y="236"/>
                  <a:pt x="16" y="237"/>
                  <a:pt x="17" y="238"/>
                </a:cubicBezTo>
                <a:close/>
                <a:moveTo>
                  <a:pt x="35" y="251"/>
                </a:moveTo>
                <a:cubicBezTo>
                  <a:pt x="35" y="252"/>
                  <a:pt x="36" y="250"/>
                  <a:pt x="36" y="250"/>
                </a:cubicBezTo>
                <a:lnTo>
                  <a:pt x="35" y="251"/>
                </a:lnTo>
                <a:close/>
                <a:moveTo>
                  <a:pt x="38" y="255"/>
                </a:moveTo>
                <a:cubicBezTo>
                  <a:pt x="39" y="254"/>
                  <a:pt x="39" y="254"/>
                  <a:pt x="39" y="254"/>
                </a:cubicBezTo>
                <a:cubicBezTo>
                  <a:pt x="39" y="254"/>
                  <a:pt x="38" y="254"/>
                  <a:pt x="38" y="255"/>
                </a:cubicBezTo>
                <a:close/>
                <a:moveTo>
                  <a:pt x="12" y="236"/>
                </a:moveTo>
                <a:cubicBezTo>
                  <a:pt x="12" y="236"/>
                  <a:pt x="12" y="237"/>
                  <a:pt x="12" y="237"/>
                </a:cubicBezTo>
                <a:cubicBezTo>
                  <a:pt x="13" y="236"/>
                  <a:pt x="13" y="236"/>
                  <a:pt x="13" y="236"/>
                </a:cubicBezTo>
                <a:cubicBezTo>
                  <a:pt x="13" y="236"/>
                  <a:pt x="12" y="236"/>
                  <a:pt x="12" y="236"/>
                </a:cubicBezTo>
                <a:close/>
                <a:moveTo>
                  <a:pt x="38" y="253"/>
                </a:moveTo>
                <a:cubicBezTo>
                  <a:pt x="36" y="252"/>
                  <a:pt x="36" y="252"/>
                  <a:pt x="36" y="252"/>
                </a:cubicBezTo>
                <a:cubicBezTo>
                  <a:pt x="36" y="253"/>
                  <a:pt x="37" y="254"/>
                  <a:pt x="38" y="253"/>
                </a:cubicBezTo>
                <a:close/>
                <a:moveTo>
                  <a:pt x="12" y="239"/>
                </a:moveTo>
                <a:cubicBezTo>
                  <a:pt x="13" y="238"/>
                  <a:pt x="13" y="238"/>
                  <a:pt x="13" y="238"/>
                </a:cubicBezTo>
                <a:cubicBezTo>
                  <a:pt x="13" y="238"/>
                  <a:pt x="13" y="239"/>
                  <a:pt x="13" y="238"/>
                </a:cubicBezTo>
                <a:cubicBezTo>
                  <a:pt x="12" y="238"/>
                  <a:pt x="14" y="237"/>
                  <a:pt x="13" y="237"/>
                </a:cubicBezTo>
                <a:cubicBezTo>
                  <a:pt x="12" y="237"/>
                  <a:pt x="12" y="238"/>
                  <a:pt x="12" y="239"/>
                </a:cubicBezTo>
                <a:close/>
                <a:moveTo>
                  <a:pt x="35" y="256"/>
                </a:moveTo>
                <a:cubicBezTo>
                  <a:pt x="35" y="256"/>
                  <a:pt x="36" y="257"/>
                  <a:pt x="36" y="257"/>
                </a:cubicBezTo>
                <a:cubicBezTo>
                  <a:pt x="36" y="256"/>
                  <a:pt x="35" y="256"/>
                  <a:pt x="35" y="256"/>
                </a:cubicBezTo>
                <a:close/>
                <a:moveTo>
                  <a:pt x="27" y="255"/>
                </a:moveTo>
                <a:cubicBezTo>
                  <a:pt x="27" y="255"/>
                  <a:pt x="28" y="254"/>
                  <a:pt x="28" y="254"/>
                </a:cubicBezTo>
                <a:cubicBezTo>
                  <a:pt x="27" y="254"/>
                  <a:pt x="27" y="254"/>
                  <a:pt x="27" y="255"/>
                </a:cubicBezTo>
                <a:close/>
                <a:moveTo>
                  <a:pt x="8" y="244"/>
                </a:moveTo>
                <a:cubicBezTo>
                  <a:pt x="7" y="244"/>
                  <a:pt x="7" y="244"/>
                  <a:pt x="7" y="244"/>
                </a:cubicBezTo>
                <a:cubicBezTo>
                  <a:pt x="8" y="245"/>
                  <a:pt x="8" y="243"/>
                  <a:pt x="7" y="243"/>
                </a:cubicBezTo>
                <a:cubicBezTo>
                  <a:pt x="7" y="243"/>
                  <a:pt x="7" y="243"/>
                  <a:pt x="8" y="244"/>
                </a:cubicBezTo>
                <a:close/>
                <a:moveTo>
                  <a:pt x="6" y="247"/>
                </a:moveTo>
                <a:cubicBezTo>
                  <a:pt x="7" y="248"/>
                  <a:pt x="9" y="244"/>
                  <a:pt x="8" y="244"/>
                </a:cubicBezTo>
                <a:cubicBezTo>
                  <a:pt x="7" y="245"/>
                  <a:pt x="7" y="246"/>
                  <a:pt x="6" y="247"/>
                </a:cubicBezTo>
                <a:close/>
                <a:moveTo>
                  <a:pt x="11" y="248"/>
                </a:moveTo>
                <a:cubicBezTo>
                  <a:pt x="12" y="248"/>
                  <a:pt x="12" y="247"/>
                  <a:pt x="11" y="247"/>
                </a:cubicBezTo>
                <a:cubicBezTo>
                  <a:pt x="11" y="247"/>
                  <a:pt x="11" y="248"/>
                  <a:pt x="11" y="248"/>
                </a:cubicBezTo>
                <a:close/>
                <a:moveTo>
                  <a:pt x="32" y="264"/>
                </a:moveTo>
                <a:cubicBezTo>
                  <a:pt x="33" y="264"/>
                  <a:pt x="33" y="264"/>
                  <a:pt x="33" y="263"/>
                </a:cubicBezTo>
                <a:cubicBezTo>
                  <a:pt x="32" y="263"/>
                  <a:pt x="32" y="263"/>
                  <a:pt x="32" y="264"/>
                </a:cubicBezTo>
                <a:close/>
                <a:moveTo>
                  <a:pt x="10" y="250"/>
                </a:moveTo>
                <a:cubicBezTo>
                  <a:pt x="10" y="250"/>
                  <a:pt x="11" y="249"/>
                  <a:pt x="11" y="249"/>
                </a:cubicBezTo>
                <a:cubicBezTo>
                  <a:pt x="10" y="248"/>
                  <a:pt x="10" y="248"/>
                  <a:pt x="10" y="248"/>
                </a:cubicBezTo>
                <a:cubicBezTo>
                  <a:pt x="10" y="249"/>
                  <a:pt x="9" y="249"/>
                  <a:pt x="10" y="250"/>
                </a:cubicBezTo>
                <a:close/>
                <a:moveTo>
                  <a:pt x="7" y="252"/>
                </a:moveTo>
                <a:cubicBezTo>
                  <a:pt x="7" y="251"/>
                  <a:pt x="9" y="249"/>
                  <a:pt x="8" y="248"/>
                </a:cubicBezTo>
                <a:cubicBezTo>
                  <a:pt x="8" y="249"/>
                  <a:pt x="6" y="251"/>
                  <a:pt x="7" y="252"/>
                </a:cubicBezTo>
                <a:close/>
                <a:moveTo>
                  <a:pt x="3" y="247"/>
                </a:moveTo>
                <a:cubicBezTo>
                  <a:pt x="3" y="246"/>
                  <a:pt x="4" y="246"/>
                  <a:pt x="4" y="246"/>
                </a:cubicBezTo>
                <a:cubicBezTo>
                  <a:pt x="3" y="246"/>
                  <a:pt x="2" y="246"/>
                  <a:pt x="3" y="247"/>
                </a:cubicBezTo>
                <a:close/>
                <a:moveTo>
                  <a:pt x="0" y="255"/>
                </a:moveTo>
                <a:cubicBezTo>
                  <a:pt x="1" y="253"/>
                  <a:pt x="3" y="253"/>
                  <a:pt x="2" y="251"/>
                </a:cubicBezTo>
                <a:cubicBezTo>
                  <a:pt x="2" y="253"/>
                  <a:pt x="0" y="254"/>
                  <a:pt x="0" y="255"/>
                </a:cubicBezTo>
                <a:close/>
                <a:moveTo>
                  <a:pt x="30" y="271"/>
                </a:moveTo>
                <a:cubicBezTo>
                  <a:pt x="30" y="271"/>
                  <a:pt x="31" y="271"/>
                  <a:pt x="31" y="271"/>
                </a:cubicBezTo>
                <a:cubicBezTo>
                  <a:pt x="31" y="271"/>
                  <a:pt x="30" y="270"/>
                  <a:pt x="30" y="271"/>
                </a:cubicBezTo>
                <a:close/>
                <a:moveTo>
                  <a:pt x="34" y="274"/>
                </a:moveTo>
                <a:cubicBezTo>
                  <a:pt x="35" y="275"/>
                  <a:pt x="34" y="275"/>
                  <a:pt x="35" y="275"/>
                </a:cubicBezTo>
                <a:cubicBezTo>
                  <a:pt x="36" y="275"/>
                  <a:pt x="35" y="275"/>
                  <a:pt x="35" y="274"/>
                </a:cubicBezTo>
                <a:cubicBezTo>
                  <a:pt x="35" y="274"/>
                  <a:pt x="35" y="274"/>
                  <a:pt x="34" y="274"/>
                </a:cubicBezTo>
                <a:close/>
                <a:moveTo>
                  <a:pt x="3" y="254"/>
                </a:moveTo>
                <a:cubicBezTo>
                  <a:pt x="2" y="254"/>
                  <a:pt x="2" y="254"/>
                  <a:pt x="2" y="253"/>
                </a:cubicBezTo>
                <a:cubicBezTo>
                  <a:pt x="2" y="254"/>
                  <a:pt x="2" y="254"/>
                  <a:pt x="2" y="254"/>
                </a:cubicBezTo>
                <a:cubicBezTo>
                  <a:pt x="2" y="254"/>
                  <a:pt x="4" y="254"/>
                  <a:pt x="3" y="253"/>
                </a:cubicBezTo>
                <a:lnTo>
                  <a:pt x="3" y="254"/>
                </a:lnTo>
                <a:close/>
                <a:moveTo>
                  <a:pt x="27" y="271"/>
                </a:moveTo>
                <a:cubicBezTo>
                  <a:pt x="27" y="271"/>
                  <a:pt x="27" y="272"/>
                  <a:pt x="28" y="271"/>
                </a:cubicBezTo>
                <a:cubicBezTo>
                  <a:pt x="28" y="271"/>
                  <a:pt x="27" y="270"/>
                  <a:pt x="27" y="271"/>
                </a:cubicBezTo>
                <a:close/>
                <a:moveTo>
                  <a:pt x="31" y="278"/>
                </a:moveTo>
                <a:cubicBezTo>
                  <a:pt x="31" y="277"/>
                  <a:pt x="30" y="277"/>
                  <a:pt x="30" y="276"/>
                </a:cubicBezTo>
                <a:cubicBezTo>
                  <a:pt x="30" y="277"/>
                  <a:pt x="31" y="277"/>
                  <a:pt x="31" y="278"/>
                </a:cubicBezTo>
                <a:close/>
                <a:moveTo>
                  <a:pt x="31" y="281"/>
                </a:moveTo>
                <a:cubicBezTo>
                  <a:pt x="32" y="281"/>
                  <a:pt x="32" y="281"/>
                  <a:pt x="32" y="281"/>
                </a:cubicBezTo>
                <a:cubicBezTo>
                  <a:pt x="32" y="280"/>
                  <a:pt x="32" y="280"/>
                  <a:pt x="33" y="280"/>
                </a:cubicBezTo>
                <a:cubicBezTo>
                  <a:pt x="33" y="280"/>
                  <a:pt x="33" y="279"/>
                  <a:pt x="33" y="279"/>
                </a:cubicBezTo>
                <a:cubicBezTo>
                  <a:pt x="32" y="280"/>
                  <a:pt x="32" y="281"/>
                  <a:pt x="31" y="281"/>
                </a:cubicBezTo>
                <a:close/>
                <a:moveTo>
                  <a:pt x="782" y="255"/>
                </a:moveTo>
                <a:cubicBezTo>
                  <a:pt x="781" y="255"/>
                  <a:pt x="779" y="253"/>
                  <a:pt x="779" y="256"/>
                </a:cubicBezTo>
                <a:cubicBezTo>
                  <a:pt x="781" y="259"/>
                  <a:pt x="782" y="261"/>
                  <a:pt x="783" y="263"/>
                </a:cubicBezTo>
                <a:cubicBezTo>
                  <a:pt x="781" y="263"/>
                  <a:pt x="777" y="259"/>
                  <a:pt x="774" y="258"/>
                </a:cubicBezTo>
                <a:cubicBezTo>
                  <a:pt x="775" y="259"/>
                  <a:pt x="777" y="263"/>
                  <a:pt x="778" y="264"/>
                </a:cubicBezTo>
                <a:cubicBezTo>
                  <a:pt x="779" y="267"/>
                  <a:pt x="779" y="268"/>
                  <a:pt x="780" y="271"/>
                </a:cubicBezTo>
                <a:cubicBezTo>
                  <a:pt x="779" y="271"/>
                  <a:pt x="779" y="271"/>
                  <a:pt x="779" y="272"/>
                </a:cubicBezTo>
                <a:cubicBezTo>
                  <a:pt x="776" y="269"/>
                  <a:pt x="775" y="267"/>
                  <a:pt x="772" y="264"/>
                </a:cubicBezTo>
                <a:cubicBezTo>
                  <a:pt x="771" y="262"/>
                  <a:pt x="772" y="262"/>
                  <a:pt x="771" y="260"/>
                </a:cubicBezTo>
                <a:cubicBezTo>
                  <a:pt x="770" y="259"/>
                  <a:pt x="767" y="254"/>
                  <a:pt x="766" y="252"/>
                </a:cubicBezTo>
                <a:cubicBezTo>
                  <a:pt x="766" y="254"/>
                  <a:pt x="763" y="249"/>
                  <a:pt x="762" y="246"/>
                </a:cubicBezTo>
                <a:cubicBezTo>
                  <a:pt x="763" y="250"/>
                  <a:pt x="761" y="249"/>
                  <a:pt x="764" y="255"/>
                </a:cubicBezTo>
                <a:cubicBezTo>
                  <a:pt x="763" y="252"/>
                  <a:pt x="764" y="254"/>
                  <a:pt x="765" y="256"/>
                </a:cubicBezTo>
                <a:cubicBezTo>
                  <a:pt x="765" y="257"/>
                  <a:pt x="765" y="255"/>
                  <a:pt x="765" y="255"/>
                </a:cubicBezTo>
                <a:cubicBezTo>
                  <a:pt x="766" y="256"/>
                  <a:pt x="766" y="257"/>
                  <a:pt x="766" y="258"/>
                </a:cubicBezTo>
                <a:cubicBezTo>
                  <a:pt x="767" y="259"/>
                  <a:pt x="768" y="260"/>
                  <a:pt x="770" y="260"/>
                </a:cubicBezTo>
                <a:cubicBezTo>
                  <a:pt x="770" y="262"/>
                  <a:pt x="771" y="264"/>
                  <a:pt x="772" y="267"/>
                </a:cubicBezTo>
                <a:cubicBezTo>
                  <a:pt x="771" y="267"/>
                  <a:pt x="768" y="261"/>
                  <a:pt x="769" y="264"/>
                </a:cubicBezTo>
                <a:cubicBezTo>
                  <a:pt x="768" y="262"/>
                  <a:pt x="766" y="259"/>
                  <a:pt x="766" y="260"/>
                </a:cubicBezTo>
                <a:cubicBezTo>
                  <a:pt x="766" y="259"/>
                  <a:pt x="764" y="256"/>
                  <a:pt x="764" y="255"/>
                </a:cubicBezTo>
                <a:cubicBezTo>
                  <a:pt x="763" y="254"/>
                  <a:pt x="762" y="254"/>
                  <a:pt x="761" y="253"/>
                </a:cubicBezTo>
                <a:cubicBezTo>
                  <a:pt x="761" y="252"/>
                  <a:pt x="762" y="253"/>
                  <a:pt x="762" y="252"/>
                </a:cubicBezTo>
                <a:cubicBezTo>
                  <a:pt x="762" y="251"/>
                  <a:pt x="761" y="249"/>
                  <a:pt x="761" y="249"/>
                </a:cubicBezTo>
                <a:cubicBezTo>
                  <a:pt x="757" y="243"/>
                  <a:pt x="757" y="246"/>
                  <a:pt x="752" y="241"/>
                </a:cubicBezTo>
                <a:cubicBezTo>
                  <a:pt x="752" y="241"/>
                  <a:pt x="755" y="244"/>
                  <a:pt x="755" y="245"/>
                </a:cubicBezTo>
                <a:cubicBezTo>
                  <a:pt x="755" y="246"/>
                  <a:pt x="755" y="245"/>
                  <a:pt x="755" y="244"/>
                </a:cubicBezTo>
                <a:cubicBezTo>
                  <a:pt x="755" y="244"/>
                  <a:pt x="755" y="246"/>
                  <a:pt x="756" y="246"/>
                </a:cubicBezTo>
                <a:cubicBezTo>
                  <a:pt x="757" y="248"/>
                  <a:pt x="756" y="247"/>
                  <a:pt x="757" y="249"/>
                </a:cubicBezTo>
                <a:cubicBezTo>
                  <a:pt x="755" y="246"/>
                  <a:pt x="755" y="248"/>
                  <a:pt x="753" y="248"/>
                </a:cubicBezTo>
                <a:cubicBezTo>
                  <a:pt x="752" y="245"/>
                  <a:pt x="751" y="244"/>
                  <a:pt x="750" y="245"/>
                </a:cubicBezTo>
                <a:cubicBezTo>
                  <a:pt x="748" y="242"/>
                  <a:pt x="747" y="243"/>
                  <a:pt x="745" y="239"/>
                </a:cubicBezTo>
                <a:cubicBezTo>
                  <a:pt x="744" y="239"/>
                  <a:pt x="744" y="239"/>
                  <a:pt x="744" y="239"/>
                </a:cubicBezTo>
                <a:cubicBezTo>
                  <a:pt x="743" y="237"/>
                  <a:pt x="741" y="236"/>
                  <a:pt x="739" y="233"/>
                </a:cubicBezTo>
                <a:cubicBezTo>
                  <a:pt x="739" y="232"/>
                  <a:pt x="739" y="231"/>
                  <a:pt x="740" y="231"/>
                </a:cubicBezTo>
                <a:cubicBezTo>
                  <a:pt x="741" y="233"/>
                  <a:pt x="741" y="234"/>
                  <a:pt x="742" y="234"/>
                </a:cubicBezTo>
                <a:cubicBezTo>
                  <a:pt x="742" y="234"/>
                  <a:pt x="741" y="231"/>
                  <a:pt x="743" y="234"/>
                </a:cubicBezTo>
                <a:cubicBezTo>
                  <a:pt x="743" y="233"/>
                  <a:pt x="742" y="232"/>
                  <a:pt x="741" y="231"/>
                </a:cubicBezTo>
                <a:cubicBezTo>
                  <a:pt x="740" y="230"/>
                  <a:pt x="741" y="231"/>
                  <a:pt x="740" y="231"/>
                </a:cubicBezTo>
                <a:cubicBezTo>
                  <a:pt x="739" y="227"/>
                  <a:pt x="737" y="229"/>
                  <a:pt x="736" y="226"/>
                </a:cubicBezTo>
                <a:cubicBezTo>
                  <a:pt x="736" y="227"/>
                  <a:pt x="735" y="226"/>
                  <a:pt x="733" y="224"/>
                </a:cubicBezTo>
                <a:cubicBezTo>
                  <a:pt x="734" y="226"/>
                  <a:pt x="737" y="229"/>
                  <a:pt x="738" y="231"/>
                </a:cubicBezTo>
                <a:cubicBezTo>
                  <a:pt x="735" y="229"/>
                  <a:pt x="728" y="217"/>
                  <a:pt x="726" y="218"/>
                </a:cubicBezTo>
                <a:cubicBezTo>
                  <a:pt x="724" y="215"/>
                  <a:pt x="723" y="213"/>
                  <a:pt x="721" y="210"/>
                </a:cubicBezTo>
                <a:cubicBezTo>
                  <a:pt x="715" y="205"/>
                  <a:pt x="707" y="195"/>
                  <a:pt x="698" y="186"/>
                </a:cubicBezTo>
                <a:cubicBezTo>
                  <a:pt x="698" y="186"/>
                  <a:pt x="701" y="188"/>
                  <a:pt x="700" y="188"/>
                </a:cubicBezTo>
                <a:cubicBezTo>
                  <a:pt x="696" y="184"/>
                  <a:pt x="693" y="182"/>
                  <a:pt x="688" y="177"/>
                </a:cubicBezTo>
                <a:cubicBezTo>
                  <a:pt x="689" y="178"/>
                  <a:pt x="690" y="178"/>
                  <a:pt x="690" y="177"/>
                </a:cubicBezTo>
                <a:cubicBezTo>
                  <a:pt x="689" y="176"/>
                  <a:pt x="689" y="176"/>
                  <a:pt x="689" y="176"/>
                </a:cubicBezTo>
                <a:cubicBezTo>
                  <a:pt x="687" y="174"/>
                  <a:pt x="689" y="177"/>
                  <a:pt x="688" y="177"/>
                </a:cubicBezTo>
                <a:cubicBezTo>
                  <a:pt x="686" y="175"/>
                  <a:pt x="687" y="175"/>
                  <a:pt x="686" y="174"/>
                </a:cubicBezTo>
                <a:cubicBezTo>
                  <a:pt x="684" y="172"/>
                  <a:pt x="686" y="174"/>
                  <a:pt x="684" y="173"/>
                </a:cubicBezTo>
                <a:cubicBezTo>
                  <a:pt x="683" y="172"/>
                  <a:pt x="682" y="169"/>
                  <a:pt x="681" y="170"/>
                </a:cubicBezTo>
                <a:cubicBezTo>
                  <a:pt x="680" y="169"/>
                  <a:pt x="681" y="169"/>
                  <a:pt x="681" y="169"/>
                </a:cubicBezTo>
                <a:cubicBezTo>
                  <a:pt x="680" y="168"/>
                  <a:pt x="679" y="168"/>
                  <a:pt x="678" y="168"/>
                </a:cubicBezTo>
                <a:cubicBezTo>
                  <a:pt x="676" y="165"/>
                  <a:pt x="672" y="163"/>
                  <a:pt x="672" y="161"/>
                </a:cubicBezTo>
                <a:cubicBezTo>
                  <a:pt x="670" y="160"/>
                  <a:pt x="662" y="154"/>
                  <a:pt x="657" y="149"/>
                </a:cubicBezTo>
                <a:cubicBezTo>
                  <a:pt x="660" y="152"/>
                  <a:pt x="654" y="146"/>
                  <a:pt x="654" y="146"/>
                </a:cubicBezTo>
                <a:cubicBezTo>
                  <a:pt x="653" y="145"/>
                  <a:pt x="653" y="145"/>
                  <a:pt x="652" y="145"/>
                </a:cubicBezTo>
                <a:cubicBezTo>
                  <a:pt x="648" y="142"/>
                  <a:pt x="644" y="139"/>
                  <a:pt x="645" y="138"/>
                </a:cubicBezTo>
                <a:cubicBezTo>
                  <a:pt x="641" y="135"/>
                  <a:pt x="641" y="135"/>
                  <a:pt x="641" y="135"/>
                </a:cubicBezTo>
                <a:cubicBezTo>
                  <a:pt x="642" y="137"/>
                  <a:pt x="641" y="136"/>
                  <a:pt x="640" y="136"/>
                </a:cubicBezTo>
                <a:cubicBezTo>
                  <a:pt x="637" y="133"/>
                  <a:pt x="636" y="133"/>
                  <a:pt x="633" y="130"/>
                </a:cubicBezTo>
                <a:cubicBezTo>
                  <a:pt x="633" y="130"/>
                  <a:pt x="632" y="129"/>
                  <a:pt x="633" y="129"/>
                </a:cubicBezTo>
                <a:cubicBezTo>
                  <a:pt x="629" y="126"/>
                  <a:pt x="631" y="129"/>
                  <a:pt x="629" y="128"/>
                </a:cubicBezTo>
                <a:cubicBezTo>
                  <a:pt x="628" y="126"/>
                  <a:pt x="625" y="124"/>
                  <a:pt x="622" y="123"/>
                </a:cubicBezTo>
                <a:cubicBezTo>
                  <a:pt x="626" y="124"/>
                  <a:pt x="620" y="120"/>
                  <a:pt x="618" y="120"/>
                </a:cubicBezTo>
                <a:cubicBezTo>
                  <a:pt x="618" y="120"/>
                  <a:pt x="620" y="122"/>
                  <a:pt x="621" y="122"/>
                </a:cubicBezTo>
                <a:cubicBezTo>
                  <a:pt x="623" y="124"/>
                  <a:pt x="615" y="119"/>
                  <a:pt x="617" y="119"/>
                </a:cubicBezTo>
                <a:cubicBezTo>
                  <a:pt x="614" y="117"/>
                  <a:pt x="614" y="117"/>
                  <a:pt x="614" y="117"/>
                </a:cubicBezTo>
                <a:cubicBezTo>
                  <a:pt x="613" y="116"/>
                  <a:pt x="614" y="118"/>
                  <a:pt x="611" y="116"/>
                </a:cubicBezTo>
                <a:cubicBezTo>
                  <a:pt x="611" y="116"/>
                  <a:pt x="613" y="116"/>
                  <a:pt x="612" y="115"/>
                </a:cubicBezTo>
                <a:cubicBezTo>
                  <a:pt x="610" y="114"/>
                  <a:pt x="612" y="116"/>
                  <a:pt x="610" y="115"/>
                </a:cubicBezTo>
                <a:cubicBezTo>
                  <a:pt x="607" y="112"/>
                  <a:pt x="602" y="111"/>
                  <a:pt x="596" y="106"/>
                </a:cubicBezTo>
                <a:cubicBezTo>
                  <a:pt x="596" y="106"/>
                  <a:pt x="595" y="106"/>
                  <a:pt x="595" y="105"/>
                </a:cubicBezTo>
                <a:cubicBezTo>
                  <a:pt x="594" y="105"/>
                  <a:pt x="594" y="105"/>
                  <a:pt x="594" y="106"/>
                </a:cubicBezTo>
                <a:cubicBezTo>
                  <a:pt x="587" y="101"/>
                  <a:pt x="583" y="99"/>
                  <a:pt x="576" y="95"/>
                </a:cubicBezTo>
                <a:cubicBezTo>
                  <a:pt x="573" y="94"/>
                  <a:pt x="576" y="96"/>
                  <a:pt x="575" y="96"/>
                </a:cubicBezTo>
                <a:cubicBezTo>
                  <a:pt x="575" y="95"/>
                  <a:pt x="571" y="94"/>
                  <a:pt x="571" y="94"/>
                </a:cubicBezTo>
                <a:cubicBezTo>
                  <a:pt x="568" y="92"/>
                  <a:pt x="566" y="90"/>
                  <a:pt x="562" y="88"/>
                </a:cubicBezTo>
                <a:cubicBezTo>
                  <a:pt x="555" y="85"/>
                  <a:pt x="548" y="82"/>
                  <a:pt x="540" y="79"/>
                </a:cubicBezTo>
                <a:cubicBezTo>
                  <a:pt x="540" y="78"/>
                  <a:pt x="540" y="78"/>
                  <a:pt x="540" y="78"/>
                </a:cubicBezTo>
                <a:cubicBezTo>
                  <a:pt x="537" y="77"/>
                  <a:pt x="535" y="76"/>
                  <a:pt x="533" y="75"/>
                </a:cubicBezTo>
                <a:cubicBezTo>
                  <a:pt x="530" y="74"/>
                  <a:pt x="529" y="74"/>
                  <a:pt x="526" y="73"/>
                </a:cubicBezTo>
                <a:cubicBezTo>
                  <a:pt x="526" y="72"/>
                  <a:pt x="526" y="72"/>
                  <a:pt x="526" y="72"/>
                </a:cubicBezTo>
                <a:cubicBezTo>
                  <a:pt x="521" y="71"/>
                  <a:pt x="517" y="70"/>
                  <a:pt x="514" y="68"/>
                </a:cubicBezTo>
                <a:cubicBezTo>
                  <a:pt x="510" y="68"/>
                  <a:pt x="504" y="65"/>
                  <a:pt x="502" y="64"/>
                </a:cubicBezTo>
                <a:cubicBezTo>
                  <a:pt x="500" y="63"/>
                  <a:pt x="502" y="65"/>
                  <a:pt x="502" y="65"/>
                </a:cubicBezTo>
                <a:cubicBezTo>
                  <a:pt x="497" y="64"/>
                  <a:pt x="493" y="62"/>
                  <a:pt x="488" y="60"/>
                </a:cubicBezTo>
                <a:cubicBezTo>
                  <a:pt x="485" y="60"/>
                  <a:pt x="481" y="60"/>
                  <a:pt x="480" y="59"/>
                </a:cubicBezTo>
                <a:cubicBezTo>
                  <a:pt x="483" y="59"/>
                  <a:pt x="485" y="60"/>
                  <a:pt x="484" y="59"/>
                </a:cubicBezTo>
                <a:cubicBezTo>
                  <a:pt x="482" y="58"/>
                  <a:pt x="480" y="59"/>
                  <a:pt x="480" y="58"/>
                </a:cubicBezTo>
                <a:cubicBezTo>
                  <a:pt x="479" y="58"/>
                  <a:pt x="479" y="58"/>
                  <a:pt x="479" y="59"/>
                </a:cubicBezTo>
                <a:cubicBezTo>
                  <a:pt x="474" y="58"/>
                  <a:pt x="470" y="57"/>
                  <a:pt x="468" y="56"/>
                </a:cubicBezTo>
                <a:cubicBezTo>
                  <a:pt x="466" y="56"/>
                  <a:pt x="469" y="57"/>
                  <a:pt x="464" y="56"/>
                </a:cubicBezTo>
                <a:cubicBezTo>
                  <a:pt x="465" y="55"/>
                  <a:pt x="461" y="54"/>
                  <a:pt x="459" y="54"/>
                </a:cubicBezTo>
                <a:cubicBezTo>
                  <a:pt x="459" y="54"/>
                  <a:pt x="459" y="54"/>
                  <a:pt x="458" y="54"/>
                </a:cubicBezTo>
                <a:cubicBezTo>
                  <a:pt x="458" y="54"/>
                  <a:pt x="459" y="54"/>
                  <a:pt x="461" y="54"/>
                </a:cubicBezTo>
                <a:cubicBezTo>
                  <a:pt x="461" y="53"/>
                  <a:pt x="460" y="53"/>
                  <a:pt x="458" y="53"/>
                </a:cubicBezTo>
                <a:cubicBezTo>
                  <a:pt x="457" y="53"/>
                  <a:pt x="456" y="53"/>
                  <a:pt x="456" y="54"/>
                </a:cubicBezTo>
                <a:cubicBezTo>
                  <a:pt x="453" y="53"/>
                  <a:pt x="452" y="52"/>
                  <a:pt x="450" y="52"/>
                </a:cubicBezTo>
                <a:cubicBezTo>
                  <a:pt x="448" y="51"/>
                  <a:pt x="451" y="52"/>
                  <a:pt x="450" y="52"/>
                </a:cubicBezTo>
                <a:cubicBezTo>
                  <a:pt x="442" y="51"/>
                  <a:pt x="434" y="51"/>
                  <a:pt x="428" y="49"/>
                </a:cubicBezTo>
                <a:cubicBezTo>
                  <a:pt x="426" y="49"/>
                  <a:pt x="429" y="50"/>
                  <a:pt x="427" y="50"/>
                </a:cubicBezTo>
                <a:cubicBezTo>
                  <a:pt x="424" y="50"/>
                  <a:pt x="424" y="49"/>
                  <a:pt x="426" y="49"/>
                </a:cubicBezTo>
                <a:cubicBezTo>
                  <a:pt x="426" y="48"/>
                  <a:pt x="425" y="49"/>
                  <a:pt x="423" y="48"/>
                </a:cubicBezTo>
                <a:cubicBezTo>
                  <a:pt x="423" y="49"/>
                  <a:pt x="423" y="49"/>
                  <a:pt x="423" y="49"/>
                </a:cubicBezTo>
                <a:cubicBezTo>
                  <a:pt x="416" y="48"/>
                  <a:pt x="410" y="48"/>
                  <a:pt x="402" y="48"/>
                </a:cubicBezTo>
                <a:cubicBezTo>
                  <a:pt x="404" y="47"/>
                  <a:pt x="401" y="47"/>
                  <a:pt x="397" y="47"/>
                </a:cubicBezTo>
                <a:cubicBezTo>
                  <a:pt x="397" y="46"/>
                  <a:pt x="397" y="46"/>
                  <a:pt x="397" y="46"/>
                </a:cubicBezTo>
                <a:cubicBezTo>
                  <a:pt x="394" y="47"/>
                  <a:pt x="393" y="46"/>
                  <a:pt x="391" y="46"/>
                </a:cubicBezTo>
                <a:cubicBezTo>
                  <a:pt x="389" y="46"/>
                  <a:pt x="395" y="47"/>
                  <a:pt x="393" y="48"/>
                </a:cubicBezTo>
                <a:cubicBezTo>
                  <a:pt x="390" y="47"/>
                  <a:pt x="390" y="47"/>
                  <a:pt x="388" y="47"/>
                </a:cubicBezTo>
                <a:cubicBezTo>
                  <a:pt x="386" y="47"/>
                  <a:pt x="388" y="47"/>
                  <a:pt x="388" y="48"/>
                </a:cubicBezTo>
                <a:cubicBezTo>
                  <a:pt x="385" y="48"/>
                  <a:pt x="385" y="47"/>
                  <a:pt x="382" y="48"/>
                </a:cubicBezTo>
                <a:cubicBezTo>
                  <a:pt x="382" y="47"/>
                  <a:pt x="383" y="47"/>
                  <a:pt x="384" y="47"/>
                </a:cubicBezTo>
                <a:cubicBezTo>
                  <a:pt x="383" y="47"/>
                  <a:pt x="380" y="48"/>
                  <a:pt x="380" y="47"/>
                </a:cubicBezTo>
                <a:cubicBezTo>
                  <a:pt x="379" y="47"/>
                  <a:pt x="380" y="48"/>
                  <a:pt x="377" y="48"/>
                </a:cubicBezTo>
                <a:cubicBezTo>
                  <a:pt x="376" y="47"/>
                  <a:pt x="377" y="47"/>
                  <a:pt x="376" y="47"/>
                </a:cubicBezTo>
                <a:cubicBezTo>
                  <a:pt x="375" y="47"/>
                  <a:pt x="371" y="48"/>
                  <a:pt x="375" y="48"/>
                </a:cubicBezTo>
                <a:cubicBezTo>
                  <a:pt x="374" y="48"/>
                  <a:pt x="373" y="49"/>
                  <a:pt x="371" y="49"/>
                </a:cubicBezTo>
                <a:cubicBezTo>
                  <a:pt x="372" y="48"/>
                  <a:pt x="370" y="48"/>
                  <a:pt x="371" y="47"/>
                </a:cubicBezTo>
                <a:cubicBezTo>
                  <a:pt x="370" y="47"/>
                  <a:pt x="367" y="48"/>
                  <a:pt x="368" y="47"/>
                </a:cubicBezTo>
                <a:cubicBezTo>
                  <a:pt x="365" y="48"/>
                  <a:pt x="363" y="48"/>
                  <a:pt x="361" y="48"/>
                </a:cubicBezTo>
                <a:cubicBezTo>
                  <a:pt x="361" y="47"/>
                  <a:pt x="362" y="47"/>
                  <a:pt x="363" y="47"/>
                </a:cubicBezTo>
                <a:cubicBezTo>
                  <a:pt x="363" y="47"/>
                  <a:pt x="361" y="47"/>
                  <a:pt x="359" y="47"/>
                </a:cubicBezTo>
                <a:cubicBezTo>
                  <a:pt x="358" y="48"/>
                  <a:pt x="355" y="48"/>
                  <a:pt x="351" y="48"/>
                </a:cubicBezTo>
                <a:cubicBezTo>
                  <a:pt x="351" y="49"/>
                  <a:pt x="354" y="48"/>
                  <a:pt x="354" y="49"/>
                </a:cubicBezTo>
                <a:cubicBezTo>
                  <a:pt x="350" y="50"/>
                  <a:pt x="351" y="49"/>
                  <a:pt x="348" y="49"/>
                </a:cubicBezTo>
                <a:cubicBezTo>
                  <a:pt x="350" y="50"/>
                  <a:pt x="344" y="50"/>
                  <a:pt x="342" y="50"/>
                </a:cubicBezTo>
                <a:cubicBezTo>
                  <a:pt x="340" y="50"/>
                  <a:pt x="343" y="50"/>
                  <a:pt x="341" y="51"/>
                </a:cubicBezTo>
                <a:cubicBezTo>
                  <a:pt x="336" y="52"/>
                  <a:pt x="334" y="52"/>
                  <a:pt x="332" y="51"/>
                </a:cubicBezTo>
                <a:cubicBezTo>
                  <a:pt x="334" y="50"/>
                  <a:pt x="335" y="51"/>
                  <a:pt x="335" y="51"/>
                </a:cubicBezTo>
                <a:cubicBezTo>
                  <a:pt x="336" y="51"/>
                  <a:pt x="336" y="51"/>
                  <a:pt x="336" y="51"/>
                </a:cubicBezTo>
                <a:cubicBezTo>
                  <a:pt x="336" y="50"/>
                  <a:pt x="334" y="51"/>
                  <a:pt x="335" y="50"/>
                </a:cubicBezTo>
                <a:cubicBezTo>
                  <a:pt x="331" y="51"/>
                  <a:pt x="331" y="51"/>
                  <a:pt x="331" y="52"/>
                </a:cubicBezTo>
                <a:cubicBezTo>
                  <a:pt x="330" y="51"/>
                  <a:pt x="326" y="51"/>
                  <a:pt x="326" y="52"/>
                </a:cubicBezTo>
                <a:cubicBezTo>
                  <a:pt x="323" y="53"/>
                  <a:pt x="325" y="52"/>
                  <a:pt x="326" y="51"/>
                </a:cubicBezTo>
                <a:cubicBezTo>
                  <a:pt x="326" y="51"/>
                  <a:pt x="322" y="52"/>
                  <a:pt x="321" y="53"/>
                </a:cubicBezTo>
                <a:cubicBezTo>
                  <a:pt x="321" y="53"/>
                  <a:pt x="322" y="53"/>
                  <a:pt x="323" y="53"/>
                </a:cubicBezTo>
                <a:cubicBezTo>
                  <a:pt x="321" y="53"/>
                  <a:pt x="315" y="54"/>
                  <a:pt x="316" y="55"/>
                </a:cubicBezTo>
                <a:cubicBezTo>
                  <a:pt x="314" y="56"/>
                  <a:pt x="314" y="55"/>
                  <a:pt x="312" y="55"/>
                </a:cubicBezTo>
                <a:cubicBezTo>
                  <a:pt x="313" y="55"/>
                  <a:pt x="314" y="54"/>
                  <a:pt x="315" y="54"/>
                </a:cubicBezTo>
                <a:cubicBezTo>
                  <a:pt x="317" y="53"/>
                  <a:pt x="317" y="53"/>
                  <a:pt x="320" y="52"/>
                </a:cubicBezTo>
                <a:cubicBezTo>
                  <a:pt x="319" y="52"/>
                  <a:pt x="314" y="54"/>
                  <a:pt x="313" y="54"/>
                </a:cubicBezTo>
                <a:cubicBezTo>
                  <a:pt x="310" y="54"/>
                  <a:pt x="314" y="54"/>
                  <a:pt x="312" y="55"/>
                </a:cubicBezTo>
                <a:cubicBezTo>
                  <a:pt x="308" y="56"/>
                  <a:pt x="308" y="56"/>
                  <a:pt x="304" y="57"/>
                </a:cubicBezTo>
                <a:cubicBezTo>
                  <a:pt x="305" y="57"/>
                  <a:pt x="307" y="57"/>
                  <a:pt x="307" y="56"/>
                </a:cubicBezTo>
                <a:cubicBezTo>
                  <a:pt x="305" y="56"/>
                  <a:pt x="302" y="58"/>
                  <a:pt x="302" y="58"/>
                </a:cubicBezTo>
                <a:cubicBezTo>
                  <a:pt x="299" y="59"/>
                  <a:pt x="304" y="57"/>
                  <a:pt x="301" y="58"/>
                </a:cubicBezTo>
                <a:cubicBezTo>
                  <a:pt x="301" y="57"/>
                  <a:pt x="304" y="57"/>
                  <a:pt x="303" y="57"/>
                </a:cubicBezTo>
                <a:cubicBezTo>
                  <a:pt x="303" y="57"/>
                  <a:pt x="298" y="58"/>
                  <a:pt x="297" y="58"/>
                </a:cubicBezTo>
                <a:cubicBezTo>
                  <a:pt x="298" y="59"/>
                  <a:pt x="301" y="57"/>
                  <a:pt x="301" y="58"/>
                </a:cubicBezTo>
                <a:cubicBezTo>
                  <a:pt x="296" y="59"/>
                  <a:pt x="295" y="60"/>
                  <a:pt x="292" y="60"/>
                </a:cubicBezTo>
                <a:cubicBezTo>
                  <a:pt x="290" y="61"/>
                  <a:pt x="289" y="61"/>
                  <a:pt x="289" y="62"/>
                </a:cubicBezTo>
                <a:cubicBezTo>
                  <a:pt x="288" y="62"/>
                  <a:pt x="283" y="62"/>
                  <a:pt x="283" y="63"/>
                </a:cubicBezTo>
                <a:cubicBezTo>
                  <a:pt x="279" y="65"/>
                  <a:pt x="279" y="64"/>
                  <a:pt x="276" y="65"/>
                </a:cubicBezTo>
                <a:cubicBezTo>
                  <a:pt x="274" y="66"/>
                  <a:pt x="277" y="66"/>
                  <a:pt x="276" y="66"/>
                </a:cubicBezTo>
                <a:cubicBezTo>
                  <a:pt x="273" y="67"/>
                  <a:pt x="273" y="67"/>
                  <a:pt x="273" y="67"/>
                </a:cubicBezTo>
                <a:cubicBezTo>
                  <a:pt x="275" y="65"/>
                  <a:pt x="264" y="71"/>
                  <a:pt x="260" y="71"/>
                </a:cubicBezTo>
                <a:cubicBezTo>
                  <a:pt x="259" y="72"/>
                  <a:pt x="259" y="72"/>
                  <a:pt x="259" y="73"/>
                </a:cubicBezTo>
                <a:cubicBezTo>
                  <a:pt x="257" y="73"/>
                  <a:pt x="254" y="74"/>
                  <a:pt x="253" y="75"/>
                </a:cubicBezTo>
                <a:cubicBezTo>
                  <a:pt x="253" y="75"/>
                  <a:pt x="253" y="75"/>
                  <a:pt x="253" y="74"/>
                </a:cubicBezTo>
                <a:cubicBezTo>
                  <a:pt x="248" y="77"/>
                  <a:pt x="246" y="78"/>
                  <a:pt x="239" y="81"/>
                </a:cubicBezTo>
                <a:cubicBezTo>
                  <a:pt x="240" y="80"/>
                  <a:pt x="244" y="78"/>
                  <a:pt x="245" y="78"/>
                </a:cubicBezTo>
                <a:cubicBezTo>
                  <a:pt x="244" y="78"/>
                  <a:pt x="244" y="76"/>
                  <a:pt x="243" y="77"/>
                </a:cubicBezTo>
                <a:cubicBezTo>
                  <a:pt x="243" y="77"/>
                  <a:pt x="242" y="76"/>
                  <a:pt x="243" y="75"/>
                </a:cubicBezTo>
                <a:cubicBezTo>
                  <a:pt x="244" y="75"/>
                  <a:pt x="244" y="75"/>
                  <a:pt x="245" y="75"/>
                </a:cubicBezTo>
                <a:cubicBezTo>
                  <a:pt x="247" y="74"/>
                  <a:pt x="243" y="74"/>
                  <a:pt x="246" y="73"/>
                </a:cubicBezTo>
                <a:cubicBezTo>
                  <a:pt x="245" y="73"/>
                  <a:pt x="244" y="74"/>
                  <a:pt x="243" y="75"/>
                </a:cubicBezTo>
                <a:cubicBezTo>
                  <a:pt x="243" y="73"/>
                  <a:pt x="250" y="71"/>
                  <a:pt x="252" y="71"/>
                </a:cubicBezTo>
                <a:cubicBezTo>
                  <a:pt x="254" y="70"/>
                  <a:pt x="251" y="70"/>
                  <a:pt x="254" y="69"/>
                </a:cubicBezTo>
                <a:cubicBezTo>
                  <a:pt x="247" y="70"/>
                  <a:pt x="242" y="74"/>
                  <a:pt x="237" y="76"/>
                </a:cubicBezTo>
                <a:cubicBezTo>
                  <a:pt x="236" y="76"/>
                  <a:pt x="237" y="76"/>
                  <a:pt x="237" y="76"/>
                </a:cubicBezTo>
                <a:cubicBezTo>
                  <a:pt x="235" y="77"/>
                  <a:pt x="233" y="78"/>
                  <a:pt x="233" y="78"/>
                </a:cubicBezTo>
                <a:cubicBezTo>
                  <a:pt x="234" y="77"/>
                  <a:pt x="235" y="77"/>
                  <a:pt x="235" y="76"/>
                </a:cubicBezTo>
                <a:cubicBezTo>
                  <a:pt x="232" y="77"/>
                  <a:pt x="234" y="77"/>
                  <a:pt x="231" y="78"/>
                </a:cubicBezTo>
                <a:cubicBezTo>
                  <a:pt x="229" y="78"/>
                  <a:pt x="231" y="77"/>
                  <a:pt x="227" y="79"/>
                </a:cubicBezTo>
                <a:cubicBezTo>
                  <a:pt x="227" y="78"/>
                  <a:pt x="230" y="77"/>
                  <a:pt x="231" y="76"/>
                </a:cubicBezTo>
                <a:cubicBezTo>
                  <a:pt x="229" y="77"/>
                  <a:pt x="228" y="77"/>
                  <a:pt x="224" y="79"/>
                </a:cubicBezTo>
                <a:cubicBezTo>
                  <a:pt x="227" y="76"/>
                  <a:pt x="236" y="73"/>
                  <a:pt x="233" y="72"/>
                </a:cubicBezTo>
                <a:cubicBezTo>
                  <a:pt x="233" y="72"/>
                  <a:pt x="231" y="72"/>
                  <a:pt x="231" y="72"/>
                </a:cubicBezTo>
                <a:cubicBezTo>
                  <a:pt x="229" y="73"/>
                  <a:pt x="233" y="72"/>
                  <a:pt x="230" y="73"/>
                </a:cubicBezTo>
                <a:cubicBezTo>
                  <a:pt x="230" y="73"/>
                  <a:pt x="232" y="73"/>
                  <a:pt x="232" y="73"/>
                </a:cubicBezTo>
                <a:cubicBezTo>
                  <a:pt x="227" y="76"/>
                  <a:pt x="222" y="80"/>
                  <a:pt x="219" y="80"/>
                </a:cubicBezTo>
                <a:cubicBezTo>
                  <a:pt x="223" y="79"/>
                  <a:pt x="216" y="80"/>
                  <a:pt x="222" y="77"/>
                </a:cubicBezTo>
                <a:cubicBezTo>
                  <a:pt x="221" y="76"/>
                  <a:pt x="216" y="78"/>
                  <a:pt x="218" y="76"/>
                </a:cubicBezTo>
                <a:cubicBezTo>
                  <a:pt x="217" y="77"/>
                  <a:pt x="210" y="80"/>
                  <a:pt x="210" y="82"/>
                </a:cubicBezTo>
                <a:cubicBezTo>
                  <a:pt x="205" y="84"/>
                  <a:pt x="210" y="81"/>
                  <a:pt x="203" y="85"/>
                </a:cubicBezTo>
                <a:cubicBezTo>
                  <a:pt x="207" y="83"/>
                  <a:pt x="205" y="85"/>
                  <a:pt x="206" y="85"/>
                </a:cubicBezTo>
                <a:cubicBezTo>
                  <a:pt x="203" y="87"/>
                  <a:pt x="205" y="85"/>
                  <a:pt x="204" y="85"/>
                </a:cubicBezTo>
                <a:cubicBezTo>
                  <a:pt x="202" y="86"/>
                  <a:pt x="201" y="88"/>
                  <a:pt x="199" y="88"/>
                </a:cubicBezTo>
                <a:cubicBezTo>
                  <a:pt x="199" y="89"/>
                  <a:pt x="199" y="89"/>
                  <a:pt x="198" y="89"/>
                </a:cubicBezTo>
                <a:cubicBezTo>
                  <a:pt x="200" y="89"/>
                  <a:pt x="202" y="86"/>
                  <a:pt x="203" y="86"/>
                </a:cubicBezTo>
                <a:cubicBezTo>
                  <a:pt x="204" y="87"/>
                  <a:pt x="202" y="88"/>
                  <a:pt x="201" y="88"/>
                </a:cubicBezTo>
                <a:cubicBezTo>
                  <a:pt x="201" y="89"/>
                  <a:pt x="205" y="87"/>
                  <a:pt x="202" y="89"/>
                </a:cubicBezTo>
                <a:cubicBezTo>
                  <a:pt x="202" y="89"/>
                  <a:pt x="204" y="88"/>
                  <a:pt x="205" y="87"/>
                </a:cubicBezTo>
                <a:cubicBezTo>
                  <a:pt x="203" y="89"/>
                  <a:pt x="198" y="91"/>
                  <a:pt x="198" y="92"/>
                </a:cubicBezTo>
                <a:cubicBezTo>
                  <a:pt x="198" y="92"/>
                  <a:pt x="198" y="91"/>
                  <a:pt x="195" y="93"/>
                </a:cubicBezTo>
                <a:cubicBezTo>
                  <a:pt x="195" y="92"/>
                  <a:pt x="196" y="92"/>
                  <a:pt x="197" y="91"/>
                </a:cubicBezTo>
                <a:cubicBezTo>
                  <a:pt x="196" y="91"/>
                  <a:pt x="194" y="92"/>
                  <a:pt x="192" y="94"/>
                </a:cubicBezTo>
                <a:cubicBezTo>
                  <a:pt x="191" y="94"/>
                  <a:pt x="190" y="94"/>
                  <a:pt x="190" y="93"/>
                </a:cubicBezTo>
                <a:cubicBezTo>
                  <a:pt x="187" y="95"/>
                  <a:pt x="190" y="94"/>
                  <a:pt x="187" y="96"/>
                </a:cubicBezTo>
                <a:cubicBezTo>
                  <a:pt x="189" y="94"/>
                  <a:pt x="184" y="97"/>
                  <a:pt x="184" y="96"/>
                </a:cubicBezTo>
                <a:cubicBezTo>
                  <a:pt x="182" y="98"/>
                  <a:pt x="180" y="99"/>
                  <a:pt x="179" y="100"/>
                </a:cubicBezTo>
                <a:cubicBezTo>
                  <a:pt x="179" y="99"/>
                  <a:pt x="179" y="98"/>
                  <a:pt x="181" y="98"/>
                </a:cubicBezTo>
                <a:cubicBezTo>
                  <a:pt x="184" y="96"/>
                  <a:pt x="180" y="98"/>
                  <a:pt x="180" y="97"/>
                </a:cubicBezTo>
                <a:cubicBezTo>
                  <a:pt x="184" y="95"/>
                  <a:pt x="186" y="93"/>
                  <a:pt x="191" y="90"/>
                </a:cubicBezTo>
                <a:cubicBezTo>
                  <a:pt x="188" y="92"/>
                  <a:pt x="189" y="92"/>
                  <a:pt x="192" y="90"/>
                </a:cubicBezTo>
                <a:cubicBezTo>
                  <a:pt x="194" y="88"/>
                  <a:pt x="194" y="88"/>
                  <a:pt x="198" y="86"/>
                </a:cubicBezTo>
                <a:cubicBezTo>
                  <a:pt x="200" y="85"/>
                  <a:pt x="196" y="86"/>
                  <a:pt x="200" y="84"/>
                </a:cubicBezTo>
                <a:cubicBezTo>
                  <a:pt x="199" y="85"/>
                  <a:pt x="204" y="82"/>
                  <a:pt x="204" y="84"/>
                </a:cubicBezTo>
                <a:cubicBezTo>
                  <a:pt x="204" y="84"/>
                  <a:pt x="206" y="83"/>
                  <a:pt x="208" y="82"/>
                </a:cubicBezTo>
                <a:cubicBezTo>
                  <a:pt x="208" y="81"/>
                  <a:pt x="209" y="81"/>
                  <a:pt x="209" y="81"/>
                </a:cubicBezTo>
                <a:cubicBezTo>
                  <a:pt x="209" y="80"/>
                  <a:pt x="205" y="82"/>
                  <a:pt x="207" y="82"/>
                </a:cubicBezTo>
                <a:cubicBezTo>
                  <a:pt x="205" y="83"/>
                  <a:pt x="203" y="84"/>
                  <a:pt x="203" y="83"/>
                </a:cubicBezTo>
                <a:cubicBezTo>
                  <a:pt x="206" y="81"/>
                  <a:pt x="206" y="81"/>
                  <a:pt x="206" y="81"/>
                </a:cubicBezTo>
                <a:cubicBezTo>
                  <a:pt x="206" y="81"/>
                  <a:pt x="205" y="82"/>
                  <a:pt x="206" y="82"/>
                </a:cubicBezTo>
                <a:cubicBezTo>
                  <a:pt x="208" y="81"/>
                  <a:pt x="207" y="81"/>
                  <a:pt x="207" y="80"/>
                </a:cubicBezTo>
                <a:cubicBezTo>
                  <a:pt x="208" y="79"/>
                  <a:pt x="209" y="80"/>
                  <a:pt x="210" y="79"/>
                </a:cubicBezTo>
                <a:cubicBezTo>
                  <a:pt x="212" y="78"/>
                  <a:pt x="209" y="81"/>
                  <a:pt x="213" y="79"/>
                </a:cubicBezTo>
                <a:cubicBezTo>
                  <a:pt x="215" y="78"/>
                  <a:pt x="214" y="77"/>
                  <a:pt x="216" y="77"/>
                </a:cubicBezTo>
                <a:cubicBezTo>
                  <a:pt x="218" y="75"/>
                  <a:pt x="218" y="73"/>
                  <a:pt x="217" y="73"/>
                </a:cubicBezTo>
                <a:cubicBezTo>
                  <a:pt x="216" y="74"/>
                  <a:pt x="216" y="74"/>
                  <a:pt x="213" y="75"/>
                </a:cubicBezTo>
                <a:cubicBezTo>
                  <a:pt x="213" y="74"/>
                  <a:pt x="213" y="74"/>
                  <a:pt x="213" y="74"/>
                </a:cubicBezTo>
                <a:cubicBezTo>
                  <a:pt x="219" y="70"/>
                  <a:pt x="218" y="72"/>
                  <a:pt x="221" y="70"/>
                </a:cubicBezTo>
                <a:cubicBezTo>
                  <a:pt x="222" y="70"/>
                  <a:pt x="220" y="71"/>
                  <a:pt x="219" y="72"/>
                </a:cubicBezTo>
                <a:cubicBezTo>
                  <a:pt x="218" y="73"/>
                  <a:pt x="221" y="71"/>
                  <a:pt x="219" y="73"/>
                </a:cubicBezTo>
                <a:cubicBezTo>
                  <a:pt x="219" y="73"/>
                  <a:pt x="223" y="71"/>
                  <a:pt x="222" y="72"/>
                </a:cubicBezTo>
                <a:cubicBezTo>
                  <a:pt x="224" y="71"/>
                  <a:pt x="221" y="72"/>
                  <a:pt x="221" y="71"/>
                </a:cubicBezTo>
                <a:cubicBezTo>
                  <a:pt x="224" y="70"/>
                  <a:pt x="221" y="70"/>
                  <a:pt x="224" y="68"/>
                </a:cubicBezTo>
                <a:cubicBezTo>
                  <a:pt x="224" y="68"/>
                  <a:pt x="224" y="68"/>
                  <a:pt x="224" y="68"/>
                </a:cubicBezTo>
                <a:cubicBezTo>
                  <a:pt x="223" y="68"/>
                  <a:pt x="223" y="69"/>
                  <a:pt x="221" y="70"/>
                </a:cubicBezTo>
                <a:cubicBezTo>
                  <a:pt x="224" y="66"/>
                  <a:pt x="231" y="66"/>
                  <a:pt x="235" y="63"/>
                </a:cubicBezTo>
                <a:cubicBezTo>
                  <a:pt x="234" y="63"/>
                  <a:pt x="233" y="64"/>
                  <a:pt x="234" y="62"/>
                </a:cubicBezTo>
                <a:cubicBezTo>
                  <a:pt x="231" y="63"/>
                  <a:pt x="234" y="63"/>
                  <a:pt x="231" y="64"/>
                </a:cubicBezTo>
                <a:cubicBezTo>
                  <a:pt x="233" y="63"/>
                  <a:pt x="232" y="63"/>
                  <a:pt x="234" y="61"/>
                </a:cubicBezTo>
                <a:cubicBezTo>
                  <a:pt x="236" y="60"/>
                  <a:pt x="235" y="61"/>
                  <a:pt x="234" y="61"/>
                </a:cubicBezTo>
                <a:cubicBezTo>
                  <a:pt x="235" y="61"/>
                  <a:pt x="236" y="61"/>
                  <a:pt x="236" y="62"/>
                </a:cubicBezTo>
                <a:cubicBezTo>
                  <a:pt x="239" y="60"/>
                  <a:pt x="239" y="60"/>
                  <a:pt x="241" y="59"/>
                </a:cubicBezTo>
                <a:cubicBezTo>
                  <a:pt x="240" y="60"/>
                  <a:pt x="244" y="58"/>
                  <a:pt x="245" y="58"/>
                </a:cubicBezTo>
                <a:cubicBezTo>
                  <a:pt x="248" y="57"/>
                  <a:pt x="244" y="57"/>
                  <a:pt x="247" y="57"/>
                </a:cubicBezTo>
                <a:cubicBezTo>
                  <a:pt x="249" y="55"/>
                  <a:pt x="249" y="56"/>
                  <a:pt x="249" y="56"/>
                </a:cubicBezTo>
                <a:cubicBezTo>
                  <a:pt x="248" y="58"/>
                  <a:pt x="246" y="58"/>
                  <a:pt x="244" y="59"/>
                </a:cubicBezTo>
                <a:cubicBezTo>
                  <a:pt x="245" y="59"/>
                  <a:pt x="246" y="59"/>
                  <a:pt x="244" y="61"/>
                </a:cubicBezTo>
                <a:cubicBezTo>
                  <a:pt x="244" y="61"/>
                  <a:pt x="245" y="60"/>
                  <a:pt x="245" y="61"/>
                </a:cubicBezTo>
                <a:cubicBezTo>
                  <a:pt x="245" y="60"/>
                  <a:pt x="245" y="60"/>
                  <a:pt x="246" y="59"/>
                </a:cubicBezTo>
                <a:cubicBezTo>
                  <a:pt x="247" y="59"/>
                  <a:pt x="248" y="59"/>
                  <a:pt x="248" y="59"/>
                </a:cubicBezTo>
                <a:cubicBezTo>
                  <a:pt x="250" y="58"/>
                  <a:pt x="245" y="59"/>
                  <a:pt x="246" y="59"/>
                </a:cubicBezTo>
                <a:cubicBezTo>
                  <a:pt x="248" y="57"/>
                  <a:pt x="253" y="56"/>
                  <a:pt x="253" y="55"/>
                </a:cubicBezTo>
                <a:cubicBezTo>
                  <a:pt x="255" y="54"/>
                  <a:pt x="255" y="55"/>
                  <a:pt x="257" y="55"/>
                </a:cubicBezTo>
                <a:cubicBezTo>
                  <a:pt x="257" y="54"/>
                  <a:pt x="264" y="50"/>
                  <a:pt x="267" y="50"/>
                </a:cubicBezTo>
                <a:cubicBezTo>
                  <a:pt x="271" y="49"/>
                  <a:pt x="268" y="48"/>
                  <a:pt x="268" y="48"/>
                </a:cubicBezTo>
                <a:cubicBezTo>
                  <a:pt x="266" y="49"/>
                  <a:pt x="263" y="49"/>
                  <a:pt x="263" y="50"/>
                </a:cubicBezTo>
                <a:cubicBezTo>
                  <a:pt x="263" y="50"/>
                  <a:pt x="265" y="50"/>
                  <a:pt x="266" y="49"/>
                </a:cubicBezTo>
                <a:cubicBezTo>
                  <a:pt x="263" y="51"/>
                  <a:pt x="256" y="53"/>
                  <a:pt x="253" y="55"/>
                </a:cubicBezTo>
                <a:cubicBezTo>
                  <a:pt x="253" y="54"/>
                  <a:pt x="252" y="54"/>
                  <a:pt x="254" y="53"/>
                </a:cubicBezTo>
                <a:cubicBezTo>
                  <a:pt x="256" y="52"/>
                  <a:pt x="258" y="52"/>
                  <a:pt x="258" y="51"/>
                </a:cubicBezTo>
                <a:cubicBezTo>
                  <a:pt x="261" y="50"/>
                  <a:pt x="259" y="52"/>
                  <a:pt x="257" y="52"/>
                </a:cubicBezTo>
                <a:cubicBezTo>
                  <a:pt x="261" y="51"/>
                  <a:pt x="263" y="49"/>
                  <a:pt x="267" y="48"/>
                </a:cubicBezTo>
                <a:cubicBezTo>
                  <a:pt x="262" y="49"/>
                  <a:pt x="253" y="52"/>
                  <a:pt x="247" y="55"/>
                </a:cubicBezTo>
                <a:cubicBezTo>
                  <a:pt x="244" y="56"/>
                  <a:pt x="242" y="56"/>
                  <a:pt x="242" y="55"/>
                </a:cubicBezTo>
                <a:cubicBezTo>
                  <a:pt x="240" y="56"/>
                  <a:pt x="242" y="56"/>
                  <a:pt x="242" y="57"/>
                </a:cubicBezTo>
                <a:cubicBezTo>
                  <a:pt x="240" y="57"/>
                  <a:pt x="241" y="58"/>
                  <a:pt x="239" y="58"/>
                </a:cubicBezTo>
                <a:cubicBezTo>
                  <a:pt x="238" y="58"/>
                  <a:pt x="240" y="57"/>
                  <a:pt x="239" y="57"/>
                </a:cubicBezTo>
                <a:cubicBezTo>
                  <a:pt x="238" y="57"/>
                  <a:pt x="236" y="58"/>
                  <a:pt x="234" y="59"/>
                </a:cubicBezTo>
                <a:cubicBezTo>
                  <a:pt x="233" y="60"/>
                  <a:pt x="235" y="59"/>
                  <a:pt x="234" y="60"/>
                </a:cubicBezTo>
                <a:cubicBezTo>
                  <a:pt x="236" y="59"/>
                  <a:pt x="235" y="59"/>
                  <a:pt x="235" y="59"/>
                </a:cubicBezTo>
                <a:cubicBezTo>
                  <a:pt x="237" y="57"/>
                  <a:pt x="237" y="58"/>
                  <a:pt x="239" y="58"/>
                </a:cubicBezTo>
                <a:cubicBezTo>
                  <a:pt x="238" y="59"/>
                  <a:pt x="227" y="63"/>
                  <a:pt x="229" y="64"/>
                </a:cubicBezTo>
                <a:cubicBezTo>
                  <a:pt x="228" y="64"/>
                  <a:pt x="227" y="64"/>
                  <a:pt x="226" y="64"/>
                </a:cubicBezTo>
                <a:cubicBezTo>
                  <a:pt x="229" y="61"/>
                  <a:pt x="225" y="63"/>
                  <a:pt x="223" y="62"/>
                </a:cubicBezTo>
                <a:cubicBezTo>
                  <a:pt x="222" y="63"/>
                  <a:pt x="222" y="63"/>
                  <a:pt x="220" y="64"/>
                </a:cubicBezTo>
                <a:cubicBezTo>
                  <a:pt x="220" y="64"/>
                  <a:pt x="221" y="63"/>
                  <a:pt x="221" y="63"/>
                </a:cubicBezTo>
                <a:cubicBezTo>
                  <a:pt x="216" y="65"/>
                  <a:pt x="222" y="64"/>
                  <a:pt x="217" y="66"/>
                </a:cubicBezTo>
                <a:cubicBezTo>
                  <a:pt x="217" y="65"/>
                  <a:pt x="218" y="65"/>
                  <a:pt x="218" y="64"/>
                </a:cubicBezTo>
                <a:cubicBezTo>
                  <a:pt x="213" y="68"/>
                  <a:pt x="214" y="68"/>
                  <a:pt x="210" y="70"/>
                </a:cubicBezTo>
                <a:cubicBezTo>
                  <a:pt x="209" y="69"/>
                  <a:pt x="209" y="69"/>
                  <a:pt x="209" y="69"/>
                </a:cubicBezTo>
                <a:cubicBezTo>
                  <a:pt x="209" y="69"/>
                  <a:pt x="207" y="71"/>
                  <a:pt x="205" y="72"/>
                </a:cubicBezTo>
                <a:cubicBezTo>
                  <a:pt x="205" y="72"/>
                  <a:pt x="207" y="72"/>
                  <a:pt x="204" y="74"/>
                </a:cubicBezTo>
                <a:cubicBezTo>
                  <a:pt x="204" y="73"/>
                  <a:pt x="205" y="72"/>
                  <a:pt x="203" y="73"/>
                </a:cubicBezTo>
                <a:cubicBezTo>
                  <a:pt x="201" y="75"/>
                  <a:pt x="199" y="76"/>
                  <a:pt x="198" y="77"/>
                </a:cubicBezTo>
                <a:cubicBezTo>
                  <a:pt x="199" y="76"/>
                  <a:pt x="202" y="75"/>
                  <a:pt x="198" y="78"/>
                </a:cubicBezTo>
                <a:cubicBezTo>
                  <a:pt x="199" y="78"/>
                  <a:pt x="201" y="77"/>
                  <a:pt x="203" y="75"/>
                </a:cubicBezTo>
                <a:cubicBezTo>
                  <a:pt x="203" y="76"/>
                  <a:pt x="196" y="80"/>
                  <a:pt x="194" y="81"/>
                </a:cubicBezTo>
                <a:cubicBezTo>
                  <a:pt x="197" y="79"/>
                  <a:pt x="196" y="79"/>
                  <a:pt x="197" y="77"/>
                </a:cubicBezTo>
                <a:cubicBezTo>
                  <a:pt x="194" y="79"/>
                  <a:pt x="195" y="78"/>
                  <a:pt x="192" y="80"/>
                </a:cubicBezTo>
                <a:cubicBezTo>
                  <a:pt x="191" y="80"/>
                  <a:pt x="192" y="80"/>
                  <a:pt x="192" y="81"/>
                </a:cubicBezTo>
                <a:cubicBezTo>
                  <a:pt x="187" y="83"/>
                  <a:pt x="184" y="85"/>
                  <a:pt x="179" y="89"/>
                </a:cubicBezTo>
                <a:cubicBezTo>
                  <a:pt x="179" y="89"/>
                  <a:pt x="180" y="89"/>
                  <a:pt x="180" y="89"/>
                </a:cubicBezTo>
                <a:cubicBezTo>
                  <a:pt x="181" y="88"/>
                  <a:pt x="181" y="88"/>
                  <a:pt x="183" y="87"/>
                </a:cubicBezTo>
                <a:cubicBezTo>
                  <a:pt x="182" y="88"/>
                  <a:pt x="182" y="89"/>
                  <a:pt x="182" y="90"/>
                </a:cubicBezTo>
                <a:cubicBezTo>
                  <a:pt x="179" y="91"/>
                  <a:pt x="178" y="93"/>
                  <a:pt x="177" y="92"/>
                </a:cubicBezTo>
                <a:cubicBezTo>
                  <a:pt x="176" y="94"/>
                  <a:pt x="174" y="95"/>
                  <a:pt x="172" y="96"/>
                </a:cubicBezTo>
                <a:cubicBezTo>
                  <a:pt x="171" y="96"/>
                  <a:pt x="173" y="94"/>
                  <a:pt x="173" y="94"/>
                </a:cubicBezTo>
                <a:cubicBezTo>
                  <a:pt x="169" y="96"/>
                  <a:pt x="172" y="96"/>
                  <a:pt x="171" y="97"/>
                </a:cubicBezTo>
                <a:cubicBezTo>
                  <a:pt x="171" y="97"/>
                  <a:pt x="172" y="96"/>
                  <a:pt x="173" y="95"/>
                </a:cubicBezTo>
                <a:cubicBezTo>
                  <a:pt x="173" y="96"/>
                  <a:pt x="169" y="100"/>
                  <a:pt x="173" y="97"/>
                </a:cubicBezTo>
                <a:cubicBezTo>
                  <a:pt x="171" y="99"/>
                  <a:pt x="166" y="102"/>
                  <a:pt x="166" y="101"/>
                </a:cubicBezTo>
                <a:cubicBezTo>
                  <a:pt x="169" y="98"/>
                  <a:pt x="167" y="98"/>
                  <a:pt x="169" y="97"/>
                </a:cubicBezTo>
                <a:cubicBezTo>
                  <a:pt x="168" y="96"/>
                  <a:pt x="165" y="99"/>
                  <a:pt x="163" y="101"/>
                </a:cubicBezTo>
                <a:cubicBezTo>
                  <a:pt x="163" y="101"/>
                  <a:pt x="162" y="101"/>
                  <a:pt x="162" y="101"/>
                </a:cubicBezTo>
                <a:cubicBezTo>
                  <a:pt x="162" y="101"/>
                  <a:pt x="163" y="100"/>
                  <a:pt x="163" y="100"/>
                </a:cubicBezTo>
                <a:cubicBezTo>
                  <a:pt x="163" y="100"/>
                  <a:pt x="162" y="100"/>
                  <a:pt x="161" y="101"/>
                </a:cubicBezTo>
                <a:cubicBezTo>
                  <a:pt x="162" y="102"/>
                  <a:pt x="162" y="102"/>
                  <a:pt x="158" y="102"/>
                </a:cubicBezTo>
                <a:cubicBezTo>
                  <a:pt x="157" y="104"/>
                  <a:pt x="161" y="102"/>
                  <a:pt x="157" y="105"/>
                </a:cubicBezTo>
                <a:cubicBezTo>
                  <a:pt x="157" y="104"/>
                  <a:pt x="155" y="105"/>
                  <a:pt x="154" y="106"/>
                </a:cubicBezTo>
                <a:cubicBezTo>
                  <a:pt x="157" y="105"/>
                  <a:pt x="154" y="107"/>
                  <a:pt x="154" y="107"/>
                </a:cubicBezTo>
                <a:cubicBezTo>
                  <a:pt x="152" y="109"/>
                  <a:pt x="153" y="108"/>
                  <a:pt x="151" y="109"/>
                </a:cubicBezTo>
                <a:cubicBezTo>
                  <a:pt x="151" y="109"/>
                  <a:pt x="153" y="108"/>
                  <a:pt x="152" y="108"/>
                </a:cubicBezTo>
                <a:cubicBezTo>
                  <a:pt x="152" y="108"/>
                  <a:pt x="152" y="108"/>
                  <a:pt x="151" y="108"/>
                </a:cubicBezTo>
                <a:cubicBezTo>
                  <a:pt x="150" y="109"/>
                  <a:pt x="151" y="109"/>
                  <a:pt x="150" y="110"/>
                </a:cubicBezTo>
                <a:cubicBezTo>
                  <a:pt x="150" y="111"/>
                  <a:pt x="153" y="108"/>
                  <a:pt x="150" y="111"/>
                </a:cubicBezTo>
                <a:cubicBezTo>
                  <a:pt x="151" y="111"/>
                  <a:pt x="154" y="109"/>
                  <a:pt x="154" y="108"/>
                </a:cubicBezTo>
                <a:cubicBezTo>
                  <a:pt x="154" y="109"/>
                  <a:pt x="156" y="108"/>
                  <a:pt x="156" y="108"/>
                </a:cubicBezTo>
                <a:cubicBezTo>
                  <a:pt x="154" y="110"/>
                  <a:pt x="154" y="109"/>
                  <a:pt x="153" y="110"/>
                </a:cubicBezTo>
                <a:cubicBezTo>
                  <a:pt x="152" y="111"/>
                  <a:pt x="149" y="113"/>
                  <a:pt x="149" y="114"/>
                </a:cubicBezTo>
                <a:cubicBezTo>
                  <a:pt x="150" y="113"/>
                  <a:pt x="153" y="110"/>
                  <a:pt x="154" y="111"/>
                </a:cubicBezTo>
                <a:cubicBezTo>
                  <a:pt x="151" y="113"/>
                  <a:pt x="152" y="113"/>
                  <a:pt x="153" y="113"/>
                </a:cubicBezTo>
                <a:cubicBezTo>
                  <a:pt x="153" y="113"/>
                  <a:pt x="152" y="113"/>
                  <a:pt x="152" y="113"/>
                </a:cubicBezTo>
                <a:cubicBezTo>
                  <a:pt x="152" y="113"/>
                  <a:pt x="152" y="114"/>
                  <a:pt x="152" y="114"/>
                </a:cubicBezTo>
                <a:cubicBezTo>
                  <a:pt x="150" y="114"/>
                  <a:pt x="153" y="111"/>
                  <a:pt x="149" y="114"/>
                </a:cubicBezTo>
                <a:cubicBezTo>
                  <a:pt x="149" y="116"/>
                  <a:pt x="146" y="119"/>
                  <a:pt x="150" y="117"/>
                </a:cubicBezTo>
                <a:cubicBezTo>
                  <a:pt x="149" y="118"/>
                  <a:pt x="149" y="118"/>
                  <a:pt x="149" y="118"/>
                </a:cubicBezTo>
                <a:cubicBezTo>
                  <a:pt x="147" y="120"/>
                  <a:pt x="146" y="119"/>
                  <a:pt x="147" y="118"/>
                </a:cubicBezTo>
                <a:cubicBezTo>
                  <a:pt x="144" y="118"/>
                  <a:pt x="140" y="124"/>
                  <a:pt x="138" y="124"/>
                </a:cubicBezTo>
                <a:cubicBezTo>
                  <a:pt x="139" y="124"/>
                  <a:pt x="136" y="126"/>
                  <a:pt x="136" y="127"/>
                </a:cubicBezTo>
                <a:cubicBezTo>
                  <a:pt x="137" y="127"/>
                  <a:pt x="140" y="125"/>
                  <a:pt x="143" y="122"/>
                </a:cubicBezTo>
                <a:cubicBezTo>
                  <a:pt x="143" y="122"/>
                  <a:pt x="143" y="122"/>
                  <a:pt x="143" y="122"/>
                </a:cubicBezTo>
                <a:cubicBezTo>
                  <a:pt x="144" y="121"/>
                  <a:pt x="142" y="123"/>
                  <a:pt x="144" y="123"/>
                </a:cubicBezTo>
                <a:cubicBezTo>
                  <a:pt x="142" y="122"/>
                  <a:pt x="139" y="127"/>
                  <a:pt x="138" y="126"/>
                </a:cubicBezTo>
                <a:cubicBezTo>
                  <a:pt x="135" y="128"/>
                  <a:pt x="135" y="129"/>
                  <a:pt x="134" y="130"/>
                </a:cubicBezTo>
                <a:cubicBezTo>
                  <a:pt x="137" y="129"/>
                  <a:pt x="137" y="128"/>
                  <a:pt x="139" y="127"/>
                </a:cubicBezTo>
                <a:cubicBezTo>
                  <a:pt x="139" y="128"/>
                  <a:pt x="140" y="127"/>
                  <a:pt x="139" y="128"/>
                </a:cubicBezTo>
                <a:cubicBezTo>
                  <a:pt x="140" y="128"/>
                  <a:pt x="141" y="127"/>
                  <a:pt x="141" y="127"/>
                </a:cubicBezTo>
                <a:cubicBezTo>
                  <a:pt x="142" y="126"/>
                  <a:pt x="142" y="126"/>
                  <a:pt x="142" y="126"/>
                </a:cubicBezTo>
                <a:cubicBezTo>
                  <a:pt x="143" y="125"/>
                  <a:pt x="144" y="125"/>
                  <a:pt x="146" y="123"/>
                </a:cubicBezTo>
                <a:cubicBezTo>
                  <a:pt x="147" y="121"/>
                  <a:pt x="151" y="120"/>
                  <a:pt x="154" y="116"/>
                </a:cubicBezTo>
                <a:cubicBezTo>
                  <a:pt x="159" y="114"/>
                  <a:pt x="160" y="110"/>
                  <a:pt x="162" y="111"/>
                </a:cubicBezTo>
                <a:cubicBezTo>
                  <a:pt x="165" y="107"/>
                  <a:pt x="169" y="106"/>
                  <a:pt x="173" y="103"/>
                </a:cubicBezTo>
                <a:cubicBezTo>
                  <a:pt x="175" y="101"/>
                  <a:pt x="172" y="103"/>
                  <a:pt x="174" y="102"/>
                </a:cubicBezTo>
                <a:cubicBezTo>
                  <a:pt x="175" y="101"/>
                  <a:pt x="176" y="101"/>
                  <a:pt x="178" y="100"/>
                </a:cubicBezTo>
                <a:cubicBezTo>
                  <a:pt x="174" y="104"/>
                  <a:pt x="169" y="106"/>
                  <a:pt x="163" y="111"/>
                </a:cubicBezTo>
                <a:cubicBezTo>
                  <a:pt x="166" y="111"/>
                  <a:pt x="178" y="99"/>
                  <a:pt x="183" y="98"/>
                </a:cubicBezTo>
                <a:cubicBezTo>
                  <a:pt x="183" y="98"/>
                  <a:pt x="180" y="101"/>
                  <a:pt x="183" y="99"/>
                </a:cubicBezTo>
                <a:cubicBezTo>
                  <a:pt x="183" y="100"/>
                  <a:pt x="177" y="103"/>
                  <a:pt x="177" y="104"/>
                </a:cubicBezTo>
                <a:cubicBezTo>
                  <a:pt x="173" y="106"/>
                  <a:pt x="172" y="108"/>
                  <a:pt x="168" y="110"/>
                </a:cubicBezTo>
                <a:cubicBezTo>
                  <a:pt x="168" y="111"/>
                  <a:pt x="168" y="111"/>
                  <a:pt x="168" y="111"/>
                </a:cubicBezTo>
                <a:cubicBezTo>
                  <a:pt x="170" y="109"/>
                  <a:pt x="173" y="108"/>
                  <a:pt x="176" y="106"/>
                </a:cubicBezTo>
                <a:cubicBezTo>
                  <a:pt x="175" y="107"/>
                  <a:pt x="175" y="107"/>
                  <a:pt x="176" y="107"/>
                </a:cubicBezTo>
                <a:cubicBezTo>
                  <a:pt x="173" y="109"/>
                  <a:pt x="173" y="109"/>
                  <a:pt x="169" y="112"/>
                </a:cubicBezTo>
                <a:cubicBezTo>
                  <a:pt x="168" y="112"/>
                  <a:pt x="168" y="112"/>
                  <a:pt x="168" y="112"/>
                </a:cubicBezTo>
                <a:cubicBezTo>
                  <a:pt x="166" y="114"/>
                  <a:pt x="163" y="116"/>
                  <a:pt x="159" y="119"/>
                </a:cubicBezTo>
                <a:cubicBezTo>
                  <a:pt x="160" y="120"/>
                  <a:pt x="165" y="115"/>
                  <a:pt x="166" y="114"/>
                </a:cubicBezTo>
                <a:cubicBezTo>
                  <a:pt x="167" y="114"/>
                  <a:pt x="166" y="114"/>
                  <a:pt x="166" y="114"/>
                </a:cubicBezTo>
                <a:cubicBezTo>
                  <a:pt x="164" y="116"/>
                  <a:pt x="168" y="113"/>
                  <a:pt x="168" y="114"/>
                </a:cubicBezTo>
                <a:cubicBezTo>
                  <a:pt x="169" y="112"/>
                  <a:pt x="172" y="111"/>
                  <a:pt x="175" y="108"/>
                </a:cubicBezTo>
                <a:cubicBezTo>
                  <a:pt x="175" y="109"/>
                  <a:pt x="174" y="110"/>
                  <a:pt x="174" y="110"/>
                </a:cubicBezTo>
                <a:cubicBezTo>
                  <a:pt x="176" y="108"/>
                  <a:pt x="181" y="104"/>
                  <a:pt x="183" y="104"/>
                </a:cubicBezTo>
                <a:cubicBezTo>
                  <a:pt x="185" y="102"/>
                  <a:pt x="189" y="100"/>
                  <a:pt x="190" y="98"/>
                </a:cubicBezTo>
                <a:cubicBezTo>
                  <a:pt x="191" y="98"/>
                  <a:pt x="196" y="95"/>
                  <a:pt x="199" y="93"/>
                </a:cubicBezTo>
                <a:cubicBezTo>
                  <a:pt x="199" y="93"/>
                  <a:pt x="198" y="94"/>
                  <a:pt x="198" y="94"/>
                </a:cubicBezTo>
                <a:cubicBezTo>
                  <a:pt x="203" y="90"/>
                  <a:pt x="208" y="88"/>
                  <a:pt x="215" y="83"/>
                </a:cubicBezTo>
                <a:cubicBezTo>
                  <a:pt x="214" y="84"/>
                  <a:pt x="214" y="85"/>
                  <a:pt x="215" y="84"/>
                </a:cubicBezTo>
                <a:cubicBezTo>
                  <a:pt x="218" y="83"/>
                  <a:pt x="214" y="85"/>
                  <a:pt x="215" y="85"/>
                </a:cubicBezTo>
                <a:cubicBezTo>
                  <a:pt x="212" y="86"/>
                  <a:pt x="211" y="87"/>
                  <a:pt x="208" y="88"/>
                </a:cubicBezTo>
                <a:cubicBezTo>
                  <a:pt x="206" y="89"/>
                  <a:pt x="209" y="88"/>
                  <a:pt x="209" y="89"/>
                </a:cubicBezTo>
                <a:cubicBezTo>
                  <a:pt x="204" y="91"/>
                  <a:pt x="202" y="93"/>
                  <a:pt x="200" y="95"/>
                </a:cubicBezTo>
                <a:cubicBezTo>
                  <a:pt x="198" y="95"/>
                  <a:pt x="196" y="97"/>
                  <a:pt x="194" y="98"/>
                </a:cubicBezTo>
                <a:cubicBezTo>
                  <a:pt x="193" y="99"/>
                  <a:pt x="193" y="99"/>
                  <a:pt x="193" y="99"/>
                </a:cubicBezTo>
                <a:cubicBezTo>
                  <a:pt x="190" y="100"/>
                  <a:pt x="188" y="102"/>
                  <a:pt x="184" y="105"/>
                </a:cubicBezTo>
                <a:cubicBezTo>
                  <a:pt x="184" y="104"/>
                  <a:pt x="184" y="104"/>
                  <a:pt x="184" y="104"/>
                </a:cubicBezTo>
                <a:cubicBezTo>
                  <a:pt x="183" y="105"/>
                  <a:pt x="182" y="106"/>
                  <a:pt x="182" y="106"/>
                </a:cubicBezTo>
                <a:cubicBezTo>
                  <a:pt x="182" y="106"/>
                  <a:pt x="175" y="111"/>
                  <a:pt x="170" y="115"/>
                </a:cubicBezTo>
                <a:cubicBezTo>
                  <a:pt x="170" y="115"/>
                  <a:pt x="170" y="115"/>
                  <a:pt x="170" y="115"/>
                </a:cubicBezTo>
                <a:cubicBezTo>
                  <a:pt x="164" y="119"/>
                  <a:pt x="167" y="119"/>
                  <a:pt x="161" y="123"/>
                </a:cubicBezTo>
                <a:cubicBezTo>
                  <a:pt x="162" y="123"/>
                  <a:pt x="161" y="124"/>
                  <a:pt x="162" y="123"/>
                </a:cubicBezTo>
                <a:cubicBezTo>
                  <a:pt x="161" y="124"/>
                  <a:pt x="156" y="128"/>
                  <a:pt x="156" y="128"/>
                </a:cubicBezTo>
                <a:cubicBezTo>
                  <a:pt x="155" y="128"/>
                  <a:pt x="156" y="129"/>
                  <a:pt x="155" y="130"/>
                </a:cubicBezTo>
                <a:cubicBezTo>
                  <a:pt x="152" y="130"/>
                  <a:pt x="154" y="128"/>
                  <a:pt x="154" y="127"/>
                </a:cubicBezTo>
                <a:cubicBezTo>
                  <a:pt x="151" y="129"/>
                  <a:pt x="154" y="128"/>
                  <a:pt x="151" y="131"/>
                </a:cubicBezTo>
                <a:cubicBezTo>
                  <a:pt x="151" y="131"/>
                  <a:pt x="152" y="130"/>
                  <a:pt x="152" y="131"/>
                </a:cubicBezTo>
                <a:cubicBezTo>
                  <a:pt x="149" y="133"/>
                  <a:pt x="150" y="133"/>
                  <a:pt x="148" y="135"/>
                </a:cubicBezTo>
                <a:cubicBezTo>
                  <a:pt x="146" y="136"/>
                  <a:pt x="146" y="137"/>
                  <a:pt x="145" y="138"/>
                </a:cubicBezTo>
                <a:cubicBezTo>
                  <a:pt x="145" y="137"/>
                  <a:pt x="145" y="137"/>
                  <a:pt x="142" y="139"/>
                </a:cubicBezTo>
                <a:cubicBezTo>
                  <a:pt x="140" y="141"/>
                  <a:pt x="144" y="138"/>
                  <a:pt x="143" y="139"/>
                </a:cubicBezTo>
                <a:cubicBezTo>
                  <a:pt x="142" y="140"/>
                  <a:pt x="139" y="142"/>
                  <a:pt x="141" y="141"/>
                </a:cubicBezTo>
                <a:cubicBezTo>
                  <a:pt x="141" y="141"/>
                  <a:pt x="139" y="143"/>
                  <a:pt x="139" y="142"/>
                </a:cubicBezTo>
                <a:cubicBezTo>
                  <a:pt x="138" y="144"/>
                  <a:pt x="137" y="145"/>
                  <a:pt x="135" y="148"/>
                </a:cubicBezTo>
                <a:cubicBezTo>
                  <a:pt x="139" y="145"/>
                  <a:pt x="143" y="141"/>
                  <a:pt x="147" y="137"/>
                </a:cubicBezTo>
                <a:cubicBezTo>
                  <a:pt x="149" y="137"/>
                  <a:pt x="147" y="138"/>
                  <a:pt x="149" y="137"/>
                </a:cubicBezTo>
                <a:cubicBezTo>
                  <a:pt x="151" y="135"/>
                  <a:pt x="151" y="135"/>
                  <a:pt x="151" y="134"/>
                </a:cubicBezTo>
                <a:cubicBezTo>
                  <a:pt x="154" y="132"/>
                  <a:pt x="152" y="134"/>
                  <a:pt x="151" y="135"/>
                </a:cubicBezTo>
                <a:cubicBezTo>
                  <a:pt x="152" y="135"/>
                  <a:pt x="154" y="133"/>
                  <a:pt x="156" y="132"/>
                </a:cubicBezTo>
                <a:cubicBezTo>
                  <a:pt x="153" y="132"/>
                  <a:pt x="159" y="128"/>
                  <a:pt x="161" y="127"/>
                </a:cubicBezTo>
                <a:cubicBezTo>
                  <a:pt x="163" y="125"/>
                  <a:pt x="159" y="129"/>
                  <a:pt x="157" y="130"/>
                </a:cubicBezTo>
                <a:cubicBezTo>
                  <a:pt x="159" y="130"/>
                  <a:pt x="156" y="132"/>
                  <a:pt x="156" y="133"/>
                </a:cubicBezTo>
                <a:cubicBezTo>
                  <a:pt x="155" y="134"/>
                  <a:pt x="150" y="138"/>
                  <a:pt x="150" y="139"/>
                </a:cubicBezTo>
                <a:cubicBezTo>
                  <a:pt x="148" y="140"/>
                  <a:pt x="146" y="141"/>
                  <a:pt x="145" y="143"/>
                </a:cubicBezTo>
                <a:cubicBezTo>
                  <a:pt x="144" y="143"/>
                  <a:pt x="145" y="143"/>
                  <a:pt x="145" y="142"/>
                </a:cubicBezTo>
                <a:cubicBezTo>
                  <a:pt x="144" y="145"/>
                  <a:pt x="143" y="144"/>
                  <a:pt x="141" y="145"/>
                </a:cubicBezTo>
                <a:cubicBezTo>
                  <a:pt x="139" y="147"/>
                  <a:pt x="142" y="145"/>
                  <a:pt x="142" y="146"/>
                </a:cubicBezTo>
                <a:cubicBezTo>
                  <a:pt x="140" y="147"/>
                  <a:pt x="141" y="147"/>
                  <a:pt x="139" y="148"/>
                </a:cubicBezTo>
                <a:cubicBezTo>
                  <a:pt x="138" y="148"/>
                  <a:pt x="138" y="147"/>
                  <a:pt x="140" y="145"/>
                </a:cubicBezTo>
                <a:cubicBezTo>
                  <a:pt x="140" y="145"/>
                  <a:pt x="139" y="145"/>
                  <a:pt x="139" y="145"/>
                </a:cubicBezTo>
                <a:cubicBezTo>
                  <a:pt x="137" y="148"/>
                  <a:pt x="135" y="150"/>
                  <a:pt x="136" y="151"/>
                </a:cubicBezTo>
                <a:cubicBezTo>
                  <a:pt x="134" y="153"/>
                  <a:pt x="135" y="151"/>
                  <a:pt x="133" y="152"/>
                </a:cubicBezTo>
                <a:cubicBezTo>
                  <a:pt x="133" y="153"/>
                  <a:pt x="134" y="153"/>
                  <a:pt x="131" y="156"/>
                </a:cubicBezTo>
                <a:cubicBezTo>
                  <a:pt x="131" y="155"/>
                  <a:pt x="131" y="155"/>
                  <a:pt x="130" y="155"/>
                </a:cubicBezTo>
                <a:cubicBezTo>
                  <a:pt x="130" y="156"/>
                  <a:pt x="129" y="157"/>
                  <a:pt x="129" y="158"/>
                </a:cubicBezTo>
                <a:cubicBezTo>
                  <a:pt x="125" y="161"/>
                  <a:pt x="122" y="164"/>
                  <a:pt x="119" y="167"/>
                </a:cubicBezTo>
                <a:cubicBezTo>
                  <a:pt x="118" y="168"/>
                  <a:pt x="118" y="168"/>
                  <a:pt x="118" y="168"/>
                </a:cubicBezTo>
                <a:cubicBezTo>
                  <a:pt x="116" y="169"/>
                  <a:pt x="117" y="169"/>
                  <a:pt x="115" y="171"/>
                </a:cubicBezTo>
                <a:cubicBezTo>
                  <a:pt x="113" y="171"/>
                  <a:pt x="111" y="174"/>
                  <a:pt x="109" y="175"/>
                </a:cubicBezTo>
                <a:cubicBezTo>
                  <a:pt x="110" y="174"/>
                  <a:pt x="110" y="174"/>
                  <a:pt x="110" y="173"/>
                </a:cubicBezTo>
                <a:cubicBezTo>
                  <a:pt x="114" y="170"/>
                  <a:pt x="118" y="163"/>
                  <a:pt x="121" y="162"/>
                </a:cubicBezTo>
                <a:cubicBezTo>
                  <a:pt x="125" y="157"/>
                  <a:pt x="129" y="153"/>
                  <a:pt x="133" y="151"/>
                </a:cubicBezTo>
                <a:cubicBezTo>
                  <a:pt x="134" y="150"/>
                  <a:pt x="134" y="149"/>
                  <a:pt x="134" y="149"/>
                </a:cubicBezTo>
                <a:cubicBezTo>
                  <a:pt x="134" y="148"/>
                  <a:pt x="130" y="152"/>
                  <a:pt x="130" y="150"/>
                </a:cubicBezTo>
                <a:cubicBezTo>
                  <a:pt x="131" y="150"/>
                  <a:pt x="131" y="150"/>
                  <a:pt x="131" y="150"/>
                </a:cubicBezTo>
                <a:cubicBezTo>
                  <a:pt x="133" y="149"/>
                  <a:pt x="133" y="148"/>
                  <a:pt x="135" y="147"/>
                </a:cubicBezTo>
                <a:cubicBezTo>
                  <a:pt x="126" y="153"/>
                  <a:pt x="125" y="155"/>
                  <a:pt x="119" y="161"/>
                </a:cubicBezTo>
                <a:cubicBezTo>
                  <a:pt x="118" y="160"/>
                  <a:pt x="122" y="157"/>
                  <a:pt x="123" y="155"/>
                </a:cubicBezTo>
                <a:cubicBezTo>
                  <a:pt x="121" y="157"/>
                  <a:pt x="123" y="155"/>
                  <a:pt x="121" y="156"/>
                </a:cubicBezTo>
                <a:cubicBezTo>
                  <a:pt x="121" y="155"/>
                  <a:pt x="123" y="153"/>
                  <a:pt x="123" y="153"/>
                </a:cubicBezTo>
                <a:cubicBezTo>
                  <a:pt x="125" y="151"/>
                  <a:pt x="125" y="153"/>
                  <a:pt x="123" y="155"/>
                </a:cubicBezTo>
                <a:cubicBezTo>
                  <a:pt x="123" y="155"/>
                  <a:pt x="127" y="151"/>
                  <a:pt x="125" y="153"/>
                </a:cubicBezTo>
                <a:cubicBezTo>
                  <a:pt x="128" y="151"/>
                  <a:pt x="128" y="151"/>
                  <a:pt x="131" y="148"/>
                </a:cubicBezTo>
                <a:cubicBezTo>
                  <a:pt x="132" y="145"/>
                  <a:pt x="130" y="145"/>
                  <a:pt x="125" y="149"/>
                </a:cubicBezTo>
                <a:cubicBezTo>
                  <a:pt x="120" y="156"/>
                  <a:pt x="111" y="162"/>
                  <a:pt x="106" y="170"/>
                </a:cubicBezTo>
                <a:cubicBezTo>
                  <a:pt x="104" y="170"/>
                  <a:pt x="103" y="171"/>
                  <a:pt x="102" y="172"/>
                </a:cubicBezTo>
                <a:cubicBezTo>
                  <a:pt x="101" y="173"/>
                  <a:pt x="100" y="174"/>
                  <a:pt x="100" y="174"/>
                </a:cubicBezTo>
                <a:cubicBezTo>
                  <a:pt x="100" y="175"/>
                  <a:pt x="100" y="175"/>
                  <a:pt x="99" y="176"/>
                </a:cubicBezTo>
                <a:cubicBezTo>
                  <a:pt x="100" y="176"/>
                  <a:pt x="100" y="176"/>
                  <a:pt x="100" y="175"/>
                </a:cubicBezTo>
                <a:cubicBezTo>
                  <a:pt x="101" y="176"/>
                  <a:pt x="99" y="176"/>
                  <a:pt x="100" y="177"/>
                </a:cubicBezTo>
                <a:cubicBezTo>
                  <a:pt x="99" y="176"/>
                  <a:pt x="98" y="175"/>
                  <a:pt x="97" y="175"/>
                </a:cubicBezTo>
                <a:cubicBezTo>
                  <a:pt x="97" y="175"/>
                  <a:pt x="97" y="176"/>
                  <a:pt x="97" y="176"/>
                </a:cubicBezTo>
                <a:cubicBezTo>
                  <a:pt x="97" y="175"/>
                  <a:pt x="96" y="177"/>
                  <a:pt x="96" y="176"/>
                </a:cubicBezTo>
                <a:cubicBezTo>
                  <a:pt x="97" y="175"/>
                  <a:pt x="97" y="174"/>
                  <a:pt x="98" y="175"/>
                </a:cubicBezTo>
                <a:cubicBezTo>
                  <a:pt x="98" y="174"/>
                  <a:pt x="97" y="174"/>
                  <a:pt x="98" y="174"/>
                </a:cubicBezTo>
                <a:cubicBezTo>
                  <a:pt x="97" y="173"/>
                  <a:pt x="96" y="175"/>
                  <a:pt x="95" y="176"/>
                </a:cubicBezTo>
                <a:cubicBezTo>
                  <a:pt x="95" y="176"/>
                  <a:pt x="95" y="177"/>
                  <a:pt x="94" y="177"/>
                </a:cubicBezTo>
                <a:cubicBezTo>
                  <a:pt x="95" y="178"/>
                  <a:pt x="95" y="177"/>
                  <a:pt x="96" y="177"/>
                </a:cubicBezTo>
                <a:cubicBezTo>
                  <a:pt x="95" y="178"/>
                  <a:pt x="95" y="178"/>
                  <a:pt x="94" y="178"/>
                </a:cubicBezTo>
                <a:cubicBezTo>
                  <a:pt x="94" y="179"/>
                  <a:pt x="95" y="179"/>
                  <a:pt x="95" y="179"/>
                </a:cubicBezTo>
                <a:cubicBezTo>
                  <a:pt x="94" y="179"/>
                  <a:pt x="92" y="179"/>
                  <a:pt x="92" y="180"/>
                </a:cubicBezTo>
                <a:cubicBezTo>
                  <a:pt x="92" y="180"/>
                  <a:pt x="92" y="180"/>
                  <a:pt x="93" y="180"/>
                </a:cubicBezTo>
                <a:cubicBezTo>
                  <a:pt x="93" y="180"/>
                  <a:pt x="93" y="181"/>
                  <a:pt x="93" y="181"/>
                </a:cubicBezTo>
                <a:cubicBezTo>
                  <a:pt x="92" y="181"/>
                  <a:pt x="92" y="180"/>
                  <a:pt x="92" y="181"/>
                </a:cubicBezTo>
                <a:cubicBezTo>
                  <a:pt x="91" y="181"/>
                  <a:pt x="92" y="181"/>
                  <a:pt x="92" y="181"/>
                </a:cubicBezTo>
                <a:cubicBezTo>
                  <a:pt x="92" y="182"/>
                  <a:pt x="91" y="181"/>
                  <a:pt x="91" y="182"/>
                </a:cubicBezTo>
                <a:cubicBezTo>
                  <a:pt x="90" y="182"/>
                  <a:pt x="90" y="183"/>
                  <a:pt x="89" y="183"/>
                </a:cubicBezTo>
                <a:cubicBezTo>
                  <a:pt x="89" y="183"/>
                  <a:pt x="90" y="182"/>
                  <a:pt x="90" y="183"/>
                </a:cubicBezTo>
                <a:cubicBezTo>
                  <a:pt x="89" y="183"/>
                  <a:pt x="89" y="183"/>
                  <a:pt x="88" y="183"/>
                </a:cubicBezTo>
                <a:cubicBezTo>
                  <a:pt x="87" y="184"/>
                  <a:pt x="88" y="184"/>
                  <a:pt x="88" y="184"/>
                </a:cubicBezTo>
                <a:cubicBezTo>
                  <a:pt x="87" y="184"/>
                  <a:pt x="87" y="186"/>
                  <a:pt x="86" y="186"/>
                </a:cubicBezTo>
                <a:cubicBezTo>
                  <a:pt x="86" y="186"/>
                  <a:pt x="86" y="186"/>
                  <a:pt x="86" y="186"/>
                </a:cubicBezTo>
                <a:cubicBezTo>
                  <a:pt x="86" y="186"/>
                  <a:pt x="86" y="186"/>
                  <a:pt x="85" y="186"/>
                </a:cubicBezTo>
                <a:cubicBezTo>
                  <a:pt x="85" y="186"/>
                  <a:pt x="86" y="186"/>
                  <a:pt x="86" y="186"/>
                </a:cubicBezTo>
                <a:cubicBezTo>
                  <a:pt x="84" y="188"/>
                  <a:pt x="83" y="190"/>
                  <a:pt x="81" y="192"/>
                </a:cubicBezTo>
                <a:cubicBezTo>
                  <a:pt x="81" y="192"/>
                  <a:pt x="81" y="192"/>
                  <a:pt x="81" y="192"/>
                </a:cubicBezTo>
                <a:cubicBezTo>
                  <a:pt x="81" y="193"/>
                  <a:pt x="82" y="192"/>
                  <a:pt x="81" y="193"/>
                </a:cubicBezTo>
                <a:cubicBezTo>
                  <a:pt x="81" y="193"/>
                  <a:pt x="81" y="193"/>
                  <a:pt x="81" y="193"/>
                </a:cubicBezTo>
                <a:cubicBezTo>
                  <a:pt x="80" y="193"/>
                  <a:pt x="80" y="194"/>
                  <a:pt x="80" y="193"/>
                </a:cubicBezTo>
                <a:cubicBezTo>
                  <a:pt x="79" y="193"/>
                  <a:pt x="81" y="192"/>
                  <a:pt x="80" y="192"/>
                </a:cubicBezTo>
                <a:cubicBezTo>
                  <a:pt x="80" y="191"/>
                  <a:pt x="80" y="192"/>
                  <a:pt x="80" y="192"/>
                </a:cubicBezTo>
                <a:cubicBezTo>
                  <a:pt x="79" y="191"/>
                  <a:pt x="80" y="191"/>
                  <a:pt x="81" y="190"/>
                </a:cubicBezTo>
                <a:cubicBezTo>
                  <a:pt x="81" y="191"/>
                  <a:pt x="80" y="191"/>
                  <a:pt x="81" y="191"/>
                </a:cubicBezTo>
                <a:cubicBezTo>
                  <a:pt x="81" y="191"/>
                  <a:pt x="82" y="191"/>
                  <a:pt x="82" y="190"/>
                </a:cubicBezTo>
                <a:cubicBezTo>
                  <a:pt x="82" y="190"/>
                  <a:pt x="81" y="191"/>
                  <a:pt x="81" y="190"/>
                </a:cubicBezTo>
                <a:cubicBezTo>
                  <a:pt x="81" y="189"/>
                  <a:pt x="82" y="190"/>
                  <a:pt x="82" y="190"/>
                </a:cubicBezTo>
                <a:cubicBezTo>
                  <a:pt x="83" y="189"/>
                  <a:pt x="82" y="189"/>
                  <a:pt x="81" y="189"/>
                </a:cubicBezTo>
                <a:cubicBezTo>
                  <a:pt x="81" y="189"/>
                  <a:pt x="81" y="190"/>
                  <a:pt x="81" y="190"/>
                </a:cubicBezTo>
                <a:cubicBezTo>
                  <a:pt x="80" y="190"/>
                  <a:pt x="82" y="188"/>
                  <a:pt x="82" y="188"/>
                </a:cubicBezTo>
                <a:cubicBezTo>
                  <a:pt x="83" y="188"/>
                  <a:pt x="82" y="189"/>
                  <a:pt x="82" y="189"/>
                </a:cubicBezTo>
                <a:cubicBezTo>
                  <a:pt x="83" y="189"/>
                  <a:pt x="83" y="188"/>
                  <a:pt x="83" y="189"/>
                </a:cubicBezTo>
                <a:cubicBezTo>
                  <a:pt x="83" y="188"/>
                  <a:pt x="83" y="188"/>
                  <a:pt x="83" y="187"/>
                </a:cubicBezTo>
                <a:cubicBezTo>
                  <a:pt x="86" y="183"/>
                  <a:pt x="86" y="183"/>
                  <a:pt x="86" y="183"/>
                </a:cubicBezTo>
                <a:cubicBezTo>
                  <a:pt x="86" y="184"/>
                  <a:pt x="86" y="183"/>
                  <a:pt x="87" y="184"/>
                </a:cubicBezTo>
                <a:cubicBezTo>
                  <a:pt x="87" y="183"/>
                  <a:pt x="87" y="183"/>
                  <a:pt x="86" y="183"/>
                </a:cubicBezTo>
                <a:cubicBezTo>
                  <a:pt x="87" y="183"/>
                  <a:pt x="86" y="182"/>
                  <a:pt x="87" y="182"/>
                </a:cubicBezTo>
                <a:cubicBezTo>
                  <a:pt x="87" y="182"/>
                  <a:pt x="87" y="182"/>
                  <a:pt x="87" y="183"/>
                </a:cubicBezTo>
                <a:cubicBezTo>
                  <a:pt x="88" y="182"/>
                  <a:pt x="87" y="182"/>
                  <a:pt x="87" y="182"/>
                </a:cubicBezTo>
                <a:cubicBezTo>
                  <a:pt x="89" y="179"/>
                  <a:pt x="92" y="175"/>
                  <a:pt x="95" y="172"/>
                </a:cubicBezTo>
                <a:cubicBezTo>
                  <a:pt x="95" y="172"/>
                  <a:pt x="95" y="172"/>
                  <a:pt x="95" y="172"/>
                </a:cubicBezTo>
                <a:cubicBezTo>
                  <a:pt x="95" y="172"/>
                  <a:pt x="95" y="171"/>
                  <a:pt x="95" y="171"/>
                </a:cubicBezTo>
                <a:cubicBezTo>
                  <a:pt x="95" y="170"/>
                  <a:pt x="95" y="171"/>
                  <a:pt x="95" y="171"/>
                </a:cubicBezTo>
                <a:cubicBezTo>
                  <a:pt x="95" y="171"/>
                  <a:pt x="95" y="171"/>
                  <a:pt x="95" y="170"/>
                </a:cubicBezTo>
                <a:cubicBezTo>
                  <a:pt x="94" y="170"/>
                  <a:pt x="94" y="170"/>
                  <a:pt x="94" y="171"/>
                </a:cubicBezTo>
                <a:cubicBezTo>
                  <a:pt x="93" y="170"/>
                  <a:pt x="94" y="169"/>
                  <a:pt x="95" y="169"/>
                </a:cubicBezTo>
                <a:cubicBezTo>
                  <a:pt x="95" y="169"/>
                  <a:pt x="94" y="169"/>
                  <a:pt x="95" y="170"/>
                </a:cubicBezTo>
                <a:cubicBezTo>
                  <a:pt x="95" y="170"/>
                  <a:pt x="95" y="169"/>
                  <a:pt x="95" y="169"/>
                </a:cubicBezTo>
                <a:cubicBezTo>
                  <a:pt x="96" y="170"/>
                  <a:pt x="95" y="170"/>
                  <a:pt x="95" y="170"/>
                </a:cubicBezTo>
                <a:cubicBezTo>
                  <a:pt x="96" y="170"/>
                  <a:pt x="96" y="170"/>
                  <a:pt x="96" y="170"/>
                </a:cubicBezTo>
                <a:cubicBezTo>
                  <a:pt x="96" y="168"/>
                  <a:pt x="103" y="164"/>
                  <a:pt x="102" y="163"/>
                </a:cubicBezTo>
                <a:cubicBezTo>
                  <a:pt x="105" y="161"/>
                  <a:pt x="102" y="163"/>
                  <a:pt x="105" y="161"/>
                </a:cubicBezTo>
                <a:cubicBezTo>
                  <a:pt x="107" y="157"/>
                  <a:pt x="113" y="152"/>
                  <a:pt x="118" y="147"/>
                </a:cubicBezTo>
                <a:cubicBezTo>
                  <a:pt x="116" y="151"/>
                  <a:pt x="121" y="145"/>
                  <a:pt x="123" y="143"/>
                </a:cubicBezTo>
                <a:cubicBezTo>
                  <a:pt x="123" y="143"/>
                  <a:pt x="123" y="143"/>
                  <a:pt x="123" y="143"/>
                </a:cubicBezTo>
                <a:cubicBezTo>
                  <a:pt x="124" y="142"/>
                  <a:pt x="124" y="143"/>
                  <a:pt x="126" y="141"/>
                </a:cubicBezTo>
                <a:cubicBezTo>
                  <a:pt x="124" y="141"/>
                  <a:pt x="130" y="137"/>
                  <a:pt x="128" y="138"/>
                </a:cubicBezTo>
                <a:cubicBezTo>
                  <a:pt x="129" y="136"/>
                  <a:pt x="131" y="136"/>
                  <a:pt x="131" y="136"/>
                </a:cubicBezTo>
                <a:cubicBezTo>
                  <a:pt x="132" y="135"/>
                  <a:pt x="131" y="135"/>
                  <a:pt x="131" y="135"/>
                </a:cubicBezTo>
                <a:cubicBezTo>
                  <a:pt x="133" y="134"/>
                  <a:pt x="133" y="133"/>
                  <a:pt x="136" y="131"/>
                </a:cubicBezTo>
                <a:cubicBezTo>
                  <a:pt x="135" y="132"/>
                  <a:pt x="136" y="132"/>
                  <a:pt x="137" y="131"/>
                </a:cubicBezTo>
                <a:cubicBezTo>
                  <a:pt x="141" y="128"/>
                  <a:pt x="136" y="130"/>
                  <a:pt x="139" y="128"/>
                </a:cubicBezTo>
                <a:cubicBezTo>
                  <a:pt x="138" y="128"/>
                  <a:pt x="136" y="130"/>
                  <a:pt x="135" y="130"/>
                </a:cubicBezTo>
                <a:cubicBezTo>
                  <a:pt x="134" y="131"/>
                  <a:pt x="134" y="132"/>
                  <a:pt x="134" y="132"/>
                </a:cubicBezTo>
                <a:cubicBezTo>
                  <a:pt x="130" y="134"/>
                  <a:pt x="128" y="137"/>
                  <a:pt x="123" y="141"/>
                </a:cubicBezTo>
                <a:cubicBezTo>
                  <a:pt x="122" y="141"/>
                  <a:pt x="121" y="143"/>
                  <a:pt x="122" y="141"/>
                </a:cubicBezTo>
                <a:cubicBezTo>
                  <a:pt x="121" y="142"/>
                  <a:pt x="120" y="143"/>
                  <a:pt x="117" y="145"/>
                </a:cubicBezTo>
                <a:cubicBezTo>
                  <a:pt x="121" y="141"/>
                  <a:pt x="127" y="135"/>
                  <a:pt x="130" y="134"/>
                </a:cubicBezTo>
                <a:cubicBezTo>
                  <a:pt x="131" y="133"/>
                  <a:pt x="130" y="132"/>
                  <a:pt x="131" y="132"/>
                </a:cubicBezTo>
                <a:cubicBezTo>
                  <a:pt x="129" y="133"/>
                  <a:pt x="130" y="133"/>
                  <a:pt x="128" y="135"/>
                </a:cubicBezTo>
                <a:cubicBezTo>
                  <a:pt x="131" y="131"/>
                  <a:pt x="126" y="134"/>
                  <a:pt x="127" y="132"/>
                </a:cubicBezTo>
                <a:cubicBezTo>
                  <a:pt x="125" y="133"/>
                  <a:pt x="125" y="133"/>
                  <a:pt x="125" y="133"/>
                </a:cubicBezTo>
                <a:cubicBezTo>
                  <a:pt x="124" y="134"/>
                  <a:pt x="127" y="133"/>
                  <a:pt x="125" y="135"/>
                </a:cubicBezTo>
                <a:cubicBezTo>
                  <a:pt x="126" y="134"/>
                  <a:pt x="126" y="134"/>
                  <a:pt x="126" y="134"/>
                </a:cubicBezTo>
                <a:cubicBezTo>
                  <a:pt x="113" y="146"/>
                  <a:pt x="113" y="146"/>
                  <a:pt x="113" y="146"/>
                </a:cubicBezTo>
                <a:cubicBezTo>
                  <a:pt x="112" y="146"/>
                  <a:pt x="112" y="146"/>
                  <a:pt x="113" y="145"/>
                </a:cubicBezTo>
                <a:cubicBezTo>
                  <a:pt x="111" y="147"/>
                  <a:pt x="111" y="147"/>
                  <a:pt x="111" y="147"/>
                </a:cubicBezTo>
                <a:cubicBezTo>
                  <a:pt x="111" y="148"/>
                  <a:pt x="112" y="146"/>
                  <a:pt x="113" y="146"/>
                </a:cubicBezTo>
                <a:cubicBezTo>
                  <a:pt x="113" y="147"/>
                  <a:pt x="111" y="147"/>
                  <a:pt x="110" y="148"/>
                </a:cubicBezTo>
                <a:cubicBezTo>
                  <a:pt x="106" y="153"/>
                  <a:pt x="106" y="153"/>
                  <a:pt x="106" y="153"/>
                </a:cubicBezTo>
                <a:cubicBezTo>
                  <a:pt x="106" y="150"/>
                  <a:pt x="103" y="155"/>
                  <a:pt x="100" y="157"/>
                </a:cubicBezTo>
                <a:cubicBezTo>
                  <a:pt x="101" y="156"/>
                  <a:pt x="104" y="154"/>
                  <a:pt x="104" y="152"/>
                </a:cubicBezTo>
                <a:cubicBezTo>
                  <a:pt x="108" y="149"/>
                  <a:pt x="109" y="148"/>
                  <a:pt x="111" y="145"/>
                </a:cubicBezTo>
                <a:cubicBezTo>
                  <a:pt x="110" y="145"/>
                  <a:pt x="109" y="147"/>
                  <a:pt x="108" y="148"/>
                </a:cubicBezTo>
                <a:cubicBezTo>
                  <a:pt x="108" y="145"/>
                  <a:pt x="106" y="148"/>
                  <a:pt x="103" y="152"/>
                </a:cubicBezTo>
                <a:cubicBezTo>
                  <a:pt x="105" y="150"/>
                  <a:pt x="103" y="150"/>
                  <a:pt x="101" y="151"/>
                </a:cubicBezTo>
                <a:cubicBezTo>
                  <a:pt x="103" y="149"/>
                  <a:pt x="103" y="149"/>
                  <a:pt x="104" y="149"/>
                </a:cubicBezTo>
                <a:cubicBezTo>
                  <a:pt x="105" y="148"/>
                  <a:pt x="105" y="147"/>
                  <a:pt x="107" y="145"/>
                </a:cubicBezTo>
                <a:cubicBezTo>
                  <a:pt x="108" y="144"/>
                  <a:pt x="108" y="146"/>
                  <a:pt x="109" y="144"/>
                </a:cubicBezTo>
                <a:cubicBezTo>
                  <a:pt x="111" y="142"/>
                  <a:pt x="109" y="141"/>
                  <a:pt x="113" y="139"/>
                </a:cubicBezTo>
                <a:cubicBezTo>
                  <a:pt x="113" y="139"/>
                  <a:pt x="111" y="141"/>
                  <a:pt x="111" y="141"/>
                </a:cubicBezTo>
                <a:cubicBezTo>
                  <a:pt x="114" y="139"/>
                  <a:pt x="114" y="138"/>
                  <a:pt x="113" y="138"/>
                </a:cubicBezTo>
                <a:cubicBezTo>
                  <a:pt x="115" y="136"/>
                  <a:pt x="115" y="137"/>
                  <a:pt x="115" y="137"/>
                </a:cubicBezTo>
                <a:cubicBezTo>
                  <a:pt x="115" y="136"/>
                  <a:pt x="118" y="134"/>
                  <a:pt x="118" y="133"/>
                </a:cubicBezTo>
                <a:cubicBezTo>
                  <a:pt x="118" y="133"/>
                  <a:pt x="116" y="134"/>
                  <a:pt x="115" y="135"/>
                </a:cubicBezTo>
                <a:cubicBezTo>
                  <a:pt x="116" y="134"/>
                  <a:pt x="116" y="134"/>
                  <a:pt x="117" y="132"/>
                </a:cubicBezTo>
                <a:cubicBezTo>
                  <a:pt x="115" y="134"/>
                  <a:pt x="115" y="134"/>
                  <a:pt x="116" y="132"/>
                </a:cubicBezTo>
                <a:cubicBezTo>
                  <a:pt x="115" y="132"/>
                  <a:pt x="115" y="132"/>
                  <a:pt x="115" y="132"/>
                </a:cubicBezTo>
                <a:cubicBezTo>
                  <a:pt x="114" y="133"/>
                  <a:pt x="113" y="134"/>
                  <a:pt x="112" y="135"/>
                </a:cubicBezTo>
                <a:cubicBezTo>
                  <a:pt x="111" y="136"/>
                  <a:pt x="112" y="134"/>
                  <a:pt x="109" y="137"/>
                </a:cubicBezTo>
                <a:cubicBezTo>
                  <a:pt x="111" y="135"/>
                  <a:pt x="109" y="136"/>
                  <a:pt x="110" y="134"/>
                </a:cubicBezTo>
                <a:cubicBezTo>
                  <a:pt x="112" y="133"/>
                  <a:pt x="110" y="133"/>
                  <a:pt x="111" y="133"/>
                </a:cubicBezTo>
                <a:cubicBezTo>
                  <a:pt x="112" y="131"/>
                  <a:pt x="115" y="128"/>
                  <a:pt x="116" y="127"/>
                </a:cubicBezTo>
                <a:cubicBezTo>
                  <a:pt x="118" y="126"/>
                  <a:pt x="119" y="125"/>
                  <a:pt x="120" y="126"/>
                </a:cubicBezTo>
                <a:cubicBezTo>
                  <a:pt x="121" y="125"/>
                  <a:pt x="121" y="124"/>
                  <a:pt x="121" y="124"/>
                </a:cubicBezTo>
                <a:cubicBezTo>
                  <a:pt x="121" y="124"/>
                  <a:pt x="119" y="125"/>
                  <a:pt x="119" y="124"/>
                </a:cubicBezTo>
                <a:cubicBezTo>
                  <a:pt x="122" y="121"/>
                  <a:pt x="125" y="119"/>
                  <a:pt x="126" y="117"/>
                </a:cubicBezTo>
                <a:cubicBezTo>
                  <a:pt x="127" y="116"/>
                  <a:pt x="127" y="116"/>
                  <a:pt x="128" y="116"/>
                </a:cubicBezTo>
                <a:cubicBezTo>
                  <a:pt x="142" y="104"/>
                  <a:pt x="148" y="99"/>
                  <a:pt x="162" y="88"/>
                </a:cubicBezTo>
                <a:cubicBezTo>
                  <a:pt x="163" y="89"/>
                  <a:pt x="163" y="89"/>
                  <a:pt x="164" y="88"/>
                </a:cubicBezTo>
                <a:cubicBezTo>
                  <a:pt x="166" y="86"/>
                  <a:pt x="163" y="88"/>
                  <a:pt x="163" y="88"/>
                </a:cubicBezTo>
                <a:cubicBezTo>
                  <a:pt x="175" y="79"/>
                  <a:pt x="184" y="73"/>
                  <a:pt x="197" y="65"/>
                </a:cubicBezTo>
                <a:cubicBezTo>
                  <a:pt x="197" y="65"/>
                  <a:pt x="196" y="65"/>
                  <a:pt x="195" y="66"/>
                </a:cubicBezTo>
                <a:cubicBezTo>
                  <a:pt x="196" y="65"/>
                  <a:pt x="197" y="65"/>
                  <a:pt x="199" y="63"/>
                </a:cubicBezTo>
                <a:cubicBezTo>
                  <a:pt x="199" y="64"/>
                  <a:pt x="199" y="64"/>
                  <a:pt x="201" y="63"/>
                </a:cubicBezTo>
                <a:cubicBezTo>
                  <a:pt x="202" y="63"/>
                  <a:pt x="201" y="62"/>
                  <a:pt x="201" y="62"/>
                </a:cubicBezTo>
                <a:cubicBezTo>
                  <a:pt x="203" y="61"/>
                  <a:pt x="203" y="61"/>
                  <a:pt x="203" y="62"/>
                </a:cubicBezTo>
                <a:cubicBezTo>
                  <a:pt x="207" y="60"/>
                  <a:pt x="211" y="58"/>
                  <a:pt x="214" y="56"/>
                </a:cubicBezTo>
                <a:cubicBezTo>
                  <a:pt x="213" y="56"/>
                  <a:pt x="212" y="57"/>
                  <a:pt x="210" y="57"/>
                </a:cubicBezTo>
                <a:cubicBezTo>
                  <a:pt x="214" y="54"/>
                  <a:pt x="214" y="57"/>
                  <a:pt x="222" y="53"/>
                </a:cubicBezTo>
                <a:cubicBezTo>
                  <a:pt x="222" y="52"/>
                  <a:pt x="218" y="54"/>
                  <a:pt x="217" y="54"/>
                </a:cubicBezTo>
                <a:cubicBezTo>
                  <a:pt x="219" y="52"/>
                  <a:pt x="216" y="54"/>
                  <a:pt x="216" y="53"/>
                </a:cubicBezTo>
                <a:cubicBezTo>
                  <a:pt x="215" y="53"/>
                  <a:pt x="214" y="54"/>
                  <a:pt x="214" y="54"/>
                </a:cubicBezTo>
                <a:cubicBezTo>
                  <a:pt x="212" y="54"/>
                  <a:pt x="215" y="53"/>
                  <a:pt x="210" y="56"/>
                </a:cubicBezTo>
                <a:cubicBezTo>
                  <a:pt x="211" y="54"/>
                  <a:pt x="217" y="52"/>
                  <a:pt x="219" y="50"/>
                </a:cubicBezTo>
                <a:cubicBezTo>
                  <a:pt x="220" y="50"/>
                  <a:pt x="219" y="51"/>
                  <a:pt x="221" y="50"/>
                </a:cubicBezTo>
                <a:cubicBezTo>
                  <a:pt x="227" y="46"/>
                  <a:pt x="237" y="41"/>
                  <a:pt x="245" y="39"/>
                </a:cubicBezTo>
                <a:cubicBezTo>
                  <a:pt x="246" y="40"/>
                  <a:pt x="242" y="40"/>
                  <a:pt x="241" y="41"/>
                </a:cubicBezTo>
                <a:cubicBezTo>
                  <a:pt x="242" y="41"/>
                  <a:pt x="244" y="40"/>
                  <a:pt x="245" y="40"/>
                </a:cubicBezTo>
                <a:cubicBezTo>
                  <a:pt x="247" y="39"/>
                  <a:pt x="249" y="39"/>
                  <a:pt x="254" y="37"/>
                </a:cubicBezTo>
                <a:cubicBezTo>
                  <a:pt x="252" y="37"/>
                  <a:pt x="247" y="38"/>
                  <a:pt x="253" y="36"/>
                </a:cubicBezTo>
                <a:cubicBezTo>
                  <a:pt x="252" y="36"/>
                  <a:pt x="250" y="37"/>
                  <a:pt x="251" y="36"/>
                </a:cubicBezTo>
                <a:cubicBezTo>
                  <a:pt x="252" y="36"/>
                  <a:pt x="254" y="35"/>
                  <a:pt x="255" y="35"/>
                </a:cubicBezTo>
                <a:cubicBezTo>
                  <a:pt x="257" y="35"/>
                  <a:pt x="255" y="34"/>
                  <a:pt x="258" y="33"/>
                </a:cubicBezTo>
                <a:cubicBezTo>
                  <a:pt x="259" y="34"/>
                  <a:pt x="259" y="34"/>
                  <a:pt x="259" y="34"/>
                </a:cubicBezTo>
                <a:cubicBezTo>
                  <a:pt x="263" y="32"/>
                  <a:pt x="265" y="32"/>
                  <a:pt x="267" y="31"/>
                </a:cubicBezTo>
                <a:cubicBezTo>
                  <a:pt x="273" y="28"/>
                  <a:pt x="273" y="30"/>
                  <a:pt x="279" y="27"/>
                </a:cubicBezTo>
                <a:cubicBezTo>
                  <a:pt x="280" y="27"/>
                  <a:pt x="279" y="27"/>
                  <a:pt x="279" y="28"/>
                </a:cubicBezTo>
                <a:cubicBezTo>
                  <a:pt x="282" y="27"/>
                  <a:pt x="285" y="26"/>
                  <a:pt x="285" y="25"/>
                </a:cubicBezTo>
                <a:cubicBezTo>
                  <a:pt x="288" y="26"/>
                  <a:pt x="294" y="23"/>
                  <a:pt x="301" y="22"/>
                </a:cubicBezTo>
                <a:cubicBezTo>
                  <a:pt x="301" y="21"/>
                  <a:pt x="301" y="21"/>
                  <a:pt x="301" y="21"/>
                </a:cubicBezTo>
                <a:cubicBezTo>
                  <a:pt x="301" y="21"/>
                  <a:pt x="297" y="22"/>
                  <a:pt x="296" y="22"/>
                </a:cubicBezTo>
                <a:cubicBezTo>
                  <a:pt x="298" y="21"/>
                  <a:pt x="297" y="22"/>
                  <a:pt x="298" y="21"/>
                </a:cubicBezTo>
                <a:cubicBezTo>
                  <a:pt x="301" y="20"/>
                  <a:pt x="301" y="20"/>
                  <a:pt x="301" y="20"/>
                </a:cubicBezTo>
                <a:cubicBezTo>
                  <a:pt x="301" y="20"/>
                  <a:pt x="297" y="21"/>
                  <a:pt x="297" y="21"/>
                </a:cubicBezTo>
                <a:cubicBezTo>
                  <a:pt x="300" y="19"/>
                  <a:pt x="301" y="19"/>
                  <a:pt x="305" y="18"/>
                </a:cubicBezTo>
                <a:cubicBezTo>
                  <a:pt x="305" y="19"/>
                  <a:pt x="307" y="18"/>
                  <a:pt x="306" y="19"/>
                </a:cubicBezTo>
                <a:cubicBezTo>
                  <a:pt x="308" y="18"/>
                  <a:pt x="309" y="17"/>
                  <a:pt x="309" y="18"/>
                </a:cubicBezTo>
                <a:cubicBezTo>
                  <a:pt x="316" y="16"/>
                  <a:pt x="316" y="16"/>
                  <a:pt x="322" y="15"/>
                </a:cubicBezTo>
                <a:cubicBezTo>
                  <a:pt x="325" y="15"/>
                  <a:pt x="325" y="14"/>
                  <a:pt x="327" y="13"/>
                </a:cubicBezTo>
                <a:cubicBezTo>
                  <a:pt x="329" y="12"/>
                  <a:pt x="329" y="13"/>
                  <a:pt x="330" y="13"/>
                </a:cubicBezTo>
                <a:cubicBezTo>
                  <a:pt x="332" y="13"/>
                  <a:pt x="332" y="12"/>
                  <a:pt x="334" y="12"/>
                </a:cubicBezTo>
                <a:cubicBezTo>
                  <a:pt x="336" y="12"/>
                  <a:pt x="338" y="11"/>
                  <a:pt x="338" y="12"/>
                </a:cubicBezTo>
                <a:cubicBezTo>
                  <a:pt x="337" y="12"/>
                  <a:pt x="338" y="12"/>
                  <a:pt x="337" y="12"/>
                </a:cubicBezTo>
                <a:cubicBezTo>
                  <a:pt x="337" y="12"/>
                  <a:pt x="336" y="12"/>
                  <a:pt x="336" y="12"/>
                </a:cubicBezTo>
                <a:cubicBezTo>
                  <a:pt x="336" y="13"/>
                  <a:pt x="340" y="11"/>
                  <a:pt x="341" y="12"/>
                </a:cubicBezTo>
                <a:cubicBezTo>
                  <a:pt x="343" y="12"/>
                  <a:pt x="337" y="12"/>
                  <a:pt x="340" y="11"/>
                </a:cubicBezTo>
                <a:cubicBezTo>
                  <a:pt x="342" y="11"/>
                  <a:pt x="342" y="11"/>
                  <a:pt x="342" y="11"/>
                </a:cubicBezTo>
                <a:cubicBezTo>
                  <a:pt x="344" y="11"/>
                  <a:pt x="344" y="11"/>
                  <a:pt x="345" y="11"/>
                </a:cubicBezTo>
                <a:cubicBezTo>
                  <a:pt x="346" y="10"/>
                  <a:pt x="340" y="11"/>
                  <a:pt x="342" y="10"/>
                </a:cubicBezTo>
                <a:cubicBezTo>
                  <a:pt x="347" y="10"/>
                  <a:pt x="347" y="10"/>
                  <a:pt x="347" y="10"/>
                </a:cubicBezTo>
                <a:cubicBezTo>
                  <a:pt x="347" y="9"/>
                  <a:pt x="347" y="9"/>
                  <a:pt x="345" y="9"/>
                </a:cubicBezTo>
                <a:cubicBezTo>
                  <a:pt x="349" y="8"/>
                  <a:pt x="350" y="10"/>
                  <a:pt x="354" y="10"/>
                </a:cubicBezTo>
                <a:cubicBezTo>
                  <a:pt x="356" y="10"/>
                  <a:pt x="358" y="9"/>
                  <a:pt x="360" y="9"/>
                </a:cubicBezTo>
                <a:cubicBezTo>
                  <a:pt x="361" y="9"/>
                  <a:pt x="359" y="9"/>
                  <a:pt x="361" y="9"/>
                </a:cubicBezTo>
                <a:cubicBezTo>
                  <a:pt x="360" y="9"/>
                  <a:pt x="359" y="9"/>
                  <a:pt x="358" y="9"/>
                </a:cubicBezTo>
                <a:cubicBezTo>
                  <a:pt x="355" y="8"/>
                  <a:pt x="363" y="8"/>
                  <a:pt x="360" y="8"/>
                </a:cubicBezTo>
                <a:cubicBezTo>
                  <a:pt x="361" y="7"/>
                  <a:pt x="362" y="9"/>
                  <a:pt x="364" y="8"/>
                </a:cubicBezTo>
                <a:cubicBezTo>
                  <a:pt x="367" y="8"/>
                  <a:pt x="362" y="8"/>
                  <a:pt x="363" y="7"/>
                </a:cubicBezTo>
                <a:cubicBezTo>
                  <a:pt x="364" y="7"/>
                  <a:pt x="365" y="7"/>
                  <a:pt x="365" y="7"/>
                </a:cubicBezTo>
                <a:cubicBezTo>
                  <a:pt x="366" y="7"/>
                  <a:pt x="367" y="8"/>
                  <a:pt x="367" y="8"/>
                </a:cubicBezTo>
                <a:cubicBezTo>
                  <a:pt x="367" y="9"/>
                  <a:pt x="370" y="8"/>
                  <a:pt x="371" y="9"/>
                </a:cubicBezTo>
                <a:cubicBezTo>
                  <a:pt x="374" y="8"/>
                  <a:pt x="371" y="8"/>
                  <a:pt x="372" y="8"/>
                </a:cubicBezTo>
                <a:cubicBezTo>
                  <a:pt x="372" y="7"/>
                  <a:pt x="371" y="8"/>
                  <a:pt x="371" y="8"/>
                </a:cubicBezTo>
                <a:cubicBezTo>
                  <a:pt x="371" y="7"/>
                  <a:pt x="379" y="9"/>
                  <a:pt x="381" y="7"/>
                </a:cubicBezTo>
                <a:cubicBezTo>
                  <a:pt x="384" y="7"/>
                  <a:pt x="386" y="8"/>
                  <a:pt x="390" y="7"/>
                </a:cubicBezTo>
                <a:cubicBezTo>
                  <a:pt x="390" y="7"/>
                  <a:pt x="389" y="7"/>
                  <a:pt x="390" y="7"/>
                </a:cubicBezTo>
                <a:cubicBezTo>
                  <a:pt x="387" y="6"/>
                  <a:pt x="389" y="6"/>
                  <a:pt x="386" y="5"/>
                </a:cubicBezTo>
                <a:cubicBezTo>
                  <a:pt x="388" y="6"/>
                  <a:pt x="389" y="7"/>
                  <a:pt x="391" y="6"/>
                </a:cubicBezTo>
                <a:cubicBezTo>
                  <a:pt x="392" y="6"/>
                  <a:pt x="392" y="7"/>
                  <a:pt x="394" y="7"/>
                </a:cubicBezTo>
                <a:cubicBezTo>
                  <a:pt x="395" y="7"/>
                  <a:pt x="395" y="6"/>
                  <a:pt x="395" y="6"/>
                </a:cubicBezTo>
                <a:cubicBezTo>
                  <a:pt x="396" y="6"/>
                  <a:pt x="399" y="6"/>
                  <a:pt x="397" y="6"/>
                </a:cubicBezTo>
                <a:cubicBezTo>
                  <a:pt x="401" y="5"/>
                  <a:pt x="402" y="7"/>
                  <a:pt x="401" y="7"/>
                </a:cubicBezTo>
                <a:cubicBezTo>
                  <a:pt x="408" y="7"/>
                  <a:pt x="400" y="5"/>
                  <a:pt x="400" y="4"/>
                </a:cubicBezTo>
                <a:cubicBezTo>
                  <a:pt x="402" y="5"/>
                  <a:pt x="404" y="4"/>
                  <a:pt x="401" y="4"/>
                </a:cubicBezTo>
                <a:cubicBezTo>
                  <a:pt x="406" y="3"/>
                  <a:pt x="402" y="5"/>
                  <a:pt x="407" y="5"/>
                </a:cubicBezTo>
                <a:cubicBezTo>
                  <a:pt x="411" y="4"/>
                  <a:pt x="406" y="3"/>
                  <a:pt x="410" y="3"/>
                </a:cubicBezTo>
                <a:cubicBezTo>
                  <a:pt x="408" y="2"/>
                  <a:pt x="400" y="3"/>
                  <a:pt x="399" y="2"/>
                </a:cubicBezTo>
                <a:cubicBezTo>
                  <a:pt x="400" y="1"/>
                  <a:pt x="404" y="2"/>
                  <a:pt x="404" y="2"/>
                </a:cubicBezTo>
                <a:cubicBezTo>
                  <a:pt x="407" y="2"/>
                  <a:pt x="407" y="1"/>
                  <a:pt x="412" y="2"/>
                </a:cubicBezTo>
                <a:cubicBezTo>
                  <a:pt x="411" y="2"/>
                  <a:pt x="413" y="2"/>
                  <a:pt x="412" y="3"/>
                </a:cubicBezTo>
                <a:cubicBezTo>
                  <a:pt x="415" y="3"/>
                  <a:pt x="415" y="1"/>
                  <a:pt x="419" y="1"/>
                </a:cubicBezTo>
                <a:cubicBezTo>
                  <a:pt x="417" y="2"/>
                  <a:pt x="416" y="2"/>
                  <a:pt x="421" y="2"/>
                </a:cubicBezTo>
                <a:cubicBezTo>
                  <a:pt x="420" y="3"/>
                  <a:pt x="417" y="3"/>
                  <a:pt x="417" y="2"/>
                </a:cubicBezTo>
                <a:cubicBezTo>
                  <a:pt x="416" y="2"/>
                  <a:pt x="416" y="3"/>
                  <a:pt x="415" y="3"/>
                </a:cubicBezTo>
                <a:cubicBezTo>
                  <a:pt x="414" y="3"/>
                  <a:pt x="417" y="3"/>
                  <a:pt x="417" y="4"/>
                </a:cubicBezTo>
                <a:cubicBezTo>
                  <a:pt x="419" y="4"/>
                  <a:pt x="418" y="3"/>
                  <a:pt x="416" y="3"/>
                </a:cubicBezTo>
                <a:cubicBezTo>
                  <a:pt x="417" y="3"/>
                  <a:pt x="421" y="3"/>
                  <a:pt x="421" y="4"/>
                </a:cubicBezTo>
                <a:cubicBezTo>
                  <a:pt x="418" y="4"/>
                  <a:pt x="427" y="5"/>
                  <a:pt x="424" y="5"/>
                </a:cubicBezTo>
                <a:cubicBezTo>
                  <a:pt x="427" y="5"/>
                  <a:pt x="427" y="6"/>
                  <a:pt x="430" y="6"/>
                </a:cubicBezTo>
                <a:cubicBezTo>
                  <a:pt x="426" y="5"/>
                  <a:pt x="427" y="5"/>
                  <a:pt x="425" y="4"/>
                </a:cubicBezTo>
                <a:cubicBezTo>
                  <a:pt x="426" y="4"/>
                  <a:pt x="428" y="4"/>
                  <a:pt x="430" y="4"/>
                </a:cubicBezTo>
                <a:cubicBezTo>
                  <a:pt x="427" y="4"/>
                  <a:pt x="430" y="4"/>
                  <a:pt x="428" y="4"/>
                </a:cubicBezTo>
                <a:cubicBezTo>
                  <a:pt x="429" y="5"/>
                  <a:pt x="432" y="5"/>
                  <a:pt x="433" y="5"/>
                </a:cubicBezTo>
                <a:cubicBezTo>
                  <a:pt x="434" y="5"/>
                  <a:pt x="431" y="5"/>
                  <a:pt x="431" y="4"/>
                </a:cubicBezTo>
                <a:cubicBezTo>
                  <a:pt x="432" y="4"/>
                  <a:pt x="438" y="5"/>
                  <a:pt x="438" y="5"/>
                </a:cubicBezTo>
                <a:cubicBezTo>
                  <a:pt x="442" y="6"/>
                  <a:pt x="445" y="6"/>
                  <a:pt x="453" y="7"/>
                </a:cubicBezTo>
                <a:cubicBezTo>
                  <a:pt x="453" y="7"/>
                  <a:pt x="452" y="7"/>
                  <a:pt x="451" y="7"/>
                </a:cubicBezTo>
                <a:cubicBezTo>
                  <a:pt x="451" y="7"/>
                  <a:pt x="453" y="7"/>
                  <a:pt x="453" y="7"/>
                </a:cubicBezTo>
                <a:cubicBezTo>
                  <a:pt x="452" y="8"/>
                  <a:pt x="450" y="7"/>
                  <a:pt x="447" y="6"/>
                </a:cubicBezTo>
                <a:cubicBezTo>
                  <a:pt x="447" y="7"/>
                  <a:pt x="447" y="7"/>
                  <a:pt x="447" y="7"/>
                </a:cubicBezTo>
                <a:cubicBezTo>
                  <a:pt x="448" y="7"/>
                  <a:pt x="453" y="8"/>
                  <a:pt x="453" y="9"/>
                </a:cubicBezTo>
                <a:cubicBezTo>
                  <a:pt x="454" y="8"/>
                  <a:pt x="456" y="7"/>
                  <a:pt x="453" y="6"/>
                </a:cubicBezTo>
                <a:cubicBezTo>
                  <a:pt x="454" y="6"/>
                  <a:pt x="457" y="7"/>
                  <a:pt x="455" y="6"/>
                </a:cubicBezTo>
                <a:cubicBezTo>
                  <a:pt x="456" y="6"/>
                  <a:pt x="458" y="7"/>
                  <a:pt x="460" y="7"/>
                </a:cubicBezTo>
                <a:cubicBezTo>
                  <a:pt x="460" y="7"/>
                  <a:pt x="459" y="7"/>
                  <a:pt x="458" y="6"/>
                </a:cubicBezTo>
                <a:cubicBezTo>
                  <a:pt x="460" y="6"/>
                  <a:pt x="465" y="7"/>
                  <a:pt x="465" y="6"/>
                </a:cubicBezTo>
                <a:cubicBezTo>
                  <a:pt x="466" y="7"/>
                  <a:pt x="466" y="7"/>
                  <a:pt x="465" y="7"/>
                </a:cubicBezTo>
                <a:cubicBezTo>
                  <a:pt x="466" y="7"/>
                  <a:pt x="469" y="8"/>
                  <a:pt x="468" y="8"/>
                </a:cubicBezTo>
                <a:cubicBezTo>
                  <a:pt x="466" y="8"/>
                  <a:pt x="466" y="8"/>
                  <a:pt x="463" y="7"/>
                </a:cubicBezTo>
                <a:cubicBezTo>
                  <a:pt x="463" y="8"/>
                  <a:pt x="464" y="8"/>
                  <a:pt x="464" y="8"/>
                </a:cubicBezTo>
                <a:cubicBezTo>
                  <a:pt x="468" y="9"/>
                  <a:pt x="467" y="8"/>
                  <a:pt x="470" y="9"/>
                </a:cubicBezTo>
                <a:cubicBezTo>
                  <a:pt x="470" y="8"/>
                  <a:pt x="473" y="8"/>
                  <a:pt x="477" y="9"/>
                </a:cubicBezTo>
                <a:cubicBezTo>
                  <a:pt x="476" y="10"/>
                  <a:pt x="474" y="9"/>
                  <a:pt x="471" y="9"/>
                </a:cubicBezTo>
                <a:cubicBezTo>
                  <a:pt x="472" y="9"/>
                  <a:pt x="472" y="10"/>
                  <a:pt x="472" y="10"/>
                </a:cubicBezTo>
                <a:cubicBezTo>
                  <a:pt x="473" y="10"/>
                  <a:pt x="475" y="10"/>
                  <a:pt x="476" y="10"/>
                </a:cubicBezTo>
                <a:cubicBezTo>
                  <a:pt x="478" y="10"/>
                  <a:pt x="478" y="11"/>
                  <a:pt x="478" y="11"/>
                </a:cubicBezTo>
                <a:cubicBezTo>
                  <a:pt x="479" y="11"/>
                  <a:pt x="481" y="11"/>
                  <a:pt x="483" y="12"/>
                </a:cubicBezTo>
                <a:cubicBezTo>
                  <a:pt x="483" y="11"/>
                  <a:pt x="484" y="11"/>
                  <a:pt x="482" y="11"/>
                </a:cubicBezTo>
                <a:cubicBezTo>
                  <a:pt x="483" y="10"/>
                  <a:pt x="485" y="11"/>
                  <a:pt x="484" y="12"/>
                </a:cubicBezTo>
                <a:cubicBezTo>
                  <a:pt x="485" y="12"/>
                  <a:pt x="486" y="11"/>
                  <a:pt x="487" y="12"/>
                </a:cubicBezTo>
                <a:cubicBezTo>
                  <a:pt x="487" y="12"/>
                  <a:pt x="485" y="10"/>
                  <a:pt x="490" y="11"/>
                </a:cubicBezTo>
                <a:cubicBezTo>
                  <a:pt x="490" y="10"/>
                  <a:pt x="485" y="10"/>
                  <a:pt x="484" y="9"/>
                </a:cubicBezTo>
                <a:cubicBezTo>
                  <a:pt x="482" y="9"/>
                  <a:pt x="481" y="9"/>
                  <a:pt x="482" y="9"/>
                </a:cubicBezTo>
                <a:cubicBezTo>
                  <a:pt x="480" y="9"/>
                  <a:pt x="481" y="9"/>
                  <a:pt x="478" y="8"/>
                </a:cubicBezTo>
                <a:cubicBezTo>
                  <a:pt x="478" y="8"/>
                  <a:pt x="482" y="9"/>
                  <a:pt x="481" y="7"/>
                </a:cubicBezTo>
                <a:cubicBezTo>
                  <a:pt x="484" y="8"/>
                  <a:pt x="482" y="8"/>
                  <a:pt x="482" y="8"/>
                </a:cubicBezTo>
                <a:cubicBezTo>
                  <a:pt x="486" y="9"/>
                  <a:pt x="486" y="9"/>
                  <a:pt x="489" y="9"/>
                </a:cubicBezTo>
                <a:cubicBezTo>
                  <a:pt x="489" y="9"/>
                  <a:pt x="487" y="9"/>
                  <a:pt x="487" y="8"/>
                </a:cubicBezTo>
                <a:cubicBezTo>
                  <a:pt x="491" y="9"/>
                  <a:pt x="493" y="10"/>
                  <a:pt x="496" y="11"/>
                </a:cubicBezTo>
                <a:cubicBezTo>
                  <a:pt x="495" y="11"/>
                  <a:pt x="495" y="10"/>
                  <a:pt x="495" y="11"/>
                </a:cubicBezTo>
                <a:cubicBezTo>
                  <a:pt x="496" y="11"/>
                  <a:pt x="499" y="12"/>
                  <a:pt x="499" y="11"/>
                </a:cubicBezTo>
                <a:cubicBezTo>
                  <a:pt x="500" y="12"/>
                  <a:pt x="500" y="12"/>
                  <a:pt x="501" y="13"/>
                </a:cubicBezTo>
                <a:cubicBezTo>
                  <a:pt x="505" y="13"/>
                  <a:pt x="510" y="15"/>
                  <a:pt x="512" y="16"/>
                </a:cubicBezTo>
                <a:cubicBezTo>
                  <a:pt x="514" y="17"/>
                  <a:pt x="512" y="15"/>
                  <a:pt x="510" y="14"/>
                </a:cubicBezTo>
                <a:cubicBezTo>
                  <a:pt x="510" y="14"/>
                  <a:pt x="516" y="16"/>
                  <a:pt x="514" y="16"/>
                </a:cubicBezTo>
                <a:cubicBezTo>
                  <a:pt x="516" y="17"/>
                  <a:pt x="519" y="18"/>
                  <a:pt x="520" y="18"/>
                </a:cubicBezTo>
                <a:cubicBezTo>
                  <a:pt x="519" y="17"/>
                  <a:pt x="518" y="17"/>
                  <a:pt x="517" y="17"/>
                </a:cubicBezTo>
                <a:cubicBezTo>
                  <a:pt x="520" y="17"/>
                  <a:pt x="527" y="19"/>
                  <a:pt x="532" y="21"/>
                </a:cubicBezTo>
                <a:cubicBezTo>
                  <a:pt x="529" y="19"/>
                  <a:pt x="537" y="22"/>
                  <a:pt x="537" y="22"/>
                </a:cubicBezTo>
                <a:cubicBezTo>
                  <a:pt x="539" y="22"/>
                  <a:pt x="538" y="23"/>
                  <a:pt x="540" y="23"/>
                </a:cubicBezTo>
                <a:cubicBezTo>
                  <a:pt x="539" y="23"/>
                  <a:pt x="538" y="23"/>
                  <a:pt x="536" y="22"/>
                </a:cubicBezTo>
                <a:cubicBezTo>
                  <a:pt x="536" y="23"/>
                  <a:pt x="543" y="25"/>
                  <a:pt x="545" y="25"/>
                </a:cubicBezTo>
                <a:cubicBezTo>
                  <a:pt x="545" y="25"/>
                  <a:pt x="542" y="25"/>
                  <a:pt x="540" y="24"/>
                </a:cubicBezTo>
                <a:cubicBezTo>
                  <a:pt x="543" y="24"/>
                  <a:pt x="547" y="25"/>
                  <a:pt x="551" y="27"/>
                </a:cubicBezTo>
                <a:cubicBezTo>
                  <a:pt x="551" y="27"/>
                  <a:pt x="550" y="27"/>
                  <a:pt x="552" y="28"/>
                </a:cubicBezTo>
                <a:cubicBezTo>
                  <a:pt x="551" y="28"/>
                  <a:pt x="549" y="26"/>
                  <a:pt x="549" y="27"/>
                </a:cubicBezTo>
                <a:cubicBezTo>
                  <a:pt x="550" y="28"/>
                  <a:pt x="552" y="28"/>
                  <a:pt x="552" y="29"/>
                </a:cubicBezTo>
                <a:cubicBezTo>
                  <a:pt x="554" y="30"/>
                  <a:pt x="550" y="28"/>
                  <a:pt x="551" y="29"/>
                </a:cubicBezTo>
                <a:cubicBezTo>
                  <a:pt x="555" y="29"/>
                  <a:pt x="555" y="30"/>
                  <a:pt x="558" y="30"/>
                </a:cubicBezTo>
                <a:cubicBezTo>
                  <a:pt x="562" y="32"/>
                  <a:pt x="569" y="34"/>
                  <a:pt x="569" y="35"/>
                </a:cubicBezTo>
                <a:cubicBezTo>
                  <a:pt x="571" y="36"/>
                  <a:pt x="570" y="35"/>
                  <a:pt x="571" y="35"/>
                </a:cubicBezTo>
                <a:cubicBezTo>
                  <a:pt x="572" y="36"/>
                  <a:pt x="575" y="37"/>
                  <a:pt x="573" y="37"/>
                </a:cubicBezTo>
                <a:cubicBezTo>
                  <a:pt x="575" y="38"/>
                  <a:pt x="575" y="38"/>
                  <a:pt x="577" y="39"/>
                </a:cubicBezTo>
                <a:cubicBezTo>
                  <a:pt x="577" y="39"/>
                  <a:pt x="575" y="39"/>
                  <a:pt x="576" y="39"/>
                </a:cubicBezTo>
                <a:cubicBezTo>
                  <a:pt x="578" y="40"/>
                  <a:pt x="578" y="39"/>
                  <a:pt x="579" y="39"/>
                </a:cubicBezTo>
                <a:cubicBezTo>
                  <a:pt x="579" y="38"/>
                  <a:pt x="576" y="38"/>
                  <a:pt x="576" y="38"/>
                </a:cubicBezTo>
                <a:cubicBezTo>
                  <a:pt x="576" y="37"/>
                  <a:pt x="580" y="39"/>
                  <a:pt x="579" y="39"/>
                </a:cubicBezTo>
                <a:cubicBezTo>
                  <a:pt x="581" y="40"/>
                  <a:pt x="581" y="40"/>
                  <a:pt x="583" y="40"/>
                </a:cubicBezTo>
                <a:cubicBezTo>
                  <a:pt x="586" y="42"/>
                  <a:pt x="586" y="42"/>
                  <a:pt x="589" y="44"/>
                </a:cubicBezTo>
                <a:cubicBezTo>
                  <a:pt x="587" y="43"/>
                  <a:pt x="587" y="42"/>
                  <a:pt x="586" y="42"/>
                </a:cubicBezTo>
                <a:cubicBezTo>
                  <a:pt x="585" y="40"/>
                  <a:pt x="593" y="44"/>
                  <a:pt x="594" y="45"/>
                </a:cubicBezTo>
                <a:cubicBezTo>
                  <a:pt x="594" y="45"/>
                  <a:pt x="591" y="43"/>
                  <a:pt x="590" y="43"/>
                </a:cubicBezTo>
                <a:cubicBezTo>
                  <a:pt x="592" y="45"/>
                  <a:pt x="596" y="46"/>
                  <a:pt x="598" y="48"/>
                </a:cubicBezTo>
                <a:cubicBezTo>
                  <a:pt x="600" y="49"/>
                  <a:pt x="597" y="46"/>
                  <a:pt x="599" y="47"/>
                </a:cubicBezTo>
                <a:cubicBezTo>
                  <a:pt x="600" y="48"/>
                  <a:pt x="601" y="49"/>
                  <a:pt x="603" y="50"/>
                </a:cubicBezTo>
                <a:cubicBezTo>
                  <a:pt x="603" y="50"/>
                  <a:pt x="606" y="52"/>
                  <a:pt x="606" y="51"/>
                </a:cubicBezTo>
                <a:cubicBezTo>
                  <a:pt x="612" y="54"/>
                  <a:pt x="615" y="56"/>
                  <a:pt x="620" y="59"/>
                </a:cubicBezTo>
                <a:cubicBezTo>
                  <a:pt x="619" y="58"/>
                  <a:pt x="619" y="59"/>
                  <a:pt x="619" y="59"/>
                </a:cubicBezTo>
                <a:cubicBezTo>
                  <a:pt x="624" y="60"/>
                  <a:pt x="634" y="67"/>
                  <a:pt x="640" y="71"/>
                </a:cubicBezTo>
                <a:cubicBezTo>
                  <a:pt x="642" y="72"/>
                  <a:pt x="641" y="71"/>
                  <a:pt x="643" y="73"/>
                </a:cubicBezTo>
                <a:cubicBezTo>
                  <a:pt x="643" y="73"/>
                  <a:pt x="643" y="73"/>
                  <a:pt x="644" y="73"/>
                </a:cubicBezTo>
                <a:cubicBezTo>
                  <a:pt x="644" y="73"/>
                  <a:pt x="643" y="72"/>
                  <a:pt x="642" y="72"/>
                </a:cubicBezTo>
                <a:cubicBezTo>
                  <a:pt x="645" y="73"/>
                  <a:pt x="651" y="78"/>
                  <a:pt x="653" y="78"/>
                </a:cubicBezTo>
                <a:cubicBezTo>
                  <a:pt x="655" y="80"/>
                  <a:pt x="658" y="83"/>
                  <a:pt x="661" y="84"/>
                </a:cubicBezTo>
                <a:cubicBezTo>
                  <a:pt x="665" y="87"/>
                  <a:pt x="675" y="94"/>
                  <a:pt x="680" y="98"/>
                </a:cubicBezTo>
                <a:cubicBezTo>
                  <a:pt x="680" y="98"/>
                  <a:pt x="679" y="97"/>
                  <a:pt x="679" y="98"/>
                </a:cubicBezTo>
                <a:cubicBezTo>
                  <a:pt x="681" y="99"/>
                  <a:pt x="682" y="100"/>
                  <a:pt x="684" y="102"/>
                </a:cubicBezTo>
                <a:cubicBezTo>
                  <a:pt x="685" y="102"/>
                  <a:pt x="683" y="101"/>
                  <a:pt x="684" y="101"/>
                </a:cubicBezTo>
                <a:cubicBezTo>
                  <a:pt x="688" y="104"/>
                  <a:pt x="693" y="109"/>
                  <a:pt x="699" y="114"/>
                </a:cubicBezTo>
                <a:cubicBezTo>
                  <a:pt x="698" y="114"/>
                  <a:pt x="698" y="114"/>
                  <a:pt x="699" y="115"/>
                </a:cubicBezTo>
                <a:cubicBezTo>
                  <a:pt x="701" y="117"/>
                  <a:pt x="702" y="118"/>
                  <a:pt x="703" y="118"/>
                </a:cubicBezTo>
                <a:cubicBezTo>
                  <a:pt x="705" y="120"/>
                  <a:pt x="704" y="119"/>
                  <a:pt x="705" y="120"/>
                </a:cubicBezTo>
                <a:cubicBezTo>
                  <a:pt x="707" y="122"/>
                  <a:pt x="704" y="119"/>
                  <a:pt x="705" y="119"/>
                </a:cubicBezTo>
                <a:cubicBezTo>
                  <a:pt x="707" y="121"/>
                  <a:pt x="707" y="121"/>
                  <a:pt x="709" y="123"/>
                </a:cubicBezTo>
                <a:cubicBezTo>
                  <a:pt x="705" y="121"/>
                  <a:pt x="715" y="129"/>
                  <a:pt x="718" y="132"/>
                </a:cubicBezTo>
                <a:cubicBezTo>
                  <a:pt x="716" y="131"/>
                  <a:pt x="717" y="131"/>
                  <a:pt x="716" y="129"/>
                </a:cubicBezTo>
                <a:cubicBezTo>
                  <a:pt x="716" y="129"/>
                  <a:pt x="717" y="130"/>
                  <a:pt x="717" y="130"/>
                </a:cubicBezTo>
                <a:cubicBezTo>
                  <a:pt x="722" y="135"/>
                  <a:pt x="722" y="134"/>
                  <a:pt x="723" y="137"/>
                </a:cubicBezTo>
                <a:cubicBezTo>
                  <a:pt x="724" y="138"/>
                  <a:pt x="723" y="136"/>
                  <a:pt x="724" y="136"/>
                </a:cubicBezTo>
                <a:cubicBezTo>
                  <a:pt x="727" y="139"/>
                  <a:pt x="727" y="140"/>
                  <a:pt x="728" y="141"/>
                </a:cubicBezTo>
                <a:cubicBezTo>
                  <a:pt x="729" y="142"/>
                  <a:pt x="732" y="144"/>
                  <a:pt x="732" y="145"/>
                </a:cubicBezTo>
                <a:cubicBezTo>
                  <a:pt x="732" y="146"/>
                  <a:pt x="735" y="148"/>
                  <a:pt x="734" y="148"/>
                </a:cubicBezTo>
                <a:cubicBezTo>
                  <a:pt x="736" y="149"/>
                  <a:pt x="736" y="149"/>
                  <a:pt x="737" y="150"/>
                </a:cubicBezTo>
                <a:cubicBezTo>
                  <a:pt x="738" y="150"/>
                  <a:pt x="735" y="148"/>
                  <a:pt x="734" y="147"/>
                </a:cubicBezTo>
                <a:cubicBezTo>
                  <a:pt x="736" y="147"/>
                  <a:pt x="734" y="144"/>
                  <a:pt x="736" y="144"/>
                </a:cubicBezTo>
                <a:cubicBezTo>
                  <a:pt x="739" y="150"/>
                  <a:pt x="741" y="155"/>
                  <a:pt x="745" y="161"/>
                </a:cubicBezTo>
                <a:cubicBezTo>
                  <a:pt x="747" y="163"/>
                  <a:pt x="742" y="157"/>
                  <a:pt x="747" y="162"/>
                </a:cubicBezTo>
                <a:cubicBezTo>
                  <a:pt x="747" y="161"/>
                  <a:pt x="745" y="159"/>
                  <a:pt x="746" y="160"/>
                </a:cubicBezTo>
                <a:cubicBezTo>
                  <a:pt x="744" y="157"/>
                  <a:pt x="744" y="158"/>
                  <a:pt x="743" y="156"/>
                </a:cubicBezTo>
                <a:cubicBezTo>
                  <a:pt x="743" y="156"/>
                  <a:pt x="745" y="158"/>
                  <a:pt x="746" y="159"/>
                </a:cubicBezTo>
                <a:cubicBezTo>
                  <a:pt x="746" y="159"/>
                  <a:pt x="745" y="156"/>
                  <a:pt x="747" y="158"/>
                </a:cubicBezTo>
                <a:cubicBezTo>
                  <a:pt x="746" y="156"/>
                  <a:pt x="744" y="153"/>
                  <a:pt x="745" y="154"/>
                </a:cubicBezTo>
                <a:cubicBezTo>
                  <a:pt x="747" y="156"/>
                  <a:pt x="748" y="158"/>
                  <a:pt x="749" y="159"/>
                </a:cubicBezTo>
                <a:cubicBezTo>
                  <a:pt x="749" y="160"/>
                  <a:pt x="752" y="165"/>
                  <a:pt x="750" y="164"/>
                </a:cubicBezTo>
                <a:cubicBezTo>
                  <a:pt x="752" y="166"/>
                  <a:pt x="751" y="167"/>
                  <a:pt x="751" y="167"/>
                </a:cubicBezTo>
                <a:cubicBezTo>
                  <a:pt x="753" y="170"/>
                  <a:pt x="756" y="173"/>
                  <a:pt x="757" y="174"/>
                </a:cubicBezTo>
                <a:cubicBezTo>
                  <a:pt x="757" y="173"/>
                  <a:pt x="755" y="172"/>
                  <a:pt x="754" y="170"/>
                </a:cubicBezTo>
                <a:cubicBezTo>
                  <a:pt x="754" y="168"/>
                  <a:pt x="759" y="172"/>
                  <a:pt x="756" y="168"/>
                </a:cubicBezTo>
                <a:cubicBezTo>
                  <a:pt x="757" y="169"/>
                  <a:pt x="757" y="170"/>
                  <a:pt x="759" y="173"/>
                </a:cubicBezTo>
                <a:cubicBezTo>
                  <a:pt x="759" y="174"/>
                  <a:pt x="757" y="173"/>
                  <a:pt x="760" y="177"/>
                </a:cubicBezTo>
                <a:cubicBezTo>
                  <a:pt x="759" y="176"/>
                  <a:pt x="759" y="175"/>
                  <a:pt x="758" y="175"/>
                </a:cubicBezTo>
                <a:cubicBezTo>
                  <a:pt x="760" y="177"/>
                  <a:pt x="760" y="179"/>
                  <a:pt x="762" y="181"/>
                </a:cubicBezTo>
                <a:cubicBezTo>
                  <a:pt x="762" y="182"/>
                  <a:pt x="762" y="181"/>
                  <a:pt x="764" y="182"/>
                </a:cubicBezTo>
                <a:cubicBezTo>
                  <a:pt x="765" y="184"/>
                  <a:pt x="766" y="187"/>
                  <a:pt x="767" y="186"/>
                </a:cubicBezTo>
                <a:cubicBezTo>
                  <a:pt x="768" y="186"/>
                  <a:pt x="765" y="183"/>
                  <a:pt x="764" y="182"/>
                </a:cubicBezTo>
                <a:cubicBezTo>
                  <a:pt x="762" y="178"/>
                  <a:pt x="767" y="183"/>
                  <a:pt x="764" y="178"/>
                </a:cubicBezTo>
                <a:cubicBezTo>
                  <a:pt x="766" y="180"/>
                  <a:pt x="766" y="181"/>
                  <a:pt x="766" y="179"/>
                </a:cubicBezTo>
                <a:cubicBezTo>
                  <a:pt x="767" y="180"/>
                  <a:pt x="768" y="181"/>
                  <a:pt x="768" y="181"/>
                </a:cubicBezTo>
                <a:cubicBezTo>
                  <a:pt x="770" y="185"/>
                  <a:pt x="768" y="190"/>
                  <a:pt x="774" y="194"/>
                </a:cubicBezTo>
                <a:cubicBezTo>
                  <a:pt x="773" y="192"/>
                  <a:pt x="774" y="192"/>
                  <a:pt x="776" y="194"/>
                </a:cubicBezTo>
                <a:cubicBezTo>
                  <a:pt x="775" y="192"/>
                  <a:pt x="774" y="188"/>
                  <a:pt x="776" y="190"/>
                </a:cubicBezTo>
                <a:cubicBezTo>
                  <a:pt x="782" y="200"/>
                  <a:pt x="774" y="198"/>
                  <a:pt x="781" y="209"/>
                </a:cubicBezTo>
                <a:cubicBezTo>
                  <a:pt x="782" y="211"/>
                  <a:pt x="782" y="210"/>
                  <a:pt x="784" y="211"/>
                </a:cubicBezTo>
                <a:cubicBezTo>
                  <a:pt x="782" y="207"/>
                  <a:pt x="785" y="207"/>
                  <a:pt x="785" y="203"/>
                </a:cubicBezTo>
                <a:cubicBezTo>
                  <a:pt x="789" y="210"/>
                  <a:pt x="784" y="206"/>
                  <a:pt x="788" y="212"/>
                </a:cubicBezTo>
                <a:cubicBezTo>
                  <a:pt x="786" y="212"/>
                  <a:pt x="788" y="216"/>
                  <a:pt x="786" y="217"/>
                </a:cubicBezTo>
                <a:cubicBezTo>
                  <a:pt x="787" y="218"/>
                  <a:pt x="788" y="218"/>
                  <a:pt x="789" y="220"/>
                </a:cubicBezTo>
                <a:cubicBezTo>
                  <a:pt x="788" y="220"/>
                  <a:pt x="787" y="218"/>
                  <a:pt x="787" y="219"/>
                </a:cubicBezTo>
                <a:cubicBezTo>
                  <a:pt x="788" y="221"/>
                  <a:pt x="789" y="223"/>
                  <a:pt x="791" y="226"/>
                </a:cubicBezTo>
                <a:cubicBezTo>
                  <a:pt x="793" y="227"/>
                  <a:pt x="790" y="222"/>
                  <a:pt x="793" y="224"/>
                </a:cubicBezTo>
                <a:cubicBezTo>
                  <a:pt x="792" y="220"/>
                  <a:pt x="793" y="220"/>
                  <a:pt x="795" y="221"/>
                </a:cubicBezTo>
                <a:cubicBezTo>
                  <a:pt x="798" y="227"/>
                  <a:pt x="796" y="231"/>
                  <a:pt x="795" y="230"/>
                </a:cubicBezTo>
                <a:cubicBezTo>
                  <a:pt x="795" y="231"/>
                  <a:pt x="796" y="233"/>
                  <a:pt x="796" y="234"/>
                </a:cubicBezTo>
                <a:cubicBezTo>
                  <a:pt x="793" y="231"/>
                  <a:pt x="796" y="239"/>
                  <a:pt x="792" y="235"/>
                </a:cubicBezTo>
                <a:cubicBezTo>
                  <a:pt x="794" y="238"/>
                  <a:pt x="793" y="237"/>
                  <a:pt x="792" y="236"/>
                </a:cubicBezTo>
                <a:cubicBezTo>
                  <a:pt x="794" y="240"/>
                  <a:pt x="794" y="243"/>
                  <a:pt x="797" y="248"/>
                </a:cubicBezTo>
                <a:cubicBezTo>
                  <a:pt x="797" y="246"/>
                  <a:pt x="797" y="245"/>
                  <a:pt x="799" y="248"/>
                </a:cubicBezTo>
                <a:cubicBezTo>
                  <a:pt x="799" y="247"/>
                  <a:pt x="798" y="246"/>
                  <a:pt x="798" y="245"/>
                </a:cubicBezTo>
                <a:cubicBezTo>
                  <a:pt x="798" y="244"/>
                  <a:pt x="799" y="247"/>
                  <a:pt x="800" y="247"/>
                </a:cubicBezTo>
                <a:cubicBezTo>
                  <a:pt x="800" y="246"/>
                  <a:pt x="799" y="246"/>
                  <a:pt x="798" y="244"/>
                </a:cubicBezTo>
                <a:cubicBezTo>
                  <a:pt x="799" y="244"/>
                  <a:pt x="800" y="246"/>
                  <a:pt x="800" y="246"/>
                </a:cubicBezTo>
                <a:cubicBezTo>
                  <a:pt x="802" y="250"/>
                  <a:pt x="800" y="249"/>
                  <a:pt x="801" y="252"/>
                </a:cubicBezTo>
                <a:cubicBezTo>
                  <a:pt x="799" y="250"/>
                  <a:pt x="800" y="252"/>
                  <a:pt x="799" y="251"/>
                </a:cubicBezTo>
                <a:cubicBezTo>
                  <a:pt x="800" y="252"/>
                  <a:pt x="801" y="254"/>
                  <a:pt x="802" y="256"/>
                </a:cubicBezTo>
                <a:cubicBezTo>
                  <a:pt x="800" y="254"/>
                  <a:pt x="800" y="256"/>
                  <a:pt x="799" y="255"/>
                </a:cubicBezTo>
                <a:cubicBezTo>
                  <a:pt x="799" y="256"/>
                  <a:pt x="800" y="257"/>
                  <a:pt x="800" y="258"/>
                </a:cubicBezTo>
                <a:cubicBezTo>
                  <a:pt x="798" y="257"/>
                  <a:pt x="797" y="261"/>
                  <a:pt x="794" y="257"/>
                </a:cubicBezTo>
                <a:cubicBezTo>
                  <a:pt x="794" y="258"/>
                  <a:pt x="795" y="260"/>
                  <a:pt x="794" y="260"/>
                </a:cubicBezTo>
                <a:cubicBezTo>
                  <a:pt x="792" y="255"/>
                  <a:pt x="791" y="256"/>
                  <a:pt x="790" y="256"/>
                </a:cubicBezTo>
                <a:cubicBezTo>
                  <a:pt x="792" y="259"/>
                  <a:pt x="794" y="261"/>
                  <a:pt x="795" y="265"/>
                </a:cubicBezTo>
                <a:cubicBezTo>
                  <a:pt x="793" y="262"/>
                  <a:pt x="795" y="266"/>
                  <a:pt x="793" y="262"/>
                </a:cubicBezTo>
                <a:cubicBezTo>
                  <a:pt x="792" y="267"/>
                  <a:pt x="790" y="268"/>
                  <a:pt x="787" y="266"/>
                </a:cubicBezTo>
                <a:cubicBezTo>
                  <a:pt x="786" y="263"/>
                  <a:pt x="784" y="260"/>
                  <a:pt x="784" y="259"/>
                </a:cubicBezTo>
                <a:cubicBezTo>
                  <a:pt x="784" y="258"/>
                  <a:pt x="783" y="258"/>
                  <a:pt x="783" y="257"/>
                </a:cubicBezTo>
                <a:cubicBezTo>
                  <a:pt x="783" y="257"/>
                  <a:pt x="783" y="258"/>
                  <a:pt x="784" y="259"/>
                </a:cubicBezTo>
                <a:cubicBezTo>
                  <a:pt x="783" y="258"/>
                  <a:pt x="782" y="256"/>
                  <a:pt x="782" y="255"/>
                </a:cubicBezTo>
                <a:close/>
                <a:moveTo>
                  <a:pt x="340" y="50"/>
                </a:moveTo>
                <a:cubicBezTo>
                  <a:pt x="338" y="51"/>
                  <a:pt x="336" y="51"/>
                  <a:pt x="336" y="51"/>
                </a:cubicBezTo>
                <a:cubicBezTo>
                  <a:pt x="338" y="51"/>
                  <a:pt x="340" y="51"/>
                  <a:pt x="340" y="50"/>
                </a:cubicBezTo>
                <a:close/>
                <a:moveTo>
                  <a:pt x="236" y="74"/>
                </a:moveTo>
                <a:cubicBezTo>
                  <a:pt x="236" y="74"/>
                  <a:pt x="235" y="75"/>
                  <a:pt x="235" y="74"/>
                </a:cubicBezTo>
                <a:cubicBezTo>
                  <a:pt x="234" y="75"/>
                  <a:pt x="233" y="75"/>
                  <a:pt x="233" y="76"/>
                </a:cubicBezTo>
                <a:cubicBezTo>
                  <a:pt x="236" y="75"/>
                  <a:pt x="230" y="77"/>
                  <a:pt x="232" y="77"/>
                </a:cubicBezTo>
                <a:cubicBezTo>
                  <a:pt x="234" y="76"/>
                  <a:pt x="235" y="75"/>
                  <a:pt x="236" y="74"/>
                </a:cubicBezTo>
                <a:close/>
                <a:moveTo>
                  <a:pt x="231" y="76"/>
                </a:moveTo>
                <a:cubicBezTo>
                  <a:pt x="232" y="75"/>
                  <a:pt x="233" y="76"/>
                  <a:pt x="234" y="74"/>
                </a:cubicBezTo>
                <a:cubicBezTo>
                  <a:pt x="234" y="75"/>
                  <a:pt x="236" y="72"/>
                  <a:pt x="237" y="71"/>
                </a:cubicBezTo>
                <a:cubicBezTo>
                  <a:pt x="233" y="73"/>
                  <a:pt x="233" y="74"/>
                  <a:pt x="231" y="76"/>
                </a:cubicBezTo>
                <a:close/>
                <a:moveTo>
                  <a:pt x="162" y="116"/>
                </a:moveTo>
                <a:cubicBezTo>
                  <a:pt x="164" y="115"/>
                  <a:pt x="164" y="115"/>
                  <a:pt x="164" y="115"/>
                </a:cubicBezTo>
                <a:cubicBezTo>
                  <a:pt x="162" y="115"/>
                  <a:pt x="165" y="114"/>
                  <a:pt x="167" y="112"/>
                </a:cubicBezTo>
                <a:cubicBezTo>
                  <a:pt x="165" y="113"/>
                  <a:pt x="164" y="114"/>
                  <a:pt x="164" y="114"/>
                </a:cubicBezTo>
                <a:cubicBezTo>
                  <a:pt x="167" y="111"/>
                  <a:pt x="164" y="113"/>
                  <a:pt x="165" y="111"/>
                </a:cubicBezTo>
                <a:cubicBezTo>
                  <a:pt x="164" y="112"/>
                  <a:pt x="162" y="113"/>
                  <a:pt x="162" y="114"/>
                </a:cubicBezTo>
                <a:cubicBezTo>
                  <a:pt x="168" y="110"/>
                  <a:pt x="160" y="115"/>
                  <a:pt x="162" y="114"/>
                </a:cubicBezTo>
                <a:cubicBezTo>
                  <a:pt x="166" y="112"/>
                  <a:pt x="161" y="116"/>
                  <a:pt x="162" y="116"/>
                </a:cubicBezTo>
                <a:close/>
                <a:moveTo>
                  <a:pt x="132" y="113"/>
                </a:moveTo>
                <a:cubicBezTo>
                  <a:pt x="134" y="112"/>
                  <a:pt x="135" y="111"/>
                  <a:pt x="134" y="111"/>
                </a:cubicBezTo>
                <a:cubicBezTo>
                  <a:pt x="132" y="113"/>
                  <a:pt x="132" y="113"/>
                  <a:pt x="132" y="113"/>
                </a:cubicBezTo>
                <a:close/>
                <a:moveTo>
                  <a:pt x="788" y="254"/>
                </a:moveTo>
                <a:cubicBezTo>
                  <a:pt x="788" y="256"/>
                  <a:pt x="790" y="259"/>
                  <a:pt x="791" y="260"/>
                </a:cubicBezTo>
                <a:cubicBezTo>
                  <a:pt x="790" y="258"/>
                  <a:pt x="789" y="255"/>
                  <a:pt x="788" y="254"/>
                </a:cubicBezTo>
                <a:close/>
                <a:moveTo>
                  <a:pt x="792" y="242"/>
                </a:moveTo>
                <a:cubicBezTo>
                  <a:pt x="793" y="245"/>
                  <a:pt x="794" y="247"/>
                  <a:pt x="796" y="250"/>
                </a:cubicBezTo>
                <a:cubicBezTo>
                  <a:pt x="797" y="249"/>
                  <a:pt x="792" y="240"/>
                  <a:pt x="790" y="237"/>
                </a:cubicBezTo>
                <a:cubicBezTo>
                  <a:pt x="790" y="239"/>
                  <a:pt x="794" y="244"/>
                  <a:pt x="795" y="246"/>
                </a:cubicBezTo>
                <a:cubicBezTo>
                  <a:pt x="794" y="246"/>
                  <a:pt x="793" y="243"/>
                  <a:pt x="792" y="242"/>
                </a:cubicBezTo>
                <a:close/>
                <a:moveTo>
                  <a:pt x="787" y="245"/>
                </a:moveTo>
                <a:cubicBezTo>
                  <a:pt x="787" y="245"/>
                  <a:pt x="787" y="247"/>
                  <a:pt x="786" y="246"/>
                </a:cubicBezTo>
                <a:cubicBezTo>
                  <a:pt x="788" y="248"/>
                  <a:pt x="789" y="252"/>
                  <a:pt x="790" y="253"/>
                </a:cubicBezTo>
                <a:cubicBezTo>
                  <a:pt x="789" y="250"/>
                  <a:pt x="788" y="247"/>
                  <a:pt x="787" y="245"/>
                </a:cubicBezTo>
                <a:close/>
                <a:moveTo>
                  <a:pt x="779" y="256"/>
                </a:moveTo>
                <a:cubicBezTo>
                  <a:pt x="779" y="256"/>
                  <a:pt x="776" y="252"/>
                  <a:pt x="777" y="255"/>
                </a:cubicBezTo>
                <a:cubicBezTo>
                  <a:pt x="778" y="255"/>
                  <a:pt x="778" y="255"/>
                  <a:pt x="779" y="257"/>
                </a:cubicBezTo>
                <a:cubicBezTo>
                  <a:pt x="779" y="258"/>
                  <a:pt x="779" y="258"/>
                  <a:pt x="779" y="258"/>
                </a:cubicBezTo>
                <a:cubicBezTo>
                  <a:pt x="780" y="258"/>
                  <a:pt x="780" y="258"/>
                  <a:pt x="779" y="256"/>
                </a:cubicBezTo>
                <a:close/>
                <a:moveTo>
                  <a:pt x="785" y="244"/>
                </a:moveTo>
                <a:cubicBezTo>
                  <a:pt x="787" y="249"/>
                  <a:pt x="783" y="241"/>
                  <a:pt x="784" y="244"/>
                </a:cubicBezTo>
                <a:cubicBezTo>
                  <a:pt x="786" y="246"/>
                  <a:pt x="784" y="246"/>
                  <a:pt x="785" y="247"/>
                </a:cubicBezTo>
                <a:cubicBezTo>
                  <a:pt x="785" y="246"/>
                  <a:pt x="787" y="249"/>
                  <a:pt x="787" y="249"/>
                </a:cubicBezTo>
                <a:cubicBezTo>
                  <a:pt x="786" y="247"/>
                  <a:pt x="786" y="245"/>
                  <a:pt x="785" y="244"/>
                </a:cubicBezTo>
                <a:close/>
                <a:moveTo>
                  <a:pt x="789" y="230"/>
                </a:moveTo>
                <a:cubicBezTo>
                  <a:pt x="790" y="231"/>
                  <a:pt x="791" y="232"/>
                  <a:pt x="792" y="233"/>
                </a:cubicBezTo>
                <a:cubicBezTo>
                  <a:pt x="790" y="230"/>
                  <a:pt x="789" y="228"/>
                  <a:pt x="790" y="229"/>
                </a:cubicBezTo>
                <a:cubicBezTo>
                  <a:pt x="788" y="225"/>
                  <a:pt x="789" y="224"/>
                  <a:pt x="787" y="222"/>
                </a:cubicBezTo>
                <a:cubicBezTo>
                  <a:pt x="787" y="222"/>
                  <a:pt x="787" y="224"/>
                  <a:pt x="786" y="224"/>
                </a:cubicBezTo>
                <a:cubicBezTo>
                  <a:pt x="788" y="225"/>
                  <a:pt x="788" y="226"/>
                  <a:pt x="789" y="227"/>
                </a:cubicBezTo>
                <a:cubicBezTo>
                  <a:pt x="789" y="228"/>
                  <a:pt x="789" y="229"/>
                  <a:pt x="789" y="229"/>
                </a:cubicBezTo>
                <a:cubicBezTo>
                  <a:pt x="788" y="226"/>
                  <a:pt x="787" y="226"/>
                  <a:pt x="785" y="224"/>
                </a:cubicBezTo>
                <a:cubicBezTo>
                  <a:pt x="787" y="227"/>
                  <a:pt x="786" y="227"/>
                  <a:pt x="785" y="226"/>
                </a:cubicBezTo>
                <a:cubicBezTo>
                  <a:pt x="787" y="230"/>
                  <a:pt x="786" y="228"/>
                  <a:pt x="787" y="231"/>
                </a:cubicBezTo>
                <a:cubicBezTo>
                  <a:pt x="788" y="231"/>
                  <a:pt x="789" y="234"/>
                  <a:pt x="790" y="235"/>
                </a:cubicBezTo>
                <a:cubicBezTo>
                  <a:pt x="790" y="235"/>
                  <a:pt x="792" y="237"/>
                  <a:pt x="791" y="235"/>
                </a:cubicBezTo>
                <a:cubicBezTo>
                  <a:pt x="790" y="235"/>
                  <a:pt x="790" y="233"/>
                  <a:pt x="789" y="232"/>
                </a:cubicBezTo>
                <a:cubicBezTo>
                  <a:pt x="789" y="232"/>
                  <a:pt x="790" y="235"/>
                  <a:pt x="789" y="233"/>
                </a:cubicBezTo>
                <a:cubicBezTo>
                  <a:pt x="789" y="233"/>
                  <a:pt x="787" y="230"/>
                  <a:pt x="788" y="230"/>
                </a:cubicBezTo>
                <a:cubicBezTo>
                  <a:pt x="789" y="232"/>
                  <a:pt x="790" y="234"/>
                  <a:pt x="792" y="235"/>
                </a:cubicBezTo>
                <a:cubicBezTo>
                  <a:pt x="791" y="234"/>
                  <a:pt x="789" y="231"/>
                  <a:pt x="789" y="230"/>
                </a:cubicBezTo>
                <a:close/>
                <a:moveTo>
                  <a:pt x="788" y="235"/>
                </a:moveTo>
                <a:cubicBezTo>
                  <a:pt x="788" y="233"/>
                  <a:pt x="786" y="229"/>
                  <a:pt x="785" y="229"/>
                </a:cubicBezTo>
                <a:cubicBezTo>
                  <a:pt x="787" y="231"/>
                  <a:pt x="787" y="234"/>
                  <a:pt x="788" y="235"/>
                </a:cubicBezTo>
                <a:close/>
                <a:moveTo>
                  <a:pt x="756" y="236"/>
                </a:moveTo>
                <a:cubicBezTo>
                  <a:pt x="755" y="236"/>
                  <a:pt x="757" y="239"/>
                  <a:pt x="758" y="240"/>
                </a:cubicBezTo>
                <a:cubicBezTo>
                  <a:pt x="760" y="241"/>
                  <a:pt x="759" y="242"/>
                  <a:pt x="760" y="244"/>
                </a:cubicBezTo>
                <a:cubicBezTo>
                  <a:pt x="760" y="243"/>
                  <a:pt x="762" y="245"/>
                  <a:pt x="761" y="242"/>
                </a:cubicBezTo>
                <a:cubicBezTo>
                  <a:pt x="759" y="241"/>
                  <a:pt x="759" y="241"/>
                  <a:pt x="756" y="236"/>
                </a:cubicBezTo>
                <a:close/>
                <a:moveTo>
                  <a:pt x="780" y="220"/>
                </a:moveTo>
                <a:cubicBezTo>
                  <a:pt x="781" y="222"/>
                  <a:pt x="781" y="223"/>
                  <a:pt x="782" y="225"/>
                </a:cubicBezTo>
                <a:cubicBezTo>
                  <a:pt x="783" y="226"/>
                  <a:pt x="784" y="227"/>
                  <a:pt x="785" y="228"/>
                </a:cubicBezTo>
                <a:cubicBezTo>
                  <a:pt x="783" y="225"/>
                  <a:pt x="782" y="222"/>
                  <a:pt x="780" y="220"/>
                </a:cubicBezTo>
                <a:close/>
                <a:moveTo>
                  <a:pt x="787" y="219"/>
                </a:moveTo>
                <a:cubicBezTo>
                  <a:pt x="786" y="219"/>
                  <a:pt x="786" y="220"/>
                  <a:pt x="787" y="221"/>
                </a:cubicBezTo>
                <a:cubicBezTo>
                  <a:pt x="787" y="221"/>
                  <a:pt x="789" y="225"/>
                  <a:pt x="789" y="223"/>
                </a:cubicBezTo>
                <a:cubicBezTo>
                  <a:pt x="787" y="221"/>
                  <a:pt x="787" y="220"/>
                  <a:pt x="787" y="219"/>
                </a:cubicBezTo>
                <a:close/>
                <a:moveTo>
                  <a:pt x="781" y="226"/>
                </a:moveTo>
                <a:cubicBezTo>
                  <a:pt x="781" y="227"/>
                  <a:pt x="780" y="223"/>
                  <a:pt x="779" y="224"/>
                </a:cubicBezTo>
                <a:cubicBezTo>
                  <a:pt x="780" y="224"/>
                  <a:pt x="780" y="225"/>
                  <a:pt x="779" y="225"/>
                </a:cubicBezTo>
                <a:cubicBezTo>
                  <a:pt x="781" y="228"/>
                  <a:pt x="783" y="228"/>
                  <a:pt x="781" y="226"/>
                </a:cubicBezTo>
                <a:close/>
                <a:moveTo>
                  <a:pt x="760" y="233"/>
                </a:moveTo>
                <a:cubicBezTo>
                  <a:pt x="761" y="237"/>
                  <a:pt x="756" y="230"/>
                  <a:pt x="756" y="233"/>
                </a:cubicBezTo>
                <a:cubicBezTo>
                  <a:pt x="758" y="234"/>
                  <a:pt x="760" y="235"/>
                  <a:pt x="762" y="237"/>
                </a:cubicBezTo>
                <a:cubicBezTo>
                  <a:pt x="761" y="235"/>
                  <a:pt x="761" y="233"/>
                  <a:pt x="760" y="233"/>
                </a:cubicBezTo>
                <a:close/>
                <a:moveTo>
                  <a:pt x="754" y="232"/>
                </a:moveTo>
                <a:cubicBezTo>
                  <a:pt x="755" y="231"/>
                  <a:pt x="756" y="235"/>
                  <a:pt x="757" y="236"/>
                </a:cubicBezTo>
                <a:cubicBezTo>
                  <a:pt x="757" y="234"/>
                  <a:pt x="753" y="229"/>
                  <a:pt x="754" y="232"/>
                </a:cubicBezTo>
                <a:close/>
                <a:moveTo>
                  <a:pt x="747" y="236"/>
                </a:moveTo>
                <a:cubicBezTo>
                  <a:pt x="746" y="236"/>
                  <a:pt x="748" y="238"/>
                  <a:pt x="748" y="239"/>
                </a:cubicBezTo>
                <a:cubicBezTo>
                  <a:pt x="749" y="239"/>
                  <a:pt x="749" y="240"/>
                  <a:pt x="749" y="239"/>
                </a:cubicBezTo>
                <a:cubicBezTo>
                  <a:pt x="748" y="239"/>
                  <a:pt x="748" y="237"/>
                  <a:pt x="747" y="236"/>
                </a:cubicBezTo>
                <a:close/>
                <a:moveTo>
                  <a:pt x="753" y="170"/>
                </a:moveTo>
                <a:cubicBezTo>
                  <a:pt x="752" y="170"/>
                  <a:pt x="752" y="170"/>
                  <a:pt x="753" y="172"/>
                </a:cubicBezTo>
                <a:cubicBezTo>
                  <a:pt x="754" y="172"/>
                  <a:pt x="755" y="172"/>
                  <a:pt x="756" y="173"/>
                </a:cubicBezTo>
                <a:cubicBezTo>
                  <a:pt x="754" y="172"/>
                  <a:pt x="753" y="171"/>
                  <a:pt x="753" y="170"/>
                </a:cubicBezTo>
                <a:close/>
                <a:moveTo>
                  <a:pt x="747" y="163"/>
                </a:moveTo>
                <a:cubicBezTo>
                  <a:pt x="746" y="162"/>
                  <a:pt x="745" y="163"/>
                  <a:pt x="746" y="165"/>
                </a:cubicBezTo>
                <a:cubicBezTo>
                  <a:pt x="746" y="164"/>
                  <a:pt x="749" y="168"/>
                  <a:pt x="749" y="167"/>
                </a:cubicBezTo>
                <a:cubicBezTo>
                  <a:pt x="746" y="163"/>
                  <a:pt x="748" y="165"/>
                  <a:pt x="747" y="163"/>
                </a:cubicBezTo>
                <a:close/>
                <a:moveTo>
                  <a:pt x="726" y="156"/>
                </a:moveTo>
                <a:cubicBezTo>
                  <a:pt x="725" y="156"/>
                  <a:pt x="728" y="159"/>
                  <a:pt x="729" y="160"/>
                </a:cubicBezTo>
                <a:cubicBezTo>
                  <a:pt x="730" y="160"/>
                  <a:pt x="728" y="158"/>
                  <a:pt x="726" y="156"/>
                </a:cubicBezTo>
                <a:close/>
                <a:moveTo>
                  <a:pt x="723" y="152"/>
                </a:moveTo>
                <a:cubicBezTo>
                  <a:pt x="722" y="152"/>
                  <a:pt x="721" y="151"/>
                  <a:pt x="721" y="150"/>
                </a:cubicBezTo>
                <a:cubicBezTo>
                  <a:pt x="720" y="150"/>
                  <a:pt x="720" y="151"/>
                  <a:pt x="721" y="152"/>
                </a:cubicBezTo>
                <a:cubicBezTo>
                  <a:pt x="722" y="151"/>
                  <a:pt x="725" y="155"/>
                  <a:pt x="724" y="153"/>
                </a:cubicBezTo>
                <a:cubicBezTo>
                  <a:pt x="723" y="153"/>
                  <a:pt x="723" y="153"/>
                  <a:pt x="723" y="152"/>
                </a:cubicBezTo>
                <a:close/>
                <a:moveTo>
                  <a:pt x="726" y="146"/>
                </a:moveTo>
                <a:cubicBezTo>
                  <a:pt x="727" y="147"/>
                  <a:pt x="726" y="147"/>
                  <a:pt x="728" y="149"/>
                </a:cubicBezTo>
                <a:cubicBezTo>
                  <a:pt x="729" y="150"/>
                  <a:pt x="727" y="147"/>
                  <a:pt x="726" y="146"/>
                </a:cubicBezTo>
                <a:close/>
                <a:moveTo>
                  <a:pt x="717" y="154"/>
                </a:moveTo>
                <a:cubicBezTo>
                  <a:pt x="718" y="156"/>
                  <a:pt x="715" y="152"/>
                  <a:pt x="714" y="152"/>
                </a:cubicBezTo>
                <a:cubicBezTo>
                  <a:pt x="714" y="153"/>
                  <a:pt x="716" y="154"/>
                  <a:pt x="717" y="156"/>
                </a:cubicBezTo>
                <a:cubicBezTo>
                  <a:pt x="718" y="156"/>
                  <a:pt x="718" y="155"/>
                  <a:pt x="717" y="154"/>
                </a:cubicBezTo>
                <a:close/>
                <a:moveTo>
                  <a:pt x="723" y="138"/>
                </a:moveTo>
                <a:cubicBezTo>
                  <a:pt x="726" y="140"/>
                  <a:pt x="727" y="142"/>
                  <a:pt x="728" y="143"/>
                </a:cubicBezTo>
                <a:cubicBezTo>
                  <a:pt x="727" y="141"/>
                  <a:pt x="725" y="139"/>
                  <a:pt x="723" y="138"/>
                </a:cubicBezTo>
                <a:close/>
                <a:moveTo>
                  <a:pt x="723" y="139"/>
                </a:moveTo>
                <a:cubicBezTo>
                  <a:pt x="723" y="138"/>
                  <a:pt x="722" y="137"/>
                  <a:pt x="721" y="137"/>
                </a:cubicBezTo>
                <a:cubicBezTo>
                  <a:pt x="720" y="136"/>
                  <a:pt x="720" y="136"/>
                  <a:pt x="720" y="137"/>
                </a:cubicBezTo>
                <a:cubicBezTo>
                  <a:pt x="721" y="139"/>
                  <a:pt x="722" y="140"/>
                  <a:pt x="723" y="141"/>
                </a:cubicBezTo>
                <a:cubicBezTo>
                  <a:pt x="722" y="139"/>
                  <a:pt x="720" y="138"/>
                  <a:pt x="721" y="137"/>
                </a:cubicBezTo>
                <a:cubicBezTo>
                  <a:pt x="723" y="139"/>
                  <a:pt x="724" y="140"/>
                  <a:pt x="725" y="140"/>
                </a:cubicBezTo>
                <a:cubicBezTo>
                  <a:pt x="724" y="139"/>
                  <a:pt x="724" y="139"/>
                  <a:pt x="723" y="139"/>
                </a:cubicBezTo>
                <a:close/>
                <a:moveTo>
                  <a:pt x="722" y="140"/>
                </a:moveTo>
                <a:cubicBezTo>
                  <a:pt x="719" y="137"/>
                  <a:pt x="719" y="137"/>
                  <a:pt x="719" y="137"/>
                </a:cubicBezTo>
                <a:cubicBezTo>
                  <a:pt x="718" y="137"/>
                  <a:pt x="720" y="140"/>
                  <a:pt x="721" y="141"/>
                </a:cubicBezTo>
                <a:cubicBezTo>
                  <a:pt x="722" y="141"/>
                  <a:pt x="722" y="141"/>
                  <a:pt x="722" y="140"/>
                </a:cubicBezTo>
                <a:close/>
                <a:moveTo>
                  <a:pt x="721" y="134"/>
                </a:moveTo>
                <a:cubicBezTo>
                  <a:pt x="720" y="134"/>
                  <a:pt x="719" y="134"/>
                  <a:pt x="719" y="134"/>
                </a:cubicBezTo>
                <a:cubicBezTo>
                  <a:pt x="723" y="138"/>
                  <a:pt x="724" y="137"/>
                  <a:pt x="721" y="134"/>
                </a:cubicBezTo>
                <a:close/>
                <a:moveTo>
                  <a:pt x="714" y="136"/>
                </a:moveTo>
                <a:cubicBezTo>
                  <a:pt x="715" y="135"/>
                  <a:pt x="715" y="135"/>
                  <a:pt x="714" y="134"/>
                </a:cubicBezTo>
                <a:cubicBezTo>
                  <a:pt x="713" y="133"/>
                  <a:pt x="712" y="134"/>
                  <a:pt x="714" y="136"/>
                </a:cubicBezTo>
                <a:close/>
                <a:moveTo>
                  <a:pt x="697" y="113"/>
                </a:moveTo>
                <a:cubicBezTo>
                  <a:pt x="698" y="114"/>
                  <a:pt x="698" y="113"/>
                  <a:pt x="697" y="113"/>
                </a:cubicBezTo>
                <a:cubicBezTo>
                  <a:pt x="696" y="113"/>
                  <a:pt x="694" y="110"/>
                  <a:pt x="693" y="110"/>
                </a:cubicBezTo>
                <a:cubicBezTo>
                  <a:pt x="695" y="112"/>
                  <a:pt x="698" y="116"/>
                  <a:pt x="700" y="117"/>
                </a:cubicBezTo>
                <a:cubicBezTo>
                  <a:pt x="699" y="116"/>
                  <a:pt x="696" y="113"/>
                  <a:pt x="697" y="113"/>
                </a:cubicBezTo>
                <a:close/>
                <a:moveTo>
                  <a:pt x="662" y="153"/>
                </a:moveTo>
                <a:cubicBezTo>
                  <a:pt x="663" y="154"/>
                  <a:pt x="665" y="156"/>
                  <a:pt x="666" y="156"/>
                </a:cubicBezTo>
                <a:cubicBezTo>
                  <a:pt x="665" y="155"/>
                  <a:pt x="663" y="152"/>
                  <a:pt x="662" y="153"/>
                </a:cubicBezTo>
                <a:close/>
                <a:moveTo>
                  <a:pt x="685" y="103"/>
                </a:moveTo>
                <a:cubicBezTo>
                  <a:pt x="687" y="104"/>
                  <a:pt x="686" y="104"/>
                  <a:pt x="687" y="105"/>
                </a:cubicBezTo>
                <a:cubicBezTo>
                  <a:pt x="688" y="106"/>
                  <a:pt x="689" y="106"/>
                  <a:pt x="689" y="106"/>
                </a:cubicBezTo>
                <a:cubicBezTo>
                  <a:pt x="688" y="105"/>
                  <a:pt x="687" y="103"/>
                  <a:pt x="685" y="103"/>
                </a:cubicBezTo>
                <a:close/>
                <a:moveTo>
                  <a:pt x="599" y="49"/>
                </a:moveTo>
                <a:cubicBezTo>
                  <a:pt x="600" y="50"/>
                  <a:pt x="603" y="51"/>
                  <a:pt x="603" y="50"/>
                </a:cubicBezTo>
                <a:cubicBezTo>
                  <a:pt x="600" y="49"/>
                  <a:pt x="601" y="50"/>
                  <a:pt x="599" y="49"/>
                </a:cubicBezTo>
                <a:close/>
                <a:moveTo>
                  <a:pt x="579" y="43"/>
                </a:moveTo>
                <a:cubicBezTo>
                  <a:pt x="579" y="42"/>
                  <a:pt x="584" y="44"/>
                  <a:pt x="581" y="43"/>
                </a:cubicBezTo>
                <a:cubicBezTo>
                  <a:pt x="581" y="43"/>
                  <a:pt x="576" y="41"/>
                  <a:pt x="579" y="43"/>
                </a:cubicBezTo>
                <a:close/>
                <a:moveTo>
                  <a:pt x="568" y="37"/>
                </a:moveTo>
                <a:cubicBezTo>
                  <a:pt x="568" y="36"/>
                  <a:pt x="570" y="37"/>
                  <a:pt x="571" y="38"/>
                </a:cubicBezTo>
                <a:cubicBezTo>
                  <a:pt x="573" y="38"/>
                  <a:pt x="568" y="36"/>
                  <a:pt x="567" y="36"/>
                </a:cubicBezTo>
                <a:cubicBezTo>
                  <a:pt x="570" y="37"/>
                  <a:pt x="565" y="36"/>
                  <a:pt x="568" y="37"/>
                </a:cubicBezTo>
                <a:close/>
                <a:moveTo>
                  <a:pt x="562" y="33"/>
                </a:moveTo>
                <a:cubicBezTo>
                  <a:pt x="563" y="34"/>
                  <a:pt x="563" y="33"/>
                  <a:pt x="565" y="33"/>
                </a:cubicBezTo>
                <a:cubicBezTo>
                  <a:pt x="567" y="35"/>
                  <a:pt x="567" y="35"/>
                  <a:pt x="567" y="35"/>
                </a:cubicBezTo>
                <a:cubicBezTo>
                  <a:pt x="570" y="35"/>
                  <a:pt x="558" y="30"/>
                  <a:pt x="562" y="33"/>
                </a:cubicBezTo>
                <a:close/>
                <a:moveTo>
                  <a:pt x="533" y="22"/>
                </a:moveTo>
                <a:cubicBezTo>
                  <a:pt x="531" y="22"/>
                  <a:pt x="527" y="19"/>
                  <a:pt x="523" y="19"/>
                </a:cubicBezTo>
                <a:cubicBezTo>
                  <a:pt x="524" y="20"/>
                  <a:pt x="519" y="18"/>
                  <a:pt x="519" y="19"/>
                </a:cubicBezTo>
                <a:cubicBezTo>
                  <a:pt x="522" y="20"/>
                  <a:pt x="520" y="20"/>
                  <a:pt x="524" y="21"/>
                </a:cubicBezTo>
                <a:cubicBezTo>
                  <a:pt x="522" y="19"/>
                  <a:pt x="526" y="20"/>
                  <a:pt x="528" y="20"/>
                </a:cubicBezTo>
                <a:cubicBezTo>
                  <a:pt x="529" y="21"/>
                  <a:pt x="532" y="22"/>
                  <a:pt x="535" y="23"/>
                </a:cubicBezTo>
                <a:cubicBezTo>
                  <a:pt x="534" y="23"/>
                  <a:pt x="535" y="22"/>
                  <a:pt x="533" y="22"/>
                </a:cubicBezTo>
                <a:close/>
                <a:moveTo>
                  <a:pt x="513" y="21"/>
                </a:moveTo>
                <a:cubicBezTo>
                  <a:pt x="515" y="21"/>
                  <a:pt x="520" y="24"/>
                  <a:pt x="520" y="23"/>
                </a:cubicBezTo>
                <a:cubicBezTo>
                  <a:pt x="516" y="22"/>
                  <a:pt x="514" y="21"/>
                  <a:pt x="513" y="21"/>
                </a:cubicBezTo>
                <a:close/>
                <a:moveTo>
                  <a:pt x="499" y="13"/>
                </a:moveTo>
                <a:cubicBezTo>
                  <a:pt x="501" y="14"/>
                  <a:pt x="499" y="14"/>
                  <a:pt x="502" y="15"/>
                </a:cubicBezTo>
                <a:cubicBezTo>
                  <a:pt x="501" y="14"/>
                  <a:pt x="504" y="14"/>
                  <a:pt x="502" y="14"/>
                </a:cubicBezTo>
                <a:cubicBezTo>
                  <a:pt x="502" y="14"/>
                  <a:pt x="499" y="13"/>
                  <a:pt x="499" y="13"/>
                </a:cubicBezTo>
                <a:close/>
                <a:moveTo>
                  <a:pt x="497" y="13"/>
                </a:moveTo>
                <a:cubicBezTo>
                  <a:pt x="502" y="15"/>
                  <a:pt x="497" y="14"/>
                  <a:pt x="497" y="15"/>
                </a:cubicBezTo>
                <a:cubicBezTo>
                  <a:pt x="499" y="15"/>
                  <a:pt x="500" y="16"/>
                  <a:pt x="501" y="16"/>
                </a:cubicBezTo>
                <a:cubicBezTo>
                  <a:pt x="500" y="15"/>
                  <a:pt x="499" y="13"/>
                  <a:pt x="497" y="13"/>
                </a:cubicBezTo>
                <a:close/>
                <a:moveTo>
                  <a:pt x="494" y="15"/>
                </a:moveTo>
                <a:cubicBezTo>
                  <a:pt x="494" y="14"/>
                  <a:pt x="496" y="15"/>
                  <a:pt x="496" y="14"/>
                </a:cubicBezTo>
                <a:cubicBezTo>
                  <a:pt x="492" y="13"/>
                  <a:pt x="493" y="14"/>
                  <a:pt x="494" y="15"/>
                </a:cubicBezTo>
                <a:close/>
                <a:moveTo>
                  <a:pt x="441" y="7"/>
                </a:moveTo>
                <a:cubicBezTo>
                  <a:pt x="441" y="7"/>
                  <a:pt x="443" y="7"/>
                  <a:pt x="445" y="7"/>
                </a:cubicBezTo>
                <a:cubicBezTo>
                  <a:pt x="444" y="7"/>
                  <a:pt x="445" y="7"/>
                  <a:pt x="444" y="7"/>
                </a:cubicBezTo>
                <a:cubicBezTo>
                  <a:pt x="444" y="7"/>
                  <a:pt x="439" y="7"/>
                  <a:pt x="441" y="7"/>
                </a:cubicBezTo>
                <a:close/>
                <a:moveTo>
                  <a:pt x="436" y="6"/>
                </a:moveTo>
                <a:cubicBezTo>
                  <a:pt x="433" y="6"/>
                  <a:pt x="434" y="5"/>
                  <a:pt x="431" y="6"/>
                </a:cubicBezTo>
                <a:cubicBezTo>
                  <a:pt x="431" y="6"/>
                  <a:pt x="433" y="6"/>
                  <a:pt x="432" y="7"/>
                </a:cubicBezTo>
                <a:cubicBezTo>
                  <a:pt x="434" y="7"/>
                  <a:pt x="436" y="8"/>
                  <a:pt x="437" y="7"/>
                </a:cubicBezTo>
                <a:cubicBezTo>
                  <a:pt x="432" y="7"/>
                  <a:pt x="433" y="6"/>
                  <a:pt x="436" y="6"/>
                </a:cubicBezTo>
                <a:close/>
                <a:moveTo>
                  <a:pt x="424" y="8"/>
                </a:moveTo>
                <a:cubicBezTo>
                  <a:pt x="420" y="7"/>
                  <a:pt x="426" y="6"/>
                  <a:pt x="421" y="7"/>
                </a:cubicBezTo>
                <a:cubicBezTo>
                  <a:pt x="423" y="7"/>
                  <a:pt x="420" y="8"/>
                  <a:pt x="424" y="8"/>
                </a:cubicBezTo>
                <a:close/>
                <a:moveTo>
                  <a:pt x="415" y="4"/>
                </a:moveTo>
                <a:cubicBezTo>
                  <a:pt x="415" y="4"/>
                  <a:pt x="414" y="4"/>
                  <a:pt x="413" y="4"/>
                </a:cubicBezTo>
                <a:cubicBezTo>
                  <a:pt x="415" y="4"/>
                  <a:pt x="417" y="5"/>
                  <a:pt x="420" y="5"/>
                </a:cubicBezTo>
                <a:cubicBezTo>
                  <a:pt x="420" y="4"/>
                  <a:pt x="417" y="4"/>
                  <a:pt x="415" y="4"/>
                </a:cubicBezTo>
                <a:close/>
                <a:moveTo>
                  <a:pt x="417" y="5"/>
                </a:moveTo>
                <a:cubicBezTo>
                  <a:pt x="417" y="6"/>
                  <a:pt x="414" y="6"/>
                  <a:pt x="412" y="5"/>
                </a:cubicBezTo>
                <a:cubicBezTo>
                  <a:pt x="412" y="6"/>
                  <a:pt x="415" y="6"/>
                  <a:pt x="416" y="7"/>
                </a:cubicBezTo>
                <a:cubicBezTo>
                  <a:pt x="416" y="7"/>
                  <a:pt x="417" y="7"/>
                  <a:pt x="418" y="7"/>
                </a:cubicBezTo>
                <a:cubicBezTo>
                  <a:pt x="413" y="6"/>
                  <a:pt x="418" y="6"/>
                  <a:pt x="419" y="6"/>
                </a:cubicBezTo>
                <a:cubicBezTo>
                  <a:pt x="419" y="6"/>
                  <a:pt x="419" y="5"/>
                  <a:pt x="417" y="5"/>
                </a:cubicBezTo>
                <a:close/>
                <a:moveTo>
                  <a:pt x="412" y="4"/>
                </a:moveTo>
                <a:cubicBezTo>
                  <a:pt x="409" y="4"/>
                  <a:pt x="409" y="5"/>
                  <a:pt x="410" y="5"/>
                </a:cubicBezTo>
                <a:cubicBezTo>
                  <a:pt x="409" y="4"/>
                  <a:pt x="414" y="5"/>
                  <a:pt x="413" y="5"/>
                </a:cubicBezTo>
                <a:cubicBezTo>
                  <a:pt x="410" y="4"/>
                  <a:pt x="413" y="4"/>
                  <a:pt x="412" y="4"/>
                </a:cubicBezTo>
                <a:close/>
                <a:moveTo>
                  <a:pt x="409" y="5"/>
                </a:moveTo>
                <a:cubicBezTo>
                  <a:pt x="405" y="5"/>
                  <a:pt x="405" y="5"/>
                  <a:pt x="405" y="5"/>
                </a:cubicBezTo>
                <a:cubicBezTo>
                  <a:pt x="404" y="6"/>
                  <a:pt x="408" y="6"/>
                  <a:pt x="407" y="7"/>
                </a:cubicBezTo>
                <a:cubicBezTo>
                  <a:pt x="409" y="7"/>
                  <a:pt x="409" y="7"/>
                  <a:pt x="412" y="8"/>
                </a:cubicBezTo>
                <a:cubicBezTo>
                  <a:pt x="411" y="7"/>
                  <a:pt x="404" y="6"/>
                  <a:pt x="409" y="5"/>
                </a:cubicBezTo>
                <a:close/>
                <a:moveTo>
                  <a:pt x="391" y="7"/>
                </a:moveTo>
                <a:cubicBezTo>
                  <a:pt x="393" y="7"/>
                  <a:pt x="395" y="7"/>
                  <a:pt x="397" y="7"/>
                </a:cubicBezTo>
                <a:cubicBezTo>
                  <a:pt x="397" y="7"/>
                  <a:pt x="397" y="7"/>
                  <a:pt x="397" y="7"/>
                </a:cubicBezTo>
                <a:cubicBezTo>
                  <a:pt x="395" y="7"/>
                  <a:pt x="393" y="7"/>
                  <a:pt x="391" y="7"/>
                </a:cubicBezTo>
                <a:close/>
                <a:moveTo>
                  <a:pt x="376" y="46"/>
                </a:moveTo>
                <a:cubicBezTo>
                  <a:pt x="376" y="47"/>
                  <a:pt x="379" y="47"/>
                  <a:pt x="380" y="47"/>
                </a:cubicBezTo>
                <a:cubicBezTo>
                  <a:pt x="378" y="47"/>
                  <a:pt x="378" y="46"/>
                  <a:pt x="376" y="46"/>
                </a:cubicBezTo>
                <a:close/>
                <a:moveTo>
                  <a:pt x="354" y="47"/>
                </a:moveTo>
                <a:cubicBezTo>
                  <a:pt x="353" y="48"/>
                  <a:pt x="359" y="47"/>
                  <a:pt x="359" y="47"/>
                </a:cubicBezTo>
                <a:cubicBezTo>
                  <a:pt x="357" y="47"/>
                  <a:pt x="357" y="46"/>
                  <a:pt x="354" y="47"/>
                </a:cubicBezTo>
                <a:close/>
                <a:moveTo>
                  <a:pt x="323" y="15"/>
                </a:moveTo>
                <a:cubicBezTo>
                  <a:pt x="323" y="16"/>
                  <a:pt x="322" y="16"/>
                  <a:pt x="324" y="16"/>
                </a:cubicBezTo>
                <a:cubicBezTo>
                  <a:pt x="326" y="16"/>
                  <a:pt x="326" y="15"/>
                  <a:pt x="323" y="15"/>
                </a:cubicBezTo>
                <a:close/>
                <a:moveTo>
                  <a:pt x="325" y="47"/>
                </a:moveTo>
                <a:cubicBezTo>
                  <a:pt x="324" y="48"/>
                  <a:pt x="328" y="47"/>
                  <a:pt x="329" y="46"/>
                </a:cubicBezTo>
                <a:cubicBezTo>
                  <a:pt x="327" y="47"/>
                  <a:pt x="327" y="46"/>
                  <a:pt x="325" y="47"/>
                </a:cubicBezTo>
                <a:close/>
                <a:moveTo>
                  <a:pt x="321" y="51"/>
                </a:moveTo>
                <a:cubicBezTo>
                  <a:pt x="324" y="50"/>
                  <a:pt x="323" y="50"/>
                  <a:pt x="321" y="51"/>
                </a:cubicBezTo>
                <a:cubicBezTo>
                  <a:pt x="323" y="51"/>
                  <a:pt x="325" y="50"/>
                  <a:pt x="327" y="50"/>
                </a:cubicBezTo>
                <a:cubicBezTo>
                  <a:pt x="328" y="50"/>
                  <a:pt x="328" y="49"/>
                  <a:pt x="328" y="49"/>
                </a:cubicBezTo>
                <a:cubicBezTo>
                  <a:pt x="325" y="50"/>
                  <a:pt x="321" y="49"/>
                  <a:pt x="321" y="51"/>
                </a:cubicBezTo>
                <a:close/>
                <a:moveTo>
                  <a:pt x="316" y="18"/>
                </a:moveTo>
                <a:cubicBezTo>
                  <a:pt x="319" y="17"/>
                  <a:pt x="317" y="18"/>
                  <a:pt x="320" y="18"/>
                </a:cubicBezTo>
                <a:cubicBezTo>
                  <a:pt x="319" y="17"/>
                  <a:pt x="321" y="17"/>
                  <a:pt x="321" y="16"/>
                </a:cubicBezTo>
                <a:cubicBezTo>
                  <a:pt x="318" y="17"/>
                  <a:pt x="319" y="17"/>
                  <a:pt x="317" y="17"/>
                </a:cubicBezTo>
                <a:cubicBezTo>
                  <a:pt x="317" y="17"/>
                  <a:pt x="317" y="17"/>
                  <a:pt x="316" y="18"/>
                </a:cubicBezTo>
                <a:close/>
                <a:moveTo>
                  <a:pt x="311" y="35"/>
                </a:moveTo>
                <a:cubicBezTo>
                  <a:pt x="312" y="34"/>
                  <a:pt x="316" y="34"/>
                  <a:pt x="315" y="34"/>
                </a:cubicBezTo>
                <a:cubicBezTo>
                  <a:pt x="314" y="34"/>
                  <a:pt x="308" y="35"/>
                  <a:pt x="311" y="35"/>
                </a:cubicBezTo>
                <a:close/>
                <a:moveTo>
                  <a:pt x="314" y="49"/>
                </a:moveTo>
                <a:cubicBezTo>
                  <a:pt x="314" y="50"/>
                  <a:pt x="318" y="49"/>
                  <a:pt x="318" y="49"/>
                </a:cubicBezTo>
                <a:lnTo>
                  <a:pt x="314" y="49"/>
                </a:lnTo>
                <a:close/>
                <a:moveTo>
                  <a:pt x="308" y="47"/>
                </a:moveTo>
                <a:cubicBezTo>
                  <a:pt x="308" y="48"/>
                  <a:pt x="314" y="46"/>
                  <a:pt x="315" y="46"/>
                </a:cubicBezTo>
                <a:cubicBezTo>
                  <a:pt x="315" y="46"/>
                  <a:pt x="315" y="45"/>
                  <a:pt x="316" y="45"/>
                </a:cubicBezTo>
                <a:cubicBezTo>
                  <a:pt x="313" y="46"/>
                  <a:pt x="309" y="47"/>
                  <a:pt x="308" y="47"/>
                </a:cubicBezTo>
                <a:close/>
                <a:moveTo>
                  <a:pt x="302" y="21"/>
                </a:moveTo>
                <a:cubicBezTo>
                  <a:pt x="305" y="21"/>
                  <a:pt x="305" y="20"/>
                  <a:pt x="306" y="20"/>
                </a:cubicBezTo>
                <a:cubicBezTo>
                  <a:pt x="306" y="19"/>
                  <a:pt x="307" y="19"/>
                  <a:pt x="307" y="19"/>
                </a:cubicBezTo>
                <a:cubicBezTo>
                  <a:pt x="304" y="20"/>
                  <a:pt x="303" y="20"/>
                  <a:pt x="302" y="21"/>
                </a:cubicBezTo>
                <a:close/>
                <a:moveTo>
                  <a:pt x="314" y="52"/>
                </a:moveTo>
                <a:cubicBezTo>
                  <a:pt x="313" y="52"/>
                  <a:pt x="311" y="53"/>
                  <a:pt x="311" y="53"/>
                </a:cubicBezTo>
                <a:cubicBezTo>
                  <a:pt x="314" y="52"/>
                  <a:pt x="313" y="53"/>
                  <a:pt x="315" y="52"/>
                </a:cubicBezTo>
                <a:cubicBezTo>
                  <a:pt x="315" y="52"/>
                  <a:pt x="315" y="52"/>
                  <a:pt x="314" y="52"/>
                </a:cubicBezTo>
                <a:close/>
                <a:moveTo>
                  <a:pt x="309" y="42"/>
                </a:moveTo>
                <a:cubicBezTo>
                  <a:pt x="307" y="43"/>
                  <a:pt x="305" y="43"/>
                  <a:pt x="304" y="44"/>
                </a:cubicBezTo>
                <a:cubicBezTo>
                  <a:pt x="306" y="44"/>
                  <a:pt x="309" y="43"/>
                  <a:pt x="310" y="42"/>
                </a:cubicBezTo>
                <a:cubicBezTo>
                  <a:pt x="310" y="42"/>
                  <a:pt x="310" y="41"/>
                  <a:pt x="309" y="41"/>
                </a:cubicBezTo>
                <a:lnTo>
                  <a:pt x="309" y="42"/>
                </a:lnTo>
                <a:close/>
                <a:moveTo>
                  <a:pt x="306" y="49"/>
                </a:moveTo>
                <a:cubicBezTo>
                  <a:pt x="308" y="49"/>
                  <a:pt x="309" y="49"/>
                  <a:pt x="310" y="49"/>
                </a:cubicBezTo>
                <a:cubicBezTo>
                  <a:pt x="310" y="48"/>
                  <a:pt x="310" y="48"/>
                  <a:pt x="311" y="48"/>
                </a:cubicBezTo>
                <a:cubicBezTo>
                  <a:pt x="311" y="48"/>
                  <a:pt x="311" y="48"/>
                  <a:pt x="311" y="48"/>
                </a:cubicBezTo>
                <a:cubicBezTo>
                  <a:pt x="308" y="49"/>
                  <a:pt x="307" y="48"/>
                  <a:pt x="306" y="49"/>
                </a:cubicBezTo>
                <a:close/>
                <a:moveTo>
                  <a:pt x="306" y="51"/>
                </a:moveTo>
                <a:cubicBezTo>
                  <a:pt x="307" y="51"/>
                  <a:pt x="308" y="50"/>
                  <a:pt x="309" y="50"/>
                </a:cubicBezTo>
                <a:cubicBezTo>
                  <a:pt x="310" y="50"/>
                  <a:pt x="310" y="50"/>
                  <a:pt x="310" y="50"/>
                </a:cubicBezTo>
                <a:cubicBezTo>
                  <a:pt x="310" y="50"/>
                  <a:pt x="310" y="50"/>
                  <a:pt x="310" y="50"/>
                </a:cubicBezTo>
                <a:cubicBezTo>
                  <a:pt x="307" y="50"/>
                  <a:pt x="304" y="51"/>
                  <a:pt x="306" y="51"/>
                </a:cubicBezTo>
                <a:close/>
                <a:moveTo>
                  <a:pt x="307" y="53"/>
                </a:moveTo>
                <a:cubicBezTo>
                  <a:pt x="309" y="53"/>
                  <a:pt x="306" y="54"/>
                  <a:pt x="306" y="54"/>
                </a:cubicBezTo>
                <a:cubicBezTo>
                  <a:pt x="309" y="54"/>
                  <a:pt x="310" y="53"/>
                  <a:pt x="311" y="52"/>
                </a:cubicBezTo>
                <a:cubicBezTo>
                  <a:pt x="310" y="52"/>
                  <a:pt x="308" y="53"/>
                  <a:pt x="307" y="53"/>
                </a:cubicBezTo>
                <a:close/>
                <a:moveTo>
                  <a:pt x="308" y="54"/>
                </a:moveTo>
                <a:cubicBezTo>
                  <a:pt x="305" y="55"/>
                  <a:pt x="306" y="55"/>
                  <a:pt x="305" y="56"/>
                </a:cubicBezTo>
                <a:cubicBezTo>
                  <a:pt x="308" y="55"/>
                  <a:pt x="309" y="56"/>
                  <a:pt x="310" y="55"/>
                </a:cubicBezTo>
                <a:cubicBezTo>
                  <a:pt x="308" y="55"/>
                  <a:pt x="308" y="55"/>
                  <a:pt x="308" y="54"/>
                </a:cubicBezTo>
                <a:close/>
                <a:moveTo>
                  <a:pt x="302" y="38"/>
                </a:moveTo>
                <a:cubicBezTo>
                  <a:pt x="300" y="39"/>
                  <a:pt x="300" y="39"/>
                  <a:pt x="300" y="40"/>
                </a:cubicBezTo>
                <a:cubicBezTo>
                  <a:pt x="303" y="39"/>
                  <a:pt x="303" y="39"/>
                  <a:pt x="302" y="38"/>
                </a:cubicBezTo>
                <a:close/>
                <a:moveTo>
                  <a:pt x="301" y="46"/>
                </a:moveTo>
                <a:cubicBezTo>
                  <a:pt x="300" y="47"/>
                  <a:pt x="300" y="47"/>
                  <a:pt x="299" y="47"/>
                </a:cubicBezTo>
                <a:cubicBezTo>
                  <a:pt x="299" y="47"/>
                  <a:pt x="297" y="48"/>
                  <a:pt x="299" y="48"/>
                </a:cubicBezTo>
                <a:cubicBezTo>
                  <a:pt x="300" y="47"/>
                  <a:pt x="305" y="45"/>
                  <a:pt x="302" y="46"/>
                </a:cubicBezTo>
                <a:cubicBezTo>
                  <a:pt x="302" y="46"/>
                  <a:pt x="301" y="46"/>
                  <a:pt x="301" y="46"/>
                </a:cubicBezTo>
                <a:close/>
                <a:moveTo>
                  <a:pt x="300" y="51"/>
                </a:moveTo>
                <a:cubicBezTo>
                  <a:pt x="300" y="51"/>
                  <a:pt x="303" y="50"/>
                  <a:pt x="303" y="50"/>
                </a:cubicBezTo>
                <a:cubicBezTo>
                  <a:pt x="301" y="50"/>
                  <a:pt x="297" y="52"/>
                  <a:pt x="300" y="51"/>
                </a:cubicBezTo>
                <a:close/>
                <a:moveTo>
                  <a:pt x="296" y="41"/>
                </a:moveTo>
                <a:cubicBezTo>
                  <a:pt x="296" y="40"/>
                  <a:pt x="297" y="40"/>
                  <a:pt x="297" y="40"/>
                </a:cubicBezTo>
                <a:cubicBezTo>
                  <a:pt x="294" y="40"/>
                  <a:pt x="293" y="42"/>
                  <a:pt x="296" y="41"/>
                </a:cubicBezTo>
                <a:close/>
                <a:moveTo>
                  <a:pt x="295" y="49"/>
                </a:moveTo>
                <a:cubicBezTo>
                  <a:pt x="293" y="50"/>
                  <a:pt x="294" y="51"/>
                  <a:pt x="297" y="51"/>
                </a:cubicBezTo>
                <a:cubicBezTo>
                  <a:pt x="298" y="50"/>
                  <a:pt x="294" y="50"/>
                  <a:pt x="297" y="49"/>
                </a:cubicBezTo>
                <a:cubicBezTo>
                  <a:pt x="296" y="49"/>
                  <a:pt x="296" y="49"/>
                  <a:pt x="295" y="49"/>
                </a:cubicBezTo>
                <a:close/>
                <a:moveTo>
                  <a:pt x="296" y="54"/>
                </a:moveTo>
                <a:cubicBezTo>
                  <a:pt x="296" y="55"/>
                  <a:pt x="294" y="55"/>
                  <a:pt x="294" y="55"/>
                </a:cubicBezTo>
                <a:cubicBezTo>
                  <a:pt x="294" y="56"/>
                  <a:pt x="294" y="56"/>
                  <a:pt x="295" y="57"/>
                </a:cubicBezTo>
                <a:cubicBezTo>
                  <a:pt x="293" y="57"/>
                  <a:pt x="293" y="57"/>
                  <a:pt x="293" y="57"/>
                </a:cubicBezTo>
                <a:cubicBezTo>
                  <a:pt x="293" y="58"/>
                  <a:pt x="293" y="58"/>
                  <a:pt x="292" y="58"/>
                </a:cubicBezTo>
                <a:cubicBezTo>
                  <a:pt x="294" y="58"/>
                  <a:pt x="294" y="58"/>
                  <a:pt x="295" y="58"/>
                </a:cubicBezTo>
                <a:cubicBezTo>
                  <a:pt x="293" y="58"/>
                  <a:pt x="293" y="57"/>
                  <a:pt x="297" y="57"/>
                </a:cubicBezTo>
                <a:cubicBezTo>
                  <a:pt x="297" y="56"/>
                  <a:pt x="295" y="56"/>
                  <a:pt x="295" y="56"/>
                </a:cubicBezTo>
                <a:cubicBezTo>
                  <a:pt x="295" y="55"/>
                  <a:pt x="299" y="54"/>
                  <a:pt x="298" y="54"/>
                </a:cubicBezTo>
                <a:cubicBezTo>
                  <a:pt x="297" y="55"/>
                  <a:pt x="297" y="54"/>
                  <a:pt x="296" y="54"/>
                </a:cubicBezTo>
                <a:close/>
                <a:moveTo>
                  <a:pt x="286" y="51"/>
                </a:moveTo>
                <a:cubicBezTo>
                  <a:pt x="286" y="52"/>
                  <a:pt x="282" y="52"/>
                  <a:pt x="282" y="53"/>
                </a:cubicBezTo>
                <a:cubicBezTo>
                  <a:pt x="285" y="52"/>
                  <a:pt x="292" y="51"/>
                  <a:pt x="293" y="49"/>
                </a:cubicBezTo>
                <a:cubicBezTo>
                  <a:pt x="289" y="50"/>
                  <a:pt x="289" y="51"/>
                  <a:pt x="286" y="51"/>
                </a:cubicBezTo>
                <a:close/>
                <a:moveTo>
                  <a:pt x="287" y="58"/>
                </a:moveTo>
                <a:cubicBezTo>
                  <a:pt x="291" y="56"/>
                  <a:pt x="292" y="55"/>
                  <a:pt x="293" y="54"/>
                </a:cubicBezTo>
                <a:cubicBezTo>
                  <a:pt x="288" y="56"/>
                  <a:pt x="290" y="56"/>
                  <a:pt x="287" y="58"/>
                </a:cubicBezTo>
                <a:close/>
                <a:moveTo>
                  <a:pt x="286" y="51"/>
                </a:moveTo>
                <a:cubicBezTo>
                  <a:pt x="288" y="50"/>
                  <a:pt x="291" y="49"/>
                  <a:pt x="291" y="48"/>
                </a:cubicBezTo>
                <a:cubicBezTo>
                  <a:pt x="289" y="49"/>
                  <a:pt x="285" y="51"/>
                  <a:pt x="286" y="51"/>
                </a:cubicBezTo>
                <a:close/>
                <a:moveTo>
                  <a:pt x="288" y="60"/>
                </a:moveTo>
                <a:cubicBezTo>
                  <a:pt x="289" y="60"/>
                  <a:pt x="294" y="59"/>
                  <a:pt x="294" y="59"/>
                </a:cubicBezTo>
                <a:cubicBezTo>
                  <a:pt x="293" y="59"/>
                  <a:pt x="289" y="59"/>
                  <a:pt x="288" y="60"/>
                </a:cubicBezTo>
                <a:close/>
                <a:moveTo>
                  <a:pt x="283" y="27"/>
                </a:moveTo>
                <a:cubicBezTo>
                  <a:pt x="276" y="29"/>
                  <a:pt x="276" y="29"/>
                  <a:pt x="276" y="29"/>
                </a:cubicBezTo>
                <a:cubicBezTo>
                  <a:pt x="277" y="30"/>
                  <a:pt x="274" y="30"/>
                  <a:pt x="274" y="31"/>
                </a:cubicBezTo>
                <a:cubicBezTo>
                  <a:pt x="278" y="29"/>
                  <a:pt x="276" y="29"/>
                  <a:pt x="281" y="28"/>
                </a:cubicBezTo>
                <a:cubicBezTo>
                  <a:pt x="281" y="28"/>
                  <a:pt x="279" y="29"/>
                  <a:pt x="280" y="29"/>
                </a:cubicBezTo>
                <a:cubicBezTo>
                  <a:pt x="282" y="28"/>
                  <a:pt x="282" y="29"/>
                  <a:pt x="284" y="28"/>
                </a:cubicBezTo>
                <a:cubicBezTo>
                  <a:pt x="285" y="27"/>
                  <a:pt x="281" y="28"/>
                  <a:pt x="283" y="27"/>
                </a:cubicBezTo>
                <a:close/>
                <a:moveTo>
                  <a:pt x="291" y="52"/>
                </a:moveTo>
                <a:cubicBezTo>
                  <a:pt x="291" y="51"/>
                  <a:pt x="289" y="52"/>
                  <a:pt x="291" y="51"/>
                </a:cubicBezTo>
                <a:cubicBezTo>
                  <a:pt x="285" y="53"/>
                  <a:pt x="289" y="53"/>
                  <a:pt x="291" y="52"/>
                </a:cubicBezTo>
                <a:close/>
                <a:moveTo>
                  <a:pt x="282" y="46"/>
                </a:moveTo>
                <a:cubicBezTo>
                  <a:pt x="282" y="46"/>
                  <a:pt x="281" y="46"/>
                  <a:pt x="281" y="47"/>
                </a:cubicBezTo>
                <a:cubicBezTo>
                  <a:pt x="283" y="46"/>
                  <a:pt x="285" y="46"/>
                  <a:pt x="286" y="45"/>
                </a:cubicBezTo>
                <a:cubicBezTo>
                  <a:pt x="284" y="45"/>
                  <a:pt x="284" y="45"/>
                  <a:pt x="282" y="46"/>
                </a:cubicBezTo>
                <a:close/>
                <a:moveTo>
                  <a:pt x="275" y="46"/>
                </a:moveTo>
                <a:cubicBezTo>
                  <a:pt x="277" y="46"/>
                  <a:pt x="280" y="44"/>
                  <a:pt x="281" y="44"/>
                </a:cubicBezTo>
                <a:cubicBezTo>
                  <a:pt x="282" y="44"/>
                  <a:pt x="286" y="42"/>
                  <a:pt x="284" y="42"/>
                </a:cubicBezTo>
                <a:cubicBezTo>
                  <a:pt x="283" y="43"/>
                  <a:pt x="276" y="45"/>
                  <a:pt x="275" y="46"/>
                </a:cubicBezTo>
                <a:close/>
                <a:moveTo>
                  <a:pt x="284" y="57"/>
                </a:moveTo>
                <a:cubicBezTo>
                  <a:pt x="285" y="56"/>
                  <a:pt x="283" y="55"/>
                  <a:pt x="287" y="54"/>
                </a:cubicBezTo>
                <a:cubicBezTo>
                  <a:pt x="288" y="53"/>
                  <a:pt x="286" y="54"/>
                  <a:pt x="285" y="54"/>
                </a:cubicBezTo>
                <a:cubicBezTo>
                  <a:pt x="284" y="55"/>
                  <a:pt x="285" y="55"/>
                  <a:pt x="283" y="56"/>
                </a:cubicBezTo>
                <a:cubicBezTo>
                  <a:pt x="282" y="56"/>
                  <a:pt x="285" y="56"/>
                  <a:pt x="281" y="57"/>
                </a:cubicBezTo>
                <a:cubicBezTo>
                  <a:pt x="281" y="58"/>
                  <a:pt x="283" y="57"/>
                  <a:pt x="284" y="57"/>
                </a:cubicBezTo>
                <a:cubicBezTo>
                  <a:pt x="283" y="57"/>
                  <a:pt x="283" y="57"/>
                  <a:pt x="284" y="57"/>
                </a:cubicBezTo>
                <a:close/>
                <a:moveTo>
                  <a:pt x="279" y="43"/>
                </a:moveTo>
                <a:cubicBezTo>
                  <a:pt x="279" y="43"/>
                  <a:pt x="279" y="43"/>
                  <a:pt x="280" y="43"/>
                </a:cubicBezTo>
                <a:cubicBezTo>
                  <a:pt x="280" y="43"/>
                  <a:pt x="283" y="42"/>
                  <a:pt x="283" y="42"/>
                </a:cubicBezTo>
                <a:cubicBezTo>
                  <a:pt x="281" y="42"/>
                  <a:pt x="281" y="42"/>
                  <a:pt x="279" y="43"/>
                </a:cubicBezTo>
                <a:close/>
                <a:moveTo>
                  <a:pt x="273" y="49"/>
                </a:moveTo>
                <a:cubicBezTo>
                  <a:pt x="277" y="47"/>
                  <a:pt x="276" y="49"/>
                  <a:pt x="277" y="48"/>
                </a:cubicBezTo>
                <a:cubicBezTo>
                  <a:pt x="278" y="48"/>
                  <a:pt x="278" y="48"/>
                  <a:pt x="278" y="47"/>
                </a:cubicBezTo>
                <a:cubicBezTo>
                  <a:pt x="276" y="48"/>
                  <a:pt x="274" y="48"/>
                  <a:pt x="273" y="49"/>
                </a:cubicBezTo>
                <a:close/>
                <a:moveTo>
                  <a:pt x="274" y="62"/>
                </a:moveTo>
                <a:cubicBezTo>
                  <a:pt x="273" y="62"/>
                  <a:pt x="272" y="63"/>
                  <a:pt x="272" y="63"/>
                </a:cubicBezTo>
                <a:cubicBezTo>
                  <a:pt x="273" y="62"/>
                  <a:pt x="274" y="63"/>
                  <a:pt x="275" y="62"/>
                </a:cubicBezTo>
                <a:cubicBezTo>
                  <a:pt x="274" y="62"/>
                  <a:pt x="281" y="60"/>
                  <a:pt x="282" y="59"/>
                </a:cubicBezTo>
                <a:cubicBezTo>
                  <a:pt x="281" y="60"/>
                  <a:pt x="280" y="60"/>
                  <a:pt x="280" y="60"/>
                </a:cubicBezTo>
                <a:cubicBezTo>
                  <a:pt x="279" y="60"/>
                  <a:pt x="280" y="59"/>
                  <a:pt x="278" y="59"/>
                </a:cubicBezTo>
                <a:cubicBezTo>
                  <a:pt x="279" y="60"/>
                  <a:pt x="277" y="60"/>
                  <a:pt x="275" y="61"/>
                </a:cubicBezTo>
                <a:cubicBezTo>
                  <a:pt x="276" y="61"/>
                  <a:pt x="275" y="61"/>
                  <a:pt x="274" y="62"/>
                </a:cubicBezTo>
                <a:close/>
                <a:moveTo>
                  <a:pt x="270" y="48"/>
                </a:moveTo>
                <a:cubicBezTo>
                  <a:pt x="270" y="49"/>
                  <a:pt x="273" y="48"/>
                  <a:pt x="276" y="47"/>
                </a:cubicBezTo>
                <a:cubicBezTo>
                  <a:pt x="273" y="47"/>
                  <a:pt x="273" y="46"/>
                  <a:pt x="271" y="47"/>
                </a:cubicBezTo>
                <a:cubicBezTo>
                  <a:pt x="272" y="47"/>
                  <a:pt x="274" y="47"/>
                  <a:pt x="270" y="48"/>
                </a:cubicBezTo>
                <a:close/>
                <a:moveTo>
                  <a:pt x="276" y="60"/>
                </a:moveTo>
                <a:cubicBezTo>
                  <a:pt x="276" y="60"/>
                  <a:pt x="277" y="59"/>
                  <a:pt x="276" y="59"/>
                </a:cubicBezTo>
                <a:cubicBezTo>
                  <a:pt x="270" y="61"/>
                  <a:pt x="269" y="62"/>
                  <a:pt x="276" y="60"/>
                </a:cubicBezTo>
                <a:close/>
                <a:moveTo>
                  <a:pt x="264" y="34"/>
                </a:moveTo>
                <a:cubicBezTo>
                  <a:pt x="262" y="34"/>
                  <a:pt x="261" y="35"/>
                  <a:pt x="261" y="35"/>
                </a:cubicBezTo>
                <a:cubicBezTo>
                  <a:pt x="263" y="35"/>
                  <a:pt x="265" y="34"/>
                  <a:pt x="265" y="34"/>
                </a:cubicBezTo>
                <a:cubicBezTo>
                  <a:pt x="264" y="34"/>
                  <a:pt x="264" y="34"/>
                  <a:pt x="264" y="34"/>
                </a:cubicBezTo>
                <a:close/>
                <a:moveTo>
                  <a:pt x="248" y="40"/>
                </a:moveTo>
                <a:cubicBezTo>
                  <a:pt x="250" y="40"/>
                  <a:pt x="247" y="41"/>
                  <a:pt x="248" y="41"/>
                </a:cubicBezTo>
                <a:cubicBezTo>
                  <a:pt x="251" y="40"/>
                  <a:pt x="250" y="40"/>
                  <a:pt x="252" y="39"/>
                </a:cubicBezTo>
                <a:cubicBezTo>
                  <a:pt x="252" y="39"/>
                  <a:pt x="252" y="40"/>
                  <a:pt x="253" y="39"/>
                </a:cubicBezTo>
                <a:cubicBezTo>
                  <a:pt x="254" y="39"/>
                  <a:pt x="253" y="39"/>
                  <a:pt x="254" y="38"/>
                </a:cubicBezTo>
                <a:cubicBezTo>
                  <a:pt x="257" y="37"/>
                  <a:pt x="256" y="38"/>
                  <a:pt x="259" y="36"/>
                </a:cubicBezTo>
                <a:cubicBezTo>
                  <a:pt x="260" y="36"/>
                  <a:pt x="260" y="36"/>
                  <a:pt x="260" y="35"/>
                </a:cubicBezTo>
                <a:cubicBezTo>
                  <a:pt x="258" y="36"/>
                  <a:pt x="258" y="36"/>
                  <a:pt x="256" y="36"/>
                </a:cubicBezTo>
                <a:cubicBezTo>
                  <a:pt x="258" y="36"/>
                  <a:pt x="253" y="38"/>
                  <a:pt x="254" y="37"/>
                </a:cubicBezTo>
                <a:cubicBezTo>
                  <a:pt x="251" y="38"/>
                  <a:pt x="252" y="39"/>
                  <a:pt x="250" y="40"/>
                </a:cubicBezTo>
                <a:cubicBezTo>
                  <a:pt x="250" y="39"/>
                  <a:pt x="251" y="39"/>
                  <a:pt x="250" y="39"/>
                </a:cubicBezTo>
                <a:cubicBezTo>
                  <a:pt x="245" y="41"/>
                  <a:pt x="242" y="42"/>
                  <a:pt x="238" y="44"/>
                </a:cubicBezTo>
                <a:cubicBezTo>
                  <a:pt x="237" y="45"/>
                  <a:pt x="241" y="44"/>
                  <a:pt x="239" y="45"/>
                </a:cubicBezTo>
                <a:cubicBezTo>
                  <a:pt x="235" y="46"/>
                  <a:pt x="238" y="43"/>
                  <a:pt x="235" y="45"/>
                </a:cubicBezTo>
                <a:cubicBezTo>
                  <a:pt x="236" y="45"/>
                  <a:pt x="236" y="46"/>
                  <a:pt x="238" y="45"/>
                </a:cubicBezTo>
                <a:cubicBezTo>
                  <a:pt x="239" y="44"/>
                  <a:pt x="241" y="44"/>
                  <a:pt x="242" y="44"/>
                </a:cubicBezTo>
                <a:cubicBezTo>
                  <a:pt x="243" y="43"/>
                  <a:pt x="241" y="44"/>
                  <a:pt x="242" y="43"/>
                </a:cubicBezTo>
                <a:cubicBezTo>
                  <a:pt x="245" y="42"/>
                  <a:pt x="246" y="41"/>
                  <a:pt x="248" y="40"/>
                </a:cubicBezTo>
                <a:close/>
                <a:moveTo>
                  <a:pt x="253" y="56"/>
                </a:moveTo>
                <a:cubicBezTo>
                  <a:pt x="253" y="57"/>
                  <a:pt x="253" y="57"/>
                  <a:pt x="254" y="57"/>
                </a:cubicBezTo>
                <a:cubicBezTo>
                  <a:pt x="257" y="55"/>
                  <a:pt x="256" y="56"/>
                  <a:pt x="258" y="55"/>
                </a:cubicBezTo>
                <a:cubicBezTo>
                  <a:pt x="258" y="55"/>
                  <a:pt x="263" y="53"/>
                  <a:pt x="264" y="52"/>
                </a:cubicBezTo>
                <a:cubicBezTo>
                  <a:pt x="260" y="53"/>
                  <a:pt x="255" y="56"/>
                  <a:pt x="253" y="56"/>
                </a:cubicBezTo>
                <a:close/>
                <a:moveTo>
                  <a:pt x="264" y="64"/>
                </a:moveTo>
                <a:cubicBezTo>
                  <a:pt x="267" y="64"/>
                  <a:pt x="264" y="65"/>
                  <a:pt x="263" y="65"/>
                </a:cubicBezTo>
                <a:cubicBezTo>
                  <a:pt x="263" y="66"/>
                  <a:pt x="263" y="66"/>
                  <a:pt x="264" y="66"/>
                </a:cubicBezTo>
                <a:cubicBezTo>
                  <a:pt x="264" y="65"/>
                  <a:pt x="265" y="66"/>
                  <a:pt x="267" y="65"/>
                </a:cubicBezTo>
                <a:cubicBezTo>
                  <a:pt x="268" y="64"/>
                  <a:pt x="268" y="64"/>
                  <a:pt x="268" y="63"/>
                </a:cubicBezTo>
                <a:cubicBezTo>
                  <a:pt x="267" y="64"/>
                  <a:pt x="265" y="63"/>
                  <a:pt x="264" y="64"/>
                </a:cubicBezTo>
                <a:close/>
                <a:moveTo>
                  <a:pt x="261" y="65"/>
                </a:moveTo>
                <a:cubicBezTo>
                  <a:pt x="261" y="65"/>
                  <a:pt x="261" y="65"/>
                  <a:pt x="261" y="65"/>
                </a:cubicBezTo>
                <a:cubicBezTo>
                  <a:pt x="263" y="65"/>
                  <a:pt x="266" y="63"/>
                  <a:pt x="264" y="63"/>
                </a:cubicBezTo>
                <a:cubicBezTo>
                  <a:pt x="264" y="64"/>
                  <a:pt x="263" y="64"/>
                  <a:pt x="261" y="65"/>
                </a:cubicBezTo>
                <a:close/>
                <a:moveTo>
                  <a:pt x="253" y="68"/>
                </a:moveTo>
                <a:cubicBezTo>
                  <a:pt x="255" y="68"/>
                  <a:pt x="258" y="67"/>
                  <a:pt x="259" y="67"/>
                </a:cubicBezTo>
                <a:cubicBezTo>
                  <a:pt x="258" y="67"/>
                  <a:pt x="261" y="66"/>
                  <a:pt x="260" y="66"/>
                </a:cubicBezTo>
                <a:cubicBezTo>
                  <a:pt x="257" y="67"/>
                  <a:pt x="256" y="67"/>
                  <a:pt x="253" y="68"/>
                </a:cubicBezTo>
                <a:close/>
                <a:moveTo>
                  <a:pt x="256" y="64"/>
                </a:moveTo>
                <a:cubicBezTo>
                  <a:pt x="258" y="64"/>
                  <a:pt x="255" y="65"/>
                  <a:pt x="257" y="65"/>
                </a:cubicBezTo>
                <a:cubicBezTo>
                  <a:pt x="258" y="64"/>
                  <a:pt x="257" y="64"/>
                  <a:pt x="258" y="63"/>
                </a:cubicBezTo>
                <a:lnTo>
                  <a:pt x="256" y="64"/>
                </a:lnTo>
                <a:close/>
                <a:moveTo>
                  <a:pt x="249" y="75"/>
                </a:moveTo>
                <a:cubicBezTo>
                  <a:pt x="249" y="75"/>
                  <a:pt x="249" y="75"/>
                  <a:pt x="248" y="75"/>
                </a:cubicBezTo>
                <a:cubicBezTo>
                  <a:pt x="247" y="75"/>
                  <a:pt x="250" y="73"/>
                  <a:pt x="247" y="74"/>
                </a:cubicBezTo>
                <a:cubicBezTo>
                  <a:pt x="250" y="74"/>
                  <a:pt x="243" y="77"/>
                  <a:pt x="246" y="77"/>
                </a:cubicBezTo>
                <a:cubicBezTo>
                  <a:pt x="246" y="77"/>
                  <a:pt x="247" y="76"/>
                  <a:pt x="247" y="76"/>
                </a:cubicBezTo>
                <a:cubicBezTo>
                  <a:pt x="246" y="77"/>
                  <a:pt x="246" y="77"/>
                  <a:pt x="247" y="77"/>
                </a:cubicBezTo>
                <a:cubicBezTo>
                  <a:pt x="249" y="75"/>
                  <a:pt x="255" y="74"/>
                  <a:pt x="257" y="72"/>
                </a:cubicBezTo>
                <a:cubicBezTo>
                  <a:pt x="255" y="72"/>
                  <a:pt x="252" y="74"/>
                  <a:pt x="249" y="75"/>
                </a:cubicBezTo>
                <a:close/>
                <a:moveTo>
                  <a:pt x="248" y="62"/>
                </a:moveTo>
                <a:cubicBezTo>
                  <a:pt x="250" y="61"/>
                  <a:pt x="251" y="61"/>
                  <a:pt x="251" y="60"/>
                </a:cubicBezTo>
                <a:cubicBezTo>
                  <a:pt x="249" y="61"/>
                  <a:pt x="248" y="62"/>
                  <a:pt x="248" y="62"/>
                </a:cubicBezTo>
                <a:close/>
                <a:moveTo>
                  <a:pt x="246" y="67"/>
                </a:moveTo>
                <a:cubicBezTo>
                  <a:pt x="243" y="68"/>
                  <a:pt x="245" y="69"/>
                  <a:pt x="248" y="68"/>
                </a:cubicBezTo>
                <a:cubicBezTo>
                  <a:pt x="248" y="67"/>
                  <a:pt x="246" y="68"/>
                  <a:pt x="246" y="67"/>
                </a:cubicBezTo>
                <a:close/>
                <a:moveTo>
                  <a:pt x="244" y="65"/>
                </a:moveTo>
                <a:cubicBezTo>
                  <a:pt x="243" y="65"/>
                  <a:pt x="245" y="64"/>
                  <a:pt x="245" y="63"/>
                </a:cubicBezTo>
                <a:cubicBezTo>
                  <a:pt x="242" y="64"/>
                  <a:pt x="242" y="66"/>
                  <a:pt x="244" y="65"/>
                </a:cubicBezTo>
                <a:close/>
                <a:moveTo>
                  <a:pt x="241" y="72"/>
                </a:moveTo>
                <a:cubicBezTo>
                  <a:pt x="241" y="72"/>
                  <a:pt x="241" y="71"/>
                  <a:pt x="240" y="71"/>
                </a:cubicBezTo>
                <a:cubicBezTo>
                  <a:pt x="240" y="72"/>
                  <a:pt x="239" y="72"/>
                  <a:pt x="239" y="72"/>
                </a:cubicBezTo>
                <a:cubicBezTo>
                  <a:pt x="239" y="72"/>
                  <a:pt x="238" y="73"/>
                  <a:pt x="238" y="73"/>
                </a:cubicBezTo>
                <a:cubicBezTo>
                  <a:pt x="242" y="71"/>
                  <a:pt x="237" y="74"/>
                  <a:pt x="239" y="74"/>
                </a:cubicBezTo>
                <a:cubicBezTo>
                  <a:pt x="243" y="71"/>
                  <a:pt x="246" y="72"/>
                  <a:pt x="248" y="70"/>
                </a:cubicBezTo>
                <a:cubicBezTo>
                  <a:pt x="245" y="70"/>
                  <a:pt x="241" y="73"/>
                  <a:pt x="239" y="73"/>
                </a:cubicBezTo>
                <a:cubicBezTo>
                  <a:pt x="239" y="73"/>
                  <a:pt x="240" y="72"/>
                  <a:pt x="241" y="72"/>
                </a:cubicBezTo>
                <a:close/>
                <a:moveTo>
                  <a:pt x="239" y="71"/>
                </a:moveTo>
                <a:cubicBezTo>
                  <a:pt x="236" y="72"/>
                  <a:pt x="237" y="73"/>
                  <a:pt x="236" y="74"/>
                </a:cubicBezTo>
                <a:cubicBezTo>
                  <a:pt x="238" y="73"/>
                  <a:pt x="239" y="72"/>
                  <a:pt x="239" y="71"/>
                </a:cubicBezTo>
                <a:close/>
                <a:moveTo>
                  <a:pt x="226" y="49"/>
                </a:moveTo>
                <a:cubicBezTo>
                  <a:pt x="226" y="48"/>
                  <a:pt x="225" y="49"/>
                  <a:pt x="227" y="47"/>
                </a:cubicBezTo>
                <a:cubicBezTo>
                  <a:pt x="225" y="49"/>
                  <a:pt x="222" y="49"/>
                  <a:pt x="221" y="51"/>
                </a:cubicBezTo>
                <a:cubicBezTo>
                  <a:pt x="225" y="49"/>
                  <a:pt x="224" y="50"/>
                  <a:pt x="226" y="50"/>
                </a:cubicBezTo>
                <a:cubicBezTo>
                  <a:pt x="224" y="51"/>
                  <a:pt x="224" y="51"/>
                  <a:pt x="222" y="51"/>
                </a:cubicBezTo>
                <a:cubicBezTo>
                  <a:pt x="223" y="52"/>
                  <a:pt x="227" y="50"/>
                  <a:pt x="230" y="49"/>
                </a:cubicBezTo>
                <a:cubicBezTo>
                  <a:pt x="230" y="48"/>
                  <a:pt x="230" y="48"/>
                  <a:pt x="231" y="47"/>
                </a:cubicBezTo>
                <a:cubicBezTo>
                  <a:pt x="231" y="47"/>
                  <a:pt x="231" y="48"/>
                  <a:pt x="233" y="47"/>
                </a:cubicBezTo>
                <a:cubicBezTo>
                  <a:pt x="233" y="46"/>
                  <a:pt x="233" y="46"/>
                  <a:pt x="233" y="46"/>
                </a:cubicBezTo>
                <a:cubicBezTo>
                  <a:pt x="229" y="48"/>
                  <a:pt x="228" y="48"/>
                  <a:pt x="226" y="49"/>
                </a:cubicBezTo>
                <a:close/>
                <a:moveTo>
                  <a:pt x="235" y="57"/>
                </a:moveTo>
                <a:cubicBezTo>
                  <a:pt x="233" y="58"/>
                  <a:pt x="231" y="59"/>
                  <a:pt x="230" y="59"/>
                </a:cubicBezTo>
                <a:cubicBezTo>
                  <a:pt x="228" y="60"/>
                  <a:pt x="231" y="59"/>
                  <a:pt x="232" y="59"/>
                </a:cubicBezTo>
                <a:cubicBezTo>
                  <a:pt x="232" y="59"/>
                  <a:pt x="231" y="59"/>
                  <a:pt x="233" y="58"/>
                </a:cubicBezTo>
                <a:cubicBezTo>
                  <a:pt x="233" y="58"/>
                  <a:pt x="233" y="59"/>
                  <a:pt x="232" y="59"/>
                </a:cubicBezTo>
                <a:cubicBezTo>
                  <a:pt x="234" y="58"/>
                  <a:pt x="236" y="58"/>
                  <a:pt x="236" y="57"/>
                </a:cubicBezTo>
                <a:cubicBezTo>
                  <a:pt x="235" y="57"/>
                  <a:pt x="235" y="57"/>
                  <a:pt x="235" y="57"/>
                </a:cubicBezTo>
                <a:close/>
                <a:moveTo>
                  <a:pt x="235" y="64"/>
                </a:moveTo>
                <a:cubicBezTo>
                  <a:pt x="237" y="63"/>
                  <a:pt x="235" y="65"/>
                  <a:pt x="235" y="65"/>
                </a:cubicBezTo>
                <a:cubicBezTo>
                  <a:pt x="238" y="64"/>
                  <a:pt x="238" y="64"/>
                  <a:pt x="238" y="63"/>
                </a:cubicBezTo>
                <a:cubicBezTo>
                  <a:pt x="237" y="64"/>
                  <a:pt x="235" y="64"/>
                  <a:pt x="235" y="64"/>
                </a:cubicBezTo>
                <a:close/>
                <a:moveTo>
                  <a:pt x="230" y="61"/>
                </a:moveTo>
                <a:cubicBezTo>
                  <a:pt x="230" y="61"/>
                  <a:pt x="228" y="63"/>
                  <a:pt x="231" y="62"/>
                </a:cubicBezTo>
                <a:cubicBezTo>
                  <a:pt x="230" y="62"/>
                  <a:pt x="232" y="60"/>
                  <a:pt x="232" y="60"/>
                </a:cubicBezTo>
                <a:cubicBezTo>
                  <a:pt x="231" y="60"/>
                  <a:pt x="230" y="61"/>
                  <a:pt x="230" y="61"/>
                </a:cubicBezTo>
                <a:close/>
                <a:moveTo>
                  <a:pt x="227" y="61"/>
                </a:moveTo>
                <a:cubicBezTo>
                  <a:pt x="227" y="62"/>
                  <a:pt x="227" y="62"/>
                  <a:pt x="227" y="62"/>
                </a:cubicBezTo>
                <a:cubicBezTo>
                  <a:pt x="228" y="61"/>
                  <a:pt x="229" y="60"/>
                  <a:pt x="230" y="60"/>
                </a:cubicBezTo>
                <a:cubicBezTo>
                  <a:pt x="230" y="60"/>
                  <a:pt x="229" y="60"/>
                  <a:pt x="227" y="61"/>
                </a:cubicBezTo>
                <a:close/>
                <a:moveTo>
                  <a:pt x="225" y="71"/>
                </a:moveTo>
                <a:cubicBezTo>
                  <a:pt x="228" y="69"/>
                  <a:pt x="229" y="68"/>
                  <a:pt x="232" y="66"/>
                </a:cubicBezTo>
                <a:cubicBezTo>
                  <a:pt x="230" y="67"/>
                  <a:pt x="232" y="66"/>
                  <a:pt x="232" y="65"/>
                </a:cubicBezTo>
                <a:cubicBezTo>
                  <a:pt x="230" y="67"/>
                  <a:pt x="226" y="67"/>
                  <a:pt x="226" y="68"/>
                </a:cubicBezTo>
                <a:cubicBezTo>
                  <a:pt x="227" y="69"/>
                  <a:pt x="228" y="67"/>
                  <a:pt x="230" y="67"/>
                </a:cubicBezTo>
                <a:cubicBezTo>
                  <a:pt x="230" y="67"/>
                  <a:pt x="231" y="67"/>
                  <a:pt x="231" y="67"/>
                </a:cubicBezTo>
                <a:cubicBezTo>
                  <a:pt x="228" y="69"/>
                  <a:pt x="225" y="70"/>
                  <a:pt x="225" y="71"/>
                </a:cubicBezTo>
                <a:close/>
                <a:moveTo>
                  <a:pt x="228" y="73"/>
                </a:moveTo>
                <a:cubicBezTo>
                  <a:pt x="228" y="73"/>
                  <a:pt x="228" y="72"/>
                  <a:pt x="226" y="73"/>
                </a:cubicBezTo>
                <a:cubicBezTo>
                  <a:pt x="227" y="74"/>
                  <a:pt x="227" y="74"/>
                  <a:pt x="227" y="74"/>
                </a:cubicBezTo>
                <a:cubicBezTo>
                  <a:pt x="228" y="73"/>
                  <a:pt x="231" y="72"/>
                  <a:pt x="230" y="72"/>
                </a:cubicBezTo>
                <a:lnTo>
                  <a:pt x="228" y="73"/>
                </a:lnTo>
                <a:close/>
                <a:moveTo>
                  <a:pt x="221" y="77"/>
                </a:moveTo>
                <a:cubicBezTo>
                  <a:pt x="221" y="77"/>
                  <a:pt x="224" y="76"/>
                  <a:pt x="225" y="76"/>
                </a:cubicBezTo>
                <a:cubicBezTo>
                  <a:pt x="224" y="77"/>
                  <a:pt x="222" y="78"/>
                  <a:pt x="221" y="79"/>
                </a:cubicBezTo>
                <a:cubicBezTo>
                  <a:pt x="223" y="78"/>
                  <a:pt x="225" y="77"/>
                  <a:pt x="227" y="76"/>
                </a:cubicBezTo>
                <a:cubicBezTo>
                  <a:pt x="228" y="75"/>
                  <a:pt x="227" y="75"/>
                  <a:pt x="226" y="74"/>
                </a:cubicBezTo>
                <a:cubicBezTo>
                  <a:pt x="224" y="75"/>
                  <a:pt x="223" y="76"/>
                  <a:pt x="222" y="77"/>
                </a:cubicBezTo>
                <a:cubicBezTo>
                  <a:pt x="222" y="76"/>
                  <a:pt x="221" y="76"/>
                  <a:pt x="221" y="77"/>
                </a:cubicBezTo>
                <a:close/>
                <a:moveTo>
                  <a:pt x="224" y="73"/>
                </a:moveTo>
                <a:cubicBezTo>
                  <a:pt x="220" y="76"/>
                  <a:pt x="220" y="76"/>
                  <a:pt x="220" y="76"/>
                </a:cubicBezTo>
                <a:cubicBezTo>
                  <a:pt x="222" y="76"/>
                  <a:pt x="221" y="76"/>
                  <a:pt x="224" y="75"/>
                </a:cubicBezTo>
                <a:cubicBezTo>
                  <a:pt x="223" y="74"/>
                  <a:pt x="226" y="73"/>
                  <a:pt x="224" y="73"/>
                </a:cubicBezTo>
                <a:close/>
                <a:moveTo>
                  <a:pt x="206" y="64"/>
                </a:moveTo>
                <a:cubicBezTo>
                  <a:pt x="207" y="65"/>
                  <a:pt x="208" y="64"/>
                  <a:pt x="207" y="65"/>
                </a:cubicBezTo>
                <a:cubicBezTo>
                  <a:pt x="212" y="62"/>
                  <a:pt x="208" y="64"/>
                  <a:pt x="209" y="63"/>
                </a:cubicBezTo>
                <a:cubicBezTo>
                  <a:pt x="210" y="62"/>
                  <a:pt x="210" y="63"/>
                  <a:pt x="212" y="62"/>
                </a:cubicBezTo>
                <a:cubicBezTo>
                  <a:pt x="212" y="61"/>
                  <a:pt x="209" y="62"/>
                  <a:pt x="206" y="64"/>
                </a:cubicBezTo>
                <a:close/>
                <a:moveTo>
                  <a:pt x="197" y="73"/>
                </a:moveTo>
                <a:cubicBezTo>
                  <a:pt x="198" y="73"/>
                  <a:pt x="198" y="72"/>
                  <a:pt x="198" y="73"/>
                </a:cubicBezTo>
                <a:cubicBezTo>
                  <a:pt x="199" y="72"/>
                  <a:pt x="200" y="71"/>
                  <a:pt x="200" y="71"/>
                </a:cubicBezTo>
                <a:cubicBezTo>
                  <a:pt x="198" y="72"/>
                  <a:pt x="201" y="70"/>
                  <a:pt x="200" y="70"/>
                </a:cubicBezTo>
                <a:cubicBezTo>
                  <a:pt x="197" y="72"/>
                  <a:pt x="200" y="72"/>
                  <a:pt x="197" y="73"/>
                </a:cubicBezTo>
                <a:close/>
                <a:moveTo>
                  <a:pt x="196" y="70"/>
                </a:moveTo>
                <a:cubicBezTo>
                  <a:pt x="196" y="71"/>
                  <a:pt x="198" y="69"/>
                  <a:pt x="197" y="71"/>
                </a:cubicBezTo>
                <a:cubicBezTo>
                  <a:pt x="200" y="69"/>
                  <a:pt x="198" y="68"/>
                  <a:pt x="196" y="70"/>
                </a:cubicBezTo>
                <a:close/>
                <a:moveTo>
                  <a:pt x="191" y="75"/>
                </a:moveTo>
                <a:cubicBezTo>
                  <a:pt x="192" y="74"/>
                  <a:pt x="194" y="72"/>
                  <a:pt x="192" y="73"/>
                </a:cubicBezTo>
                <a:cubicBezTo>
                  <a:pt x="192" y="74"/>
                  <a:pt x="189" y="75"/>
                  <a:pt x="191" y="75"/>
                </a:cubicBezTo>
                <a:close/>
                <a:moveTo>
                  <a:pt x="187" y="76"/>
                </a:moveTo>
                <a:cubicBezTo>
                  <a:pt x="186" y="77"/>
                  <a:pt x="184" y="78"/>
                  <a:pt x="185" y="79"/>
                </a:cubicBezTo>
                <a:cubicBezTo>
                  <a:pt x="185" y="78"/>
                  <a:pt x="187" y="77"/>
                  <a:pt x="187" y="78"/>
                </a:cubicBezTo>
                <a:cubicBezTo>
                  <a:pt x="186" y="78"/>
                  <a:pt x="187" y="78"/>
                  <a:pt x="188" y="77"/>
                </a:cubicBezTo>
                <a:cubicBezTo>
                  <a:pt x="189" y="76"/>
                  <a:pt x="189" y="76"/>
                  <a:pt x="187" y="76"/>
                </a:cubicBezTo>
                <a:close/>
                <a:moveTo>
                  <a:pt x="186" y="75"/>
                </a:moveTo>
                <a:cubicBezTo>
                  <a:pt x="185" y="76"/>
                  <a:pt x="184" y="77"/>
                  <a:pt x="184" y="77"/>
                </a:cubicBezTo>
                <a:cubicBezTo>
                  <a:pt x="183" y="78"/>
                  <a:pt x="188" y="76"/>
                  <a:pt x="188" y="75"/>
                </a:cubicBezTo>
                <a:cubicBezTo>
                  <a:pt x="186" y="76"/>
                  <a:pt x="187" y="75"/>
                  <a:pt x="186" y="75"/>
                </a:cubicBezTo>
                <a:close/>
                <a:moveTo>
                  <a:pt x="186" y="95"/>
                </a:moveTo>
                <a:cubicBezTo>
                  <a:pt x="187" y="94"/>
                  <a:pt x="186" y="95"/>
                  <a:pt x="186" y="95"/>
                </a:cubicBezTo>
                <a:cubicBezTo>
                  <a:pt x="191" y="92"/>
                  <a:pt x="191" y="92"/>
                  <a:pt x="191" y="92"/>
                </a:cubicBezTo>
                <a:cubicBezTo>
                  <a:pt x="192" y="92"/>
                  <a:pt x="191" y="93"/>
                  <a:pt x="193" y="92"/>
                </a:cubicBezTo>
                <a:cubicBezTo>
                  <a:pt x="192" y="92"/>
                  <a:pt x="195" y="91"/>
                  <a:pt x="195" y="90"/>
                </a:cubicBezTo>
                <a:cubicBezTo>
                  <a:pt x="194" y="91"/>
                  <a:pt x="193" y="90"/>
                  <a:pt x="192" y="91"/>
                </a:cubicBezTo>
                <a:cubicBezTo>
                  <a:pt x="190" y="93"/>
                  <a:pt x="187" y="94"/>
                  <a:pt x="186" y="95"/>
                </a:cubicBezTo>
                <a:close/>
                <a:moveTo>
                  <a:pt x="178" y="81"/>
                </a:moveTo>
                <a:cubicBezTo>
                  <a:pt x="176" y="83"/>
                  <a:pt x="179" y="82"/>
                  <a:pt x="180" y="81"/>
                </a:cubicBezTo>
                <a:cubicBezTo>
                  <a:pt x="181" y="80"/>
                  <a:pt x="183" y="79"/>
                  <a:pt x="183" y="79"/>
                </a:cubicBezTo>
                <a:cubicBezTo>
                  <a:pt x="180" y="81"/>
                  <a:pt x="183" y="78"/>
                  <a:pt x="178" y="81"/>
                </a:cubicBezTo>
                <a:close/>
                <a:moveTo>
                  <a:pt x="182" y="80"/>
                </a:moveTo>
                <a:cubicBezTo>
                  <a:pt x="182" y="81"/>
                  <a:pt x="178" y="83"/>
                  <a:pt x="179" y="83"/>
                </a:cubicBezTo>
                <a:cubicBezTo>
                  <a:pt x="181" y="82"/>
                  <a:pt x="182" y="82"/>
                  <a:pt x="183" y="81"/>
                </a:cubicBezTo>
                <a:cubicBezTo>
                  <a:pt x="180" y="82"/>
                  <a:pt x="186" y="79"/>
                  <a:pt x="182" y="80"/>
                </a:cubicBezTo>
                <a:close/>
                <a:moveTo>
                  <a:pt x="182" y="82"/>
                </a:moveTo>
                <a:cubicBezTo>
                  <a:pt x="180" y="84"/>
                  <a:pt x="178" y="86"/>
                  <a:pt x="180" y="86"/>
                </a:cubicBezTo>
                <a:cubicBezTo>
                  <a:pt x="180" y="85"/>
                  <a:pt x="183" y="83"/>
                  <a:pt x="181" y="85"/>
                </a:cubicBezTo>
                <a:cubicBezTo>
                  <a:pt x="186" y="82"/>
                  <a:pt x="180" y="85"/>
                  <a:pt x="183" y="82"/>
                </a:cubicBezTo>
                <a:cubicBezTo>
                  <a:pt x="182" y="82"/>
                  <a:pt x="182" y="83"/>
                  <a:pt x="182" y="82"/>
                </a:cubicBezTo>
                <a:close/>
                <a:moveTo>
                  <a:pt x="165" y="91"/>
                </a:moveTo>
                <a:cubicBezTo>
                  <a:pt x="163" y="92"/>
                  <a:pt x="163" y="92"/>
                  <a:pt x="163" y="93"/>
                </a:cubicBezTo>
                <a:cubicBezTo>
                  <a:pt x="163" y="92"/>
                  <a:pt x="159" y="95"/>
                  <a:pt x="158" y="95"/>
                </a:cubicBezTo>
                <a:cubicBezTo>
                  <a:pt x="159" y="96"/>
                  <a:pt x="163" y="93"/>
                  <a:pt x="166" y="91"/>
                </a:cubicBezTo>
                <a:cubicBezTo>
                  <a:pt x="165" y="91"/>
                  <a:pt x="167" y="90"/>
                  <a:pt x="165" y="91"/>
                </a:cubicBezTo>
                <a:close/>
                <a:moveTo>
                  <a:pt x="167" y="91"/>
                </a:moveTo>
                <a:cubicBezTo>
                  <a:pt x="169" y="90"/>
                  <a:pt x="169" y="90"/>
                  <a:pt x="171" y="90"/>
                </a:cubicBezTo>
                <a:cubicBezTo>
                  <a:pt x="171" y="88"/>
                  <a:pt x="176" y="85"/>
                  <a:pt x="178" y="83"/>
                </a:cubicBezTo>
                <a:cubicBezTo>
                  <a:pt x="176" y="84"/>
                  <a:pt x="176" y="82"/>
                  <a:pt x="174" y="84"/>
                </a:cubicBezTo>
                <a:cubicBezTo>
                  <a:pt x="175" y="85"/>
                  <a:pt x="170" y="87"/>
                  <a:pt x="170" y="88"/>
                </a:cubicBezTo>
                <a:cubicBezTo>
                  <a:pt x="169" y="88"/>
                  <a:pt x="169" y="88"/>
                  <a:pt x="169" y="87"/>
                </a:cubicBezTo>
                <a:cubicBezTo>
                  <a:pt x="166" y="90"/>
                  <a:pt x="167" y="90"/>
                  <a:pt x="167" y="91"/>
                </a:cubicBezTo>
                <a:close/>
                <a:moveTo>
                  <a:pt x="173" y="93"/>
                </a:moveTo>
                <a:cubicBezTo>
                  <a:pt x="174" y="92"/>
                  <a:pt x="173" y="94"/>
                  <a:pt x="176" y="92"/>
                </a:cubicBezTo>
                <a:cubicBezTo>
                  <a:pt x="176" y="91"/>
                  <a:pt x="175" y="92"/>
                  <a:pt x="176" y="91"/>
                </a:cubicBezTo>
                <a:cubicBezTo>
                  <a:pt x="174" y="92"/>
                  <a:pt x="173" y="92"/>
                  <a:pt x="173" y="93"/>
                </a:cubicBezTo>
                <a:close/>
                <a:moveTo>
                  <a:pt x="174" y="104"/>
                </a:moveTo>
                <a:cubicBezTo>
                  <a:pt x="174" y="105"/>
                  <a:pt x="181" y="100"/>
                  <a:pt x="180" y="100"/>
                </a:cubicBezTo>
                <a:cubicBezTo>
                  <a:pt x="177" y="102"/>
                  <a:pt x="177" y="103"/>
                  <a:pt x="174" y="104"/>
                </a:cubicBezTo>
                <a:close/>
                <a:moveTo>
                  <a:pt x="164" y="99"/>
                </a:moveTo>
                <a:cubicBezTo>
                  <a:pt x="166" y="98"/>
                  <a:pt x="169" y="96"/>
                  <a:pt x="170" y="95"/>
                </a:cubicBezTo>
                <a:cubicBezTo>
                  <a:pt x="167" y="97"/>
                  <a:pt x="165" y="97"/>
                  <a:pt x="164" y="99"/>
                </a:cubicBezTo>
                <a:close/>
                <a:moveTo>
                  <a:pt x="159" y="99"/>
                </a:moveTo>
                <a:cubicBezTo>
                  <a:pt x="159" y="100"/>
                  <a:pt x="158" y="100"/>
                  <a:pt x="158" y="100"/>
                </a:cubicBezTo>
                <a:cubicBezTo>
                  <a:pt x="160" y="99"/>
                  <a:pt x="160" y="98"/>
                  <a:pt x="161" y="97"/>
                </a:cubicBezTo>
                <a:cubicBezTo>
                  <a:pt x="161" y="97"/>
                  <a:pt x="161" y="98"/>
                  <a:pt x="162" y="97"/>
                </a:cubicBezTo>
                <a:cubicBezTo>
                  <a:pt x="163" y="96"/>
                  <a:pt x="162" y="97"/>
                  <a:pt x="162" y="97"/>
                </a:cubicBezTo>
                <a:cubicBezTo>
                  <a:pt x="158" y="99"/>
                  <a:pt x="158" y="99"/>
                  <a:pt x="158" y="99"/>
                </a:cubicBezTo>
                <a:cubicBezTo>
                  <a:pt x="158" y="100"/>
                  <a:pt x="157" y="102"/>
                  <a:pt x="159" y="99"/>
                </a:cubicBezTo>
                <a:close/>
                <a:moveTo>
                  <a:pt x="153" y="99"/>
                </a:moveTo>
                <a:cubicBezTo>
                  <a:pt x="153" y="99"/>
                  <a:pt x="152" y="100"/>
                  <a:pt x="153" y="101"/>
                </a:cubicBezTo>
                <a:cubicBezTo>
                  <a:pt x="151" y="101"/>
                  <a:pt x="149" y="103"/>
                  <a:pt x="150" y="103"/>
                </a:cubicBezTo>
                <a:cubicBezTo>
                  <a:pt x="154" y="100"/>
                  <a:pt x="153" y="100"/>
                  <a:pt x="156" y="98"/>
                </a:cubicBezTo>
                <a:cubicBezTo>
                  <a:pt x="155" y="98"/>
                  <a:pt x="155" y="98"/>
                  <a:pt x="154" y="98"/>
                </a:cubicBezTo>
                <a:cubicBezTo>
                  <a:pt x="154" y="100"/>
                  <a:pt x="154" y="98"/>
                  <a:pt x="153" y="99"/>
                </a:cubicBezTo>
                <a:close/>
                <a:moveTo>
                  <a:pt x="160" y="120"/>
                </a:moveTo>
                <a:cubicBezTo>
                  <a:pt x="160" y="120"/>
                  <a:pt x="160" y="121"/>
                  <a:pt x="161" y="120"/>
                </a:cubicBezTo>
                <a:cubicBezTo>
                  <a:pt x="162" y="119"/>
                  <a:pt x="165" y="116"/>
                  <a:pt x="163" y="117"/>
                </a:cubicBezTo>
                <a:cubicBezTo>
                  <a:pt x="163" y="117"/>
                  <a:pt x="162" y="119"/>
                  <a:pt x="160" y="120"/>
                </a:cubicBezTo>
                <a:close/>
                <a:moveTo>
                  <a:pt x="150" y="106"/>
                </a:moveTo>
                <a:cubicBezTo>
                  <a:pt x="148" y="108"/>
                  <a:pt x="154" y="103"/>
                  <a:pt x="151" y="106"/>
                </a:cubicBezTo>
                <a:cubicBezTo>
                  <a:pt x="154" y="104"/>
                  <a:pt x="154" y="104"/>
                  <a:pt x="154" y="104"/>
                </a:cubicBezTo>
                <a:cubicBezTo>
                  <a:pt x="154" y="103"/>
                  <a:pt x="153" y="104"/>
                  <a:pt x="154" y="103"/>
                </a:cubicBezTo>
                <a:cubicBezTo>
                  <a:pt x="151" y="105"/>
                  <a:pt x="151" y="105"/>
                  <a:pt x="150" y="106"/>
                </a:cubicBezTo>
                <a:close/>
                <a:moveTo>
                  <a:pt x="146" y="105"/>
                </a:moveTo>
                <a:cubicBezTo>
                  <a:pt x="142" y="108"/>
                  <a:pt x="147" y="106"/>
                  <a:pt x="145" y="108"/>
                </a:cubicBezTo>
                <a:cubicBezTo>
                  <a:pt x="147" y="106"/>
                  <a:pt x="146" y="106"/>
                  <a:pt x="149" y="104"/>
                </a:cubicBezTo>
                <a:cubicBezTo>
                  <a:pt x="148" y="104"/>
                  <a:pt x="149" y="103"/>
                  <a:pt x="149" y="103"/>
                </a:cubicBezTo>
                <a:cubicBezTo>
                  <a:pt x="145" y="105"/>
                  <a:pt x="149" y="103"/>
                  <a:pt x="146" y="106"/>
                </a:cubicBezTo>
                <a:cubicBezTo>
                  <a:pt x="146" y="105"/>
                  <a:pt x="147" y="104"/>
                  <a:pt x="146" y="105"/>
                </a:cubicBezTo>
                <a:close/>
                <a:moveTo>
                  <a:pt x="153" y="120"/>
                </a:moveTo>
                <a:cubicBezTo>
                  <a:pt x="156" y="118"/>
                  <a:pt x="154" y="119"/>
                  <a:pt x="157" y="116"/>
                </a:cubicBezTo>
                <a:cubicBezTo>
                  <a:pt x="156" y="117"/>
                  <a:pt x="154" y="118"/>
                  <a:pt x="152" y="119"/>
                </a:cubicBezTo>
                <a:cubicBezTo>
                  <a:pt x="154" y="119"/>
                  <a:pt x="151" y="121"/>
                  <a:pt x="149" y="122"/>
                </a:cubicBezTo>
                <a:cubicBezTo>
                  <a:pt x="148" y="124"/>
                  <a:pt x="152" y="120"/>
                  <a:pt x="151" y="122"/>
                </a:cubicBezTo>
                <a:cubicBezTo>
                  <a:pt x="153" y="120"/>
                  <a:pt x="153" y="119"/>
                  <a:pt x="154" y="119"/>
                </a:cubicBezTo>
                <a:cubicBezTo>
                  <a:pt x="154" y="119"/>
                  <a:pt x="153" y="120"/>
                  <a:pt x="153" y="120"/>
                </a:cubicBezTo>
                <a:close/>
                <a:moveTo>
                  <a:pt x="136" y="117"/>
                </a:moveTo>
                <a:cubicBezTo>
                  <a:pt x="139" y="115"/>
                  <a:pt x="135" y="118"/>
                  <a:pt x="135" y="118"/>
                </a:cubicBezTo>
                <a:cubicBezTo>
                  <a:pt x="138" y="116"/>
                  <a:pt x="140" y="115"/>
                  <a:pt x="142" y="113"/>
                </a:cubicBezTo>
                <a:cubicBezTo>
                  <a:pt x="142" y="112"/>
                  <a:pt x="147" y="109"/>
                  <a:pt x="148" y="107"/>
                </a:cubicBezTo>
                <a:cubicBezTo>
                  <a:pt x="147" y="108"/>
                  <a:pt x="146" y="108"/>
                  <a:pt x="146" y="108"/>
                </a:cubicBezTo>
                <a:cubicBezTo>
                  <a:pt x="144" y="109"/>
                  <a:pt x="144" y="110"/>
                  <a:pt x="142" y="111"/>
                </a:cubicBezTo>
                <a:cubicBezTo>
                  <a:pt x="141" y="113"/>
                  <a:pt x="142" y="113"/>
                  <a:pt x="141" y="113"/>
                </a:cubicBezTo>
                <a:cubicBezTo>
                  <a:pt x="140" y="113"/>
                  <a:pt x="136" y="116"/>
                  <a:pt x="136" y="117"/>
                </a:cubicBezTo>
                <a:close/>
                <a:moveTo>
                  <a:pt x="153" y="123"/>
                </a:moveTo>
                <a:cubicBezTo>
                  <a:pt x="154" y="123"/>
                  <a:pt x="157" y="120"/>
                  <a:pt x="156" y="120"/>
                </a:cubicBezTo>
                <a:cubicBezTo>
                  <a:pt x="155" y="121"/>
                  <a:pt x="152" y="123"/>
                  <a:pt x="153" y="123"/>
                </a:cubicBezTo>
                <a:close/>
                <a:moveTo>
                  <a:pt x="137" y="109"/>
                </a:moveTo>
                <a:cubicBezTo>
                  <a:pt x="139" y="108"/>
                  <a:pt x="141" y="106"/>
                  <a:pt x="141" y="106"/>
                </a:cubicBezTo>
                <a:cubicBezTo>
                  <a:pt x="139" y="107"/>
                  <a:pt x="137" y="109"/>
                  <a:pt x="137" y="109"/>
                </a:cubicBezTo>
                <a:close/>
                <a:moveTo>
                  <a:pt x="136" y="114"/>
                </a:moveTo>
                <a:cubicBezTo>
                  <a:pt x="138" y="114"/>
                  <a:pt x="137" y="113"/>
                  <a:pt x="137" y="115"/>
                </a:cubicBezTo>
                <a:cubicBezTo>
                  <a:pt x="138" y="114"/>
                  <a:pt x="138" y="113"/>
                  <a:pt x="141" y="111"/>
                </a:cubicBezTo>
                <a:cubicBezTo>
                  <a:pt x="142" y="110"/>
                  <a:pt x="141" y="111"/>
                  <a:pt x="140" y="111"/>
                </a:cubicBezTo>
                <a:cubicBezTo>
                  <a:pt x="141" y="110"/>
                  <a:pt x="142" y="110"/>
                  <a:pt x="143" y="109"/>
                </a:cubicBezTo>
                <a:cubicBezTo>
                  <a:pt x="143" y="109"/>
                  <a:pt x="144" y="108"/>
                  <a:pt x="143" y="108"/>
                </a:cubicBezTo>
                <a:cubicBezTo>
                  <a:pt x="141" y="111"/>
                  <a:pt x="139" y="111"/>
                  <a:pt x="136" y="114"/>
                </a:cubicBezTo>
                <a:close/>
                <a:moveTo>
                  <a:pt x="142" y="117"/>
                </a:moveTo>
                <a:cubicBezTo>
                  <a:pt x="140" y="118"/>
                  <a:pt x="142" y="116"/>
                  <a:pt x="144" y="115"/>
                </a:cubicBezTo>
                <a:cubicBezTo>
                  <a:pt x="144" y="114"/>
                  <a:pt x="142" y="115"/>
                  <a:pt x="141" y="116"/>
                </a:cubicBezTo>
                <a:cubicBezTo>
                  <a:pt x="141" y="116"/>
                  <a:pt x="141" y="117"/>
                  <a:pt x="140" y="117"/>
                </a:cubicBezTo>
                <a:cubicBezTo>
                  <a:pt x="137" y="118"/>
                  <a:pt x="139" y="119"/>
                  <a:pt x="136" y="120"/>
                </a:cubicBezTo>
                <a:cubicBezTo>
                  <a:pt x="136" y="121"/>
                  <a:pt x="133" y="123"/>
                  <a:pt x="132" y="124"/>
                </a:cubicBezTo>
                <a:cubicBezTo>
                  <a:pt x="133" y="124"/>
                  <a:pt x="131" y="125"/>
                  <a:pt x="131" y="126"/>
                </a:cubicBezTo>
                <a:cubicBezTo>
                  <a:pt x="133" y="124"/>
                  <a:pt x="135" y="122"/>
                  <a:pt x="134" y="124"/>
                </a:cubicBezTo>
                <a:cubicBezTo>
                  <a:pt x="135" y="124"/>
                  <a:pt x="139" y="121"/>
                  <a:pt x="138" y="121"/>
                </a:cubicBezTo>
                <a:cubicBezTo>
                  <a:pt x="137" y="121"/>
                  <a:pt x="135" y="124"/>
                  <a:pt x="135" y="123"/>
                </a:cubicBezTo>
                <a:cubicBezTo>
                  <a:pt x="136" y="122"/>
                  <a:pt x="135" y="122"/>
                  <a:pt x="137" y="121"/>
                </a:cubicBezTo>
                <a:cubicBezTo>
                  <a:pt x="139" y="119"/>
                  <a:pt x="142" y="117"/>
                  <a:pt x="142" y="117"/>
                </a:cubicBezTo>
                <a:close/>
                <a:moveTo>
                  <a:pt x="143" y="118"/>
                </a:moveTo>
                <a:cubicBezTo>
                  <a:pt x="141" y="119"/>
                  <a:pt x="141" y="119"/>
                  <a:pt x="141" y="119"/>
                </a:cubicBezTo>
                <a:cubicBezTo>
                  <a:pt x="140" y="120"/>
                  <a:pt x="140" y="120"/>
                  <a:pt x="141" y="121"/>
                </a:cubicBezTo>
                <a:cubicBezTo>
                  <a:pt x="143" y="119"/>
                  <a:pt x="142" y="119"/>
                  <a:pt x="143" y="118"/>
                </a:cubicBezTo>
                <a:cubicBezTo>
                  <a:pt x="143" y="119"/>
                  <a:pt x="144" y="118"/>
                  <a:pt x="145" y="117"/>
                </a:cubicBezTo>
                <a:cubicBezTo>
                  <a:pt x="143" y="118"/>
                  <a:pt x="144" y="117"/>
                  <a:pt x="143" y="118"/>
                </a:cubicBezTo>
                <a:close/>
                <a:moveTo>
                  <a:pt x="146" y="128"/>
                </a:moveTo>
                <a:cubicBezTo>
                  <a:pt x="147" y="128"/>
                  <a:pt x="145" y="129"/>
                  <a:pt x="145" y="130"/>
                </a:cubicBezTo>
                <a:cubicBezTo>
                  <a:pt x="146" y="129"/>
                  <a:pt x="146" y="129"/>
                  <a:pt x="148" y="128"/>
                </a:cubicBezTo>
                <a:cubicBezTo>
                  <a:pt x="147" y="128"/>
                  <a:pt x="147" y="127"/>
                  <a:pt x="148" y="127"/>
                </a:cubicBezTo>
                <a:cubicBezTo>
                  <a:pt x="147" y="127"/>
                  <a:pt x="146" y="128"/>
                  <a:pt x="146" y="128"/>
                </a:cubicBezTo>
                <a:close/>
                <a:moveTo>
                  <a:pt x="133" y="117"/>
                </a:moveTo>
                <a:cubicBezTo>
                  <a:pt x="133" y="118"/>
                  <a:pt x="134" y="117"/>
                  <a:pt x="135" y="117"/>
                </a:cubicBezTo>
                <a:cubicBezTo>
                  <a:pt x="136" y="116"/>
                  <a:pt x="137" y="115"/>
                  <a:pt x="137" y="115"/>
                </a:cubicBezTo>
                <a:cubicBezTo>
                  <a:pt x="136" y="116"/>
                  <a:pt x="135" y="115"/>
                  <a:pt x="133" y="117"/>
                </a:cubicBezTo>
                <a:close/>
                <a:moveTo>
                  <a:pt x="144" y="129"/>
                </a:moveTo>
                <a:cubicBezTo>
                  <a:pt x="143" y="129"/>
                  <a:pt x="141" y="129"/>
                  <a:pt x="139" y="132"/>
                </a:cubicBezTo>
                <a:cubicBezTo>
                  <a:pt x="139" y="133"/>
                  <a:pt x="145" y="129"/>
                  <a:pt x="146" y="127"/>
                </a:cubicBezTo>
                <a:cubicBezTo>
                  <a:pt x="145" y="128"/>
                  <a:pt x="144" y="128"/>
                  <a:pt x="144" y="129"/>
                </a:cubicBezTo>
                <a:close/>
                <a:moveTo>
                  <a:pt x="133" y="117"/>
                </a:moveTo>
                <a:cubicBezTo>
                  <a:pt x="132" y="118"/>
                  <a:pt x="132" y="117"/>
                  <a:pt x="131" y="118"/>
                </a:cubicBezTo>
                <a:cubicBezTo>
                  <a:pt x="131" y="119"/>
                  <a:pt x="133" y="117"/>
                  <a:pt x="135" y="116"/>
                </a:cubicBezTo>
                <a:cubicBezTo>
                  <a:pt x="134" y="116"/>
                  <a:pt x="136" y="114"/>
                  <a:pt x="134" y="115"/>
                </a:cubicBezTo>
                <a:cubicBezTo>
                  <a:pt x="134" y="116"/>
                  <a:pt x="134" y="116"/>
                  <a:pt x="133" y="117"/>
                </a:cubicBezTo>
                <a:close/>
                <a:moveTo>
                  <a:pt x="138" y="122"/>
                </a:moveTo>
                <a:cubicBezTo>
                  <a:pt x="137" y="123"/>
                  <a:pt x="137" y="123"/>
                  <a:pt x="139" y="122"/>
                </a:cubicBezTo>
                <a:cubicBezTo>
                  <a:pt x="140" y="121"/>
                  <a:pt x="140" y="120"/>
                  <a:pt x="138" y="122"/>
                </a:cubicBezTo>
                <a:close/>
                <a:moveTo>
                  <a:pt x="139" y="137"/>
                </a:moveTo>
                <a:cubicBezTo>
                  <a:pt x="141" y="135"/>
                  <a:pt x="141" y="137"/>
                  <a:pt x="139" y="138"/>
                </a:cubicBezTo>
                <a:cubicBezTo>
                  <a:pt x="140" y="137"/>
                  <a:pt x="141" y="137"/>
                  <a:pt x="142" y="136"/>
                </a:cubicBezTo>
                <a:cubicBezTo>
                  <a:pt x="142" y="135"/>
                  <a:pt x="142" y="135"/>
                  <a:pt x="142" y="135"/>
                </a:cubicBezTo>
                <a:cubicBezTo>
                  <a:pt x="142" y="135"/>
                  <a:pt x="143" y="134"/>
                  <a:pt x="144" y="134"/>
                </a:cubicBezTo>
                <a:cubicBezTo>
                  <a:pt x="142" y="136"/>
                  <a:pt x="138" y="139"/>
                  <a:pt x="138" y="140"/>
                </a:cubicBezTo>
                <a:cubicBezTo>
                  <a:pt x="138" y="140"/>
                  <a:pt x="137" y="141"/>
                  <a:pt x="136" y="141"/>
                </a:cubicBezTo>
                <a:cubicBezTo>
                  <a:pt x="138" y="140"/>
                  <a:pt x="138" y="139"/>
                  <a:pt x="139" y="138"/>
                </a:cubicBezTo>
                <a:cubicBezTo>
                  <a:pt x="139" y="137"/>
                  <a:pt x="136" y="138"/>
                  <a:pt x="133" y="141"/>
                </a:cubicBezTo>
                <a:cubicBezTo>
                  <a:pt x="134" y="141"/>
                  <a:pt x="136" y="139"/>
                  <a:pt x="137" y="139"/>
                </a:cubicBezTo>
                <a:cubicBezTo>
                  <a:pt x="137" y="139"/>
                  <a:pt x="138" y="139"/>
                  <a:pt x="138" y="139"/>
                </a:cubicBezTo>
                <a:cubicBezTo>
                  <a:pt x="135" y="142"/>
                  <a:pt x="132" y="145"/>
                  <a:pt x="132" y="146"/>
                </a:cubicBezTo>
                <a:cubicBezTo>
                  <a:pt x="133" y="145"/>
                  <a:pt x="135" y="144"/>
                  <a:pt x="135" y="143"/>
                </a:cubicBezTo>
                <a:cubicBezTo>
                  <a:pt x="134" y="144"/>
                  <a:pt x="134" y="144"/>
                  <a:pt x="134" y="144"/>
                </a:cubicBezTo>
                <a:cubicBezTo>
                  <a:pt x="135" y="144"/>
                  <a:pt x="136" y="142"/>
                  <a:pt x="136" y="142"/>
                </a:cubicBezTo>
                <a:cubicBezTo>
                  <a:pt x="137" y="142"/>
                  <a:pt x="134" y="145"/>
                  <a:pt x="137" y="143"/>
                </a:cubicBezTo>
                <a:cubicBezTo>
                  <a:pt x="136" y="142"/>
                  <a:pt x="139" y="141"/>
                  <a:pt x="140" y="141"/>
                </a:cubicBezTo>
                <a:cubicBezTo>
                  <a:pt x="139" y="140"/>
                  <a:pt x="141" y="139"/>
                  <a:pt x="141" y="139"/>
                </a:cubicBezTo>
                <a:cubicBezTo>
                  <a:pt x="140" y="139"/>
                  <a:pt x="140" y="139"/>
                  <a:pt x="141" y="138"/>
                </a:cubicBezTo>
                <a:cubicBezTo>
                  <a:pt x="144" y="136"/>
                  <a:pt x="146" y="134"/>
                  <a:pt x="148" y="133"/>
                </a:cubicBezTo>
                <a:cubicBezTo>
                  <a:pt x="147" y="133"/>
                  <a:pt x="143" y="135"/>
                  <a:pt x="146" y="132"/>
                </a:cubicBezTo>
                <a:cubicBezTo>
                  <a:pt x="143" y="133"/>
                  <a:pt x="141" y="134"/>
                  <a:pt x="139" y="137"/>
                </a:cubicBezTo>
                <a:close/>
                <a:moveTo>
                  <a:pt x="142" y="131"/>
                </a:moveTo>
                <a:cubicBezTo>
                  <a:pt x="142" y="131"/>
                  <a:pt x="143" y="132"/>
                  <a:pt x="144" y="130"/>
                </a:cubicBezTo>
                <a:cubicBezTo>
                  <a:pt x="144" y="130"/>
                  <a:pt x="144" y="130"/>
                  <a:pt x="144" y="129"/>
                </a:cubicBezTo>
                <a:cubicBezTo>
                  <a:pt x="144" y="130"/>
                  <a:pt x="143" y="130"/>
                  <a:pt x="142" y="131"/>
                </a:cubicBezTo>
                <a:close/>
                <a:moveTo>
                  <a:pt x="142" y="143"/>
                </a:moveTo>
                <a:cubicBezTo>
                  <a:pt x="142" y="143"/>
                  <a:pt x="145" y="140"/>
                  <a:pt x="145" y="142"/>
                </a:cubicBezTo>
                <a:cubicBezTo>
                  <a:pt x="147" y="140"/>
                  <a:pt x="149" y="139"/>
                  <a:pt x="150" y="138"/>
                </a:cubicBezTo>
                <a:cubicBezTo>
                  <a:pt x="148" y="139"/>
                  <a:pt x="147" y="140"/>
                  <a:pt x="146" y="140"/>
                </a:cubicBezTo>
                <a:cubicBezTo>
                  <a:pt x="147" y="139"/>
                  <a:pt x="147" y="139"/>
                  <a:pt x="148" y="138"/>
                </a:cubicBezTo>
                <a:cubicBezTo>
                  <a:pt x="147" y="139"/>
                  <a:pt x="150" y="137"/>
                  <a:pt x="150" y="137"/>
                </a:cubicBezTo>
                <a:cubicBezTo>
                  <a:pt x="148" y="138"/>
                  <a:pt x="142" y="142"/>
                  <a:pt x="142" y="143"/>
                </a:cubicBezTo>
                <a:close/>
                <a:moveTo>
                  <a:pt x="125" y="125"/>
                </a:moveTo>
                <a:cubicBezTo>
                  <a:pt x="126" y="125"/>
                  <a:pt x="128" y="123"/>
                  <a:pt x="128" y="124"/>
                </a:cubicBezTo>
                <a:cubicBezTo>
                  <a:pt x="126" y="126"/>
                  <a:pt x="124" y="127"/>
                  <a:pt x="124" y="128"/>
                </a:cubicBezTo>
                <a:cubicBezTo>
                  <a:pt x="129" y="124"/>
                  <a:pt x="129" y="124"/>
                  <a:pt x="129" y="124"/>
                </a:cubicBezTo>
                <a:cubicBezTo>
                  <a:pt x="128" y="123"/>
                  <a:pt x="132" y="121"/>
                  <a:pt x="131" y="120"/>
                </a:cubicBezTo>
                <a:cubicBezTo>
                  <a:pt x="129" y="122"/>
                  <a:pt x="127" y="123"/>
                  <a:pt x="125" y="125"/>
                </a:cubicBezTo>
                <a:close/>
                <a:moveTo>
                  <a:pt x="131" y="122"/>
                </a:moveTo>
                <a:cubicBezTo>
                  <a:pt x="132" y="122"/>
                  <a:pt x="131" y="122"/>
                  <a:pt x="131" y="123"/>
                </a:cubicBezTo>
                <a:cubicBezTo>
                  <a:pt x="132" y="122"/>
                  <a:pt x="132" y="121"/>
                  <a:pt x="133" y="120"/>
                </a:cubicBezTo>
                <a:cubicBezTo>
                  <a:pt x="134" y="120"/>
                  <a:pt x="134" y="120"/>
                  <a:pt x="134" y="120"/>
                </a:cubicBezTo>
                <a:cubicBezTo>
                  <a:pt x="133" y="120"/>
                  <a:pt x="135" y="117"/>
                  <a:pt x="131" y="119"/>
                </a:cubicBezTo>
                <a:cubicBezTo>
                  <a:pt x="131" y="120"/>
                  <a:pt x="134" y="119"/>
                  <a:pt x="131" y="122"/>
                </a:cubicBezTo>
                <a:close/>
                <a:moveTo>
                  <a:pt x="139" y="130"/>
                </a:moveTo>
                <a:cubicBezTo>
                  <a:pt x="138" y="132"/>
                  <a:pt x="142" y="129"/>
                  <a:pt x="142" y="129"/>
                </a:cubicBezTo>
                <a:lnTo>
                  <a:pt x="139" y="130"/>
                </a:lnTo>
                <a:close/>
                <a:moveTo>
                  <a:pt x="133" y="129"/>
                </a:moveTo>
                <a:cubicBezTo>
                  <a:pt x="135" y="127"/>
                  <a:pt x="136" y="126"/>
                  <a:pt x="135" y="126"/>
                </a:cubicBezTo>
                <a:cubicBezTo>
                  <a:pt x="133" y="128"/>
                  <a:pt x="132" y="129"/>
                  <a:pt x="133" y="129"/>
                </a:cubicBezTo>
                <a:close/>
                <a:moveTo>
                  <a:pt x="129" y="121"/>
                </a:moveTo>
                <a:cubicBezTo>
                  <a:pt x="128" y="120"/>
                  <a:pt x="126" y="121"/>
                  <a:pt x="124" y="124"/>
                </a:cubicBezTo>
                <a:cubicBezTo>
                  <a:pt x="125" y="123"/>
                  <a:pt x="125" y="123"/>
                  <a:pt x="124" y="124"/>
                </a:cubicBezTo>
                <a:cubicBezTo>
                  <a:pt x="123" y="124"/>
                  <a:pt x="121" y="127"/>
                  <a:pt x="120" y="128"/>
                </a:cubicBezTo>
                <a:cubicBezTo>
                  <a:pt x="121" y="128"/>
                  <a:pt x="121" y="128"/>
                  <a:pt x="120" y="130"/>
                </a:cubicBezTo>
                <a:cubicBezTo>
                  <a:pt x="121" y="129"/>
                  <a:pt x="121" y="129"/>
                  <a:pt x="121" y="129"/>
                </a:cubicBezTo>
                <a:cubicBezTo>
                  <a:pt x="125" y="126"/>
                  <a:pt x="124" y="125"/>
                  <a:pt x="128" y="123"/>
                </a:cubicBezTo>
                <a:cubicBezTo>
                  <a:pt x="127" y="122"/>
                  <a:pt x="126" y="123"/>
                  <a:pt x="129" y="121"/>
                </a:cubicBezTo>
                <a:close/>
                <a:moveTo>
                  <a:pt x="129" y="131"/>
                </a:moveTo>
                <a:cubicBezTo>
                  <a:pt x="130" y="130"/>
                  <a:pt x="133" y="127"/>
                  <a:pt x="134" y="126"/>
                </a:cubicBezTo>
                <a:cubicBezTo>
                  <a:pt x="131" y="128"/>
                  <a:pt x="130" y="130"/>
                  <a:pt x="129" y="131"/>
                </a:cubicBezTo>
                <a:close/>
                <a:moveTo>
                  <a:pt x="133" y="136"/>
                </a:moveTo>
                <a:cubicBezTo>
                  <a:pt x="135" y="136"/>
                  <a:pt x="137" y="136"/>
                  <a:pt x="139" y="133"/>
                </a:cubicBezTo>
                <a:cubicBezTo>
                  <a:pt x="136" y="135"/>
                  <a:pt x="136" y="134"/>
                  <a:pt x="133" y="136"/>
                </a:cubicBezTo>
                <a:close/>
                <a:moveTo>
                  <a:pt x="124" y="131"/>
                </a:moveTo>
                <a:cubicBezTo>
                  <a:pt x="125" y="131"/>
                  <a:pt x="125" y="131"/>
                  <a:pt x="124" y="132"/>
                </a:cubicBezTo>
                <a:cubicBezTo>
                  <a:pt x="126" y="131"/>
                  <a:pt x="131" y="127"/>
                  <a:pt x="128" y="128"/>
                </a:cubicBezTo>
                <a:cubicBezTo>
                  <a:pt x="128" y="129"/>
                  <a:pt x="126" y="130"/>
                  <a:pt x="124" y="131"/>
                </a:cubicBezTo>
                <a:close/>
                <a:moveTo>
                  <a:pt x="121" y="127"/>
                </a:moveTo>
                <a:cubicBezTo>
                  <a:pt x="121" y="126"/>
                  <a:pt x="121" y="125"/>
                  <a:pt x="123" y="124"/>
                </a:cubicBezTo>
                <a:cubicBezTo>
                  <a:pt x="120" y="126"/>
                  <a:pt x="117" y="127"/>
                  <a:pt x="117" y="128"/>
                </a:cubicBezTo>
                <a:cubicBezTo>
                  <a:pt x="118" y="128"/>
                  <a:pt x="120" y="126"/>
                  <a:pt x="121" y="126"/>
                </a:cubicBezTo>
                <a:cubicBezTo>
                  <a:pt x="120" y="126"/>
                  <a:pt x="119" y="128"/>
                  <a:pt x="121" y="127"/>
                </a:cubicBezTo>
                <a:close/>
                <a:moveTo>
                  <a:pt x="120" y="131"/>
                </a:moveTo>
                <a:cubicBezTo>
                  <a:pt x="121" y="131"/>
                  <a:pt x="122" y="131"/>
                  <a:pt x="124" y="129"/>
                </a:cubicBezTo>
                <a:cubicBezTo>
                  <a:pt x="124" y="128"/>
                  <a:pt x="121" y="130"/>
                  <a:pt x="120" y="131"/>
                </a:cubicBezTo>
                <a:close/>
                <a:moveTo>
                  <a:pt x="119" y="140"/>
                </a:moveTo>
                <a:cubicBezTo>
                  <a:pt x="121" y="139"/>
                  <a:pt x="122" y="137"/>
                  <a:pt x="124" y="135"/>
                </a:cubicBezTo>
                <a:cubicBezTo>
                  <a:pt x="124" y="134"/>
                  <a:pt x="124" y="134"/>
                  <a:pt x="124" y="134"/>
                </a:cubicBezTo>
                <a:cubicBezTo>
                  <a:pt x="121" y="137"/>
                  <a:pt x="119" y="139"/>
                  <a:pt x="119" y="140"/>
                </a:cubicBezTo>
                <a:close/>
                <a:moveTo>
                  <a:pt x="117" y="131"/>
                </a:moveTo>
                <a:cubicBezTo>
                  <a:pt x="119" y="130"/>
                  <a:pt x="117" y="130"/>
                  <a:pt x="118" y="129"/>
                </a:cubicBezTo>
                <a:cubicBezTo>
                  <a:pt x="116" y="131"/>
                  <a:pt x="116" y="131"/>
                  <a:pt x="117" y="131"/>
                </a:cubicBezTo>
                <a:close/>
                <a:moveTo>
                  <a:pt x="112" y="133"/>
                </a:moveTo>
                <a:cubicBezTo>
                  <a:pt x="112" y="134"/>
                  <a:pt x="114" y="132"/>
                  <a:pt x="113" y="133"/>
                </a:cubicBezTo>
                <a:cubicBezTo>
                  <a:pt x="117" y="130"/>
                  <a:pt x="114" y="131"/>
                  <a:pt x="112" y="133"/>
                </a:cubicBezTo>
                <a:close/>
                <a:moveTo>
                  <a:pt x="117" y="138"/>
                </a:moveTo>
                <a:cubicBezTo>
                  <a:pt x="116" y="140"/>
                  <a:pt x="113" y="143"/>
                  <a:pt x="114" y="143"/>
                </a:cubicBezTo>
                <a:cubicBezTo>
                  <a:pt x="117" y="140"/>
                  <a:pt x="116" y="140"/>
                  <a:pt x="119" y="137"/>
                </a:cubicBezTo>
                <a:cubicBezTo>
                  <a:pt x="118" y="138"/>
                  <a:pt x="118" y="137"/>
                  <a:pt x="117" y="138"/>
                </a:cubicBezTo>
                <a:close/>
                <a:moveTo>
                  <a:pt x="114" y="157"/>
                </a:moveTo>
                <a:cubicBezTo>
                  <a:pt x="112" y="158"/>
                  <a:pt x="113" y="158"/>
                  <a:pt x="111" y="158"/>
                </a:cubicBezTo>
                <a:cubicBezTo>
                  <a:pt x="113" y="158"/>
                  <a:pt x="109" y="161"/>
                  <a:pt x="109" y="161"/>
                </a:cubicBezTo>
                <a:cubicBezTo>
                  <a:pt x="111" y="159"/>
                  <a:pt x="109" y="160"/>
                  <a:pt x="108" y="161"/>
                </a:cubicBezTo>
                <a:cubicBezTo>
                  <a:pt x="108" y="162"/>
                  <a:pt x="107" y="163"/>
                  <a:pt x="107" y="164"/>
                </a:cubicBezTo>
                <a:cubicBezTo>
                  <a:pt x="105" y="166"/>
                  <a:pt x="105" y="164"/>
                  <a:pt x="102" y="167"/>
                </a:cubicBezTo>
                <a:cubicBezTo>
                  <a:pt x="102" y="169"/>
                  <a:pt x="103" y="167"/>
                  <a:pt x="104" y="167"/>
                </a:cubicBezTo>
                <a:cubicBezTo>
                  <a:pt x="103" y="168"/>
                  <a:pt x="102" y="168"/>
                  <a:pt x="101" y="169"/>
                </a:cubicBezTo>
                <a:cubicBezTo>
                  <a:pt x="103" y="169"/>
                  <a:pt x="106" y="166"/>
                  <a:pt x="107" y="164"/>
                </a:cubicBezTo>
                <a:cubicBezTo>
                  <a:pt x="106" y="167"/>
                  <a:pt x="101" y="172"/>
                  <a:pt x="99" y="173"/>
                </a:cubicBezTo>
                <a:cubicBezTo>
                  <a:pt x="99" y="173"/>
                  <a:pt x="99" y="175"/>
                  <a:pt x="98" y="175"/>
                </a:cubicBezTo>
                <a:cubicBezTo>
                  <a:pt x="98" y="175"/>
                  <a:pt x="99" y="175"/>
                  <a:pt x="98" y="175"/>
                </a:cubicBezTo>
                <a:cubicBezTo>
                  <a:pt x="99" y="175"/>
                  <a:pt x="98" y="175"/>
                  <a:pt x="99" y="175"/>
                </a:cubicBezTo>
                <a:cubicBezTo>
                  <a:pt x="99" y="175"/>
                  <a:pt x="100" y="174"/>
                  <a:pt x="100" y="174"/>
                </a:cubicBezTo>
                <a:cubicBezTo>
                  <a:pt x="100" y="174"/>
                  <a:pt x="100" y="174"/>
                  <a:pt x="100" y="174"/>
                </a:cubicBezTo>
                <a:cubicBezTo>
                  <a:pt x="101" y="172"/>
                  <a:pt x="101" y="172"/>
                  <a:pt x="101" y="172"/>
                </a:cubicBezTo>
                <a:cubicBezTo>
                  <a:pt x="102" y="172"/>
                  <a:pt x="103" y="171"/>
                  <a:pt x="104" y="170"/>
                </a:cubicBezTo>
                <a:cubicBezTo>
                  <a:pt x="103" y="170"/>
                  <a:pt x="106" y="168"/>
                  <a:pt x="106" y="167"/>
                </a:cubicBezTo>
                <a:cubicBezTo>
                  <a:pt x="108" y="166"/>
                  <a:pt x="114" y="158"/>
                  <a:pt x="117" y="157"/>
                </a:cubicBezTo>
                <a:cubicBezTo>
                  <a:pt x="117" y="157"/>
                  <a:pt x="116" y="157"/>
                  <a:pt x="117" y="156"/>
                </a:cubicBezTo>
                <a:cubicBezTo>
                  <a:pt x="119" y="155"/>
                  <a:pt x="120" y="153"/>
                  <a:pt x="123" y="151"/>
                </a:cubicBezTo>
                <a:cubicBezTo>
                  <a:pt x="122" y="150"/>
                  <a:pt x="125" y="150"/>
                  <a:pt x="126" y="148"/>
                </a:cubicBezTo>
                <a:cubicBezTo>
                  <a:pt x="126" y="148"/>
                  <a:pt x="127" y="147"/>
                  <a:pt x="126" y="147"/>
                </a:cubicBezTo>
                <a:cubicBezTo>
                  <a:pt x="123" y="150"/>
                  <a:pt x="122" y="148"/>
                  <a:pt x="120" y="151"/>
                </a:cubicBezTo>
                <a:cubicBezTo>
                  <a:pt x="121" y="150"/>
                  <a:pt x="120" y="153"/>
                  <a:pt x="119" y="153"/>
                </a:cubicBezTo>
                <a:cubicBezTo>
                  <a:pt x="119" y="152"/>
                  <a:pt x="117" y="155"/>
                  <a:pt x="116" y="155"/>
                </a:cubicBezTo>
                <a:cubicBezTo>
                  <a:pt x="117" y="154"/>
                  <a:pt x="118" y="153"/>
                  <a:pt x="118" y="152"/>
                </a:cubicBezTo>
                <a:cubicBezTo>
                  <a:pt x="117" y="154"/>
                  <a:pt x="116" y="154"/>
                  <a:pt x="116" y="154"/>
                </a:cubicBezTo>
                <a:cubicBezTo>
                  <a:pt x="116" y="154"/>
                  <a:pt x="117" y="153"/>
                  <a:pt x="117" y="153"/>
                </a:cubicBezTo>
                <a:cubicBezTo>
                  <a:pt x="115" y="155"/>
                  <a:pt x="115" y="155"/>
                  <a:pt x="114" y="157"/>
                </a:cubicBezTo>
                <a:close/>
                <a:moveTo>
                  <a:pt x="119" y="151"/>
                </a:moveTo>
                <a:cubicBezTo>
                  <a:pt x="120" y="150"/>
                  <a:pt x="121" y="149"/>
                  <a:pt x="121" y="148"/>
                </a:cubicBezTo>
                <a:cubicBezTo>
                  <a:pt x="120" y="149"/>
                  <a:pt x="119" y="149"/>
                  <a:pt x="118" y="151"/>
                </a:cubicBezTo>
                <a:cubicBezTo>
                  <a:pt x="118" y="152"/>
                  <a:pt x="119" y="150"/>
                  <a:pt x="120" y="150"/>
                </a:cubicBezTo>
                <a:cubicBezTo>
                  <a:pt x="119" y="151"/>
                  <a:pt x="118" y="152"/>
                  <a:pt x="119" y="151"/>
                </a:cubicBezTo>
                <a:close/>
                <a:moveTo>
                  <a:pt x="124" y="159"/>
                </a:moveTo>
                <a:cubicBezTo>
                  <a:pt x="125" y="159"/>
                  <a:pt x="128" y="159"/>
                  <a:pt x="128" y="157"/>
                </a:cubicBezTo>
                <a:cubicBezTo>
                  <a:pt x="125" y="160"/>
                  <a:pt x="127" y="156"/>
                  <a:pt x="124" y="159"/>
                </a:cubicBezTo>
                <a:close/>
                <a:moveTo>
                  <a:pt x="112" y="142"/>
                </a:moveTo>
                <a:cubicBezTo>
                  <a:pt x="110" y="143"/>
                  <a:pt x="109" y="144"/>
                  <a:pt x="109" y="145"/>
                </a:cubicBezTo>
                <a:cubicBezTo>
                  <a:pt x="110" y="145"/>
                  <a:pt x="111" y="143"/>
                  <a:pt x="112" y="142"/>
                </a:cubicBezTo>
                <a:cubicBezTo>
                  <a:pt x="112" y="143"/>
                  <a:pt x="112" y="143"/>
                  <a:pt x="113" y="142"/>
                </a:cubicBezTo>
                <a:cubicBezTo>
                  <a:pt x="113" y="142"/>
                  <a:pt x="112" y="142"/>
                  <a:pt x="112" y="142"/>
                </a:cubicBezTo>
                <a:close/>
                <a:moveTo>
                  <a:pt x="114" y="170"/>
                </a:moveTo>
                <a:cubicBezTo>
                  <a:pt x="115" y="170"/>
                  <a:pt x="118" y="166"/>
                  <a:pt x="117" y="166"/>
                </a:cubicBezTo>
                <a:cubicBezTo>
                  <a:pt x="115" y="168"/>
                  <a:pt x="116" y="167"/>
                  <a:pt x="114" y="170"/>
                </a:cubicBezTo>
                <a:close/>
                <a:moveTo>
                  <a:pt x="88" y="182"/>
                </a:moveTo>
                <a:cubicBezTo>
                  <a:pt x="88" y="182"/>
                  <a:pt x="89" y="182"/>
                  <a:pt x="89" y="181"/>
                </a:cubicBezTo>
                <a:cubicBezTo>
                  <a:pt x="88" y="181"/>
                  <a:pt x="88" y="182"/>
                  <a:pt x="88" y="182"/>
                </a:cubicBezTo>
                <a:close/>
                <a:moveTo>
                  <a:pt x="108" y="144"/>
                </a:moveTo>
                <a:cubicBezTo>
                  <a:pt x="106" y="144"/>
                  <a:pt x="109" y="142"/>
                  <a:pt x="108" y="142"/>
                </a:cubicBezTo>
                <a:cubicBezTo>
                  <a:pt x="107" y="142"/>
                  <a:pt x="103" y="145"/>
                  <a:pt x="103" y="145"/>
                </a:cubicBezTo>
                <a:cubicBezTo>
                  <a:pt x="105" y="144"/>
                  <a:pt x="106" y="145"/>
                  <a:pt x="107" y="144"/>
                </a:cubicBezTo>
                <a:cubicBezTo>
                  <a:pt x="109" y="143"/>
                  <a:pt x="109" y="143"/>
                  <a:pt x="110" y="141"/>
                </a:cubicBezTo>
                <a:cubicBezTo>
                  <a:pt x="110" y="141"/>
                  <a:pt x="110" y="141"/>
                  <a:pt x="110" y="141"/>
                </a:cubicBezTo>
                <a:cubicBezTo>
                  <a:pt x="107" y="143"/>
                  <a:pt x="110" y="142"/>
                  <a:pt x="108" y="144"/>
                </a:cubicBezTo>
                <a:close/>
                <a:moveTo>
                  <a:pt x="802" y="247"/>
                </a:moveTo>
                <a:cubicBezTo>
                  <a:pt x="799" y="242"/>
                  <a:pt x="799" y="242"/>
                  <a:pt x="799" y="242"/>
                </a:cubicBezTo>
                <a:cubicBezTo>
                  <a:pt x="798" y="242"/>
                  <a:pt x="801" y="247"/>
                  <a:pt x="801" y="246"/>
                </a:cubicBezTo>
                <a:cubicBezTo>
                  <a:pt x="801" y="247"/>
                  <a:pt x="801" y="247"/>
                  <a:pt x="801" y="247"/>
                </a:cubicBezTo>
                <a:cubicBezTo>
                  <a:pt x="800" y="244"/>
                  <a:pt x="802" y="246"/>
                  <a:pt x="802" y="247"/>
                </a:cubicBezTo>
                <a:close/>
                <a:moveTo>
                  <a:pt x="596" y="44"/>
                </a:moveTo>
                <a:cubicBezTo>
                  <a:pt x="592" y="42"/>
                  <a:pt x="592" y="42"/>
                  <a:pt x="592" y="42"/>
                </a:cubicBezTo>
                <a:cubicBezTo>
                  <a:pt x="592" y="43"/>
                  <a:pt x="593" y="43"/>
                  <a:pt x="594" y="44"/>
                </a:cubicBezTo>
                <a:cubicBezTo>
                  <a:pt x="591" y="43"/>
                  <a:pt x="597" y="45"/>
                  <a:pt x="596" y="44"/>
                </a:cubicBezTo>
                <a:close/>
                <a:moveTo>
                  <a:pt x="493" y="9"/>
                </a:moveTo>
                <a:cubicBezTo>
                  <a:pt x="495" y="10"/>
                  <a:pt x="500" y="11"/>
                  <a:pt x="502" y="11"/>
                </a:cubicBezTo>
                <a:cubicBezTo>
                  <a:pt x="500" y="10"/>
                  <a:pt x="492" y="9"/>
                  <a:pt x="493" y="9"/>
                </a:cubicBezTo>
                <a:close/>
                <a:moveTo>
                  <a:pt x="467" y="5"/>
                </a:moveTo>
                <a:cubicBezTo>
                  <a:pt x="469" y="5"/>
                  <a:pt x="477" y="7"/>
                  <a:pt x="475" y="6"/>
                </a:cubicBezTo>
                <a:cubicBezTo>
                  <a:pt x="473" y="6"/>
                  <a:pt x="466" y="4"/>
                  <a:pt x="466" y="5"/>
                </a:cubicBezTo>
                <a:cubicBezTo>
                  <a:pt x="467" y="6"/>
                  <a:pt x="469" y="7"/>
                  <a:pt x="470" y="6"/>
                </a:cubicBezTo>
                <a:cubicBezTo>
                  <a:pt x="469" y="6"/>
                  <a:pt x="468" y="6"/>
                  <a:pt x="467" y="5"/>
                </a:cubicBezTo>
                <a:close/>
                <a:moveTo>
                  <a:pt x="411" y="0"/>
                </a:moveTo>
                <a:cubicBezTo>
                  <a:pt x="410" y="0"/>
                  <a:pt x="406" y="0"/>
                  <a:pt x="404" y="1"/>
                </a:cubicBezTo>
                <a:cubicBezTo>
                  <a:pt x="407" y="1"/>
                  <a:pt x="411" y="1"/>
                  <a:pt x="414" y="1"/>
                </a:cubicBezTo>
                <a:cubicBezTo>
                  <a:pt x="413" y="1"/>
                  <a:pt x="411" y="1"/>
                  <a:pt x="412" y="1"/>
                </a:cubicBezTo>
                <a:cubicBezTo>
                  <a:pt x="413" y="1"/>
                  <a:pt x="417" y="0"/>
                  <a:pt x="415" y="0"/>
                </a:cubicBezTo>
                <a:cubicBezTo>
                  <a:pt x="415" y="1"/>
                  <a:pt x="413" y="0"/>
                  <a:pt x="411" y="0"/>
                </a:cubicBezTo>
                <a:close/>
                <a:moveTo>
                  <a:pt x="394" y="50"/>
                </a:moveTo>
                <a:cubicBezTo>
                  <a:pt x="394" y="49"/>
                  <a:pt x="401" y="50"/>
                  <a:pt x="399" y="50"/>
                </a:cubicBezTo>
                <a:cubicBezTo>
                  <a:pt x="399" y="49"/>
                  <a:pt x="391" y="49"/>
                  <a:pt x="394" y="50"/>
                </a:cubicBezTo>
                <a:close/>
                <a:moveTo>
                  <a:pt x="388" y="50"/>
                </a:moveTo>
                <a:cubicBezTo>
                  <a:pt x="389" y="50"/>
                  <a:pt x="391" y="51"/>
                  <a:pt x="393" y="50"/>
                </a:cubicBezTo>
                <a:cubicBezTo>
                  <a:pt x="384" y="50"/>
                  <a:pt x="379" y="50"/>
                  <a:pt x="376" y="50"/>
                </a:cubicBezTo>
                <a:cubicBezTo>
                  <a:pt x="379" y="50"/>
                  <a:pt x="373" y="51"/>
                  <a:pt x="376" y="51"/>
                </a:cubicBezTo>
                <a:cubicBezTo>
                  <a:pt x="378" y="50"/>
                  <a:pt x="383" y="51"/>
                  <a:pt x="382" y="50"/>
                </a:cubicBezTo>
                <a:cubicBezTo>
                  <a:pt x="383" y="50"/>
                  <a:pt x="386" y="50"/>
                  <a:pt x="388" y="50"/>
                </a:cubicBezTo>
                <a:close/>
                <a:moveTo>
                  <a:pt x="350" y="7"/>
                </a:moveTo>
                <a:cubicBezTo>
                  <a:pt x="351" y="6"/>
                  <a:pt x="358" y="6"/>
                  <a:pt x="359" y="6"/>
                </a:cubicBezTo>
                <a:cubicBezTo>
                  <a:pt x="355" y="6"/>
                  <a:pt x="351" y="7"/>
                  <a:pt x="349" y="7"/>
                </a:cubicBezTo>
                <a:cubicBezTo>
                  <a:pt x="350" y="7"/>
                  <a:pt x="350" y="7"/>
                  <a:pt x="350" y="7"/>
                </a:cubicBezTo>
                <a:cubicBezTo>
                  <a:pt x="350" y="7"/>
                  <a:pt x="349" y="7"/>
                  <a:pt x="350" y="7"/>
                </a:cubicBezTo>
                <a:close/>
                <a:moveTo>
                  <a:pt x="350" y="8"/>
                </a:moveTo>
                <a:cubicBezTo>
                  <a:pt x="350" y="8"/>
                  <a:pt x="350" y="8"/>
                  <a:pt x="351" y="7"/>
                </a:cubicBezTo>
                <a:cubicBezTo>
                  <a:pt x="348" y="8"/>
                  <a:pt x="348" y="7"/>
                  <a:pt x="347" y="7"/>
                </a:cubicBezTo>
                <a:cubicBezTo>
                  <a:pt x="346" y="8"/>
                  <a:pt x="345" y="8"/>
                  <a:pt x="343" y="8"/>
                </a:cubicBezTo>
                <a:cubicBezTo>
                  <a:pt x="342" y="8"/>
                  <a:pt x="336" y="8"/>
                  <a:pt x="335" y="9"/>
                </a:cubicBezTo>
                <a:cubicBezTo>
                  <a:pt x="336" y="9"/>
                  <a:pt x="337" y="9"/>
                  <a:pt x="337" y="9"/>
                </a:cubicBezTo>
                <a:cubicBezTo>
                  <a:pt x="334" y="10"/>
                  <a:pt x="330" y="9"/>
                  <a:pt x="327" y="11"/>
                </a:cubicBezTo>
                <a:cubicBezTo>
                  <a:pt x="331" y="11"/>
                  <a:pt x="333" y="10"/>
                  <a:pt x="336" y="10"/>
                </a:cubicBezTo>
                <a:cubicBezTo>
                  <a:pt x="336" y="9"/>
                  <a:pt x="337" y="9"/>
                  <a:pt x="339" y="9"/>
                </a:cubicBezTo>
                <a:cubicBezTo>
                  <a:pt x="339" y="9"/>
                  <a:pt x="336" y="9"/>
                  <a:pt x="337" y="10"/>
                </a:cubicBezTo>
                <a:cubicBezTo>
                  <a:pt x="342" y="9"/>
                  <a:pt x="350" y="9"/>
                  <a:pt x="351" y="8"/>
                </a:cubicBezTo>
                <a:cubicBezTo>
                  <a:pt x="350" y="8"/>
                  <a:pt x="350" y="8"/>
                  <a:pt x="350" y="8"/>
                </a:cubicBezTo>
                <a:close/>
                <a:moveTo>
                  <a:pt x="314" y="14"/>
                </a:moveTo>
                <a:cubicBezTo>
                  <a:pt x="315" y="14"/>
                  <a:pt x="322" y="13"/>
                  <a:pt x="320" y="13"/>
                </a:cubicBezTo>
                <a:cubicBezTo>
                  <a:pt x="317" y="14"/>
                  <a:pt x="316" y="13"/>
                  <a:pt x="314" y="14"/>
                </a:cubicBezTo>
                <a:close/>
                <a:moveTo>
                  <a:pt x="241" y="77"/>
                </a:moveTo>
                <a:cubicBezTo>
                  <a:pt x="240" y="77"/>
                  <a:pt x="241" y="75"/>
                  <a:pt x="240" y="76"/>
                </a:cubicBezTo>
                <a:cubicBezTo>
                  <a:pt x="240" y="76"/>
                  <a:pt x="238" y="77"/>
                  <a:pt x="238" y="77"/>
                </a:cubicBezTo>
                <a:cubicBezTo>
                  <a:pt x="238" y="77"/>
                  <a:pt x="238" y="77"/>
                  <a:pt x="237" y="77"/>
                </a:cubicBezTo>
                <a:cubicBezTo>
                  <a:pt x="237" y="78"/>
                  <a:pt x="238" y="77"/>
                  <a:pt x="238" y="77"/>
                </a:cubicBezTo>
                <a:cubicBezTo>
                  <a:pt x="236" y="79"/>
                  <a:pt x="236" y="78"/>
                  <a:pt x="235" y="79"/>
                </a:cubicBezTo>
                <a:cubicBezTo>
                  <a:pt x="236" y="79"/>
                  <a:pt x="240" y="77"/>
                  <a:pt x="241" y="77"/>
                </a:cubicBezTo>
                <a:close/>
                <a:moveTo>
                  <a:pt x="232" y="80"/>
                </a:moveTo>
                <a:cubicBezTo>
                  <a:pt x="232" y="81"/>
                  <a:pt x="233" y="81"/>
                  <a:pt x="228" y="83"/>
                </a:cubicBezTo>
                <a:cubicBezTo>
                  <a:pt x="231" y="83"/>
                  <a:pt x="236" y="79"/>
                  <a:pt x="241" y="77"/>
                </a:cubicBezTo>
                <a:cubicBezTo>
                  <a:pt x="238" y="78"/>
                  <a:pt x="235" y="79"/>
                  <a:pt x="232" y="80"/>
                </a:cubicBezTo>
                <a:close/>
                <a:moveTo>
                  <a:pt x="222" y="84"/>
                </a:moveTo>
                <a:cubicBezTo>
                  <a:pt x="220" y="86"/>
                  <a:pt x="220" y="87"/>
                  <a:pt x="223" y="86"/>
                </a:cubicBezTo>
                <a:cubicBezTo>
                  <a:pt x="221" y="87"/>
                  <a:pt x="219" y="89"/>
                  <a:pt x="217" y="89"/>
                </a:cubicBezTo>
                <a:cubicBezTo>
                  <a:pt x="217" y="88"/>
                  <a:pt x="219" y="88"/>
                  <a:pt x="219" y="87"/>
                </a:cubicBezTo>
                <a:cubicBezTo>
                  <a:pt x="217" y="88"/>
                  <a:pt x="213" y="90"/>
                  <a:pt x="213" y="91"/>
                </a:cubicBezTo>
                <a:cubicBezTo>
                  <a:pt x="218" y="88"/>
                  <a:pt x="214" y="91"/>
                  <a:pt x="215" y="91"/>
                </a:cubicBezTo>
                <a:cubicBezTo>
                  <a:pt x="219" y="89"/>
                  <a:pt x="219" y="89"/>
                  <a:pt x="219" y="89"/>
                </a:cubicBezTo>
                <a:cubicBezTo>
                  <a:pt x="219" y="88"/>
                  <a:pt x="224" y="86"/>
                  <a:pt x="226" y="84"/>
                </a:cubicBezTo>
                <a:cubicBezTo>
                  <a:pt x="222" y="86"/>
                  <a:pt x="223" y="85"/>
                  <a:pt x="222" y="84"/>
                </a:cubicBezTo>
                <a:close/>
                <a:moveTo>
                  <a:pt x="214" y="101"/>
                </a:moveTo>
                <a:cubicBezTo>
                  <a:pt x="214" y="103"/>
                  <a:pt x="210" y="104"/>
                  <a:pt x="207" y="106"/>
                </a:cubicBezTo>
                <a:cubicBezTo>
                  <a:pt x="211" y="104"/>
                  <a:pt x="216" y="101"/>
                  <a:pt x="220" y="99"/>
                </a:cubicBezTo>
                <a:cubicBezTo>
                  <a:pt x="219" y="99"/>
                  <a:pt x="215" y="102"/>
                  <a:pt x="215" y="101"/>
                </a:cubicBezTo>
                <a:cubicBezTo>
                  <a:pt x="219" y="99"/>
                  <a:pt x="223" y="98"/>
                  <a:pt x="226" y="95"/>
                </a:cubicBezTo>
                <a:cubicBezTo>
                  <a:pt x="223" y="97"/>
                  <a:pt x="219" y="98"/>
                  <a:pt x="214" y="101"/>
                </a:cubicBezTo>
                <a:close/>
                <a:moveTo>
                  <a:pt x="211" y="86"/>
                </a:moveTo>
                <a:cubicBezTo>
                  <a:pt x="213" y="83"/>
                  <a:pt x="216" y="83"/>
                  <a:pt x="217" y="81"/>
                </a:cubicBezTo>
                <a:cubicBezTo>
                  <a:pt x="214" y="83"/>
                  <a:pt x="214" y="82"/>
                  <a:pt x="210" y="84"/>
                </a:cubicBezTo>
                <a:cubicBezTo>
                  <a:pt x="210" y="85"/>
                  <a:pt x="208" y="86"/>
                  <a:pt x="211" y="86"/>
                </a:cubicBezTo>
                <a:close/>
                <a:moveTo>
                  <a:pt x="210" y="82"/>
                </a:moveTo>
                <a:cubicBezTo>
                  <a:pt x="211" y="82"/>
                  <a:pt x="207" y="83"/>
                  <a:pt x="208" y="84"/>
                </a:cubicBezTo>
                <a:cubicBezTo>
                  <a:pt x="211" y="83"/>
                  <a:pt x="211" y="82"/>
                  <a:pt x="213" y="80"/>
                </a:cubicBezTo>
                <a:cubicBezTo>
                  <a:pt x="214" y="80"/>
                  <a:pt x="214" y="81"/>
                  <a:pt x="215" y="80"/>
                </a:cubicBezTo>
                <a:cubicBezTo>
                  <a:pt x="216" y="79"/>
                  <a:pt x="212" y="81"/>
                  <a:pt x="210" y="82"/>
                </a:cubicBezTo>
                <a:close/>
                <a:moveTo>
                  <a:pt x="203" y="100"/>
                </a:moveTo>
                <a:cubicBezTo>
                  <a:pt x="201" y="100"/>
                  <a:pt x="199" y="102"/>
                  <a:pt x="199" y="102"/>
                </a:cubicBezTo>
                <a:cubicBezTo>
                  <a:pt x="201" y="100"/>
                  <a:pt x="205" y="97"/>
                  <a:pt x="207" y="96"/>
                </a:cubicBezTo>
                <a:cubicBezTo>
                  <a:pt x="207" y="96"/>
                  <a:pt x="213" y="92"/>
                  <a:pt x="212" y="92"/>
                </a:cubicBezTo>
                <a:cubicBezTo>
                  <a:pt x="211" y="93"/>
                  <a:pt x="207" y="95"/>
                  <a:pt x="207" y="96"/>
                </a:cubicBezTo>
                <a:cubicBezTo>
                  <a:pt x="204" y="97"/>
                  <a:pt x="201" y="100"/>
                  <a:pt x="197" y="101"/>
                </a:cubicBezTo>
                <a:cubicBezTo>
                  <a:pt x="197" y="102"/>
                  <a:pt x="198" y="101"/>
                  <a:pt x="196" y="103"/>
                </a:cubicBezTo>
                <a:cubicBezTo>
                  <a:pt x="192" y="104"/>
                  <a:pt x="183" y="110"/>
                  <a:pt x="180" y="114"/>
                </a:cubicBezTo>
                <a:cubicBezTo>
                  <a:pt x="175" y="115"/>
                  <a:pt x="167" y="123"/>
                  <a:pt x="160" y="128"/>
                </a:cubicBezTo>
                <a:cubicBezTo>
                  <a:pt x="161" y="128"/>
                  <a:pt x="163" y="127"/>
                  <a:pt x="161" y="129"/>
                </a:cubicBezTo>
                <a:cubicBezTo>
                  <a:pt x="164" y="127"/>
                  <a:pt x="163" y="126"/>
                  <a:pt x="165" y="125"/>
                </a:cubicBezTo>
                <a:cubicBezTo>
                  <a:pt x="166" y="125"/>
                  <a:pt x="167" y="124"/>
                  <a:pt x="165" y="127"/>
                </a:cubicBezTo>
                <a:cubicBezTo>
                  <a:pt x="167" y="125"/>
                  <a:pt x="166" y="126"/>
                  <a:pt x="168" y="125"/>
                </a:cubicBezTo>
                <a:cubicBezTo>
                  <a:pt x="168" y="124"/>
                  <a:pt x="169" y="122"/>
                  <a:pt x="167" y="123"/>
                </a:cubicBezTo>
                <a:cubicBezTo>
                  <a:pt x="172" y="119"/>
                  <a:pt x="174" y="119"/>
                  <a:pt x="177" y="116"/>
                </a:cubicBezTo>
                <a:cubicBezTo>
                  <a:pt x="176" y="117"/>
                  <a:pt x="178" y="116"/>
                  <a:pt x="179" y="115"/>
                </a:cubicBezTo>
                <a:cubicBezTo>
                  <a:pt x="179" y="115"/>
                  <a:pt x="178" y="115"/>
                  <a:pt x="179" y="114"/>
                </a:cubicBezTo>
                <a:cubicBezTo>
                  <a:pt x="183" y="113"/>
                  <a:pt x="189" y="107"/>
                  <a:pt x="193" y="105"/>
                </a:cubicBezTo>
                <a:cubicBezTo>
                  <a:pt x="193" y="105"/>
                  <a:pt x="192" y="105"/>
                  <a:pt x="194" y="104"/>
                </a:cubicBezTo>
                <a:cubicBezTo>
                  <a:pt x="193" y="106"/>
                  <a:pt x="196" y="103"/>
                  <a:pt x="198" y="102"/>
                </a:cubicBezTo>
                <a:cubicBezTo>
                  <a:pt x="198" y="103"/>
                  <a:pt x="189" y="108"/>
                  <a:pt x="194" y="106"/>
                </a:cubicBezTo>
                <a:cubicBezTo>
                  <a:pt x="192" y="107"/>
                  <a:pt x="190" y="108"/>
                  <a:pt x="190" y="108"/>
                </a:cubicBezTo>
                <a:cubicBezTo>
                  <a:pt x="194" y="106"/>
                  <a:pt x="190" y="109"/>
                  <a:pt x="189" y="110"/>
                </a:cubicBezTo>
                <a:cubicBezTo>
                  <a:pt x="194" y="107"/>
                  <a:pt x="196" y="106"/>
                  <a:pt x="200" y="103"/>
                </a:cubicBezTo>
                <a:cubicBezTo>
                  <a:pt x="201" y="103"/>
                  <a:pt x="200" y="103"/>
                  <a:pt x="201" y="102"/>
                </a:cubicBezTo>
                <a:cubicBezTo>
                  <a:pt x="202" y="102"/>
                  <a:pt x="205" y="100"/>
                  <a:pt x="205" y="99"/>
                </a:cubicBezTo>
                <a:cubicBezTo>
                  <a:pt x="207" y="98"/>
                  <a:pt x="210" y="96"/>
                  <a:pt x="210" y="97"/>
                </a:cubicBezTo>
                <a:cubicBezTo>
                  <a:pt x="212" y="96"/>
                  <a:pt x="213" y="96"/>
                  <a:pt x="213" y="95"/>
                </a:cubicBezTo>
                <a:cubicBezTo>
                  <a:pt x="211" y="96"/>
                  <a:pt x="215" y="94"/>
                  <a:pt x="214" y="94"/>
                </a:cubicBezTo>
                <a:cubicBezTo>
                  <a:pt x="213" y="95"/>
                  <a:pt x="213" y="94"/>
                  <a:pt x="211" y="95"/>
                </a:cubicBezTo>
                <a:cubicBezTo>
                  <a:pt x="211" y="96"/>
                  <a:pt x="207" y="98"/>
                  <a:pt x="205" y="99"/>
                </a:cubicBezTo>
                <a:cubicBezTo>
                  <a:pt x="205" y="99"/>
                  <a:pt x="202" y="101"/>
                  <a:pt x="202" y="101"/>
                </a:cubicBezTo>
                <a:cubicBezTo>
                  <a:pt x="200" y="101"/>
                  <a:pt x="205" y="99"/>
                  <a:pt x="203" y="100"/>
                </a:cubicBezTo>
                <a:close/>
                <a:moveTo>
                  <a:pt x="201" y="82"/>
                </a:moveTo>
                <a:cubicBezTo>
                  <a:pt x="203" y="81"/>
                  <a:pt x="203" y="82"/>
                  <a:pt x="205" y="81"/>
                </a:cubicBezTo>
                <a:cubicBezTo>
                  <a:pt x="205" y="80"/>
                  <a:pt x="206" y="80"/>
                  <a:pt x="205" y="79"/>
                </a:cubicBezTo>
                <a:cubicBezTo>
                  <a:pt x="203" y="80"/>
                  <a:pt x="202" y="81"/>
                  <a:pt x="201" y="82"/>
                </a:cubicBezTo>
                <a:close/>
                <a:moveTo>
                  <a:pt x="192" y="82"/>
                </a:moveTo>
                <a:cubicBezTo>
                  <a:pt x="192" y="81"/>
                  <a:pt x="194" y="80"/>
                  <a:pt x="194" y="80"/>
                </a:cubicBezTo>
                <a:cubicBezTo>
                  <a:pt x="192" y="80"/>
                  <a:pt x="187" y="84"/>
                  <a:pt x="190" y="83"/>
                </a:cubicBezTo>
                <a:cubicBezTo>
                  <a:pt x="192" y="81"/>
                  <a:pt x="191" y="83"/>
                  <a:pt x="191" y="83"/>
                </a:cubicBezTo>
                <a:cubicBezTo>
                  <a:pt x="192" y="83"/>
                  <a:pt x="194" y="82"/>
                  <a:pt x="195" y="81"/>
                </a:cubicBezTo>
                <a:cubicBezTo>
                  <a:pt x="195" y="81"/>
                  <a:pt x="195" y="82"/>
                  <a:pt x="195" y="82"/>
                </a:cubicBezTo>
                <a:cubicBezTo>
                  <a:pt x="197" y="81"/>
                  <a:pt x="197" y="81"/>
                  <a:pt x="197" y="81"/>
                </a:cubicBezTo>
                <a:cubicBezTo>
                  <a:pt x="197" y="80"/>
                  <a:pt x="197" y="80"/>
                  <a:pt x="197" y="80"/>
                </a:cubicBezTo>
                <a:cubicBezTo>
                  <a:pt x="194" y="82"/>
                  <a:pt x="193" y="81"/>
                  <a:pt x="192" y="82"/>
                </a:cubicBezTo>
                <a:close/>
                <a:moveTo>
                  <a:pt x="196" y="84"/>
                </a:moveTo>
                <a:cubicBezTo>
                  <a:pt x="193" y="86"/>
                  <a:pt x="192" y="85"/>
                  <a:pt x="192" y="85"/>
                </a:cubicBezTo>
                <a:cubicBezTo>
                  <a:pt x="192" y="86"/>
                  <a:pt x="191" y="86"/>
                  <a:pt x="191" y="87"/>
                </a:cubicBezTo>
                <a:cubicBezTo>
                  <a:pt x="193" y="86"/>
                  <a:pt x="192" y="87"/>
                  <a:pt x="194" y="87"/>
                </a:cubicBezTo>
                <a:cubicBezTo>
                  <a:pt x="196" y="86"/>
                  <a:pt x="195" y="86"/>
                  <a:pt x="197" y="85"/>
                </a:cubicBezTo>
                <a:cubicBezTo>
                  <a:pt x="198" y="84"/>
                  <a:pt x="195" y="86"/>
                  <a:pt x="195" y="85"/>
                </a:cubicBezTo>
                <a:cubicBezTo>
                  <a:pt x="195" y="85"/>
                  <a:pt x="198" y="82"/>
                  <a:pt x="196" y="83"/>
                </a:cubicBezTo>
                <a:cubicBezTo>
                  <a:pt x="196" y="83"/>
                  <a:pt x="196" y="83"/>
                  <a:pt x="196" y="84"/>
                </a:cubicBezTo>
                <a:close/>
                <a:moveTo>
                  <a:pt x="187" y="104"/>
                </a:moveTo>
                <a:cubicBezTo>
                  <a:pt x="188" y="103"/>
                  <a:pt x="188" y="105"/>
                  <a:pt x="192" y="103"/>
                </a:cubicBezTo>
                <a:cubicBezTo>
                  <a:pt x="192" y="102"/>
                  <a:pt x="190" y="103"/>
                  <a:pt x="190" y="103"/>
                </a:cubicBezTo>
                <a:cubicBezTo>
                  <a:pt x="192" y="102"/>
                  <a:pt x="193" y="101"/>
                  <a:pt x="194" y="99"/>
                </a:cubicBezTo>
                <a:cubicBezTo>
                  <a:pt x="195" y="100"/>
                  <a:pt x="195" y="100"/>
                  <a:pt x="195" y="100"/>
                </a:cubicBezTo>
                <a:cubicBezTo>
                  <a:pt x="197" y="98"/>
                  <a:pt x="198" y="98"/>
                  <a:pt x="201" y="96"/>
                </a:cubicBezTo>
                <a:cubicBezTo>
                  <a:pt x="200" y="96"/>
                  <a:pt x="201" y="94"/>
                  <a:pt x="200" y="95"/>
                </a:cubicBezTo>
                <a:cubicBezTo>
                  <a:pt x="196" y="97"/>
                  <a:pt x="191" y="101"/>
                  <a:pt x="189" y="102"/>
                </a:cubicBezTo>
                <a:cubicBezTo>
                  <a:pt x="188" y="103"/>
                  <a:pt x="191" y="102"/>
                  <a:pt x="188" y="103"/>
                </a:cubicBezTo>
                <a:cubicBezTo>
                  <a:pt x="188" y="103"/>
                  <a:pt x="187" y="104"/>
                  <a:pt x="187" y="104"/>
                </a:cubicBezTo>
                <a:close/>
                <a:moveTo>
                  <a:pt x="198" y="107"/>
                </a:moveTo>
                <a:cubicBezTo>
                  <a:pt x="200" y="106"/>
                  <a:pt x="201" y="105"/>
                  <a:pt x="202" y="105"/>
                </a:cubicBezTo>
                <a:cubicBezTo>
                  <a:pt x="201" y="105"/>
                  <a:pt x="199" y="106"/>
                  <a:pt x="198" y="106"/>
                </a:cubicBezTo>
                <a:cubicBezTo>
                  <a:pt x="200" y="105"/>
                  <a:pt x="200" y="104"/>
                  <a:pt x="202" y="103"/>
                </a:cubicBezTo>
                <a:cubicBezTo>
                  <a:pt x="201" y="104"/>
                  <a:pt x="203" y="102"/>
                  <a:pt x="205" y="102"/>
                </a:cubicBezTo>
                <a:cubicBezTo>
                  <a:pt x="204" y="101"/>
                  <a:pt x="200" y="104"/>
                  <a:pt x="197" y="105"/>
                </a:cubicBezTo>
                <a:cubicBezTo>
                  <a:pt x="199" y="105"/>
                  <a:pt x="196" y="108"/>
                  <a:pt x="198" y="107"/>
                </a:cubicBezTo>
                <a:close/>
                <a:moveTo>
                  <a:pt x="186" y="99"/>
                </a:moveTo>
                <a:cubicBezTo>
                  <a:pt x="183" y="101"/>
                  <a:pt x="173" y="108"/>
                  <a:pt x="182" y="103"/>
                </a:cubicBezTo>
                <a:cubicBezTo>
                  <a:pt x="183" y="101"/>
                  <a:pt x="187" y="99"/>
                  <a:pt x="183" y="102"/>
                </a:cubicBezTo>
                <a:cubicBezTo>
                  <a:pt x="186" y="100"/>
                  <a:pt x="187" y="99"/>
                  <a:pt x="188" y="98"/>
                </a:cubicBezTo>
                <a:cubicBezTo>
                  <a:pt x="187" y="99"/>
                  <a:pt x="187" y="98"/>
                  <a:pt x="186" y="99"/>
                </a:cubicBezTo>
                <a:close/>
                <a:moveTo>
                  <a:pt x="169" y="89"/>
                </a:moveTo>
                <a:cubicBezTo>
                  <a:pt x="171" y="89"/>
                  <a:pt x="178" y="83"/>
                  <a:pt x="174" y="85"/>
                </a:cubicBezTo>
                <a:cubicBezTo>
                  <a:pt x="174" y="86"/>
                  <a:pt x="171" y="88"/>
                  <a:pt x="169" y="89"/>
                </a:cubicBezTo>
                <a:close/>
                <a:moveTo>
                  <a:pt x="182" y="123"/>
                </a:moveTo>
                <a:cubicBezTo>
                  <a:pt x="187" y="120"/>
                  <a:pt x="189" y="118"/>
                  <a:pt x="195" y="114"/>
                </a:cubicBezTo>
                <a:cubicBezTo>
                  <a:pt x="194" y="115"/>
                  <a:pt x="195" y="113"/>
                  <a:pt x="194" y="114"/>
                </a:cubicBezTo>
                <a:cubicBezTo>
                  <a:pt x="194" y="114"/>
                  <a:pt x="191" y="117"/>
                  <a:pt x="189" y="118"/>
                </a:cubicBezTo>
                <a:cubicBezTo>
                  <a:pt x="190" y="117"/>
                  <a:pt x="190" y="117"/>
                  <a:pt x="190" y="116"/>
                </a:cubicBezTo>
                <a:cubicBezTo>
                  <a:pt x="188" y="118"/>
                  <a:pt x="186" y="120"/>
                  <a:pt x="183" y="121"/>
                </a:cubicBezTo>
                <a:cubicBezTo>
                  <a:pt x="184" y="121"/>
                  <a:pt x="184" y="120"/>
                  <a:pt x="183" y="121"/>
                </a:cubicBezTo>
                <a:cubicBezTo>
                  <a:pt x="183" y="121"/>
                  <a:pt x="182" y="123"/>
                  <a:pt x="182" y="123"/>
                </a:cubicBezTo>
                <a:close/>
                <a:moveTo>
                  <a:pt x="178" y="110"/>
                </a:moveTo>
                <a:cubicBezTo>
                  <a:pt x="180" y="109"/>
                  <a:pt x="180" y="109"/>
                  <a:pt x="180" y="109"/>
                </a:cubicBezTo>
                <a:cubicBezTo>
                  <a:pt x="178" y="111"/>
                  <a:pt x="182" y="109"/>
                  <a:pt x="182" y="108"/>
                </a:cubicBezTo>
                <a:cubicBezTo>
                  <a:pt x="181" y="108"/>
                  <a:pt x="179" y="109"/>
                  <a:pt x="178" y="110"/>
                </a:cubicBezTo>
                <a:close/>
                <a:moveTo>
                  <a:pt x="178" y="117"/>
                </a:moveTo>
                <a:cubicBezTo>
                  <a:pt x="177" y="118"/>
                  <a:pt x="176" y="118"/>
                  <a:pt x="175" y="120"/>
                </a:cubicBezTo>
                <a:cubicBezTo>
                  <a:pt x="176" y="119"/>
                  <a:pt x="176" y="119"/>
                  <a:pt x="177" y="119"/>
                </a:cubicBezTo>
                <a:cubicBezTo>
                  <a:pt x="178" y="118"/>
                  <a:pt x="182" y="116"/>
                  <a:pt x="181" y="116"/>
                </a:cubicBezTo>
                <a:cubicBezTo>
                  <a:pt x="177" y="119"/>
                  <a:pt x="181" y="114"/>
                  <a:pt x="178" y="117"/>
                </a:cubicBezTo>
                <a:close/>
                <a:moveTo>
                  <a:pt x="164" y="122"/>
                </a:moveTo>
                <a:cubicBezTo>
                  <a:pt x="169" y="117"/>
                  <a:pt x="172" y="117"/>
                  <a:pt x="177" y="112"/>
                </a:cubicBezTo>
                <a:cubicBezTo>
                  <a:pt x="174" y="114"/>
                  <a:pt x="176" y="112"/>
                  <a:pt x="174" y="113"/>
                </a:cubicBezTo>
                <a:cubicBezTo>
                  <a:pt x="171" y="116"/>
                  <a:pt x="165" y="119"/>
                  <a:pt x="164" y="122"/>
                </a:cubicBezTo>
                <a:close/>
                <a:moveTo>
                  <a:pt x="159" y="111"/>
                </a:moveTo>
                <a:cubicBezTo>
                  <a:pt x="160" y="110"/>
                  <a:pt x="164" y="108"/>
                  <a:pt x="164" y="107"/>
                </a:cubicBezTo>
                <a:cubicBezTo>
                  <a:pt x="162" y="109"/>
                  <a:pt x="158" y="112"/>
                  <a:pt x="159" y="111"/>
                </a:cubicBezTo>
                <a:close/>
                <a:moveTo>
                  <a:pt x="170" y="123"/>
                </a:moveTo>
                <a:cubicBezTo>
                  <a:pt x="172" y="122"/>
                  <a:pt x="175" y="118"/>
                  <a:pt x="172" y="121"/>
                </a:cubicBezTo>
                <a:cubicBezTo>
                  <a:pt x="172" y="121"/>
                  <a:pt x="173" y="120"/>
                  <a:pt x="173" y="121"/>
                </a:cubicBezTo>
                <a:cubicBezTo>
                  <a:pt x="172" y="121"/>
                  <a:pt x="168" y="124"/>
                  <a:pt x="170" y="123"/>
                </a:cubicBezTo>
                <a:close/>
                <a:moveTo>
                  <a:pt x="125" y="113"/>
                </a:moveTo>
                <a:cubicBezTo>
                  <a:pt x="123" y="114"/>
                  <a:pt x="123" y="114"/>
                  <a:pt x="123" y="114"/>
                </a:cubicBezTo>
                <a:cubicBezTo>
                  <a:pt x="123" y="115"/>
                  <a:pt x="122" y="116"/>
                  <a:pt x="123" y="115"/>
                </a:cubicBezTo>
                <a:cubicBezTo>
                  <a:pt x="125" y="114"/>
                  <a:pt x="125" y="114"/>
                  <a:pt x="125" y="113"/>
                </a:cubicBezTo>
                <a:cubicBezTo>
                  <a:pt x="125" y="113"/>
                  <a:pt x="126" y="113"/>
                  <a:pt x="126" y="112"/>
                </a:cubicBezTo>
                <a:cubicBezTo>
                  <a:pt x="125" y="113"/>
                  <a:pt x="125" y="113"/>
                  <a:pt x="125" y="113"/>
                </a:cubicBezTo>
                <a:close/>
                <a:moveTo>
                  <a:pt x="107" y="138"/>
                </a:moveTo>
                <a:cubicBezTo>
                  <a:pt x="106" y="138"/>
                  <a:pt x="106" y="138"/>
                  <a:pt x="105" y="139"/>
                </a:cubicBezTo>
                <a:cubicBezTo>
                  <a:pt x="105" y="138"/>
                  <a:pt x="107" y="136"/>
                  <a:pt x="107" y="136"/>
                </a:cubicBezTo>
                <a:cubicBezTo>
                  <a:pt x="105" y="138"/>
                  <a:pt x="104" y="139"/>
                  <a:pt x="102" y="141"/>
                </a:cubicBezTo>
                <a:cubicBezTo>
                  <a:pt x="104" y="141"/>
                  <a:pt x="106" y="140"/>
                  <a:pt x="108" y="139"/>
                </a:cubicBezTo>
                <a:cubicBezTo>
                  <a:pt x="104" y="141"/>
                  <a:pt x="110" y="134"/>
                  <a:pt x="107" y="137"/>
                </a:cubicBezTo>
                <a:cubicBezTo>
                  <a:pt x="107" y="137"/>
                  <a:pt x="107" y="137"/>
                  <a:pt x="107" y="138"/>
                </a:cubicBezTo>
                <a:close/>
                <a:moveTo>
                  <a:pt x="128" y="160"/>
                </a:moveTo>
                <a:cubicBezTo>
                  <a:pt x="127" y="161"/>
                  <a:pt x="126" y="161"/>
                  <a:pt x="126" y="161"/>
                </a:cubicBezTo>
                <a:cubicBezTo>
                  <a:pt x="125" y="163"/>
                  <a:pt x="128" y="160"/>
                  <a:pt x="128" y="162"/>
                </a:cubicBezTo>
                <a:cubicBezTo>
                  <a:pt x="127" y="163"/>
                  <a:pt x="126" y="164"/>
                  <a:pt x="125" y="164"/>
                </a:cubicBezTo>
                <a:cubicBezTo>
                  <a:pt x="125" y="165"/>
                  <a:pt x="128" y="162"/>
                  <a:pt x="129" y="162"/>
                </a:cubicBezTo>
                <a:cubicBezTo>
                  <a:pt x="128" y="162"/>
                  <a:pt x="127" y="163"/>
                  <a:pt x="127" y="163"/>
                </a:cubicBezTo>
                <a:cubicBezTo>
                  <a:pt x="131" y="161"/>
                  <a:pt x="128" y="162"/>
                  <a:pt x="131" y="159"/>
                </a:cubicBezTo>
                <a:cubicBezTo>
                  <a:pt x="130" y="159"/>
                  <a:pt x="127" y="162"/>
                  <a:pt x="128" y="160"/>
                </a:cubicBezTo>
                <a:close/>
                <a:moveTo>
                  <a:pt x="95" y="148"/>
                </a:moveTo>
                <a:cubicBezTo>
                  <a:pt x="95" y="148"/>
                  <a:pt x="96" y="148"/>
                  <a:pt x="96" y="148"/>
                </a:cubicBezTo>
                <a:cubicBezTo>
                  <a:pt x="94" y="149"/>
                  <a:pt x="94" y="150"/>
                  <a:pt x="94" y="150"/>
                </a:cubicBezTo>
                <a:cubicBezTo>
                  <a:pt x="98" y="147"/>
                  <a:pt x="99" y="145"/>
                  <a:pt x="101" y="143"/>
                </a:cubicBezTo>
                <a:cubicBezTo>
                  <a:pt x="102" y="143"/>
                  <a:pt x="102" y="142"/>
                  <a:pt x="102" y="141"/>
                </a:cubicBezTo>
                <a:cubicBezTo>
                  <a:pt x="100" y="143"/>
                  <a:pt x="97" y="147"/>
                  <a:pt x="95" y="148"/>
                </a:cubicBezTo>
                <a:close/>
                <a:moveTo>
                  <a:pt x="110" y="169"/>
                </a:moveTo>
                <a:cubicBezTo>
                  <a:pt x="110" y="169"/>
                  <a:pt x="111" y="169"/>
                  <a:pt x="111" y="169"/>
                </a:cubicBezTo>
                <a:cubicBezTo>
                  <a:pt x="110" y="170"/>
                  <a:pt x="109" y="171"/>
                  <a:pt x="109" y="171"/>
                </a:cubicBezTo>
                <a:cubicBezTo>
                  <a:pt x="112" y="168"/>
                  <a:pt x="113" y="166"/>
                  <a:pt x="114" y="165"/>
                </a:cubicBezTo>
                <a:cubicBezTo>
                  <a:pt x="114" y="165"/>
                  <a:pt x="114" y="165"/>
                  <a:pt x="114" y="165"/>
                </a:cubicBezTo>
                <a:cubicBezTo>
                  <a:pt x="112" y="167"/>
                  <a:pt x="111" y="169"/>
                  <a:pt x="110" y="169"/>
                </a:cubicBezTo>
                <a:close/>
                <a:moveTo>
                  <a:pt x="91" y="154"/>
                </a:moveTo>
                <a:cubicBezTo>
                  <a:pt x="92" y="155"/>
                  <a:pt x="92" y="155"/>
                  <a:pt x="92" y="155"/>
                </a:cubicBezTo>
                <a:cubicBezTo>
                  <a:pt x="94" y="153"/>
                  <a:pt x="93" y="153"/>
                  <a:pt x="94" y="152"/>
                </a:cubicBezTo>
                <a:cubicBezTo>
                  <a:pt x="94" y="152"/>
                  <a:pt x="94" y="152"/>
                  <a:pt x="95" y="152"/>
                </a:cubicBezTo>
                <a:cubicBezTo>
                  <a:pt x="95" y="152"/>
                  <a:pt x="95" y="151"/>
                  <a:pt x="95" y="151"/>
                </a:cubicBezTo>
                <a:cubicBezTo>
                  <a:pt x="94" y="151"/>
                  <a:pt x="94" y="151"/>
                  <a:pt x="94" y="152"/>
                </a:cubicBezTo>
                <a:cubicBezTo>
                  <a:pt x="93" y="153"/>
                  <a:pt x="93" y="153"/>
                  <a:pt x="91" y="154"/>
                </a:cubicBezTo>
                <a:close/>
                <a:moveTo>
                  <a:pt x="92" y="162"/>
                </a:moveTo>
                <a:cubicBezTo>
                  <a:pt x="94" y="162"/>
                  <a:pt x="97" y="157"/>
                  <a:pt x="99" y="155"/>
                </a:cubicBezTo>
                <a:cubicBezTo>
                  <a:pt x="96" y="158"/>
                  <a:pt x="95" y="159"/>
                  <a:pt x="92" y="162"/>
                </a:cubicBezTo>
                <a:close/>
                <a:moveTo>
                  <a:pt x="88" y="161"/>
                </a:moveTo>
                <a:cubicBezTo>
                  <a:pt x="87" y="161"/>
                  <a:pt x="87" y="161"/>
                  <a:pt x="87" y="161"/>
                </a:cubicBezTo>
                <a:cubicBezTo>
                  <a:pt x="87" y="161"/>
                  <a:pt x="87" y="161"/>
                  <a:pt x="87" y="161"/>
                </a:cubicBezTo>
                <a:cubicBezTo>
                  <a:pt x="87" y="162"/>
                  <a:pt x="87" y="162"/>
                  <a:pt x="87" y="162"/>
                </a:cubicBezTo>
                <a:cubicBezTo>
                  <a:pt x="87" y="162"/>
                  <a:pt x="87" y="162"/>
                  <a:pt x="87" y="162"/>
                </a:cubicBezTo>
                <a:cubicBezTo>
                  <a:pt x="87" y="162"/>
                  <a:pt x="87" y="163"/>
                  <a:pt x="87" y="163"/>
                </a:cubicBezTo>
                <a:cubicBezTo>
                  <a:pt x="87" y="163"/>
                  <a:pt x="87" y="162"/>
                  <a:pt x="87" y="162"/>
                </a:cubicBezTo>
                <a:cubicBezTo>
                  <a:pt x="87" y="162"/>
                  <a:pt x="87" y="162"/>
                  <a:pt x="88" y="161"/>
                </a:cubicBezTo>
                <a:cubicBezTo>
                  <a:pt x="89" y="160"/>
                  <a:pt x="89" y="160"/>
                  <a:pt x="89" y="160"/>
                </a:cubicBezTo>
                <a:cubicBezTo>
                  <a:pt x="88" y="162"/>
                  <a:pt x="90" y="159"/>
                  <a:pt x="91" y="158"/>
                </a:cubicBezTo>
                <a:cubicBezTo>
                  <a:pt x="91" y="157"/>
                  <a:pt x="93" y="157"/>
                  <a:pt x="94" y="156"/>
                </a:cubicBezTo>
                <a:cubicBezTo>
                  <a:pt x="92" y="156"/>
                  <a:pt x="90" y="158"/>
                  <a:pt x="88" y="161"/>
                </a:cubicBezTo>
                <a:close/>
                <a:moveTo>
                  <a:pt x="106" y="176"/>
                </a:moveTo>
                <a:cubicBezTo>
                  <a:pt x="106" y="177"/>
                  <a:pt x="105" y="177"/>
                  <a:pt x="105" y="178"/>
                </a:cubicBezTo>
                <a:cubicBezTo>
                  <a:pt x="104" y="178"/>
                  <a:pt x="104" y="178"/>
                  <a:pt x="104" y="178"/>
                </a:cubicBezTo>
                <a:cubicBezTo>
                  <a:pt x="104" y="179"/>
                  <a:pt x="103" y="179"/>
                  <a:pt x="103" y="180"/>
                </a:cubicBezTo>
                <a:cubicBezTo>
                  <a:pt x="104" y="179"/>
                  <a:pt x="104" y="180"/>
                  <a:pt x="104" y="179"/>
                </a:cubicBezTo>
                <a:cubicBezTo>
                  <a:pt x="105" y="179"/>
                  <a:pt x="105" y="180"/>
                  <a:pt x="106" y="179"/>
                </a:cubicBezTo>
                <a:cubicBezTo>
                  <a:pt x="105" y="179"/>
                  <a:pt x="105" y="179"/>
                  <a:pt x="105" y="179"/>
                </a:cubicBezTo>
                <a:cubicBezTo>
                  <a:pt x="105" y="178"/>
                  <a:pt x="105" y="179"/>
                  <a:pt x="106" y="178"/>
                </a:cubicBezTo>
                <a:cubicBezTo>
                  <a:pt x="105" y="179"/>
                  <a:pt x="108" y="175"/>
                  <a:pt x="108" y="175"/>
                </a:cubicBezTo>
                <a:cubicBezTo>
                  <a:pt x="108" y="175"/>
                  <a:pt x="108" y="175"/>
                  <a:pt x="109" y="175"/>
                </a:cubicBezTo>
                <a:cubicBezTo>
                  <a:pt x="108" y="175"/>
                  <a:pt x="107" y="175"/>
                  <a:pt x="106" y="176"/>
                </a:cubicBezTo>
                <a:close/>
                <a:moveTo>
                  <a:pt x="109" y="180"/>
                </a:moveTo>
                <a:cubicBezTo>
                  <a:pt x="108" y="180"/>
                  <a:pt x="108" y="180"/>
                  <a:pt x="108" y="180"/>
                </a:cubicBezTo>
                <a:cubicBezTo>
                  <a:pt x="108" y="181"/>
                  <a:pt x="108" y="181"/>
                  <a:pt x="108" y="181"/>
                </a:cubicBezTo>
                <a:cubicBezTo>
                  <a:pt x="107" y="181"/>
                  <a:pt x="107" y="181"/>
                  <a:pt x="107" y="181"/>
                </a:cubicBezTo>
                <a:cubicBezTo>
                  <a:pt x="107" y="181"/>
                  <a:pt x="107" y="181"/>
                  <a:pt x="107" y="181"/>
                </a:cubicBezTo>
                <a:cubicBezTo>
                  <a:pt x="106" y="182"/>
                  <a:pt x="106" y="183"/>
                  <a:pt x="105" y="184"/>
                </a:cubicBezTo>
                <a:cubicBezTo>
                  <a:pt x="106" y="184"/>
                  <a:pt x="107" y="183"/>
                  <a:pt x="107" y="182"/>
                </a:cubicBezTo>
                <a:cubicBezTo>
                  <a:pt x="108" y="182"/>
                  <a:pt x="108" y="182"/>
                  <a:pt x="108" y="182"/>
                </a:cubicBezTo>
                <a:cubicBezTo>
                  <a:pt x="108" y="182"/>
                  <a:pt x="108" y="182"/>
                  <a:pt x="110" y="180"/>
                </a:cubicBezTo>
                <a:cubicBezTo>
                  <a:pt x="110" y="180"/>
                  <a:pt x="109" y="180"/>
                  <a:pt x="109" y="180"/>
                </a:cubicBezTo>
                <a:close/>
                <a:moveTo>
                  <a:pt x="88" y="171"/>
                </a:moveTo>
                <a:cubicBezTo>
                  <a:pt x="89" y="170"/>
                  <a:pt x="88" y="170"/>
                  <a:pt x="88" y="170"/>
                </a:cubicBezTo>
                <a:cubicBezTo>
                  <a:pt x="89" y="171"/>
                  <a:pt x="90" y="169"/>
                  <a:pt x="90" y="169"/>
                </a:cubicBezTo>
                <a:cubicBezTo>
                  <a:pt x="90" y="169"/>
                  <a:pt x="90" y="168"/>
                  <a:pt x="89" y="169"/>
                </a:cubicBezTo>
                <a:cubicBezTo>
                  <a:pt x="89" y="169"/>
                  <a:pt x="88" y="170"/>
                  <a:pt x="88" y="171"/>
                </a:cubicBezTo>
                <a:close/>
                <a:moveTo>
                  <a:pt x="98" y="180"/>
                </a:moveTo>
                <a:cubicBezTo>
                  <a:pt x="99" y="179"/>
                  <a:pt x="99" y="180"/>
                  <a:pt x="100" y="180"/>
                </a:cubicBezTo>
                <a:cubicBezTo>
                  <a:pt x="99" y="179"/>
                  <a:pt x="98" y="179"/>
                  <a:pt x="98" y="180"/>
                </a:cubicBezTo>
                <a:close/>
                <a:moveTo>
                  <a:pt x="102" y="183"/>
                </a:moveTo>
                <a:cubicBezTo>
                  <a:pt x="102" y="182"/>
                  <a:pt x="101" y="182"/>
                  <a:pt x="102" y="182"/>
                </a:cubicBezTo>
                <a:cubicBezTo>
                  <a:pt x="102" y="182"/>
                  <a:pt x="102" y="183"/>
                  <a:pt x="102" y="182"/>
                </a:cubicBezTo>
                <a:cubicBezTo>
                  <a:pt x="102" y="182"/>
                  <a:pt x="101" y="182"/>
                  <a:pt x="101" y="182"/>
                </a:cubicBezTo>
                <a:cubicBezTo>
                  <a:pt x="102" y="182"/>
                  <a:pt x="101" y="183"/>
                  <a:pt x="102" y="183"/>
                </a:cubicBezTo>
                <a:close/>
                <a:moveTo>
                  <a:pt x="102" y="191"/>
                </a:moveTo>
                <a:cubicBezTo>
                  <a:pt x="102" y="191"/>
                  <a:pt x="104" y="189"/>
                  <a:pt x="104" y="188"/>
                </a:cubicBezTo>
                <a:cubicBezTo>
                  <a:pt x="103" y="187"/>
                  <a:pt x="103" y="186"/>
                  <a:pt x="102" y="187"/>
                </a:cubicBezTo>
                <a:cubicBezTo>
                  <a:pt x="104" y="188"/>
                  <a:pt x="101" y="190"/>
                  <a:pt x="102" y="191"/>
                </a:cubicBezTo>
                <a:close/>
                <a:moveTo>
                  <a:pt x="100" y="187"/>
                </a:moveTo>
                <a:cubicBezTo>
                  <a:pt x="100" y="187"/>
                  <a:pt x="99" y="187"/>
                  <a:pt x="100" y="187"/>
                </a:cubicBezTo>
                <a:cubicBezTo>
                  <a:pt x="100" y="187"/>
                  <a:pt x="101" y="187"/>
                  <a:pt x="101" y="187"/>
                </a:cubicBezTo>
                <a:cubicBezTo>
                  <a:pt x="100" y="187"/>
                  <a:pt x="100" y="187"/>
                  <a:pt x="100" y="187"/>
                </a:cubicBezTo>
                <a:close/>
                <a:moveTo>
                  <a:pt x="99" y="192"/>
                </a:moveTo>
                <a:cubicBezTo>
                  <a:pt x="97" y="193"/>
                  <a:pt x="94" y="197"/>
                  <a:pt x="94" y="198"/>
                </a:cubicBezTo>
                <a:cubicBezTo>
                  <a:pt x="95" y="197"/>
                  <a:pt x="96" y="196"/>
                  <a:pt x="97" y="194"/>
                </a:cubicBezTo>
                <a:cubicBezTo>
                  <a:pt x="97" y="195"/>
                  <a:pt x="97" y="195"/>
                  <a:pt x="97" y="194"/>
                </a:cubicBezTo>
                <a:cubicBezTo>
                  <a:pt x="98" y="192"/>
                  <a:pt x="101" y="192"/>
                  <a:pt x="102" y="189"/>
                </a:cubicBezTo>
                <a:cubicBezTo>
                  <a:pt x="101" y="189"/>
                  <a:pt x="101" y="190"/>
                  <a:pt x="101" y="190"/>
                </a:cubicBezTo>
                <a:cubicBezTo>
                  <a:pt x="100" y="189"/>
                  <a:pt x="102" y="189"/>
                  <a:pt x="102" y="188"/>
                </a:cubicBezTo>
                <a:cubicBezTo>
                  <a:pt x="100" y="189"/>
                  <a:pt x="100" y="191"/>
                  <a:pt x="98" y="191"/>
                </a:cubicBezTo>
                <a:cubicBezTo>
                  <a:pt x="99" y="191"/>
                  <a:pt x="99" y="192"/>
                  <a:pt x="99" y="192"/>
                </a:cubicBezTo>
                <a:close/>
                <a:moveTo>
                  <a:pt x="95" y="191"/>
                </a:moveTo>
                <a:cubicBezTo>
                  <a:pt x="96" y="191"/>
                  <a:pt x="95" y="192"/>
                  <a:pt x="96" y="192"/>
                </a:cubicBezTo>
                <a:cubicBezTo>
                  <a:pt x="96" y="191"/>
                  <a:pt x="98" y="191"/>
                  <a:pt x="97" y="190"/>
                </a:cubicBezTo>
                <a:cubicBezTo>
                  <a:pt x="98" y="190"/>
                  <a:pt x="98" y="189"/>
                  <a:pt x="98" y="189"/>
                </a:cubicBezTo>
                <a:cubicBezTo>
                  <a:pt x="98" y="189"/>
                  <a:pt x="97" y="189"/>
                  <a:pt x="98" y="189"/>
                </a:cubicBezTo>
                <a:cubicBezTo>
                  <a:pt x="98" y="189"/>
                  <a:pt x="99" y="189"/>
                  <a:pt x="100" y="188"/>
                </a:cubicBezTo>
                <a:cubicBezTo>
                  <a:pt x="99" y="187"/>
                  <a:pt x="99" y="187"/>
                  <a:pt x="99" y="187"/>
                </a:cubicBezTo>
                <a:cubicBezTo>
                  <a:pt x="98" y="187"/>
                  <a:pt x="99" y="188"/>
                  <a:pt x="98" y="188"/>
                </a:cubicBezTo>
                <a:cubicBezTo>
                  <a:pt x="98" y="187"/>
                  <a:pt x="96" y="189"/>
                  <a:pt x="97" y="190"/>
                </a:cubicBezTo>
                <a:cubicBezTo>
                  <a:pt x="96" y="190"/>
                  <a:pt x="96" y="190"/>
                  <a:pt x="96" y="190"/>
                </a:cubicBezTo>
                <a:cubicBezTo>
                  <a:pt x="96" y="190"/>
                  <a:pt x="97" y="190"/>
                  <a:pt x="96" y="191"/>
                </a:cubicBezTo>
                <a:cubicBezTo>
                  <a:pt x="96" y="190"/>
                  <a:pt x="96" y="190"/>
                  <a:pt x="96" y="190"/>
                </a:cubicBezTo>
                <a:cubicBezTo>
                  <a:pt x="96" y="191"/>
                  <a:pt x="96" y="191"/>
                  <a:pt x="95" y="191"/>
                </a:cubicBezTo>
                <a:close/>
                <a:moveTo>
                  <a:pt x="85" y="191"/>
                </a:moveTo>
                <a:cubicBezTo>
                  <a:pt x="85" y="194"/>
                  <a:pt x="82" y="195"/>
                  <a:pt x="81" y="197"/>
                </a:cubicBezTo>
                <a:cubicBezTo>
                  <a:pt x="82" y="198"/>
                  <a:pt x="82" y="197"/>
                  <a:pt x="82" y="197"/>
                </a:cubicBezTo>
                <a:cubicBezTo>
                  <a:pt x="84" y="195"/>
                  <a:pt x="85" y="193"/>
                  <a:pt x="87" y="192"/>
                </a:cubicBezTo>
                <a:cubicBezTo>
                  <a:pt x="87" y="192"/>
                  <a:pt x="87" y="193"/>
                  <a:pt x="88" y="193"/>
                </a:cubicBezTo>
                <a:cubicBezTo>
                  <a:pt x="88" y="193"/>
                  <a:pt x="89" y="191"/>
                  <a:pt x="90" y="191"/>
                </a:cubicBezTo>
                <a:cubicBezTo>
                  <a:pt x="89" y="190"/>
                  <a:pt x="89" y="190"/>
                  <a:pt x="89" y="190"/>
                </a:cubicBezTo>
                <a:cubicBezTo>
                  <a:pt x="89" y="191"/>
                  <a:pt x="88" y="193"/>
                  <a:pt x="87" y="192"/>
                </a:cubicBezTo>
                <a:cubicBezTo>
                  <a:pt x="87" y="191"/>
                  <a:pt x="88" y="190"/>
                  <a:pt x="89" y="189"/>
                </a:cubicBezTo>
                <a:cubicBezTo>
                  <a:pt x="88" y="189"/>
                  <a:pt x="88" y="188"/>
                  <a:pt x="87" y="189"/>
                </a:cubicBezTo>
                <a:cubicBezTo>
                  <a:pt x="88" y="189"/>
                  <a:pt x="87" y="190"/>
                  <a:pt x="88" y="190"/>
                </a:cubicBezTo>
                <a:cubicBezTo>
                  <a:pt x="87" y="190"/>
                  <a:pt x="88" y="190"/>
                  <a:pt x="87" y="190"/>
                </a:cubicBezTo>
                <a:cubicBezTo>
                  <a:pt x="86" y="190"/>
                  <a:pt x="86" y="192"/>
                  <a:pt x="85" y="191"/>
                </a:cubicBezTo>
                <a:cubicBezTo>
                  <a:pt x="86" y="191"/>
                  <a:pt x="86" y="191"/>
                  <a:pt x="86" y="191"/>
                </a:cubicBezTo>
                <a:cubicBezTo>
                  <a:pt x="85" y="191"/>
                  <a:pt x="86" y="191"/>
                  <a:pt x="85" y="191"/>
                </a:cubicBezTo>
                <a:close/>
                <a:moveTo>
                  <a:pt x="94" y="201"/>
                </a:moveTo>
                <a:cubicBezTo>
                  <a:pt x="95" y="200"/>
                  <a:pt x="94" y="199"/>
                  <a:pt x="95" y="200"/>
                </a:cubicBezTo>
                <a:cubicBezTo>
                  <a:pt x="95" y="199"/>
                  <a:pt x="95" y="199"/>
                  <a:pt x="96" y="199"/>
                </a:cubicBezTo>
                <a:cubicBezTo>
                  <a:pt x="94" y="198"/>
                  <a:pt x="94" y="200"/>
                  <a:pt x="94" y="201"/>
                </a:cubicBezTo>
                <a:close/>
                <a:moveTo>
                  <a:pt x="93" y="198"/>
                </a:moveTo>
                <a:cubicBezTo>
                  <a:pt x="93" y="199"/>
                  <a:pt x="93" y="199"/>
                  <a:pt x="92" y="199"/>
                </a:cubicBezTo>
                <a:cubicBezTo>
                  <a:pt x="93" y="200"/>
                  <a:pt x="91" y="200"/>
                  <a:pt x="92" y="200"/>
                </a:cubicBezTo>
                <a:cubicBezTo>
                  <a:pt x="92" y="199"/>
                  <a:pt x="94" y="199"/>
                  <a:pt x="93" y="198"/>
                </a:cubicBezTo>
                <a:close/>
                <a:moveTo>
                  <a:pt x="91" y="201"/>
                </a:moveTo>
                <a:cubicBezTo>
                  <a:pt x="91" y="202"/>
                  <a:pt x="91" y="201"/>
                  <a:pt x="90" y="201"/>
                </a:cubicBezTo>
                <a:cubicBezTo>
                  <a:pt x="90" y="202"/>
                  <a:pt x="91" y="202"/>
                  <a:pt x="91" y="202"/>
                </a:cubicBezTo>
                <a:cubicBezTo>
                  <a:pt x="91" y="202"/>
                  <a:pt x="91" y="202"/>
                  <a:pt x="91" y="203"/>
                </a:cubicBezTo>
                <a:cubicBezTo>
                  <a:pt x="91" y="202"/>
                  <a:pt x="92" y="202"/>
                  <a:pt x="91" y="202"/>
                </a:cubicBezTo>
                <a:cubicBezTo>
                  <a:pt x="92" y="201"/>
                  <a:pt x="92" y="202"/>
                  <a:pt x="92" y="201"/>
                </a:cubicBezTo>
                <a:cubicBezTo>
                  <a:pt x="92" y="201"/>
                  <a:pt x="92" y="201"/>
                  <a:pt x="92" y="201"/>
                </a:cubicBezTo>
                <a:cubicBezTo>
                  <a:pt x="92" y="200"/>
                  <a:pt x="92" y="201"/>
                  <a:pt x="93" y="201"/>
                </a:cubicBezTo>
                <a:cubicBezTo>
                  <a:pt x="93" y="200"/>
                  <a:pt x="93" y="200"/>
                  <a:pt x="93" y="200"/>
                </a:cubicBezTo>
                <a:cubicBezTo>
                  <a:pt x="92" y="199"/>
                  <a:pt x="92" y="201"/>
                  <a:pt x="91" y="201"/>
                </a:cubicBezTo>
                <a:close/>
                <a:moveTo>
                  <a:pt x="87" y="202"/>
                </a:moveTo>
                <a:cubicBezTo>
                  <a:pt x="87" y="203"/>
                  <a:pt x="86" y="204"/>
                  <a:pt x="86" y="205"/>
                </a:cubicBezTo>
                <a:cubicBezTo>
                  <a:pt x="88" y="203"/>
                  <a:pt x="89" y="204"/>
                  <a:pt x="90" y="205"/>
                </a:cubicBezTo>
                <a:cubicBezTo>
                  <a:pt x="89" y="204"/>
                  <a:pt x="90" y="204"/>
                  <a:pt x="90" y="204"/>
                </a:cubicBezTo>
                <a:cubicBezTo>
                  <a:pt x="90" y="204"/>
                  <a:pt x="89" y="204"/>
                  <a:pt x="89" y="203"/>
                </a:cubicBezTo>
                <a:cubicBezTo>
                  <a:pt x="89" y="204"/>
                  <a:pt x="89" y="203"/>
                  <a:pt x="88" y="203"/>
                </a:cubicBezTo>
                <a:cubicBezTo>
                  <a:pt x="88" y="203"/>
                  <a:pt x="88" y="203"/>
                  <a:pt x="88" y="203"/>
                </a:cubicBezTo>
                <a:cubicBezTo>
                  <a:pt x="88" y="203"/>
                  <a:pt x="88" y="203"/>
                  <a:pt x="88" y="203"/>
                </a:cubicBezTo>
                <a:cubicBezTo>
                  <a:pt x="88" y="203"/>
                  <a:pt x="88" y="202"/>
                  <a:pt x="89" y="202"/>
                </a:cubicBezTo>
                <a:cubicBezTo>
                  <a:pt x="87" y="202"/>
                  <a:pt x="88" y="201"/>
                  <a:pt x="87" y="202"/>
                </a:cubicBezTo>
                <a:close/>
                <a:moveTo>
                  <a:pt x="64" y="186"/>
                </a:moveTo>
                <a:cubicBezTo>
                  <a:pt x="65" y="186"/>
                  <a:pt x="65" y="186"/>
                  <a:pt x="65" y="186"/>
                </a:cubicBezTo>
                <a:cubicBezTo>
                  <a:pt x="65" y="186"/>
                  <a:pt x="65" y="186"/>
                  <a:pt x="65" y="186"/>
                </a:cubicBezTo>
                <a:cubicBezTo>
                  <a:pt x="65" y="186"/>
                  <a:pt x="65" y="186"/>
                  <a:pt x="65" y="186"/>
                </a:cubicBezTo>
                <a:cubicBezTo>
                  <a:pt x="65" y="186"/>
                  <a:pt x="65" y="186"/>
                  <a:pt x="65" y="186"/>
                </a:cubicBezTo>
                <a:cubicBezTo>
                  <a:pt x="65" y="186"/>
                  <a:pt x="64" y="186"/>
                  <a:pt x="64" y="186"/>
                </a:cubicBezTo>
                <a:close/>
                <a:moveTo>
                  <a:pt x="86" y="208"/>
                </a:moveTo>
                <a:cubicBezTo>
                  <a:pt x="86" y="208"/>
                  <a:pt x="86" y="207"/>
                  <a:pt x="86" y="207"/>
                </a:cubicBezTo>
                <a:cubicBezTo>
                  <a:pt x="85" y="207"/>
                  <a:pt x="87" y="207"/>
                  <a:pt x="87" y="206"/>
                </a:cubicBezTo>
                <a:cubicBezTo>
                  <a:pt x="86" y="206"/>
                  <a:pt x="85" y="208"/>
                  <a:pt x="86" y="208"/>
                </a:cubicBezTo>
                <a:close/>
                <a:moveTo>
                  <a:pt x="84" y="206"/>
                </a:moveTo>
                <a:cubicBezTo>
                  <a:pt x="84" y="206"/>
                  <a:pt x="84" y="207"/>
                  <a:pt x="85" y="206"/>
                </a:cubicBezTo>
                <a:cubicBezTo>
                  <a:pt x="84" y="206"/>
                  <a:pt x="84" y="205"/>
                  <a:pt x="84" y="206"/>
                </a:cubicBezTo>
                <a:cubicBezTo>
                  <a:pt x="84" y="206"/>
                  <a:pt x="83" y="205"/>
                  <a:pt x="84" y="206"/>
                </a:cubicBezTo>
                <a:close/>
                <a:moveTo>
                  <a:pt x="79" y="215"/>
                </a:moveTo>
                <a:cubicBezTo>
                  <a:pt x="79" y="215"/>
                  <a:pt x="79" y="215"/>
                  <a:pt x="80" y="215"/>
                </a:cubicBezTo>
                <a:cubicBezTo>
                  <a:pt x="80" y="214"/>
                  <a:pt x="82" y="213"/>
                  <a:pt x="81" y="212"/>
                </a:cubicBezTo>
                <a:cubicBezTo>
                  <a:pt x="81" y="212"/>
                  <a:pt x="81" y="212"/>
                  <a:pt x="81" y="212"/>
                </a:cubicBezTo>
                <a:cubicBezTo>
                  <a:pt x="81" y="212"/>
                  <a:pt x="80" y="212"/>
                  <a:pt x="80" y="212"/>
                </a:cubicBezTo>
                <a:cubicBezTo>
                  <a:pt x="81" y="212"/>
                  <a:pt x="81" y="212"/>
                  <a:pt x="81" y="213"/>
                </a:cubicBezTo>
                <a:cubicBezTo>
                  <a:pt x="80" y="212"/>
                  <a:pt x="80" y="213"/>
                  <a:pt x="80" y="212"/>
                </a:cubicBezTo>
                <a:cubicBezTo>
                  <a:pt x="79" y="212"/>
                  <a:pt x="79" y="212"/>
                  <a:pt x="79" y="213"/>
                </a:cubicBezTo>
                <a:cubicBezTo>
                  <a:pt x="79" y="214"/>
                  <a:pt x="77" y="216"/>
                  <a:pt x="76" y="217"/>
                </a:cubicBezTo>
                <a:cubicBezTo>
                  <a:pt x="77" y="217"/>
                  <a:pt x="77" y="216"/>
                  <a:pt x="77" y="217"/>
                </a:cubicBezTo>
                <a:cubicBezTo>
                  <a:pt x="77" y="217"/>
                  <a:pt x="77" y="217"/>
                  <a:pt x="77" y="217"/>
                </a:cubicBezTo>
                <a:cubicBezTo>
                  <a:pt x="77" y="217"/>
                  <a:pt x="78" y="216"/>
                  <a:pt x="79" y="216"/>
                </a:cubicBezTo>
                <a:cubicBezTo>
                  <a:pt x="78" y="216"/>
                  <a:pt x="78" y="215"/>
                  <a:pt x="78" y="215"/>
                </a:cubicBezTo>
                <a:cubicBezTo>
                  <a:pt x="79" y="215"/>
                  <a:pt x="78" y="215"/>
                  <a:pt x="79" y="215"/>
                </a:cubicBezTo>
                <a:cubicBezTo>
                  <a:pt x="79" y="215"/>
                  <a:pt x="79" y="215"/>
                  <a:pt x="79" y="215"/>
                </a:cubicBezTo>
                <a:close/>
                <a:moveTo>
                  <a:pt x="74" y="207"/>
                </a:moveTo>
                <a:cubicBezTo>
                  <a:pt x="73" y="207"/>
                  <a:pt x="73" y="208"/>
                  <a:pt x="72" y="207"/>
                </a:cubicBezTo>
                <a:cubicBezTo>
                  <a:pt x="71" y="209"/>
                  <a:pt x="70" y="210"/>
                  <a:pt x="69" y="210"/>
                </a:cubicBezTo>
                <a:cubicBezTo>
                  <a:pt x="68" y="211"/>
                  <a:pt x="69" y="210"/>
                  <a:pt x="69" y="211"/>
                </a:cubicBezTo>
                <a:cubicBezTo>
                  <a:pt x="68" y="211"/>
                  <a:pt x="69" y="212"/>
                  <a:pt x="68" y="212"/>
                </a:cubicBezTo>
                <a:cubicBezTo>
                  <a:pt x="69" y="212"/>
                  <a:pt x="69" y="211"/>
                  <a:pt x="68" y="211"/>
                </a:cubicBezTo>
                <a:cubicBezTo>
                  <a:pt x="68" y="212"/>
                  <a:pt x="67" y="212"/>
                  <a:pt x="68" y="213"/>
                </a:cubicBezTo>
                <a:cubicBezTo>
                  <a:pt x="68" y="213"/>
                  <a:pt x="68" y="213"/>
                  <a:pt x="68" y="213"/>
                </a:cubicBezTo>
                <a:cubicBezTo>
                  <a:pt x="69" y="212"/>
                  <a:pt x="69" y="213"/>
                  <a:pt x="69" y="214"/>
                </a:cubicBezTo>
                <a:cubicBezTo>
                  <a:pt x="70" y="213"/>
                  <a:pt x="70" y="211"/>
                  <a:pt x="71" y="211"/>
                </a:cubicBezTo>
                <a:cubicBezTo>
                  <a:pt x="70" y="211"/>
                  <a:pt x="70" y="212"/>
                  <a:pt x="70" y="212"/>
                </a:cubicBezTo>
                <a:cubicBezTo>
                  <a:pt x="71" y="212"/>
                  <a:pt x="71" y="212"/>
                  <a:pt x="71" y="212"/>
                </a:cubicBezTo>
                <a:cubicBezTo>
                  <a:pt x="71" y="213"/>
                  <a:pt x="70" y="213"/>
                  <a:pt x="71" y="214"/>
                </a:cubicBezTo>
                <a:cubicBezTo>
                  <a:pt x="69" y="213"/>
                  <a:pt x="70" y="215"/>
                  <a:pt x="69" y="216"/>
                </a:cubicBezTo>
                <a:cubicBezTo>
                  <a:pt x="68" y="217"/>
                  <a:pt x="66" y="218"/>
                  <a:pt x="67" y="219"/>
                </a:cubicBezTo>
                <a:cubicBezTo>
                  <a:pt x="65" y="219"/>
                  <a:pt x="64" y="222"/>
                  <a:pt x="62" y="223"/>
                </a:cubicBezTo>
                <a:cubicBezTo>
                  <a:pt x="63" y="223"/>
                  <a:pt x="62" y="223"/>
                  <a:pt x="63" y="223"/>
                </a:cubicBezTo>
                <a:cubicBezTo>
                  <a:pt x="63" y="223"/>
                  <a:pt x="62" y="225"/>
                  <a:pt x="63" y="225"/>
                </a:cubicBezTo>
                <a:cubicBezTo>
                  <a:pt x="63" y="224"/>
                  <a:pt x="63" y="223"/>
                  <a:pt x="64" y="223"/>
                </a:cubicBezTo>
                <a:cubicBezTo>
                  <a:pt x="64" y="221"/>
                  <a:pt x="67" y="221"/>
                  <a:pt x="67" y="219"/>
                </a:cubicBezTo>
                <a:cubicBezTo>
                  <a:pt x="68" y="218"/>
                  <a:pt x="68" y="218"/>
                  <a:pt x="69" y="217"/>
                </a:cubicBezTo>
                <a:cubicBezTo>
                  <a:pt x="69" y="217"/>
                  <a:pt x="68" y="217"/>
                  <a:pt x="69" y="216"/>
                </a:cubicBezTo>
                <a:cubicBezTo>
                  <a:pt x="70" y="217"/>
                  <a:pt x="69" y="216"/>
                  <a:pt x="69" y="216"/>
                </a:cubicBezTo>
                <a:cubicBezTo>
                  <a:pt x="70" y="216"/>
                  <a:pt x="73" y="213"/>
                  <a:pt x="72" y="212"/>
                </a:cubicBezTo>
                <a:cubicBezTo>
                  <a:pt x="73" y="212"/>
                  <a:pt x="73" y="212"/>
                  <a:pt x="73" y="212"/>
                </a:cubicBezTo>
                <a:cubicBezTo>
                  <a:pt x="73" y="211"/>
                  <a:pt x="73" y="210"/>
                  <a:pt x="72" y="210"/>
                </a:cubicBezTo>
                <a:cubicBezTo>
                  <a:pt x="73" y="210"/>
                  <a:pt x="73" y="210"/>
                  <a:pt x="73" y="211"/>
                </a:cubicBezTo>
                <a:cubicBezTo>
                  <a:pt x="72" y="210"/>
                  <a:pt x="72" y="211"/>
                  <a:pt x="72" y="211"/>
                </a:cubicBezTo>
                <a:cubicBezTo>
                  <a:pt x="72" y="210"/>
                  <a:pt x="72" y="209"/>
                  <a:pt x="72" y="209"/>
                </a:cubicBezTo>
                <a:cubicBezTo>
                  <a:pt x="72" y="210"/>
                  <a:pt x="71" y="210"/>
                  <a:pt x="71" y="210"/>
                </a:cubicBezTo>
                <a:cubicBezTo>
                  <a:pt x="72" y="210"/>
                  <a:pt x="71" y="209"/>
                  <a:pt x="72" y="209"/>
                </a:cubicBezTo>
                <a:cubicBezTo>
                  <a:pt x="73" y="209"/>
                  <a:pt x="72" y="207"/>
                  <a:pt x="74" y="208"/>
                </a:cubicBezTo>
                <a:cubicBezTo>
                  <a:pt x="74" y="208"/>
                  <a:pt x="74" y="207"/>
                  <a:pt x="74" y="207"/>
                </a:cubicBezTo>
                <a:close/>
                <a:moveTo>
                  <a:pt x="64" y="211"/>
                </a:moveTo>
                <a:cubicBezTo>
                  <a:pt x="66" y="211"/>
                  <a:pt x="67" y="206"/>
                  <a:pt x="68" y="207"/>
                </a:cubicBezTo>
                <a:cubicBezTo>
                  <a:pt x="68" y="206"/>
                  <a:pt x="70" y="205"/>
                  <a:pt x="69" y="204"/>
                </a:cubicBezTo>
                <a:cubicBezTo>
                  <a:pt x="68" y="206"/>
                  <a:pt x="66" y="208"/>
                  <a:pt x="64" y="211"/>
                </a:cubicBezTo>
                <a:close/>
                <a:moveTo>
                  <a:pt x="73" y="215"/>
                </a:moveTo>
                <a:cubicBezTo>
                  <a:pt x="73" y="215"/>
                  <a:pt x="74" y="214"/>
                  <a:pt x="73" y="214"/>
                </a:cubicBezTo>
                <a:cubicBezTo>
                  <a:pt x="73" y="215"/>
                  <a:pt x="72" y="214"/>
                  <a:pt x="72" y="215"/>
                </a:cubicBezTo>
                <a:cubicBezTo>
                  <a:pt x="72" y="215"/>
                  <a:pt x="71" y="215"/>
                  <a:pt x="71" y="217"/>
                </a:cubicBezTo>
                <a:cubicBezTo>
                  <a:pt x="71" y="217"/>
                  <a:pt x="71" y="217"/>
                  <a:pt x="71" y="217"/>
                </a:cubicBezTo>
                <a:cubicBezTo>
                  <a:pt x="72" y="217"/>
                  <a:pt x="73" y="215"/>
                  <a:pt x="74" y="216"/>
                </a:cubicBezTo>
                <a:cubicBezTo>
                  <a:pt x="74" y="216"/>
                  <a:pt x="74" y="215"/>
                  <a:pt x="75" y="215"/>
                </a:cubicBezTo>
                <a:cubicBezTo>
                  <a:pt x="74" y="214"/>
                  <a:pt x="74" y="214"/>
                  <a:pt x="74" y="213"/>
                </a:cubicBezTo>
                <a:cubicBezTo>
                  <a:pt x="75" y="213"/>
                  <a:pt x="75" y="212"/>
                  <a:pt x="76" y="212"/>
                </a:cubicBezTo>
                <a:cubicBezTo>
                  <a:pt x="75" y="212"/>
                  <a:pt x="76" y="211"/>
                  <a:pt x="76" y="211"/>
                </a:cubicBezTo>
                <a:cubicBezTo>
                  <a:pt x="75" y="211"/>
                  <a:pt x="74" y="213"/>
                  <a:pt x="73" y="214"/>
                </a:cubicBezTo>
                <a:cubicBezTo>
                  <a:pt x="74" y="214"/>
                  <a:pt x="74" y="215"/>
                  <a:pt x="73" y="215"/>
                </a:cubicBezTo>
                <a:close/>
                <a:moveTo>
                  <a:pt x="74" y="210"/>
                </a:moveTo>
                <a:cubicBezTo>
                  <a:pt x="74" y="210"/>
                  <a:pt x="74" y="210"/>
                  <a:pt x="74" y="210"/>
                </a:cubicBezTo>
                <a:cubicBezTo>
                  <a:pt x="75" y="211"/>
                  <a:pt x="75" y="211"/>
                  <a:pt x="75" y="211"/>
                </a:cubicBezTo>
                <a:cubicBezTo>
                  <a:pt x="75" y="210"/>
                  <a:pt x="75" y="210"/>
                  <a:pt x="75" y="210"/>
                </a:cubicBezTo>
                <a:cubicBezTo>
                  <a:pt x="75" y="210"/>
                  <a:pt x="75" y="210"/>
                  <a:pt x="75" y="210"/>
                </a:cubicBezTo>
                <a:cubicBezTo>
                  <a:pt x="75" y="210"/>
                  <a:pt x="74" y="210"/>
                  <a:pt x="74" y="210"/>
                </a:cubicBezTo>
                <a:close/>
                <a:moveTo>
                  <a:pt x="48" y="194"/>
                </a:moveTo>
                <a:cubicBezTo>
                  <a:pt x="47" y="194"/>
                  <a:pt x="49" y="193"/>
                  <a:pt x="48" y="193"/>
                </a:cubicBezTo>
                <a:cubicBezTo>
                  <a:pt x="47" y="193"/>
                  <a:pt x="47" y="195"/>
                  <a:pt x="48" y="194"/>
                </a:cubicBezTo>
                <a:close/>
                <a:moveTo>
                  <a:pt x="75" y="220"/>
                </a:moveTo>
                <a:cubicBezTo>
                  <a:pt x="76" y="219"/>
                  <a:pt x="77" y="219"/>
                  <a:pt x="77" y="217"/>
                </a:cubicBezTo>
                <a:cubicBezTo>
                  <a:pt x="76" y="218"/>
                  <a:pt x="75" y="219"/>
                  <a:pt x="75" y="220"/>
                </a:cubicBezTo>
                <a:close/>
                <a:moveTo>
                  <a:pt x="39" y="198"/>
                </a:moveTo>
                <a:cubicBezTo>
                  <a:pt x="39" y="199"/>
                  <a:pt x="39" y="198"/>
                  <a:pt x="39" y="199"/>
                </a:cubicBezTo>
                <a:cubicBezTo>
                  <a:pt x="40" y="199"/>
                  <a:pt x="40" y="198"/>
                  <a:pt x="40" y="198"/>
                </a:cubicBezTo>
                <a:cubicBezTo>
                  <a:pt x="40" y="198"/>
                  <a:pt x="39" y="198"/>
                  <a:pt x="39" y="198"/>
                </a:cubicBezTo>
                <a:close/>
                <a:moveTo>
                  <a:pt x="67" y="230"/>
                </a:moveTo>
                <a:cubicBezTo>
                  <a:pt x="68" y="230"/>
                  <a:pt x="68" y="229"/>
                  <a:pt x="67" y="229"/>
                </a:cubicBezTo>
                <a:cubicBezTo>
                  <a:pt x="67" y="229"/>
                  <a:pt x="66" y="229"/>
                  <a:pt x="67" y="230"/>
                </a:cubicBezTo>
                <a:cubicBezTo>
                  <a:pt x="67" y="230"/>
                  <a:pt x="67" y="230"/>
                  <a:pt x="67" y="230"/>
                </a:cubicBezTo>
                <a:cubicBezTo>
                  <a:pt x="68" y="230"/>
                  <a:pt x="71" y="228"/>
                  <a:pt x="70" y="227"/>
                </a:cubicBezTo>
                <a:cubicBezTo>
                  <a:pt x="70" y="228"/>
                  <a:pt x="69" y="228"/>
                  <a:pt x="68" y="228"/>
                </a:cubicBezTo>
                <a:cubicBezTo>
                  <a:pt x="68" y="228"/>
                  <a:pt x="67" y="228"/>
                  <a:pt x="68" y="227"/>
                </a:cubicBezTo>
                <a:cubicBezTo>
                  <a:pt x="67" y="228"/>
                  <a:pt x="67" y="229"/>
                  <a:pt x="68" y="229"/>
                </a:cubicBezTo>
                <a:cubicBezTo>
                  <a:pt x="68" y="229"/>
                  <a:pt x="68" y="229"/>
                  <a:pt x="68" y="230"/>
                </a:cubicBezTo>
                <a:cubicBezTo>
                  <a:pt x="68" y="229"/>
                  <a:pt x="67" y="230"/>
                  <a:pt x="67" y="230"/>
                </a:cubicBezTo>
                <a:close/>
                <a:moveTo>
                  <a:pt x="57" y="232"/>
                </a:moveTo>
                <a:cubicBezTo>
                  <a:pt x="56" y="231"/>
                  <a:pt x="57" y="233"/>
                  <a:pt x="56" y="233"/>
                </a:cubicBezTo>
                <a:cubicBezTo>
                  <a:pt x="56" y="233"/>
                  <a:pt x="57" y="233"/>
                  <a:pt x="57" y="232"/>
                </a:cubicBezTo>
                <a:cubicBezTo>
                  <a:pt x="57" y="231"/>
                  <a:pt x="60" y="229"/>
                  <a:pt x="61" y="228"/>
                </a:cubicBezTo>
                <a:cubicBezTo>
                  <a:pt x="60" y="228"/>
                  <a:pt x="60" y="227"/>
                  <a:pt x="60" y="227"/>
                </a:cubicBezTo>
                <a:cubicBezTo>
                  <a:pt x="61" y="227"/>
                  <a:pt x="62" y="226"/>
                  <a:pt x="62" y="226"/>
                </a:cubicBezTo>
                <a:cubicBezTo>
                  <a:pt x="61" y="226"/>
                  <a:pt x="61" y="226"/>
                  <a:pt x="60" y="226"/>
                </a:cubicBezTo>
                <a:cubicBezTo>
                  <a:pt x="61" y="226"/>
                  <a:pt x="61" y="227"/>
                  <a:pt x="61" y="227"/>
                </a:cubicBezTo>
                <a:cubicBezTo>
                  <a:pt x="59" y="228"/>
                  <a:pt x="58" y="230"/>
                  <a:pt x="57" y="232"/>
                </a:cubicBezTo>
                <a:close/>
                <a:moveTo>
                  <a:pt x="66" y="232"/>
                </a:moveTo>
                <a:cubicBezTo>
                  <a:pt x="67" y="232"/>
                  <a:pt x="65" y="232"/>
                  <a:pt x="65" y="231"/>
                </a:cubicBezTo>
                <a:cubicBezTo>
                  <a:pt x="66" y="232"/>
                  <a:pt x="64" y="232"/>
                  <a:pt x="64" y="233"/>
                </a:cubicBezTo>
                <a:cubicBezTo>
                  <a:pt x="65" y="233"/>
                  <a:pt x="65" y="233"/>
                  <a:pt x="66" y="233"/>
                </a:cubicBezTo>
                <a:cubicBezTo>
                  <a:pt x="65" y="232"/>
                  <a:pt x="65" y="233"/>
                  <a:pt x="65" y="233"/>
                </a:cubicBezTo>
                <a:cubicBezTo>
                  <a:pt x="65" y="232"/>
                  <a:pt x="65" y="232"/>
                  <a:pt x="66" y="232"/>
                </a:cubicBezTo>
                <a:cubicBezTo>
                  <a:pt x="66" y="232"/>
                  <a:pt x="66" y="232"/>
                  <a:pt x="66" y="233"/>
                </a:cubicBezTo>
                <a:cubicBezTo>
                  <a:pt x="67" y="232"/>
                  <a:pt x="68" y="232"/>
                  <a:pt x="67" y="231"/>
                </a:cubicBezTo>
                <a:cubicBezTo>
                  <a:pt x="67" y="231"/>
                  <a:pt x="67" y="232"/>
                  <a:pt x="66" y="232"/>
                </a:cubicBezTo>
                <a:close/>
                <a:moveTo>
                  <a:pt x="50" y="233"/>
                </a:moveTo>
                <a:cubicBezTo>
                  <a:pt x="50" y="232"/>
                  <a:pt x="50" y="232"/>
                  <a:pt x="50" y="232"/>
                </a:cubicBezTo>
                <a:cubicBezTo>
                  <a:pt x="49" y="233"/>
                  <a:pt x="49" y="233"/>
                  <a:pt x="49" y="233"/>
                </a:cubicBezTo>
                <a:cubicBezTo>
                  <a:pt x="49" y="233"/>
                  <a:pt x="49" y="233"/>
                  <a:pt x="49" y="233"/>
                </a:cubicBezTo>
                <a:cubicBezTo>
                  <a:pt x="48" y="233"/>
                  <a:pt x="48" y="234"/>
                  <a:pt x="47" y="235"/>
                </a:cubicBezTo>
                <a:cubicBezTo>
                  <a:pt x="48" y="233"/>
                  <a:pt x="49" y="231"/>
                  <a:pt x="50" y="229"/>
                </a:cubicBezTo>
                <a:cubicBezTo>
                  <a:pt x="52" y="228"/>
                  <a:pt x="53" y="226"/>
                  <a:pt x="55" y="224"/>
                </a:cubicBezTo>
                <a:cubicBezTo>
                  <a:pt x="55" y="225"/>
                  <a:pt x="54" y="226"/>
                  <a:pt x="53" y="227"/>
                </a:cubicBezTo>
                <a:cubicBezTo>
                  <a:pt x="52" y="228"/>
                  <a:pt x="53" y="228"/>
                  <a:pt x="52" y="229"/>
                </a:cubicBezTo>
                <a:cubicBezTo>
                  <a:pt x="52" y="229"/>
                  <a:pt x="52" y="230"/>
                  <a:pt x="52" y="229"/>
                </a:cubicBezTo>
                <a:cubicBezTo>
                  <a:pt x="52" y="231"/>
                  <a:pt x="50" y="232"/>
                  <a:pt x="50" y="233"/>
                </a:cubicBezTo>
                <a:close/>
                <a:moveTo>
                  <a:pt x="51" y="231"/>
                </a:moveTo>
                <a:cubicBezTo>
                  <a:pt x="51" y="231"/>
                  <a:pt x="50" y="231"/>
                  <a:pt x="50" y="231"/>
                </a:cubicBezTo>
                <a:cubicBezTo>
                  <a:pt x="50" y="232"/>
                  <a:pt x="50" y="232"/>
                  <a:pt x="51" y="231"/>
                </a:cubicBezTo>
                <a:close/>
                <a:moveTo>
                  <a:pt x="47" y="227"/>
                </a:moveTo>
                <a:cubicBezTo>
                  <a:pt x="47" y="226"/>
                  <a:pt x="48" y="225"/>
                  <a:pt x="48" y="225"/>
                </a:cubicBezTo>
                <a:cubicBezTo>
                  <a:pt x="47" y="225"/>
                  <a:pt x="47" y="225"/>
                  <a:pt x="47" y="225"/>
                </a:cubicBezTo>
                <a:cubicBezTo>
                  <a:pt x="48" y="226"/>
                  <a:pt x="46" y="226"/>
                  <a:pt x="47" y="227"/>
                </a:cubicBezTo>
                <a:close/>
                <a:moveTo>
                  <a:pt x="64" y="239"/>
                </a:moveTo>
                <a:cubicBezTo>
                  <a:pt x="64" y="238"/>
                  <a:pt x="65" y="238"/>
                  <a:pt x="64" y="238"/>
                </a:cubicBezTo>
                <a:cubicBezTo>
                  <a:pt x="64" y="238"/>
                  <a:pt x="64" y="238"/>
                  <a:pt x="64" y="238"/>
                </a:cubicBezTo>
                <a:cubicBezTo>
                  <a:pt x="65" y="238"/>
                  <a:pt x="63" y="239"/>
                  <a:pt x="64" y="239"/>
                </a:cubicBezTo>
                <a:close/>
                <a:moveTo>
                  <a:pt x="54" y="231"/>
                </a:moveTo>
                <a:cubicBezTo>
                  <a:pt x="53" y="232"/>
                  <a:pt x="53" y="232"/>
                  <a:pt x="53" y="232"/>
                </a:cubicBezTo>
                <a:cubicBezTo>
                  <a:pt x="53" y="231"/>
                  <a:pt x="53" y="231"/>
                  <a:pt x="53" y="231"/>
                </a:cubicBezTo>
                <a:cubicBezTo>
                  <a:pt x="53" y="231"/>
                  <a:pt x="52" y="231"/>
                  <a:pt x="52" y="231"/>
                </a:cubicBezTo>
                <a:cubicBezTo>
                  <a:pt x="52" y="232"/>
                  <a:pt x="53" y="232"/>
                  <a:pt x="52" y="232"/>
                </a:cubicBezTo>
                <a:cubicBezTo>
                  <a:pt x="51" y="232"/>
                  <a:pt x="51" y="234"/>
                  <a:pt x="50" y="235"/>
                </a:cubicBezTo>
                <a:cubicBezTo>
                  <a:pt x="50" y="235"/>
                  <a:pt x="51" y="236"/>
                  <a:pt x="51" y="235"/>
                </a:cubicBezTo>
                <a:cubicBezTo>
                  <a:pt x="52" y="235"/>
                  <a:pt x="50" y="235"/>
                  <a:pt x="51" y="235"/>
                </a:cubicBezTo>
                <a:cubicBezTo>
                  <a:pt x="51" y="235"/>
                  <a:pt x="52" y="235"/>
                  <a:pt x="52" y="234"/>
                </a:cubicBezTo>
                <a:cubicBezTo>
                  <a:pt x="51" y="234"/>
                  <a:pt x="51" y="234"/>
                  <a:pt x="51" y="233"/>
                </a:cubicBezTo>
                <a:cubicBezTo>
                  <a:pt x="52" y="233"/>
                  <a:pt x="52" y="232"/>
                  <a:pt x="53" y="232"/>
                </a:cubicBezTo>
                <a:cubicBezTo>
                  <a:pt x="53" y="232"/>
                  <a:pt x="53" y="233"/>
                  <a:pt x="53" y="233"/>
                </a:cubicBezTo>
                <a:cubicBezTo>
                  <a:pt x="54" y="232"/>
                  <a:pt x="54" y="231"/>
                  <a:pt x="53" y="231"/>
                </a:cubicBezTo>
                <a:cubicBezTo>
                  <a:pt x="53" y="231"/>
                  <a:pt x="54" y="231"/>
                  <a:pt x="54" y="231"/>
                </a:cubicBezTo>
                <a:close/>
                <a:moveTo>
                  <a:pt x="53" y="236"/>
                </a:moveTo>
                <a:cubicBezTo>
                  <a:pt x="54" y="237"/>
                  <a:pt x="51" y="238"/>
                  <a:pt x="52" y="239"/>
                </a:cubicBezTo>
                <a:cubicBezTo>
                  <a:pt x="53" y="237"/>
                  <a:pt x="55" y="235"/>
                  <a:pt x="56" y="233"/>
                </a:cubicBezTo>
                <a:cubicBezTo>
                  <a:pt x="55" y="234"/>
                  <a:pt x="55" y="235"/>
                  <a:pt x="54" y="235"/>
                </a:cubicBezTo>
                <a:cubicBezTo>
                  <a:pt x="54" y="236"/>
                  <a:pt x="54" y="236"/>
                  <a:pt x="54" y="235"/>
                </a:cubicBezTo>
                <a:cubicBezTo>
                  <a:pt x="54" y="236"/>
                  <a:pt x="53" y="237"/>
                  <a:pt x="53" y="236"/>
                </a:cubicBezTo>
                <a:close/>
                <a:moveTo>
                  <a:pt x="59" y="240"/>
                </a:moveTo>
                <a:cubicBezTo>
                  <a:pt x="59" y="240"/>
                  <a:pt x="60" y="240"/>
                  <a:pt x="60" y="240"/>
                </a:cubicBezTo>
                <a:cubicBezTo>
                  <a:pt x="60" y="239"/>
                  <a:pt x="60" y="240"/>
                  <a:pt x="59" y="239"/>
                </a:cubicBezTo>
                <a:cubicBezTo>
                  <a:pt x="60" y="239"/>
                  <a:pt x="59" y="239"/>
                  <a:pt x="59" y="239"/>
                </a:cubicBezTo>
                <a:cubicBezTo>
                  <a:pt x="60" y="240"/>
                  <a:pt x="59" y="240"/>
                  <a:pt x="59" y="240"/>
                </a:cubicBezTo>
                <a:close/>
                <a:moveTo>
                  <a:pt x="46" y="234"/>
                </a:moveTo>
                <a:cubicBezTo>
                  <a:pt x="47" y="234"/>
                  <a:pt x="47" y="233"/>
                  <a:pt x="47" y="233"/>
                </a:cubicBezTo>
                <a:cubicBezTo>
                  <a:pt x="46" y="234"/>
                  <a:pt x="46" y="232"/>
                  <a:pt x="46" y="233"/>
                </a:cubicBezTo>
                <a:cubicBezTo>
                  <a:pt x="46" y="233"/>
                  <a:pt x="46" y="233"/>
                  <a:pt x="46" y="233"/>
                </a:cubicBezTo>
                <a:cubicBezTo>
                  <a:pt x="46" y="233"/>
                  <a:pt x="46" y="234"/>
                  <a:pt x="46" y="234"/>
                </a:cubicBezTo>
                <a:close/>
                <a:moveTo>
                  <a:pt x="48" y="236"/>
                </a:moveTo>
                <a:cubicBezTo>
                  <a:pt x="48" y="237"/>
                  <a:pt x="49" y="237"/>
                  <a:pt x="49" y="238"/>
                </a:cubicBezTo>
                <a:cubicBezTo>
                  <a:pt x="49" y="237"/>
                  <a:pt x="51" y="237"/>
                  <a:pt x="51" y="236"/>
                </a:cubicBezTo>
                <a:cubicBezTo>
                  <a:pt x="50" y="236"/>
                  <a:pt x="50" y="236"/>
                  <a:pt x="49" y="237"/>
                </a:cubicBezTo>
                <a:cubicBezTo>
                  <a:pt x="49" y="236"/>
                  <a:pt x="50" y="236"/>
                  <a:pt x="49" y="235"/>
                </a:cubicBezTo>
                <a:cubicBezTo>
                  <a:pt x="49" y="236"/>
                  <a:pt x="49" y="236"/>
                  <a:pt x="48" y="236"/>
                </a:cubicBezTo>
                <a:close/>
                <a:moveTo>
                  <a:pt x="24" y="224"/>
                </a:moveTo>
                <a:cubicBezTo>
                  <a:pt x="24" y="223"/>
                  <a:pt x="24" y="224"/>
                  <a:pt x="25" y="223"/>
                </a:cubicBezTo>
                <a:cubicBezTo>
                  <a:pt x="24" y="223"/>
                  <a:pt x="24" y="223"/>
                  <a:pt x="23" y="223"/>
                </a:cubicBezTo>
                <a:cubicBezTo>
                  <a:pt x="24" y="224"/>
                  <a:pt x="24" y="223"/>
                  <a:pt x="24" y="224"/>
                </a:cubicBezTo>
                <a:cubicBezTo>
                  <a:pt x="24" y="224"/>
                  <a:pt x="24" y="224"/>
                  <a:pt x="24" y="224"/>
                </a:cubicBezTo>
                <a:close/>
                <a:moveTo>
                  <a:pt x="17" y="230"/>
                </a:moveTo>
                <a:cubicBezTo>
                  <a:pt x="18" y="228"/>
                  <a:pt x="19" y="228"/>
                  <a:pt x="19" y="227"/>
                </a:cubicBezTo>
                <a:cubicBezTo>
                  <a:pt x="19" y="227"/>
                  <a:pt x="16" y="229"/>
                  <a:pt x="17" y="230"/>
                </a:cubicBezTo>
                <a:close/>
                <a:moveTo>
                  <a:pt x="45" y="246"/>
                </a:moveTo>
                <a:cubicBezTo>
                  <a:pt x="45" y="246"/>
                  <a:pt x="46" y="247"/>
                  <a:pt x="46" y="247"/>
                </a:cubicBezTo>
                <a:cubicBezTo>
                  <a:pt x="45" y="247"/>
                  <a:pt x="45" y="248"/>
                  <a:pt x="45" y="248"/>
                </a:cubicBezTo>
                <a:cubicBezTo>
                  <a:pt x="46" y="248"/>
                  <a:pt x="46" y="247"/>
                  <a:pt x="47" y="247"/>
                </a:cubicBezTo>
                <a:cubicBezTo>
                  <a:pt x="47" y="247"/>
                  <a:pt x="47" y="247"/>
                  <a:pt x="47" y="247"/>
                </a:cubicBezTo>
                <a:cubicBezTo>
                  <a:pt x="46" y="247"/>
                  <a:pt x="46" y="245"/>
                  <a:pt x="45" y="246"/>
                </a:cubicBezTo>
                <a:close/>
                <a:moveTo>
                  <a:pt x="19" y="231"/>
                </a:moveTo>
                <a:cubicBezTo>
                  <a:pt x="19" y="231"/>
                  <a:pt x="18" y="231"/>
                  <a:pt x="18" y="231"/>
                </a:cubicBezTo>
                <a:cubicBezTo>
                  <a:pt x="19" y="232"/>
                  <a:pt x="19" y="230"/>
                  <a:pt x="18" y="230"/>
                </a:cubicBezTo>
                <a:cubicBezTo>
                  <a:pt x="18" y="231"/>
                  <a:pt x="19" y="230"/>
                  <a:pt x="19" y="231"/>
                </a:cubicBezTo>
                <a:close/>
                <a:moveTo>
                  <a:pt x="18" y="232"/>
                </a:moveTo>
                <a:cubicBezTo>
                  <a:pt x="18" y="234"/>
                  <a:pt x="17" y="234"/>
                  <a:pt x="17" y="235"/>
                </a:cubicBezTo>
                <a:cubicBezTo>
                  <a:pt x="17" y="235"/>
                  <a:pt x="17" y="234"/>
                  <a:pt x="18" y="234"/>
                </a:cubicBezTo>
                <a:cubicBezTo>
                  <a:pt x="18" y="233"/>
                  <a:pt x="19" y="232"/>
                  <a:pt x="18" y="232"/>
                </a:cubicBezTo>
                <a:cubicBezTo>
                  <a:pt x="17" y="232"/>
                  <a:pt x="18" y="233"/>
                  <a:pt x="18" y="232"/>
                </a:cubicBezTo>
                <a:close/>
                <a:moveTo>
                  <a:pt x="4" y="256"/>
                </a:moveTo>
                <a:cubicBezTo>
                  <a:pt x="5" y="255"/>
                  <a:pt x="5" y="254"/>
                  <a:pt x="6" y="253"/>
                </a:cubicBezTo>
                <a:cubicBezTo>
                  <a:pt x="5" y="254"/>
                  <a:pt x="4" y="255"/>
                  <a:pt x="4" y="256"/>
                </a:cubicBezTo>
                <a:close/>
                <a:moveTo>
                  <a:pt x="5" y="258"/>
                </a:moveTo>
                <a:cubicBezTo>
                  <a:pt x="6" y="257"/>
                  <a:pt x="6" y="258"/>
                  <a:pt x="6" y="257"/>
                </a:cubicBezTo>
                <a:cubicBezTo>
                  <a:pt x="6" y="257"/>
                  <a:pt x="6" y="256"/>
                  <a:pt x="6" y="257"/>
                </a:cubicBezTo>
                <a:cubicBezTo>
                  <a:pt x="6" y="257"/>
                  <a:pt x="6" y="257"/>
                  <a:pt x="6" y="257"/>
                </a:cubicBezTo>
                <a:cubicBezTo>
                  <a:pt x="5" y="257"/>
                  <a:pt x="5" y="257"/>
                  <a:pt x="5" y="258"/>
                </a:cubicBezTo>
                <a:close/>
                <a:moveTo>
                  <a:pt x="810" y="264"/>
                </a:moveTo>
                <a:cubicBezTo>
                  <a:pt x="810" y="263"/>
                  <a:pt x="808" y="261"/>
                  <a:pt x="809" y="261"/>
                </a:cubicBezTo>
                <a:cubicBezTo>
                  <a:pt x="810" y="263"/>
                  <a:pt x="809" y="259"/>
                  <a:pt x="809" y="258"/>
                </a:cubicBezTo>
                <a:cubicBezTo>
                  <a:pt x="810" y="258"/>
                  <a:pt x="811" y="261"/>
                  <a:pt x="811" y="261"/>
                </a:cubicBezTo>
                <a:cubicBezTo>
                  <a:pt x="809" y="256"/>
                  <a:pt x="809" y="255"/>
                  <a:pt x="807" y="251"/>
                </a:cubicBezTo>
                <a:cubicBezTo>
                  <a:pt x="808" y="254"/>
                  <a:pt x="807" y="252"/>
                  <a:pt x="806" y="253"/>
                </a:cubicBezTo>
                <a:cubicBezTo>
                  <a:pt x="806" y="253"/>
                  <a:pt x="807" y="260"/>
                  <a:pt x="805" y="261"/>
                </a:cubicBezTo>
                <a:cubicBezTo>
                  <a:pt x="805" y="261"/>
                  <a:pt x="804" y="259"/>
                  <a:pt x="804" y="259"/>
                </a:cubicBezTo>
                <a:cubicBezTo>
                  <a:pt x="803" y="261"/>
                  <a:pt x="804" y="266"/>
                  <a:pt x="801" y="262"/>
                </a:cubicBezTo>
                <a:cubicBezTo>
                  <a:pt x="805" y="271"/>
                  <a:pt x="805" y="267"/>
                  <a:pt x="806" y="266"/>
                </a:cubicBezTo>
                <a:cubicBezTo>
                  <a:pt x="806" y="266"/>
                  <a:pt x="810" y="269"/>
                  <a:pt x="808" y="265"/>
                </a:cubicBezTo>
                <a:cubicBezTo>
                  <a:pt x="809" y="266"/>
                  <a:pt x="810" y="269"/>
                  <a:pt x="810" y="268"/>
                </a:cubicBezTo>
                <a:cubicBezTo>
                  <a:pt x="811" y="267"/>
                  <a:pt x="808" y="263"/>
                  <a:pt x="810" y="264"/>
                </a:cubicBezTo>
                <a:close/>
                <a:moveTo>
                  <a:pt x="440" y="4"/>
                </a:moveTo>
                <a:cubicBezTo>
                  <a:pt x="437" y="3"/>
                  <a:pt x="437" y="4"/>
                  <a:pt x="434" y="4"/>
                </a:cubicBezTo>
                <a:cubicBezTo>
                  <a:pt x="434" y="3"/>
                  <a:pt x="433" y="3"/>
                  <a:pt x="433" y="3"/>
                </a:cubicBezTo>
                <a:cubicBezTo>
                  <a:pt x="435" y="3"/>
                  <a:pt x="437" y="3"/>
                  <a:pt x="438" y="2"/>
                </a:cubicBezTo>
                <a:cubicBezTo>
                  <a:pt x="434" y="2"/>
                  <a:pt x="429" y="3"/>
                  <a:pt x="425" y="3"/>
                </a:cubicBezTo>
                <a:cubicBezTo>
                  <a:pt x="428" y="3"/>
                  <a:pt x="433" y="4"/>
                  <a:pt x="437" y="4"/>
                </a:cubicBezTo>
                <a:cubicBezTo>
                  <a:pt x="436" y="4"/>
                  <a:pt x="434" y="4"/>
                  <a:pt x="434" y="4"/>
                </a:cubicBezTo>
                <a:cubicBezTo>
                  <a:pt x="439" y="4"/>
                  <a:pt x="441" y="4"/>
                  <a:pt x="443" y="5"/>
                </a:cubicBezTo>
                <a:cubicBezTo>
                  <a:pt x="442" y="4"/>
                  <a:pt x="446" y="5"/>
                  <a:pt x="446" y="5"/>
                </a:cubicBezTo>
                <a:cubicBezTo>
                  <a:pt x="444" y="4"/>
                  <a:pt x="444" y="5"/>
                  <a:pt x="440" y="4"/>
                </a:cubicBezTo>
                <a:close/>
                <a:moveTo>
                  <a:pt x="399" y="5"/>
                </a:moveTo>
                <a:cubicBezTo>
                  <a:pt x="398" y="4"/>
                  <a:pt x="401" y="4"/>
                  <a:pt x="398" y="4"/>
                </a:cubicBezTo>
                <a:cubicBezTo>
                  <a:pt x="393" y="5"/>
                  <a:pt x="386" y="4"/>
                  <a:pt x="382" y="5"/>
                </a:cubicBezTo>
                <a:cubicBezTo>
                  <a:pt x="385" y="5"/>
                  <a:pt x="389" y="5"/>
                  <a:pt x="390" y="6"/>
                </a:cubicBezTo>
                <a:cubicBezTo>
                  <a:pt x="395" y="5"/>
                  <a:pt x="398" y="6"/>
                  <a:pt x="400" y="5"/>
                </a:cubicBezTo>
                <a:lnTo>
                  <a:pt x="399" y="5"/>
                </a:lnTo>
                <a:close/>
                <a:moveTo>
                  <a:pt x="142" y="101"/>
                </a:moveTo>
                <a:cubicBezTo>
                  <a:pt x="142" y="102"/>
                  <a:pt x="141" y="103"/>
                  <a:pt x="143" y="102"/>
                </a:cubicBezTo>
                <a:cubicBezTo>
                  <a:pt x="147" y="98"/>
                  <a:pt x="152" y="95"/>
                  <a:pt x="156" y="91"/>
                </a:cubicBezTo>
                <a:cubicBezTo>
                  <a:pt x="154" y="92"/>
                  <a:pt x="153" y="93"/>
                  <a:pt x="152" y="94"/>
                </a:cubicBezTo>
                <a:cubicBezTo>
                  <a:pt x="153" y="93"/>
                  <a:pt x="154" y="92"/>
                  <a:pt x="154" y="91"/>
                </a:cubicBezTo>
                <a:cubicBezTo>
                  <a:pt x="149" y="95"/>
                  <a:pt x="141" y="101"/>
                  <a:pt x="134" y="107"/>
                </a:cubicBezTo>
                <a:cubicBezTo>
                  <a:pt x="135" y="107"/>
                  <a:pt x="140" y="103"/>
                  <a:pt x="142" y="101"/>
                </a:cubicBezTo>
                <a:close/>
                <a:moveTo>
                  <a:pt x="84" y="158"/>
                </a:moveTo>
                <a:cubicBezTo>
                  <a:pt x="84" y="159"/>
                  <a:pt x="84" y="160"/>
                  <a:pt x="83" y="160"/>
                </a:cubicBezTo>
                <a:cubicBezTo>
                  <a:pt x="83" y="161"/>
                  <a:pt x="83" y="162"/>
                  <a:pt x="84" y="161"/>
                </a:cubicBezTo>
                <a:cubicBezTo>
                  <a:pt x="84" y="161"/>
                  <a:pt x="84" y="161"/>
                  <a:pt x="84" y="161"/>
                </a:cubicBezTo>
                <a:cubicBezTo>
                  <a:pt x="84" y="160"/>
                  <a:pt x="84" y="160"/>
                  <a:pt x="84" y="160"/>
                </a:cubicBezTo>
                <a:cubicBezTo>
                  <a:pt x="85" y="160"/>
                  <a:pt x="84" y="161"/>
                  <a:pt x="85" y="161"/>
                </a:cubicBezTo>
                <a:cubicBezTo>
                  <a:pt x="85" y="160"/>
                  <a:pt x="86" y="160"/>
                  <a:pt x="85" y="160"/>
                </a:cubicBezTo>
                <a:cubicBezTo>
                  <a:pt x="85" y="160"/>
                  <a:pt x="85" y="160"/>
                  <a:pt x="85" y="160"/>
                </a:cubicBezTo>
                <a:cubicBezTo>
                  <a:pt x="85" y="160"/>
                  <a:pt x="85" y="159"/>
                  <a:pt x="85" y="159"/>
                </a:cubicBezTo>
                <a:cubicBezTo>
                  <a:pt x="85" y="159"/>
                  <a:pt x="86" y="159"/>
                  <a:pt x="87" y="158"/>
                </a:cubicBezTo>
                <a:cubicBezTo>
                  <a:pt x="85" y="159"/>
                  <a:pt x="86" y="157"/>
                  <a:pt x="84" y="158"/>
                </a:cubicBezTo>
                <a:close/>
                <a:moveTo>
                  <a:pt x="103" y="180"/>
                </a:moveTo>
                <a:cubicBezTo>
                  <a:pt x="102" y="180"/>
                  <a:pt x="102" y="181"/>
                  <a:pt x="102" y="181"/>
                </a:cubicBezTo>
                <a:cubicBezTo>
                  <a:pt x="102" y="181"/>
                  <a:pt x="103" y="181"/>
                  <a:pt x="103" y="181"/>
                </a:cubicBezTo>
                <a:cubicBezTo>
                  <a:pt x="103" y="181"/>
                  <a:pt x="102" y="181"/>
                  <a:pt x="103" y="182"/>
                </a:cubicBezTo>
                <a:cubicBezTo>
                  <a:pt x="103" y="182"/>
                  <a:pt x="103" y="181"/>
                  <a:pt x="104" y="181"/>
                </a:cubicBezTo>
                <a:cubicBezTo>
                  <a:pt x="103" y="182"/>
                  <a:pt x="103" y="182"/>
                  <a:pt x="103" y="183"/>
                </a:cubicBezTo>
                <a:cubicBezTo>
                  <a:pt x="103" y="182"/>
                  <a:pt x="104" y="182"/>
                  <a:pt x="104" y="181"/>
                </a:cubicBezTo>
                <a:cubicBezTo>
                  <a:pt x="103" y="182"/>
                  <a:pt x="104" y="180"/>
                  <a:pt x="103" y="180"/>
                </a:cubicBezTo>
                <a:close/>
                <a:moveTo>
                  <a:pt x="77" y="160"/>
                </a:moveTo>
                <a:cubicBezTo>
                  <a:pt x="79" y="161"/>
                  <a:pt x="79" y="158"/>
                  <a:pt x="80" y="158"/>
                </a:cubicBezTo>
                <a:cubicBezTo>
                  <a:pt x="80" y="157"/>
                  <a:pt x="80" y="157"/>
                  <a:pt x="80" y="157"/>
                </a:cubicBezTo>
                <a:cubicBezTo>
                  <a:pt x="79" y="157"/>
                  <a:pt x="78" y="159"/>
                  <a:pt x="77" y="160"/>
                </a:cubicBezTo>
                <a:close/>
                <a:moveTo>
                  <a:pt x="81" y="163"/>
                </a:moveTo>
                <a:cubicBezTo>
                  <a:pt x="81" y="163"/>
                  <a:pt x="81" y="164"/>
                  <a:pt x="81" y="164"/>
                </a:cubicBezTo>
                <a:cubicBezTo>
                  <a:pt x="81" y="164"/>
                  <a:pt x="80" y="165"/>
                  <a:pt x="80" y="165"/>
                </a:cubicBezTo>
                <a:cubicBezTo>
                  <a:pt x="82" y="164"/>
                  <a:pt x="83" y="163"/>
                  <a:pt x="83" y="162"/>
                </a:cubicBezTo>
                <a:cubicBezTo>
                  <a:pt x="83" y="161"/>
                  <a:pt x="83" y="161"/>
                  <a:pt x="82" y="161"/>
                </a:cubicBezTo>
                <a:cubicBezTo>
                  <a:pt x="81" y="161"/>
                  <a:pt x="82" y="163"/>
                  <a:pt x="81" y="163"/>
                </a:cubicBezTo>
                <a:close/>
                <a:moveTo>
                  <a:pt x="95" y="192"/>
                </a:moveTo>
                <a:cubicBezTo>
                  <a:pt x="95" y="192"/>
                  <a:pt x="95" y="192"/>
                  <a:pt x="94" y="192"/>
                </a:cubicBezTo>
                <a:cubicBezTo>
                  <a:pt x="94" y="192"/>
                  <a:pt x="94" y="193"/>
                  <a:pt x="94" y="193"/>
                </a:cubicBezTo>
                <a:cubicBezTo>
                  <a:pt x="93" y="193"/>
                  <a:pt x="93" y="194"/>
                  <a:pt x="94" y="194"/>
                </a:cubicBezTo>
                <a:cubicBezTo>
                  <a:pt x="93" y="194"/>
                  <a:pt x="91" y="196"/>
                  <a:pt x="91" y="197"/>
                </a:cubicBezTo>
                <a:cubicBezTo>
                  <a:pt x="91" y="197"/>
                  <a:pt x="91" y="197"/>
                  <a:pt x="91" y="197"/>
                </a:cubicBezTo>
                <a:cubicBezTo>
                  <a:pt x="91" y="198"/>
                  <a:pt x="90" y="198"/>
                  <a:pt x="90" y="199"/>
                </a:cubicBezTo>
                <a:cubicBezTo>
                  <a:pt x="91" y="197"/>
                  <a:pt x="92" y="197"/>
                  <a:pt x="93" y="197"/>
                </a:cubicBezTo>
                <a:cubicBezTo>
                  <a:pt x="93" y="197"/>
                  <a:pt x="93" y="197"/>
                  <a:pt x="93" y="196"/>
                </a:cubicBezTo>
                <a:cubicBezTo>
                  <a:pt x="93" y="196"/>
                  <a:pt x="94" y="195"/>
                  <a:pt x="94" y="195"/>
                </a:cubicBezTo>
                <a:cubicBezTo>
                  <a:pt x="94" y="195"/>
                  <a:pt x="94" y="195"/>
                  <a:pt x="94" y="196"/>
                </a:cubicBezTo>
                <a:cubicBezTo>
                  <a:pt x="95" y="194"/>
                  <a:pt x="95" y="192"/>
                  <a:pt x="96" y="193"/>
                </a:cubicBezTo>
                <a:cubicBezTo>
                  <a:pt x="96" y="193"/>
                  <a:pt x="96" y="193"/>
                  <a:pt x="96" y="193"/>
                </a:cubicBezTo>
                <a:cubicBezTo>
                  <a:pt x="97" y="193"/>
                  <a:pt x="97" y="193"/>
                  <a:pt x="97" y="192"/>
                </a:cubicBezTo>
                <a:cubicBezTo>
                  <a:pt x="96" y="193"/>
                  <a:pt x="97" y="192"/>
                  <a:pt x="96" y="192"/>
                </a:cubicBezTo>
                <a:cubicBezTo>
                  <a:pt x="96" y="193"/>
                  <a:pt x="96" y="192"/>
                  <a:pt x="95" y="192"/>
                </a:cubicBezTo>
                <a:close/>
                <a:moveTo>
                  <a:pt x="65" y="175"/>
                </a:moveTo>
                <a:cubicBezTo>
                  <a:pt x="64" y="175"/>
                  <a:pt x="64" y="175"/>
                  <a:pt x="63" y="175"/>
                </a:cubicBezTo>
                <a:cubicBezTo>
                  <a:pt x="63" y="175"/>
                  <a:pt x="63" y="175"/>
                  <a:pt x="63" y="176"/>
                </a:cubicBezTo>
                <a:cubicBezTo>
                  <a:pt x="64" y="176"/>
                  <a:pt x="64" y="176"/>
                  <a:pt x="64" y="177"/>
                </a:cubicBezTo>
                <a:cubicBezTo>
                  <a:pt x="65" y="175"/>
                  <a:pt x="66" y="175"/>
                  <a:pt x="67" y="173"/>
                </a:cubicBezTo>
                <a:cubicBezTo>
                  <a:pt x="65" y="173"/>
                  <a:pt x="66" y="174"/>
                  <a:pt x="65" y="175"/>
                </a:cubicBezTo>
                <a:close/>
                <a:moveTo>
                  <a:pt x="45" y="240"/>
                </a:moveTo>
                <a:cubicBezTo>
                  <a:pt x="46" y="241"/>
                  <a:pt x="46" y="241"/>
                  <a:pt x="46" y="241"/>
                </a:cubicBezTo>
                <a:cubicBezTo>
                  <a:pt x="45" y="241"/>
                  <a:pt x="45" y="242"/>
                  <a:pt x="44" y="243"/>
                </a:cubicBezTo>
                <a:cubicBezTo>
                  <a:pt x="44" y="243"/>
                  <a:pt x="43" y="243"/>
                  <a:pt x="43" y="243"/>
                </a:cubicBezTo>
                <a:cubicBezTo>
                  <a:pt x="43" y="244"/>
                  <a:pt x="43" y="244"/>
                  <a:pt x="42" y="245"/>
                </a:cubicBezTo>
                <a:cubicBezTo>
                  <a:pt x="43" y="245"/>
                  <a:pt x="43" y="245"/>
                  <a:pt x="44" y="244"/>
                </a:cubicBezTo>
                <a:cubicBezTo>
                  <a:pt x="44" y="244"/>
                  <a:pt x="44" y="244"/>
                  <a:pt x="44" y="244"/>
                </a:cubicBezTo>
                <a:cubicBezTo>
                  <a:pt x="44" y="244"/>
                  <a:pt x="45" y="243"/>
                  <a:pt x="45" y="244"/>
                </a:cubicBezTo>
                <a:cubicBezTo>
                  <a:pt x="45" y="241"/>
                  <a:pt x="47" y="241"/>
                  <a:pt x="48" y="239"/>
                </a:cubicBezTo>
                <a:cubicBezTo>
                  <a:pt x="47" y="238"/>
                  <a:pt x="48" y="238"/>
                  <a:pt x="48" y="237"/>
                </a:cubicBezTo>
                <a:cubicBezTo>
                  <a:pt x="47" y="238"/>
                  <a:pt x="47" y="240"/>
                  <a:pt x="45" y="240"/>
                </a:cubicBezTo>
                <a:close/>
                <a:moveTo>
                  <a:pt x="820" y="180"/>
                </a:moveTo>
                <a:cubicBezTo>
                  <a:pt x="820" y="181"/>
                  <a:pt x="820" y="181"/>
                  <a:pt x="820" y="181"/>
                </a:cubicBezTo>
                <a:cubicBezTo>
                  <a:pt x="821" y="181"/>
                  <a:pt x="820" y="180"/>
                  <a:pt x="820" y="180"/>
                </a:cubicBezTo>
                <a:close/>
                <a:moveTo>
                  <a:pt x="866" y="171"/>
                </a:moveTo>
                <a:cubicBezTo>
                  <a:pt x="865" y="171"/>
                  <a:pt x="865" y="172"/>
                  <a:pt x="865" y="172"/>
                </a:cubicBezTo>
                <a:cubicBezTo>
                  <a:pt x="865" y="172"/>
                  <a:pt x="866" y="172"/>
                  <a:pt x="866" y="171"/>
                </a:cubicBezTo>
                <a:close/>
                <a:moveTo>
                  <a:pt x="867" y="170"/>
                </a:moveTo>
                <a:cubicBezTo>
                  <a:pt x="867" y="170"/>
                  <a:pt x="866" y="171"/>
                  <a:pt x="866" y="171"/>
                </a:cubicBezTo>
                <a:cubicBezTo>
                  <a:pt x="867" y="171"/>
                  <a:pt x="867" y="170"/>
                  <a:pt x="867" y="170"/>
                </a:cubicBezTo>
                <a:close/>
                <a:moveTo>
                  <a:pt x="861" y="164"/>
                </a:moveTo>
                <a:cubicBezTo>
                  <a:pt x="861" y="164"/>
                  <a:pt x="861" y="165"/>
                  <a:pt x="861" y="165"/>
                </a:cubicBezTo>
                <a:cubicBezTo>
                  <a:pt x="861" y="164"/>
                  <a:pt x="861" y="164"/>
                  <a:pt x="861" y="164"/>
                </a:cubicBezTo>
                <a:close/>
                <a:moveTo>
                  <a:pt x="868" y="162"/>
                </a:moveTo>
                <a:cubicBezTo>
                  <a:pt x="868" y="163"/>
                  <a:pt x="868" y="163"/>
                  <a:pt x="868" y="164"/>
                </a:cubicBezTo>
                <a:cubicBezTo>
                  <a:pt x="868" y="163"/>
                  <a:pt x="868" y="162"/>
                  <a:pt x="868" y="162"/>
                </a:cubicBezTo>
                <a:close/>
                <a:moveTo>
                  <a:pt x="837" y="147"/>
                </a:moveTo>
                <a:cubicBezTo>
                  <a:pt x="837" y="148"/>
                  <a:pt x="837" y="150"/>
                  <a:pt x="836" y="151"/>
                </a:cubicBezTo>
                <a:cubicBezTo>
                  <a:pt x="837" y="150"/>
                  <a:pt x="837" y="148"/>
                  <a:pt x="837" y="147"/>
                </a:cubicBezTo>
                <a:close/>
                <a:moveTo>
                  <a:pt x="852" y="150"/>
                </a:moveTo>
                <a:cubicBezTo>
                  <a:pt x="852" y="149"/>
                  <a:pt x="852" y="149"/>
                  <a:pt x="852" y="149"/>
                </a:cubicBezTo>
                <a:cubicBezTo>
                  <a:pt x="852" y="148"/>
                  <a:pt x="853" y="145"/>
                  <a:pt x="852" y="146"/>
                </a:cubicBezTo>
                <a:cubicBezTo>
                  <a:pt x="852" y="147"/>
                  <a:pt x="851" y="150"/>
                  <a:pt x="851" y="151"/>
                </a:cubicBezTo>
                <a:cubicBezTo>
                  <a:pt x="852" y="151"/>
                  <a:pt x="852" y="150"/>
                  <a:pt x="852" y="150"/>
                </a:cubicBezTo>
                <a:close/>
                <a:moveTo>
                  <a:pt x="857" y="134"/>
                </a:moveTo>
                <a:cubicBezTo>
                  <a:pt x="857" y="134"/>
                  <a:pt x="857" y="134"/>
                  <a:pt x="857" y="134"/>
                </a:cubicBezTo>
                <a:cubicBezTo>
                  <a:pt x="857" y="135"/>
                  <a:pt x="857" y="135"/>
                  <a:pt x="857" y="135"/>
                </a:cubicBezTo>
                <a:lnTo>
                  <a:pt x="857" y="134"/>
                </a:lnTo>
                <a:close/>
                <a:moveTo>
                  <a:pt x="855" y="121"/>
                </a:moveTo>
                <a:cubicBezTo>
                  <a:pt x="855" y="119"/>
                  <a:pt x="855" y="121"/>
                  <a:pt x="855" y="122"/>
                </a:cubicBezTo>
                <a:cubicBezTo>
                  <a:pt x="854" y="122"/>
                  <a:pt x="855" y="122"/>
                  <a:pt x="855" y="122"/>
                </a:cubicBezTo>
                <a:cubicBezTo>
                  <a:pt x="854" y="123"/>
                  <a:pt x="853" y="126"/>
                  <a:pt x="854" y="127"/>
                </a:cubicBezTo>
                <a:cubicBezTo>
                  <a:pt x="854" y="125"/>
                  <a:pt x="855" y="123"/>
                  <a:pt x="855" y="121"/>
                </a:cubicBezTo>
                <a:close/>
                <a:moveTo>
                  <a:pt x="861" y="127"/>
                </a:moveTo>
                <a:cubicBezTo>
                  <a:pt x="861" y="127"/>
                  <a:pt x="861" y="128"/>
                  <a:pt x="861" y="128"/>
                </a:cubicBezTo>
                <a:cubicBezTo>
                  <a:pt x="862" y="128"/>
                  <a:pt x="862" y="127"/>
                  <a:pt x="861" y="127"/>
                </a:cubicBezTo>
                <a:close/>
                <a:moveTo>
                  <a:pt x="843" y="120"/>
                </a:moveTo>
                <a:cubicBezTo>
                  <a:pt x="843" y="121"/>
                  <a:pt x="842" y="121"/>
                  <a:pt x="842" y="122"/>
                </a:cubicBezTo>
                <a:cubicBezTo>
                  <a:pt x="843" y="121"/>
                  <a:pt x="843" y="120"/>
                  <a:pt x="843" y="120"/>
                </a:cubicBezTo>
                <a:close/>
                <a:moveTo>
                  <a:pt x="859" y="124"/>
                </a:moveTo>
                <a:cubicBezTo>
                  <a:pt x="859" y="125"/>
                  <a:pt x="859" y="126"/>
                  <a:pt x="859" y="126"/>
                </a:cubicBezTo>
                <a:cubicBezTo>
                  <a:pt x="859" y="125"/>
                  <a:pt x="860" y="124"/>
                  <a:pt x="859" y="124"/>
                </a:cubicBezTo>
                <a:close/>
                <a:moveTo>
                  <a:pt x="862" y="124"/>
                </a:moveTo>
                <a:cubicBezTo>
                  <a:pt x="862" y="124"/>
                  <a:pt x="861" y="125"/>
                  <a:pt x="862" y="126"/>
                </a:cubicBezTo>
                <a:cubicBezTo>
                  <a:pt x="862" y="125"/>
                  <a:pt x="862" y="124"/>
                  <a:pt x="862" y="124"/>
                </a:cubicBezTo>
                <a:close/>
                <a:moveTo>
                  <a:pt x="839" y="118"/>
                </a:moveTo>
                <a:cubicBezTo>
                  <a:pt x="839" y="118"/>
                  <a:pt x="839" y="119"/>
                  <a:pt x="839" y="119"/>
                </a:cubicBezTo>
                <a:cubicBezTo>
                  <a:pt x="839" y="119"/>
                  <a:pt x="839" y="118"/>
                  <a:pt x="839" y="118"/>
                </a:cubicBezTo>
                <a:close/>
                <a:moveTo>
                  <a:pt x="844" y="116"/>
                </a:moveTo>
                <a:cubicBezTo>
                  <a:pt x="843" y="117"/>
                  <a:pt x="843" y="119"/>
                  <a:pt x="843" y="119"/>
                </a:cubicBezTo>
                <a:cubicBezTo>
                  <a:pt x="843" y="118"/>
                  <a:pt x="844" y="117"/>
                  <a:pt x="844" y="116"/>
                </a:cubicBezTo>
                <a:close/>
                <a:moveTo>
                  <a:pt x="862" y="120"/>
                </a:moveTo>
                <a:cubicBezTo>
                  <a:pt x="862" y="121"/>
                  <a:pt x="861" y="122"/>
                  <a:pt x="862" y="123"/>
                </a:cubicBezTo>
                <a:cubicBezTo>
                  <a:pt x="862" y="122"/>
                  <a:pt x="863" y="121"/>
                  <a:pt x="862" y="120"/>
                </a:cubicBezTo>
                <a:close/>
                <a:moveTo>
                  <a:pt x="855" y="118"/>
                </a:moveTo>
                <a:cubicBezTo>
                  <a:pt x="855" y="118"/>
                  <a:pt x="855" y="119"/>
                  <a:pt x="855" y="119"/>
                </a:cubicBezTo>
                <a:cubicBezTo>
                  <a:pt x="855" y="119"/>
                  <a:pt x="856" y="118"/>
                  <a:pt x="855" y="118"/>
                </a:cubicBezTo>
                <a:close/>
                <a:moveTo>
                  <a:pt x="858" y="117"/>
                </a:moveTo>
                <a:cubicBezTo>
                  <a:pt x="857" y="117"/>
                  <a:pt x="857" y="118"/>
                  <a:pt x="857" y="118"/>
                </a:cubicBezTo>
                <a:cubicBezTo>
                  <a:pt x="857" y="118"/>
                  <a:pt x="858" y="117"/>
                  <a:pt x="858" y="117"/>
                </a:cubicBezTo>
                <a:close/>
                <a:moveTo>
                  <a:pt x="860" y="116"/>
                </a:moveTo>
                <a:cubicBezTo>
                  <a:pt x="860" y="116"/>
                  <a:pt x="860" y="116"/>
                  <a:pt x="860" y="116"/>
                </a:cubicBezTo>
                <a:cubicBezTo>
                  <a:pt x="859" y="115"/>
                  <a:pt x="859" y="117"/>
                  <a:pt x="859" y="117"/>
                </a:cubicBezTo>
                <a:cubicBezTo>
                  <a:pt x="860" y="117"/>
                  <a:pt x="859" y="117"/>
                  <a:pt x="860" y="116"/>
                </a:cubicBezTo>
                <a:close/>
                <a:moveTo>
                  <a:pt x="849" y="110"/>
                </a:moveTo>
                <a:cubicBezTo>
                  <a:pt x="848" y="113"/>
                  <a:pt x="849" y="111"/>
                  <a:pt x="849" y="110"/>
                </a:cubicBezTo>
                <a:close/>
                <a:moveTo>
                  <a:pt x="845" y="105"/>
                </a:moveTo>
                <a:cubicBezTo>
                  <a:pt x="844" y="106"/>
                  <a:pt x="844" y="106"/>
                  <a:pt x="844" y="107"/>
                </a:cubicBezTo>
                <a:cubicBezTo>
                  <a:pt x="844" y="107"/>
                  <a:pt x="845" y="105"/>
                  <a:pt x="845" y="105"/>
                </a:cubicBezTo>
                <a:close/>
                <a:moveTo>
                  <a:pt x="844" y="105"/>
                </a:moveTo>
                <a:cubicBezTo>
                  <a:pt x="843" y="105"/>
                  <a:pt x="843" y="106"/>
                  <a:pt x="843" y="106"/>
                </a:cubicBezTo>
                <a:lnTo>
                  <a:pt x="844" y="105"/>
                </a:lnTo>
                <a:close/>
                <a:moveTo>
                  <a:pt x="836" y="101"/>
                </a:moveTo>
                <a:cubicBezTo>
                  <a:pt x="836" y="102"/>
                  <a:pt x="836" y="102"/>
                  <a:pt x="836" y="102"/>
                </a:cubicBezTo>
                <a:cubicBezTo>
                  <a:pt x="836" y="102"/>
                  <a:pt x="836" y="101"/>
                  <a:pt x="836" y="101"/>
                </a:cubicBezTo>
                <a:close/>
                <a:moveTo>
                  <a:pt x="838" y="98"/>
                </a:moveTo>
                <a:cubicBezTo>
                  <a:pt x="839" y="95"/>
                  <a:pt x="838" y="96"/>
                  <a:pt x="838" y="98"/>
                </a:cubicBezTo>
                <a:close/>
                <a:moveTo>
                  <a:pt x="828" y="135"/>
                </a:moveTo>
                <a:cubicBezTo>
                  <a:pt x="828" y="136"/>
                  <a:pt x="828" y="137"/>
                  <a:pt x="827" y="137"/>
                </a:cubicBezTo>
                <a:cubicBezTo>
                  <a:pt x="828" y="138"/>
                  <a:pt x="828" y="138"/>
                  <a:pt x="828" y="138"/>
                </a:cubicBezTo>
                <a:cubicBezTo>
                  <a:pt x="828" y="137"/>
                  <a:pt x="829" y="136"/>
                  <a:pt x="828" y="135"/>
                </a:cubicBezTo>
                <a:close/>
                <a:moveTo>
                  <a:pt x="846" y="121"/>
                </a:moveTo>
                <a:cubicBezTo>
                  <a:pt x="847" y="121"/>
                  <a:pt x="846" y="122"/>
                  <a:pt x="846" y="123"/>
                </a:cubicBezTo>
                <a:cubicBezTo>
                  <a:pt x="847" y="121"/>
                  <a:pt x="848" y="117"/>
                  <a:pt x="848" y="115"/>
                </a:cubicBezTo>
                <a:cubicBezTo>
                  <a:pt x="848" y="117"/>
                  <a:pt x="846" y="118"/>
                  <a:pt x="847" y="119"/>
                </a:cubicBezTo>
                <a:cubicBezTo>
                  <a:pt x="847" y="119"/>
                  <a:pt x="847" y="119"/>
                  <a:pt x="847" y="118"/>
                </a:cubicBezTo>
                <a:cubicBezTo>
                  <a:pt x="846" y="119"/>
                  <a:pt x="846" y="120"/>
                  <a:pt x="846" y="121"/>
                </a:cubicBezTo>
                <a:cubicBezTo>
                  <a:pt x="846" y="121"/>
                  <a:pt x="846" y="120"/>
                  <a:pt x="846" y="120"/>
                </a:cubicBezTo>
                <a:cubicBezTo>
                  <a:pt x="846" y="121"/>
                  <a:pt x="845" y="121"/>
                  <a:pt x="845" y="121"/>
                </a:cubicBezTo>
                <a:cubicBezTo>
                  <a:pt x="846" y="122"/>
                  <a:pt x="846" y="121"/>
                  <a:pt x="846" y="121"/>
                </a:cubicBezTo>
                <a:close/>
                <a:moveTo>
                  <a:pt x="860" y="122"/>
                </a:moveTo>
                <a:cubicBezTo>
                  <a:pt x="860" y="122"/>
                  <a:pt x="859" y="123"/>
                  <a:pt x="860" y="123"/>
                </a:cubicBezTo>
                <a:cubicBezTo>
                  <a:pt x="860" y="123"/>
                  <a:pt x="860" y="123"/>
                  <a:pt x="860" y="123"/>
                </a:cubicBezTo>
                <a:cubicBezTo>
                  <a:pt x="859" y="124"/>
                  <a:pt x="860" y="122"/>
                  <a:pt x="860" y="122"/>
                </a:cubicBezTo>
                <a:close/>
                <a:moveTo>
                  <a:pt x="861" y="115"/>
                </a:moveTo>
                <a:cubicBezTo>
                  <a:pt x="861" y="115"/>
                  <a:pt x="861" y="115"/>
                  <a:pt x="861" y="115"/>
                </a:cubicBezTo>
                <a:cubicBezTo>
                  <a:pt x="862" y="117"/>
                  <a:pt x="859" y="120"/>
                  <a:pt x="860" y="122"/>
                </a:cubicBezTo>
                <a:cubicBezTo>
                  <a:pt x="860" y="118"/>
                  <a:pt x="862" y="115"/>
                  <a:pt x="862" y="112"/>
                </a:cubicBezTo>
                <a:cubicBezTo>
                  <a:pt x="862" y="112"/>
                  <a:pt x="862" y="111"/>
                  <a:pt x="862" y="111"/>
                </a:cubicBezTo>
                <a:cubicBezTo>
                  <a:pt x="862" y="110"/>
                  <a:pt x="864" y="107"/>
                  <a:pt x="863" y="106"/>
                </a:cubicBezTo>
                <a:cubicBezTo>
                  <a:pt x="863" y="107"/>
                  <a:pt x="862" y="108"/>
                  <a:pt x="862" y="110"/>
                </a:cubicBezTo>
                <a:cubicBezTo>
                  <a:pt x="861" y="109"/>
                  <a:pt x="861" y="109"/>
                  <a:pt x="861" y="109"/>
                </a:cubicBezTo>
                <a:cubicBezTo>
                  <a:pt x="862" y="111"/>
                  <a:pt x="861" y="114"/>
                  <a:pt x="861" y="115"/>
                </a:cubicBezTo>
                <a:close/>
                <a:moveTo>
                  <a:pt x="842" y="104"/>
                </a:moveTo>
                <a:cubicBezTo>
                  <a:pt x="842" y="105"/>
                  <a:pt x="842" y="105"/>
                  <a:pt x="842" y="106"/>
                </a:cubicBezTo>
                <a:cubicBezTo>
                  <a:pt x="843" y="105"/>
                  <a:pt x="842" y="104"/>
                  <a:pt x="842" y="104"/>
                </a:cubicBezTo>
                <a:close/>
                <a:moveTo>
                  <a:pt x="707" y="252"/>
                </a:moveTo>
                <a:cubicBezTo>
                  <a:pt x="708" y="252"/>
                  <a:pt x="709" y="252"/>
                  <a:pt x="710" y="253"/>
                </a:cubicBezTo>
                <a:cubicBezTo>
                  <a:pt x="710" y="254"/>
                  <a:pt x="709" y="255"/>
                  <a:pt x="710" y="256"/>
                </a:cubicBezTo>
                <a:cubicBezTo>
                  <a:pt x="712" y="257"/>
                  <a:pt x="715" y="253"/>
                  <a:pt x="715" y="256"/>
                </a:cubicBezTo>
                <a:cubicBezTo>
                  <a:pt x="717" y="258"/>
                  <a:pt x="720" y="259"/>
                  <a:pt x="723" y="259"/>
                </a:cubicBezTo>
                <a:cubicBezTo>
                  <a:pt x="725" y="260"/>
                  <a:pt x="726" y="261"/>
                  <a:pt x="728" y="262"/>
                </a:cubicBezTo>
                <a:cubicBezTo>
                  <a:pt x="730" y="262"/>
                  <a:pt x="733" y="262"/>
                  <a:pt x="734" y="263"/>
                </a:cubicBezTo>
                <a:cubicBezTo>
                  <a:pt x="736" y="263"/>
                  <a:pt x="737" y="264"/>
                  <a:pt x="739" y="265"/>
                </a:cubicBezTo>
                <a:cubicBezTo>
                  <a:pt x="744" y="267"/>
                  <a:pt x="749" y="267"/>
                  <a:pt x="753" y="269"/>
                </a:cubicBezTo>
                <a:cubicBezTo>
                  <a:pt x="756" y="269"/>
                  <a:pt x="760" y="271"/>
                  <a:pt x="762" y="272"/>
                </a:cubicBezTo>
                <a:cubicBezTo>
                  <a:pt x="765" y="272"/>
                  <a:pt x="768" y="274"/>
                  <a:pt x="771" y="275"/>
                </a:cubicBezTo>
                <a:cubicBezTo>
                  <a:pt x="772" y="275"/>
                  <a:pt x="774" y="275"/>
                  <a:pt x="776" y="276"/>
                </a:cubicBezTo>
                <a:cubicBezTo>
                  <a:pt x="776" y="276"/>
                  <a:pt x="777" y="276"/>
                  <a:pt x="777" y="276"/>
                </a:cubicBezTo>
                <a:cubicBezTo>
                  <a:pt x="779" y="277"/>
                  <a:pt x="781" y="277"/>
                  <a:pt x="782" y="277"/>
                </a:cubicBezTo>
                <a:cubicBezTo>
                  <a:pt x="784" y="278"/>
                  <a:pt x="785" y="279"/>
                  <a:pt x="787" y="279"/>
                </a:cubicBezTo>
                <a:cubicBezTo>
                  <a:pt x="789" y="280"/>
                  <a:pt x="792" y="281"/>
                  <a:pt x="795" y="281"/>
                </a:cubicBezTo>
                <a:cubicBezTo>
                  <a:pt x="796" y="282"/>
                  <a:pt x="798" y="282"/>
                  <a:pt x="799" y="282"/>
                </a:cubicBezTo>
                <a:cubicBezTo>
                  <a:pt x="800" y="283"/>
                  <a:pt x="800" y="283"/>
                  <a:pt x="801" y="283"/>
                </a:cubicBezTo>
                <a:cubicBezTo>
                  <a:pt x="802" y="283"/>
                  <a:pt x="802" y="283"/>
                  <a:pt x="802" y="283"/>
                </a:cubicBezTo>
                <a:cubicBezTo>
                  <a:pt x="803" y="284"/>
                  <a:pt x="803" y="284"/>
                  <a:pt x="803" y="284"/>
                </a:cubicBezTo>
                <a:cubicBezTo>
                  <a:pt x="803" y="284"/>
                  <a:pt x="803" y="284"/>
                  <a:pt x="803" y="284"/>
                </a:cubicBezTo>
                <a:cubicBezTo>
                  <a:pt x="803" y="284"/>
                  <a:pt x="803" y="284"/>
                  <a:pt x="803" y="284"/>
                </a:cubicBezTo>
                <a:cubicBezTo>
                  <a:pt x="804" y="285"/>
                  <a:pt x="805" y="284"/>
                  <a:pt x="806" y="285"/>
                </a:cubicBezTo>
                <a:cubicBezTo>
                  <a:pt x="807" y="285"/>
                  <a:pt x="808" y="286"/>
                  <a:pt x="809" y="287"/>
                </a:cubicBezTo>
                <a:cubicBezTo>
                  <a:pt x="810" y="286"/>
                  <a:pt x="811" y="287"/>
                  <a:pt x="812" y="288"/>
                </a:cubicBezTo>
                <a:cubicBezTo>
                  <a:pt x="813" y="288"/>
                  <a:pt x="813" y="288"/>
                  <a:pt x="813" y="288"/>
                </a:cubicBezTo>
                <a:cubicBezTo>
                  <a:pt x="813" y="288"/>
                  <a:pt x="813" y="287"/>
                  <a:pt x="813" y="287"/>
                </a:cubicBezTo>
                <a:cubicBezTo>
                  <a:pt x="813" y="287"/>
                  <a:pt x="813" y="287"/>
                  <a:pt x="813" y="286"/>
                </a:cubicBezTo>
                <a:cubicBezTo>
                  <a:pt x="813" y="286"/>
                  <a:pt x="813" y="286"/>
                  <a:pt x="813" y="286"/>
                </a:cubicBezTo>
                <a:cubicBezTo>
                  <a:pt x="813" y="285"/>
                  <a:pt x="813" y="285"/>
                  <a:pt x="813" y="284"/>
                </a:cubicBezTo>
                <a:cubicBezTo>
                  <a:pt x="813" y="282"/>
                  <a:pt x="813" y="282"/>
                  <a:pt x="813" y="282"/>
                </a:cubicBezTo>
                <a:cubicBezTo>
                  <a:pt x="813" y="282"/>
                  <a:pt x="812" y="281"/>
                  <a:pt x="812" y="280"/>
                </a:cubicBezTo>
                <a:cubicBezTo>
                  <a:pt x="812" y="280"/>
                  <a:pt x="813" y="280"/>
                  <a:pt x="813" y="279"/>
                </a:cubicBezTo>
                <a:cubicBezTo>
                  <a:pt x="813" y="279"/>
                  <a:pt x="812" y="279"/>
                  <a:pt x="812" y="279"/>
                </a:cubicBezTo>
                <a:cubicBezTo>
                  <a:pt x="812" y="278"/>
                  <a:pt x="812" y="278"/>
                  <a:pt x="812" y="278"/>
                </a:cubicBezTo>
                <a:cubicBezTo>
                  <a:pt x="812" y="277"/>
                  <a:pt x="812" y="277"/>
                  <a:pt x="812" y="277"/>
                </a:cubicBezTo>
                <a:cubicBezTo>
                  <a:pt x="812" y="276"/>
                  <a:pt x="812" y="276"/>
                  <a:pt x="812" y="275"/>
                </a:cubicBezTo>
                <a:cubicBezTo>
                  <a:pt x="813" y="270"/>
                  <a:pt x="813" y="265"/>
                  <a:pt x="813" y="259"/>
                </a:cubicBezTo>
                <a:cubicBezTo>
                  <a:pt x="813" y="254"/>
                  <a:pt x="813" y="250"/>
                  <a:pt x="813" y="245"/>
                </a:cubicBezTo>
                <a:cubicBezTo>
                  <a:pt x="815" y="226"/>
                  <a:pt x="815" y="226"/>
                  <a:pt x="815" y="226"/>
                </a:cubicBezTo>
                <a:cubicBezTo>
                  <a:pt x="815" y="219"/>
                  <a:pt x="816" y="212"/>
                  <a:pt x="817" y="206"/>
                </a:cubicBezTo>
                <a:cubicBezTo>
                  <a:pt x="817" y="206"/>
                  <a:pt x="818" y="205"/>
                  <a:pt x="818" y="205"/>
                </a:cubicBezTo>
                <a:cubicBezTo>
                  <a:pt x="818" y="204"/>
                  <a:pt x="817" y="204"/>
                  <a:pt x="818" y="204"/>
                </a:cubicBezTo>
                <a:cubicBezTo>
                  <a:pt x="818" y="203"/>
                  <a:pt x="818" y="203"/>
                  <a:pt x="818" y="203"/>
                </a:cubicBezTo>
                <a:cubicBezTo>
                  <a:pt x="819" y="197"/>
                  <a:pt x="820" y="192"/>
                  <a:pt x="822" y="186"/>
                </a:cubicBezTo>
                <a:cubicBezTo>
                  <a:pt x="822" y="185"/>
                  <a:pt x="822" y="186"/>
                  <a:pt x="822" y="186"/>
                </a:cubicBezTo>
                <a:cubicBezTo>
                  <a:pt x="823" y="183"/>
                  <a:pt x="824" y="178"/>
                  <a:pt x="825" y="175"/>
                </a:cubicBezTo>
                <a:cubicBezTo>
                  <a:pt x="825" y="173"/>
                  <a:pt x="825" y="171"/>
                  <a:pt x="826" y="170"/>
                </a:cubicBezTo>
                <a:cubicBezTo>
                  <a:pt x="826" y="169"/>
                  <a:pt x="825" y="169"/>
                  <a:pt x="825" y="169"/>
                </a:cubicBezTo>
                <a:cubicBezTo>
                  <a:pt x="826" y="169"/>
                  <a:pt x="826" y="169"/>
                  <a:pt x="826" y="169"/>
                </a:cubicBezTo>
                <a:cubicBezTo>
                  <a:pt x="826" y="167"/>
                  <a:pt x="826" y="167"/>
                  <a:pt x="826" y="167"/>
                </a:cubicBezTo>
                <a:cubicBezTo>
                  <a:pt x="827" y="164"/>
                  <a:pt x="828" y="160"/>
                  <a:pt x="829" y="156"/>
                </a:cubicBezTo>
                <a:cubicBezTo>
                  <a:pt x="829" y="155"/>
                  <a:pt x="829" y="155"/>
                  <a:pt x="829" y="154"/>
                </a:cubicBezTo>
                <a:cubicBezTo>
                  <a:pt x="830" y="154"/>
                  <a:pt x="830" y="154"/>
                  <a:pt x="829" y="153"/>
                </a:cubicBezTo>
                <a:cubicBezTo>
                  <a:pt x="829" y="153"/>
                  <a:pt x="830" y="151"/>
                  <a:pt x="830" y="152"/>
                </a:cubicBezTo>
                <a:cubicBezTo>
                  <a:pt x="830" y="151"/>
                  <a:pt x="830" y="152"/>
                  <a:pt x="830" y="152"/>
                </a:cubicBezTo>
                <a:cubicBezTo>
                  <a:pt x="831" y="151"/>
                  <a:pt x="831" y="149"/>
                  <a:pt x="831" y="147"/>
                </a:cubicBezTo>
                <a:cubicBezTo>
                  <a:pt x="831" y="146"/>
                  <a:pt x="832" y="144"/>
                  <a:pt x="833" y="142"/>
                </a:cubicBezTo>
                <a:cubicBezTo>
                  <a:pt x="833" y="144"/>
                  <a:pt x="833" y="146"/>
                  <a:pt x="835" y="147"/>
                </a:cubicBezTo>
                <a:cubicBezTo>
                  <a:pt x="836" y="145"/>
                  <a:pt x="836" y="141"/>
                  <a:pt x="837" y="140"/>
                </a:cubicBezTo>
                <a:cubicBezTo>
                  <a:pt x="838" y="135"/>
                  <a:pt x="839" y="130"/>
                  <a:pt x="840" y="125"/>
                </a:cubicBezTo>
                <a:cubicBezTo>
                  <a:pt x="840" y="124"/>
                  <a:pt x="840" y="124"/>
                  <a:pt x="840" y="124"/>
                </a:cubicBezTo>
                <a:cubicBezTo>
                  <a:pt x="842" y="119"/>
                  <a:pt x="842" y="114"/>
                  <a:pt x="844" y="108"/>
                </a:cubicBezTo>
                <a:cubicBezTo>
                  <a:pt x="842" y="119"/>
                  <a:pt x="839" y="128"/>
                  <a:pt x="838" y="138"/>
                </a:cubicBezTo>
                <a:cubicBezTo>
                  <a:pt x="837" y="140"/>
                  <a:pt x="836" y="146"/>
                  <a:pt x="835" y="150"/>
                </a:cubicBezTo>
                <a:cubicBezTo>
                  <a:pt x="835" y="152"/>
                  <a:pt x="836" y="153"/>
                  <a:pt x="838" y="152"/>
                </a:cubicBezTo>
                <a:cubicBezTo>
                  <a:pt x="840" y="150"/>
                  <a:pt x="839" y="147"/>
                  <a:pt x="840" y="145"/>
                </a:cubicBezTo>
                <a:cubicBezTo>
                  <a:pt x="841" y="145"/>
                  <a:pt x="841" y="144"/>
                  <a:pt x="842" y="145"/>
                </a:cubicBezTo>
                <a:cubicBezTo>
                  <a:pt x="842" y="150"/>
                  <a:pt x="840" y="156"/>
                  <a:pt x="840" y="160"/>
                </a:cubicBezTo>
                <a:cubicBezTo>
                  <a:pt x="840" y="161"/>
                  <a:pt x="840" y="162"/>
                  <a:pt x="840" y="163"/>
                </a:cubicBezTo>
                <a:cubicBezTo>
                  <a:pt x="840" y="163"/>
                  <a:pt x="840" y="164"/>
                  <a:pt x="841" y="164"/>
                </a:cubicBezTo>
                <a:cubicBezTo>
                  <a:pt x="841" y="164"/>
                  <a:pt x="841" y="164"/>
                  <a:pt x="842" y="164"/>
                </a:cubicBezTo>
                <a:cubicBezTo>
                  <a:pt x="842" y="159"/>
                  <a:pt x="846" y="156"/>
                  <a:pt x="846" y="151"/>
                </a:cubicBezTo>
                <a:cubicBezTo>
                  <a:pt x="847" y="150"/>
                  <a:pt x="848" y="149"/>
                  <a:pt x="849" y="149"/>
                </a:cubicBezTo>
                <a:cubicBezTo>
                  <a:pt x="849" y="147"/>
                  <a:pt x="850" y="145"/>
                  <a:pt x="850" y="143"/>
                </a:cubicBezTo>
                <a:cubicBezTo>
                  <a:pt x="850" y="142"/>
                  <a:pt x="850" y="142"/>
                  <a:pt x="850" y="142"/>
                </a:cubicBezTo>
                <a:cubicBezTo>
                  <a:pt x="851" y="137"/>
                  <a:pt x="851" y="133"/>
                  <a:pt x="853" y="129"/>
                </a:cubicBezTo>
                <a:cubicBezTo>
                  <a:pt x="853" y="133"/>
                  <a:pt x="852" y="136"/>
                  <a:pt x="851" y="140"/>
                </a:cubicBezTo>
                <a:cubicBezTo>
                  <a:pt x="851" y="140"/>
                  <a:pt x="852" y="141"/>
                  <a:pt x="852" y="141"/>
                </a:cubicBezTo>
                <a:cubicBezTo>
                  <a:pt x="851" y="144"/>
                  <a:pt x="850" y="149"/>
                  <a:pt x="849" y="152"/>
                </a:cubicBezTo>
                <a:cubicBezTo>
                  <a:pt x="850" y="153"/>
                  <a:pt x="851" y="153"/>
                  <a:pt x="851" y="152"/>
                </a:cubicBezTo>
                <a:cubicBezTo>
                  <a:pt x="851" y="152"/>
                  <a:pt x="851" y="153"/>
                  <a:pt x="851" y="153"/>
                </a:cubicBezTo>
                <a:cubicBezTo>
                  <a:pt x="851" y="153"/>
                  <a:pt x="851" y="153"/>
                  <a:pt x="852" y="153"/>
                </a:cubicBezTo>
                <a:cubicBezTo>
                  <a:pt x="851" y="155"/>
                  <a:pt x="851" y="155"/>
                  <a:pt x="851" y="157"/>
                </a:cubicBezTo>
                <a:cubicBezTo>
                  <a:pt x="851" y="158"/>
                  <a:pt x="851" y="158"/>
                  <a:pt x="852" y="158"/>
                </a:cubicBezTo>
                <a:cubicBezTo>
                  <a:pt x="852" y="156"/>
                  <a:pt x="853" y="155"/>
                  <a:pt x="853" y="153"/>
                </a:cubicBezTo>
                <a:cubicBezTo>
                  <a:pt x="853" y="152"/>
                  <a:pt x="853" y="151"/>
                  <a:pt x="853" y="151"/>
                </a:cubicBezTo>
                <a:cubicBezTo>
                  <a:pt x="853" y="150"/>
                  <a:pt x="853" y="150"/>
                  <a:pt x="854" y="150"/>
                </a:cubicBezTo>
                <a:cubicBezTo>
                  <a:pt x="854" y="149"/>
                  <a:pt x="853" y="149"/>
                  <a:pt x="853" y="148"/>
                </a:cubicBezTo>
                <a:cubicBezTo>
                  <a:pt x="853" y="148"/>
                  <a:pt x="854" y="148"/>
                  <a:pt x="854" y="147"/>
                </a:cubicBezTo>
                <a:cubicBezTo>
                  <a:pt x="855" y="145"/>
                  <a:pt x="854" y="143"/>
                  <a:pt x="855" y="141"/>
                </a:cubicBezTo>
                <a:cubicBezTo>
                  <a:pt x="855" y="140"/>
                  <a:pt x="856" y="139"/>
                  <a:pt x="857" y="137"/>
                </a:cubicBezTo>
                <a:cubicBezTo>
                  <a:pt x="857" y="138"/>
                  <a:pt x="856" y="139"/>
                  <a:pt x="856" y="140"/>
                </a:cubicBezTo>
                <a:cubicBezTo>
                  <a:pt x="855" y="144"/>
                  <a:pt x="856" y="148"/>
                  <a:pt x="855" y="151"/>
                </a:cubicBezTo>
                <a:cubicBezTo>
                  <a:pt x="856" y="152"/>
                  <a:pt x="856" y="151"/>
                  <a:pt x="857" y="151"/>
                </a:cubicBezTo>
                <a:cubicBezTo>
                  <a:pt x="857" y="150"/>
                  <a:pt x="857" y="149"/>
                  <a:pt x="857" y="148"/>
                </a:cubicBezTo>
                <a:cubicBezTo>
                  <a:pt x="857" y="148"/>
                  <a:pt x="857" y="149"/>
                  <a:pt x="857" y="148"/>
                </a:cubicBezTo>
                <a:cubicBezTo>
                  <a:pt x="857" y="146"/>
                  <a:pt x="857" y="144"/>
                  <a:pt x="858" y="141"/>
                </a:cubicBezTo>
                <a:cubicBezTo>
                  <a:pt x="858" y="141"/>
                  <a:pt x="858" y="140"/>
                  <a:pt x="859" y="141"/>
                </a:cubicBezTo>
                <a:cubicBezTo>
                  <a:pt x="859" y="140"/>
                  <a:pt x="859" y="140"/>
                  <a:pt x="860" y="140"/>
                </a:cubicBezTo>
                <a:cubicBezTo>
                  <a:pt x="860" y="139"/>
                  <a:pt x="859" y="140"/>
                  <a:pt x="859" y="140"/>
                </a:cubicBezTo>
                <a:cubicBezTo>
                  <a:pt x="860" y="139"/>
                  <a:pt x="859" y="138"/>
                  <a:pt x="860" y="138"/>
                </a:cubicBezTo>
                <a:cubicBezTo>
                  <a:pt x="860" y="134"/>
                  <a:pt x="861" y="132"/>
                  <a:pt x="861" y="128"/>
                </a:cubicBezTo>
                <a:cubicBezTo>
                  <a:pt x="861" y="131"/>
                  <a:pt x="861" y="134"/>
                  <a:pt x="860" y="137"/>
                </a:cubicBezTo>
                <a:cubicBezTo>
                  <a:pt x="860" y="138"/>
                  <a:pt x="861" y="137"/>
                  <a:pt x="861" y="138"/>
                </a:cubicBezTo>
                <a:cubicBezTo>
                  <a:pt x="861" y="139"/>
                  <a:pt x="860" y="139"/>
                  <a:pt x="860" y="140"/>
                </a:cubicBezTo>
                <a:cubicBezTo>
                  <a:pt x="860" y="141"/>
                  <a:pt x="860" y="142"/>
                  <a:pt x="860" y="143"/>
                </a:cubicBezTo>
                <a:cubicBezTo>
                  <a:pt x="860" y="144"/>
                  <a:pt x="859" y="145"/>
                  <a:pt x="859" y="146"/>
                </a:cubicBezTo>
                <a:cubicBezTo>
                  <a:pt x="860" y="147"/>
                  <a:pt x="860" y="148"/>
                  <a:pt x="860" y="149"/>
                </a:cubicBezTo>
                <a:cubicBezTo>
                  <a:pt x="860" y="150"/>
                  <a:pt x="860" y="149"/>
                  <a:pt x="860" y="150"/>
                </a:cubicBezTo>
                <a:cubicBezTo>
                  <a:pt x="861" y="151"/>
                  <a:pt x="861" y="150"/>
                  <a:pt x="862" y="150"/>
                </a:cubicBezTo>
                <a:cubicBezTo>
                  <a:pt x="862" y="151"/>
                  <a:pt x="861" y="150"/>
                  <a:pt x="861" y="151"/>
                </a:cubicBezTo>
                <a:cubicBezTo>
                  <a:pt x="861" y="151"/>
                  <a:pt x="861" y="152"/>
                  <a:pt x="862" y="152"/>
                </a:cubicBezTo>
                <a:cubicBezTo>
                  <a:pt x="861" y="154"/>
                  <a:pt x="861" y="155"/>
                  <a:pt x="861" y="157"/>
                </a:cubicBezTo>
                <a:cubicBezTo>
                  <a:pt x="861" y="157"/>
                  <a:pt x="861" y="156"/>
                  <a:pt x="861" y="157"/>
                </a:cubicBezTo>
                <a:cubicBezTo>
                  <a:pt x="861" y="157"/>
                  <a:pt x="861" y="160"/>
                  <a:pt x="861" y="160"/>
                </a:cubicBezTo>
                <a:cubicBezTo>
                  <a:pt x="861" y="162"/>
                  <a:pt x="861" y="163"/>
                  <a:pt x="860" y="165"/>
                </a:cubicBezTo>
                <a:cubicBezTo>
                  <a:pt x="860" y="166"/>
                  <a:pt x="861" y="165"/>
                  <a:pt x="861" y="166"/>
                </a:cubicBezTo>
                <a:cubicBezTo>
                  <a:pt x="861" y="167"/>
                  <a:pt x="861" y="168"/>
                  <a:pt x="860" y="169"/>
                </a:cubicBezTo>
                <a:cubicBezTo>
                  <a:pt x="861" y="170"/>
                  <a:pt x="861" y="172"/>
                  <a:pt x="860" y="173"/>
                </a:cubicBezTo>
                <a:cubicBezTo>
                  <a:pt x="861" y="173"/>
                  <a:pt x="861" y="172"/>
                  <a:pt x="862" y="172"/>
                </a:cubicBezTo>
                <a:cubicBezTo>
                  <a:pt x="862" y="172"/>
                  <a:pt x="861" y="173"/>
                  <a:pt x="861" y="174"/>
                </a:cubicBezTo>
                <a:cubicBezTo>
                  <a:pt x="861" y="178"/>
                  <a:pt x="862" y="181"/>
                  <a:pt x="861" y="186"/>
                </a:cubicBezTo>
                <a:cubicBezTo>
                  <a:pt x="861" y="187"/>
                  <a:pt x="862" y="187"/>
                  <a:pt x="861" y="188"/>
                </a:cubicBezTo>
                <a:cubicBezTo>
                  <a:pt x="861" y="188"/>
                  <a:pt x="862" y="188"/>
                  <a:pt x="862" y="188"/>
                </a:cubicBezTo>
                <a:cubicBezTo>
                  <a:pt x="862" y="190"/>
                  <a:pt x="860" y="196"/>
                  <a:pt x="862" y="198"/>
                </a:cubicBezTo>
                <a:cubicBezTo>
                  <a:pt x="861" y="198"/>
                  <a:pt x="861" y="197"/>
                  <a:pt x="861" y="198"/>
                </a:cubicBezTo>
                <a:cubicBezTo>
                  <a:pt x="861" y="199"/>
                  <a:pt x="860" y="200"/>
                  <a:pt x="861" y="201"/>
                </a:cubicBezTo>
                <a:cubicBezTo>
                  <a:pt x="861" y="204"/>
                  <a:pt x="860" y="206"/>
                  <a:pt x="861" y="208"/>
                </a:cubicBezTo>
                <a:cubicBezTo>
                  <a:pt x="860" y="209"/>
                  <a:pt x="860" y="210"/>
                  <a:pt x="860" y="210"/>
                </a:cubicBezTo>
                <a:cubicBezTo>
                  <a:pt x="860" y="211"/>
                  <a:pt x="860" y="213"/>
                  <a:pt x="860" y="214"/>
                </a:cubicBezTo>
                <a:cubicBezTo>
                  <a:pt x="859" y="231"/>
                  <a:pt x="857" y="248"/>
                  <a:pt x="857" y="264"/>
                </a:cubicBezTo>
                <a:cubicBezTo>
                  <a:pt x="856" y="268"/>
                  <a:pt x="857" y="273"/>
                  <a:pt x="857" y="277"/>
                </a:cubicBezTo>
                <a:cubicBezTo>
                  <a:pt x="857" y="277"/>
                  <a:pt x="857" y="277"/>
                  <a:pt x="857" y="278"/>
                </a:cubicBezTo>
                <a:cubicBezTo>
                  <a:pt x="857" y="279"/>
                  <a:pt x="857" y="279"/>
                  <a:pt x="857" y="279"/>
                </a:cubicBezTo>
                <a:cubicBezTo>
                  <a:pt x="857" y="280"/>
                  <a:pt x="857" y="281"/>
                  <a:pt x="857" y="282"/>
                </a:cubicBezTo>
                <a:cubicBezTo>
                  <a:pt x="857" y="291"/>
                  <a:pt x="857" y="302"/>
                  <a:pt x="859" y="311"/>
                </a:cubicBezTo>
                <a:cubicBezTo>
                  <a:pt x="858" y="317"/>
                  <a:pt x="860" y="324"/>
                  <a:pt x="860" y="331"/>
                </a:cubicBezTo>
                <a:cubicBezTo>
                  <a:pt x="860" y="334"/>
                  <a:pt x="860" y="336"/>
                  <a:pt x="860" y="339"/>
                </a:cubicBezTo>
                <a:cubicBezTo>
                  <a:pt x="861" y="340"/>
                  <a:pt x="861" y="342"/>
                  <a:pt x="861" y="343"/>
                </a:cubicBezTo>
                <a:cubicBezTo>
                  <a:pt x="861" y="345"/>
                  <a:pt x="861" y="347"/>
                  <a:pt x="861" y="349"/>
                </a:cubicBezTo>
                <a:cubicBezTo>
                  <a:pt x="861" y="350"/>
                  <a:pt x="861" y="350"/>
                  <a:pt x="861" y="350"/>
                </a:cubicBezTo>
                <a:cubicBezTo>
                  <a:pt x="861" y="351"/>
                  <a:pt x="861" y="351"/>
                  <a:pt x="861" y="351"/>
                </a:cubicBezTo>
                <a:cubicBezTo>
                  <a:pt x="861" y="351"/>
                  <a:pt x="861" y="351"/>
                  <a:pt x="861" y="351"/>
                </a:cubicBezTo>
                <a:cubicBezTo>
                  <a:pt x="861" y="351"/>
                  <a:pt x="860" y="350"/>
                  <a:pt x="860" y="350"/>
                </a:cubicBezTo>
                <a:cubicBezTo>
                  <a:pt x="859" y="350"/>
                  <a:pt x="858" y="350"/>
                  <a:pt x="857" y="349"/>
                </a:cubicBezTo>
                <a:cubicBezTo>
                  <a:pt x="854" y="349"/>
                  <a:pt x="853" y="349"/>
                  <a:pt x="851" y="348"/>
                </a:cubicBezTo>
                <a:cubicBezTo>
                  <a:pt x="843" y="346"/>
                  <a:pt x="834" y="342"/>
                  <a:pt x="826" y="340"/>
                </a:cubicBezTo>
                <a:cubicBezTo>
                  <a:pt x="824" y="340"/>
                  <a:pt x="821" y="338"/>
                  <a:pt x="819" y="338"/>
                </a:cubicBezTo>
                <a:cubicBezTo>
                  <a:pt x="818" y="338"/>
                  <a:pt x="817" y="338"/>
                  <a:pt x="816" y="337"/>
                </a:cubicBezTo>
                <a:cubicBezTo>
                  <a:pt x="812" y="336"/>
                  <a:pt x="807" y="334"/>
                  <a:pt x="803" y="334"/>
                </a:cubicBezTo>
                <a:cubicBezTo>
                  <a:pt x="801" y="333"/>
                  <a:pt x="799" y="332"/>
                  <a:pt x="797" y="331"/>
                </a:cubicBezTo>
                <a:cubicBezTo>
                  <a:pt x="794" y="331"/>
                  <a:pt x="792" y="330"/>
                  <a:pt x="790" y="330"/>
                </a:cubicBezTo>
                <a:cubicBezTo>
                  <a:pt x="789" y="329"/>
                  <a:pt x="788" y="329"/>
                  <a:pt x="788" y="329"/>
                </a:cubicBezTo>
                <a:cubicBezTo>
                  <a:pt x="787" y="329"/>
                  <a:pt x="787" y="329"/>
                  <a:pt x="786" y="328"/>
                </a:cubicBezTo>
                <a:cubicBezTo>
                  <a:pt x="783" y="328"/>
                  <a:pt x="779" y="327"/>
                  <a:pt x="776" y="325"/>
                </a:cubicBezTo>
                <a:cubicBezTo>
                  <a:pt x="775" y="325"/>
                  <a:pt x="775" y="325"/>
                  <a:pt x="775" y="326"/>
                </a:cubicBezTo>
                <a:cubicBezTo>
                  <a:pt x="773" y="324"/>
                  <a:pt x="770" y="325"/>
                  <a:pt x="768" y="324"/>
                </a:cubicBezTo>
                <a:cubicBezTo>
                  <a:pt x="767" y="324"/>
                  <a:pt x="767" y="324"/>
                  <a:pt x="767" y="324"/>
                </a:cubicBezTo>
                <a:cubicBezTo>
                  <a:pt x="766" y="323"/>
                  <a:pt x="765" y="323"/>
                  <a:pt x="763" y="323"/>
                </a:cubicBezTo>
                <a:cubicBezTo>
                  <a:pt x="759" y="321"/>
                  <a:pt x="755" y="321"/>
                  <a:pt x="751" y="319"/>
                </a:cubicBezTo>
                <a:cubicBezTo>
                  <a:pt x="749" y="320"/>
                  <a:pt x="746" y="319"/>
                  <a:pt x="744" y="318"/>
                </a:cubicBezTo>
                <a:cubicBezTo>
                  <a:pt x="743" y="318"/>
                  <a:pt x="743" y="319"/>
                  <a:pt x="742" y="318"/>
                </a:cubicBezTo>
                <a:cubicBezTo>
                  <a:pt x="741" y="318"/>
                  <a:pt x="741" y="318"/>
                  <a:pt x="741" y="318"/>
                </a:cubicBezTo>
                <a:cubicBezTo>
                  <a:pt x="740" y="318"/>
                  <a:pt x="740" y="318"/>
                  <a:pt x="739" y="318"/>
                </a:cubicBezTo>
                <a:cubicBezTo>
                  <a:pt x="738" y="317"/>
                  <a:pt x="738" y="317"/>
                  <a:pt x="737" y="316"/>
                </a:cubicBezTo>
                <a:cubicBezTo>
                  <a:pt x="736" y="316"/>
                  <a:pt x="736" y="317"/>
                  <a:pt x="735" y="316"/>
                </a:cubicBezTo>
                <a:cubicBezTo>
                  <a:pt x="734" y="316"/>
                  <a:pt x="733" y="315"/>
                  <a:pt x="733" y="315"/>
                </a:cubicBezTo>
                <a:cubicBezTo>
                  <a:pt x="731" y="315"/>
                  <a:pt x="729" y="316"/>
                  <a:pt x="727" y="314"/>
                </a:cubicBezTo>
                <a:cubicBezTo>
                  <a:pt x="725" y="314"/>
                  <a:pt x="724" y="313"/>
                  <a:pt x="722" y="313"/>
                </a:cubicBezTo>
                <a:cubicBezTo>
                  <a:pt x="721" y="313"/>
                  <a:pt x="720" y="313"/>
                  <a:pt x="719" y="313"/>
                </a:cubicBezTo>
                <a:cubicBezTo>
                  <a:pt x="718" y="313"/>
                  <a:pt x="718" y="313"/>
                  <a:pt x="717" y="313"/>
                </a:cubicBezTo>
                <a:cubicBezTo>
                  <a:pt x="715" y="312"/>
                  <a:pt x="713" y="313"/>
                  <a:pt x="711" y="311"/>
                </a:cubicBezTo>
                <a:cubicBezTo>
                  <a:pt x="708" y="312"/>
                  <a:pt x="703" y="309"/>
                  <a:pt x="701" y="311"/>
                </a:cubicBezTo>
                <a:cubicBezTo>
                  <a:pt x="701" y="312"/>
                  <a:pt x="700" y="313"/>
                  <a:pt x="699" y="313"/>
                </a:cubicBezTo>
                <a:cubicBezTo>
                  <a:pt x="698" y="313"/>
                  <a:pt x="698" y="312"/>
                  <a:pt x="697" y="311"/>
                </a:cubicBezTo>
                <a:cubicBezTo>
                  <a:pt x="696" y="311"/>
                  <a:pt x="693" y="310"/>
                  <a:pt x="692" y="310"/>
                </a:cubicBezTo>
                <a:cubicBezTo>
                  <a:pt x="691" y="310"/>
                  <a:pt x="691" y="311"/>
                  <a:pt x="690" y="311"/>
                </a:cubicBezTo>
                <a:cubicBezTo>
                  <a:pt x="689" y="311"/>
                  <a:pt x="688" y="309"/>
                  <a:pt x="687" y="309"/>
                </a:cubicBezTo>
                <a:cubicBezTo>
                  <a:pt x="686" y="309"/>
                  <a:pt x="685" y="310"/>
                  <a:pt x="684" y="310"/>
                </a:cubicBezTo>
                <a:cubicBezTo>
                  <a:pt x="683" y="309"/>
                  <a:pt x="682" y="308"/>
                  <a:pt x="682" y="307"/>
                </a:cubicBezTo>
                <a:cubicBezTo>
                  <a:pt x="682" y="307"/>
                  <a:pt x="682" y="307"/>
                  <a:pt x="681" y="307"/>
                </a:cubicBezTo>
                <a:cubicBezTo>
                  <a:pt x="680" y="305"/>
                  <a:pt x="677" y="304"/>
                  <a:pt x="674" y="304"/>
                </a:cubicBezTo>
                <a:cubicBezTo>
                  <a:pt x="674" y="303"/>
                  <a:pt x="673" y="303"/>
                  <a:pt x="673" y="303"/>
                </a:cubicBezTo>
                <a:cubicBezTo>
                  <a:pt x="670" y="302"/>
                  <a:pt x="668" y="299"/>
                  <a:pt x="666" y="296"/>
                </a:cubicBezTo>
                <a:cubicBezTo>
                  <a:pt x="666" y="296"/>
                  <a:pt x="665" y="296"/>
                  <a:pt x="665" y="295"/>
                </a:cubicBezTo>
                <a:cubicBezTo>
                  <a:pt x="664" y="294"/>
                  <a:pt x="664" y="293"/>
                  <a:pt x="663" y="292"/>
                </a:cubicBezTo>
                <a:cubicBezTo>
                  <a:pt x="663" y="291"/>
                  <a:pt x="662" y="291"/>
                  <a:pt x="662" y="290"/>
                </a:cubicBezTo>
                <a:cubicBezTo>
                  <a:pt x="662" y="288"/>
                  <a:pt x="661" y="287"/>
                  <a:pt x="660" y="286"/>
                </a:cubicBezTo>
                <a:cubicBezTo>
                  <a:pt x="660" y="285"/>
                  <a:pt x="659" y="284"/>
                  <a:pt x="659" y="283"/>
                </a:cubicBezTo>
                <a:cubicBezTo>
                  <a:pt x="658" y="281"/>
                  <a:pt x="659" y="279"/>
                  <a:pt x="658" y="277"/>
                </a:cubicBezTo>
                <a:cubicBezTo>
                  <a:pt x="659" y="274"/>
                  <a:pt x="659" y="271"/>
                  <a:pt x="660" y="267"/>
                </a:cubicBezTo>
                <a:cubicBezTo>
                  <a:pt x="660" y="267"/>
                  <a:pt x="659" y="267"/>
                  <a:pt x="660" y="266"/>
                </a:cubicBezTo>
                <a:cubicBezTo>
                  <a:pt x="661" y="265"/>
                  <a:pt x="661" y="263"/>
                  <a:pt x="662" y="261"/>
                </a:cubicBezTo>
                <a:cubicBezTo>
                  <a:pt x="663" y="261"/>
                  <a:pt x="663" y="260"/>
                  <a:pt x="664" y="260"/>
                </a:cubicBezTo>
                <a:cubicBezTo>
                  <a:pt x="665" y="259"/>
                  <a:pt x="665" y="258"/>
                  <a:pt x="666" y="257"/>
                </a:cubicBezTo>
                <a:cubicBezTo>
                  <a:pt x="670" y="256"/>
                  <a:pt x="673" y="253"/>
                  <a:pt x="677" y="251"/>
                </a:cubicBezTo>
                <a:cubicBezTo>
                  <a:pt x="677" y="251"/>
                  <a:pt x="678" y="251"/>
                  <a:pt x="678" y="251"/>
                </a:cubicBezTo>
                <a:cubicBezTo>
                  <a:pt x="680" y="250"/>
                  <a:pt x="682" y="250"/>
                  <a:pt x="684" y="249"/>
                </a:cubicBezTo>
                <a:cubicBezTo>
                  <a:pt x="685" y="248"/>
                  <a:pt x="687" y="249"/>
                  <a:pt x="689" y="249"/>
                </a:cubicBezTo>
                <a:cubicBezTo>
                  <a:pt x="690" y="249"/>
                  <a:pt x="690" y="248"/>
                  <a:pt x="692" y="249"/>
                </a:cubicBezTo>
                <a:cubicBezTo>
                  <a:pt x="693" y="249"/>
                  <a:pt x="695" y="248"/>
                  <a:pt x="696" y="248"/>
                </a:cubicBezTo>
                <a:cubicBezTo>
                  <a:pt x="698" y="248"/>
                  <a:pt x="700" y="249"/>
                  <a:pt x="701" y="250"/>
                </a:cubicBezTo>
                <a:cubicBezTo>
                  <a:pt x="702" y="250"/>
                  <a:pt x="703" y="249"/>
                  <a:pt x="704" y="250"/>
                </a:cubicBezTo>
                <a:cubicBezTo>
                  <a:pt x="705" y="250"/>
                  <a:pt x="706" y="252"/>
                  <a:pt x="707" y="252"/>
                </a:cubicBezTo>
                <a:close/>
                <a:moveTo>
                  <a:pt x="858" y="156"/>
                </a:moveTo>
                <a:cubicBezTo>
                  <a:pt x="858" y="156"/>
                  <a:pt x="858" y="156"/>
                  <a:pt x="858" y="156"/>
                </a:cubicBezTo>
                <a:cubicBezTo>
                  <a:pt x="858" y="157"/>
                  <a:pt x="859" y="156"/>
                  <a:pt x="858" y="156"/>
                </a:cubicBezTo>
                <a:close/>
                <a:moveTo>
                  <a:pt x="859" y="156"/>
                </a:moveTo>
                <a:cubicBezTo>
                  <a:pt x="860" y="155"/>
                  <a:pt x="859" y="154"/>
                  <a:pt x="860" y="152"/>
                </a:cubicBezTo>
                <a:cubicBezTo>
                  <a:pt x="859" y="152"/>
                  <a:pt x="859" y="152"/>
                  <a:pt x="860" y="151"/>
                </a:cubicBezTo>
                <a:cubicBezTo>
                  <a:pt x="859" y="150"/>
                  <a:pt x="860" y="148"/>
                  <a:pt x="858" y="148"/>
                </a:cubicBezTo>
                <a:cubicBezTo>
                  <a:pt x="858" y="149"/>
                  <a:pt x="858" y="150"/>
                  <a:pt x="857" y="151"/>
                </a:cubicBezTo>
                <a:cubicBezTo>
                  <a:pt x="857" y="151"/>
                  <a:pt x="858" y="151"/>
                  <a:pt x="858" y="151"/>
                </a:cubicBezTo>
                <a:cubicBezTo>
                  <a:pt x="858" y="152"/>
                  <a:pt x="858" y="154"/>
                  <a:pt x="858" y="156"/>
                </a:cubicBezTo>
                <a:cubicBezTo>
                  <a:pt x="858" y="156"/>
                  <a:pt x="858" y="155"/>
                  <a:pt x="859" y="156"/>
                </a:cubicBezTo>
                <a:close/>
              </a:path>
            </a:pathLst>
          </a:custGeom>
          <a:solidFill>
            <a:srgbClr val="EF9032"/>
          </a:solidFill>
          <a:ln>
            <a:noFill/>
          </a:ln>
        </p:spPr>
        <p:txBody>
          <a:bodyPr vert="horz" wrap="square" lIns="76180" tIns="38090" rIns="76180" bIns="38090" numCol="1" anchor="t" anchorCtr="0" compatLnSpc="1">
            <a:prstTxWarp prst="textNoShape">
              <a:avLst/>
            </a:prstTxWarp>
          </a:bodyPr>
          <a:lstStyle/>
          <a:p>
            <a:pPr defTabSz="1015782"/>
            <a:endParaRPr lang="en-US" sz="1999">
              <a:solidFill>
                <a:prstClr val="black"/>
              </a:solidFill>
            </a:endParaRPr>
          </a:p>
        </p:txBody>
      </p:sp>
      <p:sp>
        <p:nvSpPr>
          <p:cNvPr id="19" name="Title 1"/>
          <p:cNvSpPr txBox="1">
            <a:spLocks/>
          </p:cNvSpPr>
          <p:nvPr/>
        </p:nvSpPr>
        <p:spPr>
          <a:xfrm>
            <a:off x="685800" y="226369"/>
            <a:ext cx="13258800" cy="803142"/>
          </a:xfrm>
          <a:prstGeom prst="rect">
            <a:avLst/>
          </a:prstGeom>
        </p:spPr>
        <p:txBody>
          <a:bodyPr vert="horz" lIns="0" tIns="0" rIns="0" bIns="0" rtlCol="0" anchor="t" anchorCtr="0">
            <a:normAutofit lnSpcReduction="10000"/>
          </a:bodyPr>
          <a:lstStyle>
            <a:defPPr>
              <a:defRPr lang="en-US"/>
            </a:defPPr>
            <a:lvl1pPr>
              <a:lnSpc>
                <a:spcPct val="85000"/>
              </a:lnSpc>
              <a:spcBef>
                <a:spcPct val="0"/>
              </a:spcBef>
              <a:buNone/>
              <a:defRPr sz="3200" b="1">
                <a:solidFill>
                  <a:srgbClr val="002060"/>
                </a:solidFill>
                <a:latin typeface="Titillium Web" panose="00000500000000000000" pitchFamily="2" charset="0"/>
                <a:ea typeface="+mj-ea"/>
                <a:cs typeface="+mj-cs"/>
              </a:defRPr>
            </a:lvl1pPr>
          </a:lstStyle>
          <a:p>
            <a:r>
              <a:rPr lang="it-IT" dirty="0"/>
              <a:t>PAGINA INIZIALE ISTANZA DICHIARAZIONE PRIORITA’ </a:t>
            </a:r>
          </a:p>
          <a:p>
            <a:r>
              <a:rPr lang="it-IT" dirty="0"/>
              <a:t>IN II FASCIA GPS</a:t>
            </a:r>
          </a:p>
        </p:txBody>
      </p:sp>
      <p:sp>
        <p:nvSpPr>
          <p:cNvPr id="20" name="Rectangle 19">
            <a:extLst>
              <a:ext uri="{FF2B5EF4-FFF2-40B4-BE49-F238E27FC236}">
                <a16:creationId xmlns:a16="http://schemas.microsoft.com/office/drawing/2014/main" id="{D5D8B864-2E75-4DF3-B36F-6CBF6643A982}"/>
              </a:ext>
            </a:extLst>
          </p:cNvPr>
          <p:cNvSpPr/>
          <p:nvPr/>
        </p:nvSpPr>
        <p:spPr>
          <a:xfrm>
            <a:off x="0" y="867097"/>
            <a:ext cx="7282052" cy="72008"/>
          </a:xfrm>
          <a:prstGeom prst="rect">
            <a:avLst/>
          </a:prstGeom>
          <a:gradFill flip="none" rotWithShape="1">
            <a:gsLst>
              <a:gs pos="0">
                <a:srgbClr val="0070C0"/>
              </a:gs>
              <a:gs pos="100000">
                <a:schemeClr val="bg1"/>
              </a:gs>
            </a:gsLst>
            <a:lin ang="0" scaled="1"/>
            <a:tileRect/>
          </a:gradFill>
          <a:ln>
            <a:noFill/>
          </a:ln>
        </p:spPr>
        <p:style>
          <a:lnRef idx="0">
            <a:schemeClr val="accent1"/>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Graphical user interface, text&#10;&#10;Description automatically generated">
            <a:extLst>
              <a:ext uri="{FF2B5EF4-FFF2-40B4-BE49-F238E27FC236}">
                <a16:creationId xmlns:a16="http://schemas.microsoft.com/office/drawing/2014/main" id="{770F6EF9-02F5-47AC-8DE3-93CA790001B1}"/>
              </a:ext>
            </a:extLst>
          </p:cNvPr>
          <p:cNvPicPr>
            <a:picLocks noChangeAspect="1"/>
          </p:cNvPicPr>
          <p:nvPr/>
        </p:nvPicPr>
        <p:blipFill>
          <a:blip r:embed="rId5"/>
          <a:stretch>
            <a:fillRect/>
          </a:stretch>
        </p:blipFill>
        <p:spPr>
          <a:xfrm>
            <a:off x="6063288" y="2386608"/>
            <a:ext cx="4667901" cy="3879370"/>
          </a:xfrm>
          <a:prstGeom prst="rect">
            <a:avLst/>
          </a:prstGeom>
        </p:spPr>
      </p:pic>
      <p:sp>
        <p:nvSpPr>
          <p:cNvPr id="14" name="Rectangle 13">
            <a:extLst>
              <a:ext uri="{FF2B5EF4-FFF2-40B4-BE49-F238E27FC236}">
                <a16:creationId xmlns:a16="http://schemas.microsoft.com/office/drawing/2014/main" id="{7C5F9B31-205F-462E-9E72-73502FA34CE4}"/>
              </a:ext>
            </a:extLst>
          </p:cNvPr>
          <p:cNvSpPr/>
          <p:nvPr/>
        </p:nvSpPr>
        <p:spPr>
          <a:xfrm>
            <a:off x="8042646" y="6000045"/>
            <a:ext cx="709186" cy="289254"/>
          </a:xfrm>
          <a:prstGeom prst="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3456"/>
          </a:p>
        </p:txBody>
      </p:sp>
    </p:spTree>
    <p:extLst>
      <p:ext uri="{BB962C8B-B14F-4D97-AF65-F5344CB8AC3E}">
        <p14:creationId xmlns:p14="http://schemas.microsoft.com/office/powerpoint/2010/main" val="40459655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fade">
                                      <p:cBhvr>
                                        <p:cTn id="14" dur="500"/>
                                        <p:tgtEl>
                                          <p:spTgt spid="15"/>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1000"/>
                                        <p:tgtEl>
                                          <p:spTgt spid="14"/>
                                        </p:tgtEl>
                                      </p:cBhvr>
                                    </p:animEffect>
                                    <p:anim calcmode="lin" valueType="num">
                                      <p:cBhvr>
                                        <p:cTn id="23" dur="1000" fill="hold"/>
                                        <p:tgtEl>
                                          <p:spTgt spid="14"/>
                                        </p:tgtEl>
                                        <p:attrNameLst>
                                          <p:attrName>ppt_x</p:attrName>
                                        </p:attrNameLst>
                                      </p:cBhvr>
                                      <p:tavLst>
                                        <p:tav tm="0">
                                          <p:val>
                                            <p:strVal val="#ppt_x"/>
                                          </p:val>
                                        </p:tav>
                                        <p:tav tm="100000">
                                          <p:val>
                                            <p:strVal val="#ppt_x"/>
                                          </p:val>
                                        </p:tav>
                                      </p:tavLst>
                                    </p:anim>
                                    <p:anim calcmode="lin" valueType="num">
                                      <p:cBhvr>
                                        <p:cTn id="24"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animBg="1"/>
      <p:bldP spid="1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6C0D22A-4EA9-475F-87AB-797620E15815}"/>
              </a:ext>
            </a:extLst>
          </p:cNvPr>
          <p:cNvPicPr>
            <a:picLocks noChangeAspect="1"/>
          </p:cNvPicPr>
          <p:nvPr/>
        </p:nvPicPr>
        <p:blipFill>
          <a:blip r:embed="rId3"/>
          <a:stretch>
            <a:fillRect/>
          </a:stretch>
        </p:blipFill>
        <p:spPr>
          <a:xfrm>
            <a:off x="999946" y="1547707"/>
            <a:ext cx="6520932" cy="2567093"/>
          </a:xfrm>
          <a:prstGeom prst="rect">
            <a:avLst/>
          </a:prstGeom>
        </p:spPr>
      </p:pic>
      <p:sp>
        <p:nvSpPr>
          <p:cNvPr id="13" name="TextBox 12"/>
          <p:cNvSpPr txBox="1"/>
          <p:nvPr/>
        </p:nvSpPr>
        <p:spPr>
          <a:xfrm>
            <a:off x="821144" y="4964500"/>
            <a:ext cx="3468414" cy="615553"/>
          </a:xfrm>
          <a:prstGeom prst="rect">
            <a:avLst/>
          </a:prstGeom>
          <a:solidFill>
            <a:schemeClr val="accent3">
              <a:lumMod val="20000"/>
              <a:lumOff val="80000"/>
            </a:schemeClr>
          </a:solidFill>
          <a:ln>
            <a:solidFill>
              <a:srgbClr val="F3ECDF"/>
            </a:solidFill>
          </a:ln>
          <a:effectLst>
            <a:outerShdw blurRad="50800" dist="38100" dir="2700000" algn="tl" rotWithShape="0">
              <a:prstClr val="black">
                <a:alpha val="40000"/>
              </a:prstClr>
            </a:outerShdw>
          </a:effectLst>
        </p:spPr>
        <p:txBody>
          <a:bodyPr wrap="square" lIns="182880" tIns="91440" rIns="182880" bIns="91440" rtlCol="0" anchor="ctr">
            <a:spAutoFit/>
          </a:bodyPr>
          <a:lstStyle>
            <a:defPPr>
              <a:defRPr lang="en-US"/>
            </a:defPPr>
            <a:lvl1pPr algn="ctr">
              <a:defRPr sz="1400">
                <a:solidFill>
                  <a:srgbClr val="821F00"/>
                </a:solidFill>
                <a:latin typeface="Titillium Web" panose="00000500000000000000" pitchFamily="2" charset="0"/>
              </a:defRPr>
            </a:lvl1pPr>
          </a:lstStyle>
          <a:p>
            <a:r>
              <a:rPr lang="it-IT" dirty="0"/>
              <a:t>Premere su </a:t>
            </a:r>
            <a:r>
              <a:rPr lang="it-IT" b="1" dirty="0"/>
              <a:t>«Avanti»</a:t>
            </a:r>
            <a:r>
              <a:rPr lang="it-IT" dirty="0"/>
              <a:t> per procedere con la  compilazione</a:t>
            </a:r>
          </a:p>
        </p:txBody>
      </p:sp>
      <p:pic>
        <p:nvPicPr>
          <p:cNvPr id="17" name="Picture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57987" y="3923513"/>
            <a:ext cx="560659" cy="560659"/>
          </a:xfrm>
          <a:prstGeom prst="rect">
            <a:avLst/>
          </a:prstGeom>
        </p:spPr>
      </p:pic>
      <p:sp>
        <p:nvSpPr>
          <p:cNvPr id="21" name="Freeform 19"/>
          <p:cNvSpPr>
            <a:spLocks noChangeAspect="1" noEditPoints="1"/>
          </p:cNvSpPr>
          <p:nvPr/>
        </p:nvSpPr>
        <p:spPr bwMode="auto">
          <a:xfrm rot="20205627" flipH="1">
            <a:off x="2558713" y="3950724"/>
            <a:ext cx="1453940" cy="506234"/>
          </a:xfrm>
          <a:custGeom>
            <a:avLst/>
            <a:gdLst>
              <a:gd name="T0" fmla="*/ 715 w 868"/>
              <a:gd name="T1" fmla="*/ 128 h 351"/>
              <a:gd name="T2" fmla="*/ 363 w 868"/>
              <a:gd name="T3" fmla="*/ 50 h 351"/>
              <a:gd name="T4" fmla="*/ 226 w 868"/>
              <a:gd name="T5" fmla="*/ 94 h 351"/>
              <a:gd name="T6" fmla="*/ 155 w 868"/>
              <a:gd name="T7" fmla="*/ 112 h 351"/>
              <a:gd name="T8" fmla="*/ 111 w 868"/>
              <a:gd name="T9" fmla="*/ 138 h 351"/>
              <a:gd name="T10" fmla="*/ 85 w 868"/>
              <a:gd name="T11" fmla="*/ 163 h 351"/>
              <a:gd name="T12" fmla="*/ 104 w 868"/>
              <a:gd name="T13" fmla="*/ 185 h 351"/>
              <a:gd name="T14" fmla="*/ 69 w 868"/>
              <a:gd name="T15" fmla="*/ 174 h 351"/>
              <a:gd name="T16" fmla="*/ 92 w 868"/>
              <a:gd name="T17" fmla="*/ 203 h 351"/>
              <a:gd name="T18" fmla="*/ 66 w 868"/>
              <a:gd name="T19" fmla="*/ 192 h 351"/>
              <a:gd name="T20" fmla="*/ 75 w 868"/>
              <a:gd name="T21" fmla="*/ 207 h 351"/>
              <a:gd name="T22" fmla="*/ 72 w 868"/>
              <a:gd name="T23" fmla="*/ 224 h 351"/>
              <a:gd name="T24" fmla="*/ 64 w 868"/>
              <a:gd name="T25" fmla="*/ 228 h 351"/>
              <a:gd name="T26" fmla="*/ 29 w 868"/>
              <a:gd name="T27" fmla="*/ 217 h 351"/>
              <a:gd name="T28" fmla="*/ 31 w 868"/>
              <a:gd name="T29" fmla="*/ 228 h 351"/>
              <a:gd name="T30" fmla="*/ 53 w 868"/>
              <a:gd name="T31" fmla="*/ 253 h 351"/>
              <a:gd name="T32" fmla="*/ 36 w 868"/>
              <a:gd name="T33" fmla="*/ 257 h 351"/>
              <a:gd name="T34" fmla="*/ 774 w 868"/>
              <a:gd name="T35" fmla="*/ 258 h 351"/>
              <a:gd name="T36" fmla="*/ 640 w 868"/>
              <a:gd name="T37" fmla="*/ 136 h 351"/>
              <a:gd name="T38" fmla="*/ 376 w 868"/>
              <a:gd name="T39" fmla="*/ 47 h 351"/>
              <a:gd name="T40" fmla="*/ 235 w 868"/>
              <a:gd name="T41" fmla="*/ 76 h 351"/>
              <a:gd name="T42" fmla="*/ 221 w 868"/>
              <a:gd name="T43" fmla="*/ 70 h 351"/>
              <a:gd name="T44" fmla="*/ 180 w 868"/>
              <a:gd name="T45" fmla="*/ 89 h 351"/>
              <a:gd name="T46" fmla="*/ 168 w 868"/>
              <a:gd name="T47" fmla="*/ 110 h 351"/>
              <a:gd name="T48" fmla="*/ 140 w 868"/>
              <a:gd name="T49" fmla="*/ 145 h 351"/>
              <a:gd name="T50" fmla="*/ 81 w 868"/>
              <a:gd name="T51" fmla="*/ 192 h 351"/>
              <a:gd name="T52" fmla="*/ 126 w 868"/>
              <a:gd name="T53" fmla="*/ 134 h 351"/>
              <a:gd name="T54" fmla="*/ 253 w 868"/>
              <a:gd name="T55" fmla="*/ 36 h 351"/>
              <a:gd name="T56" fmla="*/ 399 w 868"/>
              <a:gd name="T57" fmla="*/ 2 h 351"/>
              <a:gd name="T58" fmla="*/ 510 w 868"/>
              <a:gd name="T59" fmla="*/ 14 h 351"/>
              <a:gd name="T60" fmla="*/ 732 w 868"/>
              <a:gd name="T61" fmla="*/ 145 h 351"/>
              <a:gd name="T62" fmla="*/ 794 w 868"/>
              <a:gd name="T63" fmla="*/ 260 h 351"/>
              <a:gd name="T64" fmla="*/ 787 w 868"/>
              <a:gd name="T65" fmla="*/ 222 h 351"/>
              <a:gd name="T66" fmla="*/ 721 w 868"/>
              <a:gd name="T67" fmla="*/ 150 h 351"/>
              <a:gd name="T68" fmla="*/ 533 w 868"/>
              <a:gd name="T69" fmla="*/ 22 h 351"/>
              <a:gd name="T70" fmla="*/ 380 w 868"/>
              <a:gd name="T71" fmla="*/ 47 h 351"/>
              <a:gd name="T72" fmla="*/ 307 w 868"/>
              <a:gd name="T73" fmla="*/ 53 h 351"/>
              <a:gd name="T74" fmla="*/ 281 w 868"/>
              <a:gd name="T75" fmla="*/ 47 h 351"/>
              <a:gd name="T76" fmla="*/ 242 w 868"/>
              <a:gd name="T77" fmla="*/ 43 h 351"/>
              <a:gd name="T78" fmla="*/ 222 w 868"/>
              <a:gd name="T79" fmla="*/ 51 h 351"/>
              <a:gd name="T80" fmla="*/ 197 w 868"/>
              <a:gd name="T81" fmla="*/ 73 h 351"/>
              <a:gd name="T82" fmla="*/ 164 w 868"/>
              <a:gd name="T83" fmla="*/ 99 h 351"/>
              <a:gd name="T84" fmla="*/ 142 w 868"/>
              <a:gd name="T85" fmla="*/ 117 h 351"/>
              <a:gd name="T86" fmla="*/ 141 w 868"/>
              <a:gd name="T87" fmla="*/ 138 h 351"/>
              <a:gd name="T88" fmla="*/ 124 w 868"/>
              <a:gd name="T89" fmla="*/ 129 h 351"/>
              <a:gd name="T90" fmla="*/ 113 w 868"/>
              <a:gd name="T91" fmla="*/ 142 h 351"/>
              <a:gd name="T92" fmla="*/ 337 w 868"/>
              <a:gd name="T93" fmla="*/ 9 h 351"/>
              <a:gd name="T94" fmla="*/ 168 w 868"/>
              <a:gd name="T95" fmla="*/ 125 h 351"/>
              <a:gd name="T96" fmla="*/ 197 w 868"/>
              <a:gd name="T97" fmla="*/ 105 h 351"/>
              <a:gd name="T98" fmla="*/ 131 w 868"/>
              <a:gd name="T99" fmla="*/ 159 h 351"/>
              <a:gd name="T100" fmla="*/ 88 w 868"/>
              <a:gd name="T101" fmla="*/ 171 h 351"/>
              <a:gd name="T102" fmla="*/ 85 w 868"/>
              <a:gd name="T103" fmla="*/ 191 h 351"/>
              <a:gd name="T104" fmla="*/ 79 w 868"/>
              <a:gd name="T105" fmla="*/ 215 h 351"/>
              <a:gd name="T106" fmla="*/ 48 w 868"/>
              <a:gd name="T107" fmla="*/ 193 h 351"/>
              <a:gd name="T108" fmla="*/ 64 w 868"/>
              <a:gd name="T109" fmla="*/ 238 h 351"/>
              <a:gd name="T110" fmla="*/ 17 w 868"/>
              <a:gd name="T111" fmla="*/ 235 h 351"/>
              <a:gd name="T112" fmla="*/ 87 w 868"/>
              <a:gd name="T113" fmla="*/ 158 h 351"/>
              <a:gd name="T114" fmla="*/ 865 w 868"/>
              <a:gd name="T115" fmla="*/ 172 h 351"/>
              <a:gd name="T116" fmla="*/ 859 w 868"/>
              <a:gd name="T117" fmla="*/ 117 h 351"/>
              <a:gd name="T118" fmla="*/ 782 w 868"/>
              <a:gd name="T119" fmla="*/ 277 h 351"/>
              <a:gd name="T120" fmla="*/ 841 w 868"/>
              <a:gd name="T121" fmla="*/ 164 h 351"/>
              <a:gd name="T122" fmla="*/ 861 w 868"/>
              <a:gd name="T123" fmla="*/ 201 h 351"/>
              <a:gd name="T124" fmla="*/ 666 w 868"/>
              <a:gd name="T125" fmla="*/ 296 h 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68" h="351">
                <a:moveTo>
                  <a:pt x="813" y="278"/>
                </a:moveTo>
                <a:cubicBezTo>
                  <a:pt x="812" y="276"/>
                  <a:pt x="811" y="275"/>
                  <a:pt x="812" y="275"/>
                </a:cubicBezTo>
                <a:cubicBezTo>
                  <a:pt x="813" y="277"/>
                  <a:pt x="813" y="278"/>
                  <a:pt x="813" y="278"/>
                </a:cubicBezTo>
                <a:close/>
                <a:moveTo>
                  <a:pt x="812" y="266"/>
                </a:moveTo>
                <a:cubicBezTo>
                  <a:pt x="813" y="269"/>
                  <a:pt x="814" y="269"/>
                  <a:pt x="814" y="271"/>
                </a:cubicBezTo>
                <a:cubicBezTo>
                  <a:pt x="813" y="267"/>
                  <a:pt x="813" y="271"/>
                  <a:pt x="813" y="270"/>
                </a:cubicBezTo>
                <a:cubicBezTo>
                  <a:pt x="815" y="276"/>
                  <a:pt x="814" y="270"/>
                  <a:pt x="815" y="272"/>
                </a:cubicBezTo>
                <a:cubicBezTo>
                  <a:pt x="814" y="268"/>
                  <a:pt x="813" y="267"/>
                  <a:pt x="812" y="266"/>
                </a:cubicBezTo>
                <a:close/>
                <a:moveTo>
                  <a:pt x="781" y="282"/>
                </a:moveTo>
                <a:cubicBezTo>
                  <a:pt x="782" y="285"/>
                  <a:pt x="783" y="285"/>
                  <a:pt x="784" y="284"/>
                </a:cubicBezTo>
                <a:cubicBezTo>
                  <a:pt x="782" y="282"/>
                  <a:pt x="782" y="282"/>
                  <a:pt x="781" y="282"/>
                </a:cubicBezTo>
                <a:close/>
                <a:moveTo>
                  <a:pt x="798" y="267"/>
                </a:moveTo>
                <a:cubicBezTo>
                  <a:pt x="798" y="268"/>
                  <a:pt x="801" y="272"/>
                  <a:pt x="801" y="272"/>
                </a:cubicBezTo>
                <a:cubicBezTo>
                  <a:pt x="801" y="269"/>
                  <a:pt x="799" y="267"/>
                  <a:pt x="798" y="267"/>
                </a:cubicBezTo>
                <a:close/>
                <a:moveTo>
                  <a:pt x="791" y="270"/>
                </a:moveTo>
                <a:cubicBezTo>
                  <a:pt x="791" y="272"/>
                  <a:pt x="793" y="275"/>
                  <a:pt x="793" y="276"/>
                </a:cubicBezTo>
                <a:cubicBezTo>
                  <a:pt x="793" y="274"/>
                  <a:pt x="791" y="271"/>
                  <a:pt x="791" y="270"/>
                </a:cubicBezTo>
                <a:close/>
                <a:moveTo>
                  <a:pt x="789" y="269"/>
                </a:moveTo>
                <a:cubicBezTo>
                  <a:pt x="788" y="269"/>
                  <a:pt x="791" y="272"/>
                  <a:pt x="790" y="273"/>
                </a:cubicBezTo>
                <a:cubicBezTo>
                  <a:pt x="789" y="270"/>
                  <a:pt x="788" y="270"/>
                  <a:pt x="787" y="270"/>
                </a:cubicBezTo>
                <a:cubicBezTo>
                  <a:pt x="789" y="273"/>
                  <a:pt x="790" y="274"/>
                  <a:pt x="791" y="276"/>
                </a:cubicBezTo>
                <a:cubicBezTo>
                  <a:pt x="792" y="276"/>
                  <a:pt x="792" y="274"/>
                  <a:pt x="793" y="276"/>
                </a:cubicBezTo>
                <a:cubicBezTo>
                  <a:pt x="792" y="273"/>
                  <a:pt x="791" y="272"/>
                  <a:pt x="789" y="269"/>
                </a:cubicBezTo>
                <a:close/>
                <a:moveTo>
                  <a:pt x="801" y="266"/>
                </a:moveTo>
                <a:cubicBezTo>
                  <a:pt x="800" y="266"/>
                  <a:pt x="800" y="268"/>
                  <a:pt x="801" y="271"/>
                </a:cubicBezTo>
                <a:cubicBezTo>
                  <a:pt x="802" y="271"/>
                  <a:pt x="801" y="267"/>
                  <a:pt x="801" y="266"/>
                </a:cubicBezTo>
                <a:close/>
                <a:moveTo>
                  <a:pt x="799" y="270"/>
                </a:moveTo>
                <a:cubicBezTo>
                  <a:pt x="799" y="270"/>
                  <a:pt x="798" y="270"/>
                  <a:pt x="798" y="269"/>
                </a:cubicBezTo>
                <a:cubicBezTo>
                  <a:pt x="797" y="269"/>
                  <a:pt x="797" y="270"/>
                  <a:pt x="798" y="272"/>
                </a:cubicBezTo>
                <a:cubicBezTo>
                  <a:pt x="798" y="271"/>
                  <a:pt x="800" y="273"/>
                  <a:pt x="799" y="270"/>
                </a:cubicBezTo>
                <a:close/>
                <a:moveTo>
                  <a:pt x="770" y="269"/>
                </a:moveTo>
                <a:cubicBezTo>
                  <a:pt x="771" y="271"/>
                  <a:pt x="772" y="272"/>
                  <a:pt x="773" y="272"/>
                </a:cubicBezTo>
                <a:cubicBezTo>
                  <a:pt x="772" y="270"/>
                  <a:pt x="771" y="269"/>
                  <a:pt x="770" y="269"/>
                </a:cubicBezTo>
                <a:close/>
                <a:moveTo>
                  <a:pt x="807" y="248"/>
                </a:moveTo>
                <a:cubicBezTo>
                  <a:pt x="808" y="250"/>
                  <a:pt x="810" y="253"/>
                  <a:pt x="810" y="252"/>
                </a:cubicBezTo>
                <a:cubicBezTo>
                  <a:pt x="809" y="249"/>
                  <a:pt x="808" y="247"/>
                  <a:pt x="807" y="248"/>
                </a:cubicBezTo>
                <a:close/>
                <a:moveTo>
                  <a:pt x="802" y="246"/>
                </a:moveTo>
                <a:cubicBezTo>
                  <a:pt x="803" y="247"/>
                  <a:pt x="803" y="248"/>
                  <a:pt x="804" y="251"/>
                </a:cubicBezTo>
                <a:cubicBezTo>
                  <a:pt x="805" y="251"/>
                  <a:pt x="803" y="245"/>
                  <a:pt x="802" y="246"/>
                </a:cubicBezTo>
                <a:close/>
                <a:moveTo>
                  <a:pt x="805" y="245"/>
                </a:moveTo>
                <a:cubicBezTo>
                  <a:pt x="803" y="240"/>
                  <a:pt x="804" y="239"/>
                  <a:pt x="802" y="235"/>
                </a:cubicBezTo>
                <a:cubicBezTo>
                  <a:pt x="800" y="234"/>
                  <a:pt x="796" y="236"/>
                  <a:pt x="801" y="245"/>
                </a:cubicBezTo>
                <a:cubicBezTo>
                  <a:pt x="801" y="242"/>
                  <a:pt x="806" y="248"/>
                  <a:pt x="805" y="245"/>
                </a:cubicBezTo>
                <a:close/>
                <a:moveTo>
                  <a:pt x="759" y="246"/>
                </a:moveTo>
                <a:cubicBezTo>
                  <a:pt x="759" y="247"/>
                  <a:pt x="758" y="246"/>
                  <a:pt x="758" y="246"/>
                </a:cubicBezTo>
                <a:cubicBezTo>
                  <a:pt x="759" y="248"/>
                  <a:pt x="760" y="248"/>
                  <a:pt x="759" y="248"/>
                </a:cubicBezTo>
                <a:cubicBezTo>
                  <a:pt x="760" y="250"/>
                  <a:pt x="760" y="250"/>
                  <a:pt x="761" y="250"/>
                </a:cubicBezTo>
                <a:cubicBezTo>
                  <a:pt x="759" y="248"/>
                  <a:pt x="760" y="248"/>
                  <a:pt x="759" y="246"/>
                </a:cubicBezTo>
                <a:close/>
                <a:moveTo>
                  <a:pt x="766" y="178"/>
                </a:moveTo>
                <a:cubicBezTo>
                  <a:pt x="766" y="178"/>
                  <a:pt x="766" y="178"/>
                  <a:pt x="767" y="180"/>
                </a:cubicBezTo>
                <a:cubicBezTo>
                  <a:pt x="767" y="180"/>
                  <a:pt x="768" y="181"/>
                  <a:pt x="768" y="181"/>
                </a:cubicBezTo>
                <a:cubicBezTo>
                  <a:pt x="767" y="179"/>
                  <a:pt x="768" y="180"/>
                  <a:pt x="766" y="178"/>
                </a:cubicBezTo>
                <a:close/>
                <a:moveTo>
                  <a:pt x="756" y="167"/>
                </a:moveTo>
                <a:cubicBezTo>
                  <a:pt x="757" y="168"/>
                  <a:pt x="758" y="169"/>
                  <a:pt x="757" y="169"/>
                </a:cubicBezTo>
                <a:cubicBezTo>
                  <a:pt x="762" y="175"/>
                  <a:pt x="758" y="167"/>
                  <a:pt x="756" y="167"/>
                </a:cubicBezTo>
                <a:close/>
                <a:moveTo>
                  <a:pt x="713" y="128"/>
                </a:moveTo>
                <a:cubicBezTo>
                  <a:pt x="713" y="127"/>
                  <a:pt x="714" y="127"/>
                  <a:pt x="715" y="128"/>
                </a:cubicBezTo>
                <a:cubicBezTo>
                  <a:pt x="712" y="125"/>
                  <a:pt x="710" y="125"/>
                  <a:pt x="713" y="128"/>
                </a:cubicBezTo>
                <a:close/>
                <a:moveTo>
                  <a:pt x="640" y="70"/>
                </a:moveTo>
                <a:cubicBezTo>
                  <a:pt x="634" y="64"/>
                  <a:pt x="636" y="68"/>
                  <a:pt x="640" y="70"/>
                </a:cubicBezTo>
                <a:close/>
                <a:moveTo>
                  <a:pt x="545" y="23"/>
                </a:moveTo>
                <a:cubicBezTo>
                  <a:pt x="544" y="24"/>
                  <a:pt x="548" y="25"/>
                  <a:pt x="549" y="24"/>
                </a:cubicBezTo>
                <a:cubicBezTo>
                  <a:pt x="546" y="24"/>
                  <a:pt x="547" y="24"/>
                  <a:pt x="545" y="23"/>
                </a:cubicBezTo>
                <a:close/>
                <a:moveTo>
                  <a:pt x="539" y="20"/>
                </a:moveTo>
                <a:cubicBezTo>
                  <a:pt x="539" y="20"/>
                  <a:pt x="538" y="20"/>
                  <a:pt x="538" y="20"/>
                </a:cubicBezTo>
                <a:cubicBezTo>
                  <a:pt x="540" y="21"/>
                  <a:pt x="543" y="22"/>
                  <a:pt x="543" y="21"/>
                </a:cubicBezTo>
                <a:cubicBezTo>
                  <a:pt x="540" y="20"/>
                  <a:pt x="540" y="21"/>
                  <a:pt x="539" y="20"/>
                </a:cubicBezTo>
                <a:close/>
                <a:moveTo>
                  <a:pt x="530" y="17"/>
                </a:moveTo>
                <a:cubicBezTo>
                  <a:pt x="529" y="18"/>
                  <a:pt x="534" y="19"/>
                  <a:pt x="534" y="18"/>
                </a:cubicBezTo>
                <a:lnTo>
                  <a:pt x="530" y="17"/>
                </a:lnTo>
                <a:close/>
                <a:moveTo>
                  <a:pt x="524" y="16"/>
                </a:moveTo>
                <a:cubicBezTo>
                  <a:pt x="524" y="16"/>
                  <a:pt x="522" y="16"/>
                  <a:pt x="522" y="17"/>
                </a:cubicBezTo>
                <a:cubicBezTo>
                  <a:pt x="524" y="17"/>
                  <a:pt x="527" y="18"/>
                  <a:pt x="529" y="18"/>
                </a:cubicBezTo>
                <a:cubicBezTo>
                  <a:pt x="528" y="17"/>
                  <a:pt x="526" y="17"/>
                  <a:pt x="524" y="16"/>
                </a:cubicBezTo>
                <a:close/>
                <a:moveTo>
                  <a:pt x="498" y="10"/>
                </a:moveTo>
                <a:cubicBezTo>
                  <a:pt x="501" y="10"/>
                  <a:pt x="502" y="10"/>
                  <a:pt x="503" y="10"/>
                </a:cubicBezTo>
                <a:cubicBezTo>
                  <a:pt x="502" y="10"/>
                  <a:pt x="498" y="9"/>
                  <a:pt x="498" y="10"/>
                </a:cubicBezTo>
                <a:close/>
                <a:moveTo>
                  <a:pt x="467" y="7"/>
                </a:moveTo>
                <a:cubicBezTo>
                  <a:pt x="468" y="7"/>
                  <a:pt x="473" y="8"/>
                  <a:pt x="473" y="7"/>
                </a:cubicBezTo>
                <a:cubicBezTo>
                  <a:pt x="470" y="7"/>
                  <a:pt x="467" y="6"/>
                  <a:pt x="467" y="7"/>
                </a:cubicBezTo>
                <a:close/>
                <a:moveTo>
                  <a:pt x="443" y="52"/>
                </a:moveTo>
                <a:cubicBezTo>
                  <a:pt x="443" y="52"/>
                  <a:pt x="443" y="52"/>
                  <a:pt x="443" y="53"/>
                </a:cubicBezTo>
                <a:cubicBezTo>
                  <a:pt x="445" y="53"/>
                  <a:pt x="444" y="54"/>
                  <a:pt x="447" y="54"/>
                </a:cubicBezTo>
                <a:cubicBezTo>
                  <a:pt x="446" y="53"/>
                  <a:pt x="446" y="53"/>
                  <a:pt x="448" y="53"/>
                </a:cubicBezTo>
                <a:cubicBezTo>
                  <a:pt x="447" y="52"/>
                  <a:pt x="446" y="52"/>
                  <a:pt x="443" y="52"/>
                </a:cubicBezTo>
                <a:close/>
                <a:moveTo>
                  <a:pt x="435" y="51"/>
                </a:moveTo>
                <a:cubicBezTo>
                  <a:pt x="435" y="52"/>
                  <a:pt x="430" y="51"/>
                  <a:pt x="431" y="51"/>
                </a:cubicBezTo>
                <a:cubicBezTo>
                  <a:pt x="432" y="51"/>
                  <a:pt x="436" y="52"/>
                  <a:pt x="437" y="52"/>
                </a:cubicBezTo>
                <a:cubicBezTo>
                  <a:pt x="435" y="52"/>
                  <a:pt x="437" y="51"/>
                  <a:pt x="435" y="51"/>
                </a:cubicBezTo>
                <a:close/>
                <a:moveTo>
                  <a:pt x="402" y="50"/>
                </a:moveTo>
                <a:cubicBezTo>
                  <a:pt x="404" y="50"/>
                  <a:pt x="406" y="50"/>
                  <a:pt x="406" y="49"/>
                </a:cubicBezTo>
                <a:cubicBezTo>
                  <a:pt x="404" y="49"/>
                  <a:pt x="402" y="49"/>
                  <a:pt x="402" y="50"/>
                </a:cubicBezTo>
                <a:close/>
                <a:moveTo>
                  <a:pt x="391" y="1"/>
                </a:moveTo>
                <a:cubicBezTo>
                  <a:pt x="391" y="2"/>
                  <a:pt x="395" y="2"/>
                  <a:pt x="397" y="2"/>
                </a:cubicBezTo>
                <a:cubicBezTo>
                  <a:pt x="397" y="2"/>
                  <a:pt x="395" y="2"/>
                  <a:pt x="395" y="3"/>
                </a:cubicBezTo>
                <a:cubicBezTo>
                  <a:pt x="396" y="3"/>
                  <a:pt x="397" y="3"/>
                  <a:pt x="398" y="3"/>
                </a:cubicBezTo>
                <a:cubicBezTo>
                  <a:pt x="397" y="2"/>
                  <a:pt x="401" y="4"/>
                  <a:pt x="402" y="3"/>
                </a:cubicBezTo>
                <a:cubicBezTo>
                  <a:pt x="400" y="2"/>
                  <a:pt x="396" y="3"/>
                  <a:pt x="399" y="2"/>
                </a:cubicBezTo>
                <a:cubicBezTo>
                  <a:pt x="393" y="2"/>
                  <a:pt x="395" y="1"/>
                  <a:pt x="391" y="1"/>
                </a:cubicBezTo>
                <a:close/>
                <a:moveTo>
                  <a:pt x="394" y="3"/>
                </a:moveTo>
                <a:cubicBezTo>
                  <a:pt x="391" y="3"/>
                  <a:pt x="389" y="3"/>
                  <a:pt x="388" y="3"/>
                </a:cubicBezTo>
                <a:cubicBezTo>
                  <a:pt x="391" y="3"/>
                  <a:pt x="394" y="4"/>
                  <a:pt x="395" y="3"/>
                </a:cubicBezTo>
                <a:cubicBezTo>
                  <a:pt x="394" y="3"/>
                  <a:pt x="394" y="3"/>
                  <a:pt x="394" y="3"/>
                </a:cubicBezTo>
                <a:close/>
                <a:moveTo>
                  <a:pt x="384" y="2"/>
                </a:moveTo>
                <a:cubicBezTo>
                  <a:pt x="386" y="2"/>
                  <a:pt x="388" y="2"/>
                  <a:pt x="389" y="2"/>
                </a:cubicBezTo>
                <a:cubicBezTo>
                  <a:pt x="387" y="2"/>
                  <a:pt x="384" y="2"/>
                  <a:pt x="384" y="2"/>
                </a:cubicBezTo>
                <a:close/>
                <a:moveTo>
                  <a:pt x="371" y="5"/>
                </a:moveTo>
                <a:cubicBezTo>
                  <a:pt x="370" y="6"/>
                  <a:pt x="367" y="6"/>
                  <a:pt x="365" y="6"/>
                </a:cubicBezTo>
                <a:cubicBezTo>
                  <a:pt x="367" y="7"/>
                  <a:pt x="377" y="6"/>
                  <a:pt x="377" y="5"/>
                </a:cubicBezTo>
                <a:cubicBezTo>
                  <a:pt x="374" y="5"/>
                  <a:pt x="374" y="5"/>
                  <a:pt x="371" y="5"/>
                </a:cubicBezTo>
                <a:close/>
                <a:moveTo>
                  <a:pt x="364" y="51"/>
                </a:moveTo>
                <a:cubicBezTo>
                  <a:pt x="364" y="52"/>
                  <a:pt x="367" y="51"/>
                  <a:pt x="370" y="51"/>
                </a:cubicBezTo>
                <a:cubicBezTo>
                  <a:pt x="370" y="51"/>
                  <a:pt x="366" y="51"/>
                  <a:pt x="364" y="51"/>
                </a:cubicBezTo>
                <a:close/>
                <a:moveTo>
                  <a:pt x="363" y="50"/>
                </a:moveTo>
                <a:cubicBezTo>
                  <a:pt x="365" y="49"/>
                  <a:pt x="366" y="49"/>
                  <a:pt x="367" y="49"/>
                </a:cubicBezTo>
                <a:cubicBezTo>
                  <a:pt x="365" y="48"/>
                  <a:pt x="363" y="49"/>
                  <a:pt x="363" y="50"/>
                </a:cubicBezTo>
                <a:close/>
                <a:moveTo>
                  <a:pt x="326" y="13"/>
                </a:moveTo>
                <a:cubicBezTo>
                  <a:pt x="327" y="12"/>
                  <a:pt x="332" y="11"/>
                  <a:pt x="333" y="11"/>
                </a:cubicBezTo>
                <a:cubicBezTo>
                  <a:pt x="329" y="11"/>
                  <a:pt x="328" y="12"/>
                  <a:pt x="326" y="13"/>
                </a:cubicBezTo>
                <a:close/>
                <a:moveTo>
                  <a:pt x="321" y="10"/>
                </a:moveTo>
                <a:cubicBezTo>
                  <a:pt x="322" y="11"/>
                  <a:pt x="325" y="10"/>
                  <a:pt x="329" y="9"/>
                </a:cubicBezTo>
                <a:cubicBezTo>
                  <a:pt x="329" y="9"/>
                  <a:pt x="329" y="9"/>
                  <a:pt x="328" y="9"/>
                </a:cubicBezTo>
                <a:cubicBezTo>
                  <a:pt x="326" y="10"/>
                  <a:pt x="323" y="10"/>
                  <a:pt x="321" y="10"/>
                </a:cubicBezTo>
                <a:close/>
                <a:moveTo>
                  <a:pt x="322" y="58"/>
                </a:moveTo>
                <a:cubicBezTo>
                  <a:pt x="323" y="58"/>
                  <a:pt x="326" y="58"/>
                  <a:pt x="328" y="58"/>
                </a:cubicBezTo>
                <a:cubicBezTo>
                  <a:pt x="327" y="57"/>
                  <a:pt x="325" y="57"/>
                  <a:pt x="322" y="58"/>
                </a:cubicBezTo>
                <a:close/>
                <a:moveTo>
                  <a:pt x="313" y="59"/>
                </a:moveTo>
                <a:cubicBezTo>
                  <a:pt x="314" y="60"/>
                  <a:pt x="309" y="60"/>
                  <a:pt x="309" y="61"/>
                </a:cubicBezTo>
                <a:cubicBezTo>
                  <a:pt x="311" y="61"/>
                  <a:pt x="312" y="61"/>
                  <a:pt x="316" y="60"/>
                </a:cubicBezTo>
                <a:cubicBezTo>
                  <a:pt x="315" y="60"/>
                  <a:pt x="316" y="59"/>
                  <a:pt x="313" y="59"/>
                </a:cubicBezTo>
                <a:close/>
                <a:moveTo>
                  <a:pt x="286" y="24"/>
                </a:moveTo>
                <a:cubicBezTo>
                  <a:pt x="286" y="24"/>
                  <a:pt x="280" y="25"/>
                  <a:pt x="280" y="26"/>
                </a:cubicBezTo>
                <a:cubicBezTo>
                  <a:pt x="281" y="26"/>
                  <a:pt x="280" y="26"/>
                  <a:pt x="281" y="26"/>
                </a:cubicBezTo>
                <a:cubicBezTo>
                  <a:pt x="282" y="26"/>
                  <a:pt x="284" y="25"/>
                  <a:pt x="285" y="24"/>
                </a:cubicBezTo>
                <a:cubicBezTo>
                  <a:pt x="285" y="25"/>
                  <a:pt x="286" y="25"/>
                  <a:pt x="287" y="25"/>
                </a:cubicBezTo>
                <a:cubicBezTo>
                  <a:pt x="290" y="24"/>
                  <a:pt x="290" y="24"/>
                  <a:pt x="294" y="23"/>
                </a:cubicBezTo>
                <a:cubicBezTo>
                  <a:pt x="293" y="22"/>
                  <a:pt x="293" y="22"/>
                  <a:pt x="293" y="22"/>
                </a:cubicBezTo>
                <a:cubicBezTo>
                  <a:pt x="290" y="23"/>
                  <a:pt x="288" y="23"/>
                  <a:pt x="286" y="24"/>
                </a:cubicBezTo>
                <a:close/>
                <a:moveTo>
                  <a:pt x="287" y="68"/>
                </a:moveTo>
                <a:cubicBezTo>
                  <a:pt x="289" y="67"/>
                  <a:pt x="289" y="67"/>
                  <a:pt x="289" y="66"/>
                </a:cubicBezTo>
                <a:cubicBezTo>
                  <a:pt x="287" y="67"/>
                  <a:pt x="287" y="67"/>
                  <a:pt x="287" y="68"/>
                </a:cubicBezTo>
                <a:close/>
                <a:moveTo>
                  <a:pt x="237" y="80"/>
                </a:moveTo>
                <a:cubicBezTo>
                  <a:pt x="236" y="81"/>
                  <a:pt x="235" y="83"/>
                  <a:pt x="230" y="86"/>
                </a:cubicBezTo>
                <a:cubicBezTo>
                  <a:pt x="227" y="86"/>
                  <a:pt x="224" y="88"/>
                  <a:pt x="221" y="89"/>
                </a:cubicBezTo>
                <a:cubicBezTo>
                  <a:pt x="221" y="89"/>
                  <a:pt x="221" y="90"/>
                  <a:pt x="220" y="91"/>
                </a:cubicBezTo>
                <a:cubicBezTo>
                  <a:pt x="219" y="91"/>
                  <a:pt x="215" y="92"/>
                  <a:pt x="215" y="93"/>
                </a:cubicBezTo>
                <a:cubicBezTo>
                  <a:pt x="217" y="93"/>
                  <a:pt x="218" y="93"/>
                  <a:pt x="220" y="92"/>
                </a:cubicBezTo>
                <a:cubicBezTo>
                  <a:pt x="222" y="91"/>
                  <a:pt x="219" y="91"/>
                  <a:pt x="221" y="90"/>
                </a:cubicBezTo>
                <a:cubicBezTo>
                  <a:pt x="227" y="88"/>
                  <a:pt x="233" y="84"/>
                  <a:pt x="238" y="81"/>
                </a:cubicBezTo>
                <a:cubicBezTo>
                  <a:pt x="237" y="81"/>
                  <a:pt x="237" y="81"/>
                  <a:pt x="236" y="81"/>
                </a:cubicBezTo>
                <a:cubicBezTo>
                  <a:pt x="239" y="80"/>
                  <a:pt x="241" y="79"/>
                  <a:pt x="242" y="78"/>
                </a:cubicBezTo>
                <a:cubicBezTo>
                  <a:pt x="239" y="79"/>
                  <a:pt x="238" y="79"/>
                  <a:pt x="237" y="80"/>
                </a:cubicBezTo>
                <a:close/>
                <a:moveTo>
                  <a:pt x="228" y="79"/>
                </a:moveTo>
                <a:cubicBezTo>
                  <a:pt x="228" y="80"/>
                  <a:pt x="230" y="79"/>
                  <a:pt x="228" y="80"/>
                </a:cubicBezTo>
                <a:cubicBezTo>
                  <a:pt x="228" y="80"/>
                  <a:pt x="224" y="82"/>
                  <a:pt x="224" y="81"/>
                </a:cubicBezTo>
                <a:cubicBezTo>
                  <a:pt x="219" y="84"/>
                  <a:pt x="214" y="86"/>
                  <a:pt x="212" y="89"/>
                </a:cubicBezTo>
                <a:cubicBezTo>
                  <a:pt x="217" y="86"/>
                  <a:pt x="220" y="83"/>
                  <a:pt x="224" y="82"/>
                </a:cubicBezTo>
                <a:cubicBezTo>
                  <a:pt x="224" y="82"/>
                  <a:pt x="222" y="83"/>
                  <a:pt x="223" y="83"/>
                </a:cubicBezTo>
                <a:cubicBezTo>
                  <a:pt x="226" y="82"/>
                  <a:pt x="228" y="80"/>
                  <a:pt x="232" y="79"/>
                </a:cubicBezTo>
                <a:cubicBezTo>
                  <a:pt x="231" y="78"/>
                  <a:pt x="231" y="78"/>
                  <a:pt x="228" y="79"/>
                </a:cubicBezTo>
                <a:close/>
                <a:moveTo>
                  <a:pt x="209" y="55"/>
                </a:moveTo>
                <a:cubicBezTo>
                  <a:pt x="212" y="54"/>
                  <a:pt x="215" y="52"/>
                  <a:pt x="216" y="50"/>
                </a:cubicBezTo>
                <a:cubicBezTo>
                  <a:pt x="212" y="52"/>
                  <a:pt x="211" y="53"/>
                  <a:pt x="209" y="55"/>
                </a:cubicBezTo>
                <a:close/>
                <a:moveTo>
                  <a:pt x="220" y="66"/>
                </a:moveTo>
                <a:cubicBezTo>
                  <a:pt x="223" y="64"/>
                  <a:pt x="220" y="67"/>
                  <a:pt x="223" y="65"/>
                </a:cubicBezTo>
                <a:cubicBezTo>
                  <a:pt x="224" y="64"/>
                  <a:pt x="223" y="65"/>
                  <a:pt x="223" y="64"/>
                </a:cubicBezTo>
                <a:cubicBezTo>
                  <a:pt x="222" y="65"/>
                  <a:pt x="220" y="65"/>
                  <a:pt x="220" y="66"/>
                </a:cubicBezTo>
                <a:close/>
                <a:moveTo>
                  <a:pt x="217" y="67"/>
                </a:moveTo>
                <a:cubicBezTo>
                  <a:pt x="214" y="69"/>
                  <a:pt x="216" y="70"/>
                  <a:pt x="219" y="67"/>
                </a:cubicBezTo>
                <a:cubicBezTo>
                  <a:pt x="214" y="69"/>
                  <a:pt x="222" y="65"/>
                  <a:pt x="217" y="67"/>
                </a:cubicBezTo>
                <a:close/>
                <a:moveTo>
                  <a:pt x="226" y="94"/>
                </a:moveTo>
                <a:cubicBezTo>
                  <a:pt x="225" y="94"/>
                  <a:pt x="224" y="95"/>
                  <a:pt x="224" y="96"/>
                </a:cubicBezTo>
                <a:cubicBezTo>
                  <a:pt x="226" y="94"/>
                  <a:pt x="226" y="95"/>
                  <a:pt x="228" y="94"/>
                </a:cubicBezTo>
                <a:cubicBezTo>
                  <a:pt x="228" y="93"/>
                  <a:pt x="227" y="94"/>
                  <a:pt x="226" y="94"/>
                </a:cubicBezTo>
                <a:close/>
                <a:moveTo>
                  <a:pt x="216" y="80"/>
                </a:moveTo>
                <a:cubicBezTo>
                  <a:pt x="215" y="80"/>
                  <a:pt x="213" y="82"/>
                  <a:pt x="211" y="82"/>
                </a:cubicBezTo>
                <a:cubicBezTo>
                  <a:pt x="211" y="83"/>
                  <a:pt x="214" y="82"/>
                  <a:pt x="216" y="80"/>
                </a:cubicBezTo>
                <a:close/>
                <a:moveTo>
                  <a:pt x="206" y="79"/>
                </a:moveTo>
                <a:cubicBezTo>
                  <a:pt x="206" y="79"/>
                  <a:pt x="208" y="78"/>
                  <a:pt x="207" y="79"/>
                </a:cubicBezTo>
                <a:cubicBezTo>
                  <a:pt x="209" y="77"/>
                  <a:pt x="210" y="78"/>
                  <a:pt x="212" y="75"/>
                </a:cubicBezTo>
                <a:cubicBezTo>
                  <a:pt x="210" y="76"/>
                  <a:pt x="208" y="77"/>
                  <a:pt x="206" y="79"/>
                </a:cubicBezTo>
                <a:close/>
                <a:moveTo>
                  <a:pt x="192" y="65"/>
                </a:moveTo>
                <a:cubicBezTo>
                  <a:pt x="191" y="66"/>
                  <a:pt x="190" y="67"/>
                  <a:pt x="190" y="67"/>
                </a:cubicBezTo>
                <a:cubicBezTo>
                  <a:pt x="193" y="65"/>
                  <a:pt x="197" y="64"/>
                  <a:pt x="198" y="63"/>
                </a:cubicBezTo>
                <a:cubicBezTo>
                  <a:pt x="194" y="64"/>
                  <a:pt x="195" y="64"/>
                  <a:pt x="192" y="65"/>
                </a:cubicBezTo>
                <a:close/>
                <a:moveTo>
                  <a:pt x="208" y="90"/>
                </a:moveTo>
                <a:cubicBezTo>
                  <a:pt x="207" y="91"/>
                  <a:pt x="206" y="91"/>
                  <a:pt x="206" y="92"/>
                </a:cubicBezTo>
                <a:cubicBezTo>
                  <a:pt x="207" y="91"/>
                  <a:pt x="206" y="93"/>
                  <a:pt x="209" y="91"/>
                </a:cubicBezTo>
                <a:cubicBezTo>
                  <a:pt x="210" y="90"/>
                  <a:pt x="208" y="91"/>
                  <a:pt x="208" y="90"/>
                </a:cubicBezTo>
                <a:close/>
                <a:moveTo>
                  <a:pt x="207" y="101"/>
                </a:moveTo>
                <a:cubicBezTo>
                  <a:pt x="208" y="101"/>
                  <a:pt x="212" y="98"/>
                  <a:pt x="214" y="97"/>
                </a:cubicBezTo>
                <a:cubicBezTo>
                  <a:pt x="211" y="99"/>
                  <a:pt x="207" y="101"/>
                  <a:pt x="207" y="101"/>
                </a:cubicBezTo>
                <a:close/>
                <a:moveTo>
                  <a:pt x="190" y="86"/>
                </a:moveTo>
                <a:cubicBezTo>
                  <a:pt x="191" y="85"/>
                  <a:pt x="196" y="82"/>
                  <a:pt x="196" y="82"/>
                </a:cubicBezTo>
                <a:cubicBezTo>
                  <a:pt x="194" y="83"/>
                  <a:pt x="192" y="85"/>
                  <a:pt x="190" y="86"/>
                </a:cubicBezTo>
                <a:close/>
                <a:moveTo>
                  <a:pt x="198" y="111"/>
                </a:moveTo>
                <a:cubicBezTo>
                  <a:pt x="199" y="112"/>
                  <a:pt x="204" y="109"/>
                  <a:pt x="205" y="107"/>
                </a:cubicBezTo>
                <a:cubicBezTo>
                  <a:pt x="203" y="109"/>
                  <a:pt x="201" y="110"/>
                  <a:pt x="198" y="111"/>
                </a:cubicBezTo>
                <a:close/>
                <a:moveTo>
                  <a:pt x="185" y="86"/>
                </a:moveTo>
                <a:cubicBezTo>
                  <a:pt x="185" y="86"/>
                  <a:pt x="189" y="84"/>
                  <a:pt x="188" y="84"/>
                </a:cubicBezTo>
                <a:cubicBezTo>
                  <a:pt x="184" y="85"/>
                  <a:pt x="184" y="87"/>
                  <a:pt x="183" y="89"/>
                </a:cubicBezTo>
                <a:cubicBezTo>
                  <a:pt x="184" y="88"/>
                  <a:pt x="184" y="88"/>
                  <a:pt x="184" y="88"/>
                </a:cubicBezTo>
                <a:cubicBezTo>
                  <a:pt x="187" y="87"/>
                  <a:pt x="190" y="84"/>
                  <a:pt x="188" y="84"/>
                </a:cubicBezTo>
                <a:cubicBezTo>
                  <a:pt x="188" y="84"/>
                  <a:pt x="186" y="86"/>
                  <a:pt x="185" y="86"/>
                </a:cubicBezTo>
                <a:close/>
                <a:moveTo>
                  <a:pt x="175" y="77"/>
                </a:moveTo>
                <a:cubicBezTo>
                  <a:pt x="177" y="75"/>
                  <a:pt x="182" y="73"/>
                  <a:pt x="180" y="73"/>
                </a:cubicBezTo>
                <a:cubicBezTo>
                  <a:pt x="179" y="75"/>
                  <a:pt x="174" y="76"/>
                  <a:pt x="175" y="77"/>
                </a:cubicBezTo>
                <a:close/>
                <a:moveTo>
                  <a:pt x="186" y="115"/>
                </a:moveTo>
                <a:cubicBezTo>
                  <a:pt x="187" y="115"/>
                  <a:pt x="191" y="112"/>
                  <a:pt x="191" y="111"/>
                </a:cubicBezTo>
                <a:cubicBezTo>
                  <a:pt x="190" y="112"/>
                  <a:pt x="187" y="113"/>
                  <a:pt x="186" y="115"/>
                </a:cubicBezTo>
                <a:close/>
                <a:moveTo>
                  <a:pt x="177" y="93"/>
                </a:moveTo>
                <a:cubicBezTo>
                  <a:pt x="170" y="97"/>
                  <a:pt x="177" y="95"/>
                  <a:pt x="177" y="93"/>
                </a:cubicBezTo>
                <a:close/>
                <a:moveTo>
                  <a:pt x="183" y="114"/>
                </a:moveTo>
                <a:cubicBezTo>
                  <a:pt x="185" y="113"/>
                  <a:pt x="188" y="111"/>
                  <a:pt x="188" y="110"/>
                </a:cubicBezTo>
                <a:cubicBezTo>
                  <a:pt x="185" y="112"/>
                  <a:pt x="184" y="113"/>
                  <a:pt x="183" y="114"/>
                </a:cubicBezTo>
                <a:close/>
                <a:moveTo>
                  <a:pt x="158" y="89"/>
                </a:moveTo>
                <a:cubicBezTo>
                  <a:pt x="160" y="88"/>
                  <a:pt x="165" y="84"/>
                  <a:pt x="163" y="85"/>
                </a:cubicBezTo>
                <a:cubicBezTo>
                  <a:pt x="163" y="85"/>
                  <a:pt x="157" y="89"/>
                  <a:pt x="158" y="89"/>
                </a:cubicBezTo>
                <a:close/>
                <a:moveTo>
                  <a:pt x="166" y="104"/>
                </a:moveTo>
                <a:cubicBezTo>
                  <a:pt x="168" y="103"/>
                  <a:pt x="170" y="102"/>
                  <a:pt x="171" y="101"/>
                </a:cubicBezTo>
                <a:cubicBezTo>
                  <a:pt x="169" y="103"/>
                  <a:pt x="166" y="103"/>
                  <a:pt x="166" y="104"/>
                </a:cubicBezTo>
                <a:close/>
                <a:moveTo>
                  <a:pt x="172" y="122"/>
                </a:moveTo>
                <a:cubicBezTo>
                  <a:pt x="172" y="122"/>
                  <a:pt x="176" y="120"/>
                  <a:pt x="176" y="120"/>
                </a:cubicBezTo>
                <a:cubicBezTo>
                  <a:pt x="175" y="120"/>
                  <a:pt x="175" y="120"/>
                  <a:pt x="172" y="122"/>
                </a:cubicBezTo>
                <a:close/>
                <a:moveTo>
                  <a:pt x="142" y="97"/>
                </a:moveTo>
                <a:cubicBezTo>
                  <a:pt x="145" y="95"/>
                  <a:pt x="147" y="93"/>
                  <a:pt x="148" y="92"/>
                </a:cubicBezTo>
                <a:cubicBezTo>
                  <a:pt x="146" y="93"/>
                  <a:pt x="142" y="96"/>
                  <a:pt x="142" y="97"/>
                </a:cubicBezTo>
                <a:close/>
                <a:moveTo>
                  <a:pt x="155" y="112"/>
                </a:moveTo>
                <a:cubicBezTo>
                  <a:pt x="155" y="112"/>
                  <a:pt x="156" y="111"/>
                  <a:pt x="156" y="111"/>
                </a:cubicBezTo>
                <a:cubicBezTo>
                  <a:pt x="155" y="112"/>
                  <a:pt x="156" y="112"/>
                  <a:pt x="157" y="111"/>
                </a:cubicBezTo>
                <a:cubicBezTo>
                  <a:pt x="157" y="111"/>
                  <a:pt x="158" y="110"/>
                  <a:pt x="158" y="109"/>
                </a:cubicBezTo>
                <a:cubicBezTo>
                  <a:pt x="157" y="110"/>
                  <a:pt x="155" y="111"/>
                  <a:pt x="155" y="112"/>
                </a:cubicBezTo>
                <a:close/>
                <a:moveTo>
                  <a:pt x="164" y="129"/>
                </a:moveTo>
                <a:cubicBezTo>
                  <a:pt x="165" y="128"/>
                  <a:pt x="170" y="125"/>
                  <a:pt x="169" y="124"/>
                </a:cubicBezTo>
                <a:cubicBezTo>
                  <a:pt x="167" y="126"/>
                  <a:pt x="165" y="127"/>
                  <a:pt x="164" y="129"/>
                </a:cubicBezTo>
                <a:close/>
                <a:moveTo>
                  <a:pt x="153" y="112"/>
                </a:moveTo>
                <a:cubicBezTo>
                  <a:pt x="155" y="111"/>
                  <a:pt x="158" y="109"/>
                  <a:pt x="157" y="109"/>
                </a:cubicBezTo>
                <a:cubicBezTo>
                  <a:pt x="154" y="110"/>
                  <a:pt x="154" y="111"/>
                  <a:pt x="153" y="112"/>
                </a:cubicBezTo>
                <a:close/>
                <a:moveTo>
                  <a:pt x="164" y="125"/>
                </a:moveTo>
                <a:cubicBezTo>
                  <a:pt x="165" y="124"/>
                  <a:pt x="167" y="122"/>
                  <a:pt x="167" y="122"/>
                </a:cubicBezTo>
                <a:cubicBezTo>
                  <a:pt x="166" y="122"/>
                  <a:pt x="162" y="125"/>
                  <a:pt x="164" y="125"/>
                </a:cubicBezTo>
                <a:close/>
                <a:moveTo>
                  <a:pt x="162" y="131"/>
                </a:moveTo>
                <a:cubicBezTo>
                  <a:pt x="162" y="131"/>
                  <a:pt x="161" y="132"/>
                  <a:pt x="161" y="133"/>
                </a:cubicBezTo>
                <a:cubicBezTo>
                  <a:pt x="164" y="130"/>
                  <a:pt x="164" y="130"/>
                  <a:pt x="164" y="130"/>
                </a:cubicBezTo>
                <a:cubicBezTo>
                  <a:pt x="162" y="131"/>
                  <a:pt x="170" y="126"/>
                  <a:pt x="167" y="127"/>
                </a:cubicBezTo>
                <a:cubicBezTo>
                  <a:pt x="165" y="129"/>
                  <a:pt x="163" y="130"/>
                  <a:pt x="162" y="131"/>
                </a:cubicBezTo>
                <a:close/>
                <a:moveTo>
                  <a:pt x="153" y="115"/>
                </a:moveTo>
                <a:cubicBezTo>
                  <a:pt x="153" y="115"/>
                  <a:pt x="154" y="114"/>
                  <a:pt x="153" y="114"/>
                </a:cubicBezTo>
                <a:cubicBezTo>
                  <a:pt x="149" y="118"/>
                  <a:pt x="155" y="114"/>
                  <a:pt x="153" y="116"/>
                </a:cubicBezTo>
                <a:cubicBezTo>
                  <a:pt x="155" y="115"/>
                  <a:pt x="155" y="115"/>
                  <a:pt x="155" y="115"/>
                </a:cubicBezTo>
                <a:cubicBezTo>
                  <a:pt x="155" y="115"/>
                  <a:pt x="155" y="114"/>
                  <a:pt x="155" y="114"/>
                </a:cubicBezTo>
                <a:cubicBezTo>
                  <a:pt x="154" y="115"/>
                  <a:pt x="153" y="115"/>
                  <a:pt x="153" y="115"/>
                </a:cubicBezTo>
                <a:close/>
                <a:moveTo>
                  <a:pt x="132" y="105"/>
                </a:moveTo>
                <a:cubicBezTo>
                  <a:pt x="135" y="103"/>
                  <a:pt x="140" y="99"/>
                  <a:pt x="140" y="98"/>
                </a:cubicBezTo>
                <a:cubicBezTo>
                  <a:pt x="136" y="101"/>
                  <a:pt x="133" y="104"/>
                  <a:pt x="132" y="105"/>
                </a:cubicBezTo>
                <a:close/>
                <a:moveTo>
                  <a:pt x="158" y="134"/>
                </a:moveTo>
                <a:cubicBezTo>
                  <a:pt x="159" y="132"/>
                  <a:pt x="163" y="130"/>
                  <a:pt x="163" y="130"/>
                </a:cubicBezTo>
                <a:cubicBezTo>
                  <a:pt x="161" y="131"/>
                  <a:pt x="157" y="133"/>
                  <a:pt x="158" y="134"/>
                </a:cubicBezTo>
                <a:close/>
                <a:moveTo>
                  <a:pt x="149" y="141"/>
                </a:moveTo>
                <a:cubicBezTo>
                  <a:pt x="151" y="141"/>
                  <a:pt x="153" y="139"/>
                  <a:pt x="153" y="138"/>
                </a:cubicBezTo>
                <a:cubicBezTo>
                  <a:pt x="154" y="138"/>
                  <a:pt x="157" y="136"/>
                  <a:pt x="158" y="135"/>
                </a:cubicBezTo>
                <a:cubicBezTo>
                  <a:pt x="155" y="136"/>
                  <a:pt x="151" y="139"/>
                  <a:pt x="149" y="141"/>
                </a:cubicBezTo>
                <a:close/>
                <a:moveTo>
                  <a:pt x="132" y="110"/>
                </a:moveTo>
                <a:cubicBezTo>
                  <a:pt x="132" y="108"/>
                  <a:pt x="128" y="112"/>
                  <a:pt x="127" y="113"/>
                </a:cubicBezTo>
                <a:cubicBezTo>
                  <a:pt x="126" y="114"/>
                  <a:pt x="128" y="114"/>
                  <a:pt x="129" y="112"/>
                </a:cubicBezTo>
                <a:cubicBezTo>
                  <a:pt x="129" y="111"/>
                  <a:pt x="131" y="110"/>
                  <a:pt x="131" y="110"/>
                </a:cubicBezTo>
                <a:cubicBezTo>
                  <a:pt x="131" y="110"/>
                  <a:pt x="131" y="110"/>
                  <a:pt x="132" y="110"/>
                </a:cubicBezTo>
                <a:close/>
                <a:moveTo>
                  <a:pt x="137" y="153"/>
                </a:moveTo>
                <a:cubicBezTo>
                  <a:pt x="139" y="150"/>
                  <a:pt x="143" y="148"/>
                  <a:pt x="143" y="147"/>
                </a:cubicBezTo>
                <a:cubicBezTo>
                  <a:pt x="140" y="149"/>
                  <a:pt x="138" y="151"/>
                  <a:pt x="137" y="153"/>
                </a:cubicBezTo>
                <a:close/>
                <a:moveTo>
                  <a:pt x="105" y="131"/>
                </a:moveTo>
                <a:cubicBezTo>
                  <a:pt x="110" y="128"/>
                  <a:pt x="114" y="123"/>
                  <a:pt x="118" y="120"/>
                </a:cubicBezTo>
                <a:cubicBezTo>
                  <a:pt x="117" y="119"/>
                  <a:pt x="117" y="119"/>
                  <a:pt x="117" y="119"/>
                </a:cubicBezTo>
                <a:cubicBezTo>
                  <a:pt x="113" y="123"/>
                  <a:pt x="107" y="128"/>
                  <a:pt x="105" y="131"/>
                </a:cubicBezTo>
                <a:close/>
                <a:moveTo>
                  <a:pt x="144" y="153"/>
                </a:moveTo>
                <a:cubicBezTo>
                  <a:pt x="144" y="154"/>
                  <a:pt x="143" y="155"/>
                  <a:pt x="143" y="155"/>
                </a:cubicBezTo>
                <a:cubicBezTo>
                  <a:pt x="146" y="153"/>
                  <a:pt x="146" y="153"/>
                  <a:pt x="146" y="153"/>
                </a:cubicBezTo>
                <a:cubicBezTo>
                  <a:pt x="145" y="153"/>
                  <a:pt x="146" y="152"/>
                  <a:pt x="144" y="153"/>
                </a:cubicBezTo>
                <a:close/>
                <a:moveTo>
                  <a:pt x="124" y="137"/>
                </a:moveTo>
                <a:cubicBezTo>
                  <a:pt x="125" y="137"/>
                  <a:pt x="126" y="136"/>
                  <a:pt x="126" y="136"/>
                </a:cubicBezTo>
                <a:cubicBezTo>
                  <a:pt x="125" y="136"/>
                  <a:pt x="123" y="138"/>
                  <a:pt x="122" y="139"/>
                </a:cubicBezTo>
                <a:cubicBezTo>
                  <a:pt x="121" y="140"/>
                  <a:pt x="121" y="140"/>
                  <a:pt x="122" y="140"/>
                </a:cubicBezTo>
                <a:cubicBezTo>
                  <a:pt x="124" y="138"/>
                  <a:pt x="123" y="138"/>
                  <a:pt x="124" y="137"/>
                </a:cubicBezTo>
                <a:close/>
                <a:moveTo>
                  <a:pt x="112" y="136"/>
                </a:moveTo>
                <a:cubicBezTo>
                  <a:pt x="109" y="139"/>
                  <a:pt x="114" y="135"/>
                  <a:pt x="111" y="138"/>
                </a:cubicBezTo>
                <a:cubicBezTo>
                  <a:pt x="113" y="136"/>
                  <a:pt x="113" y="136"/>
                  <a:pt x="115" y="135"/>
                </a:cubicBezTo>
                <a:cubicBezTo>
                  <a:pt x="115" y="135"/>
                  <a:pt x="116" y="134"/>
                  <a:pt x="115" y="134"/>
                </a:cubicBezTo>
                <a:cubicBezTo>
                  <a:pt x="113" y="136"/>
                  <a:pt x="114" y="134"/>
                  <a:pt x="112" y="136"/>
                </a:cubicBezTo>
                <a:close/>
                <a:moveTo>
                  <a:pt x="125" y="156"/>
                </a:moveTo>
                <a:cubicBezTo>
                  <a:pt x="126" y="156"/>
                  <a:pt x="128" y="154"/>
                  <a:pt x="129" y="152"/>
                </a:cubicBezTo>
                <a:cubicBezTo>
                  <a:pt x="128" y="153"/>
                  <a:pt x="126" y="154"/>
                  <a:pt x="125" y="156"/>
                </a:cubicBezTo>
                <a:close/>
                <a:moveTo>
                  <a:pt x="113" y="150"/>
                </a:moveTo>
                <a:cubicBezTo>
                  <a:pt x="117" y="147"/>
                  <a:pt x="116" y="148"/>
                  <a:pt x="120" y="145"/>
                </a:cubicBezTo>
                <a:cubicBezTo>
                  <a:pt x="118" y="145"/>
                  <a:pt x="121" y="143"/>
                  <a:pt x="120" y="143"/>
                </a:cubicBezTo>
                <a:cubicBezTo>
                  <a:pt x="119" y="145"/>
                  <a:pt x="113" y="149"/>
                  <a:pt x="113" y="150"/>
                </a:cubicBezTo>
                <a:close/>
                <a:moveTo>
                  <a:pt x="112" y="138"/>
                </a:moveTo>
                <a:cubicBezTo>
                  <a:pt x="110" y="140"/>
                  <a:pt x="110" y="138"/>
                  <a:pt x="108" y="140"/>
                </a:cubicBezTo>
                <a:cubicBezTo>
                  <a:pt x="107" y="142"/>
                  <a:pt x="109" y="140"/>
                  <a:pt x="110" y="141"/>
                </a:cubicBezTo>
                <a:cubicBezTo>
                  <a:pt x="111" y="140"/>
                  <a:pt x="114" y="137"/>
                  <a:pt x="112" y="138"/>
                </a:cubicBezTo>
                <a:close/>
                <a:moveTo>
                  <a:pt x="96" y="141"/>
                </a:moveTo>
                <a:cubicBezTo>
                  <a:pt x="99" y="138"/>
                  <a:pt x="99" y="138"/>
                  <a:pt x="99" y="138"/>
                </a:cubicBezTo>
                <a:cubicBezTo>
                  <a:pt x="98" y="137"/>
                  <a:pt x="98" y="137"/>
                  <a:pt x="98" y="137"/>
                </a:cubicBezTo>
                <a:cubicBezTo>
                  <a:pt x="96" y="139"/>
                  <a:pt x="97" y="139"/>
                  <a:pt x="96" y="141"/>
                </a:cubicBezTo>
                <a:close/>
                <a:moveTo>
                  <a:pt x="119" y="170"/>
                </a:moveTo>
                <a:cubicBezTo>
                  <a:pt x="119" y="171"/>
                  <a:pt x="120" y="168"/>
                  <a:pt x="120" y="169"/>
                </a:cubicBezTo>
                <a:cubicBezTo>
                  <a:pt x="121" y="168"/>
                  <a:pt x="125" y="165"/>
                  <a:pt x="123" y="166"/>
                </a:cubicBezTo>
                <a:cubicBezTo>
                  <a:pt x="121" y="168"/>
                  <a:pt x="121" y="168"/>
                  <a:pt x="119" y="170"/>
                </a:cubicBezTo>
                <a:close/>
                <a:moveTo>
                  <a:pt x="111" y="161"/>
                </a:moveTo>
                <a:cubicBezTo>
                  <a:pt x="113" y="159"/>
                  <a:pt x="114" y="159"/>
                  <a:pt x="115" y="158"/>
                </a:cubicBezTo>
                <a:cubicBezTo>
                  <a:pt x="114" y="158"/>
                  <a:pt x="115" y="157"/>
                  <a:pt x="114" y="157"/>
                </a:cubicBezTo>
                <a:cubicBezTo>
                  <a:pt x="113" y="159"/>
                  <a:pt x="111" y="160"/>
                  <a:pt x="111" y="161"/>
                </a:cubicBezTo>
                <a:close/>
                <a:moveTo>
                  <a:pt x="85" y="151"/>
                </a:moveTo>
                <a:cubicBezTo>
                  <a:pt x="83" y="153"/>
                  <a:pt x="82" y="154"/>
                  <a:pt x="81" y="155"/>
                </a:cubicBezTo>
                <a:cubicBezTo>
                  <a:pt x="81" y="156"/>
                  <a:pt x="81" y="156"/>
                  <a:pt x="81" y="156"/>
                </a:cubicBezTo>
                <a:cubicBezTo>
                  <a:pt x="81" y="156"/>
                  <a:pt x="81" y="156"/>
                  <a:pt x="81" y="156"/>
                </a:cubicBezTo>
                <a:cubicBezTo>
                  <a:pt x="82" y="156"/>
                  <a:pt x="82" y="156"/>
                  <a:pt x="82" y="156"/>
                </a:cubicBezTo>
                <a:cubicBezTo>
                  <a:pt x="83" y="155"/>
                  <a:pt x="83" y="155"/>
                  <a:pt x="83" y="155"/>
                </a:cubicBezTo>
                <a:cubicBezTo>
                  <a:pt x="84" y="154"/>
                  <a:pt x="85" y="152"/>
                  <a:pt x="86" y="151"/>
                </a:cubicBezTo>
                <a:cubicBezTo>
                  <a:pt x="89" y="149"/>
                  <a:pt x="91" y="146"/>
                  <a:pt x="93" y="143"/>
                </a:cubicBezTo>
                <a:cubicBezTo>
                  <a:pt x="90" y="146"/>
                  <a:pt x="87" y="149"/>
                  <a:pt x="85" y="151"/>
                </a:cubicBezTo>
                <a:close/>
                <a:moveTo>
                  <a:pt x="88" y="156"/>
                </a:moveTo>
                <a:cubicBezTo>
                  <a:pt x="90" y="154"/>
                  <a:pt x="91" y="154"/>
                  <a:pt x="93" y="152"/>
                </a:cubicBezTo>
                <a:cubicBezTo>
                  <a:pt x="93" y="151"/>
                  <a:pt x="93" y="150"/>
                  <a:pt x="94" y="149"/>
                </a:cubicBezTo>
                <a:cubicBezTo>
                  <a:pt x="91" y="152"/>
                  <a:pt x="87" y="156"/>
                  <a:pt x="88" y="156"/>
                </a:cubicBezTo>
                <a:close/>
                <a:moveTo>
                  <a:pt x="86" y="154"/>
                </a:moveTo>
                <a:cubicBezTo>
                  <a:pt x="88" y="153"/>
                  <a:pt x="87" y="154"/>
                  <a:pt x="89" y="152"/>
                </a:cubicBezTo>
                <a:cubicBezTo>
                  <a:pt x="89" y="152"/>
                  <a:pt x="89" y="152"/>
                  <a:pt x="90" y="151"/>
                </a:cubicBezTo>
                <a:cubicBezTo>
                  <a:pt x="89" y="151"/>
                  <a:pt x="89" y="151"/>
                  <a:pt x="90" y="151"/>
                </a:cubicBezTo>
                <a:cubicBezTo>
                  <a:pt x="90" y="150"/>
                  <a:pt x="90" y="150"/>
                  <a:pt x="90" y="150"/>
                </a:cubicBezTo>
                <a:cubicBezTo>
                  <a:pt x="89" y="152"/>
                  <a:pt x="86" y="154"/>
                  <a:pt x="86" y="154"/>
                </a:cubicBezTo>
                <a:close/>
                <a:moveTo>
                  <a:pt x="96" y="160"/>
                </a:moveTo>
                <a:cubicBezTo>
                  <a:pt x="96" y="161"/>
                  <a:pt x="94" y="163"/>
                  <a:pt x="94" y="164"/>
                </a:cubicBezTo>
                <a:cubicBezTo>
                  <a:pt x="96" y="162"/>
                  <a:pt x="96" y="161"/>
                  <a:pt x="98" y="160"/>
                </a:cubicBezTo>
                <a:cubicBezTo>
                  <a:pt x="97" y="159"/>
                  <a:pt x="97" y="160"/>
                  <a:pt x="96" y="160"/>
                </a:cubicBezTo>
                <a:close/>
                <a:moveTo>
                  <a:pt x="95" y="158"/>
                </a:moveTo>
                <a:cubicBezTo>
                  <a:pt x="95" y="158"/>
                  <a:pt x="95" y="158"/>
                  <a:pt x="95" y="158"/>
                </a:cubicBezTo>
                <a:cubicBezTo>
                  <a:pt x="93" y="159"/>
                  <a:pt x="94" y="159"/>
                  <a:pt x="92" y="160"/>
                </a:cubicBezTo>
                <a:cubicBezTo>
                  <a:pt x="93" y="161"/>
                  <a:pt x="93" y="161"/>
                  <a:pt x="93" y="161"/>
                </a:cubicBezTo>
                <a:cubicBezTo>
                  <a:pt x="94" y="159"/>
                  <a:pt x="94" y="160"/>
                  <a:pt x="95" y="158"/>
                </a:cubicBezTo>
                <a:close/>
                <a:moveTo>
                  <a:pt x="85" y="163"/>
                </a:moveTo>
                <a:cubicBezTo>
                  <a:pt x="86" y="162"/>
                  <a:pt x="86" y="162"/>
                  <a:pt x="86" y="162"/>
                </a:cubicBezTo>
                <a:cubicBezTo>
                  <a:pt x="86" y="162"/>
                  <a:pt x="85" y="162"/>
                  <a:pt x="85" y="163"/>
                </a:cubicBezTo>
                <a:close/>
                <a:moveTo>
                  <a:pt x="91" y="167"/>
                </a:moveTo>
                <a:cubicBezTo>
                  <a:pt x="91" y="167"/>
                  <a:pt x="91" y="167"/>
                  <a:pt x="91" y="168"/>
                </a:cubicBezTo>
                <a:cubicBezTo>
                  <a:pt x="92" y="168"/>
                  <a:pt x="92" y="168"/>
                  <a:pt x="92" y="167"/>
                </a:cubicBezTo>
                <a:cubicBezTo>
                  <a:pt x="92" y="167"/>
                  <a:pt x="92" y="167"/>
                  <a:pt x="92" y="167"/>
                </a:cubicBezTo>
                <a:cubicBezTo>
                  <a:pt x="92" y="167"/>
                  <a:pt x="91" y="166"/>
                  <a:pt x="91" y="167"/>
                </a:cubicBezTo>
                <a:close/>
                <a:moveTo>
                  <a:pt x="101" y="179"/>
                </a:moveTo>
                <a:cubicBezTo>
                  <a:pt x="101" y="179"/>
                  <a:pt x="101" y="179"/>
                  <a:pt x="102" y="180"/>
                </a:cubicBezTo>
                <a:cubicBezTo>
                  <a:pt x="102" y="179"/>
                  <a:pt x="102" y="178"/>
                  <a:pt x="103" y="178"/>
                </a:cubicBezTo>
                <a:cubicBezTo>
                  <a:pt x="103" y="178"/>
                  <a:pt x="103" y="178"/>
                  <a:pt x="103" y="177"/>
                </a:cubicBezTo>
                <a:cubicBezTo>
                  <a:pt x="102" y="178"/>
                  <a:pt x="102" y="178"/>
                  <a:pt x="101" y="179"/>
                </a:cubicBezTo>
                <a:close/>
                <a:moveTo>
                  <a:pt x="111" y="187"/>
                </a:moveTo>
                <a:cubicBezTo>
                  <a:pt x="111" y="188"/>
                  <a:pt x="112" y="187"/>
                  <a:pt x="112" y="187"/>
                </a:cubicBezTo>
                <a:cubicBezTo>
                  <a:pt x="111" y="187"/>
                  <a:pt x="112" y="187"/>
                  <a:pt x="112" y="186"/>
                </a:cubicBezTo>
                <a:cubicBezTo>
                  <a:pt x="111" y="186"/>
                  <a:pt x="112" y="187"/>
                  <a:pt x="111" y="187"/>
                </a:cubicBezTo>
                <a:close/>
                <a:moveTo>
                  <a:pt x="100" y="178"/>
                </a:moveTo>
                <a:cubicBezTo>
                  <a:pt x="100" y="179"/>
                  <a:pt x="101" y="179"/>
                  <a:pt x="101" y="178"/>
                </a:cubicBezTo>
                <a:cubicBezTo>
                  <a:pt x="101" y="178"/>
                  <a:pt x="101" y="178"/>
                  <a:pt x="101" y="178"/>
                </a:cubicBezTo>
                <a:cubicBezTo>
                  <a:pt x="101" y="178"/>
                  <a:pt x="101" y="178"/>
                  <a:pt x="101" y="178"/>
                </a:cubicBezTo>
                <a:cubicBezTo>
                  <a:pt x="101" y="178"/>
                  <a:pt x="100" y="178"/>
                  <a:pt x="100" y="178"/>
                </a:cubicBezTo>
                <a:close/>
                <a:moveTo>
                  <a:pt x="101" y="180"/>
                </a:moveTo>
                <a:cubicBezTo>
                  <a:pt x="101" y="179"/>
                  <a:pt x="101" y="181"/>
                  <a:pt x="102" y="180"/>
                </a:cubicBezTo>
                <a:cubicBezTo>
                  <a:pt x="102" y="180"/>
                  <a:pt x="101" y="179"/>
                  <a:pt x="101" y="179"/>
                </a:cubicBezTo>
                <a:cubicBezTo>
                  <a:pt x="101" y="179"/>
                  <a:pt x="100" y="180"/>
                  <a:pt x="101" y="180"/>
                </a:cubicBezTo>
                <a:close/>
                <a:moveTo>
                  <a:pt x="76" y="157"/>
                </a:moveTo>
                <a:cubicBezTo>
                  <a:pt x="76" y="157"/>
                  <a:pt x="77" y="156"/>
                  <a:pt x="76" y="156"/>
                </a:cubicBezTo>
                <a:cubicBezTo>
                  <a:pt x="76" y="156"/>
                  <a:pt x="76" y="157"/>
                  <a:pt x="76" y="157"/>
                </a:cubicBezTo>
                <a:close/>
                <a:moveTo>
                  <a:pt x="99" y="179"/>
                </a:moveTo>
                <a:cubicBezTo>
                  <a:pt x="99" y="178"/>
                  <a:pt x="100" y="180"/>
                  <a:pt x="100" y="179"/>
                </a:cubicBezTo>
                <a:cubicBezTo>
                  <a:pt x="99" y="179"/>
                  <a:pt x="100" y="179"/>
                  <a:pt x="100" y="178"/>
                </a:cubicBezTo>
                <a:cubicBezTo>
                  <a:pt x="100" y="178"/>
                  <a:pt x="99" y="179"/>
                  <a:pt x="99" y="179"/>
                </a:cubicBezTo>
                <a:close/>
                <a:moveTo>
                  <a:pt x="104" y="186"/>
                </a:moveTo>
                <a:cubicBezTo>
                  <a:pt x="105" y="185"/>
                  <a:pt x="105" y="185"/>
                  <a:pt x="105" y="185"/>
                </a:cubicBezTo>
                <a:cubicBezTo>
                  <a:pt x="105" y="184"/>
                  <a:pt x="104" y="185"/>
                  <a:pt x="104" y="186"/>
                </a:cubicBezTo>
                <a:close/>
                <a:moveTo>
                  <a:pt x="100" y="181"/>
                </a:moveTo>
                <a:cubicBezTo>
                  <a:pt x="100" y="181"/>
                  <a:pt x="100" y="181"/>
                  <a:pt x="100" y="181"/>
                </a:cubicBezTo>
                <a:cubicBezTo>
                  <a:pt x="100" y="181"/>
                  <a:pt x="100" y="181"/>
                  <a:pt x="100" y="181"/>
                </a:cubicBezTo>
                <a:cubicBezTo>
                  <a:pt x="100" y="181"/>
                  <a:pt x="101" y="181"/>
                  <a:pt x="101" y="181"/>
                </a:cubicBezTo>
                <a:cubicBezTo>
                  <a:pt x="100" y="181"/>
                  <a:pt x="100" y="180"/>
                  <a:pt x="100" y="181"/>
                </a:cubicBezTo>
                <a:close/>
                <a:moveTo>
                  <a:pt x="108" y="192"/>
                </a:moveTo>
                <a:cubicBezTo>
                  <a:pt x="108" y="191"/>
                  <a:pt x="109" y="190"/>
                  <a:pt x="109" y="190"/>
                </a:cubicBezTo>
                <a:cubicBezTo>
                  <a:pt x="108" y="191"/>
                  <a:pt x="107" y="191"/>
                  <a:pt x="108" y="192"/>
                </a:cubicBezTo>
                <a:close/>
                <a:moveTo>
                  <a:pt x="76" y="161"/>
                </a:moveTo>
                <a:cubicBezTo>
                  <a:pt x="76" y="161"/>
                  <a:pt x="77" y="162"/>
                  <a:pt x="77" y="161"/>
                </a:cubicBezTo>
                <a:cubicBezTo>
                  <a:pt x="77" y="161"/>
                  <a:pt x="77" y="161"/>
                  <a:pt x="77" y="161"/>
                </a:cubicBezTo>
                <a:cubicBezTo>
                  <a:pt x="77" y="161"/>
                  <a:pt x="78" y="161"/>
                  <a:pt x="77" y="161"/>
                </a:cubicBezTo>
                <a:cubicBezTo>
                  <a:pt x="77" y="161"/>
                  <a:pt x="77" y="161"/>
                  <a:pt x="76" y="161"/>
                </a:cubicBezTo>
                <a:close/>
                <a:moveTo>
                  <a:pt x="99" y="182"/>
                </a:moveTo>
                <a:cubicBezTo>
                  <a:pt x="99" y="182"/>
                  <a:pt x="99" y="182"/>
                  <a:pt x="99" y="182"/>
                </a:cubicBezTo>
                <a:cubicBezTo>
                  <a:pt x="100" y="182"/>
                  <a:pt x="100" y="182"/>
                  <a:pt x="100" y="181"/>
                </a:cubicBezTo>
                <a:cubicBezTo>
                  <a:pt x="99" y="181"/>
                  <a:pt x="99" y="182"/>
                  <a:pt x="99" y="182"/>
                </a:cubicBezTo>
                <a:close/>
                <a:moveTo>
                  <a:pt x="102" y="184"/>
                </a:moveTo>
                <a:cubicBezTo>
                  <a:pt x="102" y="184"/>
                  <a:pt x="102" y="185"/>
                  <a:pt x="102" y="185"/>
                </a:cubicBezTo>
                <a:cubicBezTo>
                  <a:pt x="102" y="185"/>
                  <a:pt x="102" y="185"/>
                  <a:pt x="102" y="185"/>
                </a:cubicBezTo>
                <a:cubicBezTo>
                  <a:pt x="102" y="185"/>
                  <a:pt x="103" y="185"/>
                  <a:pt x="103" y="184"/>
                </a:cubicBezTo>
                <a:cubicBezTo>
                  <a:pt x="103" y="185"/>
                  <a:pt x="102" y="184"/>
                  <a:pt x="102" y="184"/>
                </a:cubicBezTo>
                <a:close/>
                <a:moveTo>
                  <a:pt x="103" y="187"/>
                </a:moveTo>
                <a:cubicBezTo>
                  <a:pt x="104" y="186"/>
                  <a:pt x="104" y="186"/>
                  <a:pt x="104" y="185"/>
                </a:cubicBezTo>
                <a:cubicBezTo>
                  <a:pt x="104" y="186"/>
                  <a:pt x="103" y="186"/>
                  <a:pt x="103" y="187"/>
                </a:cubicBezTo>
                <a:close/>
                <a:moveTo>
                  <a:pt x="99" y="185"/>
                </a:moveTo>
                <a:cubicBezTo>
                  <a:pt x="99" y="185"/>
                  <a:pt x="100" y="185"/>
                  <a:pt x="100" y="185"/>
                </a:cubicBezTo>
                <a:cubicBezTo>
                  <a:pt x="100" y="185"/>
                  <a:pt x="101" y="185"/>
                  <a:pt x="101" y="186"/>
                </a:cubicBezTo>
                <a:cubicBezTo>
                  <a:pt x="102" y="186"/>
                  <a:pt x="100" y="184"/>
                  <a:pt x="102" y="184"/>
                </a:cubicBezTo>
                <a:cubicBezTo>
                  <a:pt x="101" y="184"/>
                  <a:pt x="101" y="184"/>
                  <a:pt x="101" y="183"/>
                </a:cubicBezTo>
                <a:cubicBezTo>
                  <a:pt x="100" y="184"/>
                  <a:pt x="99" y="184"/>
                  <a:pt x="99" y="185"/>
                </a:cubicBezTo>
                <a:close/>
                <a:moveTo>
                  <a:pt x="84" y="169"/>
                </a:moveTo>
                <a:cubicBezTo>
                  <a:pt x="84" y="169"/>
                  <a:pt x="85" y="169"/>
                  <a:pt x="85" y="168"/>
                </a:cubicBezTo>
                <a:cubicBezTo>
                  <a:pt x="85" y="169"/>
                  <a:pt x="84" y="169"/>
                  <a:pt x="84" y="169"/>
                </a:cubicBezTo>
                <a:close/>
                <a:moveTo>
                  <a:pt x="97" y="181"/>
                </a:moveTo>
                <a:cubicBezTo>
                  <a:pt x="98" y="181"/>
                  <a:pt x="97" y="182"/>
                  <a:pt x="98" y="182"/>
                </a:cubicBezTo>
                <a:cubicBezTo>
                  <a:pt x="98" y="181"/>
                  <a:pt x="98" y="181"/>
                  <a:pt x="98" y="181"/>
                </a:cubicBezTo>
                <a:cubicBezTo>
                  <a:pt x="98" y="181"/>
                  <a:pt x="98" y="181"/>
                  <a:pt x="97" y="181"/>
                </a:cubicBezTo>
                <a:close/>
                <a:moveTo>
                  <a:pt x="105" y="194"/>
                </a:moveTo>
                <a:cubicBezTo>
                  <a:pt x="106" y="194"/>
                  <a:pt x="106" y="192"/>
                  <a:pt x="107" y="192"/>
                </a:cubicBezTo>
                <a:cubicBezTo>
                  <a:pt x="107" y="192"/>
                  <a:pt x="107" y="192"/>
                  <a:pt x="107" y="192"/>
                </a:cubicBezTo>
                <a:cubicBezTo>
                  <a:pt x="106" y="192"/>
                  <a:pt x="105" y="193"/>
                  <a:pt x="105" y="194"/>
                </a:cubicBezTo>
                <a:close/>
                <a:moveTo>
                  <a:pt x="91" y="184"/>
                </a:moveTo>
                <a:cubicBezTo>
                  <a:pt x="92" y="184"/>
                  <a:pt x="91" y="185"/>
                  <a:pt x="91" y="185"/>
                </a:cubicBezTo>
                <a:cubicBezTo>
                  <a:pt x="92" y="185"/>
                  <a:pt x="92" y="184"/>
                  <a:pt x="93" y="184"/>
                </a:cubicBezTo>
                <a:cubicBezTo>
                  <a:pt x="92" y="184"/>
                  <a:pt x="92" y="184"/>
                  <a:pt x="92" y="183"/>
                </a:cubicBezTo>
                <a:cubicBezTo>
                  <a:pt x="92" y="184"/>
                  <a:pt x="92" y="184"/>
                  <a:pt x="91" y="184"/>
                </a:cubicBezTo>
                <a:close/>
                <a:moveTo>
                  <a:pt x="72" y="169"/>
                </a:moveTo>
                <a:cubicBezTo>
                  <a:pt x="73" y="170"/>
                  <a:pt x="73" y="170"/>
                  <a:pt x="73" y="170"/>
                </a:cubicBezTo>
                <a:cubicBezTo>
                  <a:pt x="73" y="169"/>
                  <a:pt x="75" y="168"/>
                  <a:pt x="74" y="167"/>
                </a:cubicBezTo>
                <a:cubicBezTo>
                  <a:pt x="73" y="168"/>
                  <a:pt x="73" y="169"/>
                  <a:pt x="72" y="169"/>
                </a:cubicBezTo>
                <a:close/>
                <a:moveTo>
                  <a:pt x="74" y="170"/>
                </a:moveTo>
                <a:cubicBezTo>
                  <a:pt x="75" y="170"/>
                  <a:pt x="76" y="169"/>
                  <a:pt x="76" y="168"/>
                </a:cubicBezTo>
                <a:cubicBezTo>
                  <a:pt x="75" y="169"/>
                  <a:pt x="74" y="170"/>
                  <a:pt x="74" y="170"/>
                </a:cubicBezTo>
                <a:close/>
                <a:moveTo>
                  <a:pt x="88" y="184"/>
                </a:moveTo>
                <a:cubicBezTo>
                  <a:pt x="89" y="185"/>
                  <a:pt x="89" y="185"/>
                  <a:pt x="89" y="185"/>
                </a:cubicBezTo>
                <a:cubicBezTo>
                  <a:pt x="90" y="184"/>
                  <a:pt x="90" y="184"/>
                  <a:pt x="90" y="183"/>
                </a:cubicBezTo>
                <a:cubicBezTo>
                  <a:pt x="90" y="183"/>
                  <a:pt x="89" y="184"/>
                  <a:pt x="88" y="184"/>
                </a:cubicBezTo>
                <a:close/>
                <a:moveTo>
                  <a:pt x="71" y="168"/>
                </a:moveTo>
                <a:cubicBezTo>
                  <a:pt x="71" y="168"/>
                  <a:pt x="71" y="167"/>
                  <a:pt x="71" y="167"/>
                </a:cubicBezTo>
                <a:cubicBezTo>
                  <a:pt x="71" y="167"/>
                  <a:pt x="71" y="168"/>
                  <a:pt x="71" y="168"/>
                </a:cubicBezTo>
                <a:close/>
                <a:moveTo>
                  <a:pt x="89" y="187"/>
                </a:moveTo>
                <a:cubicBezTo>
                  <a:pt x="90" y="188"/>
                  <a:pt x="90" y="187"/>
                  <a:pt x="90" y="187"/>
                </a:cubicBezTo>
                <a:cubicBezTo>
                  <a:pt x="91" y="187"/>
                  <a:pt x="91" y="186"/>
                  <a:pt x="91" y="186"/>
                </a:cubicBezTo>
                <a:cubicBezTo>
                  <a:pt x="90" y="186"/>
                  <a:pt x="90" y="187"/>
                  <a:pt x="89" y="186"/>
                </a:cubicBezTo>
                <a:cubicBezTo>
                  <a:pt x="89" y="186"/>
                  <a:pt x="90" y="187"/>
                  <a:pt x="89" y="187"/>
                </a:cubicBezTo>
                <a:close/>
                <a:moveTo>
                  <a:pt x="84" y="182"/>
                </a:moveTo>
                <a:cubicBezTo>
                  <a:pt x="84" y="182"/>
                  <a:pt x="85" y="180"/>
                  <a:pt x="84" y="180"/>
                </a:cubicBezTo>
                <a:cubicBezTo>
                  <a:pt x="84" y="181"/>
                  <a:pt x="83" y="181"/>
                  <a:pt x="84" y="182"/>
                </a:cubicBezTo>
                <a:close/>
                <a:moveTo>
                  <a:pt x="72" y="173"/>
                </a:moveTo>
                <a:cubicBezTo>
                  <a:pt x="72" y="173"/>
                  <a:pt x="73" y="173"/>
                  <a:pt x="73" y="173"/>
                </a:cubicBezTo>
                <a:cubicBezTo>
                  <a:pt x="73" y="173"/>
                  <a:pt x="73" y="173"/>
                  <a:pt x="73" y="172"/>
                </a:cubicBezTo>
                <a:cubicBezTo>
                  <a:pt x="72" y="172"/>
                  <a:pt x="75" y="172"/>
                  <a:pt x="74" y="171"/>
                </a:cubicBezTo>
                <a:cubicBezTo>
                  <a:pt x="73" y="171"/>
                  <a:pt x="73" y="172"/>
                  <a:pt x="72" y="173"/>
                </a:cubicBezTo>
                <a:close/>
                <a:moveTo>
                  <a:pt x="97" y="197"/>
                </a:moveTo>
                <a:cubicBezTo>
                  <a:pt x="98" y="196"/>
                  <a:pt x="99" y="195"/>
                  <a:pt x="99" y="194"/>
                </a:cubicBezTo>
                <a:cubicBezTo>
                  <a:pt x="99" y="195"/>
                  <a:pt x="97" y="195"/>
                  <a:pt x="97" y="197"/>
                </a:cubicBezTo>
                <a:close/>
                <a:moveTo>
                  <a:pt x="69" y="174"/>
                </a:moveTo>
                <a:cubicBezTo>
                  <a:pt x="70" y="173"/>
                  <a:pt x="71" y="172"/>
                  <a:pt x="72" y="171"/>
                </a:cubicBezTo>
                <a:cubicBezTo>
                  <a:pt x="72" y="170"/>
                  <a:pt x="72" y="170"/>
                  <a:pt x="72" y="170"/>
                </a:cubicBezTo>
                <a:cubicBezTo>
                  <a:pt x="71" y="172"/>
                  <a:pt x="69" y="172"/>
                  <a:pt x="69" y="174"/>
                </a:cubicBezTo>
                <a:close/>
                <a:moveTo>
                  <a:pt x="91" y="189"/>
                </a:moveTo>
                <a:cubicBezTo>
                  <a:pt x="91" y="189"/>
                  <a:pt x="92" y="189"/>
                  <a:pt x="91" y="188"/>
                </a:cubicBezTo>
                <a:cubicBezTo>
                  <a:pt x="91" y="189"/>
                  <a:pt x="90" y="189"/>
                  <a:pt x="91" y="189"/>
                </a:cubicBezTo>
                <a:close/>
                <a:moveTo>
                  <a:pt x="69" y="171"/>
                </a:moveTo>
                <a:cubicBezTo>
                  <a:pt x="69" y="170"/>
                  <a:pt x="70" y="169"/>
                  <a:pt x="70" y="169"/>
                </a:cubicBezTo>
                <a:cubicBezTo>
                  <a:pt x="69" y="169"/>
                  <a:pt x="68" y="170"/>
                  <a:pt x="69" y="171"/>
                </a:cubicBezTo>
                <a:close/>
                <a:moveTo>
                  <a:pt x="67" y="172"/>
                </a:moveTo>
                <a:cubicBezTo>
                  <a:pt x="68" y="173"/>
                  <a:pt x="68" y="172"/>
                  <a:pt x="68" y="171"/>
                </a:cubicBezTo>
                <a:lnTo>
                  <a:pt x="67" y="172"/>
                </a:lnTo>
                <a:close/>
                <a:moveTo>
                  <a:pt x="96" y="198"/>
                </a:moveTo>
                <a:cubicBezTo>
                  <a:pt x="97" y="198"/>
                  <a:pt x="97" y="197"/>
                  <a:pt x="97" y="197"/>
                </a:cubicBezTo>
                <a:cubicBezTo>
                  <a:pt x="96" y="197"/>
                  <a:pt x="96" y="198"/>
                  <a:pt x="96" y="198"/>
                </a:cubicBezTo>
                <a:close/>
                <a:moveTo>
                  <a:pt x="75" y="181"/>
                </a:moveTo>
                <a:cubicBezTo>
                  <a:pt x="76" y="181"/>
                  <a:pt x="77" y="180"/>
                  <a:pt x="76" y="180"/>
                </a:cubicBezTo>
                <a:cubicBezTo>
                  <a:pt x="76" y="180"/>
                  <a:pt x="75" y="181"/>
                  <a:pt x="75" y="181"/>
                </a:cubicBezTo>
                <a:close/>
                <a:moveTo>
                  <a:pt x="90" y="195"/>
                </a:moveTo>
                <a:cubicBezTo>
                  <a:pt x="91" y="196"/>
                  <a:pt x="91" y="194"/>
                  <a:pt x="92" y="194"/>
                </a:cubicBezTo>
                <a:cubicBezTo>
                  <a:pt x="92" y="194"/>
                  <a:pt x="92" y="194"/>
                  <a:pt x="91" y="193"/>
                </a:cubicBezTo>
                <a:cubicBezTo>
                  <a:pt x="91" y="194"/>
                  <a:pt x="91" y="195"/>
                  <a:pt x="90" y="195"/>
                </a:cubicBezTo>
                <a:close/>
                <a:moveTo>
                  <a:pt x="65" y="173"/>
                </a:moveTo>
                <a:cubicBezTo>
                  <a:pt x="66" y="173"/>
                  <a:pt x="66" y="172"/>
                  <a:pt x="66" y="172"/>
                </a:cubicBezTo>
                <a:cubicBezTo>
                  <a:pt x="66" y="172"/>
                  <a:pt x="65" y="173"/>
                  <a:pt x="65" y="173"/>
                </a:cubicBezTo>
                <a:close/>
                <a:moveTo>
                  <a:pt x="67" y="176"/>
                </a:moveTo>
                <a:cubicBezTo>
                  <a:pt x="68" y="177"/>
                  <a:pt x="69" y="175"/>
                  <a:pt x="68" y="175"/>
                </a:cubicBezTo>
                <a:cubicBezTo>
                  <a:pt x="68" y="176"/>
                  <a:pt x="67" y="176"/>
                  <a:pt x="67" y="176"/>
                </a:cubicBezTo>
                <a:close/>
                <a:moveTo>
                  <a:pt x="70" y="178"/>
                </a:moveTo>
                <a:cubicBezTo>
                  <a:pt x="70" y="179"/>
                  <a:pt x="70" y="178"/>
                  <a:pt x="70" y="177"/>
                </a:cubicBezTo>
                <a:cubicBezTo>
                  <a:pt x="70" y="177"/>
                  <a:pt x="70" y="178"/>
                  <a:pt x="70" y="178"/>
                </a:cubicBezTo>
                <a:close/>
                <a:moveTo>
                  <a:pt x="88" y="196"/>
                </a:moveTo>
                <a:cubicBezTo>
                  <a:pt x="89" y="196"/>
                  <a:pt x="90" y="195"/>
                  <a:pt x="89" y="194"/>
                </a:cubicBezTo>
                <a:cubicBezTo>
                  <a:pt x="89" y="196"/>
                  <a:pt x="87" y="195"/>
                  <a:pt x="88" y="196"/>
                </a:cubicBezTo>
                <a:close/>
                <a:moveTo>
                  <a:pt x="63" y="174"/>
                </a:moveTo>
                <a:cubicBezTo>
                  <a:pt x="63" y="174"/>
                  <a:pt x="63" y="174"/>
                  <a:pt x="63" y="174"/>
                </a:cubicBezTo>
                <a:cubicBezTo>
                  <a:pt x="64" y="174"/>
                  <a:pt x="64" y="173"/>
                  <a:pt x="64" y="172"/>
                </a:cubicBezTo>
                <a:cubicBezTo>
                  <a:pt x="64" y="172"/>
                  <a:pt x="64" y="173"/>
                  <a:pt x="63" y="174"/>
                </a:cubicBezTo>
                <a:close/>
                <a:moveTo>
                  <a:pt x="87" y="195"/>
                </a:moveTo>
                <a:cubicBezTo>
                  <a:pt x="87" y="194"/>
                  <a:pt x="87" y="194"/>
                  <a:pt x="88" y="194"/>
                </a:cubicBezTo>
                <a:cubicBezTo>
                  <a:pt x="87" y="193"/>
                  <a:pt x="87" y="193"/>
                  <a:pt x="87" y="193"/>
                </a:cubicBezTo>
                <a:cubicBezTo>
                  <a:pt x="87" y="194"/>
                  <a:pt x="86" y="194"/>
                  <a:pt x="87" y="195"/>
                </a:cubicBezTo>
                <a:close/>
                <a:moveTo>
                  <a:pt x="89" y="196"/>
                </a:moveTo>
                <a:cubicBezTo>
                  <a:pt x="89" y="196"/>
                  <a:pt x="90" y="197"/>
                  <a:pt x="90" y="197"/>
                </a:cubicBezTo>
                <a:cubicBezTo>
                  <a:pt x="90" y="196"/>
                  <a:pt x="90" y="196"/>
                  <a:pt x="89" y="196"/>
                </a:cubicBezTo>
                <a:close/>
                <a:moveTo>
                  <a:pt x="70" y="180"/>
                </a:moveTo>
                <a:cubicBezTo>
                  <a:pt x="70" y="180"/>
                  <a:pt x="70" y="180"/>
                  <a:pt x="70" y="179"/>
                </a:cubicBezTo>
                <a:cubicBezTo>
                  <a:pt x="70" y="179"/>
                  <a:pt x="69" y="179"/>
                  <a:pt x="69" y="180"/>
                </a:cubicBezTo>
                <a:cubicBezTo>
                  <a:pt x="69" y="180"/>
                  <a:pt x="69" y="180"/>
                  <a:pt x="70" y="180"/>
                </a:cubicBezTo>
                <a:close/>
                <a:moveTo>
                  <a:pt x="63" y="175"/>
                </a:moveTo>
                <a:cubicBezTo>
                  <a:pt x="62" y="175"/>
                  <a:pt x="61" y="176"/>
                  <a:pt x="61" y="177"/>
                </a:cubicBezTo>
                <a:cubicBezTo>
                  <a:pt x="62" y="177"/>
                  <a:pt x="63" y="175"/>
                  <a:pt x="63" y="174"/>
                </a:cubicBezTo>
                <a:cubicBezTo>
                  <a:pt x="63" y="174"/>
                  <a:pt x="63" y="175"/>
                  <a:pt x="63" y="175"/>
                </a:cubicBezTo>
                <a:close/>
                <a:moveTo>
                  <a:pt x="88" y="201"/>
                </a:moveTo>
                <a:cubicBezTo>
                  <a:pt x="88" y="202"/>
                  <a:pt x="88" y="202"/>
                  <a:pt x="89" y="202"/>
                </a:cubicBezTo>
                <a:cubicBezTo>
                  <a:pt x="89" y="201"/>
                  <a:pt x="89" y="201"/>
                  <a:pt x="90" y="200"/>
                </a:cubicBezTo>
                <a:cubicBezTo>
                  <a:pt x="90" y="200"/>
                  <a:pt x="90" y="200"/>
                  <a:pt x="90" y="199"/>
                </a:cubicBezTo>
                <a:cubicBezTo>
                  <a:pt x="90" y="199"/>
                  <a:pt x="90" y="199"/>
                  <a:pt x="90" y="199"/>
                </a:cubicBezTo>
                <a:cubicBezTo>
                  <a:pt x="89" y="200"/>
                  <a:pt x="89" y="201"/>
                  <a:pt x="88" y="201"/>
                </a:cubicBezTo>
                <a:close/>
                <a:moveTo>
                  <a:pt x="92" y="203"/>
                </a:moveTo>
                <a:cubicBezTo>
                  <a:pt x="92" y="203"/>
                  <a:pt x="93" y="202"/>
                  <a:pt x="93" y="202"/>
                </a:cubicBezTo>
                <a:cubicBezTo>
                  <a:pt x="92" y="202"/>
                  <a:pt x="92" y="202"/>
                  <a:pt x="92" y="203"/>
                </a:cubicBezTo>
                <a:close/>
                <a:moveTo>
                  <a:pt x="62" y="177"/>
                </a:moveTo>
                <a:cubicBezTo>
                  <a:pt x="62" y="177"/>
                  <a:pt x="63" y="177"/>
                  <a:pt x="63" y="176"/>
                </a:cubicBezTo>
                <a:cubicBezTo>
                  <a:pt x="62" y="176"/>
                  <a:pt x="62" y="177"/>
                  <a:pt x="62" y="177"/>
                </a:cubicBezTo>
                <a:close/>
                <a:moveTo>
                  <a:pt x="62" y="177"/>
                </a:moveTo>
                <a:cubicBezTo>
                  <a:pt x="62" y="178"/>
                  <a:pt x="63" y="178"/>
                  <a:pt x="63" y="178"/>
                </a:cubicBezTo>
                <a:cubicBezTo>
                  <a:pt x="63" y="177"/>
                  <a:pt x="63" y="177"/>
                  <a:pt x="62" y="177"/>
                </a:cubicBezTo>
                <a:close/>
                <a:moveTo>
                  <a:pt x="90" y="205"/>
                </a:moveTo>
                <a:cubicBezTo>
                  <a:pt x="90" y="205"/>
                  <a:pt x="92" y="204"/>
                  <a:pt x="91" y="203"/>
                </a:cubicBezTo>
                <a:cubicBezTo>
                  <a:pt x="91" y="203"/>
                  <a:pt x="90" y="204"/>
                  <a:pt x="90" y="205"/>
                </a:cubicBezTo>
                <a:close/>
                <a:moveTo>
                  <a:pt x="89" y="203"/>
                </a:moveTo>
                <a:cubicBezTo>
                  <a:pt x="90" y="204"/>
                  <a:pt x="91" y="202"/>
                  <a:pt x="90" y="202"/>
                </a:cubicBezTo>
                <a:cubicBezTo>
                  <a:pt x="90" y="203"/>
                  <a:pt x="90" y="203"/>
                  <a:pt x="89" y="203"/>
                </a:cubicBezTo>
                <a:close/>
                <a:moveTo>
                  <a:pt x="78" y="193"/>
                </a:moveTo>
                <a:cubicBezTo>
                  <a:pt x="76" y="194"/>
                  <a:pt x="79" y="195"/>
                  <a:pt x="78" y="196"/>
                </a:cubicBezTo>
                <a:cubicBezTo>
                  <a:pt x="79" y="196"/>
                  <a:pt x="80" y="194"/>
                  <a:pt x="80" y="194"/>
                </a:cubicBezTo>
                <a:cubicBezTo>
                  <a:pt x="79" y="195"/>
                  <a:pt x="78" y="194"/>
                  <a:pt x="78" y="193"/>
                </a:cubicBezTo>
                <a:close/>
                <a:moveTo>
                  <a:pt x="70" y="188"/>
                </a:moveTo>
                <a:cubicBezTo>
                  <a:pt x="69" y="188"/>
                  <a:pt x="70" y="188"/>
                  <a:pt x="69" y="188"/>
                </a:cubicBezTo>
                <a:cubicBezTo>
                  <a:pt x="69" y="189"/>
                  <a:pt x="67" y="189"/>
                  <a:pt x="68" y="190"/>
                </a:cubicBezTo>
                <a:cubicBezTo>
                  <a:pt x="68" y="189"/>
                  <a:pt x="70" y="190"/>
                  <a:pt x="70" y="188"/>
                </a:cubicBezTo>
                <a:cubicBezTo>
                  <a:pt x="70" y="188"/>
                  <a:pt x="70" y="188"/>
                  <a:pt x="70" y="188"/>
                </a:cubicBezTo>
                <a:close/>
                <a:moveTo>
                  <a:pt x="66" y="185"/>
                </a:moveTo>
                <a:cubicBezTo>
                  <a:pt x="65" y="185"/>
                  <a:pt x="65" y="185"/>
                  <a:pt x="66" y="186"/>
                </a:cubicBezTo>
                <a:cubicBezTo>
                  <a:pt x="66" y="185"/>
                  <a:pt x="66" y="184"/>
                  <a:pt x="66" y="185"/>
                </a:cubicBezTo>
                <a:close/>
                <a:moveTo>
                  <a:pt x="79" y="199"/>
                </a:moveTo>
                <a:cubicBezTo>
                  <a:pt x="80" y="199"/>
                  <a:pt x="81" y="198"/>
                  <a:pt x="81" y="198"/>
                </a:cubicBezTo>
                <a:cubicBezTo>
                  <a:pt x="80" y="198"/>
                  <a:pt x="79" y="199"/>
                  <a:pt x="79" y="199"/>
                </a:cubicBezTo>
                <a:close/>
                <a:moveTo>
                  <a:pt x="84" y="202"/>
                </a:moveTo>
                <a:cubicBezTo>
                  <a:pt x="85" y="202"/>
                  <a:pt x="85" y="201"/>
                  <a:pt x="85" y="201"/>
                </a:cubicBezTo>
                <a:cubicBezTo>
                  <a:pt x="84" y="201"/>
                  <a:pt x="84" y="202"/>
                  <a:pt x="84" y="202"/>
                </a:cubicBezTo>
                <a:close/>
                <a:moveTo>
                  <a:pt x="58" y="182"/>
                </a:moveTo>
                <a:cubicBezTo>
                  <a:pt x="58" y="183"/>
                  <a:pt x="60" y="181"/>
                  <a:pt x="59" y="181"/>
                </a:cubicBezTo>
                <a:cubicBezTo>
                  <a:pt x="59" y="181"/>
                  <a:pt x="57" y="182"/>
                  <a:pt x="58" y="182"/>
                </a:cubicBezTo>
                <a:close/>
                <a:moveTo>
                  <a:pt x="76" y="197"/>
                </a:moveTo>
                <a:cubicBezTo>
                  <a:pt x="77" y="198"/>
                  <a:pt x="78" y="196"/>
                  <a:pt x="77" y="197"/>
                </a:cubicBezTo>
                <a:cubicBezTo>
                  <a:pt x="77" y="197"/>
                  <a:pt x="76" y="197"/>
                  <a:pt x="76" y="197"/>
                </a:cubicBezTo>
                <a:close/>
                <a:moveTo>
                  <a:pt x="68" y="191"/>
                </a:moveTo>
                <a:cubicBezTo>
                  <a:pt x="68" y="191"/>
                  <a:pt x="68" y="191"/>
                  <a:pt x="69" y="191"/>
                </a:cubicBezTo>
                <a:cubicBezTo>
                  <a:pt x="68" y="191"/>
                  <a:pt x="69" y="190"/>
                  <a:pt x="69" y="190"/>
                </a:cubicBezTo>
                <a:cubicBezTo>
                  <a:pt x="68" y="190"/>
                  <a:pt x="68" y="191"/>
                  <a:pt x="68" y="191"/>
                </a:cubicBezTo>
                <a:close/>
                <a:moveTo>
                  <a:pt x="69" y="194"/>
                </a:moveTo>
                <a:cubicBezTo>
                  <a:pt x="70" y="195"/>
                  <a:pt x="70" y="194"/>
                  <a:pt x="71" y="194"/>
                </a:cubicBezTo>
                <a:cubicBezTo>
                  <a:pt x="70" y="193"/>
                  <a:pt x="71" y="193"/>
                  <a:pt x="70" y="193"/>
                </a:cubicBezTo>
                <a:cubicBezTo>
                  <a:pt x="70" y="193"/>
                  <a:pt x="70" y="194"/>
                  <a:pt x="69" y="194"/>
                </a:cubicBezTo>
                <a:close/>
                <a:moveTo>
                  <a:pt x="64" y="195"/>
                </a:moveTo>
                <a:cubicBezTo>
                  <a:pt x="64" y="194"/>
                  <a:pt x="64" y="195"/>
                  <a:pt x="64" y="194"/>
                </a:cubicBezTo>
                <a:cubicBezTo>
                  <a:pt x="65" y="193"/>
                  <a:pt x="65" y="191"/>
                  <a:pt x="67" y="190"/>
                </a:cubicBezTo>
                <a:cubicBezTo>
                  <a:pt x="67" y="191"/>
                  <a:pt x="67" y="192"/>
                  <a:pt x="68" y="191"/>
                </a:cubicBezTo>
                <a:cubicBezTo>
                  <a:pt x="67" y="193"/>
                  <a:pt x="66" y="194"/>
                  <a:pt x="65" y="195"/>
                </a:cubicBezTo>
                <a:cubicBezTo>
                  <a:pt x="65" y="194"/>
                  <a:pt x="66" y="194"/>
                  <a:pt x="66" y="193"/>
                </a:cubicBezTo>
                <a:cubicBezTo>
                  <a:pt x="65" y="192"/>
                  <a:pt x="65" y="195"/>
                  <a:pt x="64" y="195"/>
                </a:cubicBezTo>
                <a:cubicBezTo>
                  <a:pt x="64" y="195"/>
                  <a:pt x="64" y="195"/>
                  <a:pt x="64" y="195"/>
                </a:cubicBezTo>
                <a:close/>
                <a:moveTo>
                  <a:pt x="66" y="192"/>
                </a:moveTo>
                <a:cubicBezTo>
                  <a:pt x="66" y="192"/>
                  <a:pt x="68" y="192"/>
                  <a:pt x="67" y="191"/>
                </a:cubicBezTo>
                <a:cubicBezTo>
                  <a:pt x="67" y="192"/>
                  <a:pt x="66" y="192"/>
                  <a:pt x="66" y="192"/>
                </a:cubicBezTo>
                <a:close/>
                <a:moveTo>
                  <a:pt x="68" y="196"/>
                </a:moveTo>
                <a:cubicBezTo>
                  <a:pt x="69" y="196"/>
                  <a:pt x="69" y="195"/>
                  <a:pt x="69" y="195"/>
                </a:cubicBezTo>
                <a:cubicBezTo>
                  <a:pt x="69" y="195"/>
                  <a:pt x="68" y="196"/>
                  <a:pt x="68" y="196"/>
                </a:cubicBezTo>
                <a:close/>
                <a:moveTo>
                  <a:pt x="81" y="205"/>
                </a:moveTo>
                <a:cubicBezTo>
                  <a:pt x="81" y="206"/>
                  <a:pt x="80" y="206"/>
                  <a:pt x="80" y="207"/>
                </a:cubicBezTo>
                <a:cubicBezTo>
                  <a:pt x="81" y="207"/>
                  <a:pt x="81" y="206"/>
                  <a:pt x="81" y="205"/>
                </a:cubicBezTo>
                <a:close/>
                <a:moveTo>
                  <a:pt x="85" y="210"/>
                </a:moveTo>
                <a:cubicBezTo>
                  <a:pt x="85" y="211"/>
                  <a:pt x="84" y="211"/>
                  <a:pt x="84" y="213"/>
                </a:cubicBezTo>
                <a:cubicBezTo>
                  <a:pt x="84" y="212"/>
                  <a:pt x="87" y="210"/>
                  <a:pt x="86" y="210"/>
                </a:cubicBezTo>
                <a:cubicBezTo>
                  <a:pt x="86" y="210"/>
                  <a:pt x="85" y="210"/>
                  <a:pt x="85" y="210"/>
                </a:cubicBezTo>
                <a:close/>
                <a:moveTo>
                  <a:pt x="81" y="210"/>
                </a:moveTo>
                <a:cubicBezTo>
                  <a:pt x="82" y="210"/>
                  <a:pt x="83" y="209"/>
                  <a:pt x="83" y="207"/>
                </a:cubicBezTo>
                <a:cubicBezTo>
                  <a:pt x="82" y="208"/>
                  <a:pt x="81" y="209"/>
                  <a:pt x="81" y="210"/>
                </a:cubicBezTo>
                <a:close/>
                <a:moveTo>
                  <a:pt x="67" y="196"/>
                </a:moveTo>
                <a:cubicBezTo>
                  <a:pt x="67" y="195"/>
                  <a:pt x="67" y="195"/>
                  <a:pt x="67" y="195"/>
                </a:cubicBezTo>
                <a:cubicBezTo>
                  <a:pt x="66" y="194"/>
                  <a:pt x="67" y="195"/>
                  <a:pt x="67" y="196"/>
                </a:cubicBezTo>
                <a:close/>
                <a:moveTo>
                  <a:pt x="54" y="186"/>
                </a:moveTo>
                <a:cubicBezTo>
                  <a:pt x="55" y="186"/>
                  <a:pt x="55" y="186"/>
                  <a:pt x="55" y="186"/>
                </a:cubicBezTo>
                <a:cubicBezTo>
                  <a:pt x="55" y="186"/>
                  <a:pt x="55" y="187"/>
                  <a:pt x="55" y="187"/>
                </a:cubicBezTo>
                <a:cubicBezTo>
                  <a:pt x="56" y="186"/>
                  <a:pt x="55" y="186"/>
                  <a:pt x="55" y="186"/>
                </a:cubicBezTo>
                <a:cubicBezTo>
                  <a:pt x="55" y="185"/>
                  <a:pt x="55" y="186"/>
                  <a:pt x="54" y="186"/>
                </a:cubicBezTo>
                <a:cubicBezTo>
                  <a:pt x="54" y="186"/>
                  <a:pt x="54" y="186"/>
                  <a:pt x="54" y="186"/>
                </a:cubicBezTo>
                <a:close/>
                <a:moveTo>
                  <a:pt x="63" y="194"/>
                </a:moveTo>
                <a:cubicBezTo>
                  <a:pt x="63" y="194"/>
                  <a:pt x="64" y="194"/>
                  <a:pt x="64" y="193"/>
                </a:cubicBezTo>
                <a:cubicBezTo>
                  <a:pt x="63" y="193"/>
                  <a:pt x="62" y="194"/>
                  <a:pt x="63" y="194"/>
                </a:cubicBezTo>
                <a:close/>
                <a:moveTo>
                  <a:pt x="68" y="198"/>
                </a:moveTo>
                <a:cubicBezTo>
                  <a:pt x="68" y="197"/>
                  <a:pt x="68" y="197"/>
                  <a:pt x="68" y="197"/>
                </a:cubicBezTo>
                <a:cubicBezTo>
                  <a:pt x="68" y="197"/>
                  <a:pt x="67" y="198"/>
                  <a:pt x="68" y="198"/>
                </a:cubicBezTo>
                <a:close/>
                <a:moveTo>
                  <a:pt x="68" y="200"/>
                </a:moveTo>
                <a:cubicBezTo>
                  <a:pt x="69" y="201"/>
                  <a:pt x="69" y="200"/>
                  <a:pt x="70" y="200"/>
                </a:cubicBezTo>
                <a:cubicBezTo>
                  <a:pt x="70" y="200"/>
                  <a:pt x="70" y="199"/>
                  <a:pt x="70" y="199"/>
                </a:cubicBezTo>
                <a:cubicBezTo>
                  <a:pt x="70" y="199"/>
                  <a:pt x="70" y="199"/>
                  <a:pt x="70" y="198"/>
                </a:cubicBezTo>
                <a:cubicBezTo>
                  <a:pt x="69" y="199"/>
                  <a:pt x="69" y="200"/>
                  <a:pt x="68" y="200"/>
                </a:cubicBezTo>
                <a:close/>
                <a:moveTo>
                  <a:pt x="53" y="186"/>
                </a:moveTo>
                <a:cubicBezTo>
                  <a:pt x="53" y="185"/>
                  <a:pt x="54" y="185"/>
                  <a:pt x="53" y="184"/>
                </a:cubicBezTo>
                <a:cubicBezTo>
                  <a:pt x="53" y="184"/>
                  <a:pt x="53" y="185"/>
                  <a:pt x="53" y="186"/>
                </a:cubicBezTo>
                <a:close/>
                <a:moveTo>
                  <a:pt x="66" y="197"/>
                </a:moveTo>
                <a:cubicBezTo>
                  <a:pt x="67" y="196"/>
                  <a:pt x="66" y="197"/>
                  <a:pt x="66" y="196"/>
                </a:cubicBezTo>
                <a:cubicBezTo>
                  <a:pt x="66" y="196"/>
                  <a:pt x="66" y="197"/>
                  <a:pt x="66" y="197"/>
                </a:cubicBezTo>
                <a:close/>
                <a:moveTo>
                  <a:pt x="71" y="202"/>
                </a:moveTo>
                <a:cubicBezTo>
                  <a:pt x="71" y="202"/>
                  <a:pt x="72" y="202"/>
                  <a:pt x="72" y="201"/>
                </a:cubicBezTo>
                <a:cubicBezTo>
                  <a:pt x="71" y="201"/>
                  <a:pt x="70" y="202"/>
                  <a:pt x="71" y="202"/>
                </a:cubicBezTo>
                <a:close/>
                <a:moveTo>
                  <a:pt x="60" y="193"/>
                </a:moveTo>
                <a:cubicBezTo>
                  <a:pt x="61" y="193"/>
                  <a:pt x="61" y="193"/>
                  <a:pt x="61" y="194"/>
                </a:cubicBezTo>
                <a:cubicBezTo>
                  <a:pt x="61" y="193"/>
                  <a:pt x="61" y="194"/>
                  <a:pt x="61" y="194"/>
                </a:cubicBezTo>
                <a:cubicBezTo>
                  <a:pt x="61" y="194"/>
                  <a:pt x="62" y="193"/>
                  <a:pt x="61" y="193"/>
                </a:cubicBezTo>
                <a:cubicBezTo>
                  <a:pt x="61" y="193"/>
                  <a:pt x="61" y="193"/>
                  <a:pt x="60" y="193"/>
                </a:cubicBezTo>
                <a:close/>
                <a:moveTo>
                  <a:pt x="54" y="191"/>
                </a:moveTo>
                <a:cubicBezTo>
                  <a:pt x="55" y="191"/>
                  <a:pt x="56" y="190"/>
                  <a:pt x="56" y="189"/>
                </a:cubicBezTo>
                <a:cubicBezTo>
                  <a:pt x="55" y="189"/>
                  <a:pt x="54" y="190"/>
                  <a:pt x="54" y="191"/>
                </a:cubicBezTo>
                <a:close/>
                <a:moveTo>
                  <a:pt x="76" y="210"/>
                </a:moveTo>
                <a:cubicBezTo>
                  <a:pt x="77" y="209"/>
                  <a:pt x="78" y="209"/>
                  <a:pt x="78" y="208"/>
                </a:cubicBezTo>
                <a:cubicBezTo>
                  <a:pt x="78" y="208"/>
                  <a:pt x="76" y="210"/>
                  <a:pt x="76" y="210"/>
                </a:cubicBezTo>
                <a:close/>
                <a:moveTo>
                  <a:pt x="75" y="208"/>
                </a:moveTo>
                <a:cubicBezTo>
                  <a:pt x="75" y="208"/>
                  <a:pt x="75" y="208"/>
                  <a:pt x="75" y="208"/>
                </a:cubicBezTo>
                <a:cubicBezTo>
                  <a:pt x="75" y="208"/>
                  <a:pt x="75" y="207"/>
                  <a:pt x="75" y="207"/>
                </a:cubicBezTo>
                <a:cubicBezTo>
                  <a:pt x="75" y="207"/>
                  <a:pt x="75" y="207"/>
                  <a:pt x="75" y="207"/>
                </a:cubicBezTo>
                <a:cubicBezTo>
                  <a:pt x="74" y="207"/>
                  <a:pt x="75" y="207"/>
                  <a:pt x="74" y="208"/>
                </a:cubicBezTo>
                <a:lnTo>
                  <a:pt x="75" y="208"/>
                </a:lnTo>
                <a:close/>
                <a:moveTo>
                  <a:pt x="74" y="206"/>
                </a:moveTo>
                <a:cubicBezTo>
                  <a:pt x="73" y="207"/>
                  <a:pt x="73" y="205"/>
                  <a:pt x="73" y="206"/>
                </a:cubicBezTo>
                <a:cubicBezTo>
                  <a:pt x="73" y="206"/>
                  <a:pt x="72" y="207"/>
                  <a:pt x="73" y="207"/>
                </a:cubicBezTo>
                <a:cubicBezTo>
                  <a:pt x="73" y="207"/>
                  <a:pt x="73" y="207"/>
                  <a:pt x="73" y="207"/>
                </a:cubicBezTo>
                <a:cubicBezTo>
                  <a:pt x="73" y="207"/>
                  <a:pt x="73" y="207"/>
                  <a:pt x="73" y="207"/>
                </a:cubicBezTo>
                <a:cubicBezTo>
                  <a:pt x="74" y="207"/>
                  <a:pt x="74" y="206"/>
                  <a:pt x="74" y="206"/>
                </a:cubicBezTo>
                <a:close/>
                <a:moveTo>
                  <a:pt x="50" y="189"/>
                </a:moveTo>
                <a:cubicBezTo>
                  <a:pt x="51" y="190"/>
                  <a:pt x="52" y="189"/>
                  <a:pt x="51" y="188"/>
                </a:cubicBezTo>
                <a:cubicBezTo>
                  <a:pt x="51" y="189"/>
                  <a:pt x="51" y="189"/>
                  <a:pt x="50" y="189"/>
                </a:cubicBezTo>
                <a:close/>
                <a:moveTo>
                  <a:pt x="53" y="192"/>
                </a:moveTo>
                <a:cubicBezTo>
                  <a:pt x="54" y="193"/>
                  <a:pt x="54" y="192"/>
                  <a:pt x="54" y="192"/>
                </a:cubicBezTo>
                <a:cubicBezTo>
                  <a:pt x="54" y="192"/>
                  <a:pt x="54" y="191"/>
                  <a:pt x="54" y="191"/>
                </a:cubicBezTo>
                <a:lnTo>
                  <a:pt x="53" y="192"/>
                </a:lnTo>
                <a:close/>
                <a:moveTo>
                  <a:pt x="73" y="209"/>
                </a:moveTo>
                <a:cubicBezTo>
                  <a:pt x="73" y="209"/>
                  <a:pt x="73" y="210"/>
                  <a:pt x="73" y="209"/>
                </a:cubicBezTo>
                <a:cubicBezTo>
                  <a:pt x="73" y="209"/>
                  <a:pt x="74" y="210"/>
                  <a:pt x="74" y="209"/>
                </a:cubicBezTo>
                <a:cubicBezTo>
                  <a:pt x="74" y="209"/>
                  <a:pt x="74" y="208"/>
                  <a:pt x="74" y="208"/>
                </a:cubicBezTo>
                <a:cubicBezTo>
                  <a:pt x="73" y="209"/>
                  <a:pt x="73" y="208"/>
                  <a:pt x="73" y="208"/>
                </a:cubicBezTo>
                <a:cubicBezTo>
                  <a:pt x="73" y="208"/>
                  <a:pt x="73" y="209"/>
                  <a:pt x="73" y="209"/>
                </a:cubicBezTo>
                <a:cubicBezTo>
                  <a:pt x="73" y="209"/>
                  <a:pt x="73" y="209"/>
                  <a:pt x="73" y="209"/>
                </a:cubicBezTo>
                <a:close/>
                <a:moveTo>
                  <a:pt x="49" y="190"/>
                </a:moveTo>
                <a:cubicBezTo>
                  <a:pt x="49" y="190"/>
                  <a:pt x="50" y="189"/>
                  <a:pt x="50" y="189"/>
                </a:cubicBezTo>
                <a:cubicBezTo>
                  <a:pt x="50" y="189"/>
                  <a:pt x="49" y="190"/>
                  <a:pt x="49" y="190"/>
                </a:cubicBezTo>
                <a:close/>
                <a:moveTo>
                  <a:pt x="52" y="194"/>
                </a:moveTo>
                <a:cubicBezTo>
                  <a:pt x="53" y="194"/>
                  <a:pt x="54" y="193"/>
                  <a:pt x="53" y="192"/>
                </a:cubicBezTo>
                <a:cubicBezTo>
                  <a:pt x="53" y="193"/>
                  <a:pt x="52" y="193"/>
                  <a:pt x="52" y="194"/>
                </a:cubicBezTo>
                <a:close/>
                <a:moveTo>
                  <a:pt x="66" y="205"/>
                </a:moveTo>
                <a:cubicBezTo>
                  <a:pt x="66" y="205"/>
                  <a:pt x="67" y="204"/>
                  <a:pt x="67" y="204"/>
                </a:cubicBezTo>
                <a:cubicBezTo>
                  <a:pt x="67" y="204"/>
                  <a:pt x="67" y="204"/>
                  <a:pt x="67" y="204"/>
                </a:cubicBezTo>
                <a:cubicBezTo>
                  <a:pt x="67" y="204"/>
                  <a:pt x="66" y="205"/>
                  <a:pt x="66" y="205"/>
                </a:cubicBezTo>
                <a:close/>
                <a:moveTo>
                  <a:pt x="58" y="198"/>
                </a:moveTo>
                <a:cubicBezTo>
                  <a:pt x="57" y="198"/>
                  <a:pt x="57" y="197"/>
                  <a:pt x="57" y="197"/>
                </a:cubicBezTo>
                <a:cubicBezTo>
                  <a:pt x="56" y="197"/>
                  <a:pt x="57" y="198"/>
                  <a:pt x="58" y="198"/>
                </a:cubicBezTo>
                <a:close/>
                <a:moveTo>
                  <a:pt x="50" y="197"/>
                </a:moveTo>
                <a:cubicBezTo>
                  <a:pt x="51" y="196"/>
                  <a:pt x="51" y="195"/>
                  <a:pt x="52" y="195"/>
                </a:cubicBezTo>
                <a:cubicBezTo>
                  <a:pt x="52" y="194"/>
                  <a:pt x="52" y="194"/>
                  <a:pt x="52" y="194"/>
                </a:cubicBezTo>
                <a:cubicBezTo>
                  <a:pt x="51" y="195"/>
                  <a:pt x="50" y="196"/>
                  <a:pt x="50" y="197"/>
                </a:cubicBezTo>
                <a:close/>
                <a:moveTo>
                  <a:pt x="79" y="218"/>
                </a:moveTo>
                <a:cubicBezTo>
                  <a:pt x="80" y="219"/>
                  <a:pt x="80" y="218"/>
                  <a:pt x="80" y="218"/>
                </a:cubicBezTo>
                <a:cubicBezTo>
                  <a:pt x="80" y="218"/>
                  <a:pt x="80" y="218"/>
                  <a:pt x="79" y="218"/>
                </a:cubicBezTo>
                <a:close/>
                <a:moveTo>
                  <a:pt x="45" y="192"/>
                </a:moveTo>
                <a:cubicBezTo>
                  <a:pt x="45" y="192"/>
                  <a:pt x="47" y="192"/>
                  <a:pt x="46" y="191"/>
                </a:cubicBezTo>
                <a:cubicBezTo>
                  <a:pt x="46" y="192"/>
                  <a:pt x="45" y="191"/>
                  <a:pt x="45" y="192"/>
                </a:cubicBezTo>
                <a:close/>
                <a:moveTo>
                  <a:pt x="42" y="196"/>
                </a:moveTo>
                <a:cubicBezTo>
                  <a:pt x="44" y="196"/>
                  <a:pt x="43" y="194"/>
                  <a:pt x="45" y="193"/>
                </a:cubicBezTo>
                <a:cubicBezTo>
                  <a:pt x="44" y="193"/>
                  <a:pt x="44" y="193"/>
                  <a:pt x="44" y="193"/>
                </a:cubicBezTo>
                <a:cubicBezTo>
                  <a:pt x="44" y="194"/>
                  <a:pt x="42" y="194"/>
                  <a:pt x="42" y="196"/>
                </a:cubicBezTo>
                <a:close/>
                <a:moveTo>
                  <a:pt x="49" y="199"/>
                </a:moveTo>
                <a:cubicBezTo>
                  <a:pt x="49" y="198"/>
                  <a:pt x="50" y="198"/>
                  <a:pt x="49" y="197"/>
                </a:cubicBezTo>
                <a:cubicBezTo>
                  <a:pt x="49" y="198"/>
                  <a:pt x="48" y="198"/>
                  <a:pt x="49" y="199"/>
                </a:cubicBezTo>
                <a:close/>
                <a:moveTo>
                  <a:pt x="67" y="214"/>
                </a:moveTo>
                <a:cubicBezTo>
                  <a:pt x="67" y="214"/>
                  <a:pt x="66" y="215"/>
                  <a:pt x="67" y="215"/>
                </a:cubicBezTo>
                <a:cubicBezTo>
                  <a:pt x="66" y="214"/>
                  <a:pt x="68" y="214"/>
                  <a:pt x="68" y="214"/>
                </a:cubicBezTo>
                <a:cubicBezTo>
                  <a:pt x="67" y="214"/>
                  <a:pt x="67" y="214"/>
                  <a:pt x="67" y="214"/>
                </a:cubicBezTo>
                <a:close/>
                <a:moveTo>
                  <a:pt x="72" y="224"/>
                </a:moveTo>
                <a:cubicBezTo>
                  <a:pt x="72" y="224"/>
                  <a:pt x="74" y="222"/>
                  <a:pt x="74" y="221"/>
                </a:cubicBezTo>
                <a:cubicBezTo>
                  <a:pt x="74" y="222"/>
                  <a:pt x="72" y="224"/>
                  <a:pt x="72" y="224"/>
                </a:cubicBezTo>
                <a:close/>
                <a:moveTo>
                  <a:pt x="59" y="212"/>
                </a:moveTo>
                <a:cubicBezTo>
                  <a:pt x="59" y="211"/>
                  <a:pt x="61" y="211"/>
                  <a:pt x="61" y="211"/>
                </a:cubicBezTo>
                <a:cubicBezTo>
                  <a:pt x="60" y="211"/>
                  <a:pt x="59" y="211"/>
                  <a:pt x="59" y="212"/>
                </a:cubicBezTo>
                <a:close/>
                <a:moveTo>
                  <a:pt x="71" y="219"/>
                </a:moveTo>
                <a:cubicBezTo>
                  <a:pt x="71" y="219"/>
                  <a:pt x="70" y="219"/>
                  <a:pt x="70" y="218"/>
                </a:cubicBezTo>
                <a:cubicBezTo>
                  <a:pt x="70" y="219"/>
                  <a:pt x="70" y="219"/>
                  <a:pt x="71" y="219"/>
                </a:cubicBezTo>
                <a:close/>
                <a:moveTo>
                  <a:pt x="41" y="197"/>
                </a:moveTo>
                <a:cubicBezTo>
                  <a:pt x="42" y="198"/>
                  <a:pt x="42" y="197"/>
                  <a:pt x="42" y="196"/>
                </a:cubicBezTo>
                <a:cubicBezTo>
                  <a:pt x="42" y="196"/>
                  <a:pt x="42" y="196"/>
                  <a:pt x="41" y="197"/>
                </a:cubicBezTo>
                <a:close/>
                <a:moveTo>
                  <a:pt x="57" y="214"/>
                </a:moveTo>
                <a:cubicBezTo>
                  <a:pt x="57" y="214"/>
                  <a:pt x="57" y="214"/>
                  <a:pt x="57" y="215"/>
                </a:cubicBezTo>
                <a:cubicBezTo>
                  <a:pt x="58" y="214"/>
                  <a:pt x="58" y="214"/>
                  <a:pt x="58" y="213"/>
                </a:cubicBezTo>
                <a:cubicBezTo>
                  <a:pt x="58" y="214"/>
                  <a:pt x="58" y="214"/>
                  <a:pt x="57" y="214"/>
                </a:cubicBezTo>
                <a:close/>
                <a:moveTo>
                  <a:pt x="62" y="219"/>
                </a:moveTo>
                <a:cubicBezTo>
                  <a:pt x="62" y="218"/>
                  <a:pt x="62" y="218"/>
                  <a:pt x="62" y="218"/>
                </a:cubicBezTo>
                <a:cubicBezTo>
                  <a:pt x="61" y="218"/>
                  <a:pt x="61" y="218"/>
                  <a:pt x="62" y="219"/>
                </a:cubicBezTo>
                <a:close/>
                <a:moveTo>
                  <a:pt x="62" y="219"/>
                </a:moveTo>
                <a:cubicBezTo>
                  <a:pt x="62" y="220"/>
                  <a:pt x="63" y="220"/>
                  <a:pt x="63" y="220"/>
                </a:cubicBezTo>
                <a:cubicBezTo>
                  <a:pt x="63" y="220"/>
                  <a:pt x="62" y="219"/>
                  <a:pt x="62" y="219"/>
                </a:cubicBezTo>
                <a:close/>
                <a:moveTo>
                  <a:pt x="43" y="206"/>
                </a:moveTo>
                <a:cubicBezTo>
                  <a:pt x="43" y="205"/>
                  <a:pt x="44" y="204"/>
                  <a:pt x="43" y="204"/>
                </a:cubicBezTo>
                <a:cubicBezTo>
                  <a:pt x="42" y="205"/>
                  <a:pt x="42" y="205"/>
                  <a:pt x="43" y="206"/>
                </a:cubicBezTo>
                <a:close/>
                <a:moveTo>
                  <a:pt x="59" y="218"/>
                </a:moveTo>
                <a:cubicBezTo>
                  <a:pt x="60" y="219"/>
                  <a:pt x="60" y="218"/>
                  <a:pt x="60" y="217"/>
                </a:cubicBezTo>
                <a:cubicBezTo>
                  <a:pt x="60" y="217"/>
                  <a:pt x="59" y="218"/>
                  <a:pt x="59" y="218"/>
                </a:cubicBezTo>
                <a:close/>
                <a:moveTo>
                  <a:pt x="57" y="218"/>
                </a:moveTo>
                <a:cubicBezTo>
                  <a:pt x="57" y="217"/>
                  <a:pt x="58" y="217"/>
                  <a:pt x="58" y="216"/>
                </a:cubicBezTo>
                <a:cubicBezTo>
                  <a:pt x="58" y="216"/>
                  <a:pt x="57" y="217"/>
                  <a:pt x="57" y="218"/>
                </a:cubicBezTo>
                <a:close/>
                <a:moveTo>
                  <a:pt x="64" y="226"/>
                </a:moveTo>
                <a:cubicBezTo>
                  <a:pt x="65" y="225"/>
                  <a:pt x="66" y="225"/>
                  <a:pt x="66" y="224"/>
                </a:cubicBezTo>
                <a:cubicBezTo>
                  <a:pt x="66" y="224"/>
                  <a:pt x="66" y="224"/>
                  <a:pt x="66" y="223"/>
                </a:cubicBezTo>
                <a:cubicBezTo>
                  <a:pt x="65" y="224"/>
                  <a:pt x="64" y="225"/>
                  <a:pt x="64" y="226"/>
                </a:cubicBezTo>
                <a:close/>
                <a:moveTo>
                  <a:pt x="49" y="214"/>
                </a:moveTo>
                <a:cubicBezTo>
                  <a:pt x="50" y="214"/>
                  <a:pt x="51" y="213"/>
                  <a:pt x="51" y="212"/>
                </a:cubicBezTo>
                <a:cubicBezTo>
                  <a:pt x="50" y="213"/>
                  <a:pt x="49" y="213"/>
                  <a:pt x="49" y="214"/>
                </a:cubicBezTo>
                <a:close/>
                <a:moveTo>
                  <a:pt x="57" y="221"/>
                </a:moveTo>
                <a:cubicBezTo>
                  <a:pt x="58" y="220"/>
                  <a:pt x="59" y="220"/>
                  <a:pt x="59" y="219"/>
                </a:cubicBezTo>
                <a:cubicBezTo>
                  <a:pt x="58" y="219"/>
                  <a:pt x="56" y="220"/>
                  <a:pt x="57" y="221"/>
                </a:cubicBezTo>
                <a:close/>
                <a:moveTo>
                  <a:pt x="41" y="208"/>
                </a:moveTo>
                <a:cubicBezTo>
                  <a:pt x="41" y="208"/>
                  <a:pt x="41" y="207"/>
                  <a:pt x="41" y="207"/>
                </a:cubicBezTo>
                <a:cubicBezTo>
                  <a:pt x="41" y="207"/>
                  <a:pt x="40" y="208"/>
                  <a:pt x="41" y="208"/>
                </a:cubicBezTo>
                <a:close/>
                <a:moveTo>
                  <a:pt x="62" y="226"/>
                </a:moveTo>
                <a:cubicBezTo>
                  <a:pt x="62" y="225"/>
                  <a:pt x="63" y="225"/>
                  <a:pt x="62" y="224"/>
                </a:cubicBezTo>
                <a:cubicBezTo>
                  <a:pt x="62" y="225"/>
                  <a:pt x="61" y="225"/>
                  <a:pt x="62" y="226"/>
                </a:cubicBezTo>
                <a:close/>
                <a:moveTo>
                  <a:pt x="53" y="219"/>
                </a:moveTo>
                <a:cubicBezTo>
                  <a:pt x="54" y="219"/>
                  <a:pt x="54" y="220"/>
                  <a:pt x="55" y="219"/>
                </a:cubicBezTo>
                <a:cubicBezTo>
                  <a:pt x="54" y="219"/>
                  <a:pt x="54" y="218"/>
                  <a:pt x="53" y="219"/>
                </a:cubicBezTo>
                <a:close/>
                <a:moveTo>
                  <a:pt x="68" y="232"/>
                </a:moveTo>
                <a:cubicBezTo>
                  <a:pt x="69" y="233"/>
                  <a:pt x="70" y="231"/>
                  <a:pt x="69" y="231"/>
                </a:cubicBezTo>
                <a:cubicBezTo>
                  <a:pt x="69" y="231"/>
                  <a:pt x="69" y="232"/>
                  <a:pt x="68" y="232"/>
                </a:cubicBezTo>
                <a:close/>
                <a:moveTo>
                  <a:pt x="55" y="224"/>
                </a:moveTo>
                <a:cubicBezTo>
                  <a:pt x="56" y="223"/>
                  <a:pt x="57" y="222"/>
                  <a:pt x="57" y="221"/>
                </a:cubicBezTo>
                <a:cubicBezTo>
                  <a:pt x="56" y="222"/>
                  <a:pt x="56" y="223"/>
                  <a:pt x="55" y="224"/>
                </a:cubicBezTo>
                <a:close/>
                <a:moveTo>
                  <a:pt x="62" y="228"/>
                </a:moveTo>
                <a:cubicBezTo>
                  <a:pt x="63" y="228"/>
                  <a:pt x="63" y="228"/>
                  <a:pt x="64" y="228"/>
                </a:cubicBezTo>
                <a:cubicBezTo>
                  <a:pt x="63" y="227"/>
                  <a:pt x="64" y="227"/>
                  <a:pt x="63" y="226"/>
                </a:cubicBezTo>
                <a:cubicBezTo>
                  <a:pt x="63" y="227"/>
                  <a:pt x="62" y="228"/>
                  <a:pt x="62" y="228"/>
                </a:cubicBezTo>
                <a:close/>
                <a:moveTo>
                  <a:pt x="53" y="220"/>
                </a:moveTo>
                <a:cubicBezTo>
                  <a:pt x="53" y="220"/>
                  <a:pt x="54" y="219"/>
                  <a:pt x="53" y="219"/>
                </a:cubicBezTo>
                <a:cubicBezTo>
                  <a:pt x="52" y="221"/>
                  <a:pt x="51" y="222"/>
                  <a:pt x="53" y="220"/>
                </a:cubicBezTo>
                <a:close/>
                <a:moveTo>
                  <a:pt x="47" y="216"/>
                </a:moveTo>
                <a:cubicBezTo>
                  <a:pt x="47" y="217"/>
                  <a:pt x="46" y="217"/>
                  <a:pt x="47" y="218"/>
                </a:cubicBezTo>
                <a:cubicBezTo>
                  <a:pt x="47" y="217"/>
                  <a:pt x="47" y="217"/>
                  <a:pt x="48" y="217"/>
                </a:cubicBezTo>
                <a:cubicBezTo>
                  <a:pt x="48" y="216"/>
                  <a:pt x="48" y="216"/>
                  <a:pt x="47" y="216"/>
                </a:cubicBezTo>
                <a:close/>
                <a:moveTo>
                  <a:pt x="59" y="227"/>
                </a:moveTo>
                <a:cubicBezTo>
                  <a:pt x="59" y="227"/>
                  <a:pt x="59" y="227"/>
                  <a:pt x="59" y="228"/>
                </a:cubicBezTo>
                <a:cubicBezTo>
                  <a:pt x="59" y="227"/>
                  <a:pt x="60" y="227"/>
                  <a:pt x="60" y="226"/>
                </a:cubicBezTo>
                <a:cubicBezTo>
                  <a:pt x="60" y="227"/>
                  <a:pt x="59" y="226"/>
                  <a:pt x="59" y="227"/>
                </a:cubicBezTo>
                <a:close/>
                <a:moveTo>
                  <a:pt x="57" y="227"/>
                </a:moveTo>
                <a:cubicBezTo>
                  <a:pt x="57" y="227"/>
                  <a:pt x="59" y="226"/>
                  <a:pt x="58" y="226"/>
                </a:cubicBezTo>
                <a:cubicBezTo>
                  <a:pt x="58" y="226"/>
                  <a:pt x="57" y="226"/>
                  <a:pt x="57" y="227"/>
                </a:cubicBezTo>
                <a:close/>
                <a:moveTo>
                  <a:pt x="51" y="223"/>
                </a:moveTo>
                <a:cubicBezTo>
                  <a:pt x="51" y="222"/>
                  <a:pt x="52" y="222"/>
                  <a:pt x="52" y="221"/>
                </a:cubicBezTo>
                <a:cubicBezTo>
                  <a:pt x="51" y="222"/>
                  <a:pt x="51" y="222"/>
                  <a:pt x="51" y="223"/>
                </a:cubicBezTo>
                <a:close/>
                <a:moveTo>
                  <a:pt x="33" y="211"/>
                </a:moveTo>
                <a:cubicBezTo>
                  <a:pt x="34" y="212"/>
                  <a:pt x="35" y="210"/>
                  <a:pt x="35" y="209"/>
                </a:cubicBezTo>
                <a:cubicBezTo>
                  <a:pt x="34" y="210"/>
                  <a:pt x="34" y="211"/>
                  <a:pt x="33" y="211"/>
                </a:cubicBezTo>
                <a:close/>
                <a:moveTo>
                  <a:pt x="40" y="214"/>
                </a:moveTo>
                <a:cubicBezTo>
                  <a:pt x="40" y="214"/>
                  <a:pt x="41" y="214"/>
                  <a:pt x="40" y="213"/>
                </a:cubicBezTo>
                <a:cubicBezTo>
                  <a:pt x="40" y="213"/>
                  <a:pt x="39" y="214"/>
                  <a:pt x="40" y="214"/>
                </a:cubicBezTo>
                <a:close/>
                <a:moveTo>
                  <a:pt x="35" y="215"/>
                </a:moveTo>
                <a:cubicBezTo>
                  <a:pt x="36" y="215"/>
                  <a:pt x="37" y="214"/>
                  <a:pt x="37" y="213"/>
                </a:cubicBezTo>
                <a:cubicBezTo>
                  <a:pt x="36" y="214"/>
                  <a:pt x="35" y="215"/>
                  <a:pt x="35" y="215"/>
                </a:cubicBezTo>
                <a:close/>
                <a:moveTo>
                  <a:pt x="48" y="223"/>
                </a:moveTo>
                <a:cubicBezTo>
                  <a:pt x="49" y="223"/>
                  <a:pt x="49" y="222"/>
                  <a:pt x="48" y="222"/>
                </a:cubicBezTo>
                <a:cubicBezTo>
                  <a:pt x="48" y="222"/>
                  <a:pt x="48" y="223"/>
                  <a:pt x="48" y="223"/>
                </a:cubicBezTo>
                <a:close/>
                <a:moveTo>
                  <a:pt x="38" y="217"/>
                </a:moveTo>
                <a:cubicBezTo>
                  <a:pt x="38" y="217"/>
                  <a:pt x="39" y="216"/>
                  <a:pt x="39" y="215"/>
                </a:cubicBezTo>
                <a:lnTo>
                  <a:pt x="38" y="217"/>
                </a:lnTo>
                <a:close/>
                <a:moveTo>
                  <a:pt x="43" y="223"/>
                </a:moveTo>
                <a:cubicBezTo>
                  <a:pt x="43" y="223"/>
                  <a:pt x="45" y="222"/>
                  <a:pt x="44" y="221"/>
                </a:cubicBezTo>
                <a:cubicBezTo>
                  <a:pt x="44" y="222"/>
                  <a:pt x="42" y="223"/>
                  <a:pt x="43" y="223"/>
                </a:cubicBezTo>
                <a:close/>
                <a:moveTo>
                  <a:pt x="62" y="237"/>
                </a:moveTo>
                <a:cubicBezTo>
                  <a:pt x="62" y="237"/>
                  <a:pt x="63" y="236"/>
                  <a:pt x="62" y="235"/>
                </a:cubicBezTo>
                <a:cubicBezTo>
                  <a:pt x="62" y="236"/>
                  <a:pt x="61" y="237"/>
                  <a:pt x="62" y="237"/>
                </a:cubicBezTo>
                <a:close/>
                <a:moveTo>
                  <a:pt x="30" y="213"/>
                </a:moveTo>
                <a:cubicBezTo>
                  <a:pt x="30" y="212"/>
                  <a:pt x="31" y="212"/>
                  <a:pt x="30" y="211"/>
                </a:cubicBezTo>
                <a:cubicBezTo>
                  <a:pt x="30" y="212"/>
                  <a:pt x="29" y="212"/>
                  <a:pt x="30" y="213"/>
                </a:cubicBezTo>
                <a:close/>
                <a:moveTo>
                  <a:pt x="49" y="228"/>
                </a:moveTo>
                <a:cubicBezTo>
                  <a:pt x="50" y="229"/>
                  <a:pt x="50" y="227"/>
                  <a:pt x="50" y="228"/>
                </a:cubicBezTo>
                <a:cubicBezTo>
                  <a:pt x="51" y="227"/>
                  <a:pt x="51" y="227"/>
                  <a:pt x="51" y="227"/>
                </a:cubicBezTo>
                <a:cubicBezTo>
                  <a:pt x="51" y="227"/>
                  <a:pt x="51" y="227"/>
                  <a:pt x="51" y="227"/>
                </a:cubicBezTo>
                <a:cubicBezTo>
                  <a:pt x="50" y="228"/>
                  <a:pt x="49" y="227"/>
                  <a:pt x="49" y="228"/>
                </a:cubicBezTo>
                <a:close/>
                <a:moveTo>
                  <a:pt x="44" y="225"/>
                </a:moveTo>
                <a:cubicBezTo>
                  <a:pt x="44" y="224"/>
                  <a:pt x="45" y="224"/>
                  <a:pt x="44" y="223"/>
                </a:cubicBezTo>
                <a:cubicBezTo>
                  <a:pt x="44" y="224"/>
                  <a:pt x="44" y="224"/>
                  <a:pt x="44" y="225"/>
                </a:cubicBezTo>
                <a:close/>
                <a:moveTo>
                  <a:pt x="64" y="238"/>
                </a:moveTo>
                <a:cubicBezTo>
                  <a:pt x="63" y="238"/>
                  <a:pt x="63" y="239"/>
                  <a:pt x="63" y="239"/>
                </a:cubicBezTo>
                <a:cubicBezTo>
                  <a:pt x="64" y="239"/>
                  <a:pt x="64" y="239"/>
                  <a:pt x="64" y="238"/>
                </a:cubicBezTo>
                <a:close/>
                <a:moveTo>
                  <a:pt x="29" y="217"/>
                </a:moveTo>
                <a:cubicBezTo>
                  <a:pt x="30" y="217"/>
                  <a:pt x="30" y="216"/>
                  <a:pt x="30" y="215"/>
                </a:cubicBezTo>
                <a:cubicBezTo>
                  <a:pt x="30" y="216"/>
                  <a:pt x="29" y="216"/>
                  <a:pt x="29" y="217"/>
                </a:cubicBezTo>
                <a:close/>
                <a:moveTo>
                  <a:pt x="55" y="237"/>
                </a:moveTo>
                <a:cubicBezTo>
                  <a:pt x="55" y="236"/>
                  <a:pt x="56" y="236"/>
                  <a:pt x="56" y="235"/>
                </a:cubicBezTo>
                <a:cubicBezTo>
                  <a:pt x="55" y="235"/>
                  <a:pt x="55" y="236"/>
                  <a:pt x="55" y="237"/>
                </a:cubicBezTo>
                <a:close/>
                <a:moveTo>
                  <a:pt x="47" y="231"/>
                </a:moveTo>
                <a:cubicBezTo>
                  <a:pt x="47" y="232"/>
                  <a:pt x="48" y="230"/>
                  <a:pt x="48" y="230"/>
                </a:cubicBezTo>
                <a:cubicBezTo>
                  <a:pt x="47" y="230"/>
                  <a:pt x="47" y="230"/>
                  <a:pt x="47" y="231"/>
                </a:cubicBezTo>
                <a:close/>
                <a:moveTo>
                  <a:pt x="61" y="240"/>
                </a:moveTo>
                <a:cubicBezTo>
                  <a:pt x="62" y="240"/>
                  <a:pt x="61" y="240"/>
                  <a:pt x="61" y="239"/>
                </a:cubicBezTo>
                <a:cubicBezTo>
                  <a:pt x="61" y="240"/>
                  <a:pt x="61" y="240"/>
                  <a:pt x="61" y="240"/>
                </a:cubicBezTo>
                <a:close/>
                <a:moveTo>
                  <a:pt x="34" y="223"/>
                </a:moveTo>
                <a:cubicBezTo>
                  <a:pt x="34" y="222"/>
                  <a:pt x="35" y="222"/>
                  <a:pt x="35" y="221"/>
                </a:cubicBezTo>
                <a:cubicBezTo>
                  <a:pt x="34" y="221"/>
                  <a:pt x="33" y="222"/>
                  <a:pt x="34" y="223"/>
                </a:cubicBezTo>
                <a:close/>
                <a:moveTo>
                  <a:pt x="26" y="217"/>
                </a:moveTo>
                <a:cubicBezTo>
                  <a:pt x="26" y="217"/>
                  <a:pt x="27" y="217"/>
                  <a:pt x="26" y="216"/>
                </a:cubicBezTo>
                <a:cubicBezTo>
                  <a:pt x="26" y="217"/>
                  <a:pt x="26" y="217"/>
                  <a:pt x="26" y="217"/>
                </a:cubicBezTo>
                <a:close/>
                <a:moveTo>
                  <a:pt x="32" y="222"/>
                </a:moveTo>
                <a:cubicBezTo>
                  <a:pt x="33" y="222"/>
                  <a:pt x="33" y="222"/>
                  <a:pt x="33" y="221"/>
                </a:cubicBezTo>
                <a:cubicBezTo>
                  <a:pt x="32" y="221"/>
                  <a:pt x="32" y="222"/>
                  <a:pt x="32" y="222"/>
                </a:cubicBezTo>
                <a:close/>
                <a:moveTo>
                  <a:pt x="27" y="218"/>
                </a:moveTo>
                <a:cubicBezTo>
                  <a:pt x="27" y="219"/>
                  <a:pt x="26" y="220"/>
                  <a:pt x="27" y="221"/>
                </a:cubicBezTo>
                <a:cubicBezTo>
                  <a:pt x="27" y="220"/>
                  <a:pt x="27" y="220"/>
                  <a:pt x="28" y="219"/>
                </a:cubicBezTo>
                <a:cubicBezTo>
                  <a:pt x="28" y="219"/>
                  <a:pt x="28" y="218"/>
                  <a:pt x="27" y="218"/>
                </a:cubicBezTo>
                <a:close/>
                <a:moveTo>
                  <a:pt x="32" y="225"/>
                </a:moveTo>
                <a:cubicBezTo>
                  <a:pt x="33" y="224"/>
                  <a:pt x="33" y="224"/>
                  <a:pt x="34" y="223"/>
                </a:cubicBezTo>
                <a:cubicBezTo>
                  <a:pt x="33" y="223"/>
                  <a:pt x="33" y="223"/>
                  <a:pt x="33" y="223"/>
                </a:cubicBezTo>
                <a:cubicBezTo>
                  <a:pt x="32" y="223"/>
                  <a:pt x="32" y="224"/>
                  <a:pt x="32" y="225"/>
                </a:cubicBezTo>
                <a:close/>
                <a:moveTo>
                  <a:pt x="23" y="221"/>
                </a:moveTo>
                <a:cubicBezTo>
                  <a:pt x="24" y="220"/>
                  <a:pt x="25" y="219"/>
                  <a:pt x="26" y="217"/>
                </a:cubicBezTo>
                <a:cubicBezTo>
                  <a:pt x="25" y="219"/>
                  <a:pt x="24" y="220"/>
                  <a:pt x="23" y="221"/>
                </a:cubicBezTo>
                <a:close/>
                <a:moveTo>
                  <a:pt x="57" y="242"/>
                </a:moveTo>
                <a:cubicBezTo>
                  <a:pt x="58" y="243"/>
                  <a:pt x="58" y="243"/>
                  <a:pt x="58" y="243"/>
                </a:cubicBezTo>
                <a:cubicBezTo>
                  <a:pt x="59" y="243"/>
                  <a:pt x="58" y="242"/>
                  <a:pt x="58" y="241"/>
                </a:cubicBezTo>
                <a:lnTo>
                  <a:pt x="57" y="242"/>
                </a:lnTo>
                <a:close/>
                <a:moveTo>
                  <a:pt x="25" y="220"/>
                </a:moveTo>
                <a:cubicBezTo>
                  <a:pt x="26" y="220"/>
                  <a:pt x="26" y="219"/>
                  <a:pt x="26" y="218"/>
                </a:cubicBezTo>
                <a:cubicBezTo>
                  <a:pt x="26" y="218"/>
                  <a:pt x="25" y="219"/>
                  <a:pt x="25" y="220"/>
                </a:cubicBezTo>
                <a:close/>
                <a:moveTo>
                  <a:pt x="44" y="234"/>
                </a:moveTo>
                <a:cubicBezTo>
                  <a:pt x="44" y="234"/>
                  <a:pt x="45" y="233"/>
                  <a:pt x="45" y="233"/>
                </a:cubicBezTo>
                <a:cubicBezTo>
                  <a:pt x="44" y="233"/>
                  <a:pt x="43" y="233"/>
                  <a:pt x="44" y="234"/>
                </a:cubicBezTo>
                <a:close/>
                <a:moveTo>
                  <a:pt x="49" y="243"/>
                </a:moveTo>
                <a:cubicBezTo>
                  <a:pt x="50" y="242"/>
                  <a:pt x="52" y="240"/>
                  <a:pt x="52" y="239"/>
                </a:cubicBezTo>
                <a:cubicBezTo>
                  <a:pt x="51" y="241"/>
                  <a:pt x="49" y="241"/>
                  <a:pt x="49" y="243"/>
                </a:cubicBezTo>
                <a:close/>
                <a:moveTo>
                  <a:pt x="31" y="225"/>
                </a:moveTo>
                <a:cubicBezTo>
                  <a:pt x="32" y="225"/>
                  <a:pt x="31" y="226"/>
                  <a:pt x="31" y="226"/>
                </a:cubicBezTo>
                <a:cubicBezTo>
                  <a:pt x="32" y="226"/>
                  <a:pt x="32" y="226"/>
                  <a:pt x="32" y="225"/>
                </a:cubicBezTo>
                <a:cubicBezTo>
                  <a:pt x="32" y="225"/>
                  <a:pt x="32" y="225"/>
                  <a:pt x="31" y="225"/>
                </a:cubicBezTo>
                <a:close/>
                <a:moveTo>
                  <a:pt x="42" y="242"/>
                </a:moveTo>
                <a:cubicBezTo>
                  <a:pt x="43" y="241"/>
                  <a:pt x="45" y="239"/>
                  <a:pt x="46" y="236"/>
                </a:cubicBezTo>
                <a:cubicBezTo>
                  <a:pt x="46" y="237"/>
                  <a:pt x="46" y="238"/>
                  <a:pt x="47" y="237"/>
                </a:cubicBezTo>
                <a:cubicBezTo>
                  <a:pt x="47" y="236"/>
                  <a:pt x="46" y="236"/>
                  <a:pt x="46" y="235"/>
                </a:cubicBezTo>
                <a:cubicBezTo>
                  <a:pt x="45" y="238"/>
                  <a:pt x="42" y="240"/>
                  <a:pt x="42" y="242"/>
                </a:cubicBezTo>
                <a:close/>
                <a:moveTo>
                  <a:pt x="23" y="220"/>
                </a:moveTo>
                <a:cubicBezTo>
                  <a:pt x="23" y="220"/>
                  <a:pt x="22" y="220"/>
                  <a:pt x="23" y="219"/>
                </a:cubicBezTo>
                <a:cubicBezTo>
                  <a:pt x="22" y="219"/>
                  <a:pt x="22" y="219"/>
                  <a:pt x="22" y="219"/>
                </a:cubicBezTo>
                <a:cubicBezTo>
                  <a:pt x="22" y="219"/>
                  <a:pt x="22" y="221"/>
                  <a:pt x="23" y="220"/>
                </a:cubicBezTo>
                <a:close/>
                <a:moveTo>
                  <a:pt x="30" y="227"/>
                </a:moveTo>
                <a:cubicBezTo>
                  <a:pt x="30" y="227"/>
                  <a:pt x="30" y="227"/>
                  <a:pt x="31" y="228"/>
                </a:cubicBezTo>
                <a:cubicBezTo>
                  <a:pt x="31" y="227"/>
                  <a:pt x="31" y="227"/>
                  <a:pt x="31" y="227"/>
                </a:cubicBezTo>
                <a:cubicBezTo>
                  <a:pt x="31" y="226"/>
                  <a:pt x="32" y="227"/>
                  <a:pt x="31" y="226"/>
                </a:cubicBezTo>
                <a:cubicBezTo>
                  <a:pt x="31" y="226"/>
                  <a:pt x="31" y="226"/>
                  <a:pt x="30" y="227"/>
                </a:cubicBezTo>
                <a:close/>
                <a:moveTo>
                  <a:pt x="31" y="230"/>
                </a:moveTo>
                <a:cubicBezTo>
                  <a:pt x="32" y="229"/>
                  <a:pt x="33" y="228"/>
                  <a:pt x="33" y="228"/>
                </a:cubicBezTo>
                <a:cubicBezTo>
                  <a:pt x="32" y="228"/>
                  <a:pt x="31" y="229"/>
                  <a:pt x="31" y="230"/>
                </a:cubicBezTo>
                <a:close/>
                <a:moveTo>
                  <a:pt x="57" y="246"/>
                </a:moveTo>
                <a:cubicBezTo>
                  <a:pt x="57" y="246"/>
                  <a:pt x="57" y="246"/>
                  <a:pt x="58" y="246"/>
                </a:cubicBezTo>
                <a:cubicBezTo>
                  <a:pt x="57" y="246"/>
                  <a:pt x="57" y="246"/>
                  <a:pt x="57" y="246"/>
                </a:cubicBezTo>
                <a:close/>
                <a:moveTo>
                  <a:pt x="21" y="224"/>
                </a:moveTo>
                <a:cubicBezTo>
                  <a:pt x="22" y="224"/>
                  <a:pt x="22" y="223"/>
                  <a:pt x="22" y="223"/>
                </a:cubicBezTo>
                <a:cubicBezTo>
                  <a:pt x="22" y="223"/>
                  <a:pt x="21" y="224"/>
                  <a:pt x="21" y="224"/>
                </a:cubicBezTo>
                <a:close/>
                <a:moveTo>
                  <a:pt x="52" y="249"/>
                </a:moveTo>
                <a:cubicBezTo>
                  <a:pt x="52" y="249"/>
                  <a:pt x="52" y="249"/>
                  <a:pt x="51" y="249"/>
                </a:cubicBezTo>
                <a:cubicBezTo>
                  <a:pt x="52" y="250"/>
                  <a:pt x="52" y="249"/>
                  <a:pt x="52" y="250"/>
                </a:cubicBezTo>
                <a:cubicBezTo>
                  <a:pt x="53" y="248"/>
                  <a:pt x="53" y="248"/>
                  <a:pt x="54" y="247"/>
                </a:cubicBezTo>
                <a:cubicBezTo>
                  <a:pt x="53" y="247"/>
                  <a:pt x="52" y="248"/>
                  <a:pt x="52" y="249"/>
                </a:cubicBezTo>
                <a:close/>
                <a:moveTo>
                  <a:pt x="29" y="230"/>
                </a:moveTo>
                <a:cubicBezTo>
                  <a:pt x="29" y="230"/>
                  <a:pt x="29" y="230"/>
                  <a:pt x="29" y="230"/>
                </a:cubicBezTo>
                <a:cubicBezTo>
                  <a:pt x="29" y="229"/>
                  <a:pt x="28" y="230"/>
                  <a:pt x="29" y="230"/>
                </a:cubicBezTo>
                <a:close/>
                <a:moveTo>
                  <a:pt x="54" y="249"/>
                </a:moveTo>
                <a:cubicBezTo>
                  <a:pt x="55" y="250"/>
                  <a:pt x="54" y="251"/>
                  <a:pt x="55" y="250"/>
                </a:cubicBezTo>
                <a:cubicBezTo>
                  <a:pt x="56" y="251"/>
                  <a:pt x="55" y="250"/>
                  <a:pt x="55" y="251"/>
                </a:cubicBezTo>
                <a:cubicBezTo>
                  <a:pt x="56" y="251"/>
                  <a:pt x="56" y="250"/>
                  <a:pt x="56" y="250"/>
                </a:cubicBezTo>
                <a:cubicBezTo>
                  <a:pt x="55" y="249"/>
                  <a:pt x="55" y="249"/>
                  <a:pt x="54" y="249"/>
                </a:cubicBezTo>
                <a:close/>
                <a:moveTo>
                  <a:pt x="47" y="245"/>
                </a:moveTo>
                <a:cubicBezTo>
                  <a:pt x="47" y="246"/>
                  <a:pt x="46" y="246"/>
                  <a:pt x="47" y="246"/>
                </a:cubicBezTo>
                <a:cubicBezTo>
                  <a:pt x="48" y="245"/>
                  <a:pt x="48" y="245"/>
                  <a:pt x="48" y="245"/>
                </a:cubicBezTo>
                <a:cubicBezTo>
                  <a:pt x="48" y="245"/>
                  <a:pt x="47" y="245"/>
                  <a:pt x="47" y="245"/>
                </a:cubicBezTo>
                <a:close/>
                <a:moveTo>
                  <a:pt x="28" y="231"/>
                </a:moveTo>
                <a:cubicBezTo>
                  <a:pt x="28" y="232"/>
                  <a:pt x="27" y="232"/>
                  <a:pt x="27" y="233"/>
                </a:cubicBezTo>
                <a:cubicBezTo>
                  <a:pt x="28" y="232"/>
                  <a:pt x="28" y="231"/>
                  <a:pt x="28" y="231"/>
                </a:cubicBezTo>
                <a:cubicBezTo>
                  <a:pt x="28" y="231"/>
                  <a:pt x="28" y="230"/>
                  <a:pt x="28" y="231"/>
                </a:cubicBezTo>
                <a:close/>
                <a:moveTo>
                  <a:pt x="28" y="235"/>
                </a:moveTo>
                <a:cubicBezTo>
                  <a:pt x="29" y="234"/>
                  <a:pt x="30" y="233"/>
                  <a:pt x="29" y="232"/>
                </a:cubicBezTo>
                <a:cubicBezTo>
                  <a:pt x="29" y="233"/>
                  <a:pt x="29" y="234"/>
                  <a:pt x="28" y="235"/>
                </a:cubicBezTo>
                <a:close/>
                <a:moveTo>
                  <a:pt x="48" y="247"/>
                </a:moveTo>
                <a:cubicBezTo>
                  <a:pt x="48" y="248"/>
                  <a:pt x="49" y="248"/>
                  <a:pt x="49" y="248"/>
                </a:cubicBezTo>
                <a:cubicBezTo>
                  <a:pt x="49" y="248"/>
                  <a:pt x="49" y="248"/>
                  <a:pt x="49" y="248"/>
                </a:cubicBezTo>
                <a:cubicBezTo>
                  <a:pt x="49" y="248"/>
                  <a:pt x="49" y="247"/>
                  <a:pt x="48" y="247"/>
                </a:cubicBezTo>
                <a:close/>
                <a:moveTo>
                  <a:pt x="17" y="226"/>
                </a:moveTo>
                <a:cubicBezTo>
                  <a:pt x="17" y="226"/>
                  <a:pt x="17" y="227"/>
                  <a:pt x="17" y="227"/>
                </a:cubicBezTo>
                <a:cubicBezTo>
                  <a:pt x="17" y="226"/>
                  <a:pt x="18" y="227"/>
                  <a:pt x="18" y="227"/>
                </a:cubicBezTo>
                <a:cubicBezTo>
                  <a:pt x="18" y="226"/>
                  <a:pt x="17" y="226"/>
                  <a:pt x="17" y="225"/>
                </a:cubicBezTo>
                <a:lnTo>
                  <a:pt x="17" y="226"/>
                </a:lnTo>
                <a:close/>
                <a:moveTo>
                  <a:pt x="41" y="244"/>
                </a:moveTo>
                <a:cubicBezTo>
                  <a:pt x="41" y="244"/>
                  <a:pt x="42" y="243"/>
                  <a:pt x="41" y="243"/>
                </a:cubicBezTo>
                <a:cubicBezTo>
                  <a:pt x="40" y="245"/>
                  <a:pt x="39" y="245"/>
                  <a:pt x="41" y="244"/>
                </a:cubicBezTo>
                <a:close/>
                <a:moveTo>
                  <a:pt x="50" y="252"/>
                </a:moveTo>
                <a:cubicBezTo>
                  <a:pt x="50" y="251"/>
                  <a:pt x="51" y="252"/>
                  <a:pt x="51" y="252"/>
                </a:cubicBezTo>
                <a:cubicBezTo>
                  <a:pt x="50" y="252"/>
                  <a:pt x="51" y="251"/>
                  <a:pt x="51" y="250"/>
                </a:cubicBezTo>
                <a:cubicBezTo>
                  <a:pt x="51" y="252"/>
                  <a:pt x="49" y="251"/>
                  <a:pt x="50" y="252"/>
                </a:cubicBezTo>
                <a:close/>
                <a:moveTo>
                  <a:pt x="42" y="245"/>
                </a:moveTo>
                <a:cubicBezTo>
                  <a:pt x="42" y="246"/>
                  <a:pt x="42" y="246"/>
                  <a:pt x="43" y="246"/>
                </a:cubicBezTo>
                <a:cubicBezTo>
                  <a:pt x="43" y="245"/>
                  <a:pt x="42" y="245"/>
                  <a:pt x="42" y="245"/>
                </a:cubicBezTo>
                <a:close/>
                <a:moveTo>
                  <a:pt x="53" y="255"/>
                </a:moveTo>
                <a:cubicBezTo>
                  <a:pt x="53" y="254"/>
                  <a:pt x="54" y="254"/>
                  <a:pt x="53" y="253"/>
                </a:cubicBezTo>
                <a:cubicBezTo>
                  <a:pt x="53" y="254"/>
                  <a:pt x="52" y="254"/>
                  <a:pt x="53" y="255"/>
                </a:cubicBezTo>
                <a:close/>
                <a:moveTo>
                  <a:pt x="40" y="247"/>
                </a:moveTo>
                <a:cubicBezTo>
                  <a:pt x="41" y="247"/>
                  <a:pt x="42" y="246"/>
                  <a:pt x="41" y="246"/>
                </a:cubicBezTo>
                <a:lnTo>
                  <a:pt x="40" y="247"/>
                </a:lnTo>
                <a:close/>
                <a:moveTo>
                  <a:pt x="43" y="248"/>
                </a:moveTo>
                <a:cubicBezTo>
                  <a:pt x="44" y="249"/>
                  <a:pt x="44" y="249"/>
                  <a:pt x="44" y="249"/>
                </a:cubicBezTo>
                <a:cubicBezTo>
                  <a:pt x="44" y="248"/>
                  <a:pt x="43" y="248"/>
                  <a:pt x="43" y="248"/>
                </a:cubicBezTo>
                <a:close/>
                <a:moveTo>
                  <a:pt x="15" y="234"/>
                </a:moveTo>
                <a:cubicBezTo>
                  <a:pt x="15" y="233"/>
                  <a:pt x="15" y="233"/>
                  <a:pt x="15" y="232"/>
                </a:cubicBezTo>
                <a:cubicBezTo>
                  <a:pt x="15" y="233"/>
                  <a:pt x="15" y="233"/>
                  <a:pt x="15" y="233"/>
                </a:cubicBezTo>
                <a:cubicBezTo>
                  <a:pt x="16" y="234"/>
                  <a:pt x="16" y="234"/>
                  <a:pt x="16" y="234"/>
                </a:cubicBezTo>
                <a:cubicBezTo>
                  <a:pt x="17" y="232"/>
                  <a:pt x="17" y="233"/>
                  <a:pt x="18" y="231"/>
                </a:cubicBezTo>
                <a:cubicBezTo>
                  <a:pt x="18" y="231"/>
                  <a:pt x="17" y="231"/>
                  <a:pt x="17" y="230"/>
                </a:cubicBezTo>
                <a:cubicBezTo>
                  <a:pt x="17" y="230"/>
                  <a:pt x="17" y="231"/>
                  <a:pt x="17" y="230"/>
                </a:cubicBezTo>
                <a:cubicBezTo>
                  <a:pt x="17" y="232"/>
                  <a:pt x="16" y="232"/>
                  <a:pt x="15" y="234"/>
                </a:cubicBezTo>
                <a:close/>
                <a:moveTo>
                  <a:pt x="51" y="255"/>
                </a:moveTo>
                <a:cubicBezTo>
                  <a:pt x="51" y="256"/>
                  <a:pt x="50" y="257"/>
                  <a:pt x="51" y="257"/>
                </a:cubicBezTo>
                <a:cubicBezTo>
                  <a:pt x="51" y="256"/>
                  <a:pt x="52" y="256"/>
                  <a:pt x="52" y="255"/>
                </a:cubicBezTo>
                <a:cubicBezTo>
                  <a:pt x="51" y="255"/>
                  <a:pt x="51" y="255"/>
                  <a:pt x="51" y="255"/>
                </a:cubicBezTo>
                <a:close/>
                <a:moveTo>
                  <a:pt x="20" y="235"/>
                </a:moveTo>
                <a:cubicBezTo>
                  <a:pt x="19" y="235"/>
                  <a:pt x="19" y="236"/>
                  <a:pt x="19" y="236"/>
                </a:cubicBezTo>
                <a:cubicBezTo>
                  <a:pt x="20" y="236"/>
                  <a:pt x="20" y="236"/>
                  <a:pt x="20" y="236"/>
                </a:cubicBezTo>
                <a:cubicBezTo>
                  <a:pt x="20" y="236"/>
                  <a:pt x="21" y="235"/>
                  <a:pt x="21" y="235"/>
                </a:cubicBezTo>
                <a:cubicBezTo>
                  <a:pt x="20" y="235"/>
                  <a:pt x="20" y="236"/>
                  <a:pt x="20" y="235"/>
                </a:cubicBezTo>
                <a:close/>
                <a:moveTo>
                  <a:pt x="21" y="238"/>
                </a:moveTo>
                <a:cubicBezTo>
                  <a:pt x="21" y="237"/>
                  <a:pt x="22" y="237"/>
                  <a:pt x="22" y="236"/>
                </a:cubicBezTo>
                <a:cubicBezTo>
                  <a:pt x="21" y="236"/>
                  <a:pt x="21" y="237"/>
                  <a:pt x="21" y="238"/>
                </a:cubicBezTo>
                <a:close/>
                <a:moveTo>
                  <a:pt x="17" y="236"/>
                </a:moveTo>
                <a:cubicBezTo>
                  <a:pt x="18" y="236"/>
                  <a:pt x="18" y="235"/>
                  <a:pt x="18" y="235"/>
                </a:cubicBezTo>
                <a:cubicBezTo>
                  <a:pt x="18" y="235"/>
                  <a:pt x="17" y="236"/>
                  <a:pt x="17" y="236"/>
                </a:cubicBezTo>
                <a:close/>
                <a:moveTo>
                  <a:pt x="23" y="243"/>
                </a:moveTo>
                <a:cubicBezTo>
                  <a:pt x="24" y="243"/>
                  <a:pt x="25" y="241"/>
                  <a:pt x="26" y="240"/>
                </a:cubicBezTo>
                <a:cubicBezTo>
                  <a:pt x="25" y="240"/>
                  <a:pt x="25" y="240"/>
                  <a:pt x="25" y="240"/>
                </a:cubicBezTo>
                <a:cubicBezTo>
                  <a:pt x="24" y="241"/>
                  <a:pt x="24" y="242"/>
                  <a:pt x="23" y="243"/>
                </a:cubicBezTo>
                <a:close/>
                <a:moveTo>
                  <a:pt x="17" y="238"/>
                </a:moveTo>
                <a:cubicBezTo>
                  <a:pt x="17" y="237"/>
                  <a:pt x="18" y="237"/>
                  <a:pt x="18" y="236"/>
                </a:cubicBezTo>
                <a:cubicBezTo>
                  <a:pt x="17" y="236"/>
                  <a:pt x="16" y="237"/>
                  <a:pt x="17" y="238"/>
                </a:cubicBezTo>
                <a:close/>
                <a:moveTo>
                  <a:pt x="35" y="251"/>
                </a:moveTo>
                <a:cubicBezTo>
                  <a:pt x="35" y="252"/>
                  <a:pt x="36" y="250"/>
                  <a:pt x="36" y="250"/>
                </a:cubicBezTo>
                <a:lnTo>
                  <a:pt x="35" y="251"/>
                </a:lnTo>
                <a:close/>
                <a:moveTo>
                  <a:pt x="38" y="255"/>
                </a:moveTo>
                <a:cubicBezTo>
                  <a:pt x="39" y="254"/>
                  <a:pt x="39" y="254"/>
                  <a:pt x="39" y="254"/>
                </a:cubicBezTo>
                <a:cubicBezTo>
                  <a:pt x="39" y="254"/>
                  <a:pt x="38" y="254"/>
                  <a:pt x="38" y="255"/>
                </a:cubicBezTo>
                <a:close/>
                <a:moveTo>
                  <a:pt x="12" y="236"/>
                </a:moveTo>
                <a:cubicBezTo>
                  <a:pt x="12" y="236"/>
                  <a:pt x="12" y="237"/>
                  <a:pt x="12" y="237"/>
                </a:cubicBezTo>
                <a:cubicBezTo>
                  <a:pt x="13" y="236"/>
                  <a:pt x="13" y="236"/>
                  <a:pt x="13" y="236"/>
                </a:cubicBezTo>
                <a:cubicBezTo>
                  <a:pt x="13" y="236"/>
                  <a:pt x="12" y="236"/>
                  <a:pt x="12" y="236"/>
                </a:cubicBezTo>
                <a:close/>
                <a:moveTo>
                  <a:pt x="38" y="253"/>
                </a:moveTo>
                <a:cubicBezTo>
                  <a:pt x="36" y="252"/>
                  <a:pt x="36" y="252"/>
                  <a:pt x="36" y="252"/>
                </a:cubicBezTo>
                <a:cubicBezTo>
                  <a:pt x="36" y="253"/>
                  <a:pt x="37" y="254"/>
                  <a:pt x="38" y="253"/>
                </a:cubicBezTo>
                <a:close/>
                <a:moveTo>
                  <a:pt x="12" y="239"/>
                </a:moveTo>
                <a:cubicBezTo>
                  <a:pt x="13" y="238"/>
                  <a:pt x="13" y="238"/>
                  <a:pt x="13" y="238"/>
                </a:cubicBezTo>
                <a:cubicBezTo>
                  <a:pt x="13" y="238"/>
                  <a:pt x="13" y="239"/>
                  <a:pt x="13" y="238"/>
                </a:cubicBezTo>
                <a:cubicBezTo>
                  <a:pt x="12" y="238"/>
                  <a:pt x="14" y="237"/>
                  <a:pt x="13" y="237"/>
                </a:cubicBezTo>
                <a:cubicBezTo>
                  <a:pt x="12" y="237"/>
                  <a:pt x="12" y="238"/>
                  <a:pt x="12" y="239"/>
                </a:cubicBezTo>
                <a:close/>
                <a:moveTo>
                  <a:pt x="35" y="256"/>
                </a:moveTo>
                <a:cubicBezTo>
                  <a:pt x="35" y="256"/>
                  <a:pt x="36" y="257"/>
                  <a:pt x="36" y="257"/>
                </a:cubicBezTo>
                <a:cubicBezTo>
                  <a:pt x="36" y="256"/>
                  <a:pt x="35" y="256"/>
                  <a:pt x="35" y="256"/>
                </a:cubicBezTo>
                <a:close/>
                <a:moveTo>
                  <a:pt x="27" y="255"/>
                </a:moveTo>
                <a:cubicBezTo>
                  <a:pt x="27" y="255"/>
                  <a:pt x="28" y="254"/>
                  <a:pt x="28" y="254"/>
                </a:cubicBezTo>
                <a:cubicBezTo>
                  <a:pt x="27" y="254"/>
                  <a:pt x="27" y="254"/>
                  <a:pt x="27" y="255"/>
                </a:cubicBezTo>
                <a:close/>
                <a:moveTo>
                  <a:pt x="8" y="244"/>
                </a:moveTo>
                <a:cubicBezTo>
                  <a:pt x="7" y="244"/>
                  <a:pt x="7" y="244"/>
                  <a:pt x="7" y="244"/>
                </a:cubicBezTo>
                <a:cubicBezTo>
                  <a:pt x="8" y="245"/>
                  <a:pt x="8" y="243"/>
                  <a:pt x="7" y="243"/>
                </a:cubicBezTo>
                <a:cubicBezTo>
                  <a:pt x="7" y="243"/>
                  <a:pt x="7" y="243"/>
                  <a:pt x="8" y="244"/>
                </a:cubicBezTo>
                <a:close/>
                <a:moveTo>
                  <a:pt x="6" y="247"/>
                </a:moveTo>
                <a:cubicBezTo>
                  <a:pt x="7" y="248"/>
                  <a:pt x="9" y="244"/>
                  <a:pt x="8" y="244"/>
                </a:cubicBezTo>
                <a:cubicBezTo>
                  <a:pt x="7" y="245"/>
                  <a:pt x="7" y="246"/>
                  <a:pt x="6" y="247"/>
                </a:cubicBezTo>
                <a:close/>
                <a:moveTo>
                  <a:pt x="11" y="248"/>
                </a:moveTo>
                <a:cubicBezTo>
                  <a:pt x="12" y="248"/>
                  <a:pt x="12" y="247"/>
                  <a:pt x="11" y="247"/>
                </a:cubicBezTo>
                <a:cubicBezTo>
                  <a:pt x="11" y="247"/>
                  <a:pt x="11" y="248"/>
                  <a:pt x="11" y="248"/>
                </a:cubicBezTo>
                <a:close/>
                <a:moveTo>
                  <a:pt x="32" y="264"/>
                </a:moveTo>
                <a:cubicBezTo>
                  <a:pt x="33" y="264"/>
                  <a:pt x="33" y="264"/>
                  <a:pt x="33" y="263"/>
                </a:cubicBezTo>
                <a:cubicBezTo>
                  <a:pt x="32" y="263"/>
                  <a:pt x="32" y="263"/>
                  <a:pt x="32" y="264"/>
                </a:cubicBezTo>
                <a:close/>
                <a:moveTo>
                  <a:pt x="10" y="250"/>
                </a:moveTo>
                <a:cubicBezTo>
                  <a:pt x="10" y="250"/>
                  <a:pt x="11" y="249"/>
                  <a:pt x="11" y="249"/>
                </a:cubicBezTo>
                <a:cubicBezTo>
                  <a:pt x="10" y="248"/>
                  <a:pt x="10" y="248"/>
                  <a:pt x="10" y="248"/>
                </a:cubicBezTo>
                <a:cubicBezTo>
                  <a:pt x="10" y="249"/>
                  <a:pt x="9" y="249"/>
                  <a:pt x="10" y="250"/>
                </a:cubicBezTo>
                <a:close/>
                <a:moveTo>
                  <a:pt x="7" y="252"/>
                </a:moveTo>
                <a:cubicBezTo>
                  <a:pt x="7" y="251"/>
                  <a:pt x="9" y="249"/>
                  <a:pt x="8" y="248"/>
                </a:cubicBezTo>
                <a:cubicBezTo>
                  <a:pt x="8" y="249"/>
                  <a:pt x="6" y="251"/>
                  <a:pt x="7" y="252"/>
                </a:cubicBezTo>
                <a:close/>
                <a:moveTo>
                  <a:pt x="3" y="247"/>
                </a:moveTo>
                <a:cubicBezTo>
                  <a:pt x="3" y="246"/>
                  <a:pt x="4" y="246"/>
                  <a:pt x="4" y="246"/>
                </a:cubicBezTo>
                <a:cubicBezTo>
                  <a:pt x="3" y="246"/>
                  <a:pt x="2" y="246"/>
                  <a:pt x="3" y="247"/>
                </a:cubicBezTo>
                <a:close/>
                <a:moveTo>
                  <a:pt x="0" y="255"/>
                </a:moveTo>
                <a:cubicBezTo>
                  <a:pt x="1" y="253"/>
                  <a:pt x="3" y="253"/>
                  <a:pt x="2" y="251"/>
                </a:cubicBezTo>
                <a:cubicBezTo>
                  <a:pt x="2" y="253"/>
                  <a:pt x="0" y="254"/>
                  <a:pt x="0" y="255"/>
                </a:cubicBezTo>
                <a:close/>
                <a:moveTo>
                  <a:pt x="30" y="271"/>
                </a:moveTo>
                <a:cubicBezTo>
                  <a:pt x="30" y="271"/>
                  <a:pt x="31" y="271"/>
                  <a:pt x="31" y="271"/>
                </a:cubicBezTo>
                <a:cubicBezTo>
                  <a:pt x="31" y="271"/>
                  <a:pt x="30" y="270"/>
                  <a:pt x="30" y="271"/>
                </a:cubicBezTo>
                <a:close/>
                <a:moveTo>
                  <a:pt x="34" y="274"/>
                </a:moveTo>
                <a:cubicBezTo>
                  <a:pt x="35" y="275"/>
                  <a:pt x="34" y="275"/>
                  <a:pt x="35" y="275"/>
                </a:cubicBezTo>
                <a:cubicBezTo>
                  <a:pt x="36" y="275"/>
                  <a:pt x="35" y="275"/>
                  <a:pt x="35" y="274"/>
                </a:cubicBezTo>
                <a:cubicBezTo>
                  <a:pt x="35" y="274"/>
                  <a:pt x="35" y="274"/>
                  <a:pt x="34" y="274"/>
                </a:cubicBezTo>
                <a:close/>
                <a:moveTo>
                  <a:pt x="3" y="254"/>
                </a:moveTo>
                <a:cubicBezTo>
                  <a:pt x="2" y="254"/>
                  <a:pt x="2" y="254"/>
                  <a:pt x="2" y="253"/>
                </a:cubicBezTo>
                <a:cubicBezTo>
                  <a:pt x="2" y="254"/>
                  <a:pt x="2" y="254"/>
                  <a:pt x="2" y="254"/>
                </a:cubicBezTo>
                <a:cubicBezTo>
                  <a:pt x="2" y="254"/>
                  <a:pt x="4" y="254"/>
                  <a:pt x="3" y="253"/>
                </a:cubicBezTo>
                <a:lnTo>
                  <a:pt x="3" y="254"/>
                </a:lnTo>
                <a:close/>
                <a:moveTo>
                  <a:pt x="27" y="271"/>
                </a:moveTo>
                <a:cubicBezTo>
                  <a:pt x="27" y="271"/>
                  <a:pt x="27" y="272"/>
                  <a:pt x="28" y="271"/>
                </a:cubicBezTo>
                <a:cubicBezTo>
                  <a:pt x="28" y="271"/>
                  <a:pt x="27" y="270"/>
                  <a:pt x="27" y="271"/>
                </a:cubicBezTo>
                <a:close/>
                <a:moveTo>
                  <a:pt x="31" y="278"/>
                </a:moveTo>
                <a:cubicBezTo>
                  <a:pt x="31" y="277"/>
                  <a:pt x="30" y="277"/>
                  <a:pt x="30" y="276"/>
                </a:cubicBezTo>
                <a:cubicBezTo>
                  <a:pt x="30" y="277"/>
                  <a:pt x="31" y="277"/>
                  <a:pt x="31" y="278"/>
                </a:cubicBezTo>
                <a:close/>
                <a:moveTo>
                  <a:pt x="31" y="281"/>
                </a:moveTo>
                <a:cubicBezTo>
                  <a:pt x="32" y="281"/>
                  <a:pt x="32" y="281"/>
                  <a:pt x="32" y="281"/>
                </a:cubicBezTo>
                <a:cubicBezTo>
                  <a:pt x="32" y="280"/>
                  <a:pt x="32" y="280"/>
                  <a:pt x="33" y="280"/>
                </a:cubicBezTo>
                <a:cubicBezTo>
                  <a:pt x="33" y="280"/>
                  <a:pt x="33" y="279"/>
                  <a:pt x="33" y="279"/>
                </a:cubicBezTo>
                <a:cubicBezTo>
                  <a:pt x="32" y="280"/>
                  <a:pt x="32" y="281"/>
                  <a:pt x="31" y="281"/>
                </a:cubicBezTo>
                <a:close/>
                <a:moveTo>
                  <a:pt x="782" y="255"/>
                </a:moveTo>
                <a:cubicBezTo>
                  <a:pt x="781" y="255"/>
                  <a:pt x="779" y="253"/>
                  <a:pt x="779" y="256"/>
                </a:cubicBezTo>
                <a:cubicBezTo>
                  <a:pt x="781" y="259"/>
                  <a:pt x="782" y="261"/>
                  <a:pt x="783" y="263"/>
                </a:cubicBezTo>
                <a:cubicBezTo>
                  <a:pt x="781" y="263"/>
                  <a:pt x="777" y="259"/>
                  <a:pt x="774" y="258"/>
                </a:cubicBezTo>
                <a:cubicBezTo>
                  <a:pt x="775" y="259"/>
                  <a:pt x="777" y="263"/>
                  <a:pt x="778" y="264"/>
                </a:cubicBezTo>
                <a:cubicBezTo>
                  <a:pt x="779" y="267"/>
                  <a:pt x="779" y="268"/>
                  <a:pt x="780" y="271"/>
                </a:cubicBezTo>
                <a:cubicBezTo>
                  <a:pt x="779" y="271"/>
                  <a:pt x="779" y="271"/>
                  <a:pt x="779" y="272"/>
                </a:cubicBezTo>
                <a:cubicBezTo>
                  <a:pt x="776" y="269"/>
                  <a:pt x="775" y="267"/>
                  <a:pt x="772" y="264"/>
                </a:cubicBezTo>
                <a:cubicBezTo>
                  <a:pt x="771" y="262"/>
                  <a:pt x="772" y="262"/>
                  <a:pt x="771" y="260"/>
                </a:cubicBezTo>
                <a:cubicBezTo>
                  <a:pt x="770" y="259"/>
                  <a:pt x="767" y="254"/>
                  <a:pt x="766" y="252"/>
                </a:cubicBezTo>
                <a:cubicBezTo>
                  <a:pt x="766" y="254"/>
                  <a:pt x="763" y="249"/>
                  <a:pt x="762" y="246"/>
                </a:cubicBezTo>
                <a:cubicBezTo>
                  <a:pt x="763" y="250"/>
                  <a:pt x="761" y="249"/>
                  <a:pt x="764" y="255"/>
                </a:cubicBezTo>
                <a:cubicBezTo>
                  <a:pt x="763" y="252"/>
                  <a:pt x="764" y="254"/>
                  <a:pt x="765" y="256"/>
                </a:cubicBezTo>
                <a:cubicBezTo>
                  <a:pt x="765" y="257"/>
                  <a:pt x="765" y="255"/>
                  <a:pt x="765" y="255"/>
                </a:cubicBezTo>
                <a:cubicBezTo>
                  <a:pt x="766" y="256"/>
                  <a:pt x="766" y="257"/>
                  <a:pt x="766" y="258"/>
                </a:cubicBezTo>
                <a:cubicBezTo>
                  <a:pt x="767" y="259"/>
                  <a:pt x="768" y="260"/>
                  <a:pt x="770" y="260"/>
                </a:cubicBezTo>
                <a:cubicBezTo>
                  <a:pt x="770" y="262"/>
                  <a:pt x="771" y="264"/>
                  <a:pt x="772" y="267"/>
                </a:cubicBezTo>
                <a:cubicBezTo>
                  <a:pt x="771" y="267"/>
                  <a:pt x="768" y="261"/>
                  <a:pt x="769" y="264"/>
                </a:cubicBezTo>
                <a:cubicBezTo>
                  <a:pt x="768" y="262"/>
                  <a:pt x="766" y="259"/>
                  <a:pt x="766" y="260"/>
                </a:cubicBezTo>
                <a:cubicBezTo>
                  <a:pt x="766" y="259"/>
                  <a:pt x="764" y="256"/>
                  <a:pt x="764" y="255"/>
                </a:cubicBezTo>
                <a:cubicBezTo>
                  <a:pt x="763" y="254"/>
                  <a:pt x="762" y="254"/>
                  <a:pt x="761" y="253"/>
                </a:cubicBezTo>
                <a:cubicBezTo>
                  <a:pt x="761" y="252"/>
                  <a:pt x="762" y="253"/>
                  <a:pt x="762" y="252"/>
                </a:cubicBezTo>
                <a:cubicBezTo>
                  <a:pt x="762" y="251"/>
                  <a:pt x="761" y="249"/>
                  <a:pt x="761" y="249"/>
                </a:cubicBezTo>
                <a:cubicBezTo>
                  <a:pt x="757" y="243"/>
                  <a:pt x="757" y="246"/>
                  <a:pt x="752" y="241"/>
                </a:cubicBezTo>
                <a:cubicBezTo>
                  <a:pt x="752" y="241"/>
                  <a:pt x="755" y="244"/>
                  <a:pt x="755" y="245"/>
                </a:cubicBezTo>
                <a:cubicBezTo>
                  <a:pt x="755" y="246"/>
                  <a:pt x="755" y="245"/>
                  <a:pt x="755" y="244"/>
                </a:cubicBezTo>
                <a:cubicBezTo>
                  <a:pt x="755" y="244"/>
                  <a:pt x="755" y="246"/>
                  <a:pt x="756" y="246"/>
                </a:cubicBezTo>
                <a:cubicBezTo>
                  <a:pt x="757" y="248"/>
                  <a:pt x="756" y="247"/>
                  <a:pt x="757" y="249"/>
                </a:cubicBezTo>
                <a:cubicBezTo>
                  <a:pt x="755" y="246"/>
                  <a:pt x="755" y="248"/>
                  <a:pt x="753" y="248"/>
                </a:cubicBezTo>
                <a:cubicBezTo>
                  <a:pt x="752" y="245"/>
                  <a:pt x="751" y="244"/>
                  <a:pt x="750" y="245"/>
                </a:cubicBezTo>
                <a:cubicBezTo>
                  <a:pt x="748" y="242"/>
                  <a:pt x="747" y="243"/>
                  <a:pt x="745" y="239"/>
                </a:cubicBezTo>
                <a:cubicBezTo>
                  <a:pt x="744" y="239"/>
                  <a:pt x="744" y="239"/>
                  <a:pt x="744" y="239"/>
                </a:cubicBezTo>
                <a:cubicBezTo>
                  <a:pt x="743" y="237"/>
                  <a:pt x="741" y="236"/>
                  <a:pt x="739" y="233"/>
                </a:cubicBezTo>
                <a:cubicBezTo>
                  <a:pt x="739" y="232"/>
                  <a:pt x="739" y="231"/>
                  <a:pt x="740" y="231"/>
                </a:cubicBezTo>
                <a:cubicBezTo>
                  <a:pt x="741" y="233"/>
                  <a:pt x="741" y="234"/>
                  <a:pt x="742" y="234"/>
                </a:cubicBezTo>
                <a:cubicBezTo>
                  <a:pt x="742" y="234"/>
                  <a:pt x="741" y="231"/>
                  <a:pt x="743" y="234"/>
                </a:cubicBezTo>
                <a:cubicBezTo>
                  <a:pt x="743" y="233"/>
                  <a:pt x="742" y="232"/>
                  <a:pt x="741" y="231"/>
                </a:cubicBezTo>
                <a:cubicBezTo>
                  <a:pt x="740" y="230"/>
                  <a:pt x="741" y="231"/>
                  <a:pt x="740" y="231"/>
                </a:cubicBezTo>
                <a:cubicBezTo>
                  <a:pt x="739" y="227"/>
                  <a:pt x="737" y="229"/>
                  <a:pt x="736" y="226"/>
                </a:cubicBezTo>
                <a:cubicBezTo>
                  <a:pt x="736" y="227"/>
                  <a:pt x="735" y="226"/>
                  <a:pt x="733" y="224"/>
                </a:cubicBezTo>
                <a:cubicBezTo>
                  <a:pt x="734" y="226"/>
                  <a:pt x="737" y="229"/>
                  <a:pt x="738" y="231"/>
                </a:cubicBezTo>
                <a:cubicBezTo>
                  <a:pt x="735" y="229"/>
                  <a:pt x="728" y="217"/>
                  <a:pt x="726" y="218"/>
                </a:cubicBezTo>
                <a:cubicBezTo>
                  <a:pt x="724" y="215"/>
                  <a:pt x="723" y="213"/>
                  <a:pt x="721" y="210"/>
                </a:cubicBezTo>
                <a:cubicBezTo>
                  <a:pt x="715" y="205"/>
                  <a:pt x="707" y="195"/>
                  <a:pt x="698" y="186"/>
                </a:cubicBezTo>
                <a:cubicBezTo>
                  <a:pt x="698" y="186"/>
                  <a:pt x="701" y="188"/>
                  <a:pt x="700" y="188"/>
                </a:cubicBezTo>
                <a:cubicBezTo>
                  <a:pt x="696" y="184"/>
                  <a:pt x="693" y="182"/>
                  <a:pt x="688" y="177"/>
                </a:cubicBezTo>
                <a:cubicBezTo>
                  <a:pt x="689" y="178"/>
                  <a:pt x="690" y="178"/>
                  <a:pt x="690" y="177"/>
                </a:cubicBezTo>
                <a:cubicBezTo>
                  <a:pt x="689" y="176"/>
                  <a:pt x="689" y="176"/>
                  <a:pt x="689" y="176"/>
                </a:cubicBezTo>
                <a:cubicBezTo>
                  <a:pt x="687" y="174"/>
                  <a:pt x="689" y="177"/>
                  <a:pt x="688" y="177"/>
                </a:cubicBezTo>
                <a:cubicBezTo>
                  <a:pt x="686" y="175"/>
                  <a:pt x="687" y="175"/>
                  <a:pt x="686" y="174"/>
                </a:cubicBezTo>
                <a:cubicBezTo>
                  <a:pt x="684" y="172"/>
                  <a:pt x="686" y="174"/>
                  <a:pt x="684" y="173"/>
                </a:cubicBezTo>
                <a:cubicBezTo>
                  <a:pt x="683" y="172"/>
                  <a:pt x="682" y="169"/>
                  <a:pt x="681" y="170"/>
                </a:cubicBezTo>
                <a:cubicBezTo>
                  <a:pt x="680" y="169"/>
                  <a:pt x="681" y="169"/>
                  <a:pt x="681" y="169"/>
                </a:cubicBezTo>
                <a:cubicBezTo>
                  <a:pt x="680" y="168"/>
                  <a:pt x="679" y="168"/>
                  <a:pt x="678" y="168"/>
                </a:cubicBezTo>
                <a:cubicBezTo>
                  <a:pt x="676" y="165"/>
                  <a:pt x="672" y="163"/>
                  <a:pt x="672" y="161"/>
                </a:cubicBezTo>
                <a:cubicBezTo>
                  <a:pt x="670" y="160"/>
                  <a:pt x="662" y="154"/>
                  <a:pt x="657" y="149"/>
                </a:cubicBezTo>
                <a:cubicBezTo>
                  <a:pt x="660" y="152"/>
                  <a:pt x="654" y="146"/>
                  <a:pt x="654" y="146"/>
                </a:cubicBezTo>
                <a:cubicBezTo>
                  <a:pt x="653" y="145"/>
                  <a:pt x="653" y="145"/>
                  <a:pt x="652" y="145"/>
                </a:cubicBezTo>
                <a:cubicBezTo>
                  <a:pt x="648" y="142"/>
                  <a:pt x="644" y="139"/>
                  <a:pt x="645" y="138"/>
                </a:cubicBezTo>
                <a:cubicBezTo>
                  <a:pt x="641" y="135"/>
                  <a:pt x="641" y="135"/>
                  <a:pt x="641" y="135"/>
                </a:cubicBezTo>
                <a:cubicBezTo>
                  <a:pt x="642" y="137"/>
                  <a:pt x="641" y="136"/>
                  <a:pt x="640" y="136"/>
                </a:cubicBezTo>
                <a:cubicBezTo>
                  <a:pt x="637" y="133"/>
                  <a:pt x="636" y="133"/>
                  <a:pt x="633" y="130"/>
                </a:cubicBezTo>
                <a:cubicBezTo>
                  <a:pt x="633" y="130"/>
                  <a:pt x="632" y="129"/>
                  <a:pt x="633" y="129"/>
                </a:cubicBezTo>
                <a:cubicBezTo>
                  <a:pt x="629" y="126"/>
                  <a:pt x="631" y="129"/>
                  <a:pt x="629" y="128"/>
                </a:cubicBezTo>
                <a:cubicBezTo>
                  <a:pt x="628" y="126"/>
                  <a:pt x="625" y="124"/>
                  <a:pt x="622" y="123"/>
                </a:cubicBezTo>
                <a:cubicBezTo>
                  <a:pt x="626" y="124"/>
                  <a:pt x="620" y="120"/>
                  <a:pt x="618" y="120"/>
                </a:cubicBezTo>
                <a:cubicBezTo>
                  <a:pt x="618" y="120"/>
                  <a:pt x="620" y="122"/>
                  <a:pt x="621" y="122"/>
                </a:cubicBezTo>
                <a:cubicBezTo>
                  <a:pt x="623" y="124"/>
                  <a:pt x="615" y="119"/>
                  <a:pt x="617" y="119"/>
                </a:cubicBezTo>
                <a:cubicBezTo>
                  <a:pt x="614" y="117"/>
                  <a:pt x="614" y="117"/>
                  <a:pt x="614" y="117"/>
                </a:cubicBezTo>
                <a:cubicBezTo>
                  <a:pt x="613" y="116"/>
                  <a:pt x="614" y="118"/>
                  <a:pt x="611" y="116"/>
                </a:cubicBezTo>
                <a:cubicBezTo>
                  <a:pt x="611" y="116"/>
                  <a:pt x="613" y="116"/>
                  <a:pt x="612" y="115"/>
                </a:cubicBezTo>
                <a:cubicBezTo>
                  <a:pt x="610" y="114"/>
                  <a:pt x="612" y="116"/>
                  <a:pt x="610" y="115"/>
                </a:cubicBezTo>
                <a:cubicBezTo>
                  <a:pt x="607" y="112"/>
                  <a:pt x="602" y="111"/>
                  <a:pt x="596" y="106"/>
                </a:cubicBezTo>
                <a:cubicBezTo>
                  <a:pt x="596" y="106"/>
                  <a:pt x="595" y="106"/>
                  <a:pt x="595" y="105"/>
                </a:cubicBezTo>
                <a:cubicBezTo>
                  <a:pt x="594" y="105"/>
                  <a:pt x="594" y="105"/>
                  <a:pt x="594" y="106"/>
                </a:cubicBezTo>
                <a:cubicBezTo>
                  <a:pt x="587" y="101"/>
                  <a:pt x="583" y="99"/>
                  <a:pt x="576" y="95"/>
                </a:cubicBezTo>
                <a:cubicBezTo>
                  <a:pt x="573" y="94"/>
                  <a:pt x="576" y="96"/>
                  <a:pt x="575" y="96"/>
                </a:cubicBezTo>
                <a:cubicBezTo>
                  <a:pt x="575" y="95"/>
                  <a:pt x="571" y="94"/>
                  <a:pt x="571" y="94"/>
                </a:cubicBezTo>
                <a:cubicBezTo>
                  <a:pt x="568" y="92"/>
                  <a:pt x="566" y="90"/>
                  <a:pt x="562" y="88"/>
                </a:cubicBezTo>
                <a:cubicBezTo>
                  <a:pt x="555" y="85"/>
                  <a:pt x="548" y="82"/>
                  <a:pt x="540" y="79"/>
                </a:cubicBezTo>
                <a:cubicBezTo>
                  <a:pt x="540" y="78"/>
                  <a:pt x="540" y="78"/>
                  <a:pt x="540" y="78"/>
                </a:cubicBezTo>
                <a:cubicBezTo>
                  <a:pt x="537" y="77"/>
                  <a:pt x="535" y="76"/>
                  <a:pt x="533" y="75"/>
                </a:cubicBezTo>
                <a:cubicBezTo>
                  <a:pt x="530" y="74"/>
                  <a:pt x="529" y="74"/>
                  <a:pt x="526" y="73"/>
                </a:cubicBezTo>
                <a:cubicBezTo>
                  <a:pt x="526" y="72"/>
                  <a:pt x="526" y="72"/>
                  <a:pt x="526" y="72"/>
                </a:cubicBezTo>
                <a:cubicBezTo>
                  <a:pt x="521" y="71"/>
                  <a:pt x="517" y="70"/>
                  <a:pt x="514" y="68"/>
                </a:cubicBezTo>
                <a:cubicBezTo>
                  <a:pt x="510" y="68"/>
                  <a:pt x="504" y="65"/>
                  <a:pt x="502" y="64"/>
                </a:cubicBezTo>
                <a:cubicBezTo>
                  <a:pt x="500" y="63"/>
                  <a:pt x="502" y="65"/>
                  <a:pt x="502" y="65"/>
                </a:cubicBezTo>
                <a:cubicBezTo>
                  <a:pt x="497" y="64"/>
                  <a:pt x="493" y="62"/>
                  <a:pt x="488" y="60"/>
                </a:cubicBezTo>
                <a:cubicBezTo>
                  <a:pt x="485" y="60"/>
                  <a:pt x="481" y="60"/>
                  <a:pt x="480" y="59"/>
                </a:cubicBezTo>
                <a:cubicBezTo>
                  <a:pt x="483" y="59"/>
                  <a:pt x="485" y="60"/>
                  <a:pt x="484" y="59"/>
                </a:cubicBezTo>
                <a:cubicBezTo>
                  <a:pt x="482" y="58"/>
                  <a:pt x="480" y="59"/>
                  <a:pt x="480" y="58"/>
                </a:cubicBezTo>
                <a:cubicBezTo>
                  <a:pt x="479" y="58"/>
                  <a:pt x="479" y="58"/>
                  <a:pt x="479" y="59"/>
                </a:cubicBezTo>
                <a:cubicBezTo>
                  <a:pt x="474" y="58"/>
                  <a:pt x="470" y="57"/>
                  <a:pt x="468" y="56"/>
                </a:cubicBezTo>
                <a:cubicBezTo>
                  <a:pt x="466" y="56"/>
                  <a:pt x="469" y="57"/>
                  <a:pt x="464" y="56"/>
                </a:cubicBezTo>
                <a:cubicBezTo>
                  <a:pt x="465" y="55"/>
                  <a:pt x="461" y="54"/>
                  <a:pt x="459" y="54"/>
                </a:cubicBezTo>
                <a:cubicBezTo>
                  <a:pt x="459" y="54"/>
                  <a:pt x="459" y="54"/>
                  <a:pt x="458" y="54"/>
                </a:cubicBezTo>
                <a:cubicBezTo>
                  <a:pt x="458" y="54"/>
                  <a:pt x="459" y="54"/>
                  <a:pt x="461" y="54"/>
                </a:cubicBezTo>
                <a:cubicBezTo>
                  <a:pt x="461" y="53"/>
                  <a:pt x="460" y="53"/>
                  <a:pt x="458" y="53"/>
                </a:cubicBezTo>
                <a:cubicBezTo>
                  <a:pt x="457" y="53"/>
                  <a:pt x="456" y="53"/>
                  <a:pt x="456" y="54"/>
                </a:cubicBezTo>
                <a:cubicBezTo>
                  <a:pt x="453" y="53"/>
                  <a:pt x="452" y="52"/>
                  <a:pt x="450" y="52"/>
                </a:cubicBezTo>
                <a:cubicBezTo>
                  <a:pt x="448" y="51"/>
                  <a:pt x="451" y="52"/>
                  <a:pt x="450" y="52"/>
                </a:cubicBezTo>
                <a:cubicBezTo>
                  <a:pt x="442" y="51"/>
                  <a:pt x="434" y="51"/>
                  <a:pt x="428" y="49"/>
                </a:cubicBezTo>
                <a:cubicBezTo>
                  <a:pt x="426" y="49"/>
                  <a:pt x="429" y="50"/>
                  <a:pt x="427" y="50"/>
                </a:cubicBezTo>
                <a:cubicBezTo>
                  <a:pt x="424" y="50"/>
                  <a:pt x="424" y="49"/>
                  <a:pt x="426" y="49"/>
                </a:cubicBezTo>
                <a:cubicBezTo>
                  <a:pt x="426" y="48"/>
                  <a:pt x="425" y="49"/>
                  <a:pt x="423" y="48"/>
                </a:cubicBezTo>
                <a:cubicBezTo>
                  <a:pt x="423" y="49"/>
                  <a:pt x="423" y="49"/>
                  <a:pt x="423" y="49"/>
                </a:cubicBezTo>
                <a:cubicBezTo>
                  <a:pt x="416" y="48"/>
                  <a:pt x="410" y="48"/>
                  <a:pt x="402" y="48"/>
                </a:cubicBezTo>
                <a:cubicBezTo>
                  <a:pt x="404" y="47"/>
                  <a:pt x="401" y="47"/>
                  <a:pt x="397" y="47"/>
                </a:cubicBezTo>
                <a:cubicBezTo>
                  <a:pt x="397" y="46"/>
                  <a:pt x="397" y="46"/>
                  <a:pt x="397" y="46"/>
                </a:cubicBezTo>
                <a:cubicBezTo>
                  <a:pt x="394" y="47"/>
                  <a:pt x="393" y="46"/>
                  <a:pt x="391" y="46"/>
                </a:cubicBezTo>
                <a:cubicBezTo>
                  <a:pt x="389" y="46"/>
                  <a:pt x="395" y="47"/>
                  <a:pt x="393" y="48"/>
                </a:cubicBezTo>
                <a:cubicBezTo>
                  <a:pt x="390" y="47"/>
                  <a:pt x="390" y="47"/>
                  <a:pt x="388" y="47"/>
                </a:cubicBezTo>
                <a:cubicBezTo>
                  <a:pt x="386" y="47"/>
                  <a:pt x="388" y="47"/>
                  <a:pt x="388" y="48"/>
                </a:cubicBezTo>
                <a:cubicBezTo>
                  <a:pt x="385" y="48"/>
                  <a:pt x="385" y="47"/>
                  <a:pt x="382" y="48"/>
                </a:cubicBezTo>
                <a:cubicBezTo>
                  <a:pt x="382" y="47"/>
                  <a:pt x="383" y="47"/>
                  <a:pt x="384" y="47"/>
                </a:cubicBezTo>
                <a:cubicBezTo>
                  <a:pt x="383" y="47"/>
                  <a:pt x="380" y="48"/>
                  <a:pt x="380" y="47"/>
                </a:cubicBezTo>
                <a:cubicBezTo>
                  <a:pt x="379" y="47"/>
                  <a:pt x="380" y="48"/>
                  <a:pt x="377" y="48"/>
                </a:cubicBezTo>
                <a:cubicBezTo>
                  <a:pt x="376" y="47"/>
                  <a:pt x="377" y="47"/>
                  <a:pt x="376" y="47"/>
                </a:cubicBezTo>
                <a:cubicBezTo>
                  <a:pt x="375" y="47"/>
                  <a:pt x="371" y="48"/>
                  <a:pt x="375" y="48"/>
                </a:cubicBezTo>
                <a:cubicBezTo>
                  <a:pt x="374" y="48"/>
                  <a:pt x="373" y="49"/>
                  <a:pt x="371" y="49"/>
                </a:cubicBezTo>
                <a:cubicBezTo>
                  <a:pt x="372" y="48"/>
                  <a:pt x="370" y="48"/>
                  <a:pt x="371" y="47"/>
                </a:cubicBezTo>
                <a:cubicBezTo>
                  <a:pt x="370" y="47"/>
                  <a:pt x="367" y="48"/>
                  <a:pt x="368" y="47"/>
                </a:cubicBezTo>
                <a:cubicBezTo>
                  <a:pt x="365" y="48"/>
                  <a:pt x="363" y="48"/>
                  <a:pt x="361" y="48"/>
                </a:cubicBezTo>
                <a:cubicBezTo>
                  <a:pt x="361" y="47"/>
                  <a:pt x="362" y="47"/>
                  <a:pt x="363" y="47"/>
                </a:cubicBezTo>
                <a:cubicBezTo>
                  <a:pt x="363" y="47"/>
                  <a:pt x="361" y="47"/>
                  <a:pt x="359" y="47"/>
                </a:cubicBezTo>
                <a:cubicBezTo>
                  <a:pt x="358" y="48"/>
                  <a:pt x="355" y="48"/>
                  <a:pt x="351" y="48"/>
                </a:cubicBezTo>
                <a:cubicBezTo>
                  <a:pt x="351" y="49"/>
                  <a:pt x="354" y="48"/>
                  <a:pt x="354" y="49"/>
                </a:cubicBezTo>
                <a:cubicBezTo>
                  <a:pt x="350" y="50"/>
                  <a:pt x="351" y="49"/>
                  <a:pt x="348" y="49"/>
                </a:cubicBezTo>
                <a:cubicBezTo>
                  <a:pt x="350" y="50"/>
                  <a:pt x="344" y="50"/>
                  <a:pt x="342" y="50"/>
                </a:cubicBezTo>
                <a:cubicBezTo>
                  <a:pt x="340" y="50"/>
                  <a:pt x="343" y="50"/>
                  <a:pt x="341" y="51"/>
                </a:cubicBezTo>
                <a:cubicBezTo>
                  <a:pt x="336" y="52"/>
                  <a:pt x="334" y="52"/>
                  <a:pt x="332" y="51"/>
                </a:cubicBezTo>
                <a:cubicBezTo>
                  <a:pt x="334" y="50"/>
                  <a:pt x="335" y="51"/>
                  <a:pt x="335" y="51"/>
                </a:cubicBezTo>
                <a:cubicBezTo>
                  <a:pt x="336" y="51"/>
                  <a:pt x="336" y="51"/>
                  <a:pt x="336" y="51"/>
                </a:cubicBezTo>
                <a:cubicBezTo>
                  <a:pt x="336" y="50"/>
                  <a:pt x="334" y="51"/>
                  <a:pt x="335" y="50"/>
                </a:cubicBezTo>
                <a:cubicBezTo>
                  <a:pt x="331" y="51"/>
                  <a:pt x="331" y="51"/>
                  <a:pt x="331" y="52"/>
                </a:cubicBezTo>
                <a:cubicBezTo>
                  <a:pt x="330" y="51"/>
                  <a:pt x="326" y="51"/>
                  <a:pt x="326" y="52"/>
                </a:cubicBezTo>
                <a:cubicBezTo>
                  <a:pt x="323" y="53"/>
                  <a:pt x="325" y="52"/>
                  <a:pt x="326" y="51"/>
                </a:cubicBezTo>
                <a:cubicBezTo>
                  <a:pt x="326" y="51"/>
                  <a:pt x="322" y="52"/>
                  <a:pt x="321" y="53"/>
                </a:cubicBezTo>
                <a:cubicBezTo>
                  <a:pt x="321" y="53"/>
                  <a:pt x="322" y="53"/>
                  <a:pt x="323" y="53"/>
                </a:cubicBezTo>
                <a:cubicBezTo>
                  <a:pt x="321" y="53"/>
                  <a:pt x="315" y="54"/>
                  <a:pt x="316" y="55"/>
                </a:cubicBezTo>
                <a:cubicBezTo>
                  <a:pt x="314" y="56"/>
                  <a:pt x="314" y="55"/>
                  <a:pt x="312" y="55"/>
                </a:cubicBezTo>
                <a:cubicBezTo>
                  <a:pt x="313" y="55"/>
                  <a:pt x="314" y="54"/>
                  <a:pt x="315" y="54"/>
                </a:cubicBezTo>
                <a:cubicBezTo>
                  <a:pt x="317" y="53"/>
                  <a:pt x="317" y="53"/>
                  <a:pt x="320" y="52"/>
                </a:cubicBezTo>
                <a:cubicBezTo>
                  <a:pt x="319" y="52"/>
                  <a:pt x="314" y="54"/>
                  <a:pt x="313" y="54"/>
                </a:cubicBezTo>
                <a:cubicBezTo>
                  <a:pt x="310" y="54"/>
                  <a:pt x="314" y="54"/>
                  <a:pt x="312" y="55"/>
                </a:cubicBezTo>
                <a:cubicBezTo>
                  <a:pt x="308" y="56"/>
                  <a:pt x="308" y="56"/>
                  <a:pt x="304" y="57"/>
                </a:cubicBezTo>
                <a:cubicBezTo>
                  <a:pt x="305" y="57"/>
                  <a:pt x="307" y="57"/>
                  <a:pt x="307" y="56"/>
                </a:cubicBezTo>
                <a:cubicBezTo>
                  <a:pt x="305" y="56"/>
                  <a:pt x="302" y="58"/>
                  <a:pt x="302" y="58"/>
                </a:cubicBezTo>
                <a:cubicBezTo>
                  <a:pt x="299" y="59"/>
                  <a:pt x="304" y="57"/>
                  <a:pt x="301" y="58"/>
                </a:cubicBezTo>
                <a:cubicBezTo>
                  <a:pt x="301" y="57"/>
                  <a:pt x="304" y="57"/>
                  <a:pt x="303" y="57"/>
                </a:cubicBezTo>
                <a:cubicBezTo>
                  <a:pt x="303" y="57"/>
                  <a:pt x="298" y="58"/>
                  <a:pt x="297" y="58"/>
                </a:cubicBezTo>
                <a:cubicBezTo>
                  <a:pt x="298" y="59"/>
                  <a:pt x="301" y="57"/>
                  <a:pt x="301" y="58"/>
                </a:cubicBezTo>
                <a:cubicBezTo>
                  <a:pt x="296" y="59"/>
                  <a:pt x="295" y="60"/>
                  <a:pt x="292" y="60"/>
                </a:cubicBezTo>
                <a:cubicBezTo>
                  <a:pt x="290" y="61"/>
                  <a:pt x="289" y="61"/>
                  <a:pt x="289" y="62"/>
                </a:cubicBezTo>
                <a:cubicBezTo>
                  <a:pt x="288" y="62"/>
                  <a:pt x="283" y="62"/>
                  <a:pt x="283" y="63"/>
                </a:cubicBezTo>
                <a:cubicBezTo>
                  <a:pt x="279" y="65"/>
                  <a:pt x="279" y="64"/>
                  <a:pt x="276" y="65"/>
                </a:cubicBezTo>
                <a:cubicBezTo>
                  <a:pt x="274" y="66"/>
                  <a:pt x="277" y="66"/>
                  <a:pt x="276" y="66"/>
                </a:cubicBezTo>
                <a:cubicBezTo>
                  <a:pt x="273" y="67"/>
                  <a:pt x="273" y="67"/>
                  <a:pt x="273" y="67"/>
                </a:cubicBezTo>
                <a:cubicBezTo>
                  <a:pt x="275" y="65"/>
                  <a:pt x="264" y="71"/>
                  <a:pt x="260" y="71"/>
                </a:cubicBezTo>
                <a:cubicBezTo>
                  <a:pt x="259" y="72"/>
                  <a:pt x="259" y="72"/>
                  <a:pt x="259" y="73"/>
                </a:cubicBezTo>
                <a:cubicBezTo>
                  <a:pt x="257" y="73"/>
                  <a:pt x="254" y="74"/>
                  <a:pt x="253" y="75"/>
                </a:cubicBezTo>
                <a:cubicBezTo>
                  <a:pt x="253" y="75"/>
                  <a:pt x="253" y="75"/>
                  <a:pt x="253" y="74"/>
                </a:cubicBezTo>
                <a:cubicBezTo>
                  <a:pt x="248" y="77"/>
                  <a:pt x="246" y="78"/>
                  <a:pt x="239" y="81"/>
                </a:cubicBezTo>
                <a:cubicBezTo>
                  <a:pt x="240" y="80"/>
                  <a:pt x="244" y="78"/>
                  <a:pt x="245" y="78"/>
                </a:cubicBezTo>
                <a:cubicBezTo>
                  <a:pt x="244" y="78"/>
                  <a:pt x="244" y="76"/>
                  <a:pt x="243" y="77"/>
                </a:cubicBezTo>
                <a:cubicBezTo>
                  <a:pt x="243" y="77"/>
                  <a:pt x="242" y="76"/>
                  <a:pt x="243" y="75"/>
                </a:cubicBezTo>
                <a:cubicBezTo>
                  <a:pt x="244" y="75"/>
                  <a:pt x="244" y="75"/>
                  <a:pt x="245" y="75"/>
                </a:cubicBezTo>
                <a:cubicBezTo>
                  <a:pt x="247" y="74"/>
                  <a:pt x="243" y="74"/>
                  <a:pt x="246" y="73"/>
                </a:cubicBezTo>
                <a:cubicBezTo>
                  <a:pt x="245" y="73"/>
                  <a:pt x="244" y="74"/>
                  <a:pt x="243" y="75"/>
                </a:cubicBezTo>
                <a:cubicBezTo>
                  <a:pt x="243" y="73"/>
                  <a:pt x="250" y="71"/>
                  <a:pt x="252" y="71"/>
                </a:cubicBezTo>
                <a:cubicBezTo>
                  <a:pt x="254" y="70"/>
                  <a:pt x="251" y="70"/>
                  <a:pt x="254" y="69"/>
                </a:cubicBezTo>
                <a:cubicBezTo>
                  <a:pt x="247" y="70"/>
                  <a:pt x="242" y="74"/>
                  <a:pt x="237" y="76"/>
                </a:cubicBezTo>
                <a:cubicBezTo>
                  <a:pt x="236" y="76"/>
                  <a:pt x="237" y="76"/>
                  <a:pt x="237" y="76"/>
                </a:cubicBezTo>
                <a:cubicBezTo>
                  <a:pt x="235" y="77"/>
                  <a:pt x="233" y="78"/>
                  <a:pt x="233" y="78"/>
                </a:cubicBezTo>
                <a:cubicBezTo>
                  <a:pt x="234" y="77"/>
                  <a:pt x="235" y="77"/>
                  <a:pt x="235" y="76"/>
                </a:cubicBezTo>
                <a:cubicBezTo>
                  <a:pt x="232" y="77"/>
                  <a:pt x="234" y="77"/>
                  <a:pt x="231" y="78"/>
                </a:cubicBezTo>
                <a:cubicBezTo>
                  <a:pt x="229" y="78"/>
                  <a:pt x="231" y="77"/>
                  <a:pt x="227" y="79"/>
                </a:cubicBezTo>
                <a:cubicBezTo>
                  <a:pt x="227" y="78"/>
                  <a:pt x="230" y="77"/>
                  <a:pt x="231" y="76"/>
                </a:cubicBezTo>
                <a:cubicBezTo>
                  <a:pt x="229" y="77"/>
                  <a:pt x="228" y="77"/>
                  <a:pt x="224" y="79"/>
                </a:cubicBezTo>
                <a:cubicBezTo>
                  <a:pt x="227" y="76"/>
                  <a:pt x="236" y="73"/>
                  <a:pt x="233" y="72"/>
                </a:cubicBezTo>
                <a:cubicBezTo>
                  <a:pt x="233" y="72"/>
                  <a:pt x="231" y="72"/>
                  <a:pt x="231" y="72"/>
                </a:cubicBezTo>
                <a:cubicBezTo>
                  <a:pt x="229" y="73"/>
                  <a:pt x="233" y="72"/>
                  <a:pt x="230" y="73"/>
                </a:cubicBezTo>
                <a:cubicBezTo>
                  <a:pt x="230" y="73"/>
                  <a:pt x="232" y="73"/>
                  <a:pt x="232" y="73"/>
                </a:cubicBezTo>
                <a:cubicBezTo>
                  <a:pt x="227" y="76"/>
                  <a:pt x="222" y="80"/>
                  <a:pt x="219" y="80"/>
                </a:cubicBezTo>
                <a:cubicBezTo>
                  <a:pt x="223" y="79"/>
                  <a:pt x="216" y="80"/>
                  <a:pt x="222" y="77"/>
                </a:cubicBezTo>
                <a:cubicBezTo>
                  <a:pt x="221" y="76"/>
                  <a:pt x="216" y="78"/>
                  <a:pt x="218" y="76"/>
                </a:cubicBezTo>
                <a:cubicBezTo>
                  <a:pt x="217" y="77"/>
                  <a:pt x="210" y="80"/>
                  <a:pt x="210" y="82"/>
                </a:cubicBezTo>
                <a:cubicBezTo>
                  <a:pt x="205" y="84"/>
                  <a:pt x="210" y="81"/>
                  <a:pt x="203" y="85"/>
                </a:cubicBezTo>
                <a:cubicBezTo>
                  <a:pt x="207" y="83"/>
                  <a:pt x="205" y="85"/>
                  <a:pt x="206" y="85"/>
                </a:cubicBezTo>
                <a:cubicBezTo>
                  <a:pt x="203" y="87"/>
                  <a:pt x="205" y="85"/>
                  <a:pt x="204" y="85"/>
                </a:cubicBezTo>
                <a:cubicBezTo>
                  <a:pt x="202" y="86"/>
                  <a:pt x="201" y="88"/>
                  <a:pt x="199" y="88"/>
                </a:cubicBezTo>
                <a:cubicBezTo>
                  <a:pt x="199" y="89"/>
                  <a:pt x="199" y="89"/>
                  <a:pt x="198" y="89"/>
                </a:cubicBezTo>
                <a:cubicBezTo>
                  <a:pt x="200" y="89"/>
                  <a:pt x="202" y="86"/>
                  <a:pt x="203" y="86"/>
                </a:cubicBezTo>
                <a:cubicBezTo>
                  <a:pt x="204" y="87"/>
                  <a:pt x="202" y="88"/>
                  <a:pt x="201" y="88"/>
                </a:cubicBezTo>
                <a:cubicBezTo>
                  <a:pt x="201" y="89"/>
                  <a:pt x="205" y="87"/>
                  <a:pt x="202" y="89"/>
                </a:cubicBezTo>
                <a:cubicBezTo>
                  <a:pt x="202" y="89"/>
                  <a:pt x="204" y="88"/>
                  <a:pt x="205" y="87"/>
                </a:cubicBezTo>
                <a:cubicBezTo>
                  <a:pt x="203" y="89"/>
                  <a:pt x="198" y="91"/>
                  <a:pt x="198" y="92"/>
                </a:cubicBezTo>
                <a:cubicBezTo>
                  <a:pt x="198" y="92"/>
                  <a:pt x="198" y="91"/>
                  <a:pt x="195" y="93"/>
                </a:cubicBezTo>
                <a:cubicBezTo>
                  <a:pt x="195" y="92"/>
                  <a:pt x="196" y="92"/>
                  <a:pt x="197" y="91"/>
                </a:cubicBezTo>
                <a:cubicBezTo>
                  <a:pt x="196" y="91"/>
                  <a:pt x="194" y="92"/>
                  <a:pt x="192" y="94"/>
                </a:cubicBezTo>
                <a:cubicBezTo>
                  <a:pt x="191" y="94"/>
                  <a:pt x="190" y="94"/>
                  <a:pt x="190" y="93"/>
                </a:cubicBezTo>
                <a:cubicBezTo>
                  <a:pt x="187" y="95"/>
                  <a:pt x="190" y="94"/>
                  <a:pt x="187" y="96"/>
                </a:cubicBezTo>
                <a:cubicBezTo>
                  <a:pt x="189" y="94"/>
                  <a:pt x="184" y="97"/>
                  <a:pt x="184" y="96"/>
                </a:cubicBezTo>
                <a:cubicBezTo>
                  <a:pt x="182" y="98"/>
                  <a:pt x="180" y="99"/>
                  <a:pt x="179" y="100"/>
                </a:cubicBezTo>
                <a:cubicBezTo>
                  <a:pt x="179" y="99"/>
                  <a:pt x="179" y="98"/>
                  <a:pt x="181" y="98"/>
                </a:cubicBezTo>
                <a:cubicBezTo>
                  <a:pt x="184" y="96"/>
                  <a:pt x="180" y="98"/>
                  <a:pt x="180" y="97"/>
                </a:cubicBezTo>
                <a:cubicBezTo>
                  <a:pt x="184" y="95"/>
                  <a:pt x="186" y="93"/>
                  <a:pt x="191" y="90"/>
                </a:cubicBezTo>
                <a:cubicBezTo>
                  <a:pt x="188" y="92"/>
                  <a:pt x="189" y="92"/>
                  <a:pt x="192" y="90"/>
                </a:cubicBezTo>
                <a:cubicBezTo>
                  <a:pt x="194" y="88"/>
                  <a:pt x="194" y="88"/>
                  <a:pt x="198" y="86"/>
                </a:cubicBezTo>
                <a:cubicBezTo>
                  <a:pt x="200" y="85"/>
                  <a:pt x="196" y="86"/>
                  <a:pt x="200" y="84"/>
                </a:cubicBezTo>
                <a:cubicBezTo>
                  <a:pt x="199" y="85"/>
                  <a:pt x="204" y="82"/>
                  <a:pt x="204" y="84"/>
                </a:cubicBezTo>
                <a:cubicBezTo>
                  <a:pt x="204" y="84"/>
                  <a:pt x="206" y="83"/>
                  <a:pt x="208" y="82"/>
                </a:cubicBezTo>
                <a:cubicBezTo>
                  <a:pt x="208" y="81"/>
                  <a:pt x="209" y="81"/>
                  <a:pt x="209" y="81"/>
                </a:cubicBezTo>
                <a:cubicBezTo>
                  <a:pt x="209" y="80"/>
                  <a:pt x="205" y="82"/>
                  <a:pt x="207" y="82"/>
                </a:cubicBezTo>
                <a:cubicBezTo>
                  <a:pt x="205" y="83"/>
                  <a:pt x="203" y="84"/>
                  <a:pt x="203" y="83"/>
                </a:cubicBezTo>
                <a:cubicBezTo>
                  <a:pt x="206" y="81"/>
                  <a:pt x="206" y="81"/>
                  <a:pt x="206" y="81"/>
                </a:cubicBezTo>
                <a:cubicBezTo>
                  <a:pt x="206" y="81"/>
                  <a:pt x="205" y="82"/>
                  <a:pt x="206" y="82"/>
                </a:cubicBezTo>
                <a:cubicBezTo>
                  <a:pt x="208" y="81"/>
                  <a:pt x="207" y="81"/>
                  <a:pt x="207" y="80"/>
                </a:cubicBezTo>
                <a:cubicBezTo>
                  <a:pt x="208" y="79"/>
                  <a:pt x="209" y="80"/>
                  <a:pt x="210" y="79"/>
                </a:cubicBezTo>
                <a:cubicBezTo>
                  <a:pt x="212" y="78"/>
                  <a:pt x="209" y="81"/>
                  <a:pt x="213" y="79"/>
                </a:cubicBezTo>
                <a:cubicBezTo>
                  <a:pt x="215" y="78"/>
                  <a:pt x="214" y="77"/>
                  <a:pt x="216" y="77"/>
                </a:cubicBezTo>
                <a:cubicBezTo>
                  <a:pt x="218" y="75"/>
                  <a:pt x="218" y="73"/>
                  <a:pt x="217" y="73"/>
                </a:cubicBezTo>
                <a:cubicBezTo>
                  <a:pt x="216" y="74"/>
                  <a:pt x="216" y="74"/>
                  <a:pt x="213" y="75"/>
                </a:cubicBezTo>
                <a:cubicBezTo>
                  <a:pt x="213" y="74"/>
                  <a:pt x="213" y="74"/>
                  <a:pt x="213" y="74"/>
                </a:cubicBezTo>
                <a:cubicBezTo>
                  <a:pt x="219" y="70"/>
                  <a:pt x="218" y="72"/>
                  <a:pt x="221" y="70"/>
                </a:cubicBezTo>
                <a:cubicBezTo>
                  <a:pt x="222" y="70"/>
                  <a:pt x="220" y="71"/>
                  <a:pt x="219" y="72"/>
                </a:cubicBezTo>
                <a:cubicBezTo>
                  <a:pt x="218" y="73"/>
                  <a:pt x="221" y="71"/>
                  <a:pt x="219" y="73"/>
                </a:cubicBezTo>
                <a:cubicBezTo>
                  <a:pt x="219" y="73"/>
                  <a:pt x="223" y="71"/>
                  <a:pt x="222" y="72"/>
                </a:cubicBezTo>
                <a:cubicBezTo>
                  <a:pt x="224" y="71"/>
                  <a:pt x="221" y="72"/>
                  <a:pt x="221" y="71"/>
                </a:cubicBezTo>
                <a:cubicBezTo>
                  <a:pt x="224" y="70"/>
                  <a:pt x="221" y="70"/>
                  <a:pt x="224" y="68"/>
                </a:cubicBezTo>
                <a:cubicBezTo>
                  <a:pt x="224" y="68"/>
                  <a:pt x="224" y="68"/>
                  <a:pt x="224" y="68"/>
                </a:cubicBezTo>
                <a:cubicBezTo>
                  <a:pt x="223" y="68"/>
                  <a:pt x="223" y="69"/>
                  <a:pt x="221" y="70"/>
                </a:cubicBezTo>
                <a:cubicBezTo>
                  <a:pt x="224" y="66"/>
                  <a:pt x="231" y="66"/>
                  <a:pt x="235" y="63"/>
                </a:cubicBezTo>
                <a:cubicBezTo>
                  <a:pt x="234" y="63"/>
                  <a:pt x="233" y="64"/>
                  <a:pt x="234" y="62"/>
                </a:cubicBezTo>
                <a:cubicBezTo>
                  <a:pt x="231" y="63"/>
                  <a:pt x="234" y="63"/>
                  <a:pt x="231" y="64"/>
                </a:cubicBezTo>
                <a:cubicBezTo>
                  <a:pt x="233" y="63"/>
                  <a:pt x="232" y="63"/>
                  <a:pt x="234" y="61"/>
                </a:cubicBezTo>
                <a:cubicBezTo>
                  <a:pt x="236" y="60"/>
                  <a:pt x="235" y="61"/>
                  <a:pt x="234" y="61"/>
                </a:cubicBezTo>
                <a:cubicBezTo>
                  <a:pt x="235" y="61"/>
                  <a:pt x="236" y="61"/>
                  <a:pt x="236" y="62"/>
                </a:cubicBezTo>
                <a:cubicBezTo>
                  <a:pt x="239" y="60"/>
                  <a:pt x="239" y="60"/>
                  <a:pt x="241" y="59"/>
                </a:cubicBezTo>
                <a:cubicBezTo>
                  <a:pt x="240" y="60"/>
                  <a:pt x="244" y="58"/>
                  <a:pt x="245" y="58"/>
                </a:cubicBezTo>
                <a:cubicBezTo>
                  <a:pt x="248" y="57"/>
                  <a:pt x="244" y="57"/>
                  <a:pt x="247" y="57"/>
                </a:cubicBezTo>
                <a:cubicBezTo>
                  <a:pt x="249" y="55"/>
                  <a:pt x="249" y="56"/>
                  <a:pt x="249" y="56"/>
                </a:cubicBezTo>
                <a:cubicBezTo>
                  <a:pt x="248" y="58"/>
                  <a:pt x="246" y="58"/>
                  <a:pt x="244" y="59"/>
                </a:cubicBezTo>
                <a:cubicBezTo>
                  <a:pt x="245" y="59"/>
                  <a:pt x="246" y="59"/>
                  <a:pt x="244" y="61"/>
                </a:cubicBezTo>
                <a:cubicBezTo>
                  <a:pt x="244" y="61"/>
                  <a:pt x="245" y="60"/>
                  <a:pt x="245" y="61"/>
                </a:cubicBezTo>
                <a:cubicBezTo>
                  <a:pt x="245" y="60"/>
                  <a:pt x="245" y="60"/>
                  <a:pt x="246" y="59"/>
                </a:cubicBezTo>
                <a:cubicBezTo>
                  <a:pt x="247" y="59"/>
                  <a:pt x="248" y="59"/>
                  <a:pt x="248" y="59"/>
                </a:cubicBezTo>
                <a:cubicBezTo>
                  <a:pt x="250" y="58"/>
                  <a:pt x="245" y="59"/>
                  <a:pt x="246" y="59"/>
                </a:cubicBezTo>
                <a:cubicBezTo>
                  <a:pt x="248" y="57"/>
                  <a:pt x="253" y="56"/>
                  <a:pt x="253" y="55"/>
                </a:cubicBezTo>
                <a:cubicBezTo>
                  <a:pt x="255" y="54"/>
                  <a:pt x="255" y="55"/>
                  <a:pt x="257" y="55"/>
                </a:cubicBezTo>
                <a:cubicBezTo>
                  <a:pt x="257" y="54"/>
                  <a:pt x="264" y="50"/>
                  <a:pt x="267" y="50"/>
                </a:cubicBezTo>
                <a:cubicBezTo>
                  <a:pt x="271" y="49"/>
                  <a:pt x="268" y="48"/>
                  <a:pt x="268" y="48"/>
                </a:cubicBezTo>
                <a:cubicBezTo>
                  <a:pt x="266" y="49"/>
                  <a:pt x="263" y="49"/>
                  <a:pt x="263" y="50"/>
                </a:cubicBezTo>
                <a:cubicBezTo>
                  <a:pt x="263" y="50"/>
                  <a:pt x="265" y="50"/>
                  <a:pt x="266" y="49"/>
                </a:cubicBezTo>
                <a:cubicBezTo>
                  <a:pt x="263" y="51"/>
                  <a:pt x="256" y="53"/>
                  <a:pt x="253" y="55"/>
                </a:cubicBezTo>
                <a:cubicBezTo>
                  <a:pt x="253" y="54"/>
                  <a:pt x="252" y="54"/>
                  <a:pt x="254" y="53"/>
                </a:cubicBezTo>
                <a:cubicBezTo>
                  <a:pt x="256" y="52"/>
                  <a:pt x="258" y="52"/>
                  <a:pt x="258" y="51"/>
                </a:cubicBezTo>
                <a:cubicBezTo>
                  <a:pt x="261" y="50"/>
                  <a:pt x="259" y="52"/>
                  <a:pt x="257" y="52"/>
                </a:cubicBezTo>
                <a:cubicBezTo>
                  <a:pt x="261" y="51"/>
                  <a:pt x="263" y="49"/>
                  <a:pt x="267" y="48"/>
                </a:cubicBezTo>
                <a:cubicBezTo>
                  <a:pt x="262" y="49"/>
                  <a:pt x="253" y="52"/>
                  <a:pt x="247" y="55"/>
                </a:cubicBezTo>
                <a:cubicBezTo>
                  <a:pt x="244" y="56"/>
                  <a:pt x="242" y="56"/>
                  <a:pt x="242" y="55"/>
                </a:cubicBezTo>
                <a:cubicBezTo>
                  <a:pt x="240" y="56"/>
                  <a:pt x="242" y="56"/>
                  <a:pt x="242" y="57"/>
                </a:cubicBezTo>
                <a:cubicBezTo>
                  <a:pt x="240" y="57"/>
                  <a:pt x="241" y="58"/>
                  <a:pt x="239" y="58"/>
                </a:cubicBezTo>
                <a:cubicBezTo>
                  <a:pt x="238" y="58"/>
                  <a:pt x="240" y="57"/>
                  <a:pt x="239" y="57"/>
                </a:cubicBezTo>
                <a:cubicBezTo>
                  <a:pt x="238" y="57"/>
                  <a:pt x="236" y="58"/>
                  <a:pt x="234" y="59"/>
                </a:cubicBezTo>
                <a:cubicBezTo>
                  <a:pt x="233" y="60"/>
                  <a:pt x="235" y="59"/>
                  <a:pt x="234" y="60"/>
                </a:cubicBezTo>
                <a:cubicBezTo>
                  <a:pt x="236" y="59"/>
                  <a:pt x="235" y="59"/>
                  <a:pt x="235" y="59"/>
                </a:cubicBezTo>
                <a:cubicBezTo>
                  <a:pt x="237" y="57"/>
                  <a:pt x="237" y="58"/>
                  <a:pt x="239" y="58"/>
                </a:cubicBezTo>
                <a:cubicBezTo>
                  <a:pt x="238" y="59"/>
                  <a:pt x="227" y="63"/>
                  <a:pt x="229" y="64"/>
                </a:cubicBezTo>
                <a:cubicBezTo>
                  <a:pt x="228" y="64"/>
                  <a:pt x="227" y="64"/>
                  <a:pt x="226" y="64"/>
                </a:cubicBezTo>
                <a:cubicBezTo>
                  <a:pt x="229" y="61"/>
                  <a:pt x="225" y="63"/>
                  <a:pt x="223" y="62"/>
                </a:cubicBezTo>
                <a:cubicBezTo>
                  <a:pt x="222" y="63"/>
                  <a:pt x="222" y="63"/>
                  <a:pt x="220" y="64"/>
                </a:cubicBezTo>
                <a:cubicBezTo>
                  <a:pt x="220" y="64"/>
                  <a:pt x="221" y="63"/>
                  <a:pt x="221" y="63"/>
                </a:cubicBezTo>
                <a:cubicBezTo>
                  <a:pt x="216" y="65"/>
                  <a:pt x="222" y="64"/>
                  <a:pt x="217" y="66"/>
                </a:cubicBezTo>
                <a:cubicBezTo>
                  <a:pt x="217" y="65"/>
                  <a:pt x="218" y="65"/>
                  <a:pt x="218" y="64"/>
                </a:cubicBezTo>
                <a:cubicBezTo>
                  <a:pt x="213" y="68"/>
                  <a:pt x="214" y="68"/>
                  <a:pt x="210" y="70"/>
                </a:cubicBezTo>
                <a:cubicBezTo>
                  <a:pt x="209" y="69"/>
                  <a:pt x="209" y="69"/>
                  <a:pt x="209" y="69"/>
                </a:cubicBezTo>
                <a:cubicBezTo>
                  <a:pt x="209" y="69"/>
                  <a:pt x="207" y="71"/>
                  <a:pt x="205" y="72"/>
                </a:cubicBezTo>
                <a:cubicBezTo>
                  <a:pt x="205" y="72"/>
                  <a:pt x="207" y="72"/>
                  <a:pt x="204" y="74"/>
                </a:cubicBezTo>
                <a:cubicBezTo>
                  <a:pt x="204" y="73"/>
                  <a:pt x="205" y="72"/>
                  <a:pt x="203" y="73"/>
                </a:cubicBezTo>
                <a:cubicBezTo>
                  <a:pt x="201" y="75"/>
                  <a:pt x="199" y="76"/>
                  <a:pt x="198" y="77"/>
                </a:cubicBezTo>
                <a:cubicBezTo>
                  <a:pt x="199" y="76"/>
                  <a:pt x="202" y="75"/>
                  <a:pt x="198" y="78"/>
                </a:cubicBezTo>
                <a:cubicBezTo>
                  <a:pt x="199" y="78"/>
                  <a:pt x="201" y="77"/>
                  <a:pt x="203" y="75"/>
                </a:cubicBezTo>
                <a:cubicBezTo>
                  <a:pt x="203" y="76"/>
                  <a:pt x="196" y="80"/>
                  <a:pt x="194" y="81"/>
                </a:cubicBezTo>
                <a:cubicBezTo>
                  <a:pt x="197" y="79"/>
                  <a:pt x="196" y="79"/>
                  <a:pt x="197" y="77"/>
                </a:cubicBezTo>
                <a:cubicBezTo>
                  <a:pt x="194" y="79"/>
                  <a:pt x="195" y="78"/>
                  <a:pt x="192" y="80"/>
                </a:cubicBezTo>
                <a:cubicBezTo>
                  <a:pt x="191" y="80"/>
                  <a:pt x="192" y="80"/>
                  <a:pt x="192" y="81"/>
                </a:cubicBezTo>
                <a:cubicBezTo>
                  <a:pt x="187" y="83"/>
                  <a:pt x="184" y="85"/>
                  <a:pt x="179" y="89"/>
                </a:cubicBezTo>
                <a:cubicBezTo>
                  <a:pt x="179" y="89"/>
                  <a:pt x="180" y="89"/>
                  <a:pt x="180" y="89"/>
                </a:cubicBezTo>
                <a:cubicBezTo>
                  <a:pt x="181" y="88"/>
                  <a:pt x="181" y="88"/>
                  <a:pt x="183" y="87"/>
                </a:cubicBezTo>
                <a:cubicBezTo>
                  <a:pt x="182" y="88"/>
                  <a:pt x="182" y="89"/>
                  <a:pt x="182" y="90"/>
                </a:cubicBezTo>
                <a:cubicBezTo>
                  <a:pt x="179" y="91"/>
                  <a:pt x="178" y="93"/>
                  <a:pt x="177" y="92"/>
                </a:cubicBezTo>
                <a:cubicBezTo>
                  <a:pt x="176" y="94"/>
                  <a:pt x="174" y="95"/>
                  <a:pt x="172" y="96"/>
                </a:cubicBezTo>
                <a:cubicBezTo>
                  <a:pt x="171" y="96"/>
                  <a:pt x="173" y="94"/>
                  <a:pt x="173" y="94"/>
                </a:cubicBezTo>
                <a:cubicBezTo>
                  <a:pt x="169" y="96"/>
                  <a:pt x="172" y="96"/>
                  <a:pt x="171" y="97"/>
                </a:cubicBezTo>
                <a:cubicBezTo>
                  <a:pt x="171" y="97"/>
                  <a:pt x="172" y="96"/>
                  <a:pt x="173" y="95"/>
                </a:cubicBezTo>
                <a:cubicBezTo>
                  <a:pt x="173" y="96"/>
                  <a:pt x="169" y="100"/>
                  <a:pt x="173" y="97"/>
                </a:cubicBezTo>
                <a:cubicBezTo>
                  <a:pt x="171" y="99"/>
                  <a:pt x="166" y="102"/>
                  <a:pt x="166" y="101"/>
                </a:cubicBezTo>
                <a:cubicBezTo>
                  <a:pt x="169" y="98"/>
                  <a:pt x="167" y="98"/>
                  <a:pt x="169" y="97"/>
                </a:cubicBezTo>
                <a:cubicBezTo>
                  <a:pt x="168" y="96"/>
                  <a:pt x="165" y="99"/>
                  <a:pt x="163" y="101"/>
                </a:cubicBezTo>
                <a:cubicBezTo>
                  <a:pt x="163" y="101"/>
                  <a:pt x="162" y="101"/>
                  <a:pt x="162" y="101"/>
                </a:cubicBezTo>
                <a:cubicBezTo>
                  <a:pt x="162" y="101"/>
                  <a:pt x="163" y="100"/>
                  <a:pt x="163" y="100"/>
                </a:cubicBezTo>
                <a:cubicBezTo>
                  <a:pt x="163" y="100"/>
                  <a:pt x="162" y="100"/>
                  <a:pt x="161" y="101"/>
                </a:cubicBezTo>
                <a:cubicBezTo>
                  <a:pt x="162" y="102"/>
                  <a:pt x="162" y="102"/>
                  <a:pt x="158" y="102"/>
                </a:cubicBezTo>
                <a:cubicBezTo>
                  <a:pt x="157" y="104"/>
                  <a:pt x="161" y="102"/>
                  <a:pt x="157" y="105"/>
                </a:cubicBezTo>
                <a:cubicBezTo>
                  <a:pt x="157" y="104"/>
                  <a:pt x="155" y="105"/>
                  <a:pt x="154" y="106"/>
                </a:cubicBezTo>
                <a:cubicBezTo>
                  <a:pt x="157" y="105"/>
                  <a:pt x="154" y="107"/>
                  <a:pt x="154" y="107"/>
                </a:cubicBezTo>
                <a:cubicBezTo>
                  <a:pt x="152" y="109"/>
                  <a:pt x="153" y="108"/>
                  <a:pt x="151" y="109"/>
                </a:cubicBezTo>
                <a:cubicBezTo>
                  <a:pt x="151" y="109"/>
                  <a:pt x="153" y="108"/>
                  <a:pt x="152" y="108"/>
                </a:cubicBezTo>
                <a:cubicBezTo>
                  <a:pt x="152" y="108"/>
                  <a:pt x="152" y="108"/>
                  <a:pt x="151" y="108"/>
                </a:cubicBezTo>
                <a:cubicBezTo>
                  <a:pt x="150" y="109"/>
                  <a:pt x="151" y="109"/>
                  <a:pt x="150" y="110"/>
                </a:cubicBezTo>
                <a:cubicBezTo>
                  <a:pt x="150" y="111"/>
                  <a:pt x="153" y="108"/>
                  <a:pt x="150" y="111"/>
                </a:cubicBezTo>
                <a:cubicBezTo>
                  <a:pt x="151" y="111"/>
                  <a:pt x="154" y="109"/>
                  <a:pt x="154" y="108"/>
                </a:cubicBezTo>
                <a:cubicBezTo>
                  <a:pt x="154" y="109"/>
                  <a:pt x="156" y="108"/>
                  <a:pt x="156" y="108"/>
                </a:cubicBezTo>
                <a:cubicBezTo>
                  <a:pt x="154" y="110"/>
                  <a:pt x="154" y="109"/>
                  <a:pt x="153" y="110"/>
                </a:cubicBezTo>
                <a:cubicBezTo>
                  <a:pt x="152" y="111"/>
                  <a:pt x="149" y="113"/>
                  <a:pt x="149" y="114"/>
                </a:cubicBezTo>
                <a:cubicBezTo>
                  <a:pt x="150" y="113"/>
                  <a:pt x="153" y="110"/>
                  <a:pt x="154" y="111"/>
                </a:cubicBezTo>
                <a:cubicBezTo>
                  <a:pt x="151" y="113"/>
                  <a:pt x="152" y="113"/>
                  <a:pt x="153" y="113"/>
                </a:cubicBezTo>
                <a:cubicBezTo>
                  <a:pt x="153" y="113"/>
                  <a:pt x="152" y="113"/>
                  <a:pt x="152" y="113"/>
                </a:cubicBezTo>
                <a:cubicBezTo>
                  <a:pt x="152" y="113"/>
                  <a:pt x="152" y="114"/>
                  <a:pt x="152" y="114"/>
                </a:cubicBezTo>
                <a:cubicBezTo>
                  <a:pt x="150" y="114"/>
                  <a:pt x="153" y="111"/>
                  <a:pt x="149" y="114"/>
                </a:cubicBezTo>
                <a:cubicBezTo>
                  <a:pt x="149" y="116"/>
                  <a:pt x="146" y="119"/>
                  <a:pt x="150" y="117"/>
                </a:cubicBezTo>
                <a:cubicBezTo>
                  <a:pt x="149" y="118"/>
                  <a:pt x="149" y="118"/>
                  <a:pt x="149" y="118"/>
                </a:cubicBezTo>
                <a:cubicBezTo>
                  <a:pt x="147" y="120"/>
                  <a:pt x="146" y="119"/>
                  <a:pt x="147" y="118"/>
                </a:cubicBezTo>
                <a:cubicBezTo>
                  <a:pt x="144" y="118"/>
                  <a:pt x="140" y="124"/>
                  <a:pt x="138" y="124"/>
                </a:cubicBezTo>
                <a:cubicBezTo>
                  <a:pt x="139" y="124"/>
                  <a:pt x="136" y="126"/>
                  <a:pt x="136" y="127"/>
                </a:cubicBezTo>
                <a:cubicBezTo>
                  <a:pt x="137" y="127"/>
                  <a:pt x="140" y="125"/>
                  <a:pt x="143" y="122"/>
                </a:cubicBezTo>
                <a:cubicBezTo>
                  <a:pt x="143" y="122"/>
                  <a:pt x="143" y="122"/>
                  <a:pt x="143" y="122"/>
                </a:cubicBezTo>
                <a:cubicBezTo>
                  <a:pt x="144" y="121"/>
                  <a:pt x="142" y="123"/>
                  <a:pt x="144" y="123"/>
                </a:cubicBezTo>
                <a:cubicBezTo>
                  <a:pt x="142" y="122"/>
                  <a:pt x="139" y="127"/>
                  <a:pt x="138" y="126"/>
                </a:cubicBezTo>
                <a:cubicBezTo>
                  <a:pt x="135" y="128"/>
                  <a:pt x="135" y="129"/>
                  <a:pt x="134" y="130"/>
                </a:cubicBezTo>
                <a:cubicBezTo>
                  <a:pt x="137" y="129"/>
                  <a:pt x="137" y="128"/>
                  <a:pt x="139" y="127"/>
                </a:cubicBezTo>
                <a:cubicBezTo>
                  <a:pt x="139" y="128"/>
                  <a:pt x="140" y="127"/>
                  <a:pt x="139" y="128"/>
                </a:cubicBezTo>
                <a:cubicBezTo>
                  <a:pt x="140" y="128"/>
                  <a:pt x="141" y="127"/>
                  <a:pt x="141" y="127"/>
                </a:cubicBezTo>
                <a:cubicBezTo>
                  <a:pt x="142" y="126"/>
                  <a:pt x="142" y="126"/>
                  <a:pt x="142" y="126"/>
                </a:cubicBezTo>
                <a:cubicBezTo>
                  <a:pt x="143" y="125"/>
                  <a:pt x="144" y="125"/>
                  <a:pt x="146" y="123"/>
                </a:cubicBezTo>
                <a:cubicBezTo>
                  <a:pt x="147" y="121"/>
                  <a:pt x="151" y="120"/>
                  <a:pt x="154" y="116"/>
                </a:cubicBezTo>
                <a:cubicBezTo>
                  <a:pt x="159" y="114"/>
                  <a:pt x="160" y="110"/>
                  <a:pt x="162" y="111"/>
                </a:cubicBezTo>
                <a:cubicBezTo>
                  <a:pt x="165" y="107"/>
                  <a:pt x="169" y="106"/>
                  <a:pt x="173" y="103"/>
                </a:cubicBezTo>
                <a:cubicBezTo>
                  <a:pt x="175" y="101"/>
                  <a:pt x="172" y="103"/>
                  <a:pt x="174" y="102"/>
                </a:cubicBezTo>
                <a:cubicBezTo>
                  <a:pt x="175" y="101"/>
                  <a:pt x="176" y="101"/>
                  <a:pt x="178" y="100"/>
                </a:cubicBezTo>
                <a:cubicBezTo>
                  <a:pt x="174" y="104"/>
                  <a:pt x="169" y="106"/>
                  <a:pt x="163" y="111"/>
                </a:cubicBezTo>
                <a:cubicBezTo>
                  <a:pt x="166" y="111"/>
                  <a:pt x="178" y="99"/>
                  <a:pt x="183" y="98"/>
                </a:cubicBezTo>
                <a:cubicBezTo>
                  <a:pt x="183" y="98"/>
                  <a:pt x="180" y="101"/>
                  <a:pt x="183" y="99"/>
                </a:cubicBezTo>
                <a:cubicBezTo>
                  <a:pt x="183" y="100"/>
                  <a:pt x="177" y="103"/>
                  <a:pt x="177" y="104"/>
                </a:cubicBezTo>
                <a:cubicBezTo>
                  <a:pt x="173" y="106"/>
                  <a:pt x="172" y="108"/>
                  <a:pt x="168" y="110"/>
                </a:cubicBezTo>
                <a:cubicBezTo>
                  <a:pt x="168" y="111"/>
                  <a:pt x="168" y="111"/>
                  <a:pt x="168" y="111"/>
                </a:cubicBezTo>
                <a:cubicBezTo>
                  <a:pt x="170" y="109"/>
                  <a:pt x="173" y="108"/>
                  <a:pt x="176" y="106"/>
                </a:cubicBezTo>
                <a:cubicBezTo>
                  <a:pt x="175" y="107"/>
                  <a:pt x="175" y="107"/>
                  <a:pt x="176" y="107"/>
                </a:cubicBezTo>
                <a:cubicBezTo>
                  <a:pt x="173" y="109"/>
                  <a:pt x="173" y="109"/>
                  <a:pt x="169" y="112"/>
                </a:cubicBezTo>
                <a:cubicBezTo>
                  <a:pt x="168" y="112"/>
                  <a:pt x="168" y="112"/>
                  <a:pt x="168" y="112"/>
                </a:cubicBezTo>
                <a:cubicBezTo>
                  <a:pt x="166" y="114"/>
                  <a:pt x="163" y="116"/>
                  <a:pt x="159" y="119"/>
                </a:cubicBezTo>
                <a:cubicBezTo>
                  <a:pt x="160" y="120"/>
                  <a:pt x="165" y="115"/>
                  <a:pt x="166" y="114"/>
                </a:cubicBezTo>
                <a:cubicBezTo>
                  <a:pt x="167" y="114"/>
                  <a:pt x="166" y="114"/>
                  <a:pt x="166" y="114"/>
                </a:cubicBezTo>
                <a:cubicBezTo>
                  <a:pt x="164" y="116"/>
                  <a:pt x="168" y="113"/>
                  <a:pt x="168" y="114"/>
                </a:cubicBezTo>
                <a:cubicBezTo>
                  <a:pt x="169" y="112"/>
                  <a:pt x="172" y="111"/>
                  <a:pt x="175" y="108"/>
                </a:cubicBezTo>
                <a:cubicBezTo>
                  <a:pt x="175" y="109"/>
                  <a:pt x="174" y="110"/>
                  <a:pt x="174" y="110"/>
                </a:cubicBezTo>
                <a:cubicBezTo>
                  <a:pt x="176" y="108"/>
                  <a:pt x="181" y="104"/>
                  <a:pt x="183" y="104"/>
                </a:cubicBezTo>
                <a:cubicBezTo>
                  <a:pt x="185" y="102"/>
                  <a:pt x="189" y="100"/>
                  <a:pt x="190" y="98"/>
                </a:cubicBezTo>
                <a:cubicBezTo>
                  <a:pt x="191" y="98"/>
                  <a:pt x="196" y="95"/>
                  <a:pt x="199" y="93"/>
                </a:cubicBezTo>
                <a:cubicBezTo>
                  <a:pt x="199" y="93"/>
                  <a:pt x="198" y="94"/>
                  <a:pt x="198" y="94"/>
                </a:cubicBezTo>
                <a:cubicBezTo>
                  <a:pt x="203" y="90"/>
                  <a:pt x="208" y="88"/>
                  <a:pt x="215" y="83"/>
                </a:cubicBezTo>
                <a:cubicBezTo>
                  <a:pt x="214" y="84"/>
                  <a:pt x="214" y="85"/>
                  <a:pt x="215" y="84"/>
                </a:cubicBezTo>
                <a:cubicBezTo>
                  <a:pt x="218" y="83"/>
                  <a:pt x="214" y="85"/>
                  <a:pt x="215" y="85"/>
                </a:cubicBezTo>
                <a:cubicBezTo>
                  <a:pt x="212" y="86"/>
                  <a:pt x="211" y="87"/>
                  <a:pt x="208" y="88"/>
                </a:cubicBezTo>
                <a:cubicBezTo>
                  <a:pt x="206" y="89"/>
                  <a:pt x="209" y="88"/>
                  <a:pt x="209" y="89"/>
                </a:cubicBezTo>
                <a:cubicBezTo>
                  <a:pt x="204" y="91"/>
                  <a:pt x="202" y="93"/>
                  <a:pt x="200" y="95"/>
                </a:cubicBezTo>
                <a:cubicBezTo>
                  <a:pt x="198" y="95"/>
                  <a:pt x="196" y="97"/>
                  <a:pt x="194" y="98"/>
                </a:cubicBezTo>
                <a:cubicBezTo>
                  <a:pt x="193" y="99"/>
                  <a:pt x="193" y="99"/>
                  <a:pt x="193" y="99"/>
                </a:cubicBezTo>
                <a:cubicBezTo>
                  <a:pt x="190" y="100"/>
                  <a:pt x="188" y="102"/>
                  <a:pt x="184" y="105"/>
                </a:cubicBezTo>
                <a:cubicBezTo>
                  <a:pt x="184" y="104"/>
                  <a:pt x="184" y="104"/>
                  <a:pt x="184" y="104"/>
                </a:cubicBezTo>
                <a:cubicBezTo>
                  <a:pt x="183" y="105"/>
                  <a:pt x="182" y="106"/>
                  <a:pt x="182" y="106"/>
                </a:cubicBezTo>
                <a:cubicBezTo>
                  <a:pt x="182" y="106"/>
                  <a:pt x="175" y="111"/>
                  <a:pt x="170" y="115"/>
                </a:cubicBezTo>
                <a:cubicBezTo>
                  <a:pt x="170" y="115"/>
                  <a:pt x="170" y="115"/>
                  <a:pt x="170" y="115"/>
                </a:cubicBezTo>
                <a:cubicBezTo>
                  <a:pt x="164" y="119"/>
                  <a:pt x="167" y="119"/>
                  <a:pt x="161" y="123"/>
                </a:cubicBezTo>
                <a:cubicBezTo>
                  <a:pt x="162" y="123"/>
                  <a:pt x="161" y="124"/>
                  <a:pt x="162" y="123"/>
                </a:cubicBezTo>
                <a:cubicBezTo>
                  <a:pt x="161" y="124"/>
                  <a:pt x="156" y="128"/>
                  <a:pt x="156" y="128"/>
                </a:cubicBezTo>
                <a:cubicBezTo>
                  <a:pt x="155" y="128"/>
                  <a:pt x="156" y="129"/>
                  <a:pt x="155" y="130"/>
                </a:cubicBezTo>
                <a:cubicBezTo>
                  <a:pt x="152" y="130"/>
                  <a:pt x="154" y="128"/>
                  <a:pt x="154" y="127"/>
                </a:cubicBezTo>
                <a:cubicBezTo>
                  <a:pt x="151" y="129"/>
                  <a:pt x="154" y="128"/>
                  <a:pt x="151" y="131"/>
                </a:cubicBezTo>
                <a:cubicBezTo>
                  <a:pt x="151" y="131"/>
                  <a:pt x="152" y="130"/>
                  <a:pt x="152" y="131"/>
                </a:cubicBezTo>
                <a:cubicBezTo>
                  <a:pt x="149" y="133"/>
                  <a:pt x="150" y="133"/>
                  <a:pt x="148" y="135"/>
                </a:cubicBezTo>
                <a:cubicBezTo>
                  <a:pt x="146" y="136"/>
                  <a:pt x="146" y="137"/>
                  <a:pt x="145" y="138"/>
                </a:cubicBezTo>
                <a:cubicBezTo>
                  <a:pt x="145" y="137"/>
                  <a:pt x="145" y="137"/>
                  <a:pt x="142" y="139"/>
                </a:cubicBezTo>
                <a:cubicBezTo>
                  <a:pt x="140" y="141"/>
                  <a:pt x="144" y="138"/>
                  <a:pt x="143" y="139"/>
                </a:cubicBezTo>
                <a:cubicBezTo>
                  <a:pt x="142" y="140"/>
                  <a:pt x="139" y="142"/>
                  <a:pt x="141" y="141"/>
                </a:cubicBezTo>
                <a:cubicBezTo>
                  <a:pt x="141" y="141"/>
                  <a:pt x="139" y="143"/>
                  <a:pt x="139" y="142"/>
                </a:cubicBezTo>
                <a:cubicBezTo>
                  <a:pt x="138" y="144"/>
                  <a:pt x="137" y="145"/>
                  <a:pt x="135" y="148"/>
                </a:cubicBezTo>
                <a:cubicBezTo>
                  <a:pt x="139" y="145"/>
                  <a:pt x="143" y="141"/>
                  <a:pt x="147" y="137"/>
                </a:cubicBezTo>
                <a:cubicBezTo>
                  <a:pt x="149" y="137"/>
                  <a:pt x="147" y="138"/>
                  <a:pt x="149" y="137"/>
                </a:cubicBezTo>
                <a:cubicBezTo>
                  <a:pt x="151" y="135"/>
                  <a:pt x="151" y="135"/>
                  <a:pt x="151" y="134"/>
                </a:cubicBezTo>
                <a:cubicBezTo>
                  <a:pt x="154" y="132"/>
                  <a:pt x="152" y="134"/>
                  <a:pt x="151" y="135"/>
                </a:cubicBezTo>
                <a:cubicBezTo>
                  <a:pt x="152" y="135"/>
                  <a:pt x="154" y="133"/>
                  <a:pt x="156" y="132"/>
                </a:cubicBezTo>
                <a:cubicBezTo>
                  <a:pt x="153" y="132"/>
                  <a:pt x="159" y="128"/>
                  <a:pt x="161" y="127"/>
                </a:cubicBezTo>
                <a:cubicBezTo>
                  <a:pt x="163" y="125"/>
                  <a:pt x="159" y="129"/>
                  <a:pt x="157" y="130"/>
                </a:cubicBezTo>
                <a:cubicBezTo>
                  <a:pt x="159" y="130"/>
                  <a:pt x="156" y="132"/>
                  <a:pt x="156" y="133"/>
                </a:cubicBezTo>
                <a:cubicBezTo>
                  <a:pt x="155" y="134"/>
                  <a:pt x="150" y="138"/>
                  <a:pt x="150" y="139"/>
                </a:cubicBezTo>
                <a:cubicBezTo>
                  <a:pt x="148" y="140"/>
                  <a:pt x="146" y="141"/>
                  <a:pt x="145" y="143"/>
                </a:cubicBezTo>
                <a:cubicBezTo>
                  <a:pt x="144" y="143"/>
                  <a:pt x="145" y="143"/>
                  <a:pt x="145" y="142"/>
                </a:cubicBezTo>
                <a:cubicBezTo>
                  <a:pt x="144" y="145"/>
                  <a:pt x="143" y="144"/>
                  <a:pt x="141" y="145"/>
                </a:cubicBezTo>
                <a:cubicBezTo>
                  <a:pt x="139" y="147"/>
                  <a:pt x="142" y="145"/>
                  <a:pt x="142" y="146"/>
                </a:cubicBezTo>
                <a:cubicBezTo>
                  <a:pt x="140" y="147"/>
                  <a:pt x="141" y="147"/>
                  <a:pt x="139" y="148"/>
                </a:cubicBezTo>
                <a:cubicBezTo>
                  <a:pt x="138" y="148"/>
                  <a:pt x="138" y="147"/>
                  <a:pt x="140" y="145"/>
                </a:cubicBezTo>
                <a:cubicBezTo>
                  <a:pt x="140" y="145"/>
                  <a:pt x="139" y="145"/>
                  <a:pt x="139" y="145"/>
                </a:cubicBezTo>
                <a:cubicBezTo>
                  <a:pt x="137" y="148"/>
                  <a:pt x="135" y="150"/>
                  <a:pt x="136" y="151"/>
                </a:cubicBezTo>
                <a:cubicBezTo>
                  <a:pt x="134" y="153"/>
                  <a:pt x="135" y="151"/>
                  <a:pt x="133" y="152"/>
                </a:cubicBezTo>
                <a:cubicBezTo>
                  <a:pt x="133" y="153"/>
                  <a:pt x="134" y="153"/>
                  <a:pt x="131" y="156"/>
                </a:cubicBezTo>
                <a:cubicBezTo>
                  <a:pt x="131" y="155"/>
                  <a:pt x="131" y="155"/>
                  <a:pt x="130" y="155"/>
                </a:cubicBezTo>
                <a:cubicBezTo>
                  <a:pt x="130" y="156"/>
                  <a:pt x="129" y="157"/>
                  <a:pt x="129" y="158"/>
                </a:cubicBezTo>
                <a:cubicBezTo>
                  <a:pt x="125" y="161"/>
                  <a:pt x="122" y="164"/>
                  <a:pt x="119" y="167"/>
                </a:cubicBezTo>
                <a:cubicBezTo>
                  <a:pt x="118" y="168"/>
                  <a:pt x="118" y="168"/>
                  <a:pt x="118" y="168"/>
                </a:cubicBezTo>
                <a:cubicBezTo>
                  <a:pt x="116" y="169"/>
                  <a:pt x="117" y="169"/>
                  <a:pt x="115" y="171"/>
                </a:cubicBezTo>
                <a:cubicBezTo>
                  <a:pt x="113" y="171"/>
                  <a:pt x="111" y="174"/>
                  <a:pt x="109" y="175"/>
                </a:cubicBezTo>
                <a:cubicBezTo>
                  <a:pt x="110" y="174"/>
                  <a:pt x="110" y="174"/>
                  <a:pt x="110" y="173"/>
                </a:cubicBezTo>
                <a:cubicBezTo>
                  <a:pt x="114" y="170"/>
                  <a:pt x="118" y="163"/>
                  <a:pt x="121" y="162"/>
                </a:cubicBezTo>
                <a:cubicBezTo>
                  <a:pt x="125" y="157"/>
                  <a:pt x="129" y="153"/>
                  <a:pt x="133" y="151"/>
                </a:cubicBezTo>
                <a:cubicBezTo>
                  <a:pt x="134" y="150"/>
                  <a:pt x="134" y="149"/>
                  <a:pt x="134" y="149"/>
                </a:cubicBezTo>
                <a:cubicBezTo>
                  <a:pt x="134" y="148"/>
                  <a:pt x="130" y="152"/>
                  <a:pt x="130" y="150"/>
                </a:cubicBezTo>
                <a:cubicBezTo>
                  <a:pt x="131" y="150"/>
                  <a:pt x="131" y="150"/>
                  <a:pt x="131" y="150"/>
                </a:cubicBezTo>
                <a:cubicBezTo>
                  <a:pt x="133" y="149"/>
                  <a:pt x="133" y="148"/>
                  <a:pt x="135" y="147"/>
                </a:cubicBezTo>
                <a:cubicBezTo>
                  <a:pt x="126" y="153"/>
                  <a:pt x="125" y="155"/>
                  <a:pt x="119" y="161"/>
                </a:cubicBezTo>
                <a:cubicBezTo>
                  <a:pt x="118" y="160"/>
                  <a:pt x="122" y="157"/>
                  <a:pt x="123" y="155"/>
                </a:cubicBezTo>
                <a:cubicBezTo>
                  <a:pt x="121" y="157"/>
                  <a:pt x="123" y="155"/>
                  <a:pt x="121" y="156"/>
                </a:cubicBezTo>
                <a:cubicBezTo>
                  <a:pt x="121" y="155"/>
                  <a:pt x="123" y="153"/>
                  <a:pt x="123" y="153"/>
                </a:cubicBezTo>
                <a:cubicBezTo>
                  <a:pt x="125" y="151"/>
                  <a:pt x="125" y="153"/>
                  <a:pt x="123" y="155"/>
                </a:cubicBezTo>
                <a:cubicBezTo>
                  <a:pt x="123" y="155"/>
                  <a:pt x="127" y="151"/>
                  <a:pt x="125" y="153"/>
                </a:cubicBezTo>
                <a:cubicBezTo>
                  <a:pt x="128" y="151"/>
                  <a:pt x="128" y="151"/>
                  <a:pt x="131" y="148"/>
                </a:cubicBezTo>
                <a:cubicBezTo>
                  <a:pt x="132" y="145"/>
                  <a:pt x="130" y="145"/>
                  <a:pt x="125" y="149"/>
                </a:cubicBezTo>
                <a:cubicBezTo>
                  <a:pt x="120" y="156"/>
                  <a:pt x="111" y="162"/>
                  <a:pt x="106" y="170"/>
                </a:cubicBezTo>
                <a:cubicBezTo>
                  <a:pt x="104" y="170"/>
                  <a:pt x="103" y="171"/>
                  <a:pt x="102" y="172"/>
                </a:cubicBezTo>
                <a:cubicBezTo>
                  <a:pt x="101" y="173"/>
                  <a:pt x="100" y="174"/>
                  <a:pt x="100" y="174"/>
                </a:cubicBezTo>
                <a:cubicBezTo>
                  <a:pt x="100" y="175"/>
                  <a:pt x="100" y="175"/>
                  <a:pt x="99" y="176"/>
                </a:cubicBezTo>
                <a:cubicBezTo>
                  <a:pt x="100" y="176"/>
                  <a:pt x="100" y="176"/>
                  <a:pt x="100" y="175"/>
                </a:cubicBezTo>
                <a:cubicBezTo>
                  <a:pt x="101" y="176"/>
                  <a:pt x="99" y="176"/>
                  <a:pt x="100" y="177"/>
                </a:cubicBezTo>
                <a:cubicBezTo>
                  <a:pt x="99" y="176"/>
                  <a:pt x="98" y="175"/>
                  <a:pt x="97" y="175"/>
                </a:cubicBezTo>
                <a:cubicBezTo>
                  <a:pt x="97" y="175"/>
                  <a:pt x="97" y="176"/>
                  <a:pt x="97" y="176"/>
                </a:cubicBezTo>
                <a:cubicBezTo>
                  <a:pt x="97" y="175"/>
                  <a:pt x="96" y="177"/>
                  <a:pt x="96" y="176"/>
                </a:cubicBezTo>
                <a:cubicBezTo>
                  <a:pt x="97" y="175"/>
                  <a:pt x="97" y="174"/>
                  <a:pt x="98" y="175"/>
                </a:cubicBezTo>
                <a:cubicBezTo>
                  <a:pt x="98" y="174"/>
                  <a:pt x="97" y="174"/>
                  <a:pt x="98" y="174"/>
                </a:cubicBezTo>
                <a:cubicBezTo>
                  <a:pt x="97" y="173"/>
                  <a:pt x="96" y="175"/>
                  <a:pt x="95" y="176"/>
                </a:cubicBezTo>
                <a:cubicBezTo>
                  <a:pt x="95" y="176"/>
                  <a:pt x="95" y="177"/>
                  <a:pt x="94" y="177"/>
                </a:cubicBezTo>
                <a:cubicBezTo>
                  <a:pt x="95" y="178"/>
                  <a:pt x="95" y="177"/>
                  <a:pt x="96" y="177"/>
                </a:cubicBezTo>
                <a:cubicBezTo>
                  <a:pt x="95" y="178"/>
                  <a:pt x="95" y="178"/>
                  <a:pt x="94" y="178"/>
                </a:cubicBezTo>
                <a:cubicBezTo>
                  <a:pt x="94" y="179"/>
                  <a:pt x="95" y="179"/>
                  <a:pt x="95" y="179"/>
                </a:cubicBezTo>
                <a:cubicBezTo>
                  <a:pt x="94" y="179"/>
                  <a:pt x="92" y="179"/>
                  <a:pt x="92" y="180"/>
                </a:cubicBezTo>
                <a:cubicBezTo>
                  <a:pt x="92" y="180"/>
                  <a:pt x="92" y="180"/>
                  <a:pt x="93" y="180"/>
                </a:cubicBezTo>
                <a:cubicBezTo>
                  <a:pt x="93" y="180"/>
                  <a:pt x="93" y="181"/>
                  <a:pt x="93" y="181"/>
                </a:cubicBezTo>
                <a:cubicBezTo>
                  <a:pt x="92" y="181"/>
                  <a:pt x="92" y="180"/>
                  <a:pt x="92" y="181"/>
                </a:cubicBezTo>
                <a:cubicBezTo>
                  <a:pt x="91" y="181"/>
                  <a:pt x="92" y="181"/>
                  <a:pt x="92" y="181"/>
                </a:cubicBezTo>
                <a:cubicBezTo>
                  <a:pt x="92" y="182"/>
                  <a:pt x="91" y="181"/>
                  <a:pt x="91" y="182"/>
                </a:cubicBezTo>
                <a:cubicBezTo>
                  <a:pt x="90" y="182"/>
                  <a:pt x="90" y="183"/>
                  <a:pt x="89" y="183"/>
                </a:cubicBezTo>
                <a:cubicBezTo>
                  <a:pt x="89" y="183"/>
                  <a:pt x="90" y="182"/>
                  <a:pt x="90" y="183"/>
                </a:cubicBezTo>
                <a:cubicBezTo>
                  <a:pt x="89" y="183"/>
                  <a:pt x="89" y="183"/>
                  <a:pt x="88" y="183"/>
                </a:cubicBezTo>
                <a:cubicBezTo>
                  <a:pt x="87" y="184"/>
                  <a:pt x="88" y="184"/>
                  <a:pt x="88" y="184"/>
                </a:cubicBezTo>
                <a:cubicBezTo>
                  <a:pt x="87" y="184"/>
                  <a:pt x="87" y="186"/>
                  <a:pt x="86" y="186"/>
                </a:cubicBezTo>
                <a:cubicBezTo>
                  <a:pt x="86" y="186"/>
                  <a:pt x="86" y="186"/>
                  <a:pt x="86" y="186"/>
                </a:cubicBezTo>
                <a:cubicBezTo>
                  <a:pt x="86" y="186"/>
                  <a:pt x="86" y="186"/>
                  <a:pt x="85" y="186"/>
                </a:cubicBezTo>
                <a:cubicBezTo>
                  <a:pt x="85" y="186"/>
                  <a:pt x="86" y="186"/>
                  <a:pt x="86" y="186"/>
                </a:cubicBezTo>
                <a:cubicBezTo>
                  <a:pt x="84" y="188"/>
                  <a:pt x="83" y="190"/>
                  <a:pt x="81" y="192"/>
                </a:cubicBezTo>
                <a:cubicBezTo>
                  <a:pt x="81" y="192"/>
                  <a:pt x="81" y="192"/>
                  <a:pt x="81" y="192"/>
                </a:cubicBezTo>
                <a:cubicBezTo>
                  <a:pt x="81" y="193"/>
                  <a:pt x="82" y="192"/>
                  <a:pt x="81" y="193"/>
                </a:cubicBezTo>
                <a:cubicBezTo>
                  <a:pt x="81" y="193"/>
                  <a:pt x="81" y="193"/>
                  <a:pt x="81" y="193"/>
                </a:cubicBezTo>
                <a:cubicBezTo>
                  <a:pt x="80" y="193"/>
                  <a:pt x="80" y="194"/>
                  <a:pt x="80" y="193"/>
                </a:cubicBezTo>
                <a:cubicBezTo>
                  <a:pt x="79" y="193"/>
                  <a:pt x="81" y="192"/>
                  <a:pt x="80" y="192"/>
                </a:cubicBezTo>
                <a:cubicBezTo>
                  <a:pt x="80" y="191"/>
                  <a:pt x="80" y="192"/>
                  <a:pt x="80" y="192"/>
                </a:cubicBezTo>
                <a:cubicBezTo>
                  <a:pt x="79" y="191"/>
                  <a:pt x="80" y="191"/>
                  <a:pt x="81" y="190"/>
                </a:cubicBezTo>
                <a:cubicBezTo>
                  <a:pt x="81" y="191"/>
                  <a:pt x="80" y="191"/>
                  <a:pt x="81" y="191"/>
                </a:cubicBezTo>
                <a:cubicBezTo>
                  <a:pt x="81" y="191"/>
                  <a:pt x="82" y="191"/>
                  <a:pt x="82" y="190"/>
                </a:cubicBezTo>
                <a:cubicBezTo>
                  <a:pt x="82" y="190"/>
                  <a:pt x="81" y="191"/>
                  <a:pt x="81" y="190"/>
                </a:cubicBezTo>
                <a:cubicBezTo>
                  <a:pt x="81" y="189"/>
                  <a:pt x="82" y="190"/>
                  <a:pt x="82" y="190"/>
                </a:cubicBezTo>
                <a:cubicBezTo>
                  <a:pt x="83" y="189"/>
                  <a:pt x="82" y="189"/>
                  <a:pt x="81" y="189"/>
                </a:cubicBezTo>
                <a:cubicBezTo>
                  <a:pt x="81" y="189"/>
                  <a:pt x="81" y="190"/>
                  <a:pt x="81" y="190"/>
                </a:cubicBezTo>
                <a:cubicBezTo>
                  <a:pt x="80" y="190"/>
                  <a:pt x="82" y="188"/>
                  <a:pt x="82" y="188"/>
                </a:cubicBezTo>
                <a:cubicBezTo>
                  <a:pt x="83" y="188"/>
                  <a:pt x="82" y="189"/>
                  <a:pt x="82" y="189"/>
                </a:cubicBezTo>
                <a:cubicBezTo>
                  <a:pt x="83" y="189"/>
                  <a:pt x="83" y="188"/>
                  <a:pt x="83" y="189"/>
                </a:cubicBezTo>
                <a:cubicBezTo>
                  <a:pt x="83" y="188"/>
                  <a:pt x="83" y="188"/>
                  <a:pt x="83" y="187"/>
                </a:cubicBezTo>
                <a:cubicBezTo>
                  <a:pt x="86" y="183"/>
                  <a:pt x="86" y="183"/>
                  <a:pt x="86" y="183"/>
                </a:cubicBezTo>
                <a:cubicBezTo>
                  <a:pt x="86" y="184"/>
                  <a:pt x="86" y="183"/>
                  <a:pt x="87" y="184"/>
                </a:cubicBezTo>
                <a:cubicBezTo>
                  <a:pt x="87" y="183"/>
                  <a:pt x="87" y="183"/>
                  <a:pt x="86" y="183"/>
                </a:cubicBezTo>
                <a:cubicBezTo>
                  <a:pt x="87" y="183"/>
                  <a:pt x="86" y="182"/>
                  <a:pt x="87" y="182"/>
                </a:cubicBezTo>
                <a:cubicBezTo>
                  <a:pt x="87" y="182"/>
                  <a:pt x="87" y="182"/>
                  <a:pt x="87" y="183"/>
                </a:cubicBezTo>
                <a:cubicBezTo>
                  <a:pt x="88" y="182"/>
                  <a:pt x="87" y="182"/>
                  <a:pt x="87" y="182"/>
                </a:cubicBezTo>
                <a:cubicBezTo>
                  <a:pt x="89" y="179"/>
                  <a:pt x="92" y="175"/>
                  <a:pt x="95" y="172"/>
                </a:cubicBezTo>
                <a:cubicBezTo>
                  <a:pt x="95" y="172"/>
                  <a:pt x="95" y="172"/>
                  <a:pt x="95" y="172"/>
                </a:cubicBezTo>
                <a:cubicBezTo>
                  <a:pt x="95" y="172"/>
                  <a:pt x="95" y="171"/>
                  <a:pt x="95" y="171"/>
                </a:cubicBezTo>
                <a:cubicBezTo>
                  <a:pt x="95" y="170"/>
                  <a:pt x="95" y="171"/>
                  <a:pt x="95" y="171"/>
                </a:cubicBezTo>
                <a:cubicBezTo>
                  <a:pt x="95" y="171"/>
                  <a:pt x="95" y="171"/>
                  <a:pt x="95" y="170"/>
                </a:cubicBezTo>
                <a:cubicBezTo>
                  <a:pt x="94" y="170"/>
                  <a:pt x="94" y="170"/>
                  <a:pt x="94" y="171"/>
                </a:cubicBezTo>
                <a:cubicBezTo>
                  <a:pt x="93" y="170"/>
                  <a:pt x="94" y="169"/>
                  <a:pt x="95" y="169"/>
                </a:cubicBezTo>
                <a:cubicBezTo>
                  <a:pt x="95" y="169"/>
                  <a:pt x="94" y="169"/>
                  <a:pt x="95" y="170"/>
                </a:cubicBezTo>
                <a:cubicBezTo>
                  <a:pt x="95" y="170"/>
                  <a:pt x="95" y="169"/>
                  <a:pt x="95" y="169"/>
                </a:cubicBezTo>
                <a:cubicBezTo>
                  <a:pt x="96" y="170"/>
                  <a:pt x="95" y="170"/>
                  <a:pt x="95" y="170"/>
                </a:cubicBezTo>
                <a:cubicBezTo>
                  <a:pt x="96" y="170"/>
                  <a:pt x="96" y="170"/>
                  <a:pt x="96" y="170"/>
                </a:cubicBezTo>
                <a:cubicBezTo>
                  <a:pt x="96" y="168"/>
                  <a:pt x="103" y="164"/>
                  <a:pt x="102" y="163"/>
                </a:cubicBezTo>
                <a:cubicBezTo>
                  <a:pt x="105" y="161"/>
                  <a:pt x="102" y="163"/>
                  <a:pt x="105" y="161"/>
                </a:cubicBezTo>
                <a:cubicBezTo>
                  <a:pt x="107" y="157"/>
                  <a:pt x="113" y="152"/>
                  <a:pt x="118" y="147"/>
                </a:cubicBezTo>
                <a:cubicBezTo>
                  <a:pt x="116" y="151"/>
                  <a:pt x="121" y="145"/>
                  <a:pt x="123" y="143"/>
                </a:cubicBezTo>
                <a:cubicBezTo>
                  <a:pt x="123" y="143"/>
                  <a:pt x="123" y="143"/>
                  <a:pt x="123" y="143"/>
                </a:cubicBezTo>
                <a:cubicBezTo>
                  <a:pt x="124" y="142"/>
                  <a:pt x="124" y="143"/>
                  <a:pt x="126" y="141"/>
                </a:cubicBezTo>
                <a:cubicBezTo>
                  <a:pt x="124" y="141"/>
                  <a:pt x="130" y="137"/>
                  <a:pt x="128" y="138"/>
                </a:cubicBezTo>
                <a:cubicBezTo>
                  <a:pt x="129" y="136"/>
                  <a:pt x="131" y="136"/>
                  <a:pt x="131" y="136"/>
                </a:cubicBezTo>
                <a:cubicBezTo>
                  <a:pt x="132" y="135"/>
                  <a:pt x="131" y="135"/>
                  <a:pt x="131" y="135"/>
                </a:cubicBezTo>
                <a:cubicBezTo>
                  <a:pt x="133" y="134"/>
                  <a:pt x="133" y="133"/>
                  <a:pt x="136" y="131"/>
                </a:cubicBezTo>
                <a:cubicBezTo>
                  <a:pt x="135" y="132"/>
                  <a:pt x="136" y="132"/>
                  <a:pt x="137" y="131"/>
                </a:cubicBezTo>
                <a:cubicBezTo>
                  <a:pt x="141" y="128"/>
                  <a:pt x="136" y="130"/>
                  <a:pt x="139" y="128"/>
                </a:cubicBezTo>
                <a:cubicBezTo>
                  <a:pt x="138" y="128"/>
                  <a:pt x="136" y="130"/>
                  <a:pt x="135" y="130"/>
                </a:cubicBezTo>
                <a:cubicBezTo>
                  <a:pt x="134" y="131"/>
                  <a:pt x="134" y="132"/>
                  <a:pt x="134" y="132"/>
                </a:cubicBezTo>
                <a:cubicBezTo>
                  <a:pt x="130" y="134"/>
                  <a:pt x="128" y="137"/>
                  <a:pt x="123" y="141"/>
                </a:cubicBezTo>
                <a:cubicBezTo>
                  <a:pt x="122" y="141"/>
                  <a:pt x="121" y="143"/>
                  <a:pt x="122" y="141"/>
                </a:cubicBezTo>
                <a:cubicBezTo>
                  <a:pt x="121" y="142"/>
                  <a:pt x="120" y="143"/>
                  <a:pt x="117" y="145"/>
                </a:cubicBezTo>
                <a:cubicBezTo>
                  <a:pt x="121" y="141"/>
                  <a:pt x="127" y="135"/>
                  <a:pt x="130" y="134"/>
                </a:cubicBezTo>
                <a:cubicBezTo>
                  <a:pt x="131" y="133"/>
                  <a:pt x="130" y="132"/>
                  <a:pt x="131" y="132"/>
                </a:cubicBezTo>
                <a:cubicBezTo>
                  <a:pt x="129" y="133"/>
                  <a:pt x="130" y="133"/>
                  <a:pt x="128" y="135"/>
                </a:cubicBezTo>
                <a:cubicBezTo>
                  <a:pt x="131" y="131"/>
                  <a:pt x="126" y="134"/>
                  <a:pt x="127" y="132"/>
                </a:cubicBezTo>
                <a:cubicBezTo>
                  <a:pt x="125" y="133"/>
                  <a:pt x="125" y="133"/>
                  <a:pt x="125" y="133"/>
                </a:cubicBezTo>
                <a:cubicBezTo>
                  <a:pt x="124" y="134"/>
                  <a:pt x="127" y="133"/>
                  <a:pt x="125" y="135"/>
                </a:cubicBezTo>
                <a:cubicBezTo>
                  <a:pt x="126" y="134"/>
                  <a:pt x="126" y="134"/>
                  <a:pt x="126" y="134"/>
                </a:cubicBezTo>
                <a:cubicBezTo>
                  <a:pt x="113" y="146"/>
                  <a:pt x="113" y="146"/>
                  <a:pt x="113" y="146"/>
                </a:cubicBezTo>
                <a:cubicBezTo>
                  <a:pt x="112" y="146"/>
                  <a:pt x="112" y="146"/>
                  <a:pt x="113" y="145"/>
                </a:cubicBezTo>
                <a:cubicBezTo>
                  <a:pt x="111" y="147"/>
                  <a:pt x="111" y="147"/>
                  <a:pt x="111" y="147"/>
                </a:cubicBezTo>
                <a:cubicBezTo>
                  <a:pt x="111" y="148"/>
                  <a:pt x="112" y="146"/>
                  <a:pt x="113" y="146"/>
                </a:cubicBezTo>
                <a:cubicBezTo>
                  <a:pt x="113" y="147"/>
                  <a:pt x="111" y="147"/>
                  <a:pt x="110" y="148"/>
                </a:cubicBezTo>
                <a:cubicBezTo>
                  <a:pt x="106" y="153"/>
                  <a:pt x="106" y="153"/>
                  <a:pt x="106" y="153"/>
                </a:cubicBezTo>
                <a:cubicBezTo>
                  <a:pt x="106" y="150"/>
                  <a:pt x="103" y="155"/>
                  <a:pt x="100" y="157"/>
                </a:cubicBezTo>
                <a:cubicBezTo>
                  <a:pt x="101" y="156"/>
                  <a:pt x="104" y="154"/>
                  <a:pt x="104" y="152"/>
                </a:cubicBezTo>
                <a:cubicBezTo>
                  <a:pt x="108" y="149"/>
                  <a:pt x="109" y="148"/>
                  <a:pt x="111" y="145"/>
                </a:cubicBezTo>
                <a:cubicBezTo>
                  <a:pt x="110" y="145"/>
                  <a:pt x="109" y="147"/>
                  <a:pt x="108" y="148"/>
                </a:cubicBezTo>
                <a:cubicBezTo>
                  <a:pt x="108" y="145"/>
                  <a:pt x="106" y="148"/>
                  <a:pt x="103" y="152"/>
                </a:cubicBezTo>
                <a:cubicBezTo>
                  <a:pt x="105" y="150"/>
                  <a:pt x="103" y="150"/>
                  <a:pt x="101" y="151"/>
                </a:cubicBezTo>
                <a:cubicBezTo>
                  <a:pt x="103" y="149"/>
                  <a:pt x="103" y="149"/>
                  <a:pt x="104" y="149"/>
                </a:cubicBezTo>
                <a:cubicBezTo>
                  <a:pt x="105" y="148"/>
                  <a:pt x="105" y="147"/>
                  <a:pt x="107" y="145"/>
                </a:cubicBezTo>
                <a:cubicBezTo>
                  <a:pt x="108" y="144"/>
                  <a:pt x="108" y="146"/>
                  <a:pt x="109" y="144"/>
                </a:cubicBezTo>
                <a:cubicBezTo>
                  <a:pt x="111" y="142"/>
                  <a:pt x="109" y="141"/>
                  <a:pt x="113" y="139"/>
                </a:cubicBezTo>
                <a:cubicBezTo>
                  <a:pt x="113" y="139"/>
                  <a:pt x="111" y="141"/>
                  <a:pt x="111" y="141"/>
                </a:cubicBezTo>
                <a:cubicBezTo>
                  <a:pt x="114" y="139"/>
                  <a:pt x="114" y="138"/>
                  <a:pt x="113" y="138"/>
                </a:cubicBezTo>
                <a:cubicBezTo>
                  <a:pt x="115" y="136"/>
                  <a:pt x="115" y="137"/>
                  <a:pt x="115" y="137"/>
                </a:cubicBezTo>
                <a:cubicBezTo>
                  <a:pt x="115" y="136"/>
                  <a:pt x="118" y="134"/>
                  <a:pt x="118" y="133"/>
                </a:cubicBezTo>
                <a:cubicBezTo>
                  <a:pt x="118" y="133"/>
                  <a:pt x="116" y="134"/>
                  <a:pt x="115" y="135"/>
                </a:cubicBezTo>
                <a:cubicBezTo>
                  <a:pt x="116" y="134"/>
                  <a:pt x="116" y="134"/>
                  <a:pt x="117" y="132"/>
                </a:cubicBezTo>
                <a:cubicBezTo>
                  <a:pt x="115" y="134"/>
                  <a:pt x="115" y="134"/>
                  <a:pt x="116" y="132"/>
                </a:cubicBezTo>
                <a:cubicBezTo>
                  <a:pt x="115" y="132"/>
                  <a:pt x="115" y="132"/>
                  <a:pt x="115" y="132"/>
                </a:cubicBezTo>
                <a:cubicBezTo>
                  <a:pt x="114" y="133"/>
                  <a:pt x="113" y="134"/>
                  <a:pt x="112" y="135"/>
                </a:cubicBezTo>
                <a:cubicBezTo>
                  <a:pt x="111" y="136"/>
                  <a:pt x="112" y="134"/>
                  <a:pt x="109" y="137"/>
                </a:cubicBezTo>
                <a:cubicBezTo>
                  <a:pt x="111" y="135"/>
                  <a:pt x="109" y="136"/>
                  <a:pt x="110" y="134"/>
                </a:cubicBezTo>
                <a:cubicBezTo>
                  <a:pt x="112" y="133"/>
                  <a:pt x="110" y="133"/>
                  <a:pt x="111" y="133"/>
                </a:cubicBezTo>
                <a:cubicBezTo>
                  <a:pt x="112" y="131"/>
                  <a:pt x="115" y="128"/>
                  <a:pt x="116" y="127"/>
                </a:cubicBezTo>
                <a:cubicBezTo>
                  <a:pt x="118" y="126"/>
                  <a:pt x="119" y="125"/>
                  <a:pt x="120" y="126"/>
                </a:cubicBezTo>
                <a:cubicBezTo>
                  <a:pt x="121" y="125"/>
                  <a:pt x="121" y="124"/>
                  <a:pt x="121" y="124"/>
                </a:cubicBezTo>
                <a:cubicBezTo>
                  <a:pt x="121" y="124"/>
                  <a:pt x="119" y="125"/>
                  <a:pt x="119" y="124"/>
                </a:cubicBezTo>
                <a:cubicBezTo>
                  <a:pt x="122" y="121"/>
                  <a:pt x="125" y="119"/>
                  <a:pt x="126" y="117"/>
                </a:cubicBezTo>
                <a:cubicBezTo>
                  <a:pt x="127" y="116"/>
                  <a:pt x="127" y="116"/>
                  <a:pt x="128" y="116"/>
                </a:cubicBezTo>
                <a:cubicBezTo>
                  <a:pt x="142" y="104"/>
                  <a:pt x="148" y="99"/>
                  <a:pt x="162" y="88"/>
                </a:cubicBezTo>
                <a:cubicBezTo>
                  <a:pt x="163" y="89"/>
                  <a:pt x="163" y="89"/>
                  <a:pt x="164" y="88"/>
                </a:cubicBezTo>
                <a:cubicBezTo>
                  <a:pt x="166" y="86"/>
                  <a:pt x="163" y="88"/>
                  <a:pt x="163" y="88"/>
                </a:cubicBezTo>
                <a:cubicBezTo>
                  <a:pt x="175" y="79"/>
                  <a:pt x="184" y="73"/>
                  <a:pt x="197" y="65"/>
                </a:cubicBezTo>
                <a:cubicBezTo>
                  <a:pt x="197" y="65"/>
                  <a:pt x="196" y="65"/>
                  <a:pt x="195" y="66"/>
                </a:cubicBezTo>
                <a:cubicBezTo>
                  <a:pt x="196" y="65"/>
                  <a:pt x="197" y="65"/>
                  <a:pt x="199" y="63"/>
                </a:cubicBezTo>
                <a:cubicBezTo>
                  <a:pt x="199" y="64"/>
                  <a:pt x="199" y="64"/>
                  <a:pt x="201" y="63"/>
                </a:cubicBezTo>
                <a:cubicBezTo>
                  <a:pt x="202" y="63"/>
                  <a:pt x="201" y="62"/>
                  <a:pt x="201" y="62"/>
                </a:cubicBezTo>
                <a:cubicBezTo>
                  <a:pt x="203" y="61"/>
                  <a:pt x="203" y="61"/>
                  <a:pt x="203" y="62"/>
                </a:cubicBezTo>
                <a:cubicBezTo>
                  <a:pt x="207" y="60"/>
                  <a:pt x="211" y="58"/>
                  <a:pt x="214" y="56"/>
                </a:cubicBezTo>
                <a:cubicBezTo>
                  <a:pt x="213" y="56"/>
                  <a:pt x="212" y="57"/>
                  <a:pt x="210" y="57"/>
                </a:cubicBezTo>
                <a:cubicBezTo>
                  <a:pt x="214" y="54"/>
                  <a:pt x="214" y="57"/>
                  <a:pt x="222" y="53"/>
                </a:cubicBezTo>
                <a:cubicBezTo>
                  <a:pt x="222" y="52"/>
                  <a:pt x="218" y="54"/>
                  <a:pt x="217" y="54"/>
                </a:cubicBezTo>
                <a:cubicBezTo>
                  <a:pt x="219" y="52"/>
                  <a:pt x="216" y="54"/>
                  <a:pt x="216" y="53"/>
                </a:cubicBezTo>
                <a:cubicBezTo>
                  <a:pt x="215" y="53"/>
                  <a:pt x="214" y="54"/>
                  <a:pt x="214" y="54"/>
                </a:cubicBezTo>
                <a:cubicBezTo>
                  <a:pt x="212" y="54"/>
                  <a:pt x="215" y="53"/>
                  <a:pt x="210" y="56"/>
                </a:cubicBezTo>
                <a:cubicBezTo>
                  <a:pt x="211" y="54"/>
                  <a:pt x="217" y="52"/>
                  <a:pt x="219" y="50"/>
                </a:cubicBezTo>
                <a:cubicBezTo>
                  <a:pt x="220" y="50"/>
                  <a:pt x="219" y="51"/>
                  <a:pt x="221" y="50"/>
                </a:cubicBezTo>
                <a:cubicBezTo>
                  <a:pt x="227" y="46"/>
                  <a:pt x="237" y="41"/>
                  <a:pt x="245" y="39"/>
                </a:cubicBezTo>
                <a:cubicBezTo>
                  <a:pt x="246" y="40"/>
                  <a:pt x="242" y="40"/>
                  <a:pt x="241" y="41"/>
                </a:cubicBezTo>
                <a:cubicBezTo>
                  <a:pt x="242" y="41"/>
                  <a:pt x="244" y="40"/>
                  <a:pt x="245" y="40"/>
                </a:cubicBezTo>
                <a:cubicBezTo>
                  <a:pt x="247" y="39"/>
                  <a:pt x="249" y="39"/>
                  <a:pt x="254" y="37"/>
                </a:cubicBezTo>
                <a:cubicBezTo>
                  <a:pt x="252" y="37"/>
                  <a:pt x="247" y="38"/>
                  <a:pt x="253" y="36"/>
                </a:cubicBezTo>
                <a:cubicBezTo>
                  <a:pt x="252" y="36"/>
                  <a:pt x="250" y="37"/>
                  <a:pt x="251" y="36"/>
                </a:cubicBezTo>
                <a:cubicBezTo>
                  <a:pt x="252" y="36"/>
                  <a:pt x="254" y="35"/>
                  <a:pt x="255" y="35"/>
                </a:cubicBezTo>
                <a:cubicBezTo>
                  <a:pt x="257" y="35"/>
                  <a:pt x="255" y="34"/>
                  <a:pt x="258" y="33"/>
                </a:cubicBezTo>
                <a:cubicBezTo>
                  <a:pt x="259" y="34"/>
                  <a:pt x="259" y="34"/>
                  <a:pt x="259" y="34"/>
                </a:cubicBezTo>
                <a:cubicBezTo>
                  <a:pt x="263" y="32"/>
                  <a:pt x="265" y="32"/>
                  <a:pt x="267" y="31"/>
                </a:cubicBezTo>
                <a:cubicBezTo>
                  <a:pt x="273" y="28"/>
                  <a:pt x="273" y="30"/>
                  <a:pt x="279" y="27"/>
                </a:cubicBezTo>
                <a:cubicBezTo>
                  <a:pt x="280" y="27"/>
                  <a:pt x="279" y="27"/>
                  <a:pt x="279" y="28"/>
                </a:cubicBezTo>
                <a:cubicBezTo>
                  <a:pt x="282" y="27"/>
                  <a:pt x="285" y="26"/>
                  <a:pt x="285" y="25"/>
                </a:cubicBezTo>
                <a:cubicBezTo>
                  <a:pt x="288" y="26"/>
                  <a:pt x="294" y="23"/>
                  <a:pt x="301" y="22"/>
                </a:cubicBezTo>
                <a:cubicBezTo>
                  <a:pt x="301" y="21"/>
                  <a:pt x="301" y="21"/>
                  <a:pt x="301" y="21"/>
                </a:cubicBezTo>
                <a:cubicBezTo>
                  <a:pt x="301" y="21"/>
                  <a:pt x="297" y="22"/>
                  <a:pt x="296" y="22"/>
                </a:cubicBezTo>
                <a:cubicBezTo>
                  <a:pt x="298" y="21"/>
                  <a:pt x="297" y="22"/>
                  <a:pt x="298" y="21"/>
                </a:cubicBezTo>
                <a:cubicBezTo>
                  <a:pt x="301" y="20"/>
                  <a:pt x="301" y="20"/>
                  <a:pt x="301" y="20"/>
                </a:cubicBezTo>
                <a:cubicBezTo>
                  <a:pt x="301" y="20"/>
                  <a:pt x="297" y="21"/>
                  <a:pt x="297" y="21"/>
                </a:cubicBezTo>
                <a:cubicBezTo>
                  <a:pt x="300" y="19"/>
                  <a:pt x="301" y="19"/>
                  <a:pt x="305" y="18"/>
                </a:cubicBezTo>
                <a:cubicBezTo>
                  <a:pt x="305" y="19"/>
                  <a:pt x="307" y="18"/>
                  <a:pt x="306" y="19"/>
                </a:cubicBezTo>
                <a:cubicBezTo>
                  <a:pt x="308" y="18"/>
                  <a:pt x="309" y="17"/>
                  <a:pt x="309" y="18"/>
                </a:cubicBezTo>
                <a:cubicBezTo>
                  <a:pt x="316" y="16"/>
                  <a:pt x="316" y="16"/>
                  <a:pt x="322" y="15"/>
                </a:cubicBezTo>
                <a:cubicBezTo>
                  <a:pt x="325" y="15"/>
                  <a:pt x="325" y="14"/>
                  <a:pt x="327" y="13"/>
                </a:cubicBezTo>
                <a:cubicBezTo>
                  <a:pt x="329" y="12"/>
                  <a:pt x="329" y="13"/>
                  <a:pt x="330" y="13"/>
                </a:cubicBezTo>
                <a:cubicBezTo>
                  <a:pt x="332" y="13"/>
                  <a:pt x="332" y="12"/>
                  <a:pt x="334" y="12"/>
                </a:cubicBezTo>
                <a:cubicBezTo>
                  <a:pt x="336" y="12"/>
                  <a:pt x="338" y="11"/>
                  <a:pt x="338" y="12"/>
                </a:cubicBezTo>
                <a:cubicBezTo>
                  <a:pt x="337" y="12"/>
                  <a:pt x="338" y="12"/>
                  <a:pt x="337" y="12"/>
                </a:cubicBezTo>
                <a:cubicBezTo>
                  <a:pt x="337" y="12"/>
                  <a:pt x="336" y="12"/>
                  <a:pt x="336" y="12"/>
                </a:cubicBezTo>
                <a:cubicBezTo>
                  <a:pt x="336" y="13"/>
                  <a:pt x="340" y="11"/>
                  <a:pt x="341" y="12"/>
                </a:cubicBezTo>
                <a:cubicBezTo>
                  <a:pt x="343" y="12"/>
                  <a:pt x="337" y="12"/>
                  <a:pt x="340" y="11"/>
                </a:cubicBezTo>
                <a:cubicBezTo>
                  <a:pt x="342" y="11"/>
                  <a:pt x="342" y="11"/>
                  <a:pt x="342" y="11"/>
                </a:cubicBezTo>
                <a:cubicBezTo>
                  <a:pt x="344" y="11"/>
                  <a:pt x="344" y="11"/>
                  <a:pt x="345" y="11"/>
                </a:cubicBezTo>
                <a:cubicBezTo>
                  <a:pt x="346" y="10"/>
                  <a:pt x="340" y="11"/>
                  <a:pt x="342" y="10"/>
                </a:cubicBezTo>
                <a:cubicBezTo>
                  <a:pt x="347" y="10"/>
                  <a:pt x="347" y="10"/>
                  <a:pt x="347" y="10"/>
                </a:cubicBezTo>
                <a:cubicBezTo>
                  <a:pt x="347" y="9"/>
                  <a:pt x="347" y="9"/>
                  <a:pt x="345" y="9"/>
                </a:cubicBezTo>
                <a:cubicBezTo>
                  <a:pt x="349" y="8"/>
                  <a:pt x="350" y="10"/>
                  <a:pt x="354" y="10"/>
                </a:cubicBezTo>
                <a:cubicBezTo>
                  <a:pt x="356" y="10"/>
                  <a:pt x="358" y="9"/>
                  <a:pt x="360" y="9"/>
                </a:cubicBezTo>
                <a:cubicBezTo>
                  <a:pt x="361" y="9"/>
                  <a:pt x="359" y="9"/>
                  <a:pt x="361" y="9"/>
                </a:cubicBezTo>
                <a:cubicBezTo>
                  <a:pt x="360" y="9"/>
                  <a:pt x="359" y="9"/>
                  <a:pt x="358" y="9"/>
                </a:cubicBezTo>
                <a:cubicBezTo>
                  <a:pt x="355" y="8"/>
                  <a:pt x="363" y="8"/>
                  <a:pt x="360" y="8"/>
                </a:cubicBezTo>
                <a:cubicBezTo>
                  <a:pt x="361" y="7"/>
                  <a:pt x="362" y="9"/>
                  <a:pt x="364" y="8"/>
                </a:cubicBezTo>
                <a:cubicBezTo>
                  <a:pt x="367" y="8"/>
                  <a:pt x="362" y="8"/>
                  <a:pt x="363" y="7"/>
                </a:cubicBezTo>
                <a:cubicBezTo>
                  <a:pt x="364" y="7"/>
                  <a:pt x="365" y="7"/>
                  <a:pt x="365" y="7"/>
                </a:cubicBezTo>
                <a:cubicBezTo>
                  <a:pt x="366" y="7"/>
                  <a:pt x="367" y="8"/>
                  <a:pt x="367" y="8"/>
                </a:cubicBezTo>
                <a:cubicBezTo>
                  <a:pt x="367" y="9"/>
                  <a:pt x="370" y="8"/>
                  <a:pt x="371" y="9"/>
                </a:cubicBezTo>
                <a:cubicBezTo>
                  <a:pt x="374" y="8"/>
                  <a:pt x="371" y="8"/>
                  <a:pt x="372" y="8"/>
                </a:cubicBezTo>
                <a:cubicBezTo>
                  <a:pt x="372" y="7"/>
                  <a:pt x="371" y="8"/>
                  <a:pt x="371" y="8"/>
                </a:cubicBezTo>
                <a:cubicBezTo>
                  <a:pt x="371" y="7"/>
                  <a:pt x="379" y="9"/>
                  <a:pt x="381" y="7"/>
                </a:cubicBezTo>
                <a:cubicBezTo>
                  <a:pt x="384" y="7"/>
                  <a:pt x="386" y="8"/>
                  <a:pt x="390" y="7"/>
                </a:cubicBezTo>
                <a:cubicBezTo>
                  <a:pt x="390" y="7"/>
                  <a:pt x="389" y="7"/>
                  <a:pt x="390" y="7"/>
                </a:cubicBezTo>
                <a:cubicBezTo>
                  <a:pt x="387" y="6"/>
                  <a:pt x="389" y="6"/>
                  <a:pt x="386" y="5"/>
                </a:cubicBezTo>
                <a:cubicBezTo>
                  <a:pt x="388" y="6"/>
                  <a:pt x="389" y="7"/>
                  <a:pt x="391" y="6"/>
                </a:cubicBezTo>
                <a:cubicBezTo>
                  <a:pt x="392" y="6"/>
                  <a:pt x="392" y="7"/>
                  <a:pt x="394" y="7"/>
                </a:cubicBezTo>
                <a:cubicBezTo>
                  <a:pt x="395" y="7"/>
                  <a:pt x="395" y="6"/>
                  <a:pt x="395" y="6"/>
                </a:cubicBezTo>
                <a:cubicBezTo>
                  <a:pt x="396" y="6"/>
                  <a:pt x="399" y="6"/>
                  <a:pt x="397" y="6"/>
                </a:cubicBezTo>
                <a:cubicBezTo>
                  <a:pt x="401" y="5"/>
                  <a:pt x="402" y="7"/>
                  <a:pt x="401" y="7"/>
                </a:cubicBezTo>
                <a:cubicBezTo>
                  <a:pt x="408" y="7"/>
                  <a:pt x="400" y="5"/>
                  <a:pt x="400" y="4"/>
                </a:cubicBezTo>
                <a:cubicBezTo>
                  <a:pt x="402" y="5"/>
                  <a:pt x="404" y="4"/>
                  <a:pt x="401" y="4"/>
                </a:cubicBezTo>
                <a:cubicBezTo>
                  <a:pt x="406" y="3"/>
                  <a:pt x="402" y="5"/>
                  <a:pt x="407" y="5"/>
                </a:cubicBezTo>
                <a:cubicBezTo>
                  <a:pt x="411" y="4"/>
                  <a:pt x="406" y="3"/>
                  <a:pt x="410" y="3"/>
                </a:cubicBezTo>
                <a:cubicBezTo>
                  <a:pt x="408" y="2"/>
                  <a:pt x="400" y="3"/>
                  <a:pt x="399" y="2"/>
                </a:cubicBezTo>
                <a:cubicBezTo>
                  <a:pt x="400" y="1"/>
                  <a:pt x="404" y="2"/>
                  <a:pt x="404" y="2"/>
                </a:cubicBezTo>
                <a:cubicBezTo>
                  <a:pt x="407" y="2"/>
                  <a:pt x="407" y="1"/>
                  <a:pt x="412" y="2"/>
                </a:cubicBezTo>
                <a:cubicBezTo>
                  <a:pt x="411" y="2"/>
                  <a:pt x="413" y="2"/>
                  <a:pt x="412" y="3"/>
                </a:cubicBezTo>
                <a:cubicBezTo>
                  <a:pt x="415" y="3"/>
                  <a:pt x="415" y="1"/>
                  <a:pt x="419" y="1"/>
                </a:cubicBezTo>
                <a:cubicBezTo>
                  <a:pt x="417" y="2"/>
                  <a:pt x="416" y="2"/>
                  <a:pt x="421" y="2"/>
                </a:cubicBezTo>
                <a:cubicBezTo>
                  <a:pt x="420" y="3"/>
                  <a:pt x="417" y="3"/>
                  <a:pt x="417" y="2"/>
                </a:cubicBezTo>
                <a:cubicBezTo>
                  <a:pt x="416" y="2"/>
                  <a:pt x="416" y="3"/>
                  <a:pt x="415" y="3"/>
                </a:cubicBezTo>
                <a:cubicBezTo>
                  <a:pt x="414" y="3"/>
                  <a:pt x="417" y="3"/>
                  <a:pt x="417" y="4"/>
                </a:cubicBezTo>
                <a:cubicBezTo>
                  <a:pt x="419" y="4"/>
                  <a:pt x="418" y="3"/>
                  <a:pt x="416" y="3"/>
                </a:cubicBezTo>
                <a:cubicBezTo>
                  <a:pt x="417" y="3"/>
                  <a:pt x="421" y="3"/>
                  <a:pt x="421" y="4"/>
                </a:cubicBezTo>
                <a:cubicBezTo>
                  <a:pt x="418" y="4"/>
                  <a:pt x="427" y="5"/>
                  <a:pt x="424" y="5"/>
                </a:cubicBezTo>
                <a:cubicBezTo>
                  <a:pt x="427" y="5"/>
                  <a:pt x="427" y="6"/>
                  <a:pt x="430" y="6"/>
                </a:cubicBezTo>
                <a:cubicBezTo>
                  <a:pt x="426" y="5"/>
                  <a:pt x="427" y="5"/>
                  <a:pt x="425" y="4"/>
                </a:cubicBezTo>
                <a:cubicBezTo>
                  <a:pt x="426" y="4"/>
                  <a:pt x="428" y="4"/>
                  <a:pt x="430" y="4"/>
                </a:cubicBezTo>
                <a:cubicBezTo>
                  <a:pt x="427" y="4"/>
                  <a:pt x="430" y="4"/>
                  <a:pt x="428" y="4"/>
                </a:cubicBezTo>
                <a:cubicBezTo>
                  <a:pt x="429" y="5"/>
                  <a:pt x="432" y="5"/>
                  <a:pt x="433" y="5"/>
                </a:cubicBezTo>
                <a:cubicBezTo>
                  <a:pt x="434" y="5"/>
                  <a:pt x="431" y="5"/>
                  <a:pt x="431" y="4"/>
                </a:cubicBezTo>
                <a:cubicBezTo>
                  <a:pt x="432" y="4"/>
                  <a:pt x="438" y="5"/>
                  <a:pt x="438" y="5"/>
                </a:cubicBezTo>
                <a:cubicBezTo>
                  <a:pt x="442" y="6"/>
                  <a:pt x="445" y="6"/>
                  <a:pt x="453" y="7"/>
                </a:cubicBezTo>
                <a:cubicBezTo>
                  <a:pt x="453" y="7"/>
                  <a:pt x="452" y="7"/>
                  <a:pt x="451" y="7"/>
                </a:cubicBezTo>
                <a:cubicBezTo>
                  <a:pt x="451" y="7"/>
                  <a:pt x="453" y="7"/>
                  <a:pt x="453" y="7"/>
                </a:cubicBezTo>
                <a:cubicBezTo>
                  <a:pt x="452" y="8"/>
                  <a:pt x="450" y="7"/>
                  <a:pt x="447" y="6"/>
                </a:cubicBezTo>
                <a:cubicBezTo>
                  <a:pt x="447" y="7"/>
                  <a:pt x="447" y="7"/>
                  <a:pt x="447" y="7"/>
                </a:cubicBezTo>
                <a:cubicBezTo>
                  <a:pt x="448" y="7"/>
                  <a:pt x="453" y="8"/>
                  <a:pt x="453" y="9"/>
                </a:cubicBezTo>
                <a:cubicBezTo>
                  <a:pt x="454" y="8"/>
                  <a:pt x="456" y="7"/>
                  <a:pt x="453" y="6"/>
                </a:cubicBezTo>
                <a:cubicBezTo>
                  <a:pt x="454" y="6"/>
                  <a:pt x="457" y="7"/>
                  <a:pt x="455" y="6"/>
                </a:cubicBezTo>
                <a:cubicBezTo>
                  <a:pt x="456" y="6"/>
                  <a:pt x="458" y="7"/>
                  <a:pt x="460" y="7"/>
                </a:cubicBezTo>
                <a:cubicBezTo>
                  <a:pt x="460" y="7"/>
                  <a:pt x="459" y="7"/>
                  <a:pt x="458" y="6"/>
                </a:cubicBezTo>
                <a:cubicBezTo>
                  <a:pt x="460" y="6"/>
                  <a:pt x="465" y="7"/>
                  <a:pt x="465" y="6"/>
                </a:cubicBezTo>
                <a:cubicBezTo>
                  <a:pt x="466" y="7"/>
                  <a:pt x="466" y="7"/>
                  <a:pt x="465" y="7"/>
                </a:cubicBezTo>
                <a:cubicBezTo>
                  <a:pt x="466" y="7"/>
                  <a:pt x="469" y="8"/>
                  <a:pt x="468" y="8"/>
                </a:cubicBezTo>
                <a:cubicBezTo>
                  <a:pt x="466" y="8"/>
                  <a:pt x="466" y="8"/>
                  <a:pt x="463" y="7"/>
                </a:cubicBezTo>
                <a:cubicBezTo>
                  <a:pt x="463" y="8"/>
                  <a:pt x="464" y="8"/>
                  <a:pt x="464" y="8"/>
                </a:cubicBezTo>
                <a:cubicBezTo>
                  <a:pt x="468" y="9"/>
                  <a:pt x="467" y="8"/>
                  <a:pt x="470" y="9"/>
                </a:cubicBezTo>
                <a:cubicBezTo>
                  <a:pt x="470" y="8"/>
                  <a:pt x="473" y="8"/>
                  <a:pt x="477" y="9"/>
                </a:cubicBezTo>
                <a:cubicBezTo>
                  <a:pt x="476" y="10"/>
                  <a:pt x="474" y="9"/>
                  <a:pt x="471" y="9"/>
                </a:cubicBezTo>
                <a:cubicBezTo>
                  <a:pt x="472" y="9"/>
                  <a:pt x="472" y="10"/>
                  <a:pt x="472" y="10"/>
                </a:cubicBezTo>
                <a:cubicBezTo>
                  <a:pt x="473" y="10"/>
                  <a:pt x="475" y="10"/>
                  <a:pt x="476" y="10"/>
                </a:cubicBezTo>
                <a:cubicBezTo>
                  <a:pt x="478" y="10"/>
                  <a:pt x="478" y="11"/>
                  <a:pt x="478" y="11"/>
                </a:cubicBezTo>
                <a:cubicBezTo>
                  <a:pt x="479" y="11"/>
                  <a:pt x="481" y="11"/>
                  <a:pt x="483" y="12"/>
                </a:cubicBezTo>
                <a:cubicBezTo>
                  <a:pt x="483" y="11"/>
                  <a:pt x="484" y="11"/>
                  <a:pt x="482" y="11"/>
                </a:cubicBezTo>
                <a:cubicBezTo>
                  <a:pt x="483" y="10"/>
                  <a:pt x="485" y="11"/>
                  <a:pt x="484" y="12"/>
                </a:cubicBezTo>
                <a:cubicBezTo>
                  <a:pt x="485" y="12"/>
                  <a:pt x="486" y="11"/>
                  <a:pt x="487" y="12"/>
                </a:cubicBezTo>
                <a:cubicBezTo>
                  <a:pt x="487" y="12"/>
                  <a:pt x="485" y="10"/>
                  <a:pt x="490" y="11"/>
                </a:cubicBezTo>
                <a:cubicBezTo>
                  <a:pt x="490" y="10"/>
                  <a:pt x="485" y="10"/>
                  <a:pt x="484" y="9"/>
                </a:cubicBezTo>
                <a:cubicBezTo>
                  <a:pt x="482" y="9"/>
                  <a:pt x="481" y="9"/>
                  <a:pt x="482" y="9"/>
                </a:cubicBezTo>
                <a:cubicBezTo>
                  <a:pt x="480" y="9"/>
                  <a:pt x="481" y="9"/>
                  <a:pt x="478" y="8"/>
                </a:cubicBezTo>
                <a:cubicBezTo>
                  <a:pt x="478" y="8"/>
                  <a:pt x="482" y="9"/>
                  <a:pt x="481" y="7"/>
                </a:cubicBezTo>
                <a:cubicBezTo>
                  <a:pt x="484" y="8"/>
                  <a:pt x="482" y="8"/>
                  <a:pt x="482" y="8"/>
                </a:cubicBezTo>
                <a:cubicBezTo>
                  <a:pt x="486" y="9"/>
                  <a:pt x="486" y="9"/>
                  <a:pt x="489" y="9"/>
                </a:cubicBezTo>
                <a:cubicBezTo>
                  <a:pt x="489" y="9"/>
                  <a:pt x="487" y="9"/>
                  <a:pt x="487" y="8"/>
                </a:cubicBezTo>
                <a:cubicBezTo>
                  <a:pt x="491" y="9"/>
                  <a:pt x="493" y="10"/>
                  <a:pt x="496" y="11"/>
                </a:cubicBezTo>
                <a:cubicBezTo>
                  <a:pt x="495" y="11"/>
                  <a:pt x="495" y="10"/>
                  <a:pt x="495" y="11"/>
                </a:cubicBezTo>
                <a:cubicBezTo>
                  <a:pt x="496" y="11"/>
                  <a:pt x="499" y="12"/>
                  <a:pt x="499" y="11"/>
                </a:cubicBezTo>
                <a:cubicBezTo>
                  <a:pt x="500" y="12"/>
                  <a:pt x="500" y="12"/>
                  <a:pt x="501" y="13"/>
                </a:cubicBezTo>
                <a:cubicBezTo>
                  <a:pt x="505" y="13"/>
                  <a:pt x="510" y="15"/>
                  <a:pt x="512" y="16"/>
                </a:cubicBezTo>
                <a:cubicBezTo>
                  <a:pt x="514" y="17"/>
                  <a:pt x="512" y="15"/>
                  <a:pt x="510" y="14"/>
                </a:cubicBezTo>
                <a:cubicBezTo>
                  <a:pt x="510" y="14"/>
                  <a:pt x="516" y="16"/>
                  <a:pt x="514" y="16"/>
                </a:cubicBezTo>
                <a:cubicBezTo>
                  <a:pt x="516" y="17"/>
                  <a:pt x="519" y="18"/>
                  <a:pt x="520" y="18"/>
                </a:cubicBezTo>
                <a:cubicBezTo>
                  <a:pt x="519" y="17"/>
                  <a:pt x="518" y="17"/>
                  <a:pt x="517" y="17"/>
                </a:cubicBezTo>
                <a:cubicBezTo>
                  <a:pt x="520" y="17"/>
                  <a:pt x="527" y="19"/>
                  <a:pt x="532" y="21"/>
                </a:cubicBezTo>
                <a:cubicBezTo>
                  <a:pt x="529" y="19"/>
                  <a:pt x="537" y="22"/>
                  <a:pt x="537" y="22"/>
                </a:cubicBezTo>
                <a:cubicBezTo>
                  <a:pt x="539" y="22"/>
                  <a:pt x="538" y="23"/>
                  <a:pt x="540" y="23"/>
                </a:cubicBezTo>
                <a:cubicBezTo>
                  <a:pt x="539" y="23"/>
                  <a:pt x="538" y="23"/>
                  <a:pt x="536" y="22"/>
                </a:cubicBezTo>
                <a:cubicBezTo>
                  <a:pt x="536" y="23"/>
                  <a:pt x="543" y="25"/>
                  <a:pt x="545" y="25"/>
                </a:cubicBezTo>
                <a:cubicBezTo>
                  <a:pt x="545" y="25"/>
                  <a:pt x="542" y="25"/>
                  <a:pt x="540" y="24"/>
                </a:cubicBezTo>
                <a:cubicBezTo>
                  <a:pt x="543" y="24"/>
                  <a:pt x="547" y="25"/>
                  <a:pt x="551" y="27"/>
                </a:cubicBezTo>
                <a:cubicBezTo>
                  <a:pt x="551" y="27"/>
                  <a:pt x="550" y="27"/>
                  <a:pt x="552" y="28"/>
                </a:cubicBezTo>
                <a:cubicBezTo>
                  <a:pt x="551" y="28"/>
                  <a:pt x="549" y="26"/>
                  <a:pt x="549" y="27"/>
                </a:cubicBezTo>
                <a:cubicBezTo>
                  <a:pt x="550" y="28"/>
                  <a:pt x="552" y="28"/>
                  <a:pt x="552" y="29"/>
                </a:cubicBezTo>
                <a:cubicBezTo>
                  <a:pt x="554" y="30"/>
                  <a:pt x="550" y="28"/>
                  <a:pt x="551" y="29"/>
                </a:cubicBezTo>
                <a:cubicBezTo>
                  <a:pt x="555" y="29"/>
                  <a:pt x="555" y="30"/>
                  <a:pt x="558" y="30"/>
                </a:cubicBezTo>
                <a:cubicBezTo>
                  <a:pt x="562" y="32"/>
                  <a:pt x="569" y="34"/>
                  <a:pt x="569" y="35"/>
                </a:cubicBezTo>
                <a:cubicBezTo>
                  <a:pt x="571" y="36"/>
                  <a:pt x="570" y="35"/>
                  <a:pt x="571" y="35"/>
                </a:cubicBezTo>
                <a:cubicBezTo>
                  <a:pt x="572" y="36"/>
                  <a:pt x="575" y="37"/>
                  <a:pt x="573" y="37"/>
                </a:cubicBezTo>
                <a:cubicBezTo>
                  <a:pt x="575" y="38"/>
                  <a:pt x="575" y="38"/>
                  <a:pt x="577" y="39"/>
                </a:cubicBezTo>
                <a:cubicBezTo>
                  <a:pt x="577" y="39"/>
                  <a:pt x="575" y="39"/>
                  <a:pt x="576" y="39"/>
                </a:cubicBezTo>
                <a:cubicBezTo>
                  <a:pt x="578" y="40"/>
                  <a:pt x="578" y="39"/>
                  <a:pt x="579" y="39"/>
                </a:cubicBezTo>
                <a:cubicBezTo>
                  <a:pt x="579" y="38"/>
                  <a:pt x="576" y="38"/>
                  <a:pt x="576" y="38"/>
                </a:cubicBezTo>
                <a:cubicBezTo>
                  <a:pt x="576" y="37"/>
                  <a:pt x="580" y="39"/>
                  <a:pt x="579" y="39"/>
                </a:cubicBezTo>
                <a:cubicBezTo>
                  <a:pt x="581" y="40"/>
                  <a:pt x="581" y="40"/>
                  <a:pt x="583" y="40"/>
                </a:cubicBezTo>
                <a:cubicBezTo>
                  <a:pt x="586" y="42"/>
                  <a:pt x="586" y="42"/>
                  <a:pt x="589" y="44"/>
                </a:cubicBezTo>
                <a:cubicBezTo>
                  <a:pt x="587" y="43"/>
                  <a:pt x="587" y="42"/>
                  <a:pt x="586" y="42"/>
                </a:cubicBezTo>
                <a:cubicBezTo>
                  <a:pt x="585" y="40"/>
                  <a:pt x="593" y="44"/>
                  <a:pt x="594" y="45"/>
                </a:cubicBezTo>
                <a:cubicBezTo>
                  <a:pt x="594" y="45"/>
                  <a:pt x="591" y="43"/>
                  <a:pt x="590" y="43"/>
                </a:cubicBezTo>
                <a:cubicBezTo>
                  <a:pt x="592" y="45"/>
                  <a:pt x="596" y="46"/>
                  <a:pt x="598" y="48"/>
                </a:cubicBezTo>
                <a:cubicBezTo>
                  <a:pt x="600" y="49"/>
                  <a:pt x="597" y="46"/>
                  <a:pt x="599" y="47"/>
                </a:cubicBezTo>
                <a:cubicBezTo>
                  <a:pt x="600" y="48"/>
                  <a:pt x="601" y="49"/>
                  <a:pt x="603" y="50"/>
                </a:cubicBezTo>
                <a:cubicBezTo>
                  <a:pt x="603" y="50"/>
                  <a:pt x="606" y="52"/>
                  <a:pt x="606" y="51"/>
                </a:cubicBezTo>
                <a:cubicBezTo>
                  <a:pt x="612" y="54"/>
                  <a:pt x="615" y="56"/>
                  <a:pt x="620" y="59"/>
                </a:cubicBezTo>
                <a:cubicBezTo>
                  <a:pt x="619" y="58"/>
                  <a:pt x="619" y="59"/>
                  <a:pt x="619" y="59"/>
                </a:cubicBezTo>
                <a:cubicBezTo>
                  <a:pt x="624" y="60"/>
                  <a:pt x="634" y="67"/>
                  <a:pt x="640" y="71"/>
                </a:cubicBezTo>
                <a:cubicBezTo>
                  <a:pt x="642" y="72"/>
                  <a:pt x="641" y="71"/>
                  <a:pt x="643" y="73"/>
                </a:cubicBezTo>
                <a:cubicBezTo>
                  <a:pt x="643" y="73"/>
                  <a:pt x="643" y="73"/>
                  <a:pt x="644" y="73"/>
                </a:cubicBezTo>
                <a:cubicBezTo>
                  <a:pt x="644" y="73"/>
                  <a:pt x="643" y="72"/>
                  <a:pt x="642" y="72"/>
                </a:cubicBezTo>
                <a:cubicBezTo>
                  <a:pt x="645" y="73"/>
                  <a:pt x="651" y="78"/>
                  <a:pt x="653" y="78"/>
                </a:cubicBezTo>
                <a:cubicBezTo>
                  <a:pt x="655" y="80"/>
                  <a:pt x="658" y="83"/>
                  <a:pt x="661" y="84"/>
                </a:cubicBezTo>
                <a:cubicBezTo>
                  <a:pt x="665" y="87"/>
                  <a:pt x="675" y="94"/>
                  <a:pt x="680" y="98"/>
                </a:cubicBezTo>
                <a:cubicBezTo>
                  <a:pt x="680" y="98"/>
                  <a:pt x="679" y="97"/>
                  <a:pt x="679" y="98"/>
                </a:cubicBezTo>
                <a:cubicBezTo>
                  <a:pt x="681" y="99"/>
                  <a:pt x="682" y="100"/>
                  <a:pt x="684" y="102"/>
                </a:cubicBezTo>
                <a:cubicBezTo>
                  <a:pt x="685" y="102"/>
                  <a:pt x="683" y="101"/>
                  <a:pt x="684" y="101"/>
                </a:cubicBezTo>
                <a:cubicBezTo>
                  <a:pt x="688" y="104"/>
                  <a:pt x="693" y="109"/>
                  <a:pt x="699" y="114"/>
                </a:cubicBezTo>
                <a:cubicBezTo>
                  <a:pt x="698" y="114"/>
                  <a:pt x="698" y="114"/>
                  <a:pt x="699" y="115"/>
                </a:cubicBezTo>
                <a:cubicBezTo>
                  <a:pt x="701" y="117"/>
                  <a:pt x="702" y="118"/>
                  <a:pt x="703" y="118"/>
                </a:cubicBezTo>
                <a:cubicBezTo>
                  <a:pt x="705" y="120"/>
                  <a:pt x="704" y="119"/>
                  <a:pt x="705" y="120"/>
                </a:cubicBezTo>
                <a:cubicBezTo>
                  <a:pt x="707" y="122"/>
                  <a:pt x="704" y="119"/>
                  <a:pt x="705" y="119"/>
                </a:cubicBezTo>
                <a:cubicBezTo>
                  <a:pt x="707" y="121"/>
                  <a:pt x="707" y="121"/>
                  <a:pt x="709" y="123"/>
                </a:cubicBezTo>
                <a:cubicBezTo>
                  <a:pt x="705" y="121"/>
                  <a:pt x="715" y="129"/>
                  <a:pt x="718" y="132"/>
                </a:cubicBezTo>
                <a:cubicBezTo>
                  <a:pt x="716" y="131"/>
                  <a:pt x="717" y="131"/>
                  <a:pt x="716" y="129"/>
                </a:cubicBezTo>
                <a:cubicBezTo>
                  <a:pt x="716" y="129"/>
                  <a:pt x="717" y="130"/>
                  <a:pt x="717" y="130"/>
                </a:cubicBezTo>
                <a:cubicBezTo>
                  <a:pt x="722" y="135"/>
                  <a:pt x="722" y="134"/>
                  <a:pt x="723" y="137"/>
                </a:cubicBezTo>
                <a:cubicBezTo>
                  <a:pt x="724" y="138"/>
                  <a:pt x="723" y="136"/>
                  <a:pt x="724" y="136"/>
                </a:cubicBezTo>
                <a:cubicBezTo>
                  <a:pt x="727" y="139"/>
                  <a:pt x="727" y="140"/>
                  <a:pt x="728" y="141"/>
                </a:cubicBezTo>
                <a:cubicBezTo>
                  <a:pt x="729" y="142"/>
                  <a:pt x="732" y="144"/>
                  <a:pt x="732" y="145"/>
                </a:cubicBezTo>
                <a:cubicBezTo>
                  <a:pt x="732" y="146"/>
                  <a:pt x="735" y="148"/>
                  <a:pt x="734" y="148"/>
                </a:cubicBezTo>
                <a:cubicBezTo>
                  <a:pt x="736" y="149"/>
                  <a:pt x="736" y="149"/>
                  <a:pt x="737" y="150"/>
                </a:cubicBezTo>
                <a:cubicBezTo>
                  <a:pt x="738" y="150"/>
                  <a:pt x="735" y="148"/>
                  <a:pt x="734" y="147"/>
                </a:cubicBezTo>
                <a:cubicBezTo>
                  <a:pt x="736" y="147"/>
                  <a:pt x="734" y="144"/>
                  <a:pt x="736" y="144"/>
                </a:cubicBezTo>
                <a:cubicBezTo>
                  <a:pt x="739" y="150"/>
                  <a:pt x="741" y="155"/>
                  <a:pt x="745" y="161"/>
                </a:cubicBezTo>
                <a:cubicBezTo>
                  <a:pt x="747" y="163"/>
                  <a:pt x="742" y="157"/>
                  <a:pt x="747" y="162"/>
                </a:cubicBezTo>
                <a:cubicBezTo>
                  <a:pt x="747" y="161"/>
                  <a:pt x="745" y="159"/>
                  <a:pt x="746" y="160"/>
                </a:cubicBezTo>
                <a:cubicBezTo>
                  <a:pt x="744" y="157"/>
                  <a:pt x="744" y="158"/>
                  <a:pt x="743" y="156"/>
                </a:cubicBezTo>
                <a:cubicBezTo>
                  <a:pt x="743" y="156"/>
                  <a:pt x="745" y="158"/>
                  <a:pt x="746" y="159"/>
                </a:cubicBezTo>
                <a:cubicBezTo>
                  <a:pt x="746" y="159"/>
                  <a:pt x="745" y="156"/>
                  <a:pt x="747" y="158"/>
                </a:cubicBezTo>
                <a:cubicBezTo>
                  <a:pt x="746" y="156"/>
                  <a:pt x="744" y="153"/>
                  <a:pt x="745" y="154"/>
                </a:cubicBezTo>
                <a:cubicBezTo>
                  <a:pt x="747" y="156"/>
                  <a:pt x="748" y="158"/>
                  <a:pt x="749" y="159"/>
                </a:cubicBezTo>
                <a:cubicBezTo>
                  <a:pt x="749" y="160"/>
                  <a:pt x="752" y="165"/>
                  <a:pt x="750" y="164"/>
                </a:cubicBezTo>
                <a:cubicBezTo>
                  <a:pt x="752" y="166"/>
                  <a:pt x="751" y="167"/>
                  <a:pt x="751" y="167"/>
                </a:cubicBezTo>
                <a:cubicBezTo>
                  <a:pt x="753" y="170"/>
                  <a:pt x="756" y="173"/>
                  <a:pt x="757" y="174"/>
                </a:cubicBezTo>
                <a:cubicBezTo>
                  <a:pt x="757" y="173"/>
                  <a:pt x="755" y="172"/>
                  <a:pt x="754" y="170"/>
                </a:cubicBezTo>
                <a:cubicBezTo>
                  <a:pt x="754" y="168"/>
                  <a:pt x="759" y="172"/>
                  <a:pt x="756" y="168"/>
                </a:cubicBezTo>
                <a:cubicBezTo>
                  <a:pt x="757" y="169"/>
                  <a:pt x="757" y="170"/>
                  <a:pt x="759" y="173"/>
                </a:cubicBezTo>
                <a:cubicBezTo>
                  <a:pt x="759" y="174"/>
                  <a:pt x="757" y="173"/>
                  <a:pt x="760" y="177"/>
                </a:cubicBezTo>
                <a:cubicBezTo>
                  <a:pt x="759" y="176"/>
                  <a:pt x="759" y="175"/>
                  <a:pt x="758" y="175"/>
                </a:cubicBezTo>
                <a:cubicBezTo>
                  <a:pt x="760" y="177"/>
                  <a:pt x="760" y="179"/>
                  <a:pt x="762" y="181"/>
                </a:cubicBezTo>
                <a:cubicBezTo>
                  <a:pt x="762" y="182"/>
                  <a:pt x="762" y="181"/>
                  <a:pt x="764" y="182"/>
                </a:cubicBezTo>
                <a:cubicBezTo>
                  <a:pt x="765" y="184"/>
                  <a:pt x="766" y="187"/>
                  <a:pt x="767" y="186"/>
                </a:cubicBezTo>
                <a:cubicBezTo>
                  <a:pt x="768" y="186"/>
                  <a:pt x="765" y="183"/>
                  <a:pt x="764" y="182"/>
                </a:cubicBezTo>
                <a:cubicBezTo>
                  <a:pt x="762" y="178"/>
                  <a:pt x="767" y="183"/>
                  <a:pt x="764" y="178"/>
                </a:cubicBezTo>
                <a:cubicBezTo>
                  <a:pt x="766" y="180"/>
                  <a:pt x="766" y="181"/>
                  <a:pt x="766" y="179"/>
                </a:cubicBezTo>
                <a:cubicBezTo>
                  <a:pt x="767" y="180"/>
                  <a:pt x="768" y="181"/>
                  <a:pt x="768" y="181"/>
                </a:cubicBezTo>
                <a:cubicBezTo>
                  <a:pt x="770" y="185"/>
                  <a:pt x="768" y="190"/>
                  <a:pt x="774" y="194"/>
                </a:cubicBezTo>
                <a:cubicBezTo>
                  <a:pt x="773" y="192"/>
                  <a:pt x="774" y="192"/>
                  <a:pt x="776" y="194"/>
                </a:cubicBezTo>
                <a:cubicBezTo>
                  <a:pt x="775" y="192"/>
                  <a:pt x="774" y="188"/>
                  <a:pt x="776" y="190"/>
                </a:cubicBezTo>
                <a:cubicBezTo>
                  <a:pt x="782" y="200"/>
                  <a:pt x="774" y="198"/>
                  <a:pt x="781" y="209"/>
                </a:cubicBezTo>
                <a:cubicBezTo>
                  <a:pt x="782" y="211"/>
                  <a:pt x="782" y="210"/>
                  <a:pt x="784" y="211"/>
                </a:cubicBezTo>
                <a:cubicBezTo>
                  <a:pt x="782" y="207"/>
                  <a:pt x="785" y="207"/>
                  <a:pt x="785" y="203"/>
                </a:cubicBezTo>
                <a:cubicBezTo>
                  <a:pt x="789" y="210"/>
                  <a:pt x="784" y="206"/>
                  <a:pt x="788" y="212"/>
                </a:cubicBezTo>
                <a:cubicBezTo>
                  <a:pt x="786" y="212"/>
                  <a:pt x="788" y="216"/>
                  <a:pt x="786" y="217"/>
                </a:cubicBezTo>
                <a:cubicBezTo>
                  <a:pt x="787" y="218"/>
                  <a:pt x="788" y="218"/>
                  <a:pt x="789" y="220"/>
                </a:cubicBezTo>
                <a:cubicBezTo>
                  <a:pt x="788" y="220"/>
                  <a:pt x="787" y="218"/>
                  <a:pt x="787" y="219"/>
                </a:cubicBezTo>
                <a:cubicBezTo>
                  <a:pt x="788" y="221"/>
                  <a:pt x="789" y="223"/>
                  <a:pt x="791" y="226"/>
                </a:cubicBezTo>
                <a:cubicBezTo>
                  <a:pt x="793" y="227"/>
                  <a:pt x="790" y="222"/>
                  <a:pt x="793" y="224"/>
                </a:cubicBezTo>
                <a:cubicBezTo>
                  <a:pt x="792" y="220"/>
                  <a:pt x="793" y="220"/>
                  <a:pt x="795" y="221"/>
                </a:cubicBezTo>
                <a:cubicBezTo>
                  <a:pt x="798" y="227"/>
                  <a:pt x="796" y="231"/>
                  <a:pt x="795" y="230"/>
                </a:cubicBezTo>
                <a:cubicBezTo>
                  <a:pt x="795" y="231"/>
                  <a:pt x="796" y="233"/>
                  <a:pt x="796" y="234"/>
                </a:cubicBezTo>
                <a:cubicBezTo>
                  <a:pt x="793" y="231"/>
                  <a:pt x="796" y="239"/>
                  <a:pt x="792" y="235"/>
                </a:cubicBezTo>
                <a:cubicBezTo>
                  <a:pt x="794" y="238"/>
                  <a:pt x="793" y="237"/>
                  <a:pt x="792" y="236"/>
                </a:cubicBezTo>
                <a:cubicBezTo>
                  <a:pt x="794" y="240"/>
                  <a:pt x="794" y="243"/>
                  <a:pt x="797" y="248"/>
                </a:cubicBezTo>
                <a:cubicBezTo>
                  <a:pt x="797" y="246"/>
                  <a:pt x="797" y="245"/>
                  <a:pt x="799" y="248"/>
                </a:cubicBezTo>
                <a:cubicBezTo>
                  <a:pt x="799" y="247"/>
                  <a:pt x="798" y="246"/>
                  <a:pt x="798" y="245"/>
                </a:cubicBezTo>
                <a:cubicBezTo>
                  <a:pt x="798" y="244"/>
                  <a:pt x="799" y="247"/>
                  <a:pt x="800" y="247"/>
                </a:cubicBezTo>
                <a:cubicBezTo>
                  <a:pt x="800" y="246"/>
                  <a:pt x="799" y="246"/>
                  <a:pt x="798" y="244"/>
                </a:cubicBezTo>
                <a:cubicBezTo>
                  <a:pt x="799" y="244"/>
                  <a:pt x="800" y="246"/>
                  <a:pt x="800" y="246"/>
                </a:cubicBezTo>
                <a:cubicBezTo>
                  <a:pt x="802" y="250"/>
                  <a:pt x="800" y="249"/>
                  <a:pt x="801" y="252"/>
                </a:cubicBezTo>
                <a:cubicBezTo>
                  <a:pt x="799" y="250"/>
                  <a:pt x="800" y="252"/>
                  <a:pt x="799" y="251"/>
                </a:cubicBezTo>
                <a:cubicBezTo>
                  <a:pt x="800" y="252"/>
                  <a:pt x="801" y="254"/>
                  <a:pt x="802" y="256"/>
                </a:cubicBezTo>
                <a:cubicBezTo>
                  <a:pt x="800" y="254"/>
                  <a:pt x="800" y="256"/>
                  <a:pt x="799" y="255"/>
                </a:cubicBezTo>
                <a:cubicBezTo>
                  <a:pt x="799" y="256"/>
                  <a:pt x="800" y="257"/>
                  <a:pt x="800" y="258"/>
                </a:cubicBezTo>
                <a:cubicBezTo>
                  <a:pt x="798" y="257"/>
                  <a:pt x="797" y="261"/>
                  <a:pt x="794" y="257"/>
                </a:cubicBezTo>
                <a:cubicBezTo>
                  <a:pt x="794" y="258"/>
                  <a:pt x="795" y="260"/>
                  <a:pt x="794" y="260"/>
                </a:cubicBezTo>
                <a:cubicBezTo>
                  <a:pt x="792" y="255"/>
                  <a:pt x="791" y="256"/>
                  <a:pt x="790" y="256"/>
                </a:cubicBezTo>
                <a:cubicBezTo>
                  <a:pt x="792" y="259"/>
                  <a:pt x="794" y="261"/>
                  <a:pt x="795" y="265"/>
                </a:cubicBezTo>
                <a:cubicBezTo>
                  <a:pt x="793" y="262"/>
                  <a:pt x="795" y="266"/>
                  <a:pt x="793" y="262"/>
                </a:cubicBezTo>
                <a:cubicBezTo>
                  <a:pt x="792" y="267"/>
                  <a:pt x="790" y="268"/>
                  <a:pt x="787" y="266"/>
                </a:cubicBezTo>
                <a:cubicBezTo>
                  <a:pt x="786" y="263"/>
                  <a:pt x="784" y="260"/>
                  <a:pt x="784" y="259"/>
                </a:cubicBezTo>
                <a:cubicBezTo>
                  <a:pt x="784" y="258"/>
                  <a:pt x="783" y="258"/>
                  <a:pt x="783" y="257"/>
                </a:cubicBezTo>
                <a:cubicBezTo>
                  <a:pt x="783" y="257"/>
                  <a:pt x="783" y="258"/>
                  <a:pt x="784" y="259"/>
                </a:cubicBezTo>
                <a:cubicBezTo>
                  <a:pt x="783" y="258"/>
                  <a:pt x="782" y="256"/>
                  <a:pt x="782" y="255"/>
                </a:cubicBezTo>
                <a:close/>
                <a:moveTo>
                  <a:pt x="340" y="50"/>
                </a:moveTo>
                <a:cubicBezTo>
                  <a:pt x="338" y="51"/>
                  <a:pt x="336" y="51"/>
                  <a:pt x="336" y="51"/>
                </a:cubicBezTo>
                <a:cubicBezTo>
                  <a:pt x="338" y="51"/>
                  <a:pt x="340" y="51"/>
                  <a:pt x="340" y="50"/>
                </a:cubicBezTo>
                <a:close/>
                <a:moveTo>
                  <a:pt x="236" y="74"/>
                </a:moveTo>
                <a:cubicBezTo>
                  <a:pt x="236" y="74"/>
                  <a:pt x="235" y="75"/>
                  <a:pt x="235" y="74"/>
                </a:cubicBezTo>
                <a:cubicBezTo>
                  <a:pt x="234" y="75"/>
                  <a:pt x="233" y="75"/>
                  <a:pt x="233" y="76"/>
                </a:cubicBezTo>
                <a:cubicBezTo>
                  <a:pt x="236" y="75"/>
                  <a:pt x="230" y="77"/>
                  <a:pt x="232" y="77"/>
                </a:cubicBezTo>
                <a:cubicBezTo>
                  <a:pt x="234" y="76"/>
                  <a:pt x="235" y="75"/>
                  <a:pt x="236" y="74"/>
                </a:cubicBezTo>
                <a:close/>
                <a:moveTo>
                  <a:pt x="231" y="76"/>
                </a:moveTo>
                <a:cubicBezTo>
                  <a:pt x="232" y="75"/>
                  <a:pt x="233" y="76"/>
                  <a:pt x="234" y="74"/>
                </a:cubicBezTo>
                <a:cubicBezTo>
                  <a:pt x="234" y="75"/>
                  <a:pt x="236" y="72"/>
                  <a:pt x="237" y="71"/>
                </a:cubicBezTo>
                <a:cubicBezTo>
                  <a:pt x="233" y="73"/>
                  <a:pt x="233" y="74"/>
                  <a:pt x="231" y="76"/>
                </a:cubicBezTo>
                <a:close/>
                <a:moveTo>
                  <a:pt x="162" y="116"/>
                </a:moveTo>
                <a:cubicBezTo>
                  <a:pt x="164" y="115"/>
                  <a:pt x="164" y="115"/>
                  <a:pt x="164" y="115"/>
                </a:cubicBezTo>
                <a:cubicBezTo>
                  <a:pt x="162" y="115"/>
                  <a:pt x="165" y="114"/>
                  <a:pt x="167" y="112"/>
                </a:cubicBezTo>
                <a:cubicBezTo>
                  <a:pt x="165" y="113"/>
                  <a:pt x="164" y="114"/>
                  <a:pt x="164" y="114"/>
                </a:cubicBezTo>
                <a:cubicBezTo>
                  <a:pt x="167" y="111"/>
                  <a:pt x="164" y="113"/>
                  <a:pt x="165" y="111"/>
                </a:cubicBezTo>
                <a:cubicBezTo>
                  <a:pt x="164" y="112"/>
                  <a:pt x="162" y="113"/>
                  <a:pt x="162" y="114"/>
                </a:cubicBezTo>
                <a:cubicBezTo>
                  <a:pt x="168" y="110"/>
                  <a:pt x="160" y="115"/>
                  <a:pt x="162" y="114"/>
                </a:cubicBezTo>
                <a:cubicBezTo>
                  <a:pt x="166" y="112"/>
                  <a:pt x="161" y="116"/>
                  <a:pt x="162" y="116"/>
                </a:cubicBezTo>
                <a:close/>
                <a:moveTo>
                  <a:pt x="132" y="113"/>
                </a:moveTo>
                <a:cubicBezTo>
                  <a:pt x="134" y="112"/>
                  <a:pt x="135" y="111"/>
                  <a:pt x="134" y="111"/>
                </a:cubicBezTo>
                <a:cubicBezTo>
                  <a:pt x="132" y="113"/>
                  <a:pt x="132" y="113"/>
                  <a:pt x="132" y="113"/>
                </a:cubicBezTo>
                <a:close/>
                <a:moveTo>
                  <a:pt x="788" y="254"/>
                </a:moveTo>
                <a:cubicBezTo>
                  <a:pt x="788" y="256"/>
                  <a:pt x="790" y="259"/>
                  <a:pt x="791" y="260"/>
                </a:cubicBezTo>
                <a:cubicBezTo>
                  <a:pt x="790" y="258"/>
                  <a:pt x="789" y="255"/>
                  <a:pt x="788" y="254"/>
                </a:cubicBezTo>
                <a:close/>
                <a:moveTo>
                  <a:pt x="792" y="242"/>
                </a:moveTo>
                <a:cubicBezTo>
                  <a:pt x="793" y="245"/>
                  <a:pt x="794" y="247"/>
                  <a:pt x="796" y="250"/>
                </a:cubicBezTo>
                <a:cubicBezTo>
                  <a:pt x="797" y="249"/>
                  <a:pt x="792" y="240"/>
                  <a:pt x="790" y="237"/>
                </a:cubicBezTo>
                <a:cubicBezTo>
                  <a:pt x="790" y="239"/>
                  <a:pt x="794" y="244"/>
                  <a:pt x="795" y="246"/>
                </a:cubicBezTo>
                <a:cubicBezTo>
                  <a:pt x="794" y="246"/>
                  <a:pt x="793" y="243"/>
                  <a:pt x="792" y="242"/>
                </a:cubicBezTo>
                <a:close/>
                <a:moveTo>
                  <a:pt x="787" y="245"/>
                </a:moveTo>
                <a:cubicBezTo>
                  <a:pt x="787" y="245"/>
                  <a:pt x="787" y="247"/>
                  <a:pt x="786" y="246"/>
                </a:cubicBezTo>
                <a:cubicBezTo>
                  <a:pt x="788" y="248"/>
                  <a:pt x="789" y="252"/>
                  <a:pt x="790" y="253"/>
                </a:cubicBezTo>
                <a:cubicBezTo>
                  <a:pt x="789" y="250"/>
                  <a:pt x="788" y="247"/>
                  <a:pt x="787" y="245"/>
                </a:cubicBezTo>
                <a:close/>
                <a:moveTo>
                  <a:pt x="779" y="256"/>
                </a:moveTo>
                <a:cubicBezTo>
                  <a:pt x="779" y="256"/>
                  <a:pt x="776" y="252"/>
                  <a:pt x="777" y="255"/>
                </a:cubicBezTo>
                <a:cubicBezTo>
                  <a:pt x="778" y="255"/>
                  <a:pt x="778" y="255"/>
                  <a:pt x="779" y="257"/>
                </a:cubicBezTo>
                <a:cubicBezTo>
                  <a:pt x="779" y="258"/>
                  <a:pt x="779" y="258"/>
                  <a:pt x="779" y="258"/>
                </a:cubicBezTo>
                <a:cubicBezTo>
                  <a:pt x="780" y="258"/>
                  <a:pt x="780" y="258"/>
                  <a:pt x="779" y="256"/>
                </a:cubicBezTo>
                <a:close/>
                <a:moveTo>
                  <a:pt x="785" y="244"/>
                </a:moveTo>
                <a:cubicBezTo>
                  <a:pt x="787" y="249"/>
                  <a:pt x="783" y="241"/>
                  <a:pt x="784" y="244"/>
                </a:cubicBezTo>
                <a:cubicBezTo>
                  <a:pt x="786" y="246"/>
                  <a:pt x="784" y="246"/>
                  <a:pt x="785" y="247"/>
                </a:cubicBezTo>
                <a:cubicBezTo>
                  <a:pt x="785" y="246"/>
                  <a:pt x="787" y="249"/>
                  <a:pt x="787" y="249"/>
                </a:cubicBezTo>
                <a:cubicBezTo>
                  <a:pt x="786" y="247"/>
                  <a:pt x="786" y="245"/>
                  <a:pt x="785" y="244"/>
                </a:cubicBezTo>
                <a:close/>
                <a:moveTo>
                  <a:pt x="789" y="230"/>
                </a:moveTo>
                <a:cubicBezTo>
                  <a:pt x="790" y="231"/>
                  <a:pt x="791" y="232"/>
                  <a:pt x="792" y="233"/>
                </a:cubicBezTo>
                <a:cubicBezTo>
                  <a:pt x="790" y="230"/>
                  <a:pt x="789" y="228"/>
                  <a:pt x="790" y="229"/>
                </a:cubicBezTo>
                <a:cubicBezTo>
                  <a:pt x="788" y="225"/>
                  <a:pt x="789" y="224"/>
                  <a:pt x="787" y="222"/>
                </a:cubicBezTo>
                <a:cubicBezTo>
                  <a:pt x="787" y="222"/>
                  <a:pt x="787" y="224"/>
                  <a:pt x="786" y="224"/>
                </a:cubicBezTo>
                <a:cubicBezTo>
                  <a:pt x="788" y="225"/>
                  <a:pt x="788" y="226"/>
                  <a:pt x="789" y="227"/>
                </a:cubicBezTo>
                <a:cubicBezTo>
                  <a:pt x="789" y="228"/>
                  <a:pt x="789" y="229"/>
                  <a:pt x="789" y="229"/>
                </a:cubicBezTo>
                <a:cubicBezTo>
                  <a:pt x="788" y="226"/>
                  <a:pt x="787" y="226"/>
                  <a:pt x="785" y="224"/>
                </a:cubicBezTo>
                <a:cubicBezTo>
                  <a:pt x="787" y="227"/>
                  <a:pt x="786" y="227"/>
                  <a:pt x="785" y="226"/>
                </a:cubicBezTo>
                <a:cubicBezTo>
                  <a:pt x="787" y="230"/>
                  <a:pt x="786" y="228"/>
                  <a:pt x="787" y="231"/>
                </a:cubicBezTo>
                <a:cubicBezTo>
                  <a:pt x="788" y="231"/>
                  <a:pt x="789" y="234"/>
                  <a:pt x="790" y="235"/>
                </a:cubicBezTo>
                <a:cubicBezTo>
                  <a:pt x="790" y="235"/>
                  <a:pt x="792" y="237"/>
                  <a:pt x="791" y="235"/>
                </a:cubicBezTo>
                <a:cubicBezTo>
                  <a:pt x="790" y="235"/>
                  <a:pt x="790" y="233"/>
                  <a:pt x="789" y="232"/>
                </a:cubicBezTo>
                <a:cubicBezTo>
                  <a:pt x="789" y="232"/>
                  <a:pt x="790" y="235"/>
                  <a:pt x="789" y="233"/>
                </a:cubicBezTo>
                <a:cubicBezTo>
                  <a:pt x="789" y="233"/>
                  <a:pt x="787" y="230"/>
                  <a:pt x="788" y="230"/>
                </a:cubicBezTo>
                <a:cubicBezTo>
                  <a:pt x="789" y="232"/>
                  <a:pt x="790" y="234"/>
                  <a:pt x="792" y="235"/>
                </a:cubicBezTo>
                <a:cubicBezTo>
                  <a:pt x="791" y="234"/>
                  <a:pt x="789" y="231"/>
                  <a:pt x="789" y="230"/>
                </a:cubicBezTo>
                <a:close/>
                <a:moveTo>
                  <a:pt x="788" y="235"/>
                </a:moveTo>
                <a:cubicBezTo>
                  <a:pt x="788" y="233"/>
                  <a:pt x="786" y="229"/>
                  <a:pt x="785" y="229"/>
                </a:cubicBezTo>
                <a:cubicBezTo>
                  <a:pt x="787" y="231"/>
                  <a:pt x="787" y="234"/>
                  <a:pt x="788" y="235"/>
                </a:cubicBezTo>
                <a:close/>
                <a:moveTo>
                  <a:pt x="756" y="236"/>
                </a:moveTo>
                <a:cubicBezTo>
                  <a:pt x="755" y="236"/>
                  <a:pt x="757" y="239"/>
                  <a:pt x="758" y="240"/>
                </a:cubicBezTo>
                <a:cubicBezTo>
                  <a:pt x="760" y="241"/>
                  <a:pt x="759" y="242"/>
                  <a:pt x="760" y="244"/>
                </a:cubicBezTo>
                <a:cubicBezTo>
                  <a:pt x="760" y="243"/>
                  <a:pt x="762" y="245"/>
                  <a:pt x="761" y="242"/>
                </a:cubicBezTo>
                <a:cubicBezTo>
                  <a:pt x="759" y="241"/>
                  <a:pt x="759" y="241"/>
                  <a:pt x="756" y="236"/>
                </a:cubicBezTo>
                <a:close/>
                <a:moveTo>
                  <a:pt x="780" y="220"/>
                </a:moveTo>
                <a:cubicBezTo>
                  <a:pt x="781" y="222"/>
                  <a:pt x="781" y="223"/>
                  <a:pt x="782" y="225"/>
                </a:cubicBezTo>
                <a:cubicBezTo>
                  <a:pt x="783" y="226"/>
                  <a:pt x="784" y="227"/>
                  <a:pt x="785" y="228"/>
                </a:cubicBezTo>
                <a:cubicBezTo>
                  <a:pt x="783" y="225"/>
                  <a:pt x="782" y="222"/>
                  <a:pt x="780" y="220"/>
                </a:cubicBezTo>
                <a:close/>
                <a:moveTo>
                  <a:pt x="787" y="219"/>
                </a:moveTo>
                <a:cubicBezTo>
                  <a:pt x="786" y="219"/>
                  <a:pt x="786" y="220"/>
                  <a:pt x="787" y="221"/>
                </a:cubicBezTo>
                <a:cubicBezTo>
                  <a:pt x="787" y="221"/>
                  <a:pt x="789" y="225"/>
                  <a:pt x="789" y="223"/>
                </a:cubicBezTo>
                <a:cubicBezTo>
                  <a:pt x="787" y="221"/>
                  <a:pt x="787" y="220"/>
                  <a:pt x="787" y="219"/>
                </a:cubicBezTo>
                <a:close/>
                <a:moveTo>
                  <a:pt x="781" y="226"/>
                </a:moveTo>
                <a:cubicBezTo>
                  <a:pt x="781" y="227"/>
                  <a:pt x="780" y="223"/>
                  <a:pt x="779" y="224"/>
                </a:cubicBezTo>
                <a:cubicBezTo>
                  <a:pt x="780" y="224"/>
                  <a:pt x="780" y="225"/>
                  <a:pt x="779" y="225"/>
                </a:cubicBezTo>
                <a:cubicBezTo>
                  <a:pt x="781" y="228"/>
                  <a:pt x="783" y="228"/>
                  <a:pt x="781" y="226"/>
                </a:cubicBezTo>
                <a:close/>
                <a:moveTo>
                  <a:pt x="760" y="233"/>
                </a:moveTo>
                <a:cubicBezTo>
                  <a:pt x="761" y="237"/>
                  <a:pt x="756" y="230"/>
                  <a:pt x="756" y="233"/>
                </a:cubicBezTo>
                <a:cubicBezTo>
                  <a:pt x="758" y="234"/>
                  <a:pt x="760" y="235"/>
                  <a:pt x="762" y="237"/>
                </a:cubicBezTo>
                <a:cubicBezTo>
                  <a:pt x="761" y="235"/>
                  <a:pt x="761" y="233"/>
                  <a:pt x="760" y="233"/>
                </a:cubicBezTo>
                <a:close/>
                <a:moveTo>
                  <a:pt x="754" y="232"/>
                </a:moveTo>
                <a:cubicBezTo>
                  <a:pt x="755" y="231"/>
                  <a:pt x="756" y="235"/>
                  <a:pt x="757" y="236"/>
                </a:cubicBezTo>
                <a:cubicBezTo>
                  <a:pt x="757" y="234"/>
                  <a:pt x="753" y="229"/>
                  <a:pt x="754" y="232"/>
                </a:cubicBezTo>
                <a:close/>
                <a:moveTo>
                  <a:pt x="747" y="236"/>
                </a:moveTo>
                <a:cubicBezTo>
                  <a:pt x="746" y="236"/>
                  <a:pt x="748" y="238"/>
                  <a:pt x="748" y="239"/>
                </a:cubicBezTo>
                <a:cubicBezTo>
                  <a:pt x="749" y="239"/>
                  <a:pt x="749" y="240"/>
                  <a:pt x="749" y="239"/>
                </a:cubicBezTo>
                <a:cubicBezTo>
                  <a:pt x="748" y="239"/>
                  <a:pt x="748" y="237"/>
                  <a:pt x="747" y="236"/>
                </a:cubicBezTo>
                <a:close/>
                <a:moveTo>
                  <a:pt x="753" y="170"/>
                </a:moveTo>
                <a:cubicBezTo>
                  <a:pt x="752" y="170"/>
                  <a:pt x="752" y="170"/>
                  <a:pt x="753" y="172"/>
                </a:cubicBezTo>
                <a:cubicBezTo>
                  <a:pt x="754" y="172"/>
                  <a:pt x="755" y="172"/>
                  <a:pt x="756" y="173"/>
                </a:cubicBezTo>
                <a:cubicBezTo>
                  <a:pt x="754" y="172"/>
                  <a:pt x="753" y="171"/>
                  <a:pt x="753" y="170"/>
                </a:cubicBezTo>
                <a:close/>
                <a:moveTo>
                  <a:pt x="747" y="163"/>
                </a:moveTo>
                <a:cubicBezTo>
                  <a:pt x="746" y="162"/>
                  <a:pt x="745" y="163"/>
                  <a:pt x="746" y="165"/>
                </a:cubicBezTo>
                <a:cubicBezTo>
                  <a:pt x="746" y="164"/>
                  <a:pt x="749" y="168"/>
                  <a:pt x="749" y="167"/>
                </a:cubicBezTo>
                <a:cubicBezTo>
                  <a:pt x="746" y="163"/>
                  <a:pt x="748" y="165"/>
                  <a:pt x="747" y="163"/>
                </a:cubicBezTo>
                <a:close/>
                <a:moveTo>
                  <a:pt x="726" y="156"/>
                </a:moveTo>
                <a:cubicBezTo>
                  <a:pt x="725" y="156"/>
                  <a:pt x="728" y="159"/>
                  <a:pt x="729" y="160"/>
                </a:cubicBezTo>
                <a:cubicBezTo>
                  <a:pt x="730" y="160"/>
                  <a:pt x="728" y="158"/>
                  <a:pt x="726" y="156"/>
                </a:cubicBezTo>
                <a:close/>
                <a:moveTo>
                  <a:pt x="723" y="152"/>
                </a:moveTo>
                <a:cubicBezTo>
                  <a:pt x="722" y="152"/>
                  <a:pt x="721" y="151"/>
                  <a:pt x="721" y="150"/>
                </a:cubicBezTo>
                <a:cubicBezTo>
                  <a:pt x="720" y="150"/>
                  <a:pt x="720" y="151"/>
                  <a:pt x="721" y="152"/>
                </a:cubicBezTo>
                <a:cubicBezTo>
                  <a:pt x="722" y="151"/>
                  <a:pt x="725" y="155"/>
                  <a:pt x="724" y="153"/>
                </a:cubicBezTo>
                <a:cubicBezTo>
                  <a:pt x="723" y="153"/>
                  <a:pt x="723" y="153"/>
                  <a:pt x="723" y="152"/>
                </a:cubicBezTo>
                <a:close/>
                <a:moveTo>
                  <a:pt x="726" y="146"/>
                </a:moveTo>
                <a:cubicBezTo>
                  <a:pt x="727" y="147"/>
                  <a:pt x="726" y="147"/>
                  <a:pt x="728" y="149"/>
                </a:cubicBezTo>
                <a:cubicBezTo>
                  <a:pt x="729" y="150"/>
                  <a:pt x="727" y="147"/>
                  <a:pt x="726" y="146"/>
                </a:cubicBezTo>
                <a:close/>
                <a:moveTo>
                  <a:pt x="717" y="154"/>
                </a:moveTo>
                <a:cubicBezTo>
                  <a:pt x="718" y="156"/>
                  <a:pt x="715" y="152"/>
                  <a:pt x="714" y="152"/>
                </a:cubicBezTo>
                <a:cubicBezTo>
                  <a:pt x="714" y="153"/>
                  <a:pt x="716" y="154"/>
                  <a:pt x="717" y="156"/>
                </a:cubicBezTo>
                <a:cubicBezTo>
                  <a:pt x="718" y="156"/>
                  <a:pt x="718" y="155"/>
                  <a:pt x="717" y="154"/>
                </a:cubicBezTo>
                <a:close/>
                <a:moveTo>
                  <a:pt x="723" y="138"/>
                </a:moveTo>
                <a:cubicBezTo>
                  <a:pt x="726" y="140"/>
                  <a:pt x="727" y="142"/>
                  <a:pt x="728" y="143"/>
                </a:cubicBezTo>
                <a:cubicBezTo>
                  <a:pt x="727" y="141"/>
                  <a:pt x="725" y="139"/>
                  <a:pt x="723" y="138"/>
                </a:cubicBezTo>
                <a:close/>
                <a:moveTo>
                  <a:pt x="723" y="139"/>
                </a:moveTo>
                <a:cubicBezTo>
                  <a:pt x="723" y="138"/>
                  <a:pt x="722" y="137"/>
                  <a:pt x="721" y="137"/>
                </a:cubicBezTo>
                <a:cubicBezTo>
                  <a:pt x="720" y="136"/>
                  <a:pt x="720" y="136"/>
                  <a:pt x="720" y="137"/>
                </a:cubicBezTo>
                <a:cubicBezTo>
                  <a:pt x="721" y="139"/>
                  <a:pt x="722" y="140"/>
                  <a:pt x="723" y="141"/>
                </a:cubicBezTo>
                <a:cubicBezTo>
                  <a:pt x="722" y="139"/>
                  <a:pt x="720" y="138"/>
                  <a:pt x="721" y="137"/>
                </a:cubicBezTo>
                <a:cubicBezTo>
                  <a:pt x="723" y="139"/>
                  <a:pt x="724" y="140"/>
                  <a:pt x="725" y="140"/>
                </a:cubicBezTo>
                <a:cubicBezTo>
                  <a:pt x="724" y="139"/>
                  <a:pt x="724" y="139"/>
                  <a:pt x="723" y="139"/>
                </a:cubicBezTo>
                <a:close/>
                <a:moveTo>
                  <a:pt x="722" y="140"/>
                </a:moveTo>
                <a:cubicBezTo>
                  <a:pt x="719" y="137"/>
                  <a:pt x="719" y="137"/>
                  <a:pt x="719" y="137"/>
                </a:cubicBezTo>
                <a:cubicBezTo>
                  <a:pt x="718" y="137"/>
                  <a:pt x="720" y="140"/>
                  <a:pt x="721" y="141"/>
                </a:cubicBezTo>
                <a:cubicBezTo>
                  <a:pt x="722" y="141"/>
                  <a:pt x="722" y="141"/>
                  <a:pt x="722" y="140"/>
                </a:cubicBezTo>
                <a:close/>
                <a:moveTo>
                  <a:pt x="721" y="134"/>
                </a:moveTo>
                <a:cubicBezTo>
                  <a:pt x="720" y="134"/>
                  <a:pt x="719" y="134"/>
                  <a:pt x="719" y="134"/>
                </a:cubicBezTo>
                <a:cubicBezTo>
                  <a:pt x="723" y="138"/>
                  <a:pt x="724" y="137"/>
                  <a:pt x="721" y="134"/>
                </a:cubicBezTo>
                <a:close/>
                <a:moveTo>
                  <a:pt x="714" y="136"/>
                </a:moveTo>
                <a:cubicBezTo>
                  <a:pt x="715" y="135"/>
                  <a:pt x="715" y="135"/>
                  <a:pt x="714" y="134"/>
                </a:cubicBezTo>
                <a:cubicBezTo>
                  <a:pt x="713" y="133"/>
                  <a:pt x="712" y="134"/>
                  <a:pt x="714" y="136"/>
                </a:cubicBezTo>
                <a:close/>
                <a:moveTo>
                  <a:pt x="697" y="113"/>
                </a:moveTo>
                <a:cubicBezTo>
                  <a:pt x="698" y="114"/>
                  <a:pt x="698" y="113"/>
                  <a:pt x="697" y="113"/>
                </a:cubicBezTo>
                <a:cubicBezTo>
                  <a:pt x="696" y="113"/>
                  <a:pt x="694" y="110"/>
                  <a:pt x="693" y="110"/>
                </a:cubicBezTo>
                <a:cubicBezTo>
                  <a:pt x="695" y="112"/>
                  <a:pt x="698" y="116"/>
                  <a:pt x="700" y="117"/>
                </a:cubicBezTo>
                <a:cubicBezTo>
                  <a:pt x="699" y="116"/>
                  <a:pt x="696" y="113"/>
                  <a:pt x="697" y="113"/>
                </a:cubicBezTo>
                <a:close/>
                <a:moveTo>
                  <a:pt x="662" y="153"/>
                </a:moveTo>
                <a:cubicBezTo>
                  <a:pt x="663" y="154"/>
                  <a:pt x="665" y="156"/>
                  <a:pt x="666" y="156"/>
                </a:cubicBezTo>
                <a:cubicBezTo>
                  <a:pt x="665" y="155"/>
                  <a:pt x="663" y="152"/>
                  <a:pt x="662" y="153"/>
                </a:cubicBezTo>
                <a:close/>
                <a:moveTo>
                  <a:pt x="685" y="103"/>
                </a:moveTo>
                <a:cubicBezTo>
                  <a:pt x="687" y="104"/>
                  <a:pt x="686" y="104"/>
                  <a:pt x="687" y="105"/>
                </a:cubicBezTo>
                <a:cubicBezTo>
                  <a:pt x="688" y="106"/>
                  <a:pt x="689" y="106"/>
                  <a:pt x="689" y="106"/>
                </a:cubicBezTo>
                <a:cubicBezTo>
                  <a:pt x="688" y="105"/>
                  <a:pt x="687" y="103"/>
                  <a:pt x="685" y="103"/>
                </a:cubicBezTo>
                <a:close/>
                <a:moveTo>
                  <a:pt x="599" y="49"/>
                </a:moveTo>
                <a:cubicBezTo>
                  <a:pt x="600" y="50"/>
                  <a:pt x="603" y="51"/>
                  <a:pt x="603" y="50"/>
                </a:cubicBezTo>
                <a:cubicBezTo>
                  <a:pt x="600" y="49"/>
                  <a:pt x="601" y="50"/>
                  <a:pt x="599" y="49"/>
                </a:cubicBezTo>
                <a:close/>
                <a:moveTo>
                  <a:pt x="579" y="43"/>
                </a:moveTo>
                <a:cubicBezTo>
                  <a:pt x="579" y="42"/>
                  <a:pt x="584" y="44"/>
                  <a:pt x="581" y="43"/>
                </a:cubicBezTo>
                <a:cubicBezTo>
                  <a:pt x="581" y="43"/>
                  <a:pt x="576" y="41"/>
                  <a:pt x="579" y="43"/>
                </a:cubicBezTo>
                <a:close/>
                <a:moveTo>
                  <a:pt x="568" y="37"/>
                </a:moveTo>
                <a:cubicBezTo>
                  <a:pt x="568" y="36"/>
                  <a:pt x="570" y="37"/>
                  <a:pt x="571" y="38"/>
                </a:cubicBezTo>
                <a:cubicBezTo>
                  <a:pt x="573" y="38"/>
                  <a:pt x="568" y="36"/>
                  <a:pt x="567" y="36"/>
                </a:cubicBezTo>
                <a:cubicBezTo>
                  <a:pt x="570" y="37"/>
                  <a:pt x="565" y="36"/>
                  <a:pt x="568" y="37"/>
                </a:cubicBezTo>
                <a:close/>
                <a:moveTo>
                  <a:pt x="562" y="33"/>
                </a:moveTo>
                <a:cubicBezTo>
                  <a:pt x="563" y="34"/>
                  <a:pt x="563" y="33"/>
                  <a:pt x="565" y="33"/>
                </a:cubicBezTo>
                <a:cubicBezTo>
                  <a:pt x="567" y="35"/>
                  <a:pt x="567" y="35"/>
                  <a:pt x="567" y="35"/>
                </a:cubicBezTo>
                <a:cubicBezTo>
                  <a:pt x="570" y="35"/>
                  <a:pt x="558" y="30"/>
                  <a:pt x="562" y="33"/>
                </a:cubicBezTo>
                <a:close/>
                <a:moveTo>
                  <a:pt x="533" y="22"/>
                </a:moveTo>
                <a:cubicBezTo>
                  <a:pt x="531" y="22"/>
                  <a:pt x="527" y="19"/>
                  <a:pt x="523" y="19"/>
                </a:cubicBezTo>
                <a:cubicBezTo>
                  <a:pt x="524" y="20"/>
                  <a:pt x="519" y="18"/>
                  <a:pt x="519" y="19"/>
                </a:cubicBezTo>
                <a:cubicBezTo>
                  <a:pt x="522" y="20"/>
                  <a:pt x="520" y="20"/>
                  <a:pt x="524" y="21"/>
                </a:cubicBezTo>
                <a:cubicBezTo>
                  <a:pt x="522" y="19"/>
                  <a:pt x="526" y="20"/>
                  <a:pt x="528" y="20"/>
                </a:cubicBezTo>
                <a:cubicBezTo>
                  <a:pt x="529" y="21"/>
                  <a:pt x="532" y="22"/>
                  <a:pt x="535" y="23"/>
                </a:cubicBezTo>
                <a:cubicBezTo>
                  <a:pt x="534" y="23"/>
                  <a:pt x="535" y="22"/>
                  <a:pt x="533" y="22"/>
                </a:cubicBezTo>
                <a:close/>
                <a:moveTo>
                  <a:pt x="513" y="21"/>
                </a:moveTo>
                <a:cubicBezTo>
                  <a:pt x="515" y="21"/>
                  <a:pt x="520" y="24"/>
                  <a:pt x="520" y="23"/>
                </a:cubicBezTo>
                <a:cubicBezTo>
                  <a:pt x="516" y="22"/>
                  <a:pt x="514" y="21"/>
                  <a:pt x="513" y="21"/>
                </a:cubicBezTo>
                <a:close/>
                <a:moveTo>
                  <a:pt x="499" y="13"/>
                </a:moveTo>
                <a:cubicBezTo>
                  <a:pt x="501" y="14"/>
                  <a:pt x="499" y="14"/>
                  <a:pt x="502" y="15"/>
                </a:cubicBezTo>
                <a:cubicBezTo>
                  <a:pt x="501" y="14"/>
                  <a:pt x="504" y="14"/>
                  <a:pt x="502" y="14"/>
                </a:cubicBezTo>
                <a:cubicBezTo>
                  <a:pt x="502" y="14"/>
                  <a:pt x="499" y="13"/>
                  <a:pt x="499" y="13"/>
                </a:cubicBezTo>
                <a:close/>
                <a:moveTo>
                  <a:pt x="497" y="13"/>
                </a:moveTo>
                <a:cubicBezTo>
                  <a:pt x="502" y="15"/>
                  <a:pt x="497" y="14"/>
                  <a:pt x="497" y="15"/>
                </a:cubicBezTo>
                <a:cubicBezTo>
                  <a:pt x="499" y="15"/>
                  <a:pt x="500" y="16"/>
                  <a:pt x="501" y="16"/>
                </a:cubicBezTo>
                <a:cubicBezTo>
                  <a:pt x="500" y="15"/>
                  <a:pt x="499" y="13"/>
                  <a:pt x="497" y="13"/>
                </a:cubicBezTo>
                <a:close/>
                <a:moveTo>
                  <a:pt x="494" y="15"/>
                </a:moveTo>
                <a:cubicBezTo>
                  <a:pt x="494" y="14"/>
                  <a:pt x="496" y="15"/>
                  <a:pt x="496" y="14"/>
                </a:cubicBezTo>
                <a:cubicBezTo>
                  <a:pt x="492" y="13"/>
                  <a:pt x="493" y="14"/>
                  <a:pt x="494" y="15"/>
                </a:cubicBezTo>
                <a:close/>
                <a:moveTo>
                  <a:pt x="441" y="7"/>
                </a:moveTo>
                <a:cubicBezTo>
                  <a:pt x="441" y="7"/>
                  <a:pt x="443" y="7"/>
                  <a:pt x="445" y="7"/>
                </a:cubicBezTo>
                <a:cubicBezTo>
                  <a:pt x="444" y="7"/>
                  <a:pt x="445" y="7"/>
                  <a:pt x="444" y="7"/>
                </a:cubicBezTo>
                <a:cubicBezTo>
                  <a:pt x="444" y="7"/>
                  <a:pt x="439" y="7"/>
                  <a:pt x="441" y="7"/>
                </a:cubicBezTo>
                <a:close/>
                <a:moveTo>
                  <a:pt x="436" y="6"/>
                </a:moveTo>
                <a:cubicBezTo>
                  <a:pt x="433" y="6"/>
                  <a:pt x="434" y="5"/>
                  <a:pt x="431" y="6"/>
                </a:cubicBezTo>
                <a:cubicBezTo>
                  <a:pt x="431" y="6"/>
                  <a:pt x="433" y="6"/>
                  <a:pt x="432" y="7"/>
                </a:cubicBezTo>
                <a:cubicBezTo>
                  <a:pt x="434" y="7"/>
                  <a:pt x="436" y="8"/>
                  <a:pt x="437" y="7"/>
                </a:cubicBezTo>
                <a:cubicBezTo>
                  <a:pt x="432" y="7"/>
                  <a:pt x="433" y="6"/>
                  <a:pt x="436" y="6"/>
                </a:cubicBezTo>
                <a:close/>
                <a:moveTo>
                  <a:pt x="424" y="8"/>
                </a:moveTo>
                <a:cubicBezTo>
                  <a:pt x="420" y="7"/>
                  <a:pt x="426" y="6"/>
                  <a:pt x="421" y="7"/>
                </a:cubicBezTo>
                <a:cubicBezTo>
                  <a:pt x="423" y="7"/>
                  <a:pt x="420" y="8"/>
                  <a:pt x="424" y="8"/>
                </a:cubicBezTo>
                <a:close/>
                <a:moveTo>
                  <a:pt x="415" y="4"/>
                </a:moveTo>
                <a:cubicBezTo>
                  <a:pt x="415" y="4"/>
                  <a:pt x="414" y="4"/>
                  <a:pt x="413" y="4"/>
                </a:cubicBezTo>
                <a:cubicBezTo>
                  <a:pt x="415" y="4"/>
                  <a:pt x="417" y="5"/>
                  <a:pt x="420" y="5"/>
                </a:cubicBezTo>
                <a:cubicBezTo>
                  <a:pt x="420" y="4"/>
                  <a:pt x="417" y="4"/>
                  <a:pt x="415" y="4"/>
                </a:cubicBezTo>
                <a:close/>
                <a:moveTo>
                  <a:pt x="417" y="5"/>
                </a:moveTo>
                <a:cubicBezTo>
                  <a:pt x="417" y="6"/>
                  <a:pt x="414" y="6"/>
                  <a:pt x="412" y="5"/>
                </a:cubicBezTo>
                <a:cubicBezTo>
                  <a:pt x="412" y="6"/>
                  <a:pt x="415" y="6"/>
                  <a:pt x="416" y="7"/>
                </a:cubicBezTo>
                <a:cubicBezTo>
                  <a:pt x="416" y="7"/>
                  <a:pt x="417" y="7"/>
                  <a:pt x="418" y="7"/>
                </a:cubicBezTo>
                <a:cubicBezTo>
                  <a:pt x="413" y="6"/>
                  <a:pt x="418" y="6"/>
                  <a:pt x="419" y="6"/>
                </a:cubicBezTo>
                <a:cubicBezTo>
                  <a:pt x="419" y="6"/>
                  <a:pt x="419" y="5"/>
                  <a:pt x="417" y="5"/>
                </a:cubicBezTo>
                <a:close/>
                <a:moveTo>
                  <a:pt x="412" y="4"/>
                </a:moveTo>
                <a:cubicBezTo>
                  <a:pt x="409" y="4"/>
                  <a:pt x="409" y="5"/>
                  <a:pt x="410" y="5"/>
                </a:cubicBezTo>
                <a:cubicBezTo>
                  <a:pt x="409" y="4"/>
                  <a:pt x="414" y="5"/>
                  <a:pt x="413" y="5"/>
                </a:cubicBezTo>
                <a:cubicBezTo>
                  <a:pt x="410" y="4"/>
                  <a:pt x="413" y="4"/>
                  <a:pt x="412" y="4"/>
                </a:cubicBezTo>
                <a:close/>
                <a:moveTo>
                  <a:pt x="409" y="5"/>
                </a:moveTo>
                <a:cubicBezTo>
                  <a:pt x="405" y="5"/>
                  <a:pt x="405" y="5"/>
                  <a:pt x="405" y="5"/>
                </a:cubicBezTo>
                <a:cubicBezTo>
                  <a:pt x="404" y="6"/>
                  <a:pt x="408" y="6"/>
                  <a:pt x="407" y="7"/>
                </a:cubicBezTo>
                <a:cubicBezTo>
                  <a:pt x="409" y="7"/>
                  <a:pt x="409" y="7"/>
                  <a:pt x="412" y="8"/>
                </a:cubicBezTo>
                <a:cubicBezTo>
                  <a:pt x="411" y="7"/>
                  <a:pt x="404" y="6"/>
                  <a:pt x="409" y="5"/>
                </a:cubicBezTo>
                <a:close/>
                <a:moveTo>
                  <a:pt x="391" y="7"/>
                </a:moveTo>
                <a:cubicBezTo>
                  <a:pt x="393" y="7"/>
                  <a:pt x="395" y="7"/>
                  <a:pt x="397" y="7"/>
                </a:cubicBezTo>
                <a:cubicBezTo>
                  <a:pt x="397" y="7"/>
                  <a:pt x="397" y="7"/>
                  <a:pt x="397" y="7"/>
                </a:cubicBezTo>
                <a:cubicBezTo>
                  <a:pt x="395" y="7"/>
                  <a:pt x="393" y="7"/>
                  <a:pt x="391" y="7"/>
                </a:cubicBezTo>
                <a:close/>
                <a:moveTo>
                  <a:pt x="376" y="46"/>
                </a:moveTo>
                <a:cubicBezTo>
                  <a:pt x="376" y="47"/>
                  <a:pt x="379" y="47"/>
                  <a:pt x="380" y="47"/>
                </a:cubicBezTo>
                <a:cubicBezTo>
                  <a:pt x="378" y="47"/>
                  <a:pt x="378" y="46"/>
                  <a:pt x="376" y="46"/>
                </a:cubicBezTo>
                <a:close/>
                <a:moveTo>
                  <a:pt x="354" y="47"/>
                </a:moveTo>
                <a:cubicBezTo>
                  <a:pt x="353" y="48"/>
                  <a:pt x="359" y="47"/>
                  <a:pt x="359" y="47"/>
                </a:cubicBezTo>
                <a:cubicBezTo>
                  <a:pt x="357" y="47"/>
                  <a:pt x="357" y="46"/>
                  <a:pt x="354" y="47"/>
                </a:cubicBezTo>
                <a:close/>
                <a:moveTo>
                  <a:pt x="323" y="15"/>
                </a:moveTo>
                <a:cubicBezTo>
                  <a:pt x="323" y="16"/>
                  <a:pt x="322" y="16"/>
                  <a:pt x="324" y="16"/>
                </a:cubicBezTo>
                <a:cubicBezTo>
                  <a:pt x="326" y="16"/>
                  <a:pt x="326" y="15"/>
                  <a:pt x="323" y="15"/>
                </a:cubicBezTo>
                <a:close/>
                <a:moveTo>
                  <a:pt x="325" y="47"/>
                </a:moveTo>
                <a:cubicBezTo>
                  <a:pt x="324" y="48"/>
                  <a:pt x="328" y="47"/>
                  <a:pt x="329" y="46"/>
                </a:cubicBezTo>
                <a:cubicBezTo>
                  <a:pt x="327" y="47"/>
                  <a:pt x="327" y="46"/>
                  <a:pt x="325" y="47"/>
                </a:cubicBezTo>
                <a:close/>
                <a:moveTo>
                  <a:pt x="321" y="51"/>
                </a:moveTo>
                <a:cubicBezTo>
                  <a:pt x="324" y="50"/>
                  <a:pt x="323" y="50"/>
                  <a:pt x="321" y="51"/>
                </a:cubicBezTo>
                <a:cubicBezTo>
                  <a:pt x="323" y="51"/>
                  <a:pt x="325" y="50"/>
                  <a:pt x="327" y="50"/>
                </a:cubicBezTo>
                <a:cubicBezTo>
                  <a:pt x="328" y="50"/>
                  <a:pt x="328" y="49"/>
                  <a:pt x="328" y="49"/>
                </a:cubicBezTo>
                <a:cubicBezTo>
                  <a:pt x="325" y="50"/>
                  <a:pt x="321" y="49"/>
                  <a:pt x="321" y="51"/>
                </a:cubicBezTo>
                <a:close/>
                <a:moveTo>
                  <a:pt x="316" y="18"/>
                </a:moveTo>
                <a:cubicBezTo>
                  <a:pt x="319" y="17"/>
                  <a:pt x="317" y="18"/>
                  <a:pt x="320" y="18"/>
                </a:cubicBezTo>
                <a:cubicBezTo>
                  <a:pt x="319" y="17"/>
                  <a:pt x="321" y="17"/>
                  <a:pt x="321" y="16"/>
                </a:cubicBezTo>
                <a:cubicBezTo>
                  <a:pt x="318" y="17"/>
                  <a:pt x="319" y="17"/>
                  <a:pt x="317" y="17"/>
                </a:cubicBezTo>
                <a:cubicBezTo>
                  <a:pt x="317" y="17"/>
                  <a:pt x="317" y="17"/>
                  <a:pt x="316" y="18"/>
                </a:cubicBezTo>
                <a:close/>
                <a:moveTo>
                  <a:pt x="311" y="35"/>
                </a:moveTo>
                <a:cubicBezTo>
                  <a:pt x="312" y="34"/>
                  <a:pt x="316" y="34"/>
                  <a:pt x="315" y="34"/>
                </a:cubicBezTo>
                <a:cubicBezTo>
                  <a:pt x="314" y="34"/>
                  <a:pt x="308" y="35"/>
                  <a:pt x="311" y="35"/>
                </a:cubicBezTo>
                <a:close/>
                <a:moveTo>
                  <a:pt x="314" y="49"/>
                </a:moveTo>
                <a:cubicBezTo>
                  <a:pt x="314" y="50"/>
                  <a:pt x="318" y="49"/>
                  <a:pt x="318" y="49"/>
                </a:cubicBezTo>
                <a:lnTo>
                  <a:pt x="314" y="49"/>
                </a:lnTo>
                <a:close/>
                <a:moveTo>
                  <a:pt x="308" y="47"/>
                </a:moveTo>
                <a:cubicBezTo>
                  <a:pt x="308" y="48"/>
                  <a:pt x="314" y="46"/>
                  <a:pt x="315" y="46"/>
                </a:cubicBezTo>
                <a:cubicBezTo>
                  <a:pt x="315" y="46"/>
                  <a:pt x="315" y="45"/>
                  <a:pt x="316" y="45"/>
                </a:cubicBezTo>
                <a:cubicBezTo>
                  <a:pt x="313" y="46"/>
                  <a:pt x="309" y="47"/>
                  <a:pt x="308" y="47"/>
                </a:cubicBezTo>
                <a:close/>
                <a:moveTo>
                  <a:pt x="302" y="21"/>
                </a:moveTo>
                <a:cubicBezTo>
                  <a:pt x="305" y="21"/>
                  <a:pt x="305" y="20"/>
                  <a:pt x="306" y="20"/>
                </a:cubicBezTo>
                <a:cubicBezTo>
                  <a:pt x="306" y="19"/>
                  <a:pt x="307" y="19"/>
                  <a:pt x="307" y="19"/>
                </a:cubicBezTo>
                <a:cubicBezTo>
                  <a:pt x="304" y="20"/>
                  <a:pt x="303" y="20"/>
                  <a:pt x="302" y="21"/>
                </a:cubicBezTo>
                <a:close/>
                <a:moveTo>
                  <a:pt x="314" y="52"/>
                </a:moveTo>
                <a:cubicBezTo>
                  <a:pt x="313" y="52"/>
                  <a:pt x="311" y="53"/>
                  <a:pt x="311" y="53"/>
                </a:cubicBezTo>
                <a:cubicBezTo>
                  <a:pt x="314" y="52"/>
                  <a:pt x="313" y="53"/>
                  <a:pt x="315" y="52"/>
                </a:cubicBezTo>
                <a:cubicBezTo>
                  <a:pt x="315" y="52"/>
                  <a:pt x="315" y="52"/>
                  <a:pt x="314" y="52"/>
                </a:cubicBezTo>
                <a:close/>
                <a:moveTo>
                  <a:pt x="309" y="42"/>
                </a:moveTo>
                <a:cubicBezTo>
                  <a:pt x="307" y="43"/>
                  <a:pt x="305" y="43"/>
                  <a:pt x="304" y="44"/>
                </a:cubicBezTo>
                <a:cubicBezTo>
                  <a:pt x="306" y="44"/>
                  <a:pt x="309" y="43"/>
                  <a:pt x="310" y="42"/>
                </a:cubicBezTo>
                <a:cubicBezTo>
                  <a:pt x="310" y="42"/>
                  <a:pt x="310" y="41"/>
                  <a:pt x="309" y="41"/>
                </a:cubicBezTo>
                <a:lnTo>
                  <a:pt x="309" y="42"/>
                </a:lnTo>
                <a:close/>
                <a:moveTo>
                  <a:pt x="306" y="49"/>
                </a:moveTo>
                <a:cubicBezTo>
                  <a:pt x="308" y="49"/>
                  <a:pt x="309" y="49"/>
                  <a:pt x="310" y="49"/>
                </a:cubicBezTo>
                <a:cubicBezTo>
                  <a:pt x="310" y="48"/>
                  <a:pt x="310" y="48"/>
                  <a:pt x="311" y="48"/>
                </a:cubicBezTo>
                <a:cubicBezTo>
                  <a:pt x="311" y="48"/>
                  <a:pt x="311" y="48"/>
                  <a:pt x="311" y="48"/>
                </a:cubicBezTo>
                <a:cubicBezTo>
                  <a:pt x="308" y="49"/>
                  <a:pt x="307" y="48"/>
                  <a:pt x="306" y="49"/>
                </a:cubicBezTo>
                <a:close/>
                <a:moveTo>
                  <a:pt x="306" y="51"/>
                </a:moveTo>
                <a:cubicBezTo>
                  <a:pt x="307" y="51"/>
                  <a:pt x="308" y="50"/>
                  <a:pt x="309" y="50"/>
                </a:cubicBezTo>
                <a:cubicBezTo>
                  <a:pt x="310" y="50"/>
                  <a:pt x="310" y="50"/>
                  <a:pt x="310" y="50"/>
                </a:cubicBezTo>
                <a:cubicBezTo>
                  <a:pt x="310" y="50"/>
                  <a:pt x="310" y="50"/>
                  <a:pt x="310" y="50"/>
                </a:cubicBezTo>
                <a:cubicBezTo>
                  <a:pt x="307" y="50"/>
                  <a:pt x="304" y="51"/>
                  <a:pt x="306" y="51"/>
                </a:cubicBezTo>
                <a:close/>
                <a:moveTo>
                  <a:pt x="307" y="53"/>
                </a:moveTo>
                <a:cubicBezTo>
                  <a:pt x="309" y="53"/>
                  <a:pt x="306" y="54"/>
                  <a:pt x="306" y="54"/>
                </a:cubicBezTo>
                <a:cubicBezTo>
                  <a:pt x="309" y="54"/>
                  <a:pt x="310" y="53"/>
                  <a:pt x="311" y="52"/>
                </a:cubicBezTo>
                <a:cubicBezTo>
                  <a:pt x="310" y="52"/>
                  <a:pt x="308" y="53"/>
                  <a:pt x="307" y="53"/>
                </a:cubicBezTo>
                <a:close/>
                <a:moveTo>
                  <a:pt x="308" y="54"/>
                </a:moveTo>
                <a:cubicBezTo>
                  <a:pt x="305" y="55"/>
                  <a:pt x="306" y="55"/>
                  <a:pt x="305" y="56"/>
                </a:cubicBezTo>
                <a:cubicBezTo>
                  <a:pt x="308" y="55"/>
                  <a:pt x="309" y="56"/>
                  <a:pt x="310" y="55"/>
                </a:cubicBezTo>
                <a:cubicBezTo>
                  <a:pt x="308" y="55"/>
                  <a:pt x="308" y="55"/>
                  <a:pt x="308" y="54"/>
                </a:cubicBezTo>
                <a:close/>
                <a:moveTo>
                  <a:pt x="302" y="38"/>
                </a:moveTo>
                <a:cubicBezTo>
                  <a:pt x="300" y="39"/>
                  <a:pt x="300" y="39"/>
                  <a:pt x="300" y="40"/>
                </a:cubicBezTo>
                <a:cubicBezTo>
                  <a:pt x="303" y="39"/>
                  <a:pt x="303" y="39"/>
                  <a:pt x="302" y="38"/>
                </a:cubicBezTo>
                <a:close/>
                <a:moveTo>
                  <a:pt x="301" y="46"/>
                </a:moveTo>
                <a:cubicBezTo>
                  <a:pt x="300" y="47"/>
                  <a:pt x="300" y="47"/>
                  <a:pt x="299" y="47"/>
                </a:cubicBezTo>
                <a:cubicBezTo>
                  <a:pt x="299" y="47"/>
                  <a:pt x="297" y="48"/>
                  <a:pt x="299" y="48"/>
                </a:cubicBezTo>
                <a:cubicBezTo>
                  <a:pt x="300" y="47"/>
                  <a:pt x="305" y="45"/>
                  <a:pt x="302" y="46"/>
                </a:cubicBezTo>
                <a:cubicBezTo>
                  <a:pt x="302" y="46"/>
                  <a:pt x="301" y="46"/>
                  <a:pt x="301" y="46"/>
                </a:cubicBezTo>
                <a:close/>
                <a:moveTo>
                  <a:pt x="300" y="51"/>
                </a:moveTo>
                <a:cubicBezTo>
                  <a:pt x="300" y="51"/>
                  <a:pt x="303" y="50"/>
                  <a:pt x="303" y="50"/>
                </a:cubicBezTo>
                <a:cubicBezTo>
                  <a:pt x="301" y="50"/>
                  <a:pt x="297" y="52"/>
                  <a:pt x="300" y="51"/>
                </a:cubicBezTo>
                <a:close/>
                <a:moveTo>
                  <a:pt x="296" y="41"/>
                </a:moveTo>
                <a:cubicBezTo>
                  <a:pt x="296" y="40"/>
                  <a:pt x="297" y="40"/>
                  <a:pt x="297" y="40"/>
                </a:cubicBezTo>
                <a:cubicBezTo>
                  <a:pt x="294" y="40"/>
                  <a:pt x="293" y="42"/>
                  <a:pt x="296" y="41"/>
                </a:cubicBezTo>
                <a:close/>
                <a:moveTo>
                  <a:pt x="295" y="49"/>
                </a:moveTo>
                <a:cubicBezTo>
                  <a:pt x="293" y="50"/>
                  <a:pt x="294" y="51"/>
                  <a:pt x="297" y="51"/>
                </a:cubicBezTo>
                <a:cubicBezTo>
                  <a:pt x="298" y="50"/>
                  <a:pt x="294" y="50"/>
                  <a:pt x="297" y="49"/>
                </a:cubicBezTo>
                <a:cubicBezTo>
                  <a:pt x="296" y="49"/>
                  <a:pt x="296" y="49"/>
                  <a:pt x="295" y="49"/>
                </a:cubicBezTo>
                <a:close/>
                <a:moveTo>
                  <a:pt x="296" y="54"/>
                </a:moveTo>
                <a:cubicBezTo>
                  <a:pt x="296" y="55"/>
                  <a:pt x="294" y="55"/>
                  <a:pt x="294" y="55"/>
                </a:cubicBezTo>
                <a:cubicBezTo>
                  <a:pt x="294" y="56"/>
                  <a:pt x="294" y="56"/>
                  <a:pt x="295" y="57"/>
                </a:cubicBezTo>
                <a:cubicBezTo>
                  <a:pt x="293" y="57"/>
                  <a:pt x="293" y="57"/>
                  <a:pt x="293" y="57"/>
                </a:cubicBezTo>
                <a:cubicBezTo>
                  <a:pt x="293" y="58"/>
                  <a:pt x="293" y="58"/>
                  <a:pt x="292" y="58"/>
                </a:cubicBezTo>
                <a:cubicBezTo>
                  <a:pt x="294" y="58"/>
                  <a:pt x="294" y="58"/>
                  <a:pt x="295" y="58"/>
                </a:cubicBezTo>
                <a:cubicBezTo>
                  <a:pt x="293" y="58"/>
                  <a:pt x="293" y="57"/>
                  <a:pt x="297" y="57"/>
                </a:cubicBezTo>
                <a:cubicBezTo>
                  <a:pt x="297" y="56"/>
                  <a:pt x="295" y="56"/>
                  <a:pt x="295" y="56"/>
                </a:cubicBezTo>
                <a:cubicBezTo>
                  <a:pt x="295" y="55"/>
                  <a:pt x="299" y="54"/>
                  <a:pt x="298" y="54"/>
                </a:cubicBezTo>
                <a:cubicBezTo>
                  <a:pt x="297" y="55"/>
                  <a:pt x="297" y="54"/>
                  <a:pt x="296" y="54"/>
                </a:cubicBezTo>
                <a:close/>
                <a:moveTo>
                  <a:pt x="286" y="51"/>
                </a:moveTo>
                <a:cubicBezTo>
                  <a:pt x="286" y="52"/>
                  <a:pt x="282" y="52"/>
                  <a:pt x="282" y="53"/>
                </a:cubicBezTo>
                <a:cubicBezTo>
                  <a:pt x="285" y="52"/>
                  <a:pt x="292" y="51"/>
                  <a:pt x="293" y="49"/>
                </a:cubicBezTo>
                <a:cubicBezTo>
                  <a:pt x="289" y="50"/>
                  <a:pt x="289" y="51"/>
                  <a:pt x="286" y="51"/>
                </a:cubicBezTo>
                <a:close/>
                <a:moveTo>
                  <a:pt x="287" y="58"/>
                </a:moveTo>
                <a:cubicBezTo>
                  <a:pt x="291" y="56"/>
                  <a:pt x="292" y="55"/>
                  <a:pt x="293" y="54"/>
                </a:cubicBezTo>
                <a:cubicBezTo>
                  <a:pt x="288" y="56"/>
                  <a:pt x="290" y="56"/>
                  <a:pt x="287" y="58"/>
                </a:cubicBezTo>
                <a:close/>
                <a:moveTo>
                  <a:pt x="286" y="51"/>
                </a:moveTo>
                <a:cubicBezTo>
                  <a:pt x="288" y="50"/>
                  <a:pt x="291" y="49"/>
                  <a:pt x="291" y="48"/>
                </a:cubicBezTo>
                <a:cubicBezTo>
                  <a:pt x="289" y="49"/>
                  <a:pt x="285" y="51"/>
                  <a:pt x="286" y="51"/>
                </a:cubicBezTo>
                <a:close/>
                <a:moveTo>
                  <a:pt x="288" y="60"/>
                </a:moveTo>
                <a:cubicBezTo>
                  <a:pt x="289" y="60"/>
                  <a:pt x="294" y="59"/>
                  <a:pt x="294" y="59"/>
                </a:cubicBezTo>
                <a:cubicBezTo>
                  <a:pt x="293" y="59"/>
                  <a:pt x="289" y="59"/>
                  <a:pt x="288" y="60"/>
                </a:cubicBezTo>
                <a:close/>
                <a:moveTo>
                  <a:pt x="283" y="27"/>
                </a:moveTo>
                <a:cubicBezTo>
                  <a:pt x="276" y="29"/>
                  <a:pt x="276" y="29"/>
                  <a:pt x="276" y="29"/>
                </a:cubicBezTo>
                <a:cubicBezTo>
                  <a:pt x="277" y="30"/>
                  <a:pt x="274" y="30"/>
                  <a:pt x="274" y="31"/>
                </a:cubicBezTo>
                <a:cubicBezTo>
                  <a:pt x="278" y="29"/>
                  <a:pt x="276" y="29"/>
                  <a:pt x="281" y="28"/>
                </a:cubicBezTo>
                <a:cubicBezTo>
                  <a:pt x="281" y="28"/>
                  <a:pt x="279" y="29"/>
                  <a:pt x="280" y="29"/>
                </a:cubicBezTo>
                <a:cubicBezTo>
                  <a:pt x="282" y="28"/>
                  <a:pt x="282" y="29"/>
                  <a:pt x="284" y="28"/>
                </a:cubicBezTo>
                <a:cubicBezTo>
                  <a:pt x="285" y="27"/>
                  <a:pt x="281" y="28"/>
                  <a:pt x="283" y="27"/>
                </a:cubicBezTo>
                <a:close/>
                <a:moveTo>
                  <a:pt x="291" y="52"/>
                </a:moveTo>
                <a:cubicBezTo>
                  <a:pt x="291" y="51"/>
                  <a:pt x="289" y="52"/>
                  <a:pt x="291" y="51"/>
                </a:cubicBezTo>
                <a:cubicBezTo>
                  <a:pt x="285" y="53"/>
                  <a:pt x="289" y="53"/>
                  <a:pt x="291" y="52"/>
                </a:cubicBezTo>
                <a:close/>
                <a:moveTo>
                  <a:pt x="282" y="46"/>
                </a:moveTo>
                <a:cubicBezTo>
                  <a:pt x="282" y="46"/>
                  <a:pt x="281" y="46"/>
                  <a:pt x="281" y="47"/>
                </a:cubicBezTo>
                <a:cubicBezTo>
                  <a:pt x="283" y="46"/>
                  <a:pt x="285" y="46"/>
                  <a:pt x="286" y="45"/>
                </a:cubicBezTo>
                <a:cubicBezTo>
                  <a:pt x="284" y="45"/>
                  <a:pt x="284" y="45"/>
                  <a:pt x="282" y="46"/>
                </a:cubicBezTo>
                <a:close/>
                <a:moveTo>
                  <a:pt x="275" y="46"/>
                </a:moveTo>
                <a:cubicBezTo>
                  <a:pt x="277" y="46"/>
                  <a:pt x="280" y="44"/>
                  <a:pt x="281" y="44"/>
                </a:cubicBezTo>
                <a:cubicBezTo>
                  <a:pt x="282" y="44"/>
                  <a:pt x="286" y="42"/>
                  <a:pt x="284" y="42"/>
                </a:cubicBezTo>
                <a:cubicBezTo>
                  <a:pt x="283" y="43"/>
                  <a:pt x="276" y="45"/>
                  <a:pt x="275" y="46"/>
                </a:cubicBezTo>
                <a:close/>
                <a:moveTo>
                  <a:pt x="284" y="57"/>
                </a:moveTo>
                <a:cubicBezTo>
                  <a:pt x="285" y="56"/>
                  <a:pt x="283" y="55"/>
                  <a:pt x="287" y="54"/>
                </a:cubicBezTo>
                <a:cubicBezTo>
                  <a:pt x="288" y="53"/>
                  <a:pt x="286" y="54"/>
                  <a:pt x="285" y="54"/>
                </a:cubicBezTo>
                <a:cubicBezTo>
                  <a:pt x="284" y="55"/>
                  <a:pt x="285" y="55"/>
                  <a:pt x="283" y="56"/>
                </a:cubicBezTo>
                <a:cubicBezTo>
                  <a:pt x="282" y="56"/>
                  <a:pt x="285" y="56"/>
                  <a:pt x="281" y="57"/>
                </a:cubicBezTo>
                <a:cubicBezTo>
                  <a:pt x="281" y="58"/>
                  <a:pt x="283" y="57"/>
                  <a:pt x="284" y="57"/>
                </a:cubicBezTo>
                <a:cubicBezTo>
                  <a:pt x="283" y="57"/>
                  <a:pt x="283" y="57"/>
                  <a:pt x="284" y="57"/>
                </a:cubicBezTo>
                <a:close/>
                <a:moveTo>
                  <a:pt x="279" y="43"/>
                </a:moveTo>
                <a:cubicBezTo>
                  <a:pt x="279" y="43"/>
                  <a:pt x="279" y="43"/>
                  <a:pt x="280" y="43"/>
                </a:cubicBezTo>
                <a:cubicBezTo>
                  <a:pt x="280" y="43"/>
                  <a:pt x="283" y="42"/>
                  <a:pt x="283" y="42"/>
                </a:cubicBezTo>
                <a:cubicBezTo>
                  <a:pt x="281" y="42"/>
                  <a:pt x="281" y="42"/>
                  <a:pt x="279" y="43"/>
                </a:cubicBezTo>
                <a:close/>
                <a:moveTo>
                  <a:pt x="273" y="49"/>
                </a:moveTo>
                <a:cubicBezTo>
                  <a:pt x="277" y="47"/>
                  <a:pt x="276" y="49"/>
                  <a:pt x="277" y="48"/>
                </a:cubicBezTo>
                <a:cubicBezTo>
                  <a:pt x="278" y="48"/>
                  <a:pt x="278" y="48"/>
                  <a:pt x="278" y="47"/>
                </a:cubicBezTo>
                <a:cubicBezTo>
                  <a:pt x="276" y="48"/>
                  <a:pt x="274" y="48"/>
                  <a:pt x="273" y="49"/>
                </a:cubicBezTo>
                <a:close/>
                <a:moveTo>
                  <a:pt x="274" y="62"/>
                </a:moveTo>
                <a:cubicBezTo>
                  <a:pt x="273" y="62"/>
                  <a:pt x="272" y="63"/>
                  <a:pt x="272" y="63"/>
                </a:cubicBezTo>
                <a:cubicBezTo>
                  <a:pt x="273" y="62"/>
                  <a:pt x="274" y="63"/>
                  <a:pt x="275" y="62"/>
                </a:cubicBezTo>
                <a:cubicBezTo>
                  <a:pt x="274" y="62"/>
                  <a:pt x="281" y="60"/>
                  <a:pt x="282" y="59"/>
                </a:cubicBezTo>
                <a:cubicBezTo>
                  <a:pt x="281" y="60"/>
                  <a:pt x="280" y="60"/>
                  <a:pt x="280" y="60"/>
                </a:cubicBezTo>
                <a:cubicBezTo>
                  <a:pt x="279" y="60"/>
                  <a:pt x="280" y="59"/>
                  <a:pt x="278" y="59"/>
                </a:cubicBezTo>
                <a:cubicBezTo>
                  <a:pt x="279" y="60"/>
                  <a:pt x="277" y="60"/>
                  <a:pt x="275" y="61"/>
                </a:cubicBezTo>
                <a:cubicBezTo>
                  <a:pt x="276" y="61"/>
                  <a:pt x="275" y="61"/>
                  <a:pt x="274" y="62"/>
                </a:cubicBezTo>
                <a:close/>
                <a:moveTo>
                  <a:pt x="270" y="48"/>
                </a:moveTo>
                <a:cubicBezTo>
                  <a:pt x="270" y="49"/>
                  <a:pt x="273" y="48"/>
                  <a:pt x="276" y="47"/>
                </a:cubicBezTo>
                <a:cubicBezTo>
                  <a:pt x="273" y="47"/>
                  <a:pt x="273" y="46"/>
                  <a:pt x="271" y="47"/>
                </a:cubicBezTo>
                <a:cubicBezTo>
                  <a:pt x="272" y="47"/>
                  <a:pt x="274" y="47"/>
                  <a:pt x="270" y="48"/>
                </a:cubicBezTo>
                <a:close/>
                <a:moveTo>
                  <a:pt x="276" y="60"/>
                </a:moveTo>
                <a:cubicBezTo>
                  <a:pt x="276" y="60"/>
                  <a:pt x="277" y="59"/>
                  <a:pt x="276" y="59"/>
                </a:cubicBezTo>
                <a:cubicBezTo>
                  <a:pt x="270" y="61"/>
                  <a:pt x="269" y="62"/>
                  <a:pt x="276" y="60"/>
                </a:cubicBezTo>
                <a:close/>
                <a:moveTo>
                  <a:pt x="264" y="34"/>
                </a:moveTo>
                <a:cubicBezTo>
                  <a:pt x="262" y="34"/>
                  <a:pt x="261" y="35"/>
                  <a:pt x="261" y="35"/>
                </a:cubicBezTo>
                <a:cubicBezTo>
                  <a:pt x="263" y="35"/>
                  <a:pt x="265" y="34"/>
                  <a:pt x="265" y="34"/>
                </a:cubicBezTo>
                <a:cubicBezTo>
                  <a:pt x="264" y="34"/>
                  <a:pt x="264" y="34"/>
                  <a:pt x="264" y="34"/>
                </a:cubicBezTo>
                <a:close/>
                <a:moveTo>
                  <a:pt x="248" y="40"/>
                </a:moveTo>
                <a:cubicBezTo>
                  <a:pt x="250" y="40"/>
                  <a:pt x="247" y="41"/>
                  <a:pt x="248" y="41"/>
                </a:cubicBezTo>
                <a:cubicBezTo>
                  <a:pt x="251" y="40"/>
                  <a:pt x="250" y="40"/>
                  <a:pt x="252" y="39"/>
                </a:cubicBezTo>
                <a:cubicBezTo>
                  <a:pt x="252" y="39"/>
                  <a:pt x="252" y="40"/>
                  <a:pt x="253" y="39"/>
                </a:cubicBezTo>
                <a:cubicBezTo>
                  <a:pt x="254" y="39"/>
                  <a:pt x="253" y="39"/>
                  <a:pt x="254" y="38"/>
                </a:cubicBezTo>
                <a:cubicBezTo>
                  <a:pt x="257" y="37"/>
                  <a:pt x="256" y="38"/>
                  <a:pt x="259" y="36"/>
                </a:cubicBezTo>
                <a:cubicBezTo>
                  <a:pt x="260" y="36"/>
                  <a:pt x="260" y="36"/>
                  <a:pt x="260" y="35"/>
                </a:cubicBezTo>
                <a:cubicBezTo>
                  <a:pt x="258" y="36"/>
                  <a:pt x="258" y="36"/>
                  <a:pt x="256" y="36"/>
                </a:cubicBezTo>
                <a:cubicBezTo>
                  <a:pt x="258" y="36"/>
                  <a:pt x="253" y="38"/>
                  <a:pt x="254" y="37"/>
                </a:cubicBezTo>
                <a:cubicBezTo>
                  <a:pt x="251" y="38"/>
                  <a:pt x="252" y="39"/>
                  <a:pt x="250" y="40"/>
                </a:cubicBezTo>
                <a:cubicBezTo>
                  <a:pt x="250" y="39"/>
                  <a:pt x="251" y="39"/>
                  <a:pt x="250" y="39"/>
                </a:cubicBezTo>
                <a:cubicBezTo>
                  <a:pt x="245" y="41"/>
                  <a:pt x="242" y="42"/>
                  <a:pt x="238" y="44"/>
                </a:cubicBezTo>
                <a:cubicBezTo>
                  <a:pt x="237" y="45"/>
                  <a:pt x="241" y="44"/>
                  <a:pt x="239" y="45"/>
                </a:cubicBezTo>
                <a:cubicBezTo>
                  <a:pt x="235" y="46"/>
                  <a:pt x="238" y="43"/>
                  <a:pt x="235" y="45"/>
                </a:cubicBezTo>
                <a:cubicBezTo>
                  <a:pt x="236" y="45"/>
                  <a:pt x="236" y="46"/>
                  <a:pt x="238" y="45"/>
                </a:cubicBezTo>
                <a:cubicBezTo>
                  <a:pt x="239" y="44"/>
                  <a:pt x="241" y="44"/>
                  <a:pt x="242" y="44"/>
                </a:cubicBezTo>
                <a:cubicBezTo>
                  <a:pt x="243" y="43"/>
                  <a:pt x="241" y="44"/>
                  <a:pt x="242" y="43"/>
                </a:cubicBezTo>
                <a:cubicBezTo>
                  <a:pt x="245" y="42"/>
                  <a:pt x="246" y="41"/>
                  <a:pt x="248" y="40"/>
                </a:cubicBezTo>
                <a:close/>
                <a:moveTo>
                  <a:pt x="253" y="56"/>
                </a:moveTo>
                <a:cubicBezTo>
                  <a:pt x="253" y="57"/>
                  <a:pt x="253" y="57"/>
                  <a:pt x="254" y="57"/>
                </a:cubicBezTo>
                <a:cubicBezTo>
                  <a:pt x="257" y="55"/>
                  <a:pt x="256" y="56"/>
                  <a:pt x="258" y="55"/>
                </a:cubicBezTo>
                <a:cubicBezTo>
                  <a:pt x="258" y="55"/>
                  <a:pt x="263" y="53"/>
                  <a:pt x="264" y="52"/>
                </a:cubicBezTo>
                <a:cubicBezTo>
                  <a:pt x="260" y="53"/>
                  <a:pt x="255" y="56"/>
                  <a:pt x="253" y="56"/>
                </a:cubicBezTo>
                <a:close/>
                <a:moveTo>
                  <a:pt x="264" y="64"/>
                </a:moveTo>
                <a:cubicBezTo>
                  <a:pt x="267" y="64"/>
                  <a:pt x="264" y="65"/>
                  <a:pt x="263" y="65"/>
                </a:cubicBezTo>
                <a:cubicBezTo>
                  <a:pt x="263" y="66"/>
                  <a:pt x="263" y="66"/>
                  <a:pt x="264" y="66"/>
                </a:cubicBezTo>
                <a:cubicBezTo>
                  <a:pt x="264" y="65"/>
                  <a:pt x="265" y="66"/>
                  <a:pt x="267" y="65"/>
                </a:cubicBezTo>
                <a:cubicBezTo>
                  <a:pt x="268" y="64"/>
                  <a:pt x="268" y="64"/>
                  <a:pt x="268" y="63"/>
                </a:cubicBezTo>
                <a:cubicBezTo>
                  <a:pt x="267" y="64"/>
                  <a:pt x="265" y="63"/>
                  <a:pt x="264" y="64"/>
                </a:cubicBezTo>
                <a:close/>
                <a:moveTo>
                  <a:pt x="261" y="65"/>
                </a:moveTo>
                <a:cubicBezTo>
                  <a:pt x="261" y="65"/>
                  <a:pt x="261" y="65"/>
                  <a:pt x="261" y="65"/>
                </a:cubicBezTo>
                <a:cubicBezTo>
                  <a:pt x="263" y="65"/>
                  <a:pt x="266" y="63"/>
                  <a:pt x="264" y="63"/>
                </a:cubicBezTo>
                <a:cubicBezTo>
                  <a:pt x="264" y="64"/>
                  <a:pt x="263" y="64"/>
                  <a:pt x="261" y="65"/>
                </a:cubicBezTo>
                <a:close/>
                <a:moveTo>
                  <a:pt x="253" y="68"/>
                </a:moveTo>
                <a:cubicBezTo>
                  <a:pt x="255" y="68"/>
                  <a:pt x="258" y="67"/>
                  <a:pt x="259" y="67"/>
                </a:cubicBezTo>
                <a:cubicBezTo>
                  <a:pt x="258" y="67"/>
                  <a:pt x="261" y="66"/>
                  <a:pt x="260" y="66"/>
                </a:cubicBezTo>
                <a:cubicBezTo>
                  <a:pt x="257" y="67"/>
                  <a:pt x="256" y="67"/>
                  <a:pt x="253" y="68"/>
                </a:cubicBezTo>
                <a:close/>
                <a:moveTo>
                  <a:pt x="256" y="64"/>
                </a:moveTo>
                <a:cubicBezTo>
                  <a:pt x="258" y="64"/>
                  <a:pt x="255" y="65"/>
                  <a:pt x="257" y="65"/>
                </a:cubicBezTo>
                <a:cubicBezTo>
                  <a:pt x="258" y="64"/>
                  <a:pt x="257" y="64"/>
                  <a:pt x="258" y="63"/>
                </a:cubicBezTo>
                <a:lnTo>
                  <a:pt x="256" y="64"/>
                </a:lnTo>
                <a:close/>
                <a:moveTo>
                  <a:pt x="249" y="75"/>
                </a:moveTo>
                <a:cubicBezTo>
                  <a:pt x="249" y="75"/>
                  <a:pt x="249" y="75"/>
                  <a:pt x="248" y="75"/>
                </a:cubicBezTo>
                <a:cubicBezTo>
                  <a:pt x="247" y="75"/>
                  <a:pt x="250" y="73"/>
                  <a:pt x="247" y="74"/>
                </a:cubicBezTo>
                <a:cubicBezTo>
                  <a:pt x="250" y="74"/>
                  <a:pt x="243" y="77"/>
                  <a:pt x="246" y="77"/>
                </a:cubicBezTo>
                <a:cubicBezTo>
                  <a:pt x="246" y="77"/>
                  <a:pt x="247" y="76"/>
                  <a:pt x="247" y="76"/>
                </a:cubicBezTo>
                <a:cubicBezTo>
                  <a:pt x="246" y="77"/>
                  <a:pt x="246" y="77"/>
                  <a:pt x="247" y="77"/>
                </a:cubicBezTo>
                <a:cubicBezTo>
                  <a:pt x="249" y="75"/>
                  <a:pt x="255" y="74"/>
                  <a:pt x="257" y="72"/>
                </a:cubicBezTo>
                <a:cubicBezTo>
                  <a:pt x="255" y="72"/>
                  <a:pt x="252" y="74"/>
                  <a:pt x="249" y="75"/>
                </a:cubicBezTo>
                <a:close/>
                <a:moveTo>
                  <a:pt x="248" y="62"/>
                </a:moveTo>
                <a:cubicBezTo>
                  <a:pt x="250" y="61"/>
                  <a:pt x="251" y="61"/>
                  <a:pt x="251" y="60"/>
                </a:cubicBezTo>
                <a:cubicBezTo>
                  <a:pt x="249" y="61"/>
                  <a:pt x="248" y="62"/>
                  <a:pt x="248" y="62"/>
                </a:cubicBezTo>
                <a:close/>
                <a:moveTo>
                  <a:pt x="246" y="67"/>
                </a:moveTo>
                <a:cubicBezTo>
                  <a:pt x="243" y="68"/>
                  <a:pt x="245" y="69"/>
                  <a:pt x="248" y="68"/>
                </a:cubicBezTo>
                <a:cubicBezTo>
                  <a:pt x="248" y="67"/>
                  <a:pt x="246" y="68"/>
                  <a:pt x="246" y="67"/>
                </a:cubicBezTo>
                <a:close/>
                <a:moveTo>
                  <a:pt x="244" y="65"/>
                </a:moveTo>
                <a:cubicBezTo>
                  <a:pt x="243" y="65"/>
                  <a:pt x="245" y="64"/>
                  <a:pt x="245" y="63"/>
                </a:cubicBezTo>
                <a:cubicBezTo>
                  <a:pt x="242" y="64"/>
                  <a:pt x="242" y="66"/>
                  <a:pt x="244" y="65"/>
                </a:cubicBezTo>
                <a:close/>
                <a:moveTo>
                  <a:pt x="241" y="72"/>
                </a:moveTo>
                <a:cubicBezTo>
                  <a:pt x="241" y="72"/>
                  <a:pt x="241" y="71"/>
                  <a:pt x="240" y="71"/>
                </a:cubicBezTo>
                <a:cubicBezTo>
                  <a:pt x="240" y="72"/>
                  <a:pt x="239" y="72"/>
                  <a:pt x="239" y="72"/>
                </a:cubicBezTo>
                <a:cubicBezTo>
                  <a:pt x="239" y="72"/>
                  <a:pt x="238" y="73"/>
                  <a:pt x="238" y="73"/>
                </a:cubicBezTo>
                <a:cubicBezTo>
                  <a:pt x="242" y="71"/>
                  <a:pt x="237" y="74"/>
                  <a:pt x="239" y="74"/>
                </a:cubicBezTo>
                <a:cubicBezTo>
                  <a:pt x="243" y="71"/>
                  <a:pt x="246" y="72"/>
                  <a:pt x="248" y="70"/>
                </a:cubicBezTo>
                <a:cubicBezTo>
                  <a:pt x="245" y="70"/>
                  <a:pt x="241" y="73"/>
                  <a:pt x="239" y="73"/>
                </a:cubicBezTo>
                <a:cubicBezTo>
                  <a:pt x="239" y="73"/>
                  <a:pt x="240" y="72"/>
                  <a:pt x="241" y="72"/>
                </a:cubicBezTo>
                <a:close/>
                <a:moveTo>
                  <a:pt x="239" y="71"/>
                </a:moveTo>
                <a:cubicBezTo>
                  <a:pt x="236" y="72"/>
                  <a:pt x="237" y="73"/>
                  <a:pt x="236" y="74"/>
                </a:cubicBezTo>
                <a:cubicBezTo>
                  <a:pt x="238" y="73"/>
                  <a:pt x="239" y="72"/>
                  <a:pt x="239" y="71"/>
                </a:cubicBezTo>
                <a:close/>
                <a:moveTo>
                  <a:pt x="226" y="49"/>
                </a:moveTo>
                <a:cubicBezTo>
                  <a:pt x="226" y="48"/>
                  <a:pt x="225" y="49"/>
                  <a:pt x="227" y="47"/>
                </a:cubicBezTo>
                <a:cubicBezTo>
                  <a:pt x="225" y="49"/>
                  <a:pt x="222" y="49"/>
                  <a:pt x="221" y="51"/>
                </a:cubicBezTo>
                <a:cubicBezTo>
                  <a:pt x="225" y="49"/>
                  <a:pt x="224" y="50"/>
                  <a:pt x="226" y="50"/>
                </a:cubicBezTo>
                <a:cubicBezTo>
                  <a:pt x="224" y="51"/>
                  <a:pt x="224" y="51"/>
                  <a:pt x="222" y="51"/>
                </a:cubicBezTo>
                <a:cubicBezTo>
                  <a:pt x="223" y="52"/>
                  <a:pt x="227" y="50"/>
                  <a:pt x="230" y="49"/>
                </a:cubicBezTo>
                <a:cubicBezTo>
                  <a:pt x="230" y="48"/>
                  <a:pt x="230" y="48"/>
                  <a:pt x="231" y="47"/>
                </a:cubicBezTo>
                <a:cubicBezTo>
                  <a:pt x="231" y="47"/>
                  <a:pt x="231" y="48"/>
                  <a:pt x="233" y="47"/>
                </a:cubicBezTo>
                <a:cubicBezTo>
                  <a:pt x="233" y="46"/>
                  <a:pt x="233" y="46"/>
                  <a:pt x="233" y="46"/>
                </a:cubicBezTo>
                <a:cubicBezTo>
                  <a:pt x="229" y="48"/>
                  <a:pt x="228" y="48"/>
                  <a:pt x="226" y="49"/>
                </a:cubicBezTo>
                <a:close/>
                <a:moveTo>
                  <a:pt x="235" y="57"/>
                </a:moveTo>
                <a:cubicBezTo>
                  <a:pt x="233" y="58"/>
                  <a:pt x="231" y="59"/>
                  <a:pt x="230" y="59"/>
                </a:cubicBezTo>
                <a:cubicBezTo>
                  <a:pt x="228" y="60"/>
                  <a:pt x="231" y="59"/>
                  <a:pt x="232" y="59"/>
                </a:cubicBezTo>
                <a:cubicBezTo>
                  <a:pt x="232" y="59"/>
                  <a:pt x="231" y="59"/>
                  <a:pt x="233" y="58"/>
                </a:cubicBezTo>
                <a:cubicBezTo>
                  <a:pt x="233" y="58"/>
                  <a:pt x="233" y="59"/>
                  <a:pt x="232" y="59"/>
                </a:cubicBezTo>
                <a:cubicBezTo>
                  <a:pt x="234" y="58"/>
                  <a:pt x="236" y="58"/>
                  <a:pt x="236" y="57"/>
                </a:cubicBezTo>
                <a:cubicBezTo>
                  <a:pt x="235" y="57"/>
                  <a:pt x="235" y="57"/>
                  <a:pt x="235" y="57"/>
                </a:cubicBezTo>
                <a:close/>
                <a:moveTo>
                  <a:pt x="235" y="64"/>
                </a:moveTo>
                <a:cubicBezTo>
                  <a:pt x="237" y="63"/>
                  <a:pt x="235" y="65"/>
                  <a:pt x="235" y="65"/>
                </a:cubicBezTo>
                <a:cubicBezTo>
                  <a:pt x="238" y="64"/>
                  <a:pt x="238" y="64"/>
                  <a:pt x="238" y="63"/>
                </a:cubicBezTo>
                <a:cubicBezTo>
                  <a:pt x="237" y="64"/>
                  <a:pt x="235" y="64"/>
                  <a:pt x="235" y="64"/>
                </a:cubicBezTo>
                <a:close/>
                <a:moveTo>
                  <a:pt x="230" y="61"/>
                </a:moveTo>
                <a:cubicBezTo>
                  <a:pt x="230" y="61"/>
                  <a:pt x="228" y="63"/>
                  <a:pt x="231" y="62"/>
                </a:cubicBezTo>
                <a:cubicBezTo>
                  <a:pt x="230" y="62"/>
                  <a:pt x="232" y="60"/>
                  <a:pt x="232" y="60"/>
                </a:cubicBezTo>
                <a:cubicBezTo>
                  <a:pt x="231" y="60"/>
                  <a:pt x="230" y="61"/>
                  <a:pt x="230" y="61"/>
                </a:cubicBezTo>
                <a:close/>
                <a:moveTo>
                  <a:pt x="227" y="61"/>
                </a:moveTo>
                <a:cubicBezTo>
                  <a:pt x="227" y="62"/>
                  <a:pt x="227" y="62"/>
                  <a:pt x="227" y="62"/>
                </a:cubicBezTo>
                <a:cubicBezTo>
                  <a:pt x="228" y="61"/>
                  <a:pt x="229" y="60"/>
                  <a:pt x="230" y="60"/>
                </a:cubicBezTo>
                <a:cubicBezTo>
                  <a:pt x="230" y="60"/>
                  <a:pt x="229" y="60"/>
                  <a:pt x="227" y="61"/>
                </a:cubicBezTo>
                <a:close/>
                <a:moveTo>
                  <a:pt x="225" y="71"/>
                </a:moveTo>
                <a:cubicBezTo>
                  <a:pt x="228" y="69"/>
                  <a:pt x="229" y="68"/>
                  <a:pt x="232" y="66"/>
                </a:cubicBezTo>
                <a:cubicBezTo>
                  <a:pt x="230" y="67"/>
                  <a:pt x="232" y="66"/>
                  <a:pt x="232" y="65"/>
                </a:cubicBezTo>
                <a:cubicBezTo>
                  <a:pt x="230" y="67"/>
                  <a:pt x="226" y="67"/>
                  <a:pt x="226" y="68"/>
                </a:cubicBezTo>
                <a:cubicBezTo>
                  <a:pt x="227" y="69"/>
                  <a:pt x="228" y="67"/>
                  <a:pt x="230" y="67"/>
                </a:cubicBezTo>
                <a:cubicBezTo>
                  <a:pt x="230" y="67"/>
                  <a:pt x="231" y="67"/>
                  <a:pt x="231" y="67"/>
                </a:cubicBezTo>
                <a:cubicBezTo>
                  <a:pt x="228" y="69"/>
                  <a:pt x="225" y="70"/>
                  <a:pt x="225" y="71"/>
                </a:cubicBezTo>
                <a:close/>
                <a:moveTo>
                  <a:pt x="228" y="73"/>
                </a:moveTo>
                <a:cubicBezTo>
                  <a:pt x="228" y="73"/>
                  <a:pt x="228" y="72"/>
                  <a:pt x="226" y="73"/>
                </a:cubicBezTo>
                <a:cubicBezTo>
                  <a:pt x="227" y="74"/>
                  <a:pt x="227" y="74"/>
                  <a:pt x="227" y="74"/>
                </a:cubicBezTo>
                <a:cubicBezTo>
                  <a:pt x="228" y="73"/>
                  <a:pt x="231" y="72"/>
                  <a:pt x="230" y="72"/>
                </a:cubicBezTo>
                <a:lnTo>
                  <a:pt x="228" y="73"/>
                </a:lnTo>
                <a:close/>
                <a:moveTo>
                  <a:pt x="221" y="77"/>
                </a:moveTo>
                <a:cubicBezTo>
                  <a:pt x="221" y="77"/>
                  <a:pt x="224" y="76"/>
                  <a:pt x="225" y="76"/>
                </a:cubicBezTo>
                <a:cubicBezTo>
                  <a:pt x="224" y="77"/>
                  <a:pt x="222" y="78"/>
                  <a:pt x="221" y="79"/>
                </a:cubicBezTo>
                <a:cubicBezTo>
                  <a:pt x="223" y="78"/>
                  <a:pt x="225" y="77"/>
                  <a:pt x="227" y="76"/>
                </a:cubicBezTo>
                <a:cubicBezTo>
                  <a:pt x="228" y="75"/>
                  <a:pt x="227" y="75"/>
                  <a:pt x="226" y="74"/>
                </a:cubicBezTo>
                <a:cubicBezTo>
                  <a:pt x="224" y="75"/>
                  <a:pt x="223" y="76"/>
                  <a:pt x="222" y="77"/>
                </a:cubicBezTo>
                <a:cubicBezTo>
                  <a:pt x="222" y="76"/>
                  <a:pt x="221" y="76"/>
                  <a:pt x="221" y="77"/>
                </a:cubicBezTo>
                <a:close/>
                <a:moveTo>
                  <a:pt x="224" y="73"/>
                </a:moveTo>
                <a:cubicBezTo>
                  <a:pt x="220" y="76"/>
                  <a:pt x="220" y="76"/>
                  <a:pt x="220" y="76"/>
                </a:cubicBezTo>
                <a:cubicBezTo>
                  <a:pt x="222" y="76"/>
                  <a:pt x="221" y="76"/>
                  <a:pt x="224" y="75"/>
                </a:cubicBezTo>
                <a:cubicBezTo>
                  <a:pt x="223" y="74"/>
                  <a:pt x="226" y="73"/>
                  <a:pt x="224" y="73"/>
                </a:cubicBezTo>
                <a:close/>
                <a:moveTo>
                  <a:pt x="206" y="64"/>
                </a:moveTo>
                <a:cubicBezTo>
                  <a:pt x="207" y="65"/>
                  <a:pt x="208" y="64"/>
                  <a:pt x="207" y="65"/>
                </a:cubicBezTo>
                <a:cubicBezTo>
                  <a:pt x="212" y="62"/>
                  <a:pt x="208" y="64"/>
                  <a:pt x="209" y="63"/>
                </a:cubicBezTo>
                <a:cubicBezTo>
                  <a:pt x="210" y="62"/>
                  <a:pt x="210" y="63"/>
                  <a:pt x="212" y="62"/>
                </a:cubicBezTo>
                <a:cubicBezTo>
                  <a:pt x="212" y="61"/>
                  <a:pt x="209" y="62"/>
                  <a:pt x="206" y="64"/>
                </a:cubicBezTo>
                <a:close/>
                <a:moveTo>
                  <a:pt x="197" y="73"/>
                </a:moveTo>
                <a:cubicBezTo>
                  <a:pt x="198" y="73"/>
                  <a:pt x="198" y="72"/>
                  <a:pt x="198" y="73"/>
                </a:cubicBezTo>
                <a:cubicBezTo>
                  <a:pt x="199" y="72"/>
                  <a:pt x="200" y="71"/>
                  <a:pt x="200" y="71"/>
                </a:cubicBezTo>
                <a:cubicBezTo>
                  <a:pt x="198" y="72"/>
                  <a:pt x="201" y="70"/>
                  <a:pt x="200" y="70"/>
                </a:cubicBezTo>
                <a:cubicBezTo>
                  <a:pt x="197" y="72"/>
                  <a:pt x="200" y="72"/>
                  <a:pt x="197" y="73"/>
                </a:cubicBezTo>
                <a:close/>
                <a:moveTo>
                  <a:pt x="196" y="70"/>
                </a:moveTo>
                <a:cubicBezTo>
                  <a:pt x="196" y="71"/>
                  <a:pt x="198" y="69"/>
                  <a:pt x="197" y="71"/>
                </a:cubicBezTo>
                <a:cubicBezTo>
                  <a:pt x="200" y="69"/>
                  <a:pt x="198" y="68"/>
                  <a:pt x="196" y="70"/>
                </a:cubicBezTo>
                <a:close/>
                <a:moveTo>
                  <a:pt x="191" y="75"/>
                </a:moveTo>
                <a:cubicBezTo>
                  <a:pt x="192" y="74"/>
                  <a:pt x="194" y="72"/>
                  <a:pt x="192" y="73"/>
                </a:cubicBezTo>
                <a:cubicBezTo>
                  <a:pt x="192" y="74"/>
                  <a:pt x="189" y="75"/>
                  <a:pt x="191" y="75"/>
                </a:cubicBezTo>
                <a:close/>
                <a:moveTo>
                  <a:pt x="187" y="76"/>
                </a:moveTo>
                <a:cubicBezTo>
                  <a:pt x="186" y="77"/>
                  <a:pt x="184" y="78"/>
                  <a:pt x="185" y="79"/>
                </a:cubicBezTo>
                <a:cubicBezTo>
                  <a:pt x="185" y="78"/>
                  <a:pt x="187" y="77"/>
                  <a:pt x="187" y="78"/>
                </a:cubicBezTo>
                <a:cubicBezTo>
                  <a:pt x="186" y="78"/>
                  <a:pt x="187" y="78"/>
                  <a:pt x="188" y="77"/>
                </a:cubicBezTo>
                <a:cubicBezTo>
                  <a:pt x="189" y="76"/>
                  <a:pt x="189" y="76"/>
                  <a:pt x="187" y="76"/>
                </a:cubicBezTo>
                <a:close/>
                <a:moveTo>
                  <a:pt x="186" y="75"/>
                </a:moveTo>
                <a:cubicBezTo>
                  <a:pt x="185" y="76"/>
                  <a:pt x="184" y="77"/>
                  <a:pt x="184" y="77"/>
                </a:cubicBezTo>
                <a:cubicBezTo>
                  <a:pt x="183" y="78"/>
                  <a:pt x="188" y="76"/>
                  <a:pt x="188" y="75"/>
                </a:cubicBezTo>
                <a:cubicBezTo>
                  <a:pt x="186" y="76"/>
                  <a:pt x="187" y="75"/>
                  <a:pt x="186" y="75"/>
                </a:cubicBezTo>
                <a:close/>
                <a:moveTo>
                  <a:pt x="186" y="95"/>
                </a:moveTo>
                <a:cubicBezTo>
                  <a:pt x="187" y="94"/>
                  <a:pt x="186" y="95"/>
                  <a:pt x="186" y="95"/>
                </a:cubicBezTo>
                <a:cubicBezTo>
                  <a:pt x="191" y="92"/>
                  <a:pt x="191" y="92"/>
                  <a:pt x="191" y="92"/>
                </a:cubicBezTo>
                <a:cubicBezTo>
                  <a:pt x="192" y="92"/>
                  <a:pt x="191" y="93"/>
                  <a:pt x="193" y="92"/>
                </a:cubicBezTo>
                <a:cubicBezTo>
                  <a:pt x="192" y="92"/>
                  <a:pt x="195" y="91"/>
                  <a:pt x="195" y="90"/>
                </a:cubicBezTo>
                <a:cubicBezTo>
                  <a:pt x="194" y="91"/>
                  <a:pt x="193" y="90"/>
                  <a:pt x="192" y="91"/>
                </a:cubicBezTo>
                <a:cubicBezTo>
                  <a:pt x="190" y="93"/>
                  <a:pt x="187" y="94"/>
                  <a:pt x="186" y="95"/>
                </a:cubicBezTo>
                <a:close/>
                <a:moveTo>
                  <a:pt x="178" y="81"/>
                </a:moveTo>
                <a:cubicBezTo>
                  <a:pt x="176" y="83"/>
                  <a:pt x="179" y="82"/>
                  <a:pt x="180" y="81"/>
                </a:cubicBezTo>
                <a:cubicBezTo>
                  <a:pt x="181" y="80"/>
                  <a:pt x="183" y="79"/>
                  <a:pt x="183" y="79"/>
                </a:cubicBezTo>
                <a:cubicBezTo>
                  <a:pt x="180" y="81"/>
                  <a:pt x="183" y="78"/>
                  <a:pt x="178" y="81"/>
                </a:cubicBezTo>
                <a:close/>
                <a:moveTo>
                  <a:pt x="182" y="80"/>
                </a:moveTo>
                <a:cubicBezTo>
                  <a:pt x="182" y="81"/>
                  <a:pt x="178" y="83"/>
                  <a:pt x="179" y="83"/>
                </a:cubicBezTo>
                <a:cubicBezTo>
                  <a:pt x="181" y="82"/>
                  <a:pt x="182" y="82"/>
                  <a:pt x="183" y="81"/>
                </a:cubicBezTo>
                <a:cubicBezTo>
                  <a:pt x="180" y="82"/>
                  <a:pt x="186" y="79"/>
                  <a:pt x="182" y="80"/>
                </a:cubicBezTo>
                <a:close/>
                <a:moveTo>
                  <a:pt x="182" y="82"/>
                </a:moveTo>
                <a:cubicBezTo>
                  <a:pt x="180" y="84"/>
                  <a:pt x="178" y="86"/>
                  <a:pt x="180" y="86"/>
                </a:cubicBezTo>
                <a:cubicBezTo>
                  <a:pt x="180" y="85"/>
                  <a:pt x="183" y="83"/>
                  <a:pt x="181" y="85"/>
                </a:cubicBezTo>
                <a:cubicBezTo>
                  <a:pt x="186" y="82"/>
                  <a:pt x="180" y="85"/>
                  <a:pt x="183" y="82"/>
                </a:cubicBezTo>
                <a:cubicBezTo>
                  <a:pt x="182" y="82"/>
                  <a:pt x="182" y="83"/>
                  <a:pt x="182" y="82"/>
                </a:cubicBezTo>
                <a:close/>
                <a:moveTo>
                  <a:pt x="165" y="91"/>
                </a:moveTo>
                <a:cubicBezTo>
                  <a:pt x="163" y="92"/>
                  <a:pt x="163" y="92"/>
                  <a:pt x="163" y="93"/>
                </a:cubicBezTo>
                <a:cubicBezTo>
                  <a:pt x="163" y="92"/>
                  <a:pt x="159" y="95"/>
                  <a:pt x="158" y="95"/>
                </a:cubicBezTo>
                <a:cubicBezTo>
                  <a:pt x="159" y="96"/>
                  <a:pt x="163" y="93"/>
                  <a:pt x="166" y="91"/>
                </a:cubicBezTo>
                <a:cubicBezTo>
                  <a:pt x="165" y="91"/>
                  <a:pt x="167" y="90"/>
                  <a:pt x="165" y="91"/>
                </a:cubicBezTo>
                <a:close/>
                <a:moveTo>
                  <a:pt x="167" y="91"/>
                </a:moveTo>
                <a:cubicBezTo>
                  <a:pt x="169" y="90"/>
                  <a:pt x="169" y="90"/>
                  <a:pt x="171" y="90"/>
                </a:cubicBezTo>
                <a:cubicBezTo>
                  <a:pt x="171" y="88"/>
                  <a:pt x="176" y="85"/>
                  <a:pt x="178" y="83"/>
                </a:cubicBezTo>
                <a:cubicBezTo>
                  <a:pt x="176" y="84"/>
                  <a:pt x="176" y="82"/>
                  <a:pt x="174" y="84"/>
                </a:cubicBezTo>
                <a:cubicBezTo>
                  <a:pt x="175" y="85"/>
                  <a:pt x="170" y="87"/>
                  <a:pt x="170" y="88"/>
                </a:cubicBezTo>
                <a:cubicBezTo>
                  <a:pt x="169" y="88"/>
                  <a:pt x="169" y="88"/>
                  <a:pt x="169" y="87"/>
                </a:cubicBezTo>
                <a:cubicBezTo>
                  <a:pt x="166" y="90"/>
                  <a:pt x="167" y="90"/>
                  <a:pt x="167" y="91"/>
                </a:cubicBezTo>
                <a:close/>
                <a:moveTo>
                  <a:pt x="173" y="93"/>
                </a:moveTo>
                <a:cubicBezTo>
                  <a:pt x="174" y="92"/>
                  <a:pt x="173" y="94"/>
                  <a:pt x="176" y="92"/>
                </a:cubicBezTo>
                <a:cubicBezTo>
                  <a:pt x="176" y="91"/>
                  <a:pt x="175" y="92"/>
                  <a:pt x="176" y="91"/>
                </a:cubicBezTo>
                <a:cubicBezTo>
                  <a:pt x="174" y="92"/>
                  <a:pt x="173" y="92"/>
                  <a:pt x="173" y="93"/>
                </a:cubicBezTo>
                <a:close/>
                <a:moveTo>
                  <a:pt x="174" y="104"/>
                </a:moveTo>
                <a:cubicBezTo>
                  <a:pt x="174" y="105"/>
                  <a:pt x="181" y="100"/>
                  <a:pt x="180" y="100"/>
                </a:cubicBezTo>
                <a:cubicBezTo>
                  <a:pt x="177" y="102"/>
                  <a:pt x="177" y="103"/>
                  <a:pt x="174" y="104"/>
                </a:cubicBezTo>
                <a:close/>
                <a:moveTo>
                  <a:pt x="164" y="99"/>
                </a:moveTo>
                <a:cubicBezTo>
                  <a:pt x="166" y="98"/>
                  <a:pt x="169" y="96"/>
                  <a:pt x="170" y="95"/>
                </a:cubicBezTo>
                <a:cubicBezTo>
                  <a:pt x="167" y="97"/>
                  <a:pt x="165" y="97"/>
                  <a:pt x="164" y="99"/>
                </a:cubicBezTo>
                <a:close/>
                <a:moveTo>
                  <a:pt x="159" y="99"/>
                </a:moveTo>
                <a:cubicBezTo>
                  <a:pt x="159" y="100"/>
                  <a:pt x="158" y="100"/>
                  <a:pt x="158" y="100"/>
                </a:cubicBezTo>
                <a:cubicBezTo>
                  <a:pt x="160" y="99"/>
                  <a:pt x="160" y="98"/>
                  <a:pt x="161" y="97"/>
                </a:cubicBezTo>
                <a:cubicBezTo>
                  <a:pt x="161" y="97"/>
                  <a:pt x="161" y="98"/>
                  <a:pt x="162" y="97"/>
                </a:cubicBezTo>
                <a:cubicBezTo>
                  <a:pt x="163" y="96"/>
                  <a:pt x="162" y="97"/>
                  <a:pt x="162" y="97"/>
                </a:cubicBezTo>
                <a:cubicBezTo>
                  <a:pt x="158" y="99"/>
                  <a:pt x="158" y="99"/>
                  <a:pt x="158" y="99"/>
                </a:cubicBezTo>
                <a:cubicBezTo>
                  <a:pt x="158" y="100"/>
                  <a:pt x="157" y="102"/>
                  <a:pt x="159" y="99"/>
                </a:cubicBezTo>
                <a:close/>
                <a:moveTo>
                  <a:pt x="153" y="99"/>
                </a:moveTo>
                <a:cubicBezTo>
                  <a:pt x="153" y="99"/>
                  <a:pt x="152" y="100"/>
                  <a:pt x="153" y="101"/>
                </a:cubicBezTo>
                <a:cubicBezTo>
                  <a:pt x="151" y="101"/>
                  <a:pt x="149" y="103"/>
                  <a:pt x="150" y="103"/>
                </a:cubicBezTo>
                <a:cubicBezTo>
                  <a:pt x="154" y="100"/>
                  <a:pt x="153" y="100"/>
                  <a:pt x="156" y="98"/>
                </a:cubicBezTo>
                <a:cubicBezTo>
                  <a:pt x="155" y="98"/>
                  <a:pt x="155" y="98"/>
                  <a:pt x="154" y="98"/>
                </a:cubicBezTo>
                <a:cubicBezTo>
                  <a:pt x="154" y="100"/>
                  <a:pt x="154" y="98"/>
                  <a:pt x="153" y="99"/>
                </a:cubicBezTo>
                <a:close/>
                <a:moveTo>
                  <a:pt x="160" y="120"/>
                </a:moveTo>
                <a:cubicBezTo>
                  <a:pt x="160" y="120"/>
                  <a:pt x="160" y="121"/>
                  <a:pt x="161" y="120"/>
                </a:cubicBezTo>
                <a:cubicBezTo>
                  <a:pt x="162" y="119"/>
                  <a:pt x="165" y="116"/>
                  <a:pt x="163" y="117"/>
                </a:cubicBezTo>
                <a:cubicBezTo>
                  <a:pt x="163" y="117"/>
                  <a:pt x="162" y="119"/>
                  <a:pt x="160" y="120"/>
                </a:cubicBezTo>
                <a:close/>
                <a:moveTo>
                  <a:pt x="150" y="106"/>
                </a:moveTo>
                <a:cubicBezTo>
                  <a:pt x="148" y="108"/>
                  <a:pt x="154" y="103"/>
                  <a:pt x="151" y="106"/>
                </a:cubicBezTo>
                <a:cubicBezTo>
                  <a:pt x="154" y="104"/>
                  <a:pt x="154" y="104"/>
                  <a:pt x="154" y="104"/>
                </a:cubicBezTo>
                <a:cubicBezTo>
                  <a:pt x="154" y="103"/>
                  <a:pt x="153" y="104"/>
                  <a:pt x="154" y="103"/>
                </a:cubicBezTo>
                <a:cubicBezTo>
                  <a:pt x="151" y="105"/>
                  <a:pt x="151" y="105"/>
                  <a:pt x="150" y="106"/>
                </a:cubicBezTo>
                <a:close/>
                <a:moveTo>
                  <a:pt x="146" y="105"/>
                </a:moveTo>
                <a:cubicBezTo>
                  <a:pt x="142" y="108"/>
                  <a:pt x="147" y="106"/>
                  <a:pt x="145" y="108"/>
                </a:cubicBezTo>
                <a:cubicBezTo>
                  <a:pt x="147" y="106"/>
                  <a:pt x="146" y="106"/>
                  <a:pt x="149" y="104"/>
                </a:cubicBezTo>
                <a:cubicBezTo>
                  <a:pt x="148" y="104"/>
                  <a:pt x="149" y="103"/>
                  <a:pt x="149" y="103"/>
                </a:cubicBezTo>
                <a:cubicBezTo>
                  <a:pt x="145" y="105"/>
                  <a:pt x="149" y="103"/>
                  <a:pt x="146" y="106"/>
                </a:cubicBezTo>
                <a:cubicBezTo>
                  <a:pt x="146" y="105"/>
                  <a:pt x="147" y="104"/>
                  <a:pt x="146" y="105"/>
                </a:cubicBezTo>
                <a:close/>
                <a:moveTo>
                  <a:pt x="153" y="120"/>
                </a:moveTo>
                <a:cubicBezTo>
                  <a:pt x="156" y="118"/>
                  <a:pt x="154" y="119"/>
                  <a:pt x="157" y="116"/>
                </a:cubicBezTo>
                <a:cubicBezTo>
                  <a:pt x="156" y="117"/>
                  <a:pt x="154" y="118"/>
                  <a:pt x="152" y="119"/>
                </a:cubicBezTo>
                <a:cubicBezTo>
                  <a:pt x="154" y="119"/>
                  <a:pt x="151" y="121"/>
                  <a:pt x="149" y="122"/>
                </a:cubicBezTo>
                <a:cubicBezTo>
                  <a:pt x="148" y="124"/>
                  <a:pt x="152" y="120"/>
                  <a:pt x="151" y="122"/>
                </a:cubicBezTo>
                <a:cubicBezTo>
                  <a:pt x="153" y="120"/>
                  <a:pt x="153" y="119"/>
                  <a:pt x="154" y="119"/>
                </a:cubicBezTo>
                <a:cubicBezTo>
                  <a:pt x="154" y="119"/>
                  <a:pt x="153" y="120"/>
                  <a:pt x="153" y="120"/>
                </a:cubicBezTo>
                <a:close/>
                <a:moveTo>
                  <a:pt x="136" y="117"/>
                </a:moveTo>
                <a:cubicBezTo>
                  <a:pt x="139" y="115"/>
                  <a:pt x="135" y="118"/>
                  <a:pt x="135" y="118"/>
                </a:cubicBezTo>
                <a:cubicBezTo>
                  <a:pt x="138" y="116"/>
                  <a:pt x="140" y="115"/>
                  <a:pt x="142" y="113"/>
                </a:cubicBezTo>
                <a:cubicBezTo>
                  <a:pt x="142" y="112"/>
                  <a:pt x="147" y="109"/>
                  <a:pt x="148" y="107"/>
                </a:cubicBezTo>
                <a:cubicBezTo>
                  <a:pt x="147" y="108"/>
                  <a:pt x="146" y="108"/>
                  <a:pt x="146" y="108"/>
                </a:cubicBezTo>
                <a:cubicBezTo>
                  <a:pt x="144" y="109"/>
                  <a:pt x="144" y="110"/>
                  <a:pt x="142" y="111"/>
                </a:cubicBezTo>
                <a:cubicBezTo>
                  <a:pt x="141" y="113"/>
                  <a:pt x="142" y="113"/>
                  <a:pt x="141" y="113"/>
                </a:cubicBezTo>
                <a:cubicBezTo>
                  <a:pt x="140" y="113"/>
                  <a:pt x="136" y="116"/>
                  <a:pt x="136" y="117"/>
                </a:cubicBezTo>
                <a:close/>
                <a:moveTo>
                  <a:pt x="153" y="123"/>
                </a:moveTo>
                <a:cubicBezTo>
                  <a:pt x="154" y="123"/>
                  <a:pt x="157" y="120"/>
                  <a:pt x="156" y="120"/>
                </a:cubicBezTo>
                <a:cubicBezTo>
                  <a:pt x="155" y="121"/>
                  <a:pt x="152" y="123"/>
                  <a:pt x="153" y="123"/>
                </a:cubicBezTo>
                <a:close/>
                <a:moveTo>
                  <a:pt x="137" y="109"/>
                </a:moveTo>
                <a:cubicBezTo>
                  <a:pt x="139" y="108"/>
                  <a:pt x="141" y="106"/>
                  <a:pt x="141" y="106"/>
                </a:cubicBezTo>
                <a:cubicBezTo>
                  <a:pt x="139" y="107"/>
                  <a:pt x="137" y="109"/>
                  <a:pt x="137" y="109"/>
                </a:cubicBezTo>
                <a:close/>
                <a:moveTo>
                  <a:pt x="136" y="114"/>
                </a:moveTo>
                <a:cubicBezTo>
                  <a:pt x="138" y="114"/>
                  <a:pt x="137" y="113"/>
                  <a:pt x="137" y="115"/>
                </a:cubicBezTo>
                <a:cubicBezTo>
                  <a:pt x="138" y="114"/>
                  <a:pt x="138" y="113"/>
                  <a:pt x="141" y="111"/>
                </a:cubicBezTo>
                <a:cubicBezTo>
                  <a:pt x="142" y="110"/>
                  <a:pt x="141" y="111"/>
                  <a:pt x="140" y="111"/>
                </a:cubicBezTo>
                <a:cubicBezTo>
                  <a:pt x="141" y="110"/>
                  <a:pt x="142" y="110"/>
                  <a:pt x="143" y="109"/>
                </a:cubicBezTo>
                <a:cubicBezTo>
                  <a:pt x="143" y="109"/>
                  <a:pt x="144" y="108"/>
                  <a:pt x="143" y="108"/>
                </a:cubicBezTo>
                <a:cubicBezTo>
                  <a:pt x="141" y="111"/>
                  <a:pt x="139" y="111"/>
                  <a:pt x="136" y="114"/>
                </a:cubicBezTo>
                <a:close/>
                <a:moveTo>
                  <a:pt x="142" y="117"/>
                </a:moveTo>
                <a:cubicBezTo>
                  <a:pt x="140" y="118"/>
                  <a:pt x="142" y="116"/>
                  <a:pt x="144" y="115"/>
                </a:cubicBezTo>
                <a:cubicBezTo>
                  <a:pt x="144" y="114"/>
                  <a:pt x="142" y="115"/>
                  <a:pt x="141" y="116"/>
                </a:cubicBezTo>
                <a:cubicBezTo>
                  <a:pt x="141" y="116"/>
                  <a:pt x="141" y="117"/>
                  <a:pt x="140" y="117"/>
                </a:cubicBezTo>
                <a:cubicBezTo>
                  <a:pt x="137" y="118"/>
                  <a:pt x="139" y="119"/>
                  <a:pt x="136" y="120"/>
                </a:cubicBezTo>
                <a:cubicBezTo>
                  <a:pt x="136" y="121"/>
                  <a:pt x="133" y="123"/>
                  <a:pt x="132" y="124"/>
                </a:cubicBezTo>
                <a:cubicBezTo>
                  <a:pt x="133" y="124"/>
                  <a:pt x="131" y="125"/>
                  <a:pt x="131" y="126"/>
                </a:cubicBezTo>
                <a:cubicBezTo>
                  <a:pt x="133" y="124"/>
                  <a:pt x="135" y="122"/>
                  <a:pt x="134" y="124"/>
                </a:cubicBezTo>
                <a:cubicBezTo>
                  <a:pt x="135" y="124"/>
                  <a:pt x="139" y="121"/>
                  <a:pt x="138" y="121"/>
                </a:cubicBezTo>
                <a:cubicBezTo>
                  <a:pt x="137" y="121"/>
                  <a:pt x="135" y="124"/>
                  <a:pt x="135" y="123"/>
                </a:cubicBezTo>
                <a:cubicBezTo>
                  <a:pt x="136" y="122"/>
                  <a:pt x="135" y="122"/>
                  <a:pt x="137" y="121"/>
                </a:cubicBezTo>
                <a:cubicBezTo>
                  <a:pt x="139" y="119"/>
                  <a:pt x="142" y="117"/>
                  <a:pt x="142" y="117"/>
                </a:cubicBezTo>
                <a:close/>
                <a:moveTo>
                  <a:pt x="143" y="118"/>
                </a:moveTo>
                <a:cubicBezTo>
                  <a:pt x="141" y="119"/>
                  <a:pt x="141" y="119"/>
                  <a:pt x="141" y="119"/>
                </a:cubicBezTo>
                <a:cubicBezTo>
                  <a:pt x="140" y="120"/>
                  <a:pt x="140" y="120"/>
                  <a:pt x="141" y="121"/>
                </a:cubicBezTo>
                <a:cubicBezTo>
                  <a:pt x="143" y="119"/>
                  <a:pt x="142" y="119"/>
                  <a:pt x="143" y="118"/>
                </a:cubicBezTo>
                <a:cubicBezTo>
                  <a:pt x="143" y="119"/>
                  <a:pt x="144" y="118"/>
                  <a:pt x="145" y="117"/>
                </a:cubicBezTo>
                <a:cubicBezTo>
                  <a:pt x="143" y="118"/>
                  <a:pt x="144" y="117"/>
                  <a:pt x="143" y="118"/>
                </a:cubicBezTo>
                <a:close/>
                <a:moveTo>
                  <a:pt x="146" y="128"/>
                </a:moveTo>
                <a:cubicBezTo>
                  <a:pt x="147" y="128"/>
                  <a:pt x="145" y="129"/>
                  <a:pt x="145" y="130"/>
                </a:cubicBezTo>
                <a:cubicBezTo>
                  <a:pt x="146" y="129"/>
                  <a:pt x="146" y="129"/>
                  <a:pt x="148" y="128"/>
                </a:cubicBezTo>
                <a:cubicBezTo>
                  <a:pt x="147" y="128"/>
                  <a:pt x="147" y="127"/>
                  <a:pt x="148" y="127"/>
                </a:cubicBezTo>
                <a:cubicBezTo>
                  <a:pt x="147" y="127"/>
                  <a:pt x="146" y="128"/>
                  <a:pt x="146" y="128"/>
                </a:cubicBezTo>
                <a:close/>
                <a:moveTo>
                  <a:pt x="133" y="117"/>
                </a:moveTo>
                <a:cubicBezTo>
                  <a:pt x="133" y="118"/>
                  <a:pt x="134" y="117"/>
                  <a:pt x="135" y="117"/>
                </a:cubicBezTo>
                <a:cubicBezTo>
                  <a:pt x="136" y="116"/>
                  <a:pt x="137" y="115"/>
                  <a:pt x="137" y="115"/>
                </a:cubicBezTo>
                <a:cubicBezTo>
                  <a:pt x="136" y="116"/>
                  <a:pt x="135" y="115"/>
                  <a:pt x="133" y="117"/>
                </a:cubicBezTo>
                <a:close/>
                <a:moveTo>
                  <a:pt x="144" y="129"/>
                </a:moveTo>
                <a:cubicBezTo>
                  <a:pt x="143" y="129"/>
                  <a:pt x="141" y="129"/>
                  <a:pt x="139" y="132"/>
                </a:cubicBezTo>
                <a:cubicBezTo>
                  <a:pt x="139" y="133"/>
                  <a:pt x="145" y="129"/>
                  <a:pt x="146" y="127"/>
                </a:cubicBezTo>
                <a:cubicBezTo>
                  <a:pt x="145" y="128"/>
                  <a:pt x="144" y="128"/>
                  <a:pt x="144" y="129"/>
                </a:cubicBezTo>
                <a:close/>
                <a:moveTo>
                  <a:pt x="133" y="117"/>
                </a:moveTo>
                <a:cubicBezTo>
                  <a:pt x="132" y="118"/>
                  <a:pt x="132" y="117"/>
                  <a:pt x="131" y="118"/>
                </a:cubicBezTo>
                <a:cubicBezTo>
                  <a:pt x="131" y="119"/>
                  <a:pt x="133" y="117"/>
                  <a:pt x="135" y="116"/>
                </a:cubicBezTo>
                <a:cubicBezTo>
                  <a:pt x="134" y="116"/>
                  <a:pt x="136" y="114"/>
                  <a:pt x="134" y="115"/>
                </a:cubicBezTo>
                <a:cubicBezTo>
                  <a:pt x="134" y="116"/>
                  <a:pt x="134" y="116"/>
                  <a:pt x="133" y="117"/>
                </a:cubicBezTo>
                <a:close/>
                <a:moveTo>
                  <a:pt x="138" y="122"/>
                </a:moveTo>
                <a:cubicBezTo>
                  <a:pt x="137" y="123"/>
                  <a:pt x="137" y="123"/>
                  <a:pt x="139" y="122"/>
                </a:cubicBezTo>
                <a:cubicBezTo>
                  <a:pt x="140" y="121"/>
                  <a:pt x="140" y="120"/>
                  <a:pt x="138" y="122"/>
                </a:cubicBezTo>
                <a:close/>
                <a:moveTo>
                  <a:pt x="139" y="137"/>
                </a:moveTo>
                <a:cubicBezTo>
                  <a:pt x="141" y="135"/>
                  <a:pt x="141" y="137"/>
                  <a:pt x="139" y="138"/>
                </a:cubicBezTo>
                <a:cubicBezTo>
                  <a:pt x="140" y="137"/>
                  <a:pt x="141" y="137"/>
                  <a:pt x="142" y="136"/>
                </a:cubicBezTo>
                <a:cubicBezTo>
                  <a:pt x="142" y="135"/>
                  <a:pt x="142" y="135"/>
                  <a:pt x="142" y="135"/>
                </a:cubicBezTo>
                <a:cubicBezTo>
                  <a:pt x="142" y="135"/>
                  <a:pt x="143" y="134"/>
                  <a:pt x="144" y="134"/>
                </a:cubicBezTo>
                <a:cubicBezTo>
                  <a:pt x="142" y="136"/>
                  <a:pt x="138" y="139"/>
                  <a:pt x="138" y="140"/>
                </a:cubicBezTo>
                <a:cubicBezTo>
                  <a:pt x="138" y="140"/>
                  <a:pt x="137" y="141"/>
                  <a:pt x="136" y="141"/>
                </a:cubicBezTo>
                <a:cubicBezTo>
                  <a:pt x="138" y="140"/>
                  <a:pt x="138" y="139"/>
                  <a:pt x="139" y="138"/>
                </a:cubicBezTo>
                <a:cubicBezTo>
                  <a:pt x="139" y="137"/>
                  <a:pt x="136" y="138"/>
                  <a:pt x="133" y="141"/>
                </a:cubicBezTo>
                <a:cubicBezTo>
                  <a:pt x="134" y="141"/>
                  <a:pt x="136" y="139"/>
                  <a:pt x="137" y="139"/>
                </a:cubicBezTo>
                <a:cubicBezTo>
                  <a:pt x="137" y="139"/>
                  <a:pt x="138" y="139"/>
                  <a:pt x="138" y="139"/>
                </a:cubicBezTo>
                <a:cubicBezTo>
                  <a:pt x="135" y="142"/>
                  <a:pt x="132" y="145"/>
                  <a:pt x="132" y="146"/>
                </a:cubicBezTo>
                <a:cubicBezTo>
                  <a:pt x="133" y="145"/>
                  <a:pt x="135" y="144"/>
                  <a:pt x="135" y="143"/>
                </a:cubicBezTo>
                <a:cubicBezTo>
                  <a:pt x="134" y="144"/>
                  <a:pt x="134" y="144"/>
                  <a:pt x="134" y="144"/>
                </a:cubicBezTo>
                <a:cubicBezTo>
                  <a:pt x="135" y="144"/>
                  <a:pt x="136" y="142"/>
                  <a:pt x="136" y="142"/>
                </a:cubicBezTo>
                <a:cubicBezTo>
                  <a:pt x="137" y="142"/>
                  <a:pt x="134" y="145"/>
                  <a:pt x="137" y="143"/>
                </a:cubicBezTo>
                <a:cubicBezTo>
                  <a:pt x="136" y="142"/>
                  <a:pt x="139" y="141"/>
                  <a:pt x="140" y="141"/>
                </a:cubicBezTo>
                <a:cubicBezTo>
                  <a:pt x="139" y="140"/>
                  <a:pt x="141" y="139"/>
                  <a:pt x="141" y="139"/>
                </a:cubicBezTo>
                <a:cubicBezTo>
                  <a:pt x="140" y="139"/>
                  <a:pt x="140" y="139"/>
                  <a:pt x="141" y="138"/>
                </a:cubicBezTo>
                <a:cubicBezTo>
                  <a:pt x="144" y="136"/>
                  <a:pt x="146" y="134"/>
                  <a:pt x="148" y="133"/>
                </a:cubicBezTo>
                <a:cubicBezTo>
                  <a:pt x="147" y="133"/>
                  <a:pt x="143" y="135"/>
                  <a:pt x="146" y="132"/>
                </a:cubicBezTo>
                <a:cubicBezTo>
                  <a:pt x="143" y="133"/>
                  <a:pt x="141" y="134"/>
                  <a:pt x="139" y="137"/>
                </a:cubicBezTo>
                <a:close/>
                <a:moveTo>
                  <a:pt x="142" y="131"/>
                </a:moveTo>
                <a:cubicBezTo>
                  <a:pt x="142" y="131"/>
                  <a:pt x="143" y="132"/>
                  <a:pt x="144" y="130"/>
                </a:cubicBezTo>
                <a:cubicBezTo>
                  <a:pt x="144" y="130"/>
                  <a:pt x="144" y="130"/>
                  <a:pt x="144" y="129"/>
                </a:cubicBezTo>
                <a:cubicBezTo>
                  <a:pt x="144" y="130"/>
                  <a:pt x="143" y="130"/>
                  <a:pt x="142" y="131"/>
                </a:cubicBezTo>
                <a:close/>
                <a:moveTo>
                  <a:pt x="142" y="143"/>
                </a:moveTo>
                <a:cubicBezTo>
                  <a:pt x="142" y="143"/>
                  <a:pt x="145" y="140"/>
                  <a:pt x="145" y="142"/>
                </a:cubicBezTo>
                <a:cubicBezTo>
                  <a:pt x="147" y="140"/>
                  <a:pt x="149" y="139"/>
                  <a:pt x="150" y="138"/>
                </a:cubicBezTo>
                <a:cubicBezTo>
                  <a:pt x="148" y="139"/>
                  <a:pt x="147" y="140"/>
                  <a:pt x="146" y="140"/>
                </a:cubicBezTo>
                <a:cubicBezTo>
                  <a:pt x="147" y="139"/>
                  <a:pt x="147" y="139"/>
                  <a:pt x="148" y="138"/>
                </a:cubicBezTo>
                <a:cubicBezTo>
                  <a:pt x="147" y="139"/>
                  <a:pt x="150" y="137"/>
                  <a:pt x="150" y="137"/>
                </a:cubicBezTo>
                <a:cubicBezTo>
                  <a:pt x="148" y="138"/>
                  <a:pt x="142" y="142"/>
                  <a:pt x="142" y="143"/>
                </a:cubicBezTo>
                <a:close/>
                <a:moveTo>
                  <a:pt x="125" y="125"/>
                </a:moveTo>
                <a:cubicBezTo>
                  <a:pt x="126" y="125"/>
                  <a:pt x="128" y="123"/>
                  <a:pt x="128" y="124"/>
                </a:cubicBezTo>
                <a:cubicBezTo>
                  <a:pt x="126" y="126"/>
                  <a:pt x="124" y="127"/>
                  <a:pt x="124" y="128"/>
                </a:cubicBezTo>
                <a:cubicBezTo>
                  <a:pt x="129" y="124"/>
                  <a:pt x="129" y="124"/>
                  <a:pt x="129" y="124"/>
                </a:cubicBezTo>
                <a:cubicBezTo>
                  <a:pt x="128" y="123"/>
                  <a:pt x="132" y="121"/>
                  <a:pt x="131" y="120"/>
                </a:cubicBezTo>
                <a:cubicBezTo>
                  <a:pt x="129" y="122"/>
                  <a:pt x="127" y="123"/>
                  <a:pt x="125" y="125"/>
                </a:cubicBezTo>
                <a:close/>
                <a:moveTo>
                  <a:pt x="131" y="122"/>
                </a:moveTo>
                <a:cubicBezTo>
                  <a:pt x="132" y="122"/>
                  <a:pt x="131" y="122"/>
                  <a:pt x="131" y="123"/>
                </a:cubicBezTo>
                <a:cubicBezTo>
                  <a:pt x="132" y="122"/>
                  <a:pt x="132" y="121"/>
                  <a:pt x="133" y="120"/>
                </a:cubicBezTo>
                <a:cubicBezTo>
                  <a:pt x="134" y="120"/>
                  <a:pt x="134" y="120"/>
                  <a:pt x="134" y="120"/>
                </a:cubicBezTo>
                <a:cubicBezTo>
                  <a:pt x="133" y="120"/>
                  <a:pt x="135" y="117"/>
                  <a:pt x="131" y="119"/>
                </a:cubicBezTo>
                <a:cubicBezTo>
                  <a:pt x="131" y="120"/>
                  <a:pt x="134" y="119"/>
                  <a:pt x="131" y="122"/>
                </a:cubicBezTo>
                <a:close/>
                <a:moveTo>
                  <a:pt x="139" y="130"/>
                </a:moveTo>
                <a:cubicBezTo>
                  <a:pt x="138" y="132"/>
                  <a:pt x="142" y="129"/>
                  <a:pt x="142" y="129"/>
                </a:cubicBezTo>
                <a:lnTo>
                  <a:pt x="139" y="130"/>
                </a:lnTo>
                <a:close/>
                <a:moveTo>
                  <a:pt x="133" y="129"/>
                </a:moveTo>
                <a:cubicBezTo>
                  <a:pt x="135" y="127"/>
                  <a:pt x="136" y="126"/>
                  <a:pt x="135" y="126"/>
                </a:cubicBezTo>
                <a:cubicBezTo>
                  <a:pt x="133" y="128"/>
                  <a:pt x="132" y="129"/>
                  <a:pt x="133" y="129"/>
                </a:cubicBezTo>
                <a:close/>
                <a:moveTo>
                  <a:pt x="129" y="121"/>
                </a:moveTo>
                <a:cubicBezTo>
                  <a:pt x="128" y="120"/>
                  <a:pt x="126" y="121"/>
                  <a:pt x="124" y="124"/>
                </a:cubicBezTo>
                <a:cubicBezTo>
                  <a:pt x="125" y="123"/>
                  <a:pt x="125" y="123"/>
                  <a:pt x="124" y="124"/>
                </a:cubicBezTo>
                <a:cubicBezTo>
                  <a:pt x="123" y="124"/>
                  <a:pt x="121" y="127"/>
                  <a:pt x="120" y="128"/>
                </a:cubicBezTo>
                <a:cubicBezTo>
                  <a:pt x="121" y="128"/>
                  <a:pt x="121" y="128"/>
                  <a:pt x="120" y="130"/>
                </a:cubicBezTo>
                <a:cubicBezTo>
                  <a:pt x="121" y="129"/>
                  <a:pt x="121" y="129"/>
                  <a:pt x="121" y="129"/>
                </a:cubicBezTo>
                <a:cubicBezTo>
                  <a:pt x="125" y="126"/>
                  <a:pt x="124" y="125"/>
                  <a:pt x="128" y="123"/>
                </a:cubicBezTo>
                <a:cubicBezTo>
                  <a:pt x="127" y="122"/>
                  <a:pt x="126" y="123"/>
                  <a:pt x="129" y="121"/>
                </a:cubicBezTo>
                <a:close/>
                <a:moveTo>
                  <a:pt x="129" y="131"/>
                </a:moveTo>
                <a:cubicBezTo>
                  <a:pt x="130" y="130"/>
                  <a:pt x="133" y="127"/>
                  <a:pt x="134" y="126"/>
                </a:cubicBezTo>
                <a:cubicBezTo>
                  <a:pt x="131" y="128"/>
                  <a:pt x="130" y="130"/>
                  <a:pt x="129" y="131"/>
                </a:cubicBezTo>
                <a:close/>
                <a:moveTo>
                  <a:pt x="133" y="136"/>
                </a:moveTo>
                <a:cubicBezTo>
                  <a:pt x="135" y="136"/>
                  <a:pt x="137" y="136"/>
                  <a:pt x="139" y="133"/>
                </a:cubicBezTo>
                <a:cubicBezTo>
                  <a:pt x="136" y="135"/>
                  <a:pt x="136" y="134"/>
                  <a:pt x="133" y="136"/>
                </a:cubicBezTo>
                <a:close/>
                <a:moveTo>
                  <a:pt x="124" y="131"/>
                </a:moveTo>
                <a:cubicBezTo>
                  <a:pt x="125" y="131"/>
                  <a:pt x="125" y="131"/>
                  <a:pt x="124" y="132"/>
                </a:cubicBezTo>
                <a:cubicBezTo>
                  <a:pt x="126" y="131"/>
                  <a:pt x="131" y="127"/>
                  <a:pt x="128" y="128"/>
                </a:cubicBezTo>
                <a:cubicBezTo>
                  <a:pt x="128" y="129"/>
                  <a:pt x="126" y="130"/>
                  <a:pt x="124" y="131"/>
                </a:cubicBezTo>
                <a:close/>
                <a:moveTo>
                  <a:pt x="121" y="127"/>
                </a:moveTo>
                <a:cubicBezTo>
                  <a:pt x="121" y="126"/>
                  <a:pt x="121" y="125"/>
                  <a:pt x="123" y="124"/>
                </a:cubicBezTo>
                <a:cubicBezTo>
                  <a:pt x="120" y="126"/>
                  <a:pt x="117" y="127"/>
                  <a:pt x="117" y="128"/>
                </a:cubicBezTo>
                <a:cubicBezTo>
                  <a:pt x="118" y="128"/>
                  <a:pt x="120" y="126"/>
                  <a:pt x="121" y="126"/>
                </a:cubicBezTo>
                <a:cubicBezTo>
                  <a:pt x="120" y="126"/>
                  <a:pt x="119" y="128"/>
                  <a:pt x="121" y="127"/>
                </a:cubicBezTo>
                <a:close/>
                <a:moveTo>
                  <a:pt x="120" y="131"/>
                </a:moveTo>
                <a:cubicBezTo>
                  <a:pt x="121" y="131"/>
                  <a:pt x="122" y="131"/>
                  <a:pt x="124" y="129"/>
                </a:cubicBezTo>
                <a:cubicBezTo>
                  <a:pt x="124" y="128"/>
                  <a:pt x="121" y="130"/>
                  <a:pt x="120" y="131"/>
                </a:cubicBezTo>
                <a:close/>
                <a:moveTo>
                  <a:pt x="119" y="140"/>
                </a:moveTo>
                <a:cubicBezTo>
                  <a:pt x="121" y="139"/>
                  <a:pt x="122" y="137"/>
                  <a:pt x="124" y="135"/>
                </a:cubicBezTo>
                <a:cubicBezTo>
                  <a:pt x="124" y="134"/>
                  <a:pt x="124" y="134"/>
                  <a:pt x="124" y="134"/>
                </a:cubicBezTo>
                <a:cubicBezTo>
                  <a:pt x="121" y="137"/>
                  <a:pt x="119" y="139"/>
                  <a:pt x="119" y="140"/>
                </a:cubicBezTo>
                <a:close/>
                <a:moveTo>
                  <a:pt x="117" y="131"/>
                </a:moveTo>
                <a:cubicBezTo>
                  <a:pt x="119" y="130"/>
                  <a:pt x="117" y="130"/>
                  <a:pt x="118" y="129"/>
                </a:cubicBezTo>
                <a:cubicBezTo>
                  <a:pt x="116" y="131"/>
                  <a:pt x="116" y="131"/>
                  <a:pt x="117" y="131"/>
                </a:cubicBezTo>
                <a:close/>
                <a:moveTo>
                  <a:pt x="112" y="133"/>
                </a:moveTo>
                <a:cubicBezTo>
                  <a:pt x="112" y="134"/>
                  <a:pt x="114" y="132"/>
                  <a:pt x="113" y="133"/>
                </a:cubicBezTo>
                <a:cubicBezTo>
                  <a:pt x="117" y="130"/>
                  <a:pt x="114" y="131"/>
                  <a:pt x="112" y="133"/>
                </a:cubicBezTo>
                <a:close/>
                <a:moveTo>
                  <a:pt x="117" y="138"/>
                </a:moveTo>
                <a:cubicBezTo>
                  <a:pt x="116" y="140"/>
                  <a:pt x="113" y="143"/>
                  <a:pt x="114" y="143"/>
                </a:cubicBezTo>
                <a:cubicBezTo>
                  <a:pt x="117" y="140"/>
                  <a:pt x="116" y="140"/>
                  <a:pt x="119" y="137"/>
                </a:cubicBezTo>
                <a:cubicBezTo>
                  <a:pt x="118" y="138"/>
                  <a:pt x="118" y="137"/>
                  <a:pt x="117" y="138"/>
                </a:cubicBezTo>
                <a:close/>
                <a:moveTo>
                  <a:pt x="114" y="157"/>
                </a:moveTo>
                <a:cubicBezTo>
                  <a:pt x="112" y="158"/>
                  <a:pt x="113" y="158"/>
                  <a:pt x="111" y="158"/>
                </a:cubicBezTo>
                <a:cubicBezTo>
                  <a:pt x="113" y="158"/>
                  <a:pt x="109" y="161"/>
                  <a:pt x="109" y="161"/>
                </a:cubicBezTo>
                <a:cubicBezTo>
                  <a:pt x="111" y="159"/>
                  <a:pt x="109" y="160"/>
                  <a:pt x="108" y="161"/>
                </a:cubicBezTo>
                <a:cubicBezTo>
                  <a:pt x="108" y="162"/>
                  <a:pt x="107" y="163"/>
                  <a:pt x="107" y="164"/>
                </a:cubicBezTo>
                <a:cubicBezTo>
                  <a:pt x="105" y="166"/>
                  <a:pt x="105" y="164"/>
                  <a:pt x="102" y="167"/>
                </a:cubicBezTo>
                <a:cubicBezTo>
                  <a:pt x="102" y="169"/>
                  <a:pt x="103" y="167"/>
                  <a:pt x="104" y="167"/>
                </a:cubicBezTo>
                <a:cubicBezTo>
                  <a:pt x="103" y="168"/>
                  <a:pt x="102" y="168"/>
                  <a:pt x="101" y="169"/>
                </a:cubicBezTo>
                <a:cubicBezTo>
                  <a:pt x="103" y="169"/>
                  <a:pt x="106" y="166"/>
                  <a:pt x="107" y="164"/>
                </a:cubicBezTo>
                <a:cubicBezTo>
                  <a:pt x="106" y="167"/>
                  <a:pt x="101" y="172"/>
                  <a:pt x="99" y="173"/>
                </a:cubicBezTo>
                <a:cubicBezTo>
                  <a:pt x="99" y="173"/>
                  <a:pt x="99" y="175"/>
                  <a:pt x="98" y="175"/>
                </a:cubicBezTo>
                <a:cubicBezTo>
                  <a:pt x="98" y="175"/>
                  <a:pt x="99" y="175"/>
                  <a:pt x="98" y="175"/>
                </a:cubicBezTo>
                <a:cubicBezTo>
                  <a:pt x="99" y="175"/>
                  <a:pt x="98" y="175"/>
                  <a:pt x="99" y="175"/>
                </a:cubicBezTo>
                <a:cubicBezTo>
                  <a:pt x="99" y="175"/>
                  <a:pt x="100" y="174"/>
                  <a:pt x="100" y="174"/>
                </a:cubicBezTo>
                <a:cubicBezTo>
                  <a:pt x="100" y="174"/>
                  <a:pt x="100" y="174"/>
                  <a:pt x="100" y="174"/>
                </a:cubicBezTo>
                <a:cubicBezTo>
                  <a:pt x="101" y="172"/>
                  <a:pt x="101" y="172"/>
                  <a:pt x="101" y="172"/>
                </a:cubicBezTo>
                <a:cubicBezTo>
                  <a:pt x="102" y="172"/>
                  <a:pt x="103" y="171"/>
                  <a:pt x="104" y="170"/>
                </a:cubicBezTo>
                <a:cubicBezTo>
                  <a:pt x="103" y="170"/>
                  <a:pt x="106" y="168"/>
                  <a:pt x="106" y="167"/>
                </a:cubicBezTo>
                <a:cubicBezTo>
                  <a:pt x="108" y="166"/>
                  <a:pt x="114" y="158"/>
                  <a:pt x="117" y="157"/>
                </a:cubicBezTo>
                <a:cubicBezTo>
                  <a:pt x="117" y="157"/>
                  <a:pt x="116" y="157"/>
                  <a:pt x="117" y="156"/>
                </a:cubicBezTo>
                <a:cubicBezTo>
                  <a:pt x="119" y="155"/>
                  <a:pt x="120" y="153"/>
                  <a:pt x="123" y="151"/>
                </a:cubicBezTo>
                <a:cubicBezTo>
                  <a:pt x="122" y="150"/>
                  <a:pt x="125" y="150"/>
                  <a:pt x="126" y="148"/>
                </a:cubicBezTo>
                <a:cubicBezTo>
                  <a:pt x="126" y="148"/>
                  <a:pt x="127" y="147"/>
                  <a:pt x="126" y="147"/>
                </a:cubicBezTo>
                <a:cubicBezTo>
                  <a:pt x="123" y="150"/>
                  <a:pt x="122" y="148"/>
                  <a:pt x="120" y="151"/>
                </a:cubicBezTo>
                <a:cubicBezTo>
                  <a:pt x="121" y="150"/>
                  <a:pt x="120" y="153"/>
                  <a:pt x="119" y="153"/>
                </a:cubicBezTo>
                <a:cubicBezTo>
                  <a:pt x="119" y="152"/>
                  <a:pt x="117" y="155"/>
                  <a:pt x="116" y="155"/>
                </a:cubicBezTo>
                <a:cubicBezTo>
                  <a:pt x="117" y="154"/>
                  <a:pt x="118" y="153"/>
                  <a:pt x="118" y="152"/>
                </a:cubicBezTo>
                <a:cubicBezTo>
                  <a:pt x="117" y="154"/>
                  <a:pt x="116" y="154"/>
                  <a:pt x="116" y="154"/>
                </a:cubicBezTo>
                <a:cubicBezTo>
                  <a:pt x="116" y="154"/>
                  <a:pt x="117" y="153"/>
                  <a:pt x="117" y="153"/>
                </a:cubicBezTo>
                <a:cubicBezTo>
                  <a:pt x="115" y="155"/>
                  <a:pt x="115" y="155"/>
                  <a:pt x="114" y="157"/>
                </a:cubicBezTo>
                <a:close/>
                <a:moveTo>
                  <a:pt x="119" y="151"/>
                </a:moveTo>
                <a:cubicBezTo>
                  <a:pt x="120" y="150"/>
                  <a:pt x="121" y="149"/>
                  <a:pt x="121" y="148"/>
                </a:cubicBezTo>
                <a:cubicBezTo>
                  <a:pt x="120" y="149"/>
                  <a:pt x="119" y="149"/>
                  <a:pt x="118" y="151"/>
                </a:cubicBezTo>
                <a:cubicBezTo>
                  <a:pt x="118" y="152"/>
                  <a:pt x="119" y="150"/>
                  <a:pt x="120" y="150"/>
                </a:cubicBezTo>
                <a:cubicBezTo>
                  <a:pt x="119" y="151"/>
                  <a:pt x="118" y="152"/>
                  <a:pt x="119" y="151"/>
                </a:cubicBezTo>
                <a:close/>
                <a:moveTo>
                  <a:pt x="124" y="159"/>
                </a:moveTo>
                <a:cubicBezTo>
                  <a:pt x="125" y="159"/>
                  <a:pt x="128" y="159"/>
                  <a:pt x="128" y="157"/>
                </a:cubicBezTo>
                <a:cubicBezTo>
                  <a:pt x="125" y="160"/>
                  <a:pt x="127" y="156"/>
                  <a:pt x="124" y="159"/>
                </a:cubicBezTo>
                <a:close/>
                <a:moveTo>
                  <a:pt x="112" y="142"/>
                </a:moveTo>
                <a:cubicBezTo>
                  <a:pt x="110" y="143"/>
                  <a:pt x="109" y="144"/>
                  <a:pt x="109" y="145"/>
                </a:cubicBezTo>
                <a:cubicBezTo>
                  <a:pt x="110" y="145"/>
                  <a:pt x="111" y="143"/>
                  <a:pt x="112" y="142"/>
                </a:cubicBezTo>
                <a:cubicBezTo>
                  <a:pt x="112" y="143"/>
                  <a:pt x="112" y="143"/>
                  <a:pt x="113" y="142"/>
                </a:cubicBezTo>
                <a:cubicBezTo>
                  <a:pt x="113" y="142"/>
                  <a:pt x="112" y="142"/>
                  <a:pt x="112" y="142"/>
                </a:cubicBezTo>
                <a:close/>
                <a:moveTo>
                  <a:pt x="114" y="170"/>
                </a:moveTo>
                <a:cubicBezTo>
                  <a:pt x="115" y="170"/>
                  <a:pt x="118" y="166"/>
                  <a:pt x="117" y="166"/>
                </a:cubicBezTo>
                <a:cubicBezTo>
                  <a:pt x="115" y="168"/>
                  <a:pt x="116" y="167"/>
                  <a:pt x="114" y="170"/>
                </a:cubicBezTo>
                <a:close/>
                <a:moveTo>
                  <a:pt x="88" y="182"/>
                </a:moveTo>
                <a:cubicBezTo>
                  <a:pt x="88" y="182"/>
                  <a:pt x="89" y="182"/>
                  <a:pt x="89" y="181"/>
                </a:cubicBezTo>
                <a:cubicBezTo>
                  <a:pt x="88" y="181"/>
                  <a:pt x="88" y="182"/>
                  <a:pt x="88" y="182"/>
                </a:cubicBezTo>
                <a:close/>
                <a:moveTo>
                  <a:pt x="108" y="144"/>
                </a:moveTo>
                <a:cubicBezTo>
                  <a:pt x="106" y="144"/>
                  <a:pt x="109" y="142"/>
                  <a:pt x="108" y="142"/>
                </a:cubicBezTo>
                <a:cubicBezTo>
                  <a:pt x="107" y="142"/>
                  <a:pt x="103" y="145"/>
                  <a:pt x="103" y="145"/>
                </a:cubicBezTo>
                <a:cubicBezTo>
                  <a:pt x="105" y="144"/>
                  <a:pt x="106" y="145"/>
                  <a:pt x="107" y="144"/>
                </a:cubicBezTo>
                <a:cubicBezTo>
                  <a:pt x="109" y="143"/>
                  <a:pt x="109" y="143"/>
                  <a:pt x="110" y="141"/>
                </a:cubicBezTo>
                <a:cubicBezTo>
                  <a:pt x="110" y="141"/>
                  <a:pt x="110" y="141"/>
                  <a:pt x="110" y="141"/>
                </a:cubicBezTo>
                <a:cubicBezTo>
                  <a:pt x="107" y="143"/>
                  <a:pt x="110" y="142"/>
                  <a:pt x="108" y="144"/>
                </a:cubicBezTo>
                <a:close/>
                <a:moveTo>
                  <a:pt x="802" y="247"/>
                </a:moveTo>
                <a:cubicBezTo>
                  <a:pt x="799" y="242"/>
                  <a:pt x="799" y="242"/>
                  <a:pt x="799" y="242"/>
                </a:cubicBezTo>
                <a:cubicBezTo>
                  <a:pt x="798" y="242"/>
                  <a:pt x="801" y="247"/>
                  <a:pt x="801" y="246"/>
                </a:cubicBezTo>
                <a:cubicBezTo>
                  <a:pt x="801" y="247"/>
                  <a:pt x="801" y="247"/>
                  <a:pt x="801" y="247"/>
                </a:cubicBezTo>
                <a:cubicBezTo>
                  <a:pt x="800" y="244"/>
                  <a:pt x="802" y="246"/>
                  <a:pt x="802" y="247"/>
                </a:cubicBezTo>
                <a:close/>
                <a:moveTo>
                  <a:pt x="596" y="44"/>
                </a:moveTo>
                <a:cubicBezTo>
                  <a:pt x="592" y="42"/>
                  <a:pt x="592" y="42"/>
                  <a:pt x="592" y="42"/>
                </a:cubicBezTo>
                <a:cubicBezTo>
                  <a:pt x="592" y="43"/>
                  <a:pt x="593" y="43"/>
                  <a:pt x="594" y="44"/>
                </a:cubicBezTo>
                <a:cubicBezTo>
                  <a:pt x="591" y="43"/>
                  <a:pt x="597" y="45"/>
                  <a:pt x="596" y="44"/>
                </a:cubicBezTo>
                <a:close/>
                <a:moveTo>
                  <a:pt x="493" y="9"/>
                </a:moveTo>
                <a:cubicBezTo>
                  <a:pt x="495" y="10"/>
                  <a:pt x="500" y="11"/>
                  <a:pt x="502" y="11"/>
                </a:cubicBezTo>
                <a:cubicBezTo>
                  <a:pt x="500" y="10"/>
                  <a:pt x="492" y="9"/>
                  <a:pt x="493" y="9"/>
                </a:cubicBezTo>
                <a:close/>
                <a:moveTo>
                  <a:pt x="467" y="5"/>
                </a:moveTo>
                <a:cubicBezTo>
                  <a:pt x="469" y="5"/>
                  <a:pt x="477" y="7"/>
                  <a:pt x="475" y="6"/>
                </a:cubicBezTo>
                <a:cubicBezTo>
                  <a:pt x="473" y="6"/>
                  <a:pt x="466" y="4"/>
                  <a:pt x="466" y="5"/>
                </a:cubicBezTo>
                <a:cubicBezTo>
                  <a:pt x="467" y="6"/>
                  <a:pt x="469" y="7"/>
                  <a:pt x="470" y="6"/>
                </a:cubicBezTo>
                <a:cubicBezTo>
                  <a:pt x="469" y="6"/>
                  <a:pt x="468" y="6"/>
                  <a:pt x="467" y="5"/>
                </a:cubicBezTo>
                <a:close/>
                <a:moveTo>
                  <a:pt x="411" y="0"/>
                </a:moveTo>
                <a:cubicBezTo>
                  <a:pt x="410" y="0"/>
                  <a:pt x="406" y="0"/>
                  <a:pt x="404" y="1"/>
                </a:cubicBezTo>
                <a:cubicBezTo>
                  <a:pt x="407" y="1"/>
                  <a:pt x="411" y="1"/>
                  <a:pt x="414" y="1"/>
                </a:cubicBezTo>
                <a:cubicBezTo>
                  <a:pt x="413" y="1"/>
                  <a:pt x="411" y="1"/>
                  <a:pt x="412" y="1"/>
                </a:cubicBezTo>
                <a:cubicBezTo>
                  <a:pt x="413" y="1"/>
                  <a:pt x="417" y="0"/>
                  <a:pt x="415" y="0"/>
                </a:cubicBezTo>
                <a:cubicBezTo>
                  <a:pt x="415" y="1"/>
                  <a:pt x="413" y="0"/>
                  <a:pt x="411" y="0"/>
                </a:cubicBezTo>
                <a:close/>
                <a:moveTo>
                  <a:pt x="394" y="50"/>
                </a:moveTo>
                <a:cubicBezTo>
                  <a:pt x="394" y="49"/>
                  <a:pt x="401" y="50"/>
                  <a:pt x="399" y="50"/>
                </a:cubicBezTo>
                <a:cubicBezTo>
                  <a:pt x="399" y="49"/>
                  <a:pt x="391" y="49"/>
                  <a:pt x="394" y="50"/>
                </a:cubicBezTo>
                <a:close/>
                <a:moveTo>
                  <a:pt x="388" y="50"/>
                </a:moveTo>
                <a:cubicBezTo>
                  <a:pt x="389" y="50"/>
                  <a:pt x="391" y="51"/>
                  <a:pt x="393" y="50"/>
                </a:cubicBezTo>
                <a:cubicBezTo>
                  <a:pt x="384" y="50"/>
                  <a:pt x="379" y="50"/>
                  <a:pt x="376" y="50"/>
                </a:cubicBezTo>
                <a:cubicBezTo>
                  <a:pt x="379" y="50"/>
                  <a:pt x="373" y="51"/>
                  <a:pt x="376" y="51"/>
                </a:cubicBezTo>
                <a:cubicBezTo>
                  <a:pt x="378" y="50"/>
                  <a:pt x="383" y="51"/>
                  <a:pt x="382" y="50"/>
                </a:cubicBezTo>
                <a:cubicBezTo>
                  <a:pt x="383" y="50"/>
                  <a:pt x="386" y="50"/>
                  <a:pt x="388" y="50"/>
                </a:cubicBezTo>
                <a:close/>
                <a:moveTo>
                  <a:pt x="350" y="7"/>
                </a:moveTo>
                <a:cubicBezTo>
                  <a:pt x="351" y="6"/>
                  <a:pt x="358" y="6"/>
                  <a:pt x="359" y="6"/>
                </a:cubicBezTo>
                <a:cubicBezTo>
                  <a:pt x="355" y="6"/>
                  <a:pt x="351" y="7"/>
                  <a:pt x="349" y="7"/>
                </a:cubicBezTo>
                <a:cubicBezTo>
                  <a:pt x="350" y="7"/>
                  <a:pt x="350" y="7"/>
                  <a:pt x="350" y="7"/>
                </a:cubicBezTo>
                <a:cubicBezTo>
                  <a:pt x="350" y="7"/>
                  <a:pt x="349" y="7"/>
                  <a:pt x="350" y="7"/>
                </a:cubicBezTo>
                <a:close/>
                <a:moveTo>
                  <a:pt x="350" y="8"/>
                </a:moveTo>
                <a:cubicBezTo>
                  <a:pt x="350" y="8"/>
                  <a:pt x="350" y="8"/>
                  <a:pt x="351" y="7"/>
                </a:cubicBezTo>
                <a:cubicBezTo>
                  <a:pt x="348" y="8"/>
                  <a:pt x="348" y="7"/>
                  <a:pt x="347" y="7"/>
                </a:cubicBezTo>
                <a:cubicBezTo>
                  <a:pt x="346" y="8"/>
                  <a:pt x="345" y="8"/>
                  <a:pt x="343" y="8"/>
                </a:cubicBezTo>
                <a:cubicBezTo>
                  <a:pt x="342" y="8"/>
                  <a:pt x="336" y="8"/>
                  <a:pt x="335" y="9"/>
                </a:cubicBezTo>
                <a:cubicBezTo>
                  <a:pt x="336" y="9"/>
                  <a:pt x="337" y="9"/>
                  <a:pt x="337" y="9"/>
                </a:cubicBezTo>
                <a:cubicBezTo>
                  <a:pt x="334" y="10"/>
                  <a:pt x="330" y="9"/>
                  <a:pt x="327" y="11"/>
                </a:cubicBezTo>
                <a:cubicBezTo>
                  <a:pt x="331" y="11"/>
                  <a:pt x="333" y="10"/>
                  <a:pt x="336" y="10"/>
                </a:cubicBezTo>
                <a:cubicBezTo>
                  <a:pt x="336" y="9"/>
                  <a:pt x="337" y="9"/>
                  <a:pt x="339" y="9"/>
                </a:cubicBezTo>
                <a:cubicBezTo>
                  <a:pt x="339" y="9"/>
                  <a:pt x="336" y="9"/>
                  <a:pt x="337" y="10"/>
                </a:cubicBezTo>
                <a:cubicBezTo>
                  <a:pt x="342" y="9"/>
                  <a:pt x="350" y="9"/>
                  <a:pt x="351" y="8"/>
                </a:cubicBezTo>
                <a:cubicBezTo>
                  <a:pt x="350" y="8"/>
                  <a:pt x="350" y="8"/>
                  <a:pt x="350" y="8"/>
                </a:cubicBezTo>
                <a:close/>
                <a:moveTo>
                  <a:pt x="314" y="14"/>
                </a:moveTo>
                <a:cubicBezTo>
                  <a:pt x="315" y="14"/>
                  <a:pt x="322" y="13"/>
                  <a:pt x="320" y="13"/>
                </a:cubicBezTo>
                <a:cubicBezTo>
                  <a:pt x="317" y="14"/>
                  <a:pt x="316" y="13"/>
                  <a:pt x="314" y="14"/>
                </a:cubicBezTo>
                <a:close/>
                <a:moveTo>
                  <a:pt x="241" y="77"/>
                </a:moveTo>
                <a:cubicBezTo>
                  <a:pt x="240" y="77"/>
                  <a:pt x="241" y="75"/>
                  <a:pt x="240" y="76"/>
                </a:cubicBezTo>
                <a:cubicBezTo>
                  <a:pt x="240" y="76"/>
                  <a:pt x="238" y="77"/>
                  <a:pt x="238" y="77"/>
                </a:cubicBezTo>
                <a:cubicBezTo>
                  <a:pt x="238" y="77"/>
                  <a:pt x="238" y="77"/>
                  <a:pt x="237" y="77"/>
                </a:cubicBezTo>
                <a:cubicBezTo>
                  <a:pt x="237" y="78"/>
                  <a:pt x="238" y="77"/>
                  <a:pt x="238" y="77"/>
                </a:cubicBezTo>
                <a:cubicBezTo>
                  <a:pt x="236" y="79"/>
                  <a:pt x="236" y="78"/>
                  <a:pt x="235" y="79"/>
                </a:cubicBezTo>
                <a:cubicBezTo>
                  <a:pt x="236" y="79"/>
                  <a:pt x="240" y="77"/>
                  <a:pt x="241" y="77"/>
                </a:cubicBezTo>
                <a:close/>
                <a:moveTo>
                  <a:pt x="232" y="80"/>
                </a:moveTo>
                <a:cubicBezTo>
                  <a:pt x="232" y="81"/>
                  <a:pt x="233" y="81"/>
                  <a:pt x="228" y="83"/>
                </a:cubicBezTo>
                <a:cubicBezTo>
                  <a:pt x="231" y="83"/>
                  <a:pt x="236" y="79"/>
                  <a:pt x="241" y="77"/>
                </a:cubicBezTo>
                <a:cubicBezTo>
                  <a:pt x="238" y="78"/>
                  <a:pt x="235" y="79"/>
                  <a:pt x="232" y="80"/>
                </a:cubicBezTo>
                <a:close/>
                <a:moveTo>
                  <a:pt x="222" y="84"/>
                </a:moveTo>
                <a:cubicBezTo>
                  <a:pt x="220" y="86"/>
                  <a:pt x="220" y="87"/>
                  <a:pt x="223" y="86"/>
                </a:cubicBezTo>
                <a:cubicBezTo>
                  <a:pt x="221" y="87"/>
                  <a:pt x="219" y="89"/>
                  <a:pt x="217" y="89"/>
                </a:cubicBezTo>
                <a:cubicBezTo>
                  <a:pt x="217" y="88"/>
                  <a:pt x="219" y="88"/>
                  <a:pt x="219" y="87"/>
                </a:cubicBezTo>
                <a:cubicBezTo>
                  <a:pt x="217" y="88"/>
                  <a:pt x="213" y="90"/>
                  <a:pt x="213" y="91"/>
                </a:cubicBezTo>
                <a:cubicBezTo>
                  <a:pt x="218" y="88"/>
                  <a:pt x="214" y="91"/>
                  <a:pt x="215" y="91"/>
                </a:cubicBezTo>
                <a:cubicBezTo>
                  <a:pt x="219" y="89"/>
                  <a:pt x="219" y="89"/>
                  <a:pt x="219" y="89"/>
                </a:cubicBezTo>
                <a:cubicBezTo>
                  <a:pt x="219" y="88"/>
                  <a:pt x="224" y="86"/>
                  <a:pt x="226" y="84"/>
                </a:cubicBezTo>
                <a:cubicBezTo>
                  <a:pt x="222" y="86"/>
                  <a:pt x="223" y="85"/>
                  <a:pt x="222" y="84"/>
                </a:cubicBezTo>
                <a:close/>
                <a:moveTo>
                  <a:pt x="214" y="101"/>
                </a:moveTo>
                <a:cubicBezTo>
                  <a:pt x="214" y="103"/>
                  <a:pt x="210" y="104"/>
                  <a:pt x="207" y="106"/>
                </a:cubicBezTo>
                <a:cubicBezTo>
                  <a:pt x="211" y="104"/>
                  <a:pt x="216" y="101"/>
                  <a:pt x="220" y="99"/>
                </a:cubicBezTo>
                <a:cubicBezTo>
                  <a:pt x="219" y="99"/>
                  <a:pt x="215" y="102"/>
                  <a:pt x="215" y="101"/>
                </a:cubicBezTo>
                <a:cubicBezTo>
                  <a:pt x="219" y="99"/>
                  <a:pt x="223" y="98"/>
                  <a:pt x="226" y="95"/>
                </a:cubicBezTo>
                <a:cubicBezTo>
                  <a:pt x="223" y="97"/>
                  <a:pt x="219" y="98"/>
                  <a:pt x="214" y="101"/>
                </a:cubicBezTo>
                <a:close/>
                <a:moveTo>
                  <a:pt x="211" y="86"/>
                </a:moveTo>
                <a:cubicBezTo>
                  <a:pt x="213" y="83"/>
                  <a:pt x="216" y="83"/>
                  <a:pt x="217" y="81"/>
                </a:cubicBezTo>
                <a:cubicBezTo>
                  <a:pt x="214" y="83"/>
                  <a:pt x="214" y="82"/>
                  <a:pt x="210" y="84"/>
                </a:cubicBezTo>
                <a:cubicBezTo>
                  <a:pt x="210" y="85"/>
                  <a:pt x="208" y="86"/>
                  <a:pt x="211" y="86"/>
                </a:cubicBezTo>
                <a:close/>
                <a:moveTo>
                  <a:pt x="210" y="82"/>
                </a:moveTo>
                <a:cubicBezTo>
                  <a:pt x="211" y="82"/>
                  <a:pt x="207" y="83"/>
                  <a:pt x="208" y="84"/>
                </a:cubicBezTo>
                <a:cubicBezTo>
                  <a:pt x="211" y="83"/>
                  <a:pt x="211" y="82"/>
                  <a:pt x="213" y="80"/>
                </a:cubicBezTo>
                <a:cubicBezTo>
                  <a:pt x="214" y="80"/>
                  <a:pt x="214" y="81"/>
                  <a:pt x="215" y="80"/>
                </a:cubicBezTo>
                <a:cubicBezTo>
                  <a:pt x="216" y="79"/>
                  <a:pt x="212" y="81"/>
                  <a:pt x="210" y="82"/>
                </a:cubicBezTo>
                <a:close/>
                <a:moveTo>
                  <a:pt x="203" y="100"/>
                </a:moveTo>
                <a:cubicBezTo>
                  <a:pt x="201" y="100"/>
                  <a:pt x="199" y="102"/>
                  <a:pt x="199" y="102"/>
                </a:cubicBezTo>
                <a:cubicBezTo>
                  <a:pt x="201" y="100"/>
                  <a:pt x="205" y="97"/>
                  <a:pt x="207" y="96"/>
                </a:cubicBezTo>
                <a:cubicBezTo>
                  <a:pt x="207" y="96"/>
                  <a:pt x="213" y="92"/>
                  <a:pt x="212" y="92"/>
                </a:cubicBezTo>
                <a:cubicBezTo>
                  <a:pt x="211" y="93"/>
                  <a:pt x="207" y="95"/>
                  <a:pt x="207" y="96"/>
                </a:cubicBezTo>
                <a:cubicBezTo>
                  <a:pt x="204" y="97"/>
                  <a:pt x="201" y="100"/>
                  <a:pt x="197" y="101"/>
                </a:cubicBezTo>
                <a:cubicBezTo>
                  <a:pt x="197" y="102"/>
                  <a:pt x="198" y="101"/>
                  <a:pt x="196" y="103"/>
                </a:cubicBezTo>
                <a:cubicBezTo>
                  <a:pt x="192" y="104"/>
                  <a:pt x="183" y="110"/>
                  <a:pt x="180" y="114"/>
                </a:cubicBezTo>
                <a:cubicBezTo>
                  <a:pt x="175" y="115"/>
                  <a:pt x="167" y="123"/>
                  <a:pt x="160" y="128"/>
                </a:cubicBezTo>
                <a:cubicBezTo>
                  <a:pt x="161" y="128"/>
                  <a:pt x="163" y="127"/>
                  <a:pt x="161" y="129"/>
                </a:cubicBezTo>
                <a:cubicBezTo>
                  <a:pt x="164" y="127"/>
                  <a:pt x="163" y="126"/>
                  <a:pt x="165" y="125"/>
                </a:cubicBezTo>
                <a:cubicBezTo>
                  <a:pt x="166" y="125"/>
                  <a:pt x="167" y="124"/>
                  <a:pt x="165" y="127"/>
                </a:cubicBezTo>
                <a:cubicBezTo>
                  <a:pt x="167" y="125"/>
                  <a:pt x="166" y="126"/>
                  <a:pt x="168" y="125"/>
                </a:cubicBezTo>
                <a:cubicBezTo>
                  <a:pt x="168" y="124"/>
                  <a:pt x="169" y="122"/>
                  <a:pt x="167" y="123"/>
                </a:cubicBezTo>
                <a:cubicBezTo>
                  <a:pt x="172" y="119"/>
                  <a:pt x="174" y="119"/>
                  <a:pt x="177" y="116"/>
                </a:cubicBezTo>
                <a:cubicBezTo>
                  <a:pt x="176" y="117"/>
                  <a:pt x="178" y="116"/>
                  <a:pt x="179" y="115"/>
                </a:cubicBezTo>
                <a:cubicBezTo>
                  <a:pt x="179" y="115"/>
                  <a:pt x="178" y="115"/>
                  <a:pt x="179" y="114"/>
                </a:cubicBezTo>
                <a:cubicBezTo>
                  <a:pt x="183" y="113"/>
                  <a:pt x="189" y="107"/>
                  <a:pt x="193" y="105"/>
                </a:cubicBezTo>
                <a:cubicBezTo>
                  <a:pt x="193" y="105"/>
                  <a:pt x="192" y="105"/>
                  <a:pt x="194" y="104"/>
                </a:cubicBezTo>
                <a:cubicBezTo>
                  <a:pt x="193" y="106"/>
                  <a:pt x="196" y="103"/>
                  <a:pt x="198" y="102"/>
                </a:cubicBezTo>
                <a:cubicBezTo>
                  <a:pt x="198" y="103"/>
                  <a:pt x="189" y="108"/>
                  <a:pt x="194" y="106"/>
                </a:cubicBezTo>
                <a:cubicBezTo>
                  <a:pt x="192" y="107"/>
                  <a:pt x="190" y="108"/>
                  <a:pt x="190" y="108"/>
                </a:cubicBezTo>
                <a:cubicBezTo>
                  <a:pt x="194" y="106"/>
                  <a:pt x="190" y="109"/>
                  <a:pt x="189" y="110"/>
                </a:cubicBezTo>
                <a:cubicBezTo>
                  <a:pt x="194" y="107"/>
                  <a:pt x="196" y="106"/>
                  <a:pt x="200" y="103"/>
                </a:cubicBezTo>
                <a:cubicBezTo>
                  <a:pt x="201" y="103"/>
                  <a:pt x="200" y="103"/>
                  <a:pt x="201" y="102"/>
                </a:cubicBezTo>
                <a:cubicBezTo>
                  <a:pt x="202" y="102"/>
                  <a:pt x="205" y="100"/>
                  <a:pt x="205" y="99"/>
                </a:cubicBezTo>
                <a:cubicBezTo>
                  <a:pt x="207" y="98"/>
                  <a:pt x="210" y="96"/>
                  <a:pt x="210" y="97"/>
                </a:cubicBezTo>
                <a:cubicBezTo>
                  <a:pt x="212" y="96"/>
                  <a:pt x="213" y="96"/>
                  <a:pt x="213" y="95"/>
                </a:cubicBezTo>
                <a:cubicBezTo>
                  <a:pt x="211" y="96"/>
                  <a:pt x="215" y="94"/>
                  <a:pt x="214" y="94"/>
                </a:cubicBezTo>
                <a:cubicBezTo>
                  <a:pt x="213" y="95"/>
                  <a:pt x="213" y="94"/>
                  <a:pt x="211" y="95"/>
                </a:cubicBezTo>
                <a:cubicBezTo>
                  <a:pt x="211" y="96"/>
                  <a:pt x="207" y="98"/>
                  <a:pt x="205" y="99"/>
                </a:cubicBezTo>
                <a:cubicBezTo>
                  <a:pt x="205" y="99"/>
                  <a:pt x="202" y="101"/>
                  <a:pt x="202" y="101"/>
                </a:cubicBezTo>
                <a:cubicBezTo>
                  <a:pt x="200" y="101"/>
                  <a:pt x="205" y="99"/>
                  <a:pt x="203" y="100"/>
                </a:cubicBezTo>
                <a:close/>
                <a:moveTo>
                  <a:pt x="201" y="82"/>
                </a:moveTo>
                <a:cubicBezTo>
                  <a:pt x="203" y="81"/>
                  <a:pt x="203" y="82"/>
                  <a:pt x="205" y="81"/>
                </a:cubicBezTo>
                <a:cubicBezTo>
                  <a:pt x="205" y="80"/>
                  <a:pt x="206" y="80"/>
                  <a:pt x="205" y="79"/>
                </a:cubicBezTo>
                <a:cubicBezTo>
                  <a:pt x="203" y="80"/>
                  <a:pt x="202" y="81"/>
                  <a:pt x="201" y="82"/>
                </a:cubicBezTo>
                <a:close/>
                <a:moveTo>
                  <a:pt x="192" y="82"/>
                </a:moveTo>
                <a:cubicBezTo>
                  <a:pt x="192" y="81"/>
                  <a:pt x="194" y="80"/>
                  <a:pt x="194" y="80"/>
                </a:cubicBezTo>
                <a:cubicBezTo>
                  <a:pt x="192" y="80"/>
                  <a:pt x="187" y="84"/>
                  <a:pt x="190" y="83"/>
                </a:cubicBezTo>
                <a:cubicBezTo>
                  <a:pt x="192" y="81"/>
                  <a:pt x="191" y="83"/>
                  <a:pt x="191" y="83"/>
                </a:cubicBezTo>
                <a:cubicBezTo>
                  <a:pt x="192" y="83"/>
                  <a:pt x="194" y="82"/>
                  <a:pt x="195" y="81"/>
                </a:cubicBezTo>
                <a:cubicBezTo>
                  <a:pt x="195" y="81"/>
                  <a:pt x="195" y="82"/>
                  <a:pt x="195" y="82"/>
                </a:cubicBezTo>
                <a:cubicBezTo>
                  <a:pt x="197" y="81"/>
                  <a:pt x="197" y="81"/>
                  <a:pt x="197" y="81"/>
                </a:cubicBezTo>
                <a:cubicBezTo>
                  <a:pt x="197" y="80"/>
                  <a:pt x="197" y="80"/>
                  <a:pt x="197" y="80"/>
                </a:cubicBezTo>
                <a:cubicBezTo>
                  <a:pt x="194" y="82"/>
                  <a:pt x="193" y="81"/>
                  <a:pt x="192" y="82"/>
                </a:cubicBezTo>
                <a:close/>
                <a:moveTo>
                  <a:pt x="196" y="84"/>
                </a:moveTo>
                <a:cubicBezTo>
                  <a:pt x="193" y="86"/>
                  <a:pt x="192" y="85"/>
                  <a:pt x="192" y="85"/>
                </a:cubicBezTo>
                <a:cubicBezTo>
                  <a:pt x="192" y="86"/>
                  <a:pt x="191" y="86"/>
                  <a:pt x="191" y="87"/>
                </a:cubicBezTo>
                <a:cubicBezTo>
                  <a:pt x="193" y="86"/>
                  <a:pt x="192" y="87"/>
                  <a:pt x="194" y="87"/>
                </a:cubicBezTo>
                <a:cubicBezTo>
                  <a:pt x="196" y="86"/>
                  <a:pt x="195" y="86"/>
                  <a:pt x="197" y="85"/>
                </a:cubicBezTo>
                <a:cubicBezTo>
                  <a:pt x="198" y="84"/>
                  <a:pt x="195" y="86"/>
                  <a:pt x="195" y="85"/>
                </a:cubicBezTo>
                <a:cubicBezTo>
                  <a:pt x="195" y="85"/>
                  <a:pt x="198" y="82"/>
                  <a:pt x="196" y="83"/>
                </a:cubicBezTo>
                <a:cubicBezTo>
                  <a:pt x="196" y="83"/>
                  <a:pt x="196" y="83"/>
                  <a:pt x="196" y="84"/>
                </a:cubicBezTo>
                <a:close/>
                <a:moveTo>
                  <a:pt x="187" y="104"/>
                </a:moveTo>
                <a:cubicBezTo>
                  <a:pt x="188" y="103"/>
                  <a:pt x="188" y="105"/>
                  <a:pt x="192" y="103"/>
                </a:cubicBezTo>
                <a:cubicBezTo>
                  <a:pt x="192" y="102"/>
                  <a:pt x="190" y="103"/>
                  <a:pt x="190" y="103"/>
                </a:cubicBezTo>
                <a:cubicBezTo>
                  <a:pt x="192" y="102"/>
                  <a:pt x="193" y="101"/>
                  <a:pt x="194" y="99"/>
                </a:cubicBezTo>
                <a:cubicBezTo>
                  <a:pt x="195" y="100"/>
                  <a:pt x="195" y="100"/>
                  <a:pt x="195" y="100"/>
                </a:cubicBezTo>
                <a:cubicBezTo>
                  <a:pt x="197" y="98"/>
                  <a:pt x="198" y="98"/>
                  <a:pt x="201" y="96"/>
                </a:cubicBezTo>
                <a:cubicBezTo>
                  <a:pt x="200" y="96"/>
                  <a:pt x="201" y="94"/>
                  <a:pt x="200" y="95"/>
                </a:cubicBezTo>
                <a:cubicBezTo>
                  <a:pt x="196" y="97"/>
                  <a:pt x="191" y="101"/>
                  <a:pt x="189" y="102"/>
                </a:cubicBezTo>
                <a:cubicBezTo>
                  <a:pt x="188" y="103"/>
                  <a:pt x="191" y="102"/>
                  <a:pt x="188" y="103"/>
                </a:cubicBezTo>
                <a:cubicBezTo>
                  <a:pt x="188" y="103"/>
                  <a:pt x="187" y="104"/>
                  <a:pt x="187" y="104"/>
                </a:cubicBezTo>
                <a:close/>
                <a:moveTo>
                  <a:pt x="198" y="107"/>
                </a:moveTo>
                <a:cubicBezTo>
                  <a:pt x="200" y="106"/>
                  <a:pt x="201" y="105"/>
                  <a:pt x="202" y="105"/>
                </a:cubicBezTo>
                <a:cubicBezTo>
                  <a:pt x="201" y="105"/>
                  <a:pt x="199" y="106"/>
                  <a:pt x="198" y="106"/>
                </a:cubicBezTo>
                <a:cubicBezTo>
                  <a:pt x="200" y="105"/>
                  <a:pt x="200" y="104"/>
                  <a:pt x="202" y="103"/>
                </a:cubicBezTo>
                <a:cubicBezTo>
                  <a:pt x="201" y="104"/>
                  <a:pt x="203" y="102"/>
                  <a:pt x="205" y="102"/>
                </a:cubicBezTo>
                <a:cubicBezTo>
                  <a:pt x="204" y="101"/>
                  <a:pt x="200" y="104"/>
                  <a:pt x="197" y="105"/>
                </a:cubicBezTo>
                <a:cubicBezTo>
                  <a:pt x="199" y="105"/>
                  <a:pt x="196" y="108"/>
                  <a:pt x="198" y="107"/>
                </a:cubicBezTo>
                <a:close/>
                <a:moveTo>
                  <a:pt x="186" y="99"/>
                </a:moveTo>
                <a:cubicBezTo>
                  <a:pt x="183" y="101"/>
                  <a:pt x="173" y="108"/>
                  <a:pt x="182" y="103"/>
                </a:cubicBezTo>
                <a:cubicBezTo>
                  <a:pt x="183" y="101"/>
                  <a:pt x="187" y="99"/>
                  <a:pt x="183" y="102"/>
                </a:cubicBezTo>
                <a:cubicBezTo>
                  <a:pt x="186" y="100"/>
                  <a:pt x="187" y="99"/>
                  <a:pt x="188" y="98"/>
                </a:cubicBezTo>
                <a:cubicBezTo>
                  <a:pt x="187" y="99"/>
                  <a:pt x="187" y="98"/>
                  <a:pt x="186" y="99"/>
                </a:cubicBezTo>
                <a:close/>
                <a:moveTo>
                  <a:pt x="169" y="89"/>
                </a:moveTo>
                <a:cubicBezTo>
                  <a:pt x="171" y="89"/>
                  <a:pt x="178" y="83"/>
                  <a:pt x="174" y="85"/>
                </a:cubicBezTo>
                <a:cubicBezTo>
                  <a:pt x="174" y="86"/>
                  <a:pt x="171" y="88"/>
                  <a:pt x="169" y="89"/>
                </a:cubicBezTo>
                <a:close/>
                <a:moveTo>
                  <a:pt x="182" y="123"/>
                </a:moveTo>
                <a:cubicBezTo>
                  <a:pt x="187" y="120"/>
                  <a:pt x="189" y="118"/>
                  <a:pt x="195" y="114"/>
                </a:cubicBezTo>
                <a:cubicBezTo>
                  <a:pt x="194" y="115"/>
                  <a:pt x="195" y="113"/>
                  <a:pt x="194" y="114"/>
                </a:cubicBezTo>
                <a:cubicBezTo>
                  <a:pt x="194" y="114"/>
                  <a:pt x="191" y="117"/>
                  <a:pt x="189" y="118"/>
                </a:cubicBezTo>
                <a:cubicBezTo>
                  <a:pt x="190" y="117"/>
                  <a:pt x="190" y="117"/>
                  <a:pt x="190" y="116"/>
                </a:cubicBezTo>
                <a:cubicBezTo>
                  <a:pt x="188" y="118"/>
                  <a:pt x="186" y="120"/>
                  <a:pt x="183" y="121"/>
                </a:cubicBezTo>
                <a:cubicBezTo>
                  <a:pt x="184" y="121"/>
                  <a:pt x="184" y="120"/>
                  <a:pt x="183" y="121"/>
                </a:cubicBezTo>
                <a:cubicBezTo>
                  <a:pt x="183" y="121"/>
                  <a:pt x="182" y="123"/>
                  <a:pt x="182" y="123"/>
                </a:cubicBezTo>
                <a:close/>
                <a:moveTo>
                  <a:pt x="178" y="110"/>
                </a:moveTo>
                <a:cubicBezTo>
                  <a:pt x="180" y="109"/>
                  <a:pt x="180" y="109"/>
                  <a:pt x="180" y="109"/>
                </a:cubicBezTo>
                <a:cubicBezTo>
                  <a:pt x="178" y="111"/>
                  <a:pt x="182" y="109"/>
                  <a:pt x="182" y="108"/>
                </a:cubicBezTo>
                <a:cubicBezTo>
                  <a:pt x="181" y="108"/>
                  <a:pt x="179" y="109"/>
                  <a:pt x="178" y="110"/>
                </a:cubicBezTo>
                <a:close/>
                <a:moveTo>
                  <a:pt x="178" y="117"/>
                </a:moveTo>
                <a:cubicBezTo>
                  <a:pt x="177" y="118"/>
                  <a:pt x="176" y="118"/>
                  <a:pt x="175" y="120"/>
                </a:cubicBezTo>
                <a:cubicBezTo>
                  <a:pt x="176" y="119"/>
                  <a:pt x="176" y="119"/>
                  <a:pt x="177" y="119"/>
                </a:cubicBezTo>
                <a:cubicBezTo>
                  <a:pt x="178" y="118"/>
                  <a:pt x="182" y="116"/>
                  <a:pt x="181" y="116"/>
                </a:cubicBezTo>
                <a:cubicBezTo>
                  <a:pt x="177" y="119"/>
                  <a:pt x="181" y="114"/>
                  <a:pt x="178" y="117"/>
                </a:cubicBezTo>
                <a:close/>
                <a:moveTo>
                  <a:pt x="164" y="122"/>
                </a:moveTo>
                <a:cubicBezTo>
                  <a:pt x="169" y="117"/>
                  <a:pt x="172" y="117"/>
                  <a:pt x="177" y="112"/>
                </a:cubicBezTo>
                <a:cubicBezTo>
                  <a:pt x="174" y="114"/>
                  <a:pt x="176" y="112"/>
                  <a:pt x="174" y="113"/>
                </a:cubicBezTo>
                <a:cubicBezTo>
                  <a:pt x="171" y="116"/>
                  <a:pt x="165" y="119"/>
                  <a:pt x="164" y="122"/>
                </a:cubicBezTo>
                <a:close/>
                <a:moveTo>
                  <a:pt x="159" y="111"/>
                </a:moveTo>
                <a:cubicBezTo>
                  <a:pt x="160" y="110"/>
                  <a:pt x="164" y="108"/>
                  <a:pt x="164" y="107"/>
                </a:cubicBezTo>
                <a:cubicBezTo>
                  <a:pt x="162" y="109"/>
                  <a:pt x="158" y="112"/>
                  <a:pt x="159" y="111"/>
                </a:cubicBezTo>
                <a:close/>
                <a:moveTo>
                  <a:pt x="170" y="123"/>
                </a:moveTo>
                <a:cubicBezTo>
                  <a:pt x="172" y="122"/>
                  <a:pt x="175" y="118"/>
                  <a:pt x="172" y="121"/>
                </a:cubicBezTo>
                <a:cubicBezTo>
                  <a:pt x="172" y="121"/>
                  <a:pt x="173" y="120"/>
                  <a:pt x="173" y="121"/>
                </a:cubicBezTo>
                <a:cubicBezTo>
                  <a:pt x="172" y="121"/>
                  <a:pt x="168" y="124"/>
                  <a:pt x="170" y="123"/>
                </a:cubicBezTo>
                <a:close/>
                <a:moveTo>
                  <a:pt x="125" y="113"/>
                </a:moveTo>
                <a:cubicBezTo>
                  <a:pt x="123" y="114"/>
                  <a:pt x="123" y="114"/>
                  <a:pt x="123" y="114"/>
                </a:cubicBezTo>
                <a:cubicBezTo>
                  <a:pt x="123" y="115"/>
                  <a:pt x="122" y="116"/>
                  <a:pt x="123" y="115"/>
                </a:cubicBezTo>
                <a:cubicBezTo>
                  <a:pt x="125" y="114"/>
                  <a:pt x="125" y="114"/>
                  <a:pt x="125" y="113"/>
                </a:cubicBezTo>
                <a:cubicBezTo>
                  <a:pt x="125" y="113"/>
                  <a:pt x="126" y="113"/>
                  <a:pt x="126" y="112"/>
                </a:cubicBezTo>
                <a:cubicBezTo>
                  <a:pt x="125" y="113"/>
                  <a:pt x="125" y="113"/>
                  <a:pt x="125" y="113"/>
                </a:cubicBezTo>
                <a:close/>
                <a:moveTo>
                  <a:pt x="107" y="138"/>
                </a:moveTo>
                <a:cubicBezTo>
                  <a:pt x="106" y="138"/>
                  <a:pt x="106" y="138"/>
                  <a:pt x="105" y="139"/>
                </a:cubicBezTo>
                <a:cubicBezTo>
                  <a:pt x="105" y="138"/>
                  <a:pt x="107" y="136"/>
                  <a:pt x="107" y="136"/>
                </a:cubicBezTo>
                <a:cubicBezTo>
                  <a:pt x="105" y="138"/>
                  <a:pt x="104" y="139"/>
                  <a:pt x="102" y="141"/>
                </a:cubicBezTo>
                <a:cubicBezTo>
                  <a:pt x="104" y="141"/>
                  <a:pt x="106" y="140"/>
                  <a:pt x="108" y="139"/>
                </a:cubicBezTo>
                <a:cubicBezTo>
                  <a:pt x="104" y="141"/>
                  <a:pt x="110" y="134"/>
                  <a:pt x="107" y="137"/>
                </a:cubicBezTo>
                <a:cubicBezTo>
                  <a:pt x="107" y="137"/>
                  <a:pt x="107" y="137"/>
                  <a:pt x="107" y="138"/>
                </a:cubicBezTo>
                <a:close/>
                <a:moveTo>
                  <a:pt x="128" y="160"/>
                </a:moveTo>
                <a:cubicBezTo>
                  <a:pt x="127" y="161"/>
                  <a:pt x="126" y="161"/>
                  <a:pt x="126" y="161"/>
                </a:cubicBezTo>
                <a:cubicBezTo>
                  <a:pt x="125" y="163"/>
                  <a:pt x="128" y="160"/>
                  <a:pt x="128" y="162"/>
                </a:cubicBezTo>
                <a:cubicBezTo>
                  <a:pt x="127" y="163"/>
                  <a:pt x="126" y="164"/>
                  <a:pt x="125" y="164"/>
                </a:cubicBezTo>
                <a:cubicBezTo>
                  <a:pt x="125" y="165"/>
                  <a:pt x="128" y="162"/>
                  <a:pt x="129" y="162"/>
                </a:cubicBezTo>
                <a:cubicBezTo>
                  <a:pt x="128" y="162"/>
                  <a:pt x="127" y="163"/>
                  <a:pt x="127" y="163"/>
                </a:cubicBezTo>
                <a:cubicBezTo>
                  <a:pt x="131" y="161"/>
                  <a:pt x="128" y="162"/>
                  <a:pt x="131" y="159"/>
                </a:cubicBezTo>
                <a:cubicBezTo>
                  <a:pt x="130" y="159"/>
                  <a:pt x="127" y="162"/>
                  <a:pt x="128" y="160"/>
                </a:cubicBezTo>
                <a:close/>
                <a:moveTo>
                  <a:pt x="95" y="148"/>
                </a:moveTo>
                <a:cubicBezTo>
                  <a:pt x="95" y="148"/>
                  <a:pt x="96" y="148"/>
                  <a:pt x="96" y="148"/>
                </a:cubicBezTo>
                <a:cubicBezTo>
                  <a:pt x="94" y="149"/>
                  <a:pt x="94" y="150"/>
                  <a:pt x="94" y="150"/>
                </a:cubicBezTo>
                <a:cubicBezTo>
                  <a:pt x="98" y="147"/>
                  <a:pt x="99" y="145"/>
                  <a:pt x="101" y="143"/>
                </a:cubicBezTo>
                <a:cubicBezTo>
                  <a:pt x="102" y="143"/>
                  <a:pt x="102" y="142"/>
                  <a:pt x="102" y="141"/>
                </a:cubicBezTo>
                <a:cubicBezTo>
                  <a:pt x="100" y="143"/>
                  <a:pt x="97" y="147"/>
                  <a:pt x="95" y="148"/>
                </a:cubicBezTo>
                <a:close/>
                <a:moveTo>
                  <a:pt x="110" y="169"/>
                </a:moveTo>
                <a:cubicBezTo>
                  <a:pt x="110" y="169"/>
                  <a:pt x="111" y="169"/>
                  <a:pt x="111" y="169"/>
                </a:cubicBezTo>
                <a:cubicBezTo>
                  <a:pt x="110" y="170"/>
                  <a:pt x="109" y="171"/>
                  <a:pt x="109" y="171"/>
                </a:cubicBezTo>
                <a:cubicBezTo>
                  <a:pt x="112" y="168"/>
                  <a:pt x="113" y="166"/>
                  <a:pt x="114" y="165"/>
                </a:cubicBezTo>
                <a:cubicBezTo>
                  <a:pt x="114" y="165"/>
                  <a:pt x="114" y="165"/>
                  <a:pt x="114" y="165"/>
                </a:cubicBezTo>
                <a:cubicBezTo>
                  <a:pt x="112" y="167"/>
                  <a:pt x="111" y="169"/>
                  <a:pt x="110" y="169"/>
                </a:cubicBezTo>
                <a:close/>
                <a:moveTo>
                  <a:pt x="91" y="154"/>
                </a:moveTo>
                <a:cubicBezTo>
                  <a:pt x="92" y="155"/>
                  <a:pt x="92" y="155"/>
                  <a:pt x="92" y="155"/>
                </a:cubicBezTo>
                <a:cubicBezTo>
                  <a:pt x="94" y="153"/>
                  <a:pt x="93" y="153"/>
                  <a:pt x="94" y="152"/>
                </a:cubicBezTo>
                <a:cubicBezTo>
                  <a:pt x="94" y="152"/>
                  <a:pt x="94" y="152"/>
                  <a:pt x="95" y="152"/>
                </a:cubicBezTo>
                <a:cubicBezTo>
                  <a:pt x="95" y="152"/>
                  <a:pt x="95" y="151"/>
                  <a:pt x="95" y="151"/>
                </a:cubicBezTo>
                <a:cubicBezTo>
                  <a:pt x="94" y="151"/>
                  <a:pt x="94" y="151"/>
                  <a:pt x="94" y="152"/>
                </a:cubicBezTo>
                <a:cubicBezTo>
                  <a:pt x="93" y="153"/>
                  <a:pt x="93" y="153"/>
                  <a:pt x="91" y="154"/>
                </a:cubicBezTo>
                <a:close/>
                <a:moveTo>
                  <a:pt x="92" y="162"/>
                </a:moveTo>
                <a:cubicBezTo>
                  <a:pt x="94" y="162"/>
                  <a:pt x="97" y="157"/>
                  <a:pt x="99" y="155"/>
                </a:cubicBezTo>
                <a:cubicBezTo>
                  <a:pt x="96" y="158"/>
                  <a:pt x="95" y="159"/>
                  <a:pt x="92" y="162"/>
                </a:cubicBezTo>
                <a:close/>
                <a:moveTo>
                  <a:pt x="88" y="161"/>
                </a:moveTo>
                <a:cubicBezTo>
                  <a:pt x="87" y="161"/>
                  <a:pt x="87" y="161"/>
                  <a:pt x="87" y="161"/>
                </a:cubicBezTo>
                <a:cubicBezTo>
                  <a:pt x="87" y="161"/>
                  <a:pt x="87" y="161"/>
                  <a:pt x="87" y="161"/>
                </a:cubicBezTo>
                <a:cubicBezTo>
                  <a:pt x="87" y="162"/>
                  <a:pt x="87" y="162"/>
                  <a:pt x="87" y="162"/>
                </a:cubicBezTo>
                <a:cubicBezTo>
                  <a:pt x="87" y="162"/>
                  <a:pt x="87" y="162"/>
                  <a:pt x="87" y="162"/>
                </a:cubicBezTo>
                <a:cubicBezTo>
                  <a:pt x="87" y="162"/>
                  <a:pt x="87" y="163"/>
                  <a:pt x="87" y="163"/>
                </a:cubicBezTo>
                <a:cubicBezTo>
                  <a:pt x="87" y="163"/>
                  <a:pt x="87" y="162"/>
                  <a:pt x="87" y="162"/>
                </a:cubicBezTo>
                <a:cubicBezTo>
                  <a:pt x="87" y="162"/>
                  <a:pt x="87" y="162"/>
                  <a:pt x="88" y="161"/>
                </a:cubicBezTo>
                <a:cubicBezTo>
                  <a:pt x="89" y="160"/>
                  <a:pt x="89" y="160"/>
                  <a:pt x="89" y="160"/>
                </a:cubicBezTo>
                <a:cubicBezTo>
                  <a:pt x="88" y="162"/>
                  <a:pt x="90" y="159"/>
                  <a:pt x="91" y="158"/>
                </a:cubicBezTo>
                <a:cubicBezTo>
                  <a:pt x="91" y="157"/>
                  <a:pt x="93" y="157"/>
                  <a:pt x="94" y="156"/>
                </a:cubicBezTo>
                <a:cubicBezTo>
                  <a:pt x="92" y="156"/>
                  <a:pt x="90" y="158"/>
                  <a:pt x="88" y="161"/>
                </a:cubicBezTo>
                <a:close/>
                <a:moveTo>
                  <a:pt x="106" y="176"/>
                </a:moveTo>
                <a:cubicBezTo>
                  <a:pt x="106" y="177"/>
                  <a:pt x="105" y="177"/>
                  <a:pt x="105" y="178"/>
                </a:cubicBezTo>
                <a:cubicBezTo>
                  <a:pt x="104" y="178"/>
                  <a:pt x="104" y="178"/>
                  <a:pt x="104" y="178"/>
                </a:cubicBezTo>
                <a:cubicBezTo>
                  <a:pt x="104" y="179"/>
                  <a:pt x="103" y="179"/>
                  <a:pt x="103" y="180"/>
                </a:cubicBezTo>
                <a:cubicBezTo>
                  <a:pt x="104" y="179"/>
                  <a:pt x="104" y="180"/>
                  <a:pt x="104" y="179"/>
                </a:cubicBezTo>
                <a:cubicBezTo>
                  <a:pt x="105" y="179"/>
                  <a:pt x="105" y="180"/>
                  <a:pt x="106" y="179"/>
                </a:cubicBezTo>
                <a:cubicBezTo>
                  <a:pt x="105" y="179"/>
                  <a:pt x="105" y="179"/>
                  <a:pt x="105" y="179"/>
                </a:cubicBezTo>
                <a:cubicBezTo>
                  <a:pt x="105" y="178"/>
                  <a:pt x="105" y="179"/>
                  <a:pt x="106" y="178"/>
                </a:cubicBezTo>
                <a:cubicBezTo>
                  <a:pt x="105" y="179"/>
                  <a:pt x="108" y="175"/>
                  <a:pt x="108" y="175"/>
                </a:cubicBezTo>
                <a:cubicBezTo>
                  <a:pt x="108" y="175"/>
                  <a:pt x="108" y="175"/>
                  <a:pt x="109" y="175"/>
                </a:cubicBezTo>
                <a:cubicBezTo>
                  <a:pt x="108" y="175"/>
                  <a:pt x="107" y="175"/>
                  <a:pt x="106" y="176"/>
                </a:cubicBezTo>
                <a:close/>
                <a:moveTo>
                  <a:pt x="109" y="180"/>
                </a:moveTo>
                <a:cubicBezTo>
                  <a:pt x="108" y="180"/>
                  <a:pt x="108" y="180"/>
                  <a:pt x="108" y="180"/>
                </a:cubicBezTo>
                <a:cubicBezTo>
                  <a:pt x="108" y="181"/>
                  <a:pt x="108" y="181"/>
                  <a:pt x="108" y="181"/>
                </a:cubicBezTo>
                <a:cubicBezTo>
                  <a:pt x="107" y="181"/>
                  <a:pt x="107" y="181"/>
                  <a:pt x="107" y="181"/>
                </a:cubicBezTo>
                <a:cubicBezTo>
                  <a:pt x="107" y="181"/>
                  <a:pt x="107" y="181"/>
                  <a:pt x="107" y="181"/>
                </a:cubicBezTo>
                <a:cubicBezTo>
                  <a:pt x="106" y="182"/>
                  <a:pt x="106" y="183"/>
                  <a:pt x="105" y="184"/>
                </a:cubicBezTo>
                <a:cubicBezTo>
                  <a:pt x="106" y="184"/>
                  <a:pt x="107" y="183"/>
                  <a:pt x="107" y="182"/>
                </a:cubicBezTo>
                <a:cubicBezTo>
                  <a:pt x="108" y="182"/>
                  <a:pt x="108" y="182"/>
                  <a:pt x="108" y="182"/>
                </a:cubicBezTo>
                <a:cubicBezTo>
                  <a:pt x="108" y="182"/>
                  <a:pt x="108" y="182"/>
                  <a:pt x="110" y="180"/>
                </a:cubicBezTo>
                <a:cubicBezTo>
                  <a:pt x="110" y="180"/>
                  <a:pt x="109" y="180"/>
                  <a:pt x="109" y="180"/>
                </a:cubicBezTo>
                <a:close/>
                <a:moveTo>
                  <a:pt x="88" y="171"/>
                </a:moveTo>
                <a:cubicBezTo>
                  <a:pt x="89" y="170"/>
                  <a:pt x="88" y="170"/>
                  <a:pt x="88" y="170"/>
                </a:cubicBezTo>
                <a:cubicBezTo>
                  <a:pt x="89" y="171"/>
                  <a:pt x="90" y="169"/>
                  <a:pt x="90" y="169"/>
                </a:cubicBezTo>
                <a:cubicBezTo>
                  <a:pt x="90" y="169"/>
                  <a:pt x="90" y="168"/>
                  <a:pt x="89" y="169"/>
                </a:cubicBezTo>
                <a:cubicBezTo>
                  <a:pt x="89" y="169"/>
                  <a:pt x="88" y="170"/>
                  <a:pt x="88" y="171"/>
                </a:cubicBezTo>
                <a:close/>
                <a:moveTo>
                  <a:pt x="98" y="180"/>
                </a:moveTo>
                <a:cubicBezTo>
                  <a:pt x="99" y="179"/>
                  <a:pt x="99" y="180"/>
                  <a:pt x="100" y="180"/>
                </a:cubicBezTo>
                <a:cubicBezTo>
                  <a:pt x="99" y="179"/>
                  <a:pt x="98" y="179"/>
                  <a:pt x="98" y="180"/>
                </a:cubicBezTo>
                <a:close/>
                <a:moveTo>
                  <a:pt x="102" y="183"/>
                </a:moveTo>
                <a:cubicBezTo>
                  <a:pt x="102" y="182"/>
                  <a:pt x="101" y="182"/>
                  <a:pt x="102" y="182"/>
                </a:cubicBezTo>
                <a:cubicBezTo>
                  <a:pt x="102" y="182"/>
                  <a:pt x="102" y="183"/>
                  <a:pt x="102" y="182"/>
                </a:cubicBezTo>
                <a:cubicBezTo>
                  <a:pt x="102" y="182"/>
                  <a:pt x="101" y="182"/>
                  <a:pt x="101" y="182"/>
                </a:cubicBezTo>
                <a:cubicBezTo>
                  <a:pt x="102" y="182"/>
                  <a:pt x="101" y="183"/>
                  <a:pt x="102" y="183"/>
                </a:cubicBezTo>
                <a:close/>
                <a:moveTo>
                  <a:pt x="102" y="191"/>
                </a:moveTo>
                <a:cubicBezTo>
                  <a:pt x="102" y="191"/>
                  <a:pt x="104" y="189"/>
                  <a:pt x="104" y="188"/>
                </a:cubicBezTo>
                <a:cubicBezTo>
                  <a:pt x="103" y="187"/>
                  <a:pt x="103" y="186"/>
                  <a:pt x="102" y="187"/>
                </a:cubicBezTo>
                <a:cubicBezTo>
                  <a:pt x="104" y="188"/>
                  <a:pt x="101" y="190"/>
                  <a:pt x="102" y="191"/>
                </a:cubicBezTo>
                <a:close/>
                <a:moveTo>
                  <a:pt x="100" y="187"/>
                </a:moveTo>
                <a:cubicBezTo>
                  <a:pt x="100" y="187"/>
                  <a:pt x="99" y="187"/>
                  <a:pt x="100" y="187"/>
                </a:cubicBezTo>
                <a:cubicBezTo>
                  <a:pt x="100" y="187"/>
                  <a:pt x="101" y="187"/>
                  <a:pt x="101" y="187"/>
                </a:cubicBezTo>
                <a:cubicBezTo>
                  <a:pt x="100" y="187"/>
                  <a:pt x="100" y="187"/>
                  <a:pt x="100" y="187"/>
                </a:cubicBezTo>
                <a:close/>
                <a:moveTo>
                  <a:pt x="99" y="192"/>
                </a:moveTo>
                <a:cubicBezTo>
                  <a:pt x="97" y="193"/>
                  <a:pt x="94" y="197"/>
                  <a:pt x="94" y="198"/>
                </a:cubicBezTo>
                <a:cubicBezTo>
                  <a:pt x="95" y="197"/>
                  <a:pt x="96" y="196"/>
                  <a:pt x="97" y="194"/>
                </a:cubicBezTo>
                <a:cubicBezTo>
                  <a:pt x="97" y="195"/>
                  <a:pt x="97" y="195"/>
                  <a:pt x="97" y="194"/>
                </a:cubicBezTo>
                <a:cubicBezTo>
                  <a:pt x="98" y="192"/>
                  <a:pt x="101" y="192"/>
                  <a:pt x="102" y="189"/>
                </a:cubicBezTo>
                <a:cubicBezTo>
                  <a:pt x="101" y="189"/>
                  <a:pt x="101" y="190"/>
                  <a:pt x="101" y="190"/>
                </a:cubicBezTo>
                <a:cubicBezTo>
                  <a:pt x="100" y="189"/>
                  <a:pt x="102" y="189"/>
                  <a:pt x="102" y="188"/>
                </a:cubicBezTo>
                <a:cubicBezTo>
                  <a:pt x="100" y="189"/>
                  <a:pt x="100" y="191"/>
                  <a:pt x="98" y="191"/>
                </a:cubicBezTo>
                <a:cubicBezTo>
                  <a:pt x="99" y="191"/>
                  <a:pt x="99" y="192"/>
                  <a:pt x="99" y="192"/>
                </a:cubicBezTo>
                <a:close/>
                <a:moveTo>
                  <a:pt x="95" y="191"/>
                </a:moveTo>
                <a:cubicBezTo>
                  <a:pt x="96" y="191"/>
                  <a:pt x="95" y="192"/>
                  <a:pt x="96" y="192"/>
                </a:cubicBezTo>
                <a:cubicBezTo>
                  <a:pt x="96" y="191"/>
                  <a:pt x="98" y="191"/>
                  <a:pt x="97" y="190"/>
                </a:cubicBezTo>
                <a:cubicBezTo>
                  <a:pt x="98" y="190"/>
                  <a:pt x="98" y="189"/>
                  <a:pt x="98" y="189"/>
                </a:cubicBezTo>
                <a:cubicBezTo>
                  <a:pt x="98" y="189"/>
                  <a:pt x="97" y="189"/>
                  <a:pt x="98" y="189"/>
                </a:cubicBezTo>
                <a:cubicBezTo>
                  <a:pt x="98" y="189"/>
                  <a:pt x="99" y="189"/>
                  <a:pt x="100" y="188"/>
                </a:cubicBezTo>
                <a:cubicBezTo>
                  <a:pt x="99" y="187"/>
                  <a:pt x="99" y="187"/>
                  <a:pt x="99" y="187"/>
                </a:cubicBezTo>
                <a:cubicBezTo>
                  <a:pt x="98" y="187"/>
                  <a:pt x="99" y="188"/>
                  <a:pt x="98" y="188"/>
                </a:cubicBezTo>
                <a:cubicBezTo>
                  <a:pt x="98" y="187"/>
                  <a:pt x="96" y="189"/>
                  <a:pt x="97" y="190"/>
                </a:cubicBezTo>
                <a:cubicBezTo>
                  <a:pt x="96" y="190"/>
                  <a:pt x="96" y="190"/>
                  <a:pt x="96" y="190"/>
                </a:cubicBezTo>
                <a:cubicBezTo>
                  <a:pt x="96" y="190"/>
                  <a:pt x="97" y="190"/>
                  <a:pt x="96" y="191"/>
                </a:cubicBezTo>
                <a:cubicBezTo>
                  <a:pt x="96" y="190"/>
                  <a:pt x="96" y="190"/>
                  <a:pt x="96" y="190"/>
                </a:cubicBezTo>
                <a:cubicBezTo>
                  <a:pt x="96" y="191"/>
                  <a:pt x="96" y="191"/>
                  <a:pt x="95" y="191"/>
                </a:cubicBezTo>
                <a:close/>
                <a:moveTo>
                  <a:pt x="85" y="191"/>
                </a:moveTo>
                <a:cubicBezTo>
                  <a:pt x="85" y="194"/>
                  <a:pt x="82" y="195"/>
                  <a:pt x="81" y="197"/>
                </a:cubicBezTo>
                <a:cubicBezTo>
                  <a:pt x="82" y="198"/>
                  <a:pt x="82" y="197"/>
                  <a:pt x="82" y="197"/>
                </a:cubicBezTo>
                <a:cubicBezTo>
                  <a:pt x="84" y="195"/>
                  <a:pt x="85" y="193"/>
                  <a:pt x="87" y="192"/>
                </a:cubicBezTo>
                <a:cubicBezTo>
                  <a:pt x="87" y="192"/>
                  <a:pt x="87" y="193"/>
                  <a:pt x="88" y="193"/>
                </a:cubicBezTo>
                <a:cubicBezTo>
                  <a:pt x="88" y="193"/>
                  <a:pt x="89" y="191"/>
                  <a:pt x="90" y="191"/>
                </a:cubicBezTo>
                <a:cubicBezTo>
                  <a:pt x="89" y="190"/>
                  <a:pt x="89" y="190"/>
                  <a:pt x="89" y="190"/>
                </a:cubicBezTo>
                <a:cubicBezTo>
                  <a:pt x="89" y="191"/>
                  <a:pt x="88" y="193"/>
                  <a:pt x="87" y="192"/>
                </a:cubicBezTo>
                <a:cubicBezTo>
                  <a:pt x="87" y="191"/>
                  <a:pt x="88" y="190"/>
                  <a:pt x="89" y="189"/>
                </a:cubicBezTo>
                <a:cubicBezTo>
                  <a:pt x="88" y="189"/>
                  <a:pt x="88" y="188"/>
                  <a:pt x="87" y="189"/>
                </a:cubicBezTo>
                <a:cubicBezTo>
                  <a:pt x="88" y="189"/>
                  <a:pt x="87" y="190"/>
                  <a:pt x="88" y="190"/>
                </a:cubicBezTo>
                <a:cubicBezTo>
                  <a:pt x="87" y="190"/>
                  <a:pt x="88" y="190"/>
                  <a:pt x="87" y="190"/>
                </a:cubicBezTo>
                <a:cubicBezTo>
                  <a:pt x="86" y="190"/>
                  <a:pt x="86" y="192"/>
                  <a:pt x="85" y="191"/>
                </a:cubicBezTo>
                <a:cubicBezTo>
                  <a:pt x="86" y="191"/>
                  <a:pt x="86" y="191"/>
                  <a:pt x="86" y="191"/>
                </a:cubicBezTo>
                <a:cubicBezTo>
                  <a:pt x="85" y="191"/>
                  <a:pt x="86" y="191"/>
                  <a:pt x="85" y="191"/>
                </a:cubicBezTo>
                <a:close/>
                <a:moveTo>
                  <a:pt x="94" y="201"/>
                </a:moveTo>
                <a:cubicBezTo>
                  <a:pt x="95" y="200"/>
                  <a:pt x="94" y="199"/>
                  <a:pt x="95" y="200"/>
                </a:cubicBezTo>
                <a:cubicBezTo>
                  <a:pt x="95" y="199"/>
                  <a:pt x="95" y="199"/>
                  <a:pt x="96" y="199"/>
                </a:cubicBezTo>
                <a:cubicBezTo>
                  <a:pt x="94" y="198"/>
                  <a:pt x="94" y="200"/>
                  <a:pt x="94" y="201"/>
                </a:cubicBezTo>
                <a:close/>
                <a:moveTo>
                  <a:pt x="93" y="198"/>
                </a:moveTo>
                <a:cubicBezTo>
                  <a:pt x="93" y="199"/>
                  <a:pt x="93" y="199"/>
                  <a:pt x="92" y="199"/>
                </a:cubicBezTo>
                <a:cubicBezTo>
                  <a:pt x="93" y="200"/>
                  <a:pt x="91" y="200"/>
                  <a:pt x="92" y="200"/>
                </a:cubicBezTo>
                <a:cubicBezTo>
                  <a:pt x="92" y="199"/>
                  <a:pt x="94" y="199"/>
                  <a:pt x="93" y="198"/>
                </a:cubicBezTo>
                <a:close/>
                <a:moveTo>
                  <a:pt x="91" y="201"/>
                </a:moveTo>
                <a:cubicBezTo>
                  <a:pt x="91" y="202"/>
                  <a:pt x="91" y="201"/>
                  <a:pt x="90" y="201"/>
                </a:cubicBezTo>
                <a:cubicBezTo>
                  <a:pt x="90" y="202"/>
                  <a:pt x="91" y="202"/>
                  <a:pt x="91" y="202"/>
                </a:cubicBezTo>
                <a:cubicBezTo>
                  <a:pt x="91" y="202"/>
                  <a:pt x="91" y="202"/>
                  <a:pt x="91" y="203"/>
                </a:cubicBezTo>
                <a:cubicBezTo>
                  <a:pt x="91" y="202"/>
                  <a:pt x="92" y="202"/>
                  <a:pt x="91" y="202"/>
                </a:cubicBezTo>
                <a:cubicBezTo>
                  <a:pt x="92" y="201"/>
                  <a:pt x="92" y="202"/>
                  <a:pt x="92" y="201"/>
                </a:cubicBezTo>
                <a:cubicBezTo>
                  <a:pt x="92" y="201"/>
                  <a:pt x="92" y="201"/>
                  <a:pt x="92" y="201"/>
                </a:cubicBezTo>
                <a:cubicBezTo>
                  <a:pt x="92" y="200"/>
                  <a:pt x="92" y="201"/>
                  <a:pt x="93" y="201"/>
                </a:cubicBezTo>
                <a:cubicBezTo>
                  <a:pt x="93" y="200"/>
                  <a:pt x="93" y="200"/>
                  <a:pt x="93" y="200"/>
                </a:cubicBezTo>
                <a:cubicBezTo>
                  <a:pt x="92" y="199"/>
                  <a:pt x="92" y="201"/>
                  <a:pt x="91" y="201"/>
                </a:cubicBezTo>
                <a:close/>
                <a:moveTo>
                  <a:pt x="87" y="202"/>
                </a:moveTo>
                <a:cubicBezTo>
                  <a:pt x="87" y="203"/>
                  <a:pt x="86" y="204"/>
                  <a:pt x="86" y="205"/>
                </a:cubicBezTo>
                <a:cubicBezTo>
                  <a:pt x="88" y="203"/>
                  <a:pt x="89" y="204"/>
                  <a:pt x="90" y="205"/>
                </a:cubicBezTo>
                <a:cubicBezTo>
                  <a:pt x="89" y="204"/>
                  <a:pt x="90" y="204"/>
                  <a:pt x="90" y="204"/>
                </a:cubicBezTo>
                <a:cubicBezTo>
                  <a:pt x="90" y="204"/>
                  <a:pt x="89" y="204"/>
                  <a:pt x="89" y="203"/>
                </a:cubicBezTo>
                <a:cubicBezTo>
                  <a:pt x="89" y="204"/>
                  <a:pt x="89" y="203"/>
                  <a:pt x="88" y="203"/>
                </a:cubicBezTo>
                <a:cubicBezTo>
                  <a:pt x="88" y="203"/>
                  <a:pt x="88" y="203"/>
                  <a:pt x="88" y="203"/>
                </a:cubicBezTo>
                <a:cubicBezTo>
                  <a:pt x="88" y="203"/>
                  <a:pt x="88" y="203"/>
                  <a:pt x="88" y="203"/>
                </a:cubicBezTo>
                <a:cubicBezTo>
                  <a:pt x="88" y="203"/>
                  <a:pt x="88" y="202"/>
                  <a:pt x="89" y="202"/>
                </a:cubicBezTo>
                <a:cubicBezTo>
                  <a:pt x="87" y="202"/>
                  <a:pt x="88" y="201"/>
                  <a:pt x="87" y="202"/>
                </a:cubicBezTo>
                <a:close/>
                <a:moveTo>
                  <a:pt x="64" y="186"/>
                </a:moveTo>
                <a:cubicBezTo>
                  <a:pt x="65" y="186"/>
                  <a:pt x="65" y="186"/>
                  <a:pt x="65" y="186"/>
                </a:cubicBezTo>
                <a:cubicBezTo>
                  <a:pt x="65" y="186"/>
                  <a:pt x="65" y="186"/>
                  <a:pt x="65" y="186"/>
                </a:cubicBezTo>
                <a:cubicBezTo>
                  <a:pt x="65" y="186"/>
                  <a:pt x="65" y="186"/>
                  <a:pt x="65" y="186"/>
                </a:cubicBezTo>
                <a:cubicBezTo>
                  <a:pt x="65" y="186"/>
                  <a:pt x="65" y="186"/>
                  <a:pt x="65" y="186"/>
                </a:cubicBezTo>
                <a:cubicBezTo>
                  <a:pt x="65" y="186"/>
                  <a:pt x="64" y="186"/>
                  <a:pt x="64" y="186"/>
                </a:cubicBezTo>
                <a:close/>
                <a:moveTo>
                  <a:pt x="86" y="208"/>
                </a:moveTo>
                <a:cubicBezTo>
                  <a:pt x="86" y="208"/>
                  <a:pt x="86" y="207"/>
                  <a:pt x="86" y="207"/>
                </a:cubicBezTo>
                <a:cubicBezTo>
                  <a:pt x="85" y="207"/>
                  <a:pt x="87" y="207"/>
                  <a:pt x="87" y="206"/>
                </a:cubicBezTo>
                <a:cubicBezTo>
                  <a:pt x="86" y="206"/>
                  <a:pt x="85" y="208"/>
                  <a:pt x="86" y="208"/>
                </a:cubicBezTo>
                <a:close/>
                <a:moveTo>
                  <a:pt x="84" y="206"/>
                </a:moveTo>
                <a:cubicBezTo>
                  <a:pt x="84" y="206"/>
                  <a:pt x="84" y="207"/>
                  <a:pt x="85" y="206"/>
                </a:cubicBezTo>
                <a:cubicBezTo>
                  <a:pt x="84" y="206"/>
                  <a:pt x="84" y="205"/>
                  <a:pt x="84" y="206"/>
                </a:cubicBezTo>
                <a:cubicBezTo>
                  <a:pt x="84" y="206"/>
                  <a:pt x="83" y="205"/>
                  <a:pt x="84" y="206"/>
                </a:cubicBezTo>
                <a:close/>
                <a:moveTo>
                  <a:pt x="79" y="215"/>
                </a:moveTo>
                <a:cubicBezTo>
                  <a:pt x="79" y="215"/>
                  <a:pt x="79" y="215"/>
                  <a:pt x="80" y="215"/>
                </a:cubicBezTo>
                <a:cubicBezTo>
                  <a:pt x="80" y="214"/>
                  <a:pt x="82" y="213"/>
                  <a:pt x="81" y="212"/>
                </a:cubicBezTo>
                <a:cubicBezTo>
                  <a:pt x="81" y="212"/>
                  <a:pt x="81" y="212"/>
                  <a:pt x="81" y="212"/>
                </a:cubicBezTo>
                <a:cubicBezTo>
                  <a:pt x="81" y="212"/>
                  <a:pt x="80" y="212"/>
                  <a:pt x="80" y="212"/>
                </a:cubicBezTo>
                <a:cubicBezTo>
                  <a:pt x="81" y="212"/>
                  <a:pt x="81" y="212"/>
                  <a:pt x="81" y="213"/>
                </a:cubicBezTo>
                <a:cubicBezTo>
                  <a:pt x="80" y="212"/>
                  <a:pt x="80" y="213"/>
                  <a:pt x="80" y="212"/>
                </a:cubicBezTo>
                <a:cubicBezTo>
                  <a:pt x="79" y="212"/>
                  <a:pt x="79" y="212"/>
                  <a:pt x="79" y="213"/>
                </a:cubicBezTo>
                <a:cubicBezTo>
                  <a:pt x="79" y="214"/>
                  <a:pt x="77" y="216"/>
                  <a:pt x="76" y="217"/>
                </a:cubicBezTo>
                <a:cubicBezTo>
                  <a:pt x="77" y="217"/>
                  <a:pt x="77" y="216"/>
                  <a:pt x="77" y="217"/>
                </a:cubicBezTo>
                <a:cubicBezTo>
                  <a:pt x="77" y="217"/>
                  <a:pt x="77" y="217"/>
                  <a:pt x="77" y="217"/>
                </a:cubicBezTo>
                <a:cubicBezTo>
                  <a:pt x="77" y="217"/>
                  <a:pt x="78" y="216"/>
                  <a:pt x="79" y="216"/>
                </a:cubicBezTo>
                <a:cubicBezTo>
                  <a:pt x="78" y="216"/>
                  <a:pt x="78" y="215"/>
                  <a:pt x="78" y="215"/>
                </a:cubicBezTo>
                <a:cubicBezTo>
                  <a:pt x="79" y="215"/>
                  <a:pt x="78" y="215"/>
                  <a:pt x="79" y="215"/>
                </a:cubicBezTo>
                <a:cubicBezTo>
                  <a:pt x="79" y="215"/>
                  <a:pt x="79" y="215"/>
                  <a:pt x="79" y="215"/>
                </a:cubicBezTo>
                <a:close/>
                <a:moveTo>
                  <a:pt x="74" y="207"/>
                </a:moveTo>
                <a:cubicBezTo>
                  <a:pt x="73" y="207"/>
                  <a:pt x="73" y="208"/>
                  <a:pt x="72" y="207"/>
                </a:cubicBezTo>
                <a:cubicBezTo>
                  <a:pt x="71" y="209"/>
                  <a:pt x="70" y="210"/>
                  <a:pt x="69" y="210"/>
                </a:cubicBezTo>
                <a:cubicBezTo>
                  <a:pt x="68" y="211"/>
                  <a:pt x="69" y="210"/>
                  <a:pt x="69" y="211"/>
                </a:cubicBezTo>
                <a:cubicBezTo>
                  <a:pt x="68" y="211"/>
                  <a:pt x="69" y="212"/>
                  <a:pt x="68" y="212"/>
                </a:cubicBezTo>
                <a:cubicBezTo>
                  <a:pt x="69" y="212"/>
                  <a:pt x="69" y="211"/>
                  <a:pt x="68" y="211"/>
                </a:cubicBezTo>
                <a:cubicBezTo>
                  <a:pt x="68" y="212"/>
                  <a:pt x="67" y="212"/>
                  <a:pt x="68" y="213"/>
                </a:cubicBezTo>
                <a:cubicBezTo>
                  <a:pt x="68" y="213"/>
                  <a:pt x="68" y="213"/>
                  <a:pt x="68" y="213"/>
                </a:cubicBezTo>
                <a:cubicBezTo>
                  <a:pt x="69" y="212"/>
                  <a:pt x="69" y="213"/>
                  <a:pt x="69" y="214"/>
                </a:cubicBezTo>
                <a:cubicBezTo>
                  <a:pt x="70" y="213"/>
                  <a:pt x="70" y="211"/>
                  <a:pt x="71" y="211"/>
                </a:cubicBezTo>
                <a:cubicBezTo>
                  <a:pt x="70" y="211"/>
                  <a:pt x="70" y="212"/>
                  <a:pt x="70" y="212"/>
                </a:cubicBezTo>
                <a:cubicBezTo>
                  <a:pt x="71" y="212"/>
                  <a:pt x="71" y="212"/>
                  <a:pt x="71" y="212"/>
                </a:cubicBezTo>
                <a:cubicBezTo>
                  <a:pt x="71" y="213"/>
                  <a:pt x="70" y="213"/>
                  <a:pt x="71" y="214"/>
                </a:cubicBezTo>
                <a:cubicBezTo>
                  <a:pt x="69" y="213"/>
                  <a:pt x="70" y="215"/>
                  <a:pt x="69" y="216"/>
                </a:cubicBezTo>
                <a:cubicBezTo>
                  <a:pt x="68" y="217"/>
                  <a:pt x="66" y="218"/>
                  <a:pt x="67" y="219"/>
                </a:cubicBezTo>
                <a:cubicBezTo>
                  <a:pt x="65" y="219"/>
                  <a:pt x="64" y="222"/>
                  <a:pt x="62" y="223"/>
                </a:cubicBezTo>
                <a:cubicBezTo>
                  <a:pt x="63" y="223"/>
                  <a:pt x="62" y="223"/>
                  <a:pt x="63" y="223"/>
                </a:cubicBezTo>
                <a:cubicBezTo>
                  <a:pt x="63" y="223"/>
                  <a:pt x="62" y="225"/>
                  <a:pt x="63" y="225"/>
                </a:cubicBezTo>
                <a:cubicBezTo>
                  <a:pt x="63" y="224"/>
                  <a:pt x="63" y="223"/>
                  <a:pt x="64" y="223"/>
                </a:cubicBezTo>
                <a:cubicBezTo>
                  <a:pt x="64" y="221"/>
                  <a:pt x="67" y="221"/>
                  <a:pt x="67" y="219"/>
                </a:cubicBezTo>
                <a:cubicBezTo>
                  <a:pt x="68" y="218"/>
                  <a:pt x="68" y="218"/>
                  <a:pt x="69" y="217"/>
                </a:cubicBezTo>
                <a:cubicBezTo>
                  <a:pt x="69" y="217"/>
                  <a:pt x="68" y="217"/>
                  <a:pt x="69" y="216"/>
                </a:cubicBezTo>
                <a:cubicBezTo>
                  <a:pt x="70" y="217"/>
                  <a:pt x="69" y="216"/>
                  <a:pt x="69" y="216"/>
                </a:cubicBezTo>
                <a:cubicBezTo>
                  <a:pt x="70" y="216"/>
                  <a:pt x="73" y="213"/>
                  <a:pt x="72" y="212"/>
                </a:cubicBezTo>
                <a:cubicBezTo>
                  <a:pt x="73" y="212"/>
                  <a:pt x="73" y="212"/>
                  <a:pt x="73" y="212"/>
                </a:cubicBezTo>
                <a:cubicBezTo>
                  <a:pt x="73" y="211"/>
                  <a:pt x="73" y="210"/>
                  <a:pt x="72" y="210"/>
                </a:cubicBezTo>
                <a:cubicBezTo>
                  <a:pt x="73" y="210"/>
                  <a:pt x="73" y="210"/>
                  <a:pt x="73" y="211"/>
                </a:cubicBezTo>
                <a:cubicBezTo>
                  <a:pt x="72" y="210"/>
                  <a:pt x="72" y="211"/>
                  <a:pt x="72" y="211"/>
                </a:cubicBezTo>
                <a:cubicBezTo>
                  <a:pt x="72" y="210"/>
                  <a:pt x="72" y="209"/>
                  <a:pt x="72" y="209"/>
                </a:cubicBezTo>
                <a:cubicBezTo>
                  <a:pt x="72" y="210"/>
                  <a:pt x="71" y="210"/>
                  <a:pt x="71" y="210"/>
                </a:cubicBezTo>
                <a:cubicBezTo>
                  <a:pt x="72" y="210"/>
                  <a:pt x="71" y="209"/>
                  <a:pt x="72" y="209"/>
                </a:cubicBezTo>
                <a:cubicBezTo>
                  <a:pt x="73" y="209"/>
                  <a:pt x="72" y="207"/>
                  <a:pt x="74" y="208"/>
                </a:cubicBezTo>
                <a:cubicBezTo>
                  <a:pt x="74" y="208"/>
                  <a:pt x="74" y="207"/>
                  <a:pt x="74" y="207"/>
                </a:cubicBezTo>
                <a:close/>
                <a:moveTo>
                  <a:pt x="64" y="211"/>
                </a:moveTo>
                <a:cubicBezTo>
                  <a:pt x="66" y="211"/>
                  <a:pt x="67" y="206"/>
                  <a:pt x="68" y="207"/>
                </a:cubicBezTo>
                <a:cubicBezTo>
                  <a:pt x="68" y="206"/>
                  <a:pt x="70" y="205"/>
                  <a:pt x="69" y="204"/>
                </a:cubicBezTo>
                <a:cubicBezTo>
                  <a:pt x="68" y="206"/>
                  <a:pt x="66" y="208"/>
                  <a:pt x="64" y="211"/>
                </a:cubicBezTo>
                <a:close/>
                <a:moveTo>
                  <a:pt x="73" y="215"/>
                </a:moveTo>
                <a:cubicBezTo>
                  <a:pt x="73" y="215"/>
                  <a:pt x="74" y="214"/>
                  <a:pt x="73" y="214"/>
                </a:cubicBezTo>
                <a:cubicBezTo>
                  <a:pt x="73" y="215"/>
                  <a:pt x="72" y="214"/>
                  <a:pt x="72" y="215"/>
                </a:cubicBezTo>
                <a:cubicBezTo>
                  <a:pt x="72" y="215"/>
                  <a:pt x="71" y="215"/>
                  <a:pt x="71" y="217"/>
                </a:cubicBezTo>
                <a:cubicBezTo>
                  <a:pt x="71" y="217"/>
                  <a:pt x="71" y="217"/>
                  <a:pt x="71" y="217"/>
                </a:cubicBezTo>
                <a:cubicBezTo>
                  <a:pt x="72" y="217"/>
                  <a:pt x="73" y="215"/>
                  <a:pt x="74" y="216"/>
                </a:cubicBezTo>
                <a:cubicBezTo>
                  <a:pt x="74" y="216"/>
                  <a:pt x="74" y="215"/>
                  <a:pt x="75" y="215"/>
                </a:cubicBezTo>
                <a:cubicBezTo>
                  <a:pt x="74" y="214"/>
                  <a:pt x="74" y="214"/>
                  <a:pt x="74" y="213"/>
                </a:cubicBezTo>
                <a:cubicBezTo>
                  <a:pt x="75" y="213"/>
                  <a:pt x="75" y="212"/>
                  <a:pt x="76" y="212"/>
                </a:cubicBezTo>
                <a:cubicBezTo>
                  <a:pt x="75" y="212"/>
                  <a:pt x="76" y="211"/>
                  <a:pt x="76" y="211"/>
                </a:cubicBezTo>
                <a:cubicBezTo>
                  <a:pt x="75" y="211"/>
                  <a:pt x="74" y="213"/>
                  <a:pt x="73" y="214"/>
                </a:cubicBezTo>
                <a:cubicBezTo>
                  <a:pt x="74" y="214"/>
                  <a:pt x="74" y="215"/>
                  <a:pt x="73" y="215"/>
                </a:cubicBezTo>
                <a:close/>
                <a:moveTo>
                  <a:pt x="74" y="210"/>
                </a:moveTo>
                <a:cubicBezTo>
                  <a:pt x="74" y="210"/>
                  <a:pt x="74" y="210"/>
                  <a:pt x="74" y="210"/>
                </a:cubicBezTo>
                <a:cubicBezTo>
                  <a:pt x="75" y="211"/>
                  <a:pt x="75" y="211"/>
                  <a:pt x="75" y="211"/>
                </a:cubicBezTo>
                <a:cubicBezTo>
                  <a:pt x="75" y="210"/>
                  <a:pt x="75" y="210"/>
                  <a:pt x="75" y="210"/>
                </a:cubicBezTo>
                <a:cubicBezTo>
                  <a:pt x="75" y="210"/>
                  <a:pt x="75" y="210"/>
                  <a:pt x="75" y="210"/>
                </a:cubicBezTo>
                <a:cubicBezTo>
                  <a:pt x="75" y="210"/>
                  <a:pt x="74" y="210"/>
                  <a:pt x="74" y="210"/>
                </a:cubicBezTo>
                <a:close/>
                <a:moveTo>
                  <a:pt x="48" y="194"/>
                </a:moveTo>
                <a:cubicBezTo>
                  <a:pt x="47" y="194"/>
                  <a:pt x="49" y="193"/>
                  <a:pt x="48" y="193"/>
                </a:cubicBezTo>
                <a:cubicBezTo>
                  <a:pt x="47" y="193"/>
                  <a:pt x="47" y="195"/>
                  <a:pt x="48" y="194"/>
                </a:cubicBezTo>
                <a:close/>
                <a:moveTo>
                  <a:pt x="75" y="220"/>
                </a:moveTo>
                <a:cubicBezTo>
                  <a:pt x="76" y="219"/>
                  <a:pt x="77" y="219"/>
                  <a:pt x="77" y="217"/>
                </a:cubicBezTo>
                <a:cubicBezTo>
                  <a:pt x="76" y="218"/>
                  <a:pt x="75" y="219"/>
                  <a:pt x="75" y="220"/>
                </a:cubicBezTo>
                <a:close/>
                <a:moveTo>
                  <a:pt x="39" y="198"/>
                </a:moveTo>
                <a:cubicBezTo>
                  <a:pt x="39" y="199"/>
                  <a:pt x="39" y="198"/>
                  <a:pt x="39" y="199"/>
                </a:cubicBezTo>
                <a:cubicBezTo>
                  <a:pt x="40" y="199"/>
                  <a:pt x="40" y="198"/>
                  <a:pt x="40" y="198"/>
                </a:cubicBezTo>
                <a:cubicBezTo>
                  <a:pt x="40" y="198"/>
                  <a:pt x="39" y="198"/>
                  <a:pt x="39" y="198"/>
                </a:cubicBezTo>
                <a:close/>
                <a:moveTo>
                  <a:pt x="67" y="230"/>
                </a:moveTo>
                <a:cubicBezTo>
                  <a:pt x="68" y="230"/>
                  <a:pt x="68" y="229"/>
                  <a:pt x="67" y="229"/>
                </a:cubicBezTo>
                <a:cubicBezTo>
                  <a:pt x="67" y="229"/>
                  <a:pt x="66" y="229"/>
                  <a:pt x="67" y="230"/>
                </a:cubicBezTo>
                <a:cubicBezTo>
                  <a:pt x="67" y="230"/>
                  <a:pt x="67" y="230"/>
                  <a:pt x="67" y="230"/>
                </a:cubicBezTo>
                <a:cubicBezTo>
                  <a:pt x="68" y="230"/>
                  <a:pt x="71" y="228"/>
                  <a:pt x="70" y="227"/>
                </a:cubicBezTo>
                <a:cubicBezTo>
                  <a:pt x="70" y="228"/>
                  <a:pt x="69" y="228"/>
                  <a:pt x="68" y="228"/>
                </a:cubicBezTo>
                <a:cubicBezTo>
                  <a:pt x="68" y="228"/>
                  <a:pt x="67" y="228"/>
                  <a:pt x="68" y="227"/>
                </a:cubicBezTo>
                <a:cubicBezTo>
                  <a:pt x="67" y="228"/>
                  <a:pt x="67" y="229"/>
                  <a:pt x="68" y="229"/>
                </a:cubicBezTo>
                <a:cubicBezTo>
                  <a:pt x="68" y="229"/>
                  <a:pt x="68" y="229"/>
                  <a:pt x="68" y="230"/>
                </a:cubicBezTo>
                <a:cubicBezTo>
                  <a:pt x="68" y="229"/>
                  <a:pt x="67" y="230"/>
                  <a:pt x="67" y="230"/>
                </a:cubicBezTo>
                <a:close/>
                <a:moveTo>
                  <a:pt x="57" y="232"/>
                </a:moveTo>
                <a:cubicBezTo>
                  <a:pt x="56" y="231"/>
                  <a:pt x="57" y="233"/>
                  <a:pt x="56" y="233"/>
                </a:cubicBezTo>
                <a:cubicBezTo>
                  <a:pt x="56" y="233"/>
                  <a:pt x="57" y="233"/>
                  <a:pt x="57" y="232"/>
                </a:cubicBezTo>
                <a:cubicBezTo>
                  <a:pt x="57" y="231"/>
                  <a:pt x="60" y="229"/>
                  <a:pt x="61" y="228"/>
                </a:cubicBezTo>
                <a:cubicBezTo>
                  <a:pt x="60" y="228"/>
                  <a:pt x="60" y="227"/>
                  <a:pt x="60" y="227"/>
                </a:cubicBezTo>
                <a:cubicBezTo>
                  <a:pt x="61" y="227"/>
                  <a:pt x="62" y="226"/>
                  <a:pt x="62" y="226"/>
                </a:cubicBezTo>
                <a:cubicBezTo>
                  <a:pt x="61" y="226"/>
                  <a:pt x="61" y="226"/>
                  <a:pt x="60" y="226"/>
                </a:cubicBezTo>
                <a:cubicBezTo>
                  <a:pt x="61" y="226"/>
                  <a:pt x="61" y="227"/>
                  <a:pt x="61" y="227"/>
                </a:cubicBezTo>
                <a:cubicBezTo>
                  <a:pt x="59" y="228"/>
                  <a:pt x="58" y="230"/>
                  <a:pt x="57" y="232"/>
                </a:cubicBezTo>
                <a:close/>
                <a:moveTo>
                  <a:pt x="66" y="232"/>
                </a:moveTo>
                <a:cubicBezTo>
                  <a:pt x="67" y="232"/>
                  <a:pt x="65" y="232"/>
                  <a:pt x="65" y="231"/>
                </a:cubicBezTo>
                <a:cubicBezTo>
                  <a:pt x="66" y="232"/>
                  <a:pt x="64" y="232"/>
                  <a:pt x="64" y="233"/>
                </a:cubicBezTo>
                <a:cubicBezTo>
                  <a:pt x="65" y="233"/>
                  <a:pt x="65" y="233"/>
                  <a:pt x="66" y="233"/>
                </a:cubicBezTo>
                <a:cubicBezTo>
                  <a:pt x="65" y="232"/>
                  <a:pt x="65" y="233"/>
                  <a:pt x="65" y="233"/>
                </a:cubicBezTo>
                <a:cubicBezTo>
                  <a:pt x="65" y="232"/>
                  <a:pt x="65" y="232"/>
                  <a:pt x="66" y="232"/>
                </a:cubicBezTo>
                <a:cubicBezTo>
                  <a:pt x="66" y="232"/>
                  <a:pt x="66" y="232"/>
                  <a:pt x="66" y="233"/>
                </a:cubicBezTo>
                <a:cubicBezTo>
                  <a:pt x="67" y="232"/>
                  <a:pt x="68" y="232"/>
                  <a:pt x="67" y="231"/>
                </a:cubicBezTo>
                <a:cubicBezTo>
                  <a:pt x="67" y="231"/>
                  <a:pt x="67" y="232"/>
                  <a:pt x="66" y="232"/>
                </a:cubicBezTo>
                <a:close/>
                <a:moveTo>
                  <a:pt x="50" y="233"/>
                </a:moveTo>
                <a:cubicBezTo>
                  <a:pt x="50" y="232"/>
                  <a:pt x="50" y="232"/>
                  <a:pt x="50" y="232"/>
                </a:cubicBezTo>
                <a:cubicBezTo>
                  <a:pt x="49" y="233"/>
                  <a:pt x="49" y="233"/>
                  <a:pt x="49" y="233"/>
                </a:cubicBezTo>
                <a:cubicBezTo>
                  <a:pt x="49" y="233"/>
                  <a:pt x="49" y="233"/>
                  <a:pt x="49" y="233"/>
                </a:cubicBezTo>
                <a:cubicBezTo>
                  <a:pt x="48" y="233"/>
                  <a:pt x="48" y="234"/>
                  <a:pt x="47" y="235"/>
                </a:cubicBezTo>
                <a:cubicBezTo>
                  <a:pt x="48" y="233"/>
                  <a:pt x="49" y="231"/>
                  <a:pt x="50" y="229"/>
                </a:cubicBezTo>
                <a:cubicBezTo>
                  <a:pt x="52" y="228"/>
                  <a:pt x="53" y="226"/>
                  <a:pt x="55" y="224"/>
                </a:cubicBezTo>
                <a:cubicBezTo>
                  <a:pt x="55" y="225"/>
                  <a:pt x="54" y="226"/>
                  <a:pt x="53" y="227"/>
                </a:cubicBezTo>
                <a:cubicBezTo>
                  <a:pt x="52" y="228"/>
                  <a:pt x="53" y="228"/>
                  <a:pt x="52" y="229"/>
                </a:cubicBezTo>
                <a:cubicBezTo>
                  <a:pt x="52" y="229"/>
                  <a:pt x="52" y="230"/>
                  <a:pt x="52" y="229"/>
                </a:cubicBezTo>
                <a:cubicBezTo>
                  <a:pt x="52" y="231"/>
                  <a:pt x="50" y="232"/>
                  <a:pt x="50" y="233"/>
                </a:cubicBezTo>
                <a:close/>
                <a:moveTo>
                  <a:pt x="51" y="231"/>
                </a:moveTo>
                <a:cubicBezTo>
                  <a:pt x="51" y="231"/>
                  <a:pt x="50" y="231"/>
                  <a:pt x="50" y="231"/>
                </a:cubicBezTo>
                <a:cubicBezTo>
                  <a:pt x="50" y="232"/>
                  <a:pt x="50" y="232"/>
                  <a:pt x="51" y="231"/>
                </a:cubicBezTo>
                <a:close/>
                <a:moveTo>
                  <a:pt x="47" y="227"/>
                </a:moveTo>
                <a:cubicBezTo>
                  <a:pt x="47" y="226"/>
                  <a:pt x="48" y="225"/>
                  <a:pt x="48" y="225"/>
                </a:cubicBezTo>
                <a:cubicBezTo>
                  <a:pt x="47" y="225"/>
                  <a:pt x="47" y="225"/>
                  <a:pt x="47" y="225"/>
                </a:cubicBezTo>
                <a:cubicBezTo>
                  <a:pt x="48" y="226"/>
                  <a:pt x="46" y="226"/>
                  <a:pt x="47" y="227"/>
                </a:cubicBezTo>
                <a:close/>
                <a:moveTo>
                  <a:pt x="64" y="239"/>
                </a:moveTo>
                <a:cubicBezTo>
                  <a:pt x="64" y="238"/>
                  <a:pt x="65" y="238"/>
                  <a:pt x="64" y="238"/>
                </a:cubicBezTo>
                <a:cubicBezTo>
                  <a:pt x="64" y="238"/>
                  <a:pt x="64" y="238"/>
                  <a:pt x="64" y="238"/>
                </a:cubicBezTo>
                <a:cubicBezTo>
                  <a:pt x="65" y="238"/>
                  <a:pt x="63" y="239"/>
                  <a:pt x="64" y="239"/>
                </a:cubicBezTo>
                <a:close/>
                <a:moveTo>
                  <a:pt x="54" y="231"/>
                </a:moveTo>
                <a:cubicBezTo>
                  <a:pt x="53" y="232"/>
                  <a:pt x="53" y="232"/>
                  <a:pt x="53" y="232"/>
                </a:cubicBezTo>
                <a:cubicBezTo>
                  <a:pt x="53" y="231"/>
                  <a:pt x="53" y="231"/>
                  <a:pt x="53" y="231"/>
                </a:cubicBezTo>
                <a:cubicBezTo>
                  <a:pt x="53" y="231"/>
                  <a:pt x="52" y="231"/>
                  <a:pt x="52" y="231"/>
                </a:cubicBezTo>
                <a:cubicBezTo>
                  <a:pt x="52" y="232"/>
                  <a:pt x="53" y="232"/>
                  <a:pt x="52" y="232"/>
                </a:cubicBezTo>
                <a:cubicBezTo>
                  <a:pt x="51" y="232"/>
                  <a:pt x="51" y="234"/>
                  <a:pt x="50" y="235"/>
                </a:cubicBezTo>
                <a:cubicBezTo>
                  <a:pt x="50" y="235"/>
                  <a:pt x="51" y="236"/>
                  <a:pt x="51" y="235"/>
                </a:cubicBezTo>
                <a:cubicBezTo>
                  <a:pt x="52" y="235"/>
                  <a:pt x="50" y="235"/>
                  <a:pt x="51" y="235"/>
                </a:cubicBezTo>
                <a:cubicBezTo>
                  <a:pt x="51" y="235"/>
                  <a:pt x="52" y="235"/>
                  <a:pt x="52" y="234"/>
                </a:cubicBezTo>
                <a:cubicBezTo>
                  <a:pt x="51" y="234"/>
                  <a:pt x="51" y="234"/>
                  <a:pt x="51" y="233"/>
                </a:cubicBezTo>
                <a:cubicBezTo>
                  <a:pt x="52" y="233"/>
                  <a:pt x="52" y="232"/>
                  <a:pt x="53" y="232"/>
                </a:cubicBezTo>
                <a:cubicBezTo>
                  <a:pt x="53" y="232"/>
                  <a:pt x="53" y="233"/>
                  <a:pt x="53" y="233"/>
                </a:cubicBezTo>
                <a:cubicBezTo>
                  <a:pt x="54" y="232"/>
                  <a:pt x="54" y="231"/>
                  <a:pt x="53" y="231"/>
                </a:cubicBezTo>
                <a:cubicBezTo>
                  <a:pt x="53" y="231"/>
                  <a:pt x="54" y="231"/>
                  <a:pt x="54" y="231"/>
                </a:cubicBezTo>
                <a:close/>
                <a:moveTo>
                  <a:pt x="53" y="236"/>
                </a:moveTo>
                <a:cubicBezTo>
                  <a:pt x="54" y="237"/>
                  <a:pt x="51" y="238"/>
                  <a:pt x="52" y="239"/>
                </a:cubicBezTo>
                <a:cubicBezTo>
                  <a:pt x="53" y="237"/>
                  <a:pt x="55" y="235"/>
                  <a:pt x="56" y="233"/>
                </a:cubicBezTo>
                <a:cubicBezTo>
                  <a:pt x="55" y="234"/>
                  <a:pt x="55" y="235"/>
                  <a:pt x="54" y="235"/>
                </a:cubicBezTo>
                <a:cubicBezTo>
                  <a:pt x="54" y="236"/>
                  <a:pt x="54" y="236"/>
                  <a:pt x="54" y="235"/>
                </a:cubicBezTo>
                <a:cubicBezTo>
                  <a:pt x="54" y="236"/>
                  <a:pt x="53" y="237"/>
                  <a:pt x="53" y="236"/>
                </a:cubicBezTo>
                <a:close/>
                <a:moveTo>
                  <a:pt x="59" y="240"/>
                </a:moveTo>
                <a:cubicBezTo>
                  <a:pt x="59" y="240"/>
                  <a:pt x="60" y="240"/>
                  <a:pt x="60" y="240"/>
                </a:cubicBezTo>
                <a:cubicBezTo>
                  <a:pt x="60" y="239"/>
                  <a:pt x="60" y="240"/>
                  <a:pt x="59" y="239"/>
                </a:cubicBezTo>
                <a:cubicBezTo>
                  <a:pt x="60" y="239"/>
                  <a:pt x="59" y="239"/>
                  <a:pt x="59" y="239"/>
                </a:cubicBezTo>
                <a:cubicBezTo>
                  <a:pt x="60" y="240"/>
                  <a:pt x="59" y="240"/>
                  <a:pt x="59" y="240"/>
                </a:cubicBezTo>
                <a:close/>
                <a:moveTo>
                  <a:pt x="46" y="234"/>
                </a:moveTo>
                <a:cubicBezTo>
                  <a:pt x="47" y="234"/>
                  <a:pt x="47" y="233"/>
                  <a:pt x="47" y="233"/>
                </a:cubicBezTo>
                <a:cubicBezTo>
                  <a:pt x="46" y="234"/>
                  <a:pt x="46" y="232"/>
                  <a:pt x="46" y="233"/>
                </a:cubicBezTo>
                <a:cubicBezTo>
                  <a:pt x="46" y="233"/>
                  <a:pt x="46" y="233"/>
                  <a:pt x="46" y="233"/>
                </a:cubicBezTo>
                <a:cubicBezTo>
                  <a:pt x="46" y="233"/>
                  <a:pt x="46" y="234"/>
                  <a:pt x="46" y="234"/>
                </a:cubicBezTo>
                <a:close/>
                <a:moveTo>
                  <a:pt x="48" y="236"/>
                </a:moveTo>
                <a:cubicBezTo>
                  <a:pt x="48" y="237"/>
                  <a:pt x="49" y="237"/>
                  <a:pt x="49" y="238"/>
                </a:cubicBezTo>
                <a:cubicBezTo>
                  <a:pt x="49" y="237"/>
                  <a:pt x="51" y="237"/>
                  <a:pt x="51" y="236"/>
                </a:cubicBezTo>
                <a:cubicBezTo>
                  <a:pt x="50" y="236"/>
                  <a:pt x="50" y="236"/>
                  <a:pt x="49" y="237"/>
                </a:cubicBezTo>
                <a:cubicBezTo>
                  <a:pt x="49" y="236"/>
                  <a:pt x="50" y="236"/>
                  <a:pt x="49" y="235"/>
                </a:cubicBezTo>
                <a:cubicBezTo>
                  <a:pt x="49" y="236"/>
                  <a:pt x="49" y="236"/>
                  <a:pt x="48" y="236"/>
                </a:cubicBezTo>
                <a:close/>
                <a:moveTo>
                  <a:pt x="24" y="224"/>
                </a:moveTo>
                <a:cubicBezTo>
                  <a:pt x="24" y="223"/>
                  <a:pt x="24" y="224"/>
                  <a:pt x="25" y="223"/>
                </a:cubicBezTo>
                <a:cubicBezTo>
                  <a:pt x="24" y="223"/>
                  <a:pt x="24" y="223"/>
                  <a:pt x="23" y="223"/>
                </a:cubicBezTo>
                <a:cubicBezTo>
                  <a:pt x="24" y="224"/>
                  <a:pt x="24" y="223"/>
                  <a:pt x="24" y="224"/>
                </a:cubicBezTo>
                <a:cubicBezTo>
                  <a:pt x="24" y="224"/>
                  <a:pt x="24" y="224"/>
                  <a:pt x="24" y="224"/>
                </a:cubicBezTo>
                <a:close/>
                <a:moveTo>
                  <a:pt x="17" y="230"/>
                </a:moveTo>
                <a:cubicBezTo>
                  <a:pt x="18" y="228"/>
                  <a:pt x="19" y="228"/>
                  <a:pt x="19" y="227"/>
                </a:cubicBezTo>
                <a:cubicBezTo>
                  <a:pt x="19" y="227"/>
                  <a:pt x="16" y="229"/>
                  <a:pt x="17" y="230"/>
                </a:cubicBezTo>
                <a:close/>
                <a:moveTo>
                  <a:pt x="45" y="246"/>
                </a:moveTo>
                <a:cubicBezTo>
                  <a:pt x="45" y="246"/>
                  <a:pt x="46" y="247"/>
                  <a:pt x="46" y="247"/>
                </a:cubicBezTo>
                <a:cubicBezTo>
                  <a:pt x="45" y="247"/>
                  <a:pt x="45" y="248"/>
                  <a:pt x="45" y="248"/>
                </a:cubicBezTo>
                <a:cubicBezTo>
                  <a:pt x="46" y="248"/>
                  <a:pt x="46" y="247"/>
                  <a:pt x="47" y="247"/>
                </a:cubicBezTo>
                <a:cubicBezTo>
                  <a:pt x="47" y="247"/>
                  <a:pt x="47" y="247"/>
                  <a:pt x="47" y="247"/>
                </a:cubicBezTo>
                <a:cubicBezTo>
                  <a:pt x="46" y="247"/>
                  <a:pt x="46" y="245"/>
                  <a:pt x="45" y="246"/>
                </a:cubicBezTo>
                <a:close/>
                <a:moveTo>
                  <a:pt x="19" y="231"/>
                </a:moveTo>
                <a:cubicBezTo>
                  <a:pt x="19" y="231"/>
                  <a:pt x="18" y="231"/>
                  <a:pt x="18" y="231"/>
                </a:cubicBezTo>
                <a:cubicBezTo>
                  <a:pt x="19" y="232"/>
                  <a:pt x="19" y="230"/>
                  <a:pt x="18" y="230"/>
                </a:cubicBezTo>
                <a:cubicBezTo>
                  <a:pt x="18" y="231"/>
                  <a:pt x="19" y="230"/>
                  <a:pt x="19" y="231"/>
                </a:cubicBezTo>
                <a:close/>
                <a:moveTo>
                  <a:pt x="18" y="232"/>
                </a:moveTo>
                <a:cubicBezTo>
                  <a:pt x="18" y="234"/>
                  <a:pt x="17" y="234"/>
                  <a:pt x="17" y="235"/>
                </a:cubicBezTo>
                <a:cubicBezTo>
                  <a:pt x="17" y="235"/>
                  <a:pt x="17" y="234"/>
                  <a:pt x="18" y="234"/>
                </a:cubicBezTo>
                <a:cubicBezTo>
                  <a:pt x="18" y="233"/>
                  <a:pt x="19" y="232"/>
                  <a:pt x="18" y="232"/>
                </a:cubicBezTo>
                <a:cubicBezTo>
                  <a:pt x="17" y="232"/>
                  <a:pt x="18" y="233"/>
                  <a:pt x="18" y="232"/>
                </a:cubicBezTo>
                <a:close/>
                <a:moveTo>
                  <a:pt x="4" y="256"/>
                </a:moveTo>
                <a:cubicBezTo>
                  <a:pt x="5" y="255"/>
                  <a:pt x="5" y="254"/>
                  <a:pt x="6" y="253"/>
                </a:cubicBezTo>
                <a:cubicBezTo>
                  <a:pt x="5" y="254"/>
                  <a:pt x="4" y="255"/>
                  <a:pt x="4" y="256"/>
                </a:cubicBezTo>
                <a:close/>
                <a:moveTo>
                  <a:pt x="5" y="258"/>
                </a:moveTo>
                <a:cubicBezTo>
                  <a:pt x="6" y="257"/>
                  <a:pt x="6" y="258"/>
                  <a:pt x="6" y="257"/>
                </a:cubicBezTo>
                <a:cubicBezTo>
                  <a:pt x="6" y="257"/>
                  <a:pt x="6" y="256"/>
                  <a:pt x="6" y="257"/>
                </a:cubicBezTo>
                <a:cubicBezTo>
                  <a:pt x="6" y="257"/>
                  <a:pt x="6" y="257"/>
                  <a:pt x="6" y="257"/>
                </a:cubicBezTo>
                <a:cubicBezTo>
                  <a:pt x="5" y="257"/>
                  <a:pt x="5" y="257"/>
                  <a:pt x="5" y="258"/>
                </a:cubicBezTo>
                <a:close/>
                <a:moveTo>
                  <a:pt x="810" y="264"/>
                </a:moveTo>
                <a:cubicBezTo>
                  <a:pt x="810" y="263"/>
                  <a:pt x="808" y="261"/>
                  <a:pt x="809" y="261"/>
                </a:cubicBezTo>
                <a:cubicBezTo>
                  <a:pt x="810" y="263"/>
                  <a:pt x="809" y="259"/>
                  <a:pt x="809" y="258"/>
                </a:cubicBezTo>
                <a:cubicBezTo>
                  <a:pt x="810" y="258"/>
                  <a:pt x="811" y="261"/>
                  <a:pt x="811" y="261"/>
                </a:cubicBezTo>
                <a:cubicBezTo>
                  <a:pt x="809" y="256"/>
                  <a:pt x="809" y="255"/>
                  <a:pt x="807" y="251"/>
                </a:cubicBezTo>
                <a:cubicBezTo>
                  <a:pt x="808" y="254"/>
                  <a:pt x="807" y="252"/>
                  <a:pt x="806" y="253"/>
                </a:cubicBezTo>
                <a:cubicBezTo>
                  <a:pt x="806" y="253"/>
                  <a:pt x="807" y="260"/>
                  <a:pt x="805" y="261"/>
                </a:cubicBezTo>
                <a:cubicBezTo>
                  <a:pt x="805" y="261"/>
                  <a:pt x="804" y="259"/>
                  <a:pt x="804" y="259"/>
                </a:cubicBezTo>
                <a:cubicBezTo>
                  <a:pt x="803" y="261"/>
                  <a:pt x="804" y="266"/>
                  <a:pt x="801" y="262"/>
                </a:cubicBezTo>
                <a:cubicBezTo>
                  <a:pt x="805" y="271"/>
                  <a:pt x="805" y="267"/>
                  <a:pt x="806" y="266"/>
                </a:cubicBezTo>
                <a:cubicBezTo>
                  <a:pt x="806" y="266"/>
                  <a:pt x="810" y="269"/>
                  <a:pt x="808" y="265"/>
                </a:cubicBezTo>
                <a:cubicBezTo>
                  <a:pt x="809" y="266"/>
                  <a:pt x="810" y="269"/>
                  <a:pt x="810" y="268"/>
                </a:cubicBezTo>
                <a:cubicBezTo>
                  <a:pt x="811" y="267"/>
                  <a:pt x="808" y="263"/>
                  <a:pt x="810" y="264"/>
                </a:cubicBezTo>
                <a:close/>
                <a:moveTo>
                  <a:pt x="440" y="4"/>
                </a:moveTo>
                <a:cubicBezTo>
                  <a:pt x="437" y="3"/>
                  <a:pt x="437" y="4"/>
                  <a:pt x="434" y="4"/>
                </a:cubicBezTo>
                <a:cubicBezTo>
                  <a:pt x="434" y="3"/>
                  <a:pt x="433" y="3"/>
                  <a:pt x="433" y="3"/>
                </a:cubicBezTo>
                <a:cubicBezTo>
                  <a:pt x="435" y="3"/>
                  <a:pt x="437" y="3"/>
                  <a:pt x="438" y="2"/>
                </a:cubicBezTo>
                <a:cubicBezTo>
                  <a:pt x="434" y="2"/>
                  <a:pt x="429" y="3"/>
                  <a:pt x="425" y="3"/>
                </a:cubicBezTo>
                <a:cubicBezTo>
                  <a:pt x="428" y="3"/>
                  <a:pt x="433" y="4"/>
                  <a:pt x="437" y="4"/>
                </a:cubicBezTo>
                <a:cubicBezTo>
                  <a:pt x="436" y="4"/>
                  <a:pt x="434" y="4"/>
                  <a:pt x="434" y="4"/>
                </a:cubicBezTo>
                <a:cubicBezTo>
                  <a:pt x="439" y="4"/>
                  <a:pt x="441" y="4"/>
                  <a:pt x="443" y="5"/>
                </a:cubicBezTo>
                <a:cubicBezTo>
                  <a:pt x="442" y="4"/>
                  <a:pt x="446" y="5"/>
                  <a:pt x="446" y="5"/>
                </a:cubicBezTo>
                <a:cubicBezTo>
                  <a:pt x="444" y="4"/>
                  <a:pt x="444" y="5"/>
                  <a:pt x="440" y="4"/>
                </a:cubicBezTo>
                <a:close/>
                <a:moveTo>
                  <a:pt x="399" y="5"/>
                </a:moveTo>
                <a:cubicBezTo>
                  <a:pt x="398" y="4"/>
                  <a:pt x="401" y="4"/>
                  <a:pt x="398" y="4"/>
                </a:cubicBezTo>
                <a:cubicBezTo>
                  <a:pt x="393" y="5"/>
                  <a:pt x="386" y="4"/>
                  <a:pt x="382" y="5"/>
                </a:cubicBezTo>
                <a:cubicBezTo>
                  <a:pt x="385" y="5"/>
                  <a:pt x="389" y="5"/>
                  <a:pt x="390" y="6"/>
                </a:cubicBezTo>
                <a:cubicBezTo>
                  <a:pt x="395" y="5"/>
                  <a:pt x="398" y="6"/>
                  <a:pt x="400" y="5"/>
                </a:cubicBezTo>
                <a:lnTo>
                  <a:pt x="399" y="5"/>
                </a:lnTo>
                <a:close/>
                <a:moveTo>
                  <a:pt x="142" y="101"/>
                </a:moveTo>
                <a:cubicBezTo>
                  <a:pt x="142" y="102"/>
                  <a:pt x="141" y="103"/>
                  <a:pt x="143" y="102"/>
                </a:cubicBezTo>
                <a:cubicBezTo>
                  <a:pt x="147" y="98"/>
                  <a:pt x="152" y="95"/>
                  <a:pt x="156" y="91"/>
                </a:cubicBezTo>
                <a:cubicBezTo>
                  <a:pt x="154" y="92"/>
                  <a:pt x="153" y="93"/>
                  <a:pt x="152" y="94"/>
                </a:cubicBezTo>
                <a:cubicBezTo>
                  <a:pt x="153" y="93"/>
                  <a:pt x="154" y="92"/>
                  <a:pt x="154" y="91"/>
                </a:cubicBezTo>
                <a:cubicBezTo>
                  <a:pt x="149" y="95"/>
                  <a:pt x="141" y="101"/>
                  <a:pt x="134" y="107"/>
                </a:cubicBezTo>
                <a:cubicBezTo>
                  <a:pt x="135" y="107"/>
                  <a:pt x="140" y="103"/>
                  <a:pt x="142" y="101"/>
                </a:cubicBezTo>
                <a:close/>
                <a:moveTo>
                  <a:pt x="84" y="158"/>
                </a:moveTo>
                <a:cubicBezTo>
                  <a:pt x="84" y="159"/>
                  <a:pt x="84" y="160"/>
                  <a:pt x="83" y="160"/>
                </a:cubicBezTo>
                <a:cubicBezTo>
                  <a:pt x="83" y="161"/>
                  <a:pt x="83" y="162"/>
                  <a:pt x="84" y="161"/>
                </a:cubicBezTo>
                <a:cubicBezTo>
                  <a:pt x="84" y="161"/>
                  <a:pt x="84" y="161"/>
                  <a:pt x="84" y="161"/>
                </a:cubicBezTo>
                <a:cubicBezTo>
                  <a:pt x="84" y="160"/>
                  <a:pt x="84" y="160"/>
                  <a:pt x="84" y="160"/>
                </a:cubicBezTo>
                <a:cubicBezTo>
                  <a:pt x="85" y="160"/>
                  <a:pt x="84" y="161"/>
                  <a:pt x="85" y="161"/>
                </a:cubicBezTo>
                <a:cubicBezTo>
                  <a:pt x="85" y="160"/>
                  <a:pt x="86" y="160"/>
                  <a:pt x="85" y="160"/>
                </a:cubicBezTo>
                <a:cubicBezTo>
                  <a:pt x="85" y="160"/>
                  <a:pt x="85" y="160"/>
                  <a:pt x="85" y="160"/>
                </a:cubicBezTo>
                <a:cubicBezTo>
                  <a:pt x="85" y="160"/>
                  <a:pt x="85" y="159"/>
                  <a:pt x="85" y="159"/>
                </a:cubicBezTo>
                <a:cubicBezTo>
                  <a:pt x="85" y="159"/>
                  <a:pt x="86" y="159"/>
                  <a:pt x="87" y="158"/>
                </a:cubicBezTo>
                <a:cubicBezTo>
                  <a:pt x="85" y="159"/>
                  <a:pt x="86" y="157"/>
                  <a:pt x="84" y="158"/>
                </a:cubicBezTo>
                <a:close/>
                <a:moveTo>
                  <a:pt x="103" y="180"/>
                </a:moveTo>
                <a:cubicBezTo>
                  <a:pt x="102" y="180"/>
                  <a:pt x="102" y="181"/>
                  <a:pt x="102" y="181"/>
                </a:cubicBezTo>
                <a:cubicBezTo>
                  <a:pt x="102" y="181"/>
                  <a:pt x="103" y="181"/>
                  <a:pt x="103" y="181"/>
                </a:cubicBezTo>
                <a:cubicBezTo>
                  <a:pt x="103" y="181"/>
                  <a:pt x="102" y="181"/>
                  <a:pt x="103" y="182"/>
                </a:cubicBezTo>
                <a:cubicBezTo>
                  <a:pt x="103" y="182"/>
                  <a:pt x="103" y="181"/>
                  <a:pt x="104" y="181"/>
                </a:cubicBezTo>
                <a:cubicBezTo>
                  <a:pt x="103" y="182"/>
                  <a:pt x="103" y="182"/>
                  <a:pt x="103" y="183"/>
                </a:cubicBezTo>
                <a:cubicBezTo>
                  <a:pt x="103" y="182"/>
                  <a:pt x="104" y="182"/>
                  <a:pt x="104" y="181"/>
                </a:cubicBezTo>
                <a:cubicBezTo>
                  <a:pt x="103" y="182"/>
                  <a:pt x="104" y="180"/>
                  <a:pt x="103" y="180"/>
                </a:cubicBezTo>
                <a:close/>
                <a:moveTo>
                  <a:pt x="77" y="160"/>
                </a:moveTo>
                <a:cubicBezTo>
                  <a:pt x="79" y="161"/>
                  <a:pt x="79" y="158"/>
                  <a:pt x="80" y="158"/>
                </a:cubicBezTo>
                <a:cubicBezTo>
                  <a:pt x="80" y="157"/>
                  <a:pt x="80" y="157"/>
                  <a:pt x="80" y="157"/>
                </a:cubicBezTo>
                <a:cubicBezTo>
                  <a:pt x="79" y="157"/>
                  <a:pt x="78" y="159"/>
                  <a:pt x="77" y="160"/>
                </a:cubicBezTo>
                <a:close/>
                <a:moveTo>
                  <a:pt x="81" y="163"/>
                </a:moveTo>
                <a:cubicBezTo>
                  <a:pt x="81" y="163"/>
                  <a:pt x="81" y="164"/>
                  <a:pt x="81" y="164"/>
                </a:cubicBezTo>
                <a:cubicBezTo>
                  <a:pt x="81" y="164"/>
                  <a:pt x="80" y="165"/>
                  <a:pt x="80" y="165"/>
                </a:cubicBezTo>
                <a:cubicBezTo>
                  <a:pt x="82" y="164"/>
                  <a:pt x="83" y="163"/>
                  <a:pt x="83" y="162"/>
                </a:cubicBezTo>
                <a:cubicBezTo>
                  <a:pt x="83" y="161"/>
                  <a:pt x="83" y="161"/>
                  <a:pt x="82" y="161"/>
                </a:cubicBezTo>
                <a:cubicBezTo>
                  <a:pt x="81" y="161"/>
                  <a:pt x="82" y="163"/>
                  <a:pt x="81" y="163"/>
                </a:cubicBezTo>
                <a:close/>
                <a:moveTo>
                  <a:pt x="95" y="192"/>
                </a:moveTo>
                <a:cubicBezTo>
                  <a:pt x="95" y="192"/>
                  <a:pt x="95" y="192"/>
                  <a:pt x="94" y="192"/>
                </a:cubicBezTo>
                <a:cubicBezTo>
                  <a:pt x="94" y="192"/>
                  <a:pt x="94" y="193"/>
                  <a:pt x="94" y="193"/>
                </a:cubicBezTo>
                <a:cubicBezTo>
                  <a:pt x="93" y="193"/>
                  <a:pt x="93" y="194"/>
                  <a:pt x="94" y="194"/>
                </a:cubicBezTo>
                <a:cubicBezTo>
                  <a:pt x="93" y="194"/>
                  <a:pt x="91" y="196"/>
                  <a:pt x="91" y="197"/>
                </a:cubicBezTo>
                <a:cubicBezTo>
                  <a:pt x="91" y="197"/>
                  <a:pt x="91" y="197"/>
                  <a:pt x="91" y="197"/>
                </a:cubicBezTo>
                <a:cubicBezTo>
                  <a:pt x="91" y="198"/>
                  <a:pt x="90" y="198"/>
                  <a:pt x="90" y="199"/>
                </a:cubicBezTo>
                <a:cubicBezTo>
                  <a:pt x="91" y="197"/>
                  <a:pt x="92" y="197"/>
                  <a:pt x="93" y="197"/>
                </a:cubicBezTo>
                <a:cubicBezTo>
                  <a:pt x="93" y="197"/>
                  <a:pt x="93" y="197"/>
                  <a:pt x="93" y="196"/>
                </a:cubicBezTo>
                <a:cubicBezTo>
                  <a:pt x="93" y="196"/>
                  <a:pt x="94" y="195"/>
                  <a:pt x="94" y="195"/>
                </a:cubicBezTo>
                <a:cubicBezTo>
                  <a:pt x="94" y="195"/>
                  <a:pt x="94" y="195"/>
                  <a:pt x="94" y="196"/>
                </a:cubicBezTo>
                <a:cubicBezTo>
                  <a:pt x="95" y="194"/>
                  <a:pt x="95" y="192"/>
                  <a:pt x="96" y="193"/>
                </a:cubicBezTo>
                <a:cubicBezTo>
                  <a:pt x="96" y="193"/>
                  <a:pt x="96" y="193"/>
                  <a:pt x="96" y="193"/>
                </a:cubicBezTo>
                <a:cubicBezTo>
                  <a:pt x="97" y="193"/>
                  <a:pt x="97" y="193"/>
                  <a:pt x="97" y="192"/>
                </a:cubicBezTo>
                <a:cubicBezTo>
                  <a:pt x="96" y="193"/>
                  <a:pt x="97" y="192"/>
                  <a:pt x="96" y="192"/>
                </a:cubicBezTo>
                <a:cubicBezTo>
                  <a:pt x="96" y="193"/>
                  <a:pt x="96" y="192"/>
                  <a:pt x="95" y="192"/>
                </a:cubicBezTo>
                <a:close/>
                <a:moveTo>
                  <a:pt x="65" y="175"/>
                </a:moveTo>
                <a:cubicBezTo>
                  <a:pt x="64" y="175"/>
                  <a:pt x="64" y="175"/>
                  <a:pt x="63" y="175"/>
                </a:cubicBezTo>
                <a:cubicBezTo>
                  <a:pt x="63" y="175"/>
                  <a:pt x="63" y="175"/>
                  <a:pt x="63" y="176"/>
                </a:cubicBezTo>
                <a:cubicBezTo>
                  <a:pt x="64" y="176"/>
                  <a:pt x="64" y="176"/>
                  <a:pt x="64" y="177"/>
                </a:cubicBezTo>
                <a:cubicBezTo>
                  <a:pt x="65" y="175"/>
                  <a:pt x="66" y="175"/>
                  <a:pt x="67" y="173"/>
                </a:cubicBezTo>
                <a:cubicBezTo>
                  <a:pt x="65" y="173"/>
                  <a:pt x="66" y="174"/>
                  <a:pt x="65" y="175"/>
                </a:cubicBezTo>
                <a:close/>
                <a:moveTo>
                  <a:pt x="45" y="240"/>
                </a:moveTo>
                <a:cubicBezTo>
                  <a:pt x="46" y="241"/>
                  <a:pt x="46" y="241"/>
                  <a:pt x="46" y="241"/>
                </a:cubicBezTo>
                <a:cubicBezTo>
                  <a:pt x="45" y="241"/>
                  <a:pt x="45" y="242"/>
                  <a:pt x="44" y="243"/>
                </a:cubicBezTo>
                <a:cubicBezTo>
                  <a:pt x="44" y="243"/>
                  <a:pt x="43" y="243"/>
                  <a:pt x="43" y="243"/>
                </a:cubicBezTo>
                <a:cubicBezTo>
                  <a:pt x="43" y="244"/>
                  <a:pt x="43" y="244"/>
                  <a:pt x="42" y="245"/>
                </a:cubicBezTo>
                <a:cubicBezTo>
                  <a:pt x="43" y="245"/>
                  <a:pt x="43" y="245"/>
                  <a:pt x="44" y="244"/>
                </a:cubicBezTo>
                <a:cubicBezTo>
                  <a:pt x="44" y="244"/>
                  <a:pt x="44" y="244"/>
                  <a:pt x="44" y="244"/>
                </a:cubicBezTo>
                <a:cubicBezTo>
                  <a:pt x="44" y="244"/>
                  <a:pt x="45" y="243"/>
                  <a:pt x="45" y="244"/>
                </a:cubicBezTo>
                <a:cubicBezTo>
                  <a:pt x="45" y="241"/>
                  <a:pt x="47" y="241"/>
                  <a:pt x="48" y="239"/>
                </a:cubicBezTo>
                <a:cubicBezTo>
                  <a:pt x="47" y="238"/>
                  <a:pt x="48" y="238"/>
                  <a:pt x="48" y="237"/>
                </a:cubicBezTo>
                <a:cubicBezTo>
                  <a:pt x="47" y="238"/>
                  <a:pt x="47" y="240"/>
                  <a:pt x="45" y="240"/>
                </a:cubicBezTo>
                <a:close/>
                <a:moveTo>
                  <a:pt x="820" y="180"/>
                </a:moveTo>
                <a:cubicBezTo>
                  <a:pt x="820" y="181"/>
                  <a:pt x="820" y="181"/>
                  <a:pt x="820" y="181"/>
                </a:cubicBezTo>
                <a:cubicBezTo>
                  <a:pt x="821" y="181"/>
                  <a:pt x="820" y="180"/>
                  <a:pt x="820" y="180"/>
                </a:cubicBezTo>
                <a:close/>
                <a:moveTo>
                  <a:pt x="866" y="171"/>
                </a:moveTo>
                <a:cubicBezTo>
                  <a:pt x="865" y="171"/>
                  <a:pt x="865" y="172"/>
                  <a:pt x="865" y="172"/>
                </a:cubicBezTo>
                <a:cubicBezTo>
                  <a:pt x="865" y="172"/>
                  <a:pt x="866" y="172"/>
                  <a:pt x="866" y="171"/>
                </a:cubicBezTo>
                <a:close/>
                <a:moveTo>
                  <a:pt x="867" y="170"/>
                </a:moveTo>
                <a:cubicBezTo>
                  <a:pt x="867" y="170"/>
                  <a:pt x="866" y="171"/>
                  <a:pt x="866" y="171"/>
                </a:cubicBezTo>
                <a:cubicBezTo>
                  <a:pt x="867" y="171"/>
                  <a:pt x="867" y="170"/>
                  <a:pt x="867" y="170"/>
                </a:cubicBezTo>
                <a:close/>
                <a:moveTo>
                  <a:pt x="861" y="164"/>
                </a:moveTo>
                <a:cubicBezTo>
                  <a:pt x="861" y="164"/>
                  <a:pt x="861" y="165"/>
                  <a:pt x="861" y="165"/>
                </a:cubicBezTo>
                <a:cubicBezTo>
                  <a:pt x="861" y="164"/>
                  <a:pt x="861" y="164"/>
                  <a:pt x="861" y="164"/>
                </a:cubicBezTo>
                <a:close/>
                <a:moveTo>
                  <a:pt x="868" y="162"/>
                </a:moveTo>
                <a:cubicBezTo>
                  <a:pt x="868" y="163"/>
                  <a:pt x="868" y="163"/>
                  <a:pt x="868" y="164"/>
                </a:cubicBezTo>
                <a:cubicBezTo>
                  <a:pt x="868" y="163"/>
                  <a:pt x="868" y="162"/>
                  <a:pt x="868" y="162"/>
                </a:cubicBezTo>
                <a:close/>
                <a:moveTo>
                  <a:pt x="837" y="147"/>
                </a:moveTo>
                <a:cubicBezTo>
                  <a:pt x="837" y="148"/>
                  <a:pt x="837" y="150"/>
                  <a:pt x="836" y="151"/>
                </a:cubicBezTo>
                <a:cubicBezTo>
                  <a:pt x="837" y="150"/>
                  <a:pt x="837" y="148"/>
                  <a:pt x="837" y="147"/>
                </a:cubicBezTo>
                <a:close/>
                <a:moveTo>
                  <a:pt x="852" y="150"/>
                </a:moveTo>
                <a:cubicBezTo>
                  <a:pt x="852" y="149"/>
                  <a:pt x="852" y="149"/>
                  <a:pt x="852" y="149"/>
                </a:cubicBezTo>
                <a:cubicBezTo>
                  <a:pt x="852" y="148"/>
                  <a:pt x="853" y="145"/>
                  <a:pt x="852" y="146"/>
                </a:cubicBezTo>
                <a:cubicBezTo>
                  <a:pt x="852" y="147"/>
                  <a:pt x="851" y="150"/>
                  <a:pt x="851" y="151"/>
                </a:cubicBezTo>
                <a:cubicBezTo>
                  <a:pt x="852" y="151"/>
                  <a:pt x="852" y="150"/>
                  <a:pt x="852" y="150"/>
                </a:cubicBezTo>
                <a:close/>
                <a:moveTo>
                  <a:pt x="857" y="134"/>
                </a:moveTo>
                <a:cubicBezTo>
                  <a:pt x="857" y="134"/>
                  <a:pt x="857" y="134"/>
                  <a:pt x="857" y="134"/>
                </a:cubicBezTo>
                <a:cubicBezTo>
                  <a:pt x="857" y="135"/>
                  <a:pt x="857" y="135"/>
                  <a:pt x="857" y="135"/>
                </a:cubicBezTo>
                <a:lnTo>
                  <a:pt x="857" y="134"/>
                </a:lnTo>
                <a:close/>
                <a:moveTo>
                  <a:pt x="855" y="121"/>
                </a:moveTo>
                <a:cubicBezTo>
                  <a:pt x="855" y="119"/>
                  <a:pt x="855" y="121"/>
                  <a:pt x="855" y="122"/>
                </a:cubicBezTo>
                <a:cubicBezTo>
                  <a:pt x="854" y="122"/>
                  <a:pt x="855" y="122"/>
                  <a:pt x="855" y="122"/>
                </a:cubicBezTo>
                <a:cubicBezTo>
                  <a:pt x="854" y="123"/>
                  <a:pt x="853" y="126"/>
                  <a:pt x="854" y="127"/>
                </a:cubicBezTo>
                <a:cubicBezTo>
                  <a:pt x="854" y="125"/>
                  <a:pt x="855" y="123"/>
                  <a:pt x="855" y="121"/>
                </a:cubicBezTo>
                <a:close/>
                <a:moveTo>
                  <a:pt x="861" y="127"/>
                </a:moveTo>
                <a:cubicBezTo>
                  <a:pt x="861" y="127"/>
                  <a:pt x="861" y="128"/>
                  <a:pt x="861" y="128"/>
                </a:cubicBezTo>
                <a:cubicBezTo>
                  <a:pt x="862" y="128"/>
                  <a:pt x="862" y="127"/>
                  <a:pt x="861" y="127"/>
                </a:cubicBezTo>
                <a:close/>
                <a:moveTo>
                  <a:pt x="843" y="120"/>
                </a:moveTo>
                <a:cubicBezTo>
                  <a:pt x="843" y="121"/>
                  <a:pt x="842" y="121"/>
                  <a:pt x="842" y="122"/>
                </a:cubicBezTo>
                <a:cubicBezTo>
                  <a:pt x="843" y="121"/>
                  <a:pt x="843" y="120"/>
                  <a:pt x="843" y="120"/>
                </a:cubicBezTo>
                <a:close/>
                <a:moveTo>
                  <a:pt x="859" y="124"/>
                </a:moveTo>
                <a:cubicBezTo>
                  <a:pt x="859" y="125"/>
                  <a:pt x="859" y="126"/>
                  <a:pt x="859" y="126"/>
                </a:cubicBezTo>
                <a:cubicBezTo>
                  <a:pt x="859" y="125"/>
                  <a:pt x="860" y="124"/>
                  <a:pt x="859" y="124"/>
                </a:cubicBezTo>
                <a:close/>
                <a:moveTo>
                  <a:pt x="862" y="124"/>
                </a:moveTo>
                <a:cubicBezTo>
                  <a:pt x="862" y="124"/>
                  <a:pt x="861" y="125"/>
                  <a:pt x="862" y="126"/>
                </a:cubicBezTo>
                <a:cubicBezTo>
                  <a:pt x="862" y="125"/>
                  <a:pt x="862" y="124"/>
                  <a:pt x="862" y="124"/>
                </a:cubicBezTo>
                <a:close/>
                <a:moveTo>
                  <a:pt x="839" y="118"/>
                </a:moveTo>
                <a:cubicBezTo>
                  <a:pt x="839" y="118"/>
                  <a:pt x="839" y="119"/>
                  <a:pt x="839" y="119"/>
                </a:cubicBezTo>
                <a:cubicBezTo>
                  <a:pt x="839" y="119"/>
                  <a:pt x="839" y="118"/>
                  <a:pt x="839" y="118"/>
                </a:cubicBezTo>
                <a:close/>
                <a:moveTo>
                  <a:pt x="844" y="116"/>
                </a:moveTo>
                <a:cubicBezTo>
                  <a:pt x="843" y="117"/>
                  <a:pt x="843" y="119"/>
                  <a:pt x="843" y="119"/>
                </a:cubicBezTo>
                <a:cubicBezTo>
                  <a:pt x="843" y="118"/>
                  <a:pt x="844" y="117"/>
                  <a:pt x="844" y="116"/>
                </a:cubicBezTo>
                <a:close/>
                <a:moveTo>
                  <a:pt x="862" y="120"/>
                </a:moveTo>
                <a:cubicBezTo>
                  <a:pt x="862" y="121"/>
                  <a:pt x="861" y="122"/>
                  <a:pt x="862" y="123"/>
                </a:cubicBezTo>
                <a:cubicBezTo>
                  <a:pt x="862" y="122"/>
                  <a:pt x="863" y="121"/>
                  <a:pt x="862" y="120"/>
                </a:cubicBezTo>
                <a:close/>
                <a:moveTo>
                  <a:pt x="855" y="118"/>
                </a:moveTo>
                <a:cubicBezTo>
                  <a:pt x="855" y="118"/>
                  <a:pt x="855" y="119"/>
                  <a:pt x="855" y="119"/>
                </a:cubicBezTo>
                <a:cubicBezTo>
                  <a:pt x="855" y="119"/>
                  <a:pt x="856" y="118"/>
                  <a:pt x="855" y="118"/>
                </a:cubicBezTo>
                <a:close/>
                <a:moveTo>
                  <a:pt x="858" y="117"/>
                </a:moveTo>
                <a:cubicBezTo>
                  <a:pt x="857" y="117"/>
                  <a:pt x="857" y="118"/>
                  <a:pt x="857" y="118"/>
                </a:cubicBezTo>
                <a:cubicBezTo>
                  <a:pt x="857" y="118"/>
                  <a:pt x="858" y="117"/>
                  <a:pt x="858" y="117"/>
                </a:cubicBezTo>
                <a:close/>
                <a:moveTo>
                  <a:pt x="860" y="116"/>
                </a:moveTo>
                <a:cubicBezTo>
                  <a:pt x="860" y="116"/>
                  <a:pt x="860" y="116"/>
                  <a:pt x="860" y="116"/>
                </a:cubicBezTo>
                <a:cubicBezTo>
                  <a:pt x="859" y="115"/>
                  <a:pt x="859" y="117"/>
                  <a:pt x="859" y="117"/>
                </a:cubicBezTo>
                <a:cubicBezTo>
                  <a:pt x="860" y="117"/>
                  <a:pt x="859" y="117"/>
                  <a:pt x="860" y="116"/>
                </a:cubicBezTo>
                <a:close/>
                <a:moveTo>
                  <a:pt x="849" y="110"/>
                </a:moveTo>
                <a:cubicBezTo>
                  <a:pt x="848" y="113"/>
                  <a:pt x="849" y="111"/>
                  <a:pt x="849" y="110"/>
                </a:cubicBezTo>
                <a:close/>
                <a:moveTo>
                  <a:pt x="845" y="105"/>
                </a:moveTo>
                <a:cubicBezTo>
                  <a:pt x="844" y="106"/>
                  <a:pt x="844" y="106"/>
                  <a:pt x="844" y="107"/>
                </a:cubicBezTo>
                <a:cubicBezTo>
                  <a:pt x="844" y="107"/>
                  <a:pt x="845" y="105"/>
                  <a:pt x="845" y="105"/>
                </a:cubicBezTo>
                <a:close/>
                <a:moveTo>
                  <a:pt x="844" y="105"/>
                </a:moveTo>
                <a:cubicBezTo>
                  <a:pt x="843" y="105"/>
                  <a:pt x="843" y="106"/>
                  <a:pt x="843" y="106"/>
                </a:cubicBezTo>
                <a:lnTo>
                  <a:pt x="844" y="105"/>
                </a:lnTo>
                <a:close/>
                <a:moveTo>
                  <a:pt x="836" y="101"/>
                </a:moveTo>
                <a:cubicBezTo>
                  <a:pt x="836" y="102"/>
                  <a:pt x="836" y="102"/>
                  <a:pt x="836" y="102"/>
                </a:cubicBezTo>
                <a:cubicBezTo>
                  <a:pt x="836" y="102"/>
                  <a:pt x="836" y="101"/>
                  <a:pt x="836" y="101"/>
                </a:cubicBezTo>
                <a:close/>
                <a:moveTo>
                  <a:pt x="838" y="98"/>
                </a:moveTo>
                <a:cubicBezTo>
                  <a:pt x="839" y="95"/>
                  <a:pt x="838" y="96"/>
                  <a:pt x="838" y="98"/>
                </a:cubicBezTo>
                <a:close/>
                <a:moveTo>
                  <a:pt x="828" y="135"/>
                </a:moveTo>
                <a:cubicBezTo>
                  <a:pt x="828" y="136"/>
                  <a:pt x="828" y="137"/>
                  <a:pt x="827" y="137"/>
                </a:cubicBezTo>
                <a:cubicBezTo>
                  <a:pt x="828" y="138"/>
                  <a:pt x="828" y="138"/>
                  <a:pt x="828" y="138"/>
                </a:cubicBezTo>
                <a:cubicBezTo>
                  <a:pt x="828" y="137"/>
                  <a:pt x="829" y="136"/>
                  <a:pt x="828" y="135"/>
                </a:cubicBezTo>
                <a:close/>
                <a:moveTo>
                  <a:pt x="846" y="121"/>
                </a:moveTo>
                <a:cubicBezTo>
                  <a:pt x="847" y="121"/>
                  <a:pt x="846" y="122"/>
                  <a:pt x="846" y="123"/>
                </a:cubicBezTo>
                <a:cubicBezTo>
                  <a:pt x="847" y="121"/>
                  <a:pt x="848" y="117"/>
                  <a:pt x="848" y="115"/>
                </a:cubicBezTo>
                <a:cubicBezTo>
                  <a:pt x="848" y="117"/>
                  <a:pt x="846" y="118"/>
                  <a:pt x="847" y="119"/>
                </a:cubicBezTo>
                <a:cubicBezTo>
                  <a:pt x="847" y="119"/>
                  <a:pt x="847" y="119"/>
                  <a:pt x="847" y="118"/>
                </a:cubicBezTo>
                <a:cubicBezTo>
                  <a:pt x="846" y="119"/>
                  <a:pt x="846" y="120"/>
                  <a:pt x="846" y="121"/>
                </a:cubicBezTo>
                <a:cubicBezTo>
                  <a:pt x="846" y="121"/>
                  <a:pt x="846" y="120"/>
                  <a:pt x="846" y="120"/>
                </a:cubicBezTo>
                <a:cubicBezTo>
                  <a:pt x="846" y="121"/>
                  <a:pt x="845" y="121"/>
                  <a:pt x="845" y="121"/>
                </a:cubicBezTo>
                <a:cubicBezTo>
                  <a:pt x="846" y="122"/>
                  <a:pt x="846" y="121"/>
                  <a:pt x="846" y="121"/>
                </a:cubicBezTo>
                <a:close/>
                <a:moveTo>
                  <a:pt x="860" y="122"/>
                </a:moveTo>
                <a:cubicBezTo>
                  <a:pt x="860" y="122"/>
                  <a:pt x="859" y="123"/>
                  <a:pt x="860" y="123"/>
                </a:cubicBezTo>
                <a:cubicBezTo>
                  <a:pt x="860" y="123"/>
                  <a:pt x="860" y="123"/>
                  <a:pt x="860" y="123"/>
                </a:cubicBezTo>
                <a:cubicBezTo>
                  <a:pt x="859" y="124"/>
                  <a:pt x="860" y="122"/>
                  <a:pt x="860" y="122"/>
                </a:cubicBezTo>
                <a:close/>
                <a:moveTo>
                  <a:pt x="861" y="115"/>
                </a:moveTo>
                <a:cubicBezTo>
                  <a:pt x="861" y="115"/>
                  <a:pt x="861" y="115"/>
                  <a:pt x="861" y="115"/>
                </a:cubicBezTo>
                <a:cubicBezTo>
                  <a:pt x="862" y="117"/>
                  <a:pt x="859" y="120"/>
                  <a:pt x="860" y="122"/>
                </a:cubicBezTo>
                <a:cubicBezTo>
                  <a:pt x="860" y="118"/>
                  <a:pt x="862" y="115"/>
                  <a:pt x="862" y="112"/>
                </a:cubicBezTo>
                <a:cubicBezTo>
                  <a:pt x="862" y="112"/>
                  <a:pt x="862" y="111"/>
                  <a:pt x="862" y="111"/>
                </a:cubicBezTo>
                <a:cubicBezTo>
                  <a:pt x="862" y="110"/>
                  <a:pt x="864" y="107"/>
                  <a:pt x="863" y="106"/>
                </a:cubicBezTo>
                <a:cubicBezTo>
                  <a:pt x="863" y="107"/>
                  <a:pt x="862" y="108"/>
                  <a:pt x="862" y="110"/>
                </a:cubicBezTo>
                <a:cubicBezTo>
                  <a:pt x="861" y="109"/>
                  <a:pt x="861" y="109"/>
                  <a:pt x="861" y="109"/>
                </a:cubicBezTo>
                <a:cubicBezTo>
                  <a:pt x="862" y="111"/>
                  <a:pt x="861" y="114"/>
                  <a:pt x="861" y="115"/>
                </a:cubicBezTo>
                <a:close/>
                <a:moveTo>
                  <a:pt x="842" y="104"/>
                </a:moveTo>
                <a:cubicBezTo>
                  <a:pt x="842" y="105"/>
                  <a:pt x="842" y="105"/>
                  <a:pt x="842" y="106"/>
                </a:cubicBezTo>
                <a:cubicBezTo>
                  <a:pt x="843" y="105"/>
                  <a:pt x="842" y="104"/>
                  <a:pt x="842" y="104"/>
                </a:cubicBezTo>
                <a:close/>
                <a:moveTo>
                  <a:pt x="707" y="252"/>
                </a:moveTo>
                <a:cubicBezTo>
                  <a:pt x="708" y="252"/>
                  <a:pt x="709" y="252"/>
                  <a:pt x="710" y="253"/>
                </a:cubicBezTo>
                <a:cubicBezTo>
                  <a:pt x="710" y="254"/>
                  <a:pt x="709" y="255"/>
                  <a:pt x="710" y="256"/>
                </a:cubicBezTo>
                <a:cubicBezTo>
                  <a:pt x="712" y="257"/>
                  <a:pt x="715" y="253"/>
                  <a:pt x="715" y="256"/>
                </a:cubicBezTo>
                <a:cubicBezTo>
                  <a:pt x="717" y="258"/>
                  <a:pt x="720" y="259"/>
                  <a:pt x="723" y="259"/>
                </a:cubicBezTo>
                <a:cubicBezTo>
                  <a:pt x="725" y="260"/>
                  <a:pt x="726" y="261"/>
                  <a:pt x="728" y="262"/>
                </a:cubicBezTo>
                <a:cubicBezTo>
                  <a:pt x="730" y="262"/>
                  <a:pt x="733" y="262"/>
                  <a:pt x="734" y="263"/>
                </a:cubicBezTo>
                <a:cubicBezTo>
                  <a:pt x="736" y="263"/>
                  <a:pt x="737" y="264"/>
                  <a:pt x="739" y="265"/>
                </a:cubicBezTo>
                <a:cubicBezTo>
                  <a:pt x="744" y="267"/>
                  <a:pt x="749" y="267"/>
                  <a:pt x="753" y="269"/>
                </a:cubicBezTo>
                <a:cubicBezTo>
                  <a:pt x="756" y="269"/>
                  <a:pt x="760" y="271"/>
                  <a:pt x="762" y="272"/>
                </a:cubicBezTo>
                <a:cubicBezTo>
                  <a:pt x="765" y="272"/>
                  <a:pt x="768" y="274"/>
                  <a:pt x="771" y="275"/>
                </a:cubicBezTo>
                <a:cubicBezTo>
                  <a:pt x="772" y="275"/>
                  <a:pt x="774" y="275"/>
                  <a:pt x="776" y="276"/>
                </a:cubicBezTo>
                <a:cubicBezTo>
                  <a:pt x="776" y="276"/>
                  <a:pt x="777" y="276"/>
                  <a:pt x="777" y="276"/>
                </a:cubicBezTo>
                <a:cubicBezTo>
                  <a:pt x="779" y="277"/>
                  <a:pt x="781" y="277"/>
                  <a:pt x="782" y="277"/>
                </a:cubicBezTo>
                <a:cubicBezTo>
                  <a:pt x="784" y="278"/>
                  <a:pt x="785" y="279"/>
                  <a:pt x="787" y="279"/>
                </a:cubicBezTo>
                <a:cubicBezTo>
                  <a:pt x="789" y="280"/>
                  <a:pt x="792" y="281"/>
                  <a:pt x="795" y="281"/>
                </a:cubicBezTo>
                <a:cubicBezTo>
                  <a:pt x="796" y="282"/>
                  <a:pt x="798" y="282"/>
                  <a:pt x="799" y="282"/>
                </a:cubicBezTo>
                <a:cubicBezTo>
                  <a:pt x="800" y="283"/>
                  <a:pt x="800" y="283"/>
                  <a:pt x="801" y="283"/>
                </a:cubicBezTo>
                <a:cubicBezTo>
                  <a:pt x="802" y="283"/>
                  <a:pt x="802" y="283"/>
                  <a:pt x="802" y="283"/>
                </a:cubicBezTo>
                <a:cubicBezTo>
                  <a:pt x="803" y="284"/>
                  <a:pt x="803" y="284"/>
                  <a:pt x="803" y="284"/>
                </a:cubicBezTo>
                <a:cubicBezTo>
                  <a:pt x="803" y="284"/>
                  <a:pt x="803" y="284"/>
                  <a:pt x="803" y="284"/>
                </a:cubicBezTo>
                <a:cubicBezTo>
                  <a:pt x="803" y="284"/>
                  <a:pt x="803" y="284"/>
                  <a:pt x="803" y="284"/>
                </a:cubicBezTo>
                <a:cubicBezTo>
                  <a:pt x="804" y="285"/>
                  <a:pt x="805" y="284"/>
                  <a:pt x="806" y="285"/>
                </a:cubicBezTo>
                <a:cubicBezTo>
                  <a:pt x="807" y="285"/>
                  <a:pt x="808" y="286"/>
                  <a:pt x="809" y="287"/>
                </a:cubicBezTo>
                <a:cubicBezTo>
                  <a:pt x="810" y="286"/>
                  <a:pt x="811" y="287"/>
                  <a:pt x="812" y="288"/>
                </a:cubicBezTo>
                <a:cubicBezTo>
                  <a:pt x="813" y="288"/>
                  <a:pt x="813" y="288"/>
                  <a:pt x="813" y="288"/>
                </a:cubicBezTo>
                <a:cubicBezTo>
                  <a:pt x="813" y="288"/>
                  <a:pt x="813" y="287"/>
                  <a:pt x="813" y="287"/>
                </a:cubicBezTo>
                <a:cubicBezTo>
                  <a:pt x="813" y="287"/>
                  <a:pt x="813" y="287"/>
                  <a:pt x="813" y="286"/>
                </a:cubicBezTo>
                <a:cubicBezTo>
                  <a:pt x="813" y="286"/>
                  <a:pt x="813" y="286"/>
                  <a:pt x="813" y="286"/>
                </a:cubicBezTo>
                <a:cubicBezTo>
                  <a:pt x="813" y="285"/>
                  <a:pt x="813" y="285"/>
                  <a:pt x="813" y="284"/>
                </a:cubicBezTo>
                <a:cubicBezTo>
                  <a:pt x="813" y="282"/>
                  <a:pt x="813" y="282"/>
                  <a:pt x="813" y="282"/>
                </a:cubicBezTo>
                <a:cubicBezTo>
                  <a:pt x="813" y="282"/>
                  <a:pt x="812" y="281"/>
                  <a:pt x="812" y="280"/>
                </a:cubicBezTo>
                <a:cubicBezTo>
                  <a:pt x="812" y="280"/>
                  <a:pt x="813" y="280"/>
                  <a:pt x="813" y="279"/>
                </a:cubicBezTo>
                <a:cubicBezTo>
                  <a:pt x="813" y="279"/>
                  <a:pt x="812" y="279"/>
                  <a:pt x="812" y="279"/>
                </a:cubicBezTo>
                <a:cubicBezTo>
                  <a:pt x="812" y="278"/>
                  <a:pt x="812" y="278"/>
                  <a:pt x="812" y="278"/>
                </a:cubicBezTo>
                <a:cubicBezTo>
                  <a:pt x="812" y="277"/>
                  <a:pt x="812" y="277"/>
                  <a:pt x="812" y="277"/>
                </a:cubicBezTo>
                <a:cubicBezTo>
                  <a:pt x="812" y="276"/>
                  <a:pt x="812" y="276"/>
                  <a:pt x="812" y="275"/>
                </a:cubicBezTo>
                <a:cubicBezTo>
                  <a:pt x="813" y="270"/>
                  <a:pt x="813" y="265"/>
                  <a:pt x="813" y="259"/>
                </a:cubicBezTo>
                <a:cubicBezTo>
                  <a:pt x="813" y="254"/>
                  <a:pt x="813" y="250"/>
                  <a:pt x="813" y="245"/>
                </a:cubicBezTo>
                <a:cubicBezTo>
                  <a:pt x="815" y="226"/>
                  <a:pt x="815" y="226"/>
                  <a:pt x="815" y="226"/>
                </a:cubicBezTo>
                <a:cubicBezTo>
                  <a:pt x="815" y="219"/>
                  <a:pt x="816" y="212"/>
                  <a:pt x="817" y="206"/>
                </a:cubicBezTo>
                <a:cubicBezTo>
                  <a:pt x="817" y="206"/>
                  <a:pt x="818" y="205"/>
                  <a:pt x="818" y="205"/>
                </a:cubicBezTo>
                <a:cubicBezTo>
                  <a:pt x="818" y="204"/>
                  <a:pt x="817" y="204"/>
                  <a:pt x="818" y="204"/>
                </a:cubicBezTo>
                <a:cubicBezTo>
                  <a:pt x="818" y="203"/>
                  <a:pt x="818" y="203"/>
                  <a:pt x="818" y="203"/>
                </a:cubicBezTo>
                <a:cubicBezTo>
                  <a:pt x="819" y="197"/>
                  <a:pt x="820" y="192"/>
                  <a:pt x="822" y="186"/>
                </a:cubicBezTo>
                <a:cubicBezTo>
                  <a:pt x="822" y="185"/>
                  <a:pt x="822" y="186"/>
                  <a:pt x="822" y="186"/>
                </a:cubicBezTo>
                <a:cubicBezTo>
                  <a:pt x="823" y="183"/>
                  <a:pt x="824" y="178"/>
                  <a:pt x="825" y="175"/>
                </a:cubicBezTo>
                <a:cubicBezTo>
                  <a:pt x="825" y="173"/>
                  <a:pt x="825" y="171"/>
                  <a:pt x="826" y="170"/>
                </a:cubicBezTo>
                <a:cubicBezTo>
                  <a:pt x="826" y="169"/>
                  <a:pt x="825" y="169"/>
                  <a:pt x="825" y="169"/>
                </a:cubicBezTo>
                <a:cubicBezTo>
                  <a:pt x="826" y="169"/>
                  <a:pt x="826" y="169"/>
                  <a:pt x="826" y="169"/>
                </a:cubicBezTo>
                <a:cubicBezTo>
                  <a:pt x="826" y="167"/>
                  <a:pt x="826" y="167"/>
                  <a:pt x="826" y="167"/>
                </a:cubicBezTo>
                <a:cubicBezTo>
                  <a:pt x="827" y="164"/>
                  <a:pt x="828" y="160"/>
                  <a:pt x="829" y="156"/>
                </a:cubicBezTo>
                <a:cubicBezTo>
                  <a:pt x="829" y="155"/>
                  <a:pt x="829" y="155"/>
                  <a:pt x="829" y="154"/>
                </a:cubicBezTo>
                <a:cubicBezTo>
                  <a:pt x="830" y="154"/>
                  <a:pt x="830" y="154"/>
                  <a:pt x="829" y="153"/>
                </a:cubicBezTo>
                <a:cubicBezTo>
                  <a:pt x="829" y="153"/>
                  <a:pt x="830" y="151"/>
                  <a:pt x="830" y="152"/>
                </a:cubicBezTo>
                <a:cubicBezTo>
                  <a:pt x="830" y="151"/>
                  <a:pt x="830" y="152"/>
                  <a:pt x="830" y="152"/>
                </a:cubicBezTo>
                <a:cubicBezTo>
                  <a:pt x="831" y="151"/>
                  <a:pt x="831" y="149"/>
                  <a:pt x="831" y="147"/>
                </a:cubicBezTo>
                <a:cubicBezTo>
                  <a:pt x="831" y="146"/>
                  <a:pt x="832" y="144"/>
                  <a:pt x="833" y="142"/>
                </a:cubicBezTo>
                <a:cubicBezTo>
                  <a:pt x="833" y="144"/>
                  <a:pt x="833" y="146"/>
                  <a:pt x="835" y="147"/>
                </a:cubicBezTo>
                <a:cubicBezTo>
                  <a:pt x="836" y="145"/>
                  <a:pt x="836" y="141"/>
                  <a:pt x="837" y="140"/>
                </a:cubicBezTo>
                <a:cubicBezTo>
                  <a:pt x="838" y="135"/>
                  <a:pt x="839" y="130"/>
                  <a:pt x="840" y="125"/>
                </a:cubicBezTo>
                <a:cubicBezTo>
                  <a:pt x="840" y="124"/>
                  <a:pt x="840" y="124"/>
                  <a:pt x="840" y="124"/>
                </a:cubicBezTo>
                <a:cubicBezTo>
                  <a:pt x="842" y="119"/>
                  <a:pt x="842" y="114"/>
                  <a:pt x="844" y="108"/>
                </a:cubicBezTo>
                <a:cubicBezTo>
                  <a:pt x="842" y="119"/>
                  <a:pt x="839" y="128"/>
                  <a:pt x="838" y="138"/>
                </a:cubicBezTo>
                <a:cubicBezTo>
                  <a:pt x="837" y="140"/>
                  <a:pt x="836" y="146"/>
                  <a:pt x="835" y="150"/>
                </a:cubicBezTo>
                <a:cubicBezTo>
                  <a:pt x="835" y="152"/>
                  <a:pt x="836" y="153"/>
                  <a:pt x="838" y="152"/>
                </a:cubicBezTo>
                <a:cubicBezTo>
                  <a:pt x="840" y="150"/>
                  <a:pt x="839" y="147"/>
                  <a:pt x="840" y="145"/>
                </a:cubicBezTo>
                <a:cubicBezTo>
                  <a:pt x="841" y="145"/>
                  <a:pt x="841" y="144"/>
                  <a:pt x="842" y="145"/>
                </a:cubicBezTo>
                <a:cubicBezTo>
                  <a:pt x="842" y="150"/>
                  <a:pt x="840" y="156"/>
                  <a:pt x="840" y="160"/>
                </a:cubicBezTo>
                <a:cubicBezTo>
                  <a:pt x="840" y="161"/>
                  <a:pt x="840" y="162"/>
                  <a:pt x="840" y="163"/>
                </a:cubicBezTo>
                <a:cubicBezTo>
                  <a:pt x="840" y="163"/>
                  <a:pt x="840" y="164"/>
                  <a:pt x="841" y="164"/>
                </a:cubicBezTo>
                <a:cubicBezTo>
                  <a:pt x="841" y="164"/>
                  <a:pt x="841" y="164"/>
                  <a:pt x="842" y="164"/>
                </a:cubicBezTo>
                <a:cubicBezTo>
                  <a:pt x="842" y="159"/>
                  <a:pt x="846" y="156"/>
                  <a:pt x="846" y="151"/>
                </a:cubicBezTo>
                <a:cubicBezTo>
                  <a:pt x="847" y="150"/>
                  <a:pt x="848" y="149"/>
                  <a:pt x="849" y="149"/>
                </a:cubicBezTo>
                <a:cubicBezTo>
                  <a:pt x="849" y="147"/>
                  <a:pt x="850" y="145"/>
                  <a:pt x="850" y="143"/>
                </a:cubicBezTo>
                <a:cubicBezTo>
                  <a:pt x="850" y="142"/>
                  <a:pt x="850" y="142"/>
                  <a:pt x="850" y="142"/>
                </a:cubicBezTo>
                <a:cubicBezTo>
                  <a:pt x="851" y="137"/>
                  <a:pt x="851" y="133"/>
                  <a:pt x="853" y="129"/>
                </a:cubicBezTo>
                <a:cubicBezTo>
                  <a:pt x="853" y="133"/>
                  <a:pt x="852" y="136"/>
                  <a:pt x="851" y="140"/>
                </a:cubicBezTo>
                <a:cubicBezTo>
                  <a:pt x="851" y="140"/>
                  <a:pt x="852" y="141"/>
                  <a:pt x="852" y="141"/>
                </a:cubicBezTo>
                <a:cubicBezTo>
                  <a:pt x="851" y="144"/>
                  <a:pt x="850" y="149"/>
                  <a:pt x="849" y="152"/>
                </a:cubicBezTo>
                <a:cubicBezTo>
                  <a:pt x="850" y="153"/>
                  <a:pt x="851" y="153"/>
                  <a:pt x="851" y="152"/>
                </a:cubicBezTo>
                <a:cubicBezTo>
                  <a:pt x="851" y="152"/>
                  <a:pt x="851" y="153"/>
                  <a:pt x="851" y="153"/>
                </a:cubicBezTo>
                <a:cubicBezTo>
                  <a:pt x="851" y="153"/>
                  <a:pt x="851" y="153"/>
                  <a:pt x="852" y="153"/>
                </a:cubicBezTo>
                <a:cubicBezTo>
                  <a:pt x="851" y="155"/>
                  <a:pt x="851" y="155"/>
                  <a:pt x="851" y="157"/>
                </a:cubicBezTo>
                <a:cubicBezTo>
                  <a:pt x="851" y="158"/>
                  <a:pt x="851" y="158"/>
                  <a:pt x="852" y="158"/>
                </a:cubicBezTo>
                <a:cubicBezTo>
                  <a:pt x="852" y="156"/>
                  <a:pt x="853" y="155"/>
                  <a:pt x="853" y="153"/>
                </a:cubicBezTo>
                <a:cubicBezTo>
                  <a:pt x="853" y="152"/>
                  <a:pt x="853" y="151"/>
                  <a:pt x="853" y="151"/>
                </a:cubicBezTo>
                <a:cubicBezTo>
                  <a:pt x="853" y="150"/>
                  <a:pt x="853" y="150"/>
                  <a:pt x="854" y="150"/>
                </a:cubicBezTo>
                <a:cubicBezTo>
                  <a:pt x="854" y="149"/>
                  <a:pt x="853" y="149"/>
                  <a:pt x="853" y="148"/>
                </a:cubicBezTo>
                <a:cubicBezTo>
                  <a:pt x="853" y="148"/>
                  <a:pt x="854" y="148"/>
                  <a:pt x="854" y="147"/>
                </a:cubicBezTo>
                <a:cubicBezTo>
                  <a:pt x="855" y="145"/>
                  <a:pt x="854" y="143"/>
                  <a:pt x="855" y="141"/>
                </a:cubicBezTo>
                <a:cubicBezTo>
                  <a:pt x="855" y="140"/>
                  <a:pt x="856" y="139"/>
                  <a:pt x="857" y="137"/>
                </a:cubicBezTo>
                <a:cubicBezTo>
                  <a:pt x="857" y="138"/>
                  <a:pt x="856" y="139"/>
                  <a:pt x="856" y="140"/>
                </a:cubicBezTo>
                <a:cubicBezTo>
                  <a:pt x="855" y="144"/>
                  <a:pt x="856" y="148"/>
                  <a:pt x="855" y="151"/>
                </a:cubicBezTo>
                <a:cubicBezTo>
                  <a:pt x="856" y="152"/>
                  <a:pt x="856" y="151"/>
                  <a:pt x="857" y="151"/>
                </a:cubicBezTo>
                <a:cubicBezTo>
                  <a:pt x="857" y="150"/>
                  <a:pt x="857" y="149"/>
                  <a:pt x="857" y="148"/>
                </a:cubicBezTo>
                <a:cubicBezTo>
                  <a:pt x="857" y="148"/>
                  <a:pt x="857" y="149"/>
                  <a:pt x="857" y="148"/>
                </a:cubicBezTo>
                <a:cubicBezTo>
                  <a:pt x="857" y="146"/>
                  <a:pt x="857" y="144"/>
                  <a:pt x="858" y="141"/>
                </a:cubicBezTo>
                <a:cubicBezTo>
                  <a:pt x="858" y="141"/>
                  <a:pt x="858" y="140"/>
                  <a:pt x="859" y="141"/>
                </a:cubicBezTo>
                <a:cubicBezTo>
                  <a:pt x="859" y="140"/>
                  <a:pt x="859" y="140"/>
                  <a:pt x="860" y="140"/>
                </a:cubicBezTo>
                <a:cubicBezTo>
                  <a:pt x="860" y="139"/>
                  <a:pt x="859" y="140"/>
                  <a:pt x="859" y="140"/>
                </a:cubicBezTo>
                <a:cubicBezTo>
                  <a:pt x="860" y="139"/>
                  <a:pt x="859" y="138"/>
                  <a:pt x="860" y="138"/>
                </a:cubicBezTo>
                <a:cubicBezTo>
                  <a:pt x="860" y="134"/>
                  <a:pt x="861" y="132"/>
                  <a:pt x="861" y="128"/>
                </a:cubicBezTo>
                <a:cubicBezTo>
                  <a:pt x="861" y="131"/>
                  <a:pt x="861" y="134"/>
                  <a:pt x="860" y="137"/>
                </a:cubicBezTo>
                <a:cubicBezTo>
                  <a:pt x="860" y="138"/>
                  <a:pt x="861" y="137"/>
                  <a:pt x="861" y="138"/>
                </a:cubicBezTo>
                <a:cubicBezTo>
                  <a:pt x="861" y="139"/>
                  <a:pt x="860" y="139"/>
                  <a:pt x="860" y="140"/>
                </a:cubicBezTo>
                <a:cubicBezTo>
                  <a:pt x="860" y="141"/>
                  <a:pt x="860" y="142"/>
                  <a:pt x="860" y="143"/>
                </a:cubicBezTo>
                <a:cubicBezTo>
                  <a:pt x="860" y="144"/>
                  <a:pt x="859" y="145"/>
                  <a:pt x="859" y="146"/>
                </a:cubicBezTo>
                <a:cubicBezTo>
                  <a:pt x="860" y="147"/>
                  <a:pt x="860" y="148"/>
                  <a:pt x="860" y="149"/>
                </a:cubicBezTo>
                <a:cubicBezTo>
                  <a:pt x="860" y="150"/>
                  <a:pt x="860" y="149"/>
                  <a:pt x="860" y="150"/>
                </a:cubicBezTo>
                <a:cubicBezTo>
                  <a:pt x="861" y="151"/>
                  <a:pt x="861" y="150"/>
                  <a:pt x="862" y="150"/>
                </a:cubicBezTo>
                <a:cubicBezTo>
                  <a:pt x="862" y="151"/>
                  <a:pt x="861" y="150"/>
                  <a:pt x="861" y="151"/>
                </a:cubicBezTo>
                <a:cubicBezTo>
                  <a:pt x="861" y="151"/>
                  <a:pt x="861" y="152"/>
                  <a:pt x="862" y="152"/>
                </a:cubicBezTo>
                <a:cubicBezTo>
                  <a:pt x="861" y="154"/>
                  <a:pt x="861" y="155"/>
                  <a:pt x="861" y="157"/>
                </a:cubicBezTo>
                <a:cubicBezTo>
                  <a:pt x="861" y="157"/>
                  <a:pt x="861" y="156"/>
                  <a:pt x="861" y="157"/>
                </a:cubicBezTo>
                <a:cubicBezTo>
                  <a:pt x="861" y="157"/>
                  <a:pt x="861" y="160"/>
                  <a:pt x="861" y="160"/>
                </a:cubicBezTo>
                <a:cubicBezTo>
                  <a:pt x="861" y="162"/>
                  <a:pt x="861" y="163"/>
                  <a:pt x="860" y="165"/>
                </a:cubicBezTo>
                <a:cubicBezTo>
                  <a:pt x="860" y="166"/>
                  <a:pt x="861" y="165"/>
                  <a:pt x="861" y="166"/>
                </a:cubicBezTo>
                <a:cubicBezTo>
                  <a:pt x="861" y="167"/>
                  <a:pt x="861" y="168"/>
                  <a:pt x="860" y="169"/>
                </a:cubicBezTo>
                <a:cubicBezTo>
                  <a:pt x="861" y="170"/>
                  <a:pt x="861" y="172"/>
                  <a:pt x="860" y="173"/>
                </a:cubicBezTo>
                <a:cubicBezTo>
                  <a:pt x="861" y="173"/>
                  <a:pt x="861" y="172"/>
                  <a:pt x="862" y="172"/>
                </a:cubicBezTo>
                <a:cubicBezTo>
                  <a:pt x="862" y="172"/>
                  <a:pt x="861" y="173"/>
                  <a:pt x="861" y="174"/>
                </a:cubicBezTo>
                <a:cubicBezTo>
                  <a:pt x="861" y="178"/>
                  <a:pt x="862" y="181"/>
                  <a:pt x="861" y="186"/>
                </a:cubicBezTo>
                <a:cubicBezTo>
                  <a:pt x="861" y="187"/>
                  <a:pt x="862" y="187"/>
                  <a:pt x="861" y="188"/>
                </a:cubicBezTo>
                <a:cubicBezTo>
                  <a:pt x="861" y="188"/>
                  <a:pt x="862" y="188"/>
                  <a:pt x="862" y="188"/>
                </a:cubicBezTo>
                <a:cubicBezTo>
                  <a:pt x="862" y="190"/>
                  <a:pt x="860" y="196"/>
                  <a:pt x="862" y="198"/>
                </a:cubicBezTo>
                <a:cubicBezTo>
                  <a:pt x="861" y="198"/>
                  <a:pt x="861" y="197"/>
                  <a:pt x="861" y="198"/>
                </a:cubicBezTo>
                <a:cubicBezTo>
                  <a:pt x="861" y="199"/>
                  <a:pt x="860" y="200"/>
                  <a:pt x="861" y="201"/>
                </a:cubicBezTo>
                <a:cubicBezTo>
                  <a:pt x="861" y="204"/>
                  <a:pt x="860" y="206"/>
                  <a:pt x="861" y="208"/>
                </a:cubicBezTo>
                <a:cubicBezTo>
                  <a:pt x="860" y="209"/>
                  <a:pt x="860" y="210"/>
                  <a:pt x="860" y="210"/>
                </a:cubicBezTo>
                <a:cubicBezTo>
                  <a:pt x="860" y="211"/>
                  <a:pt x="860" y="213"/>
                  <a:pt x="860" y="214"/>
                </a:cubicBezTo>
                <a:cubicBezTo>
                  <a:pt x="859" y="231"/>
                  <a:pt x="857" y="248"/>
                  <a:pt x="857" y="264"/>
                </a:cubicBezTo>
                <a:cubicBezTo>
                  <a:pt x="856" y="268"/>
                  <a:pt x="857" y="273"/>
                  <a:pt x="857" y="277"/>
                </a:cubicBezTo>
                <a:cubicBezTo>
                  <a:pt x="857" y="277"/>
                  <a:pt x="857" y="277"/>
                  <a:pt x="857" y="278"/>
                </a:cubicBezTo>
                <a:cubicBezTo>
                  <a:pt x="857" y="279"/>
                  <a:pt x="857" y="279"/>
                  <a:pt x="857" y="279"/>
                </a:cubicBezTo>
                <a:cubicBezTo>
                  <a:pt x="857" y="280"/>
                  <a:pt x="857" y="281"/>
                  <a:pt x="857" y="282"/>
                </a:cubicBezTo>
                <a:cubicBezTo>
                  <a:pt x="857" y="291"/>
                  <a:pt x="857" y="302"/>
                  <a:pt x="859" y="311"/>
                </a:cubicBezTo>
                <a:cubicBezTo>
                  <a:pt x="858" y="317"/>
                  <a:pt x="860" y="324"/>
                  <a:pt x="860" y="331"/>
                </a:cubicBezTo>
                <a:cubicBezTo>
                  <a:pt x="860" y="334"/>
                  <a:pt x="860" y="336"/>
                  <a:pt x="860" y="339"/>
                </a:cubicBezTo>
                <a:cubicBezTo>
                  <a:pt x="861" y="340"/>
                  <a:pt x="861" y="342"/>
                  <a:pt x="861" y="343"/>
                </a:cubicBezTo>
                <a:cubicBezTo>
                  <a:pt x="861" y="345"/>
                  <a:pt x="861" y="347"/>
                  <a:pt x="861" y="349"/>
                </a:cubicBezTo>
                <a:cubicBezTo>
                  <a:pt x="861" y="350"/>
                  <a:pt x="861" y="350"/>
                  <a:pt x="861" y="350"/>
                </a:cubicBezTo>
                <a:cubicBezTo>
                  <a:pt x="861" y="351"/>
                  <a:pt x="861" y="351"/>
                  <a:pt x="861" y="351"/>
                </a:cubicBezTo>
                <a:cubicBezTo>
                  <a:pt x="861" y="351"/>
                  <a:pt x="861" y="351"/>
                  <a:pt x="861" y="351"/>
                </a:cubicBezTo>
                <a:cubicBezTo>
                  <a:pt x="861" y="351"/>
                  <a:pt x="860" y="350"/>
                  <a:pt x="860" y="350"/>
                </a:cubicBezTo>
                <a:cubicBezTo>
                  <a:pt x="859" y="350"/>
                  <a:pt x="858" y="350"/>
                  <a:pt x="857" y="349"/>
                </a:cubicBezTo>
                <a:cubicBezTo>
                  <a:pt x="854" y="349"/>
                  <a:pt x="853" y="349"/>
                  <a:pt x="851" y="348"/>
                </a:cubicBezTo>
                <a:cubicBezTo>
                  <a:pt x="843" y="346"/>
                  <a:pt x="834" y="342"/>
                  <a:pt x="826" y="340"/>
                </a:cubicBezTo>
                <a:cubicBezTo>
                  <a:pt x="824" y="340"/>
                  <a:pt x="821" y="338"/>
                  <a:pt x="819" y="338"/>
                </a:cubicBezTo>
                <a:cubicBezTo>
                  <a:pt x="818" y="338"/>
                  <a:pt x="817" y="338"/>
                  <a:pt x="816" y="337"/>
                </a:cubicBezTo>
                <a:cubicBezTo>
                  <a:pt x="812" y="336"/>
                  <a:pt x="807" y="334"/>
                  <a:pt x="803" y="334"/>
                </a:cubicBezTo>
                <a:cubicBezTo>
                  <a:pt x="801" y="333"/>
                  <a:pt x="799" y="332"/>
                  <a:pt x="797" y="331"/>
                </a:cubicBezTo>
                <a:cubicBezTo>
                  <a:pt x="794" y="331"/>
                  <a:pt x="792" y="330"/>
                  <a:pt x="790" y="330"/>
                </a:cubicBezTo>
                <a:cubicBezTo>
                  <a:pt x="789" y="329"/>
                  <a:pt x="788" y="329"/>
                  <a:pt x="788" y="329"/>
                </a:cubicBezTo>
                <a:cubicBezTo>
                  <a:pt x="787" y="329"/>
                  <a:pt x="787" y="329"/>
                  <a:pt x="786" y="328"/>
                </a:cubicBezTo>
                <a:cubicBezTo>
                  <a:pt x="783" y="328"/>
                  <a:pt x="779" y="327"/>
                  <a:pt x="776" y="325"/>
                </a:cubicBezTo>
                <a:cubicBezTo>
                  <a:pt x="775" y="325"/>
                  <a:pt x="775" y="325"/>
                  <a:pt x="775" y="326"/>
                </a:cubicBezTo>
                <a:cubicBezTo>
                  <a:pt x="773" y="324"/>
                  <a:pt x="770" y="325"/>
                  <a:pt x="768" y="324"/>
                </a:cubicBezTo>
                <a:cubicBezTo>
                  <a:pt x="767" y="324"/>
                  <a:pt x="767" y="324"/>
                  <a:pt x="767" y="324"/>
                </a:cubicBezTo>
                <a:cubicBezTo>
                  <a:pt x="766" y="323"/>
                  <a:pt x="765" y="323"/>
                  <a:pt x="763" y="323"/>
                </a:cubicBezTo>
                <a:cubicBezTo>
                  <a:pt x="759" y="321"/>
                  <a:pt x="755" y="321"/>
                  <a:pt x="751" y="319"/>
                </a:cubicBezTo>
                <a:cubicBezTo>
                  <a:pt x="749" y="320"/>
                  <a:pt x="746" y="319"/>
                  <a:pt x="744" y="318"/>
                </a:cubicBezTo>
                <a:cubicBezTo>
                  <a:pt x="743" y="318"/>
                  <a:pt x="743" y="319"/>
                  <a:pt x="742" y="318"/>
                </a:cubicBezTo>
                <a:cubicBezTo>
                  <a:pt x="741" y="318"/>
                  <a:pt x="741" y="318"/>
                  <a:pt x="741" y="318"/>
                </a:cubicBezTo>
                <a:cubicBezTo>
                  <a:pt x="740" y="318"/>
                  <a:pt x="740" y="318"/>
                  <a:pt x="739" y="318"/>
                </a:cubicBezTo>
                <a:cubicBezTo>
                  <a:pt x="738" y="317"/>
                  <a:pt x="738" y="317"/>
                  <a:pt x="737" y="316"/>
                </a:cubicBezTo>
                <a:cubicBezTo>
                  <a:pt x="736" y="316"/>
                  <a:pt x="736" y="317"/>
                  <a:pt x="735" y="316"/>
                </a:cubicBezTo>
                <a:cubicBezTo>
                  <a:pt x="734" y="316"/>
                  <a:pt x="733" y="315"/>
                  <a:pt x="733" y="315"/>
                </a:cubicBezTo>
                <a:cubicBezTo>
                  <a:pt x="731" y="315"/>
                  <a:pt x="729" y="316"/>
                  <a:pt x="727" y="314"/>
                </a:cubicBezTo>
                <a:cubicBezTo>
                  <a:pt x="725" y="314"/>
                  <a:pt x="724" y="313"/>
                  <a:pt x="722" y="313"/>
                </a:cubicBezTo>
                <a:cubicBezTo>
                  <a:pt x="721" y="313"/>
                  <a:pt x="720" y="313"/>
                  <a:pt x="719" y="313"/>
                </a:cubicBezTo>
                <a:cubicBezTo>
                  <a:pt x="718" y="313"/>
                  <a:pt x="718" y="313"/>
                  <a:pt x="717" y="313"/>
                </a:cubicBezTo>
                <a:cubicBezTo>
                  <a:pt x="715" y="312"/>
                  <a:pt x="713" y="313"/>
                  <a:pt x="711" y="311"/>
                </a:cubicBezTo>
                <a:cubicBezTo>
                  <a:pt x="708" y="312"/>
                  <a:pt x="703" y="309"/>
                  <a:pt x="701" y="311"/>
                </a:cubicBezTo>
                <a:cubicBezTo>
                  <a:pt x="701" y="312"/>
                  <a:pt x="700" y="313"/>
                  <a:pt x="699" y="313"/>
                </a:cubicBezTo>
                <a:cubicBezTo>
                  <a:pt x="698" y="313"/>
                  <a:pt x="698" y="312"/>
                  <a:pt x="697" y="311"/>
                </a:cubicBezTo>
                <a:cubicBezTo>
                  <a:pt x="696" y="311"/>
                  <a:pt x="693" y="310"/>
                  <a:pt x="692" y="310"/>
                </a:cubicBezTo>
                <a:cubicBezTo>
                  <a:pt x="691" y="310"/>
                  <a:pt x="691" y="311"/>
                  <a:pt x="690" y="311"/>
                </a:cubicBezTo>
                <a:cubicBezTo>
                  <a:pt x="689" y="311"/>
                  <a:pt x="688" y="309"/>
                  <a:pt x="687" y="309"/>
                </a:cubicBezTo>
                <a:cubicBezTo>
                  <a:pt x="686" y="309"/>
                  <a:pt x="685" y="310"/>
                  <a:pt x="684" y="310"/>
                </a:cubicBezTo>
                <a:cubicBezTo>
                  <a:pt x="683" y="309"/>
                  <a:pt x="682" y="308"/>
                  <a:pt x="682" y="307"/>
                </a:cubicBezTo>
                <a:cubicBezTo>
                  <a:pt x="682" y="307"/>
                  <a:pt x="682" y="307"/>
                  <a:pt x="681" y="307"/>
                </a:cubicBezTo>
                <a:cubicBezTo>
                  <a:pt x="680" y="305"/>
                  <a:pt x="677" y="304"/>
                  <a:pt x="674" y="304"/>
                </a:cubicBezTo>
                <a:cubicBezTo>
                  <a:pt x="674" y="303"/>
                  <a:pt x="673" y="303"/>
                  <a:pt x="673" y="303"/>
                </a:cubicBezTo>
                <a:cubicBezTo>
                  <a:pt x="670" y="302"/>
                  <a:pt x="668" y="299"/>
                  <a:pt x="666" y="296"/>
                </a:cubicBezTo>
                <a:cubicBezTo>
                  <a:pt x="666" y="296"/>
                  <a:pt x="665" y="296"/>
                  <a:pt x="665" y="295"/>
                </a:cubicBezTo>
                <a:cubicBezTo>
                  <a:pt x="664" y="294"/>
                  <a:pt x="664" y="293"/>
                  <a:pt x="663" y="292"/>
                </a:cubicBezTo>
                <a:cubicBezTo>
                  <a:pt x="663" y="291"/>
                  <a:pt x="662" y="291"/>
                  <a:pt x="662" y="290"/>
                </a:cubicBezTo>
                <a:cubicBezTo>
                  <a:pt x="662" y="288"/>
                  <a:pt x="661" y="287"/>
                  <a:pt x="660" y="286"/>
                </a:cubicBezTo>
                <a:cubicBezTo>
                  <a:pt x="660" y="285"/>
                  <a:pt x="659" y="284"/>
                  <a:pt x="659" y="283"/>
                </a:cubicBezTo>
                <a:cubicBezTo>
                  <a:pt x="658" y="281"/>
                  <a:pt x="659" y="279"/>
                  <a:pt x="658" y="277"/>
                </a:cubicBezTo>
                <a:cubicBezTo>
                  <a:pt x="659" y="274"/>
                  <a:pt x="659" y="271"/>
                  <a:pt x="660" y="267"/>
                </a:cubicBezTo>
                <a:cubicBezTo>
                  <a:pt x="660" y="267"/>
                  <a:pt x="659" y="267"/>
                  <a:pt x="660" y="266"/>
                </a:cubicBezTo>
                <a:cubicBezTo>
                  <a:pt x="661" y="265"/>
                  <a:pt x="661" y="263"/>
                  <a:pt x="662" y="261"/>
                </a:cubicBezTo>
                <a:cubicBezTo>
                  <a:pt x="663" y="261"/>
                  <a:pt x="663" y="260"/>
                  <a:pt x="664" y="260"/>
                </a:cubicBezTo>
                <a:cubicBezTo>
                  <a:pt x="665" y="259"/>
                  <a:pt x="665" y="258"/>
                  <a:pt x="666" y="257"/>
                </a:cubicBezTo>
                <a:cubicBezTo>
                  <a:pt x="670" y="256"/>
                  <a:pt x="673" y="253"/>
                  <a:pt x="677" y="251"/>
                </a:cubicBezTo>
                <a:cubicBezTo>
                  <a:pt x="677" y="251"/>
                  <a:pt x="678" y="251"/>
                  <a:pt x="678" y="251"/>
                </a:cubicBezTo>
                <a:cubicBezTo>
                  <a:pt x="680" y="250"/>
                  <a:pt x="682" y="250"/>
                  <a:pt x="684" y="249"/>
                </a:cubicBezTo>
                <a:cubicBezTo>
                  <a:pt x="685" y="248"/>
                  <a:pt x="687" y="249"/>
                  <a:pt x="689" y="249"/>
                </a:cubicBezTo>
                <a:cubicBezTo>
                  <a:pt x="690" y="249"/>
                  <a:pt x="690" y="248"/>
                  <a:pt x="692" y="249"/>
                </a:cubicBezTo>
                <a:cubicBezTo>
                  <a:pt x="693" y="249"/>
                  <a:pt x="695" y="248"/>
                  <a:pt x="696" y="248"/>
                </a:cubicBezTo>
                <a:cubicBezTo>
                  <a:pt x="698" y="248"/>
                  <a:pt x="700" y="249"/>
                  <a:pt x="701" y="250"/>
                </a:cubicBezTo>
                <a:cubicBezTo>
                  <a:pt x="702" y="250"/>
                  <a:pt x="703" y="249"/>
                  <a:pt x="704" y="250"/>
                </a:cubicBezTo>
                <a:cubicBezTo>
                  <a:pt x="705" y="250"/>
                  <a:pt x="706" y="252"/>
                  <a:pt x="707" y="252"/>
                </a:cubicBezTo>
                <a:close/>
                <a:moveTo>
                  <a:pt x="858" y="156"/>
                </a:moveTo>
                <a:cubicBezTo>
                  <a:pt x="858" y="156"/>
                  <a:pt x="858" y="156"/>
                  <a:pt x="858" y="156"/>
                </a:cubicBezTo>
                <a:cubicBezTo>
                  <a:pt x="858" y="157"/>
                  <a:pt x="859" y="156"/>
                  <a:pt x="858" y="156"/>
                </a:cubicBezTo>
                <a:close/>
                <a:moveTo>
                  <a:pt x="859" y="156"/>
                </a:moveTo>
                <a:cubicBezTo>
                  <a:pt x="860" y="155"/>
                  <a:pt x="859" y="154"/>
                  <a:pt x="860" y="152"/>
                </a:cubicBezTo>
                <a:cubicBezTo>
                  <a:pt x="859" y="152"/>
                  <a:pt x="859" y="152"/>
                  <a:pt x="860" y="151"/>
                </a:cubicBezTo>
                <a:cubicBezTo>
                  <a:pt x="859" y="150"/>
                  <a:pt x="860" y="148"/>
                  <a:pt x="858" y="148"/>
                </a:cubicBezTo>
                <a:cubicBezTo>
                  <a:pt x="858" y="149"/>
                  <a:pt x="858" y="150"/>
                  <a:pt x="857" y="151"/>
                </a:cubicBezTo>
                <a:cubicBezTo>
                  <a:pt x="857" y="151"/>
                  <a:pt x="858" y="151"/>
                  <a:pt x="858" y="151"/>
                </a:cubicBezTo>
                <a:cubicBezTo>
                  <a:pt x="858" y="152"/>
                  <a:pt x="858" y="154"/>
                  <a:pt x="858" y="156"/>
                </a:cubicBezTo>
                <a:cubicBezTo>
                  <a:pt x="858" y="156"/>
                  <a:pt x="858" y="155"/>
                  <a:pt x="859" y="156"/>
                </a:cubicBezTo>
                <a:close/>
              </a:path>
            </a:pathLst>
          </a:custGeom>
          <a:solidFill>
            <a:srgbClr val="EF9032"/>
          </a:solidFill>
          <a:ln>
            <a:noFill/>
          </a:ln>
        </p:spPr>
        <p:txBody>
          <a:bodyPr vert="horz" wrap="square" lIns="76180" tIns="38090" rIns="76180" bIns="38090" numCol="1" anchor="t" anchorCtr="0" compatLnSpc="1">
            <a:prstTxWarp prst="textNoShape">
              <a:avLst/>
            </a:prstTxWarp>
          </a:bodyPr>
          <a:lstStyle/>
          <a:p>
            <a:pPr defTabSz="1015782"/>
            <a:endParaRPr lang="en-US" sz="1999">
              <a:solidFill>
                <a:prstClr val="black"/>
              </a:solidFill>
            </a:endParaRPr>
          </a:p>
        </p:txBody>
      </p:sp>
      <p:sp>
        <p:nvSpPr>
          <p:cNvPr id="20" name="Title 1"/>
          <p:cNvSpPr txBox="1">
            <a:spLocks/>
          </p:cNvSpPr>
          <p:nvPr/>
        </p:nvSpPr>
        <p:spPr>
          <a:xfrm>
            <a:off x="685800" y="362785"/>
            <a:ext cx="13258800" cy="666725"/>
          </a:xfrm>
          <a:prstGeom prst="rect">
            <a:avLst/>
          </a:prstGeom>
        </p:spPr>
        <p:txBody>
          <a:bodyPr vert="horz" lIns="0" tIns="0" rIns="0" bIns="0" rtlCol="0" anchor="t" anchorCtr="0">
            <a:normAutofit/>
          </a:bodyPr>
          <a:lstStyle>
            <a:defPPr>
              <a:defRPr lang="en-US"/>
            </a:defPPr>
            <a:lvl1pPr>
              <a:lnSpc>
                <a:spcPct val="85000"/>
              </a:lnSpc>
              <a:spcBef>
                <a:spcPct val="0"/>
              </a:spcBef>
              <a:buNone/>
              <a:defRPr sz="3200" b="1">
                <a:solidFill>
                  <a:srgbClr val="002060"/>
                </a:solidFill>
                <a:latin typeface="Titillium Web" panose="00000500000000000000" pitchFamily="2" charset="0"/>
                <a:ea typeface="+mj-ea"/>
                <a:cs typeface="+mj-cs"/>
              </a:defRPr>
            </a:lvl1pPr>
          </a:lstStyle>
          <a:p>
            <a:r>
              <a:rPr lang="it-IT" dirty="0"/>
              <a:t>CONFERMA DELLA PROVINCIA</a:t>
            </a:r>
          </a:p>
        </p:txBody>
      </p:sp>
      <p:sp>
        <p:nvSpPr>
          <p:cNvPr id="25" name="Rectangle 24">
            <a:extLst>
              <a:ext uri="{FF2B5EF4-FFF2-40B4-BE49-F238E27FC236}">
                <a16:creationId xmlns:a16="http://schemas.microsoft.com/office/drawing/2014/main" id="{D5D8B864-2E75-4DF3-B36F-6CBF6643A982}"/>
              </a:ext>
            </a:extLst>
          </p:cNvPr>
          <p:cNvSpPr/>
          <p:nvPr/>
        </p:nvSpPr>
        <p:spPr>
          <a:xfrm>
            <a:off x="0" y="867097"/>
            <a:ext cx="7282052" cy="72008"/>
          </a:xfrm>
          <a:prstGeom prst="rect">
            <a:avLst/>
          </a:prstGeom>
          <a:gradFill flip="none" rotWithShape="1">
            <a:gsLst>
              <a:gs pos="0">
                <a:srgbClr val="0070C0"/>
              </a:gs>
              <a:gs pos="100000">
                <a:schemeClr val="bg1"/>
              </a:gs>
            </a:gsLst>
            <a:lin ang="0" scaled="1"/>
            <a:tileRect/>
          </a:gradFill>
          <a:ln>
            <a:noFill/>
          </a:ln>
        </p:spPr>
        <p:style>
          <a:lnRef idx="0">
            <a:schemeClr val="accent1"/>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6019056" y="4411756"/>
            <a:ext cx="7548933" cy="1723549"/>
          </a:xfrm>
          <a:prstGeom prst="rect">
            <a:avLst/>
          </a:prstGeom>
          <a:solidFill>
            <a:schemeClr val="accent3">
              <a:lumMod val="20000"/>
              <a:lumOff val="80000"/>
            </a:schemeClr>
          </a:solidFill>
          <a:ln>
            <a:solidFill>
              <a:srgbClr val="F3ECDF"/>
            </a:solidFill>
          </a:ln>
          <a:effectLst>
            <a:outerShdw blurRad="50800" dist="38100" dir="2700000" algn="tl" rotWithShape="0">
              <a:prstClr val="black">
                <a:alpha val="40000"/>
              </a:prstClr>
            </a:outerShdw>
          </a:effectLst>
        </p:spPr>
        <p:txBody>
          <a:bodyPr wrap="square" lIns="182880" tIns="91440" rIns="182880" bIns="91440" rtlCol="0" anchor="ctr">
            <a:spAutoFit/>
          </a:bodyPr>
          <a:lstStyle/>
          <a:p>
            <a:pPr algn="ctr"/>
            <a:r>
              <a:rPr lang="it-IT" sz="2000" b="1" dirty="0">
                <a:solidFill>
                  <a:srgbClr val="821F00"/>
                </a:solidFill>
                <a:latin typeface="Titillium Web" panose="00000500000000000000" pitchFamily="2" charset="0"/>
              </a:rPr>
              <a:t>NOTA BENE</a:t>
            </a:r>
            <a:r>
              <a:rPr lang="it-IT" sz="2000" dirty="0">
                <a:solidFill>
                  <a:srgbClr val="821F00"/>
                </a:solidFill>
                <a:latin typeface="Titillium Web" panose="00000500000000000000" pitchFamily="2" charset="0"/>
              </a:rPr>
              <a:t>: Nel caso in cui l’aspirante risulta già inserito nelle GPS, l’istanza deve essere indirizzata al medesimo ATP destinatario dell'istanza di inclusione presentata in precedenza.</a:t>
            </a:r>
          </a:p>
          <a:p>
            <a:pPr algn="ctr"/>
            <a:r>
              <a:rPr lang="it-IT" sz="2000" dirty="0">
                <a:solidFill>
                  <a:srgbClr val="821F00"/>
                </a:solidFill>
                <a:latin typeface="Titillium Web" panose="00000500000000000000" pitchFamily="2" charset="0"/>
              </a:rPr>
              <a:t>Se l’aspirante non risulti inserito in alcuna GPS non è possibile procedere con l’inserimento della domanda.</a:t>
            </a:r>
          </a:p>
        </p:txBody>
      </p:sp>
      <p:sp>
        <p:nvSpPr>
          <p:cNvPr id="29" name="Rectangle 28">
            <a:extLst>
              <a:ext uri="{FF2B5EF4-FFF2-40B4-BE49-F238E27FC236}">
                <a16:creationId xmlns:a16="http://schemas.microsoft.com/office/drawing/2014/main" id="{1BDD0251-E49E-49A3-B198-07C10EA3D421}"/>
              </a:ext>
            </a:extLst>
          </p:cNvPr>
          <p:cNvSpPr/>
          <p:nvPr/>
        </p:nvSpPr>
        <p:spPr>
          <a:xfrm flipV="1">
            <a:off x="3783723" y="3443182"/>
            <a:ext cx="709186" cy="392423"/>
          </a:xfrm>
          <a:prstGeom prst="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3456"/>
          </a:p>
        </p:txBody>
      </p:sp>
    </p:spTree>
    <p:extLst>
      <p:ext uri="{BB962C8B-B14F-4D97-AF65-F5344CB8AC3E}">
        <p14:creationId xmlns:p14="http://schemas.microsoft.com/office/powerpoint/2010/main" val="3743961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500"/>
                                        <p:tgtEl>
                                          <p:spTgt spid="13"/>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fade">
                                      <p:cBhvr>
                                        <p:cTn id="17" dur="500"/>
                                        <p:tgtEl>
                                          <p:spTgt spid="21"/>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1000"/>
                                        <p:tgtEl>
                                          <p:spTgt spid="3"/>
                                        </p:tgtEl>
                                      </p:cBhvr>
                                    </p:animEffect>
                                    <p:anim calcmode="lin" valueType="num">
                                      <p:cBhvr>
                                        <p:cTn id="23" dur="1000" fill="hold"/>
                                        <p:tgtEl>
                                          <p:spTgt spid="3"/>
                                        </p:tgtEl>
                                        <p:attrNameLst>
                                          <p:attrName>ppt_x</p:attrName>
                                        </p:attrNameLst>
                                      </p:cBhvr>
                                      <p:tavLst>
                                        <p:tav tm="0">
                                          <p:val>
                                            <p:strVal val="#ppt_x"/>
                                          </p:val>
                                        </p:tav>
                                        <p:tav tm="100000">
                                          <p:val>
                                            <p:strVal val="#ppt_x"/>
                                          </p:val>
                                        </p:tav>
                                      </p:tavLst>
                                    </p:anim>
                                    <p:anim calcmode="lin" valueType="num">
                                      <p:cBhvr>
                                        <p:cTn id="2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29"/>
                                        </p:tgtEl>
                                        <p:attrNameLst>
                                          <p:attrName>style.visibility</p:attrName>
                                        </p:attrNameLst>
                                      </p:cBhvr>
                                      <p:to>
                                        <p:strVal val="visible"/>
                                      </p:to>
                                    </p:set>
                                    <p:animEffect transition="in" filter="fade">
                                      <p:cBhvr>
                                        <p:cTn id="29" dur="1000"/>
                                        <p:tgtEl>
                                          <p:spTgt spid="29"/>
                                        </p:tgtEl>
                                      </p:cBhvr>
                                    </p:animEffect>
                                    <p:anim calcmode="lin" valueType="num">
                                      <p:cBhvr>
                                        <p:cTn id="30" dur="1000" fill="hold"/>
                                        <p:tgtEl>
                                          <p:spTgt spid="29"/>
                                        </p:tgtEl>
                                        <p:attrNameLst>
                                          <p:attrName>ppt_x</p:attrName>
                                        </p:attrNameLst>
                                      </p:cBhvr>
                                      <p:tavLst>
                                        <p:tav tm="0">
                                          <p:val>
                                            <p:strVal val="#ppt_x"/>
                                          </p:val>
                                        </p:tav>
                                        <p:tav tm="100000">
                                          <p:val>
                                            <p:strVal val="#ppt_x"/>
                                          </p:val>
                                        </p:tav>
                                      </p:tavLst>
                                    </p:anim>
                                    <p:anim calcmode="lin" valueType="num">
                                      <p:cBhvr>
                                        <p:cTn id="31"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21" grpId="0" animBg="1"/>
      <p:bldP spid="3" grpId="0" animBg="1"/>
      <p:bldP spid="2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7" descr="Graphical user interface, text, application, email&#10;&#10;Description automatically generated">
            <a:extLst>
              <a:ext uri="{FF2B5EF4-FFF2-40B4-BE49-F238E27FC236}">
                <a16:creationId xmlns:a16="http://schemas.microsoft.com/office/drawing/2014/main" id="{122BFC1A-64E3-453A-AE7A-69ED657DE378}"/>
              </a:ext>
            </a:extLst>
          </p:cNvPr>
          <p:cNvPicPr>
            <a:picLocks noChangeAspect="1"/>
          </p:cNvPicPr>
          <p:nvPr/>
        </p:nvPicPr>
        <p:blipFill>
          <a:blip r:embed="rId3"/>
          <a:stretch>
            <a:fillRect/>
          </a:stretch>
        </p:blipFill>
        <p:spPr>
          <a:xfrm>
            <a:off x="4430812" y="1091765"/>
            <a:ext cx="6048672" cy="5312682"/>
          </a:xfrm>
          <a:prstGeom prst="rect">
            <a:avLst/>
          </a:prstGeom>
        </p:spPr>
      </p:pic>
      <p:sp>
        <p:nvSpPr>
          <p:cNvPr id="6" name="Rectangle 5"/>
          <p:cNvSpPr/>
          <p:nvPr/>
        </p:nvSpPr>
        <p:spPr>
          <a:xfrm>
            <a:off x="7171138" y="6481791"/>
            <a:ext cx="1152128" cy="145764"/>
          </a:xfrm>
          <a:prstGeom prst="rect">
            <a:avLst/>
          </a:prstGeom>
          <a:solidFill>
            <a:schemeClr val="bg1"/>
          </a:solidFill>
          <a:ln>
            <a:noFill/>
          </a:ln>
        </p:spPr>
        <p:style>
          <a:lnRef idx="0">
            <a:schemeClr val="accent1"/>
          </a:lnRef>
          <a:fillRef idx="1">
            <a:schemeClr val="accent1"/>
          </a:fillRef>
          <a:effectRef idx="0">
            <a:schemeClr val="accent1"/>
          </a:effectRef>
          <a:fontRef idx="minor">
            <a:schemeClr val="lt1"/>
          </a:fontRef>
        </p:style>
        <p:txBody>
          <a:bodyPr rtlCol="0" anchor="ctr"/>
          <a:lstStyle/>
          <a:p>
            <a:pPr algn="ctr"/>
            <a:endParaRPr lang="it-IT"/>
          </a:p>
        </p:txBody>
      </p:sp>
      <p:sp>
        <p:nvSpPr>
          <p:cNvPr id="26" name="TextBox 25"/>
          <p:cNvSpPr txBox="1"/>
          <p:nvPr/>
        </p:nvSpPr>
        <p:spPr>
          <a:xfrm>
            <a:off x="365258" y="1122525"/>
            <a:ext cx="3518622" cy="4708981"/>
          </a:xfrm>
          <a:prstGeom prst="rect">
            <a:avLst/>
          </a:prstGeom>
          <a:solidFill>
            <a:schemeClr val="accent3">
              <a:lumMod val="20000"/>
              <a:lumOff val="80000"/>
            </a:schemeClr>
          </a:solidFill>
          <a:ln>
            <a:solidFill>
              <a:srgbClr val="F3ECDF"/>
            </a:solidFill>
          </a:ln>
          <a:effectLst>
            <a:outerShdw blurRad="50800" dist="38100" dir="2700000" algn="tl" rotWithShape="0">
              <a:prstClr val="black">
                <a:alpha val="40000"/>
              </a:prstClr>
            </a:outerShdw>
          </a:effectLst>
        </p:spPr>
        <p:txBody>
          <a:bodyPr wrap="square" lIns="182880" tIns="91440" rIns="182880" bIns="91440" rtlCol="0" anchor="ctr">
            <a:spAutoFit/>
          </a:bodyPr>
          <a:lstStyle>
            <a:defPPr>
              <a:defRPr lang="en-US"/>
            </a:defPPr>
            <a:lvl1pPr algn="ctr">
              <a:defRPr sz="1400">
                <a:solidFill>
                  <a:srgbClr val="821F00"/>
                </a:solidFill>
                <a:latin typeface="Titillium Web" panose="00000500000000000000" pitchFamily="2" charset="0"/>
              </a:defRPr>
            </a:lvl1pPr>
          </a:lstStyle>
          <a:p>
            <a:r>
              <a:rPr lang="it-IT" dirty="0"/>
              <a:t>In questa sezione, è possibile visualizzare i </a:t>
            </a:r>
            <a:r>
              <a:rPr lang="it-IT" b="1" dirty="0"/>
              <a:t>dati anagrafici e di recapito </a:t>
            </a:r>
            <a:r>
              <a:rPr lang="it-IT" dirty="0"/>
              <a:t>precompilati.</a:t>
            </a:r>
          </a:p>
          <a:p>
            <a:endParaRPr lang="it-IT" dirty="0"/>
          </a:p>
          <a:p>
            <a:r>
              <a:rPr lang="it-IT" dirty="0"/>
              <a:t>NOTA BENE: per</a:t>
            </a:r>
            <a:r>
              <a:rPr lang="it-IT" b="1" dirty="0"/>
              <a:t> modificare i dati anagrafici</a:t>
            </a:r>
            <a:r>
              <a:rPr lang="it-IT" dirty="0"/>
              <a:t> occorre accedere all’Area Riservata e seguire le indicazioni presenti nella sezione «</a:t>
            </a:r>
            <a:r>
              <a:rPr lang="it-IT" b="1" dirty="0"/>
              <a:t>Dati personali</a:t>
            </a:r>
            <a:r>
              <a:rPr lang="it-IT" dirty="0"/>
              <a:t>»</a:t>
            </a:r>
          </a:p>
          <a:p>
            <a:endParaRPr lang="it-IT" dirty="0"/>
          </a:p>
          <a:p>
            <a:r>
              <a:rPr lang="it-IT" dirty="0"/>
              <a:t>I </a:t>
            </a:r>
            <a:r>
              <a:rPr lang="it-IT" b="1" dirty="0"/>
              <a:t>dati di recapito </a:t>
            </a:r>
            <a:r>
              <a:rPr lang="it-IT" dirty="0"/>
              <a:t>devono essere verificati, ed eventualmente modificati, sul portale delle Istanze on line prima di procedere alla compilazione dell’istanza, in quanto l’istanza li propone non modificabili. In particolare ci si deve accertare di aver inserito almeno un recapito telefonico in quanto obbligatorio ai fini della presente procedura. Per eventuali modifiche l’interessato deve accedere alle Funzioni di servizio, funzione Variazione dati di recapito.</a:t>
            </a:r>
          </a:p>
        </p:txBody>
      </p:sp>
      <p:sp>
        <p:nvSpPr>
          <p:cNvPr id="27" name="TextBox 26"/>
          <p:cNvSpPr txBox="1"/>
          <p:nvPr/>
        </p:nvSpPr>
        <p:spPr>
          <a:xfrm>
            <a:off x="10449708" y="5558534"/>
            <a:ext cx="2664296" cy="830997"/>
          </a:xfrm>
          <a:prstGeom prst="rect">
            <a:avLst/>
          </a:prstGeom>
          <a:solidFill>
            <a:schemeClr val="accent3">
              <a:lumMod val="20000"/>
              <a:lumOff val="80000"/>
            </a:schemeClr>
          </a:solidFill>
          <a:ln>
            <a:solidFill>
              <a:srgbClr val="F3ECDF"/>
            </a:solidFill>
          </a:ln>
          <a:effectLst>
            <a:outerShdw blurRad="50800" dist="38100" dir="2700000" algn="tl" rotWithShape="0">
              <a:prstClr val="black">
                <a:alpha val="40000"/>
              </a:prstClr>
            </a:outerShdw>
          </a:effectLst>
        </p:spPr>
        <p:txBody>
          <a:bodyPr wrap="square" lIns="182880" tIns="91440" rIns="182880" bIns="91440" rtlCol="0" anchor="ctr">
            <a:spAutoFit/>
          </a:bodyPr>
          <a:lstStyle>
            <a:defPPr>
              <a:defRPr lang="en-US"/>
            </a:defPPr>
            <a:lvl1pPr algn="ctr">
              <a:defRPr sz="1400">
                <a:solidFill>
                  <a:srgbClr val="821F00"/>
                </a:solidFill>
                <a:latin typeface="Titillium Web" panose="00000500000000000000" pitchFamily="2" charset="0"/>
              </a:defRPr>
            </a:lvl1pPr>
          </a:lstStyle>
          <a:p>
            <a:r>
              <a:rPr lang="it-IT" dirty="0"/>
              <a:t>Cliccare su </a:t>
            </a:r>
            <a:r>
              <a:rPr lang="it-IT" b="1" dirty="0"/>
              <a:t>«Avanti»</a:t>
            </a:r>
            <a:r>
              <a:rPr lang="it-IT" dirty="0"/>
              <a:t> per compilare la successiva sezione</a:t>
            </a:r>
          </a:p>
        </p:txBody>
      </p:sp>
      <p:pic>
        <p:nvPicPr>
          <p:cNvPr id="29" name="Picture 2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52611" y="6455232"/>
            <a:ext cx="560659" cy="560659"/>
          </a:xfrm>
          <a:prstGeom prst="rect">
            <a:avLst/>
          </a:prstGeom>
        </p:spPr>
      </p:pic>
      <p:sp>
        <p:nvSpPr>
          <p:cNvPr id="32" name="Freeform 19"/>
          <p:cNvSpPr>
            <a:spLocks noChangeAspect="1" noEditPoints="1"/>
          </p:cNvSpPr>
          <p:nvPr/>
        </p:nvSpPr>
        <p:spPr bwMode="auto">
          <a:xfrm rot="20795254">
            <a:off x="7946573" y="5353491"/>
            <a:ext cx="2239950" cy="786984"/>
          </a:xfrm>
          <a:custGeom>
            <a:avLst/>
            <a:gdLst>
              <a:gd name="T0" fmla="*/ 715 w 868"/>
              <a:gd name="T1" fmla="*/ 128 h 351"/>
              <a:gd name="T2" fmla="*/ 363 w 868"/>
              <a:gd name="T3" fmla="*/ 50 h 351"/>
              <a:gd name="T4" fmla="*/ 226 w 868"/>
              <a:gd name="T5" fmla="*/ 94 h 351"/>
              <a:gd name="T6" fmla="*/ 155 w 868"/>
              <a:gd name="T7" fmla="*/ 112 h 351"/>
              <a:gd name="T8" fmla="*/ 111 w 868"/>
              <a:gd name="T9" fmla="*/ 138 h 351"/>
              <a:gd name="T10" fmla="*/ 85 w 868"/>
              <a:gd name="T11" fmla="*/ 163 h 351"/>
              <a:gd name="T12" fmla="*/ 104 w 868"/>
              <a:gd name="T13" fmla="*/ 185 h 351"/>
              <a:gd name="T14" fmla="*/ 69 w 868"/>
              <a:gd name="T15" fmla="*/ 174 h 351"/>
              <a:gd name="T16" fmla="*/ 92 w 868"/>
              <a:gd name="T17" fmla="*/ 203 h 351"/>
              <a:gd name="T18" fmla="*/ 66 w 868"/>
              <a:gd name="T19" fmla="*/ 192 h 351"/>
              <a:gd name="T20" fmla="*/ 75 w 868"/>
              <a:gd name="T21" fmla="*/ 207 h 351"/>
              <a:gd name="T22" fmla="*/ 72 w 868"/>
              <a:gd name="T23" fmla="*/ 224 h 351"/>
              <a:gd name="T24" fmla="*/ 64 w 868"/>
              <a:gd name="T25" fmla="*/ 228 h 351"/>
              <a:gd name="T26" fmla="*/ 29 w 868"/>
              <a:gd name="T27" fmla="*/ 217 h 351"/>
              <a:gd name="T28" fmla="*/ 31 w 868"/>
              <a:gd name="T29" fmla="*/ 228 h 351"/>
              <a:gd name="T30" fmla="*/ 53 w 868"/>
              <a:gd name="T31" fmla="*/ 253 h 351"/>
              <a:gd name="T32" fmla="*/ 36 w 868"/>
              <a:gd name="T33" fmla="*/ 257 h 351"/>
              <a:gd name="T34" fmla="*/ 774 w 868"/>
              <a:gd name="T35" fmla="*/ 258 h 351"/>
              <a:gd name="T36" fmla="*/ 640 w 868"/>
              <a:gd name="T37" fmla="*/ 136 h 351"/>
              <a:gd name="T38" fmla="*/ 376 w 868"/>
              <a:gd name="T39" fmla="*/ 47 h 351"/>
              <a:gd name="T40" fmla="*/ 235 w 868"/>
              <a:gd name="T41" fmla="*/ 76 h 351"/>
              <a:gd name="T42" fmla="*/ 221 w 868"/>
              <a:gd name="T43" fmla="*/ 70 h 351"/>
              <a:gd name="T44" fmla="*/ 180 w 868"/>
              <a:gd name="T45" fmla="*/ 89 h 351"/>
              <a:gd name="T46" fmla="*/ 168 w 868"/>
              <a:gd name="T47" fmla="*/ 110 h 351"/>
              <a:gd name="T48" fmla="*/ 140 w 868"/>
              <a:gd name="T49" fmla="*/ 145 h 351"/>
              <a:gd name="T50" fmla="*/ 81 w 868"/>
              <a:gd name="T51" fmla="*/ 192 h 351"/>
              <a:gd name="T52" fmla="*/ 126 w 868"/>
              <a:gd name="T53" fmla="*/ 134 h 351"/>
              <a:gd name="T54" fmla="*/ 253 w 868"/>
              <a:gd name="T55" fmla="*/ 36 h 351"/>
              <a:gd name="T56" fmla="*/ 399 w 868"/>
              <a:gd name="T57" fmla="*/ 2 h 351"/>
              <a:gd name="T58" fmla="*/ 510 w 868"/>
              <a:gd name="T59" fmla="*/ 14 h 351"/>
              <a:gd name="T60" fmla="*/ 732 w 868"/>
              <a:gd name="T61" fmla="*/ 145 h 351"/>
              <a:gd name="T62" fmla="*/ 794 w 868"/>
              <a:gd name="T63" fmla="*/ 260 h 351"/>
              <a:gd name="T64" fmla="*/ 787 w 868"/>
              <a:gd name="T65" fmla="*/ 222 h 351"/>
              <a:gd name="T66" fmla="*/ 721 w 868"/>
              <a:gd name="T67" fmla="*/ 150 h 351"/>
              <a:gd name="T68" fmla="*/ 533 w 868"/>
              <a:gd name="T69" fmla="*/ 22 h 351"/>
              <a:gd name="T70" fmla="*/ 380 w 868"/>
              <a:gd name="T71" fmla="*/ 47 h 351"/>
              <a:gd name="T72" fmla="*/ 307 w 868"/>
              <a:gd name="T73" fmla="*/ 53 h 351"/>
              <a:gd name="T74" fmla="*/ 281 w 868"/>
              <a:gd name="T75" fmla="*/ 47 h 351"/>
              <a:gd name="T76" fmla="*/ 242 w 868"/>
              <a:gd name="T77" fmla="*/ 43 h 351"/>
              <a:gd name="T78" fmla="*/ 222 w 868"/>
              <a:gd name="T79" fmla="*/ 51 h 351"/>
              <a:gd name="T80" fmla="*/ 197 w 868"/>
              <a:gd name="T81" fmla="*/ 73 h 351"/>
              <a:gd name="T82" fmla="*/ 164 w 868"/>
              <a:gd name="T83" fmla="*/ 99 h 351"/>
              <a:gd name="T84" fmla="*/ 142 w 868"/>
              <a:gd name="T85" fmla="*/ 117 h 351"/>
              <a:gd name="T86" fmla="*/ 141 w 868"/>
              <a:gd name="T87" fmla="*/ 138 h 351"/>
              <a:gd name="T88" fmla="*/ 124 w 868"/>
              <a:gd name="T89" fmla="*/ 129 h 351"/>
              <a:gd name="T90" fmla="*/ 113 w 868"/>
              <a:gd name="T91" fmla="*/ 142 h 351"/>
              <a:gd name="T92" fmla="*/ 337 w 868"/>
              <a:gd name="T93" fmla="*/ 9 h 351"/>
              <a:gd name="T94" fmla="*/ 168 w 868"/>
              <a:gd name="T95" fmla="*/ 125 h 351"/>
              <a:gd name="T96" fmla="*/ 197 w 868"/>
              <a:gd name="T97" fmla="*/ 105 h 351"/>
              <a:gd name="T98" fmla="*/ 131 w 868"/>
              <a:gd name="T99" fmla="*/ 159 h 351"/>
              <a:gd name="T100" fmla="*/ 88 w 868"/>
              <a:gd name="T101" fmla="*/ 171 h 351"/>
              <a:gd name="T102" fmla="*/ 85 w 868"/>
              <a:gd name="T103" fmla="*/ 191 h 351"/>
              <a:gd name="T104" fmla="*/ 79 w 868"/>
              <a:gd name="T105" fmla="*/ 215 h 351"/>
              <a:gd name="T106" fmla="*/ 48 w 868"/>
              <a:gd name="T107" fmla="*/ 193 h 351"/>
              <a:gd name="T108" fmla="*/ 64 w 868"/>
              <a:gd name="T109" fmla="*/ 238 h 351"/>
              <a:gd name="T110" fmla="*/ 17 w 868"/>
              <a:gd name="T111" fmla="*/ 235 h 351"/>
              <a:gd name="T112" fmla="*/ 87 w 868"/>
              <a:gd name="T113" fmla="*/ 158 h 351"/>
              <a:gd name="T114" fmla="*/ 865 w 868"/>
              <a:gd name="T115" fmla="*/ 172 h 351"/>
              <a:gd name="T116" fmla="*/ 859 w 868"/>
              <a:gd name="T117" fmla="*/ 117 h 351"/>
              <a:gd name="T118" fmla="*/ 782 w 868"/>
              <a:gd name="T119" fmla="*/ 277 h 351"/>
              <a:gd name="T120" fmla="*/ 841 w 868"/>
              <a:gd name="T121" fmla="*/ 164 h 351"/>
              <a:gd name="T122" fmla="*/ 861 w 868"/>
              <a:gd name="T123" fmla="*/ 201 h 351"/>
              <a:gd name="T124" fmla="*/ 666 w 868"/>
              <a:gd name="T125" fmla="*/ 296 h 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68" h="351">
                <a:moveTo>
                  <a:pt x="813" y="278"/>
                </a:moveTo>
                <a:cubicBezTo>
                  <a:pt x="812" y="276"/>
                  <a:pt x="811" y="275"/>
                  <a:pt x="812" y="275"/>
                </a:cubicBezTo>
                <a:cubicBezTo>
                  <a:pt x="813" y="277"/>
                  <a:pt x="813" y="278"/>
                  <a:pt x="813" y="278"/>
                </a:cubicBezTo>
                <a:close/>
                <a:moveTo>
                  <a:pt x="812" y="266"/>
                </a:moveTo>
                <a:cubicBezTo>
                  <a:pt x="813" y="269"/>
                  <a:pt x="814" y="269"/>
                  <a:pt x="814" y="271"/>
                </a:cubicBezTo>
                <a:cubicBezTo>
                  <a:pt x="813" y="267"/>
                  <a:pt x="813" y="271"/>
                  <a:pt x="813" y="270"/>
                </a:cubicBezTo>
                <a:cubicBezTo>
                  <a:pt x="815" y="276"/>
                  <a:pt x="814" y="270"/>
                  <a:pt x="815" y="272"/>
                </a:cubicBezTo>
                <a:cubicBezTo>
                  <a:pt x="814" y="268"/>
                  <a:pt x="813" y="267"/>
                  <a:pt x="812" y="266"/>
                </a:cubicBezTo>
                <a:close/>
                <a:moveTo>
                  <a:pt x="781" y="282"/>
                </a:moveTo>
                <a:cubicBezTo>
                  <a:pt x="782" y="285"/>
                  <a:pt x="783" y="285"/>
                  <a:pt x="784" y="284"/>
                </a:cubicBezTo>
                <a:cubicBezTo>
                  <a:pt x="782" y="282"/>
                  <a:pt x="782" y="282"/>
                  <a:pt x="781" y="282"/>
                </a:cubicBezTo>
                <a:close/>
                <a:moveTo>
                  <a:pt x="798" y="267"/>
                </a:moveTo>
                <a:cubicBezTo>
                  <a:pt x="798" y="268"/>
                  <a:pt x="801" y="272"/>
                  <a:pt x="801" y="272"/>
                </a:cubicBezTo>
                <a:cubicBezTo>
                  <a:pt x="801" y="269"/>
                  <a:pt x="799" y="267"/>
                  <a:pt x="798" y="267"/>
                </a:cubicBezTo>
                <a:close/>
                <a:moveTo>
                  <a:pt x="791" y="270"/>
                </a:moveTo>
                <a:cubicBezTo>
                  <a:pt x="791" y="272"/>
                  <a:pt x="793" y="275"/>
                  <a:pt x="793" y="276"/>
                </a:cubicBezTo>
                <a:cubicBezTo>
                  <a:pt x="793" y="274"/>
                  <a:pt x="791" y="271"/>
                  <a:pt x="791" y="270"/>
                </a:cubicBezTo>
                <a:close/>
                <a:moveTo>
                  <a:pt x="789" y="269"/>
                </a:moveTo>
                <a:cubicBezTo>
                  <a:pt x="788" y="269"/>
                  <a:pt x="791" y="272"/>
                  <a:pt x="790" y="273"/>
                </a:cubicBezTo>
                <a:cubicBezTo>
                  <a:pt x="789" y="270"/>
                  <a:pt x="788" y="270"/>
                  <a:pt x="787" y="270"/>
                </a:cubicBezTo>
                <a:cubicBezTo>
                  <a:pt x="789" y="273"/>
                  <a:pt x="790" y="274"/>
                  <a:pt x="791" y="276"/>
                </a:cubicBezTo>
                <a:cubicBezTo>
                  <a:pt x="792" y="276"/>
                  <a:pt x="792" y="274"/>
                  <a:pt x="793" y="276"/>
                </a:cubicBezTo>
                <a:cubicBezTo>
                  <a:pt x="792" y="273"/>
                  <a:pt x="791" y="272"/>
                  <a:pt x="789" y="269"/>
                </a:cubicBezTo>
                <a:close/>
                <a:moveTo>
                  <a:pt x="801" y="266"/>
                </a:moveTo>
                <a:cubicBezTo>
                  <a:pt x="800" y="266"/>
                  <a:pt x="800" y="268"/>
                  <a:pt x="801" y="271"/>
                </a:cubicBezTo>
                <a:cubicBezTo>
                  <a:pt x="802" y="271"/>
                  <a:pt x="801" y="267"/>
                  <a:pt x="801" y="266"/>
                </a:cubicBezTo>
                <a:close/>
                <a:moveTo>
                  <a:pt x="799" y="270"/>
                </a:moveTo>
                <a:cubicBezTo>
                  <a:pt x="799" y="270"/>
                  <a:pt x="798" y="270"/>
                  <a:pt x="798" y="269"/>
                </a:cubicBezTo>
                <a:cubicBezTo>
                  <a:pt x="797" y="269"/>
                  <a:pt x="797" y="270"/>
                  <a:pt x="798" y="272"/>
                </a:cubicBezTo>
                <a:cubicBezTo>
                  <a:pt x="798" y="271"/>
                  <a:pt x="800" y="273"/>
                  <a:pt x="799" y="270"/>
                </a:cubicBezTo>
                <a:close/>
                <a:moveTo>
                  <a:pt x="770" y="269"/>
                </a:moveTo>
                <a:cubicBezTo>
                  <a:pt x="771" y="271"/>
                  <a:pt x="772" y="272"/>
                  <a:pt x="773" y="272"/>
                </a:cubicBezTo>
                <a:cubicBezTo>
                  <a:pt x="772" y="270"/>
                  <a:pt x="771" y="269"/>
                  <a:pt x="770" y="269"/>
                </a:cubicBezTo>
                <a:close/>
                <a:moveTo>
                  <a:pt x="807" y="248"/>
                </a:moveTo>
                <a:cubicBezTo>
                  <a:pt x="808" y="250"/>
                  <a:pt x="810" y="253"/>
                  <a:pt x="810" y="252"/>
                </a:cubicBezTo>
                <a:cubicBezTo>
                  <a:pt x="809" y="249"/>
                  <a:pt x="808" y="247"/>
                  <a:pt x="807" y="248"/>
                </a:cubicBezTo>
                <a:close/>
                <a:moveTo>
                  <a:pt x="802" y="246"/>
                </a:moveTo>
                <a:cubicBezTo>
                  <a:pt x="803" y="247"/>
                  <a:pt x="803" y="248"/>
                  <a:pt x="804" y="251"/>
                </a:cubicBezTo>
                <a:cubicBezTo>
                  <a:pt x="805" y="251"/>
                  <a:pt x="803" y="245"/>
                  <a:pt x="802" y="246"/>
                </a:cubicBezTo>
                <a:close/>
                <a:moveTo>
                  <a:pt x="805" y="245"/>
                </a:moveTo>
                <a:cubicBezTo>
                  <a:pt x="803" y="240"/>
                  <a:pt x="804" y="239"/>
                  <a:pt x="802" y="235"/>
                </a:cubicBezTo>
                <a:cubicBezTo>
                  <a:pt x="800" y="234"/>
                  <a:pt x="796" y="236"/>
                  <a:pt x="801" y="245"/>
                </a:cubicBezTo>
                <a:cubicBezTo>
                  <a:pt x="801" y="242"/>
                  <a:pt x="806" y="248"/>
                  <a:pt x="805" y="245"/>
                </a:cubicBezTo>
                <a:close/>
                <a:moveTo>
                  <a:pt x="759" y="246"/>
                </a:moveTo>
                <a:cubicBezTo>
                  <a:pt x="759" y="247"/>
                  <a:pt x="758" y="246"/>
                  <a:pt x="758" y="246"/>
                </a:cubicBezTo>
                <a:cubicBezTo>
                  <a:pt x="759" y="248"/>
                  <a:pt x="760" y="248"/>
                  <a:pt x="759" y="248"/>
                </a:cubicBezTo>
                <a:cubicBezTo>
                  <a:pt x="760" y="250"/>
                  <a:pt x="760" y="250"/>
                  <a:pt x="761" y="250"/>
                </a:cubicBezTo>
                <a:cubicBezTo>
                  <a:pt x="759" y="248"/>
                  <a:pt x="760" y="248"/>
                  <a:pt x="759" y="246"/>
                </a:cubicBezTo>
                <a:close/>
                <a:moveTo>
                  <a:pt x="766" y="178"/>
                </a:moveTo>
                <a:cubicBezTo>
                  <a:pt x="766" y="178"/>
                  <a:pt x="766" y="178"/>
                  <a:pt x="767" y="180"/>
                </a:cubicBezTo>
                <a:cubicBezTo>
                  <a:pt x="767" y="180"/>
                  <a:pt x="768" y="181"/>
                  <a:pt x="768" y="181"/>
                </a:cubicBezTo>
                <a:cubicBezTo>
                  <a:pt x="767" y="179"/>
                  <a:pt x="768" y="180"/>
                  <a:pt x="766" y="178"/>
                </a:cubicBezTo>
                <a:close/>
                <a:moveTo>
                  <a:pt x="756" y="167"/>
                </a:moveTo>
                <a:cubicBezTo>
                  <a:pt x="757" y="168"/>
                  <a:pt x="758" y="169"/>
                  <a:pt x="757" y="169"/>
                </a:cubicBezTo>
                <a:cubicBezTo>
                  <a:pt x="762" y="175"/>
                  <a:pt x="758" y="167"/>
                  <a:pt x="756" y="167"/>
                </a:cubicBezTo>
                <a:close/>
                <a:moveTo>
                  <a:pt x="713" y="128"/>
                </a:moveTo>
                <a:cubicBezTo>
                  <a:pt x="713" y="127"/>
                  <a:pt x="714" y="127"/>
                  <a:pt x="715" y="128"/>
                </a:cubicBezTo>
                <a:cubicBezTo>
                  <a:pt x="712" y="125"/>
                  <a:pt x="710" y="125"/>
                  <a:pt x="713" y="128"/>
                </a:cubicBezTo>
                <a:close/>
                <a:moveTo>
                  <a:pt x="640" y="70"/>
                </a:moveTo>
                <a:cubicBezTo>
                  <a:pt x="634" y="64"/>
                  <a:pt x="636" y="68"/>
                  <a:pt x="640" y="70"/>
                </a:cubicBezTo>
                <a:close/>
                <a:moveTo>
                  <a:pt x="545" y="23"/>
                </a:moveTo>
                <a:cubicBezTo>
                  <a:pt x="544" y="24"/>
                  <a:pt x="548" y="25"/>
                  <a:pt x="549" y="24"/>
                </a:cubicBezTo>
                <a:cubicBezTo>
                  <a:pt x="546" y="24"/>
                  <a:pt x="547" y="24"/>
                  <a:pt x="545" y="23"/>
                </a:cubicBezTo>
                <a:close/>
                <a:moveTo>
                  <a:pt x="539" y="20"/>
                </a:moveTo>
                <a:cubicBezTo>
                  <a:pt x="539" y="20"/>
                  <a:pt x="538" y="20"/>
                  <a:pt x="538" y="20"/>
                </a:cubicBezTo>
                <a:cubicBezTo>
                  <a:pt x="540" y="21"/>
                  <a:pt x="543" y="22"/>
                  <a:pt x="543" y="21"/>
                </a:cubicBezTo>
                <a:cubicBezTo>
                  <a:pt x="540" y="20"/>
                  <a:pt x="540" y="21"/>
                  <a:pt x="539" y="20"/>
                </a:cubicBezTo>
                <a:close/>
                <a:moveTo>
                  <a:pt x="530" y="17"/>
                </a:moveTo>
                <a:cubicBezTo>
                  <a:pt x="529" y="18"/>
                  <a:pt x="534" y="19"/>
                  <a:pt x="534" y="18"/>
                </a:cubicBezTo>
                <a:lnTo>
                  <a:pt x="530" y="17"/>
                </a:lnTo>
                <a:close/>
                <a:moveTo>
                  <a:pt x="524" y="16"/>
                </a:moveTo>
                <a:cubicBezTo>
                  <a:pt x="524" y="16"/>
                  <a:pt x="522" y="16"/>
                  <a:pt x="522" y="17"/>
                </a:cubicBezTo>
                <a:cubicBezTo>
                  <a:pt x="524" y="17"/>
                  <a:pt x="527" y="18"/>
                  <a:pt x="529" y="18"/>
                </a:cubicBezTo>
                <a:cubicBezTo>
                  <a:pt x="528" y="17"/>
                  <a:pt x="526" y="17"/>
                  <a:pt x="524" y="16"/>
                </a:cubicBezTo>
                <a:close/>
                <a:moveTo>
                  <a:pt x="498" y="10"/>
                </a:moveTo>
                <a:cubicBezTo>
                  <a:pt x="501" y="10"/>
                  <a:pt x="502" y="10"/>
                  <a:pt x="503" y="10"/>
                </a:cubicBezTo>
                <a:cubicBezTo>
                  <a:pt x="502" y="10"/>
                  <a:pt x="498" y="9"/>
                  <a:pt x="498" y="10"/>
                </a:cubicBezTo>
                <a:close/>
                <a:moveTo>
                  <a:pt x="467" y="7"/>
                </a:moveTo>
                <a:cubicBezTo>
                  <a:pt x="468" y="7"/>
                  <a:pt x="473" y="8"/>
                  <a:pt x="473" y="7"/>
                </a:cubicBezTo>
                <a:cubicBezTo>
                  <a:pt x="470" y="7"/>
                  <a:pt x="467" y="6"/>
                  <a:pt x="467" y="7"/>
                </a:cubicBezTo>
                <a:close/>
                <a:moveTo>
                  <a:pt x="443" y="52"/>
                </a:moveTo>
                <a:cubicBezTo>
                  <a:pt x="443" y="52"/>
                  <a:pt x="443" y="52"/>
                  <a:pt x="443" y="53"/>
                </a:cubicBezTo>
                <a:cubicBezTo>
                  <a:pt x="445" y="53"/>
                  <a:pt x="444" y="54"/>
                  <a:pt x="447" y="54"/>
                </a:cubicBezTo>
                <a:cubicBezTo>
                  <a:pt x="446" y="53"/>
                  <a:pt x="446" y="53"/>
                  <a:pt x="448" y="53"/>
                </a:cubicBezTo>
                <a:cubicBezTo>
                  <a:pt x="447" y="52"/>
                  <a:pt x="446" y="52"/>
                  <a:pt x="443" y="52"/>
                </a:cubicBezTo>
                <a:close/>
                <a:moveTo>
                  <a:pt x="435" y="51"/>
                </a:moveTo>
                <a:cubicBezTo>
                  <a:pt x="435" y="52"/>
                  <a:pt x="430" y="51"/>
                  <a:pt x="431" y="51"/>
                </a:cubicBezTo>
                <a:cubicBezTo>
                  <a:pt x="432" y="51"/>
                  <a:pt x="436" y="52"/>
                  <a:pt x="437" y="52"/>
                </a:cubicBezTo>
                <a:cubicBezTo>
                  <a:pt x="435" y="52"/>
                  <a:pt x="437" y="51"/>
                  <a:pt x="435" y="51"/>
                </a:cubicBezTo>
                <a:close/>
                <a:moveTo>
                  <a:pt x="402" y="50"/>
                </a:moveTo>
                <a:cubicBezTo>
                  <a:pt x="404" y="50"/>
                  <a:pt x="406" y="50"/>
                  <a:pt x="406" y="49"/>
                </a:cubicBezTo>
                <a:cubicBezTo>
                  <a:pt x="404" y="49"/>
                  <a:pt x="402" y="49"/>
                  <a:pt x="402" y="50"/>
                </a:cubicBezTo>
                <a:close/>
                <a:moveTo>
                  <a:pt x="391" y="1"/>
                </a:moveTo>
                <a:cubicBezTo>
                  <a:pt x="391" y="2"/>
                  <a:pt x="395" y="2"/>
                  <a:pt x="397" y="2"/>
                </a:cubicBezTo>
                <a:cubicBezTo>
                  <a:pt x="397" y="2"/>
                  <a:pt x="395" y="2"/>
                  <a:pt x="395" y="3"/>
                </a:cubicBezTo>
                <a:cubicBezTo>
                  <a:pt x="396" y="3"/>
                  <a:pt x="397" y="3"/>
                  <a:pt x="398" y="3"/>
                </a:cubicBezTo>
                <a:cubicBezTo>
                  <a:pt x="397" y="2"/>
                  <a:pt x="401" y="4"/>
                  <a:pt x="402" y="3"/>
                </a:cubicBezTo>
                <a:cubicBezTo>
                  <a:pt x="400" y="2"/>
                  <a:pt x="396" y="3"/>
                  <a:pt x="399" y="2"/>
                </a:cubicBezTo>
                <a:cubicBezTo>
                  <a:pt x="393" y="2"/>
                  <a:pt x="395" y="1"/>
                  <a:pt x="391" y="1"/>
                </a:cubicBezTo>
                <a:close/>
                <a:moveTo>
                  <a:pt x="394" y="3"/>
                </a:moveTo>
                <a:cubicBezTo>
                  <a:pt x="391" y="3"/>
                  <a:pt x="389" y="3"/>
                  <a:pt x="388" y="3"/>
                </a:cubicBezTo>
                <a:cubicBezTo>
                  <a:pt x="391" y="3"/>
                  <a:pt x="394" y="4"/>
                  <a:pt x="395" y="3"/>
                </a:cubicBezTo>
                <a:cubicBezTo>
                  <a:pt x="394" y="3"/>
                  <a:pt x="394" y="3"/>
                  <a:pt x="394" y="3"/>
                </a:cubicBezTo>
                <a:close/>
                <a:moveTo>
                  <a:pt x="384" y="2"/>
                </a:moveTo>
                <a:cubicBezTo>
                  <a:pt x="386" y="2"/>
                  <a:pt x="388" y="2"/>
                  <a:pt x="389" y="2"/>
                </a:cubicBezTo>
                <a:cubicBezTo>
                  <a:pt x="387" y="2"/>
                  <a:pt x="384" y="2"/>
                  <a:pt x="384" y="2"/>
                </a:cubicBezTo>
                <a:close/>
                <a:moveTo>
                  <a:pt x="371" y="5"/>
                </a:moveTo>
                <a:cubicBezTo>
                  <a:pt x="370" y="6"/>
                  <a:pt x="367" y="6"/>
                  <a:pt x="365" y="6"/>
                </a:cubicBezTo>
                <a:cubicBezTo>
                  <a:pt x="367" y="7"/>
                  <a:pt x="377" y="6"/>
                  <a:pt x="377" y="5"/>
                </a:cubicBezTo>
                <a:cubicBezTo>
                  <a:pt x="374" y="5"/>
                  <a:pt x="374" y="5"/>
                  <a:pt x="371" y="5"/>
                </a:cubicBezTo>
                <a:close/>
                <a:moveTo>
                  <a:pt x="364" y="51"/>
                </a:moveTo>
                <a:cubicBezTo>
                  <a:pt x="364" y="52"/>
                  <a:pt x="367" y="51"/>
                  <a:pt x="370" y="51"/>
                </a:cubicBezTo>
                <a:cubicBezTo>
                  <a:pt x="370" y="51"/>
                  <a:pt x="366" y="51"/>
                  <a:pt x="364" y="51"/>
                </a:cubicBezTo>
                <a:close/>
                <a:moveTo>
                  <a:pt x="363" y="50"/>
                </a:moveTo>
                <a:cubicBezTo>
                  <a:pt x="365" y="49"/>
                  <a:pt x="366" y="49"/>
                  <a:pt x="367" y="49"/>
                </a:cubicBezTo>
                <a:cubicBezTo>
                  <a:pt x="365" y="48"/>
                  <a:pt x="363" y="49"/>
                  <a:pt x="363" y="50"/>
                </a:cubicBezTo>
                <a:close/>
                <a:moveTo>
                  <a:pt x="326" y="13"/>
                </a:moveTo>
                <a:cubicBezTo>
                  <a:pt x="327" y="12"/>
                  <a:pt x="332" y="11"/>
                  <a:pt x="333" y="11"/>
                </a:cubicBezTo>
                <a:cubicBezTo>
                  <a:pt x="329" y="11"/>
                  <a:pt x="328" y="12"/>
                  <a:pt x="326" y="13"/>
                </a:cubicBezTo>
                <a:close/>
                <a:moveTo>
                  <a:pt x="321" y="10"/>
                </a:moveTo>
                <a:cubicBezTo>
                  <a:pt x="322" y="11"/>
                  <a:pt x="325" y="10"/>
                  <a:pt x="329" y="9"/>
                </a:cubicBezTo>
                <a:cubicBezTo>
                  <a:pt x="329" y="9"/>
                  <a:pt x="329" y="9"/>
                  <a:pt x="328" y="9"/>
                </a:cubicBezTo>
                <a:cubicBezTo>
                  <a:pt x="326" y="10"/>
                  <a:pt x="323" y="10"/>
                  <a:pt x="321" y="10"/>
                </a:cubicBezTo>
                <a:close/>
                <a:moveTo>
                  <a:pt x="322" y="58"/>
                </a:moveTo>
                <a:cubicBezTo>
                  <a:pt x="323" y="58"/>
                  <a:pt x="326" y="58"/>
                  <a:pt x="328" y="58"/>
                </a:cubicBezTo>
                <a:cubicBezTo>
                  <a:pt x="327" y="57"/>
                  <a:pt x="325" y="57"/>
                  <a:pt x="322" y="58"/>
                </a:cubicBezTo>
                <a:close/>
                <a:moveTo>
                  <a:pt x="313" y="59"/>
                </a:moveTo>
                <a:cubicBezTo>
                  <a:pt x="314" y="60"/>
                  <a:pt x="309" y="60"/>
                  <a:pt x="309" y="61"/>
                </a:cubicBezTo>
                <a:cubicBezTo>
                  <a:pt x="311" y="61"/>
                  <a:pt x="312" y="61"/>
                  <a:pt x="316" y="60"/>
                </a:cubicBezTo>
                <a:cubicBezTo>
                  <a:pt x="315" y="60"/>
                  <a:pt x="316" y="59"/>
                  <a:pt x="313" y="59"/>
                </a:cubicBezTo>
                <a:close/>
                <a:moveTo>
                  <a:pt x="286" y="24"/>
                </a:moveTo>
                <a:cubicBezTo>
                  <a:pt x="286" y="24"/>
                  <a:pt x="280" y="25"/>
                  <a:pt x="280" y="26"/>
                </a:cubicBezTo>
                <a:cubicBezTo>
                  <a:pt x="281" y="26"/>
                  <a:pt x="280" y="26"/>
                  <a:pt x="281" y="26"/>
                </a:cubicBezTo>
                <a:cubicBezTo>
                  <a:pt x="282" y="26"/>
                  <a:pt x="284" y="25"/>
                  <a:pt x="285" y="24"/>
                </a:cubicBezTo>
                <a:cubicBezTo>
                  <a:pt x="285" y="25"/>
                  <a:pt x="286" y="25"/>
                  <a:pt x="287" y="25"/>
                </a:cubicBezTo>
                <a:cubicBezTo>
                  <a:pt x="290" y="24"/>
                  <a:pt x="290" y="24"/>
                  <a:pt x="294" y="23"/>
                </a:cubicBezTo>
                <a:cubicBezTo>
                  <a:pt x="293" y="22"/>
                  <a:pt x="293" y="22"/>
                  <a:pt x="293" y="22"/>
                </a:cubicBezTo>
                <a:cubicBezTo>
                  <a:pt x="290" y="23"/>
                  <a:pt x="288" y="23"/>
                  <a:pt x="286" y="24"/>
                </a:cubicBezTo>
                <a:close/>
                <a:moveTo>
                  <a:pt x="287" y="68"/>
                </a:moveTo>
                <a:cubicBezTo>
                  <a:pt x="289" y="67"/>
                  <a:pt x="289" y="67"/>
                  <a:pt x="289" y="66"/>
                </a:cubicBezTo>
                <a:cubicBezTo>
                  <a:pt x="287" y="67"/>
                  <a:pt x="287" y="67"/>
                  <a:pt x="287" y="68"/>
                </a:cubicBezTo>
                <a:close/>
                <a:moveTo>
                  <a:pt x="237" y="80"/>
                </a:moveTo>
                <a:cubicBezTo>
                  <a:pt x="236" y="81"/>
                  <a:pt x="235" y="83"/>
                  <a:pt x="230" y="86"/>
                </a:cubicBezTo>
                <a:cubicBezTo>
                  <a:pt x="227" y="86"/>
                  <a:pt x="224" y="88"/>
                  <a:pt x="221" y="89"/>
                </a:cubicBezTo>
                <a:cubicBezTo>
                  <a:pt x="221" y="89"/>
                  <a:pt x="221" y="90"/>
                  <a:pt x="220" y="91"/>
                </a:cubicBezTo>
                <a:cubicBezTo>
                  <a:pt x="219" y="91"/>
                  <a:pt x="215" y="92"/>
                  <a:pt x="215" y="93"/>
                </a:cubicBezTo>
                <a:cubicBezTo>
                  <a:pt x="217" y="93"/>
                  <a:pt x="218" y="93"/>
                  <a:pt x="220" y="92"/>
                </a:cubicBezTo>
                <a:cubicBezTo>
                  <a:pt x="222" y="91"/>
                  <a:pt x="219" y="91"/>
                  <a:pt x="221" y="90"/>
                </a:cubicBezTo>
                <a:cubicBezTo>
                  <a:pt x="227" y="88"/>
                  <a:pt x="233" y="84"/>
                  <a:pt x="238" y="81"/>
                </a:cubicBezTo>
                <a:cubicBezTo>
                  <a:pt x="237" y="81"/>
                  <a:pt x="237" y="81"/>
                  <a:pt x="236" y="81"/>
                </a:cubicBezTo>
                <a:cubicBezTo>
                  <a:pt x="239" y="80"/>
                  <a:pt x="241" y="79"/>
                  <a:pt x="242" y="78"/>
                </a:cubicBezTo>
                <a:cubicBezTo>
                  <a:pt x="239" y="79"/>
                  <a:pt x="238" y="79"/>
                  <a:pt x="237" y="80"/>
                </a:cubicBezTo>
                <a:close/>
                <a:moveTo>
                  <a:pt x="228" y="79"/>
                </a:moveTo>
                <a:cubicBezTo>
                  <a:pt x="228" y="80"/>
                  <a:pt x="230" y="79"/>
                  <a:pt x="228" y="80"/>
                </a:cubicBezTo>
                <a:cubicBezTo>
                  <a:pt x="228" y="80"/>
                  <a:pt x="224" y="82"/>
                  <a:pt x="224" y="81"/>
                </a:cubicBezTo>
                <a:cubicBezTo>
                  <a:pt x="219" y="84"/>
                  <a:pt x="214" y="86"/>
                  <a:pt x="212" y="89"/>
                </a:cubicBezTo>
                <a:cubicBezTo>
                  <a:pt x="217" y="86"/>
                  <a:pt x="220" y="83"/>
                  <a:pt x="224" y="82"/>
                </a:cubicBezTo>
                <a:cubicBezTo>
                  <a:pt x="224" y="82"/>
                  <a:pt x="222" y="83"/>
                  <a:pt x="223" y="83"/>
                </a:cubicBezTo>
                <a:cubicBezTo>
                  <a:pt x="226" y="82"/>
                  <a:pt x="228" y="80"/>
                  <a:pt x="232" y="79"/>
                </a:cubicBezTo>
                <a:cubicBezTo>
                  <a:pt x="231" y="78"/>
                  <a:pt x="231" y="78"/>
                  <a:pt x="228" y="79"/>
                </a:cubicBezTo>
                <a:close/>
                <a:moveTo>
                  <a:pt x="209" y="55"/>
                </a:moveTo>
                <a:cubicBezTo>
                  <a:pt x="212" y="54"/>
                  <a:pt x="215" y="52"/>
                  <a:pt x="216" y="50"/>
                </a:cubicBezTo>
                <a:cubicBezTo>
                  <a:pt x="212" y="52"/>
                  <a:pt x="211" y="53"/>
                  <a:pt x="209" y="55"/>
                </a:cubicBezTo>
                <a:close/>
                <a:moveTo>
                  <a:pt x="220" y="66"/>
                </a:moveTo>
                <a:cubicBezTo>
                  <a:pt x="223" y="64"/>
                  <a:pt x="220" y="67"/>
                  <a:pt x="223" y="65"/>
                </a:cubicBezTo>
                <a:cubicBezTo>
                  <a:pt x="224" y="64"/>
                  <a:pt x="223" y="65"/>
                  <a:pt x="223" y="64"/>
                </a:cubicBezTo>
                <a:cubicBezTo>
                  <a:pt x="222" y="65"/>
                  <a:pt x="220" y="65"/>
                  <a:pt x="220" y="66"/>
                </a:cubicBezTo>
                <a:close/>
                <a:moveTo>
                  <a:pt x="217" y="67"/>
                </a:moveTo>
                <a:cubicBezTo>
                  <a:pt x="214" y="69"/>
                  <a:pt x="216" y="70"/>
                  <a:pt x="219" y="67"/>
                </a:cubicBezTo>
                <a:cubicBezTo>
                  <a:pt x="214" y="69"/>
                  <a:pt x="222" y="65"/>
                  <a:pt x="217" y="67"/>
                </a:cubicBezTo>
                <a:close/>
                <a:moveTo>
                  <a:pt x="226" y="94"/>
                </a:moveTo>
                <a:cubicBezTo>
                  <a:pt x="225" y="94"/>
                  <a:pt x="224" y="95"/>
                  <a:pt x="224" y="96"/>
                </a:cubicBezTo>
                <a:cubicBezTo>
                  <a:pt x="226" y="94"/>
                  <a:pt x="226" y="95"/>
                  <a:pt x="228" y="94"/>
                </a:cubicBezTo>
                <a:cubicBezTo>
                  <a:pt x="228" y="93"/>
                  <a:pt x="227" y="94"/>
                  <a:pt x="226" y="94"/>
                </a:cubicBezTo>
                <a:close/>
                <a:moveTo>
                  <a:pt x="216" y="80"/>
                </a:moveTo>
                <a:cubicBezTo>
                  <a:pt x="215" y="80"/>
                  <a:pt x="213" y="82"/>
                  <a:pt x="211" y="82"/>
                </a:cubicBezTo>
                <a:cubicBezTo>
                  <a:pt x="211" y="83"/>
                  <a:pt x="214" y="82"/>
                  <a:pt x="216" y="80"/>
                </a:cubicBezTo>
                <a:close/>
                <a:moveTo>
                  <a:pt x="206" y="79"/>
                </a:moveTo>
                <a:cubicBezTo>
                  <a:pt x="206" y="79"/>
                  <a:pt x="208" y="78"/>
                  <a:pt x="207" y="79"/>
                </a:cubicBezTo>
                <a:cubicBezTo>
                  <a:pt x="209" y="77"/>
                  <a:pt x="210" y="78"/>
                  <a:pt x="212" y="75"/>
                </a:cubicBezTo>
                <a:cubicBezTo>
                  <a:pt x="210" y="76"/>
                  <a:pt x="208" y="77"/>
                  <a:pt x="206" y="79"/>
                </a:cubicBezTo>
                <a:close/>
                <a:moveTo>
                  <a:pt x="192" y="65"/>
                </a:moveTo>
                <a:cubicBezTo>
                  <a:pt x="191" y="66"/>
                  <a:pt x="190" y="67"/>
                  <a:pt x="190" y="67"/>
                </a:cubicBezTo>
                <a:cubicBezTo>
                  <a:pt x="193" y="65"/>
                  <a:pt x="197" y="64"/>
                  <a:pt x="198" y="63"/>
                </a:cubicBezTo>
                <a:cubicBezTo>
                  <a:pt x="194" y="64"/>
                  <a:pt x="195" y="64"/>
                  <a:pt x="192" y="65"/>
                </a:cubicBezTo>
                <a:close/>
                <a:moveTo>
                  <a:pt x="208" y="90"/>
                </a:moveTo>
                <a:cubicBezTo>
                  <a:pt x="207" y="91"/>
                  <a:pt x="206" y="91"/>
                  <a:pt x="206" y="92"/>
                </a:cubicBezTo>
                <a:cubicBezTo>
                  <a:pt x="207" y="91"/>
                  <a:pt x="206" y="93"/>
                  <a:pt x="209" y="91"/>
                </a:cubicBezTo>
                <a:cubicBezTo>
                  <a:pt x="210" y="90"/>
                  <a:pt x="208" y="91"/>
                  <a:pt x="208" y="90"/>
                </a:cubicBezTo>
                <a:close/>
                <a:moveTo>
                  <a:pt x="207" y="101"/>
                </a:moveTo>
                <a:cubicBezTo>
                  <a:pt x="208" y="101"/>
                  <a:pt x="212" y="98"/>
                  <a:pt x="214" y="97"/>
                </a:cubicBezTo>
                <a:cubicBezTo>
                  <a:pt x="211" y="99"/>
                  <a:pt x="207" y="101"/>
                  <a:pt x="207" y="101"/>
                </a:cubicBezTo>
                <a:close/>
                <a:moveTo>
                  <a:pt x="190" y="86"/>
                </a:moveTo>
                <a:cubicBezTo>
                  <a:pt x="191" y="85"/>
                  <a:pt x="196" y="82"/>
                  <a:pt x="196" y="82"/>
                </a:cubicBezTo>
                <a:cubicBezTo>
                  <a:pt x="194" y="83"/>
                  <a:pt x="192" y="85"/>
                  <a:pt x="190" y="86"/>
                </a:cubicBezTo>
                <a:close/>
                <a:moveTo>
                  <a:pt x="198" y="111"/>
                </a:moveTo>
                <a:cubicBezTo>
                  <a:pt x="199" y="112"/>
                  <a:pt x="204" y="109"/>
                  <a:pt x="205" y="107"/>
                </a:cubicBezTo>
                <a:cubicBezTo>
                  <a:pt x="203" y="109"/>
                  <a:pt x="201" y="110"/>
                  <a:pt x="198" y="111"/>
                </a:cubicBezTo>
                <a:close/>
                <a:moveTo>
                  <a:pt x="185" y="86"/>
                </a:moveTo>
                <a:cubicBezTo>
                  <a:pt x="185" y="86"/>
                  <a:pt x="189" y="84"/>
                  <a:pt x="188" y="84"/>
                </a:cubicBezTo>
                <a:cubicBezTo>
                  <a:pt x="184" y="85"/>
                  <a:pt x="184" y="87"/>
                  <a:pt x="183" y="89"/>
                </a:cubicBezTo>
                <a:cubicBezTo>
                  <a:pt x="184" y="88"/>
                  <a:pt x="184" y="88"/>
                  <a:pt x="184" y="88"/>
                </a:cubicBezTo>
                <a:cubicBezTo>
                  <a:pt x="187" y="87"/>
                  <a:pt x="190" y="84"/>
                  <a:pt x="188" y="84"/>
                </a:cubicBezTo>
                <a:cubicBezTo>
                  <a:pt x="188" y="84"/>
                  <a:pt x="186" y="86"/>
                  <a:pt x="185" y="86"/>
                </a:cubicBezTo>
                <a:close/>
                <a:moveTo>
                  <a:pt x="175" y="77"/>
                </a:moveTo>
                <a:cubicBezTo>
                  <a:pt x="177" y="75"/>
                  <a:pt x="182" y="73"/>
                  <a:pt x="180" y="73"/>
                </a:cubicBezTo>
                <a:cubicBezTo>
                  <a:pt x="179" y="75"/>
                  <a:pt x="174" y="76"/>
                  <a:pt x="175" y="77"/>
                </a:cubicBezTo>
                <a:close/>
                <a:moveTo>
                  <a:pt x="186" y="115"/>
                </a:moveTo>
                <a:cubicBezTo>
                  <a:pt x="187" y="115"/>
                  <a:pt x="191" y="112"/>
                  <a:pt x="191" y="111"/>
                </a:cubicBezTo>
                <a:cubicBezTo>
                  <a:pt x="190" y="112"/>
                  <a:pt x="187" y="113"/>
                  <a:pt x="186" y="115"/>
                </a:cubicBezTo>
                <a:close/>
                <a:moveTo>
                  <a:pt x="177" y="93"/>
                </a:moveTo>
                <a:cubicBezTo>
                  <a:pt x="170" y="97"/>
                  <a:pt x="177" y="95"/>
                  <a:pt x="177" y="93"/>
                </a:cubicBezTo>
                <a:close/>
                <a:moveTo>
                  <a:pt x="183" y="114"/>
                </a:moveTo>
                <a:cubicBezTo>
                  <a:pt x="185" y="113"/>
                  <a:pt x="188" y="111"/>
                  <a:pt x="188" y="110"/>
                </a:cubicBezTo>
                <a:cubicBezTo>
                  <a:pt x="185" y="112"/>
                  <a:pt x="184" y="113"/>
                  <a:pt x="183" y="114"/>
                </a:cubicBezTo>
                <a:close/>
                <a:moveTo>
                  <a:pt x="158" y="89"/>
                </a:moveTo>
                <a:cubicBezTo>
                  <a:pt x="160" y="88"/>
                  <a:pt x="165" y="84"/>
                  <a:pt x="163" y="85"/>
                </a:cubicBezTo>
                <a:cubicBezTo>
                  <a:pt x="163" y="85"/>
                  <a:pt x="157" y="89"/>
                  <a:pt x="158" y="89"/>
                </a:cubicBezTo>
                <a:close/>
                <a:moveTo>
                  <a:pt x="166" y="104"/>
                </a:moveTo>
                <a:cubicBezTo>
                  <a:pt x="168" y="103"/>
                  <a:pt x="170" y="102"/>
                  <a:pt x="171" y="101"/>
                </a:cubicBezTo>
                <a:cubicBezTo>
                  <a:pt x="169" y="103"/>
                  <a:pt x="166" y="103"/>
                  <a:pt x="166" y="104"/>
                </a:cubicBezTo>
                <a:close/>
                <a:moveTo>
                  <a:pt x="172" y="122"/>
                </a:moveTo>
                <a:cubicBezTo>
                  <a:pt x="172" y="122"/>
                  <a:pt x="176" y="120"/>
                  <a:pt x="176" y="120"/>
                </a:cubicBezTo>
                <a:cubicBezTo>
                  <a:pt x="175" y="120"/>
                  <a:pt x="175" y="120"/>
                  <a:pt x="172" y="122"/>
                </a:cubicBezTo>
                <a:close/>
                <a:moveTo>
                  <a:pt x="142" y="97"/>
                </a:moveTo>
                <a:cubicBezTo>
                  <a:pt x="145" y="95"/>
                  <a:pt x="147" y="93"/>
                  <a:pt x="148" y="92"/>
                </a:cubicBezTo>
                <a:cubicBezTo>
                  <a:pt x="146" y="93"/>
                  <a:pt x="142" y="96"/>
                  <a:pt x="142" y="97"/>
                </a:cubicBezTo>
                <a:close/>
                <a:moveTo>
                  <a:pt x="155" y="112"/>
                </a:moveTo>
                <a:cubicBezTo>
                  <a:pt x="155" y="112"/>
                  <a:pt x="156" y="111"/>
                  <a:pt x="156" y="111"/>
                </a:cubicBezTo>
                <a:cubicBezTo>
                  <a:pt x="155" y="112"/>
                  <a:pt x="156" y="112"/>
                  <a:pt x="157" y="111"/>
                </a:cubicBezTo>
                <a:cubicBezTo>
                  <a:pt x="157" y="111"/>
                  <a:pt x="158" y="110"/>
                  <a:pt x="158" y="109"/>
                </a:cubicBezTo>
                <a:cubicBezTo>
                  <a:pt x="157" y="110"/>
                  <a:pt x="155" y="111"/>
                  <a:pt x="155" y="112"/>
                </a:cubicBezTo>
                <a:close/>
                <a:moveTo>
                  <a:pt x="164" y="129"/>
                </a:moveTo>
                <a:cubicBezTo>
                  <a:pt x="165" y="128"/>
                  <a:pt x="170" y="125"/>
                  <a:pt x="169" y="124"/>
                </a:cubicBezTo>
                <a:cubicBezTo>
                  <a:pt x="167" y="126"/>
                  <a:pt x="165" y="127"/>
                  <a:pt x="164" y="129"/>
                </a:cubicBezTo>
                <a:close/>
                <a:moveTo>
                  <a:pt x="153" y="112"/>
                </a:moveTo>
                <a:cubicBezTo>
                  <a:pt x="155" y="111"/>
                  <a:pt x="158" y="109"/>
                  <a:pt x="157" y="109"/>
                </a:cubicBezTo>
                <a:cubicBezTo>
                  <a:pt x="154" y="110"/>
                  <a:pt x="154" y="111"/>
                  <a:pt x="153" y="112"/>
                </a:cubicBezTo>
                <a:close/>
                <a:moveTo>
                  <a:pt x="164" y="125"/>
                </a:moveTo>
                <a:cubicBezTo>
                  <a:pt x="165" y="124"/>
                  <a:pt x="167" y="122"/>
                  <a:pt x="167" y="122"/>
                </a:cubicBezTo>
                <a:cubicBezTo>
                  <a:pt x="166" y="122"/>
                  <a:pt x="162" y="125"/>
                  <a:pt x="164" y="125"/>
                </a:cubicBezTo>
                <a:close/>
                <a:moveTo>
                  <a:pt x="162" y="131"/>
                </a:moveTo>
                <a:cubicBezTo>
                  <a:pt x="162" y="131"/>
                  <a:pt x="161" y="132"/>
                  <a:pt x="161" y="133"/>
                </a:cubicBezTo>
                <a:cubicBezTo>
                  <a:pt x="164" y="130"/>
                  <a:pt x="164" y="130"/>
                  <a:pt x="164" y="130"/>
                </a:cubicBezTo>
                <a:cubicBezTo>
                  <a:pt x="162" y="131"/>
                  <a:pt x="170" y="126"/>
                  <a:pt x="167" y="127"/>
                </a:cubicBezTo>
                <a:cubicBezTo>
                  <a:pt x="165" y="129"/>
                  <a:pt x="163" y="130"/>
                  <a:pt x="162" y="131"/>
                </a:cubicBezTo>
                <a:close/>
                <a:moveTo>
                  <a:pt x="153" y="115"/>
                </a:moveTo>
                <a:cubicBezTo>
                  <a:pt x="153" y="115"/>
                  <a:pt x="154" y="114"/>
                  <a:pt x="153" y="114"/>
                </a:cubicBezTo>
                <a:cubicBezTo>
                  <a:pt x="149" y="118"/>
                  <a:pt x="155" y="114"/>
                  <a:pt x="153" y="116"/>
                </a:cubicBezTo>
                <a:cubicBezTo>
                  <a:pt x="155" y="115"/>
                  <a:pt x="155" y="115"/>
                  <a:pt x="155" y="115"/>
                </a:cubicBezTo>
                <a:cubicBezTo>
                  <a:pt x="155" y="115"/>
                  <a:pt x="155" y="114"/>
                  <a:pt x="155" y="114"/>
                </a:cubicBezTo>
                <a:cubicBezTo>
                  <a:pt x="154" y="115"/>
                  <a:pt x="153" y="115"/>
                  <a:pt x="153" y="115"/>
                </a:cubicBezTo>
                <a:close/>
                <a:moveTo>
                  <a:pt x="132" y="105"/>
                </a:moveTo>
                <a:cubicBezTo>
                  <a:pt x="135" y="103"/>
                  <a:pt x="140" y="99"/>
                  <a:pt x="140" y="98"/>
                </a:cubicBezTo>
                <a:cubicBezTo>
                  <a:pt x="136" y="101"/>
                  <a:pt x="133" y="104"/>
                  <a:pt x="132" y="105"/>
                </a:cubicBezTo>
                <a:close/>
                <a:moveTo>
                  <a:pt x="158" y="134"/>
                </a:moveTo>
                <a:cubicBezTo>
                  <a:pt x="159" y="132"/>
                  <a:pt x="163" y="130"/>
                  <a:pt x="163" y="130"/>
                </a:cubicBezTo>
                <a:cubicBezTo>
                  <a:pt x="161" y="131"/>
                  <a:pt x="157" y="133"/>
                  <a:pt x="158" y="134"/>
                </a:cubicBezTo>
                <a:close/>
                <a:moveTo>
                  <a:pt x="149" y="141"/>
                </a:moveTo>
                <a:cubicBezTo>
                  <a:pt x="151" y="141"/>
                  <a:pt x="153" y="139"/>
                  <a:pt x="153" y="138"/>
                </a:cubicBezTo>
                <a:cubicBezTo>
                  <a:pt x="154" y="138"/>
                  <a:pt x="157" y="136"/>
                  <a:pt x="158" y="135"/>
                </a:cubicBezTo>
                <a:cubicBezTo>
                  <a:pt x="155" y="136"/>
                  <a:pt x="151" y="139"/>
                  <a:pt x="149" y="141"/>
                </a:cubicBezTo>
                <a:close/>
                <a:moveTo>
                  <a:pt x="132" y="110"/>
                </a:moveTo>
                <a:cubicBezTo>
                  <a:pt x="132" y="108"/>
                  <a:pt x="128" y="112"/>
                  <a:pt x="127" y="113"/>
                </a:cubicBezTo>
                <a:cubicBezTo>
                  <a:pt x="126" y="114"/>
                  <a:pt x="128" y="114"/>
                  <a:pt x="129" y="112"/>
                </a:cubicBezTo>
                <a:cubicBezTo>
                  <a:pt x="129" y="111"/>
                  <a:pt x="131" y="110"/>
                  <a:pt x="131" y="110"/>
                </a:cubicBezTo>
                <a:cubicBezTo>
                  <a:pt x="131" y="110"/>
                  <a:pt x="131" y="110"/>
                  <a:pt x="132" y="110"/>
                </a:cubicBezTo>
                <a:close/>
                <a:moveTo>
                  <a:pt x="137" y="153"/>
                </a:moveTo>
                <a:cubicBezTo>
                  <a:pt x="139" y="150"/>
                  <a:pt x="143" y="148"/>
                  <a:pt x="143" y="147"/>
                </a:cubicBezTo>
                <a:cubicBezTo>
                  <a:pt x="140" y="149"/>
                  <a:pt x="138" y="151"/>
                  <a:pt x="137" y="153"/>
                </a:cubicBezTo>
                <a:close/>
                <a:moveTo>
                  <a:pt x="105" y="131"/>
                </a:moveTo>
                <a:cubicBezTo>
                  <a:pt x="110" y="128"/>
                  <a:pt x="114" y="123"/>
                  <a:pt x="118" y="120"/>
                </a:cubicBezTo>
                <a:cubicBezTo>
                  <a:pt x="117" y="119"/>
                  <a:pt x="117" y="119"/>
                  <a:pt x="117" y="119"/>
                </a:cubicBezTo>
                <a:cubicBezTo>
                  <a:pt x="113" y="123"/>
                  <a:pt x="107" y="128"/>
                  <a:pt x="105" y="131"/>
                </a:cubicBezTo>
                <a:close/>
                <a:moveTo>
                  <a:pt x="144" y="153"/>
                </a:moveTo>
                <a:cubicBezTo>
                  <a:pt x="144" y="154"/>
                  <a:pt x="143" y="155"/>
                  <a:pt x="143" y="155"/>
                </a:cubicBezTo>
                <a:cubicBezTo>
                  <a:pt x="146" y="153"/>
                  <a:pt x="146" y="153"/>
                  <a:pt x="146" y="153"/>
                </a:cubicBezTo>
                <a:cubicBezTo>
                  <a:pt x="145" y="153"/>
                  <a:pt x="146" y="152"/>
                  <a:pt x="144" y="153"/>
                </a:cubicBezTo>
                <a:close/>
                <a:moveTo>
                  <a:pt x="124" y="137"/>
                </a:moveTo>
                <a:cubicBezTo>
                  <a:pt x="125" y="137"/>
                  <a:pt x="126" y="136"/>
                  <a:pt x="126" y="136"/>
                </a:cubicBezTo>
                <a:cubicBezTo>
                  <a:pt x="125" y="136"/>
                  <a:pt x="123" y="138"/>
                  <a:pt x="122" y="139"/>
                </a:cubicBezTo>
                <a:cubicBezTo>
                  <a:pt x="121" y="140"/>
                  <a:pt x="121" y="140"/>
                  <a:pt x="122" y="140"/>
                </a:cubicBezTo>
                <a:cubicBezTo>
                  <a:pt x="124" y="138"/>
                  <a:pt x="123" y="138"/>
                  <a:pt x="124" y="137"/>
                </a:cubicBezTo>
                <a:close/>
                <a:moveTo>
                  <a:pt x="112" y="136"/>
                </a:moveTo>
                <a:cubicBezTo>
                  <a:pt x="109" y="139"/>
                  <a:pt x="114" y="135"/>
                  <a:pt x="111" y="138"/>
                </a:cubicBezTo>
                <a:cubicBezTo>
                  <a:pt x="113" y="136"/>
                  <a:pt x="113" y="136"/>
                  <a:pt x="115" y="135"/>
                </a:cubicBezTo>
                <a:cubicBezTo>
                  <a:pt x="115" y="135"/>
                  <a:pt x="116" y="134"/>
                  <a:pt x="115" y="134"/>
                </a:cubicBezTo>
                <a:cubicBezTo>
                  <a:pt x="113" y="136"/>
                  <a:pt x="114" y="134"/>
                  <a:pt x="112" y="136"/>
                </a:cubicBezTo>
                <a:close/>
                <a:moveTo>
                  <a:pt x="125" y="156"/>
                </a:moveTo>
                <a:cubicBezTo>
                  <a:pt x="126" y="156"/>
                  <a:pt x="128" y="154"/>
                  <a:pt x="129" y="152"/>
                </a:cubicBezTo>
                <a:cubicBezTo>
                  <a:pt x="128" y="153"/>
                  <a:pt x="126" y="154"/>
                  <a:pt x="125" y="156"/>
                </a:cubicBezTo>
                <a:close/>
                <a:moveTo>
                  <a:pt x="113" y="150"/>
                </a:moveTo>
                <a:cubicBezTo>
                  <a:pt x="117" y="147"/>
                  <a:pt x="116" y="148"/>
                  <a:pt x="120" y="145"/>
                </a:cubicBezTo>
                <a:cubicBezTo>
                  <a:pt x="118" y="145"/>
                  <a:pt x="121" y="143"/>
                  <a:pt x="120" y="143"/>
                </a:cubicBezTo>
                <a:cubicBezTo>
                  <a:pt x="119" y="145"/>
                  <a:pt x="113" y="149"/>
                  <a:pt x="113" y="150"/>
                </a:cubicBezTo>
                <a:close/>
                <a:moveTo>
                  <a:pt x="112" y="138"/>
                </a:moveTo>
                <a:cubicBezTo>
                  <a:pt x="110" y="140"/>
                  <a:pt x="110" y="138"/>
                  <a:pt x="108" y="140"/>
                </a:cubicBezTo>
                <a:cubicBezTo>
                  <a:pt x="107" y="142"/>
                  <a:pt x="109" y="140"/>
                  <a:pt x="110" y="141"/>
                </a:cubicBezTo>
                <a:cubicBezTo>
                  <a:pt x="111" y="140"/>
                  <a:pt x="114" y="137"/>
                  <a:pt x="112" y="138"/>
                </a:cubicBezTo>
                <a:close/>
                <a:moveTo>
                  <a:pt x="96" y="141"/>
                </a:moveTo>
                <a:cubicBezTo>
                  <a:pt x="99" y="138"/>
                  <a:pt x="99" y="138"/>
                  <a:pt x="99" y="138"/>
                </a:cubicBezTo>
                <a:cubicBezTo>
                  <a:pt x="98" y="137"/>
                  <a:pt x="98" y="137"/>
                  <a:pt x="98" y="137"/>
                </a:cubicBezTo>
                <a:cubicBezTo>
                  <a:pt x="96" y="139"/>
                  <a:pt x="97" y="139"/>
                  <a:pt x="96" y="141"/>
                </a:cubicBezTo>
                <a:close/>
                <a:moveTo>
                  <a:pt x="119" y="170"/>
                </a:moveTo>
                <a:cubicBezTo>
                  <a:pt x="119" y="171"/>
                  <a:pt x="120" y="168"/>
                  <a:pt x="120" y="169"/>
                </a:cubicBezTo>
                <a:cubicBezTo>
                  <a:pt x="121" y="168"/>
                  <a:pt x="125" y="165"/>
                  <a:pt x="123" y="166"/>
                </a:cubicBezTo>
                <a:cubicBezTo>
                  <a:pt x="121" y="168"/>
                  <a:pt x="121" y="168"/>
                  <a:pt x="119" y="170"/>
                </a:cubicBezTo>
                <a:close/>
                <a:moveTo>
                  <a:pt x="111" y="161"/>
                </a:moveTo>
                <a:cubicBezTo>
                  <a:pt x="113" y="159"/>
                  <a:pt x="114" y="159"/>
                  <a:pt x="115" y="158"/>
                </a:cubicBezTo>
                <a:cubicBezTo>
                  <a:pt x="114" y="158"/>
                  <a:pt x="115" y="157"/>
                  <a:pt x="114" y="157"/>
                </a:cubicBezTo>
                <a:cubicBezTo>
                  <a:pt x="113" y="159"/>
                  <a:pt x="111" y="160"/>
                  <a:pt x="111" y="161"/>
                </a:cubicBezTo>
                <a:close/>
                <a:moveTo>
                  <a:pt x="85" y="151"/>
                </a:moveTo>
                <a:cubicBezTo>
                  <a:pt x="83" y="153"/>
                  <a:pt x="82" y="154"/>
                  <a:pt x="81" y="155"/>
                </a:cubicBezTo>
                <a:cubicBezTo>
                  <a:pt x="81" y="156"/>
                  <a:pt x="81" y="156"/>
                  <a:pt x="81" y="156"/>
                </a:cubicBezTo>
                <a:cubicBezTo>
                  <a:pt x="81" y="156"/>
                  <a:pt x="81" y="156"/>
                  <a:pt x="81" y="156"/>
                </a:cubicBezTo>
                <a:cubicBezTo>
                  <a:pt x="82" y="156"/>
                  <a:pt x="82" y="156"/>
                  <a:pt x="82" y="156"/>
                </a:cubicBezTo>
                <a:cubicBezTo>
                  <a:pt x="83" y="155"/>
                  <a:pt x="83" y="155"/>
                  <a:pt x="83" y="155"/>
                </a:cubicBezTo>
                <a:cubicBezTo>
                  <a:pt x="84" y="154"/>
                  <a:pt x="85" y="152"/>
                  <a:pt x="86" y="151"/>
                </a:cubicBezTo>
                <a:cubicBezTo>
                  <a:pt x="89" y="149"/>
                  <a:pt x="91" y="146"/>
                  <a:pt x="93" y="143"/>
                </a:cubicBezTo>
                <a:cubicBezTo>
                  <a:pt x="90" y="146"/>
                  <a:pt x="87" y="149"/>
                  <a:pt x="85" y="151"/>
                </a:cubicBezTo>
                <a:close/>
                <a:moveTo>
                  <a:pt x="88" y="156"/>
                </a:moveTo>
                <a:cubicBezTo>
                  <a:pt x="90" y="154"/>
                  <a:pt x="91" y="154"/>
                  <a:pt x="93" y="152"/>
                </a:cubicBezTo>
                <a:cubicBezTo>
                  <a:pt x="93" y="151"/>
                  <a:pt x="93" y="150"/>
                  <a:pt x="94" y="149"/>
                </a:cubicBezTo>
                <a:cubicBezTo>
                  <a:pt x="91" y="152"/>
                  <a:pt x="87" y="156"/>
                  <a:pt x="88" y="156"/>
                </a:cubicBezTo>
                <a:close/>
                <a:moveTo>
                  <a:pt x="86" y="154"/>
                </a:moveTo>
                <a:cubicBezTo>
                  <a:pt x="88" y="153"/>
                  <a:pt x="87" y="154"/>
                  <a:pt x="89" y="152"/>
                </a:cubicBezTo>
                <a:cubicBezTo>
                  <a:pt x="89" y="152"/>
                  <a:pt x="89" y="152"/>
                  <a:pt x="90" y="151"/>
                </a:cubicBezTo>
                <a:cubicBezTo>
                  <a:pt x="89" y="151"/>
                  <a:pt x="89" y="151"/>
                  <a:pt x="90" y="151"/>
                </a:cubicBezTo>
                <a:cubicBezTo>
                  <a:pt x="90" y="150"/>
                  <a:pt x="90" y="150"/>
                  <a:pt x="90" y="150"/>
                </a:cubicBezTo>
                <a:cubicBezTo>
                  <a:pt x="89" y="152"/>
                  <a:pt x="86" y="154"/>
                  <a:pt x="86" y="154"/>
                </a:cubicBezTo>
                <a:close/>
                <a:moveTo>
                  <a:pt x="96" y="160"/>
                </a:moveTo>
                <a:cubicBezTo>
                  <a:pt x="96" y="161"/>
                  <a:pt x="94" y="163"/>
                  <a:pt x="94" y="164"/>
                </a:cubicBezTo>
                <a:cubicBezTo>
                  <a:pt x="96" y="162"/>
                  <a:pt x="96" y="161"/>
                  <a:pt x="98" y="160"/>
                </a:cubicBezTo>
                <a:cubicBezTo>
                  <a:pt x="97" y="159"/>
                  <a:pt x="97" y="160"/>
                  <a:pt x="96" y="160"/>
                </a:cubicBezTo>
                <a:close/>
                <a:moveTo>
                  <a:pt x="95" y="158"/>
                </a:moveTo>
                <a:cubicBezTo>
                  <a:pt x="95" y="158"/>
                  <a:pt x="95" y="158"/>
                  <a:pt x="95" y="158"/>
                </a:cubicBezTo>
                <a:cubicBezTo>
                  <a:pt x="93" y="159"/>
                  <a:pt x="94" y="159"/>
                  <a:pt x="92" y="160"/>
                </a:cubicBezTo>
                <a:cubicBezTo>
                  <a:pt x="93" y="161"/>
                  <a:pt x="93" y="161"/>
                  <a:pt x="93" y="161"/>
                </a:cubicBezTo>
                <a:cubicBezTo>
                  <a:pt x="94" y="159"/>
                  <a:pt x="94" y="160"/>
                  <a:pt x="95" y="158"/>
                </a:cubicBezTo>
                <a:close/>
                <a:moveTo>
                  <a:pt x="85" y="163"/>
                </a:moveTo>
                <a:cubicBezTo>
                  <a:pt x="86" y="162"/>
                  <a:pt x="86" y="162"/>
                  <a:pt x="86" y="162"/>
                </a:cubicBezTo>
                <a:cubicBezTo>
                  <a:pt x="86" y="162"/>
                  <a:pt x="85" y="162"/>
                  <a:pt x="85" y="163"/>
                </a:cubicBezTo>
                <a:close/>
                <a:moveTo>
                  <a:pt x="91" y="167"/>
                </a:moveTo>
                <a:cubicBezTo>
                  <a:pt x="91" y="167"/>
                  <a:pt x="91" y="167"/>
                  <a:pt x="91" y="168"/>
                </a:cubicBezTo>
                <a:cubicBezTo>
                  <a:pt x="92" y="168"/>
                  <a:pt x="92" y="168"/>
                  <a:pt x="92" y="167"/>
                </a:cubicBezTo>
                <a:cubicBezTo>
                  <a:pt x="92" y="167"/>
                  <a:pt x="92" y="167"/>
                  <a:pt x="92" y="167"/>
                </a:cubicBezTo>
                <a:cubicBezTo>
                  <a:pt x="92" y="167"/>
                  <a:pt x="91" y="166"/>
                  <a:pt x="91" y="167"/>
                </a:cubicBezTo>
                <a:close/>
                <a:moveTo>
                  <a:pt x="101" y="179"/>
                </a:moveTo>
                <a:cubicBezTo>
                  <a:pt x="101" y="179"/>
                  <a:pt x="101" y="179"/>
                  <a:pt x="102" y="180"/>
                </a:cubicBezTo>
                <a:cubicBezTo>
                  <a:pt x="102" y="179"/>
                  <a:pt x="102" y="178"/>
                  <a:pt x="103" y="178"/>
                </a:cubicBezTo>
                <a:cubicBezTo>
                  <a:pt x="103" y="178"/>
                  <a:pt x="103" y="178"/>
                  <a:pt x="103" y="177"/>
                </a:cubicBezTo>
                <a:cubicBezTo>
                  <a:pt x="102" y="178"/>
                  <a:pt x="102" y="178"/>
                  <a:pt x="101" y="179"/>
                </a:cubicBezTo>
                <a:close/>
                <a:moveTo>
                  <a:pt x="111" y="187"/>
                </a:moveTo>
                <a:cubicBezTo>
                  <a:pt x="111" y="188"/>
                  <a:pt x="112" y="187"/>
                  <a:pt x="112" y="187"/>
                </a:cubicBezTo>
                <a:cubicBezTo>
                  <a:pt x="111" y="187"/>
                  <a:pt x="112" y="187"/>
                  <a:pt x="112" y="186"/>
                </a:cubicBezTo>
                <a:cubicBezTo>
                  <a:pt x="111" y="186"/>
                  <a:pt x="112" y="187"/>
                  <a:pt x="111" y="187"/>
                </a:cubicBezTo>
                <a:close/>
                <a:moveTo>
                  <a:pt x="100" y="178"/>
                </a:moveTo>
                <a:cubicBezTo>
                  <a:pt x="100" y="179"/>
                  <a:pt x="101" y="179"/>
                  <a:pt x="101" y="178"/>
                </a:cubicBezTo>
                <a:cubicBezTo>
                  <a:pt x="101" y="178"/>
                  <a:pt x="101" y="178"/>
                  <a:pt x="101" y="178"/>
                </a:cubicBezTo>
                <a:cubicBezTo>
                  <a:pt x="101" y="178"/>
                  <a:pt x="101" y="178"/>
                  <a:pt x="101" y="178"/>
                </a:cubicBezTo>
                <a:cubicBezTo>
                  <a:pt x="101" y="178"/>
                  <a:pt x="100" y="178"/>
                  <a:pt x="100" y="178"/>
                </a:cubicBezTo>
                <a:close/>
                <a:moveTo>
                  <a:pt x="101" y="180"/>
                </a:moveTo>
                <a:cubicBezTo>
                  <a:pt x="101" y="179"/>
                  <a:pt x="101" y="181"/>
                  <a:pt x="102" y="180"/>
                </a:cubicBezTo>
                <a:cubicBezTo>
                  <a:pt x="102" y="180"/>
                  <a:pt x="101" y="179"/>
                  <a:pt x="101" y="179"/>
                </a:cubicBezTo>
                <a:cubicBezTo>
                  <a:pt x="101" y="179"/>
                  <a:pt x="100" y="180"/>
                  <a:pt x="101" y="180"/>
                </a:cubicBezTo>
                <a:close/>
                <a:moveTo>
                  <a:pt x="76" y="157"/>
                </a:moveTo>
                <a:cubicBezTo>
                  <a:pt x="76" y="157"/>
                  <a:pt x="77" y="156"/>
                  <a:pt x="76" y="156"/>
                </a:cubicBezTo>
                <a:cubicBezTo>
                  <a:pt x="76" y="156"/>
                  <a:pt x="76" y="157"/>
                  <a:pt x="76" y="157"/>
                </a:cubicBezTo>
                <a:close/>
                <a:moveTo>
                  <a:pt x="99" y="179"/>
                </a:moveTo>
                <a:cubicBezTo>
                  <a:pt x="99" y="178"/>
                  <a:pt x="100" y="180"/>
                  <a:pt x="100" y="179"/>
                </a:cubicBezTo>
                <a:cubicBezTo>
                  <a:pt x="99" y="179"/>
                  <a:pt x="100" y="179"/>
                  <a:pt x="100" y="178"/>
                </a:cubicBezTo>
                <a:cubicBezTo>
                  <a:pt x="100" y="178"/>
                  <a:pt x="99" y="179"/>
                  <a:pt x="99" y="179"/>
                </a:cubicBezTo>
                <a:close/>
                <a:moveTo>
                  <a:pt x="104" y="186"/>
                </a:moveTo>
                <a:cubicBezTo>
                  <a:pt x="105" y="185"/>
                  <a:pt x="105" y="185"/>
                  <a:pt x="105" y="185"/>
                </a:cubicBezTo>
                <a:cubicBezTo>
                  <a:pt x="105" y="184"/>
                  <a:pt x="104" y="185"/>
                  <a:pt x="104" y="186"/>
                </a:cubicBezTo>
                <a:close/>
                <a:moveTo>
                  <a:pt x="100" y="181"/>
                </a:moveTo>
                <a:cubicBezTo>
                  <a:pt x="100" y="181"/>
                  <a:pt x="100" y="181"/>
                  <a:pt x="100" y="181"/>
                </a:cubicBezTo>
                <a:cubicBezTo>
                  <a:pt x="100" y="181"/>
                  <a:pt x="100" y="181"/>
                  <a:pt x="100" y="181"/>
                </a:cubicBezTo>
                <a:cubicBezTo>
                  <a:pt x="100" y="181"/>
                  <a:pt x="101" y="181"/>
                  <a:pt x="101" y="181"/>
                </a:cubicBezTo>
                <a:cubicBezTo>
                  <a:pt x="100" y="181"/>
                  <a:pt x="100" y="180"/>
                  <a:pt x="100" y="181"/>
                </a:cubicBezTo>
                <a:close/>
                <a:moveTo>
                  <a:pt x="108" y="192"/>
                </a:moveTo>
                <a:cubicBezTo>
                  <a:pt x="108" y="191"/>
                  <a:pt x="109" y="190"/>
                  <a:pt x="109" y="190"/>
                </a:cubicBezTo>
                <a:cubicBezTo>
                  <a:pt x="108" y="191"/>
                  <a:pt x="107" y="191"/>
                  <a:pt x="108" y="192"/>
                </a:cubicBezTo>
                <a:close/>
                <a:moveTo>
                  <a:pt x="76" y="161"/>
                </a:moveTo>
                <a:cubicBezTo>
                  <a:pt x="76" y="161"/>
                  <a:pt x="77" y="162"/>
                  <a:pt x="77" y="161"/>
                </a:cubicBezTo>
                <a:cubicBezTo>
                  <a:pt x="77" y="161"/>
                  <a:pt x="77" y="161"/>
                  <a:pt x="77" y="161"/>
                </a:cubicBezTo>
                <a:cubicBezTo>
                  <a:pt x="77" y="161"/>
                  <a:pt x="78" y="161"/>
                  <a:pt x="77" y="161"/>
                </a:cubicBezTo>
                <a:cubicBezTo>
                  <a:pt x="77" y="161"/>
                  <a:pt x="77" y="161"/>
                  <a:pt x="76" y="161"/>
                </a:cubicBezTo>
                <a:close/>
                <a:moveTo>
                  <a:pt x="99" y="182"/>
                </a:moveTo>
                <a:cubicBezTo>
                  <a:pt x="99" y="182"/>
                  <a:pt x="99" y="182"/>
                  <a:pt x="99" y="182"/>
                </a:cubicBezTo>
                <a:cubicBezTo>
                  <a:pt x="100" y="182"/>
                  <a:pt x="100" y="182"/>
                  <a:pt x="100" y="181"/>
                </a:cubicBezTo>
                <a:cubicBezTo>
                  <a:pt x="99" y="181"/>
                  <a:pt x="99" y="182"/>
                  <a:pt x="99" y="182"/>
                </a:cubicBezTo>
                <a:close/>
                <a:moveTo>
                  <a:pt x="102" y="184"/>
                </a:moveTo>
                <a:cubicBezTo>
                  <a:pt x="102" y="184"/>
                  <a:pt x="102" y="185"/>
                  <a:pt x="102" y="185"/>
                </a:cubicBezTo>
                <a:cubicBezTo>
                  <a:pt x="102" y="185"/>
                  <a:pt x="102" y="185"/>
                  <a:pt x="102" y="185"/>
                </a:cubicBezTo>
                <a:cubicBezTo>
                  <a:pt x="102" y="185"/>
                  <a:pt x="103" y="185"/>
                  <a:pt x="103" y="184"/>
                </a:cubicBezTo>
                <a:cubicBezTo>
                  <a:pt x="103" y="185"/>
                  <a:pt x="102" y="184"/>
                  <a:pt x="102" y="184"/>
                </a:cubicBezTo>
                <a:close/>
                <a:moveTo>
                  <a:pt x="103" y="187"/>
                </a:moveTo>
                <a:cubicBezTo>
                  <a:pt x="104" y="186"/>
                  <a:pt x="104" y="186"/>
                  <a:pt x="104" y="185"/>
                </a:cubicBezTo>
                <a:cubicBezTo>
                  <a:pt x="104" y="186"/>
                  <a:pt x="103" y="186"/>
                  <a:pt x="103" y="187"/>
                </a:cubicBezTo>
                <a:close/>
                <a:moveTo>
                  <a:pt x="99" y="185"/>
                </a:moveTo>
                <a:cubicBezTo>
                  <a:pt x="99" y="185"/>
                  <a:pt x="100" y="185"/>
                  <a:pt x="100" y="185"/>
                </a:cubicBezTo>
                <a:cubicBezTo>
                  <a:pt x="100" y="185"/>
                  <a:pt x="101" y="185"/>
                  <a:pt x="101" y="186"/>
                </a:cubicBezTo>
                <a:cubicBezTo>
                  <a:pt x="102" y="186"/>
                  <a:pt x="100" y="184"/>
                  <a:pt x="102" y="184"/>
                </a:cubicBezTo>
                <a:cubicBezTo>
                  <a:pt x="101" y="184"/>
                  <a:pt x="101" y="184"/>
                  <a:pt x="101" y="183"/>
                </a:cubicBezTo>
                <a:cubicBezTo>
                  <a:pt x="100" y="184"/>
                  <a:pt x="99" y="184"/>
                  <a:pt x="99" y="185"/>
                </a:cubicBezTo>
                <a:close/>
                <a:moveTo>
                  <a:pt x="84" y="169"/>
                </a:moveTo>
                <a:cubicBezTo>
                  <a:pt x="84" y="169"/>
                  <a:pt x="85" y="169"/>
                  <a:pt x="85" y="168"/>
                </a:cubicBezTo>
                <a:cubicBezTo>
                  <a:pt x="85" y="169"/>
                  <a:pt x="84" y="169"/>
                  <a:pt x="84" y="169"/>
                </a:cubicBezTo>
                <a:close/>
                <a:moveTo>
                  <a:pt x="97" y="181"/>
                </a:moveTo>
                <a:cubicBezTo>
                  <a:pt x="98" y="181"/>
                  <a:pt x="97" y="182"/>
                  <a:pt x="98" y="182"/>
                </a:cubicBezTo>
                <a:cubicBezTo>
                  <a:pt x="98" y="181"/>
                  <a:pt x="98" y="181"/>
                  <a:pt x="98" y="181"/>
                </a:cubicBezTo>
                <a:cubicBezTo>
                  <a:pt x="98" y="181"/>
                  <a:pt x="98" y="181"/>
                  <a:pt x="97" y="181"/>
                </a:cubicBezTo>
                <a:close/>
                <a:moveTo>
                  <a:pt x="105" y="194"/>
                </a:moveTo>
                <a:cubicBezTo>
                  <a:pt x="106" y="194"/>
                  <a:pt x="106" y="192"/>
                  <a:pt x="107" y="192"/>
                </a:cubicBezTo>
                <a:cubicBezTo>
                  <a:pt x="107" y="192"/>
                  <a:pt x="107" y="192"/>
                  <a:pt x="107" y="192"/>
                </a:cubicBezTo>
                <a:cubicBezTo>
                  <a:pt x="106" y="192"/>
                  <a:pt x="105" y="193"/>
                  <a:pt x="105" y="194"/>
                </a:cubicBezTo>
                <a:close/>
                <a:moveTo>
                  <a:pt x="91" y="184"/>
                </a:moveTo>
                <a:cubicBezTo>
                  <a:pt x="92" y="184"/>
                  <a:pt x="91" y="185"/>
                  <a:pt x="91" y="185"/>
                </a:cubicBezTo>
                <a:cubicBezTo>
                  <a:pt x="92" y="185"/>
                  <a:pt x="92" y="184"/>
                  <a:pt x="93" y="184"/>
                </a:cubicBezTo>
                <a:cubicBezTo>
                  <a:pt x="92" y="184"/>
                  <a:pt x="92" y="184"/>
                  <a:pt x="92" y="183"/>
                </a:cubicBezTo>
                <a:cubicBezTo>
                  <a:pt x="92" y="184"/>
                  <a:pt x="92" y="184"/>
                  <a:pt x="91" y="184"/>
                </a:cubicBezTo>
                <a:close/>
                <a:moveTo>
                  <a:pt x="72" y="169"/>
                </a:moveTo>
                <a:cubicBezTo>
                  <a:pt x="73" y="170"/>
                  <a:pt x="73" y="170"/>
                  <a:pt x="73" y="170"/>
                </a:cubicBezTo>
                <a:cubicBezTo>
                  <a:pt x="73" y="169"/>
                  <a:pt x="75" y="168"/>
                  <a:pt x="74" y="167"/>
                </a:cubicBezTo>
                <a:cubicBezTo>
                  <a:pt x="73" y="168"/>
                  <a:pt x="73" y="169"/>
                  <a:pt x="72" y="169"/>
                </a:cubicBezTo>
                <a:close/>
                <a:moveTo>
                  <a:pt x="74" y="170"/>
                </a:moveTo>
                <a:cubicBezTo>
                  <a:pt x="75" y="170"/>
                  <a:pt x="76" y="169"/>
                  <a:pt x="76" y="168"/>
                </a:cubicBezTo>
                <a:cubicBezTo>
                  <a:pt x="75" y="169"/>
                  <a:pt x="74" y="170"/>
                  <a:pt x="74" y="170"/>
                </a:cubicBezTo>
                <a:close/>
                <a:moveTo>
                  <a:pt x="88" y="184"/>
                </a:moveTo>
                <a:cubicBezTo>
                  <a:pt x="89" y="185"/>
                  <a:pt x="89" y="185"/>
                  <a:pt x="89" y="185"/>
                </a:cubicBezTo>
                <a:cubicBezTo>
                  <a:pt x="90" y="184"/>
                  <a:pt x="90" y="184"/>
                  <a:pt x="90" y="183"/>
                </a:cubicBezTo>
                <a:cubicBezTo>
                  <a:pt x="90" y="183"/>
                  <a:pt x="89" y="184"/>
                  <a:pt x="88" y="184"/>
                </a:cubicBezTo>
                <a:close/>
                <a:moveTo>
                  <a:pt x="71" y="168"/>
                </a:moveTo>
                <a:cubicBezTo>
                  <a:pt x="71" y="168"/>
                  <a:pt x="71" y="167"/>
                  <a:pt x="71" y="167"/>
                </a:cubicBezTo>
                <a:cubicBezTo>
                  <a:pt x="71" y="167"/>
                  <a:pt x="71" y="168"/>
                  <a:pt x="71" y="168"/>
                </a:cubicBezTo>
                <a:close/>
                <a:moveTo>
                  <a:pt x="89" y="187"/>
                </a:moveTo>
                <a:cubicBezTo>
                  <a:pt x="90" y="188"/>
                  <a:pt x="90" y="187"/>
                  <a:pt x="90" y="187"/>
                </a:cubicBezTo>
                <a:cubicBezTo>
                  <a:pt x="91" y="187"/>
                  <a:pt x="91" y="186"/>
                  <a:pt x="91" y="186"/>
                </a:cubicBezTo>
                <a:cubicBezTo>
                  <a:pt x="90" y="186"/>
                  <a:pt x="90" y="187"/>
                  <a:pt x="89" y="186"/>
                </a:cubicBezTo>
                <a:cubicBezTo>
                  <a:pt x="89" y="186"/>
                  <a:pt x="90" y="187"/>
                  <a:pt x="89" y="187"/>
                </a:cubicBezTo>
                <a:close/>
                <a:moveTo>
                  <a:pt x="84" y="182"/>
                </a:moveTo>
                <a:cubicBezTo>
                  <a:pt x="84" y="182"/>
                  <a:pt x="85" y="180"/>
                  <a:pt x="84" y="180"/>
                </a:cubicBezTo>
                <a:cubicBezTo>
                  <a:pt x="84" y="181"/>
                  <a:pt x="83" y="181"/>
                  <a:pt x="84" y="182"/>
                </a:cubicBezTo>
                <a:close/>
                <a:moveTo>
                  <a:pt x="72" y="173"/>
                </a:moveTo>
                <a:cubicBezTo>
                  <a:pt x="72" y="173"/>
                  <a:pt x="73" y="173"/>
                  <a:pt x="73" y="173"/>
                </a:cubicBezTo>
                <a:cubicBezTo>
                  <a:pt x="73" y="173"/>
                  <a:pt x="73" y="173"/>
                  <a:pt x="73" y="172"/>
                </a:cubicBezTo>
                <a:cubicBezTo>
                  <a:pt x="72" y="172"/>
                  <a:pt x="75" y="172"/>
                  <a:pt x="74" y="171"/>
                </a:cubicBezTo>
                <a:cubicBezTo>
                  <a:pt x="73" y="171"/>
                  <a:pt x="73" y="172"/>
                  <a:pt x="72" y="173"/>
                </a:cubicBezTo>
                <a:close/>
                <a:moveTo>
                  <a:pt x="97" y="197"/>
                </a:moveTo>
                <a:cubicBezTo>
                  <a:pt x="98" y="196"/>
                  <a:pt x="99" y="195"/>
                  <a:pt x="99" y="194"/>
                </a:cubicBezTo>
                <a:cubicBezTo>
                  <a:pt x="99" y="195"/>
                  <a:pt x="97" y="195"/>
                  <a:pt x="97" y="197"/>
                </a:cubicBezTo>
                <a:close/>
                <a:moveTo>
                  <a:pt x="69" y="174"/>
                </a:moveTo>
                <a:cubicBezTo>
                  <a:pt x="70" y="173"/>
                  <a:pt x="71" y="172"/>
                  <a:pt x="72" y="171"/>
                </a:cubicBezTo>
                <a:cubicBezTo>
                  <a:pt x="72" y="170"/>
                  <a:pt x="72" y="170"/>
                  <a:pt x="72" y="170"/>
                </a:cubicBezTo>
                <a:cubicBezTo>
                  <a:pt x="71" y="172"/>
                  <a:pt x="69" y="172"/>
                  <a:pt x="69" y="174"/>
                </a:cubicBezTo>
                <a:close/>
                <a:moveTo>
                  <a:pt x="91" y="189"/>
                </a:moveTo>
                <a:cubicBezTo>
                  <a:pt x="91" y="189"/>
                  <a:pt x="92" y="189"/>
                  <a:pt x="91" y="188"/>
                </a:cubicBezTo>
                <a:cubicBezTo>
                  <a:pt x="91" y="189"/>
                  <a:pt x="90" y="189"/>
                  <a:pt x="91" y="189"/>
                </a:cubicBezTo>
                <a:close/>
                <a:moveTo>
                  <a:pt x="69" y="171"/>
                </a:moveTo>
                <a:cubicBezTo>
                  <a:pt x="69" y="170"/>
                  <a:pt x="70" y="169"/>
                  <a:pt x="70" y="169"/>
                </a:cubicBezTo>
                <a:cubicBezTo>
                  <a:pt x="69" y="169"/>
                  <a:pt x="68" y="170"/>
                  <a:pt x="69" y="171"/>
                </a:cubicBezTo>
                <a:close/>
                <a:moveTo>
                  <a:pt x="67" y="172"/>
                </a:moveTo>
                <a:cubicBezTo>
                  <a:pt x="68" y="173"/>
                  <a:pt x="68" y="172"/>
                  <a:pt x="68" y="171"/>
                </a:cubicBezTo>
                <a:lnTo>
                  <a:pt x="67" y="172"/>
                </a:lnTo>
                <a:close/>
                <a:moveTo>
                  <a:pt x="96" y="198"/>
                </a:moveTo>
                <a:cubicBezTo>
                  <a:pt x="97" y="198"/>
                  <a:pt x="97" y="197"/>
                  <a:pt x="97" y="197"/>
                </a:cubicBezTo>
                <a:cubicBezTo>
                  <a:pt x="96" y="197"/>
                  <a:pt x="96" y="198"/>
                  <a:pt x="96" y="198"/>
                </a:cubicBezTo>
                <a:close/>
                <a:moveTo>
                  <a:pt x="75" y="181"/>
                </a:moveTo>
                <a:cubicBezTo>
                  <a:pt x="76" y="181"/>
                  <a:pt x="77" y="180"/>
                  <a:pt x="76" y="180"/>
                </a:cubicBezTo>
                <a:cubicBezTo>
                  <a:pt x="76" y="180"/>
                  <a:pt x="75" y="181"/>
                  <a:pt x="75" y="181"/>
                </a:cubicBezTo>
                <a:close/>
                <a:moveTo>
                  <a:pt x="90" y="195"/>
                </a:moveTo>
                <a:cubicBezTo>
                  <a:pt x="91" y="196"/>
                  <a:pt x="91" y="194"/>
                  <a:pt x="92" y="194"/>
                </a:cubicBezTo>
                <a:cubicBezTo>
                  <a:pt x="92" y="194"/>
                  <a:pt x="92" y="194"/>
                  <a:pt x="91" y="193"/>
                </a:cubicBezTo>
                <a:cubicBezTo>
                  <a:pt x="91" y="194"/>
                  <a:pt x="91" y="195"/>
                  <a:pt x="90" y="195"/>
                </a:cubicBezTo>
                <a:close/>
                <a:moveTo>
                  <a:pt x="65" y="173"/>
                </a:moveTo>
                <a:cubicBezTo>
                  <a:pt x="66" y="173"/>
                  <a:pt x="66" y="172"/>
                  <a:pt x="66" y="172"/>
                </a:cubicBezTo>
                <a:cubicBezTo>
                  <a:pt x="66" y="172"/>
                  <a:pt x="65" y="173"/>
                  <a:pt x="65" y="173"/>
                </a:cubicBezTo>
                <a:close/>
                <a:moveTo>
                  <a:pt x="67" y="176"/>
                </a:moveTo>
                <a:cubicBezTo>
                  <a:pt x="68" y="177"/>
                  <a:pt x="69" y="175"/>
                  <a:pt x="68" y="175"/>
                </a:cubicBezTo>
                <a:cubicBezTo>
                  <a:pt x="68" y="176"/>
                  <a:pt x="67" y="176"/>
                  <a:pt x="67" y="176"/>
                </a:cubicBezTo>
                <a:close/>
                <a:moveTo>
                  <a:pt x="70" y="178"/>
                </a:moveTo>
                <a:cubicBezTo>
                  <a:pt x="70" y="179"/>
                  <a:pt x="70" y="178"/>
                  <a:pt x="70" y="177"/>
                </a:cubicBezTo>
                <a:cubicBezTo>
                  <a:pt x="70" y="177"/>
                  <a:pt x="70" y="178"/>
                  <a:pt x="70" y="178"/>
                </a:cubicBezTo>
                <a:close/>
                <a:moveTo>
                  <a:pt x="88" y="196"/>
                </a:moveTo>
                <a:cubicBezTo>
                  <a:pt x="89" y="196"/>
                  <a:pt x="90" y="195"/>
                  <a:pt x="89" y="194"/>
                </a:cubicBezTo>
                <a:cubicBezTo>
                  <a:pt x="89" y="196"/>
                  <a:pt x="87" y="195"/>
                  <a:pt x="88" y="196"/>
                </a:cubicBezTo>
                <a:close/>
                <a:moveTo>
                  <a:pt x="63" y="174"/>
                </a:moveTo>
                <a:cubicBezTo>
                  <a:pt x="63" y="174"/>
                  <a:pt x="63" y="174"/>
                  <a:pt x="63" y="174"/>
                </a:cubicBezTo>
                <a:cubicBezTo>
                  <a:pt x="64" y="174"/>
                  <a:pt x="64" y="173"/>
                  <a:pt x="64" y="172"/>
                </a:cubicBezTo>
                <a:cubicBezTo>
                  <a:pt x="64" y="172"/>
                  <a:pt x="64" y="173"/>
                  <a:pt x="63" y="174"/>
                </a:cubicBezTo>
                <a:close/>
                <a:moveTo>
                  <a:pt x="87" y="195"/>
                </a:moveTo>
                <a:cubicBezTo>
                  <a:pt x="87" y="194"/>
                  <a:pt x="87" y="194"/>
                  <a:pt x="88" y="194"/>
                </a:cubicBezTo>
                <a:cubicBezTo>
                  <a:pt x="87" y="193"/>
                  <a:pt x="87" y="193"/>
                  <a:pt x="87" y="193"/>
                </a:cubicBezTo>
                <a:cubicBezTo>
                  <a:pt x="87" y="194"/>
                  <a:pt x="86" y="194"/>
                  <a:pt x="87" y="195"/>
                </a:cubicBezTo>
                <a:close/>
                <a:moveTo>
                  <a:pt x="89" y="196"/>
                </a:moveTo>
                <a:cubicBezTo>
                  <a:pt x="89" y="196"/>
                  <a:pt x="90" y="197"/>
                  <a:pt x="90" y="197"/>
                </a:cubicBezTo>
                <a:cubicBezTo>
                  <a:pt x="90" y="196"/>
                  <a:pt x="90" y="196"/>
                  <a:pt x="89" y="196"/>
                </a:cubicBezTo>
                <a:close/>
                <a:moveTo>
                  <a:pt x="70" y="180"/>
                </a:moveTo>
                <a:cubicBezTo>
                  <a:pt x="70" y="180"/>
                  <a:pt x="70" y="180"/>
                  <a:pt x="70" y="179"/>
                </a:cubicBezTo>
                <a:cubicBezTo>
                  <a:pt x="70" y="179"/>
                  <a:pt x="69" y="179"/>
                  <a:pt x="69" y="180"/>
                </a:cubicBezTo>
                <a:cubicBezTo>
                  <a:pt x="69" y="180"/>
                  <a:pt x="69" y="180"/>
                  <a:pt x="70" y="180"/>
                </a:cubicBezTo>
                <a:close/>
                <a:moveTo>
                  <a:pt x="63" y="175"/>
                </a:moveTo>
                <a:cubicBezTo>
                  <a:pt x="62" y="175"/>
                  <a:pt x="61" y="176"/>
                  <a:pt x="61" y="177"/>
                </a:cubicBezTo>
                <a:cubicBezTo>
                  <a:pt x="62" y="177"/>
                  <a:pt x="63" y="175"/>
                  <a:pt x="63" y="174"/>
                </a:cubicBezTo>
                <a:cubicBezTo>
                  <a:pt x="63" y="174"/>
                  <a:pt x="63" y="175"/>
                  <a:pt x="63" y="175"/>
                </a:cubicBezTo>
                <a:close/>
                <a:moveTo>
                  <a:pt x="88" y="201"/>
                </a:moveTo>
                <a:cubicBezTo>
                  <a:pt x="88" y="202"/>
                  <a:pt x="88" y="202"/>
                  <a:pt x="89" y="202"/>
                </a:cubicBezTo>
                <a:cubicBezTo>
                  <a:pt x="89" y="201"/>
                  <a:pt x="89" y="201"/>
                  <a:pt x="90" y="200"/>
                </a:cubicBezTo>
                <a:cubicBezTo>
                  <a:pt x="90" y="200"/>
                  <a:pt x="90" y="200"/>
                  <a:pt x="90" y="199"/>
                </a:cubicBezTo>
                <a:cubicBezTo>
                  <a:pt x="90" y="199"/>
                  <a:pt x="90" y="199"/>
                  <a:pt x="90" y="199"/>
                </a:cubicBezTo>
                <a:cubicBezTo>
                  <a:pt x="89" y="200"/>
                  <a:pt x="89" y="201"/>
                  <a:pt x="88" y="201"/>
                </a:cubicBezTo>
                <a:close/>
                <a:moveTo>
                  <a:pt x="92" y="203"/>
                </a:moveTo>
                <a:cubicBezTo>
                  <a:pt x="92" y="203"/>
                  <a:pt x="93" y="202"/>
                  <a:pt x="93" y="202"/>
                </a:cubicBezTo>
                <a:cubicBezTo>
                  <a:pt x="92" y="202"/>
                  <a:pt x="92" y="202"/>
                  <a:pt x="92" y="203"/>
                </a:cubicBezTo>
                <a:close/>
                <a:moveTo>
                  <a:pt x="62" y="177"/>
                </a:moveTo>
                <a:cubicBezTo>
                  <a:pt x="62" y="177"/>
                  <a:pt x="63" y="177"/>
                  <a:pt x="63" y="176"/>
                </a:cubicBezTo>
                <a:cubicBezTo>
                  <a:pt x="62" y="176"/>
                  <a:pt x="62" y="177"/>
                  <a:pt x="62" y="177"/>
                </a:cubicBezTo>
                <a:close/>
                <a:moveTo>
                  <a:pt x="62" y="177"/>
                </a:moveTo>
                <a:cubicBezTo>
                  <a:pt x="62" y="178"/>
                  <a:pt x="63" y="178"/>
                  <a:pt x="63" y="178"/>
                </a:cubicBezTo>
                <a:cubicBezTo>
                  <a:pt x="63" y="177"/>
                  <a:pt x="63" y="177"/>
                  <a:pt x="62" y="177"/>
                </a:cubicBezTo>
                <a:close/>
                <a:moveTo>
                  <a:pt x="90" y="205"/>
                </a:moveTo>
                <a:cubicBezTo>
                  <a:pt x="90" y="205"/>
                  <a:pt x="92" y="204"/>
                  <a:pt x="91" y="203"/>
                </a:cubicBezTo>
                <a:cubicBezTo>
                  <a:pt x="91" y="203"/>
                  <a:pt x="90" y="204"/>
                  <a:pt x="90" y="205"/>
                </a:cubicBezTo>
                <a:close/>
                <a:moveTo>
                  <a:pt x="89" y="203"/>
                </a:moveTo>
                <a:cubicBezTo>
                  <a:pt x="90" y="204"/>
                  <a:pt x="91" y="202"/>
                  <a:pt x="90" y="202"/>
                </a:cubicBezTo>
                <a:cubicBezTo>
                  <a:pt x="90" y="203"/>
                  <a:pt x="90" y="203"/>
                  <a:pt x="89" y="203"/>
                </a:cubicBezTo>
                <a:close/>
                <a:moveTo>
                  <a:pt x="78" y="193"/>
                </a:moveTo>
                <a:cubicBezTo>
                  <a:pt x="76" y="194"/>
                  <a:pt x="79" y="195"/>
                  <a:pt x="78" y="196"/>
                </a:cubicBezTo>
                <a:cubicBezTo>
                  <a:pt x="79" y="196"/>
                  <a:pt x="80" y="194"/>
                  <a:pt x="80" y="194"/>
                </a:cubicBezTo>
                <a:cubicBezTo>
                  <a:pt x="79" y="195"/>
                  <a:pt x="78" y="194"/>
                  <a:pt x="78" y="193"/>
                </a:cubicBezTo>
                <a:close/>
                <a:moveTo>
                  <a:pt x="70" y="188"/>
                </a:moveTo>
                <a:cubicBezTo>
                  <a:pt x="69" y="188"/>
                  <a:pt x="70" y="188"/>
                  <a:pt x="69" y="188"/>
                </a:cubicBezTo>
                <a:cubicBezTo>
                  <a:pt x="69" y="189"/>
                  <a:pt x="67" y="189"/>
                  <a:pt x="68" y="190"/>
                </a:cubicBezTo>
                <a:cubicBezTo>
                  <a:pt x="68" y="189"/>
                  <a:pt x="70" y="190"/>
                  <a:pt x="70" y="188"/>
                </a:cubicBezTo>
                <a:cubicBezTo>
                  <a:pt x="70" y="188"/>
                  <a:pt x="70" y="188"/>
                  <a:pt x="70" y="188"/>
                </a:cubicBezTo>
                <a:close/>
                <a:moveTo>
                  <a:pt x="66" y="185"/>
                </a:moveTo>
                <a:cubicBezTo>
                  <a:pt x="65" y="185"/>
                  <a:pt x="65" y="185"/>
                  <a:pt x="66" y="186"/>
                </a:cubicBezTo>
                <a:cubicBezTo>
                  <a:pt x="66" y="185"/>
                  <a:pt x="66" y="184"/>
                  <a:pt x="66" y="185"/>
                </a:cubicBezTo>
                <a:close/>
                <a:moveTo>
                  <a:pt x="79" y="199"/>
                </a:moveTo>
                <a:cubicBezTo>
                  <a:pt x="80" y="199"/>
                  <a:pt x="81" y="198"/>
                  <a:pt x="81" y="198"/>
                </a:cubicBezTo>
                <a:cubicBezTo>
                  <a:pt x="80" y="198"/>
                  <a:pt x="79" y="199"/>
                  <a:pt x="79" y="199"/>
                </a:cubicBezTo>
                <a:close/>
                <a:moveTo>
                  <a:pt x="84" y="202"/>
                </a:moveTo>
                <a:cubicBezTo>
                  <a:pt x="85" y="202"/>
                  <a:pt x="85" y="201"/>
                  <a:pt x="85" y="201"/>
                </a:cubicBezTo>
                <a:cubicBezTo>
                  <a:pt x="84" y="201"/>
                  <a:pt x="84" y="202"/>
                  <a:pt x="84" y="202"/>
                </a:cubicBezTo>
                <a:close/>
                <a:moveTo>
                  <a:pt x="58" y="182"/>
                </a:moveTo>
                <a:cubicBezTo>
                  <a:pt x="58" y="183"/>
                  <a:pt x="60" y="181"/>
                  <a:pt x="59" y="181"/>
                </a:cubicBezTo>
                <a:cubicBezTo>
                  <a:pt x="59" y="181"/>
                  <a:pt x="57" y="182"/>
                  <a:pt x="58" y="182"/>
                </a:cubicBezTo>
                <a:close/>
                <a:moveTo>
                  <a:pt x="76" y="197"/>
                </a:moveTo>
                <a:cubicBezTo>
                  <a:pt x="77" y="198"/>
                  <a:pt x="78" y="196"/>
                  <a:pt x="77" y="197"/>
                </a:cubicBezTo>
                <a:cubicBezTo>
                  <a:pt x="77" y="197"/>
                  <a:pt x="76" y="197"/>
                  <a:pt x="76" y="197"/>
                </a:cubicBezTo>
                <a:close/>
                <a:moveTo>
                  <a:pt x="68" y="191"/>
                </a:moveTo>
                <a:cubicBezTo>
                  <a:pt x="68" y="191"/>
                  <a:pt x="68" y="191"/>
                  <a:pt x="69" y="191"/>
                </a:cubicBezTo>
                <a:cubicBezTo>
                  <a:pt x="68" y="191"/>
                  <a:pt x="69" y="190"/>
                  <a:pt x="69" y="190"/>
                </a:cubicBezTo>
                <a:cubicBezTo>
                  <a:pt x="68" y="190"/>
                  <a:pt x="68" y="191"/>
                  <a:pt x="68" y="191"/>
                </a:cubicBezTo>
                <a:close/>
                <a:moveTo>
                  <a:pt x="69" y="194"/>
                </a:moveTo>
                <a:cubicBezTo>
                  <a:pt x="70" y="195"/>
                  <a:pt x="70" y="194"/>
                  <a:pt x="71" y="194"/>
                </a:cubicBezTo>
                <a:cubicBezTo>
                  <a:pt x="70" y="193"/>
                  <a:pt x="71" y="193"/>
                  <a:pt x="70" y="193"/>
                </a:cubicBezTo>
                <a:cubicBezTo>
                  <a:pt x="70" y="193"/>
                  <a:pt x="70" y="194"/>
                  <a:pt x="69" y="194"/>
                </a:cubicBezTo>
                <a:close/>
                <a:moveTo>
                  <a:pt x="64" y="195"/>
                </a:moveTo>
                <a:cubicBezTo>
                  <a:pt x="64" y="194"/>
                  <a:pt x="64" y="195"/>
                  <a:pt x="64" y="194"/>
                </a:cubicBezTo>
                <a:cubicBezTo>
                  <a:pt x="65" y="193"/>
                  <a:pt x="65" y="191"/>
                  <a:pt x="67" y="190"/>
                </a:cubicBezTo>
                <a:cubicBezTo>
                  <a:pt x="67" y="191"/>
                  <a:pt x="67" y="192"/>
                  <a:pt x="68" y="191"/>
                </a:cubicBezTo>
                <a:cubicBezTo>
                  <a:pt x="67" y="193"/>
                  <a:pt x="66" y="194"/>
                  <a:pt x="65" y="195"/>
                </a:cubicBezTo>
                <a:cubicBezTo>
                  <a:pt x="65" y="194"/>
                  <a:pt x="66" y="194"/>
                  <a:pt x="66" y="193"/>
                </a:cubicBezTo>
                <a:cubicBezTo>
                  <a:pt x="65" y="192"/>
                  <a:pt x="65" y="195"/>
                  <a:pt x="64" y="195"/>
                </a:cubicBezTo>
                <a:cubicBezTo>
                  <a:pt x="64" y="195"/>
                  <a:pt x="64" y="195"/>
                  <a:pt x="64" y="195"/>
                </a:cubicBezTo>
                <a:close/>
                <a:moveTo>
                  <a:pt x="66" y="192"/>
                </a:moveTo>
                <a:cubicBezTo>
                  <a:pt x="66" y="192"/>
                  <a:pt x="68" y="192"/>
                  <a:pt x="67" y="191"/>
                </a:cubicBezTo>
                <a:cubicBezTo>
                  <a:pt x="67" y="192"/>
                  <a:pt x="66" y="192"/>
                  <a:pt x="66" y="192"/>
                </a:cubicBezTo>
                <a:close/>
                <a:moveTo>
                  <a:pt x="68" y="196"/>
                </a:moveTo>
                <a:cubicBezTo>
                  <a:pt x="69" y="196"/>
                  <a:pt x="69" y="195"/>
                  <a:pt x="69" y="195"/>
                </a:cubicBezTo>
                <a:cubicBezTo>
                  <a:pt x="69" y="195"/>
                  <a:pt x="68" y="196"/>
                  <a:pt x="68" y="196"/>
                </a:cubicBezTo>
                <a:close/>
                <a:moveTo>
                  <a:pt x="81" y="205"/>
                </a:moveTo>
                <a:cubicBezTo>
                  <a:pt x="81" y="206"/>
                  <a:pt x="80" y="206"/>
                  <a:pt x="80" y="207"/>
                </a:cubicBezTo>
                <a:cubicBezTo>
                  <a:pt x="81" y="207"/>
                  <a:pt x="81" y="206"/>
                  <a:pt x="81" y="205"/>
                </a:cubicBezTo>
                <a:close/>
                <a:moveTo>
                  <a:pt x="85" y="210"/>
                </a:moveTo>
                <a:cubicBezTo>
                  <a:pt x="85" y="211"/>
                  <a:pt x="84" y="211"/>
                  <a:pt x="84" y="213"/>
                </a:cubicBezTo>
                <a:cubicBezTo>
                  <a:pt x="84" y="212"/>
                  <a:pt x="87" y="210"/>
                  <a:pt x="86" y="210"/>
                </a:cubicBezTo>
                <a:cubicBezTo>
                  <a:pt x="86" y="210"/>
                  <a:pt x="85" y="210"/>
                  <a:pt x="85" y="210"/>
                </a:cubicBezTo>
                <a:close/>
                <a:moveTo>
                  <a:pt x="81" y="210"/>
                </a:moveTo>
                <a:cubicBezTo>
                  <a:pt x="82" y="210"/>
                  <a:pt x="83" y="209"/>
                  <a:pt x="83" y="207"/>
                </a:cubicBezTo>
                <a:cubicBezTo>
                  <a:pt x="82" y="208"/>
                  <a:pt x="81" y="209"/>
                  <a:pt x="81" y="210"/>
                </a:cubicBezTo>
                <a:close/>
                <a:moveTo>
                  <a:pt x="67" y="196"/>
                </a:moveTo>
                <a:cubicBezTo>
                  <a:pt x="67" y="195"/>
                  <a:pt x="67" y="195"/>
                  <a:pt x="67" y="195"/>
                </a:cubicBezTo>
                <a:cubicBezTo>
                  <a:pt x="66" y="194"/>
                  <a:pt x="67" y="195"/>
                  <a:pt x="67" y="196"/>
                </a:cubicBezTo>
                <a:close/>
                <a:moveTo>
                  <a:pt x="54" y="186"/>
                </a:moveTo>
                <a:cubicBezTo>
                  <a:pt x="55" y="186"/>
                  <a:pt x="55" y="186"/>
                  <a:pt x="55" y="186"/>
                </a:cubicBezTo>
                <a:cubicBezTo>
                  <a:pt x="55" y="186"/>
                  <a:pt x="55" y="187"/>
                  <a:pt x="55" y="187"/>
                </a:cubicBezTo>
                <a:cubicBezTo>
                  <a:pt x="56" y="186"/>
                  <a:pt x="55" y="186"/>
                  <a:pt x="55" y="186"/>
                </a:cubicBezTo>
                <a:cubicBezTo>
                  <a:pt x="55" y="185"/>
                  <a:pt x="55" y="186"/>
                  <a:pt x="54" y="186"/>
                </a:cubicBezTo>
                <a:cubicBezTo>
                  <a:pt x="54" y="186"/>
                  <a:pt x="54" y="186"/>
                  <a:pt x="54" y="186"/>
                </a:cubicBezTo>
                <a:close/>
                <a:moveTo>
                  <a:pt x="63" y="194"/>
                </a:moveTo>
                <a:cubicBezTo>
                  <a:pt x="63" y="194"/>
                  <a:pt x="64" y="194"/>
                  <a:pt x="64" y="193"/>
                </a:cubicBezTo>
                <a:cubicBezTo>
                  <a:pt x="63" y="193"/>
                  <a:pt x="62" y="194"/>
                  <a:pt x="63" y="194"/>
                </a:cubicBezTo>
                <a:close/>
                <a:moveTo>
                  <a:pt x="68" y="198"/>
                </a:moveTo>
                <a:cubicBezTo>
                  <a:pt x="68" y="197"/>
                  <a:pt x="68" y="197"/>
                  <a:pt x="68" y="197"/>
                </a:cubicBezTo>
                <a:cubicBezTo>
                  <a:pt x="68" y="197"/>
                  <a:pt x="67" y="198"/>
                  <a:pt x="68" y="198"/>
                </a:cubicBezTo>
                <a:close/>
                <a:moveTo>
                  <a:pt x="68" y="200"/>
                </a:moveTo>
                <a:cubicBezTo>
                  <a:pt x="69" y="201"/>
                  <a:pt x="69" y="200"/>
                  <a:pt x="70" y="200"/>
                </a:cubicBezTo>
                <a:cubicBezTo>
                  <a:pt x="70" y="200"/>
                  <a:pt x="70" y="199"/>
                  <a:pt x="70" y="199"/>
                </a:cubicBezTo>
                <a:cubicBezTo>
                  <a:pt x="70" y="199"/>
                  <a:pt x="70" y="199"/>
                  <a:pt x="70" y="198"/>
                </a:cubicBezTo>
                <a:cubicBezTo>
                  <a:pt x="69" y="199"/>
                  <a:pt x="69" y="200"/>
                  <a:pt x="68" y="200"/>
                </a:cubicBezTo>
                <a:close/>
                <a:moveTo>
                  <a:pt x="53" y="186"/>
                </a:moveTo>
                <a:cubicBezTo>
                  <a:pt x="53" y="185"/>
                  <a:pt x="54" y="185"/>
                  <a:pt x="53" y="184"/>
                </a:cubicBezTo>
                <a:cubicBezTo>
                  <a:pt x="53" y="184"/>
                  <a:pt x="53" y="185"/>
                  <a:pt x="53" y="186"/>
                </a:cubicBezTo>
                <a:close/>
                <a:moveTo>
                  <a:pt x="66" y="197"/>
                </a:moveTo>
                <a:cubicBezTo>
                  <a:pt x="67" y="196"/>
                  <a:pt x="66" y="197"/>
                  <a:pt x="66" y="196"/>
                </a:cubicBezTo>
                <a:cubicBezTo>
                  <a:pt x="66" y="196"/>
                  <a:pt x="66" y="197"/>
                  <a:pt x="66" y="197"/>
                </a:cubicBezTo>
                <a:close/>
                <a:moveTo>
                  <a:pt x="71" y="202"/>
                </a:moveTo>
                <a:cubicBezTo>
                  <a:pt x="71" y="202"/>
                  <a:pt x="72" y="202"/>
                  <a:pt x="72" y="201"/>
                </a:cubicBezTo>
                <a:cubicBezTo>
                  <a:pt x="71" y="201"/>
                  <a:pt x="70" y="202"/>
                  <a:pt x="71" y="202"/>
                </a:cubicBezTo>
                <a:close/>
                <a:moveTo>
                  <a:pt x="60" y="193"/>
                </a:moveTo>
                <a:cubicBezTo>
                  <a:pt x="61" y="193"/>
                  <a:pt x="61" y="193"/>
                  <a:pt x="61" y="194"/>
                </a:cubicBezTo>
                <a:cubicBezTo>
                  <a:pt x="61" y="193"/>
                  <a:pt x="61" y="194"/>
                  <a:pt x="61" y="194"/>
                </a:cubicBezTo>
                <a:cubicBezTo>
                  <a:pt x="61" y="194"/>
                  <a:pt x="62" y="193"/>
                  <a:pt x="61" y="193"/>
                </a:cubicBezTo>
                <a:cubicBezTo>
                  <a:pt x="61" y="193"/>
                  <a:pt x="61" y="193"/>
                  <a:pt x="60" y="193"/>
                </a:cubicBezTo>
                <a:close/>
                <a:moveTo>
                  <a:pt x="54" y="191"/>
                </a:moveTo>
                <a:cubicBezTo>
                  <a:pt x="55" y="191"/>
                  <a:pt x="56" y="190"/>
                  <a:pt x="56" y="189"/>
                </a:cubicBezTo>
                <a:cubicBezTo>
                  <a:pt x="55" y="189"/>
                  <a:pt x="54" y="190"/>
                  <a:pt x="54" y="191"/>
                </a:cubicBezTo>
                <a:close/>
                <a:moveTo>
                  <a:pt x="76" y="210"/>
                </a:moveTo>
                <a:cubicBezTo>
                  <a:pt x="77" y="209"/>
                  <a:pt x="78" y="209"/>
                  <a:pt x="78" y="208"/>
                </a:cubicBezTo>
                <a:cubicBezTo>
                  <a:pt x="78" y="208"/>
                  <a:pt x="76" y="210"/>
                  <a:pt x="76" y="210"/>
                </a:cubicBezTo>
                <a:close/>
                <a:moveTo>
                  <a:pt x="75" y="208"/>
                </a:moveTo>
                <a:cubicBezTo>
                  <a:pt x="75" y="208"/>
                  <a:pt x="75" y="208"/>
                  <a:pt x="75" y="208"/>
                </a:cubicBezTo>
                <a:cubicBezTo>
                  <a:pt x="75" y="208"/>
                  <a:pt x="75" y="207"/>
                  <a:pt x="75" y="207"/>
                </a:cubicBezTo>
                <a:cubicBezTo>
                  <a:pt x="75" y="207"/>
                  <a:pt x="75" y="207"/>
                  <a:pt x="75" y="207"/>
                </a:cubicBezTo>
                <a:cubicBezTo>
                  <a:pt x="74" y="207"/>
                  <a:pt x="75" y="207"/>
                  <a:pt x="74" y="208"/>
                </a:cubicBezTo>
                <a:lnTo>
                  <a:pt x="75" y="208"/>
                </a:lnTo>
                <a:close/>
                <a:moveTo>
                  <a:pt x="74" y="206"/>
                </a:moveTo>
                <a:cubicBezTo>
                  <a:pt x="73" y="207"/>
                  <a:pt x="73" y="205"/>
                  <a:pt x="73" y="206"/>
                </a:cubicBezTo>
                <a:cubicBezTo>
                  <a:pt x="73" y="206"/>
                  <a:pt x="72" y="207"/>
                  <a:pt x="73" y="207"/>
                </a:cubicBezTo>
                <a:cubicBezTo>
                  <a:pt x="73" y="207"/>
                  <a:pt x="73" y="207"/>
                  <a:pt x="73" y="207"/>
                </a:cubicBezTo>
                <a:cubicBezTo>
                  <a:pt x="73" y="207"/>
                  <a:pt x="73" y="207"/>
                  <a:pt x="73" y="207"/>
                </a:cubicBezTo>
                <a:cubicBezTo>
                  <a:pt x="74" y="207"/>
                  <a:pt x="74" y="206"/>
                  <a:pt x="74" y="206"/>
                </a:cubicBezTo>
                <a:close/>
                <a:moveTo>
                  <a:pt x="50" y="189"/>
                </a:moveTo>
                <a:cubicBezTo>
                  <a:pt x="51" y="190"/>
                  <a:pt x="52" y="189"/>
                  <a:pt x="51" y="188"/>
                </a:cubicBezTo>
                <a:cubicBezTo>
                  <a:pt x="51" y="189"/>
                  <a:pt x="51" y="189"/>
                  <a:pt x="50" y="189"/>
                </a:cubicBezTo>
                <a:close/>
                <a:moveTo>
                  <a:pt x="53" y="192"/>
                </a:moveTo>
                <a:cubicBezTo>
                  <a:pt x="54" y="193"/>
                  <a:pt x="54" y="192"/>
                  <a:pt x="54" y="192"/>
                </a:cubicBezTo>
                <a:cubicBezTo>
                  <a:pt x="54" y="192"/>
                  <a:pt x="54" y="191"/>
                  <a:pt x="54" y="191"/>
                </a:cubicBezTo>
                <a:lnTo>
                  <a:pt x="53" y="192"/>
                </a:lnTo>
                <a:close/>
                <a:moveTo>
                  <a:pt x="73" y="209"/>
                </a:moveTo>
                <a:cubicBezTo>
                  <a:pt x="73" y="209"/>
                  <a:pt x="73" y="210"/>
                  <a:pt x="73" y="209"/>
                </a:cubicBezTo>
                <a:cubicBezTo>
                  <a:pt x="73" y="209"/>
                  <a:pt x="74" y="210"/>
                  <a:pt x="74" y="209"/>
                </a:cubicBezTo>
                <a:cubicBezTo>
                  <a:pt x="74" y="209"/>
                  <a:pt x="74" y="208"/>
                  <a:pt x="74" y="208"/>
                </a:cubicBezTo>
                <a:cubicBezTo>
                  <a:pt x="73" y="209"/>
                  <a:pt x="73" y="208"/>
                  <a:pt x="73" y="208"/>
                </a:cubicBezTo>
                <a:cubicBezTo>
                  <a:pt x="73" y="208"/>
                  <a:pt x="73" y="209"/>
                  <a:pt x="73" y="209"/>
                </a:cubicBezTo>
                <a:cubicBezTo>
                  <a:pt x="73" y="209"/>
                  <a:pt x="73" y="209"/>
                  <a:pt x="73" y="209"/>
                </a:cubicBezTo>
                <a:close/>
                <a:moveTo>
                  <a:pt x="49" y="190"/>
                </a:moveTo>
                <a:cubicBezTo>
                  <a:pt x="49" y="190"/>
                  <a:pt x="50" y="189"/>
                  <a:pt x="50" y="189"/>
                </a:cubicBezTo>
                <a:cubicBezTo>
                  <a:pt x="50" y="189"/>
                  <a:pt x="49" y="190"/>
                  <a:pt x="49" y="190"/>
                </a:cubicBezTo>
                <a:close/>
                <a:moveTo>
                  <a:pt x="52" y="194"/>
                </a:moveTo>
                <a:cubicBezTo>
                  <a:pt x="53" y="194"/>
                  <a:pt x="54" y="193"/>
                  <a:pt x="53" y="192"/>
                </a:cubicBezTo>
                <a:cubicBezTo>
                  <a:pt x="53" y="193"/>
                  <a:pt x="52" y="193"/>
                  <a:pt x="52" y="194"/>
                </a:cubicBezTo>
                <a:close/>
                <a:moveTo>
                  <a:pt x="66" y="205"/>
                </a:moveTo>
                <a:cubicBezTo>
                  <a:pt x="66" y="205"/>
                  <a:pt x="67" y="204"/>
                  <a:pt x="67" y="204"/>
                </a:cubicBezTo>
                <a:cubicBezTo>
                  <a:pt x="67" y="204"/>
                  <a:pt x="67" y="204"/>
                  <a:pt x="67" y="204"/>
                </a:cubicBezTo>
                <a:cubicBezTo>
                  <a:pt x="67" y="204"/>
                  <a:pt x="66" y="205"/>
                  <a:pt x="66" y="205"/>
                </a:cubicBezTo>
                <a:close/>
                <a:moveTo>
                  <a:pt x="58" y="198"/>
                </a:moveTo>
                <a:cubicBezTo>
                  <a:pt x="57" y="198"/>
                  <a:pt x="57" y="197"/>
                  <a:pt x="57" y="197"/>
                </a:cubicBezTo>
                <a:cubicBezTo>
                  <a:pt x="56" y="197"/>
                  <a:pt x="57" y="198"/>
                  <a:pt x="58" y="198"/>
                </a:cubicBezTo>
                <a:close/>
                <a:moveTo>
                  <a:pt x="50" y="197"/>
                </a:moveTo>
                <a:cubicBezTo>
                  <a:pt x="51" y="196"/>
                  <a:pt x="51" y="195"/>
                  <a:pt x="52" y="195"/>
                </a:cubicBezTo>
                <a:cubicBezTo>
                  <a:pt x="52" y="194"/>
                  <a:pt x="52" y="194"/>
                  <a:pt x="52" y="194"/>
                </a:cubicBezTo>
                <a:cubicBezTo>
                  <a:pt x="51" y="195"/>
                  <a:pt x="50" y="196"/>
                  <a:pt x="50" y="197"/>
                </a:cubicBezTo>
                <a:close/>
                <a:moveTo>
                  <a:pt x="79" y="218"/>
                </a:moveTo>
                <a:cubicBezTo>
                  <a:pt x="80" y="219"/>
                  <a:pt x="80" y="218"/>
                  <a:pt x="80" y="218"/>
                </a:cubicBezTo>
                <a:cubicBezTo>
                  <a:pt x="80" y="218"/>
                  <a:pt x="80" y="218"/>
                  <a:pt x="79" y="218"/>
                </a:cubicBezTo>
                <a:close/>
                <a:moveTo>
                  <a:pt x="45" y="192"/>
                </a:moveTo>
                <a:cubicBezTo>
                  <a:pt x="45" y="192"/>
                  <a:pt x="47" y="192"/>
                  <a:pt x="46" y="191"/>
                </a:cubicBezTo>
                <a:cubicBezTo>
                  <a:pt x="46" y="192"/>
                  <a:pt x="45" y="191"/>
                  <a:pt x="45" y="192"/>
                </a:cubicBezTo>
                <a:close/>
                <a:moveTo>
                  <a:pt x="42" y="196"/>
                </a:moveTo>
                <a:cubicBezTo>
                  <a:pt x="44" y="196"/>
                  <a:pt x="43" y="194"/>
                  <a:pt x="45" y="193"/>
                </a:cubicBezTo>
                <a:cubicBezTo>
                  <a:pt x="44" y="193"/>
                  <a:pt x="44" y="193"/>
                  <a:pt x="44" y="193"/>
                </a:cubicBezTo>
                <a:cubicBezTo>
                  <a:pt x="44" y="194"/>
                  <a:pt x="42" y="194"/>
                  <a:pt x="42" y="196"/>
                </a:cubicBezTo>
                <a:close/>
                <a:moveTo>
                  <a:pt x="49" y="199"/>
                </a:moveTo>
                <a:cubicBezTo>
                  <a:pt x="49" y="198"/>
                  <a:pt x="50" y="198"/>
                  <a:pt x="49" y="197"/>
                </a:cubicBezTo>
                <a:cubicBezTo>
                  <a:pt x="49" y="198"/>
                  <a:pt x="48" y="198"/>
                  <a:pt x="49" y="199"/>
                </a:cubicBezTo>
                <a:close/>
                <a:moveTo>
                  <a:pt x="67" y="214"/>
                </a:moveTo>
                <a:cubicBezTo>
                  <a:pt x="67" y="214"/>
                  <a:pt x="66" y="215"/>
                  <a:pt x="67" y="215"/>
                </a:cubicBezTo>
                <a:cubicBezTo>
                  <a:pt x="66" y="214"/>
                  <a:pt x="68" y="214"/>
                  <a:pt x="68" y="214"/>
                </a:cubicBezTo>
                <a:cubicBezTo>
                  <a:pt x="67" y="214"/>
                  <a:pt x="67" y="214"/>
                  <a:pt x="67" y="214"/>
                </a:cubicBezTo>
                <a:close/>
                <a:moveTo>
                  <a:pt x="72" y="224"/>
                </a:moveTo>
                <a:cubicBezTo>
                  <a:pt x="72" y="224"/>
                  <a:pt x="74" y="222"/>
                  <a:pt x="74" y="221"/>
                </a:cubicBezTo>
                <a:cubicBezTo>
                  <a:pt x="74" y="222"/>
                  <a:pt x="72" y="224"/>
                  <a:pt x="72" y="224"/>
                </a:cubicBezTo>
                <a:close/>
                <a:moveTo>
                  <a:pt x="59" y="212"/>
                </a:moveTo>
                <a:cubicBezTo>
                  <a:pt x="59" y="211"/>
                  <a:pt x="61" y="211"/>
                  <a:pt x="61" y="211"/>
                </a:cubicBezTo>
                <a:cubicBezTo>
                  <a:pt x="60" y="211"/>
                  <a:pt x="59" y="211"/>
                  <a:pt x="59" y="212"/>
                </a:cubicBezTo>
                <a:close/>
                <a:moveTo>
                  <a:pt x="71" y="219"/>
                </a:moveTo>
                <a:cubicBezTo>
                  <a:pt x="71" y="219"/>
                  <a:pt x="70" y="219"/>
                  <a:pt x="70" y="218"/>
                </a:cubicBezTo>
                <a:cubicBezTo>
                  <a:pt x="70" y="219"/>
                  <a:pt x="70" y="219"/>
                  <a:pt x="71" y="219"/>
                </a:cubicBezTo>
                <a:close/>
                <a:moveTo>
                  <a:pt x="41" y="197"/>
                </a:moveTo>
                <a:cubicBezTo>
                  <a:pt x="42" y="198"/>
                  <a:pt x="42" y="197"/>
                  <a:pt x="42" y="196"/>
                </a:cubicBezTo>
                <a:cubicBezTo>
                  <a:pt x="42" y="196"/>
                  <a:pt x="42" y="196"/>
                  <a:pt x="41" y="197"/>
                </a:cubicBezTo>
                <a:close/>
                <a:moveTo>
                  <a:pt x="57" y="214"/>
                </a:moveTo>
                <a:cubicBezTo>
                  <a:pt x="57" y="214"/>
                  <a:pt x="57" y="214"/>
                  <a:pt x="57" y="215"/>
                </a:cubicBezTo>
                <a:cubicBezTo>
                  <a:pt x="58" y="214"/>
                  <a:pt x="58" y="214"/>
                  <a:pt x="58" y="213"/>
                </a:cubicBezTo>
                <a:cubicBezTo>
                  <a:pt x="58" y="214"/>
                  <a:pt x="58" y="214"/>
                  <a:pt x="57" y="214"/>
                </a:cubicBezTo>
                <a:close/>
                <a:moveTo>
                  <a:pt x="62" y="219"/>
                </a:moveTo>
                <a:cubicBezTo>
                  <a:pt x="62" y="218"/>
                  <a:pt x="62" y="218"/>
                  <a:pt x="62" y="218"/>
                </a:cubicBezTo>
                <a:cubicBezTo>
                  <a:pt x="61" y="218"/>
                  <a:pt x="61" y="218"/>
                  <a:pt x="62" y="219"/>
                </a:cubicBezTo>
                <a:close/>
                <a:moveTo>
                  <a:pt x="62" y="219"/>
                </a:moveTo>
                <a:cubicBezTo>
                  <a:pt x="62" y="220"/>
                  <a:pt x="63" y="220"/>
                  <a:pt x="63" y="220"/>
                </a:cubicBezTo>
                <a:cubicBezTo>
                  <a:pt x="63" y="220"/>
                  <a:pt x="62" y="219"/>
                  <a:pt x="62" y="219"/>
                </a:cubicBezTo>
                <a:close/>
                <a:moveTo>
                  <a:pt x="43" y="206"/>
                </a:moveTo>
                <a:cubicBezTo>
                  <a:pt x="43" y="205"/>
                  <a:pt x="44" y="204"/>
                  <a:pt x="43" y="204"/>
                </a:cubicBezTo>
                <a:cubicBezTo>
                  <a:pt x="42" y="205"/>
                  <a:pt x="42" y="205"/>
                  <a:pt x="43" y="206"/>
                </a:cubicBezTo>
                <a:close/>
                <a:moveTo>
                  <a:pt x="59" y="218"/>
                </a:moveTo>
                <a:cubicBezTo>
                  <a:pt x="60" y="219"/>
                  <a:pt x="60" y="218"/>
                  <a:pt x="60" y="217"/>
                </a:cubicBezTo>
                <a:cubicBezTo>
                  <a:pt x="60" y="217"/>
                  <a:pt x="59" y="218"/>
                  <a:pt x="59" y="218"/>
                </a:cubicBezTo>
                <a:close/>
                <a:moveTo>
                  <a:pt x="57" y="218"/>
                </a:moveTo>
                <a:cubicBezTo>
                  <a:pt x="57" y="217"/>
                  <a:pt x="58" y="217"/>
                  <a:pt x="58" y="216"/>
                </a:cubicBezTo>
                <a:cubicBezTo>
                  <a:pt x="58" y="216"/>
                  <a:pt x="57" y="217"/>
                  <a:pt x="57" y="218"/>
                </a:cubicBezTo>
                <a:close/>
                <a:moveTo>
                  <a:pt x="64" y="226"/>
                </a:moveTo>
                <a:cubicBezTo>
                  <a:pt x="65" y="225"/>
                  <a:pt x="66" y="225"/>
                  <a:pt x="66" y="224"/>
                </a:cubicBezTo>
                <a:cubicBezTo>
                  <a:pt x="66" y="224"/>
                  <a:pt x="66" y="224"/>
                  <a:pt x="66" y="223"/>
                </a:cubicBezTo>
                <a:cubicBezTo>
                  <a:pt x="65" y="224"/>
                  <a:pt x="64" y="225"/>
                  <a:pt x="64" y="226"/>
                </a:cubicBezTo>
                <a:close/>
                <a:moveTo>
                  <a:pt x="49" y="214"/>
                </a:moveTo>
                <a:cubicBezTo>
                  <a:pt x="50" y="214"/>
                  <a:pt x="51" y="213"/>
                  <a:pt x="51" y="212"/>
                </a:cubicBezTo>
                <a:cubicBezTo>
                  <a:pt x="50" y="213"/>
                  <a:pt x="49" y="213"/>
                  <a:pt x="49" y="214"/>
                </a:cubicBezTo>
                <a:close/>
                <a:moveTo>
                  <a:pt x="57" y="221"/>
                </a:moveTo>
                <a:cubicBezTo>
                  <a:pt x="58" y="220"/>
                  <a:pt x="59" y="220"/>
                  <a:pt x="59" y="219"/>
                </a:cubicBezTo>
                <a:cubicBezTo>
                  <a:pt x="58" y="219"/>
                  <a:pt x="56" y="220"/>
                  <a:pt x="57" y="221"/>
                </a:cubicBezTo>
                <a:close/>
                <a:moveTo>
                  <a:pt x="41" y="208"/>
                </a:moveTo>
                <a:cubicBezTo>
                  <a:pt x="41" y="208"/>
                  <a:pt x="41" y="207"/>
                  <a:pt x="41" y="207"/>
                </a:cubicBezTo>
                <a:cubicBezTo>
                  <a:pt x="41" y="207"/>
                  <a:pt x="40" y="208"/>
                  <a:pt x="41" y="208"/>
                </a:cubicBezTo>
                <a:close/>
                <a:moveTo>
                  <a:pt x="62" y="226"/>
                </a:moveTo>
                <a:cubicBezTo>
                  <a:pt x="62" y="225"/>
                  <a:pt x="63" y="225"/>
                  <a:pt x="62" y="224"/>
                </a:cubicBezTo>
                <a:cubicBezTo>
                  <a:pt x="62" y="225"/>
                  <a:pt x="61" y="225"/>
                  <a:pt x="62" y="226"/>
                </a:cubicBezTo>
                <a:close/>
                <a:moveTo>
                  <a:pt x="53" y="219"/>
                </a:moveTo>
                <a:cubicBezTo>
                  <a:pt x="54" y="219"/>
                  <a:pt x="54" y="220"/>
                  <a:pt x="55" y="219"/>
                </a:cubicBezTo>
                <a:cubicBezTo>
                  <a:pt x="54" y="219"/>
                  <a:pt x="54" y="218"/>
                  <a:pt x="53" y="219"/>
                </a:cubicBezTo>
                <a:close/>
                <a:moveTo>
                  <a:pt x="68" y="232"/>
                </a:moveTo>
                <a:cubicBezTo>
                  <a:pt x="69" y="233"/>
                  <a:pt x="70" y="231"/>
                  <a:pt x="69" y="231"/>
                </a:cubicBezTo>
                <a:cubicBezTo>
                  <a:pt x="69" y="231"/>
                  <a:pt x="69" y="232"/>
                  <a:pt x="68" y="232"/>
                </a:cubicBezTo>
                <a:close/>
                <a:moveTo>
                  <a:pt x="55" y="224"/>
                </a:moveTo>
                <a:cubicBezTo>
                  <a:pt x="56" y="223"/>
                  <a:pt x="57" y="222"/>
                  <a:pt x="57" y="221"/>
                </a:cubicBezTo>
                <a:cubicBezTo>
                  <a:pt x="56" y="222"/>
                  <a:pt x="56" y="223"/>
                  <a:pt x="55" y="224"/>
                </a:cubicBezTo>
                <a:close/>
                <a:moveTo>
                  <a:pt x="62" y="228"/>
                </a:moveTo>
                <a:cubicBezTo>
                  <a:pt x="63" y="228"/>
                  <a:pt x="63" y="228"/>
                  <a:pt x="64" y="228"/>
                </a:cubicBezTo>
                <a:cubicBezTo>
                  <a:pt x="63" y="227"/>
                  <a:pt x="64" y="227"/>
                  <a:pt x="63" y="226"/>
                </a:cubicBezTo>
                <a:cubicBezTo>
                  <a:pt x="63" y="227"/>
                  <a:pt x="62" y="228"/>
                  <a:pt x="62" y="228"/>
                </a:cubicBezTo>
                <a:close/>
                <a:moveTo>
                  <a:pt x="53" y="220"/>
                </a:moveTo>
                <a:cubicBezTo>
                  <a:pt x="53" y="220"/>
                  <a:pt x="54" y="219"/>
                  <a:pt x="53" y="219"/>
                </a:cubicBezTo>
                <a:cubicBezTo>
                  <a:pt x="52" y="221"/>
                  <a:pt x="51" y="222"/>
                  <a:pt x="53" y="220"/>
                </a:cubicBezTo>
                <a:close/>
                <a:moveTo>
                  <a:pt x="47" y="216"/>
                </a:moveTo>
                <a:cubicBezTo>
                  <a:pt x="47" y="217"/>
                  <a:pt x="46" y="217"/>
                  <a:pt x="47" y="218"/>
                </a:cubicBezTo>
                <a:cubicBezTo>
                  <a:pt x="47" y="217"/>
                  <a:pt x="47" y="217"/>
                  <a:pt x="48" y="217"/>
                </a:cubicBezTo>
                <a:cubicBezTo>
                  <a:pt x="48" y="216"/>
                  <a:pt x="48" y="216"/>
                  <a:pt x="47" y="216"/>
                </a:cubicBezTo>
                <a:close/>
                <a:moveTo>
                  <a:pt x="59" y="227"/>
                </a:moveTo>
                <a:cubicBezTo>
                  <a:pt x="59" y="227"/>
                  <a:pt x="59" y="227"/>
                  <a:pt x="59" y="228"/>
                </a:cubicBezTo>
                <a:cubicBezTo>
                  <a:pt x="59" y="227"/>
                  <a:pt x="60" y="227"/>
                  <a:pt x="60" y="226"/>
                </a:cubicBezTo>
                <a:cubicBezTo>
                  <a:pt x="60" y="227"/>
                  <a:pt x="59" y="226"/>
                  <a:pt x="59" y="227"/>
                </a:cubicBezTo>
                <a:close/>
                <a:moveTo>
                  <a:pt x="57" y="227"/>
                </a:moveTo>
                <a:cubicBezTo>
                  <a:pt x="57" y="227"/>
                  <a:pt x="59" y="226"/>
                  <a:pt x="58" y="226"/>
                </a:cubicBezTo>
                <a:cubicBezTo>
                  <a:pt x="58" y="226"/>
                  <a:pt x="57" y="226"/>
                  <a:pt x="57" y="227"/>
                </a:cubicBezTo>
                <a:close/>
                <a:moveTo>
                  <a:pt x="51" y="223"/>
                </a:moveTo>
                <a:cubicBezTo>
                  <a:pt x="51" y="222"/>
                  <a:pt x="52" y="222"/>
                  <a:pt x="52" y="221"/>
                </a:cubicBezTo>
                <a:cubicBezTo>
                  <a:pt x="51" y="222"/>
                  <a:pt x="51" y="222"/>
                  <a:pt x="51" y="223"/>
                </a:cubicBezTo>
                <a:close/>
                <a:moveTo>
                  <a:pt x="33" y="211"/>
                </a:moveTo>
                <a:cubicBezTo>
                  <a:pt x="34" y="212"/>
                  <a:pt x="35" y="210"/>
                  <a:pt x="35" y="209"/>
                </a:cubicBezTo>
                <a:cubicBezTo>
                  <a:pt x="34" y="210"/>
                  <a:pt x="34" y="211"/>
                  <a:pt x="33" y="211"/>
                </a:cubicBezTo>
                <a:close/>
                <a:moveTo>
                  <a:pt x="40" y="214"/>
                </a:moveTo>
                <a:cubicBezTo>
                  <a:pt x="40" y="214"/>
                  <a:pt x="41" y="214"/>
                  <a:pt x="40" y="213"/>
                </a:cubicBezTo>
                <a:cubicBezTo>
                  <a:pt x="40" y="213"/>
                  <a:pt x="39" y="214"/>
                  <a:pt x="40" y="214"/>
                </a:cubicBezTo>
                <a:close/>
                <a:moveTo>
                  <a:pt x="35" y="215"/>
                </a:moveTo>
                <a:cubicBezTo>
                  <a:pt x="36" y="215"/>
                  <a:pt x="37" y="214"/>
                  <a:pt x="37" y="213"/>
                </a:cubicBezTo>
                <a:cubicBezTo>
                  <a:pt x="36" y="214"/>
                  <a:pt x="35" y="215"/>
                  <a:pt x="35" y="215"/>
                </a:cubicBezTo>
                <a:close/>
                <a:moveTo>
                  <a:pt x="48" y="223"/>
                </a:moveTo>
                <a:cubicBezTo>
                  <a:pt x="49" y="223"/>
                  <a:pt x="49" y="222"/>
                  <a:pt x="48" y="222"/>
                </a:cubicBezTo>
                <a:cubicBezTo>
                  <a:pt x="48" y="222"/>
                  <a:pt x="48" y="223"/>
                  <a:pt x="48" y="223"/>
                </a:cubicBezTo>
                <a:close/>
                <a:moveTo>
                  <a:pt x="38" y="217"/>
                </a:moveTo>
                <a:cubicBezTo>
                  <a:pt x="38" y="217"/>
                  <a:pt x="39" y="216"/>
                  <a:pt x="39" y="215"/>
                </a:cubicBezTo>
                <a:lnTo>
                  <a:pt x="38" y="217"/>
                </a:lnTo>
                <a:close/>
                <a:moveTo>
                  <a:pt x="43" y="223"/>
                </a:moveTo>
                <a:cubicBezTo>
                  <a:pt x="43" y="223"/>
                  <a:pt x="45" y="222"/>
                  <a:pt x="44" y="221"/>
                </a:cubicBezTo>
                <a:cubicBezTo>
                  <a:pt x="44" y="222"/>
                  <a:pt x="42" y="223"/>
                  <a:pt x="43" y="223"/>
                </a:cubicBezTo>
                <a:close/>
                <a:moveTo>
                  <a:pt x="62" y="237"/>
                </a:moveTo>
                <a:cubicBezTo>
                  <a:pt x="62" y="237"/>
                  <a:pt x="63" y="236"/>
                  <a:pt x="62" y="235"/>
                </a:cubicBezTo>
                <a:cubicBezTo>
                  <a:pt x="62" y="236"/>
                  <a:pt x="61" y="237"/>
                  <a:pt x="62" y="237"/>
                </a:cubicBezTo>
                <a:close/>
                <a:moveTo>
                  <a:pt x="30" y="213"/>
                </a:moveTo>
                <a:cubicBezTo>
                  <a:pt x="30" y="212"/>
                  <a:pt x="31" y="212"/>
                  <a:pt x="30" y="211"/>
                </a:cubicBezTo>
                <a:cubicBezTo>
                  <a:pt x="30" y="212"/>
                  <a:pt x="29" y="212"/>
                  <a:pt x="30" y="213"/>
                </a:cubicBezTo>
                <a:close/>
                <a:moveTo>
                  <a:pt x="49" y="228"/>
                </a:moveTo>
                <a:cubicBezTo>
                  <a:pt x="50" y="229"/>
                  <a:pt x="50" y="227"/>
                  <a:pt x="50" y="228"/>
                </a:cubicBezTo>
                <a:cubicBezTo>
                  <a:pt x="51" y="227"/>
                  <a:pt x="51" y="227"/>
                  <a:pt x="51" y="227"/>
                </a:cubicBezTo>
                <a:cubicBezTo>
                  <a:pt x="51" y="227"/>
                  <a:pt x="51" y="227"/>
                  <a:pt x="51" y="227"/>
                </a:cubicBezTo>
                <a:cubicBezTo>
                  <a:pt x="50" y="228"/>
                  <a:pt x="49" y="227"/>
                  <a:pt x="49" y="228"/>
                </a:cubicBezTo>
                <a:close/>
                <a:moveTo>
                  <a:pt x="44" y="225"/>
                </a:moveTo>
                <a:cubicBezTo>
                  <a:pt x="44" y="224"/>
                  <a:pt x="45" y="224"/>
                  <a:pt x="44" y="223"/>
                </a:cubicBezTo>
                <a:cubicBezTo>
                  <a:pt x="44" y="224"/>
                  <a:pt x="44" y="224"/>
                  <a:pt x="44" y="225"/>
                </a:cubicBezTo>
                <a:close/>
                <a:moveTo>
                  <a:pt x="64" y="238"/>
                </a:moveTo>
                <a:cubicBezTo>
                  <a:pt x="63" y="238"/>
                  <a:pt x="63" y="239"/>
                  <a:pt x="63" y="239"/>
                </a:cubicBezTo>
                <a:cubicBezTo>
                  <a:pt x="64" y="239"/>
                  <a:pt x="64" y="239"/>
                  <a:pt x="64" y="238"/>
                </a:cubicBezTo>
                <a:close/>
                <a:moveTo>
                  <a:pt x="29" y="217"/>
                </a:moveTo>
                <a:cubicBezTo>
                  <a:pt x="30" y="217"/>
                  <a:pt x="30" y="216"/>
                  <a:pt x="30" y="215"/>
                </a:cubicBezTo>
                <a:cubicBezTo>
                  <a:pt x="30" y="216"/>
                  <a:pt x="29" y="216"/>
                  <a:pt x="29" y="217"/>
                </a:cubicBezTo>
                <a:close/>
                <a:moveTo>
                  <a:pt x="55" y="237"/>
                </a:moveTo>
                <a:cubicBezTo>
                  <a:pt x="55" y="236"/>
                  <a:pt x="56" y="236"/>
                  <a:pt x="56" y="235"/>
                </a:cubicBezTo>
                <a:cubicBezTo>
                  <a:pt x="55" y="235"/>
                  <a:pt x="55" y="236"/>
                  <a:pt x="55" y="237"/>
                </a:cubicBezTo>
                <a:close/>
                <a:moveTo>
                  <a:pt x="47" y="231"/>
                </a:moveTo>
                <a:cubicBezTo>
                  <a:pt x="47" y="232"/>
                  <a:pt x="48" y="230"/>
                  <a:pt x="48" y="230"/>
                </a:cubicBezTo>
                <a:cubicBezTo>
                  <a:pt x="47" y="230"/>
                  <a:pt x="47" y="230"/>
                  <a:pt x="47" y="231"/>
                </a:cubicBezTo>
                <a:close/>
                <a:moveTo>
                  <a:pt x="61" y="240"/>
                </a:moveTo>
                <a:cubicBezTo>
                  <a:pt x="62" y="240"/>
                  <a:pt x="61" y="240"/>
                  <a:pt x="61" y="239"/>
                </a:cubicBezTo>
                <a:cubicBezTo>
                  <a:pt x="61" y="240"/>
                  <a:pt x="61" y="240"/>
                  <a:pt x="61" y="240"/>
                </a:cubicBezTo>
                <a:close/>
                <a:moveTo>
                  <a:pt x="34" y="223"/>
                </a:moveTo>
                <a:cubicBezTo>
                  <a:pt x="34" y="222"/>
                  <a:pt x="35" y="222"/>
                  <a:pt x="35" y="221"/>
                </a:cubicBezTo>
                <a:cubicBezTo>
                  <a:pt x="34" y="221"/>
                  <a:pt x="33" y="222"/>
                  <a:pt x="34" y="223"/>
                </a:cubicBezTo>
                <a:close/>
                <a:moveTo>
                  <a:pt x="26" y="217"/>
                </a:moveTo>
                <a:cubicBezTo>
                  <a:pt x="26" y="217"/>
                  <a:pt x="27" y="217"/>
                  <a:pt x="26" y="216"/>
                </a:cubicBezTo>
                <a:cubicBezTo>
                  <a:pt x="26" y="217"/>
                  <a:pt x="26" y="217"/>
                  <a:pt x="26" y="217"/>
                </a:cubicBezTo>
                <a:close/>
                <a:moveTo>
                  <a:pt x="32" y="222"/>
                </a:moveTo>
                <a:cubicBezTo>
                  <a:pt x="33" y="222"/>
                  <a:pt x="33" y="222"/>
                  <a:pt x="33" y="221"/>
                </a:cubicBezTo>
                <a:cubicBezTo>
                  <a:pt x="32" y="221"/>
                  <a:pt x="32" y="222"/>
                  <a:pt x="32" y="222"/>
                </a:cubicBezTo>
                <a:close/>
                <a:moveTo>
                  <a:pt x="27" y="218"/>
                </a:moveTo>
                <a:cubicBezTo>
                  <a:pt x="27" y="219"/>
                  <a:pt x="26" y="220"/>
                  <a:pt x="27" y="221"/>
                </a:cubicBezTo>
                <a:cubicBezTo>
                  <a:pt x="27" y="220"/>
                  <a:pt x="27" y="220"/>
                  <a:pt x="28" y="219"/>
                </a:cubicBezTo>
                <a:cubicBezTo>
                  <a:pt x="28" y="219"/>
                  <a:pt x="28" y="218"/>
                  <a:pt x="27" y="218"/>
                </a:cubicBezTo>
                <a:close/>
                <a:moveTo>
                  <a:pt x="32" y="225"/>
                </a:moveTo>
                <a:cubicBezTo>
                  <a:pt x="33" y="224"/>
                  <a:pt x="33" y="224"/>
                  <a:pt x="34" y="223"/>
                </a:cubicBezTo>
                <a:cubicBezTo>
                  <a:pt x="33" y="223"/>
                  <a:pt x="33" y="223"/>
                  <a:pt x="33" y="223"/>
                </a:cubicBezTo>
                <a:cubicBezTo>
                  <a:pt x="32" y="223"/>
                  <a:pt x="32" y="224"/>
                  <a:pt x="32" y="225"/>
                </a:cubicBezTo>
                <a:close/>
                <a:moveTo>
                  <a:pt x="23" y="221"/>
                </a:moveTo>
                <a:cubicBezTo>
                  <a:pt x="24" y="220"/>
                  <a:pt x="25" y="219"/>
                  <a:pt x="26" y="217"/>
                </a:cubicBezTo>
                <a:cubicBezTo>
                  <a:pt x="25" y="219"/>
                  <a:pt x="24" y="220"/>
                  <a:pt x="23" y="221"/>
                </a:cubicBezTo>
                <a:close/>
                <a:moveTo>
                  <a:pt x="57" y="242"/>
                </a:moveTo>
                <a:cubicBezTo>
                  <a:pt x="58" y="243"/>
                  <a:pt x="58" y="243"/>
                  <a:pt x="58" y="243"/>
                </a:cubicBezTo>
                <a:cubicBezTo>
                  <a:pt x="59" y="243"/>
                  <a:pt x="58" y="242"/>
                  <a:pt x="58" y="241"/>
                </a:cubicBezTo>
                <a:lnTo>
                  <a:pt x="57" y="242"/>
                </a:lnTo>
                <a:close/>
                <a:moveTo>
                  <a:pt x="25" y="220"/>
                </a:moveTo>
                <a:cubicBezTo>
                  <a:pt x="26" y="220"/>
                  <a:pt x="26" y="219"/>
                  <a:pt x="26" y="218"/>
                </a:cubicBezTo>
                <a:cubicBezTo>
                  <a:pt x="26" y="218"/>
                  <a:pt x="25" y="219"/>
                  <a:pt x="25" y="220"/>
                </a:cubicBezTo>
                <a:close/>
                <a:moveTo>
                  <a:pt x="44" y="234"/>
                </a:moveTo>
                <a:cubicBezTo>
                  <a:pt x="44" y="234"/>
                  <a:pt x="45" y="233"/>
                  <a:pt x="45" y="233"/>
                </a:cubicBezTo>
                <a:cubicBezTo>
                  <a:pt x="44" y="233"/>
                  <a:pt x="43" y="233"/>
                  <a:pt x="44" y="234"/>
                </a:cubicBezTo>
                <a:close/>
                <a:moveTo>
                  <a:pt x="49" y="243"/>
                </a:moveTo>
                <a:cubicBezTo>
                  <a:pt x="50" y="242"/>
                  <a:pt x="52" y="240"/>
                  <a:pt x="52" y="239"/>
                </a:cubicBezTo>
                <a:cubicBezTo>
                  <a:pt x="51" y="241"/>
                  <a:pt x="49" y="241"/>
                  <a:pt x="49" y="243"/>
                </a:cubicBezTo>
                <a:close/>
                <a:moveTo>
                  <a:pt x="31" y="225"/>
                </a:moveTo>
                <a:cubicBezTo>
                  <a:pt x="32" y="225"/>
                  <a:pt x="31" y="226"/>
                  <a:pt x="31" y="226"/>
                </a:cubicBezTo>
                <a:cubicBezTo>
                  <a:pt x="32" y="226"/>
                  <a:pt x="32" y="226"/>
                  <a:pt x="32" y="225"/>
                </a:cubicBezTo>
                <a:cubicBezTo>
                  <a:pt x="32" y="225"/>
                  <a:pt x="32" y="225"/>
                  <a:pt x="31" y="225"/>
                </a:cubicBezTo>
                <a:close/>
                <a:moveTo>
                  <a:pt x="42" y="242"/>
                </a:moveTo>
                <a:cubicBezTo>
                  <a:pt x="43" y="241"/>
                  <a:pt x="45" y="239"/>
                  <a:pt x="46" y="236"/>
                </a:cubicBezTo>
                <a:cubicBezTo>
                  <a:pt x="46" y="237"/>
                  <a:pt x="46" y="238"/>
                  <a:pt x="47" y="237"/>
                </a:cubicBezTo>
                <a:cubicBezTo>
                  <a:pt x="47" y="236"/>
                  <a:pt x="46" y="236"/>
                  <a:pt x="46" y="235"/>
                </a:cubicBezTo>
                <a:cubicBezTo>
                  <a:pt x="45" y="238"/>
                  <a:pt x="42" y="240"/>
                  <a:pt x="42" y="242"/>
                </a:cubicBezTo>
                <a:close/>
                <a:moveTo>
                  <a:pt x="23" y="220"/>
                </a:moveTo>
                <a:cubicBezTo>
                  <a:pt x="23" y="220"/>
                  <a:pt x="22" y="220"/>
                  <a:pt x="23" y="219"/>
                </a:cubicBezTo>
                <a:cubicBezTo>
                  <a:pt x="22" y="219"/>
                  <a:pt x="22" y="219"/>
                  <a:pt x="22" y="219"/>
                </a:cubicBezTo>
                <a:cubicBezTo>
                  <a:pt x="22" y="219"/>
                  <a:pt x="22" y="221"/>
                  <a:pt x="23" y="220"/>
                </a:cubicBezTo>
                <a:close/>
                <a:moveTo>
                  <a:pt x="30" y="227"/>
                </a:moveTo>
                <a:cubicBezTo>
                  <a:pt x="30" y="227"/>
                  <a:pt x="30" y="227"/>
                  <a:pt x="31" y="228"/>
                </a:cubicBezTo>
                <a:cubicBezTo>
                  <a:pt x="31" y="227"/>
                  <a:pt x="31" y="227"/>
                  <a:pt x="31" y="227"/>
                </a:cubicBezTo>
                <a:cubicBezTo>
                  <a:pt x="31" y="226"/>
                  <a:pt x="32" y="227"/>
                  <a:pt x="31" y="226"/>
                </a:cubicBezTo>
                <a:cubicBezTo>
                  <a:pt x="31" y="226"/>
                  <a:pt x="31" y="226"/>
                  <a:pt x="30" y="227"/>
                </a:cubicBezTo>
                <a:close/>
                <a:moveTo>
                  <a:pt x="31" y="230"/>
                </a:moveTo>
                <a:cubicBezTo>
                  <a:pt x="32" y="229"/>
                  <a:pt x="33" y="228"/>
                  <a:pt x="33" y="228"/>
                </a:cubicBezTo>
                <a:cubicBezTo>
                  <a:pt x="32" y="228"/>
                  <a:pt x="31" y="229"/>
                  <a:pt x="31" y="230"/>
                </a:cubicBezTo>
                <a:close/>
                <a:moveTo>
                  <a:pt x="57" y="246"/>
                </a:moveTo>
                <a:cubicBezTo>
                  <a:pt x="57" y="246"/>
                  <a:pt x="57" y="246"/>
                  <a:pt x="58" y="246"/>
                </a:cubicBezTo>
                <a:cubicBezTo>
                  <a:pt x="57" y="246"/>
                  <a:pt x="57" y="246"/>
                  <a:pt x="57" y="246"/>
                </a:cubicBezTo>
                <a:close/>
                <a:moveTo>
                  <a:pt x="21" y="224"/>
                </a:moveTo>
                <a:cubicBezTo>
                  <a:pt x="22" y="224"/>
                  <a:pt x="22" y="223"/>
                  <a:pt x="22" y="223"/>
                </a:cubicBezTo>
                <a:cubicBezTo>
                  <a:pt x="22" y="223"/>
                  <a:pt x="21" y="224"/>
                  <a:pt x="21" y="224"/>
                </a:cubicBezTo>
                <a:close/>
                <a:moveTo>
                  <a:pt x="52" y="249"/>
                </a:moveTo>
                <a:cubicBezTo>
                  <a:pt x="52" y="249"/>
                  <a:pt x="52" y="249"/>
                  <a:pt x="51" y="249"/>
                </a:cubicBezTo>
                <a:cubicBezTo>
                  <a:pt x="52" y="250"/>
                  <a:pt x="52" y="249"/>
                  <a:pt x="52" y="250"/>
                </a:cubicBezTo>
                <a:cubicBezTo>
                  <a:pt x="53" y="248"/>
                  <a:pt x="53" y="248"/>
                  <a:pt x="54" y="247"/>
                </a:cubicBezTo>
                <a:cubicBezTo>
                  <a:pt x="53" y="247"/>
                  <a:pt x="52" y="248"/>
                  <a:pt x="52" y="249"/>
                </a:cubicBezTo>
                <a:close/>
                <a:moveTo>
                  <a:pt x="29" y="230"/>
                </a:moveTo>
                <a:cubicBezTo>
                  <a:pt x="29" y="230"/>
                  <a:pt x="29" y="230"/>
                  <a:pt x="29" y="230"/>
                </a:cubicBezTo>
                <a:cubicBezTo>
                  <a:pt x="29" y="229"/>
                  <a:pt x="28" y="230"/>
                  <a:pt x="29" y="230"/>
                </a:cubicBezTo>
                <a:close/>
                <a:moveTo>
                  <a:pt x="54" y="249"/>
                </a:moveTo>
                <a:cubicBezTo>
                  <a:pt x="55" y="250"/>
                  <a:pt x="54" y="251"/>
                  <a:pt x="55" y="250"/>
                </a:cubicBezTo>
                <a:cubicBezTo>
                  <a:pt x="56" y="251"/>
                  <a:pt x="55" y="250"/>
                  <a:pt x="55" y="251"/>
                </a:cubicBezTo>
                <a:cubicBezTo>
                  <a:pt x="56" y="251"/>
                  <a:pt x="56" y="250"/>
                  <a:pt x="56" y="250"/>
                </a:cubicBezTo>
                <a:cubicBezTo>
                  <a:pt x="55" y="249"/>
                  <a:pt x="55" y="249"/>
                  <a:pt x="54" y="249"/>
                </a:cubicBezTo>
                <a:close/>
                <a:moveTo>
                  <a:pt x="47" y="245"/>
                </a:moveTo>
                <a:cubicBezTo>
                  <a:pt x="47" y="246"/>
                  <a:pt x="46" y="246"/>
                  <a:pt x="47" y="246"/>
                </a:cubicBezTo>
                <a:cubicBezTo>
                  <a:pt x="48" y="245"/>
                  <a:pt x="48" y="245"/>
                  <a:pt x="48" y="245"/>
                </a:cubicBezTo>
                <a:cubicBezTo>
                  <a:pt x="48" y="245"/>
                  <a:pt x="47" y="245"/>
                  <a:pt x="47" y="245"/>
                </a:cubicBezTo>
                <a:close/>
                <a:moveTo>
                  <a:pt x="28" y="231"/>
                </a:moveTo>
                <a:cubicBezTo>
                  <a:pt x="28" y="232"/>
                  <a:pt x="27" y="232"/>
                  <a:pt x="27" y="233"/>
                </a:cubicBezTo>
                <a:cubicBezTo>
                  <a:pt x="28" y="232"/>
                  <a:pt x="28" y="231"/>
                  <a:pt x="28" y="231"/>
                </a:cubicBezTo>
                <a:cubicBezTo>
                  <a:pt x="28" y="231"/>
                  <a:pt x="28" y="230"/>
                  <a:pt x="28" y="231"/>
                </a:cubicBezTo>
                <a:close/>
                <a:moveTo>
                  <a:pt x="28" y="235"/>
                </a:moveTo>
                <a:cubicBezTo>
                  <a:pt x="29" y="234"/>
                  <a:pt x="30" y="233"/>
                  <a:pt x="29" y="232"/>
                </a:cubicBezTo>
                <a:cubicBezTo>
                  <a:pt x="29" y="233"/>
                  <a:pt x="29" y="234"/>
                  <a:pt x="28" y="235"/>
                </a:cubicBezTo>
                <a:close/>
                <a:moveTo>
                  <a:pt x="48" y="247"/>
                </a:moveTo>
                <a:cubicBezTo>
                  <a:pt x="48" y="248"/>
                  <a:pt x="49" y="248"/>
                  <a:pt x="49" y="248"/>
                </a:cubicBezTo>
                <a:cubicBezTo>
                  <a:pt x="49" y="248"/>
                  <a:pt x="49" y="248"/>
                  <a:pt x="49" y="248"/>
                </a:cubicBezTo>
                <a:cubicBezTo>
                  <a:pt x="49" y="248"/>
                  <a:pt x="49" y="247"/>
                  <a:pt x="48" y="247"/>
                </a:cubicBezTo>
                <a:close/>
                <a:moveTo>
                  <a:pt x="17" y="226"/>
                </a:moveTo>
                <a:cubicBezTo>
                  <a:pt x="17" y="226"/>
                  <a:pt x="17" y="227"/>
                  <a:pt x="17" y="227"/>
                </a:cubicBezTo>
                <a:cubicBezTo>
                  <a:pt x="17" y="226"/>
                  <a:pt x="18" y="227"/>
                  <a:pt x="18" y="227"/>
                </a:cubicBezTo>
                <a:cubicBezTo>
                  <a:pt x="18" y="226"/>
                  <a:pt x="17" y="226"/>
                  <a:pt x="17" y="225"/>
                </a:cubicBezTo>
                <a:lnTo>
                  <a:pt x="17" y="226"/>
                </a:lnTo>
                <a:close/>
                <a:moveTo>
                  <a:pt x="41" y="244"/>
                </a:moveTo>
                <a:cubicBezTo>
                  <a:pt x="41" y="244"/>
                  <a:pt x="42" y="243"/>
                  <a:pt x="41" y="243"/>
                </a:cubicBezTo>
                <a:cubicBezTo>
                  <a:pt x="40" y="245"/>
                  <a:pt x="39" y="245"/>
                  <a:pt x="41" y="244"/>
                </a:cubicBezTo>
                <a:close/>
                <a:moveTo>
                  <a:pt x="50" y="252"/>
                </a:moveTo>
                <a:cubicBezTo>
                  <a:pt x="50" y="251"/>
                  <a:pt x="51" y="252"/>
                  <a:pt x="51" y="252"/>
                </a:cubicBezTo>
                <a:cubicBezTo>
                  <a:pt x="50" y="252"/>
                  <a:pt x="51" y="251"/>
                  <a:pt x="51" y="250"/>
                </a:cubicBezTo>
                <a:cubicBezTo>
                  <a:pt x="51" y="252"/>
                  <a:pt x="49" y="251"/>
                  <a:pt x="50" y="252"/>
                </a:cubicBezTo>
                <a:close/>
                <a:moveTo>
                  <a:pt x="42" y="245"/>
                </a:moveTo>
                <a:cubicBezTo>
                  <a:pt x="42" y="246"/>
                  <a:pt x="42" y="246"/>
                  <a:pt x="43" y="246"/>
                </a:cubicBezTo>
                <a:cubicBezTo>
                  <a:pt x="43" y="245"/>
                  <a:pt x="42" y="245"/>
                  <a:pt x="42" y="245"/>
                </a:cubicBezTo>
                <a:close/>
                <a:moveTo>
                  <a:pt x="53" y="255"/>
                </a:moveTo>
                <a:cubicBezTo>
                  <a:pt x="53" y="254"/>
                  <a:pt x="54" y="254"/>
                  <a:pt x="53" y="253"/>
                </a:cubicBezTo>
                <a:cubicBezTo>
                  <a:pt x="53" y="254"/>
                  <a:pt x="52" y="254"/>
                  <a:pt x="53" y="255"/>
                </a:cubicBezTo>
                <a:close/>
                <a:moveTo>
                  <a:pt x="40" y="247"/>
                </a:moveTo>
                <a:cubicBezTo>
                  <a:pt x="41" y="247"/>
                  <a:pt x="42" y="246"/>
                  <a:pt x="41" y="246"/>
                </a:cubicBezTo>
                <a:lnTo>
                  <a:pt x="40" y="247"/>
                </a:lnTo>
                <a:close/>
                <a:moveTo>
                  <a:pt x="43" y="248"/>
                </a:moveTo>
                <a:cubicBezTo>
                  <a:pt x="44" y="249"/>
                  <a:pt x="44" y="249"/>
                  <a:pt x="44" y="249"/>
                </a:cubicBezTo>
                <a:cubicBezTo>
                  <a:pt x="44" y="248"/>
                  <a:pt x="43" y="248"/>
                  <a:pt x="43" y="248"/>
                </a:cubicBezTo>
                <a:close/>
                <a:moveTo>
                  <a:pt x="15" y="234"/>
                </a:moveTo>
                <a:cubicBezTo>
                  <a:pt x="15" y="233"/>
                  <a:pt x="15" y="233"/>
                  <a:pt x="15" y="232"/>
                </a:cubicBezTo>
                <a:cubicBezTo>
                  <a:pt x="15" y="233"/>
                  <a:pt x="15" y="233"/>
                  <a:pt x="15" y="233"/>
                </a:cubicBezTo>
                <a:cubicBezTo>
                  <a:pt x="16" y="234"/>
                  <a:pt x="16" y="234"/>
                  <a:pt x="16" y="234"/>
                </a:cubicBezTo>
                <a:cubicBezTo>
                  <a:pt x="17" y="232"/>
                  <a:pt x="17" y="233"/>
                  <a:pt x="18" y="231"/>
                </a:cubicBezTo>
                <a:cubicBezTo>
                  <a:pt x="18" y="231"/>
                  <a:pt x="17" y="231"/>
                  <a:pt x="17" y="230"/>
                </a:cubicBezTo>
                <a:cubicBezTo>
                  <a:pt x="17" y="230"/>
                  <a:pt x="17" y="231"/>
                  <a:pt x="17" y="230"/>
                </a:cubicBezTo>
                <a:cubicBezTo>
                  <a:pt x="17" y="232"/>
                  <a:pt x="16" y="232"/>
                  <a:pt x="15" y="234"/>
                </a:cubicBezTo>
                <a:close/>
                <a:moveTo>
                  <a:pt x="51" y="255"/>
                </a:moveTo>
                <a:cubicBezTo>
                  <a:pt x="51" y="256"/>
                  <a:pt x="50" y="257"/>
                  <a:pt x="51" y="257"/>
                </a:cubicBezTo>
                <a:cubicBezTo>
                  <a:pt x="51" y="256"/>
                  <a:pt x="52" y="256"/>
                  <a:pt x="52" y="255"/>
                </a:cubicBezTo>
                <a:cubicBezTo>
                  <a:pt x="51" y="255"/>
                  <a:pt x="51" y="255"/>
                  <a:pt x="51" y="255"/>
                </a:cubicBezTo>
                <a:close/>
                <a:moveTo>
                  <a:pt x="20" y="235"/>
                </a:moveTo>
                <a:cubicBezTo>
                  <a:pt x="19" y="235"/>
                  <a:pt x="19" y="236"/>
                  <a:pt x="19" y="236"/>
                </a:cubicBezTo>
                <a:cubicBezTo>
                  <a:pt x="20" y="236"/>
                  <a:pt x="20" y="236"/>
                  <a:pt x="20" y="236"/>
                </a:cubicBezTo>
                <a:cubicBezTo>
                  <a:pt x="20" y="236"/>
                  <a:pt x="21" y="235"/>
                  <a:pt x="21" y="235"/>
                </a:cubicBezTo>
                <a:cubicBezTo>
                  <a:pt x="20" y="235"/>
                  <a:pt x="20" y="236"/>
                  <a:pt x="20" y="235"/>
                </a:cubicBezTo>
                <a:close/>
                <a:moveTo>
                  <a:pt x="21" y="238"/>
                </a:moveTo>
                <a:cubicBezTo>
                  <a:pt x="21" y="237"/>
                  <a:pt x="22" y="237"/>
                  <a:pt x="22" y="236"/>
                </a:cubicBezTo>
                <a:cubicBezTo>
                  <a:pt x="21" y="236"/>
                  <a:pt x="21" y="237"/>
                  <a:pt x="21" y="238"/>
                </a:cubicBezTo>
                <a:close/>
                <a:moveTo>
                  <a:pt x="17" y="236"/>
                </a:moveTo>
                <a:cubicBezTo>
                  <a:pt x="18" y="236"/>
                  <a:pt x="18" y="235"/>
                  <a:pt x="18" y="235"/>
                </a:cubicBezTo>
                <a:cubicBezTo>
                  <a:pt x="18" y="235"/>
                  <a:pt x="17" y="236"/>
                  <a:pt x="17" y="236"/>
                </a:cubicBezTo>
                <a:close/>
                <a:moveTo>
                  <a:pt x="23" y="243"/>
                </a:moveTo>
                <a:cubicBezTo>
                  <a:pt x="24" y="243"/>
                  <a:pt x="25" y="241"/>
                  <a:pt x="26" y="240"/>
                </a:cubicBezTo>
                <a:cubicBezTo>
                  <a:pt x="25" y="240"/>
                  <a:pt x="25" y="240"/>
                  <a:pt x="25" y="240"/>
                </a:cubicBezTo>
                <a:cubicBezTo>
                  <a:pt x="24" y="241"/>
                  <a:pt x="24" y="242"/>
                  <a:pt x="23" y="243"/>
                </a:cubicBezTo>
                <a:close/>
                <a:moveTo>
                  <a:pt x="17" y="238"/>
                </a:moveTo>
                <a:cubicBezTo>
                  <a:pt x="17" y="237"/>
                  <a:pt x="18" y="237"/>
                  <a:pt x="18" y="236"/>
                </a:cubicBezTo>
                <a:cubicBezTo>
                  <a:pt x="17" y="236"/>
                  <a:pt x="16" y="237"/>
                  <a:pt x="17" y="238"/>
                </a:cubicBezTo>
                <a:close/>
                <a:moveTo>
                  <a:pt x="35" y="251"/>
                </a:moveTo>
                <a:cubicBezTo>
                  <a:pt x="35" y="252"/>
                  <a:pt x="36" y="250"/>
                  <a:pt x="36" y="250"/>
                </a:cubicBezTo>
                <a:lnTo>
                  <a:pt x="35" y="251"/>
                </a:lnTo>
                <a:close/>
                <a:moveTo>
                  <a:pt x="38" y="255"/>
                </a:moveTo>
                <a:cubicBezTo>
                  <a:pt x="39" y="254"/>
                  <a:pt x="39" y="254"/>
                  <a:pt x="39" y="254"/>
                </a:cubicBezTo>
                <a:cubicBezTo>
                  <a:pt x="39" y="254"/>
                  <a:pt x="38" y="254"/>
                  <a:pt x="38" y="255"/>
                </a:cubicBezTo>
                <a:close/>
                <a:moveTo>
                  <a:pt x="12" y="236"/>
                </a:moveTo>
                <a:cubicBezTo>
                  <a:pt x="12" y="236"/>
                  <a:pt x="12" y="237"/>
                  <a:pt x="12" y="237"/>
                </a:cubicBezTo>
                <a:cubicBezTo>
                  <a:pt x="13" y="236"/>
                  <a:pt x="13" y="236"/>
                  <a:pt x="13" y="236"/>
                </a:cubicBezTo>
                <a:cubicBezTo>
                  <a:pt x="13" y="236"/>
                  <a:pt x="12" y="236"/>
                  <a:pt x="12" y="236"/>
                </a:cubicBezTo>
                <a:close/>
                <a:moveTo>
                  <a:pt x="38" y="253"/>
                </a:moveTo>
                <a:cubicBezTo>
                  <a:pt x="36" y="252"/>
                  <a:pt x="36" y="252"/>
                  <a:pt x="36" y="252"/>
                </a:cubicBezTo>
                <a:cubicBezTo>
                  <a:pt x="36" y="253"/>
                  <a:pt x="37" y="254"/>
                  <a:pt x="38" y="253"/>
                </a:cubicBezTo>
                <a:close/>
                <a:moveTo>
                  <a:pt x="12" y="239"/>
                </a:moveTo>
                <a:cubicBezTo>
                  <a:pt x="13" y="238"/>
                  <a:pt x="13" y="238"/>
                  <a:pt x="13" y="238"/>
                </a:cubicBezTo>
                <a:cubicBezTo>
                  <a:pt x="13" y="238"/>
                  <a:pt x="13" y="239"/>
                  <a:pt x="13" y="238"/>
                </a:cubicBezTo>
                <a:cubicBezTo>
                  <a:pt x="12" y="238"/>
                  <a:pt x="14" y="237"/>
                  <a:pt x="13" y="237"/>
                </a:cubicBezTo>
                <a:cubicBezTo>
                  <a:pt x="12" y="237"/>
                  <a:pt x="12" y="238"/>
                  <a:pt x="12" y="239"/>
                </a:cubicBezTo>
                <a:close/>
                <a:moveTo>
                  <a:pt x="35" y="256"/>
                </a:moveTo>
                <a:cubicBezTo>
                  <a:pt x="35" y="256"/>
                  <a:pt x="36" y="257"/>
                  <a:pt x="36" y="257"/>
                </a:cubicBezTo>
                <a:cubicBezTo>
                  <a:pt x="36" y="256"/>
                  <a:pt x="35" y="256"/>
                  <a:pt x="35" y="256"/>
                </a:cubicBezTo>
                <a:close/>
                <a:moveTo>
                  <a:pt x="27" y="255"/>
                </a:moveTo>
                <a:cubicBezTo>
                  <a:pt x="27" y="255"/>
                  <a:pt x="28" y="254"/>
                  <a:pt x="28" y="254"/>
                </a:cubicBezTo>
                <a:cubicBezTo>
                  <a:pt x="27" y="254"/>
                  <a:pt x="27" y="254"/>
                  <a:pt x="27" y="255"/>
                </a:cubicBezTo>
                <a:close/>
                <a:moveTo>
                  <a:pt x="8" y="244"/>
                </a:moveTo>
                <a:cubicBezTo>
                  <a:pt x="7" y="244"/>
                  <a:pt x="7" y="244"/>
                  <a:pt x="7" y="244"/>
                </a:cubicBezTo>
                <a:cubicBezTo>
                  <a:pt x="8" y="245"/>
                  <a:pt x="8" y="243"/>
                  <a:pt x="7" y="243"/>
                </a:cubicBezTo>
                <a:cubicBezTo>
                  <a:pt x="7" y="243"/>
                  <a:pt x="7" y="243"/>
                  <a:pt x="8" y="244"/>
                </a:cubicBezTo>
                <a:close/>
                <a:moveTo>
                  <a:pt x="6" y="247"/>
                </a:moveTo>
                <a:cubicBezTo>
                  <a:pt x="7" y="248"/>
                  <a:pt x="9" y="244"/>
                  <a:pt x="8" y="244"/>
                </a:cubicBezTo>
                <a:cubicBezTo>
                  <a:pt x="7" y="245"/>
                  <a:pt x="7" y="246"/>
                  <a:pt x="6" y="247"/>
                </a:cubicBezTo>
                <a:close/>
                <a:moveTo>
                  <a:pt x="11" y="248"/>
                </a:moveTo>
                <a:cubicBezTo>
                  <a:pt x="12" y="248"/>
                  <a:pt x="12" y="247"/>
                  <a:pt x="11" y="247"/>
                </a:cubicBezTo>
                <a:cubicBezTo>
                  <a:pt x="11" y="247"/>
                  <a:pt x="11" y="248"/>
                  <a:pt x="11" y="248"/>
                </a:cubicBezTo>
                <a:close/>
                <a:moveTo>
                  <a:pt x="32" y="264"/>
                </a:moveTo>
                <a:cubicBezTo>
                  <a:pt x="33" y="264"/>
                  <a:pt x="33" y="264"/>
                  <a:pt x="33" y="263"/>
                </a:cubicBezTo>
                <a:cubicBezTo>
                  <a:pt x="32" y="263"/>
                  <a:pt x="32" y="263"/>
                  <a:pt x="32" y="264"/>
                </a:cubicBezTo>
                <a:close/>
                <a:moveTo>
                  <a:pt x="10" y="250"/>
                </a:moveTo>
                <a:cubicBezTo>
                  <a:pt x="10" y="250"/>
                  <a:pt x="11" y="249"/>
                  <a:pt x="11" y="249"/>
                </a:cubicBezTo>
                <a:cubicBezTo>
                  <a:pt x="10" y="248"/>
                  <a:pt x="10" y="248"/>
                  <a:pt x="10" y="248"/>
                </a:cubicBezTo>
                <a:cubicBezTo>
                  <a:pt x="10" y="249"/>
                  <a:pt x="9" y="249"/>
                  <a:pt x="10" y="250"/>
                </a:cubicBezTo>
                <a:close/>
                <a:moveTo>
                  <a:pt x="7" y="252"/>
                </a:moveTo>
                <a:cubicBezTo>
                  <a:pt x="7" y="251"/>
                  <a:pt x="9" y="249"/>
                  <a:pt x="8" y="248"/>
                </a:cubicBezTo>
                <a:cubicBezTo>
                  <a:pt x="8" y="249"/>
                  <a:pt x="6" y="251"/>
                  <a:pt x="7" y="252"/>
                </a:cubicBezTo>
                <a:close/>
                <a:moveTo>
                  <a:pt x="3" y="247"/>
                </a:moveTo>
                <a:cubicBezTo>
                  <a:pt x="3" y="246"/>
                  <a:pt x="4" y="246"/>
                  <a:pt x="4" y="246"/>
                </a:cubicBezTo>
                <a:cubicBezTo>
                  <a:pt x="3" y="246"/>
                  <a:pt x="2" y="246"/>
                  <a:pt x="3" y="247"/>
                </a:cubicBezTo>
                <a:close/>
                <a:moveTo>
                  <a:pt x="0" y="255"/>
                </a:moveTo>
                <a:cubicBezTo>
                  <a:pt x="1" y="253"/>
                  <a:pt x="3" y="253"/>
                  <a:pt x="2" y="251"/>
                </a:cubicBezTo>
                <a:cubicBezTo>
                  <a:pt x="2" y="253"/>
                  <a:pt x="0" y="254"/>
                  <a:pt x="0" y="255"/>
                </a:cubicBezTo>
                <a:close/>
                <a:moveTo>
                  <a:pt x="30" y="271"/>
                </a:moveTo>
                <a:cubicBezTo>
                  <a:pt x="30" y="271"/>
                  <a:pt x="31" y="271"/>
                  <a:pt x="31" y="271"/>
                </a:cubicBezTo>
                <a:cubicBezTo>
                  <a:pt x="31" y="271"/>
                  <a:pt x="30" y="270"/>
                  <a:pt x="30" y="271"/>
                </a:cubicBezTo>
                <a:close/>
                <a:moveTo>
                  <a:pt x="34" y="274"/>
                </a:moveTo>
                <a:cubicBezTo>
                  <a:pt x="35" y="275"/>
                  <a:pt x="34" y="275"/>
                  <a:pt x="35" y="275"/>
                </a:cubicBezTo>
                <a:cubicBezTo>
                  <a:pt x="36" y="275"/>
                  <a:pt x="35" y="275"/>
                  <a:pt x="35" y="274"/>
                </a:cubicBezTo>
                <a:cubicBezTo>
                  <a:pt x="35" y="274"/>
                  <a:pt x="35" y="274"/>
                  <a:pt x="34" y="274"/>
                </a:cubicBezTo>
                <a:close/>
                <a:moveTo>
                  <a:pt x="3" y="254"/>
                </a:moveTo>
                <a:cubicBezTo>
                  <a:pt x="2" y="254"/>
                  <a:pt x="2" y="254"/>
                  <a:pt x="2" y="253"/>
                </a:cubicBezTo>
                <a:cubicBezTo>
                  <a:pt x="2" y="254"/>
                  <a:pt x="2" y="254"/>
                  <a:pt x="2" y="254"/>
                </a:cubicBezTo>
                <a:cubicBezTo>
                  <a:pt x="2" y="254"/>
                  <a:pt x="4" y="254"/>
                  <a:pt x="3" y="253"/>
                </a:cubicBezTo>
                <a:lnTo>
                  <a:pt x="3" y="254"/>
                </a:lnTo>
                <a:close/>
                <a:moveTo>
                  <a:pt x="27" y="271"/>
                </a:moveTo>
                <a:cubicBezTo>
                  <a:pt x="27" y="271"/>
                  <a:pt x="27" y="272"/>
                  <a:pt x="28" y="271"/>
                </a:cubicBezTo>
                <a:cubicBezTo>
                  <a:pt x="28" y="271"/>
                  <a:pt x="27" y="270"/>
                  <a:pt x="27" y="271"/>
                </a:cubicBezTo>
                <a:close/>
                <a:moveTo>
                  <a:pt x="31" y="278"/>
                </a:moveTo>
                <a:cubicBezTo>
                  <a:pt x="31" y="277"/>
                  <a:pt x="30" y="277"/>
                  <a:pt x="30" y="276"/>
                </a:cubicBezTo>
                <a:cubicBezTo>
                  <a:pt x="30" y="277"/>
                  <a:pt x="31" y="277"/>
                  <a:pt x="31" y="278"/>
                </a:cubicBezTo>
                <a:close/>
                <a:moveTo>
                  <a:pt x="31" y="281"/>
                </a:moveTo>
                <a:cubicBezTo>
                  <a:pt x="32" y="281"/>
                  <a:pt x="32" y="281"/>
                  <a:pt x="32" y="281"/>
                </a:cubicBezTo>
                <a:cubicBezTo>
                  <a:pt x="32" y="280"/>
                  <a:pt x="32" y="280"/>
                  <a:pt x="33" y="280"/>
                </a:cubicBezTo>
                <a:cubicBezTo>
                  <a:pt x="33" y="280"/>
                  <a:pt x="33" y="279"/>
                  <a:pt x="33" y="279"/>
                </a:cubicBezTo>
                <a:cubicBezTo>
                  <a:pt x="32" y="280"/>
                  <a:pt x="32" y="281"/>
                  <a:pt x="31" y="281"/>
                </a:cubicBezTo>
                <a:close/>
                <a:moveTo>
                  <a:pt x="782" y="255"/>
                </a:moveTo>
                <a:cubicBezTo>
                  <a:pt x="781" y="255"/>
                  <a:pt x="779" y="253"/>
                  <a:pt x="779" y="256"/>
                </a:cubicBezTo>
                <a:cubicBezTo>
                  <a:pt x="781" y="259"/>
                  <a:pt x="782" y="261"/>
                  <a:pt x="783" y="263"/>
                </a:cubicBezTo>
                <a:cubicBezTo>
                  <a:pt x="781" y="263"/>
                  <a:pt x="777" y="259"/>
                  <a:pt x="774" y="258"/>
                </a:cubicBezTo>
                <a:cubicBezTo>
                  <a:pt x="775" y="259"/>
                  <a:pt x="777" y="263"/>
                  <a:pt x="778" y="264"/>
                </a:cubicBezTo>
                <a:cubicBezTo>
                  <a:pt x="779" y="267"/>
                  <a:pt x="779" y="268"/>
                  <a:pt x="780" y="271"/>
                </a:cubicBezTo>
                <a:cubicBezTo>
                  <a:pt x="779" y="271"/>
                  <a:pt x="779" y="271"/>
                  <a:pt x="779" y="272"/>
                </a:cubicBezTo>
                <a:cubicBezTo>
                  <a:pt x="776" y="269"/>
                  <a:pt x="775" y="267"/>
                  <a:pt x="772" y="264"/>
                </a:cubicBezTo>
                <a:cubicBezTo>
                  <a:pt x="771" y="262"/>
                  <a:pt x="772" y="262"/>
                  <a:pt x="771" y="260"/>
                </a:cubicBezTo>
                <a:cubicBezTo>
                  <a:pt x="770" y="259"/>
                  <a:pt x="767" y="254"/>
                  <a:pt x="766" y="252"/>
                </a:cubicBezTo>
                <a:cubicBezTo>
                  <a:pt x="766" y="254"/>
                  <a:pt x="763" y="249"/>
                  <a:pt x="762" y="246"/>
                </a:cubicBezTo>
                <a:cubicBezTo>
                  <a:pt x="763" y="250"/>
                  <a:pt x="761" y="249"/>
                  <a:pt x="764" y="255"/>
                </a:cubicBezTo>
                <a:cubicBezTo>
                  <a:pt x="763" y="252"/>
                  <a:pt x="764" y="254"/>
                  <a:pt x="765" y="256"/>
                </a:cubicBezTo>
                <a:cubicBezTo>
                  <a:pt x="765" y="257"/>
                  <a:pt x="765" y="255"/>
                  <a:pt x="765" y="255"/>
                </a:cubicBezTo>
                <a:cubicBezTo>
                  <a:pt x="766" y="256"/>
                  <a:pt x="766" y="257"/>
                  <a:pt x="766" y="258"/>
                </a:cubicBezTo>
                <a:cubicBezTo>
                  <a:pt x="767" y="259"/>
                  <a:pt x="768" y="260"/>
                  <a:pt x="770" y="260"/>
                </a:cubicBezTo>
                <a:cubicBezTo>
                  <a:pt x="770" y="262"/>
                  <a:pt x="771" y="264"/>
                  <a:pt x="772" y="267"/>
                </a:cubicBezTo>
                <a:cubicBezTo>
                  <a:pt x="771" y="267"/>
                  <a:pt x="768" y="261"/>
                  <a:pt x="769" y="264"/>
                </a:cubicBezTo>
                <a:cubicBezTo>
                  <a:pt x="768" y="262"/>
                  <a:pt x="766" y="259"/>
                  <a:pt x="766" y="260"/>
                </a:cubicBezTo>
                <a:cubicBezTo>
                  <a:pt x="766" y="259"/>
                  <a:pt x="764" y="256"/>
                  <a:pt x="764" y="255"/>
                </a:cubicBezTo>
                <a:cubicBezTo>
                  <a:pt x="763" y="254"/>
                  <a:pt x="762" y="254"/>
                  <a:pt x="761" y="253"/>
                </a:cubicBezTo>
                <a:cubicBezTo>
                  <a:pt x="761" y="252"/>
                  <a:pt x="762" y="253"/>
                  <a:pt x="762" y="252"/>
                </a:cubicBezTo>
                <a:cubicBezTo>
                  <a:pt x="762" y="251"/>
                  <a:pt x="761" y="249"/>
                  <a:pt x="761" y="249"/>
                </a:cubicBezTo>
                <a:cubicBezTo>
                  <a:pt x="757" y="243"/>
                  <a:pt x="757" y="246"/>
                  <a:pt x="752" y="241"/>
                </a:cubicBezTo>
                <a:cubicBezTo>
                  <a:pt x="752" y="241"/>
                  <a:pt x="755" y="244"/>
                  <a:pt x="755" y="245"/>
                </a:cubicBezTo>
                <a:cubicBezTo>
                  <a:pt x="755" y="246"/>
                  <a:pt x="755" y="245"/>
                  <a:pt x="755" y="244"/>
                </a:cubicBezTo>
                <a:cubicBezTo>
                  <a:pt x="755" y="244"/>
                  <a:pt x="755" y="246"/>
                  <a:pt x="756" y="246"/>
                </a:cubicBezTo>
                <a:cubicBezTo>
                  <a:pt x="757" y="248"/>
                  <a:pt x="756" y="247"/>
                  <a:pt x="757" y="249"/>
                </a:cubicBezTo>
                <a:cubicBezTo>
                  <a:pt x="755" y="246"/>
                  <a:pt x="755" y="248"/>
                  <a:pt x="753" y="248"/>
                </a:cubicBezTo>
                <a:cubicBezTo>
                  <a:pt x="752" y="245"/>
                  <a:pt x="751" y="244"/>
                  <a:pt x="750" y="245"/>
                </a:cubicBezTo>
                <a:cubicBezTo>
                  <a:pt x="748" y="242"/>
                  <a:pt x="747" y="243"/>
                  <a:pt x="745" y="239"/>
                </a:cubicBezTo>
                <a:cubicBezTo>
                  <a:pt x="744" y="239"/>
                  <a:pt x="744" y="239"/>
                  <a:pt x="744" y="239"/>
                </a:cubicBezTo>
                <a:cubicBezTo>
                  <a:pt x="743" y="237"/>
                  <a:pt x="741" y="236"/>
                  <a:pt x="739" y="233"/>
                </a:cubicBezTo>
                <a:cubicBezTo>
                  <a:pt x="739" y="232"/>
                  <a:pt x="739" y="231"/>
                  <a:pt x="740" y="231"/>
                </a:cubicBezTo>
                <a:cubicBezTo>
                  <a:pt x="741" y="233"/>
                  <a:pt x="741" y="234"/>
                  <a:pt x="742" y="234"/>
                </a:cubicBezTo>
                <a:cubicBezTo>
                  <a:pt x="742" y="234"/>
                  <a:pt x="741" y="231"/>
                  <a:pt x="743" y="234"/>
                </a:cubicBezTo>
                <a:cubicBezTo>
                  <a:pt x="743" y="233"/>
                  <a:pt x="742" y="232"/>
                  <a:pt x="741" y="231"/>
                </a:cubicBezTo>
                <a:cubicBezTo>
                  <a:pt x="740" y="230"/>
                  <a:pt x="741" y="231"/>
                  <a:pt x="740" y="231"/>
                </a:cubicBezTo>
                <a:cubicBezTo>
                  <a:pt x="739" y="227"/>
                  <a:pt x="737" y="229"/>
                  <a:pt x="736" y="226"/>
                </a:cubicBezTo>
                <a:cubicBezTo>
                  <a:pt x="736" y="227"/>
                  <a:pt x="735" y="226"/>
                  <a:pt x="733" y="224"/>
                </a:cubicBezTo>
                <a:cubicBezTo>
                  <a:pt x="734" y="226"/>
                  <a:pt x="737" y="229"/>
                  <a:pt x="738" y="231"/>
                </a:cubicBezTo>
                <a:cubicBezTo>
                  <a:pt x="735" y="229"/>
                  <a:pt x="728" y="217"/>
                  <a:pt x="726" y="218"/>
                </a:cubicBezTo>
                <a:cubicBezTo>
                  <a:pt x="724" y="215"/>
                  <a:pt x="723" y="213"/>
                  <a:pt x="721" y="210"/>
                </a:cubicBezTo>
                <a:cubicBezTo>
                  <a:pt x="715" y="205"/>
                  <a:pt x="707" y="195"/>
                  <a:pt x="698" y="186"/>
                </a:cubicBezTo>
                <a:cubicBezTo>
                  <a:pt x="698" y="186"/>
                  <a:pt x="701" y="188"/>
                  <a:pt x="700" y="188"/>
                </a:cubicBezTo>
                <a:cubicBezTo>
                  <a:pt x="696" y="184"/>
                  <a:pt x="693" y="182"/>
                  <a:pt x="688" y="177"/>
                </a:cubicBezTo>
                <a:cubicBezTo>
                  <a:pt x="689" y="178"/>
                  <a:pt x="690" y="178"/>
                  <a:pt x="690" y="177"/>
                </a:cubicBezTo>
                <a:cubicBezTo>
                  <a:pt x="689" y="176"/>
                  <a:pt x="689" y="176"/>
                  <a:pt x="689" y="176"/>
                </a:cubicBezTo>
                <a:cubicBezTo>
                  <a:pt x="687" y="174"/>
                  <a:pt x="689" y="177"/>
                  <a:pt x="688" y="177"/>
                </a:cubicBezTo>
                <a:cubicBezTo>
                  <a:pt x="686" y="175"/>
                  <a:pt x="687" y="175"/>
                  <a:pt x="686" y="174"/>
                </a:cubicBezTo>
                <a:cubicBezTo>
                  <a:pt x="684" y="172"/>
                  <a:pt x="686" y="174"/>
                  <a:pt x="684" y="173"/>
                </a:cubicBezTo>
                <a:cubicBezTo>
                  <a:pt x="683" y="172"/>
                  <a:pt x="682" y="169"/>
                  <a:pt x="681" y="170"/>
                </a:cubicBezTo>
                <a:cubicBezTo>
                  <a:pt x="680" y="169"/>
                  <a:pt x="681" y="169"/>
                  <a:pt x="681" y="169"/>
                </a:cubicBezTo>
                <a:cubicBezTo>
                  <a:pt x="680" y="168"/>
                  <a:pt x="679" y="168"/>
                  <a:pt x="678" y="168"/>
                </a:cubicBezTo>
                <a:cubicBezTo>
                  <a:pt x="676" y="165"/>
                  <a:pt x="672" y="163"/>
                  <a:pt x="672" y="161"/>
                </a:cubicBezTo>
                <a:cubicBezTo>
                  <a:pt x="670" y="160"/>
                  <a:pt x="662" y="154"/>
                  <a:pt x="657" y="149"/>
                </a:cubicBezTo>
                <a:cubicBezTo>
                  <a:pt x="660" y="152"/>
                  <a:pt x="654" y="146"/>
                  <a:pt x="654" y="146"/>
                </a:cubicBezTo>
                <a:cubicBezTo>
                  <a:pt x="653" y="145"/>
                  <a:pt x="653" y="145"/>
                  <a:pt x="652" y="145"/>
                </a:cubicBezTo>
                <a:cubicBezTo>
                  <a:pt x="648" y="142"/>
                  <a:pt x="644" y="139"/>
                  <a:pt x="645" y="138"/>
                </a:cubicBezTo>
                <a:cubicBezTo>
                  <a:pt x="641" y="135"/>
                  <a:pt x="641" y="135"/>
                  <a:pt x="641" y="135"/>
                </a:cubicBezTo>
                <a:cubicBezTo>
                  <a:pt x="642" y="137"/>
                  <a:pt x="641" y="136"/>
                  <a:pt x="640" y="136"/>
                </a:cubicBezTo>
                <a:cubicBezTo>
                  <a:pt x="637" y="133"/>
                  <a:pt x="636" y="133"/>
                  <a:pt x="633" y="130"/>
                </a:cubicBezTo>
                <a:cubicBezTo>
                  <a:pt x="633" y="130"/>
                  <a:pt x="632" y="129"/>
                  <a:pt x="633" y="129"/>
                </a:cubicBezTo>
                <a:cubicBezTo>
                  <a:pt x="629" y="126"/>
                  <a:pt x="631" y="129"/>
                  <a:pt x="629" y="128"/>
                </a:cubicBezTo>
                <a:cubicBezTo>
                  <a:pt x="628" y="126"/>
                  <a:pt x="625" y="124"/>
                  <a:pt x="622" y="123"/>
                </a:cubicBezTo>
                <a:cubicBezTo>
                  <a:pt x="626" y="124"/>
                  <a:pt x="620" y="120"/>
                  <a:pt x="618" y="120"/>
                </a:cubicBezTo>
                <a:cubicBezTo>
                  <a:pt x="618" y="120"/>
                  <a:pt x="620" y="122"/>
                  <a:pt x="621" y="122"/>
                </a:cubicBezTo>
                <a:cubicBezTo>
                  <a:pt x="623" y="124"/>
                  <a:pt x="615" y="119"/>
                  <a:pt x="617" y="119"/>
                </a:cubicBezTo>
                <a:cubicBezTo>
                  <a:pt x="614" y="117"/>
                  <a:pt x="614" y="117"/>
                  <a:pt x="614" y="117"/>
                </a:cubicBezTo>
                <a:cubicBezTo>
                  <a:pt x="613" y="116"/>
                  <a:pt x="614" y="118"/>
                  <a:pt x="611" y="116"/>
                </a:cubicBezTo>
                <a:cubicBezTo>
                  <a:pt x="611" y="116"/>
                  <a:pt x="613" y="116"/>
                  <a:pt x="612" y="115"/>
                </a:cubicBezTo>
                <a:cubicBezTo>
                  <a:pt x="610" y="114"/>
                  <a:pt x="612" y="116"/>
                  <a:pt x="610" y="115"/>
                </a:cubicBezTo>
                <a:cubicBezTo>
                  <a:pt x="607" y="112"/>
                  <a:pt x="602" y="111"/>
                  <a:pt x="596" y="106"/>
                </a:cubicBezTo>
                <a:cubicBezTo>
                  <a:pt x="596" y="106"/>
                  <a:pt x="595" y="106"/>
                  <a:pt x="595" y="105"/>
                </a:cubicBezTo>
                <a:cubicBezTo>
                  <a:pt x="594" y="105"/>
                  <a:pt x="594" y="105"/>
                  <a:pt x="594" y="106"/>
                </a:cubicBezTo>
                <a:cubicBezTo>
                  <a:pt x="587" y="101"/>
                  <a:pt x="583" y="99"/>
                  <a:pt x="576" y="95"/>
                </a:cubicBezTo>
                <a:cubicBezTo>
                  <a:pt x="573" y="94"/>
                  <a:pt x="576" y="96"/>
                  <a:pt x="575" y="96"/>
                </a:cubicBezTo>
                <a:cubicBezTo>
                  <a:pt x="575" y="95"/>
                  <a:pt x="571" y="94"/>
                  <a:pt x="571" y="94"/>
                </a:cubicBezTo>
                <a:cubicBezTo>
                  <a:pt x="568" y="92"/>
                  <a:pt x="566" y="90"/>
                  <a:pt x="562" y="88"/>
                </a:cubicBezTo>
                <a:cubicBezTo>
                  <a:pt x="555" y="85"/>
                  <a:pt x="548" y="82"/>
                  <a:pt x="540" y="79"/>
                </a:cubicBezTo>
                <a:cubicBezTo>
                  <a:pt x="540" y="78"/>
                  <a:pt x="540" y="78"/>
                  <a:pt x="540" y="78"/>
                </a:cubicBezTo>
                <a:cubicBezTo>
                  <a:pt x="537" y="77"/>
                  <a:pt x="535" y="76"/>
                  <a:pt x="533" y="75"/>
                </a:cubicBezTo>
                <a:cubicBezTo>
                  <a:pt x="530" y="74"/>
                  <a:pt x="529" y="74"/>
                  <a:pt x="526" y="73"/>
                </a:cubicBezTo>
                <a:cubicBezTo>
                  <a:pt x="526" y="72"/>
                  <a:pt x="526" y="72"/>
                  <a:pt x="526" y="72"/>
                </a:cubicBezTo>
                <a:cubicBezTo>
                  <a:pt x="521" y="71"/>
                  <a:pt x="517" y="70"/>
                  <a:pt x="514" y="68"/>
                </a:cubicBezTo>
                <a:cubicBezTo>
                  <a:pt x="510" y="68"/>
                  <a:pt x="504" y="65"/>
                  <a:pt x="502" y="64"/>
                </a:cubicBezTo>
                <a:cubicBezTo>
                  <a:pt x="500" y="63"/>
                  <a:pt x="502" y="65"/>
                  <a:pt x="502" y="65"/>
                </a:cubicBezTo>
                <a:cubicBezTo>
                  <a:pt x="497" y="64"/>
                  <a:pt x="493" y="62"/>
                  <a:pt x="488" y="60"/>
                </a:cubicBezTo>
                <a:cubicBezTo>
                  <a:pt x="485" y="60"/>
                  <a:pt x="481" y="60"/>
                  <a:pt x="480" y="59"/>
                </a:cubicBezTo>
                <a:cubicBezTo>
                  <a:pt x="483" y="59"/>
                  <a:pt x="485" y="60"/>
                  <a:pt x="484" y="59"/>
                </a:cubicBezTo>
                <a:cubicBezTo>
                  <a:pt x="482" y="58"/>
                  <a:pt x="480" y="59"/>
                  <a:pt x="480" y="58"/>
                </a:cubicBezTo>
                <a:cubicBezTo>
                  <a:pt x="479" y="58"/>
                  <a:pt x="479" y="58"/>
                  <a:pt x="479" y="59"/>
                </a:cubicBezTo>
                <a:cubicBezTo>
                  <a:pt x="474" y="58"/>
                  <a:pt x="470" y="57"/>
                  <a:pt x="468" y="56"/>
                </a:cubicBezTo>
                <a:cubicBezTo>
                  <a:pt x="466" y="56"/>
                  <a:pt x="469" y="57"/>
                  <a:pt x="464" y="56"/>
                </a:cubicBezTo>
                <a:cubicBezTo>
                  <a:pt x="465" y="55"/>
                  <a:pt x="461" y="54"/>
                  <a:pt x="459" y="54"/>
                </a:cubicBezTo>
                <a:cubicBezTo>
                  <a:pt x="459" y="54"/>
                  <a:pt x="459" y="54"/>
                  <a:pt x="458" y="54"/>
                </a:cubicBezTo>
                <a:cubicBezTo>
                  <a:pt x="458" y="54"/>
                  <a:pt x="459" y="54"/>
                  <a:pt x="461" y="54"/>
                </a:cubicBezTo>
                <a:cubicBezTo>
                  <a:pt x="461" y="53"/>
                  <a:pt x="460" y="53"/>
                  <a:pt x="458" y="53"/>
                </a:cubicBezTo>
                <a:cubicBezTo>
                  <a:pt x="457" y="53"/>
                  <a:pt x="456" y="53"/>
                  <a:pt x="456" y="54"/>
                </a:cubicBezTo>
                <a:cubicBezTo>
                  <a:pt x="453" y="53"/>
                  <a:pt x="452" y="52"/>
                  <a:pt x="450" y="52"/>
                </a:cubicBezTo>
                <a:cubicBezTo>
                  <a:pt x="448" y="51"/>
                  <a:pt x="451" y="52"/>
                  <a:pt x="450" y="52"/>
                </a:cubicBezTo>
                <a:cubicBezTo>
                  <a:pt x="442" y="51"/>
                  <a:pt x="434" y="51"/>
                  <a:pt x="428" y="49"/>
                </a:cubicBezTo>
                <a:cubicBezTo>
                  <a:pt x="426" y="49"/>
                  <a:pt x="429" y="50"/>
                  <a:pt x="427" y="50"/>
                </a:cubicBezTo>
                <a:cubicBezTo>
                  <a:pt x="424" y="50"/>
                  <a:pt x="424" y="49"/>
                  <a:pt x="426" y="49"/>
                </a:cubicBezTo>
                <a:cubicBezTo>
                  <a:pt x="426" y="48"/>
                  <a:pt x="425" y="49"/>
                  <a:pt x="423" y="48"/>
                </a:cubicBezTo>
                <a:cubicBezTo>
                  <a:pt x="423" y="49"/>
                  <a:pt x="423" y="49"/>
                  <a:pt x="423" y="49"/>
                </a:cubicBezTo>
                <a:cubicBezTo>
                  <a:pt x="416" y="48"/>
                  <a:pt x="410" y="48"/>
                  <a:pt x="402" y="48"/>
                </a:cubicBezTo>
                <a:cubicBezTo>
                  <a:pt x="404" y="47"/>
                  <a:pt x="401" y="47"/>
                  <a:pt x="397" y="47"/>
                </a:cubicBezTo>
                <a:cubicBezTo>
                  <a:pt x="397" y="46"/>
                  <a:pt x="397" y="46"/>
                  <a:pt x="397" y="46"/>
                </a:cubicBezTo>
                <a:cubicBezTo>
                  <a:pt x="394" y="47"/>
                  <a:pt x="393" y="46"/>
                  <a:pt x="391" y="46"/>
                </a:cubicBezTo>
                <a:cubicBezTo>
                  <a:pt x="389" y="46"/>
                  <a:pt x="395" y="47"/>
                  <a:pt x="393" y="48"/>
                </a:cubicBezTo>
                <a:cubicBezTo>
                  <a:pt x="390" y="47"/>
                  <a:pt x="390" y="47"/>
                  <a:pt x="388" y="47"/>
                </a:cubicBezTo>
                <a:cubicBezTo>
                  <a:pt x="386" y="47"/>
                  <a:pt x="388" y="47"/>
                  <a:pt x="388" y="48"/>
                </a:cubicBezTo>
                <a:cubicBezTo>
                  <a:pt x="385" y="48"/>
                  <a:pt x="385" y="47"/>
                  <a:pt x="382" y="48"/>
                </a:cubicBezTo>
                <a:cubicBezTo>
                  <a:pt x="382" y="47"/>
                  <a:pt x="383" y="47"/>
                  <a:pt x="384" y="47"/>
                </a:cubicBezTo>
                <a:cubicBezTo>
                  <a:pt x="383" y="47"/>
                  <a:pt x="380" y="48"/>
                  <a:pt x="380" y="47"/>
                </a:cubicBezTo>
                <a:cubicBezTo>
                  <a:pt x="379" y="47"/>
                  <a:pt x="380" y="48"/>
                  <a:pt x="377" y="48"/>
                </a:cubicBezTo>
                <a:cubicBezTo>
                  <a:pt x="376" y="47"/>
                  <a:pt x="377" y="47"/>
                  <a:pt x="376" y="47"/>
                </a:cubicBezTo>
                <a:cubicBezTo>
                  <a:pt x="375" y="47"/>
                  <a:pt x="371" y="48"/>
                  <a:pt x="375" y="48"/>
                </a:cubicBezTo>
                <a:cubicBezTo>
                  <a:pt x="374" y="48"/>
                  <a:pt x="373" y="49"/>
                  <a:pt x="371" y="49"/>
                </a:cubicBezTo>
                <a:cubicBezTo>
                  <a:pt x="372" y="48"/>
                  <a:pt x="370" y="48"/>
                  <a:pt x="371" y="47"/>
                </a:cubicBezTo>
                <a:cubicBezTo>
                  <a:pt x="370" y="47"/>
                  <a:pt x="367" y="48"/>
                  <a:pt x="368" y="47"/>
                </a:cubicBezTo>
                <a:cubicBezTo>
                  <a:pt x="365" y="48"/>
                  <a:pt x="363" y="48"/>
                  <a:pt x="361" y="48"/>
                </a:cubicBezTo>
                <a:cubicBezTo>
                  <a:pt x="361" y="47"/>
                  <a:pt x="362" y="47"/>
                  <a:pt x="363" y="47"/>
                </a:cubicBezTo>
                <a:cubicBezTo>
                  <a:pt x="363" y="47"/>
                  <a:pt x="361" y="47"/>
                  <a:pt x="359" y="47"/>
                </a:cubicBezTo>
                <a:cubicBezTo>
                  <a:pt x="358" y="48"/>
                  <a:pt x="355" y="48"/>
                  <a:pt x="351" y="48"/>
                </a:cubicBezTo>
                <a:cubicBezTo>
                  <a:pt x="351" y="49"/>
                  <a:pt x="354" y="48"/>
                  <a:pt x="354" y="49"/>
                </a:cubicBezTo>
                <a:cubicBezTo>
                  <a:pt x="350" y="50"/>
                  <a:pt x="351" y="49"/>
                  <a:pt x="348" y="49"/>
                </a:cubicBezTo>
                <a:cubicBezTo>
                  <a:pt x="350" y="50"/>
                  <a:pt x="344" y="50"/>
                  <a:pt x="342" y="50"/>
                </a:cubicBezTo>
                <a:cubicBezTo>
                  <a:pt x="340" y="50"/>
                  <a:pt x="343" y="50"/>
                  <a:pt x="341" y="51"/>
                </a:cubicBezTo>
                <a:cubicBezTo>
                  <a:pt x="336" y="52"/>
                  <a:pt x="334" y="52"/>
                  <a:pt x="332" y="51"/>
                </a:cubicBezTo>
                <a:cubicBezTo>
                  <a:pt x="334" y="50"/>
                  <a:pt x="335" y="51"/>
                  <a:pt x="335" y="51"/>
                </a:cubicBezTo>
                <a:cubicBezTo>
                  <a:pt x="336" y="51"/>
                  <a:pt x="336" y="51"/>
                  <a:pt x="336" y="51"/>
                </a:cubicBezTo>
                <a:cubicBezTo>
                  <a:pt x="336" y="50"/>
                  <a:pt x="334" y="51"/>
                  <a:pt x="335" y="50"/>
                </a:cubicBezTo>
                <a:cubicBezTo>
                  <a:pt x="331" y="51"/>
                  <a:pt x="331" y="51"/>
                  <a:pt x="331" y="52"/>
                </a:cubicBezTo>
                <a:cubicBezTo>
                  <a:pt x="330" y="51"/>
                  <a:pt x="326" y="51"/>
                  <a:pt x="326" y="52"/>
                </a:cubicBezTo>
                <a:cubicBezTo>
                  <a:pt x="323" y="53"/>
                  <a:pt x="325" y="52"/>
                  <a:pt x="326" y="51"/>
                </a:cubicBezTo>
                <a:cubicBezTo>
                  <a:pt x="326" y="51"/>
                  <a:pt x="322" y="52"/>
                  <a:pt x="321" y="53"/>
                </a:cubicBezTo>
                <a:cubicBezTo>
                  <a:pt x="321" y="53"/>
                  <a:pt x="322" y="53"/>
                  <a:pt x="323" y="53"/>
                </a:cubicBezTo>
                <a:cubicBezTo>
                  <a:pt x="321" y="53"/>
                  <a:pt x="315" y="54"/>
                  <a:pt x="316" y="55"/>
                </a:cubicBezTo>
                <a:cubicBezTo>
                  <a:pt x="314" y="56"/>
                  <a:pt x="314" y="55"/>
                  <a:pt x="312" y="55"/>
                </a:cubicBezTo>
                <a:cubicBezTo>
                  <a:pt x="313" y="55"/>
                  <a:pt x="314" y="54"/>
                  <a:pt x="315" y="54"/>
                </a:cubicBezTo>
                <a:cubicBezTo>
                  <a:pt x="317" y="53"/>
                  <a:pt x="317" y="53"/>
                  <a:pt x="320" y="52"/>
                </a:cubicBezTo>
                <a:cubicBezTo>
                  <a:pt x="319" y="52"/>
                  <a:pt x="314" y="54"/>
                  <a:pt x="313" y="54"/>
                </a:cubicBezTo>
                <a:cubicBezTo>
                  <a:pt x="310" y="54"/>
                  <a:pt x="314" y="54"/>
                  <a:pt x="312" y="55"/>
                </a:cubicBezTo>
                <a:cubicBezTo>
                  <a:pt x="308" y="56"/>
                  <a:pt x="308" y="56"/>
                  <a:pt x="304" y="57"/>
                </a:cubicBezTo>
                <a:cubicBezTo>
                  <a:pt x="305" y="57"/>
                  <a:pt x="307" y="57"/>
                  <a:pt x="307" y="56"/>
                </a:cubicBezTo>
                <a:cubicBezTo>
                  <a:pt x="305" y="56"/>
                  <a:pt x="302" y="58"/>
                  <a:pt x="302" y="58"/>
                </a:cubicBezTo>
                <a:cubicBezTo>
                  <a:pt x="299" y="59"/>
                  <a:pt x="304" y="57"/>
                  <a:pt x="301" y="58"/>
                </a:cubicBezTo>
                <a:cubicBezTo>
                  <a:pt x="301" y="57"/>
                  <a:pt x="304" y="57"/>
                  <a:pt x="303" y="57"/>
                </a:cubicBezTo>
                <a:cubicBezTo>
                  <a:pt x="303" y="57"/>
                  <a:pt x="298" y="58"/>
                  <a:pt x="297" y="58"/>
                </a:cubicBezTo>
                <a:cubicBezTo>
                  <a:pt x="298" y="59"/>
                  <a:pt x="301" y="57"/>
                  <a:pt x="301" y="58"/>
                </a:cubicBezTo>
                <a:cubicBezTo>
                  <a:pt x="296" y="59"/>
                  <a:pt x="295" y="60"/>
                  <a:pt x="292" y="60"/>
                </a:cubicBezTo>
                <a:cubicBezTo>
                  <a:pt x="290" y="61"/>
                  <a:pt x="289" y="61"/>
                  <a:pt x="289" y="62"/>
                </a:cubicBezTo>
                <a:cubicBezTo>
                  <a:pt x="288" y="62"/>
                  <a:pt x="283" y="62"/>
                  <a:pt x="283" y="63"/>
                </a:cubicBezTo>
                <a:cubicBezTo>
                  <a:pt x="279" y="65"/>
                  <a:pt x="279" y="64"/>
                  <a:pt x="276" y="65"/>
                </a:cubicBezTo>
                <a:cubicBezTo>
                  <a:pt x="274" y="66"/>
                  <a:pt x="277" y="66"/>
                  <a:pt x="276" y="66"/>
                </a:cubicBezTo>
                <a:cubicBezTo>
                  <a:pt x="273" y="67"/>
                  <a:pt x="273" y="67"/>
                  <a:pt x="273" y="67"/>
                </a:cubicBezTo>
                <a:cubicBezTo>
                  <a:pt x="275" y="65"/>
                  <a:pt x="264" y="71"/>
                  <a:pt x="260" y="71"/>
                </a:cubicBezTo>
                <a:cubicBezTo>
                  <a:pt x="259" y="72"/>
                  <a:pt x="259" y="72"/>
                  <a:pt x="259" y="73"/>
                </a:cubicBezTo>
                <a:cubicBezTo>
                  <a:pt x="257" y="73"/>
                  <a:pt x="254" y="74"/>
                  <a:pt x="253" y="75"/>
                </a:cubicBezTo>
                <a:cubicBezTo>
                  <a:pt x="253" y="75"/>
                  <a:pt x="253" y="75"/>
                  <a:pt x="253" y="74"/>
                </a:cubicBezTo>
                <a:cubicBezTo>
                  <a:pt x="248" y="77"/>
                  <a:pt x="246" y="78"/>
                  <a:pt x="239" y="81"/>
                </a:cubicBezTo>
                <a:cubicBezTo>
                  <a:pt x="240" y="80"/>
                  <a:pt x="244" y="78"/>
                  <a:pt x="245" y="78"/>
                </a:cubicBezTo>
                <a:cubicBezTo>
                  <a:pt x="244" y="78"/>
                  <a:pt x="244" y="76"/>
                  <a:pt x="243" y="77"/>
                </a:cubicBezTo>
                <a:cubicBezTo>
                  <a:pt x="243" y="77"/>
                  <a:pt x="242" y="76"/>
                  <a:pt x="243" y="75"/>
                </a:cubicBezTo>
                <a:cubicBezTo>
                  <a:pt x="244" y="75"/>
                  <a:pt x="244" y="75"/>
                  <a:pt x="245" y="75"/>
                </a:cubicBezTo>
                <a:cubicBezTo>
                  <a:pt x="247" y="74"/>
                  <a:pt x="243" y="74"/>
                  <a:pt x="246" y="73"/>
                </a:cubicBezTo>
                <a:cubicBezTo>
                  <a:pt x="245" y="73"/>
                  <a:pt x="244" y="74"/>
                  <a:pt x="243" y="75"/>
                </a:cubicBezTo>
                <a:cubicBezTo>
                  <a:pt x="243" y="73"/>
                  <a:pt x="250" y="71"/>
                  <a:pt x="252" y="71"/>
                </a:cubicBezTo>
                <a:cubicBezTo>
                  <a:pt x="254" y="70"/>
                  <a:pt x="251" y="70"/>
                  <a:pt x="254" y="69"/>
                </a:cubicBezTo>
                <a:cubicBezTo>
                  <a:pt x="247" y="70"/>
                  <a:pt x="242" y="74"/>
                  <a:pt x="237" y="76"/>
                </a:cubicBezTo>
                <a:cubicBezTo>
                  <a:pt x="236" y="76"/>
                  <a:pt x="237" y="76"/>
                  <a:pt x="237" y="76"/>
                </a:cubicBezTo>
                <a:cubicBezTo>
                  <a:pt x="235" y="77"/>
                  <a:pt x="233" y="78"/>
                  <a:pt x="233" y="78"/>
                </a:cubicBezTo>
                <a:cubicBezTo>
                  <a:pt x="234" y="77"/>
                  <a:pt x="235" y="77"/>
                  <a:pt x="235" y="76"/>
                </a:cubicBezTo>
                <a:cubicBezTo>
                  <a:pt x="232" y="77"/>
                  <a:pt x="234" y="77"/>
                  <a:pt x="231" y="78"/>
                </a:cubicBezTo>
                <a:cubicBezTo>
                  <a:pt x="229" y="78"/>
                  <a:pt x="231" y="77"/>
                  <a:pt x="227" y="79"/>
                </a:cubicBezTo>
                <a:cubicBezTo>
                  <a:pt x="227" y="78"/>
                  <a:pt x="230" y="77"/>
                  <a:pt x="231" y="76"/>
                </a:cubicBezTo>
                <a:cubicBezTo>
                  <a:pt x="229" y="77"/>
                  <a:pt x="228" y="77"/>
                  <a:pt x="224" y="79"/>
                </a:cubicBezTo>
                <a:cubicBezTo>
                  <a:pt x="227" y="76"/>
                  <a:pt x="236" y="73"/>
                  <a:pt x="233" y="72"/>
                </a:cubicBezTo>
                <a:cubicBezTo>
                  <a:pt x="233" y="72"/>
                  <a:pt x="231" y="72"/>
                  <a:pt x="231" y="72"/>
                </a:cubicBezTo>
                <a:cubicBezTo>
                  <a:pt x="229" y="73"/>
                  <a:pt x="233" y="72"/>
                  <a:pt x="230" y="73"/>
                </a:cubicBezTo>
                <a:cubicBezTo>
                  <a:pt x="230" y="73"/>
                  <a:pt x="232" y="73"/>
                  <a:pt x="232" y="73"/>
                </a:cubicBezTo>
                <a:cubicBezTo>
                  <a:pt x="227" y="76"/>
                  <a:pt x="222" y="80"/>
                  <a:pt x="219" y="80"/>
                </a:cubicBezTo>
                <a:cubicBezTo>
                  <a:pt x="223" y="79"/>
                  <a:pt x="216" y="80"/>
                  <a:pt x="222" y="77"/>
                </a:cubicBezTo>
                <a:cubicBezTo>
                  <a:pt x="221" y="76"/>
                  <a:pt x="216" y="78"/>
                  <a:pt x="218" y="76"/>
                </a:cubicBezTo>
                <a:cubicBezTo>
                  <a:pt x="217" y="77"/>
                  <a:pt x="210" y="80"/>
                  <a:pt x="210" y="82"/>
                </a:cubicBezTo>
                <a:cubicBezTo>
                  <a:pt x="205" y="84"/>
                  <a:pt x="210" y="81"/>
                  <a:pt x="203" y="85"/>
                </a:cubicBezTo>
                <a:cubicBezTo>
                  <a:pt x="207" y="83"/>
                  <a:pt x="205" y="85"/>
                  <a:pt x="206" y="85"/>
                </a:cubicBezTo>
                <a:cubicBezTo>
                  <a:pt x="203" y="87"/>
                  <a:pt x="205" y="85"/>
                  <a:pt x="204" y="85"/>
                </a:cubicBezTo>
                <a:cubicBezTo>
                  <a:pt x="202" y="86"/>
                  <a:pt x="201" y="88"/>
                  <a:pt x="199" y="88"/>
                </a:cubicBezTo>
                <a:cubicBezTo>
                  <a:pt x="199" y="89"/>
                  <a:pt x="199" y="89"/>
                  <a:pt x="198" y="89"/>
                </a:cubicBezTo>
                <a:cubicBezTo>
                  <a:pt x="200" y="89"/>
                  <a:pt x="202" y="86"/>
                  <a:pt x="203" y="86"/>
                </a:cubicBezTo>
                <a:cubicBezTo>
                  <a:pt x="204" y="87"/>
                  <a:pt x="202" y="88"/>
                  <a:pt x="201" y="88"/>
                </a:cubicBezTo>
                <a:cubicBezTo>
                  <a:pt x="201" y="89"/>
                  <a:pt x="205" y="87"/>
                  <a:pt x="202" y="89"/>
                </a:cubicBezTo>
                <a:cubicBezTo>
                  <a:pt x="202" y="89"/>
                  <a:pt x="204" y="88"/>
                  <a:pt x="205" y="87"/>
                </a:cubicBezTo>
                <a:cubicBezTo>
                  <a:pt x="203" y="89"/>
                  <a:pt x="198" y="91"/>
                  <a:pt x="198" y="92"/>
                </a:cubicBezTo>
                <a:cubicBezTo>
                  <a:pt x="198" y="92"/>
                  <a:pt x="198" y="91"/>
                  <a:pt x="195" y="93"/>
                </a:cubicBezTo>
                <a:cubicBezTo>
                  <a:pt x="195" y="92"/>
                  <a:pt x="196" y="92"/>
                  <a:pt x="197" y="91"/>
                </a:cubicBezTo>
                <a:cubicBezTo>
                  <a:pt x="196" y="91"/>
                  <a:pt x="194" y="92"/>
                  <a:pt x="192" y="94"/>
                </a:cubicBezTo>
                <a:cubicBezTo>
                  <a:pt x="191" y="94"/>
                  <a:pt x="190" y="94"/>
                  <a:pt x="190" y="93"/>
                </a:cubicBezTo>
                <a:cubicBezTo>
                  <a:pt x="187" y="95"/>
                  <a:pt x="190" y="94"/>
                  <a:pt x="187" y="96"/>
                </a:cubicBezTo>
                <a:cubicBezTo>
                  <a:pt x="189" y="94"/>
                  <a:pt x="184" y="97"/>
                  <a:pt x="184" y="96"/>
                </a:cubicBezTo>
                <a:cubicBezTo>
                  <a:pt x="182" y="98"/>
                  <a:pt x="180" y="99"/>
                  <a:pt x="179" y="100"/>
                </a:cubicBezTo>
                <a:cubicBezTo>
                  <a:pt x="179" y="99"/>
                  <a:pt x="179" y="98"/>
                  <a:pt x="181" y="98"/>
                </a:cubicBezTo>
                <a:cubicBezTo>
                  <a:pt x="184" y="96"/>
                  <a:pt x="180" y="98"/>
                  <a:pt x="180" y="97"/>
                </a:cubicBezTo>
                <a:cubicBezTo>
                  <a:pt x="184" y="95"/>
                  <a:pt x="186" y="93"/>
                  <a:pt x="191" y="90"/>
                </a:cubicBezTo>
                <a:cubicBezTo>
                  <a:pt x="188" y="92"/>
                  <a:pt x="189" y="92"/>
                  <a:pt x="192" y="90"/>
                </a:cubicBezTo>
                <a:cubicBezTo>
                  <a:pt x="194" y="88"/>
                  <a:pt x="194" y="88"/>
                  <a:pt x="198" y="86"/>
                </a:cubicBezTo>
                <a:cubicBezTo>
                  <a:pt x="200" y="85"/>
                  <a:pt x="196" y="86"/>
                  <a:pt x="200" y="84"/>
                </a:cubicBezTo>
                <a:cubicBezTo>
                  <a:pt x="199" y="85"/>
                  <a:pt x="204" y="82"/>
                  <a:pt x="204" y="84"/>
                </a:cubicBezTo>
                <a:cubicBezTo>
                  <a:pt x="204" y="84"/>
                  <a:pt x="206" y="83"/>
                  <a:pt x="208" y="82"/>
                </a:cubicBezTo>
                <a:cubicBezTo>
                  <a:pt x="208" y="81"/>
                  <a:pt x="209" y="81"/>
                  <a:pt x="209" y="81"/>
                </a:cubicBezTo>
                <a:cubicBezTo>
                  <a:pt x="209" y="80"/>
                  <a:pt x="205" y="82"/>
                  <a:pt x="207" y="82"/>
                </a:cubicBezTo>
                <a:cubicBezTo>
                  <a:pt x="205" y="83"/>
                  <a:pt x="203" y="84"/>
                  <a:pt x="203" y="83"/>
                </a:cubicBezTo>
                <a:cubicBezTo>
                  <a:pt x="206" y="81"/>
                  <a:pt x="206" y="81"/>
                  <a:pt x="206" y="81"/>
                </a:cubicBezTo>
                <a:cubicBezTo>
                  <a:pt x="206" y="81"/>
                  <a:pt x="205" y="82"/>
                  <a:pt x="206" y="82"/>
                </a:cubicBezTo>
                <a:cubicBezTo>
                  <a:pt x="208" y="81"/>
                  <a:pt x="207" y="81"/>
                  <a:pt x="207" y="80"/>
                </a:cubicBezTo>
                <a:cubicBezTo>
                  <a:pt x="208" y="79"/>
                  <a:pt x="209" y="80"/>
                  <a:pt x="210" y="79"/>
                </a:cubicBezTo>
                <a:cubicBezTo>
                  <a:pt x="212" y="78"/>
                  <a:pt x="209" y="81"/>
                  <a:pt x="213" y="79"/>
                </a:cubicBezTo>
                <a:cubicBezTo>
                  <a:pt x="215" y="78"/>
                  <a:pt x="214" y="77"/>
                  <a:pt x="216" y="77"/>
                </a:cubicBezTo>
                <a:cubicBezTo>
                  <a:pt x="218" y="75"/>
                  <a:pt x="218" y="73"/>
                  <a:pt x="217" y="73"/>
                </a:cubicBezTo>
                <a:cubicBezTo>
                  <a:pt x="216" y="74"/>
                  <a:pt x="216" y="74"/>
                  <a:pt x="213" y="75"/>
                </a:cubicBezTo>
                <a:cubicBezTo>
                  <a:pt x="213" y="74"/>
                  <a:pt x="213" y="74"/>
                  <a:pt x="213" y="74"/>
                </a:cubicBezTo>
                <a:cubicBezTo>
                  <a:pt x="219" y="70"/>
                  <a:pt x="218" y="72"/>
                  <a:pt x="221" y="70"/>
                </a:cubicBezTo>
                <a:cubicBezTo>
                  <a:pt x="222" y="70"/>
                  <a:pt x="220" y="71"/>
                  <a:pt x="219" y="72"/>
                </a:cubicBezTo>
                <a:cubicBezTo>
                  <a:pt x="218" y="73"/>
                  <a:pt x="221" y="71"/>
                  <a:pt x="219" y="73"/>
                </a:cubicBezTo>
                <a:cubicBezTo>
                  <a:pt x="219" y="73"/>
                  <a:pt x="223" y="71"/>
                  <a:pt x="222" y="72"/>
                </a:cubicBezTo>
                <a:cubicBezTo>
                  <a:pt x="224" y="71"/>
                  <a:pt x="221" y="72"/>
                  <a:pt x="221" y="71"/>
                </a:cubicBezTo>
                <a:cubicBezTo>
                  <a:pt x="224" y="70"/>
                  <a:pt x="221" y="70"/>
                  <a:pt x="224" y="68"/>
                </a:cubicBezTo>
                <a:cubicBezTo>
                  <a:pt x="224" y="68"/>
                  <a:pt x="224" y="68"/>
                  <a:pt x="224" y="68"/>
                </a:cubicBezTo>
                <a:cubicBezTo>
                  <a:pt x="223" y="68"/>
                  <a:pt x="223" y="69"/>
                  <a:pt x="221" y="70"/>
                </a:cubicBezTo>
                <a:cubicBezTo>
                  <a:pt x="224" y="66"/>
                  <a:pt x="231" y="66"/>
                  <a:pt x="235" y="63"/>
                </a:cubicBezTo>
                <a:cubicBezTo>
                  <a:pt x="234" y="63"/>
                  <a:pt x="233" y="64"/>
                  <a:pt x="234" y="62"/>
                </a:cubicBezTo>
                <a:cubicBezTo>
                  <a:pt x="231" y="63"/>
                  <a:pt x="234" y="63"/>
                  <a:pt x="231" y="64"/>
                </a:cubicBezTo>
                <a:cubicBezTo>
                  <a:pt x="233" y="63"/>
                  <a:pt x="232" y="63"/>
                  <a:pt x="234" y="61"/>
                </a:cubicBezTo>
                <a:cubicBezTo>
                  <a:pt x="236" y="60"/>
                  <a:pt x="235" y="61"/>
                  <a:pt x="234" y="61"/>
                </a:cubicBezTo>
                <a:cubicBezTo>
                  <a:pt x="235" y="61"/>
                  <a:pt x="236" y="61"/>
                  <a:pt x="236" y="62"/>
                </a:cubicBezTo>
                <a:cubicBezTo>
                  <a:pt x="239" y="60"/>
                  <a:pt x="239" y="60"/>
                  <a:pt x="241" y="59"/>
                </a:cubicBezTo>
                <a:cubicBezTo>
                  <a:pt x="240" y="60"/>
                  <a:pt x="244" y="58"/>
                  <a:pt x="245" y="58"/>
                </a:cubicBezTo>
                <a:cubicBezTo>
                  <a:pt x="248" y="57"/>
                  <a:pt x="244" y="57"/>
                  <a:pt x="247" y="57"/>
                </a:cubicBezTo>
                <a:cubicBezTo>
                  <a:pt x="249" y="55"/>
                  <a:pt x="249" y="56"/>
                  <a:pt x="249" y="56"/>
                </a:cubicBezTo>
                <a:cubicBezTo>
                  <a:pt x="248" y="58"/>
                  <a:pt x="246" y="58"/>
                  <a:pt x="244" y="59"/>
                </a:cubicBezTo>
                <a:cubicBezTo>
                  <a:pt x="245" y="59"/>
                  <a:pt x="246" y="59"/>
                  <a:pt x="244" y="61"/>
                </a:cubicBezTo>
                <a:cubicBezTo>
                  <a:pt x="244" y="61"/>
                  <a:pt x="245" y="60"/>
                  <a:pt x="245" y="61"/>
                </a:cubicBezTo>
                <a:cubicBezTo>
                  <a:pt x="245" y="60"/>
                  <a:pt x="245" y="60"/>
                  <a:pt x="246" y="59"/>
                </a:cubicBezTo>
                <a:cubicBezTo>
                  <a:pt x="247" y="59"/>
                  <a:pt x="248" y="59"/>
                  <a:pt x="248" y="59"/>
                </a:cubicBezTo>
                <a:cubicBezTo>
                  <a:pt x="250" y="58"/>
                  <a:pt x="245" y="59"/>
                  <a:pt x="246" y="59"/>
                </a:cubicBezTo>
                <a:cubicBezTo>
                  <a:pt x="248" y="57"/>
                  <a:pt x="253" y="56"/>
                  <a:pt x="253" y="55"/>
                </a:cubicBezTo>
                <a:cubicBezTo>
                  <a:pt x="255" y="54"/>
                  <a:pt x="255" y="55"/>
                  <a:pt x="257" y="55"/>
                </a:cubicBezTo>
                <a:cubicBezTo>
                  <a:pt x="257" y="54"/>
                  <a:pt x="264" y="50"/>
                  <a:pt x="267" y="50"/>
                </a:cubicBezTo>
                <a:cubicBezTo>
                  <a:pt x="271" y="49"/>
                  <a:pt x="268" y="48"/>
                  <a:pt x="268" y="48"/>
                </a:cubicBezTo>
                <a:cubicBezTo>
                  <a:pt x="266" y="49"/>
                  <a:pt x="263" y="49"/>
                  <a:pt x="263" y="50"/>
                </a:cubicBezTo>
                <a:cubicBezTo>
                  <a:pt x="263" y="50"/>
                  <a:pt x="265" y="50"/>
                  <a:pt x="266" y="49"/>
                </a:cubicBezTo>
                <a:cubicBezTo>
                  <a:pt x="263" y="51"/>
                  <a:pt x="256" y="53"/>
                  <a:pt x="253" y="55"/>
                </a:cubicBezTo>
                <a:cubicBezTo>
                  <a:pt x="253" y="54"/>
                  <a:pt x="252" y="54"/>
                  <a:pt x="254" y="53"/>
                </a:cubicBezTo>
                <a:cubicBezTo>
                  <a:pt x="256" y="52"/>
                  <a:pt x="258" y="52"/>
                  <a:pt x="258" y="51"/>
                </a:cubicBezTo>
                <a:cubicBezTo>
                  <a:pt x="261" y="50"/>
                  <a:pt x="259" y="52"/>
                  <a:pt x="257" y="52"/>
                </a:cubicBezTo>
                <a:cubicBezTo>
                  <a:pt x="261" y="51"/>
                  <a:pt x="263" y="49"/>
                  <a:pt x="267" y="48"/>
                </a:cubicBezTo>
                <a:cubicBezTo>
                  <a:pt x="262" y="49"/>
                  <a:pt x="253" y="52"/>
                  <a:pt x="247" y="55"/>
                </a:cubicBezTo>
                <a:cubicBezTo>
                  <a:pt x="244" y="56"/>
                  <a:pt x="242" y="56"/>
                  <a:pt x="242" y="55"/>
                </a:cubicBezTo>
                <a:cubicBezTo>
                  <a:pt x="240" y="56"/>
                  <a:pt x="242" y="56"/>
                  <a:pt x="242" y="57"/>
                </a:cubicBezTo>
                <a:cubicBezTo>
                  <a:pt x="240" y="57"/>
                  <a:pt x="241" y="58"/>
                  <a:pt x="239" y="58"/>
                </a:cubicBezTo>
                <a:cubicBezTo>
                  <a:pt x="238" y="58"/>
                  <a:pt x="240" y="57"/>
                  <a:pt x="239" y="57"/>
                </a:cubicBezTo>
                <a:cubicBezTo>
                  <a:pt x="238" y="57"/>
                  <a:pt x="236" y="58"/>
                  <a:pt x="234" y="59"/>
                </a:cubicBezTo>
                <a:cubicBezTo>
                  <a:pt x="233" y="60"/>
                  <a:pt x="235" y="59"/>
                  <a:pt x="234" y="60"/>
                </a:cubicBezTo>
                <a:cubicBezTo>
                  <a:pt x="236" y="59"/>
                  <a:pt x="235" y="59"/>
                  <a:pt x="235" y="59"/>
                </a:cubicBezTo>
                <a:cubicBezTo>
                  <a:pt x="237" y="57"/>
                  <a:pt x="237" y="58"/>
                  <a:pt x="239" y="58"/>
                </a:cubicBezTo>
                <a:cubicBezTo>
                  <a:pt x="238" y="59"/>
                  <a:pt x="227" y="63"/>
                  <a:pt x="229" y="64"/>
                </a:cubicBezTo>
                <a:cubicBezTo>
                  <a:pt x="228" y="64"/>
                  <a:pt x="227" y="64"/>
                  <a:pt x="226" y="64"/>
                </a:cubicBezTo>
                <a:cubicBezTo>
                  <a:pt x="229" y="61"/>
                  <a:pt x="225" y="63"/>
                  <a:pt x="223" y="62"/>
                </a:cubicBezTo>
                <a:cubicBezTo>
                  <a:pt x="222" y="63"/>
                  <a:pt x="222" y="63"/>
                  <a:pt x="220" y="64"/>
                </a:cubicBezTo>
                <a:cubicBezTo>
                  <a:pt x="220" y="64"/>
                  <a:pt x="221" y="63"/>
                  <a:pt x="221" y="63"/>
                </a:cubicBezTo>
                <a:cubicBezTo>
                  <a:pt x="216" y="65"/>
                  <a:pt x="222" y="64"/>
                  <a:pt x="217" y="66"/>
                </a:cubicBezTo>
                <a:cubicBezTo>
                  <a:pt x="217" y="65"/>
                  <a:pt x="218" y="65"/>
                  <a:pt x="218" y="64"/>
                </a:cubicBezTo>
                <a:cubicBezTo>
                  <a:pt x="213" y="68"/>
                  <a:pt x="214" y="68"/>
                  <a:pt x="210" y="70"/>
                </a:cubicBezTo>
                <a:cubicBezTo>
                  <a:pt x="209" y="69"/>
                  <a:pt x="209" y="69"/>
                  <a:pt x="209" y="69"/>
                </a:cubicBezTo>
                <a:cubicBezTo>
                  <a:pt x="209" y="69"/>
                  <a:pt x="207" y="71"/>
                  <a:pt x="205" y="72"/>
                </a:cubicBezTo>
                <a:cubicBezTo>
                  <a:pt x="205" y="72"/>
                  <a:pt x="207" y="72"/>
                  <a:pt x="204" y="74"/>
                </a:cubicBezTo>
                <a:cubicBezTo>
                  <a:pt x="204" y="73"/>
                  <a:pt x="205" y="72"/>
                  <a:pt x="203" y="73"/>
                </a:cubicBezTo>
                <a:cubicBezTo>
                  <a:pt x="201" y="75"/>
                  <a:pt x="199" y="76"/>
                  <a:pt x="198" y="77"/>
                </a:cubicBezTo>
                <a:cubicBezTo>
                  <a:pt x="199" y="76"/>
                  <a:pt x="202" y="75"/>
                  <a:pt x="198" y="78"/>
                </a:cubicBezTo>
                <a:cubicBezTo>
                  <a:pt x="199" y="78"/>
                  <a:pt x="201" y="77"/>
                  <a:pt x="203" y="75"/>
                </a:cubicBezTo>
                <a:cubicBezTo>
                  <a:pt x="203" y="76"/>
                  <a:pt x="196" y="80"/>
                  <a:pt x="194" y="81"/>
                </a:cubicBezTo>
                <a:cubicBezTo>
                  <a:pt x="197" y="79"/>
                  <a:pt x="196" y="79"/>
                  <a:pt x="197" y="77"/>
                </a:cubicBezTo>
                <a:cubicBezTo>
                  <a:pt x="194" y="79"/>
                  <a:pt x="195" y="78"/>
                  <a:pt x="192" y="80"/>
                </a:cubicBezTo>
                <a:cubicBezTo>
                  <a:pt x="191" y="80"/>
                  <a:pt x="192" y="80"/>
                  <a:pt x="192" y="81"/>
                </a:cubicBezTo>
                <a:cubicBezTo>
                  <a:pt x="187" y="83"/>
                  <a:pt x="184" y="85"/>
                  <a:pt x="179" y="89"/>
                </a:cubicBezTo>
                <a:cubicBezTo>
                  <a:pt x="179" y="89"/>
                  <a:pt x="180" y="89"/>
                  <a:pt x="180" y="89"/>
                </a:cubicBezTo>
                <a:cubicBezTo>
                  <a:pt x="181" y="88"/>
                  <a:pt x="181" y="88"/>
                  <a:pt x="183" y="87"/>
                </a:cubicBezTo>
                <a:cubicBezTo>
                  <a:pt x="182" y="88"/>
                  <a:pt x="182" y="89"/>
                  <a:pt x="182" y="90"/>
                </a:cubicBezTo>
                <a:cubicBezTo>
                  <a:pt x="179" y="91"/>
                  <a:pt x="178" y="93"/>
                  <a:pt x="177" y="92"/>
                </a:cubicBezTo>
                <a:cubicBezTo>
                  <a:pt x="176" y="94"/>
                  <a:pt x="174" y="95"/>
                  <a:pt x="172" y="96"/>
                </a:cubicBezTo>
                <a:cubicBezTo>
                  <a:pt x="171" y="96"/>
                  <a:pt x="173" y="94"/>
                  <a:pt x="173" y="94"/>
                </a:cubicBezTo>
                <a:cubicBezTo>
                  <a:pt x="169" y="96"/>
                  <a:pt x="172" y="96"/>
                  <a:pt x="171" y="97"/>
                </a:cubicBezTo>
                <a:cubicBezTo>
                  <a:pt x="171" y="97"/>
                  <a:pt x="172" y="96"/>
                  <a:pt x="173" y="95"/>
                </a:cubicBezTo>
                <a:cubicBezTo>
                  <a:pt x="173" y="96"/>
                  <a:pt x="169" y="100"/>
                  <a:pt x="173" y="97"/>
                </a:cubicBezTo>
                <a:cubicBezTo>
                  <a:pt x="171" y="99"/>
                  <a:pt x="166" y="102"/>
                  <a:pt x="166" y="101"/>
                </a:cubicBezTo>
                <a:cubicBezTo>
                  <a:pt x="169" y="98"/>
                  <a:pt x="167" y="98"/>
                  <a:pt x="169" y="97"/>
                </a:cubicBezTo>
                <a:cubicBezTo>
                  <a:pt x="168" y="96"/>
                  <a:pt x="165" y="99"/>
                  <a:pt x="163" y="101"/>
                </a:cubicBezTo>
                <a:cubicBezTo>
                  <a:pt x="163" y="101"/>
                  <a:pt x="162" y="101"/>
                  <a:pt x="162" y="101"/>
                </a:cubicBezTo>
                <a:cubicBezTo>
                  <a:pt x="162" y="101"/>
                  <a:pt x="163" y="100"/>
                  <a:pt x="163" y="100"/>
                </a:cubicBezTo>
                <a:cubicBezTo>
                  <a:pt x="163" y="100"/>
                  <a:pt x="162" y="100"/>
                  <a:pt x="161" y="101"/>
                </a:cubicBezTo>
                <a:cubicBezTo>
                  <a:pt x="162" y="102"/>
                  <a:pt x="162" y="102"/>
                  <a:pt x="158" y="102"/>
                </a:cubicBezTo>
                <a:cubicBezTo>
                  <a:pt x="157" y="104"/>
                  <a:pt x="161" y="102"/>
                  <a:pt x="157" y="105"/>
                </a:cubicBezTo>
                <a:cubicBezTo>
                  <a:pt x="157" y="104"/>
                  <a:pt x="155" y="105"/>
                  <a:pt x="154" y="106"/>
                </a:cubicBezTo>
                <a:cubicBezTo>
                  <a:pt x="157" y="105"/>
                  <a:pt x="154" y="107"/>
                  <a:pt x="154" y="107"/>
                </a:cubicBezTo>
                <a:cubicBezTo>
                  <a:pt x="152" y="109"/>
                  <a:pt x="153" y="108"/>
                  <a:pt x="151" y="109"/>
                </a:cubicBezTo>
                <a:cubicBezTo>
                  <a:pt x="151" y="109"/>
                  <a:pt x="153" y="108"/>
                  <a:pt x="152" y="108"/>
                </a:cubicBezTo>
                <a:cubicBezTo>
                  <a:pt x="152" y="108"/>
                  <a:pt x="152" y="108"/>
                  <a:pt x="151" y="108"/>
                </a:cubicBezTo>
                <a:cubicBezTo>
                  <a:pt x="150" y="109"/>
                  <a:pt x="151" y="109"/>
                  <a:pt x="150" y="110"/>
                </a:cubicBezTo>
                <a:cubicBezTo>
                  <a:pt x="150" y="111"/>
                  <a:pt x="153" y="108"/>
                  <a:pt x="150" y="111"/>
                </a:cubicBezTo>
                <a:cubicBezTo>
                  <a:pt x="151" y="111"/>
                  <a:pt x="154" y="109"/>
                  <a:pt x="154" y="108"/>
                </a:cubicBezTo>
                <a:cubicBezTo>
                  <a:pt x="154" y="109"/>
                  <a:pt x="156" y="108"/>
                  <a:pt x="156" y="108"/>
                </a:cubicBezTo>
                <a:cubicBezTo>
                  <a:pt x="154" y="110"/>
                  <a:pt x="154" y="109"/>
                  <a:pt x="153" y="110"/>
                </a:cubicBezTo>
                <a:cubicBezTo>
                  <a:pt x="152" y="111"/>
                  <a:pt x="149" y="113"/>
                  <a:pt x="149" y="114"/>
                </a:cubicBezTo>
                <a:cubicBezTo>
                  <a:pt x="150" y="113"/>
                  <a:pt x="153" y="110"/>
                  <a:pt x="154" y="111"/>
                </a:cubicBezTo>
                <a:cubicBezTo>
                  <a:pt x="151" y="113"/>
                  <a:pt x="152" y="113"/>
                  <a:pt x="153" y="113"/>
                </a:cubicBezTo>
                <a:cubicBezTo>
                  <a:pt x="153" y="113"/>
                  <a:pt x="152" y="113"/>
                  <a:pt x="152" y="113"/>
                </a:cubicBezTo>
                <a:cubicBezTo>
                  <a:pt x="152" y="113"/>
                  <a:pt x="152" y="114"/>
                  <a:pt x="152" y="114"/>
                </a:cubicBezTo>
                <a:cubicBezTo>
                  <a:pt x="150" y="114"/>
                  <a:pt x="153" y="111"/>
                  <a:pt x="149" y="114"/>
                </a:cubicBezTo>
                <a:cubicBezTo>
                  <a:pt x="149" y="116"/>
                  <a:pt x="146" y="119"/>
                  <a:pt x="150" y="117"/>
                </a:cubicBezTo>
                <a:cubicBezTo>
                  <a:pt x="149" y="118"/>
                  <a:pt x="149" y="118"/>
                  <a:pt x="149" y="118"/>
                </a:cubicBezTo>
                <a:cubicBezTo>
                  <a:pt x="147" y="120"/>
                  <a:pt x="146" y="119"/>
                  <a:pt x="147" y="118"/>
                </a:cubicBezTo>
                <a:cubicBezTo>
                  <a:pt x="144" y="118"/>
                  <a:pt x="140" y="124"/>
                  <a:pt x="138" y="124"/>
                </a:cubicBezTo>
                <a:cubicBezTo>
                  <a:pt x="139" y="124"/>
                  <a:pt x="136" y="126"/>
                  <a:pt x="136" y="127"/>
                </a:cubicBezTo>
                <a:cubicBezTo>
                  <a:pt x="137" y="127"/>
                  <a:pt x="140" y="125"/>
                  <a:pt x="143" y="122"/>
                </a:cubicBezTo>
                <a:cubicBezTo>
                  <a:pt x="143" y="122"/>
                  <a:pt x="143" y="122"/>
                  <a:pt x="143" y="122"/>
                </a:cubicBezTo>
                <a:cubicBezTo>
                  <a:pt x="144" y="121"/>
                  <a:pt x="142" y="123"/>
                  <a:pt x="144" y="123"/>
                </a:cubicBezTo>
                <a:cubicBezTo>
                  <a:pt x="142" y="122"/>
                  <a:pt x="139" y="127"/>
                  <a:pt x="138" y="126"/>
                </a:cubicBezTo>
                <a:cubicBezTo>
                  <a:pt x="135" y="128"/>
                  <a:pt x="135" y="129"/>
                  <a:pt x="134" y="130"/>
                </a:cubicBezTo>
                <a:cubicBezTo>
                  <a:pt x="137" y="129"/>
                  <a:pt x="137" y="128"/>
                  <a:pt x="139" y="127"/>
                </a:cubicBezTo>
                <a:cubicBezTo>
                  <a:pt x="139" y="128"/>
                  <a:pt x="140" y="127"/>
                  <a:pt x="139" y="128"/>
                </a:cubicBezTo>
                <a:cubicBezTo>
                  <a:pt x="140" y="128"/>
                  <a:pt x="141" y="127"/>
                  <a:pt x="141" y="127"/>
                </a:cubicBezTo>
                <a:cubicBezTo>
                  <a:pt x="142" y="126"/>
                  <a:pt x="142" y="126"/>
                  <a:pt x="142" y="126"/>
                </a:cubicBezTo>
                <a:cubicBezTo>
                  <a:pt x="143" y="125"/>
                  <a:pt x="144" y="125"/>
                  <a:pt x="146" y="123"/>
                </a:cubicBezTo>
                <a:cubicBezTo>
                  <a:pt x="147" y="121"/>
                  <a:pt x="151" y="120"/>
                  <a:pt x="154" y="116"/>
                </a:cubicBezTo>
                <a:cubicBezTo>
                  <a:pt x="159" y="114"/>
                  <a:pt x="160" y="110"/>
                  <a:pt x="162" y="111"/>
                </a:cubicBezTo>
                <a:cubicBezTo>
                  <a:pt x="165" y="107"/>
                  <a:pt x="169" y="106"/>
                  <a:pt x="173" y="103"/>
                </a:cubicBezTo>
                <a:cubicBezTo>
                  <a:pt x="175" y="101"/>
                  <a:pt x="172" y="103"/>
                  <a:pt x="174" y="102"/>
                </a:cubicBezTo>
                <a:cubicBezTo>
                  <a:pt x="175" y="101"/>
                  <a:pt x="176" y="101"/>
                  <a:pt x="178" y="100"/>
                </a:cubicBezTo>
                <a:cubicBezTo>
                  <a:pt x="174" y="104"/>
                  <a:pt x="169" y="106"/>
                  <a:pt x="163" y="111"/>
                </a:cubicBezTo>
                <a:cubicBezTo>
                  <a:pt x="166" y="111"/>
                  <a:pt x="178" y="99"/>
                  <a:pt x="183" y="98"/>
                </a:cubicBezTo>
                <a:cubicBezTo>
                  <a:pt x="183" y="98"/>
                  <a:pt x="180" y="101"/>
                  <a:pt x="183" y="99"/>
                </a:cubicBezTo>
                <a:cubicBezTo>
                  <a:pt x="183" y="100"/>
                  <a:pt x="177" y="103"/>
                  <a:pt x="177" y="104"/>
                </a:cubicBezTo>
                <a:cubicBezTo>
                  <a:pt x="173" y="106"/>
                  <a:pt x="172" y="108"/>
                  <a:pt x="168" y="110"/>
                </a:cubicBezTo>
                <a:cubicBezTo>
                  <a:pt x="168" y="111"/>
                  <a:pt x="168" y="111"/>
                  <a:pt x="168" y="111"/>
                </a:cubicBezTo>
                <a:cubicBezTo>
                  <a:pt x="170" y="109"/>
                  <a:pt x="173" y="108"/>
                  <a:pt x="176" y="106"/>
                </a:cubicBezTo>
                <a:cubicBezTo>
                  <a:pt x="175" y="107"/>
                  <a:pt x="175" y="107"/>
                  <a:pt x="176" y="107"/>
                </a:cubicBezTo>
                <a:cubicBezTo>
                  <a:pt x="173" y="109"/>
                  <a:pt x="173" y="109"/>
                  <a:pt x="169" y="112"/>
                </a:cubicBezTo>
                <a:cubicBezTo>
                  <a:pt x="168" y="112"/>
                  <a:pt x="168" y="112"/>
                  <a:pt x="168" y="112"/>
                </a:cubicBezTo>
                <a:cubicBezTo>
                  <a:pt x="166" y="114"/>
                  <a:pt x="163" y="116"/>
                  <a:pt x="159" y="119"/>
                </a:cubicBezTo>
                <a:cubicBezTo>
                  <a:pt x="160" y="120"/>
                  <a:pt x="165" y="115"/>
                  <a:pt x="166" y="114"/>
                </a:cubicBezTo>
                <a:cubicBezTo>
                  <a:pt x="167" y="114"/>
                  <a:pt x="166" y="114"/>
                  <a:pt x="166" y="114"/>
                </a:cubicBezTo>
                <a:cubicBezTo>
                  <a:pt x="164" y="116"/>
                  <a:pt x="168" y="113"/>
                  <a:pt x="168" y="114"/>
                </a:cubicBezTo>
                <a:cubicBezTo>
                  <a:pt x="169" y="112"/>
                  <a:pt x="172" y="111"/>
                  <a:pt x="175" y="108"/>
                </a:cubicBezTo>
                <a:cubicBezTo>
                  <a:pt x="175" y="109"/>
                  <a:pt x="174" y="110"/>
                  <a:pt x="174" y="110"/>
                </a:cubicBezTo>
                <a:cubicBezTo>
                  <a:pt x="176" y="108"/>
                  <a:pt x="181" y="104"/>
                  <a:pt x="183" y="104"/>
                </a:cubicBezTo>
                <a:cubicBezTo>
                  <a:pt x="185" y="102"/>
                  <a:pt x="189" y="100"/>
                  <a:pt x="190" y="98"/>
                </a:cubicBezTo>
                <a:cubicBezTo>
                  <a:pt x="191" y="98"/>
                  <a:pt x="196" y="95"/>
                  <a:pt x="199" y="93"/>
                </a:cubicBezTo>
                <a:cubicBezTo>
                  <a:pt x="199" y="93"/>
                  <a:pt x="198" y="94"/>
                  <a:pt x="198" y="94"/>
                </a:cubicBezTo>
                <a:cubicBezTo>
                  <a:pt x="203" y="90"/>
                  <a:pt x="208" y="88"/>
                  <a:pt x="215" y="83"/>
                </a:cubicBezTo>
                <a:cubicBezTo>
                  <a:pt x="214" y="84"/>
                  <a:pt x="214" y="85"/>
                  <a:pt x="215" y="84"/>
                </a:cubicBezTo>
                <a:cubicBezTo>
                  <a:pt x="218" y="83"/>
                  <a:pt x="214" y="85"/>
                  <a:pt x="215" y="85"/>
                </a:cubicBezTo>
                <a:cubicBezTo>
                  <a:pt x="212" y="86"/>
                  <a:pt x="211" y="87"/>
                  <a:pt x="208" y="88"/>
                </a:cubicBezTo>
                <a:cubicBezTo>
                  <a:pt x="206" y="89"/>
                  <a:pt x="209" y="88"/>
                  <a:pt x="209" y="89"/>
                </a:cubicBezTo>
                <a:cubicBezTo>
                  <a:pt x="204" y="91"/>
                  <a:pt x="202" y="93"/>
                  <a:pt x="200" y="95"/>
                </a:cubicBezTo>
                <a:cubicBezTo>
                  <a:pt x="198" y="95"/>
                  <a:pt x="196" y="97"/>
                  <a:pt x="194" y="98"/>
                </a:cubicBezTo>
                <a:cubicBezTo>
                  <a:pt x="193" y="99"/>
                  <a:pt x="193" y="99"/>
                  <a:pt x="193" y="99"/>
                </a:cubicBezTo>
                <a:cubicBezTo>
                  <a:pt x="190" y="100"/>
                  <a:pt x="188" y="102"/>
                  <a:pt x="184" y="105"/>
                </a:cubicBezTo>
                <a:cubicBezTo>
                  <a:pt x="184" y="104"/>
                  <a:pt x="184" y="104"/>
                  <a:pt x="184" y="104"/>
                </a:cubicBezTo>
                <a:cubicBezTo>
                  <a:pt x="183" y="105"/>
                  <a:pt x="182" y="106"/>
                  <a:pt x="182" y="106"/>
                </a:cubicBezTo>
                <a:cubicBezTo>
                  <a:pt x="182" y="106"/>
                  <a:pt x="175" y="111"/>
                  <a:pt x="170" y="115"/>
                </a:cubicBezTo>
                <a:cubicBezTo>
                  <a:pt x="170" y="115"/>
                  <a:pt x="170" y="115"/>
                  <a:pt x="170" y="115"/>
                </a:cubicBezTo>
                <a:cubicBezTo>
                  <a:pt x="164" y="119"/>
                  <a:pt x="167" y="119"/>
                  <a:pt x="161" y="123"/>
                </a:cubicBezTo>
                <a:cubicBezTo>
                  <a:pt x="162" y="123"/>
                  <a:pt x="161" y="124"/>
                  <a:pt x="162" y="123"/>
                </a:cubicBezTo>
                <a:cubicBezTo>
                  <a:pt x="161" y="124"/>
                  <a:pt x="156" y="128"/>
                  <a:pt x="156" y="128"/>
                </a:cubicBezTo>
                <a:cubicBezTo>
                  <a:pt x="155" y="128"/>
                  <a:pt x="156" y="129"/>
                  <a:pt x="155" y="130"/>
                </a:cubicBezTo>
                <a:cubicBezTo>
                  <a:pt x="152" y="130"/>
                  <a:pt x="154" y="128"/>
                  <a:pt x="154" y="127"/>
                </a:cubicBezTo>
                <a:cubicBezTo>
                  <a:pt x="151" y="129"/>
                  <a:pt x="154" y="128"/>
                  <a:pt x="151" y="131"/>
                </a:cubicBezTo>
                <a:cubicBezTo>
                  <a:pt x="151" y="131"/>
                  <a:pt x="152" y="130"/>
                  <a:pt x="152" y="131"/>
                </a:cubicBezTo>
                <a:cubicBezTo>
                  <a:pt x="149" y="133"/>
                  <a:pt x="150" y="133"/>
                  <a:pt x="148" y="135"/>
                </a:cubicBezTo>
                <a:cubicBezTo>
                  <a:pt x="146" y="136"/>
                  <a:pt x="146" y="137"/>
                  <a:pt x="145" y="138"/>
                </a:cubicBezTo>
                <a:cubicBezTo>
                  <a:pt x="145" y="137"/>
                  <a:pt x="145" y="137"/>
                  <a:pt x="142" y="139"/>
                </a:cubicBezTo>
                <a:cubicBezTo>
                  <a:pt x="140" y="141"/>
                  <a:pt x="144" y="138"/>
                  <a:pt x="143" y="139"/>
                </a:cubicBezTo>
                <a:cubicBezTo>
                  <a:pt x="142" y="140"/>
                  <a:pt x="139" y="142"/>
                  <a:pt x="141" y="141"/>
                </a:cubicBezTo>
                <a:cubicBezTo>
                  <a:pt x="141" y="141"/>
                  <a:pt x="139" y="143"/>
                  <a:pt x="139" y="142"/>
                </a:cubicBezTo>
                <a:cubicBezTo>
                  <a:pt x="138" y="144"/>
                  <a:pt x="137" y="145"/>
                  <a:pt x="135" y="148"/>
                </a:cubicBezTo>
                <a:cubicBezTo>
                  <a:pt x="139" y="145"/>
                  <a:pt x="143" y="141"/>
                  <a:pt x="147" y="137"/>
                </a:cubicBezTo>
                <a:cubicBezTo>
                  <a:pt x="149" y="137"/>
                  <a:pt x="147" y="138"/>
                  <a:pt x="149" y="137"/>
                </a:cubicBezTo>
                <a:cubicBezTo>
                  <a:pt x="151" y="135"/>
                  <a:pt x="151" y="135"/>
                  <a:pt x="151" y="134"/>
                </a:cubicBezTo>
                <a:cubicBezTo>
                  <a:pt x="154" y="132"/>
                  <a:pt x="152" y="134"/>
                  <a:pt x="151" y="135"/>
                </a:cubicBezTo>
                <a:cubicBezTo>
                  <a:pt x="152" y="135"/>
                  <a:pt x="154" y="133"/>
                  <a:pt x="156" y="132"/>
                </a:cubicBezTo>
                <a:cubicBezTo>
                  <a:pt x="153" y="132"/>
                  <a:pt x="159" y="128"/>
                  <a:pt x="161" y="127"/>
                </a:cubicBezTo>
                <a:cubicBezTo>
                  <a:pt x="163" y="125"/>
                  <a:pt x="159" y="129"/>
                  <a:pt x="157" y="130"/>
                </a:cubicBezTo>
                <a:cubicBezTo>
                  <a:pt x="159" y="130"/>
                  <a:pt x="156" y="132"/>
                  <a:pt x="156" y="133"/>
                </a:cubicBezTo>
                <a:cubicBezTo>
                  <a:pt x="155" y="134"/>
                  <a:pt x="150" y="138"/>
                  <a:pt x="150" y="139"/>
                </a:cubicBezTo>
                <a:cubicBezTo>
                  <a:pt x="148" y="140"/>
                  <a:pt x="146" y="141"/>
                  <a:pt x="145" y="143"/>
                </a:cubicBezTo>
                <a:cubicBezTo>
                  <a:pt x="144" y="143"/>
                  <a:pt x="145" y="143"/>
                  <a:pt x="145" y="142"/>
                </a:cubicBezTo>
                <a:cubicBezTo>
                  <a:pt x="144" y="145"/>
                  <a:pt x="143" y="144"/>
                  <a:pt x="141" y="145"/>
                </a:cubicBezTo>
                <a:cubicBezTo>
                  <a:pt x="139" y="147"/>
                  <a:pt x="142" y="145"/>
                  <a:pt x="142" y="146"/>
                </a:cubicBezTo>
                <a:cubicBezTo>
                  <a:pt x="140" y="147"/>
                  <a:pt x="141" y="147"/>
                  <a:pt x="139" y="148"/>
                </a:cubicBezTo>
                <a:cubicBezTo>
                  <a:pt x="138" y="148"/>
                  <a:pt x="138" y="147"/>
                  <a:pt x="140" y="145"/>
                </a:cubicBezTo>
                <a:cubicBezTo>
                  <a:pt x="140" y="145"/>
                  <a:pt x="139" y="145"/>
                  <a:pt x="139" y="145"/>
                </a:cubicBezTo>
                <a:cubicBezTo>
                  <a:pt x="137" y="148"/>
                  <a:pt x="135" y="150"/>
                  <a:pt x="136" y="151"/>
                </a:cubicBezTo>
                <a:cubicBezTo>
                  <a:pt x="134" y="153"/>
                  <a:pt x="135" y="151"/>
                  <a:pt x="133" y="152"/>
                </a:cubicBezTo>
                <a:cubicBezTo>
                  <a:pt x="133" y="153"/>
                  <a:pt x="134" y="153"/>
                  <a:pt x="131" y="156"/>
                </a:cubicBezTo>
                <a:cubicBezTo>
                  <a:pt x="131" y="155"/>
                  <a:pt x="131" y="155"/>
                  <a:pt x="130" y="155"/>
                </a:cubicBezTo>
                <a:cubicBezTo>
                  <a:pt x="130" y="156"/>
                  <a:pt x="129" y="157"/>
                  <a:pt x="129" y="158"/>
                </a:cubicBezTo>
                <a:cubicBezTo>
                  <a:pt x="125" y="161"/>
                  <a:pt x="122" y="164"/>
                  <a:pt x="119" y="167"/>
                </a:cubicBezTo>
                <a:cubicBezTo>
                  <a:pt x="118" y="168"/>
                  <a:pt x="118" y="168"/>
                  <a:pt x="118" y="168"/>
                </a:cubicBezTo>
                <a:cubicBezTo>
                  <a:pt x="116" y="169"/>
                  <a:pt x="117" y="169"/>
                  <a:pt x="115" y="171"/>
                </a:cubicBezTo>
                <a:cubicBezTo>
                  <a:pt x="113" y="171"/>
                  <a:pt x="111" y="174"/>
                  <a:pt x="109" y="175"/>
                </a:cubicBezTo>
                <a:cubicBezTo>
                  <a:pt x="110" y="174"/>
                  <a:pt x="110" y="174"/>
                  <a:pt x="110" y="173"/>
                </a:cubicBezTo>
                <a:cubicBezTo>
                  <a:pt x="114" y="170"/>
                  <a:pt x="118" y="163"/>
                  <a:pt x="121" y="162"/>
                </a:cubicBezTo>
                <a:cubicBezTo>
                  <a:pt x="125" y="157"/>
                  <a:pt x="129" y="153"/>
                  <a:pt x="133" y="151"/>
                </a:cubicBezTo>
                <a:cubicBezTo>
                  <a:pt x="134" y="150"/>
                  <a:pt x="134" y="149"/>
                  <a:pt x="134" y="149"/>
                </a:cubicBezTo>
                <a:cubicBezTo>
                  <a:pt x="134" y="148"/>
                  <a:pt x="130" y="152"/>
                  <a:pt x="130" y="150"/>
                </a:cubicBezTo>
                <a:cubicBezTo>
                  <a:pt x="131" y="150"/>
                  <a:pt x="131" y="150"/>
                  <a:pt x="131" y="150"/>
                </a:cubicBezTo>
                <a:cubicBezTo>
                  <a:pt x="133" y="149"/>
                  <a:pt x="133" y="148"/>
                  <a:pt x="135" y="147"/>
                </a:cubicBezTo>
                <a:cubicBezTo>
                  <a:pt x="126" y="153"/>
                  <a:pt x="125" y="155"/>
                  <a:pt x="119" y="161"/>
                </a:cubicBezTo>
                <a:cubicBezTo>
                  <a:pt x="118" y="160"/>
                  <a:pt x="122" y="157"/>
                  <a:pt x="123" y="155"/>
                </a:cubicBezTo>
                <a:cubicBezTo>
                  <a:pt x="121" y="157"/>
                  <a:pt x="123" y="155"/>
                  <a:pt x="121" y="156"/>
                </a:cubicBezTo>
                <a:cubicBezTo>
                  <a:pt x="121" y="155"/>
                  <a:pt x="123" y="153"/>
                  <a:pt x="123" y="153"/>
                </a:cubicBezTo>
                <a:cubicBezTo>
                  <a:pt x="125" y="151"/>
                  <a:pt x="125" y="153"/>
                  <a:pt x="123" y="155"/>
                </a:cubicBezTo>
                <a:cubicBezTo>
                  <a:pt x="123" y="155"/>
                  <a:pt x="127" y="151"/>
                  <a:pt x="125" y="153"/>
                </a:cubicBezTo>
                <a:cubicBezTo>
                  <a:pt x="128" y="151"/>
                  <a:pt x="128" y="151"/>
                  <a:pt x="131" y="148"/>
                </a:cubicBezTo>
                <a:cubicBezTo>
                  <a:pt x="132" y="145"/>
                  <a:pt x="130" y="145"/>
                  <a:pt x="125" y="149"/>
                </a:cubicBezTo>
                <a:cubicBezTo>
                  <a:pt x="120" y="156"/>
                  <a:pt x="111" y="162"/>
                  <a:pt x="106" y="170"/>
                </a:cubicBezTo>
                <a:cubicBezTo>
                  <a:pt x="104" y="170"/>
                  <a:pt x="103" y="171"/>
                  <a:pt x="102" y="172"/>
                </a:cubicBezTo>
                <a:cubicBezTo>
                  <a:pt x="101" y="173"/>
                  <a:pt x="100" y="174"/>
                  <a:pt x="100" y="174"/>
                </a:cubicBezTo>
                <a:cubicBezTo>
                  <a:pt x="100" y="175"/>
                  <a:pt x="100" y="175"/>
                  <a:pt x="99" y="176"/>
                </a:cubicBezTo>
                <a:cubicBezTo>
                  <a:pt x="100" y="176"/>
                  <a:pt x="100" y="176"/>
                  <a:pt x="100" y="175"/>
                </a:cubicBezTo>
                <a:cubicBezTo>
                  <a:pt x="101" y="176"/>
                  <a:pt x="99" y="176"/>
                  <a:pt x="100" y="177"/>
                </a:cubicBezTo>
                <a:cubicBezTo>
                  <a:pt x="99" y="176"/>
                  <a:pt x="98" y="175"/>
                  <a:pt x="97" y="175"/>
                </a:cubicBezTo>
                <a:cubicBezTo>
                  <a:pt x="97" y="175"/>
                  <a:pt x="97" y="176"/>
                  <a:pt x="97" y="176"/>
                </a:cubicBezTo>
                <a:cubicBezTo>
                  <a:pt x="97" y="175"/>
                  <a:pt x="96" y="177"/>
                  <a:pt x="96" y="176"/>
                </a:cubicBezTo>
                <a:cubicBezTo>
                  <a:pt x="97" y="175"/>
                  <a:pt x="97" y="174"/>
                  <a:pt x="98" y="175"/>
                </a:cubicBezTo>
                <a:cubicBezTo>
                  <a:pt x="98" y="174"/>
                  <a:pt x="97" y="174"/>
                  <a:pt x="98" y="174"/>
                </a:cubicBezTo>
                <a:cubicBezTo>
                  <a:pt x="97" y="173"/>
                  <a:pt x="96" y="175"/>
                  <a:pt x="95" y="176"/>
                </a:cubicBezTo>
                <a:cubicBezTo>
                  <a:pt x="95" y="176"/>
                  <a:pt x="95" y="177"/>
                  <a:pt x="94" y="177"/>
                </a:cubicBezTo>
                <a:cubicBezTo>
                  <a:pt x="95" y="178"/>
                  <a:pt x="95" y="177"/>
                  <a:pt x="96" y="177"/>
                </a:cubicBezTo>
                <a:cubicBezTo>
                  <a:pt x="95" y="178"/>
                  <a:pt x="95" y="178"/>
                  <a:pt x="94" y="178"/>
                </a:cubicBezTo>
                <a:cubicBezTo>
                  <a:pt x="94" y="179"/>
                  <a:pt x="95" y="179"/>
                  <a:pt x="95" y="179"/>
                </a:cubicBezTo>
                <a:cubicBezTo>
                  <a:pt x="94" y="179"/>
                  <a:pt x="92" y="179"/>
                  <a:pt x="92" y="180"/>
                </a:cubicBezTo>
                <a:cubicBezTo>
                  <a:pt x="92" y="180"/>
                  <a:pt x="92" y="180"/>
                  <a:pt x="93" y="180"/>
                </a:cubicBezTo>
                <a:cubicBezTo>
                  <a:pt x="93" y="180"/>
                  <a:pt x="93" y="181"/>
                  <a:pt x="93" y="181"/>
                </a:cubicBezTo>
                <a:cubicBezTo>
                  <a:pt x="92" y="181"/>
                  <a:pt x="92" y="180"/>
                  <a:pt x="92" y="181"/>
                </a:cubicBezTo>
                <a:cubicBezTo>
                  <a:pt x="91" y="181"/>
                  <a:pt x="92" y="181"/>
                  <a:pt x="92" y="181"/>
                </a:cubicBezTo>
                <a:cubicBezTo>
                  <a:pt x="92" y="182"/>
                  <a:pt x="91" y="181"/>
                  <a:pt x="91" y="182"/>
                </a:cubicBezTo>
                <a:cubicBezTo>
                  <a:pt x="90" y="182"/>
                  <a:pt x="90" y="183"/>
                  <a:pt x="89" y="183"/>
                </a:cubicBezTo>
                <a:cubicBezTo>
                  <a:pt x="89" y="183"/>
                  <a:pt x="90" y="182"/>
                  <a:pt x="90" y="183"/>
                </a:cubicBezTo>
                <a:cubicBezTo>
                  <a:pt x="89" y="183"/>
                  <a:pt x="89" y="183"/>
                  <a:pt x="88" y="183"/>
                </a:cubicBezTo>
                <a:cubicBezTo>
                  <a:pt x="87" y="184"/>
                  <a:pt x="88" y="184"/>
                  <a:pt x="88" y="184"/>
                </a:cubicBezTo>
                <a:cubicBezTo>
                  <a:pt x="87" y="184"/>
                  <a:pt x="87" y="186"/>
                  <a:pt x="86" y="186"/>
                </a:cubicBezTo>
                <a:cubicBezTo>
                  <a:pt x="86" y="186"/>
                  <a:pt x="86" y="186"/>
                  <a:pt x="86" y="186"/>
                </a:cubicBezTo>
                <a:cubicBezTo>
                  <a:pt x="86" y="186"/>
                  <a:pt x="86" y="186"/>
                  <a:pt x="85" y="186"/>
                </a:cubicBezTo>
                <a:cubicBezTo>
                  <a:pt x="85" y="186"/>
                  <a:pt x="86" y="186"/>
                  <a:pt x="86" y="186"/>
                </a:cubicBezTo>
                <a:cubicBezTo>
                  <a:pt x="84" y="188"/>
                  <a:pt x="83" y="190"/>
                  <a:pt x="81" y="192"/>
                </a:cubicBezTo>
                <a:cubicBezTo>
                  <a:pt x="81" y="192"/>
                  <a:pt x="81" y="192"/>
                  <a:pt x="81" y="192"/>
                </a:cubicBezTo>
                <a:cubicBezTo>
                  <a:pt x="81" y="193"/>
                  <a:pt x="82" y="192"/>
                  <a:pt x="81" y="193"/>
                </a:cubicBezTo>
                <a:cubicBezTo>
                  <a:pt x="81" y="193"/>
                  <a:pt x="81" y="193"/>
                  <a:pt x="81" y="193"/>
                </a:cubicBezTo>
                <a:cubicBezTo>
                  <a:pt x="80" y="193"/>
                  <a:pt x="80" y="194"/>
                  <a:pt x="80" y="193"/>
                </a:cubicBezTo>
                <a:cubicBezTo>
                  <a:pt x="79" y="193"/>
                  <a:pt x="81" y="192"/>
                  <a:pt x="80" y="192"/>
                </a:cubicBezTo>
                <a:cubicBezTo>
                  <a:pt x="80" y="191"/>
                  <a:pt x="80" y="192"/>
                  <a:pt x="80" y="192"/>
                </a:cubicBezTo>
                <a:cubicBezTo>
                  <a:pt x="79" y="191"/>
                  <a:pt x="80" y="191"/>
                  <a:pt x="81" y="190"/>
                </a:cubicBezTo>
                <a:cubicBezTo>
                  <a:pt x="81" y="191"/>
                  <a:pt x="80" y="191"/>
                  <a:pt x="81" y="191"/>
                </a:cubicBezTo>
                <a:cubicBezTo>
                  <a:pt x="81" y="191"/>
                  <a:pt x="82" y="191"/>
                  <a:pt x="82" y="190"/>
                </a:cubicBezTo>
                <a:cubicBezTo>
                  <a:pt x="82" y="190"/>
                  <a:pt x="81" y="191"/>
                  <a:pt x="81" y="190"/>
                </a:cubicBezTo>
                <a:cubicBezTo>
                  <a:pt x="81" y="189"/>
                  <a:pt x="82" y="190"/>
                  <a:pt x="82" y="190"/>
                </a:cubicBezTo>
                <a:cubicBezTo>
                  <a:pt x="83" y="189"/>
                  <a:pt x="82" y="189"/>
                  <a:pt x="81" y="189"/>
                </a:cubicBezTo>
                <a:cubicBezTo>
                  <a:pt x="81" y="189"/>
                  <a:pt x="81" y="190"/>
                  <a:pt x="81" y="190"/>
                </a:cubicBezTo>
                <a:cubicBezTo>
                  <a:pt x="80" y="190"/>
                  <a:pt x="82" y="188"/>
                  <a:pt x="82" y="188"/>
                </a:cubicBezTo>
                <a:cubicBezTo>
                  <a:pt x="83" y="188"/>
                  <a:pt x="82" y="189"/>
                  <a:pt x="82" y="189"/>
                </a:cubicBezTo>
                <a:cubicBezTo>
                  <a:pt x="83" y="189"/>
                  <a:pt x="83" y="188"/>
                  <a:pt x="83" y="189"/>
                </a:cubicBezTo>
                <a:cubicBezTo>
                  <a:pt x="83" y="188"/>
                  <a:pt x="83" y="188"/>
                  <a:pt x="83" y="187"/>
                </a:cubicBezTo>
                <a:cubicBezTo>
                  <a:pt x="86" y="183"/>
                  <a:pt x="86" y="183"/>
                  <a:pt x="86" y="183"/>
                </a:cubicBezTo>
                <a:cubicBezTo>
                  <a:pt x="86" y="184"/>
                  <a:pt x="86" y="183"/>
                  <a:pt x="87" y="184"/>
                </a:cubicBezTo>
                <a:cubicBezTo>
                  <a:pt x="87" y="183"/>
                  <a:pt x="87" y="183"/>
                  <a:pt x="86" y="183"/>
                </a:cubicBezTo>
                <a:cubicBezTo>
                  <a:pt x="87" y="183"/>
                  <a:pt x="86" y="182"/>
                  <a:pt x="87" y="182"/>
                </a:cubicBezTo>
                <a:cubicBezTo>
                  <a:pt x="87" y="182"/>
                  <a:pt x="87" y="182"/>
                  <a:pt x="87" y="183"/>
                </a:cubicBezTo>
                <a:cubicBezTo>
                  <a:pt x="88" y="182"/>
                  <a:pt x="87" y="182"/>
                  <a:pt x="87" y="182"/>
                </a:cubicBezTo>
                <a:cubicBezTo>
                  <a:pt x="89" y="179"/>
                  <a:pt x="92" y="175"/>
                  <a:pt x="95" y="172"/>
                </a:cubicBezTo>
                <a:cubicBezTo>
                  <a:pt x="95" y="172"/>
                  <a:pt x="95" y="172"/>
                  <a:pt x="95" y="172"/>
                </a:cubicBezTo>
                <a:cubicBezTo>
                  <a:pt x="95" y="172"/>
                  <a:pt x="95" y="171"/>
                  <a:pt x="95" y="171"/>
                </a:cubicBezTo>
                <a:cubicBezTo>
                  <a:pt x="95" y="170"/>
                  <a:pt x="95" y="171"/>
                  <a:pt x="95" y="171"/>
                </a:cubicBezTo>
                <a:cubicBezTo>
                  <a:pt x="95" y="171"/>
                  <a:pt x="95" y="171"/>
                  <a:pt x="95" y="170"/>
                </a:cubicBezTo>
                <a:cubicBezTo>
                  <a:pt x="94" y="170"/>
                  <a:pt x="94" y="170"/>
                  <a:pt x="94" y="171"/>
                </a:cubicBezTo>
                <a:cubicBezTo>
                  <a:pt x="93" y="170"/>
                  <a:pt x="94" y="169"/>
                  <a:pt x="95" y="169"/>
                </a:cubicBezTo>
                <a:cubicBezTo>
                  <a:pt x="95" y="169"/>
                  <a:pt x="94" y="169"/>
                  <a:pt x="95" y="170"/>
                </a:cubicBezTo>
                <a:cubicBezTo>
                  <a:pt x="95" y="170"/>
                  <a:pt x="95" y="169"/>
                  <a:pt x="95" y="169"/>
                </a:cubicBezTo>
                <a:cubicBezTo>
                  <a:pt x="96" y="170"/>
                  <a:pt x="95" y="170"/>
                  <a:pt x="95" y="170"/>
                </a:cubicBezTo>
                <a:cubicBezTo>
                  <a:pt x="96" y="170"/>
                  <a:pt x="96" y="170"/>
                  <a:pt x="96" y="170"/>
                </a:cubicBezTo>
                <a:cubicBezTo>
                  <a:pt x="96" y="168"/>
                  <a:pt x="103" y="164"/>
                  <a:pt x="102" y="163"/>
                </a:cubicBezTo>
                <a:cubicBezTo>
                  <a:pt x="105" y="161"/>
                  <a:pt x="102" y="163"/>
                  <a:pt x="105" y="161"/>
                </a:cubicBezTo>
                <a:cubicBezTo>
                  <a:pt x="107" y="157"/>
                  <a:pt x="113" y="152"/>
                  <a:pt x="118" y="147"/>
                </a:cubicBezTo>
                <a:cubicBezTo>
                  <a:pt x="116" y="151"/>
                  <a:pt x="121" y="145"/>
                  <a:pt x="123" y="143"/>
                </a:cubicBezTo>
                <a:cubicBezTo>
                  <a:pt x="123" y="143"/>
                  <a:pt x="123" y="143"/>
                  <a:pt x="123" y="143"/>
                </a:cubicBezTo>
                <a:cubicBezTo>
                  <a:pt x="124" y="142"/>
                  <a:pt x="124" y="143"/>
                  <a:pt x="126" y="141"/>
                </a:cubicBezTo>
                <a:cubicBezTo>
                  <a:pt x="124" y="141"/>
                  <a:pt x="130" y="137"/>
                  <a:pt x="128" y="138"/>
                </a:cubicBezTo>
                <a:cubicBezTo>
                  <a:pt x="129" y="136"/>
                  <a:pt x="131" y="136"/>
                  <a:pt x="131" y="136"/>
                </a:cubicBezTo>
                <a:cubicBezTo>
                  <a:pt x="132" y="135"/>
                  <a:pt x="131" y="135"/>
                  <a:pt x="131" y="135"/>
                </a:cubicBezTo>
                <a:cubicBezTo>
                  <a:pt x="133" y="134"/>
                  <a:pt x="133" y="133"/>
                  <a:pt x="136" y="131"/>
                </a:cubicBezTo>
                <a:cubicBezTo>
                  <a:pt x="135" y="132"/>
                  <a:pt x="136" y="132"/>
                  <a:pt x="137" y="131"/>
                </a:cubicBezTo>
                <a:cubicBezTo>
                  <a:pt x="141" y="128"/>
                  <a:pt x="136" y="130"/>
                  <a:pt x="139" y="128"/>
                </a:cubicBezTo>
                <a:cubicBezTo>
                  <a:pt x="138" y="128"/>
                  <a:pt x="136" y="130"/>
                  <a:pt x="135" y="130"/>
                </a:cubicBezTo>
                <a:cubicBezTo>
                  <a:pt x="134" y="131"/>
                  <a:pt x="134" y="132"/>
                  <a:pt x="134" y="132"/>
                </a:cubicBezTo>
                <a:cubicBezTo>
                  <a:pt x="130" y="134"/>
                  <a:pt x="128" y="137"/>
                  <a:pt x="123" y="141"/>
                </a:cubicBezTo>
                <a:cubicBezTo>
                  <a:pt x="122" y="141"/>
                  <a:pt x="121" y="143"/>
                  <a:pt x="122" y="141"/>
                </a:cubicBezTo>
                <a:cubicBezTo>
                  <a:pt x="121" y="142"/>
                  <a:pt x="120" y="143"/>
                  <a:pt x="117" y="145"/>
                </a:cubicBezTo>
                <a:cubicBezTo>
                  <a:pt x="121" y="141"/>
                  <a:pt x="127" y="135"/>
                  <a:pt x="130" y="134"/>
                </a:cubicBezTo>
                <a:cubicBezTo>
                  <a:pt x="131" y="133"/>
                  <a:pt x="130" y="132"/>
                  <a:pt x="131" y="132"/>
                </a:cubicBezTo>
                <a:cubicBezTo>
                  <a:pt x="129" y="133"/>
                  <a:pt x="130" y="133"/>
                  <a:pt x="128" y="135"/>
                </a:cubicBezTo>
                <a:cubicBezTo>
                  <a:pt x="131" y="131"/>
                  <a:pt x="126" y="134"/>
                  <a:pt x="127" y="132"/>
                </a:cubicBezTo>
                <a:cubicBezTo>
                  <a:pt x="125" y="133"/>
                  <a:pt x="125" y="133"/>
                  <a:pt x="125" y="133"/>
                </a:cubicBezTo>
                <a:cubicBezTo>
                  <a:pt x="124" y="134"/>
                  <a:pt x="127" y="133"/>
                  <a:pt x="125" y="135"/>
                </a:cubicBezTo>
                <a:cubicBezTo>
                  <a:pt x="126" y="134"/>
                  <a:pt x="126" y="134"/>
                  <a:pt x="126" y="134"/>
                </a:cubicBezTo>
                <a:cubicBezTo>
                  <a:pt x="113" y="146"/>
                  <a:pt x="113" y="146"/>
                  <a:pt x="113" y="146"/>
                </a:cubicBezTo>
                <a:cubicBezTo>
                  <a:pt x="112" y="146"/>
                  <a:pt x="112" y="146"/>
                  <a:pt x="113" y="145"/>
                </a:cubicBezTo>
                <a:cubicBezTo>
                  <a:pt x="111" y="147"/>
                  <a:pt x="111" y="147"/>
                  <a:pt x="111" y="147"/>
                </a:cubicBezTo>
                <a:cubicBezTo>
                  <a:pt x="111" y="148"/>
                  <a:pt x="112" y="146"/>
                  <a:pt x="113" y="146"/>
                </a:cubicBezTo>
                <a:cubicBezTo>
                  <a:pt x="113" y="147"/>
                  <a:pt x="111" y="147"/>
                  <a:pt x="110" y="148"/>
                </a:cubicBezTo>
                <a:cubicBezTo>
                  <a:pt x="106" y="153"/>
                  <a:pt x="106" y="153"/>
                  <a:pt x="106" y="153"/>
                </a:cubicBezTo>
                <a:cubicBezTo>
                  <a:pt x="106" y="150"/>
                  <a:pt x="103" y="155"/>
                  <a:pt x="100" y="157"/>
                </a:cubicBezTo>
                <a:cubicBezTo>
                  <a:pt x="101" y="156"/>
                  <a:pt x="104" y="154"/>
                  <a:pt x="104" y="152"/>
                </a:cubicBezTo>
                <a:cubicBezTo>
                  <a:pt x="108" y="149"/>
                  <a:pt x="109" y="148"/>
                  <a:pt x="111" y="145"/>
                </a:cubicBezTo>
                <a:cubicBezTo>
                  <a:pt x="110" y="145"/>
                  <a:pt x="109" y="147"/>
                  <a:pt x="108" y="148"/>
                </a:cubicBezTo>
                <a:cubicBezTo>
                  <a:pt x="108" y="145"/>
                  <a:pt x="106" y="148"/>
                  <a:pt x="103" y="152"/>
                </a:cubicBezTo>
                <a:cubicBezTo>
                  <a:pt x="105" y="150"/>
                  <a:pt x="103" y="150"/>
                  <a:pt x="101" y="151"/>
                </a:cubicBezTo>
                <a:cubicBezTo>
                  <a:pt x="103" y="149"/>
                  <a:pt x="103" y="149"/>
                  <a:pt x="104" y="149"/>
                </a:cubicBezTo>
                <a:cubicBezTo>
                  <a:pt x="105" y="148"/>
                  <a:pt x="105" y="147"/>
                  <a:pt x="107" y="145"/>
                </a:cubicBezTo>
                <a:cubicBezTo>
                  <a:pt x="108" y="144"/>
                  <a:pt x="108" y="146"/>
                  <a:pt x="109" y="144"/>
                </a:cubicBezTo>
                <a:cubicBezTo>
                  <a:pt x="111" y="142"/>
                  <a:pt x="109" y="141"/>
                  <a:pt x="113" y="139"/>
                </a:cubicBezTo>
                <a:cubicBezTo>
                  <a:pt x="113" y="139"/>
                  <a:pt x="111" y="141"/>
                  <a:pt x="111" y="141"/>
                </a:cubicBezTo>
                <a:cubicBezTo>
                  <a:pt x="114" y="139"/>
                  <a:pt x="114" y="138"/>
                  <a:pt x="113" y="138"/>
                </a:cubicBezTo>
                <a:cubicBezTo>
                  <a:pt x="115" y="136"/>
                  <a:pt x="115" y="137"/>
                  <a:pt x="115" y="137"/>
                </a:cubicBezTo>
                <a:cubicBezTo>
                  <a:pt x="115" y="136"/>
                  <a:pt x="118" y="134"/>
                  <a:pt x="118" y="133"/>
                </a:cubicBezTo>
                <a:cubicBezTo>
                  <a:pt x="118" y="133"/>
                  <a:pt x="116" y="134"/>
                  <a:pt x="115" y="135"/>
                </a:cubicBezTo>
                <a:cubicBezTo>
                  <a:pt x="116" y="134"/>
                  <a:pt x="116" y="134"/>
                  <a:pt x="117" y="132"/>
                </a:cubicBezTo>
                <a:cubicBezTo>
                  <a:pt x="115" y="134"/>
                  <a:pt x="115" y="134"/>
                  <a:pt x="116" y="132"/>
                </a:cubicBezTo>
                <a:cubicBezTo>
                  <a:pt x="115" y="132"/>
                  <a:pt x="115" y="132"/>
                  <a:pt x="115" y="132"/>
                </a:cubicBezTo>
                <a:cubicBezTo>
                  <a:pt x="114" y="133"/>
                  <a:pt x="113" y="134"/>
                  <a:pt x="112" y="135"/>
                </a:cubicBezTo>
                <a:cubicBezTo>
                  <a:pt x="111" y="136"/>
                  <a:pt x="112" y="134"/>
                  <a:pt x="109" y="137"/>
                </a:cubicBezTo>
                <a:cubicBezTo>
                  <a:pt x="111" y="135"/>
                  <a:pt x="109" y="136"/>
                  <a:pt x="110" y="134"/>
                </a:cubicBezTo>
                <a:cubicBezTo>
                  <a:pt x="112" y="133"/>
                  <a:pt x="110" y="133"/>
                  <a:pt x="111" y="133"/>
                </a:cubicBezTo>
                <a:cubicBezTo>
                  <a:pt x="112" y="131"/>
                  <a:pt x="115" y="128"/>
                  <a:pt x="116" y="127"/>
                </a:cubicBezTo>
                <a:cubicBezTo>
                  <a:pt x="118" y="126"/>
                  <a:pt x="119" y="125"/>
                  <a:pt x="120" y="126"/>
                </a:cubicBezTo>
                <a:cubicBezTo>
                  <a:pt x="121" y="125"/>
                  <a:pt x="121" y="124"/>
                  <a:pt x="121" y="124"/>
                </a:cubicBezTo>
                <a:cubicBezTo>
                  <a:pt x="121" y="124"/>
                  <a:pt x="119" y="125"/>
                  <a:pt x="119" y="124"/>
                </a:cubicBezTo>
                <a:cubicBezTo>
                  <a:pt x="122" y="121"/>
                  <a:pt x="125" y="119"/>
                  <a:pt x="126" y="117"/>
                </a:cubicBezTo>
                <a:cubicBezTo>
                  <a:pt x="127" y="116"/>
                  <a:pt x="127" y="116"/>
                  <a:pt x="128" y="116"/>
                </a:cubicBezTo>
                <a:cubicBezTo>
                  <a:pt x="142" y="104"/>
                  <a:pt x="148" y="99"/>
                  <a:pt x="162" y="88"/>
                </a:cubicBezTo>
                <a:cubicBezTo>
                  <a:pt x="163" y="89"/>
                  <a:pt x="163" y="89"/>
                  <a:pt x="164" y="88"/>
                </a:cubicBezTo>
                <a:cubicBezTo>
                  <a:pt x="166" y="86"/>
                  <a:pt x="163" y="88"/>
                  <a:pt x="163" y="88"/>
                </a:cubicBezTo>
                <a:cubicBezTo>
                  <a:pt x="175" y="79"/>
                  <a:pt x="184" y="73"/>
                  <a:pt x="197" y="65"/>
                </a:cubicBezTo>
                <a:cubicBezTo>
                  <a:pt x="197" y="65"/>
                  <a:pt x="196" y="65"/>
                  <a:pt x="195" y="66"/>
                </a:cubicBezTo>
                <a:cubicBezTo>
                  <a:pt x="196" y="65"/>
                  <a:pt x="197" y="65"/>
                  <a:pt x="199" y="63"/>
                </a:cubicBezTo>
                <a:cubicBezTo>
                  <a:pt x="199" y="64"/>
                  <a:pt x="199" y="64"/>
                  <a:pt x="201" y="63"/>
                </a:cubicBezTo>
                <a:cubicBezTo>
                  <a:pt x="202" y="63"/>
                  <a:pt x="201" y="62"/>
                  <a:pt x="201" y="62"/>
                </a:cubicBezTo>
                <a:cubicBezTo>
                  <a:pt x="203" y="61"/>
                  <a:pt x="203" y="61"/>
                  <a:pt x="203" y="62"/>
                </a:cubicBezTo>
                <a:cubicBezTo>
                  <a:pt x="207" y="60"/>
                  <a:pt x="211" y="58"/>
                  <a:pt x="214" y="56"/>
                </a:cubicBezTo>
                <a:cubicBezTo>
                  <a:pt x="213" y="56"/>
                  <a:pt x="212" y="57"/>
                  <a:pt x="210" y="57"/>
                </a:cubicBezTo>
                <a:cubicBezTo>
                  <a:pt x="214" y="54"/>
                  <a:pt x="214" y="57"/>
                  <a:pt x="222" y="53"/>
                </a:cubicBezTo>
                <a:cubicBezTo>
                  <a:pt x="222" y="52"/>
                  <a:pt x="218" y="54"/>
                  <a:pt x="217" y="54"/>
                </a:cubicBezTo>
                <a:cubicBezTo>
                  <a:pt x="219" y="52"/>
                  <a:pt x="216" y="54"/>
                  <a:pt x="216" y="53"/>
                </a:cubicBezTo>
                <a:cubicBezTo>
                  <a:pt x="215" y="53"/>
                  <a:pt x="214" y="54"/>
                  <a:pt x="214" y="54"/>
                </a:cubicBezTo>
                <a:cubicBezTo>
                  <a:pt x="212" y="54"/>
                  <a:pt x="215" y="53"/>
                  <a:pt x="210" y="56"/>
                </a:cubicBezTo>
                <a:cubicBezTo>
                  <a:pt x="211" y="54"/>
                  <a:pt x="217" y="52"/>
                  <a:pt x="219" y="50"/>
                </a:cubicBezTo>
                <a:cubicBezTo>
                  <a:pt x="220" y="50"/>
                  <a:pt x="219" y="51"/>
                  <a:pt x="221" y="50"/>
                </a:cubicBezTo>
                <a:cubicBezTo>
                  <a:pt x="227" y="46"/>
                  <a:pt x="237" y="41"/>
                  <a:pt x="245" y="39"/>
                </a:cubicBezTo>
                <a:cubicBezTo>
                  <a:pt x="246" y="40"/>
                  <a:pt x="242" y="40"/>
                  <a:pt x="241" y="41"/>
                </a:cubicBezTo>
                <a:cubicBezTo>
                  <a:pt x="242" y="41"/>
                  <a:pt x="244" y="40"/>
                  <a:pt x="245" y="40"/>
                </a:cubicBezTo>
                <a:cubicBezTo>
                  <a:pt x="247" y="39"/>
                  <a:pt x="249" y="39"/>
                  <a:pt x="254" y="37"/>
                </a:cubicBezTo>
                <a:cubicBezTo>
                  <a:pt x="252" y="37"/>
                  <a:pt x="247" y="38"/>
                  <a:pt x="253" y="36"/>
                </a:cubicBezTo>
                <a:cubicBezTo>
                  <a:pt x="252" y="36"/>
                  <a:pt x="250" y="37"/>
                  <a:pt x="251" y="36"/>
                </a:cubicBezTo>
                <a:cubicBezTo>
                  <a:pt x="252" y="36"/>
                  <a:pt x="254" y="35"/>
                  <a:pt x="255" y="35"/>
                </a:cubicBezTo>
                <a:cubicBezTo>
                  <a:pt x="257" y="35"/>
                  <a:pt x="255" y="34"/>
                  <a:pt x="258" y="33"/>
                </a:cubicBezTo>
                <a:cubicBezTo>
                  <a:pt x="259" y="34"/>
                  <a:pt x="259" y="34"/>
                  <a:pt x="259" y="34"/>
                </a:cubicBezTo>
                <a:cubicBezTo>
                  <a:pt x="263" y="32"/>
                  <a:pt x="265" y="32"/>
                  <a:pt x="267" y="31"/>
                </a:cubicBezTo>
                <a:cubicBezTo>
                  <a:pt x="273" y="28"/>
                  <a:pt x="273" y="30"/>
                  <a:pt x="279" y="27"/>
                </a:cubicBezTo>
                <a:cubicBezTo>
                  <a:pt x="280" y="27"/>
                  <a:pt x="279" y="27"/>
                  <a:pt x="279" y="28"/>
                </a:cubicBezTo>
                <a:cubicBezTo>
                  <a:pt x="282" y="27"/>
                  <a:pt x="285" y="26"/>
                  <a:pt x="285" y="25"/>
                </a:cubicBezTo>
                <a:cubicBezTo>
                  <a:pt x="288" y="26"/>
                  <a:pt x="294" y="23"/>
                  <a:pt x="301" y="22"/>
                </a:cubicBezTo>
                <a:cubicBezTo>
                  <a:pt x="301" y="21"/>
                  <a:pt x="301" y="21"/>
                  <a:pt x="301" y="21"/>
                </a:cubicBezTo>
                <a:cubicBezTo>
                  <a:pt x="301" y="21"/>
                  <a:pt x="297" y="22"/>
                  <a:pt x="296" y="22"/>
                </a:cubicBezTo>
                <a:cubicBezTo>
                  <a:pt x="298" y="21"/>
                  <a:pt x="297" y="22"/>
                  <a:pt x="298" y="21"/>
                </a:cubicBezTo>
                <a:cubicBezTo>
                  <a:pt x="301" y="20"/>
                  <a:pt x="301" y="20"/>
                  <a:pt x="301" y="20"/>
                </a:cubicBezTo>
                <a:cubicBezTo>
                  <a:pt x="301" y="20"/>
                  <a:pt x="297" y="21"/>
                  <a:pt x="297" y="21"/>
                </a:cubicBezTo>
                <a:cubicBezTo>
                  <a:pt x="300" y="19"/>
                  <a:pt x="301" y="19"/>
                  <a:pt x="305" y="18"/>
                </a:cubicBezTo>
                <a:cubicBezTo>
                  <a:pt x="305" y="19"/>
                  <a:pt x="307" y="18"/>
                  <a:pt x="306" y="19"/>
                </a:cubicBezTo>
                <a:cubicBezTo>
                  <a:pt x="308" y="18"/>
                  <a:pt x="309" y="17"/>
                  <a:pt x="309" y="18"/>
                </a:cubicBezTo>
                <a:cubicBezTo>
                  <a:pt x="316" y="16"/>
                  <a:pt x="316" y="16"/>
                  <a:pt x="322" y="15"/>
                </a:cubicBezTo>
                <a:cubicBezTo>
                  <a:pt x="325" y="15"/>
                  <a:pt x="325" y="14"/>
                  <a:pt x="327" y="13"/>
                </a:cubicBezTo>
                <a:cubicBezTo>
                  <a:pt x="329" y="12"/>
                  <a:pt x="329" y="13"/>
                  <a:pt x="330" y="13"/>
                </a:cubicBezTo>
                <a:cubicBezTo>
                  <a:pt x="332" y="13"/>
                  <a:pt x="332" y="12"/>
                  <a:pt x="334" y="12"/>
                </a:cubicBezTo>
                <a:cubicBezTo>
                  <a:pt x="336" y="12"/>
                  <a:pt x="338" y="11"/>
                  <a:pt x="338" y="12"/>
                </a:cubicBezTo>
                <a:cubicBezTo>
                  <a:pt x="337" y="12"/>
                  <a:pt x="338" y="12"/>
                  <a:pt x="337" y="12"/>
                </a:cubicBezTo>
                <a:cubicBezTo>
                  <a:pt x="337" y="12"/>
                  <a:pt x="336" y="12"/>
                  <a:pt x="336" y="12"/>
                </a:cubicBezTo>
                <a:cubicBezTo>
                  <a:pt x="336" y="13"/>
                  <a:pt x="340" y="11"/>
                  <a:pt x="341" y="12"/>
                </a:cubicBezTo>
                <a:cubicBezTo>
                  <a:pt x="343" y="12"/>
                  <a:pt x="337" y="12"/>
                  <a:pt x="340" y="11"/>
                </a:cubicBezTo>
                <a:cubicBezTo>
                  <a:pt x="342" y="11"/>
                  <a:pt x="342" y="11"/>
                  <a:pt x="342" y="11"/>
                </a:cubicBezTo>
                <a:cubicBezTo>
                  <a:pt x="344" y="11"/>
                  <a:pt x="344" y="11"/>
                  <a:pt x="345" y="11"/>
                </a:cubicBezTo>
                <a:cubicBezTo>
                  <a:pt x="346" y="10"/>
                  <a:pt x="340" y="11"/>
                  <a:pt x="342" y="10"/>
                </a:cubicBezTo>
                <a:cubicBezTo>
                  <a:pt x="347" y="10"/>
                  <a:pt x="347" y="10"/>
                  <a:pt x="347" y="10"/>
                </a:cubicBezTo>
                <a:cubicBezTo>
                  <a:pt x="347" y="9"/>
                  <a:pt x="347" y="9"/>
                  <a:pt x="345" y="9"/>
                </a:cubicBezTo>
                <a:cubicBezTo>
                  <a:pt x="349" y="8"/>
                  <a:pt x="350" y="10"/>
                  <a:pt x="354" y="10"/>
                </a:cubicBezTo>
                <a:cubicBezTo>
                  <a:pt x="356" y="10"/>
                  <a:pt x="358" y="9"/>
                  <a:pt x="360" y="9"/>
                </a:cubicBezTo>
                <a:cubicBezTo>
                  <a:pt x="361" y="9"/>
                  <a:pt x="359" y="9"/>
                  <a:pt x="361" y="9"/>
                </a:cubicBezTo>
                <a:cubicBezTo>
                  <a:pt x="360" y="9"/>
                  <a:pt x="359" y="9"/>
                  <a:pt x="358" y="9"/>
                </a:cubicBezTo>
                <a:cubicBezTo>
                  <a:pt x="355" y="8"/>
                  <a:pt x="363" y="8"/>
                  <a:pt x="360" y="8"/>
                </a:cubicBezTo>
                <a:cubicBezTo>
                  <a:pt x="361" y="7"/>
                  <a:pt x="362" y="9"/>
                  <a:pt x="364" y="8"/>
                </a:cubicBezTo>
                <a:cubicBezTo>
                  <a:pt x="367" y="8"/>
                  <a:pt x="362" y="8"/>
                  <a:pt x="363" y="7"/>
                </a:cubicBezTo>
                <a:cubicBezTo>
                  <a:pt x="364" y="7"/>
                  <a:pt x="365" y="7"/>
                  <a:pt x="365" y="7"/>
                </a:cubicBezTo>
                <a:cubicBezTo>
                  <a:pt x="366" y="7"/>
                  <a:pt x="367" y="8"/>
                  <a:pt x="367" y="8"/>
                </a:cubicBezTo>
                <a:cubicBezTo>
                  <a:pt x="367" y="9"/>
                  <a:pt x="370" y="8"/>
                  <a:pt x="371" y="9"/>
                </a:cubicBezTo>
                <a:cubicBezTo>
                  <a:pt x="374" y="8"/>
                  <a:pt x="371" y="8"/>
                  <a:pt x="372" y="8"/>
                </a:cubicBezTo>
                <a:cubicBezTo>
                  <a:pt x="372" y="7"/>
                  <a:pt x="371" y="8"/>
                  <a:pt x="371" y="8"/>
                </a:cubicBezTo>
                <a:cubicBezTo>
                  <a:pt x="371" y="7"/>
                  <a:pt x="379" y="9"/>
                  <a:pt x="381" y="7"/>
                </a:cubicBezTo>
                <a:cubicBezTo>
                  <a:pt x="384" y="7"/>
                  <a:pt x="386" y="8"/>
                  <a:pt x="390" y="7"/>
                </a:cubicBezTo>
                <a:cubicBezTo>
                  <a:pt x="390" y="7"/>
                  <a:pt x="389" y="7"/>
                  <a:pt x="390" y="7"/>
                </a:cubicBezTo>
                <a:cubicBezTo>
                  <a:pt x="387" y="6"/>
                  <a:pt x="389" y="6"/>
                  <a:pt x="386" y="5"/>
                </a:cubicBezTo>
                <a:cubicBezTo>
                  <a:pt x="388" y="6"/>
                  <a:pt x="389" y="7"/>
                  <a:pt x="391" y="6"/>
                </a:cubicBezTo>
                <a:cubicBezTo>
                  <a:pt x="392" y="6"/>
                  <a:pt x="392" y="7"/>
                  <a:pt x="394" y="7"/>
                </a:cubicBezTo>
                <a:cubicBezTo>
                  <a:pt x="395" y="7"/>
                  <a:pt x="395" y="6"/>
                  <a:pt x="395" y="6"/>
                </a:cubicBezTo>
                <a:cubicBezTo>
                  <a:pt x="396" y="6"/>
                  <a:pt x="399" y="6"/>
                  <a:pt x="397" y="6"/>
                </a:cubicBezTo>
                <a:cubicBezTo>
                  <a:pt x="401" y="5"/>
                  <a:pt x="402" y="7"/>
                  <a:pt x="401" y="7"/>
                </a:cubicBezTo>
                <a:cubicBezTo>
                  <a:pt x="408" y="7"/>
                  <a:pt x="400" y="5"/>
                  <a:pt x="400" y="4"/>
                </a:cubicBezTo>
                <a:cubicBezTo>
                  <a:pt x="402" y="5"/>
                  <a:pt x="404" y="4"/>
                  <a:pt x="401" y="4"/>
                </a:cubicBezTo>
                <a:cubicBezTo>
                  <a:pt x="406" y="3"/>
                  <a:pt x="402" y="5"/>
                  <a:pt x="407" y="5"/>
                </a:cubicBezTo>
                <a:cubicBezTo>
                  <a:pt x="411" y="4"/>
                  <a:pt x="406" y="3"/>
                  <a:pt x="410" y="3"/>
                </a:cubicBezTo>
                <a:cubicBezTo>
                  <a:pt x="408" y="2"/>
                  <a:pt x="400" y="3"/>
                  <a:pt x="399" y="2"/>
                </a:cubicBezTo>
                <a:cubicBezTo>
                  <a:pt x="400" y="1"/>
                  <a:pt x="404" y="2"/>
                  <a:pt x="404" y="2"/>
                </a:cubicBezTo>
                <a:cubicBezTo>
                  <a:pt x="407" y="2"/>
                  <a:pt x="407" y="1"/>
                  <a:pt x="412" y="2"/>
                </a:cubicBezTo>
                <a:cubicBezTo>
                  <a:pt x="411" y="2"/>
                  <a:pt x="413" y="2"/>
                  <a:pt x="412" y="3"/>
                </a:cubicBezTo>
                <a:cubicBezTo>
                  <a:pt x="415" y="3"/>
                  <a:pt x="415" y="1"/>
                  <a:pt x="419" y="1"/>
                </a:cubicBezTo>
                <a:cubicBezTo>
                  <a:pt x="417" y="2"/>
                  <a:pt x="416" y="2"/>
                  <a:pt x="421" y="2"/>
                </a:cubicBezTo>
                <a:cubicBezTo>
                  <a:pt x="420" y="3"/>
                  <a:pt x="417" y="3"/>
                  <a:pt x="417" y="2"/>
                </a:cubicBezTo>
                <a:cubicBezTo>
                  <a:pt x="416" y="2"/>
                  <a:pt x="416" y="3"/>
                  <a:pt x="415" y="3"/>
                </a:cubicBezTo>
                <a:cubicBezTo>
                  <a:pt x="414" y="3"/>
                  <a:pt x="417" y="3"/>
                  <a:pt x="417" y="4"/>
                </a:cubicBezTo>
                <a:cubicBezTo>
                  <a:pt x="419" y="4"/>
                  <a:pt x="418" y="3"/>
                  <a:pt x="416" y="3"/>
                </a:cubicBezTo>
                <a:cubicBezTo>
                  <a:pt x="417" y="3"/>
                  <a:pt x="421" y="3"/>
                  <a:pt x="421" y="4"/>
                </a:cubicBezTo>
                <a:cubicBezTo>
                  <a:pt x="418" y="4"/>
                  <a:pt x="427" y="5"/>
                  <a:pt x="424" y="5"/>
                </a:cubicBezTo>
                <a:cubicBezTo>
                  <a:pt x="427" y="5"/>
                  <a:pt x="427" y="6"/>
                  <a:pt x="430" y="6"/>
                </a:cubicBezTo>
                <a:cubicBezTo>
                  <a:pt x="426" y="5"/>
                  <a:pt x="427" y="5"/>
                  <a:pt x="425" y="4"/>
                </a:cubicBezTo>
                <a:cubicBezTo>
                  <a:pt x="426" y="4"/>
                  <a:pt x="428" y="4"/>
                  <a:pt x="430" y="4"/>
                </a:cubicBezTo>
                <a:cubicBezTo>
                  <a:pt x="427" y="4"/>
                  <a:pt x="430" y="4"/>
                  <a:pt x="428" y="4"/>
                </a:cubicBezTo>
                <a:cubicBezTo>
                  <a:pt x="429" y="5"/>
                  <a:pt x="432" y="5"/>
                  <a:pt x="433" y="5"/>
                </a:cubicBezTo>
                <a:cubicBezTo>
                  <a:pt x="434" y="5"/>
                  <a:pt x="431" y="5"/>
                  <a:pt x="431" y="4"/>
                </a:cubicBezTo>
                <a:cubicBezTo>
                  <a:pt x="432" y="4"/>
                  <a:pt x="438" y="5"/>
                  <a:pt x="438" y="5"/>
                </a:cubicBezTo>
                <a:cubicBezTo>
                  <a:pt x="442" y="6"/>
                  <a:pt x="445" y="6"/>
                  <a:pt x="453" y="7"/>
                </a:cubicBezTo>
                <a:cubicBezTo>
                  <a:pt x="453" y="7"/>
                  <a:pt x="452" y="7"/>
                  <a:pt x="451" y="7"/>
                </a:cubicBezTo>
                <a:cubicBezTo>
                  <a:pt x="451" y="7"/>
                  <a:pt x="453" y="7"/>
                  <a:pt x="453" y="7"/>
                </a:cubicBezTo>
                <a:cubicBezTo>
                  <a:pt x="452" y="8"/>
                  <a:pt x="450" y="7"/>
                  <a:pt x="447" y="6"/>
                </a:cubicBezTo>
                <a:cubicBezTo>
                  <a:pt x="447" y="7"/>
                  <a:pt x="447" y="7"/>
                  <a:pt x="447" y="7"/>
                </a:cubicBezTo>
                <a:cubicBezTo>
                  <a:pt x="448" y="7"/>
                  <a:pt x="453" y="8"/>
                  <a:pt x="453" y="9"/>
                </a:cubicBezTo>
                <a:cubicBezTo>
                  <a:pt x="454" y="8"/>
                  <a:pt x="456" y="7"/>
                  <a:pt x="453" y="6"/>
                </a:cubicBezTo>
                <a:cubicBezTo>
                  <a:pt x="454" y="6"/>
                  <a:pt x="457" y="7"/>
                  <a:pt x="455" y="6"/>
                </a:cubicBezTo>
                <a:cubicBezTo>
                  <a:pt x="456" y="6"/>
                  <a:pt x="458" y="7"/>
                  <a:pt x="460" y="7"/>
                </a:cubicBezTo>
                <a:cubicBezTo>
                  <a:pt x="460" y="7"/>
                  <a:pt x="459" y="7"/>
                  <a:pt x="458" y="6"/>
                </a:cubicBezTo>
                <a:cubicBezTo>
                  <a:pt x="460" y="6"/>
                  <a:pt x="465" y="7"/>
                  <a:pt x="465" y="6"/>
                </a:cubicBezTo>
                <a:cubicBezTo>
                  <a:pt x="466" y="7"/>
                  <a:pt x="466" y="7"/>
                  <a:pt x="465" y="7"/>
                </a:cubicBezTo>
                <a:cubicBezTo>
                  <a:pt x="466" y="7"/>
                  <a:pt x="469" y="8"/>
                  <a:pt x="468" y="8"/>
                </a:cubicBezTo>
                <a:cubicBezTo>
                  <a:pt x="466" y="8"/>
                  <a:pt x="466" y="8"/>
                  <a:pt x="463" y="7"/>
                </a:cubicBezTo>
                <a:cubicBezTo>
                  <a:pt x="463" y="8"/>
                  <a:pt x="464" y="8"/>
                  <a:pt x="464" y="8"/>
                </a:cubicBezTo>
                <a:cubicBezTo>
                  <a:pt x="468" y="9"/>
                  <a:pt x="467" y="8"/>
                  <a:pt x="470" y="9"/>
                </a:cubicBezTo>
                <a:cubicBezTo>
                  <a:pt x="470" y="8"/>
                  <a:pt x="473" y="8"/>
                  <a:pt x="477" y="9"/>
                </a:cubicBezTo>
                <a:cubicBezTo>
                  <a:pt x="476" y="10"/>
                  <a:pt x="474" y="9"/>
                  <a:pt x="471" y="9"/>
                </a:cubicBezTo>
                <a:cubicBezTo>
                  <a:pt x="472" y="9"/>
                  <a:pt x="472" y="10"/>
                  <a:pt x="472" y="10"/>
                </a:cubicBezTo>
                <a:cubicBezTo>
                  <a:pt x="473" y="10"/>
                  <a:pt x="475" y="10"/>
                  <a:pt x="476" y="10"/>
                </a:cubicBezTo>
                <a:cubicBezTo>
                  <a:pt x="478" y="10"/>
                  <a:pt x="478" y="11"/>
                  <a:pt x="478" y="11"/>
                </a:cubicBezTo>
                <a:cubicBezTo>
                  <a:pt x="479" y="11"/>
                  <a:pt x="481" y="11"/>
                  <a:pt x="483" y="12"/>
                </a:cubicBezTo>
                <a:cubicBezTo>
                  <a:pt x="483" y="11"/>
                  <a:pt x="484" y="11"/>
                  <a:pt x="482" y="11"/>
                </a:cubicBezTo>
                <a:cubicBezTo>
                  <a:pt x="483" y="10"/>
                  <a:pt x="485" y="11"/>
                  <a:pt x="484" y="12"/>
                </a:cubicBezTo>
                <a:cubicBezTo>
                  <a:pt x="485" y="12"/>
                  <a:pt x="486" y="11"/>
                  <a:pt x="487" y="12"/>
                </a:cubicBezTo>
                <a:cubicBezTo>
                  <a:pt x="487" y="12"/>
                  <a:pt x="485" y="10"/>
                  <a:pt x="490" y="11"/>
                </a:cubicBezTo>
                <a:cubicBezTo>
                  <a:pt x="490" y="10"/>
                  <a:pt x="485" y="10"/>
                  <a:pt x="484" y="9"/>
                </a:cubicBezTo>
                <a:cubicBezTo>
                  <a:pt x="482" y="9"/>
                  <a:pt x="481" y="9"/>
                  <a:pt x="482" y="9"/>
                </a:cubicBezTo>
                <a:cubicBezTo>
                  <a:pt x="480" y="9"/>
                  <a:pt x="481" y="9"/>
                  <a:pt x="478" y="8"/>
                </a:cubicBezTo>
                <a:cubicBezTo>
                  <a:pt x="478" y="8"/>
                  <a:pt x="482" y="9"/>
                  <a:pt x="481" y="7"/>
                </a:cubicBezTo>
                <a:cubicBezTo>
                  <a:pt x="484" y="8"/>
                  <a:pt x="482" y="8"/>
                  <a:pt x="482" y="8"/>
                </a:cubicBezTo>
                <a:cubicBezTo>
                  <a:pt x="486" y="9"/>
                  <a:pt x="486" y="9"/>
                  <a:pt x="489" y="9"/>
                </a:cubicBezTo>
                <a:cubicBezTo>
                  <a:pt x="489" y="9"/>
                  <a:pt x="487" y="9"/>
                  <a:pt x="487" y="8"/>
                </a:cubicBezTo>
                <a:cubicBezTo>
                  <a:pt x="491" y="9"/>
                  <a:pt x="493" y="10"/>
                  <a:pt x="496" y="11"/>
                </a:cubicBezTo>
                <a:cubicBezTo>
                  <a:pt x="495" y="11"/>
                  <a:pt x="495" y="10"/>
                  <a:pt x="495" y="11"/>
                </a:cubicBezTo>
                <a:cubicBezTo>
                  <a:pt x="496" y="11"/>
                  <a:pt x="499" y="12"/>
                  <a:pt x="499" y="11"/>
                </a:cubicBezTo>
                <a:cubicBezTo>
                  <a:pt x="500" y="12"/>
                  <a:pt x="500" y="12"/>
                  <a:pt x="501" y="13"/>
                </a:cubicBezTo>
                <a:cubicBezTo>
                  <a:pt x="505" y="13"/>
                  <a:pt x="510" y="15"/>
                  <a:pt x="512" y="16"/>
                </a:cubicBezTo>
                <a:cubicBezTo>
                  <a:pt x="514" y="17"/>
                  <a:pt x="512" y="15"/>
                  <a:pt x="510" y="14"/>
                </a:cubicBezTo>
                <a:cubicBezTo>
                  <a:pt x="510" y="14"/>
                  <a:pt x="516" y="16"/>
                  <a:pt x="514" y="16"/>
                </a:cubicBezTo>
                <a:cubicBezTo>
                  <a:pt x="516" y="17"/>
                  <a:pt x="519" y="18"/>
                  <a:pt x="520" y="18"/>
                </a:cubicBezTo>
                <a:cubicBezTo>
                  <a:pt x="519" y="17"/>
                  <a:pt x="518" y="17"/>
                  <a:pt x="517" y="17"/>
                </a:cubicBezTo>
                <a:cubicBezTo>
                  <a:pt x="520" y="17"/>
                  <a:pt x="527" y="19"/>
                  <a:pt x="532" y="21"/>
                </a:cubicBezTo>
                <a:cubicBezTo>
                  <a:pt x="529" y="19"/>
                  <a:pt x="537" y="22"/>
                  <a:pt x="537" y="22"/>
                </a:cubicBezTo>
                <a:cubicBezTo>
                  <a:pt x="539" y="22"/>
                  <a:pt x="538" y="23"/>
                  <a:pt x="540" y="23"/>
                </a:cubicBezTo>
                <a:cubicBezTo>
                  <a:pt x="539" y="23"/>
                  <a:pt x="538" y="23"/>
                  <a:pt x="536" y="22"/>
                </a:cubicBezTo>
                <a:cubicBezTo>
                  <a:pt x="536" y="23"/>
                  <a:pt x="543" y="25"/>
                  <a:pt x="545" y="25"/>
                </a:cubicBezTo>
                <a:cubicBezTo>
                  <a:pt x="545" y="25"/>
                  <a:pt x="542" y="25"/>
                  <a:pt x="540" y="24"/>
                </a:cubicBezTo>
                <a:cubicBezTo>
                  <a:pt x="543" y="24"/>
                  <a:pt x="547" y="25"/>
                  <a:pt x="551" y="27"/>
                </a:cubicBezTo>
                <a:cubicBezTo>
                  <a:pt x="551" y="27"/>
                  <a:pt x="550" y="27"/>
                  <a:pt x="552" y="28"/>
                </a:cubicBezTo>
                <a:cubicBezTo>
                  <a:pt x="551" y="28"/>
                  <a:pt x="549" y="26"/>
                  <a:pt x="549" y="27"/>
                </a:cubicBezTo>
                <a:cubicBezTo>
                  <a:pt x="550" y="28"/>
                  <a:pt x="552" y="28"/>
                  <a:pt x="552" y="29"/>
                </a:cubicBezTo>
                <a:cubicBezTo>
                  <a:pt x="554" y="30"/>
                  <a:pt x="550" y="28"/>
                  <a:pt x="551" y="29"/>
                </a:cubicBezTo>
                <a:cubicBezTo>
                  <a:pt x="555" y="29"/>
                  <a:pt x="555" y="30"/>
                  <a:pt x="558" y="30"/>
                </a:cubicBezTo>
                <a:cubicBezTo>
                  <a:pt x="562" y="32"/>
                  <a:pt x="569" y="34"/>
                  <a:pt x="569" y="35"/>
                </a:cubicBezTo>
                <a:cubicBezTo>
                  <a:pt x="571" y="36"/>
                  <a:pt x="570" y="35"/>
                  <a:pt x="571" y="35"/>
                </a:cubicBezTo>
                <a:cubicBezTo>
                  <a:pt x="572" y="36"/>
                  <a:pt x="575" y="37"/>
                  <a:pt x="573" y="37"/>
                </a:cubicBezTo>
                <a:cubicBezTo>
                  <a:pt x="575" y="38"/>
                  <a:pt x="575" y="38"/>
                  <a:pt x="577" y="39"/>
                </a:cubicBezTo>
                <a:cubicBezTo>
                  <a:pt x="577" y="39"/>
                  <a:pt x="575" y="39"/>
                  <a:pt x="576" y="39"/>
                </a:cubicBezTo>
                <a:cubicBezTo>
                  <a:pt x="578" y="40"/>
                  <a:pt x="578" y="39"/>
                  <a:pt x="579" y="39"/>
                </a:cubicBezTo>
                <a:cubicBezTo>
                  <a:pt x="579" y="38"/>
                  <a:pt x="576" y="38"/>
                  <a:pt x="576" y="38"/>
                </a:cubicBezTo>
                <a:cubicBezTo>
                  <a:pt x="576" y="37"/>
                  <a:pt x="580" y="39"/>
                  <a:pt x="579" y="39"/>
                </a:cubicBezTo>
                <a:cubicBezTo>
                  <a:pt x="581" y="40"/>
                  <a:pt x="581" y="40"/>
                  <a:pt x="583" y="40"/>
                </a:cubicBezTo>
                <a:cubicBezTo>
                  <a:pt x="586" y="42"/>
                  <a:pt x="586" y="42"/>
                  <a:pt x="589" y="44"/>
                </a:cubicBezTo>
                <a:cubicBezTo>
                  <a:pt x="587" y="43"/>
                  <a:pt x="587" y="42"/>
                  <a:pt x="586" y="42"/>
                </a:cubicBezTo>
                <a:cubicBezTo>
                  <a:pt x="585" y="40"/>
                  <a:pt x="593" y="44"/>
                  <a:pt x="594" y="45"/>
                </a:cubicBezTo>
                <a:cubicBezTo>
                  <a:pt x="594" y="45"/>
                  <a:pt x="591" y="43"/>
                  <a:pt x="590" y="43"/>
                </a:cubicBezTo>
                <a:cubicBezTo>
                  <a:pt x="592" y="45"/>
                  <a:pt x="596" y="46"/>
                  <a:pt x="598" y="48"/>
                </a:cubicBezTo>
                <a:cubicBezTo>
                  <a:pt x="600" y="49"/>
                  <a:pt x="597" y="46"/>
                  <a:pt x="599" y="47"/>
                </a:cubicBezTo>
                <a:cubicBezTo>
                  <a:pt x="600" y="48"/>
                  <a:pt x="601" y="49"/>
                  <a:pt x="603" y="50"/>
                </a:cubicBezTo>
                <a:cubicBezTo>
                  <a:pt x="603" y="50"/>
                  <a:pt x="606" y="52"/>
                  <a:pt x="606" y="51"/>
                </a:cubicBezTo>
                <a:cubicBezTo>
                  <a:pt x="612" y="54"/>
                  <a:pt x="615" y="56"/>
                  <a:pt x="620" y="59"/>
                </a:cubicBezTo>
                <a:cubicBezTo>
                  <a:pt x="619" y="58"/>
                  <a:pt x="619" y="59"/>
                  <a:pt x="619" y="59"/>
                </a:cubicBezTo>
                <a:cubicBezTo>
                  <a:pt x="624" y="60"/>
                  <a:pt x="634" y="67"/>
                  <a:pt x="640" y="71"/>
                </a:cubicBezTo>
                <a:cubicBezTo>
                  <a:pt x="642" y="72"/>
                  <a:pt x="641" y="71"/>
                  <a:pt x="643" y="73"/>
                </a:cubicBezTo>
                <a:cubicBezTo>
                  <a:pt x="643" y="73"/>
                  <a:pt x="643" y="73"/>
                  <a:pt x="644" y="73"/>
                </a:cubicBezTo>
                <a:cubicBezTo>
                  <a:pt x="644" y="73"/>
                  <a:pt x="643" y="72"/>
                  <a:pt x="642" y="72"/>
                </a:cubicBezTo>
                <a:cubicBezTo>
                  <a:pt x="645" y="73"/>
                  <a:pt x="651" y="78"/>
                  <a:pt x="653" y="78"/>
                </a:cubicBezTo>
                <a:cubicBezTo>
                  <a:pt x="655" y="80"/>
                  <a:pt x="658" y="83"/>
                  <a:pt x="661" y="84"/>
                </a:cubicBezTo>
                <a:cubicBezTo>
                  <a:pt x="665" y="87"/>
                  <a:pt x="675" y="94"/>
                  <a:pt x="680" y="98"/>
                </a:cubicBezTo>
                <a:cubicBezTo>
                  <a:pt x="680" y="98"/>
                  <a:pt x="679" y="97"/>
                  <a:pt x="679" y="98"/>
                </a:cubicBezTo>
                <a:cubicBezTo>
                  <a:pt x="681" y="99"/>
                  <a:pt x="682" y="100"/>
                  <a:pt x="684" y="102"/>
                </a:cubicBezTo>
                <a:cubicBezTo>
                  <a:pt x="685" y="102"/>
                  <a:pt x="683" y="101"/>
                  <a:pt x="684" y="101"/>
                </a:cubicBezTo>
                <a:cubicBezTo>
                  <a:pt x="688" y="104"/>
                  <a:pt x="693" y="109"/>
                  <a:pt x="699" y="114"/>
                </a:cubicBezTo>
                <a:cubicBezTo>
                  <a:pt x="698" y="114"/>
                  <a:pt x="698" y="114"/>
                  <a:pt x="699" y="115"/>
                </a:cubicBezTo>
                <a:cubicBezTo>
                  <a:pt x="701" y="117"/>
                  <a:pt x="702" y="118"/>
                  <a:pt x="703" y="118"/>
                </a:cubicBezTo>
                <a:cubicBezTo>
                  <a:pt x="705" y="120"/>
                  <a:pt x="704" y="119"/>
                  <a:pt x="705" y="120"/>
                </a:cubicBezTo>
                <a:cubicBezTo>
                  <a:pt x="707" y="122"/>
                  <a:pt x="704" y="119"/>
                  <a:pt x="705" y="119"/>
                </a:cubicBezTo>
                <a:cubicBezTo>
                  <a:pt x="707" y="121"/>
                  <a:pt x="707" y="121"/>
                  <a:pt x="709" y="123"/>
                </a:cubicBezTo>
                <a:cubicBezTo>
                  <a:pt x="705" y="121"/>
                  <a:pt x="715" y="129"/>
                  <a:pt x="718" y="132"/>
                </a:cubicBezTo>
                <a:cubicBezTo>
                  <a:pt x="716" y="131"/>
                  <a:pt x="717" y="131"/>
                  <a:pt x="716" y="129"/>
                </a:cubicBezTo>
                <a:cubicBezTo>
                  <a:pt x="716" y="129"/>
                  <a:pt x="717" y="130"/>
                  <a:pt x="717" y="130"/>
                </a:cubicBezTo>
                <a:cubicBezTo>
                  <a:pt x="722" y="135"/>
                  <a:pt x="722" y="134"/>
                  <a:pt x="723" y="137"/>
                </a:cubicBezTo>
                <a:cubicBezTo>
                  <a:pt x="724" y="138"/>
                  <a:pt x="723" y="136"/>
                  <a:pt x="724" y="136"/>
                </a:cubicBezTo>
                <a:cubicBezTo>
                  <a:pt x="727" y="139"/>
                  <a:pt x="727" y="140"/>
                  <a:pt x="728" y="141"/>
                </a:cubicBezTo>
                <a:cubicBezTo>
                  <a:pt x="729" y="142"/>
                  <a:pt x="732" y="144"/>
                  <a:pt x="732" y="145"/>
                </a:cubicBezTo>
                <a:cubicBezTo>
                  <a:pt x="732" y="146"/>
                  <a:pt x="735" y="148"/>
                  <a:pt x="734" y="148"/>
                </a:cubicBezTo>
                <a:cubicBezTo>
                  <a:pt x="736" y="149"/>
                  <a:pt x="736" y="149"/>
                  <a:pt x="737" y="150"/>
                </a:cubicBezTo>
                <a:cubicBezTo>
                  <a:pt x="738" y="150"/>
                  <a:pt x="735" y="148"/>
                  <a:pt x="734" y="147"/>
                </a:cubicBezTo>
                <a:cubicBezTo>
                  <a:pt x="736" y="147"/>
                  <a:pt x="734" y="144"/>
                  <a:pt x="736" y="144"/>
                </a:cubicBezTo>
                <a:cubicBezTo>
                  <a:pt x="739" y="150"/>
                  <a:pt x="741" y="155"/>
                  <a:pt x="745" y="161"/>
                </a:cubicBezTo>
                <a:cubicBezTo>
                  <a:pt x="747" y="163"/>
                  <a:pt x="742" y="157"/>
                  <a:pt x="747" y="162"/>
                </a:cubicBezTo>
                <a:cubicBezTo>
                  <a:pt x="747" y="161"/>
                  <a:pt x="745" y="159"/>
                  <a:pt x="746" y="160"/>
                </a:cubicBezTo>
                <a:cubicBezTo>
                  <a:pt x="744" y="157"/>
                  <a:pt x="744" y="158"/>
                  <a:pt x="743" y="156"/>
                </a:cubicBezTo>
                <a:cubicBezTo>
                  <a:pt x="743" y="156"/>
                  <a:pt x="745" y="158"/>
                  <a:pt x="746" y="159"/>
                </a:cubicBezTo>
                <a:cubicBezTo>
                  <a:pt x="746" y="159"/>
                  <a:pt x="745" y="156"/>
                  <a:pt x="747" y="158"/>
                </a:cubicBezTo>
                <a:cubicBezTo>
                  <a:pt x="746" y="156"/>
                  <a:pt x="744" y="153"/>
                  <a:pt x="745" y="154"/>
                </a:cubicBezTo>
                <a:cubicBezTo>
                  <a:pt x="747" y="156"/>
                  <a:pt x="748" y="158"/>
                  <a:pt x="749" y="159"/>
                </a:cubicBezTo>
                <a:cubicBezTo>
                  <a:pt x="749" y="160"/>
                  <a:pt x="752" y="165"/>
                  <a:pt x="750" y="164"/>
                </a:cubicBezTo>
                <a:cubicBezTo>
                  <a:pt x="752" y="166"/>
                  <a:pt x="751" y="167"/>
                  <a:pt x="751" y="167"/>
                </a:cubicBezTo>
                <a:cubicBezTo>
                  <a:pt x="753" y="170"/>
                  <a:pt x="756" y="173"/>
                  <a:pt x="757" y="174"/>
                </a:cubicBezTo>
                <a:cubicBezTo>
                  <a:pt x="757" y="173"/>
                  <a:pt x="755" y="172"/>
                  <a:pt x="754" y="170"/>
                </a:cubicBezTo>
                <a:cubicBezTo>
                  <a:pt x="754" y="168"/>
                  <a:pt x="759" y="172"/>
                  <a:pt x="756" y="168"/>
                </a:cubicBezTo>
                <a:cubicBezTo>
                  <a:pt x="757" y="169"/>
                  <a:pt x="757" y="170"/>
                  <a:pt x="759" y="173"/>
                </a:cubicBezTo>
                <a:cubicBezTo>
                  <a:pt x="759" y="174"/>
                  <a:pt x="757" y="173"/>
                  <a:pt x="760" y="177"/>
                </a:cubicBezTo>
                <a:cubicBezTo>
                  <a:pt x="759" y="176"/>
                  <a:pt x="759" y="175"/>
                  <a:pt x="758" y="175"/>
                </a:cubicBezTo>
                <a:cubicBezTo>
                  <a:pt x="760" y="177"/>
                  <a:pt x="760" y="179"/>
                  <a:pt x="762" y="181"/>
                </a:cubicBezTo>
                <a:cubicBezTo>
                  <a:pt x="762" y="182"/>
                  <a:pt x="762" y="181"/>
                  <a:pt x="764" y="182"/>
                </a:cubicBezTo>
                <a:cubicBezTo>
                  <a:pt x="765" y="184"/>
                  <a:pt x="766" y="187"/>
                  <a:pt x="767" y="186"/>
                </a:cubicBezTo>
                <a:cubicBezTo>
                  <a:pt x="768" y="186"/>
                  <a:pt x="765" y="183"/>
                  <a:pt x="764" y="182"/>
                </a:cubicBezTo>
                <a:cubicBezTo>
                  <a:pt x="762" y="178"/>
                  <a:pt x="767" y="183"/>
                  <a:pt x="764" y="178"/>
                </a:cubicBezTo>
                <a:cubicBezTo>
                  <a:pt x="766" y="180"/>
                  <a:pt x="766" y="181"/>
                  <a:pt x="766" y="179"/>
                </a:cubicBezTo>
                <a:cubicBezTo>
                  <a:pt x="767" y="180"/>
                  <a:pt x="768" y="181"/>
                  <a:pt x="768" y="181"/>
                </a:cubicBezTo>
                <a:cubicBezTo>
                  <a:pt x="770" y="185"/>
                  <a:pt x="768" y="190"/>
                  <a:pt x="774" y="194"/>
                </a:cubicBezTo>
                <a:cubicBezTo>
                  <a:pt x="773" y="192"/>
                  <a:pt x="774" y="192"/>
                  <a:pt x="776" y="194"/>
                </a:cubicBezTo>
                <a:cubicBezTo>
                  <a:pt x="775" y="192"/>
                  <a:pt x="774" y="188"/>
                  <a:pt x="776" y="190"/>
                </a:cubicBezTo>
                <a:cubicBezTo>
                  <a:pt x="782" y="200"/>
                  <a:pt x="774" y="198"/>
                  <a:pt x="781" y="209"/>
                </a:cubicBezTo>
                <a:cubicBezTo>
                  <a:pt x="782" y="211"/>
                  <a:pt x="782" y="210"/>
                  <a:pt x="784" y="211"/>
                </a:cubicBezTo>
                <a:cubicBezTo>
                  <a:pt x="782" y="207"/>
                  <a:pt x="785" y="207"/>
                  <a:pt x="785" y="203"/>
                </a:cubicBezTo>
                <a:cubicBezTo>
                  <a:pt x="789" y="210"/>
                  <a:pt x="784" y="206"/>
                  <a:pt x="788" y="212"/>
                </a:cubicBezTo>
                <a:cubicBezTo>
                  <a:pt x="786" y="212"/>
                  <a:pt x="788" y="216"/>
                  <a:pt x="786" y="217"/>
                </a:cubicBezTo>
                <a:cubicBezTo>
                  <a:pt x="787" y="218"/>
                  <a:pt x="788" y="218"/>
                  <a:pt x="789" y="220"/>
                </a:cubicBezTo>
                <a:cubicBezTo>
                  <a:pt x="788" y="220"/>
                  <a:pt x="787" y="218"/>
                  <a:pt x="787" y="219"/>
                </a:cubicBezTo>
                <a:cubicBezTo>
                  <a:pt x="788" y="221"/>
                  <a:pt x="789" y="223"/>
                  <a:pt x="791" y="226"/>
                </a:cubicBezTo>
                <a:cubicBezTo>
                  <a:pt x="793" y="227"/>
                  <a:pt x="790" y="222"/>
                  <a:pt x="793" y="224"/>
                </a:cubicBezTo>
                <a:cubicBezTo>
                  <a:pt x="792" y="220"/>
                  <a:pt x="793" y="220"/>
                  <a:pt x="795" y="221"/>
                </a:cubicBezTo>
                <a:cubicBezTo>
                  <a:pt x="798" y="227"/>
                  <a:pt x="796" y="231"/>
                  <a:pt x="795" y="230"/>
                </a:cubicBezTo>
                <a:cubicBezTo>
                  <a:pt x="795" y="231"/>
                  <a:pt x="796" y="233"/>
                  <a:pt x="796" y="234"/>
                </a:cubicBezTo>
                <a:cubicBezTo>
                  <a:pt x="793" y="231"/>
                  <a:pt x="796" y="239"/>
                  <a:pt x="792" y="235"/>
                </a:cubicBezTo>
                <a:cubicBezTo>
                  <a:pt x="794" y="238"/>
                  <a:pt x="793" y="237"/>
                  <a:pt x="792" y="236"/>
                </a:cubicBezTo>
                <a:cubicBezTo>
                  <a:pt x="794" y="240"/>
                  <a:pt x="794" y="243"/>
                  <a:pt x="797" y="248"/>
                </a:cubicBezTo>
                <a:cubicBezTo>
                  <a:pt x="797" y="246"/>
                  <a:pt x="797" y="245"/>
                  <a:pt x="799" y="248"/>
                </a:cubicBezTo>
                <a:cubicBezTo>
                  <a:pt x="799" y="247"/>
                  <a:pt x="798" y="246"/>
                  <a:pt x="798" y="245"/>
                </a:cubicBezTo>
                <a:cubicBezTo>
                  <a:pt x="798" y="244"/>
                  <a:pt x="799" y="247"/>
                  <a:pt x="800" y="247"/>
                </a:cubicBezTo>
                <a:cubicBezTo>
                  <a:pt x="800" y="246"/>
                  <a:pt x="799" y="246"/>
                  <a:pt x="798" y="244"/>
                </a:cubicBezTo>
                <a:cubicBezTo>
                  <a:pt x="799" y="244"/>
                  <a:pt x="800" y="246"/>
                  <a:pt x="800" y="246"/>
                </a:cubicBezTo>
                <a:cubicBezTo>
                  <a:pt x="802" y="250"/>
                  <a:pt x="800" y="249"/>
                  <a:pt x="801" y="252"/>
                </a:cubicBezTo>
                <a:cubicBezTo>
                  <a:pt x="799" y="250"/>
                  <a:pt x="800" y="252"/>
                  <a:pt x="799" y="251"/>
                </a:cubicBezTo>
                <a:cubicBezTo>
                  <a:pt x="800" y="252"/>
                  <a:pt x="801" y="254"/>
                  <a:pt x="802" y="256"/>
                </a:cubicBezTo>
                <a:cubicBezTo>
                  <a:pt x="800" y="254"/>
                  <a:pt x="800" y="256"/>
                  <a:pt x="799" y="255"/>
                </a:cubicBezTo>
                <a:cubicBezTo>
                  <a:pt x="799" y="256"/>
                  <a:pt x="800" y="257"/>
                  <a:pt x="800" y="258"/>
                </a:cubicBezTo>
                <a:cubicBezTo>
                  <a:pt x="798" y="257"/>
                  <a:pt x="797" y="261"/>
                  <a:pt x="794" y="257"/>
                </a:cubicBezTo>
                <a:cubicBezTo>
                  <a:pt x="794" y="258"/>
                  <a:pt x="795" y="260"/>
                  <a:pt x="794" y="260"/>
                </a:cubicBezTo>
                <a:cubicBezTo>
                  <a:pt x="792" y="255"/>
                  <a:pt x="791" y="256"/>
                  <a:pt x="790" y="256"/>
                </a:cubicBezTo>
                <a:cubicBezTo>
                  <a:pt x="792" y="259"/>
                  <a:pt x="794" y="261"/>
                  <a:pt x="795" y="265"/>
                </a:cubicBezTo>
                <a:cubicBezTo>
                  <a:pt x="793" y="262"/>
                  <a:pt x="795" y="266"/>
                  <a:pt x="793" y="262"/>
                </a:cubicBezTo>
                <a:cubicBezTo>
                  <a:pt x="792" y="267"/>
                  <a:pt x="790" y="268"/>
                  <a:pt x="787" y="266"/>
                </a:cubicBezTo>
                <a:cubicBezTo>
                  <a:pt x="786" y="263"/>
                  <a:pt x="784" y="260"/>
                  <a:pt x="784" y="259"/>
                </a:cubicBezTo>
                <a:cubicBezTo>
                  <a:pt x="784" y="258"/>
                  <a:pt x="783" y="258"/>
                  <a:pt x="783" y="257"/>
                </a:cubicBezTo>
                <a:cubicBezTo>
                  <a:pt x="783" y="257"/>
                  <a:pt x="783" y="258"/>
                  <a:pt x="784" y="259"/>
                </a:cubicBezTo>
                <a:cubicBezTo>
                  <a:pt x="783" y="258"/>
                  <a:pt x="782" y="256"/>
                  <a:pt x="782" y="255"/>
                </a:cubicBezTo>
                <a:close/>
                <a:moveTo>
                  <a:pt x="340" y="50"/>
                </a:moveTo>
                <a:cubicBezTo>
                  <a:pt x="338" y="51"/>
                  <a:pt x="336" y="51"/>
                  <a:pt x="336" y="51"/>
                </a:cubicBezTo>
                <a:cubicBezTo>
                  <a:pt x="338" y="51"/>
                  <a:pt x="340" y="51"/>
                  <a:pt x="340" y="50"/>
                </a:cubicBezTo>
                <a:close/>
                <a:moveTo>
                  <a:pt x="236" y="74"/>
                </a:moveTo>
                <a:cubicBezTo>
                  <a:pt x="236" y="74"/>
                  <a:pt x="235" y="75"/>
                  <a:pt x="235" y="74"/>
                </a:cubicBezTo>
                <a:cubicBezTo>
                  <a:pt x="234" y="75"/>
                  <a:pt x="233" y="75"/>
                  <a:pt x="233" y="76"/>
                </a:cubicBezTo>
                <a:cubicBezTo>
                  <a:pt x="236" y="75"/>
                  <a:pt x="230" y="77"/>
                  <a:pt x="232" y="77"/>
                </a:cubicBezTo>
                <a:cubicBezTo>
                  <a:pt x="234" y="76"/>
                  <a:pt x="235" y="75"/>
                  <a:pt x="236" y="74"/>
                </a:cubicBezTo>
                <a:close/>
                <a:moveTo>
                  <a:pt x="231" y="76"/>
                </a:moveTo>
                <a:cubicBezTo>
                  <a:pt x="232" y="75"/>
                  <a:pt x="233" y="76"/>
                  <a:pt x="234" y="74"/>
                </a:cubicBezTo>
                <a:cubicBezTo>
                  <a:pt x="234" y="75"/>
                  <a:pt x="236" y="72"/>
                  <a:pt x="237" y="71"/>
                </a:cubicBezTo>
                <a:cubicBezTo>
                  <a:pt x="233" y="73"/>
                  <a:pt x="233" y="74"/>
                  <a:pt x="231" y="76"/>
                </a:cubicBezTo>
                <a:close/>
                <a:moveTo>
                  <a:pt x="162" y="116"/>
                </a:moveTo>
                <a:cubicBezTo>
                  <a:pt x="164" y="115"/>
                  <a:pt x="164" y="115"/>
                  <a:pt x="164" y="115"/>
                </a:cubicBezTo>
                <a:cubicBezTo>
                  <a:pt x="162" y="115"/>
                  <a:pt x="165" y="114"/>
                  <a:pt x="167" y="112"/>
                </a:cubicBezTo>
                <a:cubicBezTo>
                  <a:pt x="165" y="113"/>
                  <a:pt x="164" y="114"/>
                  <a:pt x="164" y="114"/>
                </a:cubicBezTo>
                <a:cubicBezTo>
                  <a:pt x="167" y="111"/>
                  <a:pt x="164" y="113"/>
                  <a:pt x="165" y="111"/>
                </a:cubicBezTo>
                <a:cubicBezTo>
                  <a:pt x="164" y="112"/>
                  <a:pt x="162" y="113"/>
                  <a:pt x="162" y="114"/>
                </a:cubicBezTo>
                <a:cubicBezTo>
                  <a:pt x="168" y="110"/>
                  <a:pt x="160" y="115"/>
                  <a:pt x="162" y="114"/>
                </a:cubicBezTo>
                <a:cubicBezTo>
                  <a:pt x="166" y="112"/>
                  <a:pt x="161" y="116"/>
                  <a:pt x="162" y="116"/>
                </a:cubicBezTo>
                <a:close/>
                <a:moveTo>
                  <a:pt x="132" y="113"/>
                </a:moveTo>
                <a:cubicBezTo>
                  <a:pt x="134" y="112"/>
                  <a:pt x="135" y="111"/>
                  <a:pt x="134" y="111"/>
                </a:cubicBezTo>
                <a:cubicBezTo>
                  <a:pt x="132" y="113"/>
                  <a:pt x="132" y="113"/>
                  <a:pt x="132" y="113"/>
                </a:cubicBezTo>
                <a:close/>
                <a:moveTo>
                  <a:pt x="788" y="254"/>
                </a:moveTo>
                <a:cubicBezTo>
                  <a:pt x="788" y="256"/>
                  <a:pt x="790" y="259"/>
                  <a:pt x="791" y="260"/>
                </a:cubicBezTo>
                <a:cubicBezTo>
                  <a:pt x="790" y="258"/>
                  <a:pt x="789" y="255"/>
                  <a:pt x="788" y="254"/>
                </a:cubicBezTo>
                <a:close/>
                <a:moveTo>
                  <a:pt x="792" y="242"/>
                </a:moveTo>
                <a:cubicBezTo>
                  <a:pt x="793" y="245"/>
                  <a:pt x="794" y="247"/>
                  <a:pt x="796" y="250"/>
                </a:cubicBezTo>
                <a:cubicBezTo>
                  <a:pt x="797" y="249"/>
                  <a:pt x="792" y="240"/>
                  <a:pt x="790" y="237"/>
                </a:cubicBezTo>
                <a:cubicBezTo>
                  <a:pt x="790" y="239"/>
                  <a:pt x="794" y="244"/>
                  <a:pt x="795" y="246"/>
                </a:cubicBezTo>
                <a:cubicBezTo>
                  <a:pt x="794" y="246"/>
                  <a:pt x="793" y="243"/>
                  <a:pt x="792" y="242"/>
                </a:cubicBezTo>
                <a:close/>
                <a:moveTo>
                  <a:pt x="787" y="245"/>
                </a:moveTo>
                <a:cubicBezTo>
                  <a:pt x="787" y="245"/>
                  <a:pt x="787" y="247"/>
                  <a:pt x="786" y="246"/>
                </a:cubicBezTo>
                <a:cubicBezTo>
                  <a:pt x="788" y="248"/>
                  <a:pt x="789" y="252"/>
                  <a:pt x="790" y="253"/>
                </a:cubicBezTo>
                <a:cubicBezTo>
                  <a:pt x="789" y="250"/>
                  <a:pt x="788" y="247"/>
                  <a:pt x="787" y="245"/>
                </a:cubicBezTo>
                <a:close/>
                <a:moveTo>
                  <a:pt x="779" y="256"/>
                </a:moveTo>
                <a:cubicBezTo>
                  <a:pt x="779" y="256"/>
                  <a:pt x="776" y="252"/>
                  <a:pt x="777" y="255"/>
                </a:cubicBezTo>
                <a:cubicBezTo>
                  <a:pt x="778" y="255"/>
                  <a:pt x="778" y="255"/>
                  <a:pt x="779" y="257"/>
                </a:cubicBezTo>
                <a:cubicBezTo>
                  <a:pt x="779" y="258"/>
                  <a:pt x="779" y="258"/>
                  <a:pt x="779" y="258"/>
                </a:cubicBezTo>
                <a:cubicBezTo>
                  <a:pt x="780" y="258"/>
                  <a:pt x="780" y="258"/>
                  <a:pt x="779" y="256"/>
                </a:cubicBezTo>
                <a:close/>
                <a:moveTo>
                  <a:pt x="785" y="244"/>
                </a:moveTo>
                <a:cubicBezTo>
                  <a:pt x="787" y="249"/>
                  <a:pt x="783" y="241"/>
                  <a:pt x="784" y="244"/>
                </a:cubicBezTo>
                <a:cubicBezTo>
                  <a:pt x="786" y="246"/>
                  <a:pt x="784" y="246"/>
                  <a:pt x="785" y="247"/>
                </a:cubicBezTo>
                <a:cubicBezTo>
                  <a:pt x="785" y="246"/>
                  <a:pt x="787" y="249"/>
                  <a:pt x="787" y="249"/>
                </a:cubicBezTo>
                <a:cubicBezTo>
                  <a:pt x="786" y="247"/>
                  <a:pt x="786" y="245"/>
                  <a:pt x="785" y="244"/>
                </a:cubicBezTo>
                <a:close/>
                <a:moveTo>
                  <a:pt x="789" y="230"/>
                </a:moveTo>
                <a:cubicBezTo>
                  <a:pt x="790" y="231"/>
                  <a:pt x="791" y="232"/>
                  <a:pt x="792" y="233"/>
                </a:cubicBezTo>
                <a:cubicBezTo>
                  <a:pt x="790" y="230"/>
                  <a:pt x="789" y="228"/>
                  <a:pt x="790" y="229"/>
                </a:cubicBezTo>
                <a:cubicBezTo>
                  <a:pt x="788" y="225"/>
                  <a:pt x="789" y="224"/>
                  <a:pt x="787" y="222"/>
                </a:cubicBezTo>
                <a:cubicBezTo>
                  <a:pt x="787" y="222"/>
                  <a:pt x="787" y="224"/>
                  <a:pt x="786" y="224"/>
                </a:cubicBezTo>
                <a:cubicBezTo>
                  <a:pt x="788" y="225"/>
                  <a:pt x="788" y="226"/>
                  <a:pt x="789" y="227"/>
                </a:cubicBezTo>
                <a:cubicBezTo>
                  <a:pt x="789" y="228"/>
                  <a:pt x="789" y="229"/>
                  <a:pt x="789" y="229"/>
                </a:cubicBezTo>
                <a:cubicBezTo>
                  <a:pt x="788" y="226"/>
                  <a:pt x="787" y="226"/>
                  <a:pt x="785" y="224"/>
                </a:cubicBezTo>
                <a:cubicBezTo>
                  <a:pt x="787" y="227"/>
                  <a:pt x="786" y="227"/>
                  <a:pt x="785" y="226"/>
                </a:cubicBezTo>
                <a:cubicBezTo>
                  <a:pt x="787" y="230"/>
                  <a:pt x="786" y="228"/>
                  <a:pt x="787" y="231"/>
                </a:cubicBezTo>
                <a:cubicBezTo>
                  <a:pt x="788" y="231"/>
                  <a:pt x="789" y="234"/>
                  <a:pt x="790" y="235"/>
                </a:cubicBezTo>
                <a:cubicBezTo>
                  <a:pt x="790" y="235"/>
                  <a:pt x="792" y="237"/>
                  <a:pt x="791" y="235"/>
                </a:cubicBezTo>
                <a:cubicBezTo>
                  <a:pt x="790" y="235"/>
                  <a:pt x="790" y="233"/>
                  <a:pt x="789" y="232"/>
                </a:cubicBezTo>
                <a:cubicBezTo>
                  <a:pt x="789" y="232"/>
                  <a:pt x="790" y="235"/>
                  <a:pt x="789" y="233"/>
                </a:cubicBezTo>
                <a:cubicBezTo>
                  <a:pt x="789" y="233"/>
                  <a:pt x="787" y="230"/>
                  <a:pt x="788" y="230"/>
                </a:cubicBezTo>
                <a:cubicBezTo>
                  <a:pt x="789" y="232"/>
                  <a:pt x="790" y="234"/>
                  <a:pt x="792" y="235"/>
                </a:cubicBezTo>
                <a:cubicBezTo>
                  <a:pt x="791" y="234"/>
                  <a:pt x="789" y="231"/>
                  <a:pt x="789" y="230"/>
                </a:cubicBezTo>
                <a:close/>
                <a:moveTo>
                  <a:pt x="788" y="235"/>
                </a:moveTo>
                <a:cubicBezTo>
                  <a:pt x="788" y="233"/>
                  <a:pt x="786" y="229"/>
                  <a:pt x="785" y="229"/>
                </a:cubicBezTo>
                <a:cubicBezTo>
                  <a:pt x="787" y="231"/>
                  <a:pt x="787" y="234"/>
                  <a:pt x="788" y="235"/>
                </a:cubicBezTo>
                <a:close/>
                <a:moveTo>
                  <a:pt x="756" y="236"/>
                </a:moveTo>
                <a:cubicBezTo>
                  <a:pt x="755" y="236"/>
                  <a:pt x="757" y="239"/>
                  <a:pt x="758" y="240"/>
                </a:cubicBezTo>
                <a:cubicBezTo>
                  <a:pt x="760" y="241"/>
                  <a:pt x="759" y="242"/>
                  <a:pt x="760" y="244"/>
                </a:cubicBezTo>
                <a:cubicBezTo>
                  <a:pt x="760" y="243"/>
                  <a:pt x="762" y="245"/>
                  <a:pt x="761" y="242"/>
                </a:cubicBezTo>
                <a:cubicBezTo>
                  <a:pt x="759" y="241"/>
                  <a:pt x="759" y="241"/>
                  <a:pt x="756" y="236"/>
                </a:cubicBezTo>
                <a:close/>
                <a:moveTo>
                  <a:pt x="780" y="220"/>
                </a:moveTo>
                <a:cubicBezTo>
                  <a:pt x="781" y="222"/>
                  <a:pt x="781" y="223"/>
                  <a:pt x="782" y="225"/>
                </a:cubicBezTo>
                <a:cubicBezTo>
                  <a:pt x="783" y="226"/>
                  <a:pt x="784" y="227"/>
                  <a:pt x="785" y="228"/>
                </a:cubicBezTo>
                <a:cubicBezTo>
                  <a:pt x="783" y="225"/>
                  <a:pt x="782" y="222"/>
                  <a:pt x="780" y="220"/>
                </a:cubicBezTo>
                <a:close/>
                <a:moveTo>
                  <a:pt x="787" y="219"/>
                </a:moveTo>
                <a:cubicBezTo>
                  <a:pt x="786" y="219"/>
                  <a:pt x="786" y="220"/>
                  <a:pt x="787" y="221"/>
                </a:cubicBezTo>
                <a:cubicBezTo>
                  <a:pt x="787" y="221"/>
                  <a:pt x="789" y="225"/>
                  <a:pt x="789" y="223"/>
                </a:cubicBezTo>
                <a:cubicBezTo>
                  <a:pt x="787" y="221"/>
                  <a:pt x="787" y="220"/>
                  <a:pt x="787" y="219"/>
                </a:cubicBezTo>
                <a:close/>
                <a:moveTo>
                  <a:pt x="781" y="226"/>
                </a:moveTo>
                <a:cubicBezTo>
                  <a:pt x="781" y="227"/>
                  <a:pt x="780" y="223"/>
                  <a:pt x="779" y="224"/>
                </a:cubicBezTo>
                <a:cubicBezTo>
                  <a:pt x="780" y="224"/>
                  <a:pt x="780" y="225"/>
                  <a:pt x="779" y="225"/>
                </a:cubicBezTo>
                <a:cubicBezTo>
                  <a:pt x="781" y="228"/>
                  <a:pt x="783" y="228"/>
                  <a:pt x="781" y="226"/>
                </a:cubicBezTo>
                <a:close/>
                <a:moveTo>
                  <a:pt x="760" y="233"/>
                </a:moveTo>
                <a:cubicBezTo>
                  <a:pt x="761" y="237"/>
                  <a:pt x="756" y="230"/>
                  <a:pt x="756" y="233"/>
                </a:cubicBezTo>
                <a:cubicBezTo>
                  <a:pt x="758" y="234"/>
                  <a:pt x="760" y="235"/>
                  <a:pt x="762" y="237"/>
                </a:cubicBezTo>
                <a:cubicBezTo>
                  <a:pt x="761" y="235"/>
                  <a:pt x="761" y="233"/>
                  <a:pt x="760" y="233"/>
                </a:cubicBezTo>
                <a:close/>
                <a:moveTo>
                  <a:pt x="754" y="232"/>
                </a:moveTo>
                <a:cubicBezTo>
                  <a:pt x="755" y="231"/>
                  <a:pt x="756" y="235"/>
                  <a:pt x="757" y="236"/>
                </a:cubicBezTo>
                <a:cubicBezTo>
                  <a:pt x="757" y="234"/>
                  <a:pt x="753" y="229"/>
                  <a:pt x="754" y="232"/>
                </a:cubicBezTo>
                <a:close/>
                <a:moveTo>
                  <a:pt x="747" y="236"/>
                </a:moveTo>
                <a:cubicBezTo>
                  <a:pt x="746" y="236"/>
                  <a:pt x="748" y="238"/>
                  <a:pt x="748" y="239"/>
                </a:cubicBezTo>
                <a:cubicBezTo>
                  <a:pt x="749" y="239"/>
                  <a:pt x="749" y="240"/>
                  <a:pt x="749" y="239"/>
                </a:cubicBezTo>
                <a:cubicBezTo>
                  <a:pt x="748" y="239"/>
                  <a:pt x="748" y="237"/>
                  <a:pt x="747" y="236"/>
                </a:cubicBezTo>
                <a:close/>
                <a:moveTo>
                  <a:pt x="753" y="170"/>
                </a:moveTo>
                <a:cubicBezTo>
                  <a:pt x="752" y="170"/>
                  <a:pt x="752" y="170"/>
                  <a:pt x="753" y="172"/>
                </a:cubicBezTo>
                <a:cubicBezTo>
                  <a:pt x="754" y="172"/>
                  <a:pt x="755" y="172"/>
                  <a:pt x="756" y="173"/>
                </a:cubicBezTo>
                <a:cubicBezTo>
                  <a:pt x="754" y="172"/>
                  <a:pt x="753" y="171"/>
                  <a:pt x="753" y="170"/>
                </a:cubicBezTo>
                <a:close/>
                <a:moveTo>
                  <a:pt x="747" y="163"/>
                </a:moveTo>
                <a:cubicBezTo>
                  <a:pt x="746" y="162"/>
                  <a:pt x="745" y="163"/>
                  <a:pt x="746" y="165"/>
                </a:cubicBezTo>
                <a:cubicBezTo>
                  <a:pt x="746" y="164"/>
                  <a:pt x="749" y="168"/>
                  <a:pt x="749" y="167"/>
                </a:cubicBezTo>
                <a:cubicBezTo>
                  <a:pt x="746" y="163"/>
                  <a:pt x="748" y="165"/>
                  <a:pt x="747" y="163"/>
                </a:cubicBezTo>
                <a:close/>
                <a:moveTo>
                  <a:pt x="726" y="156"/>
                </a:moveTo>
                <a:cubicBezTo>
                  <a:pt x="725" y="156"/>
                  <a:pt x="728" y="159"/>
                  <a:pt x="729" y="160"/>
                </a:cubicBezTo>
                <a:cubicBezTo>
                  <a:pt x="730" y="160"/>
                  <a:pt x="728" y="158"/>
                  <a:pt x="726" y="156"/>
                </a:cubicBezTo>
                <a:close/>
                <a:moveTo>
                  <a:pt x="723" y="152"/>
                </a:moveTo>
                <a:cubicBezTo>
                  <a:pt x="722" y="152"/>
                  <a:pt x="721" y="151"/>
                  <a:pt x="721" y="150"/>
                </a:cubicBezTo>
                <a:cubicBezTo>
                  <a:pt x="720" y="150"/>
                  <a:pt x="720" y="151"/>
                  <a:pt x="721" y="152"/>
                </a:cubicBezTo>
                <a:cubicBezTo>
                  <a:pt x="722" y="151"/>
                  <a:pt x="725" y="155"/>
                  <a:pt x="724" y="153"/>
                </a:cubicBezTo>
                <a:cubicBezTo>
                  <a:pt x="723" y="153"/>
                  <a:pt x="723" y="153"/>
                  <a:pt x="723" y="152"/>
                </a:cubicBezTo>
                <a:close/>
                <a:moveTo>
                  <a:pt x="726" y="146"/>
                </a:moveTo>
                <a:cubicBezTo>
                  <a:pt x="727" y="147"/>
                  <a:pt x="726" y="147"/>
                  <a:pt x="728" y="149"/>
                </a:cubicBezTo>
                <a:cubicBezTo>
                  <a:pt x="729" y="150"/>
                  <a:pt x="727" y="147"/>
                  <a:pt x="726" y="146"/>
                </a:cubicBezTo>
                <a:close/>
                <a:moveTo>
                  <a:pt x="717" y="154"/>
                </a:moveTo>
                <a:cubicBezTo>
                  <a:pt x="718" y="156"/>
                  <a:pt x="715" y="152"/>
                  <a:pt x="714" y="152"/>
                </a:cubicBezTo>
                <a:cubicBezTo>
                  <a:pt x="714" y="153"/>
                  <a:pt x="716" y="154"/>
                  <a:pt x="717" y="156"/>
                </a:cubicBezTo>
                <a:cubicBezTo>
                  <a:pt x="718" y="156"/>
                  <a:pt x="718" y="155"/>
                  <a:pt x="717" y="154"/>
                </a:cubicBezTo>
                <a:close/>
                <a:moveTo>
                  <a:pt x="723" y="138"/>
                </a:moveTo>
                <a:cubicBezTo>
                  <a:pt x="726" y="140"/>
                  <a:pt x="727" y="142"/>
                  <a:pt x="728" y="143"/>
                </a:cubicBezTo>
                <a:cubicBezTo>
                  <a:pt x="727" y="141"/>
                  <a:pt x="725" y="139"/>
                  <a:pt x="723" y="138"/>
                </a:cubicBezTo>
                <a:close/>
                <a:moveTo>
                  <a:pt x="723" y="139"/>
                </a:moveTo>
                <a:cubicBezTo>
                  <a:pt x="723" y="138"/>
                  <a:pt x="722" y="137"/>
                  <a:pt x="721" y="137"/>
                </a:cubicBezTo>
                <a:cubicBezTo>
                  <a:pt x="720" y="136"/>
                  <a:pt x="720" y="136"/>
                  <a:pt x="720" y="137"/>
                </a:cubicBezTo>
                <a:cubicBezTo>
                  <a:pt x="721" y="139"/>
                  <a:pt x="722" y="140"/>
                  <a:pt x="723" y="141"/>
                </a:cubicBezTo>
                <a:cubicBezTo>
                  <a:pt x="722" y="139"/>
                  <a:pt x="720" y="138"/>
                  <a:pt x="721" y="137"/>
                </a:cubicBezTo>
                <a:cubicBezTo>
                  <a:pt x="723" y="139"/>
                  <a:pt x="724" y="140"/>
                  <a:pt x="725" y="140"/>
                </a:cubicBezTo>
                <a:cubicBezTo>
                  <a:pt x="724" y="139"/>
                  <a:pt x="724" y="139"/>
                  <a:pt x="723" y="139"/>
                </a:cubicBezTo>
                <a:close/>
                <a:moveTo>
                  <a:pt x="722" y="140"/>
                </a:moveTo>
                <a:cubicBezTo>
                  <a:pt x="719" y="137"/>
                  <a:pt x="719" y="137"/>
                  <a:pt x="719" y="137"/>
                </a:cubicBezTo>
                <a:cubicBezTo>
                  <a:pt x="718" y="137"/>
                  <a:pt x="720" y="140"/>
                  <a:pt x="721" y="141"/>
                </a:cubicBezTo>
                <a:cubicBezTo>
                  <a:pt x="722" y="141"/>
                  <a:pt x="722" y="141"/>
                  <a:pt x="722" y="140"/>
                </a:cubicBezTo>
                <a:close/>
                <a:moveTo>
                  <a:pt x="721" y="134"/>
                </a:moveTo>
                <a:cubicBezTo>
                  <a:pt x="720" y="134"/>
                  <a:pt x="719" y="134"/>
                  <a:pt x="719" y="134"/>
                </a:cubicBezTo>
                <a:cubicBezTo>
                  <a:pt x="723" y="138"/>
                  <a:pt x="724" y="137"/>
                  <a:pt x="721" y="134"/>
                </a:cubicBezTo>
                <a:close/>
                <a:moveTo>
                  <a:pt x="714" y="136"/>
                </a:moveTo>
                <a:cubicBezTo>
                  <a:pt x="715" y="135"/>
                  <a:pt x="715" y="135"/>
                  <a:pt x="714" y="134"/>
                </a:cubicBezTo>
                <a:cubicBezTo>
                  <a:pt x="713" y="133"/>
                  <a:pt x="712" y="134"/>
                  <a:pt x="714" y="136"/>
                </a:cubicBezTo>
                <a:close/>
                <a:moveTo>
                  <a:pt x="697" y="113"/>
                </a:moveTo>
                <a:cubicBezTo>
                  <a:pt x="698" y="114"/>
                  <a:pt x="698" y="113"/>
                  <a:pt x="697" y="113"/>
                </a:cubicBezTo>
                <a:cubicBezTo>
                  <a:pt x="696" y="113"/>
                  <a:pt x="694" y="110"/>
                  <a:pt x="693" y="110"/>
                </a:cubicBezTo>
                <a:cubicBezTo>
                  <a:pt x="695" y="112"/>
                  <a:pt x="698" y="116"/>
                  <a:pt x="700" y="117"/>
                </a:cubicBezTo>
                <a:cubicBezTo>
                  <a:pt x="699" y="116"/>
                  <a:pt x="696" y="113"/>
                  <a:pt x="697" y="113"/>
                </a:cubicBezTo>
                <a:close/>
                <a:moveTo>
                  <a:pt x="662" y="153"/>
                </a:moveTo>
                <a:cubicBezTo>
                  <a:pt x="663" y="154"/>
                  <a:pt x="665" y="156"/>
                  <a:pt x="666" y="156"/>
                </a:cubicBezTo>
                <a:cubicBezTo>
                  <a:pt x="665" y="155"/>
                  <a:pt x="663" y="152"/>
                  <a:pt x="662" y="153"/>
                </a:cubicBezTo>
                <a:close/>
                <a:moveTo>
                  <a:pt x="685" y="103"/>
                </a:moveTo>
                <a:cubicBezTo>
                  <a:pt x="687" y="104"/>
                  <a:pt x="686" y="104"/>
                  <a:pt x="687" y="105"/>
                </a:cubicBezTo>
                <a:cubicBezTo>
                  <a:pt x="688" y="106"/>
                  <a:pt x="689" y="106"/>
                  <a:pt x="689" y="106"/>
                </a:cubicBezTo>
                <a:cubicBezTo>
                  <a:pt x="688" y="105"/>
                  <a:pt x="687" y="103"/>
                  <a:pt x="685" y="103"/>
                </a:cubicBezTo>
                <a:close/>
                <a:moveTo>
                  <a:pt x="599" y="49"/>
                </a:moveTo>
                <a:cubicBezTo>
                  <a:pt x="600" y="50"/>
                  <a:pt x="603" y="51"/>
                  <a:pt x="603" y="50"/>
                </a:cubicBezTo>
                <a:cubicBezTo>
                  <a:pt x="600" y="49"/>
                  <a:pt x="601" y="50"/>
                  <a:pt x="599" y="49"/>
                </a:cubicBezTo>
                <a:close/>
                <a:moveTo>
                  <a:pt x="579" y="43"/>
                </a:moveTo>
                <a:cubicBezTo>
                  <a:pt x="579" y="42"/>
                  <a:pt x="584" y="44"/>
                  <a:pt x="581" y="43"/>
                </a:cubicBezTo>
                <a:cubicBezTo>
                  <a:pt x="581" y="43"/>
                  <a:pt x="576" y="41"/>
                  <a:pt x="579" y="43"/>
                </a:cubicBezTo>
                <a:close/>
                <a:moveTo>
                  <a:pt x="568" y="37"/>
                </a:moveTo>
                <a:cubicBezTo>
                  <a:pt x="568" y="36"/>
                  <a:pt x="570" y="37"/>
                  <a:pt x="571" y="38"/>
                </a:cubicBezTo>
                <a:cubicBezTo>
                  <a:pt x="573" y="38"/>
                  <a:pt x="568" y="36"/>
                  <a:pt x="567" y="36"/>
                </a:cubicBezTo>
                <a:cubicBezTo>
                  <a:pt x="570" y="37"/>
                  <a:pt x="565" y="36"/>
                  <a:pt x="568" y="37"/>
                </a:cubicBezTo>
                <a:close/>
                <a:moveTo>
                  <a:pt x="562" y="33"/>
                </a:moveTo>
                <a:cubicBezTo>
                  <a:pt x="563" y="34"/>
                  <a:pt x="563" y="33"/>
                  <a:pt x="565" y="33"/>
                </a:cubicBezTo>
                <a:cubicBezTo>
                  <a:pt x="567" y="35"/>
                  <a:pt x="567" y="35"/>
                  <a:pt x="567" y="35"/>
                </a:cubicBezTo>
                <a:cubicBezTo>
                  <a:pt x="570" y="35"/>
                  <a:pt x="558" y="30"/>
                  <a:pt x="562" y="33"/>
                </a:cubicBezTo>
                <a:close/>
                <a:moveTo>
                  <a:pt x="533" y="22"/>
                </a:moveTo>
                <a:cubicBezTo>
                  <a:pt x="531" y="22"/>
                  <a:pt x="527" y="19"/>
                  <a:pt x="523" y="19"/>
                </a:cubicBezTo>
                <a:cubicBezTo>
                  <a:pt x="524" y="20"/>
                  <a:pt x="519" y="18"/>
                  <a:pt x="519" y="19"/>
                </a:cubicBezTo>
                <a:cubicBezTo>
                  <a:pt x="522" y="20"/>
                  <a:pt x="520" y="20"/>
                  <a:pt x="524" y="21"/>
                </a:cubicBezTo>
                <a:cubicBezTo>
                  <a:pt x="522" y="19"/>
                  <a:pt x="526" y="20"/>
                  <a:pt x="528" y="20"/>
                </a:cubicBezTo>
                <a:cubicBezTo>
                  <a:pt x="529" y="21"/>
                  <a:pt x="532" y="22"/>
                  <a:pt x="535" y="23"/>
                </a:cubicBezTo>
                <a:cubicBezTo>
                  <a:pt x="534" y="23"/>
                  <a:pt x="535" y="22"/>
                  <a:pt x="533" y="22"/>
                </a:cubicBezTo>
                <a:close/>
                <a:moveTo>
                  <a:pt x="513" y="21"/>
                </a:moveTo>
                <a:cubicBezTo>
                  <a:pt x="515" y="21"/>
                  <a:pt x="520" y="24"/>
                  <a:pt x="520" y="23"/>
                </a:cubicBezTo>
                <a:cubicBezTo>
                  <a:pt x="516" y="22"/>
                  <a:pt x="514" y="21"/>
                  <a:pt x="513" y="21"/>
                </a:cubicBezTo>
                <a:close/>
                <a:moveTo>
                  <a:pt x="499" y="13"/>
                </a:moveTo>
                <a:cubicBezTo>
                  <a:pt x="501" y="14"/>
                  <a:pt x="499" y="14"/>
                  <a:pt x="502" y="15"/>
                </a:cubicBezTo>
                <a:cubicBezTo>
                  <a:pt x="501" y="14"/>
                  <a:pt x="504" y="14"/>
                  <a:pt x="502" y="14"/>
                </a:cubicBezTo>
                <a:cubicBezTo>
                  <a:pt x="502" y="14"/>
                  <a:pt x="499" y="13"/>
                  <a:pt x="499" y="13"/>
                </a:cubicBezTo>
                <a:close/>
                <a:moveTo>
                  <a:pt x="497" y="13"/>
                </a:moveTo>
                <a:cubicBezTo>
                  <a:pt x="502" y="15"/>
                  <a:pt x="497" y="14"/>
                  <a:pt x="497" y="15"/>
                </a:cubicBezTo>
                <a:cubicBezTo>
                  <a:pt x="499" y="15"/>
                  <a:pt x="500" y="16"/>
                  <a:pt x="501" y="16"/>
                </a:cubicBezTo>
                <a:cubicBezTo>
                  <a:pt x="500" y="15"/>
                  <a:pt x="499" y="13"/>
                  <a:pt x="497" y="13"/>
                </a:cubicBezTo>
                <a:close/>
                <a:moveTo>
                  <a:pt x="494" y="15"/>
                </a:moveTo>
                <a:cubicBezTo>
                  <a:pt x="494" y="14"/>
                  <a:pt x="496" y="15"/>
                  <a:pt x="496" y="14"/>
                </a:cubicBezTo>
                <a:cubicBezTo>
                  <a:pt x="492" y="13"/>
                  <a:pt x="493" y="14"/>
                  <a:pt x="494" y="15"/>
                </a:cubicBezTo>
                <a:close/>
                <a:moveTo>
                  <a:pt x="441" y="7"/>
                </a:moveTo>
                <a:cubicBezTo>
                  <a:pt x="441" y="7"/>
                  <a:pt x="443" y="7"/>
                  <a:pt x="445" y="7"/>
                </a:cubicBezTo>
                <a:cubicBezTo>
                  <a:pt x="444" y="7"/>
                  <a:pt x="445" y="7"/>
                  <a:pt x="444" y="7"/>
                </a:cubicBezTo>
                <a:cubicBezTo>
                  <a:pt x="444" y="7"/>
                  <a:pt x="439" y="7"/>
                  <a:pt x="441" y="7"/>
                </a:cubicBezTo>
                <a:close/>
                <a:moveTo>
                  <a:pt x="436" y="6"/>
                </a:moveTo>
                <a:cubicBezTo>
                  <a:pt x="433" y="6"/>
                  <a:pt x="434" y="5"/>
                  <a:pt x="431" y="6"/>
                </a:cubicBezTo>
                <a:cubicBezTo>
                  <a:pt x="431" y="6"/>
                  <a:pt x="433" y="6"/>
                  <a:pt x="432" y="7"/>
                </a:cubicBezTo>
                <a:cubicBezTo>
                  <a:pt x="434" y="7"/>
                  <a:pt x="436" y="8"/>
                  <a:pt x="437" y="7"/>
                </a:cubicBezTo>
                <a:cubicBezTo>
                  <a:pt x="432" y="7"/>
                  <a:pt x="433" y="6"/>
                  <a:pt x="436" y="6"/>
                </a:cubicBezTo>
                <a:close/>
                <a:moveTo>
                  <a:pt x="424" y="8"/>
                </a:moveTo>
                <a:cubicBezTo>
                  <a:pt x="420" y="7"/>
                  <a:pt x="426" y="6"/>
                  <a:pt x="421" y="7"/>
                </a:cubicBezTo>
                <a:cubicBezTo>
                  <a:pt x="423" y="7"/>
                  <a:pt x="420" y="8"/>
                  <a:pt x="424" y="8"/>
                </a:cubicBezTo>
                <a:close/>
                <a:moveTo>
                  <a:pt x="415" y="4"/>
                </a:moveTo>
                <a:cubicBezTo>
                  <a:pt x="415" y="4"/>
                  <a:pt x="414" y="4"/>
                  <a:pt x="413" y="4"/>
                </a:cubicBezTo>
                <a:cubicBezTo>
                  <a:pt x="415" y="4"/>
                  <a:pt x="417" y="5"/>
                  <a:pt x="420" y="5"/>
                </a:cubicBezTo>
                <a:cubicBezTo>
                  <a:pt x="420" y="4"/>
                  <a:pt x="417" y="4"/>
                  <a:pt x="415" y="4"/>
                </a:cubicBezTo>
                <a:close/>
                <a:moveTo>
                  <a:pt x="417" y="5"/>
                </a:moveTo>
                <a:cubicBezTo>
                  <a:pt x="417" y="6"/>
                  <a:pt x="414" y="6"/>
                  <a:pt x="412" y="5"/>
                </a:cubicBezTo>
                <a:cubicBezTo>
                  <a:pt x="412" y="6"/>
                  <a:pt x="415" y="6"/>
                  <a:pt x="416" y="7"/>
                </a:cubicBezTo>
                <a:cubicBezTo>
                  <a:pt x="416" y="7"/>
                  <a:pt x="417" y="7"/>
                  <a:pt x="418" y="7"/>
                </a:cubicBezTo>
                <a:cubicBezTo>
                  <a:pt x="413" y="6"/>
                  <a:pt x="418" y="6"/>
                  <a:pt x="419" y="6"/>
                </a:cubicBezTo>
                <a:cubicBezTo>
                  <a:pt x="419" y="6"/>
                  <a:pt x="419" y="5"/>
                  <a:pt x="417" y="5"/>
                </a:cubicBezTo>
                <a:close/>
                <a:moveTo>
                  <a:pt x="412" y="4"/>
                </a:moveTo>
                <a:cubicBezTo>
                  <a:pt x="409" y="4"/>
                  <a:pt x="409" y="5"/>
                  <a:pt x="410" y="5"/>
                </a:cubicBezTo>
                <a:cubicBezTo>
                  <a:pt x="409" y="4"/>
                  <a:pt x="414" y="5"/>
                  <a:pt x="413" y="5"/>
                </a:cubicBezTo>
                <a:cubicBezTo>
                  <a:pt x="410" y="4"/>
                  <a:pt x="413" y="4"/>
                  <a:pt x="412" y="4"/>
                </a:cubicBezTo>
                <a:close/>
                <a:moveTo>
                  <a:pt x="409" y="5"/>
                </a:moveTo>
                <a:cubicBezTo>
                  <a:pt x="405" y="5"/>
                  <a:pt x="405" y="5"/>
                  <a:pt x="405" y="5"/>
                </a:cubicBezTo>
                <a:cubicBezTo>
                  <a:pt x="404" y="6"/>
                  <a:pt x="408" y="6"/>
                  <a:pt x="407" y="7"/>
                </a:cubicBezTo>
                <a:cubicBezTo>
                  <a:pt x="409" y="7"/>
                  <a:pt x="409" y="7"/>
                  <a:pt x="412" y="8"/>
                </a:cubicBezTo>
                <a:cubicBezTo>
                  <a:pt x="411" y="7"/>
                  <a:pt x="404" y="6"/>
                  <a:pt x="409" y="5"/>
                </a:cubicBezTo>
                <a:close/>
                <a:moveTo>
                  <a:pt x="391" y="7"/>
                </a:moveTo>
                <a:cubicBezTo>
                  <a:pt x="393" y="7"/>
                  <a:pt x="395" y="7"/>
                  <a:pt x="397" y="7"/>
                </a:cubicBezTo>
                <a:cubicBezTo>
                  <a:pt x="397" y="7"/>
                  <a:pt x="397" y="7"/>
                  <a:pt x="397" y="7"/>
                </a:cubicBezTo>
                <a:cubicBezTo>
                  <a:pt x="395" y="7"/>
                  <a:pt x="393" y="7"/>
                  <a:pt x="391" y="7"/>
                </a:cubicBezTo>
                <a:close/>
                <a:moveTo>
                  <a:pt x="376" y="46"/>
                </a:moveTo>
                <a:cubicBezTo>
                  <a:pt x="376" y="47"/>
                  <a:pt x="379" y="47"/>
                  <a:pt x="380" y="47"/>
                </a:cubicBezTo>
                <a:cubicBezTo>
                  <a:pt x="378" y="47"/>
                  <a:pt x="378" y="46"/>
                  <a:pt x="376" y="46"/>
                </a:cubicBezTo>
                <a:close/>
                <a:moveTo>
                  <a:pt x="354" y="47"/>
                </a:moveTo>
                <a:cubicBezTo>
                  <a:pt x="353" y="48"/>
                  <a:pt x="359" y="47"/>
                  <a:pt x="359" y="47"/>
                </a:cubicBezTo>
                <a:cubicBezTo>
                  <a:pt x="357" y="47"/>
                  <a:pt x="357" y="46"/>
                  <a:pt x="354" y="47"/>
                </a:cubicBezTo>
                <a:close/>
                <a:moveTo>
                  <a:pt x="323" y="15"/>
                </a:moveTo>
                <a:cubicBezTo>
                  <a:pt x="323" y="16"/>
                  <a:pt x="322" y="16"/>
                  <a:pt x="324" y="16"/>
                </a:cubicBezTo>
                <a:cubicBezTo>
                  <a:pt x="326" y="16"/>
                  <a:pt x="326" y="15"/>
                  <a:pt x="323" y="15"/>
                </a:cubicBezTo>
                <a:close/>
                <a:moveTo>
                  <a:pt x="325" y="47"/>
                </a:moveTo>
                <a:cubicBezTo>
                  <a:pt x="324" y="48"/>
                  <a:pt x="328" y="47"/>
                  <a:pt x="329" y="46"/>
                </a:cubicBezTo>
                <a:cubicBezTo>
                  <a:pt x="327" y="47"/>
                  <a:pt x="327" y="46"/>
                  <a:pt x="325" y="47"/>
                </a:cubicBezTo>
                <a:close/>
                <a:moveTo>
                  <a:pt x="321" y="51"/>
                </a:moveTo>
                <a:cubicBezTo>
                  <a:pt x="324" y="50"/>
                  <a:pt x="323" y="50"/>
                  <a:pt x="321" y="51"/>
                </a:cubicBezTo>
                <a:cubicBezTo>
                  <a:pt x="323" y="51"/>
                  <a:pt x="325" y="50"/>
                  <a:pt x="327" y="50"/>
                </a:cubicBezTo>
                <a:cubicBezTo>
                  <a:pt x="328" y="50"/>
                  <a:pt x="328" y="49"/>
                  <a:pt x="328" y="49"/>
                </a:cubicBezTo>
                <a:cubicBezTo>
                  <a:pt x="325" y="50"/>
                  <a:pt x="321" y="49"/>
                  <a:pt x="321" y="51"/>
                </a:cubicBezTo>
                <a:close/>
                <a:moveTo>
                  <a:pt x="316" y="18"/>
                </a:moveTo>
                <a:cubicBezTo>
                  <a:pt x="319" y="17"/>
                  <a:pt x="317" y="18"/>
                  <a:pt x="320" y="18"/>
                </a:cubicBezTo>
                <a:cubicBezTo>
                  <a:pt x="319" y="17"/>
                  <a:pt x="321" y="17"/>
                  <a:pt x="321" y="16"/>
                </a:cubicBezTo>
                <a:cubicBezTo>
                  <a:pt x="318" y="17"/>
                  <a:pt x="319" y="17"/>
                  <a:pt x="317" y="17"/>
                </a:cubicBezTo>
                <a:cubicBezTo>
                  <a:pt x="317" y="17"/>
                  <a:pt x="317" y="17"/>
                  <a:pt x="316" y="18"/>
                </a:cubicBezTo>
                <a:close/>
                <a:moveTo>
                  <a:pt x="311" y="35"/>
                </a:moveTo>
                <a:cubicBezTo>
                  <a:pt x="312" y="34"/>
                  <a:pt x="316" y="34"/>
                  <a:pt x="315" y="34"/>
                </a:cubicBezTo>
                <a:cubicBezTo>
                  <a:pt x="314" y="34"/>
                  <a:pt x="308" y="35"/>
                  <a:pt x="311" y="35"/>
                </a:cubicBezTo>
                <a:close/>
                <a:moveTo>
                  <a:pt x="314" y="49"/>
                </a:moveTo>
                <a:cubicBezTo>
                  <a:pt x="314" y="50"/>
                  <a:pt x="318" y="49"/>
                  <a:pt x="318" y="49"/>
                </a:cubicBezTo>
                <a:lnTo>
                  <a:pt x="314" y="49"/>
                </a:lnTo>
                <a:close/>
                <a:moveTo>
                  <a:pt x="308" y="47"/>
                </a:moveTo>
                <a:cubicBezTo>
                  <a:pt x="308" y="48"/>
                  <a:pt x="314" y="46"/>
                  <a:pt x="315" y="46"/>
                </a:cubicBezTo>
                <a:cubicBezTo>
                  <a:pt x="315" y="46"/>
                  <a:pt x="315" y="45"/>
                  <a:pt x="316" y="45"/>
                </a:cubicBezTo>
                <a:cubicBezTo>
                  <a:pt x="313" y="46"/>
                  <a:pt x="309" y="47"/>
                  <a:pt x="308" y="47"/>
                </a:cubicBezTo>
                <a:close/>
                <a:moveTo>
                  <a:pt x="302" y="21"/>
                </a:moveTo>
                <a:cubicBezTo>
                  <a:pt x="305" y="21"/>
                  <a:pt x="305" y="20"/>
                  <a:pt x="306" y="20"/>
                </a:cubicBezTo>
                <a:cubicBezTo>
                  <a:pt x="306" y="19"/>
                  <a:pt x="307" y="19"/>
                  <a:pt x="307" y="19"/>
                </a:cubicBezTo>
                <a:cubicBezTo>
                  <a:pt x="304" y="20"/>
                  <a:pt x="303" y="20"/>
                  <a:pt x="302" y="21"/>
                </a:cubicBezTo>
                <a:close/>
                <a:moveTo>
                  <a:pt x="314" y="52"/>
                </a:moveTo>
                <a:cubicBezTo>
                  <a:pt x="313" y="52"/>
                  <a:pt x="311" y="53"/>
                  <a:pt x="311" y="53"/>
                </a:cubicBezTo>
                <a:cubicBezTo>
                  <a:pt x="314" y="52"/>
                  <a:pt x="313" y="53"/>
                  <a:pt x="315" y="52"/>
                </a:cubicBezTo>
                <a:cubicBezTo>
                  <a:pt x="315" y="52"/>
                  <a:pt x="315" y="52"/>
                  <a:pt x="314" y="52"/>
                </a:cubicBezTo>
                <a:close/>
                <a:moveTo>
                  <a:pt x="309" y="42"/>
                </a:moveTo>
                <a:cubicBezTo>
                  <a:pt x="307" y="43"/>
                  <a:pt x="305" y="43"/>
                  <a:pt x="304" y="44"/>
                </a:cubicBezTo>
                <a:cubicBezTo>
                  <a:pt x="306" y="44"/>
                  <a:pt x="309" y="43"/>
                  <a:pt x="310" y="42"/>
                </a:cubicBezTo>
                <a:cubicBezTo>
                  <a:pt x="310" y="42"/>
                  <a:pt x="310" y="41"/>
                  <a:pt x="309" y="41"/>
                </a:cubicBezTo>
                <a:lnTo>
                  <a:pt x="309" y="42"/>
                </a:lnTo>
                <a:close/>
                <a:moveTo>
                  <a:pt x="306" y="49"/>
                </a:moveTo>
                <a:cubicBezTo>
                  <a:pt x="308" y="49"/>
                  <a:pt x="309" y="49"/>
                  <a:pt x="310" y="49"/>
                </a:cubicBezTo>
                <a:cubicBezTo>
                  <a:pt x="310" y="48"/>
                  <a:pt x="310" y="48"/>
                  <a:pt x="311" y="48"/>
                </a:cubicBezTo>
                <a:cubicBezTo>
                  <a:pt x="311" y="48"/>
                  <a:pt x="311" y="48"/>
                  <a:pt x="311" y="48"/>
                </a:cubicBezTo>
                <a:cubicBezTo>
                  <a:pt x="308" y="49"/>
                  <a:pt x="307" y="48"/>
                  <a:pt x="306" y="49"/>
                </a:cubicBezTo>
                <a:close/>
                <a:moveTo>
                  <a:pt x="306" y="51"/>
                </a:moveTo>
                <a:cubicBezTo>
                  <a:pt x="307" y="51"/>
                  <a:pt x="308" y="50"/>
                  <a:pt x="309" y="50"/>
                </a:cubicBezTo>
                <a:cubicBezTo>
                  <a:pt x="310" y="50"/>
                  <a:pt x="310" y="50"/>
                  <a:pt x="310" y="50"/>
                </a:cubicBezTo>
                <a:cubicBezTo>
                  <a:pt x="310" y="50"/>
                  <a:pt x="310" y="50"/>
                  <a:pt x="310" y="50"/>
                </a:cubicBezTo>
                <a:cubicBezTo>
                  <a:pt x="307" y="50"/>
                  <a:pt x="304" y="51"/>
                  <a:pt x="306" y="51"/>
                </a:cubicBezTo>
                <a:close/>
                <a:moveTo>
                  <a:pt x="307" y="53"/>
                </a:moveTo>
                <a:cubicBezTo>
                  <a:pt x="309" y="53"/>
                  <a:pt x="306" y="54"/>
                  <a:pt x="306" y="54"/>
                </a:cubicBezTo>
                <a:cubicBezTo>
                  <a:pt x="309" y="54"/>
                  <a:pt x="310" y="53"/>
                  <a:pt x="311" y="52"/>
                </a:cubicBezTo>
                <a:cubicBezTo>
                  <a:pt x="310" y="52"/>
                  <a:pt x="308" y="53"/>
                  <a:pt x="307" y="53"/>
                </a:cubicBezTo>
                <a:close/>
                <a:moveTo>
                  <a:pt x="308" y="54"/>
                </a:moveTo>
                <a:cubicBezTo>
                  <a:pt x="305" y="55"/>
                  <a:pt x="306" y="55"/>
                  <a:pt x="305" y="56"/>
                </a:cubicBezTo>
                <a:cubicBezTo>
                  <a:pt x="308" y="55"/>
                  <a:pt x="309" y="56"/>
                  <a:pt x="310" y="55"/>
                </a:cubicBezTo>
                <a:cubicBezTo>
                  <a:pt x="308" y="55"/>
                  <a:pt x="308" y="55"/>
                  <a:pt x="308" y="54"/>
                </a:cubicBezTo>
                <a:close/>
                <a:moveTo>
                  <a:pt x="302" y="38"/>
                </a:moveTo>
                <a:cubicBezTo>
                  <a:pt x="300" y="39"/>
                  <a:pt x="300" y="39"/>
                  <a:pt x="300" y="40"/>
                </a:cubicBezTo>
                <a:cubicBezTo>
                  <a:pt x="303" y="39"/>
                  <a:pt x="303" y="39"/>
                  <a:pt x="302" y="38"/>
                </a:cubicBezTo>
                <a:close/>
                <a:moveTo>
                  <a:pt x="301" y="46"/>
                </a:moveTo>
                <a:cubicBezTo>
                  <a:pt x="300" y="47"/>
                  <a:pt x="300" y="47"/>
                  <a:pt x="299" y="47"/>
                </a:cubicBezTo>
                <a:cubicBezTo>
                  <a:pt x="299" y="47"/>
                  <a:pt x="297" y="48"/>
                  <a:pt x="299" y="48"/>
                </a:cubicBezTo>
                <a:cubicBezTo>
                  <a:pt x="300" y="47"/>
                  <a:pt x="305" y="45"/>
                  <a:pt x="302" y="46"/>
                </a:cubicBezTo>
                <a:cubicBezTo>
                  <a:pt x="302" y="46"/>
                  <a:pt x="301" y="46"/>
                  <a:pt x="301" y="46"/>
                </a:cubicBezTo>
                <a:close/>
                <a:moveTo>
                  <a:pt x="300" y="51"/>
                </a:moveTo>
                <a:cubicBezTo>
                  <a:pt x="300" y="51"/>
                  <a:pt x="303" y="50"/>
                  <a:pt x="303" y="50"/>
                </a:cubicBezTo>
                <a:cubicBezTo>
                  <a:pt x="301" y="50"/>
                  <a:pt x="297" y="52"/>
                  <a:pt x="300" y="51"/>
                </a:cubicBezTo>
                <a:close/>
                <a:moveTo>
                  <a:pt x="296" y="41"/>
                </a:moveTo>
                <a:cubicBezTo>
                  <a:pt x="296" y="40"/>
                  <a:pt x="297" y="40"/>
                  <a:pt x="297" y="40"/>
                </a:cubicBezTo>
                <a:cubicBezTo>
                  <a:pt x="294" y="40"/>
                  <a:pt x="293" y="42"/>
                  <a:pt x="296" y="41"/>
                </a:cubicBezTo>
                <a:close/>
                <a:moveTo>
                  <a:pt x="295" y="49"/>
                </a:moveTo>
                <a:cubicBezTo>
                  <a:pt x="293" y="50"/>
                  <a:pt x="294" y="51"/>
                  <a:pt x="297" y="51"/>
                </a:cubicBezTo>
                <a:cubicBezTo>
                  <a:pt x="298" y="50"/>
                  <a:pt x="294" y="50"/>
                  <a:pt x="297" y="49"/>
                </a:cubicBezTo>
                <a:cubicBezTo>
                  <a:pt x="296" y="49"/>
                  <a:pt x="296" y="49"/>
                  <a:pt x="295" y="49"/>
                </a:cubicBezTo>
                <a:close/>
                <a:moveTo>
                  <a:pt x="296" y="54"/>
                </a:moveTo>
                <a:cubicBezTo>
                  <a:pt x="296" y="55"/>
                  <a:pt x="294" y="55"/>
                  <a:pt x="294" y="55"/>
                </a:cubicBezTo>
                <a:cubicBezTo>
                  <a:pt x="294" y="56"/>
                  <a:pt x="294" y="56"/>
                  <a:pt x="295" y="57"/>
                </a:cubicBezTo>
                <a:cubicBezTo>
                  <a:pt x="293" y="57"/>
                  <a:pt x="293" y="57"/>
                  <a:pt x="293" y="57"/>
                </a:cubicBezTo>
                <a:cubicBezTo>
                  <a:pt x="293" y="58"/>
                  <a:pt x="293" y="58"/>
                  <a:pt x="292" y="58"/>
                </a:cubicBezTo>
                <a:cubicBezTo>
                  <a:pt x="294" y="58"/>
                  <a:pt x="294" y="58"/>
                  <a:pt x="295" y="58"/>
                </a:cubicBezTo>
                <a:cubicBezTo>
                  <a:pt x="293" y="58"/>
                  <a:pt x="293" y="57"/>
                  <a:pt x="297" y="57"/>
                </a:cubicBezTo>
                <a:cubicBezTo>
                  <a:pt x="297" y="56"/>
                  <a:pt x="295" y="56"/>
                  <a:pt x="295" y="56"/>
                </a:cubicBezTo>
                <a:cubicBezTo>
                  <a:pt x="295" y="55"/>
                  <a:pt x="299" y="54"/>
                  <a:pt x="298" y="54"/>
                </a:cubicBezTo>
                <a:cubicBezTo>
                  <a:pt x="297" y="55"/>
                  <a:pt x="297" y="54"/>
                  <a:pt x="296" y="54"/>
                </a:cubicBezTo>
                <a:close/>
                <a:moveTo>
                  <a:pt x="286" y="51"/>
                </a:moveTo>
                <a:cubicBezTo>
                  <a:pt x="286" y="52"/>
                  <a:pt x="282" y="52"/>
                  <a:pt x="282" y="53"/>
                </a:cubicBezTo>
                <a:cubicBezTo>
                  <a:pt x="285" y="52"/>
                  <a:pt x="292" y="51"/>
                  <a:pt x="293" y="49"/>
                </a:cubicBezTo>
                <a:cubicBezTo>
                  <a:pt x="289" y="50"/>
                  <a:pt x="289" y="51"/>
                  <a:pt x="286" y="51"/>
                </a:cubicBezTo>
                <a:close/>
                <a:moveTo>
                  <a:pt x="287" y="58"/>
                </a:moveTo>
                <a:cubicBezTo>
                  <a:pt x="291" y="56"/>
                  <a:pt x="292" y="55"/>
                  <a:pt x="293" y="54"/>
                </a:cubicBezTo>
                <a:cubicBezTo>
                  <a:pt x="288" y="56"/>
                  <a:pt x="290" y="56"/>
                  <a:pt x="287" y="58"/>
                </a:cubicBezTo>
                <a:close/>
                <a:moveTo>
                  <a:pt x="286" y="51"/>
                </a:moveTo>
                <a:cubicBezTo>
                  <a:pt x="288" y="50"/>
                  <a:pt x="291" y="49"/>
                  <a:pt x="291" y="48"/>
                </a:cubicBezTo>
                <a:cubicBezTo>
                  <a:pt x="289" y="49"/>
                  <a:pt x="285" y="51"/>
                  <a:pt x="286" y="51"/>
                </a:cubicBezTo>
                <a:close/>
                <a:moveTo>
                  <a:pt x="288" y="60"/>
                </a:moveTo>
                <a:cubicBezTo>
                  <a:pt x="289" y="60"/>
                  <a:pt x="294" y="59"/>
                  <a:pt x="294" y="59"/>
                </a:cubicBezTo>
                <a:cubicBezTo>
                  <a:pt x="293" y="59"/>
                  <a:pt x="289" y="59"/>
                  <a:pt x="288" y="60"/>
                </a:cubicBezTo>
                <a:close/>
                <a:moveTo>
                  <a:pt x="283" y="27"/>
                </a:moveTo>
                <a:cubicBezTo>
                  <a:pt x="276" y="29"/>
                  <a:pt x="276" y="29"/>
                  <a:pt x="276" y="29"/>
                </a:cubicBezTo>
                <a:cubicBezTo>
                  <a:pt x="277" y="30"/>
                  <a:pt x="274" y="30"/>
                  <a:pt x="274" y="31"/>
                </a:cubicBezTo>
                <a:cubicBezTo>
                  <a:pt x="278" y="29"/>
                  <a:pt x="276" y="29"/>
                  <a:pt x="281" y="28"/>
                </a:cubicBezTo>
                <a:cubicBezTo>
                  <a:pt x="281" y="28"/>
                  <a:pt x="279" y="29"/>
                  <a:pt x="280" y="29"/>
                </a:cubicBezTo>
                <a:cubicBezTo>
                  <a:pt x="282" y="28"/>
                  <a:pt x="282" y="29"/>
                  <a:pt x="284" y="28"/>
                </a:cubicBezTo>
                <a:cubicBezTo>
                  <a:pt x="285" y="27"/>
                  <a:pt x="281" y="28"/>
                  <a:pt x="283" y="27"/>
                </a:cubicBezTo>
                <a:close/>
                <a:moveTo>
                  <a:pt x="291" y="52"/>
                </a:moveTo>
                <a:cubicBezTo>
                  <a:pt x="291" y="51"/>
                  <a:pt x="289" y="52"/>
                  <a:pt x="291" y="51"/>
                </a:cubicBezTo>
                <a:cubicBezTo>
                  <a:pt x="285" y="53"/>
                  <a:pt x="289" y="53"/>
                  <a:pt x="291" y="52"/>
                </a:cubicBezTo>
                <a:close/>
                <a:moveTo>
                  <a:pt x="282" y="46"/>
                </a:moveTo>
                <a:cubicBezTo>
                  <a:pt x="282" y="46"/>
                  <a:pt x="281" y="46"/>
                  <a:pt x="281" y="47"/>
                </a:cubicBezTo>
                <a:cubicBezTo>
                  <a:pt x="283" y="46"/>
                  <a:pt x="285" y="46"/>
                  <a:pt x="286" y="45"/>
                </a:cubicBezTo>
                <a:cubicBezTo>
                  <a:pt x="284" y="45"/>
                  <a:pt x="284" y="45"/>
                  <a:pt x="282" y="46"/>
                </a:cubicBezTo>
                <a:close/>
                <a:moveTo>
                  <a:pt x="275" y="46"/>
                </a:moveTo>
                <a:cubicBezTo>
                  <a:pt x="277" y="46"/>
                  <a:pt x="280" y="44"/>
                  <a:pt x="281" y="44"/>
                </a:cubicBezTo>
                <a:cubicBezTo>
                  <a:pt x="282" y="44"/>
                  <a:pt x="286" y="42"/>
                  <a:pt x="284" y="42"/>
                </a:cubicBezTo>
                <a:cubicBezTo>
                  <a:pt x="283" y="43"/>
                  <a:pt x="276" y="45"/>
                  <a:pt x="275" y="46"/>
                </a:cubicBezTo>
                <a:close/>
                <a:moveTo>
                  <a:pt x="284" y="57"/>
                </a:moveTo>
                <a:cubicBezTo>
                  <a:pt x="285" y="56"/>
                  <a:pt x="283" y="55"/>
                  <a:pt x="287" y="54"/>
                </a:cubicBezTo>
                <a:cubicBezTo>
                  <a:pt x="288" y="53"/>
                  <a:pt x="286" y="54"/>
                  <a:pt x="285" y="54"/>
                </a:cubicBezTo>
                <a:cubicBezTo>
                  <a:pt x="284" y="55"/>
                  <a:pt x="285" y="55"/>
                  <a:pt x="283" y="56"/>
                </a:cubicBezTo>
                <a:cubicBezTo>
                  <a:pt x="282" y="56"/>
                  <a:pt x="285" y="56"/>
                  <a:pt x="281" y="57"/>
                </a:cubicBezTo>
                <a:cubicBezTo>
                  <a:pt x="281" y="58"/>
                  <a:pt x="283" y="57"/>
                  <a:pt x="284" y="57"/>
                </a:cubicBezTo>
                <a:cubicBezTo>
                  <a:pt x="283" y="57"/>
                  <a:pt x="283" y="57"/>
                  <a:pt x="284" y="57"/>
                </a:cubicBezTo>
                <a:close/>
                <a:moveTo>
                  <a:pt x="279" y="43"/>
                </a:moveTo>
                <a:cubicBezTo>
                  <a:pt x="279" y="43"/>
                  <a:pt x="279" y="43"/>
                  <a:pt x="280" y="43"/>
                </a:cubicBezTo>
                <a:cubicBezTo>
                  <a:pt x="280" y="43"/>
                  <a:pt x="283" y="42"/>
                  <a:pt x="283" y="42"/>
                </a:cubicBezTo>
                <a:cubicBezTo>
                  <a:pt x="281" y="42"/>
                  <a:pt x="281" y="42"/>
                  <a:pt x="279" y="43"/>
                </a:cubicBezTo>
                <a:close/>
                <a:moveTo>
                  <a:pt x="273" y="49"/>
                </a:moveTo>
                <a:cubicBezTo>
                  <a:pt x="277" y="47"/>
                  <a:pt x="276" y="49"/>
                  <a:pt x="277" y="48"/>
                </a:cubicBezTo>
                <a:cubicBezTo>
                  <a:pt x="278" y="48"/>
                  <a:pt x="278" y="48"/>
                  <a:pt x="278" y="47"/>
                </a:cubicBezTo>
                <a:cubicBezTo>
                  <a:pt x="276" y="48"/>
                  <a:pt x="274" y="48"/>
                  <a:pt x="273" y="49"/>
                </a:cubicBezTo>
                <a:close/>
                <a:moveTo>
                  <a:pt x="274" y="62"/>
                </a:moveTo>
                <a:cubicBezTo>
                  <a:pt x="273" y="62"/>
                  <a:pt x="272" y="63"/>
                  <a:pt x="272" y="63"/>
                </a:cubicBezTo>
                <a:cubicBezTo>
                  <a:pt x="273" y="62"/>
                  <a:pt x="274" y="63"/>
                  <a:pt x="275" y="62"/>
                </a:cubicBezTo>
                <a:cubicBezTo>
                  <a:pt x="274" y="62"/>
                  <a:pt x="281" y="60"/>
                  <a:pt x="282" y="59"/>
                </a:cubicBezTo>
                <a:cubicBezTo>
                  <a:pt x="281" y="60"/>
                  <a:pt x="280" y="60"/>
                  <a:pt x="280" y="60"/>
                </a:cubicBezTo>
                <a:cubicBezTo>
                  <a:pt x="279" y="60"/>
                  <a:pt x="280" y="59"/>
                  <a:pt x="278" y="59"/>
                </a:cubicBezTo>
                <a:cubicBezTo>
                  <a:pt x="279" y="60"/>
                  <a:pt x="277" y="60"/>
                  <a:pt x="275" y="61"/>
                </a:cubicBezTo>
                <a:cubicBezTo>
                  <a:pt x="276" y="61"/>
                  <a:pt x="275" y="61"/>
                  <a:pt x="274" y="62"/>
                </a:cubicBezTo>
                <a:close/>
                <a:moveTo>
                  <a:pt x="270" y="48"/>
                </a:moveTo>
                <a:cubicBezTo>
                  <a:pt x="270" y="49"/>
                  <a:pt x="273" y="48"/>
                  <a:pt x="276" y="47"/>
                </a:cubicBezTo>
                <a:cubicBezTo>
                  <a:pt x="273" y="47"/>
                  <a:pt x="273" y="46"/>
                  <a:pt x="271" y="47"/>
                </a:cubicBezTo>
                <a:cubicBezTo>
                  <a:pt x="272" y="47"/>
                  <a:pt x="274" y="47"/>
                  <a:pt x="270" y="48"/>
                </a:cubicBezTo>
                <a:close/>
                <a:moveTo>
                  <a:pt x="276" y="60"/>
                </a:moveTo>
                <a:cubicBezTo>
                  <a:pt x="276" y="60"/>
                  <a:pt x="277" y="59"/>
                  <a:pt x="276" y="59"/>
                </a:cubicBezTo>
                <a:cubicBezTo>
                  <a:pt x="270" y="61"/>
                  <a:pt x="269" y="62"/>
                  <a:pt x="276" y="60"/>
                </a:cubicBezTo>
                <a:close/>
                <a:moveTo>
                  <a:pt x="264" y="34"/>
                </a:moveTo>
                <a:cubicBezTo>
                  <a:pt x="262" y="34"/>
                  <a:pt x="261" y="35"/>
                  <a:pt x="261" y="35"/>
                </a:cubicBezTo>
                <a:cubicBezTo>
                  <a:pt x="263" y="35"/>
                  <a:pt x="265" y="34"/>
                  <a:pt x="265" y="34"/>
                </a:cubicBezTo>
                <a:cubicBezTo>
                  <a:pt x="264" y="34"/>
                  <a:pt x="264" y="34"/>
                  <a:pt x="264" y="34"/>
                </a:cubicBezTo>
                <a:close/>
                <a:moveTo>
                  <a:pt x="248" y="40"/>
                </a:moveTo>
                <a:cubicBezTo>
                  <a:pt x="250" y="40"/>
                  <a:pt x="247" y="41"/>
                  <a:pt x="248" y="41"/>
                </a:cubicBezTo>
                <a:cubicBezTo>
                  <a:pt x="251" y="40"/>
                  <a:pt x="250" y="40"/>
                  <a:pt x="252" y="39"/>
                </a:cubicBezTo>
                <a:cubicBezTo>
                  <a:pt x="252" y="39"/>
                  <a:pt x="252" y="40"/>
                  <a:pt x="253" y="39"/>
                </a:cubicBezTo>
                <a:cubicBezTo>
                  <a:pt x="254" y="39"/>
                  <a:pt x="253" y="39"/>
                  <a:pt x="254" y="38"/>
                </a:cubicBezTo>
                <a:cubicBezTo>
                  <a:pt x="257" y="37"/>
                  <a:pt x="256" y="38"/>
                  <a:pt x="259" y="36"/>
                </a:cubicBezTo>
                <a:cubicBezTo>
                  <a:pt x="260" y="36"/>
                  <a:pt x="260" y="36"/>
                  <a:pt x="260" y="35"/>
                </a:cubicBezTo>
                <a:cubicBezTo>
                  <a:pt x="258" y="36"/>
                  <a:pt x="258" y="36"/>
                  <a:pt x="256" y="36"/>
                </a:cubicBezTo>
                <a:cubicBezTo>
                  <a:pt x="258" y="36"/>
                  <a:pt x="253" y="38"/>
                  <a:pt x="254" y="37"/>
                </a:cubicBezTo>
                <a:cubicBezTo>
                  <a:pt x="251" y="38"/>
                  <a:pt x="252" y="39"/>
                  <a:pt x="250" y="40"/>
                </a:cubicBezTo>
                <a:cubicBezTo>
                  <a:pt x="250" y="39"/>
                  <a:pt x="251" y="39"/>
                  <a:pt x="250" y="39"/>
                </a:cubicBezTo>
                <a:cubicBezTo>
                  <a:pt x="245" y="41"/>
                  <a:pt x="242" y="42"/>
                  <a:pt x="238" y="44"/>
                </a:cubicBezTo>
                <a:cubicBezTo>
                  <a:pt x="237" y="45"/>
                  <a:pt x="241" y="44"/>
                  <a:pt x="239" y="45"/>
                </a:cubicBezTo>
                <a:cubicBezTo>
                  <a:pt x="235" y="46"/>
                  <a:pt x="238" y="43"/>
                  <a:pt x="235" y="45"/>
                </a:cubicBezTo>
                <a:cubicBezTo>
                  <a:pt x="236" y="45"/>
                  <a:pt x="236" y="46"/>
                  <a:pt x="238" y="45"/>
                </a:cubicBezTo>
                <a:cubicBezTo>
                  <a:pt x="239" y="44"/>
                  <a:pt x="241" y="44"/>
                  <a:pt x="242" y="44"/>
                </a:cubicBezTo>
                <a:cubicBezTo>
                  <a:pt x="243" y="43"/>
                  <a:pt x="241" y="44"/>
                  <a:pt x="242" y="43"/>
                </a:cubicBezTo>
                <a:cubicBezTo>
                  <a:pt x="245" y="42"/>
                  <a:pt x="246" y="41"/>
                  <a:pt x="248" y="40"/>
                </a:cubicBezTo>
                <a:close/>
                <a:moveTo>
                  <a:pt x="253" y="56"/>
                </a:moveTo>
                <a:cubicBezTo>
                  <a:pt x="253" y="57"/>
                  <a:pt x="253" y="57"/>
                  <a:pt x="254" y="57"/>
                </a:cubicBezTo>
                <a:cubicBezTo>
                  <a:pt x="257" y="55"/>
                  <a:pt x="256" y="56"/>
                  <a:pt x="258" y="55"/>
                </a:cubicBezTo>
                <a:cubicBezTo>
                  <a:pt x="258" y="55"/>
                  <a:pt x="263" y="53"/>
                  <a:pt x="264" y="52"/>
                </a:cubicBezTo>
                <a:cubicBezTo>
                  <a:pt x="260" y="53"/>
                  <a:pt x="255" y="56"/>
                  <a:pt x="253" y="56"/>
                </a:cubicBezTo>
                <a:close/>
                <a:moveTo>
                  <a:pt x="264" y="64"/>
                </a:moveTo>
                <a:cubicBezTo>
                  <a:pt x="267" y="64"/>
                  <a:pt x="264" y="65"/>
                  <a:pt x="263" y="65"/>
                </a:cubicBezTo>
                <a:cubicBezTo>
                  <a:pt x="263" y="66"/>
                  <a:pt x="263" y="66"/>
                  <a:pt x="264" y="66"/>
                </a:cubicBezTo>
                <a:cubicBezTo>
                  <a:pt x="264" y="65"/>
                  <a:pt x="265" y="66"/>
                  <a:pt x="267" y="65"/>
                </a:cubicBezTo>
                <a:cubicBezTo>
                  <a:pt x="268" y="64"/>
                  <a:pt x="268" y="64"/>
                  <a:pt x="268" y="63"/>
                </a:cubicBezTo>
                <a:cubicBezTo>
                  <a:pt x="267" y="64"/>
                  <a:pt x="265" y="63"/>
                  <a:pt x="264" y="64"/>
                </a:cubicBezTo>
                <a:close/>
                <a:moveTo>
                  <a:pt x="261" y="65"/>
                </a:moveTo>
                <a:cubicBezTo>
                  <a:pt x="261" y="65"/>
                  <a:pt x="261" y="65"/>
                  <a:pt x="261" y="65"/>
                </a:cubicBezTo>
                <a:cubicBezTo>
                  <a:pt x="263" y="65"/>
                  <a:pt x="266" y="63"/>
                  <a:pt x="264" y="63"/>
                </a:cubicBezTo>
                <a:cubicBezTo>
                  <a:pt x="264" y="64"/>
                  <a:pt x="263" y="64"/>
                  <a:pt x="261" y="65"/>
                </a:cubicBezTo>
                <a:close/>
                <a:moveTo>
                  <a:pt x="253" y="68"/>
                </a:moveTo>
                <a:cubicBezTo>
                  <a:pt x="255" y="68"/>
                  <a:pt x="258" y="67"/>
                  <a:pt x="259" y="67"/>
                </a:cubicBezTo>
                <a:cubicBezTo>
                  <a:pt x="258" y="67"/>
                  <a:pt x="261" y="66"/>
                  <a:pt x="260" y="66"/>
                </a:cubicBezTo>
                <a:cubicBezTo>
                  <a:pt x="257" y="67"/>
                  <a:pt x="256" y="67"/>
                  <a:pt x="253" y="68"/>
                </a:cubicBezTo>
                <a:close/>
                <a:moveTo>
                  <a:pt x="256" y="64"/>
                </a:moveTo>
                <a:cubicBezTo>
                  <a:pt x="258" y="64"/>
                  <a:pt x="255" y="65"/>
                  <a:pt x="257" y="65"/>
                </a:cubicBezTo>
                <a:cubicBezTo>
                  <a:pt x="258" y="64"/>
                  <a:pt x="257" y="64"/>
                  <a:pt x="258" y="63"/>
                </a:cubicBezTo>
                <a:lnTo>
                  <a:pt x="256" y="64"/>
                </a:lnTo>
                <a:close/>
                <a:moveTo>
                  <a:pt x="249" y="75"/>
                </a:moveTo>
                <a:cubicBezTo>
                  <a:pt x="249" y="75"/>
                  <a:pt x="249" y="75"/>
                  <a:pt x="248" y="75"/>
                </a:cubicBezTo>
                <a:cubicBezTo>
                  <a:pt x="247" y="75"/>
                  <a:pt x="250" y="73"/>
                  <a:pt x="247" y="74"/>
                </a:cubicBezTo>
                <a:cubicBezTo>
                  <a:pt x="250" y="74"/>
                  <a:pt x="243" y="77"/>
                  <a:pt x="246" y="77"/>
                </a:cubicBezTo>
                <a:cubicBezTo>
                  <a:pt x="246" y="77"/>
                  <a:pt x="247" y="76"/>
                  <a:pt x="247" y="76"/>
                </a:cubicBezTo>
                <a:cubicBezTo>
                  <a:pt x="246" y="77"/>
                  <a:pt x="246" y="77"/>
                  <a:pt x="247" y="77"/>
                </a:cubicBezTo>
                <a:cubicBezTo>
                  <a:pt x="249" y="75"/>
                  <a:pt x="255" y="74"/>
                  <a:pt x="257" y="72"/>
                </a:cubicBezTo>
                <a:cubicBezTo>
                  <a:pt x="255" y="72"/>
                  <a:pt x="252" y="74"/>
                  <a:pt x="249" y="75"/>
                </a:cubicBezTo>
                <a:close/>
                <a:moveTo>
                  <a:pt x="248" y="62"/>
                </a:moveTo>
                <a:cubicBezTo>
                  <a:pt x="250" y="61"/>
                  <a:pt x="251" y="61"/>
                  <a:pt x="251" y="60"/>
                </a:cubicBezTo>
                <a:cubicBezTo>
                  <a:pt x="249" y="61"/>
                  <a:pt x="248" y="62"/>
                  <a:pt x="248" y="62"/>
                </a:cubicBezTo>
                <a:close/>
                <a:moveTo>
                  <a:pt x="246" y="67"/>
                </a:moveTo>
                <a:cubicBezTo>
                  <a:pt x="243" y="68"/>
                  <a:pt x="245" y="69"/>
                  <a:pt x="248" y="68"/>
                </a:cubicBezTo>
                <a:cubicBezTo>
                  <a:pt x="248" y="67"/>
                  <a:pt x="246" y="68"/>
                  <a:pt x="246" y="67"/>
                </a:cubicBezTo>
                <a:close/>
                <a:moveTo>
                  <a:pt x="244" y="65"/>
                </a:moveTo>
                <a:cubicBezTo>
                  <a:pt x="243" y="65"/>
                  <a:pt x="245" y="64"/>
                  <a:pt x="245" y="63"/>
                </a:cubicBezTo>
                <a:cubicBezTo>
                  <a:pt x="242" y="64"/>
                  <a:pt x="242" y="66"/>
                  <a:pt x="244" y="65"/>
                </a:cubicBezTo>
                <a:close/>
                <a:moveTo>
                  <a:pt x="241" y="72"/>
                </a:moveTo>
                <a:cubicBezTo>
                  <a:pt x="241" y="72"/>
                  <a:pt x="241" y="71"/>
                  <a:pt x="240" y="71"/>
                </a:cubicBezTo>
                <a:cubicBezTo>
                  <a:pt x="240" y="72"/>
                  <a:pt x="239" y="72"/>
                  <a:pt x="239" y="72"/>
                </a:cubicBezTo>
                <a:cubicBezTo>
                  <a:pt x="239" y="72"/>
                  <a:pt x="238" y="73"/>
                  <a:pt x="238" y="73"/>
                </a:cubicBezTo>
                <a:cubicBezTo>
                  <a:pt x="242" y="71"/>
                  <a:pt x="237" y="74"/>
                  <a:pt x="239" y="74"/>
                </a:cubicBezTo>
                <a:cubicBezTo>
                  <a:pt x="243" y="71"/>
                  <a:pt x="246" y="72"/>
                  <a:pt x="248" y="70"/>
                </a:cubicBezTo>
                <a:cubicBezTo>
                  <a:pt x="245" y="70"/>
                  <a:pt x="241" y="73"/>
                  <a:pt x="239" y="73"/>
                </a:cubicBezTo>
                <a:cubicBezTo>
                  <a:pt x="239" y="73"/>
                  <a:pt x="240" y="72"/>
                  <a:pt x="241" y="72"/>
                </a:cubicBezTo>
                <a:close/>
                <a:moveTo>
                  <a:pt x="239" y="71"/>
                </a:moveTo>
                <a:cubicBezTo>
                  <a:pt x="236" y="72"/>
                  <a:pt x="237" y="73"/>
                  <a:pt x="236" y="74"/>
                </a:cubicBezTo>
                <a:cubicBezTo>
                  <a:pt x="238" y="73"/>
                  <a:pt x="239" y="72"/>
                  <a:pt x="239" y="71"/>
                </a:cubicBezTo>
                <a:close/>
                <a:moveTo>
                  <a:pt x="226" y="49"/>
                </a:moveTo>
                <a:cubicBezTo>
                  <a:pt x="226" y="48"/>
                  <a:pt x="225" y="49"/>
                  <a:pt x="227" y="47"/>
                </a:cubicBezTo>
                <a:cubicBezTo>
                  <a:pt x="225" y="49"/>
                  <a:pt x="222" y="49"/>
                  <a:pt x="221" y="51"/>
                </a:cubicBezTo>
                <a:cubicBezTo>
                  <a:pt x="225" y="49"/>
                  <a:pt x="224" y="50"/>
                  <a:pt x="226" y="50"/>
                </a:cubicBezTo>
                <a:cubicBezTo>
                  <a:pt x="224" y="51"/>
                  <a:pt x="224" y="51"/>
                  <a:pt x="222" y="51"/>
                </a:cubicBezTo>
                <a:cubicBezTo>
                  <a:pt x="223" y="52"/>
                  <a:pt x="227" y="50"/>
                  <a:pt x="230" y="49"/>
                </a:cubicBezTo>
                <a:cubicBezTo>
                  <a:pt x="230" y="48"/>
                  <a:pt x="230" y="48"/>
                  <a:pt x="231" y="47"/>
                </a:cubicBezTo>
                <a:cubicBezTo>
                  <a:pt x="231" y="47"/>
                  <a:pt x="231" y="48"/>
                  <a:pt x="233" y="47"/>
                </a:cubicBezTo>
                <a:cubicBezTo>
                  <a:pt x="233" y="46"/>
                  <a:pt x="233" y="46"/>
                  <a:pt x="233" y="46"/>
                </a:cubicBezTo>
                <a:cubicBezTo>
                  <a:pt x="229" y="48"/>
                  <a:pt x="228" y="48"/>
                  <a:pt x="226" y="49"/>
                </a:cubicBezTo>
                <a:close/>
                <a:moveTo>
                  <a:pt x="235" y="57"/>
                </a:moveTo>
                <a:cubicBezTo>
                  <a:pt x="233" y="58"/>
                  <a:pt x="231" y="59"/>
                  <a:pt x="230" y="59"/>
                </a:cubicBezTo>
                <a:cubicBezTo>
                  <a:pt x="228" y="60"/>
                  <a:pt x="231" y="59"/>
                  <a:pt x="232" y="59"/>
                </a:cubicBezTo>
                <a:cubicBezTo>
                  <a:pt x="232" y="59"/>
                  <a:pt x="231" y="59"/>
                  <a:pt x="233" y="58"/>
                </a:cubicBezTo>
                <a:cubicBezTo>
                  <a:pt x="233" y="58"/>
                  <a:pt x="233" y="59"/>
                  <a:pt x="232" y="59"/>
                </a:cubicBezTo>
                <a:cubicBezTo>
                  <a:pt x="234" y="58"/>
                  <a:pt x="236" y="58"/>
                  <a:pt x="236" y="57"/>
                </a:cubicBezTo>
                <a:cubicBezTo>
                  <a:pt x="235" y="57"/>
                  <a:pt x="235" y="57"/>
                  <a:pt x="235" y="57"/>
                </a:cubicBezTo>
                <a:close/>
                <a:moveTo>
                  <a:pt x="235" y="64"/>
                </a:moveTo>
                <a:cubicBezTo>
                  <a:pt x="237" y="63"/>
                  <a:pt x="235" y="65"/>
                  <a:pt x="235" y="65"/>
                </a:cubicBezTo>
                <a:cubicBezTo>
                  <a:pt x="238" y="64"/>
                  <a:pt x="238" y="64"/>
                  <a:pt x="238" y="63"/>
                </a:cubicBezTo>
                <a:cubicBezTo>
                  <a:pt x="237" y="64"/>
                  <a:pt x="235" y="64"/>
                  <a:pt x="235" y="64"/>
                </a:cubicBezTo>
                <a:close/>
                <a:moveTo>
                  <a:pt x="230" y="61"/>
                </a:moveTo>
                <a:cubicBezTo>
                  <a:pt x="230" y="61"/>
                  <a:pt x="228" y="63"/>
                  <a:pt x="231" y="62"/>
                </a:cubicBezTo>
                <a:cubicBezTo>
                  <a:pt x="230" y="62"/>
                  <a:pt x="232" y="60"/>
                  <a:pt x="232" y="60"/>
                </a:cubicBezTo>
                <a:cubicBezTo>
                  <a:pt x="231" y="60"/>
                  <a:pt x="230" y="61"/>
                  <a:pt x="230" y="61"/>
                </a:cubicBezTo>
                <a:close/>
                <a:moveTo>
                  <a:pt x="227" y="61"/>
                </a:moveTo>
                <a:cubicBezTo>
                  <a:pt x="227" y="62"/>
                  <a:pt x="227" y="62"/>
                  <a:pt x="227" y="62"/>
                </a:cubicBezTo>
                <a:cubicBezTo>
                  <a:pt x="228" y="61"/>
                  <a:pt x="229" y="60"/>
                  <a:pt x="230" y="60"/>
                </a:cubicBezTo>
                <a:cubicBezTo>
                  <a:pt x="230" y="60"/>
                  <a:pt x="229" y="60"/>
                  <a:pt x="227" y="61"/>
                </a:cubicBezTo>
                <a:close/>
                <a:moveTo>
                  <a:pt x="225" y="71"/>
                </a:moveTo>
                <a:cubicBezTo>
                  <a:pt x="228" y="69"/>
                  <a:pt x="229" y="68"/>
                  <a:pt x="232" y="66"/>
                </a:cubicBezTo>
                <a:cubicBezTo>
                  <a:pt x="230" y="67"/>
                  <a:pt x="232" y="66"/>
                  <a:pt x="232" y="65"/>
                </a:cubicBezTo>
                <a:cubicBezTo>
                  <a:pt x="230" y="67"/>
                  <a:pt x="226" y="67"/>
                  <a:pt x="226" y="68"/>
                </a:cubicBezTo>
                <a:cubicBezTo>
                  <a:pt x="227" y="69"/>
                  <a:pt x="228" y="67"/>
                  <a:pt x="230" y="67"/>
                </a:cubicBezTo>
                <a:cubicBezTo>
                  <a:pt x="230" y="67"/>
                  <a:pt x="231" y="67"/>
                  <a:pt x="231" y="67"/>
                </a:cubicBezTo>
                <a:cubicBezTo>
                  <a:pt x="228" y="69"/>
                  <a:pt x="225" y="70"/>
                  <a:pt x="225" y="71"/>
                </a:cubicBezTo>
                <a:close/>
                <a:moveTo>
                  <a:pt x="228" y="73"/>
                </a:moveTo>
                <a:cubicBezTo>
                  <a:pt x="228" y="73"/>
                  <a:pt x="228" y="72"/>
                  <a:pt x="226" y="73"/>
                </a:cubicBezTo>
                <a:cubicBezTo>
                  <a:pt x="227" y="74"/>
                  <a:pt x="227" y="74"/>
                  <a:pt x="227" y="74"/>
                </a:cubicBezTo>
                <a:cubicBezTo>
                  <a:pt x="228" y="73"/>
                  <a:pt x="231" y="72"/>
                  <a:pt x="230" y="72"/>
                </a:cubicBezTo>
                <a:lnTo>
                  <a:pt x="228" y="73"/>
                </a:lnTo>
                <a:close/>
                <a:moveTo>
                  <a:pt x="221" y="77"/>
                </a:moveTo>
                <a:cubicBezTo>
                  <a:pt x="221" y="77"/>
                  <a:pt x="224" y="76"/>
                  <a:pt x="225" y="76"/>
                </a:cubicBezTo>
                <a:cubicBezTo>
                  <a:pt x="224" y="77"/>
                  <a:pt x="222" y="78"/>
                  <a:pt x="221" y="79"/>
                </a:cubicBezTo>
                <a:cubicBezTo>
                  <a:pt x="223" y="78"/>
                  <a:pt x="225" y="77"/>
                  <a:pt x="227" y="76"/>
                </a:cubicBezTo>
                <a:cubicBezTo>
                  <a:pt x="228" y="75"/>
                  <a:pt x="227" y="75"/>
                  <a:pt x="226" y="74"/>
                </a:cubicBezTo>
                <a:cubicBezTo>
                  <a:pt x="224" y="75"/>
                  <a:pt x="223" y="76"/>
                  <a:pt x="222" y="77"/>
                </a:cubicBezTo>
                <a:cubicBezTo>
                  <a:pt x="222" y="76"/>
                  <a:pt x="221" y="76"/>
                  <a:pt x="221" y="77"/>
                </a:cubicBezTo>
                <a:close/>
                <a:moveTo>
                  <a:pt x="224" y="73"/>
                </a:moveTo>
                <a:cubicBezTo>
                  <a:pt x="220" y="76"/>
                  <a:pt x="220" y="76"/>
                  <a:pt x="220" y="76"/>
                </a:cubicBezTo>
                <a:cubicBezTo>
                  <a:pt x="222" y="76"/>
                  <a:pt x="221" y="76"/>
                  <a:pt x="224" y="75"/>
                </a:cubicBezTo>
                <a:cubicBezTo>
                  <a:pt x="223" y="74"/>
                  <a:pt x="226" y="73"/>
                  <a:pt x="224" y="73"/>
                </a:cubicBezTo>
                <a:close/>
                <a:moveTo>
                  <a:pt x="206" y="64"/>
                </a:moveTo>
                <a:cubicBezTo>
                  <a:pt x="207" y="65"/>
                  <a:pt x="208" y="64"/>
                  <a:pt x="207" y="65"/>
                </a:cubicBezTo>
                <a:cubicBezTo>
                  <a:pt x="212" y="62"/>
                  <a:pt x="208" y="64"/>
                  <a:pt x="209" y="63"/>
                </a:cubicBezTo>
                <a:cubicBezTo>
                  <a:pt x="210" y="62"/>
                  <a:pt x="210" y="63"/>
                  <a:pt x="212" y="62"/>
                </a:cubicBezTo>
                <a:cubicBezTo>
                  <a:pt x="212" y="61"/>
                  <a:pt x="209" y="62"/>
                  <a:pt x="206" y="64"/>
                </a:cubicBezTo>
                <a:close/>
                <a:moveTo>
                  <a:pt x="197" y="73"/>
                </a:moveTo>
                <a:cubicBezTo>
                  <a:pt x="198" y="73"/>
                  <a:pt x="198" y="72"/>
                  <a:pt x="198" y="73"/>
                </a:cubicBezTo>
                <a:cubicBezTo>
                  <a:pt x="199" y="72"/>
                  <a:pt x="200" y="71"/>
                  <a:pt x="200" y="71"/>
                </a:cubicBezTo>
                <a:cubicBezTo>
                  <a:pt x="198" y="72"/>
                  <a:pt x="201" y="70"/>
                  <a:pt x="200" y="70"/>
                </a:cubicBezTo>
                <a:cubicBezTo>
                  <a:pt x="197" y="72"/>
                  <a:pt x="200" y="72"/>
                  <a:pt x="197" y="73"/>
                </a:cubicBezTo>
                <a:close/>
                <a:moveTo>
                  <a:pt x="196" y="70"/>
                </a:moveTo>
                <a:cubicBezTo>
                  <a:pt x="196" y="71"/>
                  <a:pt x="198" y="69"/>
                  <a:pt x="197" y="71"/>
                </a:cubicBezTo>
                <a:cubicBezTo>
                  <a:pt x="200" y="69"/>
                  <a:pt x="198" y="68"/>
                  <a:pt x="196" y="70"/>
                </a:cubicBezTo>
                <a:close/>
                <a:moveTo>
                  <a:pt x="191" y="75"/>
                </a:moveTo>
                <a:cubicBezTo>
                  <a:pt x="192" y="74"/>
                  <a:pt x="194" y="72"/>
                  <a:pt x="192" y="73"/>
                </a:cubicBezTo>
                <a:cubicBezTo>
                  <a:pt x="192" y="74"/>
                  <a:pt x="189" y="75"/>
                  <a:pt x="191" y="75"/>
                </a:cubicBezTo>
                <a:close/>
                <a:moveTo>
                  <a:pt x="187" y="76"/>
                </a:moveTo>
                <a:cubicBezTo>
                  <a:pt x="186" y="77"/>
                  <a:pt x="184" y="78"/>
                  <a:pt x="185" y="79"/>
                </a:cubicBezTo>
                <a:cubicBezTo>
                  <a:pt x="185" y="78"/>
                  <a:pt x="187" y="77"/>
                  <a:pt x="187" y="78"/>
                </a:cubicBezTo>
                <a:cubicBezTo>
                  <a:pt x="186" y="78"/>
                  <a:pt x="187" y="78"/>
                  <a:pt x="188" y="77"/>
                </a:cubicBezTo>
                <a:cubicBezTo>
                  <a:pt x="189" y="76"/>
                  <a:pt x="189" y="76"/>
                  <a:pt x="187" y="76"/>
                </a:cubicBezTo>
                <a:close/>
                <a:moveTo>
                  <a:pt x="186" y="75"/>
                </a:moveTo>
                <a:cubicBezTo>
                  <a:pt x="185" y="76"/>
                  <a:pt x="184" y="77"/>
                  <a:pt x="184" y="77"/>
                </a:cubicBezTo>
                <a:cubicBezTo>
                  <a:pt x="183" y="78"/>
                  <a:pt x="188" y="76"/>
                  <a:pt x="188" y="75"/>
                </a:cubicBezTo>
                <a:cubicBezTo>
                  <a:pt x="186" y="76"/>
                  <a:pt x="187" y="75"/>
                  <a:pt x="186" y="75"/>
                </a:cubicBezTo>
                <a:close/>
                <a:moveTo>
                  <a:pt x="186" y="95"/>
                </a:moveTo>
                <a:cubicBezTo>
                  <a:pt x="187" y="94"/>
                  <a:pt x="186" y="95"/>
                  <a:pt x="186" y="95"/>
                </a:cubicBezTo>
                <a:cubicBezTo>
                  <a:pt x="191" y="92"/>
                  <a:pt x="191" y="92"/>
                  <a:pt x="191" y="92"/>
                </a:cubicBezTo>
                <a:cubicBezTo>
                  <a:pt x="192" y="92"/>
                  <a:pt x="191" y="93"/>
                  <a:pt x="193" y="92"/>
                </a:cubicBezTo>
                <a:cubicBezTo>
                  <a:pt x="192" y="92"/>
                  <a:pt x="195" y="91"/>
                  <a:pt x="195" y="90"/>
                </a:cubicBezTo>
                <a:cubicBezTo>
                  <a:pt x="194" y="91"/>
                  <a:pt x="193" y="90"/>
                  <a:pt x="192" y="91"/>
                </a:cubicBezTo>
                <a:cubicBezTo>
                  <a:pt x="190" y="93"/>
                  <a:pt x="187" y="94"/>
                  <a:pt x="186" y="95"/>
                </a:cubicBezTo>
                <a:close/>
                <a:moveTo>
                  <a:pt x="178" y="81"/>
                </a:moveTo>
                <a:cubicBezTo>
                  <a:pt x="176" y="83"/>
                  <a:pt x="179" y="82"/>
                  <a:pt x="180" y="81"/>
                </a:cubicBezTo>
                <a:cubicBezTo>
                  <a:pt x="181" y="80"/>
                  <a:pt x="183" y="79"/>
                  <a:pt x="183" y="79"/>
                </a:cubicBezTo>
                <a:cubicBezTo>
                  <a:pt x="180" y="81"/>
                  <a:pt x="183" y="78"/>
                  <a:pt x="178" y="81"/>
                </a:cubicBezTo>
                <a:close/>
                <a:moveTo>
                  <a:pt x="182" y="80"/>
                </a:moveTo>
                <a:cubicBezTo>
                  <a:pt x="182" y="81"/>
                  <a:pt x="178" y="83"/>
                  <a:pt x="179" y="83"/>
                </a:cubicBezTo>
                <a:cubicBezTo>
                  <a:pt x="181" y="82"/>
                  <a:pt x="182" y="82"/>
                  <a:pt x="183" y="81"/>
                </a:cubicBezTo>
                <a:cubicBezTo>
                  <a:pt x="180" y="82"/>
                  <a:pt x="186" y="79"/>
                  <a:pt x="182" y="80"/>
                </a:cubicBezTo>
                <a:close/>
                <a:moveTo>
                  <a:pt x="182" y="82"/>
                </a:moveTo>
                <a:cubicBezTo>
                  <a:pt x="180" y="84"/>
                  <a:pt x="178" y="86"/>
                  <a:pt x="180" y="86"/>
                </a:cubicBezTo>
                <a:cubicBezTo>
                  <a:pt x="180" y="85"/>
                  <a:pt x="183" y="83"/>
                  <a:pt x="181" y="85"/>
                </a:cubicBezTo>
                <a:cubicBezTo>
                  <a:pt x="186" y="82"/>
                  <a:pt x="180" y="85"/>
                  <a:pt x="183" y="82"/>
                </a:cubicBezTo>
                <a:cubicBezTo>
                  <a:pt x="182" y="82"/>
                  <a:pt x="182" y="83"/>
                  <a:pt x="182" y="82"/>
                </a:cubicBezTo>
                <a:close/>
                <a:moveTo>
                  <a:pt x="165" y="91"/>
                </a:moveTo>
                <a:cubicBezTo>
                  <a:pt x="163" y="92"/>
                  <a:pt x="163" y="92"/>
                  <a:pt x="163" y="93"/>
                </a:cubicBezTo>
                <a:cubicBezTo>
                  <a:pt x="163" y="92"/>
                  <a:pt x="159" y="95"/>
                  <a:pt x="158" y="95"/>
                </a:cubicBezTo>
                <a:cubicBezTo>
                  <a:pt x="159" y="96"/>
                  <a:pt x="163" y="93"/>
                  <a:pt x="166" y="91"/>
                </a:cubicBezTo>
                <a:cubicBezTo>
                  <a:pt x="165" y="91"/>
                  <a:pt x="167" y="90"/>
                  <a:pt x="165" y="91"/>
                </a:cubicBezTo>
                <a:close/>
                <a:moveTo>
                  <a:pt x="167" y="91"/>
                </a:moveTo>
                <a:cubicBezTo>
                  <a:pt x="169" y="90"/>
                  <a:pt x="169" y="90"/>
                  <a:pt x="171" y="90"/>
                </a:cubicBezTo>
                <a:cubicBezTo>
                  <a:pt x="171" y="88"/>
                  <a:pt x="176" y="85"/>
                  <a:pt x="178" y="83"/>
                </a:cubicBezTo>
                <a:cubicBezTo>
                  <a:pt x="176" y="84"/>
                  <a:pt x="176" y="82"/>
                  <a:pt x="174" y="84"/>
                </a:cubicBezTo>
                <a:cubicBezTo>
                  <a:pt x="175" y="85"/>
                  <a:pt x="170" y="87"/>
                  <a:pt x="170" y="88"/>
                </a:cubicBezTo>
                <a:cubicBezTo>
                  <a:pt x="169" y="88"/>
                  <a:pt x="169" y="88"/>
                  <a:pt x="169" y="87"/>
                </a:cubicBezTo>
                <a:cubicBezTo>
                  <a:pt x="166" y="90"/>
                  <a:pt x="167" y="90"/>
                  <a:pt x="167" y="91"/>
                </a:cubicBezTo>
                <a:close/>
                <a:moveTo>
                  <a:pt x="173" y="93"/>
                </a:moveTo>
                <a:cubicBezTo>
                  <a:pt x="174" y="92"/>
                  <a:pt x="173" y="94"/>
                  <a:pt x="176" y="92"/>
                </a:cubicBezTo>
                <a:cubicBezTo>
                  <a:pt x="176" y="91"/>
                  <a:pt x="175" y="92"/>
                  <a:pt x="176" y="91"/>
                </a:cubicBezTo>
                <a:cubicBezTo>
                  <a:pt x="174" y="92"/>
                  <a:pt x="173" y="92"/>
                  <a:pt x="173" y="93"/>
                </a:cubicBezTo>
                <a:close/>
                <a:moveTo>
                  <a:pt x="174" y="104"/>
                </a:moveTo>
                <a:cubicBezTo>
                  <a:pt x="174" y="105"/>
                  <a:pt x="181" y="100"/>
                  <a:pt x="180" y="100"/>
                </a:cubicBezTo>
                <a:cubicBezTo>
                  <a:pt x="177" y="102"/>
                  <a:pt x="177" y="103"/>
                  <a:pt x="174" y="104"/>
                </a:cubicBezTo>
                <a:close/>
                <a:moveTo>
                  <a:pt x="164" y="99"/>
                </a:moveTo>
                <a:cubicBezTo>
                  <a:pt x="166" y="98"/>
                  <a:pt x="169" y="96"/>
                  <a:pt x="170" y="95"/>
                </a:cubicBezTo>
                <a:cubicBezTo>
                  <a:pt x="167" y="97"/>
                  <a:pt x="165" y="97"/>
                  <a:pt x="164" y="99"/>
                </a:cubicBezTo>
                <a:close/>
                <a:moveTo>
                  <a:pt x="159" y="99"/>
                </a:moveTo>
                <a:cubicBezTo>
                  <a:pt x="159" y="100"/>
                  <a:pt x="158" y="100"/>
                  <a:pt x="158" y="100"/>
                </a:cubicBezTo>
                <a:cubicBezTo>
                  <a:pt x="160" y="99"/>
                  <a:pt x="160" y="98"/>
                  <a:pt x="161" y="97"/>
                </a:cubicBezTo>
                <a:cubicBezTo>
                  <a:pt x="161" y="97"/>
                  <a:pt x="161" y="98"/>
                  <a:pt x="162" y="97"/>
                </a:cubicBezTo>
                <a:cubicBezTo>
                  <a:pt x="163" y="96"/>
                  <a:pt x="162" y="97"/>
                  <a:pt x="162" y="97"/>
                </a:cubicBezTo>
                <a:cubicBezTo>
                  <a:pt x="158" y="99"/>
                  <a:pt x="158" y="99"/>
                  <a:pt x="158" y="99"/>
                </a:cubicBezTo>
                <a:cubicBezTo>
                  <a:pt x="158" y="100"/>
                  <a:pt x="157" y="102"/>
                  <a:pt x="159" y="99"/>
                </a:cubicBezTo>
                <a:close/>
                <a:moveTo>
                  <a:pt x="153" y="99"/>
                </a:moveTo>
                <a:cubicBezTo>
                  <a:pt x="153" y="99"/>
                  <a:pt x="152" y="100"/>
                  <a:pt x="153" y="101"/>
                </a:cubicBezTo>
                <a:cubicBezTo>
                  <a:pt x="151" y="101"/>
                  <a:pt x="149" y="103"/>
                  <a:pt x="150" y="103"/>
                </a:cubicBezTo>
                <a:cubicBezTo>
                  <a:pt x="154" y="100"/>
                  <a:pt x="153" y="100"/>
                  <a:pt x="156" y="98"/>
                </a:cubicBezTo>
                <a:cubicBezTo>
                  <a:pt x="155" y="98"/>
                  <a:pt x="155" y="98"/>
                  <a:pt x="154" y="98"/>
                </a:cubicBezTo>
                <a:cubicBezTo>
                  <a:pt x="154" y="100"/>
                  <a:pt x="154" y="98"/>
                  <a:pt x="153" y="99"/>
                </a:cubicBezTo>
                <a:close/>
                <a:moveTo>
                  <a:pt x="160" y="120"/>
                </a:moveTo>
                <a:cubicBezTo>
                  <a:pt x="160" y="120"/>
                  <a:pt x="160" y="121"/>
                  <a:pt x="161" y="120"/>
                </a:cubicBezTo>
                <a:cubicBezTo>
                  <a:pt x="162" y="119"/>
                  <a:pt x="165" y="116"/>
                  <a:pt x="163" y="117"/>
                </a:cubicBezTo>
                <a:cubicBezTo>
                  <a:pt x="163" y="117"/>
                  <a:pt x="162" y="119"/>
                  <a:pt x="160" y="120"/>
                </a:cubicBezTo>
                <a:close/>
                <a:moveTo>
                  <a:pt x="150" y="106"/>
                </a:moveTo>
                <a:cubicBezTo>
                  <a:pt x="148" y="108"/>
                  <a:pt x="154" y="103"/>
                  <a:pt x="151" y="106"/>
                </a:cubicBezTo>
                <a:cubicBezTo>
                  <a:pt x="154" y="104"/>
                  <a:pt x="154" y="104"/>
                  <a:pt x="154" y="104"/>
                </a:cubicBezTo>
                <a:cubicBezTo>
                  <a:pt x="154" y="103"/>
                  <a:pt x="153" y="104"/>
                  <a:pt x="154" y="103"/>
                </a:cubicBezTo>
                <a:cubicBezTo>
                  <a:pt x="151" y="105"/>
                  <a:pt x="151" y="105"/>
                  <a:pt x="150" y="106"/>
                </a:cubicBezTo>
                <a:close/>
                <a:moveTo>
                  <a:pt x="146" y="105"/>
                </a:moveTo>
                <a:cubicBezTo>
                  <a:pt x="142" y="108"/>
                  <a:pt x="147" y="106"/>
                  <a:pt x="145" y="108"/>
                </a:cubicBezTo>
                <a:cubicBezTo>
                  <a:pt x="147" y="106"/>
                  <a:pt x="146" y="106"/>
                  <a:pt x="149" y="104"/>
                </a:cubicBezTo>
                <a:cubicBezTo>
                  <a:pt x="148" y="104"/>
                  <a:pt x="149" y="103"/>
                  <a:pt x="149" y="103"/>
                </a:cubicBezTo>
                <a:cubicBezTo>
                  <a:pt x="145" y="105"/>
                  <a:pt x="149" y="103"/>
                  <a:pt x="146" y="106"/>
                </a:cubicBezTo>
                <a:cubicBezTo>
                  <a:pt x="146" y="105"/>
                  <a:pt x="147" y="104"/>
                  <a:pt x="146" y="105"/>
                </a:cubicBezTo>
                <a:close/>
                <a:moveTo>
                  <a:pt x="153" y="120"/>
                </a:moveTo>
                <a:cubicBezTo>
                  <a:pt x="156" y="118"/>
                  <a:pt x="154" y="119"/>
                  <a:pt x="157" y="116"/>
                </a:cubicBezTo>
                <a:cubicBezTo>
                  <a:pt x="156" y="117"/>
                  <a:pt x="154" y="118"/>
                  <a:pt x="152" y="119"/>
                </a:cubicBezTo>
                <a:cubicBezTo>
                  <a:pt x="154" y="119"/>
                  <a:pt x="151" y="121"/>
                  <a:pt x="149" y="122"/>
                </a:cubicBezTo>
                <a:cubicBezTo>
                  <a:pt x="148" y="124"/>
                  <a:pt x="152" y="120"/>
                  <a:pt x="151" y="122"/>
                </a:cubicBezTo>
                <a:cubicBezTo>
                  <a:pt x="153" y="120"/>
                  <a:pt x="153" y="119"/>
                  <a:pt x="154" y="119"/>
                </a:cubicBezTo>
                <a:cubicBezTo>
                  <a:pt x="154" y="119"/>
                  <a:pt x="153" y="120"/>
                  <a:pt x="153" y="120"/>
                </a:cubicBezTo>
                <a:close/>
                <a:moveTo>
                  <a:pt x="136" y="117"/>
                </a:moveTo>
                <a:cubicBezTo>
                  <a:pt x="139" y="115"/>
                  <a:pt x="135" y="118"/>
                  <a:pt x="135" y="118"/>
                </a:cubicBezTo>
                <a:cubicBezTo>
                  <a:pt x="138" y="116"/>
                  <a:pt x="140" y="115"/>
                  <a:pt x="142" y="113"/>
                </a:cubicBezTo>
                <a:cubicBezTo>
                  <a:pt x="142" y="112"/>
                  <a:pt x="147" y="109"/>
                  <a:pt x="148" y="107"/>
                </a:cubicBezTo>
                <a:cubicBezTo>
                  <a:pt x="147" y="108"/>
                  <a:pt x="146" y="108"/>
                  <a:pt x="146" y="108"/>
                </a:cubicBezTo>
                <a:cubicBezTo>
                  <a:pt x="144" y="109"/>
                  <a:pt x="144" y="110"/>
                  <a:pt x="142" y="111"/>
                </a:cubicBezTo>
                <a:cubicBezTo>
                  <a:pt x="141" y="113"/>
                  <a:pt x="142" y="113"/>
                  <a:pt x="141" y="113"/>
                </a:cubicBezTo>
                <a:cubicBezTo>
                  <a:pt x="140" y="113"/>
                  <a:pt x="136" y="116"/>
                  <a:pt x="136" y="117"/>
                </a:cubicBezTo>
                <a:close/>
                <a:moveTo>
                  <a:pt x="153" y="123"/>
                </a:moveTo>
                <a:cubicBezTo>
                  <a:pt x="154" y="123"/>
                  <a:pt x="157" y="120"/>
                  <a:pt x="156" y="120"/>
                </a:cubicBezTo>
                <a:cubicBezTo>
                  <a:pt x="155" y="121"/>
                  <a:pt x="152" y="123"/>
                  <a:pt x="153" y="123"/>
                </a:cubicBezTo>
                <a:close/>
                <a:moveTo>
                  <a:pt x="137" y="109"/>
                </a:moveTo>
                <a:cubicBezTo>
                  <a:pt x="139" y="108"/>
                  <a:pt x="141" y="106"/>
                  <a:pt x="141" y="106"/>
                </a:cubicBezTo>
                <a:cubicBezTo>
                  <a:pt x="139" y="107"/>
                  <a:pt x="137" y="109"/>
                  <a:pt x="137" y="109"/>
                </a:cubicBezTo>
                <a:close/>
                <a:moveTo>
                  <a:pt x="136" y="114"/>
                </a:moveTo>
                <a:cubicBezTo>
                  <a:pt x="138" y="114"/>
                  <a:pt x="137" y="113"/>
                  <a:pt x="137" y="115"/>
                </a:cubicBezTo>
                <a:cubicBezTo>
                  <a:pt x="138" y="114"/>
                  <a:pt x="138" y="113"/>
                  <a:pt x="141" y="111"/>
                </a:cubicBezTo>
                <a:cubicBezTo>
                  <a:pt x="142" y="110"/>
                  <a:pt x="141" y="111"/>
                  <a:pt x="140" y="111"/>
                </a:cubicBezTo>
                <a:cubicBezTo>
                  <a:pt x="141" y="110"/>
                  <a:pt x="142" y="110"/>
                  <a:pt x="143" y="109"/>
                </a:cubicBezTo>
                <a:cubicBezTo>
                  <a:pt x="143" y="109"/>
                  <a:pt x="144" y="108"/>
                  <a:pt x="143" y="108"/>
                </a:cubicBezTo>
                <a:cubicBezTo>
                  <a:pt x="141" y="111"/>
                  <a:pt x="139" y="111"/>
                  <a:pt x="136" y="114"/>
                </a:cubicBezTo>
                <a:close/>
                <a:moveTo>
                  <a:pt x="142" y="117"/>
                </a:moveTo>
                <a:cubicBezTo>
                  <a:pt x="140" y="118"/>
                  <a:pt x="142" y="116"/>
                  <a:pt x="144" y="115"/>
                </a:cubicBezTo>
                <a:cubicBezTo>
                  <a:pt x="144" y="114"/>
                  <a:pt x="142" y="115"/>
                  <a:pt x="141" y="116"/>
                </a:cubicBezTo>
                <a:cubicBezTo>
                  <a:pt x="141" y="116"/>
                  <a:pt x="141" y="117"/>
                  <a:pt x="140" y="117"/>
                </a:cubicBezTo>
                <a:cubicBezTo>
                  <a:pt x="137" y="118"/>
                  <a:pt x="139" y="119"/>
                  <a:pt x="136" y="120"/>
                </a:cubicBezTo>
                <a:cubicBezTo>
                  <a:pt x="136" y="121"/>
                  <a:pt x="133" y="123"/>
                  <a:pt x="132" y="124"/>
                </a:cubicBezTo>
                <a:cubicBezTo>
                  <a:pt x="133" y="124"/>
                  <a:pt x="131" y="125"/>
                  <a:pt x="131" y="126"/>
                </a:cubicBezTo>
                <a:cubicBezTo>
                  <a:pt x="133" y="124"/>
                  <a:pt x="135" y="122"/>
                  <a:pt x="134" y="124"/>
                </a:cubicBezTo>
                <a:cubicBezTo>
                  <a:pt x="135" y="124"/>
                  <a:pt x="139" y="121"/>
                  <a:pt x="138" y="121"/>
                </a:cubicBezTo>
                <a:cubicBezTo>
                  <a:pt x="137" y="121"/>
                  <a:pt x="135" y="124"/>
                  <a:pt x="135" y="123"/>
                </a:cubicBezTo>
                <a:cubicBezTo>
                  <a:pt x="136" y="122"/>
                  <a:pt x="135" y="122"/>
                  <a:pt x="137" y="121"/>
                </a:cubicBezTo>
                <a:cubicBezTo>
                  <a:pt x="139" y="119"/>
                  <a:pt x="142" y="117"/>
                  <a:pt x="142" y="117"/>
                </a:cubicBezTo>
                <a:close/>
                <a:moveTo>
                  <a:pt x="143" y="118"/>
                </a:moveTo>
                <a:cubicBezTo>
                  <a:pt x="141" y="119"/>
                  <a:pt x="141" y="119"/>
                  <a:pt x="141" y="119"/>
                </a:cubicBezTo>
                <a:cubicBezTo>
                  <a:pt x="140" y="120"/>
                  <a:pt x="140" y="120"/>
                  <a:pt x="141" y="121"/>
                </a:cubicBezTo>
                <a:cubicBezTo>
                  <a:pt x="143" y="119"/>
                  <a:pt x="142" y="119"/>
                  <a:pt x="143" y="118"/>
                </a:cubicBezTo>
                <a:cubicBezTo>
                  <a:pt x="143" y="119"/>
                  <a:pt x="144" y="118"/>
                  <a:pt x="145" y="117"/>
                </a:cubicBezTo>
                <a:cubicBezTo>
                  <a:pt x="143" y="118"/>
                  <a:pt x="144" y="117"/>
                  <a:pt x="143" y="118"/>
                </a:cubicBezTo>
                <a:close/>
                <a:moveTo>
                  <a:pt x="146" y="128"/>
                </a:moveTo>
                <a:cubicBezTo>
                  <a:pt x="147" y="128"/>
                  <a:pt x="145" y="129"/>
                  <a:pt x="145" y="130"/>
                </a:cubicBezTo>
                <a:cubicBezTo>
                  <a:pt x="146" y="129"/>
                  <a:pt x="146" y="129"/>
                  <a:pt x="148" y="128"/>
                </a:cubicBezTo>
                <a:cubicBezTo>
                  <a:pt x="147" y="128"/>
                  <a:pt x="147" y="127"/>
                  <a:pt x="148" y="127"/>
                </a:cubicBezTo>
                <a:cubicBezTo>
                  <a:pt x="147" y="127"/>
                  <a:pt x="146" y="128"/>
                  <a:pt x="146" y="128"/>
                </a:cubicBezTo>
                <a:close/>
                <a:moveTo>
                  <a:pt x="133" y="117"/>
                </a:moveTo>
                <a:cubicBezTo>
                  <a:pt x="133" y="118"/>
                  <a:pt x="134" y="117"/>
                  <a:pt x="135" y="117"/>
                </a:cubicBezTo>
                <a:cubicBezTo>
                  <a:pt x="136" y="116"/>
                  <a:pt x="137" y="115"/>
                  <a:pt x="137" y="115"/>
                </a:cubicBezTo>
                <a:cubicBezTo>
                  <a:pt x="136" y="116"/>
                  <a:pt x="135" y="115"/>
                  <a:pt x="133" y="117"/>
                </a:cubicBezTo>
                <a:close/>
                <a:moveTo>
                  <a:pt x="144" y="129"/>
                </a:moveTo>
                <a:cubicBezTo>
                  <a:pt x="143" y="129"/>
                  <a:pt x="141" y="129"/>
                  <a:pt x="139" y="132"/>
                </a:cubicBezTo>
                <a:cubicBezTo>
                  <a:pt x="139" y="133"/>
                  <a:pt x="145" y="129"/>
                  <a:pt x="146" y="127"/>
                </a:cubicBezTo>
                <a:cubicBezTo>
                  <a:pt x="145" y="128"/>
                  <a:pt x="144" y="128"/>
                  <a:pt x="144" y="129"/>
                </a:cubicBezTo>
                <a:close/>
                <a:moveTo>
                  <a:pt x="133" y="117"/>
                </a:moveTo>
                <a:cubicBezTo>
                  <a:pt x="132" y="118"/>
                  <a:pt x="132" y="117"/>
                  <a:pt x="131" y="118"/>
                </a:cubicBezTo>
                <a:cubicBezTo>
                  <a:pt x="131" y="119"/>
                  <a:pt x="133" y="117"/>
                  <a:pt x="135" y="116"/>
                </a:cubicBezTo>
                <a:cubicBezTo>
                  <a:pt x="134" y="116"/>
                  <a:pt x="136" y="114"/>
                  <a:pt x="134" y="115"/>
                </a:cubicBezTo>
                <a:cubicBezTo>
                  <a:pt x="134" y="116"/>
                  <a:pt x="134" y="116"/>
                  <a:pt x="133" y="117"/>
                </a:cubicBezTo>
                <a:close/>
                <a:moveTo>
                  <a:pt x="138" y="122"/>
                </a:moveTo>
                <a:cubicBezTo>
                  <a:pt x="137" y="123"/>
                  <a:pt x="137" y="123"/>
                  <a:pt x="139" y="122"/>
                </a:cubicBezTo>
                <a:cubicBezTo>
                  <a:pt x="140" y="121"/>
                  <a:pt x="140" y="120"/>
                  <a:pt x="138" y="122"/>
                </a:cubicBezTo>
                <a:close/>
                <a:moveTo>
                  <a:pt x="139" y="137"/>
                </a:moveTo>
                <a:cubicBezTo>
                  <a:pt x="141" y="135"/>
                  <a:pt x="141" y="137"/>
                  <a:pt x="139" y="138"/>
                </a:cubicBezTo>
                <a:cubicBezTo>
                  <a:pt x="140" y="137"/>
                  <a:pt x="141" y="137"/>
                  <a:pt x="142" y="136"/>
                </a:cubicBezTo>
                <a:cubicBezTo>
                  <a:pt x="142" y="135"/>
                  <a:pt x="142" y="135"/>
                  <a:pt x="142" y="135"/>
                </a:cubicBezTo>
                <a:cubicBezTo>
                  <a:pt x="142" y="135"/>
                  <a:pt x="143" y="134"/>
                  <a:pt x="144" y="134"/>
                </a:cubicBezTo>
                <a:cubicBezTo>
                  <a:pt x="142" y="136"/>
                  <a:pt x="138" y="139"/>
                  <a:pt x="138" y="140"/>
                </a:cubicBezTo>
                <a:cubicBezTo>
                  <a:pt x="138" y="140"/>
                  <a:pt x="137" y="141"/>
                  <a:pt x="136" y="141"/>
                </a:cubicBezTo>
                <a:cubicBezTo>
                  <a:pt x="138" y="140"/>
                  <a:pt x="138" y="139"/>
                  <a:pt x="139" y="138"/>
                </a:cubicBezTo>
                <a:cubicBezTo>
                  <a:pt x="139" y="137"/>
                  <a:pt x="136" y="138"/>
                  <a:pt x="133" y="141"/>
                </a:cubicBezTo>
                <a:cubicBezTo>
                  <a:pt x="134" y="141"/>
                  <a:pt x="136" y="139"/>
                  <a:pt x="137" y="139"/>
                </a:cubicBezTo>
                <a:cubicBezTo>
                  <a:pt x="137" y="139"/>
                  <a:pt x="138" y="139"/>
                  <a:pt x="138" y="139"/>
                </a:cubicBezTo>
                <a:cubicBezTo>
                  <a:pt x="135" y="142"/>
                  <a:pt x="132" y="145"/>
                  <a:pt x="132" y="146"/>
                </a:cubicBezTo>
                <a:cubicBezTo>
                  <a:pt x="133" y="145"/>
                  <a:pt x="135" y="144"/>
                  <a:pt x="135" y="143"/>
                </a:cubicBezTo>
                <a:cubicBezTo>
                  <a:pt x="134" y="144"/>
                  <a:pt x="134" y="144"/>
                  <a:pt x="134" y="144"/>
                </a:cubicBezTo>
                <a:cubicBezTo>
                  <a:pt x="135" y="144"/>
                  <a:pt x="136" y="142"/>
                  <a:pt x="136" y="142"/>
                </a:cubicBezTo>
                <a:cubicBezTo>
                  <a:pt x="137" y="142"/>
                  <a:pt x="134" y="145"/>
                  <a:pt x="137" y="143"/>
                </a:cubicBezTo>
                <a:cubicBezTo>
                  <a:pt x="136" y="142"/>
                  <a:pt x="139" y="141"/>
                  <a:pt x="140" y="141"/>
                </a:cubicBezTo>
                <a:cubicBezTo>
                  <a:pt x="139" y="140"/>
                  <a:pt x="141" y="139"/>
                  <a:pt x="141" y="139"/>
                </a:cubicBezTo>
                <a:cubicBezTo>
                  <a:pt x="140" y="139"/>
                  <a:pt x="140" y="139"/>
                  <a:pt x="141" y="138"/>
                </a:cubicBezTo>
                <a:cubicBezTo>
                  <a:pt x="144" y="136"/>
                  <a:pt x="146" y="134"/>
                  <a:pt x="148" y="133"/>
                </a:cubicBezTo>
                <a:cubicBezTo>
                  <a:pt x="147" y="133"/>
                  <a:pt x="143" y="135"/>
                  <a:pt x="146" y="132"/>
                </a:cubicBezTo>
                <a:cubicBezTo>
                  <a:pt x="143" y="133"/>
                  <a:pt x="141" y="134"/>
                  <a:pt x="139" y="137"/>
                </a:cubicBezTo>
                <a:close/>
                <a:moveTo>
                  <a:pt x="142" y="131"/>
                </a:moveTo>
                <a:cubicBezTo>
                  <a:pt x="142" y="131"/>
                  <a:pt x="143" y="132"/>
                  <a:pt x="144" y="130"/>
                </a:cubicBezTo>
                <a:cubicBezTo>
                  <a:pt x="144" y="130"/>
                  <a:pt x="144" y="130"/>
                  <a:pt x="144" y="129"/>
                </a:cubicBezTo>
                <a:cubicBezTo>
                  <a:pt x="144" y="130"/>
                  <a:pt x="143" y="130"/>
                  <a:pt x="142" y="131"/>
                </a:cubicBezTo>
                <a:close/>
                <a:moveTo>
                  <a:pt x="142" y="143"/>
                </a:moveTo>
                <a:cubicBezTo>
                  <a:pt x="142" y="143"/>
                  <a:pt x="145" y="140"/>
                  <a:pt x="145" y="142"/>
                </a:cubicBezTo>
                <a:cubicBezTo>
                  <a:pt x="147" y="140"/>
                  <a:pt x="149" y="139"/>
                  <a:pt x="150" y="138"/>
                </a:cubicBezTo>
                <a:cubicBezTo>
                  <a:pt x="148" y="139"/>
                  <a:pt x="147" y="140"/>
                  <a:pt x="146" y="140"/>
                </a:cubicBezTo>
                <a:cubicBezTo>
                  <a:pt x="147" y="139"/>
                  <a:pt x="147" y="139"/>
                  <a:pt x="148" y="138"/>
                </a:cubicBezTo>
                <a:cubicBezTo>
                  <a:pt x="147" y="139"/>
                  <a:pt x="150" y="137"/>
                  <a:pt x="150" y="137"/>
                </a:cubicBezTo>
                <a:cubicBezTo>
                  <a:pt x="148" y="138"/>
                  <a:pt x="142" y="142"/>
                  <a:pt x="142" y="143"/>
                </a:cubicBezTo>
                <a:close/>
                <a:moveTo>
                  <a:pt x="125" y="125"/>
                </a:moveTo>
                <a:cubicBezTo>
                  <a:pt x="126" y="125"/>
                  <a:pt x="128" y="123"/>
                  <a:pt x="128" y="124"/>
                </a:cubicBezTo>
                <a:cubicBezTo>
                  <a:pt x="126" y="126"/>
                  <a:pt x="124" y="127"/>
                  <a:pt x="124" y="128"/>
                </a:cubicBezTo>
                <a:cubicBezTo>
                  <a:pt x="129" y="124"/>
                  <a:pt x="129" y="124"/>
                  <a:pt x="129" y="124"/>
                </a:cubicBezTo>
                <a:cubicBezTo>
                  <a:pt x="128" y="123"/>
                  <a:pt x="132" y="121"/>
                  <a:pt x="131" y="120"/>
                </a:cubicBezTo>
                <a:cubicBezTo>
                  <a:pt x="129" y="122"/>
                  <a:pt x="127" y="123"/>
                  <a:pt x="125" y="125"/>
                </a:cubicBezTo>
                <a:close/>
                <a:moveTo>
                  <a:pt x="131" y="122"/>
                </a:moveTo>
                <a:cubicBezTo>
                  <a:pt x="132" y="122"/>
                  <a:pt x="131" y="122"/>
                  <a:pt x="131" y="123"/>
                </a:cubicBezTo>
                <a:cubicBezTo>
                  <a:pt x="132" y="122"/>
                  <a:pt x="132" y="121"/>
                  <a:pt x="133" y="120"/>
                </a:cubicBezTo>
                <a:cubicBezTo>
                  <a:pt x="134" y="120"/>
                  <a:pt x="134" y="120"/>
                  <a:pt x="134" y="120"/>
                </a:cubicBezTo>
                <a:cubicBezTo>
                  <a:pt x="133" y="120"/>
                  <a:pt x="135" y="117"/>
                  <a:pt x="131" y="119"/>
                </a:cubicBezTo>
                <a:cubicBezTo>
                  <a:pt x="131" y="120"/>
                  <a:pt x="134" y="119"/>
                  <a:pt x="131" y="122"/>
                </a:cubicBezTo>
                <a:close/>
                <a:moveTo>
                  <a:pt x="139" y="130"/>
                </a:moveTo>
                <a:cubicBezTo>
                  <a:pt x="138" y="132"/>
                  <a:pt x="142" y="129"/>
                  <a:pt x="142" y="129"/>
                </a:cubicBezTo>
                <a:lnTo>
                  <a:pt x="139" y="130"/>
                </a:lnTo>
                <a:close/>
                <a:moveTo>
                  <a:pt x="133" y="129"/>
                </a:moveTo>
                <a:cubicBezTo>
                  <a:pt x="135" y="127"/>
                  <a:pt x="136" y="126"/>
                  <a:pt x="135" y="126"/>
                </a:cubicBezTo>
                <a:cubicBezTo>
                  <a:pt x="133" y="128"/>
                  <a:pt x="132" y="129"/>
                  <a:pt x="133" y="129"/>
                </a:cubicBezTo>
                <a:close/>
                <a:moveTo>
                  <a:pt x="129" y="121"/>
                </a:moveTo>
                <a:cubicBezTo>
                  <a:pt x="128" y="120"/>
                  <a:pt x="126" y="121"/>
                  <a:pt x="124" y="124"/>
                </a:cubicBezTo>
                <a:cubicBezTo>
                  <a:pt x="125" y="123"/>
                  <a:pt x="125" y="123"/>
                  <a:pt x="124" y="124"/>
                </a:cubicBezTo>
                <a:cubicBezTo>
                  <a:pt x="123" y="124"/>
                  <a:pt x="121" y="127"/>
                  <a:pt x="120" y="128"/>
                </a:cubicBezTo>
                <a:cubicBezTo>
                  <a:pt x="121" y="128"/>
                  <a:pt x="121" y="128"/>
                  <a:pt x="120" y="130"/>
                </a:cubicBezTo>
                <a:cubicBezTo>
                  <a:pt x="121" y="129"/>
                  <a:pt x="121" y="129"/>
                  <a:pt x="121" y="129"/>
                </a:cubicBezTo>
                <a:cubicBezTo>
                  <a:pt x="125" y="126"/>
                  <a:pt x="124" y="125"/>
                  <a:pt x="128" y="123"/>
                </a:cubicBezTo>
                <a:cubicBezTo>
                  <a:pt x="127" y="122"/>
                  <a:pt x="126" y="123"/>
                  <a:pt x="129" y="121"/>
                </a:cubicBezTo>
                <a:close/>
                <a:moveTo>
                  <a:pt x="129" y="131"/>
                </a:moveTo>
                <a:cubicBezTo>
                  <a:pt x="130" y="130"/>
                  <a:pt x="133" y="127"/>
                  <a:pt x="134" y="126"/>
                </a:cubicBezTo>
                <a:cubicBezTo>
                  <a:pt x="131" y="128"/>
                  <a:pt x="130" y="130"/>
                  <a:pt x="129" y="131"/>
                </a:cubicBezTo>
                <a:close/>
                <a:moveTo>
                  <a:pt x="133" y="136"/>
                </a:moveTo>
                <a:cubicBezTo>
                  <a:pt x="135" y="136"/>
                  <a:pt x="137" y="136"/>
                  <a:pt x="139" y="133"/>
                </a:cubicBezTo>
                <a:cubicBezTo>
                  <a:pt x="136" y="135"/>
                  <a:pt x="136" y="134"/>
                  <a:pt x="133" y="136"/>
                </a:cubicBezTo>
                <a:close/>
                <a:moveTo>
                  <a:pt x="124" y="131"/>
                </a:moveTo>
                <a:cubicBezTo>
                  <a:pt x="125" y="131"/>
                  <a:pt x="125" y="131"/>
                  <a:pt x="124" y="132"/>
                </a:cubicBezTo>
                <a:cubicBezTo>
                  <a:pt x="126" y="131"/>
                  <a:pt x="131" y="127"/>
                  <a:pt x="128" y="128"/>
                </a:cubicBezTo>
                <a:cubicBezTo>
                  <a:pt x="128" y="129"/>
                  <a:pt x="126" y="130"/>
                  <a:pt x="124" y="131"/>
                </a:cubicBezTo>
                <a:close/>
                <a:moveTo>
                  <a:pt x="121" y="127"/>
                </a:moveTo>
                <a:cubicBezTo>
                  <a:pt x="121" y="126"/>
                  <a:pt x="121" y="125"/>
                  <a:pt x="123" y="124"/>
                </a:cubicBezTo>
                <a:cubicBezTo>
                  <a:pt x="120" y="126"/>
                  <a:pt x="117" y="127"/>
                  <a:pt x="117" y="128"/>
                </a:cubicBezTo>
                <a:cubicBezTo>
                  <a:pt x="118" y="128"/>
                  <a:pt x="120" y="126"/>
                  <a:pt x="121" y="126"/>
                </a:cubicBezTo>
                <a:cubicBezTo>
                  <a:pt x="120" y="126"/>
                  <a:pt x="119" y="128"/>
                  <a:pt x="121" y="127"/>
                </a:cubicBezTo>
                <a:close/>
                <a:moveTo>
                  <a:pt x="120" y="131"/>
                </a:moveTo>
                <a:cubicBezTo>
                  <a:pt x="121" y="131"/>
                  <a:pt x="122" y="131"/>
                  <a:pt x="124" y="129"/>
                </a:cubicBezTo>
                <a:cubicBezTo>
                  <a:pt x="124" y="128"/>
                  <a:pt x="121" y="130"/>
                  <a:pt x="120" y="131"/>
                </a:cubicBezTo>
                <a:close/>
                <a:moveTo>
                  <a:pt x="119" y="140"/>
                </a:moveTo>
                <a:cubicBezTo>
                  <a:pt x="121" y="139"/>
                  <a:pt x="122" y="137"/>
                  <a:pt x="124" y="135"/>
                </a:cubicBezTo>
                <a:cubicBezTo>
                  <a:pt x="124" y="134"/>
                  <a:pt x="124" y="134"/>
                  <a:pt x="124" y="134"/>
                </a:cubicBezTo>
                <a:cubicBezTo>
                  <a:pt x="121" y="137"/>
                  <a:pt x="119" y="139"/>
                  <a:pt x="119" y="140"/>
                </a:cubicBezTo>
                <a:close/>
                <a:moveTo>
                  <a:pt x="117" y="131"/>
                </a:moveTo>
                <a:cubicBezTo>
                  <a:pt x="119" y="130"/>
                  <a:pt x="117" y="130"/>
                  <a:pt x="118" y="129"/>
                </a:cubicBezTo>
                <a:cubicBezTo>
                  <a:pt x="116" y="131"/>
                  <a:pt x="116" y="131"/>
                  <a:pt x="117" y="131"/>
                </a:cubicBezTo>
                <a:close/>
                <a:moveTo>
                  <a:pt x="112" y="133"/>
                </a:moveTo>
                <a:cubicBezTo>
                  <a:pt x="112" y="134"/>
                  <a:pt x="114" y="132"/>
                  <a:pt x="113" y="133"/>
                </a:cubicBezTo>
                <a:cubicBezTo>
                  <a:pt x="117" y="130"/>
                  <a:pt x="114" y="131"/>
                  <a:pt x="112" y="133"/>
                </a:cubicBezTo>
                <a:close/>
                <a:moveTo>
                  <a:pt x="117" y="138"/>
                </a:moveTo>
                <a:cubicBezTo>
                  <a:pt x="116" y="140"/>
                  <a:pt x="113" y="143"/>
                  <a:pt x="114" y="143"/>
                </a:cubicBezTo>
                <a:cubicBezTo>
                  <a:pt x="117" y="140"/>
                  <a:pt x="116" y="140"/>
                  <a:pt x="119" y="137"/>
                </a:cubicBezTo>
                <a:cubicBezTo>
                  <a:pt x="118" y="138"/>
                  <a:pt x="118" y="137"/>
                  <a:pt x="117" y="138"/>
                </a:cubicBezTo>
                <a:close/>
                <a:moveTo>
                  <a:pt x="114" y="157"/>
                </a:moveTo>
                <a:cubicBezTo>
                  <a:pt x="112" y="158"/>
                  <a:pt x="113" y="158"/>
                  <a:pt x="111" y="158"/>
                </a:cubicBezTo>
                <a:cubicBezTo>
                  <a:pt x="113" y="158"/>
                  <a:pt x="109" y="161"/>
                  <a:pt x="109" y="161"/>
                </a:cubicBezTo>
                <a:cubicBezTo>
                  <a:pt x="111" y="159"/>
                  <a:pt x="109" y="160"/>
                  <a:pt x="108" y="161"/>
                </a:cubicBezTo>
                <a:cubicBezTo>
                  <a:pt x="108" y="162"/>
                  <a:pt x="107" y="163"/>
                  <a:pt x="107" y="164"/>
                </a:cubicBezTo>
                <a:cubicBezTo>
                  <a:pt x="105" y="166"/>
                  <a:pt x="105" y="164"/>
                  <a:pt x="102" y="167"/>
                </a:cubicBezTo>
                <a:cubicBezTo>
                  <a:pt x="102" y="169"/>
                  <a:pt x="103" y="167"/>
                  <a:pt x="104" y="167"/>
                </a:cubicBezTo>
                <a:cubicBezTo>
                  <a:pt x="103" y="168"/>
                  <a:pt x="102" y="168"/>
                  <a:pt x="101" y="169"/>
                </a:cubicBezTo>
                <a:cubicBezTo>
                  <a:pt x="103" y="169"/>
                  <a:pt x="106" y="166"/>
                  <a:pt x="107" y="164"/>
                </a:cubicBezTo>
                <a:cubicBezTo>
                  <a:pt x="106" y="167"/>
                  <a:pt x="101" y="172"/>
                  <a:pt x="99" y="173"/>
                </a:cubicBezTo>
                <a:cubicBezTo>
                  <a:pt x="99" y="173"/>
                  <a:pt x="99" y="175"/>
                  <a:pt x="98" y="175"/>
                </a:cubicBezTo>
                <a:cubicBezTo>
                  <a:pt x="98" y="175"/>
                  <a:pt x="99" y="175"/>
                  <a:pt x="98" y="175"/>
                </a:cubicBezTo>
                <a:cubicBezTo>
                  <a:pt x="99" y="175"/>
                  <a:pt x="98" y="175"/>
                  <a:pt x="99" y="175"/>
                </a:cubicBezTo>
                <a:cubicBezTo>
                  <a:pt x="99" y="175"/>
                  <a:pt x="100" y="174"/>
                  <a:pt x="100" y="174"/>
                </a:cubicBezTo>
                <a:cubicBezTo>
                  <a:pt x="100" y="174"/>
                  <a:pt x="100" y="174"/>
                  <a:pt x="100" y="174"/>
                </a:cubicBezTo>
                <a:cubicBezTo>
                  <a:pt x="101" y="172"/>
                  <a:pt x="101" y="172"/>
                  <a:pt x="101" y="172"/>
                </a:cubicBezTo>
                <a:cubicBezTo>
                  <a:pt x="102" y="172"/>
                  <a:pt x="103" y="171"/>
                  <a:pt x="104" y="170"/>
                </a:cubicBezTo>
                <a:cubicBezTo>
                  <a:pt x="103" y="170"/>
                  <a:pt x="106" y="168"/>
                  <a:pt x="106" y="167"/>
                </a:cubicBezTo>
                <a:cubicBezTo>
                  <a:pt x="108" y="166"/>
                  <a:pt x="114" y="158"/>
                  <a:pt x="117" y="157"/>
                </a:cubicBezTo>
                <a:cubicBezTo>
                  <a:pt x="117" y="157"/>
                  <a:pt x="116" y="157"/>
                  <a:pt x="117" y="156"/>
                </a:cubicBezTo>
                <a:cubicBezTo>
                  <a:pt x="119" y="155"/>
                  <a:pt x="120" y="153"/>
                  <a:pt x="123" y="151"/>
                </a:cubicBezTo>
                <a:cubicBezTo>
                  <a:pt x="122" y="150"/>
                  <a:pt x="125" y="150"/>
                  <a:pt x="126" y="148"/>
                </a:cubicBezTo>
                <a:cubicBezTo>
                  <a:pt x="126" y="148"/>
                  <a:pt x="127" y="147"/>
                  <a:pt x="126" y="147"/>
                </a:cubicBezTo>
                <a:cubicBezTo>
                  <a:pt x="123" y="150"/>
                  <a:pt x="122" y="148"/>
                  <a:pt x="120" y="151"/>
                </a:cubicBezTo>
                <a:cubicBezTo>
                  <a:pt x="121" y="150"/>
                  <a:pt x="120" y="153"/>
                  <a:pt x="119" y="153"/>
                </a:cubicBezTo>
                <a:cubicBezTo>
                  <a:pt x="119" y="152"/>
                  <a:pt x="117" y="155"/>
                  <a:pt x="116" y="155"/>
                </a:cubicBezTo>
                <a:cubicBezTo>
                  <a:pt x="117" y="154"/>
                  <a:pt x="118" y="153"/>
                  <a:pt x="118" y="152"/>
                </a:cubicBezTo>
                <a:cubicBezTo>
                  <a:pt x="117" y="154"/>
                  <a:pt x="116" y="154"/>
                  <a:pt x="116" y="154"/>
                </a:cubicBezTo>
                <a:cubicBezTo>
                  <a:pt x="116" y="154"/>
                  <a:pt x="117" y="153"/>
                  <a:pt x="117" y="153"/>
                </a:cubicBezTo>
                <a:cubicBezTo>
                  <a:pt x="115" y="155"/>
                  <a:pt x="115" y="155"/>
                  <a:pt x="114" y="157"/>
                </a:cubicBezTo>
                <a:close/>
                <a:moveTo>
                  <a:pt x="119" y="151"/>
                </a:moveTo>
                <a:cubicBezTo>
                  <a:pt x="120" y="150"/>
                  <a:pt x="121" y="149"/>
                  <a:pt x="121" y="148"/>
                </a:cubicBezTo>
                <a:cubicBezTo>
                  <a:pt x="120" y="149"/>
                  <a:pt x="119" y="149"/>
                  <a:pt x="118" y="151"/>
                </a:cubicBezTo>
                <a:cubicBezTo>
                  <a:pt x="118" y="152"/>
                  <a:pt x="119" y="150"/>
                  <a:pt x="120" y="150"/>
                </a:cubicBezTo>
                <a:cubicBezTo>
                  <a:pt x="119" y="151"/>
                  <a:pt x="118" y="152"/>
                  <a:pt x="119" y="151"/>
                </a:cubicBezTo>
                <a:close/>
                <a:moveTo>
                  <a:pt x="124" y="159"/>
                </a:moveTo>
                <a:cubicBezTo>
                  <a:pt x="125" y="159"/>
                  <a:pt x="128" y="159"/>
                  <a:pt x="128" y="157"/>
                </a:cubicBezTo>
                <a:cubicBezTo>
                  <a:pt x="125" y="160"/>
                  <a:pt x="127" y="156"/>
                  <a:pt x="124" y="159"/>
                </a:cubicBezTo>
                <a:close/>
                <a:moveTo>
                  <a:pt x="112" y="142"/>
                </a:moveTo>
                <a:cubicBezTo>
                  <a:pt x="110" y="143"/>
                  <a:pt x="109" y="144"/>
                  <a:pt x="109" y="145"/>
                </a:cubicBezTo>
                <a:cubicBezTo>
                  <a:pt x="110" y="145"/>
                  <a:pt x="111" y="143"/>
                  <a:pt x="112" y="142"/>
                </a:cubicBezTo>
                <a:cubicBezTo>
                  <a:pt x="112" y="143"/>
                  <a:pt x="112" y="143"/>
                  <a:pt x="113" y="142"/>
                </a:cubicBezTo>
                <a:cubicBezTo>
                  <a:pt x="113" y="142"/>
                  <a:pt x="112" y="142"/>
                  <a:pt x="112" y="142"/>
                </a:cubicBezTo>
                <a:close/>
                <a:moveTo>
                  <a:pt x="114" y="170"/>
                </a:moveTo>
                <a:cubicBezTo>
                  <a:pt x="115" y="170"/>
                  <a:pt x="118" y="166"/>
                  <a:pt x="117" y="166"/>
                </a:cubicBezTo>
                <a:cubicBezTo>
                  <a:pt x="115" y="168"/>
                  <a:pt x="116" y="167"/>
                  <a:pt x="114" y="170"/>
                </a:cubicBezTo>
                <a:close/>
                <a:moveTo>
                  <a:pt x="88" y="182"/>
                </a:moveTo>
                <a:cubicBezTo>
                  <a:pt x="88" y="182"/>
                  <a:pt x="89" y="182"/>
                  <a:pt x="89" y="181"/>
                </a:cubicBezTo>
                <a:cubicBezTo>
                  <a:pt x="88" y="181"/>
                  <a:pt x="88" y="182"/>
                  <a:pt x="88" y="182"/>
                </a:cubicBezTo>
                <a:close/>
                <a:moveTo>
                  <a:pt x="108" y="144"/>
                </a:moveTo>
                <a:cubicBezTo>
                  <a:pt x="106" y="144"/>
                  <a:pt x="109" y="142"/>
                  <a:pt x="108" y="142"/>
                </a:cubicBezTo>
                <a:cubicBezTo>
                  <a:pt x="107" y="142"/>
                  <a:pt x="103" y="145"/>
                  <a:pt x="103" y="145"/>
                </a:cubicBezTo>
                <a:cubicBezTo>
                  <a:pt x="105" y="144"/>
                  <a:pt x="106" y="145"/>
                  <a:pt x="107" y="144"/>
                </a:cubicBezTo>
                <a:cubicBezTo>
                  <a:pt x="109" y="143"/>
                  <a:pt x="109" y="143"/>
                  <a:pt x="110" y="141"/>
                </a:cubicBezTo>
                <a:cubicBezTo>
                  <a:pt x="110" y="141"/>
                  <a:pt x="110" y="141"/>
                  <a:pt x="110" y="141"/>
                </a:cubicBezTo>
                <a:cubicBezTo>
                  <a:pt x="107" y="143"/>
                  <a:pt x="110" y="142"/>
                  <a:pt x="108" y="144"/>
                </a:cubicBezTo>
                <a:close/>
                <a:moveTo>
                  <a:pt x="802" y="247"/>
                </a:moveTo>
                <a:cubicBezTo>
                  <a:pt x="799" y="242"/>
                  <a:pt x="799" y="242"/>
                  <a:pt x="799" y="242"/>
                </a:cubicBezTo>
                <a:cubicBezTo>
                  <a:pt x="798" y="242"/>
                  <a:pt x="801" y="247"/>
                  <a:pt x="801" y="246"/>
                </a:cubicBezTo>
                <a:cubicBezTo>
                  <a:pt x="801" y="247"/>
                  <a:pt x="801" y="247"/>
                  <a:pt x="801" y="247"/>
                </a:cubicBezTo>
                <a:cubicBezTo>
                  <a:pt x="800" y="244"/>
                  <a:pt x="802" y="246"/>
                  <a:pt x="802" y="247"/>
                </a:cubicBezTo>
                <a:close/>
                <a:moveTo>
                  <a:pt x="596" y="44"/>
                </a:moveTo>
                <a:cubicBezTo>
                  <a:pt x="592" y="42"/>
                  <a:pt x="592" y="42"/>
                  <a:pt x="592" y="42"/>
                </a:cubicBezTo>
                <a:cubicBezTo>
                  <a:pt x="592" y="43"/>
                  <a:pt x="593" y="43"/>
                  <a:pt x="594" y="44"/>
                </a:cubicBezTo>
                <a:cubicBezTo>
                  <a:pt x="591" y="43"/>
                  <a:pt x="597" y="45"/>
                  <a:pt x="596" y="44"/>
                </a:cubicBezTo>
                <a:close/>
                <a:moveTo>
                  <a:pt x="493" y="9"/>
                </a:moveTo>
                <a:cubicBezTo>
                  <a:pt x="495" y="10"/>
                  <a:pt x="500" y="11"/>
                  <a:pt x="502" y="11"/>
                </a:cubicBezTo>
                <a:cubicBezTo>
                  <a:pt x="500" y="10"/>
                  <a:pt x="492" y="9"/>
                  <a:pt x="493" y="9"/>
                </a:cubicBezTo>
                <a:close/>
                <a:moveTo>
                  <a:pt x="467" y="5"/>
                </a:moveTo>
                <a:cubicBezTo>
                  <a:pt x="469" y="5"/>
                  <a:pt x="477" y="7"/>
                  <a:pt x="475" y="6"/>
                </a:cubicBezTo>
                <a:cubicBezTo>
                  <a:pt x="473" y="6"/>
                  <a:pt x="466" y="4"/>
                  <a:pt x="466" y="5"/>
                </a:cubicBezTo>
                <a:cubicBezTo>
                  <a:pt x="467" y="6"/>
                  <a:pt x="469" y="7"/>
                  <a:pt x="470" y="6"/>
                </a:cubicBezTo>
                <a:cubicBezTo>
                  <a:pt x="469" y="6"/>
                  <a:pt x="468" y="6"/>
                  <a:pt x="467" y="5"/>
                </a:cubicBezTo>
                <a:close/>
                <a:moveTo>
                  <a:pt x="411" y="0"/>
                </a:moveTo>
                <a:cubicBezTo>
                  <a:pt x="410" y="0"/>
                  <a:pt x="406" y="0"/>
                  <a:pt x="404" y="1"/>
                </a:cubicBezTo>
                <a:cubicBezTo>
                  <a:pt x="407" y="1"/>
                  <a:pt x="411" y="1"/>
                  <a:pt x="414" y="1"/>
                </a:cubicBezTo>
                <a:cubicBezTo>
                  <a:pt x="413" y="1"/>
                  <a:pt x="411" y="1"/>
                  <a:pt x="412" y="1"/>
                </a:cubicBezTo>
                <a:cubicBezTo>
                  <a:pt x="413" y="1"/>
                  <a:pt x="417" y="0"/>
                  <a:pt x="415" y="0"/>
                </a:cubicBezTo>
                <a:cubicBezTo>
                  <a:pt x="415" y="1"/>
                  <a:pt x="413" y="0"/>
                  <a:pt x="411" y="0"/>
                </a:cubicBezTo>
                <a:close/>
                <a:moveTo>
                  <a:pt x="394" y="50"/>
                </a:moveTo>
                <a:cubicBezTo>
                  <a:pt x="394" y="49"/>
                  <a:pt x="401" y="50"/>
                  <a:pt x="399" y="50"/>
                </a:cubicBezTo>
                <a:cubicBezTo>
                  <a:pt x="399" y="49"/>
                  <a:pt x="391" y="49"/>
                  <a:pt x="394" y="50"/>
                </a:cubicBezTo>
                <a:close/>
                <a:moveTo>
                  <a:pt x="388" y="50"/>
                </a:moveTo>
                <a:cubicBezTo>
                  <a:pt x="389" y="50"/>
                  <a:pt x="391" y="51"/>
                  <a:pt x="393" y="50"/>
                </a:cubicBezTo>
                <a:cubicBezTo>
                  <a:pt x="384" y="50"/>
                  <a:pt x="379" y="50"/>
                  <a:pt x="376" y="50"/>
                </a:cubicBezTo>
                <a:cubicBezTo>
                  <a:pt x="379" y="50"/>
                  <a:pt x="373" y="51"/>
                  <a:pt x="376" y="51"/>
                </a:cubicBezTo>
                <a:cubicBezTo>
                  <a:pt x="378" y="50"/>
                  <a:pt x="383" y="51"/>
                  <a:pt x="382" y="50"/>
                </a:cubicBezTo>
                <a:cubicBezTo>
                  <a:pt x="383" y="50"/>
                  <a:pt x="386" y="50"/>
                  <a:pt x="388" y="50"/>
                </a:cubicBezTo>
                <a:close/>
                <a:moveTo>
                  <a:pt x="350" y="7"/>
                </a:moveTo>
                <a:cubicBezTo>
                  <a:pt x="351" y="6"/>
                  <a:pt x="358" y="6"/>
                  <a:pt x="359" y="6"/>
                </a:cubicBezTo>
                <a:cubicBezTo>
                  <a:pt x="355" y="6"/>
                  <a:pt x="351" y="7"/>
                  <a:pt x="349" y="7"/>
                </a:cubicBezTo>
                <a:cubicBezTo>
                  <a:pt x="350" y="7"/>
                  <a:pt x="350" y="7"/>
                  <a:pt x="350" y="7"/>
                </a:cubicBezTo>
                <a:cubicBezTo>
                  <a:pt x="350" y="7"/>
                  <a:pt x="349" y="7"/>
                  <a:pt x="350" y="7"/>
                </a:cubicBezTo>
                <a:close/>
                <a:moveTo>
                  <a:pt x="350" y="8"/>
                </a:moveTo>
                <a:cubicBezTo>
                  <a:pt x="350" y="8"/>
                  <a:pt x="350" y="8"/>
                  <a:pt x="351" y="7"/>
                </a:cubicBezTo>
                <a:cubicBezTo>
                  <a:pt x="348" y="8"/>
                  <a:pt x="348" y="7"/>
                  <a:pt x="347" y="7"/>
                </a:cubicBezTo>
                <a:cubicBezTo>
                  <a:pt x="346" y="8"/>
                  <a:pt x="345" y="8"/>
                  <a:pt x="343" y="8"/>
                </a:cubicBezTo>
                <a:cubicBezTo>
                  <a:pt x="342" y="8"/>
                  <a:pt x="336" y="8"/>
                  <a:pt x="335" y="9"/>
                </a:cubicBezTo>
                <a:cubicBezTo>
                  <a:pt x="336" y="9"/>
                  <a:pt x="337" y="9"/>
                  <a:pt x="337" y="9"/>
                </a:cubicBezTo>
                <a:cubicBezTo>
                  <a:pt x="334" y="10"/>
                  <a:pt x="330" y="9"/>
                  <a:pt x="327" y="11"/>
                </a:cubicBezTo>
                <a:cubicBezTo>
                  <a:pt x="331" y="11"/>
                  <a:pt x="333" y="10"/>
                  <a:pt x="336" y="10"/>
                </a:cubicBezTo>
                <a:cubicBezTo>
                  <a:pt x="336" y="9"/>
                  <a:pt x="337" y="9"/>
                  <a:pt x="339" y="9"/>
                </a:cubicBezTo>
                <a:cubicBezTo>
                  <a:pt x="339" y="9"/>
                  <a:pt x="336" y="9"/>
                  <a:pt x="337" y="10"/>
                </a:cubicBezTo>
                <a:cubicBezTo>
                  <a:pt x="342" y="9"/>
                  <a:pt x="350" y="9"/>
                  <a:pt x="351" y="8"/>
                </a:cubicBezTo>
                <a:cubicBezTo>
                  <a:pt x="350" y="8"/>
                  <a:pt x="350" y="8"/>
                  <a:pt x="350" y="8"/>
                </a:cubicBezTo>
                <a:close/>
                <a:moveTo>
                  <a:pt x="314" y="14"/>
                </a:moveTo>
                <a:cubicBezTo>
                  <a:pt x="315" y="14"/>
                  <a:pt x="322" y="13"/>
                  <a:pt x="320" y="13"/>
                </a:cubicBezTo>
                <a:cubicBezTo>
                  <a:pt x="317" y="14"/>
                  <a:pt x="316" y="13"/>
                  <a:pt x="314" y="14"/>
                </a:cubicBezTo>
                <a:close/>
                <a:moveTo>
                  <a:pt x="241" y="77"/>
                </a:moveTo>
                <a:cubicBezTo>
                  <a:pt x="240" y="77"/>
                  <a:pt x="241" y="75"/>
                  <a:pt x="240" y="76"/>
                </a:cubicBezTo>
                <a:cubicBezTo>
                  <a:pt x="240" y="76"/>
                  <a:pt x="238" y="77"/>
                  <a:pt x="238" y="77"/>
                </a:cubicBezTo>
                <a:cubicBezTo>
                  <a:pt x="238" y="77"/>
                  <a:pt x="238" y="77"/>
                  <a:pt x="237" y="77"/>
                </a:cubicBezTo>
                <a:cubicBezTo>
                  <a:pt x="237" y="78"/>
                  <a:pt x="238" y="77"/>
                  <a:pt x="238" y="77"/>
                </a:cubicBezTo>
                <a:cubicBezTo>
                  <a:pt x="236" y="79"/>
                  <a:pt x="236" y="78"/>
                  <a:pt x="235" y="79"/>
                </a:cubicBezTo>
                <a:cubicBezTo>
                  <a:pt x="236" y="79"/>
                  <a:pt x="240" y="77"/>
                  <a:pt x="241" y="77"/>
                </a:cubicBezTo>
                <a:close/>
                <a:moveTo>
                  <a:pt x="232" y="80"/>
                </a:moveTo>
                <a:cubicBezTo>
                  <a:pt x="232" y="81"/>
                  <a:pt x="233" y="81"/>
                  <a:pt x="228" y="83"/>
                </a:cubicBezTo>
                <a:cubicBezTo>
                  <a:pt x="231" y="83"/>
                  <a:pt x="236" y="79"/>
                  <a:pt x="241" y="77"/>
                </a:cubicBezTo>
                <a:cubicBezTo>
                  <a:pt x="238" y="78"/>
                  <a:pt x="235" y="79"/>
                  <a:pt x="232" y="80"/>
                </a:cubicBezTo>
                <a:close/>
                <a:moveTo>
                  <a:pt x="222" y="84"/>
                </a:moveTo>
                <a:cubicBezTo>
                  <a:pt x="220" y="86"/>
                  <a:pt x="220" y="87"/>
                  <a:pt x="223" y="86"/>
                </a:cubicBezTo>
                <a:cubicBezTo>
                  <a:pt x="221" y="87"/>
                  <a:pt x="219" y="89"/>
                  <a:pt x="217" y="89"/>
                </a:cubicBezTo>
                <a:cubicBezTo>
                  <a:pt x="217" y="88"/>
                  <a:pt x="219" y="88"/>
                  <a:pt x="219" y="87"/>
                </a:cubicBezTo>
                <a:cubicBezTo>
                  <a:pt x="217" y="88"/>
                  <a:pt x="213" y="90"/>
                  <a:pt x="213" y="91"/>
                </a:cubicBezTo>
                <a:cubicBezTo>
                  <a:pt x="218" y="88"/>
                  <a:pt x="214" y="91"/>
                  <a:pt x="215" y="91"/>
                </a:cubicBezTo>
                <a:cubicBezTo>
                  <a:pt x="219" y="89"/>
                  <a:pt x="219" y="89"/>
                  <a:pt x="219" y="89"/>
                </a:cubicBezTo>
                <a:cubicBezTo>
                  <a:pt x="219" y="88"/>
                  <a:pt x="224" y="86"/>
                  <a:pt x="226" y="84"/>
                </a:cubicBezTo>
                <a:cubicBezTo>
                  <a:pt x="222" y="86"/>
                  <a:pt x="223" y="85"/>
                  <a:pt x="222" y="84"/>
                </a:cubicBezTo>
                <a:close/>
                <a:moveTo>
                  <a:pt x="214" y="101"/>
                </a:moveTo>
                <a:cubicBezTo>
                  <a:pt x="214" y="103"/>
                  <a:pt x="210" y="104"/>
                  <a:pt x="207" y="106"/>
                </a:cubicBezTo>
                <a:cubicBezTo>
                  <a:pt x="211" y="104"/>
                  <a:pt x="216" y="101"/>
                  <a:pt x="220" y="99"/>
                </a:cubicBezTo>
                <a:cubicBezTo>
                  <a:pt x="219" y="99"/>
                  <a:pt x="215" y="102"/>
                  <a:pt x="215" y="101"/>
                </a:cubicBezTo>
                <a:cubicBezTo>
                  <a:pt x="219" y="99"/>
                  <a:pt x="223" y="98"/>
                  <a:pt x="226" y="95"/>
                </a:cubicBezTo>
                <a:cubicBezTo>
                  <a:pt x="223" y="97"/>
                  <a:pt x="219" y="98"/>
                  <a:pt x="214" y="101"/>
                </a:cubicBezTo>
                <a:close/>
                <a:moveTo>
                  <a:pt x="211" y="86"/>
                </a:moveTo>
                <a:cubicBezTo>
                  <a:pt x="213" y="83"/>
                  <a:pt x="216" y="83"/>
                  <a:pt x="217" y="81"/>
                </a:cubicBezTo>
                <a:cubicBezTo>
                  <a:pt x="214" y="83"/>
                  <a:pt x="214" y="82"/>
                  <a:pt x="210" y="84"/>
                </a:cubicBezTo>
                <a:cubicBezTo>
                  <a:pt x="210" y="85"/>
                  <a:pt x="208" y="86"/>
                  <a:pt x="211" y="86"/>
                </a:cubicBezTo>
                <a:close/>
                <a:moveTo>
                  <a:pt x="210" y="82"/>
                </a:moveTo>
                <a:cubicBezTo>
                  <a:pt x="211" y="82"/>
                  <a:pt x="207" y="83"/>
                  <a:pt x="208" y="84"/>
                </a:cubicBezTo>
                <a:cubicBezTo>
                  <a:pt x="211" y="83"/>
                  <a:pt x="211" y="82"/>
                  <a:pt x="213" y="80"/>
                </a:cubicBezTo>
                <a:cubicBezTo>
                  <a:pt x="214" y="80"/>
                  <a:pt x="214" y="81"/>
                  <a:pt x="215" y="80"/>
                </a:cubicBezTo>
                <a:cubicBezTo>
                  <a:pt x="216" y="79"/>
                  <a:pt x="212" y="81"/>
                  <a:pt x="210" y="82"/>
                </a:cubicBezTo>
                <a:close/>
                <a:moveTo>
                  <a:pt x="203" y="100"/>
                </a:moveTo>
                <a:cubicBezTo>
                  <a:pt x="201" y="100"/>
                  <a:pt x="199" y="102"/>
                  <a:pt x="199" y="102"/>
                </a:cubicBezTo>
                <a:cubicBezTo>
                  <a:pt x="201" y="100"/>
                  <a:pt x="205" y="97"/>
                  <a:pt x="207" y="96"/>
                </a:cubicBezTo>
                <a:cubicBezTo>
                  <a:pt x="207" y="96"/>
                  <a:pt x="213" y="92"/>
                  <a:pt x="212" y="92"/>
                </a:cubicBezTo>
                <a:cubicBezTo>
                  <a:pt x="211" y="93"/>
                  <a:pt x="207" y="95"/>
                  <a:pt x="207" y="96"/>
                </a:cubicBezTo>
                <a:cubicBezTo>
                  <a:pt x="204" y="97"/>
                  <a:pt x="201" y="100"/>
                  <a:pt x="197" y="101"/>
                </a:cubicBezTo>
                <a:cubicBezTo>
                  <a:pt x="197" y="102"/>
                  <a:pt x="198" y="101"/>
                  <a:pt x="196" y="103"/>
                </a:cubicBezTo>
                <a:cubicBezTo>
                  <a:pt x="192" y="104"/>
                  <a:pt x="183" y="110"/>
                  <a:pt x="180" y="114"/>
                </a:cubicBezTo>
                <a:cubicBezTo>
                  <a:pt x="175" y="115"/>
                  <a:pt x="167" y="123"/>
                  <a:pt x="160" y="128"/>
                </a:cubicBezTo>
                <a:cubicBezTo>
                  <a:pt x="161" y="128"/>
                  <a:pt x="163" y="127"/>
                  <a:pt x="161" y="129"/>
                </a:cubicBezTo>
                <a:cubicBezTo>
                  <a:pt x="164" y="127"/>
                  <a:pt x="163" y="126"/>
                  <a:pt x="165" y="125"/>
                </a:cubicBezTo>
                <a:cubicBezTo>
                  <a:pt x="166" y="125"/>
                  <a:pt x="167" y="124"/>
                  <a:pt x="165" y="127"/>
                </a:cubicBezTo>
                <a:cubicBezTo>
                  <a:pt x="167" y="125"/>
                  <a:pt x="166" y="126"/>
                  <a:pt x="168" y="125"/>
                </a:cubicBezTo>
                <a:cubicBezTo>
                  <a:pt x="168" y="124"/>
                  <a:pt x="169" y="122"/>
                  <a:pt x="167" y="123"/>
                </a:cubicBezTo>
                <a:cubicBezTo>
                  <a:pt x="172" y="119"/>
                  <a:pt x="174" y="119"/>
                  <a:pt x="177" y="116"/>
                </a:cubicBezTo>
                <a:cubicBezTo>
                  <a:pt x="176" y="117"/>
                  <a:pt x="178" y="116"/>
                  <a:pt x="179" y="115"/>
                </a:cubicBezTo>
                <a:cubicBezTo>
                  <a:pt x="179" y="115"/>
                  <a:pt x="178" y="115"/>
                  <a:pt x="179" y="114"/>
                </a:cubicBezTo>
                <a:cubicBezTo>
                  <a:pt x="183" y="113"/>
                  <a:pt x="189" y="107"/>
                  <a:pt x="193" y="105"/>
                </a:cubicBezTo>
                <a:cubicBezTo>
                  <a:pt x="193" y="105"/>
                  <a:pt x="192" y="105"/>
                  <a:pt x="194" y="104"/>
                </a:cubicBezTo>
                <a:cubicBezTo>
                  <a:pt x="193" y="106"/>
                  <a:pt x="196" y="103"/>
                  <a:pt x="198" y="102"/>
                </a:cubicBezTo>
                <a:cubicBezTo>
                  <a:pt x="198" y="103"/>
                  <a:pt x="189" y="108"/>
                  <a:pt x="194" y="106"/>
                </a:cubicBezTo>
                <a:cubicBezTo>
                  <a:pt x="192" y="107"/>
                  <a:pt x="190" y="108"/>
                  <a:pt x="190" y="108"/>
                </a:cubicBezTo>
                <a:cubicBezTo>
                  <a:pt x="194" y="106"/>
                  <a:pt x="190" y="109"/>
                  <a:pt x="189" y="110"/>
                </a:cubicBezTo>
                <a:cubicBezTo>
                  <a:pt x="194" y="107"/>
                  <a:pt x="196" y="106"/>
                  <a:pt x="200" y="103"/>
                </a:cubicBezTo>
                <a:cubicBezTo>
                  <a:pt x="201" y="103"/>
                  <a:pt x="200" y="103"/>
                  <a:pt x="201" y="102"/>
                </a:cubicBezTo>
                <a:cubicBezTo>
                  <a:pt x="202" y="102"/>
                  <a:pt x="205" y="100"/>
                  <a:pt x="205" y="99"/>
                </a:cubicBezTo>
                <a:cubicBezTo>
                  <a:pt x="207" y="98"/>
                  <a:pt x="210" y="96"/>
                  <a:pt x="210" y="97"/>
                </a:cubicBezTo>
                <a:cubicBezTo>
                  <a:pt x="212" y="96"/>
                  <a:pt x="213" y="96"/>
                  <a:pt x="213" y="95"/>
                </a:cubicBezTo>
                <a:cubicBezTo>
                  <a:pt x="211" y="96"/>
                  <a:pt x="215" y="94"/>
                  <a:pt x="214" y="94"/>
                </a:cubicBezTo>
                <a:cubicBezTo>
                  <a:pt x="213" y="95"/>
                  <a:pt x="213" y="94"/>
                  <a:pt x="211" y="95"/>
                </a:cubicBezTo>
                <a:cubicBezTo>
                  <a:pt x="211" y="96"/>
                  <a:pt x="207" y="98"/>
                  <a:pt x="205" y="99"/>
                </a:cubicBezTo>
                <a:cubicBezTo>
                  <a:pt x="205" y="99"/>
                  <a:pt x="202" y="101"/>
                  <a:pt x="202" y="101"/>
                </a:cubicBezTo>
                <a:cubicBezTo>
                  <a:pt x="200" y="101"/>
                  <a:pt x="205" y="99"/>
                  <a:pt x="203" y="100"/>
                </a:cubicBezTo>
                <a:close/>
                <a:moveTo>
                  <a:pt x="201" y="82"/>
                </a:moveTo>
                <a:cubicBezTo>
                  <a:pt x="203" y="81"/>
                  <a:pt x="203" y="82"/>
                  <a:pt x="205" y="81"/>
                </a:cubicBezTo>
                <a:cubicBezTo>
                  <a:pt x="205" y="80"/>
                  <a:pt x="206" y="80"/>
                  <a:pt x="205" y="79"/>
                </a:cubicBezTo>
                <a:cubicBezTo>
                  <a:pt x="203" y="80"/>
                  <a:pt x="202" y="81"/>
                  <a:pt x="201" y="82"/>
                </a:cubicBezTo>
                <a:close/>
                <a:moveTo>
                  <a:pt x="192" y="82"/>
                </a:moveTo>
                <a:cubicBezTo>
                  <a:pt x="192" y="81"/>
                  <a:pt x="194" y="80"/>
                  <a:pt x="194" y="80"/>
                </a:cubicBezTo>
                <a:cubicBezTo>
                  <a:pt x="192" y="80"/>
                  <a:pt x="187" y="84"/>
                  <a:pt x="190" y="83"/>
                </a:cubicBezTo>
                <a:cubicBezTo>
                  <a:pt x="192" y="81"/>
                  <a:pt x="191" y="83"/>
                  <a:pt x="191" y="83"/>
                </a:cubicBezTo>
                <a:cubicBezTo>
                  <a:pt x="192" y="83"/>
                  <a:pt x="194" y="82"/>
                  <a:pt x="195" y="81"/>
                </a:cubicBezTo>
                <a:cubicBezTo>
                  <a:pt x="195" y="81"/>
                  <a:pt x="195" y="82"/>
                  <a:pt x="195" y="82"/>
                </a:cubicBezTo>
                <a:cubicBezTo>
                  <a:pt x="197" y="81"/>
                  <a:pt x="197" y="81"/>
                  <a:pt x="197" y="81"/>
                </a:cubicBezTo>
                <a:cubicBezTo>
                  <a:pt x="197" y="80"/>
                  <a:pt x="197" y="80"/>
                  <a:pt x="197" y="80"/>
                </a:cubicBezTo>
                <a:cubicBezTo>
                  <a:pt x="194" y="82"/>
                  <a:pt x="193" y="81"/>
                  <a:pt x="192" y="82"/>
                </a:cubicBezTo>
                <a:close/>
                <a:moveTo>
                  <a:pt x="196" y="84"/>
                </a:moveTo>
                <a:cubicBezTo>
                  <a:pt x="193" y="86"/>
                  <a:pt x="192" y="85"/>
                  <a:pt x="192" y="85"/>
                </a:cubicBezTo>
                <a:cubicBezTo>
                  <a:pt x="192" y="86"/>
                  <a:pt x="191" y="86"/>
                  <a:pt x="191" y="87"/>
                </a:cubicBezTo>
                <a:cubicBezTo>
                  <a:pt x="193" y="86"/>
                  <a:pt x="192" y="87"/>
                  <a:pt x="194" y="87"/>
                </a:cubicBezTo>
                <a:cubicBezTo>
                  <a:pt x="196" y="86"/>
                  <a:pt x="195" y="86"/>
                  <a:pt x="197" y="85"/>
                </a:cubicBezTo>
                <a:cubicBezTo>
                  <a:pt x="198" y="84"/>
                  <a:pt x="195" y="86"/>
                  <a:pt x="195" y="85"/>
                </a:cubicBezTo>
                <a:cubicBezTo>
                  <a:pt x="195" y="85"/>
                  <a:pt x="198" y="82"/>
                  <a:pt x="196" y="83"/>
                </a:cubicBezTo>
                <a:cubicBezTo>
                  <a:pt x="196" y="83"/>
                  <a:pt x="196" y="83"/>
                  <a:pt x="196" y="84"/>
                </a:cubicBezTo>
                <a:close/>
                <a:moveTo>
                  <a:pt x="187" y="104"/>
                </a:moveTo>
                <a:cubicBezTo>
                  <a:pt x="188" y="103"/>
                  <a:pt x="188" y="105"/>
                  <a:pt x="192" y="103"/>
                </a:cubicBezTo>
                <a:cubicBezTo>
                  <a:pt x="192" y="102"/>
                  <a:pt x="190" y="103"/>
                  <a:pt x="190" y="103"/>
                </a:cubicBezTo>
                <a:cubicBezTo>
                  <a:pt x="192" y="102"/>
                  <a:pt x="193" y="101"/>
                  <a:pt x="194" y="99"/>
                </a:cubicBezTo>
                <a:cubicBezTo>
                  <a:pt x="195" y="100"/>
                  <a:pt x="195" y="100"/>
                  <a:pt x="195" y="100"/>
                </a:cubicBezTo>
                <a:cubicBezTo>
                  <a:pt x="197" y="98"/>
                  <a:pt x="198" y="98"/>
                  <a:pt x="201" y="96"/>
                </a:cubicBezTo>
                <a:cubicBezTo>
                  <a:pt x="200" y="96"/>
                  <a:pt x="201" y="94"/>
                  <a:pt x="200" y="95"/>
                </a:cubicBezTo>
                <a:cubicBezTo>
                  <a:pt x="196" y="97"/>
                  <a:pt x="191" y="101"/>
                  <a:pt x="189" y="102"/>
                </a:cubicBezTo>
                <a:cubicBezTo>
                  <a:pt x="188" y="103"/>
                  <a:pt x="191" y="102"/>
                  <a:pt x="188" y="103"/>
                </a:cubicBezTo>
                <a:cubicBezTo>
                  <a:pt x="188" y="103"/>
                  <a:pt x="187" y="104"/>
                  <a:pt x="187" y="104"/>
                </a:cubicBezTo>
                <a:close/>
                <a:moveTo>
                  <a:pt x="198" y="107"/>
                </a:moveTo>
                <a:cubicBezTo>
                  <a:pt x="200" y="106"/>
                  <a:pt x="201" y="105"/>
                  <a:pt x="202" y="105"/>
                </a:cubicBezTo>
                <a:cubicBezTo>
                  <a:pt x="201" y="105"/>
                  <a:pt x="199" y="106"/>
                  <a:pt x="198" y="106"/>
                </a:cubicBezTo>
                <a:cubicBezTo>
                  <a:pt x="200" y="105"/>
                  <a:pt x="200" y="104"/>
                  <a:pt x="202" y="103"/>
                </a:cubicBezTo>
                <a:cubicBezTo>
                  <a:pt x="201" y="104"/>
                  <a:pt x="203" y="102"/>
                  <a:pt x="205" y="102"/>
                </a:cubicBezTo>
                <a:cubicBezTo>
                  <a:pt x="204" y="101"/>
                  <a:pt x="200" y="104"/>
                  <a:pt x="197" y="105"/>
                </a:cubicBezTo>
                <a:cubicBezTo>
                  <a:pt x="199" y="105"/>
                  <a:pt x="196" y="108"/>
                  <a:pt x="198" y="107"/>
                </a:cubicBezTo>
                <a:close/>
                <a:moveTo>
                  <a:pt x="186" y="99"/>
                </a:moveTo>
                <a:cubicBezTo>
                  <a:pt x="183" y="101"/>
                  <a:pt x="173" y="108"/>
                  <a:pt x="182" y="103"/>
                </a:cubicBezTo>
                <a:cubicBezTo>
                  <a:pt x="183" y="101"/>
                  <a:pt x="187" y="99"/>
                  <a:pt x="183" y="102"/>
                </a:cubicBezTo>
                <a:cubicBezTo>
                  <a:pt x="186" y="100"/>
                  <a:pt x="187" y="99"/>
                  <a:pt x="188" y="98"/>
                </a:cubicBezTo>
                <a:cubicBezTo>
                  <a:pt x="187" y="99"/>
                  <a:pt x="187" y="98"/>
                  <a:pt x="186" y="99"/>
                </a:cubicBezTo>
                <a:close/>
                <a:moveTo>
                  <a:pt x="169" y="89"/>
                </a:moveTo>
                <a:cubicBezTo>
                  <a:pt x="171" y="89"/>
                  <a:pt x="178" y="83"/>
                  <a:pt x="174" y="85"/>
                </a:cubicBezTo>
                <a:cubicBezTo>
                  <a:pt x="174" y="86"/>
                  <a:pt x="171" y="88"/>
                  <a:pt x="169" y="89"/>
                </a:cubicBezTo>
                <a:close/>
                <a:moveTo>
                  <a:pt x="182" y="123"/>
                </a:moveTo>
                <a:cubicBezTo>
                  <a:pt x="187" y="120"/>
                  <a:pt x="189" y="118"/>
                  <a:pt x="195" y="114"/>
                </a:cubicBezTo>
                <a:cubicBezTo>
                  <a:pt x="194" y="115"/>
                  <a:pt x="195" y="113"/>
                  <a:pt x="194" y="114"/>
                </a:cubicBezTo>
                <a:cubicBezTo>
                  <a:pt x="194" y="114"/>
                  <a:pt x="191" y="117"/>
                  <a:pt x="189" y="118"/>
                </a:cubicBezTo>
                <a:cubicBezTo>
                  <a:pt x="190" y="117"/>
                  <a:pt x="190" y="117"/>
                  <a:pt x="190" y="116"/>
                </a:cubicBezTo>
                <a:cubicBezTo>
                  <a:pt x="188" y="118"/>
                  <a:pt x="186" y="120"/>
                  <a:pt x="183" y="121"/>
                </a:cubicBezTo>
                <a:cubicBezTo>
                  <a:pt x="184" y="121"/>
                  <a:pt x="184" y="120"/>
                  <a:pt x="183" y="121"/>
                </a:cubicBezTo>
                <a:cubicBezTo>
                  <a:pt x="183" y="121"/>
                  <a:pt x="182" y="123"/>
                  <a:pt x="182" y="123"/>
                </a:cubicBezTo>
                <a:close/>
                <a:moveTo>
                  <a:pt x="178" y="110"/>
                </a:moveTo>
                <a:cubicBezTo>
                  <a:pt x="180" y="109"/>
                  <a:pt x="180" y="109"/>
                  <a:pt x="180" y="109"/>
                </a:cubicBezTo>
                <a:cubicBezTo>
                  <a:pt x="178" y="111"/>
                  <a:pt x="182" y="109"/>
                  <a:pt x="182" y="108"/>
                </a:cubicBezTo>
                <a:cubicBezTo>
                  <a:pt x="181" y="108"/>
                  <a:pt x="179" y="109"/>
                  <a:pt x="178" y="110"/>
                </a:cubicBezTo>
                <a:close/>
                <a:moveTo>
                  <a:pt x="178" y="117"/>
                </a:moveTo>
                <a:cubicBezTo>
                  <a:pt x="177" y="118"/>
                  <a:pt x="176" y="118"/>
                  <a:pt x="175" y="120"/>
                </a:cubicBezTo>
                <a:cubicBezTo>
                  <a:pt x="176" y="119"/>
                  <a:pt x="176" y="119"/>
                  <a:pt x="177" y="119"/>
                </a:cubicBezTo>
                <a:cubicBezTo>
                  <a:pt x="178" y="118"/>
                  <a:pt x="182" y="116"/>
                  <a:pt x="181" y="116"/>
                </a:cubicBezTo>
                <a:cubicBezTo>
                  <a:pt x="177" y="119"/>
                  <a:pt x="181" y="114"/>
                  <a:pt x="178" y="117"/>
                </a:cubicBezTo>
                <a:close/>
                <a:moveTo>
                  <a:pt x="164" y="122"/>
                </a:moveTo>
                <a:cubicBezTo>
                  <a:pt x="169" y="117"/>
                  <a:pt x="172" y="117"/>
                  <a:pt x="177" y="112"/>
                </a:cubicBezTo>
                <a:cubicBezTo>
                  <a:pt x="174" y="114"/>
                  <a:pt x="176" y="112"/>
                  <a:pt x="174" y="113"/>
                </a:cubicBezTo>
                <a:cubicBezTo>
                  <a:pt x="171" y="116"/>
                  <a:pt x="165" y="119"/>
                  <a:pt x="164" y="122"/>
                </a:cubicBezTo>
                <a:close/>
                <a:moveTo>
                  <a:pt x="159" y="111"/>
                </a:moveTo>
                <a:cubicBezTo>
                  <a:pt x="160" y="110"/>
                  <a:pt x="164" y="108"/>
                  <a:pt x="164" y="107"/>
                </a:cubicBezTo>
                <a:cubicBezTo>
                  <a:pt x="162" y="109"/>
                  <a:pt x="158" y="112"/>
                  <a:pt x="159" y="111"/>
                </a:cubicBezTo>
                <a:close/>
                <a:moveTo>
                  <a:pt x="170" y="123"/>
                </a:moveTo>
                <a:cubicBezTo>
                  <a:pt x="172" y="122"/>
                  <a:pt x="175" y="118"/>
                  <a:pt x="172" y="121"/>
                </a:cubicBezTo>
                <a:cubicBezTo>
                  <a:pt x="172" y="121"/>
                  <a:pt x="173" y="120"/>
                  <a:pt x="173" y="121"/>
                </a:cubicBezTo>
                <a:cubicBezTo>
                  <a:pt x="172" y="121"/>
                  <a:pt x="168" y="124"/>
                  <a:pt x="170" y="123"/>
                </a:cubicBezTo>
                <a:close/>
                <a:moveTo>
                  <a:pt x="125" y="113"/>
                </a:moveTo>
                <a:cubicBezTo>
                  <a:pt x="123" y="114"/>
                  <a:pt x="123" y="114"/>
                  <a:pt x="123" y="114"/>
                </a:cubicBezTo>
                <a:cubicBezTo>
                  <a:pt x="123" y="115"/>
                  <a:pt x="122" y="116"/>
                  <a:pt x="123" y="115"/>
                </a:cubicBezTo>
                <a:cubicBezTo>
                  <a:pt x="125" y="114"/>
                  <a:pt x="125" y="114"/>
                  <a:pt x="125" y="113"/>
                </a:cubicBezTo>
                <a:cubicBezTo>
                  <a:pt x="125" y="113"/>
                  <a:pt x="126" y="113"/>
                  <a:pt x="126" y="112"/>
                </a:cubicBezTo>
                <a:cubicBezTo>
                  <a:pt x="125" y="113"/>
                  <a:pt x="125" y="113"/>
                  <a:pt x="125" y="113"/>
                </a:cubicBezTo>
                <a:close/>
                <a:moveTo>
                  <a:pt x="107" y="138"/>
                </a:moveTo>
                <a:cubicBezTo>
                  <a:pt x="106" y="138"/>
                  <a:pt x="106" y="138"/>
                  <a:pt x="105" y="139"/>
                </a:cubicBezTo>
                <a:cubicBezTo>
                  <a:pt x="105" y="138"/>
                  <a:pt x="107" y="136"/>
                  <a:pt x="107" y="136"/>
                </a:cubicBezTo>
                <a:cubicBezTo>
                  <a:pt x="105" y="138"/>
                  <a:pt x="104" y="139"/>
                  <a:pt x="102" y="141"/>
                </a:cubicBezTo>
                <a:cubicBezTo>
                  <a:pt x="104" y="141"/>
                  <a:pt x="106" y="140"/>
                  <a:pt x="108" y="139"/>
                </a:cubicBezTo>
                <a:cubicBezTo>
                  <a:pt x="104" y="141"/>
                  <a:pt x="110" y="134"/>
                  <a:pt x="107" y="137"/>
                </a:cubicBezTo>
                <a:cubicBezTo>
                  <a:pt x="107" y="137"/>
                  <a:pt x="107" y="137"/>
                  <a:pt x="107" y="138"/>
                </a:cubicBezTo>
                <a:close/>
                <a:moveTo>
                  <a:pt x="128" y="160"/>
                </a:moveTo>
                <a:cubicBezTo>
                  <a:pt x="127" y="161"/>
                  <a:pt x="126" y="161"/>
                  <a:pt x="126" y="161"/>
                </a:cubicBezTo>
                <a:cubicBezTo>
                  <a:pt x="125" y="163"/>
                  <a:pt x="128" y="160"/>
                  <a:pt x="128" y="162"/>
                </a:cubicBezTo>
                <a:cubicBezTo>
                  <a:pt x="127" y="163"/>
                  <a:pt x="126" y="164"/>
                  <a:pt x="125" y="164"/>
                </a:cubicBezTo>
                <a:cubicBezTo>
                  <a:pt x="125" y="165"/>
                  <a:pt x="128" y="162"/>
                  <a:pt x="129" y="162"/>
                </a:cubicBezTo>
                <a:cubicBezTo>
                  <a:pt x="128" y="162"/>
                  <a:pt x="127" y="163"/>
                  <a:pt x="127" y="163"/>
                </a:cubicBezTo>
                <a:cubicBezTo>
                  <a:pt x="131" y="161"/>
                  <a:pt x="128" y="162"/>
                  <a:pt x="131" y="159"/>
                </a:cubicBezTo>
                <a:cubicBezTo>
                  <a:pt x="130" y="159"/>
                  <a:pt x="127" y="162"/>
                  <a:pt x="128" y="160"/>
                </a:cubicBezTo>
                <a:close/>
                <a:moveTo>
                  <a:pt x="95" y="148"/>
                </a:moveTo>
                <a:cubicBezTo>
                  <a:pt x="95" y="148"/>
                  <a:pt x="96" y="148"/>
                  <a:pt x="96" y="148"/>
                </a:cubicBezTo>
                <a:cubicBezTo>
                  <a:pt x="94" y="149"/>
                  <a:pt x="94" y="150"/>
                  <a:pt x="94" y="150"/>
                </a:cubicBezTo>
                <a:cubicBezTo>
                  <a:pt x="98" y="147"/>
                  <a:pt x="99" y="145"/>
                  <a:pt x="101" y="143"/>
                </a:cubicBezTo>
                <a:cubicBezTo>
                  <a:pt x="102" y="143"/>
                  <a:pt x="102" y="142"/>
                  <a:pt x="102" y="141"/>
                </a:cubicBezTo>
                <a:cubicBezTo>
                  <a:pt x="100" y="143"/>
                  <a:pt x="97" y="147"/>
                  <a:pt x="95" y="148"/>
                </a:cubicBezTo>
                <a:close/>
                <a:moveTo>
                  <a:pt x="110" y="169"/>
                </a:moveTo>
                <a:cubicBezTo>
                  <a:pt x="110" y="169"/>
                  <a:pt x="111" y="169"/>
                  <a:pt x="111" y="169"/>
                </a:cubicBezTo>
                <a:cubicBezTo>
                  <a:pt x="110" y="170"/>
                  <a:pt x="109" y="171"/>
                  <a:pt x="109" y="171"/>
                </a:cubicBezTo>
                <a:cubicBezTo>
                  <a:pt x="112" y="168"/>
                  <a:pt x="113" y="166"/>
                  <a:pt x="114" y="165"/>
                </a:cubicBezTo>
                <a:cubicBezTo>
                  <a:pt x="114" y="165"/>
                  <a:pt x="114" y="165"/>
                  <a:pt x="114" y="165"/>
                </a:cubicBezTo>
                <a:cubicBezTo>
                  <a:pt x="112" y="167"/>
                  <a:pt x="111" y="169"/>
                  <a:pt x="110" y="169"/>
                </a:cubicBezTo>
                <a:close/>
                <a:moveTo>
                  <a:pt x="91" y="154"/>
                </a:moveTo>
                <a:cubicBezTo>
                  <a:pt x="92" y="155"/>
                  <a:pt x="92" y="155"/>
                  <a:pt x="92" y="155"/>
                </a:cubicBezTo>
                <a:cubicBezTo>
                  <a:pt x="94" y="153"/>
                  <a:pt x="93" y="153"/>
                  <a:pt x="94" y="152"/>
                </a:cubicBezTo>
                <a:cubicBezTo>
                  <a:pt x="94" y="152"/>
                  <a:pt x="94" y="152"/>
                  <a:pt x="95" y="152"/>
                </a:cubicBezTo>
                <a:cubicBezTo>
                  <a:pt x="95" y="152"/>
                  <a:pt x="95" y="151"/>
                  <a:pt x="95" y="151"/>
                </a:cubicBezTo>
                <a:cubicBezTo>
                  <a:pt x="94" y="151"/>
                  <a:pt x="94" y="151"/>
                  <a:pt x="94" y="152"/>
                </a:cubicBezTo>
                <a:cubicBezTo>
                  <a:pt x="93" y="153"/>
                  <a:pt x="93" y="153"/>
                  <a:pt x="91" y="154"/>
                </a:cubicBezTo>
                <a:close/>
                <a:moveTo>
                  <a:pt x="92" y="162"/>
                </a:moveTo>
                <a:cubicBezTo>
                  <a:pt x="94" y="162"/>
                  <a:pt x="97" y="157"/>
                  <a:pt x="99" y="155"/>
                </a:cubicBezTo>
                <a:cubicBezTo>
                  <a:pt x="96" y="158"/>
                  <a:pt x="95" y="159"/>
                  <a:pt x="92" y="162"/>
                </a:cubicBezTo>
                <a:close/>
                <a:moveTo>
                  <a:pt x="88" y="161"/>
                </a:moveTo>
                <a:cubicBezTo>
                  <a:pt x="87" y="161"/>
                  <a:pt x="87" y="161"/>
                  <a:pt x="87" y="161"/>
                </a:cubicBezTo>
                <a:cubicBezTo>
                  <a:pt x="87" y="161"/>
                  <a:pt x="87" y="161"/>
                  <a:pt x="87" y="161"/>
                </a:cubicBezTo>
                <a:cubicBezTo>
                  <a:pt x="87" y="162"/>
                  <a:pt x="87" y="162"/>
                  <a:pt x="87" y="162"/>
                </a:cubicBezTo>
                <a:cubicBezTo>
                  <a:pt x="87" y="162"/>
                  <a:pt x="87" y="162"/>
                  <a:pt x="87" y="162"/>
                </a:cubicBezTo>
                <a:cubicBezTo>
                  <a:pt x="87" y="162"/>
                  <a:pt x="87" y="163"/>
                  <a:pt x="87" y="163"/>
                </a:cubicBezTo>
                <a:cubicBezTo>
                  <a:pt x="87" y="163"/>
                  <a:pt x="87" y="162"/>
                  <a:pt x="87" y="162"/>
                </a:cubicBezTo>
                <a:cubicBezTo>
                  <a:pt x="87" y="162"/>
                  <a:pt x="87" y="162"/>
                  <a:pt x="88" y="161"/>
                </a:cubicBezTo>
                <a:cubicBezTo>
                  <a:pt x="89" y="160"/>
                  <a:pt x="89" y="160"/>
                  <a:pt x="89" y="160"/>
                </a:cubicBezTo>
                <a:cubicBezTo>
                  <a:pt x="88" y="162"/>
                  <a:pt x="90" y="159"/>
                  <a:pt x="91" y="158"/>
                </a:cubicBezTo>
                <a:cubicBezTo>
                  <a:pt x="91" y="157"/>
                  <a:pt x="93" y="157"/>
                  <a:pt x="94" y="156"/>
                </a:cubicBezTo>
                <a:cubicBezTo>
                  <a:pt x="92" y="156"/>
                  <a:pt x="90" y="158"/>
                  <a:pt x="88" y="161"/>
                </a:cubicBezTo>
                <a:close/>
                <a:moveTo>
                  <a:pt x="106" y="176"/>
                </a:moveTo>
                <a:cubicBezTo>
                  <a:pt x="106" y="177"/>
                  <a:pt x="105" y="177"/>
                  <a:pt x="105" y="178"/>
                </a:cubicBezTo>
                <a:cubicBezTo>
                  <a:pt x="104" y="178"/>
                  <a:pt x="104" y="178"/>
                  <a:pt x="104" y="178"/>
                </a:cubicBezTo>
                <a:cubicBezTo>
                  <a:pt x="104" y="179"/>
                  <a:pt x="103" y="179"/>
                  <a:pt x="103" y="180"/>
                </a:cubicBezTo>
                <a:cubicBezTo>
                  <a:pt x="104" y="179"/>
                  <a:pt x="104" y="180"/>
                  <a:pt x="104" y="179"/>
                </a:cubicBezTo>
                <a:cubicBezTo>
                  <a:pt x="105" y="179"/>
                  <a:pt x="105" y="180"/>
                  <a:pt x="106" y="179"/>
                </a:cubicBezTo>
                <a:cubicBezTo>
                  <a:pt x="105" y="179"/>
                  <a:pt x="105" y="179"/>
                  <a:pt x="105" y="179"/>
                </a:cubicBezTo>
                <a:cubicBezTo>
                  <a:pt x="105" y="178"/>
                  <a:pt x="105" y="179"/>
                  <a:pt x="106" y="178"/>
                </a:cubicBezTo>
                <a:cubicBezTo>
                  <a:pt x="105" y="179"/>
                  <a:pt x="108" y="175"/>
                  <a:pt x="108" y="175"/>
                </a:cubicBezTo>
                <a:cubicBezTo>
                  <a:pt x="108" y="175"/>
                  <a:pt x="108" y="175"/>
                  <a:pt x="109" y="175"/>
                </a:cubicBezTo>
                <a:cubicBezTo>
                  <a:pt x="108" y="175"/>
                  <a:pt x="107" y="175"/>
                  <a:pt x="106" y="176"/>
                </a:cubicBezTo>
                <a:close/>
                <a:moveTo>
                  <a:pt x="109" y="180"/>
                </a:moveTo>
                <a:cubicBezTo>
                  <a:pt x="108" y="180"/>
                  <a:pt x="108" y="180"/>
                  <a:pt x="108" y="180"/>
                </a:cubicBezTo>
                <a:cubicBezTo>
                  <a:pt x="108" y="181"/>
                  <a:pt x="108" y="181"/>
                  <a:pt x="108" y="181"/>
                </a:cubicBezTo>
                <a:cubicBezTo>
                  <a:pt x="107" y="181"/>
                  <a:pt x="107" y="181"/>
                  <a:pt x="107" y="181"/>
                </a:cubicBezTo>
                <a:cubicBezTo>
                  <a:pt x="107" y="181"/>
                  <a:pt x="107" y="181"/>
                  <a:pt x="107" y="181"/>
                </a:cubicBezTo>
                <a:cubicBezTo>
                  <a:pt x="106" y="182"/>
                  <a:pt x="106" y="183"/>
                  <a:pt x="105" y="184"/>
                </a:cubicBezTo>
                <a:cubicBezTo>
                  <a:pt x="106" y="184"/>
                  <a:pt x="107" y="183"/>
                  <a:pt x="107" y="182"/>
                </a:cubicBezTo>
                <a:cubicBezTo>
                  <a:pt x="108" y="182"/>
                  <a:pt x="108" y="182"/>
                  <a:pt x="108" y="182"/>
                </a:cubicBezTo>
                <a:cubicBezTo>
                  <a:pt x="108" y="182"/>
                  <a:pt x="108" y="182"/>
                  <a:pt x="110" y="180"/>
                </a:cubicBezTo>
                <a:cubicBezTo>
                  <a:pt x="110" y="180"/>
                  <a:pt x="109" y="180"/>
                  <a:pt x="109" y="180"/>
                </a:cubicBezTo>
                <a:close/>
                <a:moveTo>
                  <a:pt x="88" y="171"/>
                </a:moveTo>
                <a:cubicBezTo>
                  <a:pt x="89" y="170"/>
                  <a:pt x="88" y="170"/>
                  <a:pt x="88" y="170"/>
                </a:cubicBezTo>
                <a:cubicBezTo>
                  <a:pt x="89" y="171"/>
                  <a:pt x="90" y="169"/>
                  <a:pt x="90" y="169"/>
                </a:cubicBezTo>
                <a:cubicBezTo>
                  <a:pt x="90" y="169"/>
                  <a:pt x="90" y="168"/>
                  <a:pt x="89" y="169"/>
                </a:cubicBezTo>
                <a:cubicBezTo>
                  <a:pt x="89" y="169"/>
                  <a:pt x="88" y="170"/>
                  <a:pt x="88" y="171"/>
                </a:cubicBezTo>
                <a:close/>
                <a:moveTo>
                  <a:pt x="98" y="180"/>
                </a:moveTo>
                <a:cubicBezTo>
                  <a:pt x="99" y="179"/>
                  <a:pt x="99" y="180"/>
                  <a:pt x="100" y="180"/>
                </a:cubicBezTo>
                <a:cubicBezTo>
                  <a:pt x="99" y="179"/>
                  <a:pt x="98" y="179"/>
                  <a:pt x="98" y="180"/>
                </a:cubicBezTo>
                <a:close/>
                <a:moveTo>
                  <a:pt x="102" y="183"/>
                </a:moveTo>
                <a:cubicBezTo>
                  <a:pt x="102" y="182"/>
                  <a:pt x="101" y="182"/>
                  <a:pt x="102" y="182"/>
                </a:cubicBezTo>
                <a:cubicBezTo>
                  <a:pt x="102" y="182"/>
                  <a:pt x="102" y="183"/>
                  <a:pt x="102" y="182"/>
                </a:cubicBezTo>
                <a:cubicBezTo>
                  <a:pt x="102" y="182"/>
                  <a:pt x="101" y="182"/>
                  <a:pt x="101" y="182"/>
                </a:cubicBezTo>
                <a:cubicBezTo>
                  <a:pt x="102" y="182"/>
                  <a:pt x="101" y="183"/>
                  <a:pt x="102" y="183"/>
                </a:cubicBezTo>
                <a:close/>
                <a:moveTo>
                  <a:pt x="102" y="191"/>
                </a:moveTo>
                <a:cubicBezTo>
                  <a:pt x="102" y="191"/>
                  <a:pt x="104" y="189"/>
                  <a:pt x="104" y="188"/>
                </a:cubicBezTo>
                <a:cubicBezTo>
                  <a:pt x="103" y="187"/>
                  <a:pt x="103" y="186"/>
                  <a:pt x="102" y="187"/>
                </a:cubicBezTo>
                <a:cubicBezTo>
                  <a:pt x="104" y="188"/>
                  <a:pt x="101" y="190"/>
                  <a:pt x="102" y="191"/>
                </a:cubicBezTo>
                <a:close/>
                <a:moveTo>
                  <a:pt x="100" y="187"/>
                </a:moveTo>
                <a:cubicBezTo>
                  <a:pt x="100" y="187"/>
                  <a:pt x="99" y="187"/>
                  <a:pt x="100" y="187"/>
                </a:cubicBezTo>
                <a:cubicBezTo>
                  <a:pt x="100" y="187"/>
                  <a:pt x="101" y="187"/>
                  <a:pt x="101" y="187"/>
                </a:cubicBezTo>
                <a:cubicBezTo>
                  <a:pt x="100" y="187"/>
                  <a:pt x="100" y="187"/>
                  <a:pt x="100" y="187"/>
                </a:cubicBezTo>
                <a:close/>
                <a:moveTo>
                  <a:pt x="99" y="192"/>
                </a:moveTo>
                <a:cubicBezTo>
                  <a:pt x="97" y="193"/>
                  <a:pt x="94" y="197"/>
                  <a:pt x="94" y="198"/>
                </a:cubicBezTo>
                <a:cubicBezTo>
                  <a:pt x="95" y="197"/>
                  <a:pt x="96" y="196"/>
                  <a:pt x="97" y="194"/>
                </a:cubicBezTo>
                <a:cubicBezTo>
                  <a:pt x="97" y="195"/>
                  <a:pt x="97" y="195"/>
                  <a:pt x="97" y="194"/>
                </a:cubicBezTo>
                <a:cubicBezTo>
                  <a:pt x="98" y="192"/>
                  <a:pt x="101" y="192"/>
                  <a:pt x="102" y="189"/>
                </a:cubicBezTo>
                <a:cubicBezTo>
                  <a:pt x="101" y="189"/>
                  <a:pt x="101" y="190"/>
                  <a:pt x="101" y="190"/>
                </a:cubicBezTo>
                <a:cubicBezTo>
                  <a:pt x="100" y="189"/>
                  <a:pt x="102" y="189"/>
                  <a:pt x="102" y="188"/>
                </a:cubicBezTo>
                <a:cubicBezTo>
                  <a:pt x="100" y="189"/>
                  <a:pt x="100" y="191"/>
                  <a:pt x="98" y="191"/>
                </a:cubicBezTo>
                <a:cubicBezTo>
                  <a:pt x="99" y="191"/>
                  <a:pt x="99" y="192"/>
                  <a:pt x="99" y="192"/>
                </a:cubicBezTo>
                <a:close/>
                <a:moveTo>
                  <a:pt x="95" y="191"/>
                </a:moveTo>
                <a:cubicBezTo>
                  <a:pt x="96" y="191"/>
                  <a:pt x="95" y="192"/>
                  <a:pt x="96" y="192"/>
                </a:cubicBezTo>
                <a:cubicBezTo>
                  <a:pt x="96" y="191"/>
                  <a:pt x="98" y="191"/>
                  <a:pt x="97" y="190"/>
                </a:cubicBezTo>
                <a:cubicBezTo>
                  <a:pt x="98" y="190"/>
                  <a:pt x="98" y="189"/>
                  <a:pt x="98" y="189"/>
                </a:cubicBezTo>
                <a:cubicBezTo>
                  <a:pt x="98" y="189"/>
                  <a:pt x="97" y="189"/>
                  <a:pt x="98" y="189"/>
                </a:cubicBezTo>
                <a:cubicBezTo>
                  <a:pt x="98" y="189"/>
                  <a:pt x="99" y="189"/>
                  <a:pt x="100" y="188"/>
                </a:cubicBezTo>
                <a:cubicBezTo>
                  <a:pt x="99" y="187"/>
                  <a:pt x="99" y="187"/>
                  <a:pt x="99" y="187"/>
                </a:cubicBezTo>
                <a:cubicBezTo>
                  <a:pt x="98" y="187"/>
                  <a:pt x="99" y="188"/>
                  <a:pt x="98" y="188"/>
                </a:cubicBezTo>
                <a:cubicBezTo>
                  <a:pt x="98" y="187"/>
                  <a:pt x="96" y="189"/>
                  <a:pt x="97" y="190"/>
                </a:cubicBezTo>
                <a:cubicBezTo>
                  <a:pt x="96" y="190"/>
                  <a:pt x="96" y="190"/>
                  <a:pt x="96" y="190"/>
                </a:cubicBezTo>
                <a:cubicBezTo>
                  <a:pt x="96" y="190"/>
                  <a:pt x="97" y="190"/>
                  <a:pt x="96" y="191"/>
                </a:cubicBezTo>
                <a:cubicBezTo>
                  <a:pt x="96" y="190"/>
                  <a:pt x="96" y="190"/>
                  <a:pt x="96" y="190"/>
                </a:cubicBezTo>
                <a:cubicBezTo>
                  <a:pt x="96" y="191"/>
                  <a:pt x="96" y="191"/>
                  <a:pt x="95" y="191"/>
                </a:cubicBezTo>
                <a:close/>
                <a:moveTo>
                  <a:pt x="85" y="191"/>
                </a:moveTo>
                <a:cubicBezTo>
                  <a:pt x="85" y="194"/>
                  <a:pt x="82" y="195"/>
                  <a:pt x="81" y="197"/>
                </a:cubicBezTo>
                <a:cubicBezTo>
                  <a:pt x="82" y="198"/>
                  <a:pt x="82" y="197"/>
                  <a:pt x="82" y="197"/>
                </a:cubicBezTo>
                <a:cubicBezTo>
                  <a:pt x="84" y="195"/>
                  <a:pt x="85" y="193"/>
                  <a:pt x="87" y="192"/>
                </a:cubicBezTo>
                <a:cubicBezTo>
                  <a:pt x="87" y="192"/>
                  <a:pt x="87" y="193"/>
                  <a:pt x="88" y="193"/>
                </a:cubicBezTo>
                <a:cubicBezTo>
                  <a:pt x="88" y="193"/>
                  <a:pt x="89" y="191"/>
                  <a:pt x="90" y="191"/>
                </a:cubicBezTo>
                <a:cubicBezTo>
                  <a:pt x="89" y="190"/>
                  <a:pt x="89" y="190"/>
                  <a:pt x="89" y="190"/>
                </a:cubicBezTo>
                <a:cubicBezTo>
                  <a:pt x="89" y="191"/>
                  <a:pt x="88" y="193"/>
                  <a:pt x="87" y="192"/>
                </a:cubicBezTo>
                <a:cubicBezTo>
                  <a:pt x="87" y="191"/>
                  <a:pt x="88" y="190"/>
                  <a:pt x="89" y="189"/>
                </a:cubicBezTo>
                <a:cubicBezTo>
                  <a:pt x="88" y="189"/>
                  <a:pt x="88" y="188"/>
                  <a:pt x="87" y="189"/>
                </a:cubicBezTo>
                <a:cubicBezTo>
                  <a:pt x="88" y="189"/>
                  <a:pt x="87" y="190"/>
                  <a:pt x="88" y="190"/>
                </a:cubicBezTo>
                <a:cubicBezTo>
                  <a:pt x="87" y="190"/>
                  <a:pt x="88" y="190"/>
                  <a:pt x="87" y="190"/>
                </a:cubicBezTo>
                <a:cubicBezTo>
                  <a:pt x="86" y="190"/>
                  <a:pt x="86" y="192"/>
                  <a:pt x="85" y="191"/>
                </a:cubicBezTo>
                <a:cubicBezTo>
                  <a:pt x="86" y="191"/>
                  <a:pt x="86" y="191"/>
                  <a:pt x="86" y="191"/>
                </a:cubicBezTo>
                <a:cubicBezTo>
                  <a:pt x="85" y="191"/>
                  <a:pt x="86" y="191"/>
                  <a:pt x="85" y="191"/>
                </a:cubicBezTo>
                <a:close/>
                <a:moveTo>
                  <a:pt x="94" y="201"/>
                </a:moveTo>
                <a:cubicBezTo>
                  <a:pt x="95" y="200"/>
                  <a:pt x="94" y="199"/>
                  <a:pt x="95" y="200"/>
                </a:cubicBezTo>
                <a:cubicBezTo>
                  <a:pt x="95" y="199"/>
                  <a:pt x="95" y="199"/>
                  <a:pt x="96" y="199"/>
                </a:cubicBezTo>
                <a:cubicBezTo>
                  <a:pt x="94" y="198"/>
                  <a:pt x="94" y="200"/>
                  <a:pt x="94" y="201"/>
                </a:cubicBezTo>
                <a:close/>
                <a:moveTo>
                  <a:pt x="93" y="198"/>
                </a:moveTo>
                <a:cubicBezTo>
                  <a:pt x="93" y="199"/>
                  <a:pt x="93" y="199"/>
                  <a:pt x="92" y="199"/>
                </a:cubicBezTo>
                <a:cubicBezTo>
                  <a:pt x="93" y="200"/>
                  <a:pt x="91" y="200"/>
                  <a:pt x="92" y="200"/>
                </a:cubicBezTo>
                <a:cubicBezTo>
                  <a:pt x="92" y="199"/>
                  <a:pt x="94" y="199"/>
                  <a:pt x="93" y="198"/>
                </a:cubicBezTo>
                <a:close/>
                <a:moveTo>
                  <a:pt x="91" y="201"/>
                </a:moveTo>
                <a:cubicBezTo>
                  <a:pt x="91" y="202"/>
                  <a:pt x="91" y="201"/>
                  <a:pt x="90" y="201"/>
                </a:cubicBezTo>
                <a:cubicBezTo>
                  <a:pt x="90" y="202"/>
                  <a:pt x="91" y="202"/>
                  <a:pt x="91" y="202"/>
                </a:cubicBezTo>
                <a:cubicBezTo>
                  <a:pt x="91" y="202"/>
                  <a:pt x="91" y="202"/>
                  <a:pt x="91" y="203"/>
                </a:cubicBezTo>
                <a:cubicBezTo>
                  <a:pt x="91" y="202"/>
                  <a:pt x="92" y="202"/>
                  <a:pt x="91" y="202"/>
                </a:cubicBezTo>
                <a:cubicBezTo>
                  <a:pt x="92" y="201"/>
                  <a:pt x="92" y="202"/>
                  <a:pt x="92" y="201"/>
                </a:cubicBezTo>
                <a:cubicBezTo>
                  <a:pt x="92" y="201"/>
                  <a:pt x="92" y="201"/>
                  <a:pt x="92" y="201"/>
                </a:cubicBezTo>
                <a:cubicBezTo>
                  <a:pt x="92" y="200"/>
                  <a:pt x="92" y="201"/>
                  <a:pt x="93" y="201"/>
                </a:cubicBezTo>
                <a:cubicBezTo>
                  <a:pt x="93" y="200"/>
                  <a:pt x="93" y="200"/>
                  <a:pt x="93" y="200"/>
                </a:cubicBezTo>
                <a:cubicBezTo>
                  <a:pt x="92" y="199"/>
                  <a:pt x="92" y="201"/>
                  <a:pt x="91" y="201"/>
                </a:cubicBezTo>
                <a:close/>
                <a:moveTo>
                  <a:pt x="87" y="202"/>
                </a:moveTo>
                <a:cubicBezTo>
                  <a:pt x="87" y="203"/>
                  <a:pt x="86" y="204"/>
                  <a:pt x="86" y="205"/>
                </a:cubicBezTo>
                <a:cubicBezTo>
                  <a:pt x="88" y="203"/>
                  <a:pt x="89" y="204"/>
                  <a:pt x="90" y="205"/>
                </a:cubicBezTo>
                <a:cubicBezTo>
                  <a:pt x="89" y="204"/>
                  <a:pt x="90" y="204"/>
                  <a:pt x="90" y="204"/>
                </a:cubicBezTo>
                <a:cubicBezTo>
                  <a:pt x="90" y="204"/>
                  <a:pt x="89" y="204"/>
                  <a:pt x="89" y="203"/>
                </a:cubicBezTo>
                <a:cubicBezTo>
                  <a:pt x="89" y="204"/>
                  <a:pt x="89" y="203"/>
                  <a:pt x="88" y="203"/>
                </a:cubicBezTo>
                <a:cubicBezTo>
                  <a:pt x="88" y="203"/>
                  <a:pt x="88" y="203"/>
                  <a:pt x="88" y="203"/>
                </a:cubicBezTo>
                <a:cubicBezTo>
                  <a:pt x="88" y="203"/>
                  <a:pt x="88" y="203"/>
                  <a:pt x="88" y="203"/>
                </a:cubicBezTo>
                <a:cubicBezTo>
                  <a:pt x="88" y="203"/>
                  <a:pt x="88" y="202"/>
                  <a:pt x="89" y="202"/>
                </a:cubicBezTo>
                <a:cubicBezTo>
                  <a:pt x="87" y="202"/>
                  <a:pt x="88" y="201"/>
                  <a:pt x="87" y="202"/>
                </a:cubicBezTo>
                <a:close/>
                <a:moveTo>
                  <a:pt x="64" y="186"/>
                </a:moveTo>
                <a:cubicBezTo>
                  <a:pt x="65" y="186"/>
                  <a:pt x="65" y="186"/>
                  <a:pt x="65" y="186"/>
                </a:cubicBezTo>
                <a:cubicBezTo>
                  <a:pt x="65" y="186"/>
                  <a:pt x="65" y="186"/>
                  <a:pt x="65" y="186"/>
                </a:cubicBezTo>
                <a:cubicBezTo>
                  <a:pt x="65" y="186"/>
                  <a:pt x="65" y="186"/>
                  <a:pt x="65" y="186"/>
                </a:cubicBezTo>
                <a:cubicBezTo>
                  <a:pt x="65" y="186"/>
                  <a:pt x="65" y="186"/>
                  <a:pt x="65" y="186"/>
                </a:cubicBezTo>
                <a:cubicBezTo>
                  <a:pt x="65" y="186"/>
                  <a:pt x="64" y="186"/>
                  <a:pt x="64" y="186"/>
                </a:cubicBezTo>
                <a:close/>
                <a:moveTo>
                  <a:pt x="86" y="208"/>
                </a:moveTo>
                <a:cubicBezTo>
                  <a:pt x="86" y="208"/>
                  <a:pt x="86" y="207"/>
                  <a:pt x="86" y="207"/>
                </a:cubicBezTo>
                <a:cubicBezTo>
                  <a:pt x="85" y="207"/>
                  <a:pt x="87" y="207"/>
                  <a:pt x="87" y="206"/>
                </a:cubicBezTo>
                <a:cubicBezTo>
                  <a:pt x="86" y="206"/>
                  <a:pt x="85" y="208"/>
                  <a:pt x="86" y="208"/>
                </a:cubicBezTo>
                <a:close/>
                <a:moveTo>
                  <a:pt x="84" y="206"/>
                </a:moveTo>
                <a:cubicBezTo>
                  <a:pt x="84" y="206"/>
                  <a:pt x="84" y="207"/>
                  <a:pt x="85" y="206"/>
                </a:cubicBezTo>
                <a:cubicBezTo>
                  <a:pt x="84" y="206"/>
                  <a:pt x="84" y="205"/>
                  <a:pt x="84" y="206"/>
                </a:cubicBezTo>
                <a:cubicBezTo>
                  <a:pt x="84" y="206"/>
                  <a:pt x="83" y="205"/>
                  <a:pt x="84" y="206"/>
                </a:cubicBezTo>
                <a:close/>
                <a:moveTo>
                  <a:pt x="79" y="215"/>
                </a:moveTo>
                <a:cubicBezTo>
                  <a:pt x="79" y="215"/>
                  <a:pt x="79" y="215"/>
                  <a:pt x="80" y="215"/>
                </a:cubicBezTo>
                <a:cubicBezTo>
                  <a:pt x="80" y="214"/>
                  <a:pt x="82" y="213"/>
                  <a:pt x="81" y="212"/>
                </a:cubicBezTo>
                <a:cubicBezTo>
                  <a:pt x="81" y="212"/>
                  <a:pt x="81" y="212"/>
                  <a:pt x="81" y="212"/>
                </a:cubicBezTo>
                <a:cubicBezTo>
                  <a:pt x="81" y="212"/>
                  <a:pt x="80" y="212"/>
                  <a:pt x="80" y="212"/>
                </a:cubicBezTo>
                <a:cubicBezTo>
                  <a:pt x="81" y="212"/>
                  <a:pt x="81" y="212"/>
                  <a:pt x="81" y="213"/>
                </a:cubicBezTo>
                <a:cubicBezTo>
                  <a:pt x="80" y="212"/>
                  <a:pt x="80" y="213"/>
                  <a:pt x="80" y="212"/>
                </a:cubicBezTo>
                <a:cubicBezTo>
                  <a:pt x="79" y="212"/>
                  <a:pt x="79" y="212"/>
                  <a:pt x="79" y="213"/>
                </a:cubicBezTo>
                <a:cubicBezTo>
                  <a:pt x="79" y="214"/>
                  <a:pt x="77" y="216"/>
                  <a:pt x="76" y="217"/>
                </a:cubicBezTo>
                <a:cubicBezTo>
                  <a:pt x="77" y="217"/>
                  <a:pt x="77" y="216"/>
                  <a:pt x="77" y="217"/>
                </a:cubicBezTo>
                <a:cubicBezTo>
                  <a:pt x="77" y="217"/>
                  <a:pt x="77" y="217"/>
                  <a:pt x="77" y="217"/>
                </a:cubicBezTo>
                <a:cubicBezTo>
                  <a:pt x="77" y="217"/>
                  <a:pt x="78" y="216"/>
                  <a:pt x="79" y="216"/>
                </a:cubicBezTo>
                <a:cubicBezTo>
                  <a:pt x="78" y="216"/>
                  <a:pt x="78" y="215"/>
                  <a:pt x="78" y="215"/>
                </a:cubicBezTo>
                <a:cubicBezTo>
                  <a:pt x="79" y="215"/>
                  <a:pt x="78" y="215"/>
                  <a:pt x="79" y="215"/>
                </a:cubicBezTo>
                <a:cubicBezTo>
                  <a:pt x="79" y="215"/>
                  <a:pt x="79" y="215"/>
                  <a:pt x="79" y="215"/>
                </a:cubicBezTo>
                <a:close/>
                <a:moveTo>
                  <a:pt x="74" y="207"/>
                </a:moveTo>
                <a:cubicBezTo>
                  <a:pt x="73" y="207"/>
                  <a:pt x="73" y="208"/>
                  <a:pt x="72" y="207"/>
                </a:cubicBezTo>
                <a:cubicBezTo>
                  <a:pt x="71" y="209"/>
                  <a:pt x="70" y="210"/>
                  <a:pt x="69" y="210"/>
                </a:cubicBezTo>
                <a:cubicBezTo>
                  <a:pt x="68" y="211"/>
                  <a:pt x="69" y="210"/>
                  <a:pt x="69" y="211"/>
                </a:cubicBezTo>
                <a:cubicBezTo>
                  <a:pt x="68" y="211"/>
                  <a:pt x="69" y="212"/>
                  <a:pt x="68" y="212"/>
                </a:cubicBezTo>
                <a:cubicBezTo>
                  <a:pt x="69" y="212"/>
                  <a:pt x="69" y="211"/>
                  <a:pt x="68" y="211"/>
                </a:cubicBezTo>
                <a:cubicBezTo>
                  <a:pt x="68" y="212"/>
                  <a:pt x="67" y="212"/>
                  <a:pt x="68" y="213"/>
                </a:cubicBezTo>
                <a:cubicBezTo>
                  <a:pt x="68" y="213"/>
                  <a:pt x="68" y="213"/>
                  <a:pt x="68" y="213"/>
                </a:cubicBezTo>
                <a:cubicBezTo>
                  <a:pt x="69" y="212"/>
                  <a:pt x="69" y="213"/>
                  <a:pt x="69" y="214"/>
                </a:cubicBezTo>
                <a:cubicBezTo>
                  <a:pt x="70" y="213"/>
                  <a:pt x="70" y="211"/>
                  <a:pt x="71" y="211"/>
                </a:cubicBezTo>
                <a:cubicBezTo>
                  <a:pt x="70" y="211"/>
                  <a:pt x="70" y="212"/>
                  <a:pt x="70" y="212"/>
                </a:cubicBezTo>
                <a:cubicBezTo>
                  <a:pt x="71" y="212"/>
                  <a:pt x="71" y="212"/>
                  <a:pt x="71" y="212"/>
                </a:cubicBezTo>
                <a:cubicBezTo>
                  <a:pt x="71" y="213"/>
                  <a:pt x="70" y="213"/>
                  <a:pt x="71" y="214"/>
                </a:cubicBezTo>
                <a:cubicBezTo>
                  <a:pt x="69" y="213"/>
                  <a:pt x="70" y="215"/>
                  <a:pt x="69" y="216"/>
                </a:cubicBezTo>
                <a:cubicBezTo>
                  <a:pt x="68" y="217"/>
                  <a:pt x="66" y="218"/>
                  <a:pt x="67" y="219"/>
                </a:cubicBezTo>
                <a:cubicBezTo>
                  <a:pt x="65" y="219"/>
                  <a:pt x="64" y="222"/>
                  <a:pt x="62" y="223"/>
                </a:cubicBezTo>
                <a:cubicBezTo>
                  <a:pt x="63" y="223"/>
                  <a:pt x="62" y="223"/>
                  <a:pt x="63" y="223"/>
                </a:cubicBezTo>
                <a:cubicBezTo>
                  <a:pt x="63" y="223"/>
                  <a:pt x="62" y="225"/>
                  <a:pt x="63" y="225"/>
                </a:cubicBezTo>
                <a:cubicBezTo>
                  <a:pt x="63" y="224"/>
                  <a:pt x="63" y="223"/>
                  <a:pt x="64" y="223"/>
                </a:cubicBezTo>
                <a:cubicBezTo>
                  <a:pt x="64" y="221"/>
                  <a:pt x="67" y="221"/>
                  <a:pt x="67" y="219"/>
                </a:cubicBezTo>
                <a:cubicBezTo>
                  <a:pt x="68" y="218"/>
                  <a:pt x="68" y="218"/>
                  <a:pt x="69" y="217"/>
                </a:cubicBezTo>
                <a:cubicBezTo>
                  <a:pt x="69" y="217"/>
                  <a:pt x="68" y="217"/>
                  <a:pt x="69" y="216"/>
                </a:cubicBezTo>
                <a:cubicBezTo>
                  <a:pt x="70" y="217"/>
                  <a:pt x="69" y="216"/>
                  <a:pt x="69" y="216"/>
                </a:cubicBezTo>
                <a:cubicBezTo>
                  <a:pt x="70" y="216"/>
                  <a:pt x="73" y="213"/>
                  <a:pt x="72" y="212"/>
                </a:cubicBezTo>
                <a:cubicBezTo>
                  <a:pt x="73" y="212"/>
                  <a:pt x="73" y="212"/>
                  <a:pt x="73" y="212"/>
                </a:cubicBezTo>
                <a:cubicBezTo>
                  <a:pt x="73" y="211"/>
                  <a:pt x="73" y="210"/>
                  <a:pt x="72" y="210"/>
                </a:cubicBezTo>
                <a:cubicBezTo>
                  <a:pt x="73" y="210"/>
                  <a:pt x="73" y="210"/>
                  <a:pt x="73" y="211"/>
                </a:cubicBezTo>
                <a:cubicBezTo>
                  <a:pt x="72" y="210"/>
                  <a:pt x="72" y="211"/>
                  <a:pt x="72" y="211"/>
                </a:cubicBezTo>
                <a:cubicBezTo>
                  <a:pt x="72" y="210"/>
                  <a:pt x="72" y="209"/>
                  <a:pt x="72" y="209"/>
                </a:cubicBezTo>
                <a:cubicBezTo>
                  <a:pt x="72" y="210"/>
                  <a:pt x="71" y="210"/>
                  <a:pt x="71" y="210"/>
                </a:cubicBezTo>
                <a:cubicBezTo>
                  <a:pt x="72" y="210"/>
                  <a:pt x="71" y="209"/>
                  <a:pt x="72" y="209"/>
                </a:cubicBezTo>
                <a:cubicBezTo>
                  <a:pt x="73" y="209"/>
                  <a:pt x="72" y="207"/>
                  <a:pt x="74" y="208"/>
                </a:cubicBezTo>
                <a:cubicBezTo>
                  <a:pt x="74" y="208"/>
                  <a:pt x="74" y="207"/>
                  <a:pt x="74" y="207"/>
                </a:cubicBezTo>
                <a:close/>
                <a:moveTo>
                  <a:pt x="64" y="211"/>
                </a:moveTo>
                <a:cubicBezTo>
                  <a:pt x="66" y="211"/>
                  <a:pt x="67" y="206"/>
                  <a:pt x="68" y="207"/>
                </a:cubicBezTo>
                <a:cubicBezTo>
                  <a:pt x="68" y="206"/>
                  <a:pt x="70" y="205"/>
                  <a:pt x="69" y="204"/>
                </a:cubicBezTo>
                <a:cubicBezTo>
                  <a:pt x="68" y="206"/>
                  <a:pt x="66" y="208"/>
                  <a:pt x="64" y="211"/>
                </a:cubicBezTo>
                <a:close/>
                <a:moveTo>
                  <a:pt x="73" y="215"/>
                </a:moveTo>
                <a:cubicBezTo>
                  <a:pt x="73" y="215"/>
                  <a:pt x="74" y="214"/>
                  <a:pt x="73" y="214"/>
                </a:cubicBezTo>
                <a:cubicBezTo>
                  <a:pt x="73" y="215"/>
                  <a:pt x="72" y="214"/>
                  <a:pt x="72" y="215"/>
                </a:cubicBezTo>
                <a:cubicBezTo>
                  <a:pt x="72" y="215"/>
                  <a:pt x="71" y="215"/>
                  <a:pt x="71" y="217"/>
                </a:cubicBezTo>
                <a:cubicBezTo>
                  <a:pt x="71" y="217"/>
                  <a:pt x="71" y="217"/>
                  <a:pt x="71" y="217"/>
                </a:cubicBezTo>
                <a:cubicBezTo>
                  <a:pt x="72" y="217"/>
                  <a:pt x="73" y="215"/>
                  <a:pt x="74" y="216"/>
                </a:cubicBezTo>
                <a:cubicBezTo>
                  <a:pt x="74" y="216"/>
                  <a:pt x="74" y="215"/>
                  <a:pt x="75" y="215"/>
                </a:cubicBezTo>
                <a:cubicBezTo>
                  <a:pt x="74" y="214"/>
                  <a:pt x="74" y="214"/>
                  <a:pt x="74" y="213"/>
                </a:cubicBezTo>
                <a:cubicBezTo>
                  <a:pt x="75" y="213"/>
                  <a:pt x="75" y="212"/>
                  <a:pt x="76" y="212"/>
                </a:cubicBezTo>
                <a:cubicBezTo>
                  <a:pt x="75" y="212"/>
                  <a:pt x="76" y="211"/>
                  <a:pt x="76" y="211"/>
                </a:cubicBezTo>
                <a:cubicBezTo>
                  <a:pt x="75" y="211"/>
                  <a:pt x="74" y="213"/>
                  <a:pt x="73" y="214"/>
                </a:cubicBezTo>
                <a:cubicBezTo>
                  <a:pt x="74" y="214"/>
                  <a:pt x="74" y="215"/>
                  <a:pt x="73" y="215"/>
                </a:cubicBezTo>
                <a:close/>
                <a:moveTo>
                  <a:pt x="74" y="210"/>
                </a:moveTo>
                <a:cubicBezTo>
                  <a:pt x="74" y="210"/>
                  <a:pt x="74" y="210"/>
                  <a:pt x="74" y="210"/>
                </a:cubicBezTo>
                <a:cubicBezTo>
                  <a:pt x="75" y="211"/>
                  <a:pt x="75" y="211"/>
                  <a:pt x="75" y="211"/>
                </a:cubicBezTo>
                <a:cubicBezTo>
                  <a:pt x="75" y="210"/>
                  <a:pt x="75" y="210"/>
                  <a:pt x="75" y="210"/>
                </a:cubicBezTo>
                <a:cubicBezTo>
                  <a:pt x="75" y="210"/>
                  <a:pt x="75" y="210"/>
                  <a:pt x="75" y="210"/>
                </a:cubicBezTo>
                <a:cubicBezTo>
                  <a:pt x="75" y="210"/>
                  <a:pt x="74" y="210"/>
                  <a:pt x="74" y="210"/>
                </a:cubicBezTo>
                <a:close/>
                <a:moveTo>
                  <a:pt x="48" y="194"/>
                </a:moveTo>
                <a:cubicBezTo>
                  <a:pt x="47" y="194"/>
                  <a:pt x="49" y="193"/>
                  <a:pt x="48" y="193"/>
                </a:cubicBezTo>
                <a:cubicBezTo>
                  <a:pt x="47" y="193"/>
                  <a:pt x="47" y="195"/>
                  <a:pt x="48" y="194"/>
                </a:cubicBezTo>
                <a:close/>
                <a:moveTo>
                  <a:pt x="75" y="220"/>
                </a:moveTo>
                <a:cubicBezTo>
                  <a:pt x="76" y="219"/>
                  <a:pt x="77" y="219"/>
                  <a:pt x="77" y="217"/>
                </a:cubicBezTo>
                <a:cubicBezTo>
                  <a:pt x="76" y="218"/>
                  <a:pt x="75" y="219"/>
                  <a:pt x="75" y="220"/>
                </a:cubicBezTo>
                <a:close/>
                <a:moveTo>
                  <a:pt x="39" y="198"/>
                </a:moveTo>
                <a:cubicBezTo>
                  <a:pt x="39" y="199"/>
                  <a:pt x="39" y="198"/>
                  <a:pt x="39" y="199"/>
                </a:cubicBezTo>
                <a:cubicBezTo>
                  <a:pt x="40" y="199"/>
                  <a:pt x="40" y="198"/>
                  <a:pt x="40" y="198"/>
                </a:cubicBezTo>
                <a:cubicBezTo>
                  <a:pt x="40" y="198"/>
                  <a:pt x="39" y="198"/>
                  <a:pt x="39" y="198"/>
                </a:cubicBezTo>
                <a:close/>
                <a:moveTo>
                  <a:pt x="67" y="230"/>
                </a:moveTo>
                <a:cubicBezTo>
                  <a:pt x="68" y="230"/>
                  <a:pt x="68" y="229"/>
                  <a:pt x="67" y="229"/>
                </a:cubicBezTo>
                <a:cubicBezTo>
                  <a:pt x="67" y="229"/>
                  <a:pt x="66" y="229"/>
                  <a:pt x="67" y="230"/>
                </a:cubicBezTo>
                <a:cubicBezTo>
                  <a:pt x="67" y="230"/>
                  <a:pt x="67" y="230"/>
                  <a:pt x="67" y="230"/>
                </a:cubicBezTo>
                <a:cubicBezTo>
                  <a:pt x="68" y="230"/>
                  <a:pt x="71" y="228"/>
                  <a:pt x="70" y="227"/>
                </a:cubicBezTo>
                <a:cubicBezTo>
                  <a:pt x="70" y="228"/>
                  <a:pt x="69" y="228"/>
                  <a:pt x="68" y="228"/>
                </a:cubicBezTo>
                <a:cubicBezTo>
                  <a:pt x="68" y="228"/>
                  <a:pt x="67" y="228"/>
                  <a:pt x="68" y="227"/>
                </a:cubicBezTo>
                <a:cubicBezTo>
                  <a:pt x="67" y="228"/>
                  <a:pt x="67" y="229"/>
                  <a:pt x="68" y="229"/>
                </a:cubicBezTo>
                <a:cubicBezTo>
                  <a:pt x="68" y="229"/>
                  <a:pt x="68" y="229"/>
                  <a:pt x="68" y="230"/>
                </a:cubicBezTo>
                <a:cubicBezTo>
                  <a:pt x="68" y="229"/>
                  <a:pt x="67" y="230"/>
                  <a:pt x="67" y="230"/>
                </a:cubicBezTo>
                <a:close/>
                <a:moveTo>
                  <a:pt x="57" y="232"/>
                </a:moveTo>
                <a:cubicBezTo>
                  <a:pt x="56" y="231"/>
                  <a:pt x="57" y="233"/>
                  <a:pt x="56" y="233"/>
                </a:cubicBezTo>
                <a:cubicBezTo>
                  <a:pt x="56" y="233"/>
                  <a:pt x="57" y="233"/>
                  <a:pt x="57" y="232"/>
                </a:cubicBezTo>
                <a:cubicBezTo>
                  <a:pt x="57" y="231"/>
                  <a:pt x="60" y="229"/>
                  <a:pt x="61" y="228"/>
                </a:cubicBezTo>
                <a:cubicBezTo>
                  <a:pt x="60" y="228"/>
                  <a:pt x="60" y="227"/>
                  <a:pt x="60" y="227"/>
                </a:cubicBezTo>
                <a:cubicBezTo>
                  <a:pt x="61" y="227"/>
                  <a:pt x="62" y="226"/>
                  <a:pt x="62" y="226"/>
                </a:cubicBezTo>
                <a:cubicBezTo>
                  <a:pt x="61" y="226"/>
                  <a:pt x="61" y="226"/>
                  <a:pt x="60" y="226"/>
                </a:cubicBezTo>
                <a:cubicBezTo>
                  <a:pt x="61" y="226"/>
                  <a:pt x="61" y="227"/>
                  <a:pt x="61" y="227"/>
                </a:cubicBezTo>
                <a:cubicBezTo>
                  <a:pt x="59" y="228"/>
                  <a:pt x="58" y="230"/>
                  <a:pt x="57" y="232"/>
                </a:cubicBezTo>
                <a:close/>
                <a:moveTo>
                  <a:pt x="66" y="232"/>
                </a:moveTo>
                <a:cubicBezTo>
                  <a:pt x="67" y="232"/>
                  <a:pt x="65" y="232"/>
                  <a:pt x="65" y="231"/>
                </a:cubicBezTo>
                <a:cubicBezTo>
                  <a:pt x="66" y="232"/>
                  <a:pt x="64" y="232"/>
                  <a:pt x="64" y="233"/>
                </a:cubicBezTo>
                <a:cubicBezTo>
                  <a:pt x="65" y="233"/>
                  <a:pt x="65" y="233"/>
                  <a:pt x="66" y="233"/>
                </a:cubicBezTo>
                <a:cubicBezTo>
                  <a:pt x="65" y="232"/>
                  <a:pt x="65" y="233"/>
                  <a:pt x="65" y="233"/>
                </a:cubicBezTo>
                <a:cubicBezTo>
                  <a:pt x="65" y="232"/>
                  <a:pt x="65" y="232"/>
                  <a:pt x="66" y="232"/>
                </a:cubicBezTo>
                <a:cubicBezTo>
                  <a:pt x="66" y="232"/>
                  <a:pt x="66" y="232"/>
                  <a:pt x="66" y="233"/>
                </a:cubicBezTo>
                <a:cubicBezTo>
                  <a:pt x="67" y="232"/>
                  <a:pt x="68" y="232"/>
                  <a:pt x="67" y="231"/>
                </a:cubicBezTo>
                <a:cubicBezTo>
                  <a:pt x="67" y="231"/>
                  <a:pt x="67" y="232"/>
                  <a:pt x="66" y="232"/>
                </a:cubicBezTo>
                <a:close/>
                <a:moveTo>
                  <a:pt x="50" y="233"/>
                </a:moveTo>
                <a:cubicBezTo>
                  <a:pt x="50" y="232"/>
                  <a:pt x="50" y="232"/>
                  <a:pt x="50" y="232"/>
                </a:cubicBezTo>
                <a:cubicBezTo>
                  <a:pt x="49" y="233"/>
                  <a:pt x="49" y="233"/>
                  <a:pt x="49" y="233"/>
                </a:cubicBezTo>
                <a:cubicBezTo>
                  <a:pt x="49" y="233"/>
                  <a:pt x="49" y="233"/>
                  <a:pt x="49" y="233"/>
                </a:cubicBezTo>
                <a:cubicBezTo>
                  <a:pt x="48" y="233"/>
                  <a:pt x="48" y="234"/>
                  <a:pt x="47" y="235"/>
                </a:cubicBezTo>
                <a:cubicBezTo>
                  <a:pt x="48" y="233"/>
                  <a:pt x="49" y="231"/>
                  <a:pt x="50" y="229"/>
                </a:cubicBezTo>
                <a:cubicBezTo>
                  <a:pt x="52" y="228"/>
                  <a:pt x="53" y="226"/>
                  <a:pt x="55" y="224"/>
                </a:cubicBezTo>
                <a:cubicBezTo>
                  <a:pt x="55" y="225"/>
                  <a:pt x="54" y="226"/>
                  <a:pt x="53" y="227"/>
                </a:cubicBezTo>
                <a:cubicBezTo>
                  <a:pt x="52" y="228"/>
                  <a:pt x="53" y="228"/>
                  <a:pt x="52" y="229"/>
                </a:cubicBezTo>
                <a:cubicBezTo>
                  <a:pt x="52" y="229"/>
                  <a:pt x="52" y="230"/>
                  <a:pt x="52" y="229"/>
                </a:cubicBezTo>
                <a:cubicBezTo>
                  <a:pt x="52" y="231"/>
                  <a:pt x="50" y="232"/>
                  <a:pt x="50" y="233"/>
                </a:cubicBezTo>
                <a:close/>
                <a:moveTo>
                  <a:pt x="51" y="231"/>
                </a:moveTo>
                <a:cubicBezTo>
                  <a:pt x="51" y="231"/>
                  <a:pt x="50" y="231"/>
                  <a:pt x="50" y="231"/>
                </a:cubicBezTo>
                <a:cubicBezTo>
                  <a:pt x="50" y="232"/>
                  <a:pt x="50" y="232"/>
                  <a:pt x="51" y="231"/>
                </a:cubicBezTo>
                <a:close/>
                <a:moveTo>
                  <a:pt x="47" y="227"/>
                </a:moveTo>
                <a:cubicBezTo>
                  <a:pt x="47" y="226"/>
                  <a:pt x="48" y="225"/>
                  <a:pt x="48" y="225"/>
                </a:cubicBezTo>
                <a:cubicBezTo>
                  <a:pt x="47" y="225"/>
                  <a:pt x="47" y="225"/>
                  <a:pt x="47" y="225"/>
                </a:cubicBezTo>
                <a:cubicBezTo>
                  <a:pt x="48" y="226"/>
                  <a:pt x="46" y="226"/>
                  <a:pt x="47" y="227"/>
                </a:cubicBezTo>
                <a:close/>
                <a:moveTo>
                  <a:pt x="64" y="239"/>
                </a:moveTo>
                <a:cubicBezTo>
                  <a:pt x="64" y="238"/>
                  <a:pt x="65" y="238"/>
                  <a:pt x="64" y="238"/>
                </a:cubicBezTo>
                <a:cubicBezTo>
                  <a:pt x="64" y="238"/>
                  <a:pt x="64" y="238"/>
                  <a:pt x="64" y="238"/>
                </a:cubicBezTo>
                <a:cubicBezTo>
                  <a:pt x="65" y="238"/>
                  <a:pt x="63" y="239"/>
                  <a:pt x="64" y="239"/>
                </a:cubicBezTo>
                <a:close/>
                <a:moveTo>
                  <a:pt x="54" y="231"/>
                </a:moveTo>
                <a:cubicBezTo>
                  <a:pt x="53" y="232"/>
                  <a:pt x="53" y="232"/>
                  <a:pt x="53" y="232"/>
                </a:cubicBezTo>
                <a:cubicBezTo>
                  <a:pt x="53" y="231"/>
                  <a:pt x="53" y="231"/>
                  <a:pt x="53" y="231"/>
                </a:cubicBezTo>
                <a:cubicBezTo>
                  <a:pt x="53" y="231"/>
                  <a:pt x="52" y="231"/>
                  <a:pt x="52" y="231"/>
                </a:cubicBezTo>
                <a:cubicBezTo>
                  <a:pt x="52" y="232"/>
                  <a:pt x="53" y="232"/>
                  <a:pt x="52" y="232"/>
                </a:cubicBezTo>
                <a:cubicBezTo>
                  <a:pt x="51" y="232"/>
                  <a:pt x="51" y="234"/>
                  <a:pt x="50" y="235"/>
                </a:cubicBezTo>
                <a:cubicBezTo>
                  <a:pt x="50" y="235"/>
                  <a:pt x="51" y="236"/>
                  <a:pt x="51" y="235"/>
                </a:cubicBezTo>
                <a:cubicBezTo>
                  <a:pt x="52" y="235"/>
                  <a:pt x="50" y="235"/>
                  <a:pt x="51" y="235"/>
                </a:cubicBezTo>
                <a:cubicBezTo>
                  <a:pt x="51" y="235"/>
                  <a:pt x="52" y="235"/>
                  <a:pt x="52" y="234"/>
                </a:cubicBezTo>
                <a:cubicBezTo>
                  <a:pt x="51" y="234"/>
                  <a:pt x="51" y="234"/>
                  <a:pt x="51" y="233"/>
                </a:cubicBezTo>
                <a:cubicBezTo>
                  <a:pt x="52" y="233"/>
                  <a:pt x="52" y="232"/>
                  <a:pt x="53" y="232"/>
                </a:cubicBezTo>
                <a:cubicBezTo>
                  <a:pt x="53" y="232"/>
                  <a:pt x="53" y="233"/>
                  <a:pt x="53" y="233"/>
                </a:cubicBezTo>
                <a:cubicBezTo>
                  <a:pt x="54" y="232"/>
                  <a:pt x="54" y="231"/>
                  <a:pt x="53" y="231"/>
                </a:cubicBezTo>
                <a:cubicBezTo>
                  <a:pt x="53" y="231"/>
                  <a:pt x="54" y="231"/>
                  <a:pt x="54" y="231"/>
                </a:cubicBezTo>
                <a:close/>
                <a:moveTo>
                  <a:pt x="53" y="236"/>
                </a:moveTo>
                <a:cubicBezTo>
                  <a:pt x="54" y="237"/>
                  <a:pt x="51" y="238"/>
                  <a:pt x="52" y="239"/>
                </a:cubicBezTo>
                <a:cubicBezTo>
                  <a:pt x="53" y="237"/>
                  <a:pt x="55" y="235"/>
                  <a:pt x="56" y="233"/>
                </a:cubicBezTo>
                <a:cubicBezTo>
                  <a:pt x="55" y="234"/>
                  <a:pt x="55" y="235"/>
                  <a:pt x="54" y="235"/>
                </a:cubicBezTo>
                <a:cubicBezTo>
                  <a:pt x="54" y="236"/>
                  <a:pt x="54" y="236"/>
                  <a:pt x="54" y="235"/>
                </a:cubicBezTo>
                <a:cubicBezTo>
                  <a:pt x="54" y="236"/>
                  <a:pt x="53" y="237"/>
                  <a:pt x="53" y="236"/>
                </a:cubicBezTo>
                <a:close/>
                <a:moveTo>
                  <a:pt x="59" y="240"/>
                </a:moveTo>
                <a:cubicBezTo>
                  <a:pt x="59" y="240"/>
                  <a:pt x="60" y="240"/>
                  <a:pt x="60" y="240"/>
                </a:cubicBezTo>
                <a:cubicBezTo>
                  <a:pt x="60" y="239"/>
                  <a:pt x="60" y="240"/>
                  <a:pt x="59" y="239"/>
                </a:cubicBezTo>
                <a:cubicBezTo>
                  <a:pt x="60" y="239"/>
                  <a:pt x="59" y="239"/>
                  <a:pt x="59" y="239"/>
                </a:cubicBezTo>
                <a:cubicBezTo>
                  <a:pt x="60" y="240"/>
                  <a:pt x="59" y="240"/>
                  <a:pt x="59" y="240"/>
                </a:cubicBezTo>
                <a:close/>
                <a:moveTo>
                  <a:pt x="46" y="234"/>
                </a:moveTo>
                <a:cubicBezTo>
                  <a:pt x="47" y="234"/>
                  <a:pt x="47" y="233"/>
                  <a:pt x="47" y="233"/>
                </a:cubicBezTo>
                <a:cubicBezTo>
                  <a:pt x="46" y="234"/>
                  <a:pt x="46" y="232"/>
                  <a:pt x="46" y="233"/>
                </a:cubicBezTo>
                <a:cubicBezTo>
                  <a:pt x="46" y="233"/>
                  <a:pt x="46" y="233"/>
                  <a:pt x="46" y="233"/>
                </a:cubicBezTo>
                <a:cubicBezTo>
                  <a:pt x="46" y="233"/>
                  <a:pt x="46" y="234"/>
                  <a:pt x="46" y="234"/>
                </a:cubicBezTo>
                <a:close/>
                <a:moveTo>
                  <a:pt x="48" y="236"/>
                </a:moveTo>
                <a:cubicBezTo>
                  <a:pt x="48" y="237"/>
                  <a:pt x="49" y="237"/>
                  <a:pt x="49" y="238"/>
                </a:cubicBezTo>
                <a:cubicBezTo>
                  <a:pt x="49" y="237"/>
                  <a:pt x="51" y="237"/>
                  <a:pt x="51" y="236"/>
                </a:cubicBezTo>
                <a:cubicBezTo>
                  <a:pt x="50" y="236"/>
                  <a:pt x="50" y="236"/>
                  <a:pt x="49" y="237"/>
                </a:cubicBezTo>
                <a:cubicBezTo>
                  <a:pt x="49" y="236"/>
                  <a:pt x="50" y="236"/>
                  <a:pt x="49" y="235"/>
                </a:cubicBezTo>
                <a:cubicBezTo>
                  <a:pt x="49" y="236"/>
                  <a:pt x="49" y="236"/>
                  <a:pt x="48" y="236"/>
                </a:cubicBezTo>
                <a:close/>
                <a:moveTo>
                  <a:pt x="24" y="224"/>
                </a:moveTo>
                <a:cubicBezTo>
                  <a:pt x="24" y="223"/>
                  <a:pt x="24" y="224"/>
                  <a:pt x="25" y="223"/>
                </a:cubicBezTo>
                <a:cubicBezTo>
                  <a:pt x="24" y="223"/>
                  <a:pt x="24" y="223"/>
                  <a:pt x="23" y="223"/>
                </a:cubicBezTo>
                <a:cubicBezTo>
                  <a:pt x="24" y="224"/>
                  <a:pt x="24" y="223"/>
                  <a:pt x="24" y="224"/>
                </a:cubicBezTo>
                <a:cubicBezTo>
                  <a:pt x="24" y="224"/>
                  <a:pt x="24" y="224"/>
                  <a:pt x="24" y="224"/>
                </a:cubicBezTo>
                <a:close/>
                <a:moveTo>
                  <a:pt x="17" y="230"/>
                </a:moveTo>
                <a:cubicBezTo>
                  <a:pt x="18" y="228"/>
                  <a:pt x="19" y="228"/>
                  <a:pt x="19" y="227"/>
                </a:cubicBezTo>
                <a:cubicBezTo>
                  <a:pt x="19" y="227"/>
                  <a:pt x="16" y="229"/>
                  <a:pt x="17" y="230"/>
                </a:cubicBezTo>
                <a:close/>
                <a:moveTo>
                  <a:pt x="45" y="246"/>
                </a:moveTo>
                <a:cubicBezTo>
                  <a:pt x="45" y="246"/>
                  <a:pt x="46" y="247"/>
                  <a:pt x="46" y="247"/>
                </a:cubicBezTo>
                <a:cubicBezTo>
                  <a:pt x="45" y="247"/>
                  <a:pt x="45" y="248"/>
                  <a:pt x="45" y="248"/>
                </a:cubicBezTo>
                <a:cubicBezTo>
                  <a:pt x="46" y="248"/>
                  <a:pt x="46" y="247"/>
                  <a:pt x="47" y="247"/>
                </a:cubicBezTo>
                <a:cubicBezTo>
                  <a:pt x="47" y="247"/>
                  <a:pt x="47" y="247"/>
                  <a:pt x="47" y="247"/>
                </a:cubicBezTo>
                <a:cubicBezTo>
                  <a:pt x="46" y="247"/>
                  <a:pt x="46" y="245"/>
                  <a:pt x="45" y="246"/>
                </a:cubicBezTo>
                <a:close/>
                <a:moveTo>
                  <a:pt x="19" y="231"/>
                </a:moveTo>
                <a:cubicBezTo>
                  <a:pt x="19" y="231"/>
                  <a:pt x="18" y="231"/>
                  <a:pt x="18" y="231"/>
                </a:cubicBezTo>
                <a:cubicBezTo>
                  <a:pt x="19" y="232"/>
                  <a:pt x="19" y="230"/>
                  <a:pt x="18" y="230"/>
                </a:cubicBezTo>
                <a:cubicBezTo>
                  <a:pt x="18" y="231"/>
                  <a:pt x="19" y="230"/>
                  <a:pt x="19" y="231"/>
                </a:cubicBezTo>
                <a:close/>
                <a:moveTo>
                  <a:pt x="18" y="232"/>
                </a:moveTo>
                <a:cubicBezTo>
                  <a:pt x="18" y="234"/>
                  <a:pt x="17" y="234"/>
                  <a:pt x="17" y="235"/>
                </a:cubicBezTo>
                <a:cubicBezTo>
                  <a:pt x="17" y="235"/>
                  <a:pt x="17" y="234"/>
                  <a:pt x="18" y="234"/>
                </a:cubicBezTo>
                <a:cubicBezTo>
                  <a:pt x="18" y="233"/>
                  <a:pt x="19" y="232"/>
                  <a:pt x="18" y="232"/>
                </a:cubicBezTo>
                <a:cubicBezTo>
                  <a:pt x="17" y="232"/>
                  <a:pt x="18" y="233"/>
                  <a:pt x="18" y="232"/>
                </a:cubicBezTo>
                <a:close/>
                <a:moveTo>
                  <a:pt x="4" y="256"/>
                </a:moveTo>
                <a:cubicBezTo>
                  <a:pt x="5" y="255"/>
                  <a:pt x="5" y="254"/>
                  <a:pt x="6" y="253"/>
                </a:cubicBezTo>
                <a:cubicBezTo>
                  <a:pt x="5" y="254"/>
                  <a:pt x="4" y="255"/>
                  <a:pt x="4" y="256"/>
                </a:cubicBezTo>
                <a:close/>
                <a:moveTo>
                  <a:pt x="5" y="258"/>
                </a:moveTo>
                <a:cubicBezTo>
                  <a:pt x="6" y="257"/>
                  <a:pt x="6" y="258"/>
                  <a:pt x="6" y="257"/>
                </a:cubicBezTo>
                <a:cubicBezTo>
                  <a:pt x="6" y="257"/>
                  <a:pt x="6" y="256"/>
                  <a:pt x="6" y="257"/>
                </a:cubicBezTo>
                <a:cubicBezTo>
                  <a:pt x="6" y="257"/>
                  <a:pt x="6" y="257"/>
                  <a:pt x="6" y="257"/>
                </a:cubicBezTo>
                <a:cubicBezTo>
                  <a:pt x="5" y="257"/>
                  <a:pt x="5" y="257"/>
                  <a:pt x="5" y="258"/>
                </a:cubicBezTo>
                <a:close/>
                <a:moveTo>
                  <a:pt x="810" y="264"/>
                </a:moveTo>
                <a:cubicBezTo>
                  <a:pt x="810" y="263"/>
                  <a:pt x="808" y="261"/>
                  <a:pt x="809" y="261"/>
                </a:cubicBezTo>
                <a:cubicBezTo>
                  <a:pt x="810" y="263"/>
                  <a:pt x="809" y="259"/>
                  <a:pt x="809" y="258"/>
                </a:cubicBezTo>
                <a:cubicBezTo>
                  <a:pt x="810" y="258"/>
                  <a:pt x="811" y="261"/>
                  <a:pt x="811" y="261"/>
                </a:cubicBezTo>
                <a:cubicBezTo>
                  <a:pt x="809" y="256"/>
                  <a:pt x="809" y="255"/>
                  <a:pt x="807" y="251"/>
                </a:cubicBezTo>
                <a:cubicBezTo>
                  <a:pt x="808" y="254"/>
                  <a:pt x="807" y="252"/>
                  <a:pt x="806" y="253"/>
                </a:cubicBezTo>
                <a:cubicBezTo>
                  <a:pt x="806" y="253"/>
                  <a:pt x="807" y="260"/>
                  <a:pt x="805" y="261"/>
                </a:cubicBezTo>
                <a:cubicBezTo>
                  <a:pt x="805" y="261"/>
                  <a:pt x="804" y="259"/>
                  <a:pt x="804" y="259"/>
                </a:cubicBezTo>
                <a:cubicBezTo>
                  <a:pt x="803" y="261"/>
                  <a:pt x="804" y="266"/>
                  <a:pt x="801" y="262"/>
                </a:cubicBezTo>
                <a:cubicBezTo>
                  <a:pt x="805" y="271"/>
                  <a:pt x="805" y="267"/>
                  <a:pt x="806" y="266"/>
                </a:cubicBezTo>
                <a:cubicBezTo>
                  <a:pt x="806" y="266"/>
                  <a:pt x="810" y="269"/>
                  <a:pt x="808" y="265"/>
                </a:cubicBezTo>
                <a:cubicBezTo>
                  <a:pt x="809" y="266"/>
                  <a:pt x="810" y="269"/>
                  <a:pt x="810" y="268"/>
                </a:cubicBezTo>
                <a:cubicBezTo>
                  <a:pt x="811" y="267"/>
                  <a:pt x="808" y="263"/>
                  <a:pt x="810" y="264"/>
                </a:cubicBezTo>
                <a:close/>
                <a:moveTo>
                  <a:pt x="440" y="4"/>
                </a:moveTo>
                <a:cubicBezTo>
                  <a:pt x="437" y="3"/>
                  <a:pt x="437" y="4"/>
                  <a:pt x="434" y="4"/>
                </a:cubicBezTo>
                <a:cubicBezTo>
                  <a:pt x="434" y="3"/>
                  <a:pt x="433" y="3"/>
                  <a:pt x="433" y="3"/>
                </a:cubicBezTo>
                <a:cubicBezTo>
                  <a:pt x="435" y="3"/>
                  <a:pt x="437" y="3"/>
                  <a:pt x="438" y="2"/>
                </a:cubicBezTo>
                <a:cubicBezTo>
                  <a:pt x="434" y="2"/>
                  <a:pt x="429" y="3"/>
                  <a:pt x="425" y="3"/>
                </a:cubicBezTo>
                <a:cubicBezTo>
                  <a:pt x="428" y="3"/>
                  <a:pt x="433" y="4"/>
                  <a:pt x="437" y="4"/>
                </a:cubicBezTo>
                <a:cubicBezTo>
                  <a:pt x="436" y="4"/>
                  <a:pt x="434" y="4"/>
                  <a:pt x="434" y="4"/>
                </a:cubicBezTo>
                <a:cubicBezTo>
                  <a:pt x="439" y="4"/>
                  <a:pt x="441" y="4"/>
                  <a:pt x="443" y="5"/>
                </a:cubicBezTo>
                <a:cubicBezTo>
                  <a:pt x="442" y="4"/>
                  <a:pt x="446" y="5"/>
                  <a:pt x="446" y="5"/>
                </a:cubicBezTo>
                <a:cubicBezTo>
                  <a:pt x="444" y="4"/>
                  <a:pt x="444" y="5"/>
                  <a:pt x="440" y="4"/>
                </a:cubicBezTo>
                <a:close/>
                <a:moveTo>
                  <a:pt x="399" y="5"/>
                </a:moveTo>
                <a:cubicBezTo>
                  <a:pt x="398" y="4"/>
                  <a:pt x="401" y="4"/>
                  <a:pt x="398" y="4"/>
                </a:cubicBezTo>
                <a:cubicBezTo>
                  <a:pt x="393" y="5"/>
                  <a:pt x="386" y="4"/>
                  <a:pt x="382" y="5"/>
                </a:cubicBezTo>
                <a:cubicBezTo>
                  <a:pt x="385" y="5"/>
                  <a:pt x="389" y="5"/>
                  <a:pt x="390" y="6"/>
                </a:cubicBezTo>
                <a:cubicBezTo>
                  <a:pt x="395" y="5"/>
                  <a:pt x="398" y="6"/>
                  <a:pt x="400" y="5"/>
                </a:cubicBezTo>
                <a:lnTo>
                  <a:pt x="399" y="5"/>
                </a:lnTo>
                <a:close/>
                <a:moveTo>
                  <a:pt x="142" y="101"/>
                </a:moveTo>
                <a:cubicBezTo>
                  <a:pt x="142" y="102"/>
                  <a:pt x="141" y="103"/>
                  <a:pt x="143" y="102"/>
                </a:cubicBezTo>
                <a:cubicBezTo>
                  <a:pt x="147" y="98"/>
                  <a:pt x="152" y="95"/>
                  <a:pt x="156" y="91"/>
                </a:cubicBezTo>
                <a:cubicBezTo>
                  <a:pt x="154" y="92"/>
                  <a:pt x="153" y="93"/>
                  <a:pt x="152" y="94"/>
                </a:cubicBezTo>
                <a:cubicBezTo>
                  <a:pt x="153" y="93"/>
                  <a:pt x="154" y="92"/>
                  <a:pt x="154" y="91"/>
                </a:cubicBezTo>
                <a:cubicBezTo>
                  <a:pt x="149" y="95"/>
                  <a:pt x="141" y="101"/>
                  <a:pt x="134" y="107"/>
                </a:cubicBezTo>
                <a:cubicBezTo>
                  <a:pt x="135" y="107"/>
                  <a:pt x="140" y="103"/>
                  <a:pt x="142" y="101"/>
                </a:cubicBezTo>
                <a:close/>
                <a:moveTo>
                  <a:pt x="84" y="158"/>
                </a:moveTo>
                <a:cubicBezTo>
                  <a:pt x="84" y="159"/>
                  <a:pt x="84" y="160"/>
                  <a:pt x="83" y="160"/>
                </a:cubicBezTo>
                <a:cubicBezTo>
                  <a:pt x="83" y="161"/>
                  <a:pt x="83" y="162"/>
                  <a:pt x="84" y="161"/>
                </a:cubicBezTo>
                <a:cubicBezTo>
                  <a:pt x="84" y="161"/>
                  <a:pt x="84" y="161"/>
                  <a:pt x="84" y="161"/>
                </a:cubicBezTo>
                <a:cubicBezTo>
                  <a:pt x="84" y="160"/>
                  <a:pt x="84" y="160"/>
                  <a:pt x="84" y="160"/>
                </a:cubicBezTo>
                <a:cubicBezTo>
                  <a:pt x="85" y="160"/>
                  <a:pt x="84" y="161"/>
                  <a:pt x="85" y="161"/>
                </a:cubicBezTo>
                <a:cubicBezTo>
                  <a:pt x="85" y="160"/>
                  <a:pt x="86" y="160"/>
                  <a:pt x="85" y="160"/>
                </a:cubicBezTo>
                <a:cubicBezTo>
                  <a:pt x="85" y="160"/>
                  <a:pt x="85" y="160"/>
                  <a:pt x="85" y="160"/>
                </a:cubicBezTo>
                <a:cubicBezTo>
                  <a:pt x="85" y="160"/>
                  <a:pt x="85" y="159"/>
                  <a:pt x="85" y="159"/>
                </a:cubicBezTo>
                <a:cubicBezTo>
                  <a:pt x="85" y="159"/>
                  <a:pt x="86" y="159"/>
                  <a:pt x="87" y="158"/>
                </a:cubicBezTo>
                <a:cubicBezTo>
                  <a:pt x="85" y="159"/>
                  <a:pt x="86" y="157"/>
                  <a:pt x="84" y="158"/>
                </a:cubicBezTo>
                <a:close/>
                <a:moveTo>
                  <a:pt x="103" y="180"/>
                </a:moveTo>
                <a:cubicBezTo>
                  <a:pt x="102" y="180"/>
                  <a:pt x="102" y="181"/>
                  <a:pt x="102" y="181"/>
                </a:cubicBezTo>
                <a:cubicBezTo>
                  <a:pt x="102" y="181"/>
                  <a:pt x="103" y="181"/>
                  <a:pt x="103" y="181"/>
                </a:cubicBezTo>
                <a:cubicBezTo>
                  <a:pt x="103" y="181"/>
                  <a:pt x="102" y="181"/>
                  <a:pt x="103" y="182"/>
                </a:cubicBezTo>
                <a:cubicBezTo>
                  <a:pt x="103" y="182"/>
                  <a:pt x="103" y="181"/>
                  <a:pt x="104" y="181"/>
                </a:cubicBezTo>
                <a:cubicBezTo>
                  <a:pt x="103" y="182"/>
                  <a:pt x="103" y="182"/>
                  <a:pt x="103" y="183"/>
                </a:cubicBezTo>
                <a:cubicBezTo>
                  <a:pt x="103" y="182"/>
                  <a:pt x="104" y="182"/>
                  <a:pt x="104" y="181"/>
                </a:cubicBezTo>
                <a:cubicBezTo>
                  <a:pt x="103" y="182"/>
                  <a:pt x="104" y="180"/>
                  <a:pt x="103" y="180"/>
                </a:cubicBezTo>
                <a:close/>
                <a:moveTo>
                  <a:pt x="77" y="160"/>
                </a:moveTo>
                <a:cubicBezTo>
                  <a:pt x="79" y="161"/>
                  <a:pt x="79" y="158"/>
                  <a:pt x="80" y="158"/>
                </a:cubicBezTo>
                <a:cubicBezTo>
                  <a:pt x="80" y="157"/>
                  <a:pt x="80" y="157"/>
                  <a:pt x="80" y="157"/>
                </a:cubicBezTo>
                <a:cubicBezTo>
                  <a:pt x="79" y="157"/>
                  <a:pt x="78" y="159"/>
                  <a:pt x="77" y="160"/>
                </a:cubicBezTo>
                <a:close/>
                <a:moveTo>
                  <a:pt x="81" y="163"/>
                </a:moveTo>
                <a:cubicBezTo>
                  <a:pt x="81" y="163"/>
                  <a:pt x="81" y="164"/>
                  <a:pt x="81" y="164"/>
                </a:cubicBezTo>
                <a:cubicBezTo>
                  <a:pt x="81" y="164"/>
                  <a:pt x="80" y="165"/>
                  <a:pt x="80" y="165"/>
                </a:cubicBezTo>
                <a:cubicBezTo>
                  <a:pt x="82" y="164"/>
                  <a:pt x="83" y="163"/>
                  <a:pt x="83" y="162"/>
                </a:cubicBezTo>
                <a:cubicBezTo>
                  <a:pt x="83" y="161"/>
                  <a:pt x="83" y="161"/>
                  <a:pt x="82" y="161"/>
                </a:cubicBezTo>
                <a:cubicBezTo>
                  <a:pt x="81" y="161"/>
                  <a:pt x="82" y="163"/>
                  <a:pt x="81" y="163"/>
                </a:cubicBezTo>
                <a:close/>
                <a:moveTo>
                  <a:pt x="95" y="192"/>
                </a:moveTo>
                <a:cubicBezTo>
                  <a:pt x="95" y="192"/>
                  <a:pt x="95" y="192"/>
                  <a:pt x="94" y="192"/>
                </a:cubicBezTo>
                <a:cubicBezTo>
                  <a:pt x="94" y="192"/>
                  <a:pt x="94" y="193"/>
                  <a:pt x="94" y="193"/>
                </a:cubicBezTo>
                <a:cubicBezTo>
                  <a:pt x="93" y="193"/>
                  <a:pt x="93" y="194"/>
                  <a:pt x="94" y="194"/>
                </a:cubicBezTo>
                <a:cubicBezTo>
                  <a:pt x="93" y="194"/>
                  <a:pt x="91" y="196"/>
                  <a:pt x="91" y="197"/>
                </a:cubicBezTo>
                <a:cubicBezTo>
                  <a:pt x="91" y="197"/>
                  <a:pt x="91" y="197"/>
                  <a:pt x="91" y="197"/>
                </a:cubicBezTo>
                <a:cubicBezTo>
                  <a:pt x="91" y="198"/>
                  <a:pt x="90" y="198"/>
                  <a:pt x="90" y="199"/>
                </a:cubicBezTo>
                <a:cubicBezTo>
                  <a:pt x="91" y="197"/>
                  <a:pt x="92" y="197"/>
                  <a:pt x="93" y="197"/>
                </a:cubicBezTo>
                <a:cubicBezTo>
                  <a:pt x="93" y="197"/>
                  <a:pt x="93" y="197"/>
                  <a:pt x="93" y="196"/>
                </a:cubicBezTo>
                <a:cubicBezTo>
                  <a:pt x="93" y="196"/>
                  <a:pt x="94" y="195"/>
                  <a:pt x="94" y="195"/>
                </a:cubicBezTo>
                <a:cubicBezTo>
                  <a:pt x="94" y="195"/>
                  <a:pt x="94" y="195"/>
                  <a:pt x="94" y="196"/>
                </a:cubicBezTo>
                <a:cubicBezTo>
                  <a:pt x="95" y="194"/>
                  <a:pt x="95" y="192"/>
                  <a:pt x="96" y="193"/>
                </a:cubicBezTo>
                <a:cubicBezTo>
                  <a:pt x="96" y="193"/>
                  <a:pt x="96" y="193"/>
                  <a:pt x="96" y="193"/>
                </a:cubicBezTo>
                <a:cubicBezTo>
                  <a:pt x="97" y="193"/>
                  <a:pt x="97" y="193"/>
                  <a:pt x="97" y="192"/>
                </a:cubicBezTo>
                <a:cubicBezTo>
                  <a:pt x="96" y="193"/>
                  <a:pt x="97" y="192"/>
                  <a:pt x="96" y="192"/>
                </a:cubicBezTo>
                <a:cubicBezTo>
                  <a:pt x="96" y="193"/>
                  <a:pt x="96" y="192"/>
                  <a:pt x="95" y="192"/>
                </a:cubicBezTo>
                <a:close/>
                <a:moveTo>
                  <a:pt x="65" y="175"/>
                </a:moveTo>
                <a:cubicBezTo>
                  <a:pt x="64" y="175"/>
                  <a:pt x="64" y="175"/>
                  <a:pt x="63" y="175"/>
                </a:cubicBezTo>
                <a:cubicBezTo>
                  <a:pt x="63" y="175"/>
                  <a:pt x="63" y="175"/>
                  <a:pt x="63" y="176"/>
                </a:cubicBezTo>
                <a:cubicBezTo>
                  <a:pt x="64" y="176"/>
                  <a:pt x="64" y="176"/>
                  <a:pt x="64" y="177"/>
                </a:cubicBezTo>
                <a:cubicBezTo>
                  <a:pt x="65" y="175"/>
                  <a:pt x="66" y="175"/>
                  <a:pt x="67" y="173"/>
                </a:cubicBezTo>
                <a:cubicBezTo>
                  <a:pt x="65" y="173"/>
                  <a:pt x="66" y="174"/>
                  <a:pt x="65" y="175"/>
                </a:cubicBezTo>
                <a:close/>
                <a:moveTo>
                  <a:pt x="45" y="240"/>
                </a:moveTo>
                <a:cubicBezTo>
                  <a:pt x="46" y="241"/>
                  <a:pt x="46" y="241"/>
                  <a:pt x="46" y="241"/>
                </a:cubicBezTo>
                <a:cubicBezTo>
                  <a:pt x="45" y="241"/>
                  <a:pt x="45" y="242"/>
                  <a:pt x="44" y="243"/>
                </a:cubicBezTo>
                <a:cubicBezTo>
                  <a:pt x="44" y="243"/>
                  <a:pt x="43" y="243"/>
                  <a:pt x="43" y="243"/>
                </a:cubicBezTo>
                <a:cubicBezTo>
                  <a:pt x="43" y="244"/>
                  <a:pt x="43" y="244"/>
                  <a:pt x="42" y="245"/>
                </a:cubicBezTo>
                <a:cubicBezTo>
                  <a:pt x="43" y="245"/>
                  <a:pt x="43" y="245"/>
                  <a:pt x="44" y="244"/>
                </a:cubicBezTo>
                <a:cubicBezTo>
                  <a:pt x="44" y="244"/>
                  <a:pt x="44" y="244"/>
                  <a:pt x="44" y="244"/>
                </a:cubicBezTo>
                <a:cubicBezTo>
                  <a:pt x="44" y="244"/>
                  <a:pt x="45" y="243"/>
                  <a:pt x="45" y="244"/>
                </a:cubicBezTo>
                <a:cubicBezTo>
                  <a:pt x="45" y="241"/>
                  <a:pt x="47" y="241"/>
                  <a:pt x="48" y="239"/>
                </a:cubicBezTo>
                <a:cubicBezTo>
                  <a:pt x="47" y="238"/>
                  <a:pt x="48" y="238"/>
                  <a:pt x="48" y="237"/>
                </a:cubicBezTo>
                <a:cubicBezTo>
                  <a:pt x="47" y="238"/>
                  <a:pt x="47" y="240"/>
                  <a:pt x="45" y="240"/>
                </a:cubicBezTo>
                <a:close/>
                <a:moveTo>
                  <a:pt x="820" y="180"/>
                </a:moveTo>
                <a:cubicBezTo>
                  <a:pt x="820" y="181"/>
                  <a:pt x="820" y="181"/>
                  <a:pt x="820" y="181"/>
                </a:cubicBezTo>
                <a:cubicBezTo>
                  <a:pt x="821" y="181"/>
                  <a:pt x="820" y="180"/>
                  <a:pt x="820" y="180"/>
                </a:cubicBezTo>
                <a:close/>
                <a:moveTo>
                  <a:pt x="866" y="171"/>
                </a:moveTo>
                <a:cubicBezTo>
                  <a:pt x="865" y="171"/>
                  <a:pt x="865" y="172"/>
                  <a:pt x="865" y="172"/>
                </a:cubicBezTo>
                <a:cubicBezTo>
                  <a:pt x="865" y="172"/>
                  <a:pt x="866" y="172"/>
                  <a:pt x="866" y="171"/>
                </a:cubicBezTo>
                <a:close/>
                <a:moveTo>
                  <a:pt x="867" y="170"/>
                </a:moveTo>
                <a:cubicBezTo>
                  <a:pt x="867" y="170"/>
                  <a:pt x="866" y="171"/>
                  <a:pt x="866" y="171"/>
                </a:cubicBezTo>
                <a:cubicBezTo>
                  <a:pt x="867" y="171"/>
                  <a:pt x="867" y="170"/>
                  <a:pt x="867" y="170"/>
                </a:cubicBezTo>
                <a:close/>
                <a:moveTo>
                  <a:pt x="861" y="164"/>
                </a:moveTo>
                <a:cubicBezTo>
                  <a:pt x="861" y="164"/>
                  <a:pt x="861" y="165"/>
                  <a:pt x="861" y="165"/>
                </a:cubicBezTo>
                <a:cubicBezTo>
                  <a:pt x="861" y="164"/>
                  <a:pt x="861" y="164"/>
                  <a:pt x="861" y="164"/>
                </a:cubicBezTo>
                <a:close/>
                <a:moveTo>
                  <a:pt x="868" y="162"/>
                </a:moveTo>
                <a:cubicBezTo>
                  <a:pt x="868" y="163"/>
                  <a:pt x="868" y="163"/>
                  <a:pt x="868" y="164"/>
                </a:cubicBezTo>
                <a:cubicBezTo>
                  <a:pt x="868" y="163"/>
                  <a:pt x="868" y="162"/>
                  <a:pt x="868" y="162"/>
                </a:cubicBezTo>
                <a:close/>
                <a:moveTo>
                  <a:pt x="837" y="147"/>
                </a:moveTo>
                <a:cubicBezTo>
                  <a:pt x="837" y="148"/>
                  <a:pt x="837" y="150"/>
                  <a:pt x="836" y="151"/>
                </a:cubicBezTo>
                <a:cubicBezTo>
                  <a:pt x="837" y="150"/>
                  <a:pt x="837" y="148"/>
                  <a:pt x="837" y="147"/>
                </a:cubicBezTo>
                <a:close/>
                <a:moveTo>
                  <a:pt x="852" y="150"/>
                </a:moveTo>
                <a:cubicBezTo>
                  <a:pt x="852" y="149"/>
                  <a:pt x="852" y="149"/>
                  <a:pt x="852" y="149"/>
                </a:cubicBezTo>
                <a:cubicBezTo>
                  <a:pt x="852" y="148"/>
                  <a:pt x="853" y="145"/>
                  <a:pt x="852" y="146"/>
                </a:cubicBezTo>
                <a:cubicBezTo>
                  <a:pt x="852" y="147"/>
                  <a:pt x="851" y="150"/>
                  <a:pt x="851" y="151"/>
                </a:cubicBezTo>
                <a:cubicBezTo>
                  <a:pt x="852" y="151"/>
                  <a:pt x="852" y="150"/>
                  <a:pt x="852" y="150"/>
                </a:cubicBezTo>
                <a:close/>
                <a:moveTo>
                  <a:pt x="857" y="134"/>
                </a:moveTo>
                <a:cubicBezTo>
                  <a:pt x="857" y="134"/>
                  <a:pt x="857" y="134"/>
                  <a:pt x="857" y="134"/>
                </a:cubicBezTo>
                <a:cubicBezTo>
                  <a:pt x="857" y="135"/>
                  <a:pt x="857" y="135"/>
                  <a:pt x="857" y="135"/>
                </a:cubicBezTo>
                <a:lnTo>
                  <a:pt x="857" y="134"/>
                </a:lnTo>
                <a:close/>
                <a:moveTo>
                  <a:pt x="855" y="121"/>
                </a:moveTo>
                <a:cubicBezTo>
                  <a:pt x="855" y="119"/>
                  <a:pt x="855" y="121"/>
                  <a:pt x="855" y="122"/>
                </a:cubicBezTo>
                <a:cubicBezTo>
                  <a:pt x="854" y="122"/>
                  <a:pt x="855" y="122"/>
                  <a:pt x="855" y="122"/>
                </a:cubicBezTo>
                <a:cubicBezTo>
                  <a:pt x="854" y="123"/>
                  <a:pt x="853" y="126"/>
                  <a:pt x="854" y="127"/>
                </a:cubicBezTo>
                <a:cubicBezTo>
                  <a:pt x="854" y="125"/>
                  <a:pt x="855" y="123"/>
                  <a:pt x="855" y="121"/>
                </a:cubicBezTo>
                <a:close/>
                <a:moveTo>
                  <a:pt x="861" y="127"/>
                </a:moveTo>
                <a:cubicBezTo>
                  <a:pt x="861" y="127"/>
                  <a:pt x="861" y="128"/>
                  <a:pt x="861" y="128"/>
                </a:cubicBezTo>
                <a:cubicBezTo>
                  <a:pt x="862" y="128"/>
                  <a:pt x="862" y="127"/>
                  <a:pt x="861" y="127"/>
                </a:cubicBezTo>
                <a:close/>
                <a:moveTo>
                  <a:pt x="843" y="120"/>
                </a:moveTo>
                <a:cubicBezTo>
                  <a:pt x="843" y="121"/>
                  <a:pt x="842" y="121"/>
                  <a:pt x="842" y="122"/>
                </a:cubicBezTo>
                <a:cubicBezTo>
                  <a:pt x="843" y="121"/>
                  <a:pt x="843" y="120"/>
                  <a:pt x="843" y="120"/>
                </a:cubicBezTo>
                <a:close/>
                <a:moveTo>
                  <a:pt x="859" y="124"/>
                </a:moveTo>
                <a:cubicBezTo>
                  <a:pt x="859" y="125"/>
                  <a:pt x="859" y="126"/>
                  <a:pt x="859" y="126"/>
                </a:cubicBezTo>
                <a:cubicBezTo>
                  <a:pt x="859" y="125"/>
                  <a:pt x="860" y="124"/>
                  <a:pt x="859" y="124"/>
                </a:cubicBezTo>
                <a:close/>
                <a:moveTo>
                  <a:pt x="862" y="124"/>
                </a:moveTo>
                <a:cubicBezTo>
                  <a:pt x="862" y="124"/>
                  <a:pt x="861" y="125"/>
                  <a:pt x="862" y="126"/>
                </a:cubicBezTo>
                <a:cubicBezTo>
                  <a:pt x="862" y="125"/>
                  <a:pt x="862" y="124"/>
                  <a:pt x="862" y="124"/>
                </a:cubicBezTo>
                <a:close/>
                <a:moveTo>
                  <a:pt x="839" y="118"/>
                </a:moveTo>
                <a:cubicBezTo>
                  <a:pt x="839" y="118"/>
                  <a:pt x="839" y="119"/>
                  <a:pt x="839" y="119"/>
                </a:cubicBezTo>
                <a:cubicBezTo>
                  <a:pt x="839" y="119"/>
                  <a:pt x="839" y="118"/>
                  <a:pt x="839" y="118"/>
                </a:cubicBezTo>
                <a:close/>
                <a:moveTo>
                  <a:pt x="844" y="116"/>
                </a:moveTo>
                <a:cubicBezTo>
                  <a:pt x="843" y="117"/>
                  <a:pt x="843" y="119"/>
                  <a:pt x="843" y="119"/>
                </a:cubicBezTo>
                <a:cubicBezTo>
                  <a:pt x="843" y="118"/>
                  <a:pt x="844" y="117"/>
                  <a:pt x="844" y="116"/>
                </a:cubicBezTo>
                <a:close/>
                <a:moveTo>
                  <a:pt x="862" y="120"/>
                </a:moveTo>
                <a:cubicBezTo>
                  <a:pt x="862" y="121"/>
                  <a:pt x="861" y="122"/>
                  <a:pt x="862" y="123"/>
                </a:cubicBezTo>
                <a:cubicBezTo>
                  <a:pt x="862" y="122"/>
                  <a:pt x="863" y="121"/>
                  <a:pt x="862" y="120"/>
                </a:cubicBezTo>
                <a:close/>
                <a:moveTo>
                  <a:pt x="855" y="118"/>
                </a:moveTo>
                <a:cubicBezTo>
                  <a:pt x="855" y="118"/>
                  <a:pt x="855" y="119"/>
                  <a:pt x="855" y="119"/>
                </a:cubicBezTo>
                <a:cubicBezTo>
                  <a:pt x="855" y="119"/>
                  <a:pt x="856" y="118"/>
                  <a:pt x="855" y="118"/>
                </a:cubicBezTo>
                <a:close/>
                <a:moveTo>
                  <a:pt x="858" y="117"/>
                </a:moveTo>
                <a:cubicBezTo>
                  <a:pt x="857" y="117"/>
                  <a:pt x="857" y="118"/>
                  <a:pt x="857" y="118"/>
                </a:cubicBezTo>
                <a:cubicBezTo>
                  <a:pt x="857" y="118"/>
                  <a:pt x="858" y="117"/>
                  <a:pt x="858" y="117"/>
                </a:cubicBezTo>
                <a:close/>
                <a:moveTo>
                  <a:pt x="860" y="116"/>
                </a:moveTo>
                <a:cubicBezTo>
                  <a:pt x="860" y="116"/>
                  <a:pt x="860" y="116"/>
                  <a:pt x="860" y="116"/>
                </a:cubicBezTo>
                <a:cubicBezTo>
                  <a:pt x="859" y="115"/>
                  <a:pt x="859" y="117"/>
                  <a:pt x="859" y="117"/>
                </a:cubicBezTo>
                <a:cubicBezTo>
                  <a:pt x="860" y="117"/>
                  <a:pt x="859" y="117"/>
                  <a:pt x="860" y="116"/>
                </a:cubicBezTo>
                <a:close/>
                <a:moveTo>
                  <a:pt x="849" y="110"/>
                </a:moveTo>
                <a:cubicBezTo>
                  <a:pt x="848" y="113"/>
                  <a:pt x="849" y="111"/>
                  <a:pt x="849" y="110"/>
                </a:cubicBezTo>
                <a:close/>
                <a:moveTo>
                  <a:pt x="845" y="105"/>
                </a:moveTo>
                <a:cubicBezTo>
                  <a:pt x="844" y="106"/>
                  <a:pt x="844" y="106"/>
                  <a:pt x="844" y="107"/>
                </a:cubicBezTo>
                <a:cubicBezTo>
                  <a:pt x="844" y="107"/>
                  <a:pt x="845" y="105"/>
                  <a:pt x="845" y="105"/>
                </a:cubicBezTo>
                <a:close/>
                <a:moveTo>
                  <a:pt x="844" y="105"/>
                </a:moveTo>
                <a:cubicBezTo>
                  <a:pt x="843" y="105"/>
                  <a:pt x="843" y="106"/>
                  <a:pt x="843" y="106"/>
                </a:cubicBezTo>
                <a:lnTo>
                  <a:pt x="844" y="105"/>
                </a:lnTo>
                <a:close/>
                <a:moveTo>
                  <a:pt x="836" y="101"/>
                </a:moveTo>
                <a:cubicBezTo>
                  <a:pt x="836" y="102"/>
                  <a:pt x="836" y="102"/>
                  <a:pt x="836" y="102"/>
                </a:cubicBezTo>
                <a:cubicBezTo>
                  <a:pt x="836" y="102"/>
                  <a:pt x="836" y="101"/>
                  <a:pt x="836" y="101"/>
                </a:cubicBezTo>
                <a:close/>
                <a:moveTo>
                  <a:pt x="838" y="98"/>
                </a:moveTo>
                <a:cubicBezTo>
                  <a:pt x="839" y="95"/>
                  <a:pt x="838" y="96"/>
                  <a:pt x="838" y="98"/>
                </a:cubicBezTo>
                <a:close/>
                <a:moveTo>
                  <a:pt x="828" y="135"/>
                </a:moveTo>
                <a:cubicBezTo>
                  <a:pt x="828" y="136"/>
                  <a:pt x="828" y="137"/>
                  <a:pt x="827" y="137"/>
                </a:cubicBezTo>
                <a:cubicBezTo>
                  <a:pt x="828" y="138"/>
                  <a:pt x="828" y="138"/>
                  <a:pt x="828" y="138"/>
                </a:cubicBezTo>
                <a:cubicBezTo>
                  <a:pt x="828" y="137"/>
                  <a:pt x="829" y="136"/>
                  <a:pt x="828" y="135"/>
                </a:cubicBezTo>
                <a:close/>
                <a:moveTo>
                  <a:pt x="846" y="121"/>
                </a:moveTo>
                <a:cubicBezTo>
                  <a:pt x="847" y="121"/>
                  <a:pt x="846" y="122"/>
                  <a:pt x="846" y="123"/>
                </a:cubicBezTo>
                <a:cubicBezTo>
                  <a:pt x="847" y="121"/>
                  <a:pt x="848" y="117"/>
                  <a:pt x="848" y="115"/>
                </a:cubicBezTo>
                <a:cubicBezTo>
                  <a:pt x="848" y="117"/>
                  <a:pt x="846" y="118"/>
                  <a:pt x="847" y="119"/>
                </a:cubicBezTo>
                <a:cubicBezTo>
                  <a:pt x="847" y="119"/>
                  <a:pt x="847" y="119"/>
                  <a:pt x="847" y="118"/>
                </a:cubicBezTo>
                <a:cubicBezTo>
                  <a:pt x="846" y="119"/>
                  <a:pt x="846" y="120"/>
                  <a:pt x="846" y="121"/>
                </a:cubicBezTo>
                <a:cubicBezTo>
                  <a:pt x="846" y="121"/>
                  <a:pt x="846" y="120"/>
                  <a:pt x="846" y="120"/>
                </a:cubicBezTo>
                <a:cubicBezTo>
                  <a:pt x="846" y="121"/>
                  <a:pt x="845" y="121"/>
                  <a:pt x="845" y="121"/>
                </a:cubicBezTo>
                <a:cubicBezTo>
                  <a:pt x="846" y="122"/>
                  <a:pt x="846" y="121"/>
                  <a:pt x="846" y="121"/>
                </a:cubicBezTo>
                <a:close/>
                <a:moveTo>
                  <a:pt x="860" y="122"/>
                </a:moveTo>
                <a:cubicBezTo>
                  <a:pt x="860" y="122"/>
                  <a:pt x="859" y="123"/>
                  <a:pt x="860" y="123"/>
                </a:cubicBezTo>
                <a:cubicBezTo>
                  <a:pt x="860" y="123"/>
                  <a:pt x="860" y="123"/>
                  <a:pt x="860" y="123"/>
                </a:cubicBezTo>
                <a:cubicBezTo>
                  <a:pt x="859" y="124"/>
                  <a:pt x="860" y="122"/>
                  <a:pt x="860" y="122"/>
                </a:cubicBezTo>
                <a:close/>
                <a:moveTo>
                  <a:pt x="861" y="115"/>
                </a:moveTo>
                <a:cubicBezTo>
                  <a:pt x="861" y="115"/>
                  <a:pt x="861" y="115"/>
                  <a:pt x="861" y="115"/>
                </a:cubicBezTo>
                <a:cubicBezTo>
                  <a:pt x="862" y="117"/>
                  <a:pt x="859" y="120"/>
                  <a:pt x="860" y="122"/>
                </a:cubicBezTo>
                <a:cubicBezTo>
                  <a:pt x="860" y="118"/>
                  <a:pt x="862" y="115"/>
                  <a:pt x="862" y="112"/>
                </a:cubicBezTo>
                <a:cubicBezTo>
                  <a:pt x="862" y="112"/>
                  <a:pt x="862" y="111"/>
                  <a:pt x="862" y="111"/>
                </a:cubicBezTo>
                <a:cubicBezTo>
                  <a:pt x="862" y="110"/>
                  <a:pt x="864" y="107"/>
                  <a:pt x="863" y="106"/>
                </a:cubicBezTo>
                <a:cubicBezTo>
                  <a:pt x="863" y="107"/>
                  <a:pt x="862" y="108"/>
                  <a:pt x="862" y="110"/>
                </a:cubicBezTo>
                <a:cubicBezTo>
                  <a:pt x="861" y="109"/>
                  <a:pt x="861" y="109"/>
                  <a:pt x="861" y="109"/>
                </a:cubicBezTo>
                <a:cubicBezTo>
                  <a:pt x="862" y="111"/>
                  <a:pt x="861" y="114"/>
                  <a:pt x="861" y="115"/>
                </a:cubicBezTo>
                <a:close/>
                <a:moveTo>
                  <a:pt x="842" y="104"/>
                </a:moveTo>
                <a:cubicBezTo>
                  <a:pt x="842" y="105"/>
                  <a:pt x="842" y="105"/>
                  <a:pt x="842" y="106"/>
                </a:cubicBezTo>
                <a:cubicBezTo>
                  <a:pt x="843" y="105"/>
                  <a:pt x="842" y="104"/>
                  <a:pt x="842" y="104"/>
                </a:cubicBezTo>
                <a:close/>
                <a:moveTo>
                  <a:pt x="707" y="252"/>
                </a:moveTo>
                <a:cubicBezTo>
                  <a:pt x="708" y="252"/>
                  <a:pt x="709" y="252"/>
                  <a:pt x="710" y="253"/>
                </a:cubicBezTo>
                <a:cubicBezTo>
                  <a:pt x="710" y="254"/>
                  <a:pt x="709" y="255"/>
                  <a:pt x="710" y="256"/>
                </a:cubicBezTo>
                <a:cubicBezTo>
                  <a:pt x="712" y="257"/>
                  <a:pt x="715" y="253"/>
                  <a:pt x="715" y="256"/>
                </a:cubicBezTo>
                <a:cubicBezTo>
                  <a:pt x="717" y="258"/>
                  <a:pt x="720" y="259"/>
                  <a:pt x="723" y="259"/>
                </a:cubicBezTo>
                <a:cubicBezTo>
                  <a:pt x="725" y="260"/>
                  <a:pt x="726" y="261"/>
                  <a:pt x="728" y="262"/>
                </a:cubicBezTo>
                <a:cubicBezTo>
                  <a:pt x="730" y="262"/>
                  <a:pt x="733" y="262"/>
                  <a:pt x="734" y="263"/>
                </a:cubicBezTo>
                <a:cubicBezTo>
                  <a:pt x="736" y="263"/>
                  <a:pt x="737" y="264"/>
                  <a:pt x="739" y="265"/>
                </a:cubicBezTo>
                <a:cubicBezTo>
                  <a:pt x="744" y="267"/>
                  <a:pt x="749" y="267"/>
                  <a:pt x="753" y="269"/>
                </a:cubicBezTo>
                <a:cubicBezTo>
                  <a:pt x="756" y="269"/>
                  <a:pt x="760" y="271"/>
                  <a:pt x="762" y="272"/>
                </a:cubicBezTo>
                <a:cubicBezTo>
                  <a:pt x="765" y="272"/>
                  <a:pt x="768" y="274"/>
                  <a:pt x="771" y="275"/>
                </a:cubicBezTo>
                <a:cubicBezTo>
                  <a:pt x="772" y="275"/>
                  <a:pt x="774" y="275"/>
                  <a:pt x="776" y="276"/>
                </a:cubicBezTo>
                <a:cubicBezTo>
                  <a:pt x="776" y="276"/>
                  <a:pt x="777" y="276"/>
                  <a:pt x="777" y="276"/>
                </a:cubicBezTo>
                <a:cubicBezTo>
                  <a:pt x="779" y="277"/>
                  <a:pt x="781" y="277"/>
                  <a:pt x="782" y="277"/>
                </a:cubicBezTo>
                <a:cubicBezTo>
                  <a:pt x="784" y="278"/>
                  <a:pt x="785" y="279"/>
                  <a:pt x="787" y="279"/>
                </a:cubicBezTo>
                <a:cubicBezTo>
                  <a:pt x="789" y="280"/>
                  <a:pt x="792" y="281"/>
                  <a:pt x="795" y="281"/>
                </a:cubicBezTo>
                <a:cubicBezTo>
                  <a:pt x="796" y="282"/>
                  <a:pt x="798" y="282"/>
                  <a:pt x="799" y="282"/>
                </a:cubicBezTo>
                <a:cubicBezTo>
                  <a:pt x="800" y="283"/>
                  <a:pt x="800" y="283"/>
                  <a:pt x="801" y="283"/>
                </a:cubicBezTo>
                <a:cubicBezTo>
                  <a:pt x="802" y="283"/>
                  <a:pt x="802" y="283"/>
                  <a:pt x="802" y="283"/>
                </a:cubicBezTo>
                <a:cubicBezTo>
                  <a:pt x="803" y="284"/>
                  <a:pt x="803" y="284"/>
                  <a:pt x="803" y="284"/>
                </a:cubicBezTo>
                <a:cubicBezTo>
                  <a:pt x="803" y="284"/>
                  <a:pt x="803" y="284"/>
                  <a:pt x="803" y="284"/>
                </a:cubicBezTo>
                <a:cubicBezTo>
                  <a:pt x="803" y="284"/>
                  <a:pt x="803" y="284"/>
                  <a:pt x="803" y="284"/>
                </a:cubicBezTo>
                <a:cubicBezTo>
                  <a:pt x="804" y="285"/>
                  <a:pt x="805" y="284"/>
                  <a:pt x="806" y="285"/>
                </a:cubicBezTo>
                <a:cubicBezTo>
                  <a:pt x="807" y="285"/>
                  <a:pt x="808" y="286"/>
                  <a:pt x="809" y="287"/>
                </a:cubicBezTo>
                <a:cubicBezTo>
                  <a:pt x="810" y="286"/>
                  <a:pt x="811" y="287"/>
                  <a:pt x="812" y="288"/>
                </a:cubicBezTo>
                <a:cubicBezTo>
                  <a:pt x="813" y="288"/>
                  <a:pt x="813" y="288"/>
                  <a:pt x="813" y="288"/>
                </a:cubicBezTo>
                <a:cubicBezTo>
                  <a:pt x="813" y="288"/>
                  <a:pt x="813" y="287"/>
                  <a:pt x="813" y="287"/>
                </a:cubicBezTo>
                <a:cubicBezTo>
                  <a:pt x="813" y="287"/>
                  <a:pt x="813" y="287"/>
                  <a:pt x="813" y="286"/>
                </a:cubicBezTo>
                <a:cubicBezTo>
                  <a:pt x="813" y="286"/>
                  <a:pt x="813" y="286"/>
                  <a:pt x="813" y="286"/>
                </a:cubicBezTo>
                <a:cubicBezTo>
                  <a:pt x="813" y="285"/>
                  <a:pt x="813" y="285"/>
                  <a:pt x="813" y="284"/>
                </a:cubicBezTo>
                <a:cubicBezTo>
                  <a:pt x="813" y="282"/>
                  <a:pt x="813" y="282"/>
                  <a:pt x="813" y="282"/>
                </a:cubicBezTo>
                <a:cubicBezTo>
                  <a:pt x="813" y="282"/>
                  <a:pt x="812" y="281"/>
                  <a:pt x="812" y="280"/>
                </a:cubicBezTo>
                <a:cubicBezTo>
                  <a:pt x="812" y="280"/>
                  <a:pt x="813" y="280"/>
                  <a:pt x="813" y="279"/>
                </a:cubicBezTo>
                <a:cubicBezTo>
                  <a:pt x="813" y="279"/>
                  <a:pt x="812" y="279"/>
                  <a:pt x="812" y="279"/>
                </a:cubicBezTo>
                <a:cubicBezTo>
                  <a:pt x="812" y="278"/>
                  <a:pt x="812" y="278"/>
                  <a:pt x="812" y="278"/>
                </a:cubicBezTo>
                <a:cubicBezTo>
                  <a:pt x="812" y="277"/>
                  <a:pt x="812" y="277"/>
                  <a:pt x="812" y="277"/>
                </a:cubicBezTo>
                <a:cubicBezTo>
                  <a:pt x="812" y="276"/>
                  <a:pt x="812" y="276"/>
                  <a:pt x="812" y="275"/>
                </a:cubicBezTo>
                <a:cubicBezTo>
                  <a:pt x="813" y="270"/>
                  <a:pt x="813" y="265"/>
                  <a:pt x="813" y="259"/>
                </a:cubicBezTo>
                <a:cubicBezTo>
                  <a:pt x="813" y="254"/>
                  <a:pt x="813" y="250"/>
                  <a:pt x="813" y="245"/>
                </a:cubicBezTo>
                <a:cubicBezTo>
                  <a:pt x="815" y="226"/>
                  <a:pt x="815" y="226"/>
                  <a:pt x="815" y="226"/>
                </a:cubicBezTo>
                <a:cubicBezTo>
                  <a:pt x="815" y="219"/>
                  <a:pt x="816" y="212"/>
                  <a:pt x="817" y="206"/>
                </a:cubicBezTo>
                <a:cubicBezTo>
                  <a:pt x="817" y="206"/>
                  <a:pt x="818" y="205"/>
                  <a:pt x="818" y="205"/>
                </a:cubicBezTo>
                <a:cubicBezTo>
                  <a:pt x="818" y="204"/>
                  <a:pt x="817" y="204"/>
                  <a:pt x="818" y="204"/>
                </a:cubicBezTo>
                <a:cubicBezTo>
                  <a:pt x="818" y="203"/>
                  <a:pt x="818" y="203"/>
                  <a:pt x="818" y="203"/>
                </a:cubicBezTo>
                <a:cubicBezTo>
                  <a:pt x="819" y="197"/>
                  <a:pt x="820" y="192"/>
                  <a:pt x="822" y="186"/>
                </a:cubicBezTo>
                <a:cubicBezTo>
                  <a:pt x="822" y="185"/>
                  <a:pt x="822" y="186"/>
                  <a:pt x="822" y="186"/>
                </a:cubicBezTo>
                <a:cubicBezTo>
                  <a:pt x="823" y="183"/>
                  <a:pt x="824" y="178"/>
                  <a:pt x="825" y="175"/>
                </a:cubicBezTo>
                <a:cubicBezTo>
                  <a:pt x="825" y="173"/>
                  <a:pt x="825" y="171"/>
                  <a:pt x="826" y="170"/>
                </a:cubicBezTo>
                <a:cubicBezTo>
                  <a:pt x="826" y="169"/>
                  <a:pt x="825" y="169"/>
                  <a:pt x="825" y="169"/>
                </a:cubicBezTo>
                <a:cubicBezTo>
                  <a:pt x="826" y="169"/>
                  <a:pt x="826" y="169"/>
                  <a:pt x="826" y="169"/>
                </a:cubicBezTo>
                <a:cubicBezTo>
                  <a:pt x="826" y="167"/>
                  <a:pt x="826" y="167"/>
                  <a:pt x="826" y="167"/>
                </a:cubicBezTo>
                <a:cubicBezTo>
                  <a:pt x="827" y="164"/>
                  <a:pt x="828" y="160"/>
                  <a:pt x="829" y="156"/>
                </a:cubicBezTo>
                <a:cubicBezTo>
                  <a:pt x="829" y="155"/>
                  <a:pt x="829" y="155"/>
                  <a:pt x="829" y="154"/>
                </a:cubicBezTo>
                <a:cubicBezTo>
                  <a:pt x="830" y="154"/>
                  <a:pt x="830" y="154"/>
                  <a:pt x="829" y="153"/>
                </a:cubicBezTo>
                <a:cubicBezTo>
                  <a:pt x="829" y="153"/>
                  <a:pt x="830" y="151"/>
                  <a:pt x="830" y="152"/>
                </a:cubicBezTo>
                <a:cubicBezTo>
                  <a:pt x="830" y="151"/>
                  <a:pt x="830" y="152"/>
                  <a:pt x="830" y="152"/>
                </a:cubicBezTo>
                <a:cubicBezTo>
                  <a:pt x="831" y="151"/>
                  <a:pt x="831" y="149"/>
                  <a:pt x="831" y="147"/>
                </a:cubicBezTo>
                <a:cubicBezTo>
                  <a:pt x="831" y="146"/>
                  <a:pt x="832" y="144"/>
                  <a:pt x="833" y="142"/>
                </a:cubicBezTo>
                <a:cubicBezTo>
                  <a:pt x="833" y="144"/>
                  <a:pt x="833" y="146"/>
                  <a:pt x="835" y="147"/>
                </a:cubicBezTo>
                <a:cubicBezTo>
                  <a:pt x="836" y="145"/>
                  <a:pt x="836" y="141"/>
                  <a:pt x="837" y="140"/>
                </a:cubicBezTo>
                <a:cubicBezTo>
                  <a:pt x="838" y="135"/>
                  <a:pt x="839" y="130"/>
                  <a:pt x="840" y="125"/>
                </a:cubicBezTo>
                <a:cubicBezTo>
                  <a:pt x="840" y="124"/>
                  <a:pt x="840" y="124"/>
                  <a:pt x="840" y="124"/>
                </a:cubicBezTo>
                <a:cubicBezTo>
                  <a:pt x="842" y="119"/>
                  <a:pt x="842" y="114"/>
                  <a:pt x="844" y="108"/>
                </a:cubicBezTo>
                <a:cubicBezTo>
                  <a:pt x="842" y="119"/>
                  <a:pt x="839" y="128"/>
                  <a:pt x="838" y="138"/>
                </a:cubicBezTo>
                <a:cubicBezTo>
                  <a:pt x="837" y="140"/>
                  <a:pt x="836" y="146"/>
                  <a:pt x="835" y="150"/>
                </a:cubicBezTo>
                <a:cubicBezTo>
                  <a:pt x="835" y="152"/>
                  <a:pt x="836" y="153"/>
                  <a:pt x="838" y="152"/>
                </a:cubicBezTo>
                <a:cubicBezTo>
                  <a:pt x="840" y="150"/>
                  <a:pt x="839" y="147"/>
                  <a:pt x="840" y="145"/>
                </a:cubicBezTo>
                <a:cubicBezTo>
                  <a:pt x="841" y="145"/>
                  <a:pt x="841" y="144"/>
                  <a:pt x="842" y="145"/>
                </a:cubicBezTo>
                <a:cubicBezTo>
                  <a:pt x="842" y="150"/>
                  <a:pt x="840" y="156"/>
                  <a:pt x="840" y="160"/>
                </a:cubicBezTo>
                <a:cubicBezTo>
                  <a:pt x="840" y="161"/>
                  <a:pt x="840" y="162"/>
                  <a:pt x="840" y="163"/>
                </a:cubicBezTo>
                <a:cubicBezTo>
                  <a:pt x="840" y="163"/>
                  <a:pt x="840" y="164"/>
                  <a:pt x="841" y="164"/>
                </a:cubicBezTo>
                <a:cubicBezTo>
                  <a:pt x="841" y="164"/>
                  <a:pt x="841" y="164"/>
                  <a:pt x="842" y="164"/>
                </a:cubicBezTo>
                <a:cubicBezTo>
                  <a:pt x="842" y="159"/>
                  <a:pt x="846" y="156"/>
                  <a:pt x="846" y="151"/>
                </a:cubicBezTo>
                <a:cubicBezTo>
                  <a:pt x="847" y="150"/>
                  <a:pt x="848" y="149"/>
                  <a:pt x="849" y="149"/>
                </a:cubicBezTo>
                <a:cubicBezTo>
                  <a:pt x="849" y="147"/>
                  <a:pt x="850" y="145"/>
                  <a:pt x="850" y="143"/>
                </a:cubicBezTo>
                <a:cubicBezTo>
                  <a:pt x="850" y="142"/>
                  <a:pt x="850" y="142"/>
                  <a:pt x="850" y="142"/>
                </a:cubicBezTo>
                <a:cubicBezTo>
                  <a:pt x="851" y="137"/>
                  <a:pt x="851" y="133"/>
                  <a:pt x="853" y="129"/>
                </a:cubicBezTo>
                <a:cubicBezTo>
                  <a:pt x="853" y="133"/>
                  <a:pt x="852" y="136"/>
                  <a:pt x="851" y="140"/>
                </a:cubicBezTo>
                <a:cubicBezTo>
                  <a:pt x="851" y="140"/>
                  <a:pt x="852" y="141"/>
                  <a:pt x="852" y="141"/>
                </a:cubicBezTo>
                <a:cubicBezTo>
                  <a:pt x="851" y="144"/>
                  <a:pt x="850" y="149"/>
                  <a:pt x="849" y="152"/>
                </a:cubicBezTo>
                <a:cubicBezTo>
                  <a:pt x="850" y="153"/>
                  <a:pt x="851" y="153"/>
                  <a:pt x="851" y="152"/>
                </a:cubicBezTo>
                <a:cubicBezTo>
                  <a:pt x="851" y="152"/>
                  <a:pt x="851" y="153"/>
                  <a:pt x="851" y="153"/>
                </a:cubicBezTo>
                <a:cubicBezTo>
                  <a:pt x="851" y="153"/>
                  <a:pt x="851" y="153"/>
                  <a:pt x="852" y="153"/>
                </a:cubicBezTo>
                <a:cubicBezTo>
                  <a:pt x="851" y="155"/>
                  <a:pt x="851" y="155"/>
                  <a:pt x="851" y="157"/>
                </a:cubicBezTo>
                <a:cubicBezTo>
                  <a:pt x="851" y="158"/>
                  <a:pt x="851" y="158"/>
                  <a:pt x="852" y="158"/>
                </a:cubicBezTo>
                <a:cubicBezTo>
                  <a:pt x="852" y="156"/>
                  <a:pt x="853" y="155"/>
                  <a:pt x="853" y="153"/>
                </a:cubicBezTo>
                <a:cubicBezTo>
                  <a:pt x="853" y="152"/>
                  <a:pt x="853" y="151"/>
                  <a:pt x="853" y="151"/>
                </a:cubicBezTo>
                <a:cubicBezTo>
                  <a:pt x="853" y="150"/>
                  <a:pt x="853" y="150"/>
                  <a:pt x="854" y="150"/>
                </a:cubicBezTo>
                <a:cubicBezTo>
                  <a:pt x="854" y="149"/>
                  <a:pt x="853" y="149"/>
                  <a:pt x="853" y="148"/>
                </a:cubicBezTo>
                <a:cubicBezTo>
                  <a:pt x="853" y="148"/>
                  <a:pt x="854" y="148"/>
                  <a:pt x="854" y="147"/>
                </a:cubicBezTo>
                <a:cubicBezTo>
                  <a:pt x="855" y="145"/>
                  <a:pt x="854" y="143"/>
                  <a:pt x="855" y="141"/>
                </a:cubicBezTo>
                <a:cubicBezTo>
                  <a:pt x="855" y="140"/>
                  <a:pt x="856" y="139"/>
                  <a:pt x="857" y="137"/>
                </a:cubicBezTo>
                <a:cubicBezTo>
                  <a:pt x="857" y="138"/>
                  <a:pt x="856" y="139"/>
                  <a:pt x="856" y="140"/>
                </a:cubicBezTo>
                <a:cubicBezTo>
                  <a:pt x="855" y="144"/>
                  <a:pt x="856" y="148"/>
                  <a:pt x="855" y="151"/>
                </a:cubicBezTo>
                <a:cubicBezTo>
                  <a:pt x="856" y="152"/>
                  <a:pt x="856" y="151"/>
                  <a:pt x="857" y="151"/>
                </a:cubicBezTo>
                <a:cubicBezTo>
                  <a:pt x="857" y="150"/>
                  <a:pt x="857" y="149"/>
                  <a:pt x="857" y="148"/>
                </a:cubicBezTo>
                <a:cubicBezTo>
                  <a:pt x="857" y="148"/>
                  <a:pt x="857" y="149"/>
                  <a:pt x="857" y="148"/>
                </a:cubicBezTo>
                <a:cubicBezTo>
                  <a:pt x="857" y="146"/>
                  <a:pt x="857" y="144"/>
                  <a:pt x="858" y="141"/>
                </a:cubicBezTo>
                <a:cubicBezTo>
                  <a:pt x="858" y="141"/>
                  <a:pt x="858" y="140"/>
                  <a:pt x="859" y="141"/>
                </a:cubicBezTo>
                <a:cubicBezTo>
                  <a:pt x="859" y="140"/>
                  <a:pt x="859" y="140"/>
                  <a:pt x="860" y="140"/>
                </a:cubicBezTo>
                <a:cubicBezTo>
                  <a:pt x="860" y="139"/>
                  <a:pt x="859" y="140"/>
                  <a:pt x="859" y="140"/>
                </a:cubicBezTo>
                <a:cubicBezTo>
                  <a:pt x="860" y="139"/>
                  <a:pt x="859" y="138"/>
                  <a:pt x="860" y="138"/>
                </a:cubicBezTo>
                <a:cubicBezTo>
                  <a:pt x="860" y="134"/>
                  <a:pt x="861" y="132"/>
                  <a:pt x="861" y="128"/>
                </a:cubicBezTo>
                <a:cubicBezTo>
                  <a:pt x="861" y="131"/>
                  <a:pt x="861" y="134"/>
                  <a:pt x="860" y="137"/>
                </a:cubicBezTo>
                <a:cubicBezTo>
                  <a:pt x="860" y="138"/>
                  <a:pt x="861" y="137"/>
                  <a:pt x="861" y="138"/>
                </a:cubicBezTo>
                <a:cubicBezTo>
                  <a:pt x="861" y="139"/>
                  <a:pt x="860" y="139"/>
                  <a:pt x="860" y="140"/>
                </a:cubicBezTo>
                <a:cubicBezTo>
                  <a:pt x="860" y="141"/>
                  <a:pt x="860" y="142"/>
                  <a:pt x="860" y="143"/>
                </a:cubicBezTo>
                <a:cubicBezTo>
                  <a:pt x="860" y="144"/>
                  <a:pt x="859" y="145"/>
                  <a:pt x="859" y="146"/>
                </a:cubicBezTo>
                <a:cubicBezTo>
                  <a:pt x="860" y="147"/>
                  <a:pt x="860" y="148"/>
                  <a:pt x="860" y="149"/>
                </a:cubicBezTo>
                <a:cubicBezTo>
                  <a:pt x="860" y="150"/>
                  <a:pt x="860" y="149"/>
                  <a:pt x="860" y="150"/>
                </a:cubicBezTo>
                <a:cubicBezTo>
                  <a:pt x="861" y="151"/>
                  <a:pt x="861" y="150"/>
                  <a:pt x="862" y="150"/>
                </a:cubicBezTo>
                <a:cubicBezTo>
                  <a:pt x="862" y="151"/>
                  <a:pt x="861" y="150"/>
                  <a:pt x="861" y="151"/>
                </a:cubicBezTo>
                <a:cubicBezTo>
                  <a:pt x="861" y="151"/>
                  <a:pt x="861" y="152"/>
                  <a:pt x="862" y="152"/>
                </a:cubicBezTo>
                <a:cubicBezTo>
                  <a:pt x="861" y="154"/>
                  <a:pt x="861" y="155"/>
                  <a:pt x="861" y="157"/>
                </a:cubicBezTo>
                <a:cubicBezTo>
                  <a:pt x="861" y="157"/>
                  <a:pt x="861" y="156"/>
                  <a:pt x="861" y="157"/>
                </a:cubicBezTo>
                <a:cubicBezTo>
                  <a:pt x="861" y="157"/>
                  <a:pt x="861" y="160"/>
                  <a:pt x="861" y="160"/>
                </a:cubicBezTo>
                <a:cubicBezTo>
                  <a:pt x="861" y="162"/>
                  <a:pt x="861" y="163"/>
                  <a:pt x="860" y="165"/>
                </a:cubicBezTo>
                <a:cubicBezTo>
                  <a:pt x="860" y="166"/>
                  <a:pt x="861" y="165"/>
                  <a:pt x="861" y="166"/>
                </a:cubicBezTo>
                <a:cubicBezTo>
                  <a:pt x="861" y="167"/>
                  <a:pt x="861" y="168"/>
                  <a:pt x="860" y="169"/>
                </a:cubicBezTo>
                <a:cubicBezTo>
                  <a:pt x="861" y="170"/>
                  <a:pt x="861" y="172"/>
                  <a:pt x="860" y="173"/>
                </a:cubicBezTo>
                <a:cubicBezTo>
                  <a:pt x="861" y="173"/>
                  <a:pt x="861" y="172"/>
                  <a:pt x="862" y="172"/>
                </a:cubicBezTo>
                <a:cubicBezTo>
                  <a:pt x="862" y="172"/>
                  <a:pt x="861" y="173"/>
                  <a:pt x="861" y="174"/>
                </a:cubicBezTo>
                <a:cubicBezTo>
                  <a:pt x="861" y="178"/>
                  <a:pt x="862" y="181"/>
                  <a:pt x="861" y="186"/>
                </a:cubicBezTo>
                <a:cubicBezTo>
                  <a:pt x="861" y="187"/>
                  <a:pt x="862" y="187"/>
                  <a:pt x="861" y="188"/>
                </a:cubicBezTo>
                <a:cubicBezTo>
                  <a:pt x="861" y="188"/>
                  <a:pt x="862" y="188"/>
                  <a:pt x="862" y="188"/>
                </a:cubicBezTo>
                <a:cubicBezTo>
                  <a:pt x="862" y="190"/>
                  <a:pt x="860" y="196"/>
                  <a:pt x="862" y="198"/>
                </a:cubicBezTo>
                <a:cubicBezTo>
                  <a:pt x="861" y="198"/>
                  <a:pt x="861" y="197"/>
                  <a:pt x="861" y="198"/>
                </a:cubicBezTo>
                <a:cubicBezTo>
                  <a:pt x="861" y="199"/>
                  <a:pt x="860" y="200"/>
                  <a:pt x="861" y="201"/>
                </a:cubicBezTo>
                <a:cubicBezTo>
                  <a:pt x="861" y="204"/>
                  <a:pt x="860" y="206"/>
                  <a:pt x="861" y="208"/>
                </a:cubicBezTo>
                <a:cubicBezTo>
                  <a:pt x="860" y="209"/>
                  <a:pt x="860" y="210"/>
                  <a:pt x="860" y="210"/>
                </a:cubicBezTo>
                <a:cubicBezTo>
                  <a:pt x="860" y="211"/>
                  <a:pt x="860" y="213"/>
                  <a:pt x="860" y="214"/>
                </a:cubicBezTo>
                <a:cubicBezTo>
                  <a:pt x="859" y="231"/>
                  <a:pt x="857" y="248"/>
                  <a:pt x="857" y="264"/>
                </a:cubicBezTo>
                <a:cubicBezTo>
                  <a:pt x="856" y="268"/>
                  <a:pt x="857" y="273"/>
                  <a:pt x="857" y="277"/>
                </a:cubicBezTo>
                <a:cubicBezTo>
                  <a:pt x="857" y="277"/>
                  <a:pt x="857" y="277"/>
                  <a:pt x="857" y="278"/>
                </a:cubicBezTo>
                <a:cubicBezTo>
                  <a:pt x="857" y="279"/>
                  <a:pt x="857" y="279"/>
                  <a:pt x="857" y="279"/>
                </a:cubicBezTo>
                <a:cubicBezTo>
                  <a:pt x="857" y="280"/>
                  <a:pt x="857" y="281"/>
                  <a:pt x="857" y="282"/>
                </a:cubicBezTo>
                <a:cubicBezTo>
                  <a:pt x="857" y="291"/>
                  <a:pt x="857" y="302"/>
                  <a:pt x="859" y="311"/>
                </a:cubicBezTo>
                <a:cubicBezTo>
                  <a:pt x="858" y="317"/>
                  <a:pt x="860" y="324"/>
                  <a:pt x="860" y="331"/>
                </a:cubicBezTo>
                <a:cubicBezTo>
                  <a:pt x="860" y="334"/>
                  <a:pt x="860" y="336"/>
                  <a:pt x="860" y="339"/>
                </a:cubicBezTo>
                <a:cubicBezTo>
                  <a:pt x="861" y="340"/>
                  <a:pt x="861" y="342"/>
                  <a:pt x="861" y="343"/>
                </a:cubicBezTo>
                <a:cubicBezTo>
                  <a:pt x="861" y="345"/>
                  <a:pt x="861" y="347"/>
                  <a:pt x="861" y="349"/>
                </a:cubicBezTo>
                <a:cubicBezTo>
                  <a:pt x="861" y="350"/>
                  <a:pt x="861" y="350"/>
                  <a:pt x="861" y="350"/>
                </a:cubicBezTo>
                <a:cubicBezTo>
                  <a:pt x="861" y="351"/>
                  <a:pt x="861" y="351"/>
                  <a:pt x="861" y="351"/>
                </a:cubicBezTo>
                <a:cubicBezTo>
                  <a:pt x="861" y="351"/>
                  <a:pt x="861" y="351"/>
                  <a:pt x="861" y="351"/>
                </a:cubicBezTo>
                <a:cubicBezTo>
                  <a:pt x="861" y="351"/>
                  <a:pt x="860" y="350"/>
                  <a:pt x="860" y="350"/>
                </a:cubicBezTo>
                <a:cubicBezTo>
                  <a:pt x="859" y="350"/>
                  <a:pt x="858" y="350"/>
                  <a:pt x="857" y="349"/>
                </a:cubicBezTo>
                <a:cubicBezTo>
                  <a:pt x="854" y="349"/>
                  <a:pt x="853" y="349"/>
                  <a:pt x="851" y="348"/>
                </a:cubicBezTo>
                <a:cubicBezTo>
                  <a:pt x="843" y="346"/>
                  <a:pt x="834" y="342"/>
                  <a:pt x="826" y="340"/>
                </a:cubicBezTo>
                <a:cubicBezTo>
                  <a:pt x="824" y="340"/>
                  <a:pt x="821" y="338"/>
                  <a:pt x="819" y="338"/>
                </a:cubicBezTo>
                <a:cubicBezTo>
                  <a:pt x="818" y="338"/>
                  <a:pt x="817" y="338"/>
                  <a:pt x="816" y="337"/>
                </a:cubicBezTo>
                <a:cubicBezTo>
                  <a:pt x="812" y="336"/>
                  <a:pt x="807" y="334"/>
                  <a:pt x="803" y="334"/>
                </a:cubicBezTo>
                <a:cubicBezTo>
                  <a:pt x="801" y="333"/>
                  <a:pt x="799" y="332"/>
                  <a:pt x="797" y="331"/>
                </a:cubicBezTo>
                <a:cubicBezTo>
                  <a:pt x="794" y="331"/>
                  <a:pt x="792" y="330"/>
                  <a:pt x="790" y="330"/>
                </a:cubicBezTo>
                <a:cubicBezTo>
                  <a:pt x="789" y="329"/>
                  <a:pt x="788" y="329"/>
                  <a:pt x="788" y="329"/>
                </a:cubicBezTo>
                <a:cubicBezTo>
                  <a:pt x="787" y="329"/>
                  <a:pt x="787" y="329"/>
                  <a:pt x="786" y="328"/>
                </a:cubicBezTo>
                <a:cubicBezTo>
                  <a:pt x="783" y="328"/>
                  <a:pt x="779" y="327"/>
                  <a:pt x="776" y="325"/>
                </a:cubicBezTo>
                <a:cubicBezTo>
                  <a:pt x="775" y="325"/>
                  <a:pt x="775" y="325"/>
                  <a:pt x="775" y="326"/>
                </a:cubicBezTo>
                <a:cubicBezTo>
                  <a:pt x="773" y="324"/>
                  <a:pt x="770" y="325"/>
                  <a:pt x="768" y="324"/>
                </a:cubicBezTo>
                <a:cubicBezTo>
                  <a:pt x="767" y="324"/>
                  <a:pt x="767" y="324"/>
                  <a:pt x="767" y="324"/>
                </a:cubicBezTo>
                <a:cubicBezTo>
                  <a:pt x="766" y="323"/>
                  <a:pt x="765" y="323"/>
                  <a:pt x="763" y="323"/>
                </a:cubicBezTo>
                <a:cubicBezTo>
                  <a:pt x="759" y="321"/>
                  <a:pt x="755" y="321"/>
                  <a:pt x="751" y="319"/>
                </a:cubicBezTo>
                <a:cubicBezTo>
                  <a:pt x="749" y="320"/>
                  <a:pt x="746" y="319"/>
                  <a:pt x="744" y="318"/>
                </a:cubicBezTo>
                <a:cubicBezTo>
                  <a:pt x="743" y="318"/>
                  <a:pt x="743" y="319"/>
                  <a:pt x="742" y="318"/>
                </a:cubicBezTo>
                <a:cubicBezTo>
                  <a:pt x="741" y="318"/>
                  <a:pt x="741" y="318"/>
                  <a:pt x="741" y="318"/>
                </a:cubicBezTo>
                <a:cubicBezTo>
                  <a:pt x="740" y="318"/>
                  <a:pt x="740" y="318"/>
                  <a:pt x="739" y="318"/>
                </a:cubicBezTo>
                <a:cubicBezTo>
                  <a:pt x="738" y="317"/>
                  <a:pt x="738" y="317"/>
                  <a:pt x="737" y="316"/>
                </a:cubicBezTo>
                <a:cubicBezTo>
                  <a:pt x="736" y="316"/>
                  <a:pt x="736" y="317"/>
                  <a:pt x="735" y="316"/>
                </a:cubicBezTo>
                <a:cubicBezTo>
                  <a:pt x="734" y="316"/>
                  <a:pt x="733" y="315"/>
                  <a:pt x="733" y="315"/>
                </a:cubicBezTo>
                <a:cubicBezTo>
                  <a:pt x="731" y="315"/>
                  <a:pt x="729" y="316"/>
                  <a:pt x="727" y="314"/>
                </a:cubicBezTo>
                <a:cubicBezTo>
                  <a:pt x="725" y="314"/>
                  <a:pt x="724" y="313"/>
                  <a:pt x="722" y="313"/>
                </a:cubicBezTo>
                <a:cubicBezTo>
                  <a:pt x="721" y="313"/>
                  <a:pt x="720" y="313"/>
                  <a:pt x="719" y="313"/>
                </a:cubicBezTo>
                <a:cubicBezTo>
                  <a:pt x="718" y="313"/>
                  <a:pt x="718" y="313"/>
                  <a:pt x="717" y="313"/>
                </a:cubicBezTo>
                <a:cubicBezTo>
                  <a:pt x="715" y="312"/>
                  <a:pt x="713" y="313"/>
                  <a:pt x="711" y="311"/>
                </a:cubicBezTo>
                <a:cubicBezTo>
                  <a:pt x="708" y="312"/>
                  <a:pt x="703" y="309"/>
                  <a:pt x="701" y="311"/>
                </a:cubicBezTo>
                <a:cubicBezTo>
                  <a:pt x="701" y="312"/>
                  <a:pt x="700" y="313"/>
                  <a:pt x="699" y="313"/>
                </a:cubicBezTo>
                <a:cubicBezTo>
                  <a:pt x="698" y="313"/>
                  <a:pt x="698" y="312"/>
                  <a:pt x="697" y="311"/>
                </a:cubicBezTo>
                <a:cubicBezTo>
                  <a:pt x="696" y="311"/>
                  <a:pt x="693" y="310"/>
                  <a:pt x="692" y="310"/>
                </a:cubicBezTo>
                <a:cubicBezTo>
                  <a:pt x="691" y="310"/>
                  <a:pt x="691" y="311"/>
                  <a:pt x="690" y="311"/>
                </a:cubicBezTo>
                <a:cubicBezTo>
                  <a:pt x="689" y="311"/>
                  <a:pt x="688" y="309"/>
                  <a:pt x="687" y="309"/>
                </a:cubicBezTo>
                <a:cubicBezTo>
                  <a:pt x="686" y="309"/>
                  <a:pt x="685" y="310"/>
                  <a:pt x="684" y="310"/>
                </a:cubicBezTo>
                <a:cubicBezTo>
                  <a:pt x="683" y="309"/>
                  <a:pt x="682" y="308"/>
                  <a:pt x="682" y="307"/>
                </a:cubicBezTo>
                <a:cubicBezTo>
                  <a:pt x="682" y="307"/>
                  <a:pt x="682" y="307"/>
                  <a:pt x="681" y="307"/>
                </a:cubicBezTo>
                <a:cubicBezTo>
                  <a:pt x="680" y="305"/>
                  <a:pt x="677" y="304"/>
                  <a:pt x="674" y="304"/>
                </a:cubicBezTo>
                <a:cubicBezTo>
                  <a:pt x="674" y="303"/>
                  <a:pt x="673" y="303"/>
                  <a:pt x="673" y="303"/>
                </a:cubicBezTo>
                <a:cubicBezTo>
                  <a:pt x="670" y="302"/>
                  <a:pt x="668" y="299"/>
                  <a:pt x="666" y="296"/>
                </a:cubicBezTo>
                <a:cubicBezTo>
                  <a:pt x="666" y="296"/>
                  <a:pt x="665" y="296"/>
                  <a:pt x="665" y="295"/>
                </a:cubicBezTo>
                <a:cubicBezTo>
                  <a:pt x="664" y="294"/>
                  <a:pt x="664" y="293"/>
                  <a:pt x="663" y="292"/>
                </a:cubicBezTo>
                <a:cubicBezTo>
                  <a:pt x="663" y="291"/>
                  <a:pt x="662" y="291"/>
                  <a:pt x="662" y="290"/>
                </a:cubicBezTo>
                <a:cubicBezTo>
                  <a:pt x="662" y="288"/>
                  <a:pt x="661" y="287"/>
                  <a:pt x="660" y="286"/>
                </a:cubicBezTo>
                <a:cubicBezTo>
                  <a:pt x="660" y="285"/>
                  <a:pt x="659" y="284"/>
                  <a:pt x="659" y="283"/>
                </a:cubicBezTo>
                <a:cubicBezTo>
                  <a:pt x="658" y="281"/>
                  <a:pt x="659" y="279"/>
                  <a:pt x="658" y="277"/>
                </a:cubicBezTo>
                <a:cubicBezTo>
                  <a:pt x="659" y="274"/>
                  <a:pt x="659" y="271"/>
                  <a:pt x="660" y="267"/>
                </a:cubicBezTo>
                <a:cubicBezTo>
                  <a:pt x="660" y="267"/>
                  <a:pt x="659" y="267"/>
                  <a:pt x="660" y="266"/>
                </a:cubicBezTo>
                <a:cubicBezTo>
                  <a:pt x="661" y="265"/>
                  <a:pt x="661" y="263"/>
                  <a:pt x="662" y="261"/>
                </a:cubicBezTo>
                <a:cubicBezTo>
                  <a:pt x="663" y="261"/>
                  <a:pt x="663" y="260"/>
                  <a:pt x="664" y="260"/>
                </a:cubicBezTo>
                <a:cubicBezTo>
                  <a:pt x="665" y="259"/>
                  <a:pt x="665" y="258"/>
                  <a:pt x="666" y="257"/>
                </a:cubicBezTo>
                <a:cubicBezTo>
                  <a:pt x="670" y="256"/>
                  <a:pt x="673" y="253"/>
                  <a:pt x="677" y="251"/>
                </a:cubicBezTo>
                <a:cubicBezTo>
                  <a:pt x="677" y="251"/>
                  <a:pt x="678" y="251"/>
                  <a:pt x="678" y="251"/>
                </a:cubicBezTo>
                <a:cubicBezTo>
                  <a:pt x="680" y="250"/>
                  <a:pt x="682" y="250"/>
                  <a:pt x="684" y="249"/>
                </a:cubicBezTo>
                <a:cubicBezTo>
                  <a:pt x="685" y="248"/>
                  <a:pt x="687" y="249"/>
                  <a:pt x="689" y="249"/>
                </a:cubicBezTo>
                <a:cubicBezTo>
                  <a:pt x="690" y="249"/>
                  <a:pt x="690" y="248"/>
                  <a:pt x="692" y="249"/>
                </a:cubicBezTo>
                <a:cubicBezTo>
                  <a:pt x="693" y="249"/>
                  <a:pt x="695" y="248"/>
                  <a:pt x="696" y="248"/>
                </a:cubicBezTo>
                <a:cubicBezTo>
                  <a:pt x="698" y="248"/>
                  <a:pt x="700" y="249"/>
                  <a:pt x="701" y="250"/>
                </a:cubicBezTo>
                <a:cubicBezTo>
                  <a:pt x="702" y="250"/>
                  <a:pt x="703" y="249"/>
                  <a:pt x="704" y="250"/>
                </a:cubicBezTo>
                <a:cubicBezTo>
                  <a:pt x="705" y="250"/>
                  <a:pt x="706" y="252"/>
                  <a:pt x="707" y="252"/>
                </a:cubicBezTo>
                <a:close/>
                <a:moveTo>
                  <a:pt x="858" y="156"/>
                </a:moveTo>
                <a:cubicBezTo>
                  <a:pt x="858" y="156"/>
                  <a:pt x="858" y="156"/>
                  <a:pt x="858" y="156"/>
                </a:cubicBezTo>
                <a:cubicBezTo>
                  <a:pt x="858" y="157"/>
                  <a:pt x="859" y="156"/>
                  <a:pt x="858" y="156"/>
                </a:cubicBezTo>
                <a:close/>
                <a:moveTo>
                  <a:pt x="859" y="156"/>
                </a:moveTo>
                <a:cubicBezTo>
                  <a:pt x="860" y="155"/>
                  <a:pt x="859" y="154"/>
                  <a:pt x="860" y="152"/>
                </a:cubicBezTo>
                <a:cubicBezTo>
                  <a:pt x="859" y="152"/>
                  <a:pt x="859" y="152"/>
                  <a:pt x="860" y="151"/>
                </a:cubicBezTo>
                <a:cubicBezTo>
                  <a:pt x="859" y="150"/>
                  <a:pt x="860" y="148"/>
                  <a:pt x="858" y="148"/>
                </a:cubicBezTo>
                <a:cubicBezTo>
                  <a:pt x="858" y="149"/>
                  <a:pt x="858" y="150"/>
                  <a:pt x="857" y="151"/>
                </a:cubicBezTo>
                <a:cubicBezTo>
                  <a:pt x="857" y="151"/>
                  <a:pt x="858" y="151"/>
                  <a:pt x="858" y="151"/>
                </a:cubicBezTo>
                <a:cubicBezTo>
                  <a:pt x="858" y="152"/>
                  <a:pt x="858" y="154"/>
                  <a:pt x="858" y="156"/>
                </a:cubicBezTo>
                <a:cubicBezTo>
                  <a:pt x="858" y="156"/>
                  <a:pt x="858" y="155"/>
                  <a:pt x="859" y="156"/>
                </a:cubicBezTo>
                <a:close/>
              </a:path>
            </a:pathLst>
          </a:custGeom>
          <a:solidFill>
            <a:srgbClr val="EF9032"/>
          </a:solidFill>
          <a:ln>
            <a:noFill/>
          </a:ln>
        </p:spPr>
        <p:txBody>
          <a:bodyPr vert="horz" wrap="square" lIns="91416" tIns="45708" rIns="91416" bIns="45708" numCol="1" anchor="t" anchorCtr="0" compatLnSpc="1">
            <a:prstTxWarp prst="textNoShape">
              <a:avLst/>
            </a:prstTxWarp>
          </a:bodyPr>
          <a:lstStyle/>
          <a:p>
            <a:pPr defTabSz="1218987"/>
            <a:endParaRPr lang="en-US" sz="2399" dirty="0">
              <a:solidFill>
                <a:prstClr val="black"/>
              </a:solidFill>
            </a:endParaRPr>
          </a:p>
        </p:txBody>
      </p:sp>
      <p:sp>
        <p:nvSpPr>
          <p:cNvPr id="31" name="Title 1"/>
          <p:cNvSpPr txBox="1">
            <a:spLocks/>
          </p:cNvSpPr>
          <p:nvPr/>
        </p:nvSpPr>
        <p:spPr>
          <a:xfrm>
            <a:off x="685800" y="362785"/>
            <a:ext cx="13258800" cy="666725"/>
          </a:xfrm>
          <a:prstGeom prst="rect">
            <a:avLst/>
          </a:prstGeom>
        </p:spPr>
        <p:txBody>
          <a:bodyPr vert="horz" lIns="0" tIns="0" rIns="0" bIns="0" rtlCol="0" anchor="t" anchorCtr="0">
            <a:normAutofit/>
          </a:bodyPr>
          <a:lstStyle>
            <a:defPPr>
              <a:defRPr lang="en-US"/>
            </a:defPPr>
            <a:lvl1pPr>
              <a:lnSpc>
                <a:spcPct val="85000"/>
              </a:lnSpc>
              <a:spcBef>
                <a:spcPct val="0"/>
              </a:spcBef>
              <a:buNone/>
              <a:defRPr sz="3200" b="1">
                <a:solidFill>
                  <a:srgbClr val="002060"/>
                </a:solidFill>
                <a:latin typeface="Titillium Web" panose="00000500000000000000" pitchFamily="2" charset="0"/>
                <a:ea typeface="+mj-ea"/>
                <a:cs typeface="+mj-cs"/>
              </a:defRPr>
            </a:lvl1pPr>
          </a:lstStyle>
          <a:p>
            <a:r>
              <a:rPr lang="en-US" dirty="0"/>
              <a:t>CONFERMA DATI PERSONALI</a:t>
            </a:r>
            <a:endParaRPr lang="it-IT" dirty="0"/>
          </a:p>
        </p:txBody>
      </p:sp>
      <p:sp>
        <p:nvSpPr>
          <p:cNvPr id="33" name="Rectangle 32">
            <a:extLst>
              <a:ext uri="{FF2B5EF4-FFF2-40B4-BE49-F238E27FC236}">
                <a16:creationId xmlns:a16="http://schemas.microsoft.com/office/drawing/2014/main" id="{D5D8B864-2E75-4DF3-B36F-6CBF6643A982}"/>
              </a:ext>
            </a:extLst>
          </p:cNvPr>
          <p:cNvSpPr/>
          <p:nvPr/>
        </p:nvSpPr>
        <p:spPr>
          <a:xfrm>
            <a:off x="0" y="867097"/>
            <a:ext cx="7282052" cy="72008"/>
          </a:xfrm>
          <a:prstGeom prst="rect">
            <a:avLst/>
          </a:prstGeom>
          <a:gradFill flip="none" rotWithShape="1">
            <a:gsLst>
              <a:gs pos="0">
                <a:srgbClr val="0070C0"/>
              </a:gs>
              <a:gs pos="100000">
                <a:schemeClr val="bg1"/>
              </a:gs>
            </a:gsLst>
            <a:lin ang="0" scaled="1"/>
            <a:tileRect/>
          </a:gradFill>
          <a:ln>
            <a:noFill/>
          </a:ln>
        </p:spPr>
        <p:style>
          <a:lnRef idx="0">
            <a:schemeClr val="accent1"/>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CFB346E3-6731-447A-A3BF-8BE4B3FFA938}"/>
              </a:ext>
            </a:extLst>
          </p:cNvPr>
          <p:cNvSpPr/>
          <p:nvPr/>
        </p:nvSpPr>
        <p:spPr>
          <a:xfrm>
            <a:off x="7363664" y="6060852"/>
            <a:ext cx="551319" cy="328679"/>
          </a:xfrm>
          <a:prstGeom prst="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3456"/>
          </a:p>
        </p:txBody>
      </p:sp>
    </p:spTree>
    <p:extLst>
      <p:ext uri="{BB962C8B-B14F-4D97-AF65-F5344CB8AC3E}">
        <p14:creationId xmlns:p14="http://schemas.microsoft.com/office/powerpoint/2010/main" val="20585764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1000"/>
                                        <p:tgtEl>
                                          <p:spTgt spid="29"/>
                                        </p:tgtEl>
                                      </p:cBhvr>
                                    </p:animEffect>
                                    <p:anim calcmode="lin" valueType="num">
                                      <p:cBhvr>
                                        <p:cTn id="8" dur="1000" fill="hold"/>
                                        <p:tgtEl>
                                          <p:spTgt spid="29"/>
                                        </p:tgtEl>
                                        <p:attrNameLst>
                                          <p:attrName>ppt_x</p:attrName>
                                        </p:attrNameLst>
                                      </p:cBhvr>
                                      <p:tavLst>
                                        <p:tav tm="0">
                                          <p:val>
                                            <p:strVal val="#ppt_x"/>
                                          </p:val>
                                        </p:tav>
                                        <p:tav tm="100000">
                                          <p:val>
                                            <p:strVal val="#ppt_x"/>
                                          </p:val>
                                        </p:tav>
                                      </p:tavLst>
                                    </p:anim>
                                    <p:anim calcmode="lin" valueType="num">
                                      <p:cBhvr>
                                        <p:cTn id="9"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27"/>
                                        </p:tgtEl>
                                        <p:attrNameLst>
                                          <p:attrName>style.visibility</p:attrName>
                                        </p:attrNameLst>
                                      </p:cBhvr>
                                      <p:to>
                                        <p:strVal val="visible"/>
                                      </p:to>
                                    </p:set>
                                    <p:animEffect transition="in" filter="fade">
                                      <p:cBhvr>
                                        <p:cTn id="14" dur="500"/>
                                        <p:tgtEl>
                                          <p:spTgt spid="27"/>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fade">
                                      <p:cBhvr>
                                        <p:cTn id="17" dur="500"/>
                                        <p:tgtEl>
                                          <p:spTgt spid="32"/>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34"/>
                                        </p:tgtEl>
                                        <p:attrNameLst>
                                          <p:attrName>style.visibility</p:attrName>
                                        </p:attrNameLst>
                                      </p:cBhvr>
                                      <p:to>
                                        <p:strVal val="visible"/>
                                      </p:to>
                                    </p:set>
                                    <p:animEffect transition="in" filter="fade">
                                      <p:cBhvr>
                                        <p:cTn id="22" dur="1000"/>
                                        <p:tgtEl>
                                          <p:spTgt spid="34"/>
                                        </p:tgtEl>
                                      </p:cBhvr>
                                    </p:animEffect>
                                    <p:anim calcmode="lin" valueType="num">
                                      <p:cBhvr>
                                        <p:cTn id="23" dur="1000" fill="hold"/>
                                        <p:tgtEl>
                                          <p:spTgt spid="34"/>
                                        </p:tgtEl>
                                        <p:attrNameLst>
                                          <p:attrName>ppt_x</p:attrName>
                                        </p:attrNameLst>
                                      </p:cBhvr>
                                      <p:tavLst>
                                        <p:tav tm="0">
                                          <p:val>
                                            <p:strVal val="#ppt_x"/>
                                          </p:val>
                                        </p:tav>
                                        <p:tav tm="100000">
                                          <p:val>
                                            <p:strVal val="#ppt_x"/>
                                          </p:val>
                                        </p:tav>
                                      </p:tavLst>
                                    </p:anim>
                                    <p:anim calcmode="lin" valueType="num">
                                      <p:cBhvr>
                                        <p:cTn id="24"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2" grpId="0" animBg="1"/>
      <p:bldP spid="3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
          <p:cNvSpPr txBox="1">
            <a:spLocks/>
          </p:cNvSpPr>
          <p:nvPr/>
        </p:nvSpPr>
        <p:spPr>
          <a:xfrm>
            <a:off x="685800" y="362785"/>
            <a:ext cx="13258800" cy="666725"/>
          </a:xfrm>
          <a:prstGeom prst="rect">
            <a:avLst/>
          </a:prstGeom>
        </p:spPr>
        <p:txBody>
          <a:bodyPr vert="horz" lIns="0" tIns="0" rIns="0" bIns="0" rtlCol="0" anchor="t" anchorCtr="0">
            <a:normAutofit/>
          </a:bodyPr>
          <a:lstStyle>
            <a:lvl1pPr>
              <a:lnSpc>
                <a:spcPct val="85000"/>
              </a:lnSpc>
              <a:spcBef>
                <a:spcPct val="0"/>
              </a:spcBef>
              <a:buNone/>
              <a:defRPr sz="3200" b="1">
                <a:solidFill>
                  <a:srgbClr val="002060"/>
                </a:solidFill>
                <a:latin typeface="Titillium Web" panose="00000500000000000000" pitchFamily="2" charset="0"/>
                <a:ea typeface="+mj-ea"/>
                <a:cs typeface="+mj-cs"/>
              </a:defRPr>
            </a:lvl1pPr>
          </a:lstStyle>
          <a:p>
            <a:r>
              <a:rPr lang="en-US" dirty="0"/>
              <a:t>PAGINA MODELLO PRESENTAZIONE DELLE DOMANDA</a:t>
            </a:r>
            <a:endParaRPr lang="it-IT" dirty="0"/>
          </a:p>
        </p:txBody>
      </p:sp>
      <p:sp>
        <p:nvSpPr>
          <p:cNvPr id="20" name="Rectangle 19">
            <a:extLst>
              <a:ext uri="{FF2B5EF4-FFF2-40B4-BE49-F238E27FC236}">
                <a16:creationId xmlns:a16="http://schemas.microsoft.com/office/drawing/2014/main" id="{FC0A3085-4E39-4FE3-BA98-E5BE27E66382}"/>
              </a:ext>
            </a:extLst>
          </p:cNvPr>
          <p:cNvSpPr/>
          <p:nvPr/>
        </p:nvSpPr>
        <p:spPr>
          <a:xfrm>
            <a:off x="0" y="867097"/>
            <a:ext cx="7282052" cy="72008"/>
          </a:xfrm>
          <a:prstGeom prst="rect">
            <a:avLst/>
          </a:prstGeom>
          <a:gradFill flip="none" rotWithShape="1">
            <a:gsLst>
              <a:gs pos="0">
                <a:srgbClr val="0070C0"/>
              </a:gs>
              <a:gs pos="100000">
                <a:schemeClr val="bg1"/>
              </a:gs>
            </a:gsLst>
            <a:lin ang="0" scaled="1"/>
            <a:tileRect/>
          </a:gradFill>
          <a:ln>
            <a:noFill/>
          </a:ln>
        </p:spPr>
        <p:style>
          <a:lnRef idx="0">
            <a:schemeClr val="accent1"/>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546448" y="2386608"/>
            <a:ext cx="2852044" cy="2400657"/>
          </a:xfrm>
          <a:prstGeom prst="rect">
            <a:avLst/>
          </a:prstGeom>
          <a:solidFill>
            <a:schemeClr val="accent3">
              <a:lumMod val="20000"/>
              <a:lumOff val="80000"/>
            </a:schemeClr>
          </a:solidFill>
          <a:ln>
            <a:solidFill>
              <a:srgbClr val="F3ECDF"/>
            </a:solidFill>
          </a:ln>
          <a:effectLst>
            <a:outerShdw blurRad="50800" dist="38100" dir="2700000" algn="tl" rotWithShape="0">
              <a:prstClr val="black">
                <a:alpha val="40000"/>
              </a:prstClr>
            </a:outerShdw>
          </a:effectLst>
        </p:spPr>
        <p:txBody>
          <a:bodyPr wrap="square" lIns="182880" tIns="91440" rIns="182880" bIns="91440" rtlCol="0" anchor="ctr">
            <a:spAutoFit/>
          </a:bodyPr>
          <a:lstStyle>
            <a:defPPr>
              <a:defRPr lang="en-US"/>
            </a:defPPr>
            <a:lvl1pPr algn="ctr">
              <a:defRPr sz="1400">
                <a:solidFill>
                  <a:srgbClr val="821F00"/>
                </a:solidFill>
                <a:latin typeface="Titillium Web" panose="00000500000000000000" pitchFamily="2" charset="0"/>
              </a:defRPr>
            </a:lvl1pPr>
          </a:lstStyle>
          <a:p>
            <a:r>
              <a:rPr lang="it-IT" dirty="0"/>
              <a:t>Nella Pagina Iniziale del Modello di Presentazione della domanda, è possibile visualizzare il riepilogo delle </a:t>
            </a:r>
            <a:r>
              <a:rPr lang="it-IT" b="1" dirty="0"/>
              <a:t>sezioni da compilare </a:t>
            </a:r>
            <a:r>
              <a:rPr lang="it-IT" dirty="0"/>
              <a:t>per l’inoltro della domanda. </a:t>
            </a:r>
          </a:p>
          <a:p>
            <a:r>
              <a:rPr lang="it-IT" dirty="0"/>
              <a:t>Le sezioni caratterizzate con un </a:t>
            </a:r>
            <a:r>
              <a:rPr lang="it-IT" b="1" dirty="0"/>
              <a:t>asterisco (*) </a:t>
            </a:r>
            <a:r>
              <a:rPr lang="it-IT" dirty="0"/>
              <a:t>devono essere obbligatoriamente compilate ai fini dell’inoltro.</a:t>
            </a:r>
          </a:p>
        </p:txBody>
      </p:sp>
      <p:pic>
        <p:nvPicPr>
          <p:cNvPr id="4" name="Picture 3">
            <a:extLst>
              <a:ext uri="{FF2B5EF4-FFF2-40B4-BE49-F238E27FC236}">
                <a16:creationId xmlns:a16="http://schemas.microsoft.com/office/drawing/2014/main" id="{F0A2C46B-AA2D-4A75-AFD6-463F30D6228B}"/>
              </a:ext>
            </a:extLst>
          </p:cNvPr>
          <p:cNvPicPr>
            <a:picLocks noChangeAspect="1"/>
          </p:cNvPicPr>
          <p:nvPr/>
        </p:nvPicPr>
        <p:blipFill>
          <a:blip r:embed="rId3"/>
          <a:stretch>
            <a:fillRect/>
          </a:stretch>
        </p:blipFill>
        <p:spPr>
          <a:xfrm>
            <a:off x="3687851" y="1221817"/>
            <a:ext cx="7188402" cy="5785966"/>
          </a:xfrm>
          <a:prstGeom prst="rect">
            <a:avLst/>
          </a:prstGeom>
        </p:spPr>
      </p:pic>
      <p:sp>
        <p:nvSpPr>
          <p:cNvPr id="9" name="TextBox 8">
            <a:extLst>
              <a:ext uri="{FF2B5EF4-FFF2-40B4-BE49-F238E27FC236}">
                <a16:creationId xmlns:a16="http://schemas.microsoft.com/office/drawing/2014/main" id="{5196DD39-9C76-4B93-935A-B3943C390FE7}"/>
              </a:ext>
            </a:extLst>
          </p:cNvPr>
          <p:cNvSpPr txBox="1"/>
          <p:nvPr/>
        </p:nvSpPr>
        <p:spPr>
          <a:xfrm>
            <a:off x="9804585" y="5554960"/>
            <a:ext cx="2664296" cy="1046440"/>
          </a:xfrm>
          <a:prstGeom prst="rect">
            <a:avLst/>
          </a:prstGeom>
          <a:solidFill>
            <a:schemeClr val="accent3">
              <a:lumMod val="20000"/>
              <a:lumOff val="80000"/>
            </a:schemeClr>
          </a:solidFill>
          <a:ln>
            <a:solidFill>
              <a:srgbClr val="F3ECDF"/>
            </a:solidFill>
          </a:ln>
          <a:effectLst>
            <a:outerShdw blurRad="50800" dist="38100" dir="2700000" algn="tl" rotWithShape="0">
              <a:prstClr val="black">
                <a:alpha val="40000"/>
              </a:prstClr>
            </a:outerShdw>
          </a:effectLst>
        </p:spPr>
        <p:txBody>
          <a:bodyPr wrap="square" lIns="182880" tIns="91440" rIns="182880" bIns="91440" rtlCol="0" anchor="ctr">
            <a:spAutoFit/>
          </a:bodyPr>
          <a:lstStyle>
            <a:defPPr>
              <a:defRPr lang="en-US"/>
            </a:defPPr>
            <a:lvl1pPr algn="ctr">
              <a:defRPr sz="1400">
                <a:solidFill>
                  <a:srgbClr val="821F00"/>
                </a:solidFill>
                <a:latin typeface="Titillium Web" panose="00000500000000000000" pitchFamily="2" charset="0"/>
              </a:defRPr>
            </a:lvl1pPr>
          </a:lstStyle>
          <a:p>
            <a:r>
              <a:rPr lang="it-IT" dirty="0"/>
              <a:t>Il tasto dell’Inoltro rimane inattivo se non viene riscontrata almeno una dichiarazione inserita</a:t>
            </a:r>
          </a:p>
        </p:txBody>
      </p:sp>
      <p:sp>
        <p:nvSpPr>
          <p:cNvPr id="8" name="Freeform 19">
            <a:extLst>
              <a:ext uri="{FF2B5EF4-FFF2-40B4-BE49-F238E27FC236}">
                <a16:creationId xmlns:a16="http://schemas.microsoft.com/office/drawing/2014/main" id="{F80208B1-9C8C-46B2-8428-DBFDA6D79B18}"/>
              </a:ext>
            </a:extLst>
          </p:cNvPr>
          <p:cNvSpPr>
            <a:spLocks noChangeAspect="1" noEditPoints="1"/>
          </p:cNvSpPr>
          <p:nvPr/>
        </p:nvSpPr>
        <p:spPr bwMode="auto">
          <a:xfrm rot="20794557" flipV="1">
            <a:off x="7565536" y="6210129"/>
            <a:ext cx="2729652" cy="464054"/>
          </a:xfrm>
          <a:custGeom>
            <a:avLst/>
            <a:gdLst>
              <a:gd name="T0" fmla="*/ 715 w 868"/>
              <a:gd name="T1" fmla="*/ 128 h 351"/>
              <a:gd name="T2" fmla="*/ 363 w 868"/>
              <a:gd name="T3" fmla="*/ 50 h 351"/>
              <a:gd name="T4" fmla="*/ 226 w 868"/>
              <a:gd name="T5" fmla="*/ 94 h 351"/>
              <a:gd name="T6" fmla="*/ 155 w 868"/>
              <a:gd name="T7" fmla="*/ 112 h 351"/>
              <a:gd name="T8" fmla="*/ 111 w 868"/>
              <a:gd name="T9" fmla="*/ 138 h 351"/>
              <a:gd name="T10" fmla="*/ 85 w 868"/>
              <a:gd name="T11" fmla="*/ 163 h 351"/>
              <a:gd name="T12" fmla="*/ 104 w 868"/>
              <a:gd name="T13" fmla="*/ 185 h 351"/>
              <a:gd name="T14" fmla="*/ 69 w 868"/>
              <a:gd name="T15" fmla="*/ 174 h 351"/>
              <a:gd name="T16" fmla="*/ 92 w 868"/>
              <a:gd name="T17" fmla="*/ 203 h 351"/>
              <a:gd name="T18" fmla="*/ 66 w 868"/>
              <a:gd name="T19" fmla="*/ 192 h 351"/>
              <a:gd name="T20" fmla="*/ 75 w 868"/>
              <a:gd name="T21" fmla="*/ 207 h 351"/>
              <a:gd name="T22" fmla="*/ 72 w 868"/>
              <a:gd name="T23" fmla="*/ 224 h 351"/>
              <a:gd name="T24" fmla="*/ 64 w 868"/>
              <a:gd name="T25" fmla="*/ 228 h 351"/>
              <a:gd name="T26" fmla="*/ 29 w 868"/>
              <a:gd name="T27" fmla="*/ 217 h 351"/>
              <a:gd name="T28" fmla="*/ 31 w 868"/>
              <a:gd name="T29" fmla="*/ 228 h 351"/>
              <a:gd name="T30" fmla="*/ 53 w 868"/>
              <a:gd name="T31" fmla="*/ 253 h 351"/>
              <a:gd name="T32" fmla="*/ 36 w 868"/>
              <a:gd name="T33" fmla="*/ 257 h 351"/>
              <a:gd name="T34" fmla="*/ 774 w 868"/>
              <a:gd name="T35" fmla="*/ 258 h 351"/>
              <a:gd name="T36" fmla="*/ 640 w 868"/>
              <a:gd name="T37" fmla="*/ 136 h 351"/>
              <a:gd name="T38" fmla="*/ 376 w 868"/>
              <a:gd name="T39" fmla="*/ 47 h 351"/>
              <a:gd name="T40" fmla="*/ 235 w 868"/>
              <a:gd name="T41" fmla="*/ 76 h 351"/>
              <a:gd name="T42" fmla="*/ 221 w 868"/>
              <a:gd name="T43" fmla="*/ 70 h 351"/>
              <a:gd name="T44" fmla="*/ 180 w 868"/>
              <a:gd name="T45" fmla="*/ 89 h 351"/>
              <a:gd name="T46" fmla="*/ 168 w 868"/>
              <a:gd name="T47" fmla="*/ 110 h 351"/>
              <a:gd name="T48" fmla="*/ 140 w 868"/>
              <a:gd name="T49" fmla="*/ 145 h 351"/>
              <a:gd name="T50" fmla="*/ 81 w 868"/>
              <a:gd name="T51" fmla="*/ 192 h 351"/>
              <a:gd name="T52" fmla="*/ 126 w 868"/>
              <a:gd name="T53" fmla="*/ 134 h 351"/>
              <a:gd name="T54" fmla="*/ 253 w 868"/>
              <a:gd name="T55" fmla="*/ 36 h 351"/>
              <a:gd name="T56" fmla="*/ 399 w 868"/>
              <a:gd name="T57" fmla="*/ 2 h 351"/>
              <a:gd name="T58" fmla="*/ 510 w 868"/>
              <a:gd name="T59" fmla="*/ 14 h 351"/>
              <a:gd name="T60" fmla="*/ 732 w 868"/>
              <a:gd name="T61" fmla="*/ 145 h 351"/>
              <a:gd name="T62" fmla="*/ 794 w 868"/>
              <a:gd name="T63" fmla="*/ 260 h 351"/>
              <a:gd name="T64" fmla="*/ 787 w 868"/>
              <a:gd name="T65" fmla="*/ 222 h 351"/>
              <a:gd name="T66" fmla="*/ 721 w 868"/>
              <a:gd name="T67" fmla="*/ 150 h 351"/>
              <a:gd name="T68" fmla="*/ 533 w 868"/>
              <a:gd name="T69" fmla="*/ 22 h 351"/>
              <a:gd name="T70" fmla="*/ 380 w 868"/>
              <a:gd name="T71" fmla="*/ 47 h 351"/>
              <a:gd name="T72" fmla="*/ 307 w 868"/>
              <a:gd name="T73" fmla="*/ 53 h 351"/>
              <a:gd name="T74" fmla="*/ 281 w 868"/>
              <a:gd name="T75" fmla="*/ 47 h 351"/>
              <a:gd name="T76" fmla="*/ 242 w 868"/>
              <a:gd name="T77" fmla="*/ 43 h 351"/>
              <a:gd name="T78" fmla="*/ 222 w 868"/>
              <a:gd name="T79" fmla="*/ 51 h 351"/>
              <a:gd name="T80" fmla="*/ 197 w 868"/>
              <a:gd name="T81" fmla="*/ 73 h 351"/>
              <a:gd name="T82" fmla="*/ 164 w 868"/>
              <a:gd name="T83" fmla="*/ 99 h 351"/>
              <a:gd name="T84" fmla="*/ 142 w 868"/>
              <a:gd name="T85" fmla="*/ 117 h 351"/>
              <a:gd name="T86" fmla="*/ 141 w 868"/>
              <a:gd name="T87" fmla="*/ 138 h 351"/>
              <a:gd name="T88" fmla="*/ 124 w 868"/>
              <a:gd name="T89" fmla="*/ 129 h 351"/>
              <a:gd name="T90" fmla="*/ 113 w 868"/>
              <a:gd name="T91" fmla="*/ 142 h 351"/>
              <a:gd name="T92" fmla="*/ 337 w 868"/>
              <a:gd name="T93" fmla="*/ 9 h 351"/>
              <a:gd name="T94" fmla="*/ 168 w 868"/>
              <a:gd name="T95" fmla="*/ 125 h 351"/>
              <a:gd name="T96" fmla="*/ 197 w 868"/>
              <a:gd name="T97" fmla="*/ 105 h 351"/>
              <a:gd name="T98" fmla="*/ 131 w 868"/>
              <a:gd name="T99" fmla="*/ 159 h 351"/>
              <a:gd name="T100" fmla="*/ 88 w 868"/>
              <a:gd name="T101" fmla="*/ 171 h 351"/>
              <a:gd name="T102" fmla="*/ 85 w 868"/>
              <a:gd name="T103" fmla="*/ 191 h 351"/>
              <a:gd name="T104" fmla="*/ 79 w 868"/>
              <a:gd name="T105" fmla="*/ 215 h 351"/>
              <a:gd name="T106" fmla="*/ 48 w 868"/>
              <a:gd name="T107" fmla="*/ 193 h 351"/>
              <a:gd name="T108" fmla="*/ 64 w 868"/>
              <a:gd name="T109" fmla="*/ 238 h 351"/>
              <a:gd name="T110" fmla="*/ 17 w 868"/>
              <a:gd name="T111" fmla="*/ 235 h 351"/>
              <a:gd name="T112" fmla="*/ 87 w 868"/>
              <a:gd name="T113" fmla="*/ 158 h 351"/>
              <a:gd name="T114" fmla="*/ 865 w 868"/>
              <a:gd name="T115" fmla="*/ 172 h 351"/>
              <a:gd name="T116" fmla="*/ 859 w 868"/>
              <a:gd name="T117" fmla="*/ 117 h 351"/>
              <a:gd name="T118" fmla="*/ 782 w 868"/>
              <a:gd name="T119" fmla="*/ 277 h 351"/>
              <a:gd name="T120" fmla="*/ 841 w 868"/>
              <a:gd name="T121" fmla="*/ 164 h 351"/>
              <a:gd name="T122" fmla="*/ 861 w 868"/>
              <a:gd name="T123" fmla="*/ 201 h 351"/>
              <a:gd name="T124" fmla="*/ 666 w 868"/>
              <a:gd name="T125" fmla="*/ 296 h 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68" h="351">
                <a:moveTo>
                  <a:pt x="813" y="278"/>
                </a:moveTo>
                <a:cubicBezTo>
                  <a:pt x="812" y="276"/>
                  <a:pt x="811" y="275"/>
                  <a:pt x="812" y="275"/>
                </a:cubicBezTo>
                <a:cubicBezTo>
                  <a:pt x="813" y="277"/>
                  <a:pt x="813" y="278"/>
                  <a:pt x="813" y="278"/>
                </a:cubicBezTo>
                <a:close/>
                <a:moveTo>
                  <a:pt x="812" y="266"/>
                </a:moveTo>
                <a:cubicBezTo>
                  <a:pt x="813" y="269"/>
                  <a:pt x="814" y="269"/>
                  <a:pt x="814" y="271"/>
                </a:cubicBezTo>
                <a:cubicBezTo>
                  <a:pt x="813" y="267"/>
                  <a:pt x="813" y="271"/>
                  <a:pt x="813" y="270"/>
                </a:cubicBezTo>
                <a:cubicBezTo>
                  <a:pt x="815" y="276"/>
                  <a:pt x="814" y="270"/>
                  <a:pt x="815" y="272"/>
                </a:cubicBezTo>
                <a:cubicBezTo>
                  <a:pt x="814" y="268"/>
                  <a:pt x="813" y="267"/>
                  <a:pt x="812" y="266"/>
                </a:cubicBezTo>
                <a:close/>
                <a:moveTo>
                  <a:pt x="781" y="282"/>
                </a:moveTo>
                <a:cubicBezTo>
                  <a:pt x="782" y="285"/>
                  <a:pt x="783" y="285"/>
                  <a:pt x="784" y="284"/>
                </a:cubicBezTo>
                <a:cubicBezTo>
                  <a:pt x="782" y="282"/>
                  <a:pt x="782" y="282"/>
                  <a:pt x="781" y="282"/>
                </a:cubicBezTo>
                <a:close/>
                <a:moveTo>
                  <a:pt x="798" y="267"/>
                </a:moveTo>
                <a:cubicBezTo>
                  <a:pt x="798" y="268"/>
                  <a:pt x="801" y="272"/>
                  <a:pt x="801" y="272"/>
                </a:cubicBezTo>
                <a:cubicBezTo>
                  <a:pt x="801" y="269"/>
                  <a:pt x="799" y="267"/>
                  <a:pt x="798" y="267"/>
                </a:cubicBezTo>
                <a:close/>
                <a:moveTo>
                  <a:pt x="791" y="270"/>
                </a:moveTo>
                <a:cubicBezTo>
                  <a:pt x="791" y="272"/>
                  <a:pt x="793" y="275"/>
                  <a:pt x="793" y="276"/>
                </a:cubicBezTo>
                <a:cubicBezTo>
                  <a:pt x="793" y="274"/>
                  <a:pt x="791" y="271"/>
                  <a:pt x="791" y="270"/>
                </a:cubicBezTo>
                <a:close/>
                <a:moveTo>
                  <a:pt x="789" y="269"/>
                </a:moveTo>
                <a:cubicBezTo>
                  <a:pt x="788" y="269"/>
                  <a:pt x="791" y="272"/>
                  <a:pt x="790" y="273"/>
                </a:cubicBezTo>
                <a:cubicBezTo>
                  <a:pt x="789" y="270"/>
                  <a:pt x="788" y="270"/>
                  <a:pt x="787" y="270"/>
                </a:cubicBezTo>
                <a:cubicBezTo>
                  <a:pt x="789" y="273"/>
                  <a:pt x="790" y="274"/>
                  <a:pt x="791" y="276"/>
                </a:cubicBezTo>
                <a:cubicBezTo>
                  <a:pt x="792" y="276"/>
                  <a:pt x="792" y="274"/>
                  <a:pt x="793" y="276"/>
                </a:cubicBezTo>
                <a:cubicBezTo>
                  <a:pt x="792" y="273"/>
                  <a:pt x="791" y="272"/>
                  <a:pt x="789" y="269"/>
                </a:cubicBezTo>
                <a:close/>
                <a:moveTo>
                  <a:pt x="801" y="266"/>
                </a:moveTo>
                <a:cubicBezTo>
                  <a:pt x="800" y="266"/>
                  <a:pt x="800" y="268"/>
                  <a:pt x="801" y="271"/>
                </a:cubicBezTo>
                <a:cubicBezTo>
                  <a:pt x="802" y="271"/>
                  <a:pt x="801" y="267"/>
                  <a:pt x="801" y="266"/>
                </a:cubicBezTo>
                <a:close/>
                <a:moveTo>
                  <a:pt x="799" y="270"/>
                </a:moveTo>
                <a:cubicBezTo>
                  <a:pt x="799" y="270"/>
                  <a:pt x="798" y="270"/>
                  <a:pt x="798" y="269"/>
                </a:cubicBezTo>
                <a:cubicBezTo>
                  <a:pt x="797" y="269"/>
                  <a:pt x="797" y="270"/>
                  <a:pt x="798" y="272"/>
                </a:cubicBezTo>
                <a:cubicBezTo>
                  <a:pt x="798" y="271"/>
                  <a:pt x="800" y="273"/>
                  <a:pt x="799" y="270"/>
                </a:cubicBezTo>
                <a:close/>
                <a:moveTo>
                  <a:pt x="770" y="269"/>
                </a:moveTo>
                <a:cubicBezTo>
                  <a:pt x="771" y="271"/>
                  <a:pt x="772" y="272"/>
                  <a:pt x="773" y="272"/>
                </a:cubicBezTo>
                <a:cubicBezTo>
                  <a:pt x="772" y="270"/>
                  <a:pt x="771" y="269"/>
                  <a:pt x="770" y="269"/>
                </a:cubicBezTo>
                <a:close/>
                <a:moveTo>
                  <a:pt x="807" y="248"/>
                </a:moveTo>
                <a:cubicBezTo>
                  <a:pt x="808" y="250"/>
                  <a:pt x="810" y="253"/>
                  <a:pt x="810" y="252"/>
                </a:cubicBezTo>
                <a:cubicBezTo>
                  <a:pt x="809" y="249"/>
                  <a:pt x="808" y="247"/>
                  <a:pt x="807" y="248"/>
                </a:cubicBezTo>
                <a:close/>
                <a:moveTo>
                  <a:pt x="802" y="246"/>
                </a:moveTo>
                <a:cubicBezTo>
                  <a:pt x="803" y="247"/>
                  <a:pt x="803" y="248"/>
                  <a:pt x="804" y="251"/>
                </a:cubicBezTo>
                <a:cubicBezTo>
                  <a:pt x="805" y="251"/>
                  <a:pt x="803" y="245"/>
                  <a:pt x="802" y="246"/>
                </a:cubicBezTo>
                <a:close/>
                <a:moveTo>
                  <a:pt x="805" y="245"/>
                </a:moveTo>
                <a:cubicBezTo>
                  <a:pt x="803" y="240"/>
                  <a:pt x="804" y="239"/>
                  <a:pt x="802" y="235"/>
                </a:cubicBezTo>
                <a:cubicBezTo>
                  <a:pt x="800" y="234"/>
                  <a:pt x="796" y="236"/>
                  <a:pt x="801" y="245"/>
                </a:cubicBezTo>
                <a:cubicBezTo>
                  <a:pt x="801" y="242"/>
                  <a:pt x="806" y="248"/>
                  <a:pt x="805" y="245"/>
                </a:cubicBezTo>
                <a:close/>
                <a:moveTo>
                  <a:pt x="759" y="246"/>
                </a:moveTo>
                <a:cubicBezTo>
                  <a:pt x="759" y="247"/>
                  <a:pt x="758" y="246"/>
                  <a:pt x="758" y="246"/>
                </a:cubicBezTo>
                <a:cubicBezTo>
                  <a:pt x="759" y="248"/>
                  <a:pt x="760" y="248"/>
                  <a:pt x="759" y="248"/>
                </a:cubicBezTo>
                <a:cubicBezTo>
                  <a:pt x="760" y="250"/>
                  <a:pt x="760" y="250"/>
                  <a:pt x="761" y="250"/>
                </a:cubicBezTo>
                <a:cubicBezTo>
                  <a:pt x="759" y="248"/>
                  <a:pt x="760" y="248"/>
                  <a:pt x="759" y="246"/>
                </a:cubicBezTo>
                <a:close/>
                <a:moveTo>
                  <a:pt x="766" y="178"/>
                </a:moveTo>
                <a:cubicBezTo>
                  <a:pt x="766" y="178"/>
                  <a:pt x="766" y="178"/>
                  <a:pt x="767" y="180"/>
                </a:cubicBezTo>
                <a:cubicBezTo>
                  <a:pt x="767" y="180"/>
                  <a:pt x="768" y="181"/>
                  <a:pt x="768" y="181"/>
                </a:cubicBezTo>
                <a:cubicBezTo>
                  <a:pt x="767" y="179"/>
                  <a:pt x="768" y="180"/>
                  <a:pt x="766" y="178"/>
                </a:cubicBezTo>
                <a:close/>
                <a:moveTo>
                  <a:pt x="756" y="167"/>
                </a:moveTo>
                <a:cubicBezTo>
                  <a:pt x="757" y="168"/>
                  <a:pt x="758" y="169"/>
                  <a:pt x="757" y="169"/>
                </a:cubicBezTo>
                <a:cubicBezTo>
                  <a:pt x="762" y="175"/>
                  <a:pt x="758" y="167"/>
                  <a:pt x="756" y="167"/>
                </a:cubicBezTo>
                <a:close/>
                <a:moveTo>
                  <a:pt x="713" y="128"/>
                </a:moveTo>
                <a:cubicBezTo>
                  <a:pt x="713" y="127"/>
                  <a:pt x="714" y="127"/>
                  <a:pt x="715" y="128"/>
                </a:cubicBezTo>
                <a:cubicBezTo>
                  <a:pt x="712" y="125"/>
                  <a:pt x="710" y="125"/>
                  <a:pt x="713" y="128"/>
                </a:cubicBezTo>
                <a:close/>
                <a:moveTo>
                  <a:pt x="640" y="70"/>
                </a:moveTo>
                <a:cubicBezTo>
                  <a:pt x="634" y="64"/>
                  <a:pt x="636" y="68"/>
                  <a:pt x="640" y="70"/>
                </a:cubicBezTo>
                <a:close/>
                <a:moveTo>
                  <a:pt x="545" y="23"/>
                </a:moveTo>
                <a:cubicBezTo>
                  <a:pt x="544" y="24"/>
                  <a:pt x="548" y="25"/>
                  <a:pt x="549" y="24"/>
                </a:cubicBezTo>
                <a:cubicBezTo>
                  <a:pt x="546" y="24"/>
                  <a:pt x="547" y="24"/>
                  <a:pt x="545" y="23"/>
                </a:cubicBezTo>
                <a:close/>
                <a:moveTo>
                  <a:pt x="539" y="20"/>
                </a:moveTo>
                <a:cubicBezTo>
                  <a:pt x="539" y="20"/>
                  <a:pt x="538" y="20"/>
                  <a:pt x="538" y="20"/>
                </a:cubicBezTo>
                <a:cubicBezTo>
                  <a:pt x="540" y="21"/>
                  <a:pt x="543" y="22"/>
                  <a:pt x="543" y="21"/>
                </a:cubicBezTo>
                <a:cubicBezTo>
                  <a:pt x="540" y="20"/>
                  <a:pt x="540" y="21"/>
                  <a:pt x="539" y="20"/>
                </a:cubicBezTo>
                <a:close/>
                <a:moveTo>
                  <a:pt x="530" y="17"/>
                </a:moveTo>
                <a:cubicBezTo>
                  <a:pt x="529" y="18"/>
                  <a:pt x="534" y="19"/>
                  <a:pt x="534" y="18"/>
                </a:cubicBezTo>
                <a:lnTo>
                  <a:pt x="530" y="17"/>
                </a:lnTo>
                <a:close/>
                <a:moveTo>
                  <a:pt x="524" y="16"/>
                </a:moveTo>
                <a:cubicBezTo>
                  <a:pt x="524" y="16"/>
                  <a:pt x="522" y="16"/>
                  <a:pt x="522" y="17"/>
                </a:cubicBezTo>
                <a:cubicBezTo>
                  <a:pt x="524" y="17"/>
                  <a:pt x="527" y="18"/>
                  <a:pt x="529" y="18"/>
                </a:cubicBezTo>
                <a:cubicBezTo>
                  <a:pt x="528" y="17"/>
                  <a:pt x="526" y="17"/>
                  <a:pt x="524" y="16"/>
                </a:cubicBezTo>
                <a:close/>
                <a:moveTo>
                  <a:pt x="498" y="10"/>
                </a:moveTo>
                <a:cubicBezTo>
                  <a:pt x="501" y="10"/>
                  <a:pt x="502" y="10"/>
                  <a:pt x="503" y="10"/>
                </a:cubicBezTo>
                <a:cubicBezTo>
                  <a:pt x="502" y="10"/>
                  <a:pt x="498" y="9"/>
                  <a:pt x="498" y="10"/>
                </a:cubicBezTo>
                <a:close/>
                <a:moveTo>
                  <a:pt x="467" y="7"/>
                </a:moveTo>
                <a:cubicBezTo>
                  <a:pt x="468" y="7"/>
                  <a:pt x="473" y="8"/>
                  <a:pt x="473" y="7"/>
                </a:cubicBezTo>
                <a:cubicBezTo>
                  <a:pt x="470" y="7"/>
                  <a:pt x="467" y="6"/>
                  <a:pt x="467" y="7"/>
                </a:cubicBezTo>
                <a:close/>
                <a:moveTo>
                  <a:pt x="443" y="52"/>
                </a:moveTo>
                <a:cubicBezTo>
                  <a:pt x="443" y="52"/>
                  <a:pt x="443" y="52"/>
                  <a:pt x="443" y="53"/>
                </a:cubicBezTo>
                <a:cubicBezTo>
                  <a:pt x="445" y="53"/>
                  <a:pt x="444" y="54"/>
                  <a:pt x="447" y="54"/>
                </a:cubicBezTo>
                <a:cubicBezTo>
                  <a:pt x="446" y="53"/>
                  <a:pt x="446" y="53"/>
                  <a:pt x="448" y="53"/>
                </a:cubicBezTo>
                <a:cubicBezTo>
                  <a:pt x="447" y="52"/>
                  <a:pt x="446" y="52"/>
                  <a:pt x="443" y="52"/>
                </a:cubicBezTo>
                <a:close/>
                <a:moveTo>
                  <a:pt x="435" y="51"/>
                </a:moveTo>
                <a:cubicBezTo>
                  <a:pt x="435" y="52"/>
                  <a:pt x="430" y="51"/>
                  <a:pt x="431" y="51"/>
                </a:cubicBezTo>
                <a:cubicBezTo>
                  <a:pt x="432" y="51"/>
                  <a:pt x="436" y="52"/>
                  <a:pt x="437" y="52"/>
                </a:cubicBezTo>
                <a:cubicBezTo>
                  <a:pt x="435" y="52"/>
                  <a:pt x="437" y="51"/>
                  <a:pt x="435" y="51"/>
                </a:cubicBezTo>
                <a:close/>
                <a:moveTo>
                  <a:pt x="402" y="50"/>
                </a:moveTo>
                <a:cubicBezTo>
                  <a:pt x="404" y="50"/>
                  <a:pt x="406" y="50"/>
                  <a:pt x="406" y="49"/>
                </a:cubicBezTo>
                <a:cubicBezTo>
                  <a:pt x="404" y="49"/>
                  <a:pt x="402" y="49"/>
                  <a:pt x="402" y="50"/>
                </a:cubicBezTo>
                <a:close/>
                <a:moveTo>
                  <a:pt x="391" y="1"/>
                </a:moveTo>
                <a:cubicBezTo>
                  <a:pt x="391" y="2"/>
                  <a:pt x="395" y="2"/>
                  <a:pt x="397" y="2"/>
                </a:cubicBezTo>
                <a:cubicBezTo>
                  <a:pt x="397" y="2"/>
                  <a:pt x="395" y="2"/>
                  <a:pt x="395" y="3"/>
                </a:cubicBezTo>
                <a:cubicBezTo>
                  <a:pt x="396" y="3"/>
                  <a:pt x="397" y="3"/>
                  <a:pt x="398" y="3"/>
                </a:cubicBezTo>
                <a:cubicBezTo>
                  <a:pt x="397" y="2"/>
                  <a:pt x="401" y="4"/>
                  <a:pt x="402" y="3"/>
                </a:cubicBezTo>
                <a:cubicBezTo>
                  <a:pt x="400" y="2"/>
                  <a:pt x="396" y="3"/>
                  <a:pt x="399" y="2"/>
                </a:cubicBezTo>
                <a:cubicBezTo>
                  <a:pt x="393" y="2"/>
                  <a:pt x="395" y="1"/>
                  <a:pt x="391" y="1"/>
                </a:cubicBezTo>
                <a:close/>
                <a:moveTo>
                  <a:pt x="394" y="3"/>
                </a:moveTo>
                <a:cubicBezTo>
                  <a:pt x="391" y="3"/>
                  <a:pt x="389" y="3"/>
                  <a:pt x="388" y="3"/>
                </a:cubicBezTo>
                <a:cubicBezTo>
                  <a:pt x="391" y="3"/>
                  <a:pt x="394" y="4"/>
                  <a:pt x="395" y="3"/>
                </a:cubicBezTo>
                <a:cubicBezTo>
                  <a:pt x="394" y="3"/>
                  <a:pt x="394" y="3"/>
                  <a:pt x="394" y="3"/>
                </a:cubicBezTo>
                <a:close/>
                <a:moveTo>
                  <a:pt x="384" y="2"/>
                </a:moveTo>
                <a:cubicBezTo>
                  <a:pt x="386" y="2"/>
                  <a:pt x="388" y="2"/>
                  <a:pt x="389" y="2"/>
                </a:cubicBezTo>
                <a:cubicBezTo>
                  <a:pt x="387" y="2"/>
                  <a:pt x="384" y="2"/>
                  <a:pt x="384" y="2"/>
                </a:cubicBezTo>
                <a:close/>
                <a:moveTo>
                  <a:pt x="371" y="5"/>
                </a:moveTo>
                <a:cubicBezTo>
                  <a:pt x="370" y="6"/>
                  <a:pt x="367" y="6"/>
                  <a:pt x="365" y="6"/>
                </a:cubicBezTo>
                <a:cubicBezTo>
                  <a:pt x="367" y="7"/>
                  <a:pt x="377" y="6"/>
                  <a:pt x="377" y="5"/>
                </a:cubicBezTo>
                <a:cubicBezTo>
                  <a:pt x="374" y="5"/>
                  <a:pt x="374" y="5"/>
                  <a:pt x="371" y="5"/>
                </a:cubicBezTo>
                <a:close/>
                <a:moveTo>
                  <a:pt x="364" y="51"/>
                </a:moveTo>
                <a:cubicBezTo>
                  <a:pt x="364" y="52"/>
                  <a:pt x="367" y="51"/>
                  <a:pt x="370" y="51"/>
                </a:cubicBezTo>
                <a:cubicBezTo>
                  <a:pt x="370" y="51"/>
                  <a:pt x="366" y="51"/>
                  <a:pt x="364" y="51"/>
                </a:cubicBezTo>
                <a:close/>
                <a:moveTo>
                  <a:pt x="363" y="50"/>
                </a:moveTo>
                <a:cubicBezTo>
                  <a:pt x="365" y="49"/>
                  <a:pt x="366" y="49"/>
                  <a:pt x="367" y="49"/>
                </a:cubicBezTo>
                <a:cubicBezTo>
                  <a:pt x="365" y="48"/>
                  <a:pt x="363" y="49"/>
                  <a:pt x="363" y="50"/>
                </a:cubicBezTo>
                <a:close/>
                <a:moveTo>
                  <a:pt x="326" y="13"/>
                </a:moveTo>
                <a:cubicBezTo>
                  <a:pt x="327" y="12"/>
                  <a:pt x="332" y="11"/>
                  <a:pt x="333" y="11"/>
                </a:cubicBezTo>
                <a:cubicBezTo>
                  <a:pt x="329" y="11"/>
                  <a:pt x="328" y="12"/>
                  <a:pt x="326" y="13"/>
                </a:cubicBezTo>
                <a:close/>
                <a:moveTo>
                  <a:pt x="321" y="10"/>
                </a:moveTo>
                <a:cubicBezTo>
                  <a:pt x="322" y="11"/>
                  <a:pt x="325" y="10"/>
                  <a:pt x="329" y="9"/>
                </a:cubicBezTo>
                <a:cubicBezTo>
                  <a:pt x="329" y="9"/>
                  <a:pt x="329" y="9"/>
                  <a:pt x="328" y="9"/>
                </a:cubicBezTo>
                <a:cubicBezTo>
                  <a:pt x="326" y="10"/>
                  <a:pt x="323" y="10"/>
                  <a:pt x="321" y="10"/>
                </a:cubicBezTo>
                <a:close/>
                <a:moveTo>
                  <a:pt x="322" y="58"/>
                </a:moveTo>
                <a:cubicBezTo>
                  <a:pt x="323" y="58"/>
                  <a:pt x="326" y="58"/>
                  <a:pt x="328" y="58"/>
                </a:cubicBezTo>
                <a:cubicBezTo>
                  <a:pt x="327" y="57"/>
                  <a:pt x="325" y="57"/>
                  <a:pt x="322" y="58"/>
                </a:cubicBezTo>
                <a:close/>
                <a:moveTo>
                  <a:pt x="313" y="59"/>
                </a:moveTo>
                <a:cubicBezTo>
                  <a:pt x="314" y="60"/>
                  <a:pt x="309" y="60"/>
                  <a:pt x="309" y="61"/>
                </a:cubicBezTo>
                <a:cubicBezTo>
                  <a:pt x="311" y="61"/>
                  <a:pt x="312" y="61"/>
                  <a:pt x="316" y="60"/>
                </a:cubicBezTo>
                <a:cubicBezTo>
                  <a:pt x="315" y="60"/>
                  <a:pt x="316" y="59"/>
                  <a:pt x="313" y="59"/>
                </a:cubicBezTo>
                <a:close/>
                <a:moveTo>
                  <a:pt x="286" y="24"/>
                </a:moveTo>
                <a:cubicBezTo>
                  <a:pt x="286" y="24"/>
                  <a:pt x="280" y="25"/>
                  <a:pt x="280" y="26"/>
                </a:cubicBezTo>
                <a:cubicBezTo>
                  <a:pt x="281" y="26"/>
                  <a:pt x="280" y="26"/>
                  <a:pt x="281" y="26"/>
                </a:cubicBezTo>
                <a:cubicBezTo>
                  <a:pt x="282" y="26"/>
                  <a:pt x="284" y="25"/>
                  <a:pt x="285" y="24"/>
                </a:cubicBezTo>
                <a:cubicBezTo>
                  <a:pt x="285" y="25"/>
                  <a:pt x="286" y="25"/>
                  <a:pt x="287" y="25"/>
                </a:cubicBezTo>
                <a:cubicBezTo>
                  <a:pt x="290" y="24"/>
                  <a:pt x="290" y="24"/>
                  <a:pt x="294" y="23"/>
                </a:cubicBezTo>
                <a:cubicBezTo>
                  <a:pt x="293" y="22"/>
                  <a:pt x="293" y="22"/>
                  <a:pt x="293" y="22"/>
                </a:cubicBezTo>
                <a:cubicBezTo>
                  <a:pt x="290" y="23"/>
                  <a:pt x="288" y="23"/>
                  <a:pt x="286" y="24"/>
                </a:cubicBezTo>
                <a:close/>
                <a:moveTo>
                  <a:pt x="287" y="68"/>
                </a:moveTo>
                <a:cubicBezTo>
                  <a:pt x="289" y="67"/>
                  <a:pt x="289" y="67"/>
                  <a:pt x="289" y="66"/>
                </a:cubicBezTo>
                <a:cubicBezTo>
                  <a:pt x="287" y="67"/>
                  <a:pt x="287" y="67"/>
                  <a:pt x="287" y="68"/>
                </a:cubicBezTo>
                <a:close/>
                <a:moveTo>
                  <a:pt x="237" y="80"/>
                </a:moveTo>
                <a:cubicBezTo>
                  <a:pt x="236" y="81"/>
                  <a:pt x="235" y="83"/>
                  <a:pt x="230" y="86"/>
                </a:cubicBezTo>
                <a:cubicBezTo>
                  <a:pt x="227" y="86"/>
                  <a:pt x="224" y="88"/>
                  <a:pt x="221" y="89"/>
                </a:cubicBezTo>
                <a:cubicBezTo>
                  <a:pt x="221" y="89"/>
                  <a:pt x="221" y="90"/>
                  <a:pt x="220" y="91"/>
                </a:cubicBezTo>
                <a:cubicBezTo>
                  <a:pt x="219" y="91"/>
                  <a:pt x="215" y="92"/>
                  <a:pt x="215" y="93"/>
                </a:cubicBezTo>
                <a:cubicBezTo>
                  <a:pt x="217" y="93"/>
                  <a:pt x="218" y="93"/>
                  <a:pt x="220" y="92"/>
                </a:cubicBezTo>
                <a:cubicBezTo>
                  <a:pt x="222" y="91"/>
                  <a:pt x="219" y="91"/>
                  <a:pt x="221" y="90"/>
                </a:cubicBezTo>
                <a:cubicBezTo>
                  <a:pt x="227" y="88"/>
                  <a:pt x="233" y="84"/>
                  <a:pt x="238" y="81"/>
                </a:cubicBezTo>
                <a:cubicBezTo>
                  <a:pt x="237" y="81"/>
                  <a:pt x="237" y="81"/>
                  <a:pt x="236" y="81"/>
                </a:cubicBezTo>
                <a:cubicBezTo>
                  <a:pt x="239" y="80"/>
                  <a:pt x="241" y="79"/>
                  <a:pt x="242" y="78"/>
                </a:cubicBezTo>
                <a:cubicBezTo>
                  <a:pt x="239" y="79"/>
                  <a:pt x="238" y="79"/>
                  <a:pt x="237" y="80"/>
                </a:cubicBezTo>
                <a:close/>
                <a:moveTo>
                  <a:pt x="228" y="79"/>
                </a:moveTo>
                <a:cubicBezTo>
                  <a:pt x="228" y="80"/>
                  <a:pt x="230" y="79"/>
                  <a:pt x="228" y="80"/>
                </a:cubicBezTo>
                <a:cubicBezTo>
                  <a:pt x="228" y="80"/>
                  <a:pt x="224" y="82"/>
                  <a:pt x="224" y="81"/>
                </a:cubicBezTo>
                <a:cubicBezTo>
                  <a:pt x="219" y="84"/>
                  <a:pt x="214" y="86"/>
                  <a:pt x="212" y="89"/>
                </a:cubicBezTo>
                <a:cubicBezTo>
                  <a:pt x="217" y="86"/>
                  <a:pt x="220" y="83"/>
                  <a:pt x="224" y="82"/>
                </a:cubicBezTo>
                <a:cubicBezTo>
                  <a:pt x="224" y="82"/>
                  <a:pt x="222" y="83"/>
                  <a:pt x="223" y="83"/>
                </a:cubicBezTo>
                <a:cubicBezTo>
                  <a:pt x="226" y="82"/>
                  <a:pt x="228" y="80"/>
                  <a:pt x="232" y="79"/>
                </a:cubicBezTo>
                <a:cubicBezTo>
                  <a:pt x="231" y="78"/>
                  <a:pt x="231" y="78"/>
                  <a:pt x="228" y="79"/>
                </a:cubicBezTo>
                <a:close/>
                <a:moveTo>
                  <a:pt x="209" y="55"/>
                </a:moveTo>
                <a:cubicBezTo>
                  <a:pt x="212" y="54"/>
                  <a:pt x="215" y="52"/>
                  <a:pt x="216" y="50"/>
                </a:cubicBezTo>
                <a:cubicBezTo>
                  <a:pt x="212" y="52"/>
                  <a:pt x="211" y="53"/>
                  <a:pt x="209" y="55"/>
                </a:cubicBezTo>
                <a:close/>
                <a:moveTo>
                  <a:pt x="220" y="66"/>
                </a:moveTo>
                <a:cubicBezTo>
                  <a:pt x="223" y="64"/>
                  <a:pt x="220" y="67"/>
                  <a:pt x="223" y="65"/>
                </a:cubicBezTo>
                <a:cubicBezTo>
                  <a:pt x="224" y="64"/>
                  <a:pt x="223" y="65"/>
                  <a:pt x="223" y="64"/>
                </a:cubicBezTo>
                <a:cubicBezTo>
                  <a:pt x="222" y="65"/>
                  <a:pt x="220" y="65"/>
                  <a:pt x="220" y="66"/>
                </a:cubicBezTo>
                <a:close/>
                <a:moveTo>
                  <a:pt x="217" y="67"/>
                </a:moveTo>
                <a:cubicBezTo>
                  <a:pt x="214" y="69"/>
                  <a:pt x="216" y="70"/>
                  <a:pt x="219" y="67"/>
                </a:cubicBezTo>
                <a:cubicBezTo>
                  <a:pt x="214" y="69"/>
                  <a:pt x="222" y="65"/>
                  <a:pt x="217" y="67"/>
                </a:cubicBezTo>
                <a:close/>
                <a:moveTo>
                  <a:pt x="226" y="94"/>
                </a:moveTo>
                <a:cubicBezTo>
                  <a:pt x="225" y="94"/>
                  <a:pt x="224" y="95"/>
                  <a:pt x="224" y="96"/>
                </a:cubicBezTo>
                <a:cubicBezTo>
                  <a:pt x="226" y="94"/>
                  <a:pt x="226" y="95"/>
                  <a:pt x="228" y="94"/>
                </a:cubicBezTo>
                <a:cubicBezTo>
                  <a:pt x="228" y="93"/>
                  <a:pt x="227" y="94"/>
                  <a:pt x="226" y="94"/>
                </a:cubicBezTo>
                <a:close/>
                <a:moveTo>
                  <a:pt x="216" y="80"/>
                </a:moveTo>
                <a:cubicBezTo>
                  <a:pt x="215" y="80"/>
                  <a:pt x="213" y="82"/>
                  <a:pt x="211" y="82"/>
                </a:cubicBezTo>
                <a:cubicBezTo>
                  <a:pt x="211" y="83"/>
                  <a:pt x="214" y="82"/>
                  <a:pt x="216" y="80"/>
                </a:cubicBezTo>
                <a:close/>
                <a:moveTo>
                  <a:pt x="206" y="79"/>
                </a:moveTo>
                <a:cubicBezTo>
                  <a:pt x="206" y="79"/>
                  <a:pt x="208" y="78"/>
                  <a:pt x="207" y="79"/>
                </a:cubicBezTo>
                <a:cubicBezTo>
                  <a:pt x="209" y="77"/>
                  <a:pt x="210" y="78"/>
                  <a:pt x="212" y="75"/>
                </a:cubicBezTo>
                <a:cubicBezTo>
                  <a:pt x="210" y="76"/>
                  <a:pt x="208" y="77"/>
                  <a:pt x="206" y="79"/>
                </a:cubicBezTo>
                <a:close/>
                <a:moveTo>
                  <a:pt x="192" y="65"/>
                </a:moveTo>
                <a:cubicBezTo>
                  <a:pt x="191" y="66"/>
                  <a:pt x="190" y="67"/>
                  <a:pt x="190" y="67"/>
                </a:cubicBezTo>
                <a:cubicBezTo>
                  <a:pt x="193" y="65"/>
                  <a:pt x="197" y="64"/>
                  <a:pt x="198" y="63"/>
                </a:cubicBezTo>
                <a:cubicBezTo>
                  <a:pt x="194" y="64"/>
                  <a:pt x="195" y="64"/>
                  <a:pt x="192" y="65"/>
                </a:cubicBezTo>
                <a:close/>
                <a:moveTo>
                  <a:pt x="208" y="90"/>
                </a:moveTo>
                <a:cubicBezTo>
                  <a:pt x="207" y="91"/>
                  <a:pt x="206" y="91"/>
                  <a:pt x="206" y="92"/>
                </a:cubicBezTo>
                <a:cubicBezTo>
                  <a:pt x="207" y="91"/>
                  <a:pt x="206" y="93"/>
                  <a:pt x="209" y="91"/>
                </a:cubicBezTo>
                <a:cubicBezTo>
                  <a:pt x="210" y="90"/>
                  <a:pt x="208" y="91"/>
                  <a:pt x="208" y="90"/>
                </a:cubicBezTo>
                <a:close/>
                <a:moveTo>
                  <a:pt x="207" y="101"/>
                </a:moveTo>
                <a:cubicBezTo>
                  <a:pt x="208" y="101"/>
                  <a:pt x="212" y="98"/>
                  <a:pt x="214" y="97"/>
                </a:cubicBezTo>
                <a:cubicBezTo>
                  <a:pt x="211" y="99"/>
                  <a:pt x="207" y="101"/>
                  <a:pt x="207" y="101"/>
                </a:cubicBezTo>
                <a:close/>
                <a:moveTo>
                  <a:pt x="190" y="86"/>
                </a:moveTo>
                <a:cubicBezTo>
                  <a:pt x="191" y="85"/>
                  <a:pt x="196" y="82"/>
                  <a:pt x="196" y="82"/>
                </a:cubicBezTo>
                <a:cubicBezTo>
                  <a:pt x="194" y="83"/>
                  <a:pt x="192" y="85"/>
                  <a:pt x="190" y="86"/>
                </a:cubicBezTo>
                <a:close/>
                <a:moveTo>
                  <a:pt x="198" y="111"/>
                </a:moveTo>
                <a:cubicBezTo>
                  <a:pt x="199" y="112"/>
                  <a:pt x="204" y="109"/>
                  <a:pt x="205" y="107"/>
                </a:cubicBezTo>
                <a:cubicBezTo>
                  <a:pt x="203" y="109"/>
                  <a:pt x="201" y="110"/>
                  <a:pt x="198" y="111"/>
                </a:cubicBezTo>
                <a:close/>
                <a:moveTo>
                  <a:pt x="185" y="86"/>
                </a:moveTo>
                <a:cubicBezTo>
                  <a:pt x="185" y="86"/>
                  <a:pt x="189" y="84"/>
                  <a:pt x="188" y="84"/>
                </a:cubicBezTo>
                <a:cubicBezTo>
                  <a:pt x="184" y="85"/>
                  <a:pt x="184" y="87"/>
                  <a:pt x="183" y="89"/>
                </a:cubicBezTo>
                <a:cubicBezTo>
                  <a:pt x="184" y="88"/>
                  <a:pt x="184" y="88"/>
                  <a:pt x="184" y="88"/>
                </a:cubicBezTo>
                <a:cubicBezTo>
                  <a:pt x="187" y="87"/>
                  <a:pt x="190" y="84"/>
                  <a:pt x="188" y="84"/>
                </a:cubicBezTo>
                <a:cubicBezTo>
                  <a:pt x="188" y="84"/>
                  <a:pt x="186" y="86"/>
                  <a:pt x="185" y="86"/>
                </a:cubicBezTo>
                <a:close/>
                <a:moveTo>
                  <a:pt x="175" y="77"/>
                </a:moveTo>
                <a:cubicBezTo>
                  <a:pt x="177" y="75"/>
                  <a:pt x="182" y="73"/>
                  <a:pt x="180" y="73"/>
                </a:cubicBezTo>
                <a:cubicBezTo>
                  <a:pt x="179" y="75"/>
                  <a:pt x="174" y="76"/>
                  <a:pt x="175" y="77"/>
                </a:cubicBezTo>
                <a:close/>
                <a:moveTo>
                  <a:pt x="186" y="115"/>
                </a:moveTo>
                <a:cubicBezTo>
                  <a:pt x="187" y="115"/>
                  <a:pt x="191" y="112"/>
                  <a:pt x="191" y="111"/>
                </a:cubicBezTo>
                <a:cubicBezTo>
                  <a:pt x="190" y="112"/>
                  <a:pt x="187" y="113"/>
                  <a:pt x="186" y="115"/>
                </a:cubicBezTo>
                <a:close/>
                <a:moveTo>
                  <a:pt x="177" y="93"/>
                </a:moveTo>
                <a:cubicBezTo>
                  <a:pt x="170" y="97"/>
                  <a:pt x="177" y="95"/>
                  <a:pt x="177" y="93"/>
                </a:cubicBezTo>
                <a:close/>
                <a:moveTo>
                  <a:pt x="183" y="114"/>
                </a:moveTo>
                <a:cubicBezTo>
                  <a:pt x="185" y="113"/>
                  <a:pt x="188" y="111"/>
                  <a:pt x="188" y="110"/>
                </a:cubicBezTo>
                <a:cubicBezTo>
                  <a:pt x="185" y="112"/>
                  <a:pt x="184" y="113"/>
                  <a:pt x="183" y="114"/>
                </a:cubicBezTo>
                <a:close/>
                <a:moveTo>
                  <a:pt x="158" y="89"/>
                </a:moveTo>
                <a:cubicBezTo>
                  <a:pt x="160" y="88"/>
                  <a:pt x="165" y="84"/>
                  <a:pt x="163" y="85"/>
                </a:cubicBezTo>
                <a:cubicBezTo>
                  <a:pt x="163" y="85"/>
                  <a:pt x="157" y="89"/>
                  <a:pt x="158" y="89"/>
                </a:cubicBezTo>
                <a:close/>
                <a:moveTo>
                  <a:pt x="166" y="104"/>
                </a:moveTo>
                <a:cubicBezTo>
                  <a:pt x="168" y="103"/>
                  <a:pt x="170" y="102"/>
                  <a:pt x="171" y="101"/>
                </a:cubicBezTo>
                <a:cubicBezTo>
                  <a:pt x="169" y="103"/>
                  <a:pt x="166" y="103"/>
                  <a:pt x="166" y="104"/>
                </a:cubicBezTo>
                <a:close/>
                <a:moveTo>
                  <a:pt x="172" y="122"/>
                </a:moveTo>
                <a:cubicBezTo>
                  <a:pt x="172" y="122"/>
                  <a:pt x="176" y="120"/>
                  <a:pt x="176" y="120"/>
                </a:cubicBezTo>
                <a:cubicBezTo>
                  <a:pt x="175" y="120"/>
                  <a:pt x="175" y="120"/>
                  <a:pt x="172" y="122"/>
                </a:cubicBezTo>
                <a:close/>
                <a:moveTo>
                  <a:pt x="142" y="97"/>
                </a:moveTo>
                <a:cubicBezTo>
                  <a:pt x="145" y="95"/>
                  <a:pt x="147" y="93"/>
                  <a:pt x="148" y="92"/>
                </a:cubicBezTo>
                <a:cubicBezTo>
                  <a:pt x="146" y="93"/>
                  <a:pt x="142" y="96"/>
                  <a:pt x="142" y="97"/>
                </a:cubicBezTo>
                <a:close/>
                <a:moveTo>
                  <a:pt x="155" y="112"/>
                </a:moveTo>
                <a:cubicBezTo>
                  <a:pt x="155" y="112"/>
                  <a:pt x="156" y="111"/>
                  <a:pt x="156" y="111"/>
                </a:cubicBezTo>
                <a:cubicBezTo>
                  <a:pt x="155" y="112"/>
                  <a:pt x="156" y="112"/>
                  <a:pt x="157" y="111"/>
                </a:cubicBezTo>
                <a:cubicBezTo>
                  <a:pt x="157" y="111"/>
                  <a:pt x="158" y="110"/>
                  <a:pt x="158" y="109"/>
                </a:cubicBezTo>
                <a:cubicBezTo>
                  <a:pt x="157" y="110"/>
                  <a:pt x="155" y="111"/>
                  <a:pt x="155" y="112"/>
                </a:cubicBezTo>
                <a:close/>
                <a:moveTo>
                  <a:pt x="164" y="129"/>
                </a:moveTo>
                <a:cubicBezTo>
                  <a:pt x="165" y="128"/>
                  <a:pt x="170" y="125"/>
                  <a:pt x="169" y="124"/>
                </a:cubicBezTo>
                <a:cubicBezTo>
                  <a:pt x="167" y="126"/>
                  <a:pt x="165" y="127"/>
                  <a:pt x="164" y="129"/>
                </a:cubicBezTo>
                <a:close/>
                <a:moveTo>
                  <a:pt x="153" y="112"/>
                </a:moveTo>
                <a:cubicBezTo>
                  <a:pt x="155" y="111"/>
                  <a:pt x="158" y="109"/>
                  <a:pt x="157" y="109"/>
                </a:cubicBezTo>
                <a:cubicBezTo>
                  <a:pt x="154" y="110"/>
                  <a:pt x="154" y="111"/>
                  <a:pt x="153" y="112"/>
                </a:cubicBezTo>
                <a:close/>
                <a:moveTo>
                  <a:pt x="164" y="125"/>
                </a:moveTo>
                <a:cubicBezTo>
                  <a:pt x="165" y="124"/>
                  <a:pt x="167" y="122"/>
                  <a:pt x="167" y="122"/>
                </a:cubicBezTo>
                <a:cubicBezTo>
                  <a:pt x="166" y="122"/>
                  <a:pt x="162" y="125"/>
                  <a:pt x="164" y="125"/>
                </a:cubicBezTo>
                <a:close/>
                <a:moveTo>
                  <a:pt x="162" y="131"/>
                </a:moveTo>
                <a:cubicBezTo>
                  <a:pt x="162" y="131"/>
                  <a:pt x="161" y="132"/>
                  <a:pt x="161" y="133"/>
                </a:cubicBezTo>
                <a:cubicBezTo>
                  <a:pt x="164" y="130"/>
                  <a:pt x="164" y="130"/>
                  <a:pt x="164" y="130"/>
                </a:cubicBezTo>
                <a:cubicBezTo>
                  <a:pt x="162" y="131"/>
                  <a:pt x="170" y="126"/>
                  <a:pt x="167" y="127"/>
                </a:cubicBezTo>
                <a:cubicBezTo>
                  <a:pt x="165" y="129"/>
                  <a:pt x="163" y="130"/>
                  <a:pt x="162" y="131"/>
                </a:cubicBezTo>
                <a:close/>
                <a:moveTo>
                  <a:pt x="153" y="115"/>
                </a:moveTo>
                <a:cubicBezTo>
                  <a:pt x="153" y="115"/>
                  <a:pt x="154" y="114"/>
                  <a:pt x="153" y="114"/>
                </a:cubicBezTo>
                <a:cubicBezTo>
                  <a:pt x="149" y="118"/>
                  <a:pt x="155" y="114"/>
                  <a:pt x="153" y="116"/>
                </a:cubicBezTo>
                <a:cubicBezTo>
                  <a:pt x="155" y="115"/>
                  <a:pt x="155" y="115"/>
                  <a:pt x="155" y="115"/>
                </a:cubicBezTo>
                <a:cubicBezTo>
                  <a:pt x="155" y="115"/>
                  <a:pt x="155" y="114"/>
                  <a:pt x="155" y="114"/>
                </a:cubicBezTo>
                <a:cubicBezTo>
                  <a:pt x="154" y="115"/>
                  <a:pt x="153" y="115"/>
                  <a:pt x="153" y="115"/>
                </a:cubicBezTo>
                <a:close/>
                <a:moveTo>
                  <a:pt x="132" y="105"/>
                </a:moveTo>
                <a:cubicBezTo>
                  <a:pt x="135" y="103"/>
                  <a:pt x="140" y="99"/>
                  <a:pt x="140" y="98"/>
                </a:cubicBezTo>
                <a:cubicBezTo>
                  <a:pt x="136" y="101"/>
                  <a:pt x="133" y="104"/>
                  <a:pt x="132" y="105"/>
                </a:cubicBezTo>
                <a:close/>
                <a:moveTo>
                  <a:pt x="158" y="134"/>
                </a:moveTo>
                <a:cubicBezTo>
                  <a:pt x="159" y="132"/>
                  <a:pt x="163" y="130"/>
                  <a:pt x="163" y="130"/>
                </a:cubicBezTo>
                <a:cubicBezTo>
                  <a:pt x="161" y="131"/>
                  <a:pt x="157" y="133"/>
                  <a:pt x="158" y="134"/>
                </a:cubicBezTo>
                <a:close/>
                <a:moveTo>
                  <a:pt x="149" y="141"/>
                </a:moveTo>
                <a:cubicBezTo>
                  <a:pt x="151" y="141"/>
                  <a:pt x="153" y="139"/>
                  <a:pt x="153" y="138"/>
                </a:cubicBezTo>
                <a:cubicBezTo>
                  <a:pt x="154" y="138"/>
                  <a:pt x="157" y="136"/>
                  <a:pt x="158" y="135"/>
                </a:cubicBezTo>
                <a:cubicBezTo>
                  <a:pt x="155" y="136"/>
                  <a:pt x="151" y="139"/>
                  <a:pt x="149" y="141"/>
                </a:cubicBezTo>
                <a:close/>
                <a:moveTo>
                  <a:pt x="132" y="110"/>
                </a:moveTo>
                <a:cubicBezTo>
                  <a:pt x="132" y="108"/>
                  <a:pt x="128" y="112"/>
                  <a:pt x="127" y="113"/>
                </a:cubicBezTo>
                <a:cubicBezTo>
                  <a:pt x="126" y="114"/>
                  <a:pt x="128" y="114"/>
                  <a:pt x="129" y="112"/>
                </a:cubicBezTo>
                <a:cubicBezTo>
                  <a:pt x="129" y="111"/>
                  <a:pt x="131" y="110"/>
                  <a:pt x="131" y="110"/>
                </a:cubicBezTo>
                <a:cubicBezTo>
                  <a:pt x="131" y="110"/>
                  <a:pt x="131" y="110"/>
                  <a:pt x="132" y="110"/>
                </a:cubicBezTo>
                <a:close/>
                <a:moveTo>
                  <a:pt x="137" y="153"/>
                </a:moveTo>
                <a:cubicBezTo>
                  <a:pt x="139" y="150"/>
                  <a:pt x="143" y="148"/>
                  <a:pt x="143" y="147"/>
                </a:cubicBezTo>
                <a:cubicBezTo>
                  <a:pt x="140" y="149"/>
                  <a:pt x="138" y="151"/>
                  <a:pt x="137" y="153"/>
                </a:cubicBezTo>
                <a:close/>
                <a:moveTo>
                  <a:pt x="105" y="131"/>
                </a:moveTo>
                <a:cubicBezTo>
                  <a:pt x="110" y="128"/>
                  <a:pt x="114" y="123"/>
                  <a:pt x="118" y="120"/>
                </a:cubicBezTo>
                <a:cubicBezTo>
                  <a:pt x="117" y="119"/>
                  <a:pt x="117" y="119"/>
                  <a:pt x="117" y="119"/>
                </a:cubicBezTo>
                <a:cubicBezTo>
                  <a:pt x="113" y="123"/>
                  <a:pt x="107" y="128"/>
                  <a:pt x="105" y="131"/>
                </a:cubicBezTo>
                <a:close/>
                <a:moveTo>
                  <a:pt x="144" y="153"/>
                </a:moveTo>
                <a:cubicBezTo>
                  <a:pt x="144" y="154"/>
                  <a:pt x="143" y="155"/>
                  <a:pt x="143" y="155"/>
                </a:cubicBezTo>
                <a:cubicBezTo>
                  <a:pt x="146" y="153"/>
                  <a:pt x="146" y="153"/>
                  <a:pt x="146" y="153"/>
                </a:cubicBezTo>
                <a:cubicBezTo>
                  <a:pt x="145" y="153"/>
                  <a:pt x="146" y="152"/>
                  <a:pt x="144" y="153"/>
                </a:cubicBezTo>
                <a:close/>
                <a:moveTo>
                  <a:pt x="124" y="137"/>
                </a:moveTo>
                <a:cubicBezTo>
                  <a:pt x="125" y="137"/>
                  <a:pt x="126" y="136"/>
                  <a:pt x="126" y="136"/>
                </a:cubicBezTo>
                <a:cubicBezTo>
                  <a:pt x="125" y="136"/>
                  <a:pt x="123" y="138"/>
                  <a:pt x="122" y="139"/>
                </a:cubicBezTo>
                <a:cubicBezTo>
                  <a:pt x="121" y="140"/>
                  <a:pt x="121" y="140"/>
                  <a:pt x="122" y="140"/>
                </a:cubicBezTo>
                <a:cubicBezTo>
                  <a:pt x="124" y="138"/>
                  <a:pt x="123" y="138"/>
                  <a:pt x="124" y="137"/>
                </a:cubicBezTo>
                <a:close/>
                <a:moveTo>
                  <a:pt x="112" y="136"/>
                </a:moveTo>
                <a:cubicBezTo>
                  <a:pt x="109" y="139"/>
                  <a:pt x="114" y="135"/>
                  <a:pt x="111" y="138"/>
                </a:cubicBezTo>
                <a:cubicBezTo>
                  <a:pt x="113" y="136"/>
                  <a:pt x="113" y="136"/>
                  <a:pt x="115" y="135"/>
                </a:cubicBezTo>
                <a:cubicBezTo>
                  <a:pt x="115" y="135"/>
                  <a:pt x="116" y="134"/>
                  <a:pt x="115" y="134"/>
                </a:cubicBezTo>
                <a:cubicBezTo>
                  <a:pt x="113" y="136"/>
                  <a:pt x="114" y="134"/>
                  <a:pt x="112" y="136"/>
                </a:cubicBezTo>
                <a:close/>
                <a:moveTo>
                  <a:pt x="125" y="156"/>
                </a:moveTo>
                <a:cubicBezTo>
                  <a:pt x="126" y="156"/>
                  <a:pt x="128" y="154"/>
                  <a:pt x="129" y="152"/>
                </a:cubicBezTo>
                <a:cubicBezTo>
                  <a:pt x="128" y="153"/>
                  <a:pt x="126" y="154"/>
                  <a:pt x="125" y="156"/>
                </a:cubicBezTo>
                <a:close/>
                <a:moveTo>
                  <a:pt x="113" y="150"/>
                </a:moveTo>
                <a:cubicBezTo>
                  <a:pt x="117" y="147"/>
                  <a:pt x="116" y="148"/>
                  <a:pt x="120" y="145"/>
                </a:cubicBezTo>
                <a:cubicBezTo>
                  <a:pt x="118" y="145"/>
                  <a:pt x="121" y="143"/>
                  <a:pt x="120" y="143"/>
                </a:cubicBezTo>
                <a:cubicBezTo>
                  <a:pt x="119" y="145"/>
                  <a:pt x="113" y="149"/>
                  <a:pt x="113" y="150"/>
                </a:cubicBezTo>
                <a:close/>
                <a:moveTo>
                  <a:pt x="112" y="138"/>
                </a:moveTo>
                <a:cubicBezTo>
                  <a:pt x="110" y="140"/>
                  <a:pt x="110" y="138"/>
                  <a:pt x="108" y="140"/>
                </a:cubicBezTo>
                <a:cubicBezTo>
                  <a:pt x="107" y="142"/>
                  <a:pt x="109" y="140"/>
                  <a:pt x="110" y="141"/>
                </a:cubicBezTo>
                <a:cubicBezTo>
                  <a:pt x="111" y="140"/>
                  <a:pt x="114" y="137"/>
                  <a:pt x="112" y="138"/>
                </a:cubicBezTo>
                <a:close/>
                <a:moveTo>
                  <a:pt x="96" y="141"/>
                </a:moveTo>
                <a:cubicBezTo>
                  <a:pt x="99" y="138"/>
                  <a:pt x="99" y="138"/>
                  <a:pt x="99" y="138"/>
                </a:cubicBezTo>
                <a:cubicBezTo>
                  <a:pt x="98" y="137"/>
                  <a:pt x="98" y="137"/>
                  <a:pt x="98" y="137"/>
                </a:cubicBezTo>
                <a:cubicBezTo>
                  <a:pt x="96" y="139"/>
                  <a:pt x="97" y="139"/>
                  <a:pt x="96" y="141"/>
                </a:cubicBezTo>
                <a:close/>
                <a:moveTo>
                  <a:pt x="119" y="170"/>
                </a:moveTo>
                <a:cubicBezTo>
                  <a:pt x="119" y="171"/>
                  <a:pt x="120" y="168"/>
                  <a:pt x="120" y="169"/>
                </a:cubicBezTo>
                <a:cubicBezTo>
                  <a:pt x="121" y="168"/>
                  <a:pt x="125" y="165"/>
                  <a:pt x="123" y="166"/>
                </a:cubicBezTo>
                <a:cubicBezTo>
                  <a:pt x="121" y="168"/>
                  <a:pt x="121" y="168"/>
                  <a:pt x="119" y="170"/>
                </a:cubicBezTo>
                <a:close/>
                <a:moveTo>
                  <a:pt x="111" y="161"/>
                </a:moveTo>
                <a:cubicBezTo>
                  <a:pt x="113" y="159"/>
                  <a:pt x="114" y="159"/>
                  <a:pt x="115" y="158"/>
                </a:cubicBezTo>
                <a:cubicBezTo>
                  <a:pt x="114" y="158"/>
                  <a:pt x="115" y="157"/>
                  <a:pt x="114" y="157"/>
                </a:cubicBezTo>
                <a:cubicBezTo>
                  <a:pt x="113" y="159"/>
                  <a:pt x="111" y="160"/>
                  <a:pt x="111" y="161"/>
                </a:cubicBezTo>
                <a:close/>
                <a:moveTo>
                  <a:pt x="85" y="151"/>
                </a:moveTo>
                <a:cubicBezTo>
                  <a:pt x="83" y="153"/>
                  <a:pt x="82" y="154"/>
                  <a:pt x="81" y="155"/>
                </a:cubicBezTo>
                <a:cubicBezTo>
                  <a:pt x="81" y="156"/>
                  <a:pt x="81" y="156"/>
                  <a:pt x="81" y="156"/>
                </a:cubicBezTo>
                <a:cubicBezTo>
                  <a:pt x="81" y="156"/>
                  <a:pt x="81" y="156"/>
                  <a:pt x="81" y="156"/>
                </a:cubicBezTo>
                <a:cubicBezTo>
                  <a:pt x="82" y="156"/>
                  <a:pt x="82" y="156"/>
                  <a:pt x="82" y="156"/>
                </a:cubicBezTo>
                <a:cubicBezTo>
                  <a:pt x="83" y="155"/>
                  <a:pt x="83" y="155"/>
                  <a:pt x="83" y="155"/>
                </a:cubicBezTo>
                <a:cubicBezTo>
                  <a:pt x="84" y="154"/>
                  <a:pt x="85" y="152"/>
                  <a:pt x="86" y="151"/>
                </a:cubicBezTo>
                <a:cubicBezTo>
                  <a:pt x="89" y="149"/>
                  <a:pt x="91" y="146"/>
                  <a:pt x="93" y="143"/>
                </a:cubicBezTo>
                <a:cubicBezTo>
                  <a:pt x="90" y="146"/>
                  <a:pt x="87" y="149"/>
                  <a:pt x="85" y="151"/>
                </a:cubicBezTo>
                <a:close/>
                <a:moveTo>
                  <a:pt x="88" y="156"/>
                </a:moveTo>
                <a:cubicBezTo>
                  <a:pt x="90" y="154"/>
                  <a:pt x="91" y="154"/>
                  <a:pt x="93" y="152"/>
                </a:cubicBezTo>
                <a:cubicBezTo>
                  <a:pt x="93" y="151"/>
                  <a:pt x="93" y="150"/>
                  <a:pt x="94" y="149"/>
                </a:cubicBezTo>
                <a:cubicBezTo>
                  <a:pt x="91" y="152"/>
                  <a:pt x="87" y="156"/>
                  <a:pt x="88" y="156"/>
                </a:cubicBezTo>
                <a:close/>
                <a:moveTo>
                  <a:pt x="86" y="154"/>
                </a:moveTo>
                <a:cubicBezTo>
                  <a:pt x="88" y="153"/>
                  <a:pt x="87" y="154"/>
                  <a:pt x="89" y="152"/>
                </a:cubicBezTo>
                <a:cubicBezTo>
                  <a:pt x="89" y="152"/>
                  <a:pt x="89" y="152"/>
                  <a:pt x="90" y="151"/>
                </a:cubicBezTo>
                <a:cubicBezTo>
                  <a:pt x="89" y="151"/>
                  <a:pt x="89" y="151"/>
                  <a:pt x="90" y="151"/>
                </a:cubicBezTo>
                <a:cubicBezTo>
                  <a:pt x="90" y="150"/>
                  <a:pt x="90" y="150"/>
                  <a:pt x="90" y="150"/>
                </a:cubicBezTo>
                <a:cubicBezTo>
                  <a:pt x="89" y="152"/>
                  <a:pt x="86" y="154"/>
                  <a:pt x="86" y="154"/>
                </a:cubicBezTo>
                <a:close/>
                <a:moveTo>
                  <a:pt x="96" y="160"/>
                </a:moveTo>
                <a:cubicBezTo>
                  <a:pt x="96" y="161"/>
                  <a:pt x="94" y="163"/>
                  <a:pt x="94" y="164"/>
                </a:cubicBezTo>
                <a:cubicBezTo>
                  <a:pt x="96" y="162"/>
                  <a:pt x="96" y="161"/>
                  <a:pt x="98" y="160"/>
                </a:cubicBezTo>
                <a:cubicBezTo>
                  <a:pt x="97" y="159"/>
                  <a:pt x="97" y="160"/>
                  <a:pt x="96" y="160"/>
                </a:cubicBezTo>
                <a:close/>
                <a:moveTo>
                  <a:pt x="95" y="158"/>
                </a:moveTo>
                <a:cubicBezTo>
                  <a:pt x="95" y="158"/>
                  <a:pt x="95" y="158"/>
                  <a:pt x="95" y="158"/>
                </a:cubicBezTo>
                <a:cubicBezTo>
                  <a:pt x="93" y="159"/>
                  <a:pt x="94" y="159"/>
                  <a:pt x="92" y="160"/>
                </a:cubicBezTo>
                <a:cubicBezTo>
                  <a:pt x="93" y="161"/>
                  <a:pt x="93" y="161"/>
                  <a:pt x="93" y="161"/>
                </a:cubicBezTo>
                <a:cubicBezTo>
                  <a:pt x="94" y="159"/>
                  <a:pt x="94" y="160"/>
                  <a:pt x="95" y="158"/>
                </a:cubicBezTo>
                <a:close/>
                <a:moveTo>
                  <a:pt x="85" y="163"/>
                </a:moveTo>
                <a:cubicBezTo>
                  <a:pt x="86" y="162"/>
                  <a:pt x="86" y="162"/>
                  <a:pt x="86" y="162"/>
                </a:cubicBezTo>
                <a:cubicBezTo>
                  <a:pt x="86" y="162"/>
                  <a:pt x="85" y="162"/>
                  <a:pt x="85" y="163"/>
                </a:cubicBezTo>
                <a:close/>
                <a:moveTo>
                  <a:pt x="91" y="167"/>
                </a:moveTo>
                <a:cubicBezTo>
                  <a:pt x="91" y="167"/>
                  <a:pt x="91" y="167"/>
                  <a:pt x="91" y="168"/>
                </a:cubicBezTo>
                <a:cubicBezTo>
                  <a:pt x="92" y="168"/>
                  <a:pt x="92" y="168"/>
                  <a:pt x="92" y="167"/>
                </a:cubicBezTo>
                <a:cubicBezTo>
                  <a:pt x="92" y="167"/>
                  <a:pt x="92" y="167"/>
                  <a:pt x="92" y="167"/>
                </a:cubicBezTo>
                <a:cubicBezTo>
                  <a:pt x="92" y="167"/>
                  <a:pt x="91" y="166"/>
                  <a:pt x="91" y="167"/>
                </a:cubicBezTo>
                <a:close/>
                <a:moveTo>
                  <a:pt x="101" y="179"/>
                </a:moveTo>
                <a:cubicBezTo>
                  <a:pt x="101" y="179"/>
                  <a:pt x="101" y="179"/>
                  <a:pt x="102" y="180"/>
                </a:cubicBezTo>
                <a:cubicBezTo>
                  <a:pt x="102" y="179"/>
                  <a:pt x="102" y="178"/>
                  <a:pt x="103" y="178"/>
                </a:cubicBezTo>
                <a:cubicBezTo>
                  <a:pt x="103" y="178"/>
                  <a:pt x="103" y="178"/>
                  <a:pt x="103" y="177"/>
                </a:cubicBezTo>
                <a:cubicBezTo>
                  <a:pt x="102" y="178"/>
                  <a:pt x="102" y="178"/>
                  <a:pt x="101" y="179"/>
                </a:cubicBezTo>
                <a:close/>
                <a:moveTo>
                  <a:pt x="111" y="187"/>
                </a:moveTo>
                <a:cubicBezTo>
                  <a:pt x="111" y="188"/>
                  <a:pt x="112" y="187"/>
                  <a:pt x="112" y="187"/>
                </a:cubicBezTo>
                <a:cubicBezTo>
                  <a:pt x="111" y="187"/>
                  <a:pt x="112" y="187"/>
                  <a:pt x="112" y="186"/>
                </a:cubicBezTo>
                <a:cubicBezTo>
                  <a:pt x="111" y="186"/>
                  <a:pt x="112" y="187"/>
                  <a:pt x="111" y="187"/>
                </a:cubicBezTo>
                <a:close/>
                <a:moveTo>
                  <a:pt x="100" y="178"/>
                </a:moveTo>
                <a:cubicBezTo>
                  <a:pt x="100" y="179"/>
                  <a:pt x="101" y="179"/>
                  <a:pt x="101" y="178"/>
                </a:cubicBezTo>
                <a:cubicBezTo>
                  <a:pt x="101" y="178"/>
                  <a:pt x="101" y="178"/>
                  <a:pt x="101" y="178"/>
                </a:cubicBezTo>
                <a:cubicBezTo>
                  <a:pt x="101" y="178"/>
                  <a:pt x="101" y="178"/>
                  <a:pt x="101" y="178"/>
                </a:cubicBezTo>
                <a:cubicBezTo>
                  <a:pt x="101" y="178"/>
                  <a:pt x="100" y="178"/>
                  <a:pt x="100" y="178"/>
                </a:cubicBezTo>
                <a:close/>
                <a:moveTo>
                  <a:pt x="101" y="180"/>
                </a:moveTo>
                <a:cubicBezTo>
                  <a:pt x="101" y="179"/>
                  <a:pt x="101" y="181"/>
                  <a:pt x="102" y="180"/>
                </a:cubicBezTo>
                <a:cubicBezTo>
                  <a:pt x="102" y="180"/>
                  <a:pt x="101" y="179"/>
                  <a:pt x="101" y="179"/>
                </a:cubicBezTo>
                <a:cubicBezTo>
                  <a:pt x="101" y="179"/>
                  <a:pt x="100" y="180"/>
                  <a:pt x="101" y="180"/>
                </a:cubicBezTo>
                <a:close/>
                <a:moveTo>
                  <a:pt x="76" y="157"/>
                </a:moveTo>
                <a:cubicBezTo>
                  <a:pt x="76" y="157"/>
                  <a:pt x="77" y="156"/>
                  <a:pt x="76" y="156"/>
                </a:cubicBezTo>
                <a:cubicBezTo>
                  <a:pt x="76" y="156"/>
                  <a:pt x="76" y="157"/>
                  <a:pt x="76" y="157"/>
                </a:cubicBezTo>
                <a:close/>
                <a:moveTo>
                  <a:pt x="99" y="179"/>
                </a:moveTo>
                <a:cubicBezTo>
                  <a:pt x="99" y="178"/>
                  <a:pt x="100" y="180"/>
                  <a:pt x="100" y="179"/>
                </a:cubicBezTo>
                <a:cubicBezTo>
                  <a:pt x="99" y="179"/>
                  <a:pt x="100" y="179"/>
                  <a:pt x="100" y="178"/>
                </a:cubicBezTo>
                <a:cubicBezTo>
                  <a:pt x="100" y="178"/>
                  <a:pt x="99" y="179"/>
                  <a:pt x="99" y="179"/>
                </a:cubicBezTo>
                <a:close/>
                <a:moveTo>
                  <a:pt x="104" y="186"/>
                </a:moveTo>
                <a:cubicBezTo>
                  <a:pt x="105" y="185"/>
                  <a:pt x="105" y="185"/>
                  <a:pt x="105" y="185"/>
                </a:cubicBezTo>
                <a:cubicBezTo>
                  <a:pt x="105" y="184"/>
                  <a:pt x="104" y="185"/>
                  <a:pt x="104" y="186"/>
                </a:cubicBezTo>
                <a:close/>
                <a:moveTo>
                  <a:pt x="100" y="181"/>
                </a:moveTo>
                <a:cubicBezTo>
                  <a:pt x="100" y="181"/>
                  <a:pt x="100" y="181"/>
                  <a:pt x="100" y="181"/>
                </a:cubicBezTo>
                <a:cubicBezTo>
                  <a:pt x="100" y="181"/>
                  <a:pt x="100" y="181"/>
                  <a:pt x="100" y="181"/>
                </a:cubicBezTo>
                <a:cubicBezTo>
                  <a:pt x="100" y="181"/>
                  <a:pt x="101" y="181"/>
                  <a:pt x="101" y="181"/>
                </a:cubicBezTo>
                <a:cubicBezTo>
                  <a:pt x="100" y="181"/>
                  <a:pt x="100" y="180"/>
                  <a:pt x="100" y="181"/>
                </a:cubicBezTo>
                <a:close/>
                <a:moveTo>
                  <a:pt x="108" y="192"/>
                </a:moveTo>
                <a:cubicBezTo>
                  <a:pt x="108" y="191"/>
                  <a:pt x="109" y="190"/>
                  <a:pt x="109" y="190"/>
                </a:cubicBezTo>
                <a:cubicBezTo>
                  <a:pt x="108" y="191"/>
                  <a:pt x="107" y="191"/>
                  <a:pt x="108" y="192"/>
                </a:cubicBezTo>
                <a:close/>
                <a:moveTo>
                  <a:pt x="76" y="161"/>
                </a:moveTo>
                <a:cubicBezTo>
                  <a:pt x="76" y="161"/>
                  <a:pt x="77" y="162"/>
                  <a:pt x="77" y="161"/>
                </a:cubicBezTo>
                <a:cubicBezTo>
                  <a:pt x="77" y="161"/>
                  <a:pt x="77" y="161"/>
                  <a:pt x="77" y="161"/>
                </a:cubicBezTo>
                <a:cubicBezTo>
                  <a:pt x="77" y="161"/>
                  <a:pt x="78" y="161"/>
                  <a:pt x="77" y="161"/>
                </a:cubicBezTo>
                <a:cubicBezTo>
                  <a:pt x="77" y="161"/>
                  <a:pt x="77" y="161"/>
                  <a:pt x="76" y="161"/>
                </a:cubicBezTo>
                <a:close/>
                <a:moveTo>
                  <a:pt x="99" y="182"/>
                </a:moveTo>
                <a:cubicBezTo>
                  <a:pt x="99" y="182"/>
                  <a:pt x="99" y="182"/>
                  <a:pt x="99" y="182"/>
                </a:cubicBezTo>
                <a:cubicBezTo>
                  <a:pt x="100" y="182"/>
                  <a:pt x="100" y="182"/>
                  <a:pt x="100" y="181"/>
                </a:cubicBezTo>
                <a:cubicBezTo>
                  <a:pt x="99" y="181"/>
                  <a:pt x="99" y="182"/>
                  <a:pt x="99" y="182"/>
                </a:cubicBezTo>
                <a:close/>
                <a:moveTo>
                  <a:pt x="102" y="184"/>
                </a:moveTo>
                <a:cubicBezTo>
                  <a:pt x="102" y="184"/>
                  <a:pt x="102" y="185"/>
                  <a:pt x="102" y="185"/>
                </a:cubicBezTo>
                <a:cubicBezTo>
                  <a:pt x="102" y="185"/>
                  <a:pt x="102" y="185"/>
                  <a:pt x="102" y="185"/>
                </a:cubicBezTo>
                <a:cubicBezTo>
                  <a:pt x="102" y="185"/>
                  <a:pt x="103" y="185"/>
                  <a:pt x="103" y="184"/>
                </a:cubicBezTo>
                <a:cubicBezTo>
                  <a:pt x="103" y="185"/>
                  <a:pt x="102" y="184"/>
                  <a:pt x="102" y="184"/>
                </a:cubicBezTo>
                <a:close/>
                <a:moveTo>
                  <a:pt x="103" y="187"/>
                </a:moveTo>
                <a:cubicBezTo>
                  <a:pt x="104" y="186"/>
                  <a:pt x="104" y="186"/>
                  <a:pt x="104" y="185"/>
                </a:cubicBezTo>
                <a:cubicBezTo>
                  <a:pt x="104" y="186"/>
                  <a:pt x="103" y="186"/>
                  <a:pt x="103" y="187"/>
                </a:cubicBezTo>
                <a:close/>
                <a:moveTo>
                  <a:pt x="99" y="185"/>
                </a:moveTo>
                <a:cubicBezTo>
                  <a:pt x="99" y="185"/>
                  <a:pt x="100" y="185"/>
                  <a:pt x="100" y="185"/>
                </a:cubicBezTo>
                <a:cubicBezTo>
                  <a:pt x="100" y="185"/>
                  <a:pt x="101" y="185"/>
                  <a:pt x="101" y="186"/>
                </a:cubicBezTo>
                <a:cubicBezTo>
                  <a:pt x="102" y="186"/>
                  <a:pt x="100" y="184"/>
                  <a:pt x="102" y="184"/>
                </a:cubicBezTo>
                <a:cubicBezTo>
                  <a:pt x="101" y="184"/>
                  <a:pt x="101" y="184"/>
                  <a:pt x="101" y="183"/>
                </a:cubicBezTo>
                <a:cubicBezTo>
                  <a:pt x="100" y="184"/>
                  <a:pt x="99" y="184"/>
                  <a:pt x="99" y="185"/>
                </a:cubicBezTo>
                <a:close/>
                <a:moveTo>
                  <a:pt x="84" y="169"/>
                </a:moveTo>
                <a:cubicBezTo>
                  <a:pt x="84" y="169"/>
                  <a:pt x="85" y="169"/>
                  <a:pt x="85" y="168"/>
                </a:cubicBezTo>
                <a:cubicBezTo>
                  <a:pt x="85" y="169"/>
                  <a:pt x="84" y="169"/>
                  <a:pt x="84" y="169"/>
                </a:cubicBezTo>
                <a:close/>
                <a:moveTo>
                  <a:pt x="97" y="181"/>
                </a:moveTo>
                <a:cubicBezTo>
                  <a:pt x="98" y="181"/>
                  <a:pt x="97" y="182"/>
                  <a:pt x="98" y="182"/>
                </a:cubicBezTo>
                <a:cubicBezTo>
                  <a:pt x="98" y="181"/>
                  <a:pt x="98" y="181"/>
                  <a:pt x="98" y="181"/>
                </a:cubicBezTo>
                <a:cubicBezTo>
                  <a:pt x="98" y="181"/>
                  <a:pt x="98" y="181"/>
                  <a:pt x="97" y="181"/>
                </a:cubicBezTo>
                <a:close/>
                <a:moveTo>
                  <a:pt x="105" y="194"/>
                </a:moveTo>
                <a:cubicBezTo>
                  <a:pt x="106" y="194"/>
                  <a:pt x="106" y="192"/>
                  <a:pt x="107" y="192"/>
                </a:cubicBezTo>
                <a:cubicBezTo>
                  <a:pt x="107" y="192"/>
                  <a:pt x="107" y="192"/>
                  <a:pt x="107" y="192"/>
                </a:cubicBezTo>
                <a:cubicBezTo>
                  <a:pt x="106" y="192"/>
                  <a:pt x="105" y="193"/>
                  <a:pt x="105" y="194"/>
                </a:cubicBezTo>
                <a:close/>
                <a:moveTo>
                  <a:pt x="91" y="184"/>
                </a:moveTo>
                <a:cubicBezTo>
                  <a:pt x="92" y="184"/>
                  <a:pt x="91" y="185"/>
                  <a:pt x="91" y="185"/>
                </a:cubicBezTo>
                <a:cubicBezTo>
                  <a:pt x="92" y="185"/>
                  <a:pt x="92" y="184"/>
                  <a:pt x="93" y="184"/>
                </a:cubicBezTo>
                <a:cubicBezTo>
                  <a:pt x="92" y="184"/>
                  <a:pt x="92" y="184"/>
                  <a:pt x="92" y="183"/>
                </a:cubicBezTo>
                <a:cubicBezTo>
                  <a:pt x="92" y="184"/>
                  <a:pt x="92" y="184"/>
                  <a:pt x="91" y="184"/>
                </a:cubicBezTo>
                <a:close/>
                <a:moveTo>
                  <a:pt x="72" y="169"/>
                </a:moveTo>
                <a:cubicBezTo>
                  <a:pt x="73" y="170"/>
                  <a:pt x="73" y="170"/>
                  <a:pt x="73" y="170"/>
                </a:cubicBezTo>
                <a:cubicBezTo>
                  <a:pt x="73" y="169"/>
                  <a:pt x="75" y="168"/>
                  <a:pt x="74" y="167"/>
                </a:cubicBezTo>
                <a:cubicBezTo>
                  <a:pt x="73" y="168"/>
                  <a:pt x="73" y="169"/>
                  <a:pt x="72" y="169"/>
                </a:cubicBezTo>
                <a:close/>
                <a:moveTo>
                  <a:pt x="74" y="170"/>
                </a:moveTo>
                <a:cubicBezTo>
                  <a:pt x="75" y="170"/>
                  <a:pt x="76" y="169"/>
                  <a:pt x="76" y="168"/>
                </a:cubicBezTo>
                <a:cubicBezTo>
                  <a:pt x="75" y="169"/>
                  <a:pt x="74" y="170"/>
                  <a:pt x="74" y="170"/>
                </a:cubicBezTo>
                <a:close/>
                <a:moveTo>
                  <a:pt x="88" y="184"/>
                </a:moveTo>
                <a:cubicBezTo>
                  <a:pt x="89" y="185"/>
                  <a:pt x="89" y="185"/>
                  <a:pt x="89" y="185"/>
                </a:cubicBezTo>
                <a:cubicBezTo>
                  <a:pt x="90" y="184"/>
                  <a:pt x="90" y="184"/>
                  <a:pt x="90" y="183"/>
                </a:cubicBezTo>
                <a:cubicBezTo>
                  <a:pt x="90" y="183"/>
                  <a:pt x="89" y="184"/>
                  <a:pt x="88" y="184"/>
                </a:cubicBezTo>
                <a:close/>
                <a:moveTo>
                  <a:pt x="71" y="168"/>
                </a:moveTo>
                <a:cubicBezTo>
                  <a:pt x="71" y="168"/>
                  <a:pt x="71" y="167"/>
                  <a:pt x="71" y="167"/>
                </a:cubicBezTo>
                <a:cubicBezTo>
                  <a:pt x="71" y="167"/>
                  <a:pt x="71" y="168"/>
                  <a:pt x="71" y="168"/>
                </a:cubicBezTo>
                <a:close/>
                <a:moveTo>
                  <a:pt x="89" y="187"/>
                </a:moveTo>
                <a:cubicBezTo>
                  <a:pt x="90" y="188"/>
                  <a:pt x="90" y="187"/>
                  <a:pt x="90" y="187"/>
                </a:cubicBezTo>
                <a:cubicBezTo>
                  <a:pt x="91" y="187"/>
                  <a:pt x="91" y="186"/>
                  <a:pt x="91" y="186"/>
                </a:cubicBezTo>
                <a:cubicBezTo>
                  <a:pt x="90" y="186"/>
                  <a:pt x="90" y="187"/>
                  <a:pt x="89" y="186"/>
                </a:cubicBezTo>
                <a:cubicBezTo>
                  <a:pt x="89" y="186"/>
                  <a:pt x="90" y="187"/>
                  <a:pt x="89" y="187"/>
                </a:cubicBezTo>
                <a:close/>
                <a:moveTo>
                  <a:pt x="84" y="182"/>
                </a:moveTo>
                <a:cubicBezTo>
                  <a:pt x="84" y="182"/>
                  <a:pt x="85" y="180"/>
                  <a:pt x="84" y="180"/>
                </a:cubicBezTo>
                <a:cubicBezTo>
                  <a:pt x="84" y="181"/>
                  <a:pt x="83" y="181"/>
                  <a:pt x="84" y="182"/>
                </a:cubicBezTo>
                <a:close/>
                <a:moveTo>
                  <a:pt x="72" y="173"/>
                </a:moveTo>
                <a:cubicBezTo>
                  <a:pt x="72" y="173"/>
                  <a:pt x="73" y="173"/>
                  <a:pt x="73" y="173"/>
                </a:cubicBezTo>
                <a:cubicBezTo>
                  <a:pt x="73" y="173"/>
                  <a:pt x="73" y="173"/>
                  <a:pt x="73" y="172"/>
                </a:cubicBezTo>
                <a:cubicBezTo>
                  <a:pt x="72" y="172"/>
                  <a:pt x="75" y="172"/>
                  <a:pt x="74" y="171"/>
                </a:cubicBezTo>
                <a:cubicBezTo>
                  <a:pt x="73" y="171"/>
                  <a:pt x="73" y="172"/>
                  <a:pt x="72" y="173"/>
                </a:cubicBezTo>
                <a:close/>
                <a:moveTo>
                  <a:pt x="97" y="197"/>
                </a:moveTo>
                <a:cubicBezTo>
                  <a:pt x="98" y="196"/>
                  <a:pt x="99" y="195"/>
                  <a:pt x="99" y="194"/>
                </a:cubicBezTo>
                <a:cubicBezTo>
                  <a:pt x="99" y="195"/>
                  <a:pt x="97" y="195"/>
                  <a:pt x="97" y="197"/>
                </a:cubicBezTo>
                <a:close/>
                <a:moveTo>
                  <a:pt x="69" y="174"/>
                </a:moveTo>
                <a:cubicBezTo>
                  <a:pt x="70" y="173"/>
                  <a:pt x="71" y="172"/>
                  <a:pt x="72" y="171"/>
                </a:cubicBezTo>
                <a:cubicBezTo>
                  <a:pt x="72" y="170"/>
                  <a:pt x="72" y="170"/>
                  <a:pt x="72" y="170"/>
                </a:cubicBezTo>
                <a:cubicBezTo>
                  <a:pt x="71" y="172"/>
                  <a:pt x="69" y="172"/>
                  <a:pt x="69" y="174"/>
                </a:cubicBezTo>
                <a:close/>
                <a:moveTo>
                  <a:pt x="91" y="189"/>
                </a:moveTo>
                <a:cubicBezTo>
                  <a:pt x="91" y="189"/>
                  <a:pt x="92" y="189"/>
                  <a:pt x="91" y="188"/>
                </a:cubicBezTo>
                <a:cubicBezTo>
                  <a:pt x="91" y="189"/>
                  <a:pt x="90" y="189"/>
                  <a:pt x="91" y="189"/>
                </a:cubicBezTo>
                <a:close/>
                <a:moveTo>
                  <a:pt x="69" y="171"/>
                </a:moveTo>
                <a:cubicBezTo>
                  <a:pt x="69" y="170"/>
                  <a:pt x="70" y="169"/>
                  <a:pt x="70" y="169"/>
                </a:cubicBezTo>
                <a:cubicBezTo>
                  <a:pt x="69" y="169"/>
                  <a:pt x="68" y="170"/>
                  <a:pt x="69" y="171"/>
                </a:cubicBezTo>
                <a:close/>
                <a:moveTo>
                  <a:pt x="67" y="172"/>
                </a:moveTo>
                <a:cubicBezTo>
                  <a:pt x="68" y="173"/>
                  <a:pt x="68" y="172"/>
                  <a:pt x="68" y="171"/>
                </a:cubicBezTo>
                <a:lnTo>
                  <a:pt x="67" y="172"/>
                </a:lnTo>
                <a:close/>
                <a:moveTo>
                  <a:pt x="96" y="198"/>
                </a:moveTo>
                <a:cubicBezTo>
                  <a:pt x="97" y="198"/>
                  <a:pt x="97" y="197"/>
                  <a:pt x="97" y="197"/>
                </a:cubicBezTo>
                <a:cubicBezTo>
                  <a:pt x="96" y="197"/>
                  <a:pt x="96" y="198"/>
                  <a:pt x="96" y="198"/>
                </a:cubicBezTo>
                <a:close/>
                <a:moveTo>
                  <a:pt x="75" y="181"/>
                </a:moveTo>
                <a:cubicBezTo>
                  <a:pt x="76" y="181"/>
                  <a:pt x="77" y="180"/>
                  <a:pt x="76" y="180"/>
                </a:cubicBezTo>
                <a:cubicBezTo>
                  <a:pt x="76" y="180"/>
                  <a:pt x="75" y="181"/>
                  <a:pt x="75" y="181"/>
                </a:cubicBezTo>
                <a:close/>
                <a:moveTo>
                  <a:pt x="90" y="195"/>
                </a:moveTo>
                <a:cubicBezTo>
                  <a:pt x="91" y="196"/>
                  <a:pt x="91" y="194"/>
                  <a:pt x="92" y="194"/>
                </a:cubicBezTo>
                <a:cubicBezTo>
                  <a:pt x="92" y="194"/>
                  <a:pt x="92" y="194"/>
                  <a:pt x="91" y="193"/>
                </a:cubicBezTo>
                <a:cubicBezTo>
                  <a:pt x="91" y="194"/>
                  <a:pt x="91" y="195"/>
                  <a:pt x="90" y="195"/>
                </a:cubicBezTo>
                <a:close/>
                <a:moveTo>
                  <a:pt x="65" y="173"/>
                </a:moveTo>
                <a:cubicBezTo>
                  <a:pt x="66" y="173"/>
                  <a:pt x="66" y="172"/>
                  <a:pt x="66" y="172"/>
                </a:cubicBezTo>
                <a:cubicBezTo>
                  <a:pt x="66" y="172"/>
                  <a:pt x="65" y="173"/>
                  <a:pt x="65" y="173"/>
                </a:cubicBezTo>
                <a:close/>
                <a:moveTo>
                  <a:pt x="67" y="176"/>
                </a:moveTo>
                <a:cubicBezTo>
                  <a:pt x="68" y="177"/>
                  <a:pt x="69" y="175"/>
                  <a:pt x="68" y="175"/>
                </a:cubicBezTo>
                <a:cubicBezTo>
                  <a:pt x="68" y="176"/>
                  <a:pt x="67" y="176"/>
                  <a:pt x="67" y="176"/>
                </a:cubicBezTo>
                <a:close/>
                <a:moveTo>
                  <a:pt x="70" y="178"/>
                </a:moveTo>
                <a:cubicBezTo>
                  <a:pt x="70" y="179"/>
                  <a:pt x="70" y="178"/>
                  <a:pt x="70" y="177"/>
                </a:cubicBezTo>
                <a:cubicBezTo>
                  <a:pt x="70" y="177"/>
                  <a:pt x="70" y="178"/>
                  <a:pt x="70" y="178"/>
                </a:cubicBezTo>
                <a:close/>
                <a:moveTo>
                  <a:pt x="88" y="196"/>
                </a:moveTo>
                <a:cubicBezTo>
                  <a:pt x="89" y="196"/>
                  <a:pt x="90" y="195"/>
                  <a:pt x="89" y="194"/>
                </a:cubicBezTo>
                <a:cubicBezTo>
                  <a:pt x="89" y="196"/>
                  <a:pt x="87" y="195"/>
                  <a:pt x="88" y="196"/>
                </a:cubicBezTo>
                <a:close/>
                <a:moveTo>
                  <a:pt x="63" y="174"/>
                </a:moveTo>
                <a:cubicBezTo>
                  <a:pt x="63" y="174"/>
                  <a:pt x="63" y="174"/>
                  <a:pt x="63" y="174"/>
                </a:cubicBezTo>
                <a:cubicBezTo>
                  <a:pt x="64" y="174"/>
                  <a:pt x="64" y="173"/>
                  <a:pt x="64" y="172"/>
                </a:cubicBezTo>
                <a:cubicBezTo>
                  <a:pt x="64" y="172"/>
                  <a:pt x="64" y="173"/>
                  <a:pt x="63" y="174"/>
                </a:cubicBezTo>
                <a:close/>
                <a:moveTo>
                  <a:pt x="87" y="195"/>
                </a:moveTo>
                <a:cubicBezTo>
                  <a:pt x="87" y="194"/>
                  <a:pt x="87" y="194"/>
                  <a:pt x="88" y="194"/>
                </a:cubicBezTo>
                <a:cubicBezTo>
                  <a:pt x="87" y="193"/>
                  <a:pt x="87" y="193"/>
                  <a:pt x="87" y="193"/>
                </a:cubicBezTo>
                <a:cubicBezTo>
                  <a:pt x="87" y="194"/>
                  <a:pt x="86" y="194"/>
                  <a:pt x="87" y="195"/>
                </a:cubicBezTo>
                <a:close/>
                <a:moveTo>
                  <a:pt x="89" y="196"/>
                </a:moveTo>
                <a:cubicBezTo>
                  <a:pt x="89" y="196"/>
                  <a:pt x="90" y="197"/>
                  <a:pt x="90" y="197"/>
                </a:cubicBezTo>
                <a:cubicBezTo>
                  <a:pt x="90" y="196"/>
                  <a:pt x="90" y="196"/>
                  <a:pt x="89" y="196"/>
                </a:cubicBezTo>
                <a:close/>
                <a:moveTo>
                  <a:pt x="70" y="180"/>
                </a:moveTo>
                <a:cubicBezTo>
                  <a:pt x="70" y="180"/>
                  <a:pt x="70" y="180"/>
                  <a:pt x="70" y="179"/>
                </a:cubicBezTo>
                <a:cubicBezTo>
                  <a:pt x="70" y="179"/>
                  <a:pt x="69" y="179"/>
                  <a:pt x="69" y="180"/>
                </a:cubicBezTo>
                <a:cubicBezTo>
                  <a:pt x="69" y="180"/>
                  <a:pt x="69" y="180"/>
                  <a:pt x="70" y="180"/>
                </a:cubicBezTo>
                <a:close/>
                <a:moveTo>
                  <a:pt x="63" y="175"/>
                </a:moveTo>
                <a:cubicBezTo>
                  <a:pt x="62" y="175"/>
                  <a:pt x="61" y="176"/>
                  <a:pt x="61" y="177"/>
                </a:cubicBezTo>
                <a:cubicBezTo>
                  <a:pt x="62" y="177"/>
                  <a:pt x="63" y="175"/>
                  <a:pt x="63" y="174"/>
                </a:cubicBezTo>
                <a:cubicBezTo>
                  <a:pt x="63" y="174"/>
                  <a:pt x="63" y="175"/>
                  <a:pt x="63" y="175"/>
                </a:cubicBezTo>
                <a:close/>
                <a:moveTo>
                  <a:pt x="88" y="201"/>
                </a:moveTo>
                <a:cubicBezTo>
                  <a:pt x="88" y="202"/>
                  <a:pt x="88" y="202"/>
                  <a:pt x="89" y="202"/>
                </a:cubicBezTo>
                <a:cubicBezTo>
                  <a:pt x="89" y="201"/>
                  <a:pt x="89" y="201"/>
                  <a:pt x="90" y="200"/>
                </a:cubicBezTo>
                <a:cubicBezTo>
                  <a:pt x="90" y="200"/>
                  <a:pt x="90" y="200"/>
                  <a:pt x="90" y="199"/>
                </a:cubicBezTo>
                <a:cubicBezTo>
                  <a:pt x="90" y="199"/>
                  <a:pt x="90" y="199"/>
                  <a:pt x="90" y="199"/>
                </a:cubicBezTo>
                <a:cubicBezTo>
                  <a:pt x="89" y="200"/>
                  <a:pt x="89" y="201"/>
                  <a:pt x="88" y="201"/>
                </a:cubicBezTo>
                <a:close/>
                <a:moveTo>
                  <a:pt x="92" y="203"/>
                </a:moveTo>
                <a:cubicBezTo>
                  <a:pt x="92" y="203"/>
                  <a:pt x="93" y="202"/>
                  <a:pt x="93" y="202"/>
                </a:cubicBezTo>
                <a:cubicBezTo>
                  <a:pt x="92" y="202"/>
                  <a:pt x="92" y="202"/>
                  <a:pt x="92" y="203"/>
                </a:cubicBezTo>
                <a:close/>
                <a:moveTo>
                  <a:pt x="62" y="177"/>
                </a:moveTo>
                <a:cubicBezTo>
                  <a:pt x="62" y="177"/>
                  <a:pt x="63" y="177"/>
                  <a:pt x="63" y="176"/>
                </a:cubicBezTo>
                <a:cubicBezTo>
                  <a:pt x="62" y="176"/>
                  <a:pt x="62" y="177"/>
                  <a:pt x="62" y="177"/>
                </a:cubicBezTo>
                <a:close/>
                <a:moveTo>
                  <a:pt x="62" y="177"/>
                </a:moveTo>
                <a:cubicBezTo>
                  <a:pt x="62" y="178"/>
                  <a:pt x="63" y="178"/>
                  <a:pt x="63" y="178"/>
                </a:cubicBezTo>
                <a:cubicBezTo>
                  <a:pt x="63" y="177"/>
                  <a:pt x="63" y="177"/>
                  <a:pt x="62" y="177"/>
                </a:cubicBezTo>
                <a:close/>
                <a:moveTo>
                  <a:pt x="90" y="205"/>
                </a:moveTo>
                <a:cubicBezTo>
                  <a:pt x="90" y="205"/>
                  <a:pt x="92" y="204"/>
                  <a:pt x="91" y="203"/>
                </a:cubicBezTo>
                <a:cubicBezTo>
                  <a:pt x="91" y="203"/>
                  <a:pt x="90" y="204"/>
                  <a:pt x="90" y="205"/>
                </a:cubicBezTo>
                <a:close/>
                <a:moveTo>
                  <a:pt x="89" y="203"/>
                </a:moveTo>
                <a:cubicBezTo>
                  <a:pt x="90" y="204"/>
                  <a:pt x="91" y="202"/>
                  <a:pt x="90" y="202"/>
                </a:cubicBezTo>
                <a:cubicBezTo>
                  <a:pt x="90" y="203"/>
                  <a:pt x="90" y="203"/>
                  <a:pt x="89" y="203"/>
                </a:cubicBezTo>
                <a:close/>
                <a:moveTo>
                  <a:pt x="78" y="193"/>
                </a:moveTo>
                <a:cubicBezTo>
                  <a:pt x="76" y="194"/>
                  <a:pt x="79" y="195"/>
                  <a:pt x="78" y="196"/>
                </a:cubicBezTo>
                <a:cubicBezTo>
                  <a:pt x="79" y="196"/>
                  <a:pt x="80" y="194"/>
                  <a:pt x="80" y="194"/>
                </a:cubicBezTo>
                <a:cubicBezTo>
                  <a:pt x="79" y="195"/>
                  <a:pt x="78" y="194"/>
                  <a:pt x="78" y="193"/>
                </a:cubicBezTo>
                <a:close/>
                <a:moveTo>
                  <a:pt x="70" y="188"/>
                </a:moveTo>
                <a:cubicBezTo>
                  <a:pt x="69" y="188"/>
                  <a:pt x="70" y="188"/>
                  <a:pt x="69" y="188"/>
                </a:cubicBezTo>
                <a:cubicBezTo>
                  <a:pt x="69" y="189"/>
                  <a:pt x="67" y="189"/>
                  <a:pt x="68" y="190"/>
                </a:cubicBezTo>
                <a:cubicBezTo>
                  <a:pt x="68" y="189"/>
                  <a:pt x="70" y="190"/>
                  <a:pt x="70" y="188"/>
                </a:cubicBezTo>
                <a:cubicBezTo>
                  <a:pt x="70" y="188"/>
                  <a:pt x="70" y="188"/>
                  <a:pt x="70" y="188"/>
                </a:cubicBezTo>
                <a:close/>
                <a:moveTo>
                  <a:pt x="66" y="185"/>
                </a:moveTo>
                <a:cubicBezTo>
                  <a:pt x="65" y="185"/>
                  <a:pt x="65" y="185"/>
                  <a:pt x="66" y="186"/>
                </a:cubicBezTo>
                <a:cubicBezTo>
                  <a:pt x="66" y="185"/>
                  <a:pt x="66" y="184"/>
                  <a:pt x="66" y="185"/>
                </a:cubicBezTo>
                <a:close/>
                <a:moveTo>
                  <a:pt x="79" y="199"/>
                </a:moveTo>
                <a:cubicBezTo>
                  <a:pt x="80" y="199"/>
                  <a:pt x="81" y="198"/>
                  <a:pt x="81" y="198"/>
                </a:cubicBezTo>
                <a:cubicBezTo>
                  <a:pt x="80" y="198"/>
                  <a:pt x="79" y="199"/>
                  <a:pt x="79" y="199"/>
                </a:cubicBezTo>
                <a:close/>
                <a:moveTo>
                  <a:pt x="84" y="202"/>
                </a:moveTo>
                <a:cubicBezTo>
                  <a:pt x="85" y="202"/>
                  <a:pt x="85" y="201"/>
                  <a:pt x="85" y="201"/>
                </a:cubicBezTo>
                <a:cubicBezTo>
                  <a:pt x="84" y="201"/>
                  <a:pt x="84" y="202"/>
                  <a:pt x="84" y="202"/>
                </a:cubicBezTo>
                <a:close/>
                <a:moveTo>
                  <a:pt x="58" y="182"/>
                </a:moveTo>
                <a:cubicBezTo>
                  <a:pt x="58" y="183"/>
                  <a:pt x="60" y="181"/>
                  <a:pt x="59" y="181"/>
                </a:cubicBezTo>
                <a:cubicBezTo>
                  <a:pt x="59" y="181"/>
                  <a:pt x="57" y="182"/>
                  <a:pt x="58" y="182"/>
                </a:cubicBezTo>
                <a:close/>
                <a:moveTo>
                  <a:pt x="76" y="197"/>
                </a:moveTo>
                <a:cubicBezTo>
                  <a:pt x="77" y="198"/>
                  <a:pt x="78" y="196"/>
                  <a:pt x="77" y="197"/>
                </a:cubicBezTo>
                <a:cubicBezTo>
                  <a:pt x="77" y="197"/>
                  <a:pt x="76" y="197"/>
                  <a:pt x="76" y="197"/>
                </a:cubicBezTo>
                <a:close/>
                <a:moveTo>
                  <a:pt x="68" y="191"/>
                </a:moveTo>
                <a:cubicBezTo>
                  <a:pt x="68" y="191"/>
                  <a:pt x="68" y="191"/>
                  <a:pt x="69" y="191"/>
                </a:cubicBezTo>
                <a:cubicBezTo>
                  <a:pt x="68" y="191"/>
                  <a:pt x="69" y="190"/>
                  <a:pt x="69" y="190"/>
                </a:cubicBezTo>
                <a:cubicBezTo>
                  <a:pt x="68" y="190"/>
                  <a:pt x="68" y="191"/>
                  <a:pt x="68" y="191"/>
                </a:cubicBezTo>
                <a:close/>
                <a:moveTo>
                  <a:pt x="69" y="194"/>
                </a:moveTo>
                <a:cubicBezTo>
                  <a:pt x="70" y="195"/>
                  <a:pt x="70" y="194"/>
                  <a:pt x="71" y="194"/>
                </a:cubicBezTo>
                <a:cubicBezTo>
                  <a:pt x="70" y="193"/>
                  <a:pt x="71" y="193"/>
                  <a:pt x="70" y="193"/>
                </a:cubicBezTo>
                <a:cubicBezTo>
                  <a:pt x="70" y="193"/>
                  <a:pt x="70" y="194"/>
                  <a:pt x="69" y="194"/>
                </a:cubicBezTo>
                <a:close/>
                <a:moveTo>
                  <a:pt x="64" y="195"/>
                </a:moveTo>
                <a:cubicBezTo>
                  <a:pt x="64" y="194"/>
                  <a:pt x="64" y="195"/>
                  <a:pt x="64" y="194"/>
                </a:cubicBezTo>
                <a:cubicBezTo>
                  <a:pt x="65" y="193"/>
                  <a:pt x="65" y="191"/>
                  <a:pt x="67" y="190"/>
                </a:cubicBezTo>
                <a:cubicBezTo>
                  <a:pt x="67" y="191"/>
                  <a:pt x="67" y="192"/>
                  <a:pt x="68" y="191"/>
                </a:cubicBezTo>
                <a:cubicBezTo>
                  <a:pt x="67" y="193"/>
                  <a:pt x="66" y="194"/>
                  <a:pt x="65" y="195"/>
                </a:cubicBezTo>
                <a:cubicBezTo>
                  <a:pt x="65" y="194"/>
                  <a:pt x="66" y="194"/>
                  <a:pt x="66" y="193"/>
                </a:cubicBezTo>
                <a:cubicBezTo>
                  <a:pt x="65" y="192"/>
                  <a:pt x="65" y="195"/>
                  <a:pt x="64" y="195"/>
                </a:cubicBezTo>
                <a:cubicBezTo>
                  <a:pt x="64" y="195"/>
                  <a:pt x="64" y="195"/>
                  <a:pt x="64" y="195"/>
                </a:cubicBezTo>
                <a:close/>
                <a:moveTo>
                  <a:pt x="66" y="192"/>
                </a:moveTo>
                <a:cubicBezTo>
                  <a:pt x="66" y="192"/>
                  <a:pt x="68" y="192"/>
                  <a:pt x="67" y="191"/>
                </a:cubicBezTo>
                <a:cubicBezTo>
                  <a:pt x="67" y="192"/>
                  <a:pt x="66" y="192"/>
                  <a:pt x="66" y="192"/>
                </a:cubicBezTo>
                <a:close/>
                <a:moveTo>
                  <a:pt x="68" y="196"/>
                </a:moveTo>
                <a:cubicBezTo>
                  <a:pt x="69" y="196"/>
                  <a:pt x="69" y="195"/>
                  <a:pt x="69" y="195"/>
                </a:cubicBezTo>
                <a:cubicBezTo>
                  <a:pt x="69" y="195"/>
                  <a:pt x="68" y="196"/>
                  <a:pt x="68" y="196"/>
                </a:cubicBezTo>
                <a:close/>
                <a:moveTo>
                  <a:pt x="81" y="205"/>
                </a:moveTo>
                <a:cubicBezTo>
                  <a:pt x="81" y="206"/>
                  <a:pt x="80" y="206"/>
                  <a:pt x="80" y="207"/>
                </a:cubicBezTo>
                <a:cubicBezTo>
                  <a:pt x="81" y="207"/>
                  <a:pt x="81" y="206"/>
                  <a:pt x="81" y="205"/>
                </a:cubicBezTo>
                <a:close/>
                <a:moveTo>
                  <a:pt x="85" y="210"/>
                </a:moveTo>
                <a:cubicBezTo>
                  <a:pt x="85" y="211"/>
                  <a:pt x="84" y="211"/>
                  <a:pt x="84" y="213"/>
                </a:cubicBezTo>
                <a:cubicBezTo>
                  <a:pt x="84" y="212"/>
                  <a:pt x="87" y="210"/>
                  <a:pt x="86" y="210"/>
                </a:cubicBezTo>
                <a:cubicBezTo>
                  <a:pt x="86" y="210"/>
                  <a:pt x="85" y="210"/>
                  <a:pt x="85" y="210"/>
                </a:cubicBezTo>
                <a:close/>
                <a:moveTo>
                  <a:pt x="81" y="210"/>
                </a:moveTo>
                <a:cubicBezTo>
                  <a:pt x="82" y="210"/>
                  <a:pt x="83" y="209"/>
                  <a:pt x="83" y="207"/>
                </a:cubicBezTo>
                <a:cubicBezTo>
                  <a:pt x="82" y="208"/>
                  <a:pt x="81" y="209"/>
                  <a:pt x="81" y="210"/>
                </a:cubicBezTo>
                <a:close/>
                <a:moveTo>
                  <a:pt x="67" y="196"/>
                </a:moveTo>
                <a:cubicBezTo>
                  <a:pt x="67" y="195"/>
                  <a:pt x="67" y="195"/>
                  <a:pt x="67" y="195"/>
                </a:cubicBezTo>
                <a:cubicBezTo>
                  <a:pt x="66" y="194"/>
                  <a:pt x="67" y="195"/>
                  <a:pt x="67" y="196"/>
                </a:cubicBezTo>
                <a:close/>
                <a:moveTo>
                  <a:pt x="54" y="186"/>
                </a:moveTo>
                <a:cubicBezTo>
                  <a:pt x="55" y="186"/>
                  <a:pt x="55" y="186"/>
                  <a:pt x="55" y="186"/>
                </a:cubicBezTo>
                <a:cubicBezTo>
                  <a:pt x="55" y="186"/>
                  <a:pt x="55" y="187"/>
                  <a:pt x="55" y="187"/>
                </a:cubicBezTo>
                <a:cubicBezTo>
                  <a:pt x="56" y="186"/>
                  <a:pt x="55" y="186"/>
                  <a:pt x="55" y="186"/>
                </a:cubicBezTo>
                <a:cubicBezTo>
                  <a:pt x="55" y="185"/>
                  <a:pt x="55" y="186"/>
                  <a:pt x="54" y="186"/>
                </a:cubicBezTo>
                <a:cubicBezTo>
                  <a:pt x="54" y="186"/>
                  <a:pt x="54" y="186"/>
                  <a:pt x="54" y="186"/>
                </a:cubicBezTo>
                <a:close/>
                <a:moveTo>
                  <a:pt x="63" y="194"/>
                </a:moveTo>
                <a:cubicBezTo>
                  <a:pt x="63" y="194"/>
                  <a:pt x="64" y="194"/>
                  <a:pt x="64" y="193"/>
                </a:cubicBezTo>
                <a:cubicBezTo>
                  <a:pt x="63" y="193"/>
                  <a:pt x="62" y="194"/>
                  <a:pt x="63" y="194"/>
                </a:cubicBezTo>
                <a:close/>
                <a:moveTo>
                  <a:pt x="68" y="198"/>
                </a:moveTo>
                <a:cubicBezTo>
                  <a:pt x="68" y="197"/>
                  <a:pt x="68" y="197"/>
                  <a:pt x="68" y="197"/>
                </a:cubicBezTo>
                <a:cubicBezTo>
                  <a:pt x="68" y="197"/>
                  <a:pt x="67" y="198"/>
                  <a:pt x="68" y="198"/>
                </a:cubicBezTo>
                <a:close/>
                <a:moveTo>
                  <a:pt x="68" y="200"/>
                </a:moveTo>
                <a:cubicBezTo>
                  <a:pt x="69" y="201"/>
                  <a:pt x="69" y="200"/>
                  <a:pt x="70" y="200"/>
                </a:cubicBezTo>
                <a:cubicBezTo>
                  <a:pt x="70" y="200"/>
                  <a:pt x="70" y="199"/>
                  <a:pt x="70" y="199"/>
                </a:cubicBezTo>
                <a:cubicBezTo>
                  <a:pt x="70" y="199"/>
                  <a:pt x="70" y="199"/>
                  <a:pt x="70" y="198"/>
                </a:cubicBezTo>
                <a:cubicBezTo>
                  <a:pt x="69" y="199"/>
                  <a:pt x="69" y="200"/>
                  <a:pt x="68" y="200"/>
                </a:cubicBezTo>
                <a:close/>
                <a:moveTo>
                  <a:pt x="53" y="186"/>
                </a:moveTo>
                <a:cubicBezTo>
                  <a:pt x="53" y="185"/>
                  <a:pt x="54" y="185"/>
                  <a:pt x="53" y="184"/>
                </a:cubicBezTo>
                <a:cubicBezTo>
                  <a:pt x="53" y="184"/>
                  <a:pt x="53" y="185"/>
                  <a:pt x="53" y="186"/>
                </a:cubicBezTo>
                <a:close/>
                <a:moveTo>
                  <a:pt x="66" y="197"/>
                </a:moveTo>
                <a:cubicBezTo>
                  <a:pt x="67" y="196"/>
                  <a:pt x="66" y="197"/>
                  <a:pt x="66" y="196"/>
                </a:cubicBezTo>
                <a:cubicBezTo>
                  <a:pt x="66" y="196"/>
                  <a:pt x="66" y="197"/>
                  <a:pt x="66" y="197"/>
                </a:cubicBezTo>
                <a:close/>
                <a:moveTo>
                  <a:pt x="71" y="202"/>
                </a:moveTo>
                <a:cubicBezTo>
                  <a:pt x="71" y="202"/>
                  <a:pt x="72" y="202"/>
                  <a:pt x="72" y="201"/>
                </a:cubicBezTo>
                <a:cubicBezTo>
                  <a:pt x="71" y="201"/>
                  <a:pt x="70" y="202"/>
                  <a:pt x="71" y="202"/>
                </a:cubicBezTo>
                <a:close/>
                <a:moveTo>
                  <a:pt x="60" y="193"/>
                </a:moveTo>
                <a:cubicBezTo>
                  <a:pt x="61" y="193"/>
                  <a:pt x="61" y="193"/>
                  <a:pt x="61" y="194"/>
                </a:cubicBezTo>
                <a:cubicBezTo>
                  <a:pt x="61" y="193"/>
                  <a:pt x="61" y="194"/>
                  <a:pt x="61" y="194"/>
                </a:cubicBezTo>
                <a:cubicBezTo>
                  <a:pt x="61" y="194"/>
                  <a:pt x="62" y="193"/>
                  <a:pt x="61" y="193"/>
                </a:cubicBezTo>
                <a:cubicBezTo>
                  <a:pt x="61" y="193"/>
                  <a:pt x="61" y="193"/>
                  <a:pt x="60" y="193"/>
                </a:cubicBezTo>
                <a:close/>
                <a:moveTo>
                  <a:pt x="54" y="191"/>
                </a:moveTo>
                <a:cubicBezTo>
                  <a:pt x="55" y="191"/>
                  <a:pt x="56" y="190"/>
                  <a:pt x="56" y="189"/>
                </a:cubicBezTo>
                <a:cubicBezTo>
                  <a:pt x="55" y="189"/>
                  <a:pt x="54" y="190"/>
                  <a:pt x="54" y="191"/>
                </a:cubicBezTo>
                <a:close/>
                <a:moveTo>
                  <a:pt x="76" y="210"/>
                </a:moveTo>
                <a:cubicBezTo>
                  <a:pt x="77" y="209"/>
                  <a:pt x="78" y="209"/>
                  <a:pt x="78" y="208"/>
                </a:cubicBezTo>
                <a:cubicBezTo>
                  <a:pt x="78" y="208"/>
                  <a:pt x="76" y="210"/>
                  <a:pt x="76" y="210"/>
                </a:cubicBezTo>
                <a:close/>
                <a:moveTo>
                  <a:pt x="75" y="208"/>
                </a:moveTo>
                <a:cubicBezTo>
                  <a:pt x="75" y="208"/>
                  <a:pt x="75" y="208"/>
                  <a:pt x="75" y="208"/>
                </a:cubicBezTo>
                <a:cubicBezTo>
                  <a:pt x="75" y="208"/>
                  <a:pt x="75" y="207"/>
                  <a:pt x="75" y="207"/>
                </a:cubicBezTo>
                <a:cubicBezTo>
                  <a:pt x="75" y="207"/>
                  <a:pt x="75" y="207"/>
                  <a:pt x="75" y="207"/>
                </a:cubicBezTo>
                <a:cubicBezTo>
                  <a:pt x="74" y="207"/>
                  <a:pt x="75" y="207"/>
                  <a:pt x="74" y="208"/>
                </a:cubicBezTo>
                <a:lnTo>
                  <a:pt x="75" y="208"/>
                </a:lnTo>
                <a:close/>
                <a:moveTo>
                  <a:pt x="74" y="206"/>
                </a:moveTo>
                <a:cubicBezTo>
                  <a:pt x="73" y="207"/>
                  <a:pt x="73" y="205"/>
                  <a:pt x="73" y="206"/>
                </a:cubicBezTo>
                <a:cubicBezTo>
                  <a:pt x="73" y="206"/>
                  <a:pt x="72" y="207"/>
                  <a:pt x="73" y="207"/>
                </a:cubicBezTo>
                <a:cubicBezTo>
                  <a:pt x="73" y="207"/>
                  <a:pt x="73" y="207"/>
                  <a:pt x="73" y="207"/>
                </a:cubicBezTo>
                <a:cubicBezTo>
                  <a:pt x="73" y="207"/>
                  <a:pt x="73" y="207"/>
                  <a:pt x="73" y="207"/>
                </a:cubicBezTo>
                <a:cubicBezTo>
                  <a:pt x="74" y="207"/>
                  <a:pt x="74" y="206"/>
                  <a:pt x="74" y="206"/>
                </a:cubicBezTo>
                <a:close/>
                <a:moveTo>
                  <a:pt x="50" y="189"/>
                </a:moveTo>
                <a:cubicBezTo>
                  <a:pt x="51" y="190"/>
                  <a:pt x="52" y="189"/>
                  <a:pt x="51" y="188"/>
                </a:cubicBezTo>
                <a:cubicBezTo>
                  <a:pt x="51" y="189"/>
                  <a:pt x="51" y="189"/>
                  <a:pt x="50" y="189"/>
                </a:cubicBezTo>
                <a:close/>
                <a:moveTo>
                  <a:pt x="53" y="192"/>
                </a:moveTo>
                <a:cubicBezTo>
                  <a:pt x="54" y="193"/>
                  <a:pt x="54" y="192"/>
                  <a:pt x="54" y="192"/>
                </a:cubicBezTo>
                <a:cubicBezTo>
                  <a:pt x="54" y="192"/>
                  <a:pt x="54" y="191"/>
                  <a:pt x="54" y="191"/>
                </a:cubicBezTo>
                <a:lnTo>
                  <a:pt x="53" y="192"/>
                </a:lnTo>
                <a:close/>
                <a:moveTo>
                  <a:pt x="73" y="209"/>
                </a:moveTo>
                <a:cubicBezTo>
                  <a:pt x="73" y="209"/>
                  <a:pt x="73" y="210"/>
                  <a:pt x="73" y="209"/>
                </a:cubicBezTo>
                <a:cubicBezTo>
                  <a:pt x="73" y="209"/>
                  <a:pt x="74" y="210"/>
                  <a:pt x="74" y="209"/>
                </a:cubicBezTo>
                <a:cubicBezTo>
                  <a:pt x="74" y="209"/>
                  <a:pt x="74" y="208"/>
                  <a:pt x="74" y="208"/>
                </a:cubicBezTo>
                <a:cubicBezTo>
                  <a:pt x="73" y="209"/>
                  <a:pt x="73" y="208"/>
                  <a:pt x="73" y="208"/>
                </a:cubicBezTo>
                <a:cubicBezTo>
                  <a:pt x="73" y="208"/>
                  <a:pt x="73" y="209"/>
                  <a:pt x="73" y="209"/>
                </a:cubicBezTo>
                <a:cubicBezTo>
                  <a:pt x="73" y="209"/>
                  <a:pt x="73" y="209"/>
                  <a:pt x="73" y="209"/>
                </a:cubicBezTo>
                <a:close/>
                <a:moveTo>
                  <a:pt x="49" y="190"/>
                </a:moveTo>
                <a:cubicBezTo>
                  <a:pt x="49" y="190"/>
                  <a:pt x="50" y="189"/>
                  <a:pt x="50" y="189"/>
                </a:cubicBezTo>
                <a:cubicBezTo>
                  <a:pt x="50" y="189"/>
                  <a:pt x="49" y="190"/>
                  <a:pt x="49" y="190"/>
                </a:cubicBezTo>
                <a:close/>
                <a:moveTo>
                  <a:pt x="52" y="194"/>
                </a:moveTo>
                <a:cubicBezTo>
                  <a:pt x="53" y="194"/>
                  <a:pt x="54" y="193"/>
                  <a:pt x="53" y="192"/>
                </a:cubicBezTo>
                <a:cubicBezTo>
                  <a:pt x="53" y="193"/>
                  <a:pt x="52" y="193"/>
                  <a:pt x="52" y="194"/>
                </a:cubicBezTo>
                <a:close/>
                <a:moveTo>
                  <a:pt x="66" y="205"/>
                </a:moveTo>
                <a:cubicBezTo>
                  <a:pt x="66" y="205"/>
                  <a:pt x="67" y="204"/>
                  <a:pt x="67" y="204"/>
                </a:cubicBezTo>
                <a:cubicBezTo>
                  <a:pt x="67" y="204"/>
                  <a:pt x="67" y="204"/>
                  <a:pt x="67" y="204"/>
                </a:cubicBezTo>
                <a:cubicBezTo>
                  <a:pt x="67" y="204"/>
                  <a:pt x="66" y="205"/>
                  <a:pt x="66" y="205"/>
                </a:cubicBezTo>
                <a:close/>
                <a:moveTo>
                  <a:pt x="58" y="198"/>
                </a:moveTo>
                <a:cubicBezTo>
                  <a:pt x="57" y="198"/>
                  <a:pt x="57" y="197"/>
                  <a:pt x="57" y="197"/>
                </a:cubicBezTo>
                <a:cubicBezTo>
                  <a:pt x="56" y="197"/>
                  <a:pt x="57" y="198"/>
                  <a:pt x="58" y="198"/>
                </a:cubicBezTo>
                <a:close/>
                <a:moveTo>
                  <a:pt x="50" y="197"/>
                </a:moveTo>
                <a:cubicBezTo>
                  <a:pt x="51" y="196"/>
                  <a:pt x="51" y="195"/>
                  <a:pt x="52" y="195"/>
                </a:cubicBezTo>
                <a:cubicBezTo>
                  <a:pt x="52" y="194"/>
                  <a:pt x="52" y="194"/>
                  <a:pt x="52" y="194"/>
                </a:cubicBezTo>
                <a:cubicBezTo>
                  <a:pt x="51" y="195"/>
                  <a:pt x="50" y="196"/>
                  <a:pt x="50" y="197"/>
                </a:cubicBezTo>
                <a:close/>
                <a:moveTo>
                  <a:pt x="79" y="218"/>
                </a:moveTo>
                <a:cubicBezTo>
                  <a:pt x="80" y="219"/>
                  <a:pt x="80" y="218"/>
                  <a:pt x="80" y="218"/>
                </a:cubicBezTo>
                <a:cubicBezTo>
                  <a:pt x="80" y="218"/>
                  <a:pt x="80" y="218"/>
                  <a:pt x="79" y="218"/>
                </a:cubicBezTo>
                <a:close/>
                <a:moveTo>
                  <a:pt x="45" y="192"/>
                </a:moveTo>
                <a:cubicBezTo>
                  <a:pt x="45" y="192"/>
                  <a:pt x="47" y="192"/>
                  <a:pt x="46" y="191"/>
                </a:cubicBezTo>
                <a:cubicBezTo>
                  <a:pt x="46" y="192"/>
                  <a:pt x="45" y="191"/>
                  <a:pt x="45" y="192"/>
                </a:cubicBezTo>
                <a:close/>
                <a:moveTo>
                  <a:pt x="42" y="196"/>
                </a:moveTo>
                <a:cubicBezTo>
                  <a:pt x="44" y="196"/>
                  <a:pt x="43" y="194"/>
                  <a:pt x="45" y="193"/>
                </a:cubicBezTo>
                <a:cubicBezTo>
                  <a:pt x="44" y="193"/>
                  <a:pt x="44" y="193"/>
                  <a:pt x="44" y="193"/>
                </a:cubicBezTo>
                <a:cubicBezTo>
                  <a:pt x="44" y="194"/>
                  <a:pt x="42" y="194"/>
                  <a:pt x="42" y="196"/>
                </a:cubicBezTo>
                <a:close/>
                <a:moveTo>
                  <a:pt x="49" y="199"/>
                </a:moveTo>
                <a:cubicBezTo>
                  <a:pt x="49" y="198"/>
                  <a:pt x="50" y="198"/>
                  <a:pt x="49" y="197"/>
                </a:cubicBezTo>
                <a:cubicBezTo>
                  <a:pt x="49" y="198"/>
                  <a:pt x="48" y="198"/>
                  <a:pt x="49" y="199"/>
                </a:cubicBezTo>
                <a:close/>
                <a:moveTo>
                  <a:pt x="67" y="214"/>
                </a:moveTo>
                <a:cubicBezTo>
                  <a:pt x="67" y="214"/>
                  <a:pt x="66" y="215"/>
                  <a:pt x="67" y="215"/>
                </a:cubicBezTo>
                <a:cubicBezTo>
                  <a:pt x="66" y="214"/>
                  <a:pt x="68" y="214"/>
                  <a:pt x="68" y="214"/>
                </a:cubicBezTo>
                <a:cubicBezTo>
                  <a:pt x="67" y="214"/>
                  <a:pt x="67" y="214"/>
                  <a:pt x="67" y="214"/>
                </a:cubicBezTo>
                <a:close/>
                <a:moveTo>
                  <a:pt x="72" y="224"/>
                </a:moveTo>
                <a:cubicBezTo>
                  <a:pt x="72" y="224"/>
                  <a:pt x="74" y="222"/>
                  <a:pt x="74" y="221"/>
                </a:cubicBezTo>
                <a:cubicBezTo>
                  <a:pt x="74" y="222"/>
                  <a:pt x="72" y="224"/>
                  <a:pt x="72" y="224"/>
                </a:cubicBezTo>
                <a:close/>
                <a:moveTo>
                  <a:pt x="59" y="212"/>
                </a:moveTo>
                <a:cubicBezTo>
                  <a:pt x="59" y="211"/>
                  <a:pt x="61" y="211"/>
                  <a:pt x="61" y="211"/>
                </a:cubicBezTo>
                <a:cubicBezTo>
                  <a:pt x="60" y="211"/>
                  <a:pt x="59" y="211"/>
                  <a:pt x="59" y="212"/>
                </a:cubicBezTo>
                <a:close/>
                <a:moveTo>
                  <a:pt x="71" y="219"/>
                </a:moveTo>
                <a:cubicBezTo>
                  <a:pt x="71" y="219"/>
                  <a:pt x="70" y="219"/>
                  <a:pt x="70" y="218"/>
                </a:cubicBezTo>
                <a:cubicBezTo>
                  <a:pt x="70" y="219"/>
                  <a:pt x="70" y="219"/>
                  <a:pt x="71" y="219"/>
                </a:cubicBezTo>
                <a:close/>
                <a:moveTo>
                  <a:pt x="41" y="197"/>
                </a:moveTo>
                <a:cubicBezTo>
                  <a:pt x="42" y="198"/>
                  <a:pt x="42" y="197"/>
                  <a:pt x="42" y="196"/>
                </a:cubicBezTo>
                <a:cubicBezTo>
                  <a:pt x="42" y="196"/>
                  <a:pt x="42" y="196"/>
                  <a:pt x="41" y="197"/>
                </a:cubicBezTo>
                <a:close/>
                <a:moveTo>
                  <a:pt x="57" y="214"/>
                </a:moveTo>
                <a:cubicBezTo>
                  <a:pt x="57" y="214"/>
                  <a:pt x="57" y="214"/>
                  <a:pt x="57" y="215"/>
                </a:cubicBezTo>
                <a:cubicBezTo>
                  <a:pt x="58" y="214"/>
                  <a:pt x="58" y="214"/>
                  <a:pt x="58" y="213"/>
                </a:cubicBezTo>
                <a:cubicBezTo>
                  <a:pt x="58" y="214"/>
                  <a:pt x="58" y="214"/>
                  <a:pt x="57" y="214"/>
                </a:cubicBezTo>
                <a:close/>
                <a:moveTo>
                  <a:pt x="62" y="219"/>
                </a:moveTo>
                <a:cubicBezTo>
                  <a:pt x="62" y="218"/>
                  <a:pt x="62" y="218"/>
                  <a:pt x="62" y="218"/>
                </a:cubicBezTo>
                <a:cubicBezTo>
                  <a:pt x="61" y="218"/>
                  <a:pt x="61" y="218"/>
                  <a:pt x="62" y="219"/>
                </a:cubicBezTo>
                <a:close/>
                <a:moveTo>
                  <a:pt x="62" y="219"/>
                </a:moveTo>
                <a:cubicBezTo>
                  <a:pt x="62" y="220"/>
                  <a:pt x="63" y="220"/>
                  <a:pt x="63" y="220"/>
                </a:cubicBezTo>
                <a:cubicBezTo>
                  <a:pt x="63" y="220"/>
                  <a:pt x="62" y="219"/>
                  <a:pt x="62" y="219"/>
                </a:cubicBezTo>
                <a:close/>
                <a:moveTo>
                  <a:pt x="43" y="206"/>
                </a:moveTo>
                <a:cubicBezTo>
                  <a:pt x="43" y="205"/>
                  <a:pt x="44" y="204"/>
                  <a:pt x="43" y="204"/>
                </a:cubicBezTo>
                <a:cubicBezTo>
                  <a:pt x="42" y="205"/>
                  <a:pt x="42" y="205"/>
                  <a:pt x="43" y="206"/>
                </a:cubicBezTo>
                <a:close/>
                <a:moveTo>
                  <a:pt x="59" y="218"/>
                </a:moveTo>
                <a:cubicBezTo>
                  <a:pt x="60" y="219"/>
                  <a:pt x="60" y="218"/>
                  <a:pt x="60" y="217"/>
                </a:cubicBezTo>
                <a:cubicBezTo>
                  <a:pt x="60" y="217"/>
                  <a:pt x="59" y="218"/>
                  <a:pt x="59" y="218"/>
                </a:cubicBezTo>
                <a:close/>
                <a:moveTo>
                  <a:pt x="57" y="218"/>
                </a:moveTo>
                <a:cubicBezTo>
                  <a:pt x="57" y="217"/>
                  <a:pt x="58" y="217"/>
                  <a:pt x="58" y="216"/>
                </a:cubicBezTo>
                <a:cubicBezTo>
                  <a:pt x="58" y="216"/>
                  <a:pt x="57" y="217"/>
                  <a:pt x="57" y="218"/>
                </a:cubicBezTo>
                <a:close/>
                <a:moveTo>
                  <a:pt x="64" y="226"/>
                </a:moveTo>
                <a:cubicBezTo>
                  <a:pt x="65" y="225"/>
                  <a:pt x="66" y="225"/>
                  <a:pt x="66" y="224"/>
                </a:cubicBezTo>
                <a:cubicBezTo>
                  <a:pt x="66" y="224"/>
                  <a:pt x="66" y="224"/>
                  <a:pt x="66" y="223"/>
                </a:cubicBezTo>
                <a:cubicBezTo>
                  <a:pt x="65" y="224"/>
                  <a:pt x="64" y="225"/>
                  <a:pt x="64" y="226"/>
                </a:cubicBezTo>
                <a:close/>
                <a:moveTo>
                  <a:pt x="49" y="214"/>
                </a:moveTo>
                <a:cubicBezTo>
                  <a:pt x="50" y="214"/>
                  <a:pt x="51" y="213"/>
                  <a:pt x="51" y="212"/>
                </a:cubicBezTo>
                <a:cubicBezTo>
                  <a:pt x="50" y="213"/>
                  <a:pt x="49" y="213"/>
                  <a:pt x="49" y="214"/>
                </a:cubicBezTo>
                <a:close/>
                <a:moveTo>
                  <a:pt x="57" y="221"/>
                </a:moveTo>
                <a:cubicBezTo>
                  <a:pt x="58" y="220"/>
                  <a:pt x="59" y="220"/>
                  <a:pt x="59" y="219"/>
                </a:cubicBezTo>
                <a:cubicBezTo>
                  <a:pt x="58" y="219"/>
                  <a:pt x="56" y="220"/>
                  <a:pt x="57" y="221"/>
                </a:cubicBezTo>
                <a:close/>
                <a:moveTo>
                  <a:pt x="41" y="208"/>
                </a:moveTo>
                <a:cubicBezTo>
                  <a:pt x="41" y="208"/>
                  <a:pt x="41" y="207"/>
                  <a:pt x="41" y="207"/>
                </a:cubicBezTo>
                <a:cubicBezTo>
                  <a:pt x="41" y="207"/>
                  <a:pt x="40" y="208"/>
                  <a:pt x="41" y="208"/>
                </a:cubicBezTo>
                <a:close/>
                <a:moveTo>
                  <a:pt x="62" y="226"/>
                </a:moveTo>
                <a:cubicBezTo>
                  <a:pt x="62" y="225"/>
                  <a:pt x="63" y="225"/>
                  <a:pt x="62" y="224"/>
                </a:cubicBezTo>
                <a:cubicBezTo>
                  <a:pt x="62" y="225"/>
                  <a:pt x="61" y="225"/>
                  <a:pt x="62" y="226"/>
                </a:cubicBezTo>
                <a:close/>
                <a:moveTo>
                  <a:pt x="53" y="219"/>
                </a:moveTo>
                <a:cubicBezTo>
                  <a:pt x="54" y="219"/>
                  <a:pt x="54" y="220"/>
                  <a:pt x="55" y="219"/>
                </a:cubicBezTo>
                <a:cubicBezTo>
                  <a:pt x="54" y="219"/>
                  <a:pt x="54" y="218"/>
                  <a:pt x="53" y="219"/>
                </a:cubicBezTo>
                <a:close/>
                <a:moveTo>
                  <a:pt x="68" y="232"/>
                </a:moveTo>
                <a:cubicBezTo>
                  <a:pt x="69" y="233"/>
                  <a:pt x="70" y="231"/>
                  <a:pt x="69" y="231"/>
                </a:cubicBezTo>
                <a:cubicBezTo>
                  <a:pt x="69" y="231"/>
                  <a:pt x="69" y="232"/>
                  <a:pt x="68" y="232"/>
                </a:cubicBezTo>
                <a:close/>
                <a:moveTo>
                  <a:pt x="55" y="224"/>
                </a:moveTo>
                <a:cubicBezTo>
                  <a:pt x="56" y="223"/>
                  <a:pt x="57" y="222"/>
                  <a:pt x="57" y="221"/>
                </a:cubicBezTo>
                <a:cubicBezTo>
                  <a:pt x="56" y="222"/>
                  <a:pt x="56" y="223"/>
                  <a:pt x="55" y="224"/>
                </a:cubicBezTo>
                <a:close/>
                <a:moveTo>
                  <a:pt x="62" y="228"/>
                </a:moveTo>
                <a:cubicBezTo>
                  <a:pt x="63" y="228"/>
                  <a:pt x="63" y="228"/>
                  <a:pt x="64" y="228"/>
                </a:cubicBezTo>
                <a:cubicBezTo>
                  <a:pt x="63" y="227"/>
                  <a:pt x="64" y="227"/>
                  <a:pt x="63" y="226"/>
                </a:cubicBezTo>
                <a:cubicBezTo>
                  <a:pt x="63" y="227"/>
                  <a:pt x="62" y="228"/>
                  <a:pt x="62" y="228"/>
                </a:cubicBezTo>
                <a:close/>
                <a:moveTo>
                  <a:pt x="53" y="220"/>
                </a:moveTo>
                <a:cubicBezTo>
                  <a:pt x="53" y="220"/>
                  <a:pt x="54" y="219"/>
                  <a:pt x="53" y="219"/>
                </a:cubicBezTo>
                <a:cubicBezTo>
                  <a:pt x="52" y="221"/>
                  <a:pt x="51" y="222"/>
                  <a:pt x="53" y="220"/>
                </a:cubicBezTo>
                <a:close/>
                <a:moveTo>
                  <a:pt x="47" y="216"/>
                </a:moveTo>
                <a:cubicBezTo>
                  <a:pt x="47" y="217"/>
                  <a:pt x="46" y="217"/>
                  <a:pt x="47" y="218"/>
                </a:cubicBezTo>
                <a:cubicBezTo>
                  <a:pt x="47" y="217"/>
                  <a:pt x="47" y="217"/>
                  <a:pt x="48" y="217"/>
                </a:cubicBezTo>
                <a:cubicBezTo>
                  <a:pt x="48" y="216"/>
                  <a:pt x="48" y="216"/>
                  <a:pt x="47" y="216"/>
                </a:cubicBezTo>
                <a:close/>
                <a:moveTo>
                  <a:pt x="59" y="227"/>
                </a:moveTo>
                <a:cubicBezTo>
                  <a:pt x="59" y="227"/>
                  <a:pt x="59" y="227"/>
                  <a:pt x="59" y="228"/>
                </a:cubicBezTo>
                <a:cubicBezTo>
                  <a:pt x="59" y="227"/>
                  <a:pt x="60" y="227"/>
                  <a:pt x="60" y="226"/>
                </a:cubicBezTo>
                <a:cubicBezTo>
                  <a:pt x="60" y="227"/>
                  <a:pt x="59" y="226"/>
                  <a:pt x="59" y="227"/>
                </a:cubicBezTo>
                <a:close/>
                <a:moveTo>
                  <a:pt x="57" y="227"/>
                </a:moveTo>
                <a:cubicBezTo>
                  <a:pt x="57" y="227"/>
                  <a:pt x="59" y="226"/>
                  <a:pt x="58" y="226"/>
                </a:cubicBezTo>
                <a:cubicBezTo>
                  <a:pt x="58" y="226"/>
                  <a:pt x="57" y="226"/>
                  <a:pt x="57" y="227"/>
                </a:cubicBezTo>
                <a:close/>
                <a:moveTo>
                  <a:pt x="51" y="223"/>
                </a:moveTo>
                <a:cubicBezTo>
                  <a:pt x="51" y="222"/>
                  <a:pt x="52" y="222"/>
                  <a:pt x="52" y="221"/>
                </a:cubicBezTo>
                <a:cubicBezTo>
                  <a:pt x="51" y="222"/>
                  <a:pt x="51" y="222"/>
                  <a:pt x="51" y="223"/>
                </a:cubicBezTo>
                <a:close/>
                <a:moveTo>
                  <a:pt x="33" y="211"/>
                </a:moveTo>
                <a:cubicBezTo>
                  <a:pt x="34" y="212"/>
                  <a:pt x="35" y="210"/>
                  <a:pt x="35" y="209"/>
                </a:cubicBezTo>
                <a:cubicBezTo>
                  <a:pt x="34" y="210"/>
                  <a:pt x="34" y="211"/>
                  <a:pt x="33" y="211"/>
                </a:cubicBezTo>
                <a:close/>
                <a:moveTo>
                  <a:pt x="40" y="214"/>
                </a:moveTo>
                <a:cubicBezTo>
                  <a:pt x="40" y="214"/>
                  <a:pt x="41" y="214"/>
                  <a:pt x="40" y="213"/>
                </a:cubicBezTo>
                <a:cubicBezTo>
                  <a:pt x="40" y="213"/>
                  <a:pt x="39" y="214"/>
                  <a:pt x="40" y="214"/>
                </a:cubicBezTo>
                <a:close/>
                <a:moveTo>
                  <a:pt x="35" y="215"/>
                </a:moveTo>
                <a:cubicBezTo>
                  <a:pt x="36" y="215"/>
                  <a:pt x="37" y="214"/>
                  <a:pt x="37" y="213"/>
                </a:cubicBezTo>
                <a:cubicBezTo>
                  <a:pt x="36" y="214"/>
                  <a:pt x="35" y="215"/>
                  <a:pt x="35" y="215"/>
                </a:cubicBezTo>
                <a:close/>
                <a:moveTo>
                  <a:pt x="48" y="223"/>
                </a:moveTo>
                <a:cubicBezTo>
                  <a:pt x="49" y="223"/>
                  <a:pt x="49" y="222"/>
                  <a:pt x="48" y="222"/>
                </a:cubicBezTo>
                <a:cubicBezTo>
                  <a:pt x="48" y="222"/>
                  <a:pt x="48" y="223"/>
                  <a:pt x="48" y="223"/>
                </a:cubicBezTo>
                <a:close/>
                <a:moveTo>
                  <a:pt x="38" y="217"/>
                </a:moveTo>
                <a:cubicBezTo>
                  <a:pt x="38" y="217"/>
                  <a:pt x="39" y="216"/>
                  <a:pt x="39" y="215"/>
                </a:cubicBezTo>
                <a:lnTo>
                  <a:pt x="38" y="217"/>
                </a:lnTo>
                <a:close/>
                <a:moveTo>
                  <a:pt x="43" y="223"/>
                </a:moveTo>
                <a:cubicBezTo>
                  <a:pt x="43" y="223"/>
                  <a:pt x="45" y="222"/>
                  <a:pt x="44" y="221"/>
                </a:cubicBezTo>
                <a:cubicBezTo>
                  <a:pt x="44" y="222"/>
                  <a:pt x="42" y="223"/>
                  <a:pt x="43" y="223"/>
                </a:cubicBezTo>
                <a:close/>
                <a:moveTo>
                  <a:pt x="62" y="237"/>
                </a:moveTo>
                <a:cubicBezTo>
                  <a:pt x="62" y="237"/>
                  <a:pt x="63" y="236"/>
                  <a:pt x="62" y="235"/>
                </a:cubicBezTo>
                <a:cubicBezTo>
                  <a:pt x="62" y="236"/>
                  <a:pt x="61" y="237"/>
                  <a:pt x="62" y="237"/>
                </a:cubicBezTo>
                <a:close/>
                <a:moveTo>
                  <a:pt x="30" y="213"/>
                </a:moveTo>
                <a:cubicBezTo>
                  <a:pt x="30" y="212"/>
                  <a:pt x="31" y="212"/>
                  <a:pt x="30" y="211"/>
                </a:cubicBezTo>
                <a:cubicBezTo>
                  <a:pt x="30" y="212"/>
                  <a:pt x="29" y="212"/>
                  <a:pt x="30" y="213"/>
                </a:cubicBezTo>
                <a:close/>
                <a:moveTo>
                  <a:pt x="49" y="228"/>
                </a:moveTo>
                <a:cubicBezTo>
                  <a:pt x="50" y="229"/>
                  <a:pt x="50" y="227"/>
                  <a:pt x="50" y="228"/>
                </a:cubicBezTo>
                <a:cubicBezTo>
                  <a:pt x="51" y="227"/>
                  <a:pt x="51" y="227"/>
                  <a:pt x="51" y="227"/>
                </a:cubicBezTo>
                <a:cubicBezTo>
                  <a:pt x="51" y="227"/>
                  <a:pt x="51" y="227"/>
                  <a:pt x="51" y="227"/>
                </a:cubicBezTo>
                <a:cubicBezTo>
                  <a:pt x="50" y="228"/>
                  <a:pt x="49" y="227"/>
                  <a:pt x="49" y="228"/>
                </a:cubicBezTo>
                <a:close/>
                <a:moveTo>
                  <a:pt x="44" y="225"/>
                </a:moveTo>
                <a:cubicBezTo>
                  <a:pt x="44" y="224"/>
                  <a:pt x="45" y="224"/>
                  <a:pt x="44" y="223"/>
                </a:cubicBezTo>
                <a:cubicBezTo>
                  <a:pt x="44" y="224"/>
                  <a:pt x="44" y="224"/>
                  <a:pt x="44" y="225"/>
                </a:cubicBezTo>
                <a:close/>
                <a:moveTo>
                  <a:pt x="64" y="238"/>
                </a:moveTo>
                <a:cubicBezTo>
                  <a:pt x="63" y="238"/>
                  <a:pt x="63" y="239"/>
                  <a:pt x="63" y="239"/>
                </a:cubicBezTo>
                <a:cubicBezTo>
                  <a:pt x="64" y="239"/>
                  <a:pt x="64" y="239"/>
                  <a:pt x="64" y="238"/>
                </a:cubicBezTo>
                <a:close/>
                <a:moveTo>
                  <a:pt x="29" y="217"/>
                </a:moveTo>
                <a:cubicBezTo>
                  <a:pt x="30" y="217"/>
                  <a:pt x="30" y="216"/>
                  <a:pt x="30" y="215"/>
                </a:cubicBezTo>
                <a:cubicBezTo>
                  <a:pt x="30" y="216"/>
                  <a:pt x="29" y="216"/>
                  <a:pt x="29" y="217"/>
                </a:cubicBezTo>
                <a:close/>
                <a:moveTo>
                  <a:pt x="55" y="237"/>
                </a:moveTo>
                <a:cubicBezTo>
                  <a:pt x="55" y="236"/>
                  <a:pt x="56" y="236"/>
                  <a:pt x="56" y="235"/>
                </a:cubicBezTo>
                <a:cubicBezTo>
                  <a:pt x="55" y="235"/>
                  <a:pt x="55" y="236"/>
                  <a:pt x="55" y="237"/>
                </a:cubicBezTo>
                <a:close/>
                <a:moveTo>
                  <a:pt x="47" y="231"/>
                </a:moveTo>
                <a:cubicBezTo>
                  <a:pt x="47" y="232"/>
                  <a:pt x="48" y="230"/>
                  <a:pt x="48" y="230"/>
                </a:cubicBezTo>
                <a:cubicBezTo>
                  <a:pt x="47" y="230"/>
                  <a:pt x="47" y="230"/>
                  <a:pt x="47" y="231"/>
                </a:cubicBezTo>
                <a:close/>
                <a:moveTo>
                  <a:pt x="61" y="240"/>
                </a:moveTo>
                <a:cubicBezTo>
                  <a:pt x="62" y="240"/>
                  <a:pt x="61" y="240"/>
                  <a:pt x="61" y="239"/>
                </a:cubicBezTo>
                <a:cubicBezTo>
                  <a:pt x="61" y="240"/>
                  <a:pt x="61" y="240"/>
                  <a:pt x="61" y="240"/>
                </a:cubicBezTo>
                <a:close/>
                <a:moveTo>
                  <a:pt x="34" y="223"/>
                </a:moveTo>
                <a:cubicBezTo>
                  <a:pt x="34" y="222"/>
                  <a:pt x="35" y="222"/>
                  <a:pt x="35" y="221"/>
                </a:cubicBezTo>
                <a:cubicBezTo>
                  <a:pt x="34" y="221"/>
                  <a:pt x="33" y="222"/>
                  <a:pt x="34" y="223"/>
                </a:cubicBezTo>
                <a:close/>
                <a:moveTo>
                  <a:pt x="26" y="217"/>
                </a:moveTo>
                <a:cubicBezTo>
                  <a:pt x="26" y="217"/>
                  <a:pt x="27" y="217"/>
                  <a:pt x="26" y="216"/>
                </a:cubicBezTo>
                <a:cubicBezTo>
                  <a:pt x="26" y="217"/>
                  <a:pt x="26" y="217"/>
                  <a:pt x="26" y="217"/>
                </a:cubicBezTo>
                <a:close/>
                <a:moveTo>
                  <a:pt x="32" y="222"/>
                </a:moveTo>
                <a:cubicBezTo>
                  <a:pt x="33" y="222"/>
                  <a:pt x="33" y="222"/>
                  <a:pt x="33" y="221"/>
                </a:cubicBezTo>
                <a:cubicBezTo>
                  <a:pt x="32" y="221"/>
                  <a:pt x="32" y="222"/>
                  <a:pt x="32" y="222"/>
                </a:cubicBezTo>
                <a:close/>
                <a:moveTo>
                  <a:pt x="27" y="218"/>
                </a:moveTo>
                <a:cubicBezTo>
                  <a:pt x="27" y="219"/>
                  <a:pt x="26" y="220"/>
                  <a:pt x="27" y="221"/>
                </a:cubicBezTo>
                <a:cubicBezTo>
                  <a:pt x="27" y="220"/>
                  <a:pt x="27" y="220"/>
                  <a:pt x="28" y="219"/>
                </a:cubicBezTo>
                <a:cubicBezTo>
                  <a:pt x="28" y="219"/>
                  <a:pt x="28" y="218"/>
                  <a:pt x="27" y="218"/>
                </a:cubicBezTo>
                <a:close/>
                <a:moveTo>
                  <a:pt x="32" y="225"/>
                </a:moveTo>
                <a:cubicBezTo>
                  <a:pt x="33" y="224"/>
                  <a:pt x="33" y="224"/>
                  <a:pt x="34" y="223"/>
                </a:cubicBezTo>
                <a:cubicBezTo>
                  <a:pt x="33" y="223"/>
                  <a:pt x="33" y="223"/>
                  <a:pt x="33" y="223"/>
                </a:cubicBezTo>
                <a:cubicBezTo>
                  <a:pt x="32" y="223"/>
                  <a:pt x="32" y="224"/>
                  <a:pt x="32" y="225"/>
                </a:cubicBezTo>
                <a:close/>
                <a:moveTo>
                  <a:pt x="23" y="221"/>
                </a:moveTo>
                <a:cubicBezTo>
                  <a:pt x="24" y="220"/>
                  <a:pt x="25" y="219"/>
                  <a:pt x="26" y="217"/>
                </a:cubicBezTo>
                <a:cubicBezTo>
                  <a:pt x="25" y="219"/>
                  <a:pt x="24" y="220"/>
                  <a:pt x="23" y="221"/>
                </a:cubicBezTo>
                <a:close/>
                <a:moveTo>
                  <a:pt x="57" y="242"/>
                </a:moveTo>
                <a:cubicBezTo>
                  <a:pt x="58" y="243"/>
                  <a:pt x="58" y="243"/>
                  <a:pt x="58" y="243"/>
                </a:cubicBezTo>
                <a:cubicBezTo>
                  <a:pt x="59" y="243"/>
                  <a:pt x="58" y="242"/>
                  <a:pt x="58" y="241"/>
                </a:cubicBezTo>
                <a:lnTo>
                  <a:pt x="57" y="242"/>
                </a:lnTo>
                <a:close/>
                <a:moveTo>
                  <a:pt x="25" y="220"/>
                </a:moveTo>
                <a:cubicBezTo>
                  <a:pt x="26" y="220"/>
                  <a:pt x="26" y="219"/>
                  <a:pt x="26" y="218"/>
                </a:cubicBezTo>
                <a:cubicBezTo>
                  <a:pt x="26" y="218"/>
                  <a:pt x="25" y="219"/>
                  <a:pt x="25" y="220"/>
                </a:cubicBezTo>
                <a:close/>
                <a:moveTo>
                  <a:pt x="44" y="234"/>
                </a:moveTo>
                <a:cubicBezTo>
                  <a:pt x="44" y="234"/>
                  <a:pt x="45" y="233"/>
                  <a:pt x="45" y="233"/>
                </a:cubicBezTo>
                <a:cubicBezTo>
                  <a:pt x="44" y="233"/>
                  <a:pt x="43" y="233"/>
                  <a:pt x="44" y="234"/>
                </a:cubicBezTo>
                <a:close/>
                <a:moveTo>
                  <a:pt x="49" y="243"/>
                </a:moveTo>
                <a:cubicBezTo>
                  <a:pt x="50" y="242"/>
                  <a:pt x="52" y="240"/>
                  <a:pt x="52" y="239"/>
                </a:cubicBezTo>
                <a:cubicBezTo>
                  <a:pt x="51" y="241"/>
                  <a:pt x="49" y="241"/>
                  <a:pt x="49" y="243"/>
                </a:cubicBezTo>
                <a:close/>
                <a:moveTo>
                  <a:pt x="31" y="225"/>
                </a:moveTo>
                <a:cubicBezTo>
                  <a:pt x="32" y="225"/>
                  <a:pt x="31" y="226"/>
                  <a:pt x="31" y="226"/>
                </a:cubicBezTo>
                <a:cubicBezTo>
                  <a:pt x="32" y="226"/>
                  <a:pt x="32" y="226"/>
                  <a:pt x="32" y="225"/>
                </a:cubicBezTo>
                <a:cubicBezTo>
                  <a:pt x="32" y="225"/>
                  <a:pt x="32" y="225"/>
                  <a:pt x="31" y="225"/>
                </a:cubicBezTo>
                <a:close/>
                <a:moveTo>
                  <a:pt x="42" y="242"/>
                </a:moveTo>
                <a:cubicBezTo>
                  <a:pt x="43" y="241"/>
                  <a:pt x="45" y="239"/>
                  <a:pt x="46" y="236"/>
                </a:cubicBezTo>
                <a:cubicBezTo>
                  <a:pt x="46" y="237"/>
                  <a:pt x="46" y="238"/>
                  <a:pt x="47" y="237"/>
                </a:cubicBezTo>
                <a:cubicBezTo>
                  <a:pt x="47" y="236"/>
                  <a:pt x="46" y="236"/>
                  <a:pt x="46" y="235"/>
                </a:cubicBezTo>
                <a:cubicBezTo>
                  <a:pt x="45" y="238"/>
                  <a:pt x="42" y="240"/>
                  <a:pt x="42" y="242"/>
                </a:cubicBezTo>
                <a:close/>
                <a:moveTo>
                  <a:pt x="23" y="220"/>
                </a:moveTo>
                <a:cubicBezTo>
                  <a:pt x="23" y="220"/>
                  <a:pt x="22" y="220"/>
                  <a:pt x="23" y="219"/>
                </a:cubicBezTo>
                <a:cubicBezTo>
                  <a:pt x="22" y="219"/>
                  <a:pt x="22" y="219"/>
                  <a:pt x="22" y="219"/>
                </a:cubicBezTo>
                <a:cubicBezTo>
                  <a:pt x="22" y="219"/>
                  <a:pt x="22" y="221"/>
                  <a:pt x="23" y="220"/>
                </a:cubicBezTo>
                <a:close/>
                <a:moveTo>
                  <a:pt x="30" y="227"/>
                </a:moveTo>
                <a:cubicBezTo>
                  <a:pt x="30" y="227"/>
                  <a:pt x="30" y="227"/>
                  <a:pt x="31" y="228"/>
                </a:cubicBezTo>
                <a:cubicBezTo>
                  <a:pt x="31" y="227"/>
                  <a:pt x="31" y="227"/>
                  <a:pt x="31" y="227"/>
                </a:cubicBezTo>
                <a:cubicBezTo>
                  <a:pt x="31" y="226"/>
                  <a:pt x="32" y="227"/>
                  <a:pt x="31" y="226"/>
                </a:cubicBezTo>
                <a:cubicBezTo>
                  <a:pt x="31" y="226"/>
                  <a:pt x="31" y="226"/>
                  <a:pt x="30" y="227"/>
                </a:cubicBezTo>
                <a:close/>
                <a:moveTo>
                  <a:pt x="31" y="230"/>
                </a:moveTo>
                <a:cubicBezTo>
                  <a:pt x="32" y="229"/>
                  <a:pt x="33" y="228"/>
                  <a:pt x="33" y="228"/>
                </a:cubicBezTo>
                <a:cubicBezTo>
                  <a:pt x="32" y="228"/>
                  <a:pt x="31" y="229"/>
                  <a:pt x="31" y="230"/>
                </a:cubicBezTo>
                <a:close/>
                <a:moveTo>
                  <a:pt x="57" y="246"/>
                </a:moveTo>
                <a:cubicBezTo>
                  <a:pt x="57" y="246"/>
                  <a:pt x="57" y="246"/>
                  <a:pt x="58" y="246"/>
                </a:cubicBezTo>
                <a:cubicBezTo>
                  <a:pt x="57" y="246"/>
                  <a:pt x="57" y="246"/>
                  <a:pt x="57" y="246"/>
                </a:cubicBezTo>
                <a:close/>
                <a:moveTo>
                  <a:pt x="21" y="224"/>
                </a:moveTo>
                <a:cubicBezTo>
                  <a:pt x="22" y="224"/>
                  <a:pt x="22" y="223"/>
                  <a:pt x="22" y="223"/>
                </a:cubicBezTo>
                <a:cubicBezTo>
                  <a:pt x="22" y="223"/>
                  <a:pt x="21" y="224"/>
                  <a:pt x="21" y="224"/>
                </a:cubicBezTo>
                <a:close/>
                <a:moveTo>
                  <a:pt x="52" y="249"/>
                </a:moveTo>
                <a:cubicBezTo>
                  <a:pt x="52" y="249"/>
                  <a:pt x="52" y="249"/>
                  <a:pt x="51" y="249"/>
                </a:cubicBezTo>
                <a:cubicBezTo>
                  <a:pt x="52" y="250"/>
                  <a:pt x="52" y="249"/>
                  <a:pt x="52" y="250"/>
                </a:cubicBezTo>
                <a:cubicBezTo>
                  <a:pt x="53" y="248"/>
                  <a:pt x="53" y="248"/>
                  <a:pt x="54" y="247"/>
                </a:cubicBezTo>
                <a:cubicBezTo>
                  <a:pt x="53" y="247"/>
                  <a:pt x="52" y="248"/>
                  <a:pt x="52" y="249"/>
                </a:cubicBezTo>
                <a:close/>
                <a:moveTo>
                  <a:pt x="29" y="230"/>
                </a:moveTo>
                <a:cubicBezTo>
                  <a:pt x="29" y="230"/>
                  <a:pt x="29" y="230"/>
                  <a:pt x="29" y="230"/>
                </a:cubicBezTo>
                <a:cubicBezTo>
                  <a:pt x="29" y="229"/>
                  <a:pt x="28" y="230"/>
                  <a:pt x="29" y="230"/>
                </a:cubicBezTo>
                <a:close/>
                <a:moveTo>
                  <a:pt x="54" y="249"/>
                </a:moveTo>
                <a:cubicBezTo>
                  <a:pt x="55" y="250"/>
                  <a:pt x="54" y="251"/>
                  <a:pt x="55" y="250"/>
                </a:cubicBezTo>
                <a:cubicBezTo>
                  <a:pt x="56" y="251"/>
                  <a:pt x="55" y="250"/>
                  <a:pt x="55" y="251"/>
                </a:cubicBezTo>
                <a:cubicBezTo>
                  <a:pt x="56" y="251"/>
                  <a:pt x="56" y="250"/>
                  <a:pt x="56" y="250"/>
                </a:cubicBezTo>
                <a:cubicBezTo>
                  <a:pt x="55" y="249"/>
                  <a:pt x="55" y="249"/>
                  <a:pt x="54" y="249"/>
                </a:cubicBezTo>
                <a:close/>
                <a:moveTo>
                  <a:pt x="47" y="245"/>
                </a:moveTo>
                <a:cubicBezTo>
                  <a:pt x="47" y="246"/>
                  <a:pt x="46" y="246"/>
                  <a:pt x="47" y="246"/>
                </a:cubicBezTo>
                <a:cubicBezTo>
                  <a:pt x="48" y="245"/>
                  <a:pt x="48" y="245"/>
                  <a:pt x="48" y="245"/>
                </a:cubicBezTo>
                <a:cubicBezTo>
                  <a:pt x="48" y="245"/>
                  <a:pt x="47" y="245"/>
                  <a:pt x="47" y="245"/>
                </a:cubicBezTo>
                <a:close/>
                <a:moveTo>
                  <a:pt x="28" y="231"/>
                </a:moveTo>
                <a:cubicBezTo>
                  <a:pt x="28" y="232"/>
                  <a:pt x="27" y="232"/>
                  <a:pt x="27" y="233"/>
                </a:cubicBezTo>
                <a:cubicBezTo>
                  <a:pt x="28" y="232"/>
                  <a:pt x="28" y="231"/>
                  <a:pt x="28" y="231"/>
                </a:cubicBezTo>
                <a:cubicBezTo>
                  <a:pt x="28" y="231"/>
                  <a:pt x="28" y="230"/>
                  <a:pt x="28" y="231"/>
                </a:cubicBezTo>
                <a:close/>
                <a:moveTo>
                  <a:pt x="28" y="235"/>
                </a:moveTo>
                <a:cubicBezTo>
                  <a:pt x="29" y="234"/>
                  <a:pt x="30" y="233"/>
                  <a:pt x="29" y="232"/>
                </a:cubicBezTo>
                <a:cubicBezTo>
                  <a:pt x="29" y="233"/>
                  <a:pt x="29" y="234"/>
                  <a:pt x="28" y="235"/>
                </a:cubicBezTo>
                <a:close/>
                <a:moveTo>
                  <a:pt x="48" y="247"/>
                </a:moveTo>
                <a:cubicBezTo>
                  <a:pt x="48" y="248"/>
                  <a:pt x="49" y="248"/>
                  <a:pt x="49" y="248"/>
                </a:cubicBezTo>
                <a:cubicBezTo>
                  <a:pt x="49" y="248"/>
                  <a:pt x="49" y="248"/>
                  <a:pt x="49" y="248"/>
                </a:cubicBezTo>
                <a:cubicBezTo>
                  <a:pt x="49" y="248"/>
                  <a:pt x="49" y="247"/>
                  <a:pt x="48" y="247"/>
                </a:cubicBezTo>
                <a:close/>
                <a:moveTo>
                  <a:pt x="17" y="226"/>
                </a:moveTo>
                <a:cubicBezTo>
                  <a:pt x="17" y="226"/>
                  <a:pt x="17" y="227"/>
                  <a:pt x="17" y="227"/>
                </a:cubicBezTo>
                <a:cubicBezTo>
                  <a:pt x="17" y="226"/>
                  <a:pt x="18" y="227"/>
                  <a:pt x="18" y="227"/>
                </a:cubicBezTo>
                <a:cubicBezTo>
                  <a:pt x="18" y="226"/>
                  <a:pt x="17" y="226"/>
                  <a:pt x="17" y="225"/>
                </a:cubicBezTo>
                <a:lnTo>
                  <a:pt x="17" y="226"/>
                </a:lnTo>
                <a:close/>
                <a:moveTo>
                  <a:pt x="41" y="244"/>
                </a:moveTo>
                <a:cubicBezTo>
                  <a:pt x="41" y="244"/>
                  <a:pt x="42" y="243"/>
                  <a:pt x="41" y="243"/>
                </a:cubicBezTo>
                <a:cubicBezTo>
                  <a:pt x="40" y="245"/>
                  <a:pt x="39" y="245"/>
                  <a:pt x="41" y="244"/>
                </a:cubicBezTo>
                <a:close/>
                <a:moveTo>
                  <a:pt x="50" y="252"/>
                </a:moveTo>
                <a:cubicBezTo>
                  <a:pt x="50" y="251"/>
                  <a:pt x="51" y="252"/>
                  <a:pt x="51" y="252"/>
                </a:cubicBezTo>
                <a:cubicBezTo>
                  <a:pt x="50" y="252"/>
                  <a:pt x="51" y="251"/>
                  <a:pt x="51" y="250"/>
                </a:cubicBezTo>
                <a:cubicBezTo>
                  <a:pt x="51" y="252"/>
                  <a:pt x="49" y="251"/>
                  <a:pt x="50" y="252"/>
                </a:cubicBezTo>
                <a:close/>
                <a:moveTo>
                  <a:pt x="42" y="245"/>
                </a:moveTo>
                <a:cubicBezTo>
                  <a:pt x="42" y="246"/>
                  <a:pt x="42" y="246"/>
                  <a:pt x="43" y="246"/>
                </a:cubicBezTo>
                <a:cubicBezTo>
                  <a:pt x="43" y="245"/>
                  <a:pt x="42" y="245"/>
                  <a:pt x="42" y="245"/>
                </a:cubicBezTo>
                <a:close/>
                <a:moveTo>
                  <a:pt x="53" y="255"/>
                </a:moveTo>
                <a:cubicBezTo>
                  <a:pt x="53" y="254"/>
                  <a:pt x="54" y="254"/>
                  <a:pt x="53" y="253"/>
                </a:cubicBezTo>
                <a:cubicBezTo>
                  <a:pt x="53" y="254"/>
                  <a:pt x="52" y="254"/>
                  <a:pt x="53" y="255"/>
                </a:cubicBezTo>
                <a:close/>
                <a:moveTo>
                  <a:pt x="40" y="247"/>
                </a:moveTo>
                <a:cubicBezTo>
                  <a:pt x="41" y="247"/>
                  <a:pt x="42" y="246"/>
                  <a:pt x="41" y="246"/>
                </a:cubicBezTo>
                <a:lnTo>
                  <a:pt x="40" y="247"/>
                </a:lnTo>
                <a:close/>
                <a:moveTo>
                  <a:pt x="43" y="248"/>
                </a:moveTo>
                <a:cubicBezTo>
                  <a:pt x="44" y="249"/>
                  <a:pt x="44" y="249"/>
                  <a:pt x="44" y="249"/>
                </a:cubicBezTo>
                <a:cubicBezTo>
                  <a:pt x="44" y="248"/>
                  <a:pt x="43" y="248"/>
                  <a:pt x="43" y="248"/>
                </a:cubicBezTo>
                <a:close/>
                <a:moveTo>
                  <a:pt x="15" y="234"/>
                </a:moveTo>
                <a:cubicBezTo>
                  <a:pt x="15" y="233"/>
                  <a:pt x="15" y="233"/>
                  <a:pt x="15" y="232"/>
                </a:cubicBezTo>
                <a:cubicBezTo>
                  <a:pt x="15" y="233"/>
                  <a:pt x="15" y="233"/>
                  <a:pt x="15" y="233"/>
                </a:cubicBezTo>
                <a:cubicBezTo>
                  <a:pt x="16" y="234"/>
                  <a:pt x="16" y="234"/>
                  <a:pt x="16" y="234"/>
                </a:cubicBezTo>
                <a:cubicBezTo>
                  <a:pt x="17" y="232"/>
                  <a:pt x="17" y="233"/>
                  <a:pt x="18" y="231"/>
                </a:cubicBezTo>
                <a:cubicBezTo>
                  <a:pt x="18" y="231"/>
                  <a:pt x="17" y="231"/>
                  <a:pt x="17" y="230"/>
                </a:cubicBezTo>
                <a:cubicBezTo>
                  <a:pt x="17" y="230"/>
                  <a:pt x="17" y="231"/>
                  <a:pt x="17" y="230"/>
                </a:cubicBezTo>
                <a:cubicBezTo>
                  <a:pt x="17" y="232"/>
                  <a:pt x="16" y="232"/>
                  <a:pt x="15" y="234"/>
                </a:cubicBezTo>
                <a:close/>
                <a:moveTo>
                  <a:pt x="51" y="255"/>
                </a:moveTo>
                <a:cubicBezTo>
                  <a:pt x="51" y="256"/>
                  <a:pt x="50" y="257"/>
                  <a:pt x="51" y="257"/>
                </a:cubicBezTo>
                <a:cubicBezTo>
                  <a:pt x="51" y="256"/>
                  <a:pt x="52" y="256"/>
                  <a:pt x="52" y="255"/>
                </a:cubicBezTo>
                <a:cubicBezTo>
                  <a:pt x="51" y="255"/>
                  <a:pt x="51" y="255"/>
                  <a:pt x="51" y="255"/>
                </a:cubicBezTo>
                <a:close/>
                <a:moveTo>
                  <a:pt x="20" y="235"/>
                </a:moveTo>
                <a:cubicBezTo>
                  <a:pt x="19" y="235"/>
                  <a:pt x="19" y="236"/>
                  <a:pt x="19" y="236"/>
                </a:cubicBezTo>
                <a:cubicBezTo>
                  <a:pt x="20" y="236"/>
                  <a:pt x="20" y="236"/>
                  <a:pt x="20" y="236"/>
                </a:cubicBezTo>
                <a:cubicBezTo>
                  <a:pt x="20" y="236"/>
                  <a:pt x="21" y="235"/>
                  <a:pt x="21" y="235"/>
                </a:cubicBezTo>
                <a:cubicBezTo>
                  <a:pt x="20" y="235"/>
                  <a:pt x="20" y="236"/>
                  <a:pt x="20" y="235"/>
                </a:cubicBezTo>
                <a:close/>
                <a:moveTo>
                  <a:pt x="21" y="238"/>
                </a:moveTo>
                <a:cubicBezTo>
                  <a:pt x="21" y="237"/>
                  <a:pt x="22" y="237"/>
                  <a:pt x="22" y="236"/>
                </a:cubicBezTo>
                <a:cubicBezTo>
                  <a:pt x="21" y="236"/>
                  <a:pt x="21" y="237"/>
                  <a:pt x="21" y="238"/>
                </a:cubicBezTo>
                <a:close/>
                <a:moveTo>
                  <a:pt x="17" y="236"/>
                </a:moveTo>
                <a:cubicBezTo>
                  <a:pt x="18" y="236"/>
                  <a:pt x="18" y="235"/>
                  <a:pt x="18" y="235"/>
                </a:cubicBezTo>
                <a:cubicBezTo>
                  <a:pt x="18" y="235"/>
                  <a:pt x="17" y="236"/>
                  <a:pt x="17" y="236"/>
                </a:cubicBezTo>
                <a:close/>
                <a:moveTo>
                  <a:pt x="23" y="243"/>
                </a:moveTo>
                <a:cubicBezTo>
                  <a:pt x="24" y="243"/>
                  <a:pt x="25" y="241"/>
                  <a:pt x="26" y="240"/>
                </a:cubicBezTo>
                <a:cubicBezTo>
                  <a:pt x="25" y="240"/>
                  <a:pt x="25" y="240"/>
                  <a:pt x="25" y="240"/>
                </a:cubicBezTo>
                <a:cubicBezTo>
                  <a:pt x="24" y="241"/>
                  <a:pt x="24" y="242"/>
                  <a:pt x="23" y="243"/>
                </a:cubicBezTo>
                <a:close/>
                <a:moveTo>
                  <a:pt x="17" y="238"/>
                </a:moveTo>
                <a:cubicBezTo>
                  <a:pt x="17" y="237"/>
                  <a:pt x="18" y="237"/>
                  <a:pt x="18" y="236"/>
                </a:cubicBezTo>
                <a:cubicBezTo>
                  <a:pt x="17" y="236"/>
                  <a:pt x="16" y="237"/>
                  <a:pt x="17" y="238"/>
                </a:cubicBezTo>
                <a:close/>
                <a:moveTo>
                  <a:pt x="35" y="251"/>
                </a:moveTo>
                <a:cubicBezTo>
                  <a:pt x="35" y="252"/>
                  <a:pt x="36" y="250"/>
                  <a:pt x="36" y="250"/>
                </a:cubicBezTo>
                <a:lnTo>
                  <a:pt x="35" y="251"/>
                </a:lnTo>
                <a:close/>
                <a:moveTo>
                  <a:pt x="38" y="255"/>
                </a:moveTo>
                <a:cubicBezTo>
                  <a:pt x="39" y="254"/>
                  <a:pt x="39" y="254"/>
                  <a:pt x="39" y="254"/>
                </a:cubicBezTo>
                <a:cubicBezTo>
                  <a:pt x="39" y="254"/>
                  <a:pt x="38" y="254"/>
                  <a:pt x="38" y="255"/>
                </a:cubicBezTo>
                <a:close/>
                <a:moveTo>
                  <a:pt x="12" y="236"/>
                </a:moveTo>
                <a:cubicBezTo>
                  <a:pt x="12" y="236"/>
                  <a:pt x="12" y="237"/>
                  <a:pt x="12" y="237"/>
                </a:cubicBezTo>
                <a:cubicBezTo>
                  <a:pt x="13" y="236"/>
                  <a:pt x="13" y="236"/>
                  <a:pt x="13" y="236"/>
                </a:cubicBezTo>
                <a:cubicBezTo>
                  <a:pt x="13" y="236"/>
                  <a:pt x="12" y="236"/>
                  <a:pt x="12" y="236"/>
                </a:cubicBezTo>
                <a:close/>
                <a:moveTo>
                  <a:pt x="38" y="253"/>
                </a:moveTo>
                <a:cubicBezTo>
                  <a:pt x="36" y="252"/>
                  <a:pt x="36" y="252"/>
                  <a:pt x="36" y="252"/>
                </a:cubicBezTo>
                <a:cubicBezTo>
                  <a:pt x="36" y="253"/>
                  <a:pt x="37" y="254"/>
                  <a:pt x="38" y="253"/>
                </a:cubicBezTo>
                <a:close/>
                <a:moveTo>
                  <a:pt x="12" y="239"/>
                </a:moveTo>
                <a:cubicBezTo>
                  <a:pt x="13" y="238"/>
                  <a:pt x="13" y="238"/>
                  <a:pt x="13" y="238"/>
                </a:cubicBezTo>
                <a:cubicBezTo>
                  <a:pt x="13" y="238"/>
                  <a:pt x="13" y="239"/>
                  <a:pt x="13" y="238"/>
                </a:cubicBezTo>
                <a:cubicBezTo>
                  <a:pt x="12" y="238"/>
                  <a:pt x="14" y="237"/>
                  <a:pt x="13" y="237"/>
                </a:cubicBezTo>
                <a:cubicBezTo>
                  <a:pt x="12" y="237"/>
                  <a:pt x="12" y="238"/>
                  <a:pt x="12" y="239"/>
                </a:cubicBezTo>
                <a:close/>
                <a:moveTo>
                  <a:pt x="35" y="256"/>
                </a:moveTo>
                <a:cubicBezTo>
                  <a:pt x="35" y="256"/>
                  <a:pt x="36" y="257"/>
                  <a:pt x="36" y="257"/>
                </a:cubicBezTo>
                <a:cubicBezTo>
                  <a:pt x="36" y="256"/>
                  <a:pt x="35" y="256"/>
                  <a:pt x="35" y="256"/>
                </a:cubicBezTo>
                <a:close/>
                <a:moveTo>
                  <a:pt x="27" y="255"/>
                </a:moveTo>
                <a:cubicBezTo>
                  <a:pt x="27" y="255"/>
                  <a:pt x="28" y="254"/>
                  <a:pt x="28" y="254"/>
                </a:cubicBezTo>
                <a:cubicBezTo>
                  <a:pt x="27" y="254"/>
                  <a:pt x="27" y="254"/>
                  <a:pt x="27" y="255"/>
                </a:cubicBezTo>
                <a:close/>
                <a:moveTo>
                  <a:pt x="8" y="244"/>
                </a:moveTo>
                <a:cubicBezTo>
                  <a:pt x="7" y="244"/>
                  <a:pt x="7" y="244"/>
                  <a:pt x="7" y="244"/>
                </a:cubicBezTo>
                <a:cubicBezTo>
                  <a:pt x="8" y="245"/>
                  <a:pt x="8" y="243"/>
                  <a:pt x="7" y="243"/>
                </a:cubicBezTo>
                <a:cubicBezTo>
                  <a:pt x="7" y="243"/>
                  <a:pt x="7" y="243"/>
                  <a:pt x="8" y="244"/>
                </a:cubicBezTo>
                <a:close/>
                <a:moveTo>
                  <a:pt x="6" y="247"/>
                </a:moveTo>
                <a:cubicBezTo>
                  <a:pt x="7" y="248"/>
                  <a:pt x="9" y="244"/>
                  <a:pt x="8" y="244"/>
                </a:cubicBezTo>
                <a:cubicBezTo>
                  <a:pt x="7" y="245"/>
                  <a:pt x="7" y="246"/>
                  <a:pt x="6" y="247"/>
                </a:cubicBezTo>
                <a:close/>
                <a:moveTo>
                  <a:pt x="11" y="248"/>
                </a:moveTo>
                <a:cubicBezTo>
                  <a:pt x="12" y="248"/>
                  <a:pt x="12" y="247"/>
                  <a:pt x="11" y="247"/>
                </a:cubicBezTo>
                <a:cubicBezTo>
                  <a:pt x="11" y="247"/>
                  <a:pt x="11" y="248"/>
                  <a:pt x="11" y="248"/>
                </a:cubicBezTo>
                <a:close/>
                <a:moveTo>
                  <a:pt x="32" y="264"/>
                </a:moveTo>
                <a:cubicBezTo>
                  <a:pt x="33" y="264"/>
                  <a:pt x="33" y="264"/>
                  <a:pt x="33" y="263"/>
                </a:cubicBezTo>
                <a:cubicBezTo>
                  <a:pt x="32" y="263"/>
                  <a:pt x="32" y="263"/>
                  <a:pt x="32" y="264"/>
                </a:cubicBezTo>
                <a:close/>
                <a:moveTo>
                  <a:pt x="10" y="250"/>
                </a:moveTo>
                <a:cubicBezTo>
                  <a:pt x="10" y="250"/>
                  <a:pt x="11" y="249"/>
                  <a:pt x="11" y="249"/>
                </a:cubicBezTo>
                <a:cubicBezTo>
                  <a:pt x="10" y="248"/>
                  <a:pt x="10" y="248"/>
                  <a:pt x="10" y="248"/>
                </a:cubicBezTo>
                <a:cubicBezTo>
                  <a:pt x="10" y="249"/>
                  <a:pt x="9" y="249"/>
                  <a:pt x="10" y="250"/>
                </a:cubicBezTo>
                <a:close/>
                <a:moveTo>
                  <a:pt x="7" y="252"/>
                </a:moveTo>
                <a:cubicBezTo>
                  <a:pt x="7" y="251"/>
                  <a:pt x="9" y="249"/>
                  <a:pt x="8" y="248"/>
                </a:cubicBezTo>
                <a:cubicBezTo>
                  <a:pt x="8" y="249"/>
                  <a:pt x="6" y="251"/>
                  <a:pt x="7" y="252"/>
                </a:cubicBezTo>
                <a:close/>
                <a:moveTo>
                  <a:pt x="3" y="247"/>
                </a:moveTo>
                <a:cubicBezTo>
                  <a:pt x="3" y="246"/>
                  <a:pt x="4" y="246"/>
                  <a:pt x="4" y="246"/>
                </a:cubicBezTo>
                <a:cubicBezTo>
                  <a:pt x="3" y="246"/>
                  <a:pt x="2" y="246"/>
                  <a:pt x="3" y="247"/>
                </a:cubicBezTo>
                <a:close/>
                <a:moveTo>
                  <a:pt x="0" y="255"/>
                </a:moveTo>
                <a:cubicBezTo>
                  <a:pt x="1" y="253"/>
                  <a:pt x="3" y="253"/>
                  <a:pt x="2" y="251"/>
                </a:cubicBezTo>
                <a:cubicBezTo>
                  <a:pt x="2" y="253"/>
                  <a:pt x="0" y="254"/>
                  <a:pt x="0" y="255"/>
                </a:cubicBezTo>
                <a:close/>
                <a:moveTo>
                  <a:pt x="30" y="271"/>
                </a:moveTo>
                <a:cubicBezTo>
                  <a:pt x="30" y="271"/>
                  <a:pt x="31" y="271"/>
                  <a:pt x="31" y="271"/>
                </a:cubicBezTo>
                <a:cubicBezTo>
                  <a:pt x="31" y="271"/>
                  <a:pt x="30" y="270"/>
                  <a:pt x="30" y="271"/>
                </a:cubicBezTo>
                <a:close/>
                <a:moveTo>
                  <a:pt x="34" y="274"/>
                </a:moveTo>
                <a:cubicBezTo>
                  <a:pt x="35" y="275"/>
                  <a:pt x="34" y="275"/>
                  <a:pt x="35" y="275"/>
                </a:cubicBezTo>
                <a:cubicBezTo>
                  <a:pt x="36" y="275"/>
                  <a:pt x="35" y="275"/>
                  <a:pt x="35" y="274"/>
                </a:cubicBezTo>
                <a:cubicBezTo>
                  <a:pt x="35" y="274"/>
                  <a:pt x="35" y="274"/>
                  <a:pt x="34" y="274"/>
                </a:cubicBezTo>
                <a:close/>
                <a:moveTo>
                  <a:pt x="3" y="254"/>
                </a:moveTo>
                <a:cubicBezTo>
                  <a:pt x="2" y="254"/>
                  <a:pt x="2" y="254"/>
                  <a:pt x="2" y="253"/>
                </a:cubicBezTo>
                <a:cubicBezTo>
                  <a:pt x="2" y="254"/>
                  <a:pt x="2" y="254"/>
                  <a:pt x="2" y="254"/>
                </a:cubicBezTo>
                <a:cubicBezTo>
                  <a:pt x="2" y="254"/>
                  <a:pt x="4" y="254"/>
                  <a:pt x="3" y="253"/>
                </a:cubicBezTo>
                <a:lnTo>
                  <a:pt x="3" y="254"/>
                </a:lnTo>
                <a:close/>
                <a:moveTo>
                  <a:pt x="27" y="271"/>
                </a:moveTo>
                <a:cubicBezTo>
                  <a:pt x="27" y="271"/>
                  <a:pt x="27" y="272"/>
                  <a:pt x="28" y="271"/>
                </a:cubicBezTo>
                <a:cubicBezTo>
                  <a:pt x="28" y="271"/>
                  <a:pt x="27" y="270"/>
                  <a:pt x="27" y="271"/>
                </a:cubicBezTo>
                <a:close/>
                <a:moveTo>
                  <a:pt x="31" y="278"/>
                </a:moveTo>
                <a:cubicBezTo>
                  <a:pt x="31" y="277"/>
                  <a:pt x="30" y="277"/>
                  <a:pt x="30" y="276"/>
                </a:cubicBezTo>
                <a:cubicBezTo>
                  <a:pt x="30" y="277"/>
                  <a:pt x="31" y="277"/>
                  <a:pt x="31" y="278"/>
                </a:cubicBezTo>
                <a:close/>
                <a:moveTo>
                  <a:pt x="31" y="281"/>
                </a:moveTo>
                <a:cubicBezTo>
                  <a:pt x="32" y="281"/>
                  <a:pt x="32" y="281"/>
                  <a:pt x="32" y="281"/>
                </a:cubicBezTo>
                <a:cubicBezTo>
                  <a:pt x="32" y="280"/>
                  <a:pt x="32" y="280"/>
                  <a:pt x="33" y="280"/>
                </a:cubicBezTo>
                <a:cubicBezTo>
                  <a:pt x="33" y="280"/>
                  <a:pt x="33" y="279"/>
                  <a:pt x="33" y="279"/>
                </a:cubicBezTo>
                <a:cubicBezTo>
                  <a:pt x="32" y="280"/>
                  <a:pt x="32" y="281"/>
                  <a:pt x="31" y="281"/>
                </a:cubicBezTo>
                <a:close/>
                <a:moveTo>
                  <a:pt x="782" y="255"/>
                </a:moveTo>
                <a:cubicBezTo>
                  <a:pt x="781" y="255"/>
                  <a:pt x="779" y="253"/>
                  <a:pt x="779" y="256"/>
                </a:cubicBezTo>
                <a:cubicBezTo>
                  <a:pt x="781" y="259"/>
                  <a:pt x="782" y="261"/>
                  <a:pt x="783" y="263"/>
                </a:cubicBezTo>
                <a:cubicBezTo>
                  <a:pt x="781" y="263"/>
                  <a:pt x="777" y="259"/>
                  <a:pt x="774" y="258"/>
                </a:cubicBezTo>
                <a:cubicBezTo>
                  <a:pt x="775" y="259"/>
                  <a:pt x="777" y="263"/>
                  <a:pt x="778" y="264"/>
                </a:cubicBezTo>
                <a:cubicBezTo>
                  <a:pt x="779" y="267"/>
                  <a:pt x="779" y="268"/>
                  <a:pt x="780" y="271"/>
                </a:cubicBezTo>
                <a:cubicBezTo>
                  <a:pt x="779" y="271"/>
                  <a:pt x="779" y="271"/>
                  <a:pt x="779" y="272"/>
                </a:cubicBezTo>
                <a:cubicBezTo>
                  <a:pt x="776" y="269"/>
                  <a:pt x="775" y="267"/>
                  <a:pt x="772" y="264"/>
                </a:cubicBezTo>
                <a:cubicBezTo>
                  <a:pt x="771" y="262"/>
                  <a:pt x="772" y="262"/>
                  <a:pt x="771" y="260"/>
                </a:cubicBezTo>
                <a:cubicBezTo>
                  <a:pt x="770" y="259"/>
                  <a:pt x="767" y="254"/>
                  <a:pt x="766" y="252"/>
                </a:cubicBezTo>
                <a:cubicBezTo>
                  <a:pt x="766" y="254"/>
                  <a:pt x="763" y="249"/>
                  <a:pt x="762" y="246"/>
                </a:cubicBezTo>
                <a:cubicBezTo>
                  <a:pt x="763" y="250"/>
                  <a:pt x="761" y="249"/>
                  <a:pt x="764" y="255"/>
                </a:cubicBezTo>
                <a:cubicBezTo>
                  <a:pt x="763" y="252"/>
                  <a:pt x="764" y="254"/>
                  <a:pt x="765" y="256"/>
                </a:cubicBezTo>
                <a:cubicBezTo>
                  <a:pt x="765" y="257"/>
                  <a:pt x="765" y="255"/>
                  <a:pt x="765" y="255"/>
                </a:cubicBezTo>
                <a:cubicBezTo>
                  <a:pt x="766" y="256"/>
                  <a:pt x="766" y="257"/>
                  <a:pt x="766" y="258"/>
                </a:cubicBezTo>
                <a:cubicBezTo>
                  <a:pt x="767" y="259"/>
                  <a:pt x="768" y="260"/>
                  <a:pt x="770" y="260"/>
                </a:cubicBezTo>
                <a:cubicBezTo>
                  <a:pt x="770" y="262"/>
                  <a:pt x="771" y="264"/>
                  <a:pt x="772" y="267"/>
                </a:cubicBezTo>
                <a:cubicBezTo>
                  <a:pt x="771" y="267"/>
                  <a:pt x="768" y="261"/>
                  <a:pt x="769" y="264"/>
                </a:cubicBezTo>
                <a:cubicBezTo>
                  <a:pt x="768" y="262"/>
                  <a:pt x="766" y="259"/>
                  <a:pt x="766" y="260"/>
                </a:cubicBezTo>
                <a:cubicBezTo>
                  <a:pt x="766" y="259"/>
                  <a:pt x="764" y="256"/>
                  <a:pt x="764" y="255"/>
                </a:cubicBezTo>
                <a:cubicBezTo>
                  <a:pt x="763" y="254"/>
                  <a:pt x="762" y="254"/>
                  <a:pt x="761" y="253"/>
                </a:cubicBezTo>
                <a:cubicBezTo>
                  <a:pt x="761" y="252"/>
                  <a:pt x="762" y="253"/>
                  <a:pt x="762" y="252"/>
                </a:cubicBezTo>
                <a:cubicBezTo>
                  <a:pt x="762" y="251"/>
                  <a:pt x="761" y="249"/>
                  <a:pt x="761" y="249"/>
                </a:cubicBezTo>
                <a:cubicBezTo>
                  <a:pt x="757" y="243"/>
                  <a:pt x="757" y="246"/>
                  <a:pt x="752" y="241"/>
                </a:cubicBezTo>
                <a:cubicBezTo>
                  <a:pt x="752" y="241"/>
                  <a:pt x="755" y="244"/>
                  <a:pt x="755" y="245"/>
                </a:cubicBezTo>
                <a:cubicBezTo>
                  <a:pt x="755" y="246"/>
                  <a:pt x="755" y="245"/>
                  <a:pt x="755" y="244"/>
                </a:cubicBezTo>
                <a:cubicBezTo>
                  <a:pt x="755" y="244"/>
                  <a:pt x="755" y="246"/>
                  <a:pt x="756" y="246"/>
                </a:cubicBezTo>
                <a:cubicBezTo>
                  <a:pt x="757" y="248"/>
                  <a:pt x="756" y="247"/>
                  <a:pt x="757" y="249"/>
                </a:cubicBezTo>
                <a:cubicBezTo>
                  <a:pt x="755" y="246"/>
                  <a:pt x="755" y="248"/>
                  <a:pt x="753" y="248"/>
                </a:cubicBezTo>
                <a:cubicBezTo>
                  <a:pt x="752" y="245"/>
                  <a:pt x="751" y="244"/>
                  <a:pt x="750" y="245"/>
                </a:cubicBezTo>
                <a:cubicBezTo>
                  <a:pt x="748" y="242"/>
                  <a:pt x="747" y="243"/>
                  <a:pt x="745" y="239"/>
                </a:cubicBezTo>
                <a:cubicBezTo>
                  <a:pt x="744" y="239"/>
                  <a:pt x="744" y="239"/>
                  <a:pt x="744" y="239"/>
                </a:cubicBezTo>
                <a:cubicBezTo>
                  <a:pt x="743" y="237"/>
                  <a:pt x="741" y="236"/>
                  <a:pt x="739" y="233"/>
                </a:cubicBezTo>
                <a:cubicBezTo>
                  <a:pt x="739" y="232"/>
                  <a:pt x="739" y="231"/>
                  <a:pt x="740" y="231"/>
                </a:cubicBezTo>
                <a:cubicBezTo>
                  <a:pt x="741" y="233"/>
                  <a:pt x="741" y="234"/>
                  <a:pt x="742" y="234"/>
                </a:cubicBezTo>
                <a:cubicBezTo>
                  <a:pt x="742" y="234"/>
                  <a:pt x="741" y="231"/>
                  <a:pt x="743" y="234"/>
                </a:cubicBezTo>
                <a:cubicBezTo>
                  <a:pt x="743" y="233"/>
                  <a:pt x="742" y="232"/>
                  <a:pt x="741" y="231"/>
                </a:cubicBezTo>
                <a:cubicBezTo>
                  <a:pt x="740" y="230"/>
                  <a:pt x="741" y="231"/>
                  <a:pt x="740" y="231"/>
                </a:cubicBezTo>
                <a:cubicBezTo>
                  <a:pt x="739" y="227"/>
                  <a:pt x="737" y="229"/>
                  <a:pt x="736" y="226"/>
                </a:cubicBezTo>
                <a:cubicBezTo>
                  <a:pt x="736" y="227"/>
                  <a:pt x="735" y="226"/>
                  <a:pt x="733" y="224"/>
                </a:cubicBezTo>
                <a:cubicBezTo>
                  <a:pt x="734" y="226"/>
                  <a:pt x="737" y="229"/>
                  <a:pt x="738" y="231"/>
                </a:cubicBezTo>
                <a:cubicBezTo>
                  <a:pt x="735" y="229"/>
                  <a:pt x="728" y="217"/>
                  <a:pt x="726" y="218"/>
                </a:cubicBezTo>
                <a:cubicBezTo>
                  <a:pt x="724" y="215"/>
                  <a:pt x="723" y="213"/>
                  <a:pt x="721" y="210"/>
                </a:cubicBezTo>
                <a:cubicBezTo>
                  <a:pt x="715" y="205"/>
                  <a:pt x="707" y="195"/>
                  <a:pt x="698" y="186"/>
                </a:cubicBezTo>
                <a:cubicBezTo>
                  <a:pt x="698" y="186"/>
                  <a:pt x="701" y="188"/>
                  <a:pt x="700" y="188"/>
                </a:cubicBezTo>
                <a:cubicBezTo>
                  <a:pt x="696" y="184"/>
                  <a:pt x="693" y="182"/>
                  <a:pt x="688" y="177"/>
                </a:cubicBezTo>
                <a:cubicBezTo>
                  <a:pt x="689" y="178"/>
                  <a:pt x="690" y="178"/>
                  <a:pt x="690" y="177"/>
                </a:cubicBezTo>
                <a:cubicBezTo>
                  <a:pt x="689" y="176"/>
                  <a:pt x="689" y="176"/>
                  <a:pt x="689" y="176"/>
                </a:cubicBezTo>
                <a:cubicBezTo>
                  <a:pt x="687" y="174"/>
                  <a:pt x="689" y="177"/>
                  <a:pt x="688" y="177"/>
                </a:cubicBezTo>
                <a:cubicBezTo>
                  <a:pt x="686" y="175"/>
                  <a:pt x="687" y="175"/>
                  <a:pt x="686" y="174"/>
                </a:cubicBezTo>
                <a:cubicBezTo>
                  <a:pt x="684" y="172"/>
                  <a:pt x="686" y="174"/>
                  <a:pt x="684" y="173"/>
                </a:cubicBezTo>
                <a:cubicBezTo>
                  <a:pt x="683" y="172"/>
                  <a:pt x="682" y="169"/>
                  <a:pt x="681" y="170"/>
                </a:cubicBezTo>
                <a:cubicBezTo>
                  <a:pt x="680" y="169"/>
                  <a:pt x="681" y="169"/>
                  <a:pt x="681" y="169"/>
                </a:cubicBezTo>
                <a:cubicBezTo>
                  <a:pt x="680" y="168"/>
                  <a:pt x="679" y="168"/>
                  <a:pt x="678" y="168"/>
                </a:cubicBezTo>
                <a:cubicBezTo>
                  <a:pt x="676" y="165"/>
                  <a:pt x="672" y="163"/>
                  <a:pt x="672" y="161"/>
                </a:cubicBezTo>
                <a:cubicBezTo>
                  <a:pt x="670" y="160"/>
                  <a:pt x="662" y="154"/>
                  <a:pt x="657" y="149"/>
                </a:cubicBezTo>
                <a:cubicBezTo>
                  <a:pt x="660" y="152"/>
                  <a:pt x="654" y="146"/>
                  <a:pt x="654" y="146"/>
                </a:cubicBezTo>
                <a:cubicBezTo>
                  <a:pt x="653" y="145"/>
                  <a:pt x="653" y="145"/>
                  <a:pt x="652" y="145"/>
                </a:cubicBezTo>
                <a:cubicBezTo>
                  <a:pt x="648" y="142"/>
                  <a:pt x="644" y="139"/>
                  <a:pt x="645" y="138"/>
                </a:cubicBezTo>
                <a:cubicBezTo>
                  <a:pt x="641" y="135"/>
                  <a:pt x="641" y="135"/>
                  <a:pt x="641" y="135"/>
                </a:cubicBezTo>
                <a:cubicBezTo>
                  <a:pt x="642" y="137"/>
                  <a:pt x="641" y="136"/>
                  <a:pt x="640" y="136"/>
                </a:cubicBezTo>
                <a:cubicBezTo>
                  <a:pt x="637" y="133"/>
                  <a:pt x="636" y="133"/>
                  <a:pt x="633" y="130"/>
                </a:cubicBezTo>
                <a:cubicBezTo>
                  <a:pt x="633" y="130"/>
                  <a:pt x="632" y="129"/>
                  <a:pt x="633" y="129"/>
                </a:cubicBezTo>
                <a:cubicBezTo>
                  <a:pt x="629" y="126"/>
                  <a:pt x="631" y="129"/>
                  <a:pt x="629" y="128"/>
                </a:cubicBezTo>
                <a:cubicBezTo>
                  <a:pt x="628" y="126"/>
                  <a:pt x="625" y="124"/>
                  <a:pt x="622" y="123"/>
                </a:cubicBezTo>
                <a:cubicBezTo>
                  <a:pt x="626" y="124"/>
                  <a:pt x="620" y="120"/>
                  <a:pt x="618" y="120"/>
                </a:cubicBezTo>
                <a:cubicBezTo>
                  <a:pt x="618" y="120"/>
                  <a:pt x="620" y="122"/>
                  <a:pt x="621" y="122"/>
                </a:cubicBezTo>
                <a:cubicBezTo>
                  <a:pt x="623" y="124"/>
                  <a:pt x="615" y="119"/>
                  <a:pt x="617" y="119"/>
                </a:cubicBezTo>
                <a:cubicBezTo>
                  <a:pt x="614" y="117"/>
                  <a:pt x="614" y="117"/>
                  <a:pt x="614" y="117"/>
                </a:cubicBezTo>
                <a:cubicBezTo>
                  <a:pt x="613" y="116"/>
                  <a:pt x="614" y="118"/>
                  <a:pt x="611" y="116"/>
                </a:cubicBezTo>
                <a:cubicBezTo>
                  <a:pt x="611" y="116"/>
                  <a:pt x="613" y="116"/>
                  <a:pt x="612" y="115"/>
                </a:cubicBezTo>
                <a:cubicBezTo>
                  <a:pt x="610" y="114"/>
                  <a:pt x="612" y="116"/>
                  <a:pt x="610" y="115"/>
                </a:cubicBezTo>
                <a:cubicBezTo>
                  <a:pt x="607" y="112"/>
                  <a:pt x="602" y="111"/>
                  <a:pt x="596" y="106"/>
                </a:cubicBezTo>
                <a:cubicBezTo>
                  <a:pt x="596" y="106"/>
                  <a:pt x="595" y="106"/>
                  <a:pt x="595" y="105"/>
                </a:cubicBezTo>
                <a:cubicBezTo>
                  <a:pt x="594" y="105"/>
                  <a:pt x="594" y="105"/>
                  <a:pt x="594" y="106"/>
                </a:cubicBezTo>
                <a:cubicBezTo>
                  <a:pt x="587" y="101"/>
                  <a:pt x="583" y="99"/>
                  <a:pt x="576" y="95"/>
                </a:cubicBezTo>
                <a:cubicBezTo>
                  <a:pt x="573" y="94"/>
                  <a:pt x="576" y="96"/>
                  <a:pt x="575" y="96"/>
                </a:cubicBezTo>
                <a:cubicBezTo>
                  <a:pt x="575" y="95"/>
                  <a:pt x="571" y="94"/>
                  <a:pt x="571" y="94"/>
                </a:cubicBezTo>
                <a:cubicBezTo>
                  <a:pt x="568" y="92"/>
                  <a:pt x="566" y="90"/>
                  <a:pt x="562" y="88"/>
                </a:cubicBezTo>
                <a:cubicBezTo>
                  <a:pt x="555" y="85"/>
                  <a:pt x="548" y="82"/>
                  <a:pt x="540" y="79"/>
                </a:cubicBezTo>
                <a:cubicBezTo>
                  <a:pt x="540" y="78"/>
                  <a:pt x="540" y="78"/>
                  <a:pt x="540" y="78"/>
                </a:cubicBezTo>
                <a:cubicBezTo>
                  <a:pt x="537" y="77"/>
                  <a:pt x="535" y="76"/>
                  <a:pt x="533" y="75"/>
                </a:cubicBezTo>
                <a:cubicBezTo>
                  <a:pt x="530" y="74"/>
                  <a:pt x="529" y="74"/>
                  <a:pt x="526" y="73"/>
                </a:cubicBezTo>
                <a:cubicBezTo>
                  <a:pt x="526" y="72"/>
                  <a:pt x="526" y="72"/>
                  <a:pt x="526" y="72"/>
                </a:cubicBezTo>
                <a:cubicBezTo>
                  <a:pt x="521" y="71"/>
                  <a:pt x="517" y="70"/>
                  <a:pt x="514" y="68"/>
                </a:cubicBezTo>
                <a:cubicBezTo>
                  <a:pt x="510" y="68"/>
                  <a:pt x="504" y="65"/>
                  <a:pt x="502" y="64"/>
                </a:cubicBezTo>
                <a:cubicBezTo>
                  <a:pt x="500" y="63"/>
                  <a:pt x="502" y="65"/>
                  <a:pt x="502" y="65"/>
                </a:cubicBezTo>
                <a:cubicBezTo>
                  <a:pt x="497" y="64"/>
                  <a:pt x="493" y="62"/>
                  <a:pt x="488" y="60"/>
                </a:cubicBezTo>
                <a:cubicBezTo>
                  <a:pt x="485" y="60"/>
                  <a:pt x="481" y="60"/>
                  <a:pt x="480" y="59"/>
                </a:cubicBezTo>
                <a:cubicBezTo>
                  <a:pt x="483" y="59"/>
                  <a:pt x="485" y="60"/>
                  <a:pt x="484" y="59"/>
                </a:cubicBezTo>
                <a:cubicBezTo>
                  <a:pt x="482" y="58"/>
                  <a:pt x="480" y="59"/>
                  <a:pt x="480" y="58"/>
                </a:cubicBezTo>
                <a:cubicBezTo>
                  <a:pt x="479" y="58"/>
                  <a:pt x="479" y="58"/>
                  <a:pt x="479" y="59"/>
                </a:cubicBezTo>
                <a:cubicBezTo>
                  <a:pt x="474" y="58"/>
                  <a:pt x="470" y="57"/>
                  <a:pt x="468" y="56"/>
                </a:cubicBezTo>
                <a:cubicBezTo>
                  <a:pt x="466" y="56"/>
                  <a:pt x="469" y="57"/>
                  <a:pt x="464" y="56"/>
                </a:cubicBezTo>
                <a:cubicBezTo>
                  <a:pt x="465" y="55"/>
                  <a:pt x="461" y="54"/>
                  <a:pt x="459" y="54"/>
                </a:cubicBezTo>
                <a:cubicBezTo>
                  <a:pt x="459" y="54"/>
                  <a:pt x="459" y="54"/>
                  <a:pt x="458" y="54"/>
                </a:cubicBezTo>
                <a:cubicBezTo>
                  <a:pt x="458" y="54"/>
                  <a:pt x="459" y="54"/>
                  <a:pt x="461" y="54"/>
                </a:cubicBezTo>
                <a:cubicBezTo>
                  <a:pt x="461" y="53"/>
                  <a:pt x="460" y="53"/>
                  <a:pt x="458" y="53"/>
                </a:cubicBezTo>
                <a:cubicBezTo>
                  <a:pt x="457" y="53"/>
                  <a:pt x="456" y="53"/>
                  <a:pt x="456" y="54"/>
                </a:cubicBezTo>
                <a:cubicBezTo>
                  <a:pt x="453" y="53"/>
                  <a:pt x="452" y="52"/>
                  <a:pt x="450" y="52"/>
                </a:cubicBezTo>
                <a:cubicBezTo>
                  <a:pt x="448" y="51"/>
                  <a:pt x="451" y="52"/>
                  <a:pt x="450" y="52"/>
                </a:cubicBezTo>
                <a:cubicBezTo>
                  <a:pt x="442" y="51"/>
                  <a:pt x="434" y="51"/>
                  <a:pt x="428" y="49"/>
                </a:cubicBezTo>
                <a:cubicBezTo>
                  <a:pt x="426" y="49"/>
                  <a:pt x="429" y="50"/>
                  <a:pt x="427" y="50"/>
                </a:cubicBezTo>
                <a:cubicBezTo>
                  <a:pt x="424" y="50"/>
                  <a:pt x="424" y="49"/>
                  <a:pt x="426" y="49"/>
                </a:cubicBezTo>
                <a:cubicBezTo>
                  <a:pt x="426" y="48"/>
                  <a:pt x="425" y="49"/>
                  <a:pt x="423" y="48"/>
                </a:cubicBezTo>
                <a:cubicBezTo>
                  <a:pt x="423" y="49"/>
                  <a:pt x="423" y="49"/>
                  <a:pt x="423" y="49"/>
                </a:cubicBezTo>
                <a:cubicBezTo>
                  <a:pt x="416" y="48"/>
                  <a:pt x="410" y="48"/>
                  <a:pt x="402" y="48"/>
                </a:cubicBezTo>
                <a:cubicBezTo>
                  <a:pt x="404" y="47"/>
                  <a:pt x="401" y="47"/>
                  <a:pt x="397" y="47"/>
                </a:cubicBezTo>
                <a:cubicBezTo>
                  <a:pt x="397" y="46"/>
                  <a:pt x="397" y="46"/>
                  <a:pt x="397" y="46"/>
                </a:cubicBezTo>
                <a:cubicBezTo>
                  <a:pt x="394" y="47"/>
                  <a:pt x="393" y="46"/>
                  <a:pt x="391" y="46"/>
                </a:cubicBezTo>
                <a:cubicBezTo>
                  <a:pt x="389" y="46"/>
                  <a:pt x="395" y="47"/>
                  <a:pt x="393" y="48"/>
                </a:cubicBezTo>
                <a:cubicBezTo>
                  <a:pt x="390" y="47"/>
                  <a:pt x="390" y="47"/>
                  <a:pt x="388" y="47"/>
                </a:cubicBezTo>
                <a:cubicBezTo>
                  <a:pt x="386" y="47"/>
                  <a:pt x="388" y="47"/>
                  <a:pt x="388" y="48"/>
                </a:cubicBezTo>
                <a:cubicBezTo>
                  <a:pt x="385" y="48"/>
                  <a:pt x="385" y="47"/>
                  <a:pt x="382" y="48"/>
                </a:cubicBezTo>
                <a:cubicBezTo>
                  <a:pt x="382" y="47"/>
                  <a:pt x="383" y="47"/>
                  <a:pt x="384" y="47"/>
                </a:cubicBezTo>
                <a:cubicBezTo>
                  <a:pt x="383" y="47"/>
                  <a:pt x="380" y="48"/>
                  <a:pt x="380" y="47"/>
                </a:cubicBezTo>
                <a:cubicBezTo>
                  <a:pt x="379" y="47"/>
                  <a:pt x="380" y="48"/>
                  <a:pt x="377" y="48"/>
                </a:cubicBezTo>
                <a:cubicBezTo>
                  <a:pt x="376" y="47"/>
                  <a:pt x="377" y="47"/>
                  <a:pt x="376" y="47"/>
                </a:cubicBezTo>
                <a:cubicBezTo>
                  <a:pt x="375" y="47"/>
                  <a:pt x="371" y="48"/>
                  <a:pt x="375" y="48"/>
                </a:cubicBezTo>
                <a:cubicBezTo>
                  <a:pt x="374" y="48"/>
                  <a:pt x="373" y="49"/>
                  <a:pt x="371" y="49"/>
                </a:cubicBezTo>
                <a:cubicBezTo>
                  <a:pt x="372" y="48"/>
                  <a:pt x="370" y="48"/>
                  <a:pt x="371" y="47"/>
                </a:cubicBezTo>
                <a:cubicBezTo>
                  <a:pt x="370" y="47"/>
                  <a:pt x="367" y="48"/>
                  <a:pt x="368" y="47"/>
                </a:cubicBezTo>
                <a:cubicBezTo>
                  <a:pt x="365" y="48"/>
                  <a:pt x="363" y="48"/>
                  <a:pt x="361" y="48"/>
                </a:cubicBezTo>
                <a:cubicBezTo>
                  <a:pt x="361" y="47"/>
                  <a:pt x="362" y="47"/>
                  <a:pt x="363" y="47"/>
                </a:cubicBezTo>
                <a:cubicBezTo>
                  <a:pt x="363" y="47"/>
                  <a:pt x="361" y="47"/>
                  <a:pt x="359" y="47"/>
                </a:cubicBezTo>
                <a:cubicBezTo>
                  <a:pt x="358" y="48"/>
                  <a:pt x="355" y="48"/>
                  <a:pt x="351" y="48"/>
                </a:cubicBezTo>
                <a:cubicBezTo>
                  <a:pt x="351" y="49"/>
                  <a:pt x="354" y="48"/>
                  <a:pt x="354" y="49"/>
                </a:cubicBezTo>
                <a:cubicBezTo>
                  <a:pt x="350" y="50"/>
                  <a:pt x="351" y="49"/>
                  <a:pt x="348" y="49"/>
                </a:cubicBezTo>
                <a:cubicBezTo>
                  <a:pt x="350" y="50"/>
                  <a:pt x="344" y="50"/>
                  <a:pt x="342" y="50"/>
                </a:cubicBezTo>
                <a:cubicBezTo>
                  <a:pt x="340" y="50"/>
                  <a:pt x="343" y="50"/>
                  <a:pt x="341" y="51"/>
                </a:cubicBezTo>
                <a:cubicBezTo>
                  <a:pt x="336" y="52"/>
                  <a:pt x="334" y="52"/>
                  <a:pt x="332" y="51"/>
                </a:cubicBezTo>
                <a:cubicBezTo>
                  <a:pt x="334" y="50"/>
                  <a:pt x="335" y="51"/>
                  <a:pt x="335" y="51"/>
                </a:cubicBezTo>
                <a:cubicBezTo>
                  <a:pt x="336" y="51"/>
                  <a:pt x="336" y="51"/>
                  <a:pt x="336" y="51"/>
                </a:cubicBezTo>
                <a:cubicBezTo>
                  <a:pt x="336" y="50"/>
                  <a:pt x="334" y="51"/>
                  <a:pt x="335" y="50"/>
                </a:cubicBezTo>
                <a:cubicBezTo>
                  <a:pt x="331" y="51"/>
                  <a:pt x="331" y="51"/>
                  <a:pt x="331" y="52"/>
                </a:cubicBezTo>
                <a:cubicBezTo>
                  <a:pt x="330" y="51"/>
                  <a:pt x="326" y="51"/>
                  <a:pt x="326" y="52"/>
                </a:cubicBezTo>
                <a:cubicBezTo>
                  <a:pt x="323" y="53"/>
                  <a:pt x="325" y="52"/>
                  <a:pt x="326" y="51"/>
                </a:cubicBezTo>
                <a:cubicBezTo>
                  <a:pt x="326" y="51"/>
                  <a:pt x="322" y="52"/>
                  <a:pt x="321" y="53"/>
                </a:cubicBezTo>
                <a:cubicBezTo>
                  <a:pt x="321" y="53"/>
                  <a:pt x="322" y="53"/>
                  <a:pt x="323" y="53"/>
                </a:cubicBezTo>
                <a:cubicBezTo>
                  <a:pt x="321" y="53"/>
                  <a:pt x="315" y="54"/>
                  <a:pt x="316" y="55"/>
                </a:cubicBezTo>
                <a:cubicBezTo>
                  <a:pt x="314" y="56"/>
                  <a:pt x="314" y="55"/>
                  <a:pt x="312" y="55"/>
                </a:cubicBezTo>
                <a:cubicBezTo>
                  <a:pt x="313" y="55"/>
                  <a:pt x="314" y="54"/>
                  <a:pt x="315" y="54"/>
                </a:cubicBezTo>
                <a:cubicBezTo>
                  <a:pt x="317" y="53"/>
                  <a:pt x="317" y="53"/>
                  <a:pt x="320" y="52"/>
                </a:cubicBezTo>
                <a:cubicBezTo>
                  <a:pt x="319" y="52"/>
                  <a:pt x="314" y="54"/>
                  <a:pt x="313" y="54"/>
                </a:cubicBezTo>
                <a:cubicBezTo>
                  <a:pt x="310" y="54"/>
                  <a:pt x="314" y="54"/>
                  <a:pt x="312" y="55"/>
                </a:cubicBezTo>
                <a:cubicBezTo>
                  <a:pt x="308" y="56"/>
                  <a:pt x="308" y="56"/>
                  <a:pt x="304" y="57"/>
                </a:cubicBezTo>
                <a:cubicBezTo>
                  <a:pt x="305" y="57"/>
                  <a:pt x="307" y="57"/>
                  <a:pt x="307" y="56"/>
                </a:cubicBezTo>
                <a:cubicBezTo>
                  <a:pt x="305" y="56"/>
                  <a:pt x="302" y="58"/>
                  <a:pt x="302" y="58"/>
                </a:cubicBezTo>
                <a:cubicBezTo>
                  <a:pt x="299" y="59"/>
                  <a:pt x="304" y="57"/>
                  <a:pt x="301" y="58"/>
                </a:cubicBezTo>
                <a:cubicBezTo>
                  <a:pt x="301" y="57"/>
                  <a:pt x="304" y="57"/>
                  <a:pt x="303" y="57"/>
                </a:cubicBezTo>
                <a:cubicBezTo>
                  <a:pt x="303" y="57"/>
                  <a:pt x="298" y="58"/>
                  <a:pt x="297" y="58"/>
                </a:cubicBezTo>
                <a:cubicBezTo>
                  <a:pt x="298" y="59"/>
                  <a:pt x="301" y="57"/>
                  <a:pt x="301" y="58"/>
                </a:cubicBezTo>
                <a:cubicBezTo>
                  <a:pt x="296" y="59"/>
                  <a:pt x="295" y="60"/>
                  <a:pt x="292" y="60"/>
                </a:cubicBezTo>
                <a:cubicBezTo>
                  <a:pt x="290" y="61"/>
                  <a:pt x="289" y="61"/>
                  <a:pt x="289" y="62"/>
                </a:cubicBezTo>
                <a:cubicBezTo>
                  <a:pt x="288" y="62"/>
                  <a:pt x="283" y="62"/>
                  <a:pt x="283" y="63"/>
                </a:cubicBezTo>
                <a:cubicBezTo>
                  <a:pt x="279" y="65"/>
                  <a:pt x="279" y="64"/>
                  <a:pt x="276" y="65"/>
                </a:cubicBezTo>
                <a:cubicBezTo>
                  <a:pt x="274" y="66"/>
                  <a:pt x="277" y="66"/>
                  <a:pt x="276" y="66"/>
                </a:cubicBezTo>
                <a:cubicBezTo>
                  <a:pt x="273" y="67"/>
                  <a:pt x="273" y="67"/>
                  <a:pt x="273" y="67"/>
                </a:cubicBezTo>
                <a:cubicBezTo>
                  <a:pt x="275" y="65"/>
                  <a:pt x="264" y="71"/>
                  <a:pt x="260" y="71"/>
                </a:cubicBezTo>
                <a:cubicBezTo>
                  <a:pt x="259" y="72"/>
                  <a:pt x="259" y="72"/>
                  <a:pt x="259" y="73"/>
                </a:cubicBezTo>
                <a:cubicBezTo>
                  <a:pt x="257" y="73"/>
                  <a:pt x="254" y="74"/>
                  <a:pt x="253" y="75"/>
                </a:cubicBezTo>
                <a:cubicBezTo>
                  <a:pt x="253" y="75"/>
                  <a:pt x="253" y="75"/>
                  <a:pt x="253" y="74"/>
                </a:cubicBezTo>
                <a:cubicBezTo>
                  <a:pt x="248" y="77"/>
                  <a:pt x="246" y="78"/>
                  <a:pt x="239" y="81"/>
                </a:cubicBezTo>
                <a:cubicBezTo>
                  <a:pt x="240" y="80"/>
                  <a:pt x="244" y="78"/>
                  <a:pt x="245" y="78"/>
                </a:cubicBezTo>
                <a:cubicBezTo>
                  <a:pt x="244" y="78"/>
                  <a:pt x="244" y="76"/>
                  <a:pt x="243" y="77"/>
                </a:cubicBezTo>
                <a:cubicBezTo>
                  <a:pt x="243" y="77"/>
                  <a:pt x="242" y="76"/>
                  <a:pt x="243" y="75"/>
                </a:cubicBezTo>
                <a:cubicBezTo>
                  <a:pt x="244" y="75"/>
                  <a:pt x="244" y="75"/>
                  <a:pt x="245" y="75"/>
                </a:cubicBezTo>
                <a:cubicBezTo>
                  <a:pt x="247" y="74"/>
                  <a:pt x="243" y="74"/>
                  <a:pt x="246" y="73"/>
                </a:cubicBezTo>
                <a:cubicBezTo>
                  <a:pt x="245" y="73"/>
                  <a:pt x="244" y="74"/>
                  <a:pt x="243" y="75"/>
                </a:cubicBezTo>
                <a:cubicBezTo>
                  <a:pt x="243" y="73"/>
                  <a:pt x="250" y="71"/>
                  <a:pt x="252" y="71"/>
                </a:cubicBezTo>
                <a:cubicBezTo>
                  <a:pt x="254" y="70"/>
                  <a:pt x="251" y="70"/>
                  <a:pt x="254" y="69"/>
                </a:cubicBezTo>
                <a:cubicBezTo>
                  <a:pt x="247" y="70"/>
                  <a:pt x="242" y="74"/>
                  <a:pt x="237" y="76"/>
                </a:cubicBezTo>
                <a:cubicBezTo>
                  <a:pt x="236" y="76"/>
                  <a:pt x="237" y="76"/>
                  <a:pt x="237" y="76"/>
                </a:cubicBezTo>
                <a:cubicBezTo>
                  <a:pt x="235" y="77"/>
                  <a:pt x="233" y="78"/>
                  <a:pt x="233" y="78"/>
                </a:cubicBezTo>
                <a:cubicBezTo>
                  <a:pt x="234" y="77"/>
                  <a:pt x="235" y="77"/>
                  <a:pt x="235" y="76"/>
                </a:cubicBezTo>
                <a:cubicBezTo>
                  <a:pt x="232" y="77"/>
                  <a:pt x="234" y="77"/>
                  <a:pt x="231" y="78"/>
                </a:cubicBezTo>
                <a:cubicBezTo>
                  <a:pt x="229" y="78"/>
                  <a:pt x="231" y="77"/>
                  <a:pt x="227" y="79"/>
                </a:cubicBezTo>
                <a:cubicBezTo>
                  <a:pt x="227" y="78"/>
                  <a:pt x="230" y="77"/>
                  <a:pt x="231" y="76"/>
                </a:cubicBezTo>
                <a:cubicBezTo>
                  <a:pt x="229" y="77"/>
                  <a:pt x="228" y="77"/>
                  <a:pt x="224" y="79"/>
                </a:cubicBezTo>
                <a:cubicBezTo>
                  <a:pt x="227" y="76"/>
                  <a:pt x="236" y="73"/>
                  <a:pt x="233" y="72"/>
                </a:cubicBezTo>
                <a:cubicBezTo>
                  <a:pt x="233" y="72"/>
                  <a:pt x="231" y="72"/>
                  <a:pt x="231" y="72"/>
                </a:cubicBezTo>
                <a:cubicBezTo>
                  <a:pt x="229" y="73"/>
                  <a:pt x="233" y="72"/>
                  <a:pt x="230" y="73"/>
                </a:cubicBezTo>
                <a:cubicBezTo>
                  <a:pt x="230" y="73"/>
                  <a:pt x="232" y="73"/>
                  <a:pt x="232" y="73"/>
                </a:cubicBezTo>
                <a:cubicBezTo>
                  <a:pt x="227" y="76"/>
                  <a:pt x="222" y="80"/>
                  <a:pt x="219" y="80"/>
                </a:cubicBezTo>
                <a:cubicBezTo>
                  <a:pt x="223" y="79"/>
                  <a:pt x="216" y="80"/>
                  <a:pt x="222" y="77"/>
                </a:cubicBezTo>
                <a:cubicBezTo>
                  <a:pt x="221" y="76"/>
                  <a:pt x="216" y="78"/>
                  <a:pt x="218" y="76"/>
                </a:cubicBezTo>
                <a:cubicBezTo>
                  <a:pt x="217" y="77"/>
                  <a:pt x="210" y="80"/>
                  <a:pt x="210" y="82"/>
                </a:cubicBezTo>
                <a:cubicBezTo>
                  <a:pt x="205" y="84"/>
                  <a:pt x="210" y="81"/>
                  <a:pt x="203" y="85"/>
                </a:cubicBezTo>
                <a:cubicBezTo>
                  <a:pt x="207" y="83"/>
                  <a:pt x="205" y="85"/>
                  <a:pt x="206" y="85"/>
                </a:cubicBezTo>
                <a:cubicBezTo>
                  <a:pt x="203" y="87"/>
                  <a:pt x="205" y="85"/>
                  <a:pt x="204" y="85"/>
                </a:cubicBezTo>
                <a:cubicBezTo>
                  <a:pt x="202" y="86"/>
                  <a:pt x="201" y="88"/>
                  <a:pt x="199" y="88"/>
                </a:cubicBezTo>
                <a:cubicBezTo>
                  <a:pt x="199" y="89"/>
                  <a:pt x="199" y="89"/>
                  <a:pt x="198" y="89"/>
                </a:cubicBezTo>
                <a:cubicBezTo>
                  <a:pt x="200" y="89"/>
                  <a:pt x="202" y="86"/>
                  <a:pt x="203" y="86"/>
                </a:cubicBezTo>
                <a:cubicBezTo>
                  <a:pt x="204" y="87"/>
                  <a:pt x="202" y="88"/>
                  <a:pt x="201" y="88"/>
                </a:cubicBezTo>
                <a:cubicBezTo>
                  <a:pt x="201" y="89"/>
                  <a:pt x="205" y="87"/>
                  <a:pt x="202" y="89"/>
                </a:cubicBezTo>
                <a:cubicBezTo>
                  <a:pt x="202" y="89"/>
                  <a:pt x="204" y="88"/>
                  <a:pt x="205" y="87"/>
                </a:cubicBezTo>
                <a:cubicBezTo>
                  <a:pt x="203" y="89"/>
                  <a:pt x="198" y="91"/>
                  <a:pt x="198" y="92"/>
                </a:cubicBezTo>
                <a:cubicBezTo>
                  <a:pt x="198" y="92"/>
                  <a:pt x="198" y="91"/>
                  <a:pt x="195" y="93"/>
                </a:cubicBezTo>
                <a:cubicBezTo>
                  <a:pt x="195" y="92"/>
                  <a:pt x="196" y="92"/>
                  <a:pt x="197" y="91"/>
                </a:cubicBezTo>
                <a:cubicBezTo>
                  <a:pt x="196" y="91"/>
                  <a:pt x="194" y="92"/>
                  <a:pt x="192" y="94"/>
                </a:cubicBezTo>
                <a:cubicBezTo>
                  <a:pt x="191" y="94"/>
                  <a:pt x="190" y="94"/>
                  <a:pt x="190" y="93"/>
                </a:cubicBezTo>
                <a:cubicBezTo>
                  <a:pt x="187" y="95"/>
                  <a:pt x="190" y="94"/>
                  <a:pt x="187" y="96"/>
                </a:cubicBezTo>
                <a:cubicBezTo>
                  <a:pt x="189" y="94"/>
                  <a:pt x="184" y="97"/>
                  <a:pt x="184" y="96"/>
                </a:cubicBezTo>
                <a:cubicBezTo>
                  <a:pt x="182" y="98"/>
                  <a:pt x="180" y="99"/>
                  <a:pt x="179" y="100"/>
                </a:cubicBezTo>
                <a:cubicBezTo>
                  <a:pt x="179" y="99"/>
                  <a:pt x="179" y="98"/>
                  <a:pt x="181" y="98"/>
                </a:cubicBezTo>
                <a:cubicBezTo>
                  <a:pt x="184" y="96"/>
                  <a:pt x="180" y="98"/>
                  <a:pt x="180" y="97"/>
                </a:cubicBezTo>
                <a:cubicBezTo>
                  <a:pt x="184" y="95"/>
                  <a:pt x="186" y="93"/>
                  <a:pt x="191" y="90"/>
                </a:cubicBezTo>
                <a:cubicBezTo>
                  <a:pt x="188" y="92"/>
                  <a:pt x="189" y="92"/>
                  <a:pt x="192" y="90"/>
                </a:cubicBezTo>
                <a:cubicBezTo>
                  <a:pt x="194" y="88"/>
                  <a:pt x="194" y="88"/>
                  <a:pt x="198" y="86"/>
                </a:cubicBezTo>
                <a:cubicBezTo>
                  <a:pt x="200" y="85"/>
                  <a:pt x="196" y="86"/>
                  <a:pt x="200" y="84"/>
                </a:cubicBezTo>
                <a:cubicBezTo>
                  <a:pt x="199" y="85"/>
                  <a:pt x="204" y="82"/>
                  <a:pt x="204" y="84"/>
                </a:cubicBezTo>
                <a:cubicBezTo>
                  <a:pt x="204" y="84"/>
                  <a:pt x="206" y="83"/>
                  <a:pt x="208" y="82"/>
                </a:cubicBezTo>
                <a:cubicBezTo>
                  <a:pt x="208" y="81"/>
                  <a:pt x="209" y="81"/>
                  <a:pt x="209" y="81"/>
                </a:cubicBezTo>
                <a:cubicBezTo>
                  <a:pt x="209" y="80"/>
                  <a:pt x="205" y="82"/>
                  <a:pt x="207" y="82"/>
                </a:cubicBezTo>
                <a:cubicBezTo>
                  <a:pt x="205" y="83"/>
                  <a:pt x="203" y="84"/>
                  <a:pt x="203" y="83"/>
                </a:cubicBezTo>
                <a:cubicBezTo>
                  <a:pt x="206" y="81"/>
                  <a:pt x="206" y="81"/>
                  <a:pt x="206" y="81"/>
                </a:cubicBezTo>
                <a:cubicBezTo>
                  <a:pt x="206" y="81"/>
                  <a:pt x="205" y="82"/>
                  <a:pt x="206" y="82"/>
                </a:cubicBezTo>
                <a:cubicBezTo>
                  <a:pt x="208" y="81"/>
                  <a:pt x="207" y="81"/>
                  <a:pt x="207" y="80"/>
                </a:cubicBezTo>
                <a:cubicBezTo>
                  <a:pt x="208" y="79"/>
                  <a:pt x="209" y="80"/>
                  <a:pt x="210" y="79"/>
                </a:cubicBezTo>
                <a:cubicBezTo>
                  <a:pt x="212" y="78"/>
                  <a:pt x="209" y="81"/>
                  <a:pt x="213" y="79"/>
                </a:cubicBezTo>
                <a:cubicBezTo>
                  <a:pt x="215" y="78"/>
                  <a:pt x="214" y="77"/>
                  <a:pt x="216" y="77"/>
                </a:cubicBezTo>
                <a:cubicBezTo>
                  <a:pt x="218" y="75"/>
                  <a:pt x="218" y="73"/>
                  <a:pt x="217" y="73"/>
                </a:cubicBezTo>
                <a:cubicBezTo>
                  <a:pt x="216" y="74"/>
                  <a:pt x="216" y="74"/>
                  <a:pt x="213" y="75"/>
                </a:cubicBezTo>
                <a:cubicBezTo>
                  <a:pt x="213" y="74"/>
                  <a:pt x="213" y="74"/>
                  <a:pt x="213" y="74"/>
                </a:cubicBezTo>
                <a:cubicBezTo>
                  <a:pt x="219" y="70"/>
                  <a:pt x="218" y="72"/>
                  <a:pt x="221" y="70"/>
                </a:cubicBezTo>
                <a:cubicBezTo>
                  <a:pt x="222" y="70"/>
                  <a:pt x="220" y="71"/>
                  <a:pt x="219" y="72"/>
                </a:cubicBezTo>
                <a:cubicBezTo>
                  <a:pt x="218" y="73"/>
                  <a:pt x="221" y="71"/>
                  <a:pt x="219" y="73"/>
                </a:cubicBezTo>
                <a:cubicBezTo>
                  <a:pt x="219" y="73"/>
                  <a:pt x="223" y="71"/>
                  <a:pt x="222" y="72"/>
                </a:cubicBezTo>
                <a:cubicBezTo>
                  <a:pt x="224" y="71"/>
                  <a:pt x="221" y="72"/>
                  <a:pt x="221" y="71"/>
                </a:cubicBezTo>
                <a:cubicBezTo>
                  <a:pt x="224" y="70"/>
                  <a:pt x="221" y="70"/>
                  <a:pt x="224" y="68"/>
                </a:cubicBezTo>
                <a:cubicBezTo>
                  <a:pt x="224" y="68"/>
                  <a:pt x="224" y="68"/>
                  <a:pt x="224" y="68"/>
                </a:cubicBezTo>
                <a:cubicBezTo>
                  <a:pt x="223" y="68"/>
                  <a:pt x="223" y="69"/>
                  <a:pt x="221" y="70"/>
                </a:cubicBezTo>
                <a:cubicBezTo>
                  <a:pt x="224" y="66"/>
                  <a:pt x="231" y="66"/>
                  <a:pt x="235" y="63"/>
                </a:cubicBezTo>
                <a:cubicBezTo>
                  <a:pt x="234" y="63"/>
                  <a:pt x="233" y="64"/>
                  <a:pt x="234" y="62"/>
                </a:cubicBezTo>
                <a:cubicBezTo>
                  <a:pt x="231" y="63"/>
                  <a:pt x="234" y="63"/>
                  <a:pt x="231" y="64"/>
                </a:cubicBezTo>
                <a:cubicBezTo>
                  <a:pt x="233" y="63"/>
                  <a:pt x="232" y="63"/>
                  <a:pt x="234" y="61"/>
                </a:cubicBezTo>
                <a:cubicBezTo>
                  <a:pt x="236" y="60"/>
                  <a:pt x="235" y="61"/>
                  <a:pt x="234" y="61"/>
                </a:cubicBezTo>
                <a:cubicBezTo>
                  <a:pt x="235" y="61"/>
                  <a:pt x="236" y="61"/>
                  <a:pt x="236" y="62"/>
                </a:cubicBezTo>
                <a:cubicBezTo>
                  <a:pt x="239" y="60"/>
                  <a:pt x="239" y="60"/>
                  <a:pt x="241" y="59"/>
                </a:cubicBezTo>
                <a:cubicBezTo>
                  <a:pt x="240" y="60"/>
                  <a:pt x="244" y="58"/>
                  <a:pt x="245" y="58"/>
                </a:cubicBezTo>
                <a:cubicBezTo>
                  <a:pt x="248" y="57"/>
                  <a:pt x="244" y="57"/>
                  <a:pt x="247" y="57"/>
                </a:cubicBezTo>
                <a:cubicBezTo>
                  <a:pt x="249" y="55"/>
                  <a:pt x="249" y="56"/>
                  <a:pt x="249" y="56"/>
                </a:cubicBezTo>
                <a:cubicBezTo>
                  <a:pt x="248" y="58"/>
                  <a:pt x="246" y="58"/>
                  <a:pt x="244" y="59"/>
                </a:cubicBezTo>
                <a:cubicBezTo>
                  <a:pt x="245" y="59"/>
                  <a:pt x="246" y="59"/>
                  <a:pt x="244" y="61"/>
                </a:cubicBezTo>
                <a:cubicBezTo>
                  <a:pt x="244" y="61"/>
                  <a:pt x="245" y="60"/>
                  <a:pt x="245" y="61"/>
                </a:cubicBezTo>
                <a:cubicBezTo>
                  <a:pt x="245" y="60"/>
                  <a:pt x="245" y="60"/>
                  <a:pt x="246" y="59"/>
                </a:cubicBezTo>
                <a:cubicBezTo>
                  <a:pt x="247" y="59"/>
                  <a:pt x="248" y="59"/>
                  <a:pt x="248" y="59"/>
                </a:cubicBezTo>
                <a:cubicBezTo>
                  <a:pt x="250" y="58"/>
                  <a:pt x="245" y="59"/>
                  <a:pt x="246" y="59"/>
                </a:cubicBezTo>
                <a:cubicBezTo>
                  <a:pt x="248" y="57"/>
                  <a:pt x="253" y="56"/>
                  <a:pt x="253" y="55"/>
                </a:cubicBezTo>
                <a:cubicBezTo>
                  <a:pt x="255" y="54"/>
                  <a:pt x="255" y="55"/>
                  <a:pt x="257" y="55"/>
                </a:cubicBezTo>
                <a:cubicBezTo>
                  <a:pt x="257" y="54"/>
                  <a:pt x="264" y="50"/>
                  <a:pt x="267" y="50"/>
                </a:cubicBezTo>
                <a:cubicBezTo>
                  <a:pt x="271" y="49"/>
                  <a:pt x="268" y="48"/>
                  <a:pt x="268" y="48"/>
                </a:cubicBezTo>
                <a:cubicBezTo>
                  <a:pt x="266" y="49"/>
                  <a:pt x="263" y="49"/>
                  <a:pt x="263" y="50"/>
                </a:cubicBezTo>
                <a:cubicBezTo>
                  <a:pt x="263" y="50"/>
                  <a:pt x="265" y="50"/>
                  <a:pt x="266" y="49"/>
                </a:cubicBezTo>
                <a:cubicBezTo>
                  <a:pt x="263" y="51"/>
                  <a:pt x="256" y="53"/>
                  <a:pt x="253" y="55"/>
                </a:cubicBezTo>
                <a:cubicBezTo>
                  <a:pt x="253" y="54"/>
                  <a:pt x="252" y="54"/>
                  <a:pt x="254" y="53"/>
                </a:cubicBezTo>
                <a:cubicBezTo>
                  <a:pt x="256" y="52"/>
                  <a:pt x="258" y="52"/>
                  <a:pt x="258" y="51"/>
                </a:cubicBezTo>
                <a:cubicBezTo>
                  <a:pt x="261" y="50"/>
                  <a:pt x="259" y="52"/>
                  <a:pt x="257" y="52"/>
                </a:cubicBezTo>
                <a:cubicBezTo>
                  <a:pt x="261" y="51"/>
                  <a:pt x="263" y="49"/>
                  <a:pt x="267" y="48"/>
                </a:cubicBezTo>
                <a:cubicBezTo>
                  <a:pt x="262" y="49"/>
                  <a:pt x="253" y="52"/>
                  <a:pt x="247" y="55"/>
                </a:cubicBezTo>
                <a:cubicBezTo>
                  <a:pt x="244" y="56"/>
                  <a:pt x="242" y="56"/>
                  <a:pt x="242" y="55"/>
                </a:cubicBezTo>
                <a:cubicBezTo>
                  <a:pt x="240" y="56"/>
                  <a:pt x="242" y="56"/>
                  <a:pt x="242" y="57"/>
                </a:cubicBezTo>
                <a:cubicBezTo>
                  <a:pt x="240" y="57"/>
                  <a:pt x="241" y="58"/>
                  <a:pt x="239" y="58"/>
                </a:cubicBezTo>
                <a:cubicBezTo>
                  <a:pt x="238" y="58"/>
                  <a:pt x="240" y="57"/>
                  <a:pt x="239" y="57"/>
                </a:cubicBezTo>
                <a:cubicBezTo>
                  <a:pt x="238" y="57"/>
                  <a:pt x="236" y="58"/>
                  <a:pt x="234" y="59"/>
                </a:cubicBezTo>
                <a:cubicBezTo>
                  <a:pt x="233" y="60"/>
                  <a:pt x="235" y="59"/>
                  <a:pt x="234" y="60"/>
                </a:cubicBezTo>
                <a:cubicBezTo>
                  <a:pt x="236" y="59"/>
                  <a:pt x="235" y="59"/>
                  <a:pt x="235" y="59"/>
                </a:cubicBezTo>
                <a:cubicBezTo>
                  <a:pt x="237" y="57"/>
                  <a:pt x="237" y="58"/>
                  <a:pt x="239" y="58"/>
                </a:cubicBezTo>
                <a:cubicBezTo>
                  <a:pt x="238" y="59"/>
                  <a:pt x="227" y="63"/>
                  <a:pt x="229" y="64"/>
                </a:cubicBezTo>
                <a:cubicBezTo>
                  <a:pt x="228" y="64"/>
                  <a:pt x="227" y="64"/>
                  <a:pt x="226" y="64"/>
                </a:cubicBezTo>
                <a:cubicBezTo>
                  <a:pt x="229" y="61"/>
                  <a:pt x="225" y="63"/>
                  <a:pt x="223" y="62"/>
                </a:cubicBezTo>
                <a:cubicBezTo>
                  <a:pt x="222" y="63"/>
                  <a:pt x="222" y="63"/>
                  <a:pt x="220" y="64"/>
                </a:cubicBezTo>
                <a:cubicBezTo>
                  <a:pt x="220" y="64"/>
                  <a:pt x="221" y="63"/>
                  <a:pt x="221" y="63"/>
                </a:cubicBezTo>
                <a:cubicBezTo>
                  <a:pt x="216" y="65"/>
                  <a:pt x="222" y="64"/>
                  <a:pt x="217" y="66"/>
                </a:cubicBezTo>
                <a:cubicBezTo>
                  <a:pt x="217" y="65"/>
                  <a:pt x="218" y="65"/>
                  <a:pt x="218" y="64"/>
                </a:cubicBezTo>
                <a:cubicBezTo>
                  <a:pt x="213" y="68"/>
                  <a:pt x="214" y="68"/>
                  <a:pt x="210" y="70"/>
                </a:cubicBezTo>
                <a:cubicBezTo>
                  <a:pt x="209" y="69"/>
                  <a:pt x="209" y="69"/>
                  <a:pt x="209" y="69"/>
                </a:cubicBezTo>
                <a:cubicBezTo>
                  <a:pt x="209" y="69"/>
                  <a:pt x="207" y="71"/>
                  <a:pt x="205" y="72"/>
                </a:cubicBezTo>
                <a:cubicBezTo>
                  <a:pt x="205" y="72"/>
                  <a:pt x="207" y="72"/>
                  <a:pt x="204" y="74"/>
                </a:cubicBezTo>
                <a:cubicBezTo>
                  <a:pt x="204" y="73"/>
                  <a:pt x="205" y="72"/>
                  <a:pt x="203" y="73"/>
                </a:cubicBezTo>
                <a:cubicBezTo>
                  <a:pt x="201" y="75"/>
                  <a:pt x="199" y="76"/>
                  <a:pt x="198" y="77"/>
                </a:cubicBezTo>
                <a:cubicBezTo>
                  <a:pt x="199" y="76"/>
                  <a:pt x="202" y="75"/>
                  <a:pt x="198" y="78"/>
                </a:cubicBezTo>
                <a:cubicBezTo>
                  <a:pt x="199" y="78"/>
                  <a:pt x="201" y="77"/>
                  <a:pt x="203" y="75"/>
                </a:cubicBezTo>
                <a:cubicBezTo>
                  <a:pt x="203" y="76"/>
                  <a:pt x="196" y="80"/>
                  <a:pt x="194" y="81"/>
                </a:cubicBezTo>
                <a:cubicBezTo>
                  <a:pt x="197" y="79"/>
                  <a:pt x="196" y="79"/>
                  <a:pt x="197" y="77"/>
                </a:cubicBezTo>
                <a:cubicBezTo>
                  <a:pt x="194" y="79"/>
                  <a:pt x="195" y="78"/>
                  <a:pt x="192" y="80"/>
                </a:cubicBezTo>
                <a:cubicBezTo>
                  <a:pt x="191" y="80"/>
                  <a:pt x="192" y="80"/>
                  <a:pt x="192" y="81"/>
                </a:cubicBezTo>
                <a:cubicBezTo>
                  <a:pt x="187" y="83"/>
                  <a:pt x="184" y="85"/>
                  <a:pt x="179" y="89"/>
                </a:cubicBezTo>
                <a:cubicBezTo>
                  <a:pt x="179" y="89"/>
                  <a:pt x="180" y="89"/>
                  <a:pt x="180" y="89"/>
                </a:cubicBezTo>
                <a:cubicBezTo>
                  <a:pt x="181" y="88"/>
                  <a:pt x="181" y="88"/>
                  <a:pt x="183" y="87"/>
                </a:cubicBezTo>
                <a:cubicBezTo>
                  <a:pt x="182" y="88"/>
                  <a:pt x="182" y="89"/>
                  <a:pt x="182" y="90"/>
                </a:cubicBezTo>
                <a:cubicBezTo>
                  <a:pt x="179" y="91"/>
                  <a:pt x="178" y="93"/>
                  <a:pt x="177" y="92"/>
                </a:cubicBezTo>
                <a:cubicBezTo>
                  <a:pt x="176" y="94"/>
                  <a:pt x="174" y="95"/>
                  <a:pt x="172" y="96"/>
                </a:cubicBezTo>
                <a:cubicBezTo>
                  <a:pt x="171" y="96"/>
                  <a:pt x="173" y="94"/>
                  <a:pt x="173" y="94"/>
                </a:cubicBezTo>
                <a:cubicBezTo>
                  <a:pt x="169" y="96"/>
                  <a:pt x="172" y="96"/>
                  <a:pt x="171" y="97"/>
                </a:cubicBezTo>
                <a:cubicBezTo>
                  <a:pt x="171" y="97"/>
                  <a:pt x="172" y="96"/>
                  <a:pt x="173" y="95"/>
                </a:cubicBezTo>
                <a:cubicBezTo>
                  <a:pt x="173" y="96"/>
                  <a:pt x="169" y="100"/>
                  <a:pt x="173" y="97"/>
                </a:cubicBezTo>
                <a:cubicBezTo>
                  <a:pt x="171" y="99"/>
                  <a:pt x="166" y="102"/>
                  <a:pt x="166" y="101"/>
                </a:cubicBezTo>
                <a:cubicBezTo>
                  <a:pt x="169" y="98"/>
                  <a:pt x="167" y="98"/>
                  <a:pt x="169" y="97"/>
                </a:cubicBezTo>
                <a:cubicBezTo>
                  <a:pt x="168" y="96"/>
                  <a:pt x="165" y="99"/>
                  <a:pt x="163" y="101"/>
                </a:cubicBezTo>
                <a:cubicBezTo>
                  <a:pt x="163" y="101"/>
                  <a:pt x="162" y="101"/>
                  <a:pt x="162" y="101"/>
                </a:cubicBezTo>
                <a:cubicBezTo>
                  <a:pt x="162" y="101"/>
                  <a:pt x="163" y="100"/>
                  <a:pt x="163" y="100"/>
                </a:cubicBezTo>
                <a:cubicBezTo>
                  <a:pt x="163" y="100"/>
                  <a:pt x="162" y="100"/>
                  <a:pt x="161" y="101"/>
                </a:cubicBezTo>
                <a:cubicBezTo>
                  <a:pt x="162" y="102"/>
                  <a:pt x="162" y="102"/>
                  <a:pt x="158" y="102"/>
                </a:cubicBezTo>
                <a:cubicBezTo>
                  <a:pt x="157" y="104"/>
                  <a:pt x="161" y="102"/>
                  <a:pt x="157" y="105"/>
                </a:cubicBezTo>
                <a:cubicBezTo>
                  <a:pt x="157" y="104"/>
                  <a:pt x="155" y="105"/>
                  <a:pt x="154" y="106"/>
                </a:cubicBezTo>
                <a:cubicBezTo>
                  <a:pt x="157" y="105"/>
                  <a:pt x="154" y="107"/>
                  <a:pt x="154" y="107"/>
                </a:cubicBezTo>
                <a:cubicBezTo>
                  <a:pt x="152" y="109"/>
                  <a:pt x="153" y="108"/>
                  <a:pt x="151" y="109"/>
                </a:cubicBezTo>
                <a:cubicBezTo>
                  <a:pt x="151" y="109"/>
                  <a:pt x="153" y="108"/>
                  <a:pt x="152" y="108"/>
                </a:cubicBezTo>
                <a:cubicBezTo>
                  <a:pt x="152" y="108"/>
                  <a:pt x="152" y="108"/>
                  <a:pt x="151" y="108"/>
                </a:cubicBezTo>
                <a:cubicBezTo>
                  <a:pt x="150" y="109"/>
                  <a:pt x="151" y="109"/>
                  <a:pt x="150" y="110"/>
                </a:cubicBezTo>
                <a:cubicBezTo>
                  <a:pt x="150" y="111"/>
                  <a:pt x="153" y="108"/>
                  <a:pt x="150" y="111"/>
                </a:cubicBezTo>
                <a:cubicBezTo>
                  <a:pt x="151" y="111"/>
                  <a:pt x="154" y="109"/>
                  <a:pt x="154" y="108"/>
                </a:cubicBezTo>
                <a:cubicBezTo>
                  <a:pt x="154" y="109"/>
                  <a:pt x="156" y="108"/>
                  <a:pt x="156" y="108"/>
                </a:cubicBezTo>
                <a:cubicBezTo>
                  <a:pt x="154" y="110"/>
                  <a:pt x="154" y="109"/>
                  <a:pt x="153" y="110"/>
                </a:cubicBezTo>
                <a:cubicBezTo>
                  <a:pt x="152" y="111"/>
                  <a:pt x="149" y="113"/>
                  <a:pt x="149" y="114"/>
                </a:cubicBezTo>
                <a:cubicBezTo>
                  <a:pt x="150" y="113"/>
                  <a:pt x="153" y="110"/>
                  <a:pt x="154" y="111"/>
                </a:cubicBezTo>
                <a:cubicBezTo>
                  <a:pt x="151" y="113"/>
                  <a:pt x="152" y="113"/>
                  <a:pt x="153" y="113"/>
                </a:cubicBezTo>
                <a:cubicBezTo>
                  <a:pt x="153" y="113"/>
                  <a:pt x="152" y="113"/>
                  <a:pt x="152" y="113"/>
                </a:cubicBezTo>
                <a:cubicBezTo>
                  <a:pt x="152" y="113"/>
                  <a:pt x="152" y="114"/>
                  <a:pt x="152" y="114"/>
                </a:cubicBezTo>
                <a:cubicBezTo>
                  <a:pt x="150" y="114"/>
                  <a:pt x="153" y="111"/>
                  <a:pt x="149" y="114"/>
                </a:cubicBezTo>
                <a:cubicBezTo>
                  <a:pt x="149" y="116"/>
                  <a:pt x="146" y="119"/>
                  <a:pt x="150" y="117"/>
                </a:cubicBezTo>
                <a:cubicBezTo>
                  <a:pt x="149" y="118"/>
                  <a:pt x="149" y="118"/>
                  <a:pt x="149" y="118"/>
                </a:cubicBezTo>
                <a:cubicBezTo>
                  <a:pt x="147" y="120"/>
                  <a:pt x="146" y="119"/>
                  <a:pt x="147" y="118"/>
                </a:cubicBezTo>
                <a:cubicBezTo>
                  <a:pt x="144" y="118"/>
                  <a:pt x="140" y="124"/>
                  <a:pt x="138" y="124"/>
                </a:cubicBezTo>
                <a:cubicBezTo>
                  <a:pt x="139" y="124"/>
                  <a:pt x="136" y="126"/>
                  <a:pt x="136" y="127"/>
                </a:cubicBezTo>
                <a:cubicBezTo>
                  <a:pt x="137" y="127"/>
                  <a:pt x="140" y="125"/>
                  <a:pt x="143" y="122"/>
                </a:cubicBezTo>
                <a:cubicBezTo>
                  <a:pt x="143" y="122"/>
                  <a:pt x="143" y="122"/>
                  <a:pt x="143" y="122"/>
                </a:cubicBezTo>
                <a:cubicBezTo>
                  <a:pt x="144" y="121"/>
                  <a:pt x="142" y="123"/>
                  <a:pt x="144" y="123"/>
                </a:cubicBezTo>
                <a:cubicBezTo>
                  <a:pt x="142" y="122"/>
                  <a:pt x="139" y="127"/>
                  <a:pt x="138" y="126"/>
                </a:cubicBezTo>
                <a:cubicBezTo>
                  <a:pt x="135" y="128"/>
                  <a:pt x="135" y="129"/>
                  <a:pt x="134" y="130"/>
                </a:cubicBezTo>
                <a:cubicBezTo>
                  <a:pt x="137" y="129"/>
                  <a:pt x="137" y="128"/>
                  <a:pt x="139" y="127"/>
                </a:cubicBezTo>
                <a:cubicBezTo>
                  <a:pt x="139" y="128"/>
                  <a:pt x="140" y="127"/>
                  <a:pt x="139" y="128"/>
                </a:cubicBezTo>
                <a:cubicBezTo>
                  <a:pt x="140" y="128"/>
                  <a:pt x="141" y="127"/>
                  <a:pt x="141" y="127"/>
                </a:cubicBezTo>
                <a:cubicBezTo>
                  <a:pt x="142" y="126"/>
                  <a:pt x="142" y="126"/>
                  <a:pt x="142" y="126"/>
                </a:cubicBezTo>
                <a:cubicBezTo>
                  <a:pt x="143" y="125"/>
                  <a:pt x="144" y="125"/>
                  <a:pt x="146" y="123"/>
                </a:cubicBezTo>
                <a:cubicBezTo>
                  <a:pt x="147" y="121"/>
                  <a:pt x="151" y="120"/>
                  <a:pt x="154" y="116"/>
                </a:cubicBezTo>
                <a:cubicBezTo>
                  <a:pt x="159" y="114"/>
                  <a:pt x="160" y="110"/>
                  <a:pt x="162" y="111"/>
                </a:cubicBezTo>
                <a:cubicBezTo>
                  <a:pt x="165" y="107"/>
                  <a:pt x="169" y="106"/>
                  <a:pt x="173" y="103"/>
                </a:cubicBezTo>
                <a:cubicBezTo>
                  <a:pt x="175" y="101"/>
                  <a:pt x="172" y="103"/>
                  <a:pt x="174" y="102"/>
                </a:cubicBezTo>
                <a:cubicBezTo>
                  <a:pt x="175" y="101"/>
                  <a:pt x="176" y="101"/>
                  <a:pt x="178" y="100"/>
                </a:cubicBezTo>
                <a:cubicBezTo>
                  <a:pt x="174" y="104"/>
                  <a:pt x="169" y="106"/>
                  <a:pt x="163" y="111"/>
                </a:cubicBezTo>
                <a:cubicBezTo>
                  <a:pt x="166" y="111"/>
                  <a:pt x="178" y="99"/>
                  <a:pt x="183" y="98"/>
                </a:cubicBezTo>
                <a:cubicBezTo>
                  <a:pt x="183" y="98"/>
                  <a:pt x="180" y="101"/>
                  <a:pt x="183" y="99"/>
                </a:cubicBezTo>
                <a:cubicBezTo>
                  <a:pt x="183" y="100"/>
                  <a:pt x="177" y="103"/>
                  <a:pt x="177" y="104"/>
                </a:cubicBezTo>
                <a:cubicBezTo>
                  <a:pt x="173" y="106"/>
                  <a:pt x="172" y="108"/>
                  <a:pt x="168" y="110"/>
                </a:cubicBezTo>
                <a:cubicBezTo>
                  <a:pt x="168" y="111"/>
                  <a:pt x="168" y="111"/>
                  <a:pt x="168" y="111"/>
                </a:cubicBezTo>
                <a:cubicBezTo>
                  <a:pt x="170" y="109"/>
                  <a:pt x="173" y="108"/>
                  <a:pt x="176" y="106"/>
                </a:cubicBezTo>
                <a:cubicBezTo>
                  <a:pt x="175" y="107"/>
                  <a:pt x="175" y="107"/>
                  <a:pt x="176" y="107"/>
                </a:cubicBezTo>
                <a:cubicBezTo>
                  <a:pt x="173" y="109"/>
                  <a:pt x="173" y="109"/>
                  <a:pt x="169" y="112"/>
                </a:cubicBezTo>
                <a:cubicBezTo>
                  <a:pt x="168" y="112"/>
                  <a:pt x="168" y="112"/>
                  <a:pt x="168" y="112"/>
                </a:cubicBezTo>
                <a:cubicBezTo>
                  <a:pt x="166" y="114"/>
                  <a:pt x="163" y="116"/>
                  <a:pt x="159" y="119"/>
                </a:cubicBezTo>
                <a:cubicBezTo>
                  <a:pt x="160" y="120"/>
                  <a:pt x="165" y="115"/>
                  <a:pt x="166" y="114"/>
                </a:cubicBezTo>
                <a:cubicBezTo>
                  <a:pt x="167" y="114"/>
                  <a:pt x="166" y="114"/>
                  <a:pt x="166" y="114"/>
                </a:cubicBezTo>
                <a:cubicBezTo>
                  <a:pt x="164" y="116"/>
                  <a:pt x="168" y="113"/>
                  <a:pt x="168" y="114"/>
                </a:cubicBezTo>
                <a:cubicBezTo>
                  <a:pt x="169" y="112"/>
                  <a:pt x="172" y="111"/>
                  <a:pt x="175" y="108"/>
                </a:cubicBezTo>
                <a:cubicBezTo>
                  <a:pt x="175" y="109"/>
                  <a:pt x="174" y="110"/>
                  <a:pt x="174" y="110"/>
                </a:cubicBezTo>
                <a:cubicBezTo>
                  <a:pt x="176" y="108"/>
                  <a:pt x="181" y="104"/>
                  <a:pt x="183" y="104"/>
                </a:cubicBezTo>
                <a:cubicBezTo>
                  <a:pt x="185" y="102"/>
                  <a:pt x="189" y="100"/>
                  <a:pt x="190" y="98"/>
                </a:cubicBezTo>
                <a:cubicBezTo>
                  <a:pt x="191" y="98"/>
                  <a:pt x="196" y="95"/>
                  <a:pt x="199" y="93"/>
                </a:cubicBezTo>
                <a:cubicBezTo>
                  <a:pt x="199" y="93"/>
                  <a:pt x="198" y="94"/>
                  <a:pt x="198" y="94"/>
                </a:cubicBezTo>
                <a:cubicBezTo>
                  <a:pt x="203" y="90"/>
                  <a:pt x="208" y="88"/>
                  <a:pt x="215" y="83"/>
                </a:cubicBezTo>
                <a:cubicBezTo>
                  <a:pt x="214" y="84"/>
                  <a:pt x="214" y="85"/>
                  <a:pt x="215" y="84"/>
                </a:cubicBezTo>
                <a:cubicBezTo>
                  <a:pt x="218" y="83"/>
                  <a:pt x="214" y="85"/>
                  <a:pt x="215" y="85"/>
                </a:cubicBezTo>
                <a:cubicBezTo>
                  <a:pt x="212" y="86"/>
                  <a:pt x="211" y="87"/>
                  <a:pt x="208" y="88"/>
                </a:cubicBezTo>
                <a:cubicBezTo>
                  <a:pt x="206" y="89"/>
                  <a:pt x="209" y="88"/>
                  <a:pt x="209" y="89"/>
                </a:cubicBezTo>
                <a:cubicBezTo>
                  <a:pt x="204" y="91"/>
                  <a:pt x="202" y="93"/>
                  <a:pt x="200" y="95"/>
                </a:cubicBezTo>
                <a:cubicBezTo>
                  <a:pt x="198" y="95"/>
                  <a:pt x="196" y="97"/>
                  <a:pt x="194" y="98"/>
                </a:cubicBezTo>
                <a:cubicBezTo>
                  <a:pt x="193" y="99"/>
                  <a:pt x="193" y="99"/>
                  <a:pt x="193" y="99"/>
                </a:cubicBezTo>
                <a:cubicBezTo>
                  <a:pt x="190" y="100"/>
                  <a:pt x="188" y="102"/>
                  <a:pt x="184" y="105"/>
                </a:cubicBezTo>
                <a:cubicBezTo>
                  <a:pt x="184" y="104"/>
                  <a:pt x="184" y="104"/>
                  <a:pt x="184" y="104"/>
                </a:cubicBezTo>
                <a:cubicBezTo>
                  <a:pt x="183" y="105"/>
                  <a:pt x="182" y="106"/>
                  <a:pt x="182" y="106"/>
                </a:cubicBezTo>
                <a:cubicBezTo>
                  <a:pt x="182" y="106"/>
                  <a:pt x="175" y="111"/>
                  <a:pt x="170" y="115"/>
                </a:cubicBezTo>
                <a:cubicBezTo>
                  <a:pt x="170" y="115"/>
                  <a:pt x="170" y="115"/>
                  <a:pt x="170" y="115"/>
                </a:cubicBezTo>
                <a:cubicBezTo>
                  <a:pt x="164" y="119"/>
                  <a:pt x="167" y="119"/>
                  <a:pt x="161" y="123"/>
                </a:cubicBezTo>
                <a:cubicBezTo>
                  <a:pt x="162" y="123"/>
                  <a:pt x="161" y="124"/>
                  <a:pt x="162" y="123"/>
                </a:cubicBezTo>
                <a:cubicBezTo>
                  <a:pt x="161" y="124"/>
                  <a:pt x="156" y="128"/>
                  <a:pt x="156" y="128"/>
                </a:cubicBezTo>
                <a:cubicBezTo>
                  <a:pt x="155" y="128"/>
                  <a:pt x="156" y="129"/>
                  <a:pt x="155" y="130"/>
                </a:cubicBezTo>
                <a:cubicBezTo>
                  <a:pt x="152" y="130"/>
                  <a:pt x="154" y="128"/>
                  <a:pt x="154" y="127"/>
                </a:cubicBezTo>
                <a:cubicBezTo>
                  <a:pt x="151" y="129"/>
                  <a:pt x="154" y="128"/>
                  <a:pt x="151" y="131"/>
                </a:cubicBezTo>
                <a:cubicBezTo>
                  <a:pt x="151" y="131"/>
                  <a:pt x="152" y="130"/>
                  <a:pt x="152" y="131"/>
                </a:cubicBezTo>
                <a:cubicBezTo>
                  <a:pt x="149" y="133"/>
                  <a:pt x="150" y="133"/>
                  <a:pt x="148" y="135"/>
                </a:cubicBezTo>
                <a:cubicBezTo>
                  <a:pt x="146" y="136"/>
                  <a:pt x="146" y="137"/>
                  <a:pt x="145" y="138"/>
                </a:cubicBezTo>
                <a:cubicBezTo>
                  <a:pt x="145" y="137"/>
                  <a:pt x="145" y="137"/>
                  <a:pt x="142" y="139"/>
                </a:cubicBezTo>
                <a:cubicBezTo>
                  <a:pt x="140" y="141"/>
                  <a:pt x="144" y="138"/>
                  <a:pt x="143" y="139"/>
                </a:cubicBezTo>
                <a:cubicBezTo>
                  <a:pt x="142" y="140"/>
                  <a:pt x="139" y="142"/>
                  <a:pt x="141" y="141"/>
                </a:cubicBezTo>
                <a:cubicBezTo>
                  <a:pt x="141" y="141"/>
                  <a:pt x="139" y="143"/>
                  <a:pt x="139" y="142"/>
                </a:cubicBezTo>
                <a:cubicBezTo>
                  <a:pt x="138" y="144"/>
                  <a:pt x="137" y="145"/>
                  <a:pt x="135" y="148"/>
                </a:cubicBezTo>
                <a:cubicBezTo>
                  <a:pt x="139" y="145"/>
                  <a:pt x="143" y="141"/>
                  <a:pt x="147" y="137"/>
                </a:cubicBezTo>
                <a:cubicBezTo>
                  <a:pt x="149" y="137"/>
                  <a:pt x="147" y="138"/>
                  <a:pt x="149" y="137"/>
                </a:cubicBezTo>
                <a:cubicBezTo>
                  <a:pt x="151" y="135"/>
                  <a:pt x="151" y="135"/>
                  <a:pt x="151" y="134"/>
                </a:cubicBezTo>
                <a:cubicBezTo>
                  <a:pt x="154" y="132"/>
                  <a:pt x="152" y="134"/>
                  <a:pt x="151" y="135"/>
                </a:cubicBezTo>
                <a:cubicBezTo>
                  <a:pt x="152" y="135"/>
                  <a:pt x="154" y="133"/>
                  <a:pt x="156" y="132"/>
                </a:cubicBezTo>
                <a:cubicBezTo>
                  <a:pt x="153" y="132"/>
                  <a:pt x="159" y="128"/>
                  <a:pt x="161" y="127"/>
                </a:cubicBezTo>
                <a:cubicBezTo>
                  <a:pt x="163" y="125"/>
                  <a:pt x="159" y="129"/>
                  <a:pt x="157" y="130"/>
                </a:cubicBezTo>
                <a:cubicBezTo>
                  <a:pt x="159" y="130"/>
                  <a:pt x="156" y="132"/>
                  <a:pt x="156" y="133"/>
                </a:cubicBezTo>
                <a:cubicBezTo>
                  <a:pt x="155" y="134"/>
                  <a:pt x="150" y="138"/>
                  <a:pt x="150" y="139"/>
                </a:cubicBezTo>
                <a:cubicBezTo>
                  <a:pt x="148" y="140"/>
                  <a:pt x="146" y="141"/>
                  <a:pt x="145" y="143"/>
                </a:cubicBezTo>
                <a:cubicBezTo>
                  <a:pt x="144" y="143"/>
                  <a:pt x="145" y="143"/>
                  <a:pt x="145" y="142"/>
                </a:cubicBezTo>
                <a:cubicBezTo>
                  <a:pt x="144" y="145"/>
                  <a:pt x="143" y="144"/>
                  <a:pt x="141" y="145"/>
                </a:cubicBezTo>
                <a:cubicBezTo>
                  <a:pt x="139" y="147"/>
                  <a:pt x="142" y="145"/>
                  <a:pt x="142" y="146"/>
                </a:cubicBezTo>
                <a:cubicBezTo>
                  <a:pt x="140" y="147"/>
                  <a:pt x="141" y="147"/>
                  <a:pt x="139" y="148"/>
                </a:cubicBezTo>
                <a:cubicBezTo>
                  <a:pt x="138" y="148"/>
                  <a:pt x="138" y="147"/>
                  <a:pt x="140" y="145"/>
                </a:cubicBezTo>
                <a:cubicBezTo>
                  <a:pt x="140" y="145"/>
                  <a:pt x="139" y="145"/>
                  <a:pt x="139" y="145"/>
                </a:cubicBezTo>
                <a:cubicBezTo>
                  <a:pt x="137" y="148"/>
                  <a:pt x="135" y="150"/>
                  <a:pt x="136" y="151"/>
                </a:cubicBezTo>
                <a:cubicBezTo>
                  <a:pt x="134" y="153"/>
                  <a:pt x="135" y="151"/>
                  <a:pt x="133" y="152"/>
                </a:cubicBezTo>
                <a:cubicBezTo>
                  <a:pt x="133" y="153"/>
                  <a:pt x="134" y="153"/>
                  <a:pt x="131" y="156"/>
                </a:cubicBezTo>
                <a:cubicBezTo>
                  <a:pt x="131" y="155"/>
                  <a:pt x="131" y="155"/>
                  <a:pt x="130" y="155"/>
                </a:cubicBezTo>
                <a:cubicBezTo>
                  <a:pt x="130" y="156"/>
                  <a:pt x="129" y="157"/>
                  <a:pt x="129" y="158"/>
                </a:cubicBezTo>
                <a:cubicBezTo>
                  <a:pt x="125" y="161"/>
                  <a:pt x="122" y="164"/>
                  <a:pt x="119" y="167"/>
                </a:cubicBezTo>
                <a:cubicBezTo>
                  <a:pt x="118" y="168"/>
                  <a:pt x="118" y="168"/>
                  <a:pt x="118" y="168"/>
                </a:cubicBezTo>
                <a:cubicBezTo>
                  <a:pt x="116" y="169"/>
                  <a:pt x="117" y="169"/>
                  <a:pt x="115" y="171"/>
                </a:cubicBezTo>
                <a:cubicBezTo>
                  <a:pt x="113" y="171"/>
                  <a:pt x="111" y="174"/>
                  <a:pt x="109" y="175"/>
                </a:cubicBezTo>
                <a:cubicBezTo>
                  <a:pt x="110" y="174"/>
                  <a:pt x="110" y="174"/>
                  <a:pt x="110" y="173"/>
                </a:cubicBezTo>
                <a:cubicBezTo>
                  <a:pt x="114" y="170"/>
                  <a:pt x="118" y="163"/>
                  <a:pt x="121" y="162"/>
                </a:cubicBezTo>
                <a:cubicBezTo>
                  <a:pt x="125" y="157"/>
                  <a:pt x="129" y="153"/>
                  <a:pt x="133" y="151"/>
                </a:cubicBezTo>
                <a:cubicBezTo>
                  <a:pt x="134" y="150"/>
                  <a:pt x="134" y="149"/>
                  <a:pt x="134" y="149"/>
                </a:cubicBezTo>
                <a:cubicBezTo>
                  <a:pt x="134" y="148"/>
                  <a:pt x="130" y="152"/>
                  <a:pt x="130" y="150"/>
                </a:cubicBezTo>
                <a:cubicBezTo>
                  <a:pt x="131" y="150"/>
                  <a:pt x="131" y="150"/>
                  <a:pt x="131" y="150"/>
                </a:cubicBezTo>
                <a:cubicBezTo>
                  <a:pt x="133" y="149"/>
                  <a:pt x="133" y="148"/>
                  <a:pt x="135" y="147"/>
                </a:cubicBezTo>
                <a:cubicBezTo>
                  <a:pt x="126" y="153"/>
                  <a:pt x="125" y="155"/>
                  <a:pt x="119" y="161"/>
                </a:cubicBezTo>
                <a:cubicBezTo>
                  <a:pt x="118" y="160"/>
                  <a:pt x="122" y="157"/>
                  <a:pt x="123" y="155"/>
                </a:cubicBezTo>
                <a:cubicBezTo>
                  <a:pt x="121" y="157"/>
                  <a:pt x="123" y="155"/>
                  <a:pt x="121" y="156"/>
                </a:cubicBezTo>
                <a:cubicBezTo>
                  <a:pt x="121" y="155"/>
                  <a:pt x="123" y="153"/>
                  <a:pt x="123" y="153"/>
                </a:cubicBezTo>
                <a:cubicBezTo>
                  <a:pt x="125" y="151"/>
                  <a:pt x="125" y="153"/>
                  <a:pt x="123" y="155"/>
                </a:cubicBezTo>
                <a:cubicBezTo>
                  <a:pt x="123" y="155"/>
                  <a:pt x="127" y="151"/>
                  <a:pt x="125" y="153"/>
                </a:cubicBezTo>
                <a:cubicBezTo>
                  <a:pt x="128" y="151"/>
                  <a:pt x="128" y="151"/>
                  <a:pt x="131" y="148"/>
                </a:cubicBezTo>
                <a:cubicBezTo>
                  <a:pt x="132" y="145"/>
                  <a:pt x="130" y="145"/>
                  <a:pt x="125" y="149"/>
                </a:cubicBezTo>
                <a:cubicBezTo>
                  <a:pt x="120" y="156"/>
                  <a:pt x="111" y="162"/>
                  <a:pt x="106" y="170"/>
                </a:cubicBezTo>
                <a:cubicBezTo>
                  <a:pt x="104" y="170"/>
                  <a:pt x="103" y="171"/>
                  <a:pt x="102" y="172"/>
                </a:cubicBezTo>
                <a:cubicBezTo>
                  <a:pt x="101" y="173"/>
                  <a:pt x="100" y="174"/>
                  <a:pt x="100" y="174"/>
                </a:cubicBezTo>
                <a:cubicBezTo>
                  <a:pt x="100" y="175"/>
                  <a:pt x="100" y="175"/>
                  <a:pt x="99" y="176"/>
                </a:cubicBezTo>
                <a:cubicBezTo>
                  <a:pt x="100" y="176"/>
                  <a:pt x="100" y="176"/>
                  <a:pt x="100" y="175"/>
                </a:cubicBezTo>
                <a:cubicBezTo>
                  <a:pt x="101" y="176"/>
                  <a:pt x="99" y="176"/>
                  <a:pt x="100" y="177"/>
                </a:cubicBezTo>
                <a:cubicBezTo>
                  <a:pt x="99" y="176"/>
                  <a:pt x="98" y="175"/>
                  <a:pt x="97" y="175"/>
                </a:cubicBezTo>
                <a:cubicBezTo>
                  <a:pt x="97" y="175"/>
                  <a:pt x="97" y="176"/>
                  <a:pt x="97" y="176"/>
                </a:cubicBezTo>
                <a:cubicBezTo>
                  <a:pt x="97" y="175"/>
                  <a:pt x="96" y="177"/>
                  <a:pt x="96" y="176"/>
                </a:cubicBezTo>
                <a:cubicBezTo>
                  <a:pt x="97" y="175"/>
                  <a:pt x="97" y="174"/>
                  <a:pt x="98" y="175"/>
                </a:cubicBezTo>
                <a:cubicBezTo>
                  <a:pt x="98" y="174"/>
                  <a:pt x="97" y="174"/>
                  <a:pt x="98" y="174"/>
                </a:cubicBezTo>
                <a:cubicBezTo>
                  <a:pt x="97" y="173"/>
                  <a:pt x="96" y="175"/>
                  <a:pt x="95" y="176"/>
                </a:cubicBezTo>
                <a:cubicBezTo>
                  <a:pt x="95" y="176"/>
                  <a:pt x="95" y="177"/>
                  <a:pt x="94" y="177"/>
                </a:cubicBezTo>
                <a:cubicBezTo>
                  <a:pt x="95" y="178"/>
                  <a:pt x="95" y="177"/>
                  <a:pt x="96" y="177"/>
                </a:cubicBezTo>
                <a:cubicBezTo>
                  <a:pt x="95" y="178"/>
                  <a:pt x="95" y="178"/>
                  <a:pt x="94" y="178"/>
                </a:cubicBezTo>
                <a:cubicBezTo>
                  <a:pt x="94" y="179"/>
                  <a:pt x="95" y="179"/>
                  <a:pt x="95" y="179"/>
                </a:cubicBezTo>
                <a:cubicBezTo>
                  <a:pt x="94" y="179"/>
                  <a:pt x="92" y="179"/>
                  <a:pt x="92" y="180"/>
                </a:cubicBezTo>
                <a:cubicBezTo>
                  <a:pt x="92" y="180"/>
                  <a:pt x="92" y="180"/>
                  <a:pt x="93" y="180"/>
                </a:cubicBezTo>
                <a:cubicBezTo>
                  <a:pt x="93" y="180"/>
                  <a:pt x="93" y="181"/>
                  <a:pt x="93" y="181"/>
                </a:cubicBezTo>
                <a:cubicBezTo>
                  <a:pt x="92" y="181"/>
                  <a:pt x="92" y="180"/>
                  <a:pt x="92" y="181"/>
                </a:cubicBezTo>
                <a:cubicBezTo>
                  <a:pt x="91" y="181"/>
                  <a:pt x="92" y="181"/>
                  <a:pt x="92" y="181"/>
                </a:cubicBezTo>
                <a:cubicBezTo>
                  <a:pt x="92" y="182"/>
                  <a:pt x="91" y="181"/>
                  <a:pt x="91" y="182"/>
                </a:cubicBezTo>
                <a:cubicBezTo>
                  <a:pt x="90" y="182"/>
                  <a:pt x="90" y="183"/>
                  <a:pt x="89" y="183"/>
                </a:cubicBezTo>
                <a:cubicBezTo>
                  <a:pt x="89" y="183"/>
                  <a:pt x="90" y="182"/>
                  <a:pt x="90" y="183"/>
                </a:cubicBezTo>
                <a:cubicBezTo>
                  <a:pt x="89" y="183"/>
                  <a:pt x="89" y="183"/>
                  <a:pt x="88" y="183"/>
                </a:cubicBezTo>
                <a:cubicBezTo>
                  <a:pt x="87" y="184"/>
                  <a:pt x="88" y="184"/>
                  <a:pt x="88" y="184"/>
                </a:cubicBezTo>
                <a:cubicBezTo>
                  <a:pt x="87" y="184"/>
                  <a:pt x="87" y="186"/>
                  <a:pt x="86" y="186"/>
                </a:cubicBezTo>
                <a:cubicBezTo>
                  <a:pt x="86" y="186"/>
                  <a:pt x="86" y="186"/>
                  <a:pt x="86" y="186"/>
                </a:cubicBezTo>
                <a:cubicBezTo>
                  <a:pt x="86" y="186"/>
                  <a:pt x="86" y="186"/>
                  <a:pt x="85" y="186"/>
                </a:cubicBezTo>
                <a:cubicBezTo>
                  <a:pt x="85" y="186"/>
                  <a:pt x="86" y="186"/>
                  <a:pt x="86" y="186"/>
                </a:cubicBezTo>
                <a:cubicBezTo>
                  <a:pt x="84" y="188"/>
                  <a:pt x="83" y="190"/>
                  <a:pt x="81" y="192"/>
                </a:cubicBezTo>
                <a:cubicBezTo>
                  <a:pt x="81" y="192"/>
                  <a:pt x="81" y="192"/>
                  <a:pt x="81" y="192"/>
                </a:cubicBezTo>
                <a:cubicBezTo>
                  <a:pt x="81" y="193"/>
                  <a:pt x="82" y="192"/>
                  <a:pt x="81" y="193"/>
                </a:cubicBezTo>
                <a:cubicBezTo>
                  <a:pt x="81" y="193"/>
                  <a:pt x="81" y="193"/>
                  <a:pt x="81" y="193"/>
                </a:cubicBezTo>
                <a:cubicBezTo>
                  <a:pt x="80" y="193"/>
                  <a:pt x="80" y="194"/>
                  <a:pt x="80" y="193"/>
                </a:cubicBezTo>
                <a:cubicBezTo>
                  <a:pt x="79" y="193"/>
                  <a:pt x="81" y="192"/>
                  <a:pt x="80" y="192"/>
                </a:cubicBezTo>
                <a:cubicBezTo>
                  <a:pt x="80" y="191"/>
                  <a:pt x="80" y="192"/>
                  <a:pt x="80" y="192"/>
                </a:cubicBezTo>
                <a:cubicBezTo>
                  <a:pt x="79" y="191"/>
                  <a:pt x="80" y="191"/>
                  <a:pt x="81" y="190"/>
                </a:cubicBezTo>
                <a:cubicBezTo>
                  <a:pt x="81" y="191"/>
                  <a:pt x="80" y="191"/>
                  <a:pt x="81" y="191"/>
                </a:cubicBezTo>
                <a:cubicBezTo>
                  <a:pt x="81" y="191"/>
                  <a:pt x="82" y="191"/>
                  <a:pt x="82" y="190"/>
                </a:cubicBezTo>
                <a:cubicBezTo>
                  <a:pt x="82" y="190"/>
                  <a:pt x="81" y="191"/>
                  <a:pt x="81" y="190"/>
                </a:cubicBezTo>
                <a:cubicBezTo>
                  <a:pt x="81" y="189"/>
                  <a:pt x="82" y="190"/>
                  <a:pt x="82" y="190"/>
                </a:cubicBezTo>
                <a:cubicBezTo>
                  <a:pt x="83" y="189"/>
                  <a:pt x="82" y="189"/>
                  <a:pt x="81" y="189"/>
                </a:cubicBezTo>
                <a:cubicBezTo>
                  <a:pt x="81" y="189"/>
                  <a:pt x="81" y="190"/>
                  <a:pt x="81" y="190"/>
                </a:cubicBezTo>
                <a:cubicBezTo>
                  <a:pt x="80" y="190"/>
                  <a:pt x="82" y="188"/>
                  <a:pt x="82" y="188"/>
                </a:cubicBezTo>
                <a:cubicBezTo>
                  <a:pt x="83" y="188"/>
                  <a:pt x="82" y="189"/>
                  <a:pt x="82" y="189"/>
                </a:cubicBezTo>
                <a:cubicBezTo>
                  <a:pt x="83" y="189"/>
                  <a:pt x="83" y="188"/>
                  <a:pt x="83" y="189"/>
                </a:cubicBezTo>
                <a:cubicBezTo>
                  <a:pt x="83" y="188"/>
                  <a:pt x="83" y="188"/>
                  <a:pt x="83" y="187"/>
                </a:cubicBezTo>
                <a:cubicBezTo>
                  <a:pt x="86" y="183"/>
                  <a:pt x="86" y="183"/>
                  <a:pt x="86" y="183"/>
                </a:cubicBezTo>
                <a:cubicBezTo>
                  <a:pt x="86" y="184"/>
                  <a:pt x="86" y="183"/>
                  <a:pt x="87" y="184"/>
                </a:cubicBezTo>
                <a:cubicBezTo>
                  <a:pt x="87" y="183"/>
                  <a:pt x="87" y="183"/>
                  <a:pt x="86" y="183"/>
                </a:cubicBezTo>
                <a:cubicBezTo>
                  <a:pt x="87" y="183"/>
                  <a:pt x="86" y="182"/>
                  <a:pt x="87" y="182"/>
                </a:cubicBezTo>
                <a:cubicBezTo>
                  <a:pt x="87" y="182"/>
                  <a:pt x="87" y="182"/>
                  <a:pt x="87" y="183"/>
                </a:cubicBezTo>
                <a:cubicBezTo>
                  <a:pt x="88" y="182"/>
                  <a:pt x="87" y="182"/>
                  <a:pt x="87" y="182"/>
                </a:cubicBezTo>
                <a:cubicBezTo>
                  <a:pt x="89" y="179"/>
                  <a:pt x="92" y="175"/>
                  <a:pt x="95" y="172"/>
                </a:cubicBezTo>
                <a:cubicBezTo>
                  <a:pt x="95" y="172"/>
                  <a:pt x="95" y="172"/>
                  <a:pt x="95" y="172"/>
                </a:cubicBezTo>
                <a:cubicBezTo>
                  <a:pt x="95" y="172"/>
                  <a:pt x="95" y="171"/>
                  <a:pt x="95" y="171"/>
                </a:cubicBezTo>
                <a:cubicBezTo>
                  <a:pt x="95" y="170"/>
                  <a:pt x="95" y="171"/>
                  <a:pt x="95" y="171"/>
                </a:cubicBezTo>
                <a:cubicBezTo>
                  <a:pt x="95" y="171"/>
                  <a:pt x="95" y="171"/>
                  <a:pt x="95" y="170"/>
                </a:cubicBezTo>
                <a:cubicBezTo>
                  <a:pt x="94" y="170"/>
                  <a:pt x="94" y="170"/>
                  <a:pt x="94" y="171"/>
                </a:cubicBezTo>
                <a:cubicBezTo>
                  <a:pt x="93" y="170"/>
                  <a:pt x="94" y="169"/>
                  <a:pt x="95" y="169"/>
                </a:cubicBezTo>
                <a:cubicBezTo>
                  <a:pt x="95" y="169"/>
                  <a:pt x="94" y="169"/>
                  <a:pt x="95" y="170"/>
                </a:cubicBezTo>
                <a:cubicBezTo>
                  <a:pt x="95" y="170"/>
                  <a:pt x="95" y="169"/>
                  <a:pt x="95" y="169"/>
                </a:cubicBezTo>
                <a:cubicBezTo>
                  <a:pt x="96" y="170"/>
                  <a:pt x="95" y="170"/>
                  <a:pt x="95" y="170"/>
                </a:cubicBezTo>
                <a:cubicBezTo>
                  <a:pt x="96" y="170"/>
                  <a:pt x="96" y="170"/>
                  <a:pt x="96" y="170"/>
                </a:cubicBezTo>
                <a:cubicBezTo>
                  <a:pt x="96" y="168"/>
                  <a:pt x="103" y="164"/>
                  <a:pt x="102" y="163"/>
                </a:cubicBezTo>
                <a:cubicBezTo>
                  <a:pt x="105" y="161"/>
                  <a:pt x="102" y="163"/>
                  <a:pt x="105" y="161"/>
                </a:cubicBezTo>
                <a:cubicBezTo>
                  <a:pt x="107" y="157"/>
                  <a:pt x="113" y="152"/>
                  <a:pt x="118" y="147"/>
                </a:cubicBezTo>
                <a:cubicBezTo>
                  <a:pt x="116" y="151"/>
                  <a:pt x="121" y="145"/>
                  <a:pt x="123" y="143"/>
                </a:cubicBezTo>
                <a:cubicBezTo>
                  <a:pt x="123" y="143"/>
                  <a:pt x="123" y="143"/>
                  <a:pt x="123" y="143"/>
                </a:cubicBezTo>
                <a:cubicBezTo>
                  <a:pt x="124" y="142"/>
                  <a:pt x="124" y="143"/>
                  <a:pt x="126" y="141"/>
                </a:cubicBezTo>
                <a:cubicBezTo>
                  <a:pt x="124" y="141"/>
                  <a:pt x="130" y="137"/>
                  <a:pt x="128" y="138"/>
                </a:cubicBezTo>
                <a:cubicBezTo>
                  <a:pt x="129" y="136"/>
                  <a:pt x="131" y="136"/>
                  <a:pt x="131" y="136"/>
                </a:cubicBezTo>
                <a:cubicBezTo>
                  <a:pt x="132" y="135"/>
                  <a:pt x="131" y="135"/>
                  <a:pt x="131" y="135"/>
                </a:cubicBezTo>
                <a:cubicBezTo>
                  <a:pt x="133" y="134"/>
                  <a:pt x="133" y="133"/>
                  <a:pt x="136" y="131"/>
                </a:cubicBezTo>
                <a:cubicBezTo>
                  <a:pt x="135" y="132"/>
                  <a:pt x="136" y="132"/>
                  <a:pt x="137" y="131"/>
                </a:cubicBezTo>
                <a:cubicBezTo>
                  <a:pt x="141" y="128"/>
                  <a:pt x="136" y="130"/>
                  <a:pt x="139" y="128"/>
                </a:cubicBezTo>
                <a:cubicBezTo>
                  <a:pt x="138" y="128"/>
                  <a:pt x="136" y="130"/>
                  <a:pt x="135" y="130"/>
                </a:cubicBezTo>
                <a:cubicBezTo>
                  <a:pt x="134" y="131"/>
                  <a:pt x="134" y="132"/>
                  <a:pt x="134" y="132"/>
                </a:cubicBezTo>
                <a:cubicBezTo>
                  <a:pt x="130" y="134"/>
                  <a:pt x="128" y="137"/>
                  <a:pt x="123" y="141"/>
                </a:cubicBezTo>
                <a:cubicBezTo>
                  <a:pt x="122" y="141"/>
                  <a:pt x="121" y="143"/>
                  <a:pt x="122" y="141"/>
                </a:cubicBezTo>
                <a:cubicBezTo>
                  <a:pt x="121" y="142"/>
                  <a:pt x="120" y="143"/>
                  <a:pt x="117" y="145"/>
                </a:cubicBezTo>
                <a:cubicBezTo>
                  <a:pt x="121" y="141"/>
                  <a:pt x="127" y="135"/>
                  <a:pt x="130" y="134"/>
                </a:cubicBezTo>
                <a:cubicBezTo>
                  <a:pt x="131" y="133"/>
                  <a:pt x="130" y="132"/>
                  <a:pt x="131" y="132"/>
                </a:cubicBezTo>
                <a:cubicBezTo>
                  <a:pt x="129" y="133"/>
                  <a:pt x="130" y="133"/>
                  <a:pt x="128" y="135"/>
                </a:cubicBezTo>
                <a:cubicBezTo>
                  <a:pt x="131" y="131"/>
                  <a:pt x="126" y="134"/>
                  <a:pt x="127" y="132"/>
                </a:cubicBezTo>
                <a:cubicBezTo>
                  <a:pt x="125" y="133"/>
                  <a:pt x="125" y="133"/>
                  <a:pt x="125" y="133"/>
                </a:cubicBezTo>
                <a:cubicBezTo>
                  <a:pt x="124" y="134"/>
                  <a:pt x="127" y="133"/>
                  <a:pt x="125" y="135"/>
                </a:cubicBezTo>
                <a:cubicBezTo>
                  <a:pt x="126" y="134"/>
                  <a:pt x="126" y="134"/>
                  <a:pt x="126" y="134"/>
                </a:cubicBezTo>
                <a:cubicBezTo>
                  <a:pt x="113" y="146"/>
                  <a:pt x="113" y="146"/>
                  <a:pt x="113" y="146"/>
                </a:cubicBezTo>
                <a:cubicBezTo>
                  <a:pt x="112" y="146"/>
                  <a:pt x="112" y="146"/>
                  <a:pt x="113" y="145"/>
                </a:cubicBezTo>
                <a:cubicBezTo>
                  <a:pt x="111" y="147"/>
                  <a:pt x="111" y="147"/>
                  <a:pt x="111" y="147"/>
                </a:cubicBezTo>
                <a:cubicBezTo>
                  <a:pt x="111" y="148"/>
                  <a:pt x="112" y="146"/>
                  <a:pt x="113" y="146"/>
                </a:cubicBezTo>
                <a:cubicBezTo>
                  <a:pt x="113" y="147"/>
                  <a:pt x="111" y="147"/>
                  <a:pt x="110" y="148"/>
                </a:cubicBezTo>
                <a:cubicBezTo>
                  <a:pt x="106" y="153"/>
                  <a:pt x="106" y="153"/>
                  <a:pt x="106" y="153"/>
                </a:cubicBezTo>
                <a:cubicBezTo>
                  <a:pt x="106" y="150"/>
                  <a:pt x="103" y="155"/>
                  <a:pt x="100" y="157"/>
                </a:cubicBezTo>
                <a:cubicBezTo>
                  <a:pt x="101" y="156"/>
                  <a:pt x="104" y="154"/>
                  <a:pt x="104" y="152"/>
                </a:cubicBezTo>
                <a:cubicBezTo>
                  <a:pt x="108" y="149"/>
                  <a:pt x="109" y="148"/>
                  <a:pt x="111" y="145"/>
                </a:cubicBezTo>
                <a:cubicBezTo>
                  <a:pt x="110" y="145"/>
                  <a:pt x="109" y="147"/>
                  <a:pt x="108" y="148"/>
                </a:cubicBezTo>
                <a:cubicBezTo>
                  <a:pt x="108" y="145"/>
                  <a:pt x="106" y="148"/>
                  <a:pt x="103" y="152"/>
                </a:cubicBezTo>
                <a:cubicBezTo>
                  <a:pt x="105" y="150"/>
                  <a:pt x="103" y="150"/>
                  <a:pt x="101" y="151"/>
                </a:cubicBezTo>
                <a:cubicBezTo>
                  <a:pt x="103" y="149"/>
                  <a:pt x="103" y="149"/>
                  <a:pt x="104" y="149"/>
                </a:cubicBezTo>
                <a:cubicBezTo>
                  <a:pt x="105" y="148"/>
                  <a:pt x="105" y="147"/>
                  <a:pt x="107" y="145"/>
                </a:cubicBezTo>
                <a:cubicBezTo>
                  <a:pt x="108" y="144"/>
                  <a:pt x="108" y="146"/>
                  <a:pt x="109" y="144"/>
                </a:cubicBezTo>
                <a:cubicBezTo>
                  <a:pt x="111" y="142"/>
                  <a:pt x="109" y="141"/>
                  <a:pt x="113" y="139"/>
                </a:cubicBezTo>
                <a:cubicBezTo>
                  <a:pt x="113" y="139"/>
                  <a:pt x="111" y="141"/>
                  <a:pt x="111" y="141"/>
                </a:cubicBezTo>
                <a:cubicBezTo>
                  <a:pt x="114" y="139"/>
                  <a:pt x="114" y="138"/>
                  <a:pt x="113" y="138"/>
                </a:cubicBezTo>
                <a:cubicBezTo>
                  <a:pt x="115" y="136"/>
                  <a:pt x="115" y="137"/>
                  <a:pt x="115" y="137"/>
                </a:cubicBezTo>
                <a:cubicBezTo>
                  <a:pt x="115" y="136"/>
                  <a:pt x="118" y="134"/>
                  <a:pt x="118" y="133"/>
                </a:cubicBezTo>
                <a:cubicBezTo>
                  <a:pt x="118" y="133"/>
                  <a:pt x="116" y="134"/>
                  <a:pt x="115" y="135"/>
                </a:cubicBezTo>
                <a:cubicBezTo>
                  <a:pt x="116" y="134"/>
                  <a:pt x="116" y="134"/>
                  <a:pt x="117" y="132"/>
                </a:cubicBezTo>
                <a:cubicBezTo>
                  <a:pt x="115" y="134"/>
                  <a:pt x="115" y="134"/>
                  <a:pt x="116" y="132"/>
                </a:cubicBezTo>
                <a:cubicBezTo>
                  <a:pt x="115" y="132"/>
                  <a:pt x="115" y="132"/>
                  <a:pt x="115" y="132"/>
                </a:cubicBezTo>
                <a:cubicBezTo>
                  <a:pt x="114" y="133"/>
                  <a:pt x="113" y="134"/>
                  <a:pt x="112" y="135"/>
                </a:cubicBezTo>
                <a:cubicBezTo>
                  <a:pt x="111" y="136"/>
                  <a:pt x="112" y="134"/>
                  <a:pt x="109" y="137"/>
                </a:cubicBezTo>
                <a:cubicBezTo>
                  <a:pt x="111" y="135"/>
                  <a:pt x="109" y="136"/>
                  <a:pt x="110" y="134"/>
                </a:cubicBezTo>
                <a:cubicBezTo>
                  <a:pt x="112" y="133"/>
                  <a:pt x="110" y="133"/>
                  <a:pt x="111" y="133"/>
                </a:cubicBezTo>
                <a:cubicBezTo>
                  <a:pt x="112" y="131"/>
                  <a:pt x="115" y="128"/>
                  <a:pt x="116" y="127"/>
                </a:cubicBezTo>
                <a:cubicBezTo>
                  <a:pt x="118" y="126"/>
                  <a:pt x="119" y="125"/>
                  <a:pt x="120" y="126"/>
                </a:cubicBezTo>
                <a:cubicBezTo>
                  <a:pt x="121" y="125"/>
                  <a:pt x="121" y="124"/>
                  <a:pt x="121" y="124"/>
                </a:cubicBezTo>
                <a:cubicBezTo>
                  <a:pt x="121" y="124"/>
                  <a:pt x="119" y="125"/>
                  <a:pt x="119" y="124"/>
                </a:cubicBezTo>
                <a:cubicBezTo>
                  <a:pt x="122" y="121"/>
                  <a:pt x="125" y="119"/>
                  <a:pt x="126" y="117"/>
                </a:cubicBezTo>
                <a:cubicBezTo>
                  <a:pt x="127" y="116"/>
                  <a:pt x="127" y="116"/>
                  <a:pt x="128" y="116"/>
                </a:cubicBezTo>
                <a:cubicBezTo>
                  <a:pt x="142" y="104"/>
                  <a:pt x="148" y="99"/>
                  <a:pt x="162" y="88"/>
                </a:cubicBezTo>
                <a:cubicBezTo>
                  <a:pt x="163" y="89"/>
                  <a:pt x="163" y="89"/>
                  <a:pt x="164" y="88"/>
                </a:cubicBezTo>
                <a:cubicBezTo>
                  <a:pt x="166" y="86"/>
                  <a:pt x="163" y="88"/>
                  <a:pt x="163" y="88"/>
                </a:cubicBezTo>
                <a:cubicBezTo>
                  <a:pt x="175" y="79"/>
                  <a:pt x="184" y="73"/>
                  <a:pt x="197" y="65"/>
                </a:cubicBezTo>
                <a:cubicBezTo>
                  <a:pt x="197" y="65"/>
                  <a:pt x="196" y="65"/>
                  <a:pt x="195" y="66"/>
                </a:cubicBezTo>
                <a:cubicBezTo>
                  <a:pt x="196" y="65"/>
                  <a:pt x="197" y="65"/>
                  <a:pt x="199" y="63"/>
                </a:cubicBezTo>
                <a:cubicBezTo>
                  <a:pt x="199" y="64"/>
                  <a:pt x="199" y="64"/>
                  <a:pt x="201" y="63"/>
                </a:cubicBezTo>
                <a:cubicBezTo>
                  <a:pt x="202" y="63"/>
                  <a:pt x="201" y="62"/>
                  <a:pt x="201" y="62"/>
                </a:cubicBezTo>
                <a:cubicBezTo>
                  <a:pt x="203" y="61"/>
                  <a:pt x="203" y="61"/>
                  <a:pt x="203" y="62"/>
                </a:cubicBezTo>
                <a:cubicBezTo>
                  <a:pt x="207" y="60"/>
                  <a:pt x="211" y="58"/>
                  <a:pt x="214" y="56"/>
                </a:cubicBezTo>
                <a:cubicBezTo>
                  <a:pt x="213" y="56"/>
                  <a:pt x="212" y="57"/>
                  <a:pt x="210" y="57"/>
                </a:cubicBezTo>
                <a:cubicBezTo>
                  <a:pt x="214" y="54"/>
                  <a:pt x="214" y="57"/>
                  <a:pt x="222" y="53"/>
                </a:cubicBezTo>
                <a:cubicBezTo>
                  <a:pt x="222" y="52"/>
                  <a:pt x="218" y="54"/>
                  <a:pt x="217" y="54"/>
                </a:cubicBezTo>
                <a:cubicBezTo>
                  <a:pt x="219" y="52"/>
                  <a:pt x="216" y="54"/>
                  <a:pt x="216" y="53"/>
                </a:cubicBezTo>
                <a:cubicBezTo>
                  <a:pt x="215" y="53"/>
                  <a:pt x="214" y="54"/>
                  <a:pt x="214" y="54"/>
                </a:cubicBezTo>
                <a:cubicBezTo>
                  <a:pt x="212" y="54"/>
                  <a:pt x="215" y="53"/>
                  <a:pt x="210" y="56"/>
                </a:cubicBezTo>
                <a:cubicBezTo>
                  <a:pt x="211" y="54"/>
                  <a:pt x="217" y="52"/>
                  <a:pt x="219" y="50"/>
                </a:cubicBezTo>
                <a:cubicBezTo>
                  <a:pt x="220" y="50"/>
                  <a:pt x="219" y="51"/>
                  <a:pt x="221" y="50"/>
                </a:cubicBezTo>
                <a:cubicBezTo>
                  <a:pt x="227" y="46"/>
                  <a:pt x="237" y="41"/>
                  <a:pt x="245" y="39"/>
                </a:cubicBezTo>
                <a:cubicBezTo>
                  <a:pt x="246" y="40"/>
                  <a:pt x="242" y="40"/>
                  <a:pt x="241" y="41"/>
                </a:cubicBezTo>
                <a:cubicBezTo>
                  <a:pt x="242" y="41"/>
                  <a:pt x="244" y="40"/>
                  <a:pt x="245" y="40"/>
                </a:cubicBezTo>
                <a:cubicBezTo>
                  <a:pt x="247" y="39"/>
                  <a:pt x="249" y="39"/>
                  <a:pt x="254" y="37"/>
                </a:cubicBezTo>
                <a:cubicBezTo>
                  <a:pt x="252" y="37"/>
                  <a:pt x="247" y="38"/>
                  <a:pt x="253" y="36"/>
                </a:cubicBezTo>
                <a:cubicBezTo>
                  <a:pt x="252" y="36"/>
                  <a:pt x="250" y="37"/>
                  <a:pt x="251" y="36"/>
                </a:cubicBezTo>
                <a:cubicBezTo>
                  <a:pt x="252" y="36"/>
                  <a:pt x="254" y="35"/>
                  <a:pt x="255" y="35"/>
                </a:cubicBezTo>
                <a:cubicBezTo>
                  <a:pt x="257" y="35"/>
                  <a:pt x="255" y="34"/>
                  <a:pt x="258" y="33"/>
                </a:cubicBezTo>
                <a:cubicBezTo>
                  <a:pt x="259" y="34"/>
                  <a:pt x="259" y="34"/>
                  <a:pt x="259" y="34"/>
                </a:cubicBezTo>
                <a:cubicBezTo>
                  <a:pt x="263" y="32"/>
                  <a:pt x="265" y="32"/>
                  <a:pt x="267" y="31"/>
                </a:cubicBezTo>
                <a:cubicBezTo>
                  <a:pt x="273" y="28"/>
                  <a:pt x="273" y="30"/>
                  <a:pt x="279" y="27"/>
                </a:cubicBezTo>
                <a:cubicBezTo>
                  <a:pt x="280" y="27"/>
                  <a:pt x="279" y="27"/>
                  <a:pt x="279" y="28"/>
                </a:cubicBezTo>
                <a:cubicBezTo>
                  <a:pt x="282" y="27"/>
                  <a:pt x="285" y="26"/>
                  <a:pt x="285" y="25"/>
                </a:cubicBezTo>
                <a:cubicBezTo>
                  <a:pt x="288" y="26"/>
                  <a:pt x="294" y="23"/>
                  <a:pt x="301" y="22"/>
                </a:cubicBezTo>
                <a:cubicBezTo>
                  <a:pt x="301" y="21"/>
                  <a:pt x="301" y="21"/>
                  <a:pt x="301" y="21"/>
                </a:cubicBezTo>
                <a:cubicBezTo>
                  <a:pt x="301" y="21"/>
                  <a:pt x="297" y="22"/>
                  <a:pt x="296" y="22"/>
                </a:cubicBezTo>
                <a:cubicBezTo>
                  <a:pt x="298" y="21"/>
                  <a:pt x="297" y="22"/>
                  <a:pt x="298" y="21"/>
                </a:cubicBezTo>
                <a:cubicBezTo>
                  <a:pt x="301" y="20"/>
                  <a:pt x="301" y="20"/>
                  <a:pt x="301" y="20"/>
                </a:cubicBezTo>
                <a:cubicBezTo>
                  <a:pt x="301" y="20"/>
                  <a:pt x="297" y="21"/>
                  <a:pt x="297" y="21"/>
                </a:cubicBezTo>
                <a:cubicBezTo>
                  <a:pt x="300" y="19"/>
                  <a:pt x="301" y="19"/>
                  <a:pt x="305" y="18"/>
                </a:cubicBezTo>
                <a:cubicBezTo>
                  <a:pt x="305" y="19"/>
                  <a:pt x="307" y="18"/>
                  <a:pt x="306" y="19"/>
                </a:cubicBezTo>
                <a:cubicBezTo>
                  <a:pt x="308" y="18"/>
                  <a:pt x="309" y="17"/>
                  <a:pt x="309" y="18"/>
                </a:cubicBezTo>
                <a:cubicBezTo>
                  <a:pt x="316" y="16"/>
                  <a:pt x="316" y="16"/>
                  <a:pt x="322" y="15"/>
                </a:cubicBezTo>
                <a:cubicBezTo>
                  <a:pt x="325" y="15"/>
                  <a:pt x="325" y="14"/>
                  <a:pt x="327" y="13"/>
                </a:cubicBezTo>
                <a:cubicBezTo>
                  <a:pt x="329" y="12"/>
                  <a:pt x="329" y="13"/>
                  <a:pt x="330" y="13"/>
                </a:cubicBezTo>
                <a:cubicBezTo>
                  <a:pt x="332" y="13"/>
                  <a:pt x="332" y="12"/>
                  <a:pt x="334" y="12"/>
                </a:cubicBezTo>
                <a:cubicBezTo>
                  <a:pt x="336" y="12"/>
                  <a:pt x="338" y="11"/>
                  <a:pt x="338" y="12"/>
                </a:cubicBezTo>
                <a:cubicBezTo>
                  <a:pt x="337" y="12"/>
                  <a:pt x="338" y="12"/>
                  <a:pt x="337" y="12"/>
                </a:cubicBezTo>
                <a:cubicBezTo>
                  <a:pt x="337" y="12"/>
                  <a:pt x="336" y="12"/>
                  <a:pt x="336" y="12"/>
                </a:cubicBezTo>
                <a:cubicBezTo>
                  <a:pt x="336" y="13"/>
                  <a:pt x="340" y="11"/>
                  <a:pt x="341" y="12"/>
                </a:cubicBezTo>
                <a:cubicBezTo>
                  <a:pt x="343" y="12"/>
                  <a:pt x="337" y="12"/>
                  <a:pt x="340" y="11"/>
                </a:cubicBezTo>
                <a:cubicBezTo>
                  <a:pt x="342" y="11"/>
                  <a:pt x="342" y="11"/>
                  <a:pt x="342" y="11"/>
                </a:cubicBezTo>
                <a:cubicBezTo>
                  <a:pt x="344" y="11"/>
                  <a:pt x="344" y="11"/>
                  <a:pt x="345" y="11"/>
                </a:cubicBezTo>
                <a:cubicBezTo>
                  <a:pt x="346" y="10"/>
                  <a:pt x="340" y="11"/>
                  <a:pt x="342" y="10"/>
                </a:cubicBezTo>
                <a:cubicBezTo>
                  <a:pt x="347" y="10"/>
                  <a:pt x="347" y="10"/>
                  <a:pt x="347" y="10"/>
                </a:cubicBezTo>
                <a:cubicBezTo>
                  <a:pt x="347" y="9"/>
                  <a:pt x="347" y="9"/>
                  <a:pt x="345" y="9"/>
                </a:cubicBezTo>
                <a:cubicBezTo>
                  <a:pt x="349" y="8"/>
                  <a:pt x="350" y="10"/>
                  <a:pt x="354" y="10"/>
                </a:cubicBezTo>
                <a:cubicBezTo>
                  <a:pt x="356" y="10"/>
                  <a:pt x="358" y="9"/>
                  <a:pt x="360" y="9"/>
                </a:cubicBezTo>
                <a:cubicBezTo>
                  <a:pt x="361" y="9"/>
                  <a:pt x="359" y="9"/>
                  <a:pt x="361" y="9"/>
                </a:cubicBezTo>
                <a:cubicBezTo>
                  <a:pt x="360" y="9"/>
                  <a:pt x="359" y="9"/>
                  <a:pt x="358" y="9"/>
                </a:cubicBezTo>
                <a:cubicBezTo>
                  <a:pt x="355" y="8"/>
                  <a:pt x="363" y="8"/>
                  <a:pt x="360" y="8"/>
                </a:cubicBezTo>
                <a:cubicBezTo>
                  <a:pt x="361" y="7"/>
                  <a:pt x="362" y="9"/>
                  <a:pt x="364" y="8"/>
                </a:cubicBezTo>
                <a:cubicBezTo>
                  <a:pt x="367" y="8"/>
                  <a:pt x="362" y="8"/>
                  <a:pt x="363" y="7"/>
                </a:cubicBezTo>
                <a:cubicBezTo>
                  <a:pt x="364" y="7"/>
                  <a:pt x="365" y="7"/>
                  <a:pt x="365" y="7"/>
                </a:cubicBezTo>
                <a:cubicBezTo>
                  <a:pt x="366" y="7"/>
                  <a:pt x="367" y="8"/>
                  <a:pt x="367" y="8"/>
                </a:cubicBezTo>
                <a:cubicBezTo>
                  <a:pt x="367" y="9"/>
                  <a:pt x="370" y="8"/>
                  <a:pt x="371" y="9"/>
                </a:cubicBezTo>
                <a:cubicBezTo>
                  <a:pt x="374" y="8"/>
                  <a:pt x="371" y="8"/>
                  <a:pt x="372" y="8"/>
                </a:cubicBezTo>
                <a:cubicBezTo>
                  <a:pt x="372" y="7"/>
                  <a:pt x="371" y="8"/>
                  <a:pt x="371" y="8"/>
                </a:cubicBezTo>
                <a:cubicBezTo>
                  <a:pt x="371" y="7"/>
                  <a:pt x="379" y="9"/>
                  <a:pt x="381" y="7"/>
                </a:cubicBezTo>
                <a:cubicBezTo>
                  <a:pt x="384" y="7"/>
                  <a:pt x="386" y="8"/>
                  <a:pt x="390" y="7"/>
                </a:cubicBezTo>
                <a:cubicBezTo>
                  <a:pt x="390" y="7"/>
                  <a:pt x="389" y="7"/>
                  <a:pt x="390" y="7"/>
                </a:cubicBezTo>
                <a:cubicBezTo>
                  <a:pt x="387" y="6"/>
                  <a:pt x="389" y="6"/>
                  <a:pt x="386" y="5"/>
                </a:cubicBezTo>
                <a:cubicBezTo>
                  <a:pt x="388" y="6"/>
                  <a:pt x="389" y="7"/>
                  <a:pt x="391" y="6"/>
                </a:cubicBezTo>
                <a:cubicBezTo>
                  <a:pt x="392" y="6"/>
                  <a:pt x="392" y="7"/>
                  <a:pt x="394" y="7"/>
                </a:cubicBezTo>
                <a:cubicBezTo>
                  <a:pt x="395" y="7"/>
                  <a:pt x="395" y="6"/>
                  <a:pt x="395" y="6"/>
                </a:cubicBezTo>
                <a:cubicBezTo>
                  <a:pt x="396" y="6"/>
                  <a:pt x="399" y="6"/>
                  <a:pt x="397" y="6"/>
                </a:cubicBezTo>
                <a:cubicBezTo>
                  <a:pt x="401" y="5"/>
                  <a:pt x="402" y="7"/>
                  <a:pt x="401" y="7"/>
                </a:cubicBezTo>
                <a:cubicBezTo>
                  <a:pt x="408" y="7"/>
                  <a:pt x="400" y="5"/>
                  <a:pt x="400" y="4"/>
                </a:cubicBezTo>
                <a:cubicBezTo>
                  <a:pt x="402" y="5"/>
                  <a:pt x="404" y="4"/>
                  <a:pt x="401" y="4"/>
                </a:cubicBezTo>
                <a:cubicBezTo>
                  <a:pt x="406" y="3"/>
                  <a:pt x="402" y="5"/>
                  <a:pt x="407" y="5"/>
                </a:cubicBezTo>
                <a:cubicBezTo>
                  <a:pt x="411" y="4"/>
                  <a:pt x="406" y="3"/>
                  <a:pt x="410" y="3"/>
                </a:cubicBezTo>
                <a:cubicBezTo>
                  <a:pt x="408" y="2"/>
                  <a:pt x="400" y="3"/>
                  <a:pt x="399" y="2"/>
                </a:cubicBezTo>
                <a:cubicBezTo>
                  <a:pt x="400" y="1"/>
                  <a:pt x="404" y="2"/>
                  <a:pt x="404" y="2"/>
                </a:cubicBezTo>
                <a:cubicBezTo>
                  <a:pt x="407" y="2"/>
                  <a:pt x="407" y="1"/>
                  <a:pt x="412" y="2"/>
                </a:cubicBezTo>
                <a:cubicBezTo>
                  <a:pt x="411" y="2"/>
                  <a:pt x="413" y="2"/>
                  <a:pt x="412" y="3"/>
                </a:cubicBezTo>
                <a:cubicBezTo>
                  <a:pt x="415" y="3"/>
                  <a:pt x="415" y="1"/>
                  <a:pt x="419" y="1"/>
                </a:cubicBezTo>
                <a:cubicBezTo>
                  <a:pt x="417" y="2"/>
                  <a:pt x="416" y="2"/>
                  <a:pt x="421" y="2"/>
                </a:cubicBezTo>
                <a:cubicBezTo>
                  <a:pt x="420" y="3"/>
                  <a:pt x="417" y="3"/>
                  <a:pt x="417" y="2"/>
                </a:cubicBezTo>
                <a:cubicBezTo>
                  <a:pt x="416" y="2"/>
                  <a:pt x="416" y="3"/>
                  <a:pt x="415" y="3"/>
                </a:cubicBezTo>
                <a:cubicBezTo>
                  <a:pt x="414" y="3"/>
                  <a:pt x="417" y="3"/>
                  <a:pt x="417" y="4"/>
                </a:cubicBezTo>
                <a:cubicBezTo>
                  <a:pt x="419" y="4"/>
                  <a:pt x="418" y="3"/>
                  <a:pt x="416" y="3"/>
                </a:cubicBezTo>
                <a:cubicBezTo>
                  <a:pt x="417" y="3"/>
                  <a:pt x="421" y="3"/>
                  <a:pt x="421" y="4"/>
                </a:cubicBezTo>
                <a:cubicBezTo>
                  <a:pt x="418" y="4"/>
                  <a:pt x="427" y="5"/>
                  <a:pt x="424" y="5"/>
                </a:cubicBezTo>
                <a:cubicBezTo>
                  <a:pt x="427" y="5"/>
                  <a:pt x="427" y="6"/>
                  <a:pt x="430" y="6"/>
                </a:cubicBezTo>
                <a:cubicBezTo>
                  <a:pt x="426" y="5"/>
                  <a:pt x="427" y="5"/>
                  <a:pt x="425" y="4"/>
                </a:cubicBezTo>
                <a:cubicBezTo>
                  <a:pt x="426" y="4"/>
                  <a:pt x="428" y="4"/>
                  <a:pt x="430" y="4"/>
                </a:cubicBezTo>
                <a:cubicBezTo>
                  <a:pt x="427" y="4"/>
                  <a:pt x="430" y="4"/>
                  <a:pt x="428" y="4"/>
                </a:cubicBezTo>
                <a:cubicBezTo>
                  <a:pt x="429" y="5"/>
                  <a:pt x="432" y="5"/>
                  <a:pt x="433" y="5"/>
                </a:cubicBezTo>
                <a:cubicBezTo>
                  <a:pt x="434" y="5"/>
                  <a:pt x="431" y="5"/>
                  <a:pt x="431" y="4"/>
                </a:cubicBezTo>
                <a:cubicBezTo>
                  <a:pt x="432" y="4"/>
                  <a:pt x="438" y="5"/>
                  <a:pt x="438" y="5"/>
                </a:cubicBezTo>
                <a:cubicBezTo>
                  <a:pt x="442" y="6"/>
                  <a:pt x="445" y="6"/>
                  <a:pt x="453" y="7"/>
                </a:cubicBezTo>
                <a:cubicBezTo>
                  <a:pt x="453" y="7"/>
                  <a:pt x="452" y="7"/>
                  <a:pt x="451" y="7"/>
                </a:cubicBezTo>
                <a:cubicBezTo>
                  <a:pt x="451" y="7"/>
                  <a:pt x="453" y="7"/>
                  <a:pt x="453" y="7"/>
                </a:cubicBezTo>
                <a:cubicBezTo>
                  <a:pt x="452" y="8"/>
                  <a:pt x="450" y="7"/>
                  <a:pt x="447" y="6"/>
                </a:cubicBezTo>
                <a:cubicBezTo>
                  <a:pt x="447" y="7"/>
                  <a:pt x="447" y="7"/>
                  <a:pt x="447" y="7"/>
                </a:cubicBezTo>
                <a:cubicBezTo>
                  <a:pt x="448" y="7"/>
                  <a:pt x="453" y="8"/>
                  <a:pt x="453" y="9"/>
                </a:cubicBezTo>
                <a:cubicBezTo>
                  <a:pt x="454" y="8"/>
                  <a:pt x="456" y="7"/>
                  <a:pt x="453" y="6"/>
                </a:cubicBezTo>
                <a:cubicBezTo>
                  <a:pt x="454" y="6"/>
                  <a:pt x="457" y="7"/>
                  <a:pt x="455" y="6"/>
                </a:cubicBezTo>
                <a:cubicBezTo>
                  <a:pt x="456" y="6"/>
                  <a:pt x="458" y="7"/>
                  <a:pt x="460" y="7"/>
                </a:cubicBezTo>
                <a:cubicBezTo>
                  <a:pt x="460" y="7"/>
                  <a:pt x="459" y="7"/>
                  <a:pt x="458" y="6"/>
                </a:cubicBezTo>
                <a:cubicBezTo>
                  <a:pt x="460" y="6"/>
                  <a:pt x="465" y="7"/>
                  <a:pt x="465" y="6"/>
                </a:cubicBezTo>
                <a:cubicBezTo>
                  <a:pt x="466" y="7"/>
                  <a:pt x="466" y="7"/>
                  <a:pt x="465" y="7"/>
                </a:cubicBezTo>
                <a:cubicBezTo>
                  <a:pt x="466" y="7"/>
                  <a:pt x="469" y="8"/>
                  <a:pt x="468" y="8"/>
                </a:cubicBezTo>
                <a:cubicBezTo>
                  <a:pt x="466" y="8"/>
                  <a:pt x="466" y="8"/>
                  <a:pt x="463" y="7"/>
                </a:cubicBezTo>
                <a:cubicBezTo>
                  <a:pt x="463" y="8"/>
                  <a:pt x="464" y="8"/>
                  <a:pt x="464" y="8"/>
                </a:cubicBezTo>
                <a:cubicBezTo>
                  <a:pt x="468" y="9"/>
                  <a:pt x="467" y="8"/>
                  <a:pt x="470" y="9"/>
                </a:cubicBezTo>
                <a:cubicBezTo>
                  <a:pt x="470" y="8"/>
                  <a:pt x="473" y="8"/>
                  <a:pt x="477" y="9"/>
                </a:cubicBezTo>
                <a:cubicBezTo>
                  <a:pt x="476" y="10"/>
                  <a:pt x="474" y="9"/>
                  <a:pt x="471" y="9"/>
                </a:cubicBezTo>
                <a:cubicBezTo>
                  <a:pt x="472" y="9"/>
                  <a:pt x="472" y="10"/>
                  <a:pt x="472" y="10"/>
                </a:cubicBezTo>
                <a:cubicBezTo>
                  <a:pt x="473" y="10"/>
                  <a:pt x="475" y="10"/>
                  <a:pt x="476" y="10"/>
                </a:cubicBezTo>
                <a:cubicBezTo>
                  <a:pt x="478" y="10"/>
                  <a:pt x="478" y="11"/>
                  <a:pt x="478" y="11"/>
                </a:cubicBezTo>
                <a:cubicBezTo>
                  <a:pt x="479" y="11"/>
                  <a:pt x="481" y="11"/>
                  <a:pt x="483" y="12"/>
                </a:cubicBezTo>
                <a:cubicBezTo>
                  <a:pt x="483" y="11"/>
                  <a:pt x="484" y="11"/>
                  <a:pt x="482" y="11"/>
                </a:cubicBezTo>
                <a:cubicBezTo>
                  <a:pt x="483" y="10"/>
                  <a:pt x="485" y="11"/>
                  <a:pt x="484" y="12"/>
                </a:cubicBezTo>
                <a:cubicBezTo>
                  <a:pt x="485" y="12"/>
                  <a:pt x="486" y="11"/>
                  <a:pt x="487" y="12"/>
                </a:cubicBezTo>
                <a:cubicBezTo>
                  <a:pt x="487" y="12"/>
                  <a:pt x="485" y="10"/>
                  <a:pt x="490" y="11"/>
                </a:cubicBezTo>
                <a:cubicBezTo>
                  <a:pt x="490" y="10"/>
                  <a:pt x="485" y="10"/>
                  <a:pt x="484" y="9"/>
                </a:cubicBezTo>
                <a:cubicBezTo>
                  <a:pt x="482" y="9"/>
                  <a:pt x="481" y="9"/>
                  <a:pt x="482" y="9"/>
                </a:cubicBezTo>
                <a:cubicBezTo>
                  <a:pt x="480" y="9"/>
                  <a:pt x="481" y="9"/>
                  <a:pt x="478" y="8"/>
                </a:cubicBezTo>
                <a:cubicBezTo>
                  <a:pt x="478" y="8"/>
                  <a:pt x="482" y="9"/>
                  <a:pt x="481" y="7"/>
                </a:cubicBezTo>
                <a:cubicBezTo>
                  <a:pt x="484" y="8"/>
                  <a:pt x="482" y="8"/>
                  <a:pt x="482" y="8"/>
                </a:cubicBezTo>
                <a:cubicBezTo>
                  <a:pt x="486" y="9"/>
                  <a:pt x="486" y="9"/>
                  <a:pt x="489" y="9"/>
                </a:cubicBezTo>
                <a:cubicBezTo>
                  <a:pt x="489" y="9"/>
                  <a:pt x="487" y="9"/>
                  <a:pt x="487" y="8"/>
                </a:cubicBezTo>
                <a:cubicBezTo>
                  <a:pt x="491" y="9"/>
                  <a:pt x="493" y="10"/>
                  <a:pt x="496" y="11"/>
                </a:cubicBezTo>
                <a:cubicBezTo>
                  <a:pt x="495" y="11"/>
                  <a:pt x="495" y="10"/>
                  <a:pt x="495" y="11"/>
                </a:cubicBezTo>
                <a:cubicBezTo>
                  <a:pt x="496" y="11"/>
                  <a:pt x="499" y="12"/>
                  <a:pt x="499" y="11"/>
                </a:cubicBezTo>
                <a:cubicBezTo>
                  <a:pt x="500" y="12"/>
                  <a:pt x="500" y="12"/>
                  <a:pt x="501" y="13"/>
                </a:cubicBezTo>
                <a:cubicBezTo>
                  <a:pt x="505" y="13"/>
                  <a:pt x="510" y="15"/>
                  <a:pt x="512" y="16"/>
                </a:cubicBezTo>
                <a:cubicBezTo>
                  <a:pt x="514" y="17"/>
                  <a:pt x="512" y="15"/>
                  <a:pt x="510" y="14"/>
                </a:cubicBezTo>
                <a:cubicBezTo>
                  <a:pt x="510" y="14"/>
                  <a:pt x="516" y="16"/>
                  <a:pt x="514" y="16"/>
                </a:cubicBezTo>
                <a:cubicBezTo>
                  <a:pt x="516" y="17"/>
                  <a:pt x="519" y="18"/>
                  <a:pt x="520" y="18"/>
                </a:cubicBezTo>
                <a:cubicBezTo>
                  <a:pt x="519" y="17"/>
                  <a:pt x="518" y="17"/>
                  <a:pt x="517" y="17"/>
                </a:cubicBezTo>
                <a:cubicBezTo>
                  <a:pt x="520" y="17"/>
                  <a:pt x="527" y="19"/>
                  <a:pt x="532" y="21"/>
                </a:cubicBezTo>
                <a:cubicBezTo>
                  <a:pt x="529" y="19"/>
                  <a:pt x="537" y="22"/>
                  <a:pt x="537" y="22"/>
                </a:cubicBezTo>
                <a:cubicBezTo>
                  <a:pt x="539" y="22"/>
                  <a:pt x="538" y="23"/>
                  <a:pt x="540" y="23"/>
                </a:cubicBezTo>
                <a:cubicBezTo>
                  <a:pt x="539" y="23"/>
                  <a:pt x="538" y="23"/>
                  <a:pt x="536" y="22"/>
                </a:cubicBezTo>
                <a:cubicBezTo>
                  <a:pt x="536" y="23"/>
                  <a:pt x="543" y="25"/>
                  <a:pt x="545" y="25"/>
                </a:cubicBezTo>
                <a:cubicBezTo>
                  <a:pt x="545" y="25"/>
                  <a:pt x="542" y="25"/>
                  <a:pt x="540" y="24"/>
                </a:cubicBezTo>
                <a:cubicBezTo>
                  <a:pt x="543" y="24"/>
                  <a:pt x="547" y="25"/>
                  <a:pt x="551" y="27"/>
                </a:cubicBezTo>
                <a:cubicBezTo>
                  <a:pt x="551" y="27"/>
                  <a:pt x="550" y="27"/>
                  <a:pt x="552" y="28"/>
                </a:cubicBezTo>
                <a:cubicBezTo>
                  <a:pt x="551" y="28"/>
                  <a:pt x="549" y="26"/>
                  <a:pt x="549" y="27"/>
                </a:cubicBezTo>
                <a:cubicBezTo>
                  <a:pt x="550" y="28"/>
                  <a:pt x="552" y="28"/>
                  <a:pt x="552" y="29"/>
                </a:cubicBezTo>
                <a:cubicBezTo>
                  <a:pt x="554" y="30"/>
                  <a:pt x="550" y="28"/>
                  <a:pt x="551" y="29"/>
                </a:cubicBezTo>
                <a:cubicBezTo>
                  <a:pt x="555" y="29"/>
                  <a:pt x="555" y="30"/>
                  <a:pt x="558" y="30"/>
                </a:cubicBezTo>
                <a:cubicBezTo>
                  <a:pt x="562" y="32"/>
                  <a:pt x="569" y="34"/>
                  <a:pt x="569" y="35"/>
                </a:cubicBezTo>
                <a:cubicBezTo>
                  <a:pt x="571" y="36"/>
                  <a:pt x="570" y="35"/>
                  <a:pt x="571" y="35"/>
                </a:cubicBezTo>
                <a:cubicBezTo>
                  <a:pt x="572" y="36"/>
                  <a:pt x="575" y="37"/>
                  <a:pt x="573" y="37"/>
                </a:cubicBezTo>
                <a:cubicBezTo>
                  <a:pt x="575" y="38"/>
                  <a:pt x="575" y="38"/>
                  <a:pt x="577" y="39"/>
                </a:cubicBezTo>
                <a:cubicBezTo>
                  <a:pt x="577" y="39"/>
                  <a:pt x="575" y="39"/>
                  <a:pt x="576" y="39"/>
                </a:cubicBezTo>
                <a:cubicBezTo>
                  <a:pt x="578" y="40"/>
                  <a:pt x="578" y="39"/>
                  <a:pt x="579" y="39"/>
                </a:cubicBezTo>
                <a:cubicBezTo>
                  <a:pt x="579" y="38"/>
                  <a:pt x="576" y="38"/>
                  <a:pt x="576" y="38"/>
                </a:cubicBezTo>
                <a:cubicBezTo>
                  <a:pt x="576" y="37"/>
                  <a:pt x="580" y="39"/>
                  <a:pt x="579" y="39"/>
                </a:cubicBezTo>
                <a:cubicBezTo>
                  <a:pt x="581" y="40"/>
                  <a:pt x="581" y="40"/>
                  <a:pt x="583" y="40"/>
                </a:cubicBezTo>
                <a:cubicBezTo>
                  <a:pt x="586" y="42"/>
                  <a:pt x="586" y="42"/>
                  <a:pt x="589" y="44"/>
                </a:cubicBezTo>
                <a:cubicBezTo>
                  <a:pt x="587" y="43"/>
                  <a:pt x="587" y="42"/>
                  <a:pt x="586" y="42"/>
                </a:cubicBezTo>
                <a:cubicBezTo>
                  <a:pt x="585" y="40"/>
                  <a:pt x="593" y="44"/>
                  <a:pt x="594" y="45"/>
                </a:cubicBezTo>
                <a:cubicBezTo>
                  <a:pt x="594" y="45"/>
                  <a:pt x="591" y="43"/>
                  <a:pt x="590" y="43"/>
                </a:cubicBezTo>
                <a:cubicBezTo>
                  <a:pt x="592" y="45"/>
                  <a:pt x="596" y="46"/>
                  <a:pt x="598" y="48"/>
                </a:cubicBezTo>
                <a:cubicBezTo>
                  <a:pt x="600" y="49"/>
                  <a:pt x="597" y="46"/>
                  <a:pt x="599" y="47"/>
                </a:cubicBezTo>
                <a:cubicBezTo>
                  <a:pt x="600" y="48"/>
                  <a:pt x="601" y="49"/>
                  <a:pt x="603" y="50"/>
                </a:cubicBezTo>
                <a:cubicBezTo>
                  <a:pt x="603" y="50"/>
                  <a:pt x="606" y="52"/>
                  <a:pt x="606" y="51"/>
                </a:cubicBezTo>
                <a:cubicBezTo>
                  <a:pt x="612" y="54"/>
                  <a:pt x="615" y="56"/>
                  <a:pt x="620" y="59"/>
                </a:cubicBezTo>
                <a:cubicBezTo>
                  <a:pt x="619" y="58"/>
                  <a:pt x="619" y="59"/>
                  <a:pt x="619" y="59"/>
                </a:cubicBezTo>
                <a:cubicBezTo>
                  <a:pt x="624" y="60"/>
                  <a:pt x="634" y="67"/>
                  <a:pt x="640" y="71"/>
                </a:cubicBezTo>
                <a:cubicBezTo>
                  <a:pt x="642" y="72"/>
                  <a:pt x="641" y="71"/>
                  <a:pt x="643" y="73"/>
                </a:cubicBezTo>
                <a:cubicBezTo>
                  <a:pt x="643" y="73"/>
                  <a:pt x="643" y="73"/>
                  <a:pt x="644" y="73"/>
                </a:cubicBezTo>
                <a:cubicBezTo>
                  <a:pt x="644" y="73"/>
                  <a:pt x="643" y="72"/>
                  <a:pt x="642" y="72"/>
                </a:cubicBezTo>
                <a:cubicBezTo>
                  <a:pt x="645" y="73"/>
                  <a:pt x="651" y="78"/>
                  <a:pt x="653" y="78"/>
                </a:cubicBezTo>
                <a:cubicBezTo>
                  <a:pt x="655" y="80"/>
                  <a:pt x="658" y="83"/>
                  <a:pt x="661" y="84"/>
                </a:cubicBezTo>
                <a:cubicBezTo>
                  <a:pt x="665" y="87"/>
                  <a:pt x="675" y="94"/>
                  <a:pt x="680" y="98"/>
                </a:cubicBezTo>
                <a:cubicBezTo>
                  <a:pt x="680" y="98"/>
                  <a:pt x="679" y="97"/>
                  <a:pt x="679" y="98"/>
                </a:cubicBezTo>
                <a:cubicBezTo>
                  <a:pt x="681" y="99"/>
                  <a:pt x="682" y="100"/>
                  <a:pt x="684" y="102"/>
                </a:cubicBezTo>
                <a:cubicBezTo>
                  <a:pt x="685" y="102"/>
                  <a:pt x="683" y="101"/>
                  <a:pt x="684" y="101"/>
                </a:cubicBezTo>
                <a:cubicBezTo>
                  <a:pt x="688" y="104"/>
                  <a:pt x="693" y="109"/>
                  <a:pt x="699" y="114"/>
                </a:cubicBezTo>
                <a:cubicBezTo>
                  <a:pt x="698" y="114"/>
                  <a:pt x="698" y="114"/>
                  <a:pt x="699" y="115"/>
                </a:cubicBezTo>
                <a:cubicBezTo>
                  <a:pt x="701" y="117"/>
                  <a:pt x="702" y="118"/>
                  <a:pt x="703" y="118"/>
                </a:cubicBezTo>
                <a:cubicBezTo>
                  <a:pt x="705" y="120"/>
                  <a:pt x="704" y="119"/>
                  <a:pt x="705" y="120"/>
                </a:cubicBezTo>
                <a:cubicBezTo>
                  <a:pt x="707" y="122"/>
                  <a:pt x="704" y="119"/>
                  <a:pt x="705" y="119"/>
                </a:cubicBezTo>
                <a:cubicBezTo>
                  <a:pt x="707" y="121"/>
                  <a:pt x="707" y="121"/>
                  <a:pt x="709" y="123"/>
                </a:cubicBezTo>
                <a:cubicBezTo>
                  <a:pt x="705" y="121"/>
                  <a:pt x="715" y="129"/>
                  <a:pt x="718" y="132"/>
                </a:cubicBezTo>
                <a:cubicBezTo>
                  <a:pt x="716" y="131"/>
                  <a:pt x="717" y="131"/>
                  <a:pt x="716" y="129"/>
                </a:cubicBezTo>
                <a:cubicBezTo>
                  <a:pt x="716" y="129"/>
                  <a:pt x="717" y="130"/>
                  <a:pt x="717" y="130"/>
                </a:cubicBezTo>
                <a:cubicBezTo>
                  <a:pt x="722" y="135"/>
                  <a:pt x="722" y="134"/>
                  <a:pt x="723" y="137"/>
                </a:cubicBezTo>
                <a:cubicBezTo>
                  <a:pt x="724" y="138"/>
                  <a:pt x="723" y="136"/>
                  <a:pt x="724" y="136"/>
                </a:cubicBezTo>
                <a:cubicBezTo>
                  <a:pt x="727" y="139"/>
                  <a:pt x="727" y="140"/>
                  <a:pt x="728" y="141"/>
                </a:cubicBezTo>
                <a:cubicBezTo>
                  <a:pt x="729" y="142"/>
                  <a:pt x="732" y="144"/>
                  <a:pt x="732" y="145"/>
                </a:cubicBezTo>
                <a:cubicBezTo>
                  <a:pt x="732" y="146"/>
                  <a:pt x="735" y="148"/>
                  <a:pt x="734" y="148"/>
                </a:cubicBezTo>
                <a:cubicBezTo>
                  <a:pt x="736" y="149"/>
                  <a:pt x="736" y="149"/>
                  <a:pt x="737" y="150"/>
                </a:cubicBezTo>
                <a:cubicBezTo>
                  <a:pt x="738" y="150"/>
                  <a:pt x="735" y="148"/>
                  <a:pt x="734" y="147"/>
                </a:cubicBezTo>
                <a:cubicBezTo>
                  <a:pt x="736" y="147"/>
                  <a:pt x="734" y="144"/>
                  <a:pt x="736" y="144"/>
                </a:cubicBezTo>
                <a:cubicBezTo>
                  <a:pt x="739" y="150"/>
                  <a:pt x="741" y="155"/>
                  <a:pt x="745" y="161"/>
                </a:cubicBezTo>
                <a:cubicBezTo>
                  <a:pt x="747" y="163"/>
                  <a:pt x="742" y="157"/>
                  <a:pt x="747" y="162"/>
                </a:cubicBezTo>
                <a:cubicBezTo>
                  <a:pt x="747" y="161"/>
                  <a:pt x="745" y="159"/>
                  <a:pt x="746" y="160"/>
                </a:cubicBezTo>
                <a:cubicBezTo>
                  <a:pt x="744" y="157"/>
                  <a:pt x="744" y="158"/>
                  <a:pt x="743" y="156"/>
                </a:cubicBezTo>
                <a:cubicBezTo>
                  <a:pt x="743" y="156"/>
                  <a:pt x="745" y="158"/>
                  <a:pt x="746" y="159"/>
                </a:cubicBezTo>
                <a:cubicBezTo>
                  <a:pt x="746" y="159"/>
                  <a:pt x="745" y="156"/>
                  <a:pt x="747" y="158"/>
                </a:cubicBezTo>
                <a:cubicBezTo>
                  <a:pt x="746" y="156"/>
                  <a:pt x="744" y="153"/>
                  <a:pt x="745" y="154"/>
                </a:cubicBezTo>
                <a:cubicBezTo>
                  <a:pt x="747" y="156"/>
                  <a:pt x="748" y="158"/>
                  <a:pt x="749" y="159"/>
                </a:cubicBezTo>
                <a:cubicBezTo>
                  <a:pt x="749" y="160"/>
                  <a:pt x="752" y="165"/>
                  <a:pt x="750" y="164"/>
                </a:cubicBezTo>
                <a:cubicBezTo>
                  <a:pt x="752" y="166"/>
                  <a:pt x="751" y="167"/>
                  <a:pt x="751" y="167"/>
                </a:cubicBezTo>
                <a:cubicBezTo>
                  <a:pt x="753" y="170"/>
                  <a:pt x="756" y="173"/>
                  <a:pt x="757" y="174"/>
                </a:cubicBezTo>
                <a:cubicBezTo>
                  <a:pt x="757" y="173"/>
                  <a:pt x="755" y="172"/>
                  <a:pt x="754" y="170"/>
                </a:cubicBezTo>
                <a:cubicBezTo>
                  <a:pt x="754" y="168"/>
                  <a:pt x="759" y="172"/>
                  <a:pt x="756" y="168"/>
                </a:cubicBezTo>
                <a:cubicBezTo>
                  <a:pt x="757" y="169"/>
                  <a:pt x="757" y="170"/>
                  <a:pt x="759" y="173"/>
                </a:cubicBezTo>
                <a:cubicBezTo>
                  <a:pt x="759" y="174"/>
                  <a:pt x="757" y="173"/>
                  <a:pt x="760" y="177"/>
                </a:cubicBezTo>
                <a:cubicBezTo>
                  <a:pt x="759" y="176"/>
                  <a:pt x="759" y="175"/>
                  <a:pt x="758" y="175"/>
                </a:cubicBezTo>
                <a:cubicBezTo>
                  <a:pt x="760" y="177"/>
                  <a:pt x="760" y="179"/>
                  <a:pt x="762" y="181"/>
                </a:cubicBezTo>
                <a:cubicBezTo>
                  <a:pt x="762" y="182"/>
                  <a:pt x="762" y="181"/>
                  <a:pt x="764" y="182"/>
                </a:cubicBezTo>
                <a:cubicBezTo>
                  <a:pt x="765" y="184"/>
                  <a:pt x="766" y="187"/>
                  <a:pt x="767" y="186"/>
                </a:cubicBezTo>
                <a:cubicBezTo>
                  <a:pt x="768" y="186"/>
                  <a:pt x="765" y="183"/>
                  <a:pt x="764" y="182"/>
                </a:cubicBezTo>
                <a:cubicBezTo>
                  <a:pt x="762" y="178"/>
                  <a:pt x="767" y="183"/>
                  <a:pt x="764" y="178"/>
                </a:cubicBezTo>
                <a:cubicBezTo>
                  <a:pt x="766" y="180"/>
                  <a:pt x="766" y="181"/>
                  <a:pt x="766" y="179"/>
                </a:cubicBezTo>
                <a:cubicBezTo>
                  <a:pt x="767" y="180"/>
                  <a:pt x="768" y="181"/>
                  <a:pt x="768" y="181"/>
                </a:cubicBezTo>
                <a:cubicBezTo>
                  <a:pt x="770" y="185"/>
                  <a:pt x="768" y="190"/>
                  <a:pt x="774" y="194"/>
                </a:cubicBezTo>
                <a:cubicBezTo>
                  <a:pt x="773" y="192"/>
                  <a:pt x="774" y="192"/>
                  <a:pt x="776" y="194"/>
                </a:cubicBezTo>
                <a:cubicBezTo>
                  <a:pt x="775" y="192"/>
                  <a:pt x="774" y="188"/>
                  <a:pt x="776" y="190"/>
                </a:cubicBezTo>
                <a:cubicBezTo>
                  <a:pt x="782" y="200"/>
                  <a:pt x="774" y="198"/>
                  <a:pt x="781" y="209"/>
                </a:cubicBezTo>
                <a:cubicBezTo>
                  <a:pt x="782" y="211"/>
                  <a:pt x="782" y="210"/>
                  <a:pt x="784" y="211"/>
                </a:cubicBezTo>
                <a:cubicBezTo>
                  <a:pt x="782" y="207"/>
                  <a:pt x="785" y="207"/>
                  <a:pt x="785" y="203"/>
                </a:cubicBezTo>
                <a:cubicBezTo>
                  <a:pt x="789" y="210"/>
                  <a:pt x="784" y="206"/>
                  <a:pt x="788" y="212"/>
                </a:cubicBezTo>
                <a:cubicBezTo>
                  <a:pt x="786" y="212"/>
                  <a:pt x="788" y="216"/>
                  <a:pt x="786" y="217"/>
                </a:cubicBezTo>
                <a:cubicBezTo>
                  <a:pt x="787" y="218"/>
                  <a:pt x="788" y="218"/>
                  <a:pt x="789" y="220"/>
                </a:cubicBezTo>
                <a:cubicBezTo>
                  <a:pt x="788" y="220"/>
                  <a:pt x="787" y="218"/>
                  <a:pt x="787" y="219"/>
                </a:cubicBezTo>
                <a:cubicBezTo>
                  <a:pt x="788" y="221"/>
                  <a:pt x="789" y="223"/>
                  <a:pt x="791" y="226"/>
                </a:cubicBezTo>
                <a:cubicBezTo>
                  <a:pt x="793" y="227"/>
                  <a:pt x="790" y="222"/>
                  <a:pt x="793" y="224"/>
                </a:cubicBezTo>
                <a:cubicBezTo>
                  <a:pt x="792" y="220"/>
                  <a:pt x="793" y="220"/>
                  <a:pt x="795" y="221"/>
                </a:cubicBezTo>
                <a:cubicBezTo>
                  <a:pt x="798" y="227"/>
                  <a:pt x="796" y="231"/>
                  <a:pt x="795" y="230"/>
                </a:cubicBezTo>
                <a:cubicBezTo>
                  <a:pt x="795" y="231"/>
                  <a:pt x="796" y="233"/>
                  <a:pt x="796" y="234"/>
                </a:cubicBezTo>
                <a:cubicBezTo>
                  <a:pt x="793" y="231"/>
                  <a:pt x="796" y="239"/>
                  <a:pt x="792" y="235"/>
                </a:cubicBezTo>
                <a:cubicBezTo>
                  <a:pt x="794" y="238"/>
                  <a:pt x="793" y="237"/>
                  <a:pt x="792" y="236"/>
                </a:cubicBezTo>
                <a:cubicBezTo>
                  <a:pt x="794" y="240"/>
                  <a:pt x="794" y="243"/>
                  <a:pt x="797" y="248"/>
                </a:cubicBezTo>
                <a:cubicBezTo>
                  <a:pt x="797" y="246"/>
                  <a:pt x="797" y="245"/>
                  <a:pt x="799" y="248"/>
                </a:cubicBezTo>
                <a:cubicBezTo>
                  <a:pt x="799" y="247"/>
                  <a:pt x="798" y="246"/>
                  <a:pt x="798" y="245"/>
                </a:cubicBezTo>
                <a:cubicBezTo>
                  <a:pt x="798" y="244"/>
                  <a:pt x="799" y="247"/>
                  <a:pt x="800" y="247"/>
                </a:cubicBezTo>
                <a:cubicBezTo>
                  <a:pt x="800" y="246"/>
                  <a:pt x="799" y="246"/>
                  <a:pt x="798" y="244"/>
                </a:cubicBezTo>
                <a:cubicBezTo>
                  <a:pt x="799" y="244"/>
                  <a:pt x="800" y="246"/>
                  <a:pt x="800" y="246"/>
                </a:cubicBezTo>
                <a:cubicBezTo>
                  <a:pt x="802" y="250"/>
                  <a:pt x="800" y="249"/>
                  <a:pt x="801" y="252"/>
                </a:cubicBezTo>
                <a:cubicBezTo>
                  <a:pt x="799" y="250"/>
                  <a:pt x="800" y="252"/>
                  <a:pt x="799" y="251"/>
                </a:cubicBezTo>
                <a:cubicBezTo>
                  <a:pt x="800" y="252"/>
                  <a:pt x="801" y="254"/>
                  <a:pt x="802" y="256"/>
                </a:cubicBezTo>
                <a:cubicBezTo>
                  <a:pt x="800" y="254"/>
                  <a:pt x="800" y="256"/>
                  <a:pt x="799" y="255"/>
                </a:cubicBezTo>
                <a:cubicBezTo>
                  <a:pt x="799" y="256"/>
                  <a:pt x="800" y="257"/>
                  <a:pt x="800" y="258"/>
                </a:cubicBezTo>
                <a:cubicBezTo>
                  <a:pt x="798" y="257"/>
                  <a:pt x="797" y="261"/>
                  <a:pt x="794" y="257"/>
                </a:cubicBezTo>
                <a:cubicBezTo>
                  <a:pt x="794" y="258"/>
                  <a:pt x="795" y="260"/>
                  <a:pt x="794" y="260"/>
                </a:cubicBezTo>
                <a:cubicBezTo>
                  <a:pt x="792" y="255"/>
                  <a:pt x="791" y="256"/>
                  <a:pt x="790" y="256"/>
                </a:cubicBezTo>
                <a:cubicBezTo>
                  <a:pt x="792" y="259"/>
                  <a:pt x="794" y="261"/>
                  <a:pt x="795" y="265"/>
                </a:cubicBezTo>
                <a:cubicBezTo>
                  <a:pt x="793" y="262"/>
                  <a:pt x="795" y="266"/>
                  <a:pt x="793" y="262"/>
                </a:cubicBezTo>
                <a:cubicBezTo>
                  <a:pt x="792" y="267"/>
                  <a:pt x="790" y="268"/>
                  <a:pt x="787" y="266"/>
                </a:cubicBezTo>
                <a:cubicBezTo>
                  <a:pt x="786" y="263"/>
                  <a:pt x="784" y="260"/>
                  <a:pt x="784" y="259"/>
                </a:cubicBezTo>
                <a:cubicBezTo>
                  <a:pt x="784" y="258"/>
                  <a:pt x="783" y="258"/>
                  <a:pt x="783" y="257"/>
                </a:cubicBezTo>
                <a:cubicBezTo>
                  <a:pt x="783" y="257"/>
                  <a:pt x="783" y="258"/>
                  <a:pt x="784" y="259"/>
                </a:cubicBezTo>
                <a:cubicBezTo>
                  <a:pt x="783" y="258"/>
                  <a:pt x="782" y="256"/>
                  <a:pt x="782" y="255"/>
                </a:cubicBezTo>
                <a:close/>
                <a:moveTo>
                  <a:pt x="340" y="50"/>
                </a:moveTo>
                <a:cubicBezTo>
                  <a:pt x="338" y="51"/>
                  <a:pt x="336" y="51"/>
                  <a:pt x="336" y="51"/>
                </a:cubicBezTo>
                <a:cubicBezTo>
                  <a:pt x="338" y="51"/>
                  <a:pt x="340" y="51"/>
                  <a:pt x="340" y="50"/>
                </a:cubicBezTo>
                <a:close/>
                <a:moveTo>
                  <a:pt x="236" y="74"/>
                </a:moveTo>
                <a:cubicBezTo>
                  <a:pt x="236" y="74"/>
                  <a:pt x="235" y="75"/>
                  <a:pt x="235" y="74"/>
                </a:cubicBezTo>
                <a:cubicBezTo>
                  <a:pt x="234" y="75"/>
                  <a:pt x="233" y="75"/>
                  <a:pt x="233" y="76"/>
                </a:cubicBezTo>
                <a:cubicBezTo>
                  <a:pt x="236" y="75"/>
                  <a:pt x="230" y="77"/>
                  <a:pt x="232" y="77"/>
                </a:cubicBezTo>
                <a:cubicBezTo>
                  <a:pt x="234" y="76"/>
                  <a:pt x="235" y="75"/>
                  <a:pt x="236" y="74"/>
                </a:cubicBezTo>
                <a:close/>
                <a:moveTo>
                  <a:pt x="231" y="76"/>
                </a:moveTo>
                <a:cubicBezTo>
                  <a:pt x="232" y="75"/>
                  <a:pt x="233" y="76"/>
                  <a:pt x="234" y="74"/>
                </a:cubicBezTo>
                <a:cubicBezTo>
                  <a:pt x="234" y="75"/>
                  <a:pt x="236" y="72"/>
                  <a:pt x="237" y="71"/>
                </a:cubicBezTo>
                <a:cubicBezTo>
                  <a:pt x="233" y="73"/>
                  <a:pt x="233" y="74"/>
                  <a:pt x="231" y="76"/>
                </a:cubicBezTo>
                <a:close/>
                <a:moveTo>
                  <a:pt x="162" y="116"/>
                </a:moveTo>
                <a:cubicBezTo>
                  <a:pt x="164" y="115"/>
                  <a:pt x="164" y="115"/>
                  <a:pt x="164" y="115"/>
                </a:cubicBezTo>
                <a:cubicBezTo>
                  <a:pt x="162" y="115"/>
                  <a:pt x="165" y="114"/>
                  <a:pt x="167" y="112"/>
                </a:cubicBezTo>
                <a:cubicBezTo>
                  <a:pt x="165" y="113"/>
                  <a:pt x="164" y="114"/>
                  <a:pt x="164" y="114"/>
                </a:cubicBezTo>
                <a:cubicBezTo>
                  <a:pt x="167" y="111"/>
                  <a:pt x="164" y="113"/>
                  <a:pt x="165" y="111"/>
                </a:cubicBezTo>
                <a:cubicBezTo>
                  <a:pt x="164" y="112"/>
                  <a:pt x="162" y="113"/>
                  <a:pt x="162" y="114"/>
                </a:cubicBezTo>
                <a:cubicBezTo>
                  <a:pt x="168" y="110"/>
                  <a:pt x="160" y="115"/>
                  <a:pt x="162" y="114"/>
                </a:cubicBezTo>
                <a:cubicBezTo>
                  <a:pt x="166" y="112"/>
                  <a:pt x="161" y="116"/>
                  <a:pt x="162" y="116"/>
                </a:cubicBezTo>
                <a:close/>
                <a:moveTo>
                  <a:pt x="132" y="113"/>
                </a:moveTo>
                <a:cubicBezTo>
                  <a:pt x="134" y="112"/>
                  <a:pt x="135" y="111"/>
                  <a:pt x="134" y="111"/>
                </a:cubicBezTo>
                <a:cubicBezTo>
                  <a:pt x="132" y="113"/>
                  <a:pt x="132" y="113"/>
                  <a:pt x="132" y="113"/>
                </a:cubicBezTo>
                <a:close/>
                <a:moveTo>
                  <a:pt x="788" y="254"/>
                </a:moveTo>
                <a:cubicBezTo>
                  <a:pt x="788" y="256"/>
                  <a:pt x="790" y="259"/>
                  <a:pt x="791" y="260"/>
                </a:cubicBezTo>
                <a:cubicBezTo>
                  <a:pt x="790" y="258"/>
                  <a:pt x="789" y="255"/>
                  <a:pt x="788" y="254"/>
                </a:cubicBezTo>
                <a:close/>
                <a:moveTo>
                  <a:pt x="792" y="242"/>
                </a:moveTo>
                <a:cubicBezTo>
                  <a:pt x="793" y="245"/>
                  <a:pt x="794" y="247"/>
                  <a:pt x="796" y="250"/>
                </a:cubicBezTo>
                <a:cubicBezTo>
                  <a:pt x="797" y="249"/>
                  <a:pt x="792" y="240"/>
                  <a:pt x="790" y="237"/>
                </a:cubicBezTo>
                <a:cubicBezTo>
                  <a:pt x="790" y="239"/>
                  <a:pt x="794" y="244"/>
                  <a:pt x="795" y="246"/>
                </a:cubicBezTo>
                <a:cubicBezTo>
                  <a:pt x="794" y="246"/>
                  <a:pt x="793" y="243"/>
                  <a:pt x="792" y="242"/>
                </a:cubicBezTo>
                <a:close/>
                <a:moveTo>
                  <a:pt x="787" y="245"/>
                </a:moveTo>
                <a:cubicBezTo>
                  <a:pt x="787" y="245"/>
                  <a:pt x="787" y="247"/>
                  <a:pt x="786" y="246"/>
                </a:cubicBezTo>
                <a:cubicBezTo>
                  <a:pt x="788" y="248"/>
                  <a:pt x="789" y="252"/>
                  <a:pt x="790" y="253"/>
                </a:cubicBezTo>
                <a:cubicBezTo>
                  <a:pt x="789" y="250"/>
                  <a:pt x="788" y="247"/>
                  <a:pt x="787" y="245"/>
                </a:cubicBezTo>
                <a:close/>
                <a:moveTo>
                  <a:pt x="779" y="256"/>
                </a:moveTo>
                <a:cubicBezTo>
                  <a:pt x="779" y="256"/>
                  <a:pt x="776" y="252"/>
                  <a:pt x="777" y="255"/>
                </a:cubicBezTo>
                <a:cubicBezTo>
                  <a:pt x="778" y="255"/>
                  <a:pt x="778" y="255"/>
                  <a:pt x="779" y="257"/>
                </a:cubicBezTo>
                <a:cubicBezTo>
                  <a:pt x="779" y="258"/>
                  <a:pt x="779" y="258"/>
                  <a:pt x="779" y="258"/>
                </a:cubicBezTo>
                <a:cubicBezTo>
                  <a:pt x="780" y="258"/>
                  <a:pt x="780" y="258"/>
                  <a:pt x="779" y="256"/>
                </a:cubicBezTo>
                <a:close/>
                <a:moveTo>
                  <a:pt x="785" y="244"/>
                </a:moveTo>
                <a:cubicBezTo>
                  <a:pt x="787" y="249"/>
                  <a:pt x="783" y="241"/>
                  <a:pt x="784" y="244"/>
                </a:cubicBezTo>
                <a:cubicBezTo>
                  <a:pt x="786" y="246"/>
                  <a:pt x="784" y="246"/>
                  <a:pt x="785" y="247"/>
                </a:cubicBezTo>
                <a:cubicBezTo>
                  <a:pt x="785" y="246"/>
                  <a:pt x="787" y="249"/>
                  <a:pt x="787" y="249"/>
                </a:cubicBezTo>
                <a:cubicBezTo>
                  <a:pt x="786" y="247"/>
                  <a:pt x="786" y="245"/>
                  <a:pt x="785" y="244"/>
                </a:cubicBezTo>
                <a:close/>
                <a:moveTo>
                  <a:pt x="789" y="230"/>
                </a:moveTo>
                <a:cubicBezTo>
                  <a:pt x="790" y="231"/>
                  <a:pt x="791" y="232"/>
                  <a:pt x="792" y="233"/>
                </a:cubicBezTo>
                <a:cubicBezTo>
                  <a:pt x="790" y="230"/>
                  <a:pt x="789" y="228"/>
                  <a:pt x="790" y="229"/>
                </a:cubicBezTo>
                <a:cubicBezTo>
                  <a:pt x="788" y="225"/>
                  <a:pt x="789" y="224"/>
                  <a:pt x="787" y="222"/>
                </a:cubicBezTo>
                <a:cubicBezTo>
                  <a:pt x="787" y="222"/>
                  <a:pt x="787" y="224"/>
                  <a:pt x="786" y="224"/>
                </a:cubicBezTo>
                <a:cubicBezTo>
                  <a:pt x="788" y="225"/>
                  <a:pt x="788" y="226"/>
                  <a:pt x="789" y="227"/>
                </a:cubicBezTo>
                <a:cubicBezTo>
                  <a:pt x="789" y="228"/>
                  <a:pt x="789" y="229"/>
                  <a:pt x="789" y="229"/>
                </a:cubicBezTo>
                <a:cubicBezTo>
                  <a:pt x="788" y="226"/>
                  <a:pt x="787" y="226"/>
                  <a:pt x="785" y="224"/>
                </a:cubicBezTo>
                <a:cubicBezTo>
                  <a:pt x="787" y="227"/>
                  <a:pt x="786" y="227"/>
                  <a:pt x="785" y="226"/>
                </a:cubicBezTo>
                <a:cubicBezTo>
                  <a:pt x="787" y="230"/>
                  <a:pt x="786" y="228"/>
                  <a:pt x="787" y="231"/>
                </a:cubicBezTo>
                <a:cubicBezTo>
                  <a:pt x="788" y="231"/>
                  <a:pt x="789" y="234"/>
                  <a:pt x="790" y="235"/>
                </a:cubicBezTo>
                <a:cubicBezTo>
                  <a:pt x="790" y="235"/>
                  <a:pt x="792" y="237"/>
                  <a:pt x="791" y="235"/>
                </a:cubicBezTo>
                <a:cubicBezTo>
                  <a:pt x="790" y="235"/>
                  <a:pt x="790" y="233"/>
                  <a:pt x="789" y="232"/>
                </a:cubicBezTo>
                <a:cubicBezTo>
                  <a:pt x="789" y="232"/>
                  <a:pt x="790" y="235"/>
                  <a:pt x="789" y="233"/>
                </a:cubicBezTo>
                <a:cubicBezTo>
                  <a:pt x="789" y="233"/>
                  <a:pt x="787" y="230"/>
                  <a:pt x="788" y="230"/>
                </a:cubicBezTo>
                <a:cubicBezTo>
                  <a:pt x="789" y="232"/>
                  <a:pt x="790" y="234"/>
                  <a:pt x="792" y="235"/>
                </a:cubicBezTo>
                <a:cubicBezTo>
                  <a:pt x="791" y="234"/>
                  <a:pt x="789" y="231"/>
                  <a:pt x="789" y="230"/>
                </a:cubicBezTo>
                <a:close/>
                <a:moveTo>
                  <a:pt x="788" y="235"/>
                </a:moveTo>
                <a:cubicBezTo>
                  <a:pt x="788" y="233"/>
                  <a:pt x="786" y="229"/>
                  <a:pt x="785" y="229"/>
                </a:cubicBezTo>
                <a:cubicBezTo>
                  <a:pt x="787" y="231"/>
                  <a:pt x="787" y="234"/>
                  <a:pt x="788" y="235"/>
                </a:cubicBezTo>
                <a:close/>
                <a:moveTo>
                  <a:pt x="756" y="236"/>
                </a:moveTo>
                <a:cubicBezTo>
                  <a:pt x="755" y="236"/>
                  <a:pt x="757" y="239"/>
                  <a:pt x="758" y="240"/>
                </a:cubicBezTo>
                <a:cubicBezTo>
                  <a:pt x="760" y="241"/>
                  <a:pt x="759" y="242"/>
                  <a:pt x="760" y="244"/>
                </a:cubicBezTo>
                <a:cubicBezTo>
                  <a:pt x="760" y="243"/>
                  <a:pt x="762" y="245"/>
                  <a:pt x="761" y="242"/>
                </a:cubicBezTo>
                <a:cubicBezTo>
                  <a:pt x="759" y="241"/>
                  <a:pt x="759" y="241"/>
                  <a:pt x="756" y="236"/>
                </a:cubicBezTo>
                <a:close/>
                <a:moveTo>
                  <a:pt x="780" y="220"/>
                </a:moveTo>
                <a:cubicBezTo>
                  <a:pt x="781" y="222"/>
                  <a:pt x="781" y="223"/>
                  <a:pt x="782" y="225"/>
                </a:cubicBezTo>
                <a:cubicBezTo>
                  <a:pt x="783" y="226"/>
                  <a:pt x="784" y="227"/>
                  <a:pt x="785" y="228"/>
                </a:cubicBezTo>
                <a:cubicBezTo>
                  <a:pt x="783" y="225"/>
                  <a:pt x="782" y="222"/>
                  <a:pt x="780" y="220"/>
                </a:cubicBezTo>
                <a:close/>
                <a:moveTo>
                  <a:pt x="787" y="219"/>
                </a:moveTo>
                <a:cubicBezTo>
                  <a:pt x="786" y="219"/>
                  <a:pt x="786" y="220"/>
                  <a:pt x="787" y="221"/>
                </a:cubicBezTo>
                <a:cubicBezTo>
                  <a:pt x="787" y="221"/>
                  <a:pt x="789" y="225"/>
                  <a:pt x="789" y="223"/>
                </a:cubicBezTo>
                <a:cubicBezTo>
                  <a:pt x="787" y="221"/>
                  <a:pt x="787" y="220"/>
                  <a:pt x="787" y="219"/>
                </a:cubicBezTo>
                <a:close/>
                <a:moveTo>
                  <a:pt x="781" y="226"/>
                </a:moveTo>
                <a:cubicBezTo>
                  <a:pt x="781" y="227"/>
                  <a:pt x="780" y="223"/>
                  <a:pt x="779" y="224"/>
                </a:cubicBezTo>
                <a:cubicBezTo>
                  <a:pt x="780" y="224"/>
                  <a:pt x="780" y="225"/>
                  <a:pt x="779" y="225"/>
                </a:cubicBezTo>
                <a:cubicBezTo>
                  <a:pt x="781" y="228"/>
                  <a:pt x="783" y="228"/>
                  <a:pt x="781" y="226"/>
                </a:cubicBezTo>
                <a:close/>
                <a:moveTo>
                  <a:pt x="760" y="233"/>
                </a:moveTo>
                <a:cubicBezTo>
                  <a:pt x="761" y="237"/>
                  <a:pt x="756" y="230"/>
                  <a:pt x="756" y="233"/>
                </a:cubicBezTo>
                <a:cubicBezTo>
                  <a:pt x="758" y="234"/>
                  <a:pt x="760" y="235"/>
                  <a:pt x="762" y="237"/>
                </a:cubicBezTo>
                <a:cubicBezTo>
                  <a:pt x="761" y="235"/>
                  <a:pt x="761" y="233"/>
                  <a:pt x="760" y="233"/>
                </a:cubicBezTo>
                <a:close/>
                <a:moveTo>
                  <a:pt x="754" y="232"/>
                </a:moveTo>
                <a:cubicBezTo>
                  <a:pt x="755" y="231"/>
                  <a:pt x="756" y="235"/>
                  <a:pt x="757" y="236"/>
                </a:cubicBezTo>
                <a:cubicBezTo>
                  <a:pt x="757" y="234"/>
                  <a:pt x="753" y="229"/>
                  <a:pt x="754" y="232"/>
                </a:cubicBezTo>
                <a:close/>
                <a:moveTo>
                  <a:pt x="747" y="236"/>
                </a:moveTo>
                <a:cubicBezTo>
                  <a:pt x="746" y="236"/>
                  <a:pt x="748" y="238"/>
                  <a:pt x="748" y="239"/>
                </a:cubicBezTo>
                <a:cubicBezTo>
                  <a:pt x="749" y="239"/>
                  <a:pt x="749" y="240"/>
                  <a:pt x="749" y="239"/>
                </a:cubicBezTo>
                <a:cubicBezTo>
                  <a:pt x="748" y="239"/>
                  <a:pt x="748" y="237"/>
                  <a:pt x="747" y="236"/>
                </a:cubicBezTo>
                <a:close/>
                <a:moveTo>
                  <a:pt x="753" y="170"/>
                </a:moveTo>
                <a:cubicBezTo>
                  <a:pt x="752" y="170"/>
                  <a:pt x="752" y="170"/>
                  <a:pt x="753" y="172"/>
                </a:cubicBezTo>
                <a:cubicBezTo>
                  <a:pt x="754" y="172"/>
                  <a:pt x="755" y="172"/>
                  <a:pt x="756" y="173"/>
                </a:cubicBezTo>
                <a:cubicBezTo>
                  <a:pt x="754" y="172"/>
                  <a:pt x="753" y="171"/>
                  <a:pt x="753" y="170"/>
                </a:cubicBezTo>
                <a:close/>
                <a:moveTo>
                  <a:pt x="747" y="163"/>
                </a:moveTo>
                <a:cubicBezTo>
                  <a:pt x="746" y="162"/>
                  <a:pt x="745" y="163"/>
                  <a:pt x="746" y="165"/>
                </a:cubicBezTo>
                <a:cubicBezTo>
                  <a:pt x="746" y="164"/>
                  <a:pt x="749" y="168"/>
                  <a:pt x="749" y="167"/>
                </a:cubicBezTo>
                <a:cubicBezTo>
                  <a:pt x="746" y="163"/>
                  <a:pt x="748" y="165"/>
                  <a:pt x="747" y="163"/>
                </a:cubicBezTo>
                <a:close/>
                <a:moveTo>
                  <a:pt x="726" y="156"/>
                </a:moveTo>
                <a:cubicBezTo>
                  <a:pt x="725" y="156"/>
                  <a:pt x="728" y="159"/>
                  <a:pt x="729" y="160"/>
                </a:cubicBezTo>
                <a:cubicBezTo>
                  <a:pt x="730" y="160"/>
                  <a:pt x="728" y="158"/>
                  <a:pt x="726" y="156"/>
                </a:cubicBezTo>
                <a:close/>
                <a:moveTo>
                  <a:pt x="723" y="152"/>
                </a:moveTo>
                <a:cubicBezTo>
                  <a:pt x="722" y="152"/>
                  <a:pt x="721" y="151"/>
                  <a:pt x="721" y="150"/>
                </a:cubicBezTo>
                <a:cubicBezTo>
                  <a:pt x="720" y="150"/>
                  <a:pt x="720" y="151"/>
                  <a:pt x="721" y="152"/>
                </a:cubicBezTo>
                <a:cubicBezTo>
                  <a:pt x="722" y="151"/>
                  <a:pt x="725" y="155"/>
                  <a:pt x="724" y="153"/>
                </a:cubicBezTo>
                <a:cubicBezTo>
                  <a:pt x="723" y="153"/>
                  <a:pt x="723" y="153"/>
                  <a:pt x="723" y="152"/>
                </a:cubicBezTo>
                <a:close/>
                <a:moveTo>
                  <a:pt x="726" y="146"/>
                </a:moveTo>
                <a:cubicBezTo>
                  <a:pt x="727" y="147"/>
                  <a:pt x="726" y="147"/>
                  <a:pt x="728" y="149"/>
                </a:cubicBezTo>
                <a:cubicBezTo>
                  <a:pt x="729" y="150"/>
                  <a:pt x="727" y="147"/>
                  <a:pt x="726" y="146"/>
                </a:cubicBezTo>
                <a:close/>
                <a:moveTo>
                  <a:pt x="717" y="154"/>
                </a:moveTo>
                <a:cubicBezTo>
                  <a:pt x="718" y="156"/>
                  <a:pt x="715" y="152"/>
                  <a:pt x="714" y="152"/>
                </a:cubicBezTo>
                <a:cubicBezTo>
                  <a:pt x="714" y="153"/>
                  <a:pt x="716" y="154"/>
                  <a:pt x="717" y="156"/>
                </a:cubicBezTo>
                <a:cubicBezTo>
                  <a:pt x="718" y="156"/>
                  <a:pt x="718" y="155"/>
                  <a:pt x="717" y="154"/>
                </a:cubicBezTo>
                <a:close/>
                <a:moveTo>
                  <a:pt x="723" y="138"/>
                </a:moveTo>
                <a:cubicBezTo>
                  <a:pt x="726" y="140"/>
                  <a:pt x="727" y="142"/>
                  <a:pt x="728" y="143"/>
                </a:cubicBezTo>
                <a:cubicBezTo>
                  <a:pt x="727" y="141"/>
                  <a:pt x="725" y="139"/>
                  <a:pt x="723" y="138"/>
                </a:cubicBezTo>
                <a:close/>
                <a:moveTo>
                  <a:pt x="723" y="139"/>
                </a:moveTo>
                <a:cubicBezTo>
                  <a:pt x="723" y="138"/>
                  <a:pt x="722" y="137"/>
                  <a:pt x="721" y="137"/>
                </a:cubicBezTo>
                <a:cubicBezTo>
                  <a:pt x="720" y="136"/>
                  <a:pt x="720" y="136"/>
                  <a:pt x="720" y="137"/>
                </a:cubicBezTo>
                <a:cubicBezTo>
                  <a:pt x="721" y="139"/>
                  <a:pt x="722" y="140"/>
                  <a:pt x="723" y="141"/>
                </a:cubicBezTo>
                <a:cubicBezTo>
                  <a:pt x="722" y="139"/>
                  <a:pt x="720" y="138"/>
                  <a:pt x="721" y="137"/>
                </a:cubicBezTo>
                <a:cubicBezTo>
                  <a:pt x="723" y="139"/>
                  <a:pt x="724" y="140"/>
                  <a:pt x="725" y="140"/>
                </a:cubicBezTo>
                <a:cubicBezTo>
                  <a:pt x="724" y="139"/>
                  <a:pt x="724" y="139"/>
                  <a:pt x="723" y="139"/>
                </a:cubicBezTo>
                <a:close/>
                <a:moveTo>
                  <a:pt x="722" y="140"/>
                </a:moveTo>
                <a:cubicBezTo>
                  <a:pt x="719" y="137"/>
                  <a:pt x="719" y="137"/>
                  <a:pt x="719" y="137"/>
                </a:cubicBezTo>
                <a:cubicBezTo>
                  <a:pt x="718" y="137"/>
                  <a:pt x="720" y="140"/>
                  <a:pt x="721" y="141"/>
                </a:cubicBezTo>
                <a:cubicBezTo>
                  <a:pt x="722" y="141"/>
                  <a:pt x="722" y="141"/>
                  <a:pt x="722" y="140"/>
                </a:cubicBezTo>
                <a:close/>
                <a:moveTo>
                  <a:pt x="721" y="134"/>
                </a:moveTo>
                <a:cubicBezTo>
                  <a:pt x="720" y="134"/>
                  <a:pt x="719" y="134"/>
                  <a:pt x="719" y="134"/>
                </a:cubicBezTo>
                <a:cubicBezTo>
                  <a:pt x="723" y="138"/>
                  <a:pt x="724" y="137"/>
                  <a:pt x="721" y="134"/>
                </a:cubicBezTo>
                <a:close/>
                <a:moveTo>
                  <a:pt x="714" y="136"/>
                </a:moveTo>
                <a:cubicBezTo>
                  <a:pt x="715" y="135"/>
                  <a:pt x="715" y="135"/>
                  <a:pt x="714" y="134"/>
                </a:cubicBezTo>
                <a:cubicBezTo>
                  <a:pt x="713" y="133"/>
                  <a:pt x="712" y="134"/>
                  <a:pt x="714" y="136"/>
                </a:cubicBezTo>
                <a:close/>
                <a:moveTo>
                  <a:pt x="697" y="113"/>
                </a:moveTo>
                <a:cubicBezTo>
                  <a:pt x="698" y="114"/>
                  <a:pt x="698" y="113"/>
                  <a:pt x="697" y="113"/>
                </a:cubicBezTo>
                <a:cubicBezTo>
                  <a:pt x="696" y="113"/>
                  <a:pt x="694" y="110"/>
                  <a:pt x="693" y="110"/>
                </a:cubicBezTo>
                <a:cubicBezTo>
                  <a:pt x="695" y="112"/>
                  <a:pt x="698" y="116"/>
                  <a:pt x="700" y="117"/>
                </a:cubicBezTo>
                <a:cubicBezTo>
                  <a:pt x="699" y="116"/>
                  <a:pt x="696" y="113"/>
                  <a:pt x="697" y="113"/>
                </a:cubicBezTo>
                <a:close/>
                <a:moveTo>
                  <a:pt x="662" y="153"/>
                </a:moveTo>
                <a:cubicBezTo>
                  <a:pt x="663" y="154"/>
                  <a:pt x="665" y="156"/>
                  <a:pt x="666" y="156"/>
                </a:cubicBezTo>
                <a:cubicBezTo>
                  <a:pt x="665" y="155"/>
                  <a:pt x="663" y="152"/>
                  <a:pt x="662" y="153"/>
                </a:cubicBezTo>
                <a:close/>
                <a:moveTo>
                  <a:pt x="685" y="103"/>
                </a:moveTo>
                <a:cubicBezTo>
                  <a:pt x="687" y="104"/>
                  <a:pt x="686" y="104"/>
                  <a:pt x="687" y="105"/>
                </a:cubicBezTo>
                <a:cubicBezTo>
                  <a:pt x="688" y="106"/>
                  <a:pt x="689" y="106"/>
                  <a:pt x="689" y="106"/>
                </a:cubicBezTo>
                <a:cubicBezTo>
                  <a:pt x="688" y="105"/>
                  <a:pt x="687" y="103"/>
                  <a:pt x="685" y="103"/>
                </a:cubicBezTo>
                <a:close/>
                <a:moveTo>
                  <a:pt x="599" y="49"/>
                </a:moveTo>
                <a:cubicBezTo>
                  <a:pt x="600" y="50"/>
                  <a:pt x="603" y="51"/>
                  <a:pt x="603" y="50"/>
                </a:cubicBezTo>
                <a:cubicBezTo>
                  <a:pt x="600" y="49"/>
                  <a:pt x="601" y="50"/>
                  <a:pt x="599" y="49"/>
                </a:cubicBezTo>
                <a:close/>
                <a:moveTo>
                  <a:pt x="579" y="43"/>
                </a:moveTo>
                <a:cubicBezTo>
                  <a:pt x="579" y="42"/>
                  <a:pt x="584" y="44"/>
                  <a:pt x="581" y="43"/>
                </a:cubicBezTo>
                <a:cubicBezTo>
                  <a:pt x="581" y="43"/>
                  <a:pt x="576" y="41"/>
                  <a:pt x="579" y="43"/>
                </a:cubicBezTo>
                <a:close/>
                <a:moveTo>
                  <a:pt x="568" y="37"/>
                </a:moveTo>
                <a:cubicBezTo>
                  <a:pt x="568" y="36"/>
                  <a:pt x="570" y="37"/>
                  <a:pt x="571" y="38"/>
                </a:cubicBezTo>
                <a:cubicBezTo>
                  <a:pt x="573" y="38"/>
                  <a:pt x="568" y="36"/>
                  <a:pt x="567" y="36"/>
                </a:cubicBezTo>
                <a:cubicBezTo>
                  <a:pt x="570" y="37"/>
                  <a:pt x="565" y="36"/>
                  <a:pt x="568" y="37"/>
                </a:cubicBezTo>
                <a:close/>
                <a:moveTo>
                  <a:pt x="562" y="33"/>
                </a:moveTo>
                <a:cubicBezTo>
                  <a:pt x="563" y="34"/>
                  <a:pt x="563" y="33"/>
                  <a:pt x="565" y="33"/>
                </a:cubicBezTo>
                <a:cubicBezTo>
                  <a:pt x="567" y="35"/>
                  <a:pt x="567" y="35"/>
                  <a:pt x="567" y="35"/>
                </a:cubicBezTo>
                <a:cubicBezTo>
                  <a:pt x="570" y="35"/>
                  <a:pt x="558" y="30"/>
                  <a:pt x="562" y="33"/>
                </a:cubicBezTo>
                <a:close/>
                <a:moveTo>
                  <a:pt x="533" y="22"/>
                </a:moveTo>
                <a:cubicBezTo>
                  <a:pt x="531" y="22"/>
                  <a:pt x="527" y="19"/>
                  <a:pt x="523" y="19"/>
                </a:cubicBezTo>
                <a:cubicBezTo>
                  <a:pt x="524" y="20"/>
                  <a:pt x="519" y="18"/>
                  <a:pt x="519" y="19"/>
                </a:cubicBezTo>
                <a:cubicBezTo>
                  <a:pt x="522" y="20"/>
                  <a:pt x="520" y="20"/>
                  <a:pt x="524" y="21"/>
                </a:cubicBezTo>
                <a:cubicBezTo>
                  <a:pt x="522" y="19"/>
                  <a:pt x="526" y="20"/>
                  <a:pt x="528" y="20"/>
                </a:cubicBezTo>
                <a:cubicBezTo>
                  <a:pt x="529" y="21"/>
                  <a:pt x="532" y="22"/>
                  <a:pt x="535" y="23"/>
                </a:cubicBezTo>
                <a:cubicBezTo>
                  <a:pt x="534" y="23"/>
                  <a:pt x="535" y="22"/>
                  <a:pt x="533" y="22"/>
                </a:cubicBezTo>
                <a:close/>
                <a:moveTo>
                  <a:pt x="513" y="21"/>
                </a:moveTo>
                <a:cubicBezTo>
                  <a:pt x="515" y="21"/>
                  <a:pt x="520" y="24"/>
                  <a:pt x="520" y="23"/>
                </a:cubicBezTo>
                <a:cubicBezTo>
                  <a:pt x="516" y="22"/>
                  <a:pt x="514" y="21"/>
                  <a:pt x="513" y="21"/>
                </a:cubicBezTo>
                <a:close/>
                <a:moveTo>
                  <a:pt x="499" y="13"/>
                </a:moveTo>
                <a:cubicBezTo>
                  <a:pt x="501" y="14"/>
                  <a:pt x="499" y="14"/>
                  <a:pt x="502" y="15"/>
                </a:cubicBezTo>
                <a:cubicBezTo>
                  <a:pt x="501" y="14"/>
                  <a:pt x="504" y="14"/>
                  <a:pt x="502" y="14"/>
                </a:cubicBezTo>
                <a:cubicBezTo>
                  <a:pt x="502" y="14"/>
                  <a:pt x="499" y="13"/>
                  <a:pt x="499" y="13"/>
                </a:cubicBezTo>
                <a:close/>
                <a:moveTo>
                  <a:pt x="497" y="13"/>
                </a:moveTo>
                <a:cubicBezTo>
                  <a:pt x="502" y="15"/>
                  <a:pt x="497" y="14"/>
                  <a:pt x="497" y="15"/>
                </a:cubicBezTo>
                <a:cubicBezTo>
                  <a:pt x="499" y="15"/>
                  <a:pt x="500" y="16"/>
                  <a:pt x="501" y="16"/>
                </a:cubicBezTo>
                <a:cubicBezTo>
                  <a:pt x="500" y="15"/>
                  <a:pt x="499" y="13"/>
                  <a:pt x="497" y="13"/>
                </a:cubicBezTo>
                <a:close/>
                <a:moveTo>
                  <a:pt x="494" y="15"/>
                </a:moveTo>
                <a:cubicBezTo>
                  <a:pt x="494" y="14"/>
                  <a:pt x="496" y="15"/>
                  <a:pt x="496" y="14"/>
                </a:cubicBezTo>
                <a:cubicBezTo>
                  <a:pt x="492" y="13"/>
                  <a:pt x="493" y="14"/>
                  <a:pt x="494" y="15"/>
                </a:cubicBezTo>
                <a:close/>
                <a:moveTo>
                  <a:pt x="441" y="7"/>
                </a:moveTo>
                <a:cubicBezTo>
                  <a:pt x="441" y="7"/>
                  <a:pt x="443" y="7"/>
                  <a:pt x="445" y="7"/>
                </a:cubicBezTo>
                <a:cubicBezTo>
                  <a:pt x="444" y="7"/>
                  <a:pt x="445" y="7"/>
                  <a:pt x="444" y="7"/>
                </a:cubicBezTo>
                <a:cubicBezTo>
                  <a:pt x="444" y="7"/>
                  <a:pt x="439" y="7"/>
                  <a:pt x="441" y="7"/>
                </a:cubicBezTo>
                <a:close/>
                <a:moveTo>
                  <a:pt x="436" y="6"/>
                </a:moveTo>
                <a:cubicBezTo>
                  <a:pt x="433" y="6"/>
                  <a:pt x="434" y="5"/>
                  <a:pt x="431" y="6"/>
                </a:cubicBezTo>
                <a:cubicBezTo>
                  <a:pt x="431" y="6"/>
                  <a:pt x="433" y="6"/>
                  <a:pt x="432" y="7"/>
                </a:cubicBezTo>
                <a:cubicBezTo>
                  <a:pt x="434" y="7"/>
                  <a:pt x="436" y="8"/>
                  <a:pt x="437" y="7"/>
                </a:cubicBezTo>
                <a:cubicBezTo>
                  <a:pt x="432" y="7"/>
                  <a:pt x="433" y="6"/>
                  <a:pt x="436" y="6"/>
                </a:cubicBezTo>
                <a:close/>
                <a:moveTo>
                  <a:pt x="424" y="8"/>
                </a:moveTo>
                <a:cubicBezTo>
                  <a:pt x="420" y="7"/>
                  <a:pt x="426" y="6"/>
                  <a:pt x="421" y="7"/>
                </a:cubicBezTo>
                <a:cubicBezTo>
                  <a:pt x="423" y="7"/>
                  <a:pt x="420" y="8"/>
                  <a:pt x="424" y="8"/>
                </a:cubicBezTo>
                <a:close/>
                <a:moveTo>
                  <a:pt x="415" y="4"/>
                </a:moveTo>
                <a:cubicBezTo>
                  <a:pt x="415" y="4"/>
                  <a:pt x="414" y="4"/>
                  <a:pt x="413" y="4"/>
                </a:cubicBezTo>
                <a:cubicBezTo>
                  <a:pt x="415" y="4"/>
                  <a:pt x="417" y="5"/>
                  <a:pt x="420" y="5"/>
                </a:cubicBezTo>
                <a:cubicBezTo>
                  <a:pt x="420" y="4"/>
                  <a:pt x="417" y="4"/>
                  <a:pt x="415" y="4"/>
                </a:cubicBezTo>
                <a:close/>
                <a:moveTo>
                  <a:pt x="417" y="5"/>
                </a:moveTo>
                <a:cubicBezTo>
                  <a:pt x="417" y="6"/>
                  <a:pt x="414" y="6"/>
                  <a:pt x="412" y="5"/>
                </a:cubicBezTo>
                <a:cubicBezTo>
                  <a:pt x="412" y="6"/>
                  <a:pt x="415" y="6"/>
                  <a:pt x="416" y="7"/>
                </a:cubicBezTo>
                <a:cubicBezTo>
                  <a:pt x="416" y="7"/>
                  <a:pt x="417" y="7"/>
                  <a:pt x="418" y="7"/>
                </a:cubicBezTo>
                <a:cubicBezTo>
                  <a:pt x="413" y="6"/>
                  <a:pt x="418" y="6"/>
                  <a:pt x="419" y="6"/>
                </a:cubicBezTo>
                <a:cubicBezTo>
                  <a:pt x="419" y="6"/>
                  <a:pt x="419" y="5"/>
                  <a:pt x="417" y="5"/>
                </a:cubicBezTo>
                <a:close/>
                <a:moveTo>
                  <a:pt x="412" y="4"/>
                </a:moveTo>
                <a:cubicBezTo>
                  <a:pt x="409" y="4"/>
                  <a:pt x="409" y="5"/>
                  <a:pt x="410" y="5"/>
                </a:cubicBezTo>
                <a:cubicBezTo>
                  <a:pt x="409" y="4"/>
                  <a:pt x="414" y="5"/>
                  <a:pt x="413" y="5"/>
                </a:cubicBezTo>
                <a:cubicBezTo>
                  <a:pt x="410" y="4"/>
                  <a:pt x="413" y="4"/>
                  <a:pt x="412" y="4"/>
                </a:cubicBezTo>
                <a:close/>
                <a:moveTo>
                  <a:pt x="409" y="5"/>
                </a:moveTo>
                <a:cubicBezTo>
                  <a:pt x="405" y="5"/>
                  <a:pt x="405" y="5"/>
                  <a:pt x="405" y="5"/>
                </a:cubicBezTo>
                <a:cubicBezTo>
                  <a:pt x="404" y="6"/>
                  <a:pt x="408" y="6"/>
                  <a:pt x="407" y="7"/>
                </a:cubicBezTo>
                <a:cubicBezTo>
                  <a:pt x="409" y="7"/>
                  <a:pt x="409" y="7"/>
                  <a:pt x="412" y="8"/>
                </a:cubicBezTo>
                <a:cubicBezTo>
                  <a:pt x="411" y="7"/>
                  <a:pt x="404" y="6"/>
                  <a:pt x="409" y="5"/>
                </a:cubicBezTo>
                <a:close/>
                <a:moveTo>
                  <a:pt x="391" y="7"/>
                </a:moveTo>
                <a:cubicBezTo>
                  <a:pt x="393" y="7"/>
                  <a:pt x="395" y="7"/>
                  <a:pt x="397" y="7"/>
                </a:cubicBezTo>
                <a:cubicBezTo>
                  <a:pt x="397" y="7"/>
                  <a:pt x="397" y="7"/>
                  <a:pt x="397" y="7"/>
                </a:cubicBezTo>
                <a:cubicBezTo>
                  <a:pt x="395" y="7"/>
                  <a:pt x="393" y="7"/>
                  <a:pt x="391" y="7"/>
                </a:cubicBezTo>
                <a:close/>
                <a:moveTo>
                  <a:pt x="376" y="46"/>
                </a:moveTo>
                <a:cubicBezTo>
                  <a:pt x="376" y="47"/>
                  <a:pt x="379" y="47"/>
                  <a:pt x="380" y="47"/>
                </a:cubicBezTo>
                <a:cubicBezTo>
                  <a:pt x="378" y="47"/>
                  <a:pt x="378" y="46"/>
                  <a:pt x="376" y="46"/>
                </a:cubicBezTo>
                <a:close/>
                <a:moveTo>
                  <a:pt x="354" y="47"/>
                </a:moveTo>
                <a:cubicBezTo>
                  <a:pt x="353" y="48"/>
                  <a:pt x="359" y="47"/>
                  <a:pt x="359" y="47"/>
                </a:cubicBezTo>
                <a:cubicBezTo>
                  <a:pt x="357" y="47"/>
                  <a:pt x="357" y="46"/>
                  <a:pt x="354" y="47"/>
                </a:cubicBezTo>
                <a:close/>
                <a:moveTo>
                  <a:pt x="323" y="15"/>
                </a:moveTo>
                <a:cubicBezTo>
                  <a:pt x="323" y="16"/>
                  <a:pt x="322" y="16"/>
                  <a:pt x="324" y="16"/>
                </a:cubicBezTo>
                <a:cubicBezTo>
                  <a:pt x="326" y="16"/>
                  <a:pt x="326" y="15"/>
                  <a:pt x="323" y="15"/>
                </a:cubicBezTo>
                <a:close/>
                <a:moveTo>
                  <a:pt x="325" y="47"/>
                </a:moveTo>
                <a:cubicBezTo>
                  <a:pt x="324" y="48"/>
                  <a:pt x="328" y="47"/>
                  <a:pt x="329" y="46"/>
                </a:cubicBezTo>
                <a:cubicBezTo>
                  <a:pt x="327" y="47"/>
                  <a:pt x="327" y="46"/>
                  <a:pt x="325" y="47"/>
                </a:cubicBezTo>
                <a:close/>
                <a:moveTo>
                  <a:pt x="321" y="51"/>
                </a:moveTo>
                <a:cubicBezTo>
                  <a:pt x="324" y="50"/>
                  <a:pt x="323" y="50"/>
                  <a:pt x="321" y="51"/>
                </a:cubicBezTo>
                <a:cubicBezTo>
                  <a:pt x="323" y="51"/>
                  <a:pt x="325" y="50"/>
                  <a:pt x="327" y="50"/>
                </a:cubicBezTo>
                <a:cubicBezTo>
                  <a:pt x="328" y="50"/>
                  <a:pt x="328" y="49"/>
                  <a:pt x="328" y="49"/>
                </a:cubicBezTo>
                <a:cubicBezTo>
                  <a:pt x="325" y="50"/>
                  <a:pt x="321" y="49"/>
                  <a:pt x="321" y="51"/>
                </a:cubicBezTo>
                <a:close/>
                <a:moveTo>
                  <a:pt x="316" y="18"/>
                </a:moveTo>
                <a:cubicBezTo>
                  <a:pt x="319" y="17"/>
                  <a:pt x="317" y="18"/>
                  <a:pt x="320" y="18"/>
                </a:cubicBezTo>
                <a:cubicBezTo>
                  <a:pt x="319" y="17"/>
                  <a:pt x="321" y="17"/>
                  <a:pt x="321" y="16"/>
                </a:cubicBezTo>
                <a:cubicBezTo>
                  <a:pt x="318" y="17"/>
                  <a:pt x="319" y="17"/>
                  <a:pt x="317" y="17"/>
                </a:cubicBezTo>
                <a:cubicBezTo>
                  <a:pt x="317" y="17"/>
                  <a:pt x="317" y="17"/>
                  <a:pt x="316" y="18"/>
                </a:cubicBezTo>
                <a:close/>
                <a:moveTo>
                  <a:pt x="311" y="35"/>
                </a:moveTo>
                <a:cubicBezTo>
                  <a:pt x="312" y="34"/>
                  <a:pt x="316" y="34"/>
                  <a:pt x="315" y="34"/>
                </a:cubicBezTo>
                <a:cubicBezTo>
                  <a:pt x="314" y="34"/>
                  <a:pt x="308" y="35"/>
                  <a:pt x="311" y="35"/>
                </a:cubicBezTo>
                <a:close/>
                <a:moveTo>
                  <a:pt x="314" y="49"/>
                </a:moveTo>
                <a:cubicBezTo>
                  <a:pt x="314" y="50"/>
                  <a:pt x="318" y="49"/>
                  <a:pt x="318" y="49"/>
                </a:cubicBezTo>
                <a:lnTo>
                  <a:pt x="314" y="49"/>
                </a:lnTo>
                <a:close/>
                <a:moveTo>
                  <a:pt x="308" y="47"/>
                </a:moveTo>
                <a:cubicBezTo>
                  <a:pt x="308" y="48"/>
                  <a:pt x="314" y="46"/>
                  <a:pt x="315" y="46"/>
                </a:cubicBezTo>
                <a:cubicBezTo>
                  <a:pt x="315" y="46"/>
                  <a:pt x="315" y="45"/>
                  <a:pt x="316" y="45"/>
                </a:cubicBezTo>
                <a:cubicBezTo>
                  <a:pt x="313" y="46"/>
                  <a:pt x="309" y="47"/>
                  <a:pt x="308" y="47"/>
                </a:cubicBezTo>
                <a:close/>
                <a:moveTo>
                  <a:pt x="302" y="21"/>
                </a:moveTo>
                <a:cubicBezTo>
                  <a:pt x="305" y="21"/>
                  <a:pt x="305" y="20"/>
                  <a:pt x="306" y="20"/>
                </a:cubicBezTo>
                <a:cubicBezTo>
                  <a:pt x="306" y="19"/>
                  <a:pt x="307" y="19"/>
                  <a:pt x="307" y="19"/>
                </a:cubicBezTo>
                <a:cubicBezTo>
                  <a:pt x="304" y="20"/>
                  <a:pt x="303" y="20"/>
                  <a:pt x="302" y="21"/>
                </a:cubicBezTo>
                <a:close/>
                <a:moveTo>
                  <a:pt x="314" y="52"/>
                </a:moveTo>
                <a:cubicBezTo>
                  <a:pt x="313" y="52"/>
                  <a:pt x="311" y="53"/>
                  <a:pt x="311" y="53"/>
                </a:cubicBezTo>
                <a:cubicBezTo>
                  <a:pt x="314" y="52"/>
                  <a:pt x="313" y="53"/>
                  <a:pt x="315" y="52"/>
                </a:cubicBezTo>
                <a:cubicBezTo>
                  <a:pt x="315" y="52"/>
                  <a:pt x="315" y="52"/>
                  <a:pt x="314" y="52"/>
                </a:cubicBezTo>
                <a:close/>
                <a:moveTo>
                  <a:pt x="309" y="42"/>
                </a:moveTo>
                <a:cubicBezTo>
                  <a:pt x="307" y="43"/>
                  <a:pt x="305" y="43"/>
                  <a:pt x="304" y="44"/>
                </a:cubicBezTo>
                <a:cubicBezTo>
                  <a:pt x="306" y="44"/>
                  <a:pt x="309" y="43"/>
                  <a:pt x="310" y="42"/>
                </a:cubicBezTo>
                <a:cubicBezTo>
                  <a:pt x="310" y="42"/>
                  <a:pt x="310" y="41"/>
                  <a:pt x="309" y="41"/>
                </a:cubicBezTo>
                <a:lnTo>
                  <a:pt x="309" y="42"/>
                </a:lnTo>
                <a:close/>
                <a:moveTo>
                  <a:pt x="306" y="49"/>
                </a:moveTo>
                <a:cubicBezTo>
                  <a:pt x="308" y="49"/>
                  <a:pt x="309" y="49"/>
                  <a:pt x="310" y="49"/>
                </a:cubicBezTo>
                <a:cubicBezTo>
                  <a:pt x="310" y="48"/>
                  <a:pt x="310" y="48"/>
                  <a:pt x="311" y="48"/>
                </a:cubicBezTo>
                <a:cubicBezTo>
                  <a:pt x="311" y="48"/>
                  <a:pt x="311" y="48"/>
                  <a:pt x="311" y="48"/>
                </a:cubicBezTo>
                <a:cubicBezTo>
                  <a:pt x="308" y="49"/>
                  <a:pt x="307" y="48"/>
                  <a:pt x="306" y="49"/>
                </a:cubicBezTo>
                <a:close/>
                <a:moveTo>
                  <a:pt x="306" y="51"/>
                </a:moveTo>
                <a:cubicBezTo>
                  <a:pt x="307" y="51"/>
                  <a:pt x="308" y="50"/>
                  <a:pt x="309" y="50"/>
                </a:cubicBezTo>
                <a:cubicBezTo>
                  <a:pt x="310" y="50"/>
                  <a:pt x="310" y="50"/>
                  <a:pt x="310" y="50"/>
                </a:cubicBezTo>
                <a:cubicBezTo>
                  <a:pt x="310" y="50"/>
                  <a:pt x="310" y="50"/>
                  <a:pt x="310" y="50"/>
                </a:cubicBezTo>
                <a:cubicBezTo>
                  <a:pt x="307" y="50"/>
                  <a:pt x="304" y="51"/>
                  <a:pt x="306" y="51"/>
                </a:cubicBezTo>
                <a:close/>
                <a:moveTo>
                  <a:pt x="307" y="53"/>
                </a:moveTo>
                <a:cubicBezTo>
                  <a:pt x="309" y="53"/>
                  <a:pt x="306" y="54"/>
                  <a:pt x="306" y="54"/>
                </a:cubicBezTo>
                <a:cubicBezTo>
                  <a:pt x="309" y="54"/>
                  <a:pt x="310" y="53"/>
                  <a:pt x="311" y="52"/>
                </a:cubicBezTo>
                <a:cubicBezTo>
                  <a:pt x="310" y="52"/>
                  <a:pt x="308" y="53"/>
                  <a:pt x="307" y="53"/>
                </a:cubicBezTo>
                <a:close/>
                <a:moveTo>
                  <a:pt x="308" y="54"/>
                </a:moveTo>
                <a:cubicBezTo>
                  <a:pt x="305" y="55"/>
                  <a:pt x="306" y="55"/>
                  <a:pt x="305" y="56"/>
                </a:cubicBezTo>
                <a:cubicBezTo>
                  <a:pt x="308" y="55"/>
                  <a:pt x="309" y="56"/>
                  <a:pt x="310" y="55"/>
                </a:cubicBezTo>
                <a:cubicBezTo>
                  <a:pt x="308" y="55"/>
                  <a:pt x="308" y="55"/>
                  <a:pt x="308" y="54"/>
                </a:cubicBezTo>
                <a:close/>
                <a:moveTo>
                  <a:pt x="302" y="38"/>
                </a:moveTo>
                <a:cubicBezTo>
                  <a:pt x="300" y="39"/>
                  <a:pt x="300" y="39"/>
                  <a:pt x="300" y="40"/>
                </a:cubicBezTo>
                <a:cubicBezTo>
                  <a:pt x="303" y="39"/>
                  <a:pt x="303" y="39"/>
                  <a:pt x="302" y="38"/>
                </a:cubicBezTo>
                <a:close/>
                <a:moveTo>
                  <a:pt x="301" y="46"/>
                </a:moveTo>
                <a:cubicBezTo>
                  <a:pt x="300" y="47"/>
                  <a:pt x="300" y="47"/>
                  <a:pt x="299" y="47"/>
                </a:cubicBezTo>
                <a:cubicBezTo>
                  <a:pt x="299" y="47"/>
                  <a:pt x="297" y="48"/>
                  <a:pt x="299" y="48"/>
                </a:cubicBezTo>
                <a:cubicBezTo>
                  <a:pt x="300" y="47"/>
                  <a:pt x="305" y="45"/>
                  <a:pt x="302" y="46"/>
                </a:cubicBezTo>
                <a:cubicBezTo>
                  <a:pt x="302" y="46"/>
                  <a:pt x="301" y="46"/>
                  <a:pt x="301" y="46"/>
                </a:cubicBezTo>
                <a:close/>
                <a:moveTo>
                  <a:pt x="300" y="51"/>
                </a:moveTo>
                <a:cubicBezTo>
                  <a:pt x="300" y="51"/>
                  <a:pt x="303" y="50"/>
                  <a:pt x="303" y="50"/>
                </a:cubicBezTo>
                <a:cubicBezTo>
                  <a:pt x="301" y="50"/>
                  <a:pt x="297" y="52"/>
                  <a:pt x="300" y="51"/>
                </a:cubicBezTo>
                <a:close/>
                <a:moveTo>
                  <a:pt x="296" y="41"/>
                </a:moveTo>
                <a:cubicBezTo>
                  <a:pt x="296" y="40"/>
                  <a:pt x="297" y="40"/>
                  <a:pt x="297" y="40"/>
                </a:cubicBezTo>
                <a:cubicBezTo>
                  <a:pt x="294" y="40"/>
                  <a:pt x="293" y="42"/>
                  <a:pt x="296" y="41"/>
                </a:cubicBezTo>
                <a:close/>
                <a:moveTo>
                  <a:pt x="295" y="49"/>
                </a:moveTo>
                <a:cubicBezTo>
                  <a:pt x="293" y="50"/>
                  <a:pt x="294" y="51"/>
                  <a:pt x="297" y="51"/>
                </a:cubicBezTo>
                <a:cubicBezTo>
                  <a:pt x="298" y="50"/>
                  <a:pt x="294" y="50"/>
                  <a:pt x="297" y="49"/>
                </a:cubicBezTo>
                <a:cubicBezTo>
                  <a:pt x="296" y="49"/>
                  <a:pt x="296" y="49"/>
                  <a:pt x="295" y="49"/>
                </a:cubicBezTo>
                <a:close/>
                <a:moveTo>
                  <a:pt x="296" y="54"/>
                </a:moveTo>
                <a:cubicBezTo>
                  <a:pt x="296" y="55"/>
                  <a:pt x="294" y="55"/>
                  <a:pt x="294" y="55"/>
                </a:cubicBezTo>
                <a:cubicBezTo>
                  <a:pt x="294" y="56"/>
                  <a:pt x="294" y="56"/>
                  <a:pt x="295" y="57"/>
                </a:cubicBezTo>
                <a:cubicBezTo>
                  <a:pt x="293" y="57"/>
                  <a:pt x="293" y="57"/>
                  <a:pt x="293" y="57"/>
                </a:cubicBezTo>
                <a:cubicBezTo>
                  <a:pt x="293" y="58"/>
                  <a:pt x="293" y="58"/>
                  <a:pt x="292" y="58"/>
                </a:cubicBezTo>
                <a:cubicBezTo>
                  <a:pt x="294" y="58"/>
                  <a:pt x="294" y="58"/>
                  <a:pt x="295" y="58"/>
                </a:cubicBezTo>
                <a:cubicBezTo>
                  <a:pt x="293" y="58"/>
                  <a:pt x="293" y="57"/>
                  <a:pt x="297" y="57"/>
                </a:cubicBezTo>
                <a:cubicBezTo>
                  <a:pt x="297" y="56"/>
                  <a:pt x="295" y="56"/>
                  <a:pt x="295" y="56"/>
                </a:cubicBezTo>
                <a:cubicBezTo>
                  <a:pt x="295" y="55"/>
                  <a:pt x="299" y="54"/>
                  <a:pt x="298" y="54"/>
                </a:cubicBezTo>
                <a:cubicBezTo>
                  <a:pt x="297" y="55"/>
                  <a:pt x="297" y="54"/>
                  <a:pt x="296" y="54"/>
                </a:cubicBezTo>
                <a:close/>
                <a:moveTo>
                  <a:pt x="286" y="51"/>
                </a:moveTo>
                <a:cubicBezTo>
                  <a:pt x="286" y="52"/>
                  <a:pt x="282" y="52"/>
                  <a:pt x="282" y="53"/>
                </a:cubicBezTo>
                <a:cubicBezTo>
                  <a:pt x="285" y="52"/>
                  <a:pt x="292" y="51"/>
                  <a:pt x="293" y="49"/>
                </a:cubicBezTo>
                <a:cubicBezTo>
                  <a:pt x="289" y="50"/>
                  <a:pt x="289" y="51"/>
                  <a:pt x="286" y="51"/>
                </a:cubicBezTo>
                <a:close/>
                <a:moveTo>
                  <a:pt x="287" y="58"/>
                </a:moveTo>
                <a:cubicBezTo>
                  <a:pt x="291" y="56"/>
                  <a:pt x="292" y="55"/>
                  <a:pt x="293" y="54"/>
                </a:cubicBezTo>
                <a:cubicBezTo>
                  <a:pt x="288" y="56"/>
                  <a:pt x="290" y="56"/>
                  <a:pt x="287" y="58"/>
                </a:cubicBezTo>
                <a:close/>
                <a:moveTo>
                  <a:pt x="286" y="51"/>
                </a:moveTo>
                <a:cubicBezTo>
                  <a:pt x="288" y="50"/>
                  <a:pt x="291" y="49"/>
                  <a:pt x="291" y="48"/>
                </a:cubicBezTo>
                <a:cubicBezTo>
                  <a:pt x="289" y="49"/>
                  <a:pt x="285" y="51"/>
                  <a:pt x="286" y="51"/>
                </a:cubicBezTo>
                <a:close/>
                <a:moveTo>
                  <a:pt x="288" y="60"/>
                </a:moveTo>
                <a:cubicBezTo>
                  <a:pt x="289" y="60"/>
                  <a:pt x="294" y="59"/>
                  <a:pt x="294" y="59"/>
                </a:cubicBezTo>
                <a:cubicBezTo>
                  <a:pt x="293" y="59"/>
                  <a:pt x="289" y="59"/>
                  <a:pt x="288" y="60"/>
                </a:cubicBezTo>
                <a:close/>
                <a:moveTo>
                  <a:pt x="283" y="27"/>
                </a:moveTo>
                <a:cubicBezTo>
                  <a:pt x="276" y="29"/>
                  <a:pt x="276" y="29"/>
                  <a:pt x="276" y="29"/>
                </a:cubicBezTo>
                <a:cubicBezTo>
                  <a:pt x="277" y="30"/>
                  <a:pt x="274" y="30"/>
                  <a:pt x="274" y="31"/>
                </a:cubicBezTo>
                <a:cubicBezTo>
                  <a:pt x="278" y="29"/>
                  <a:pt x="276" y="29"/>
                  <a:pt x="281" y="28"/>
                </a:cubicBezTo>
                <a:cubicBezTo>
                  <a:pt x="281" y="28"/>
                  <a:pt x="279" y="29"/>
                  <a:pt x="280" y="29"/>
                </a:cubicBezTo>
                <a:cubicBezTo>
                  <a:pt x="282" y="28"/>
                  <a:pt x="282" y="29"/>
                  <a:pt x="284" y="28"/>
                </a:cubicBezTo>
                <a:cubicBezTo>
                  <a:pt x="285" y="27"/>
                  <a:pt x="281" y="28"/>
                  <a:pt x="283" y="27"/>
                </a:cubicBezTo>
                <a:close/>
                <a:moveTo>
                  <a:pt x="291" y="52"/>
                </a:moveTo>
                <a:cubicBezTo>
                  <a:pt x="291" y="51"/>
                  <a:pt x="289" y="52"/>
                  <a:pt x="291" y="51"/>
                </a:cubicBezTo>
                <a:cubicBezTo>
                  <a:pt x="285" y="53"/>
                  <a:pt x="289" y="53"/>
                  <a:pt x="291" y="52"/>
                </a:cubicBezTo>
                <a:close/>
                <a:moveTo>
                  <a:pt x="282" y="46"/>
                </a:moveTo>
                <a:cubicBezTo>
                  <a:pt x="282" y="46"/>
                  <a:pt x="281" y="46"/>
                  <a:pt x="281" y="47"/>
                </a:cubicBezTo>
                <a:cubicBezTo>
                  <a:pt x="283" y="46"/>
                  <a:pt x="285" y="46"/>
                  <a:pt x="286" y="45"/>
                </a:cubicBezTo>
                <a:cubicBezTo>
                  <a:pt x="284" y="45"/>
                  <a:pt x="284" y="45"/>
                  <a:pt x="282" y="46"/>
                </a:cubicBezTo>
                <a:close/>
                <a:moveTo>
                  <a:pt x="275" y="46"/>
                </a:moveTo>
                <a:cubicBezTo>
                  <a:pt x="277" y="46"/>
                  <a:pt x="280" y="44"/>
                  <a:pt x="281" y="44"/>
                </a:cubicBezTo>
                <a:cubicBezTo>
                  <a:pt x="282" y="44"/>
                  <a:pt x="286" y="42"/>
                  <a:pt x="284" y="42"/>
                </a:cubicBezTo>
                <a:cubicBezTo>
                  <a:pt x="283" y="43"/>
                  <a:pt x="276" y="45"/>
                  <a:pt x="275" y="46"/>
                </a:cubicBezTo>
                <a:close/>
                <a:moveTo>
                  <a:pt x="284" y="57"/>
                </a:moveTo>
                <a:cubicBezTo>
                  <a:pt x="285" y="56"/>
                  <a:pt x="283" y="55"/>
                  <a:pt x="287" y="54"/>
                </a:cubicBezTo>
                <a:cubicBezTo>
                  <a:pt x="288" y="53"/>
                  <a:pt x="286" y="54"/>
                  <a:pt x="285" y="54"/>
                </a:cubicBezTo>
                <a:cubicBezTo>
                  <a:pt x="284" y="55"/>
                  <a:pt x="285" y="55"/>
                  <a:pt x="283" y="56"/>
                </a:cubicBezTo>
                <a:cubicBezTo>
                  <a:pt x="282" y="56"/>
                  <a:pt x="285" y="56"/>
                  <a:pt x="281" y="57"/>
                </a:cubicBezTo>
                <a:cubicBezTo>
                  <a:pt x="281" y="58"/>
                  <a:pt x="283" y="57"/>
                  <a:pt x="284" y="57"/>
                </a:cubicBezTo>
                <a:cubicBezTo>
                  <a:pt x="283" y="57"/>
                  <a:pt x="283" y="57"/>
                  <a:pt x="284" y="57"/>
                </a:cubicBezTo>
                <a:close/>
                <a:moveTo>
                  <a:pt x="279" y="43"/>
                </a:moveTo>
                <a:cubicBezTo>
                  <a:pt x="279" y="43"/>
                  <a:pt x="279" y="43"/>
                  <a:pt x="280" y="43"/>
                </a:cubicBezTo>
                <a:cubicBezTo>
                  <a:pt x="280" y="43"/>
                  <a:pt x="283" y="42"/>
                  <a:pt x="283" y="42"/>
                </a:cubicBezTo>
                <a:cubicBezTo>
                  <a:pt x="281" y="42"/>
                  <a:pt x="281" y="42"/>
                  <a:pt x="279" y="43"/>
                </a:cubicBezTo>
                <a:close/>
                <a:moveTo>
                  <a:pt x="273" y="49"/>
                </a:moveTo>
                <a:cubicBezTo>
                  <a:pt x="277" y="47"/>
                  <a:pt x="276" y="49"/>
                  <a:pt x="277" y="48"/>
                </a:cubicBezTo>
                <a:cubicBezTo>
                  <a:pt x="278" y="48"/>
                  <a:pt x="278" y="48"/>
                  <a:pt x="278" y="47"/>
                </a:cubicBezTo>
                <a:cubicBezTo>
                  <a:pt x="276" y="48"/>
                  <a:pt x="274" y="48"/>
                  <a:pt x="273" y="49"/>
                </a:cubicBezTo>
                <a:close/>
                <a:moveTo>
                  <a:pt x="274" y="62"/>
                </a:moveTo>
                <a:cubicBezTo>
                  <a:pt x="273" y="62"/>
                  <a:pt x="272" y="63"/>
                  <a:pt x="272" y="63"/>
                </a:cubicBezTo>
                <a:cubicBezTo>
                  <a:pt x="273" y="62"/>
                  <a:pt x="274" y="63"/>
                  <a:pt x="275" y="62"/>
                </a:cubicBezTo>
                <a:cubicBezTo>
                  <a:pt x="274" y="62"/>
                  <a:pt x="281" y="60"/>
                  <a:pt x="282" y="59"/>
                </a:cubicBezTo>
                <a:cubicBezTo>
                  <a:pt x="281" y="60"/>
                  <a:pt x="280" y="60"/>
                  <a:pt x="280" y="60"/>
                </a:cubicBezTo>
                <a:cubicBezTo>
                  <a:pt x="279" y="60"/>
                  <a:pt x="280" y="59"/>
                  <a:pt x="278" y="59"/>
                </a:cubicBezTo>
                <a:cubicBezTo>
                  <a:pt x="279" y="60"/>
                  <a:pt x="277" y="60"/>
                  <a:pt x="275" y="61"/>
                </a:cubicBezTo>
                <a:cubicBezTo>
                  <a:pt x="276" y="61"/>
                  <a:pt x="275" y="61"/>
                  <a:pt x="274" y="62"/>
                </a:cubicBezTo>
                <a:close/>
                <a:moveTo>
                  <a:pt x="270" y="48"/>
                </a:moveTo>
                <a:cubicBezTo>
                  <a:pt x="270" y="49"/>
                  <a:pt x="273" y="48"/>
                  <a:pt x="276" y="47"/>
                </a:cubicBezTo>
                <a:cubicBezTo>
                  <a:pt x="273" y="47"/>
                  <a:pt x="273" y="46"/>
                  <a:pt x="271" y="47"/>
                </a:cubicBezTo>
                <a:cubicBezTo>
                  <a:pt x="272" y="47"/>
                  <a:pt x="274" y="47"/>
                  <a:pt x="270" y="48"/>
                </a:cubicBezTo>
                <a:close/>
                <a:moveTo>
                  <a:pt x="276" y="60"/>
                </a:moveTo>
                <a:cubicBezTo>
                  <a:pt x="276" y="60"/>
                  <a:pt x="277" y="59"/>
                  <a:pt x="276" y="59"/>
                </a:cubicBezTo>
                <a:cubicBezTo>
                  <a:pt x="270" y="61"/>
                  <a:pt x="269" y="62"/>
                  <a:pt x="276" y="60"/>
                </a:cubicBezTo>
                <a:close/>
                <a:moveTo>
                  <a:pt x="264" y="34"/>
                </a:moveTo>
                <a:cubicBezTo>
                  <a:pt x="262" y="34"/>
                  <a:pt x="261" y="35"/>
                  <a:pt x="261" y="35"/>
                </a:cubicBezTo>
                <a:cubicBezTo>
                  <a:pt x="263" y="35"/>
                  <a:pt x="265" y="34"/>
                  <a:pt x="265" y="34"/>
                </a:cubicBezTo>
                <a:cubicBezTo>
                  <a:pt x="264" y="34"/>
                  <a:pt x="264" y="34"/>
                  <a:pt x="264" y="34"/>
                </a:cubicBezTo>
                <a:close/>
                <a:moveTo>
                  <a:pt x="248" y="40"/>
                </a:moveTo>
                <a:cubicBezTo>
                  <a:pt x="250" y="40"/>
                  <a:pt x="247" y="41"/>
                  <a:pt x="248" y="41"/>
                </a:cubicBezTo>
                <a:cubicBezTo>
                  <a:pt x="251" y="40"/>
                  <a:pt x="250" y="40"/>
                  <a:pt x="252" y="39"/>
                </a:cubicBezTo>
                <a:cubicBezTo>
                  <a:pt x="252" y="39"/>
                  <a:pt x="252" y="40"/>
                  <a:pt x="253" y="39"/>
                </a:cubicBezTo>
                <a:cubicBezTo>
                  <a:pt x="254" y="39"/>
                  <a:pt x="253" y="39"/>
                  <a:pt x="254" y="38"/>
                </a:cubicBezTo>
                <a:cubicBezTo>
                  <a:pt x="257" y="37"/>
                  <a:pt x="256" y="38"/>
                  <a:pt x="259" y="36"/>
                </a:cubicBezTo>
                <a:cubicBezTo>
                  <a:pt x="260" y="36"/>
                  <a:pt x="260" y="36"/>
                  <a:pt x="260" y="35"/>
                </a:cubicBezTo>
                <a:cubicBezTo>
                  <a:pt x="258" y="36"/>
                  <a:pt x="258" y="36"/>
                  <a:pt x="256" y="36"/>
                </a:cubicBezTo>
                <a:cubicBezTo>
                  <a:pt x="258" y="36"/>
                  <a:pt x="253" y="38"/>
                  <a:pt x="254" y="37"/>
                </a:cubicBezTo>
                <a:cubicBezTo>
                  <a:pt x="251" y="38"/>
                  <a:pt x="252" y="39"/>
                  <a:pt x="250" y="40"/>
                </a:cubicBezTo>
                <a:cubicBezTo>
                  <a:pt x="250" y="39"/>
                  <a:pt x="251" y="39"/>
                  <a:pt x="250" y="39"/>
                </a:cubicBezTo>
                <a:cubicBezTo>
                  <a:pt x="245" y="41"/>
                  <a:pt x="242" y="42"/>
                  <a:pt x="238" y="44"/>
                </a:cubicBezTo>
                <a:cubicBezTo>
                  <a:pt x="237" y="45"/>
                  <a:pt x="241" y="44"/>
                  <a:pt x="239" y="45"/>
                </a:cubicBezTo>
                <a:cubicBezTo>
                  <a:pt x="235" y="46"/>
                  <a:pt x="238" y="43"/>
                  <a:pt x="235" y="45"/>
                </a:cubicBezTo>
                <a:cubicBezTo>
                  <a:pt x="236" y="45"/>
                  <a:pt x="236" y="46"/>
                  <a:pt x="238" y="45"/>
                </a:cubicBezTo>
                <a:cubicBezTo>
                  <a:pt x="239" y="44"/>
                  <a:pt x="241" y="44"/>
                  <a:pt x="242" y="44"/>
                </a:cubicBezTo>
                <a:cubicBezTo>
                  <a:pt x="243" y="43"/>
                  <a:pt x="241" y="44"/>
                  <a:pt x="242" y="43"/>
                </a:cubicBezTo>
                <a:cubicBezTo>
                  <a:pt x="245" y="42"/>
                  <a:pt x="246" y="41"/>
                  <a:pt x="248" y="40"/>
                </a:cubicBezTo>
                <a:close/>
                <a:moveTo>
                  <a:pt x="253" y="56"/>
                </a:moveTo>
                <a:cubicBezTo>
                  <a:pt x="253" y="57"/>
                  <a:pt x="253" y="57"/>
                  <a:pt x="254" y="57"/>
                </a:cubicBezTo>
                <a:cubicBezTo>
                  <a:pt x="257" y="55"/>
                  <a:pt x="256" y="56"/>
                  <a:pt x="258" y="55"/>
                </a:cubicBezTo>
                <a:cubicBezTo>
                  <a:pt x="258" y="55"/>
                  <a:pt x="263" y="53"/>
                  <a:pt x="264" y="52"/>
                </a:cubicBezTo>
                <a:cubicBezTo>
                  <a:pt x="260" y="53"/>
                  <a:pt x="255" y="56"/>
                  <a:pt x="253" y="56"/>
                </a:cubicBezTo>
                <a:close/>
                <a:moveTo>
                  <a:pt x="264" y="64"/>
                </a:moveTo>
                <a:cubicBezTo>
                  <a:pt x="267" y="64"/>
                  <a:pt x="264" y="65"/>
                  <a:pt x="263" y="65"/>
                </a:cubicBezTo>
                <a:cubicBezTo>
                  <a:pt x="263" y="66"/>
                  <a:pt x="263" y="66"/>
                  <a:pt x="264" y="66"/>
                </a:cubicBezTo>
                <a:cubicBezTo>
                  <a:pt x="264" y="65"/>
                  <a:pt x="265" y="66"/>
                  <a:pt x="267" y="65"/>
                </a:cubicBezTo>
                <a:cubicBezTo>
                  <a:pt x="268" y="64"/>
                  <a:pt x="268" y="64"/>
                  <a:pt x="268" y="63"/>
                </a:cubicBezTo>
                <a:cubicBezTo>
                  <a:pt x="267" y="64"/>
                  <a:pt x="265" y="63"/>
                  <a:pt x="264" y="64"/>
                </a:cubicBezTo>
                <a:close/>
                <a:moveTo>
                  <a:pt x="261" y="65"/>
                </a:moveTo>
                <a:cubicBezTo>
                  <a:pt x="261" y="65"/>
                  <a:pt x="261" y="65"/>
                  <a:pt x="261" y="65"/>
                </a:cubicBezTo>
                <a:cubicBezTo>
                  <a:pt x="263" y="65"/>
                  <a:pt x="266" y="63"/>
                  <a:pt x="264" y="63"/>
                </a:cubicBezTo>
                <a:cubicBezTo>
                  <a:pt x="264" y="64"/>
                  <a:pt x="263" y="64"/>
                  <a:pt x="261" y="65"/>
                </a:cubicBezTo>
                <a:close/>
                <a:moveTo>
                  <a:pt x="253" y="68"/>
                </a:moveTo>
                <a:cubicBezTo>
                  <a:pt x="255" y="68"/>
                  <a:pt x="258" y="67"/>
                  <a:pt x="259" y="67"/>
                </a:cubicBezTo>
                <a:cubicBezTo>
                  <a:pt x="258" y="67"/>
                  <a:pt x="261" y="66"/>
                  <a:pt x="260" y="66"/>
                </a:cubicBezTo>
                <a:cubicBezTo>
                  <a:pt x="257" y="67"/>
                  <a:pt x="256" y="67"/>
                  <a:pt x="253" y="68"/>
                </a:cubicBezTo>
                <a:close/>
                <a:moveTo>
                  <a:pt x="256" y="64"/>
                </a:moveTo>
                <a:cubicBezTo>
                  <a:pt x="258" y="64"/>
                  <a:pt x="255" y="65"/>
                  <a:pt x="257" y="65"/>
                </a:cubicBezTo>
                <a:cubicBezTo>
                  <a:pt x="258" y="64"/>
                  <a:pt x="257" y="64"/>
                  <a:pt x="258" y="63"/>
                </a:cubicBezTo>
                <a:lnTo>
                  <a:pt x="256" y="64"/>
                </a:lnTo>
                <a:close/>
                <a:moveTo>
                  <a:pt x="249" y="75"/>
                </a:moveTo>
                <a:cubicBezTo>
                  <a:pt x="249" y="75"/>
                  <a:pt x="249" y="75"/>
                  <a:pt x="248" y="75"/>
                </a:cubicBezTo>
                <a:cubicBezTo>
                  <a:pt x="247" y="75"/>
                  <a:pt x="250" y="73"/>
                  <a:pt x="247" y="74"/>
                </a:cubicBezTo>
                <a:cubicBezTo>
                  <a:pt x="250" y="74"/>
                  <a:pt x="243" y="77"/>
                  <a:pt x="246" y="77"/>
                </a:cubicBezTo>
                <a:cubicBezTo>
                  <a:pt x="246" y="77"/>
                  <a:pt x="247" y="76"/>
                  <a:pt x="247" y="76"/>
                </a:cubicBezTo>
                <a:cubicBezTo>
                  <a:pt x="246" y="77"/>
                  <a:pt x="246" y="77"/>
                  <a:pt x="247" y="77"/>
                </a:cubicBezTo>
                <a:cubicBezTo>
                  <a:pt x="249" y="75"/>
                  <a:pt x="255" y="74"/>
                  <a:pt x="257" y="72"/>
                </a:cubicBezTo>
                <a:cubicBezTo>
                  <a:pt x="255" y="72"/>
                  <a:pt x="252" y="74"/>
                  <a:pt x="249" y="75"/>
                </a:cubicBezTo>
                <a:close/>
                <a:moveTo>
                  <a:pt x="248" y="62"/>
                </a:moveTo>
                <a:cubicBezTo>
                  <a:pt x="250" y="61"/>
                  <a:pt x="251" y="61"/>
                  <a:pt x="251" y="60"/>
                </a:cubicBezTo>
                <a:cubicBezTo>
                  <a:pt x="249" y="61"/>
                  <a:pt x="248" y="62"/>
                  <a:pt x="248" y="62"/>
                </a:cubicBezTo>
                <a:close/>
                <a:moveTo>
                  <a:pt x="246" y="67"/>
                </a:moveTo>
                <a:cubicBezTo>
                  <a:pt x="243" y="68"/>
                  <a:pt x="245" y="69"/>
                  <a:pt x="248" y="68"/>
                </a:cubicBezTo>
                <a:cubicBezTo>
                  <a:pt x="248" y="67"/>
                  <a:pt x="246" y="68"/>
                  <a:pt x="246" y="67"/>
                </a:cubicBezTo>
                <a:close/>
                <a:moveTo>
                  <a:pt x="244" y="65"/>
                </a:moveTo>
                <a:cubicBezTo>
                  <a:pt x="243" y="65"/>
                  <a:pt x="245" y="64"/>
                  <a:pt x="245" y="63"/>
                </a:cubicBezTo>
                <a:cubicBezTo>
                  <a:pt x="242" y="64"/>
                  <a:pt x="242" y="66"/>
                  <a:pt x="244" y="65"/>
                </a:cubicBezTo>
                <a:close/>
                <a:moveTo>
                  <a:pt x="241" y="72"/>
                </a:moveTo>
                <a:cubicBezTo>
                  <a:pt x="241" y="72"/>
                  <a:pt x="241" y="71"/>
                  <a:pt x="240" y="71"/>
                </a:cubicBezTo>
                <a:cubicBezTo>
                  <a:pt x="240" y="72"/>
                  <a:pt x="239" y="72"/>
                  <a:pt x="239" y="72"/>
                </a:cubicBezTo>
                <a:cubicBezTo>
                  <a:pt x="239" y="72"/>
                  <a:pt x="238" y="73"/>
                  <a:pt x="238" y="73"/>
                </a:cubicBezTo>
                <a:cubicBezTo>
                  <a:pt x="242" y="71"/>
                  <a:pt x="237" y="74"/>
                  <a:pt x="239" y="74"/>
                </a:cubicBezTo>
                <a:cubicBezTo>
                  <a:pt x="243" y="71"/>
                  <a:pt x="246" y="72"/>
                  <a:pt x="248" y="70"/>
                </a:cubicBezTo>
                <a:cubicBezTo>
                  <a:pt x="245" y="70"/>
                  <a:pt x="241" y="73"/>
                  <a:pt x="239" y="73"/>
                </a:cubicBezTo>
                <a:cubicBezTo>
                  <a:pt x="239" y="73"/>
                  <a:pt x="240" y="72"/>
                  <a:pt x="241" y="72"/>
                </a:cubicBezTo>
                <a:close/>
                <a:moveTo>
                  <a:pt x="239" y="71"/>
                </a:moveTo>
                <a:cubicBezTo>
                  <a:pt x="236" y="72"/>
                  <a:pt x="237" y="73"/>
                  <a:pt x="236" y="74"/>
                </a:cubicBezTo>
                <a:cubicBezTo>
                  <a:pt x="238" y="73"/>
                  <a:pt x="239" y="72"/>
                  <a:pt x="239" y="71"/>
                </a:cubicBezTo>
                <a:close/>
                <a:moveTo>
                  <a:pt x="226" y="49"/>
                </a:moveTo>
                <a:cubicBezTo>
                  <a:pt x="226" y="48"/>
                  <a:pt x="225" y="49"/>
                  <a:pt x="227" y="47"/>
                </a:cubicBezTo>
                <a:cubicBezTo>
                  <a:pt x="225" y="49"/>
                  <a:pt x="222" y="49"/>
                  <a:pt x="221" y="51"/>
                </a:cubicBezTo>
                <a:cubicBezTo>
                  <a:pt x="225" y="49"/>
                  <a:pt x="224" y="50"/>
                  <a:pt x="226" y="50"/>
                </a:cubicBezTo>
                <a:cubicBezTo>
                  <a:pt x="224" y="51"/>
                  <a:pt x="224" y="51"/>
                  <a:pt x="222" y="51"/>
                </a:cubicBezTo>
                <a:cubicBezTo>
                  <a:pt x="223" y="52"/>
                  <a:pt x="227" y="50"/>
                  <a:pt x="230" y="49"/>
                </a:cubicBezTo>
                <a:cubicBezTo>
                  <a:pt x="230" y="48"/>
                  <a:pt x="230" y="48"/>
                  <a:pt x="231" y="47"/>
                </a:cubicBezTo>
                <a:cubicBezTo>
                  <a:pt x="231" y="47"/>
                  <a:pt x="231" y="48"/>
                  <a:pt x="233" y="47"/>
                </a:cubicBezTo>
                <a:cubicBezTo>
                  <a:pt x="233" y="46"/>
                  <a:pt x="233" y="46"/>
                  <a:pt x="233" y="46"/>
                </a:cubicBezTo>
                <a:cubicBezTo>
                  <a:pt x="229" y="48"/>
                  <a:pt x="228" y="48"/>
                  <a:pt x="226" y="49"/>
                </a:cubicBezTo>
                <a:close/>
                <a:moveTo>
                  <a:pt x="235" y="57"/>
                </a:moveTo>
                <a:cubicBezTo>
                  <a:pt x="233" y="58"/>
                  <a:pt x="231" y="59"/>
                  <a:pt x="230" y="59"/>
                </a:cubicBezTo>
                <a:cubicBezTo>
                  <a:pt x="228" y="60"/>
                  <a:pt x="231" y="59"/>
                  <a:pt x="232" y="59"/>
                </a:cubicBezTo>
                <a:cubicBezTo>
                  <a:pt x="232" y="59"/>
                  <a:pt x="231" y="59"/>
                  <a:pt x="233" y="58"/>
                </a:cubicBezTo>
                <a:cubicBezTo>
                  <a:pt x="233" y="58"/>
                  <a:pt x="233" y="59"/>
                  <a:pt x="232" y="59"/>
                </a:cubicBezTo>
                <a:cubicBezTo>
                  <a:pt x="234" y="58"/>
                  <a:pt x="236" y="58"/>
                  <a:pt x="236" y="57"/>
                </a:cubicBezTo>
                <a:cubicBezTo>
                  <a:pt x="235" y="57"/>
                  <a:pt x="235" y="57"/>
                  <a:pt x="235" y="57"/>
                </a:cubicBezTo>
                <a:close/>
                <a:moveTo>
                  <a:pt x="235" y="64"/>
                </a:moveTo>
                <a:cubicBezTo>
                  <a:pt x="237" y="63"/>
                  <a:pt x="235" y="65"/>
                  <a:pt x="235" y="65"/>
                </a:cubicBezTo>
                <a:cubicBezTo>
                  <a:pt x="238" y="64"/>
                  <a:pt x="238" y="64"/>
                  <a:pt x="238" y="63"/>
                </a:cubicBezTo>
                <a:cubicBezTo>
                  <a:pt x="237" y="64"/>
                  <a:pt x="235" y="64"/>
                  <a:pt x="235" y="64"/>
                </a:cubicBezTo>
                <a:close/>
                <a:moveTo>
                  <a:pt x="230" y="61"/>
                </a:moveTo>
                <a:cubicBezTo>
                  <a:pt x="230" y="61"/>
                  <a:pt x="228" y="63"/>
                  <a:pt x="231" y="62"/>
                </a:cubicBezTo>
                <a:cubicBezTo>
                  <a:pt x="230" y="62"/>
                  <a:pt x="232" y="60"/>
                  <a:pt x="232" y="60"/>
                </a:cubicBezTo>
                <a:cubicBezTo>
                  <a:pt x="231" y="60"/>
                  <a:pt x="230" y="61"/>
                  <a:pt x="230" y="61"/>
                </a:cubicBezTo>
                <a:close/>
                <a:moveTo>
                  <a:pt x="227" y="61"/>
                </a:moveTo>
                <a:cubicBezTo>
                  <a:pt x="227" y="62"/>
                  <a:pt x="227" y="62"/>
                  <a:pt x="227" y="62"/>
                </a:cubicBezTo>
                <a:cubicBezTo>
                  <a:pt x="228" y="61"/>
                  <a:pt x="229" y="60"/>
                  <a:pt x="230" y="60"/>
                </a:cubicBezTo>
                <a:cubicBezTo>
                  <a:pt x="230" y="60"/>
                  <a:pt x="229" y="60"/>
                  <a:pt x="227" y="61"/>
                </a:cubicBezTo>
                <a:close/>
                <a:moveTo>
                  <a:pt x="225" y="71"/>
                </a:moveTo>
                <a:cubicBezTo>
                  <a:pt x="228" y="69"/>
                  <a:pt x="229" y="68"/>
                  <a:pt x="232" y="66"/>
                </a:cubicBezTo>
                <a:cubicBezTo>
                  <a:pt x="230" y="67"/>
                  <a:pt x="232" y="66"/>
                  <a:pt x="232" y="65"/>
                </a:cubicBezTo>
                <a:cubicBezTo>
                  <a:pt x="230" y="67"/>
                  <a:pt x="226" y="67"/>
                  <a:pt x="226" y="68"/>
                </a:cubicBezTo>
                <a:cubicBezTo>
                  <a:pt x="227" y="69"/>
                  <a:pt x="228" y="67"/>
                  <a:pt x="230" y="67"/>
                </a:cubicBezTo>
                <a:cubicBezTo>
                  <a:pt x="230" y="67"/>
                  <a:pt x="231" y="67"/>
                  <a:pt x="231" y="67"/>
                </a:cubicBezTo>
                <a:cubicBezTo>
                  <a:pt x="228" y="69"/>
                  <a:pt x="225" y="70"/>
                  <a:pt x="225" y="71"/>
                </a:cubicBezTo>
                <a:close/>
                <a:moveTo>
                  <a:pt x="228" y="73"/>
                </a:moveTo>
                <a:cubicBezTo>
                  <a:pt x="228" y="73"/>
                  <a:pt x="228" y="72"/>
                  <a:pt x="226" y="73"/>
                </a:cubicBezTo>
                <a:cubicBezTo>
                  <a:pt x="227" y="74"/>
                  <a:pt x="227" y="74"/>
                  <a:pt x="227" y="74"/>
                </a:cubicBezTo>
                <a:cubicBezTo>
                  <a:pt x="228" y="73"/>
                  <a:pt x="231" y="72"/>
                  <a:pt x="230" y="72"/>
                </a:cubicBezTo>
                <a:lnTo>
                  <a:pt x="228" y="73"/>
                </a:lnTo>
                <a:close/>
                <a:moveTo>
                  <a:pt x="221" y="77"/>
                </a:moveTo>
                <a:cubicBezTo>
                  <a:pt x="221" y="77"/>
                  <a:pt x="224" y="76"/>
                  <a:pt x="225" y="76"/>
                </a:cubicBezTo>
                <a:cubicBezTo>
                  <a:pt x="224" y="77"/>
                  <a:pt x="222" y="78"/>
                  <a:pt x="221" y="79"/>
                </a:cubicBezTo>
                <a:cubicBezTo>
                  <a:pt x="223" y="78"/>
                  <a:pt x="225" y="77"/>
                  <a:pt x="227" y="76"/>
                </a:cubicBezTo>
                <a:cubicBezTo>
                  <a:pt x="228" y="75"/>
                  <a:pt x="227" y="75"/>
                  <a:pt x="226" y="74"/>
                </a:cubicBezTo>
                <a:cubicBezTo>
                  <a:pt x="224" y="75"/>
                  <a:pt x="223" y="76"/>
                  <a:pt x="222" y="77"/>
                </a:cubicBezTo>
                <a:cubicBezTo>
                  <a:pt x="222" y="76"/>
                  <a:pt x="221" y="76"/>
                  <a:pt x="221" y="77"/>
                </a:cubicBezTo>
                <a:close/>
                <a:moveTo>
                  <a:pt x="224" y="73"/>
                </a:moveTo>
                <a:cubicBezTo>
                  <a:pt x="220" y="76"/>
                  <a:pt x="220" y="76"/>
                  <a:pt x="220" y="76"/>
                </a:cubicBezTo>
                <a:cubicBezTo>
                  <a:pt x="222" y="76"/>
                  <a:pt x="221" y="76"/>
                  <a:pt x="224" y="75"/>
                </a:cubicBezTo>
                <a:cubicBezTo>
                  <a:pt x="223" y="74"/>
                  <a:pt x="226" y="73"/>
                  <a:pt x="224" y="73"/>
                </a:cubicBezTo>
                <a:close/>
                <a:moveTo>
                  <a:pt x="206" y="64"/>
                </a:moveTo>
                <a:cubicBezTo>
                  <a:pt x="207" y="65"/>
                  <a:pt x="208" y="64"/>
                  <a:pt x="207" y="65"/>
                </a:cubicBezTo>
                <a:cubicBezTo>
                  <a:pt x="212" y="62"/>
                  <a:pt x="208" y="64"/>
                  <a:pt x="209" y="63"/>
                </a:cubicBezTo>
                <a:cubicBezTo>
                  <a:pt x="210" y="62"/>
                  <a:pt x="210" y="63"/>
                  <a:pt x="212" y="62"/>
                </a:cubicBezTo>
                <a:cubicBezTo>
                  <a:pt x="212" y="61"/>
                  <a:pt x="209" y="62"/>
                  <a:pt x="206" y="64"/>
                </a:cubicBezTo>
                <a:close/>
                <a:moveTo>
                  <a:pt x="197" y="73"/>
                </a:moveTo>
                <a:cubicBezTo>
                  <a:pt x="198" y="73"/>
                  <a:pt x="198" y="72"/>
                  <a:pt x="198" y="73"/>
                </a:cubicBezTo>
                <a:cubicBezTo>
                  <a:pt x="199" y="72"/>
                  <a:pt x="200" y="71"/>
                  <a:pt x="200" y="71"/>
                </a:cubicBezTo>
                <a:cubicBezTo>
                  <a:pt x="198" y="72"/>
                  <a:pt x="201" y="70"/>
                  <a:pt x="200" y="70"/>
                </a:cubicBezTo>
                <a:cubicBezTo>
                  <a:pt x="197" y="72"/>
                  <a:pt x="200" y="72"/>
                  <a:pt x="197" y="73"/>
                </a:cubicBezTo>
                <a:close/>
                <a:moveTo>
                  <a:pt x="196" y="70"/>
                </a:moveTo>
                <a:cubicBezTo>
                  <a:pt x="196" y="71"/>
                  <a:pt x="198" y="69"/>
                  <a:pt x="197" y="71"/>
                </a:cubicBezTo>
                <a:cubicBezTo>
                  <a:pt x="200" y="69"/>
                  <a:pt x="198" y="68"/>
                  <a:pt x="196" y="70"/>
                </a:cubicBezTo>
                <a:close/>
                <a:moveTo>
                  <a:pt x="191" y="75"/>
                </a:moveTo>
                <a:cubicBezTo>
                  <a:pt x="192" y="74"/>
                  <a:pt x="194" y="72"/>
                  <a:pt x="192" y="73"/>
                </a:cubicBezTo>
                <a:cubicBezTo>
                  <a:pt x="192" y="74"/>
                  <a:pt x="189" y="75"/>
                  <a:pt x="191" y="75"/>
                </a:cubicBezTo>
                <a:close/>
                <a:moveTo>
                  <a:pt x="187" y="76"/>
                </a:moveTo>
                <a:cubicBezTo>
                  <a:pt x="186" y="77"/>
                  <a:pt x="184" y="78"/>
                  <a:pt x="185" y="79"/>
                </a:cubicBezTo>
                <a:cubicBezTo>
                  <a:pt x="185" y="78"/>
                  <a:pt x="187" y="77"/>
                  <a:pt x="187" y="78"/>
                </a:cubicBezTo>
                <a:cubicBezTo>
                  <a:pt x="186" y="78"/>
                  <a:pt x="187" y="78"/>
                  <a:pt x="188" y="77"/>
                </a:cubicBezTo>
                <a:cubicBezTo>
                  <a:pt x="189" y="76"/>
                  <a:pt x="189" y="76"/>
                  <a:pt x="187" y="76"/>
                </a:cubicBezTo>
                <a:close/>
                <a:moveTo>
                  <a:pt x="186" y="75"/>
                </a:moveTo>
                <a:cubicBezTo>
                  <a:pt x="185" y="76"/>
                  <a:pt x="184" y="77"/>
                  <a:pt x="184" y="77"/>
                </a:cubicBezTo>
                <a:cubicBezTo>
                  <a:pt x="183" y="78"/>
                  <a:pt x="188" y="76"/>
                  <a:pt x="188" y="75"/>
                </a:cubicBezTo>
                <a:cubicBezTo>
                  <a:pt x="186" y="76"/>
                  <a:pt x="187" y="75"/>
                  <a:pt x="186" y="75"/>
                </a:cubicBezTo>
                <a:close/>
                <a:moveTo>
                  <a:pt x="186" y="95"/>
                </a:moveTo>
                <a:cubicBezTo>
                  <a:pt x="187" y="94"/>
                  <a:pt x="186" y="95"/>
                  <a:pt x="186" y="95"/>
                </a:cubicBezTo>
                <a:cubicBezTo>
                  <a:pt x="191" y="92"/>
                  <a:pt x="191" y="92"/>
                  <a:pt x="191" y="92"/>
                </a:cubicBezTo>
                <a:cubicBezTo>
                  <a:pt x="192" y="92"/>
                  <a:pt x="191" y="93"/>
                  <a:pt x="193" y="92"/>
                </a:cubicBezTo>
                <a:cubicBezTo>
                  <a:pt x="192" y="92"/>
                  <a:pt x="195" y="91"/>
                  <a:pt x="195" y="90"/>
                </a:cubicBezTo>
                <a:cubicBezTo>
                  <a:pt x="194" y="91"/>
                  <a:pt x="193" y="90"/>
                  <a:pt x="192" y="91"/>
                </a:cubicBezTo>
                <a:cubicBezTo>
                  <a:pt x="190" y="93"/>
                  <a:pt x="187" y="94"/>
                  <a:pt x="186" y="95"/>
                </a:cubicBezTo>
                <a:close/>
                <a:moveTo>
                  <a:pt x="178" y="81"/>
                </a:moveTo>
                <a:cubicBezTo>
                  <a:pt x="176" y="83"/>
                  <a:pt x="179" y="82"/>
                  <a:pt x="180" y="81"/>
                </a:cubicBezTo>
                <a:cubicBezTo>
                  <a:pt x="181" y="80"/>
                  <a:pt x="183" y="79"/>
                  <a:pt x="183" y="79"/>
                </a:cubicBezTo>
                <a:cubicBezTo>
                  <a:pt x="180" y="81"/>
                  <a:pt x="183" y="78"/>
                  <a:pt x="178" y="81"/>
                </a:cubicBezTo>
                <a:close/>
                <a:moveTo>
                  <a:pt x="182" y="80"/>
                </a:moveTo>
                <a:cubicBezTo>
                  <a:pt x="182" y="81"/>
                  <a:pt x="178" y="83"/>
                  <a:pt x="179" y="83"/>
                </a:cubicBezTo>
                <a:cubicBezTo>
                  <a:pt x="181" y="82"/>
                  <a:pt x="182" y="82"/>
                  <a:pt x="183" y="81"/>
                </a:cubicBezTo>
                <a:cubicBezTo>
                  <a:pt x="180" y="82"/>
                  <a:pt x="186" y="79"/>
                  <a:pt x="182" y="80"/>
                </a:cubicBezTo>
                <a:close/>
                <a:moveTo>
                  <a:pt x="182" y="82"/>
                </a:moveTo>
                <a:cubicBezTo>
                  <a:pt x="180" y="84"/>
                  <a:pt x="178" y="86"/>
                  <a:pt x="180" y="86"/>
                </a:cubicBezTo>
                <a:cubicBezTo>
                  <a:pt x="180" y="85"/>
                  <a:pt x="183" y="83"/>
                  <a:pt x="181" y="85"/>
                </a:cubicBezTo>
                <a:cubicBezTo>
                  <a:pt x="186" y="82"/>
                  <a:pt x="180" y="85"/>
                  <a:pt x="183" y="82"/>
                </a:cubicBezTo>
                <a:cubicBezTo>
                  <a:pt x="182" y="82"/>
                  <a:pt x="182" y="83"/>
                  <a:pt x="182" y="82"/>
                </a:cubicBezTo>
                <a:close/>
                <a:moveTo>
                  <a:pt x="165" y="91"/>
                </a:moveTo>
                <a:cubicBezTo>
                  <a:pt x="163" y="92"/>
                  <a:pt x="163" y="92"/>
                  <a:pt x="163" y="93"/>
                </a:cubicBezTo>
                <a:cubicBezTo>
                  <a:pt x="163" y="92"/>
                  <a:pt x="159" y="95"/>
                  <a:pt x="158" y="95"/>
                </a:cubicBezTo>
                <a:cubicBezTo>
                  <a:pt x="159" y="96"/>
                  <a:pt x="163" y="93"/>
                  <a:pt x="166" y="91"/>
                </a:cubicBezTo>
                <a:cubicBezTo>
                  <a:pt x="165" y="91"/>
                  <a:pt x="167" y="90"/>
                  <a:pt x="165" y="91"/>
                </a:cubicBezTo>
                <a:close/>
                <a:moveTo>
                  <a:pt x="167" y="91"/>
                </a:moveTo>
                <a:cubicBezTo>
                  <a:pt x="169" y="90"/>
                  <a:pt x="169" y="90"/>
                  <a:pt x="171" y="90"/>
                </a:cubicBezTo>
                <a:cubicBezTo>
                  <a:pt x="171" y="88"/>
                  <a:pt x="176" y="85"/>
                  <a:pt x="178" y="83"/>
                </a:cubicBezTo>
                <a:cubicBezTo>
                  <a:pt x="176" y="84"/>
                  <a:pt x="176" y="82"/>
                  <a:pt x="174" y="84"/>
                </a:cubicBezTo>
                <a:cubicBezTo>
                  <a:pt x="175" y="85"/>
                  <a:pt x="170" y="87"/>
                  <a:pt x="170" y="88"/>
                </a:cubicBezTo>
                <a:cubicBezTo>
                  <a:pt x="169" y="88"/>
                  <a:pt x="169" y="88"/>
                  <a:pt x="169" y="87"/>
                </a:cubicBezTo>
                <a:cubicBezTo>
                  <a:pt x="166" y="90"/>
                  <a:pt x="167" y="90"/>
                  <a:pt x="167" y="91"/>
                </a:cubicBezTo>
                <a:close/>
                <a:moveTo>
                  <a:pt x="173" y="93"/>
                </a:moveTo>
                <a:cubicBezTo>
                  <a:pt x="174" y="92"/>
                  <a:pt x="173" y="94"/>
                  <a:pt x="176" y="92"/>
                </a:cubicBezTo>
                <a:cubicBezTo>
                  <a:pt x="176" y="91"/>
                  <a:pt x="175" y="92"/>
                  <a:pt x="176" y="91"/>
                </a:cubicBezTo>
                <a:cubicBezTo>
                  <a:pt x="174" y="92"/>
                  <a:pt x="173" y="92"/>
                  <a:pt x="173" y="93"/>
                </a:cubicBezTo>
                <a:close/>
                <a:moveTo>
                  <a:pt x="174" y="104"/>
                </a:moveTo>
                <a:cubicBezTo>
                  <a:pt x="174" y="105"/>
                  <a:pt x="181" y="100"/>
                  <a:pt x="180" y="100"/>
                </a:cubicBezTo>
                <a:cubicBezTo>
                  <a:pt x="177" y="102"/>
                  <a:pt x="177" y="103"/>
                  <a:pt x="174" y="104"/>
                </a:cubicBezTo>
                <a:close/>
                <a:moveTo>
                  <a:pt x="164" y="99"/>
                </a:moveTo>
                <a:cubicBezTo>
                  <a:pt x="166" y="98"/>
                  <a:pt x="169" y="96"/>
                  <a:pt x="170" y="95"/>
                </a:cubicBezTo>
                <a:cubicBezTo>
                  <a:pt x="167" y="97"/>
                  <a:pt x="165" y="97"/>
                  <a:pt x="164" y="99"/>
                </a:cubicBezTo>
                <a:close/>
                <a:moveTo>
                  <a:pt x="159" y="99"/>
                </a:moveTo>
                <a:cubicBezTo>
                  <a:pt x="159" y="100"/>
                  <a:pt x="158" y="100"/>
                  <a:pt x="158" y="100"/>
                </a:cubicBezTo>
                <a:cubicBezTo>
                  <a:pt x="160" y="99"/>
                  <a:pt x="160" y="98"/>
                  <a:pt x="161" y="97"/>
                </a:cubicBezTo>
                <a:cubicBezTo>
                  <a:pt x="161" y="97"/>
                  <a:pt x="161" y="98"/>
                  <a:pt x="162" y="97"/>
                </a:cubicBezTo>
                <a:cubicBezTo>
                  <a:pt x="163" y="96"/>
                  <a:pt x="162" y="97"/>
                  <a:pt x="162" y="97"/>
                </a:cubicBezTo>
                <a:cubicBezTo>
                  <a:pt x="158" y="99"/>
                  <a:pt x="158" y="99"/>
                  <a:pt x="158" y="99"/>
                </a:cubicBezTo>
                <a:cubicBezTo>
                  <a:pt x="158" y="100"/>
                  <a:pt x="157" y="102"/>
                  <a:pt x="159" y="99"/>
                </a:cubicBezTo>
                <a:close/>
                <a:moveTo>
                  <a:pt x="153" y="99"/>
                </a:moveTo>
                <a:cubicBezTo>
                  <a:pt x="153" y="99"/>
                  <a:pt x="152" y="100"/>
                  <a:pt x="153" y="101"/>
                </a:cubicBezTo>
                <a:cubicBezTo>
                  <a:pt x="151" y="101"/>
                  <a:pt x="149" y="103"/>
                  <a:pt x="150" y="103"/>
                </a:cubicBezTo>
                <a:cubicBezTo>
                  <a:pt x="154" y="100"/>
                  <a:pt x="153" y="100"/>
                  <a:pt x="156" y="98"/>
                </a:cubicBezTo>
                <a:cubicBezTo>
                  <a:pt x="155" y="98"/>
                  <a:pt x="155" y="98"/>
                  <a:pt x="154" y="98"/>
                </a:cubicBezTo>
                <a:cubicBezTo>
                  <a:pt x="154" y="100"/>
                  <a:pt x="154" y="98"/>
                  <a:pt x="153" y="99"/>
                </a:cubicBezTo>
                <a:close/>
                <a:moveTo>
                  <a:pt x="160" y="120"/>
                </a:moveTo>
                <a:cubicBezTo>
                  <a:pt x="160" y="120"/>
                  <a:pt x="160" y="121"/>
                  <a:pt x="161" y="120"/>
                </a:cubicBezTo>
                <a:cubicBezTo>
                  <a:pt x="162" y="119"/>
                  <a:pt x="165" y="116"/>
                  <a:pt x="163" y="117"/>
                </a:cubicBezTo>
                <a:cubicBezTo>
                  <a:pt x="163" y="117"/>
                  <a:pt x="162" y="119"/>
                  <a:pt x="160" y="120"/>
                </a:cubicBezTo>
                <a:close/>
                <a:moveTo>
                  <a:pt x="150" y="106"/>
                </a:moveTo>
                <a:cubicBezTo>
                  <a:pt x="148" y="108"/>
                  <a:pt x="154" y="103"/>
                  <a:pt x="151" y="106"/>
                </a:cubicBezTo>
                <a:cubicBezTo>
                  <a:pt x="154" y="104"/>
                  <a:pt x="154" y="104"/>
                  <a:pt x="154" y="104"/>
                </a:cubicBezTo>
                <a:cubicBezTo>
                  <a:pt x="154" y="103"/>
                  <a:pt x="153" y="104"/>
                  <a:pt x="154" y="103"/>
                </a:cubicBezTo>
                <a:cubicBezTo>
                  <a:pt x="151" y="105"/>
                  <a:pt x="151" y="105"/>
                  <a:pt x="150" y="106"/>
                </a:cubicBezTo>
                <a:close/>
                <a:moveTo>
                  <a:pt x="146" y="105"/>
                </a:moveTo>
                <a:cubicBezTo>
                  <a:pt x="142" y="108"/>
                  <a:pt x="147" y="106"/>
                  <a:pt x="145" y="108"/>
                </a:cubicBezTo>
                <a:cubicBezTo>
                  <a:pt x="147" y="106"/>
                  <a:pt x="146" y="106"/>
                  <a:pt x="149" y="104"/>
                </a:cubicBezTo>
                <a:cubicBezTo>
                  <a:pt x="148" y="104"/>
                  <a:pt x="149" y="103"/>
                  <a:pt x="149" y="103"/>
                </a:cubicBezTo>
                <a:cubicBezTo>
                  <a:pt x="145" y="105"/>
                  <a:pt x="149" y="103"/>
                  <a:pt x="146" y="106"/>
                </a:cubicBezTo>
                <a:cubicBezTo>
                  <a:pt x="146" y="105"/>
                  <a:pt x="147" y="104"/>
                  <a:pt x="146" y="105"/>
                </a:cubicBezTo>
                <a:close/>
                <a:moveTo>
                  <a:pt x="153" y="120"/>
                </a:moveTo>
                <a:cubicBezTo>
                  <a:pt x="156" y="118"/>
                  <a:pt x="154" y="119"/>
                  <a:pt x="157" y="116"/>
                </a:cubicBezTo>
                <a:cubicBezTo>
                  <a:pt x="156" y="117"/>
                  <a:pt x="154" y="118"/>
                  <a:pt x="152" y="119"/>
                </a:cubicBezTo>
                <a:cubicBezTo>
                  <a:pt x="154" y="119"/>
                  <a:pt x="151" y="121"/>
                  <a:pt x="149" y="122"/>
                </a:cubicBezTo>
                <a:cubicBezTo>
                  <a:pt x="148" y="124"/>
                  <a:pt x="152" y="120"/>
                  <a:pt x="151" y="122"/>
                </a:cubicBezTo>
                <a:cubicBezTo>
                  <a:pt x="153" y="120"/>
                  <a:pt x="153" y="119"/>
                  <a:pt x="154" y="119"/>
                </a:cubicBezTo>
                <a:cubicBezTo>
                  <a:pt x="154" y="119"/>
                  <a:pt x="153" y="120"/>
                  <a:pt x="153" y="120"/>
                </a:cubicBezTo>
                <a:close/>
                <a:moveTo>
                  <a:pt x="136" y="117"/>
                </a:moveTo>
                <a:cubicBezTo>
                  <a:pt x="139" y="115"/>
                  <a:pt x="135" y="118"/>
                  <a:pt x="135" y="118"/>
                </a:cubicBezTo>
                <a:cubicBezTo>
                  <a:pt x="138" y="116"/>
                  <a:pt x="140" y="115"/>
                  <a:pt x="142" y="113"/>
                </a:cubicBezTo>
                <a:cubicBezTo>
                  <a:pt x="142" y="112"/>
                  <a:pt x="147" y="109"/>
                  <a:pt x="148" y="107"/>
                </a:cubicBezTo>
                <a:cubicBezTo>
                  <a:pt x="147" y="108"/>
                  <a:pt x="146" y="108"/>
                  <a:pt x="146" y="108"/>
                </a:cubicBezTo>
                <a:cubicBezTo>
                  <a:pt x="144" y="109"/>
                  <a:pt x="144" y="110"/>
                  <a:pt x="142" y="111"/>
                </a:cubicBezTo>
                <a:cubicBezTo>
                  <a:pt x="141" y="113"/>
                  <a:pt x="142" y="113"/>
                  <a:pt x="141" y="113"/>
                </a:cubicBezTo>
                <a:cubicBezTo>
                  <a:pt x="140" y="113"/>
                  <a:pt x="136" y="116"/>
                  <a:pt x="136" y="117"/>
                </a:cubicBezTo>
                <a:close/>
                <a:moveTo>
                  <a:pt x="153" y="123"/>
                </a:moveTo>
                <a:cubicBezTo>
                  <a:pt x="154" y="123"/>
                  <a:pt x="157" y="120"/>
                  <a:pt x="156" y="120"/>
                </a:cubicBezTo>
                <a:cubicBezTo>
                  <a:pt x="155" y="121"/>
                  <a:pt x="152" y="123"/>
                  <a:pt x="153" y="123"/>
                </a:cubicBezTo>
                <a:close/>
                <a:moveTo>
                  <a:pt x="137" y="109"/>
                </a:moveTo>
                <a:cubicBezTo>
                  <a:pt x="139" y="108"/>
                  <a:pt x="141" y="106"/>
                  <a:pt x="141" y="106"/>
                </a:cubicBezTo>
                <a:cubicBezTo>
                  <a:pt x="139" y="107"/>
                  <a:pt x="137" y="109"/>
                  <a:pt x="137" y="109"/>
                </a:cubicBezTo>
                <a:close/>
                <a:moveTo>
                  <a:pt x="136" y="114"/>
                </a:moveTo>
                <a:cubicBezTo>
                  <a:pt x="138" y="114"/>
                  <a:pt x="137" y="113"/>
                  <a:pt x="137" y="115"/>
                </a:cubicBezTo>
                <a:cubicBezTo>
                  <a:pt x="138" y="114"/>
                  <a:pt x="138" y="113"/>
                  <a:pt x="141" y="111"/>
                </a:cubicBezTo>
                <a:cubicBezTo>
                  <a:pt x="142" y="110"/>
                  <a:pt x="141" y="111"/>
                  <a:pt x="140" y="111"/>
                </a:cubicBezTo>
                <a:cubicBezTo>
                  <a:pt x="141" y="110"/>
                  <a:pt x="142" y="110"/>
                  <a:pt x="143" y="109"/>
                </a:cubicBezTo>
                <a:cubicBezTo>
                  <a:pt x="143" y="109"/>
                  <a:pt x="144" y="108"/>
                  <a:pt x="143" y="108"/>
                </a:cubicBezTo>
                <a:cubicBezTo>
                  <a:pt x="141" y="111"/>
                  <a:pt x="139" y="111"/>
                  <a:pt x="136" y="114"/>
                </a:cubicBezTo>
                <a:close/>
                <a:moveTo>
                  <a:pt x="142" y="117"/>
                </a:moveTo>
                <a:cubicBezTo>
                  <a:pt x="140" y="118"/>
                  <a:pt x="142" y="116"/>
                  <a:pt x="144" y="115"/>
                </a:cubicBezTo>
                <a:cubicBezTo>
                  <a:pt x="144" y="114"/>
                  <a:pt x="142" y="115"/>
                  <a:pt x="141" y="116"/>
                </a:cubicBezTo>
                <a:cubicBezTo>
                  <a:pt x="141" y="116"/>
                  <a:pt x="141" y="117"/>
                  <a:pt x="140" y="117"/>
                </a:cubicBezTo>
                <a:cubicBezTo>
                  <a:pt x="137" y="118"/>
                  <a:pt x="139" y="119"/>
                  <a:pt x="136" y="120"/>
                </a:cubicBezTo>
                <a:cubicBezTo>
                  <a:pt x="136" y="121"/>
                  <a:pt x="133" y="123"/>
                  <a:pt x="132" y="124"/>
                </a:cubicBezTo>
                <a:cubicBezTo>
                  <a:pt x="133" y="124"/>
                  <a:pt x="131" y="125"/>
                  <a:pt x="131" y="126"/>
                </a:cubicBezTo>
                <a:cubicBezTo>
                  <a:pt x="133" y="124"/>
                  <a:pt x="135" y="122"/>
                  <a:pt x="134" y="124"/>
                </a:cubicBezTo>
                <a:cubicBezTo>
                  <a:pt x="135" y="124"/>
                  <a:pt x="139" y="121"/>
                  <a:pt x="138" y="121"/>
                </a:cubicBezTo>
                <a:cubicBezTo>
                  <a:pt x="137" y="121"/>
                  <a:pt x="135" y="124"/>
                  <a:pt x="135" y="123"/>
                </a:cubicBezTo>
                <a:cubicBezTo>
                  <a:pt x="136" y="122"/>
                  <a:pt x="135" y="122"/>
                  <a:pt x="137" y="121"/>
                </a:cubicBezTo>
                <a:cubicBezTo>
                  <a:pt x="139" y="119"/>
                  <a:pt x="142" y="117"/>
                  <a:pt x="142" y="117"/>
                </a:cubicBezTo>
                <a:close/>
                <a:moveTo>
                  <a:pt x="143" y="118"/>
                </a:moveTo>
                <a:cubicBezTo>
                  <a:pt x="141" y="119"/>
                  <a:pt x="141" y="119"/>
                  <a:pt x="141" y="119"/>
                </a:cubicBezTo>
                <a:cubicBezTo>
                  <a:pt x="140" y="120"/>
                  <a:pt x="140" y="120"/>
                  <a:pt x="141" y="121"/>
                </a:cubicBezTo>
                <a:cubicBezTo>
                  <a:pt x="143" y="119"/>
                  <a:pt x="142" y="119"/>
                  <a:pt x="143" y="118"/>
                </a:cubicBezTo>
                <a:cubicBezTo>
                  <a:pt x="143" y="119"/>
                  <a:pt x="144" y="118"/>
                  <a:pt x="145" y="117"/>
                </a:cubicBezTo>
                <a:cubicBezTo>
                  <a:pt x="143" y="118"/>
                  <a:pt x="144" y="117"/>
                  <a:pt x="143" y="118"/>
                </a:cubicBezTo>
                <a:close/>
                <a:moveTo>
                  <a:pt x="146" y="128"/>
                </a:moveTo>
                <a:cubicBezTo>
                  <a:pt x="147" y="128"/>
                  <a:pt x="145" y="129"/>
                  <a:pt x="145" y="130"/>
                </a:cubicBezTo>
                <a:cubicBezTo>
                  <a:pt x="146" y="129"/>
                  <a:pt x="146" y="129"/>
                  <a:pt x="148" y="128"/>
                </a:cubicBezTo>
                <a:cubicBezTo>
                  <a:pt x="147" y="128"/>
                  <a:pt x="147" y="127"/>
                  <a:pt x="148" y="127"/>
                </a:cubicBezTo>
                <a:cubicBezTo>
                  <a:pt x="147" y="127"/>
                  <a:pt x="146" y="128"/>
                  <a:pt x="146" y="128"/>
                </a:cubicBezTo>
                <a:close/>
                <a:moveTo>
                  <a:pt x="133" y="117"/>
                </a:moveTo>
                <a:cubicBezTo>
                  <a:pt x="133" y="118"/>
                  <a:pt x="134" y="117"/>
                  <a:pt x="135" y="117"/>
                </a:cubicBezTo>
                <a:cubicBezTo>
                  <a:pt x="136" y="116"/>
                  <a:pt x="137" y="115"/>
                  <a:pt x="137" y="115"/>
                </a:cubicBezTo>
                <a:cubicBezTo>
                  <a:pt x="136" y="116"/>
                  <a:pt x="135" y="115"/>
                  <a:pt x="133" y="117"/>
                </a:cubicBezTo>
                <a:close/>
                <a:moveTo>
                  <a:pt x="144" y="129"/>
                </a:moveTo>
                <a:cubicBezTo>
                  <a:pt x="143" y="129"/>
                  <a:pt x="141" y="129"/>
                  <a:pt x="139" y="132"/>
                </a:cubicBezTo>
                <a:cubicBezTo>
                  <a:pt x="139" y="133"/>
                  <a:pt x="145" y="129"/>
                  <a:pt x="146" y="127"/>
                </a:cubicBezTo>
                <a:cubicBezTo>
                  <a:pt x="145" y="128"/>
                  <a:pt x="144" y="128"/>
                  <a:pt x="144" y="129"/>
                </a:cubicBezTo>
                <a:close/>
                <a:moveTo>
                  <a:pt x="133" y="117"/>
                </a:moveTo>
                <a:cubicBezTo>
                  <a:pt x="132" y="118"/>
                  <a:pt x="132" y="117"/>
                  <a:pt x="131" y="118"/>
                </a:cubicBezTo>
                <a:cubicBezTo>
                  <a:pt x="131" y="119"/>
                  <a:pt x="133" y="117"/>
                  <a:pt x="135" y="116"/>
                </a:cubicBezTo>
                <a:cubicBezTo>
                  <a:pt x="134" y="116"/>
                  <a:pt x="136" y="114"/>
                  <a:pt x="134" y="115"/>
                </a:cubicBezTo>
                <a:cubicBezTo>
                  <a:pt x="134" y="116"/>
                  <a:pt x="134" y="116"/>
                  <a:pt x="133" y="117"/>
                </a:cubicBezTo>
                <a:close/>
                <a:moveTo>
                  <a:pt x="138" y="122"/>
                </a:moveTo>
                <a:cubicBezTo>
                  <a:pt x="137" y="123"/>
                  <a:pt x="137" y="123"/>
                  <a:pt x="139" y="122"/>
                </a:cubicBezTo>
                <a:cubicBezTo>
                  <a:pt x="140" y="121"/>
                  <a:pt x="140" y="120"/>
                  <a:pt x="138" y="122"/>
                </a:cubicBezTo>
                <a:close/>
                <a:moveTo>
                  <a:pt x="139" y="137"/>
                </a:moveTo>
                <a:cubicBezTo>
                  <a:pt x="141" y="135"/>
                  <a:pt x="141" y="137"/>
                  <a:pt x="139" y="138"/>
                </a:cubicBezTo>
                <a:cubicBezTo>
                  <a:pt x="140" y="137"/>
                  <a:pt x="141" y="137"/>
                  <a:pt x="142" y="136"/>
                </a:cubicBezTo>
                <a:cubicBezTo>
                  <a:pt x="142" y="135"/>
                  <a:pt x="142" y="135"/>
                  <a:pt x="142" y="135"/>
                </a:cubicBezTo>
                <a:cubicBezTo>
                  <a:pt x="142" y="135"/>
                  <a:pt x="143" y="134"/>
                  <a:pt x="144" y="134"/>
                </a:cubicBezTo>
                <a:cubicBezTo>
                  <a:pt x="142" y="136"/>
                  <a:pt x="138" y="139"/>
                  <a:pt x="138" y="140"/>
                </a:cubicBezTo>
                <a:cubicBezTo>
                  <a:pt x="138" y="140"/>
                  <a:pt x="137" y="141"/>
                  <a:pt x="136" y="141"/>
                </a:cubicBezTo>
                <a:cubicBezTo>
                  <a:pt x="138" y="140"/>
                  <a:pt x="138" y="139"/>
                  <a:pt x="139" y="138"/>
                </a:cubicBezTo>
                <a:cubicBezTo>
                  <a:pt x="139" y="137"/>
                  <a:pt x="136" y="138"/>
                  <a:pt x="133" y="141"/>
                </a:cubicBezTo>
                <a:cubicBezTo>
                  <a:pt x="134" y="141"/>
                  <a:pt x="136" y="139"/>
                  <a:pt x="137" y="139"/>
                </a:cubicBezTo>
                <a:cubicBezTo>
                  <a:pt x="137" y="139"/>
                  <a:pt x="138" y="139"/>
                  <a:pt x="138" y="139"/>
                </a:cubicBezTo>
                <a:cubicBezTo>
                  <a:pt x="135" y="142"/>
                  <a:pt x="132" y="145"/>
                  <a:pt x="132" y="146"/>
                </a:cubicBezTo>
                <a:cubicBezTo>
                  <a:pt x="133" y="145"/>
                  <a:pt x="135" y="144"/>
                  <a:pt x="135" y="143"/>
                </a:cubicBezTo>
                <a:cubicBezTo>
                  <a:pt x="134" y="144"/>
                  <a:pt x="134" y="144"/>
                  <a:pt x="134" y="144"/>
                </a:cubicBezTo>
                <a:cubicBezTo>
                  <a:pt x="135" y="144"/>
                  <a:pt x="136" y="142"/>
                  <a:pt x="136" y="142"/>
                </a:cubicBezTo>
                <a:cubicBezTo>
                  <a:pt x="137" y="142"/>
                  <a:pt x="134" y="145"/>
                  <a:pt x="137" y="143"/>
                </a:cubicBezTo>
                <a:cubicBezTo>
                  <a:pt x="136" y="142"/>
                  <a:pt x="139" y="141"/>
                  <a:pt x="140" y="141"/>
                </a:cubicBezTo>
                <a:cubicBezTo>
                  <a:pt x="139" y="140"/>
                  <a:pt x="141" y="139"/>
                  <a:pt x="141" y="139"/>
                </a:cubicBezTo>
                <a:cubicBezTo>
                  <a:pt x="140" y="139"/>
                  <a:pt x="140" y="139"/>
                  <a:pt x="141" y="138"/>
                </a:cubicBezTo>
                <a:cubicBezTo>
                  <a:pt x="144" y="136"/>
                  <a:pt x="146" y="134"/>
                  <a:pt x="148" y="133"/>
                </a:cubicBezTo>
                <a:cubicBezTo>
                  <a:pt x="147" y="133"/>
                  <a:pt x="143" y="135"/>
                  <a:pt x="146" y="132"/>
                </a:cubicBezTo>
                <a:cubicBezTo>
                  <a:pt x="143" y="133"/>
                  <a:pt x="141" y="134"/>
                  <a:pt x="139" y="137"/>
                </a:cubicBezTo>
                <a:close/>
                <a:moveTo>
                  <a:pt x="142" y="131"/>
                </a:moveTo>
                <a:cubicBezTo>
                  <a:pt x="142" y="131"/>
                  <a:pt x="143" y="132"/>
                  <a:pt x="144" y="130"/>
                </a:cubicBezTo>
                <a:cubicBezTo>
                  <a:pt x="144" y="130"/>
                  <a:pt x="144" y="130"/>
                  <a:pt x="144" y="129"/>
                </a:cubicBezTo>
                <a:cubicBezTo>
                  <a:pt x="144" y="130"/>
                  <a:pt x="143" y="130"/>
                  <a:pt x="142" y="131"/>
                </a:cubicBezTo>
                <a:close/>
                <a:moveTo>
                  <a:pt x="142" y="143"/>
                </a:moveTo>
                <a:cubicBezTo>
                  <a:pt x="142" y="143"/>
                  <a:pt x="145" y="140"/>
                  <a:pt x="145" y="142"/>
                </a:cubicBezTo>
                <a:cubicBezTo>
                  <a:pt x="147" y="140"/>
                  <a:pt x="149" y="139"/>
                  <a:pt x="150" y="138"/>
                </a:cubicBezTo>
                <a:cubicBezTo>
                  <a:pt x="148" y="139"/>
                  <a:pt x="147" y="140"/>
                  <a:pt x="146" y="140"/>
                </a:cubicBezTo>
                <a:cubicBezTo>
                  <a:pt x="147" y="139"/>
                  <a:pt x="147" y="139"/>
                  <a:pt x="148" y="138"/>
                </a:cubicBezTo>
                <a:cubicBezTo>
                  <a:pt x="147" y="139"/>
                  <a:pt x="150" y="137"/>
                  <a:pt x="150" y="137"/>
                </a:cubicBezTo>
                <a:cubicBezTo>
                  <a:pt x="148" y="138"/>
                  <a:pt x="142" y="142"/>
                  <a:pt x="142" y="143"/>
                </a:cubicBezTo>
                <a:close/>
                <a:moveTo>
                  <a:pt x="125" y="125"/>
                </a:moveTo>
                <a:cubicBezTo>
                  <a:pt x="126" y="125"/>
                  <a:pt x="128" y="123"/>
                  <a:pt x="128" y="124"/>
                </a:cubicBezTo>
                <a:cubicBezTo>
                  <a:pt x="126" y="126"/>
                  <a:pt x="124" y="127"/>
                  <a:pt x="124" y="128"/>
                </a:cubicBezTo>
                <a:cubicBezTo>
                  <a:pt x="129" y="124"/>
                  <a:pt x="129" y="124"/>
                  <a:pt x="129" y="124"/>
                </a:cubicBezTo>
                <a:cubicBezTo>
                  <a:pt x="128" y="123"/>
                  <a:pt x="132" y="121"/>
                  <a:pt x="131" y="120"/>
                </a:cubicBezTo>
                <a:cubicBezTo>
                  <a:pt x="129" y="122"/>
                  <a:pt x="127" y="123"/>
                  <a:pt x="125" y="125"/>
                </a:cubicBezTo>
                <a:close/>
                <a:moveTo>
                  <a:pt x="131" y="122"/>
                </a:moveTo>
                <a:cubicBezTo>
                  <a:pt x="132" y="122"/>
                  <a:pt x="131" y="122"/>
                  <a:pt x="131" y="123"/>
                </a:cubicBezTo>
                <a:cubicBezTo>
                  <a:pt x="132" y="122"/>
                  <a:pt x="132" y="121"/>
                  <a:pt x="133" y="120"/>
                </a:cubicBezTo>
                <a:cubicBezTo>
                  <a:pt x="134" y="120"/>
                  <a:pt x="134" y="120"/>
                  <a:pt x="134" y="120"/>
                </a:cubicBezTo>
                <a:cubicBezTo>
                  <a:pt x="133" y="120"/>
                  <a:pt x="135" y="117"/>
                  <a:pt x="131" y="119"/>
                </a:cubicBezTo>
                <a:cubicBezTo>
                  <a:pt x="131" y="120"/>
                  <a:pt x="134" y="119"/>
                  <a:pt x="131" y="122"/>
                </a:cubicBezTo>
                <a:close/>
                <a:moveTo>
                  <a:pt x="139" y="130"/>
                </a:moveTo>
                <a:cubicBezTo>
                  <a:pt x="138" y="132"/>
                  <a:pt x="142" y="129"/>
                  <a:pt x="142" y="129"/>
                </a:cubicBezTo>
                <a:lnTo>
                  <a:pt x="139" y="130"/>
                </a:lnTo>
                <a:close/>
                <a:moveTo>
                  <a:pt x="133" y="129"/>
                </a:moveTo>
                <a:cubicBezTo>
                  <a:pt x="135" y="127"/>
                  <a:pt x="136" y="126"/>
                  <a:pt x="135" y="126"/>
                </a:cubicBezTo>
                <a:cubicBezTo>
                  <a:pt x="133" y="128"/>
                  <a:pt x="132" y="129"/>
                  <a:pt x="133" y="129"/>
                </a:cubicBezTo>
                <a:close/>
                <a:moveTo>
                  <a:pt x="129" y="121"/>
                </a:moveTo>
                <a:cubicBezTo>
                  <a:pt x="128" y="120"/>
                  <a:pt x="126" y="121"/>
                  <a:pt x="124" y="124"/>
                </a:cubicBezTo>
                <a:cubicBezTo>
                  <a:pt x="125" y="123"/>
                  <a:pt x="125" y="123"/>
                  <a:pt x="124" y="124"/>
                </a:cubicBezTo>
                <a:cubicBezTo>
                  <a:pt x="123" y="124"/>
                  <a:pt x="121" y="127"/>
                  <a:pt x="120" y="128"/>
                </a:cubicBezTo>
                <a:cubicBezTo>
                  <a:pt x="121" y="128"/>
                  <a:pt x="121" y="128"/>
                  <a:pt x="120" y="130"/>
                </a:cubicBezTo>
                <a:cubicBezTo>
                  <a:pt x="121" y="129"/>
                  <a:pt x="121" y="129"/>
                  <a:pt x="121" y="129"/>
                </a:cubicBezTo>
                <a:cubicBezTo>
                  <a:pt x="125" y="126"/>
                  <a:pt x="124" y="125"/>
                  <a:pt x="128" y="123"/>
                </a:cubicBezTo>
                <a:cubicBezTo>
                  <a:pt x="127" y="122"/>
                  <a:pt x="126" y="123"/>
                  <a:pt x="129" y="121"/>
                </a:cubicBezTo>
                <a:close/>
                <a:moveTo>
                  <a:pt x="129" y="131"/>
                </a:moveTo>
                <a:cubicBezTo>
                  <a:pt x="130" y="130"/>
                  <a:pt x="133" y="127"/>
                  <a:pt x="134" y="126"/>
                </a:cubicBezTo>
                <a:cubicBezTo>
                  <a:pt x="131" y="128"/>
                  <a:pt x="130" y="130"/>
                  <a:pt x="129" y="131"/>
                </a:cubicBezTo>
                <a:close/>
                <a:moveTo>
                  <a:pt x="133" y="136"/>
                </a:moveTo>
                <a:cubicBezTo>
                  <a:pt x="135" y="136"/>
                  <a:pt x="137" y="136"/>
                  <a:pt x="139" y="133"/>
                </a:cubicBezTo>
                <a:cubicBezTo>
                  <a:pt x="136" y="135"/>
                  <a:pt x="136" y="134"/>
                  <a:pt x="133" y="136"/>
                </a:cubicBezTo>
                <a:close/>
                <a:moveTo>
                  <a:pt x="124" y="131"/>
                </a:moveTo>
                <a:cubicBezTo>
                  <a:pt x="125" y="131"/>
                  <a:pt x="125" y="131"/>
                  <a:pt x="124" y="132"/>
                </a:cubicBezTo>
                <a:cubicBezTo>
                  <a:pt x="126" y="131"/>
                  <a:pt x="131" y="127"/>
                  <a:pt x="128" y="128"/>
                </a:cubicBezTo>
                <a:cubicBezTo>
                  <a:pt x="128" y="129"/>
                  <a:pt x="126" y="130"/>
                  <a:pt x="124" y="131"/>
                </a:cubicBezTo>
                <a:close/>
                <a:moveTo>
                  <a:pt x="121" y="127"/>
                </a:moveTo>
                <a:cubicBezTo>
                  <a:pt x="121" y="126"/>
                  <a:pt x="121" y="125"/>
                  <a:pt x="123" y="124"/>
                </a:cubicBezTo>
                <a:cubicBezTo>
                  <a:pt x="120" y="126"/>
                  <a:pt x="117" y="127"/>
                  <a:pt x="117" y="128"/>
                </a:cubicBezTo>
                <a:cubicBezTo>
                  <a:pt x="118" y="128"/>
                  <a:pt x="120" y="126"/>
                  <a:pt x="121" y="126"/>
                </a:cubicBezTo>
                <a:cubicBezTo>
                  <a:pt x="120" y="126"/>
                  <a:pt x="119" y="128"/>
                  <a:pt x="121" y="127"/>
                </a:cubicBezTo>
                <a:close/>
                <a:moveTo>
                  <a:pt x="120" y="131"/>
                </a:moveTo>
                <a:cubicBezTo>
                  <a:pt x="121" y="131"/>
                  <a:pt x="122" y="131"/>
                  <a:pt x="124" y="129"/>
                </a:cubicBezTo>
                <a:cubicBezTo>
                  <a:pt x="124" y="128"/>
                  <a:pt x="121" y="130"/>
                  <a:pt x="120" y="131"/>
                </a:cubicBezTo>
                <a:close/>
                <a:moveTo>
                  <a:pt x="119" y="140"/>
                </a:moveTo>
                <a:cubicBezTo>
                  <a:pt x="121" y="139"/>
                  <a:pt x="122" y="137"/>
                  <a:pt x="124" y="135"/>
                </a:cubicBezTo>
                <a:cubicBezTo>
                  <a:pt x="124" y="134"/>
                  <a:pt x="124" y="134"/>
                  <a:pt x="124" y="134"/>
                </a:cubicBezTo>
                <a:cubicBezTo>
                  <a:pt x="121" y="137"/>
                  <a:pt x="119" y="139"/>
                  <a:pt x="119" y="140"/>
                </a:cubicBezTo>
                <a:close/>
                <a:moveTo>
                  <a:pt x="117" y="131"/>
                </a:moveTo>
                <a:cubicBezTo>
                  <a:pt x="119" y="130"/>
                  <a:pt x="117" y="130"/>
                  <a:pt x="118" y="129"/>
                </a:cubicBezTo>
                <a:cubicBezTo>
                  <a:pt x="116" y="131"/>
                  <a:pt x="116" y="131"/>
                  <a:pt x="117" y="131"/>
                </a:cubicBezTo>
                <a:close/>
                <a:moveTo>
                  <a:pt x="112" y="133"/>
                </a:moveTo>
                <a:cubicBezTo>
                  <a:pt x="112" y="134"/>
                  <a:pt x="114" y="132"/>
                  <a:pt x="113" y="133"/>
                </a:cubicBezTo>
                <a:cubicBezTo>
                  <a:pt x="117" y="130"/>
                  <a:pt x="114" y="131"/>
                  <a:pt x="112" y="133"/>
                </a:cubicBezTo>
                <a:close/>
                <a:moveTo>
                  <a:pt x="117" y="138"/>
                </a:moveTo>
                <a:cubicBezTo>
                  <a:pt x="116" y="140"/>
                  <a:pt x="113" y="143"/>
                  <a:pt x="114" y="143"/>
                </a:cubicBezTo>
                <a:cubicBezTo>
                  <a:pt x="117" y="140"/>
                  <a:pt x="116" y="140"/>
                  <a:pt x="119" y="137"/>
                </a:cubicBezTo>
                <a:cubicBezTo>
                  <a:pt x="118" y="138"/>
                  <a:pt x="118" y="137"/>
                  <a:pt x="117" y="138"/>
                </a:cubicBezTo>
                <a:close/>
                <a:moveTo>
                  <a:pt x="114" y="157"/>
                </a:moveTo>
                <a:cubicBezTo>
                  <a:pt x="112" y="158"/>
                  <a:pt x="113" y="158"/>
                  <a:pt x="111" y="158"/>
                </a:cubicBezTo>
                <a:cubicBezTo>
                  <a:pt x="113" y="158"/>
                  <a:pt x="109" y="161"/>
                  <a:pt x="109" y="161"/>
                </a:cubicBezTo>
                <a:cubicBezTo>
                  <a:pt x="111" y="159"/>
                  <a:pt x="109" y="160"/>
                  <a:pt x="108" y="161"/>
                </a:cubicBezTo>
                <a:cubicBezTo>
                  <a:pt x="108" y="162"/>
                  <a:pt x="107" y="163"/>
                  <a:pt x="107" y="164"/>
                </a:cubicBezTo>
                <a:cubicBezTo>
                  <a:pt x="105" y="166"/>
                  <a:pt x="105" y="164"/>
                  <a:pt x="102" y="167"/>
                </a:cubicBezTo>
                <a:cubicBezTo>
                  <a:pt x="102" y="169"/>
                  <a:pt x="103" y="167"/>
                  <a:pt x="104" y="167"/>
                </a:cubicBezTo>
                <a:cubicBezTo>
                  <a:pt x="103" y="168"/>
                  <a:pt x="102" y="168"/>
                  <a:pt x="101" y="169"/>
                </a:cubicBezTo>
                <a:cubicBezTo>
                  <a:pt x="103" y="169"/>
                  <a:pt x="106" y="166"/>
                  <a:pt x="107" y="164"/>
                </a:cubicBezTo>
                <a:cubicBezTo>
                  <a:pt x="106" y="167"/>
                  <a:pt x="101" y="172"/>
                  <a:pt x="99" y="173"/>
                </a:cubicBezTo>
                <a:cubicBezTo>
                  <a:pt x="99" y="173"/>
                  <a:pt x="99" y="175"/>
                  <a:pt x="98" y="175"/>
                </a:cubicBezTo>
                <a:cubicBezTo>
                  <a:pt x="98" y="175"/>
                  <a:pt x="99" y="175"/>
                  <a:pt x="98" y="175"/>
                </a:cubicBezTo>
                <a:cubicBezTo>
                  <a:pt x="99" y="175"/>
                  <a:pt x="98" y="175"/>
                  <a:pt x="99" y="175"/>
                </a:cubicBezTo>
                <a:cubicBezTo>
                  <a:pt x="99" y="175"/>
                  <a:pt x="100" y="174"/>
                  <a:pt x="100" y="174"/>
                </a:cubicBezTo>
                <a:cubicBezTo>
                  <a:pt x="100" y="174"/>
                  <a:pt x="100" y="174"/>
                  <a:pt x="100" y="174"/>
                </a:cubicBezTo>
                <a:cubicBezTo>
                  <a:pt x="101" y="172"/>
                  <a:pt x="101" y="172"/>
                  <a:pt x="101" y="172"/>
                </a:cubicBezTo>
                <a:cubicBezTo>
                  <a:pt x="102" y="172"/>
                  <a:pt x="103" y="171"/>
                  <a:pt x="104" y="170"/>
                </a:cubicBezTo>
                <a:cubicBezTo>
                  <a:pt x="103" y="170"/>
                  <a:pt x="106" y="168"/>
                  <a:pt x="106" y="167"/>
                </a:cubicBezTo>
                <a:cubicBezTo>
                  <a:pt x="108" y="166"/>
                  <a:pt x="114" y="158"/>
                  <a:pt x="117" y="157"/>
                </a:cubicBezTo>
                <a:cubicBezTo>
                  <a:pt x="117" y="157"/>
                  <a:pt x="116" y="157"/>
                  <a:pt x="117" y="156"/>
                </a:cubicBezTo>
                <a:cubicBezTo>
                  <a:pt x="119" y="155"/>
                  <a:pt x="120" y="153"/>
                  <a:pt x="123" y="151"/>
                </a:cubicBezTo>
                <a:cubicBezTo>
                  <a:pt x="122" y="150"/>
                  <a:pt x="125" y="150"/>
                  <a:pt x="126" y="148"/>
                </a:cubicBezTo>
                <a:cubicBezTo>
                  <a:pt x="126" y="148"/>
                  <a:pt x="127" y="147"/>
                  <a:pt x="126" y="147"/>
                </a:cubicBezTo>
                <a:cubicBezTo>
                  <a:pt x="123" y="150"/>
                  <a:pt x="122" y="148"/>
                  <a:pt x="120" y="151"/>
                </a:cubicBezTo>
                <a:cubicBezTo>
                  <a:pt x="121" y="150"/>
                  <a:pt x="120" y="153"/>
                  <a:pt x="119" y="153"/>
                </a:cubicBezTo>
                <a:cubicBezTo>
                  <a:pt x="119" y="152"/>
                  <a:pt x="117" y="155"/>
                  <a:pt x="116" y="155"/>
                </a:cubicBezTo>
                <a:cubicBezTo>
                  <a:pt x="117" y="154"/>
                  <a:pt x="118" y="153"/>
                  <a:pt x="118" y="152"/>
                </a:cubicBezTo>
                <a:cubicBezTo>
                  <a:pt x="117" y="154"/>
                  <a:pt x="116" y="154"/>
                  <a:pt x="116" y="154"/>
                </a:cubicBezTo>
                <a:cubicBezTo>
                  <a:pt x="116" y="154"/>
                  <a:pt x="117" y="153"/>
                  <a:pt x="117" y="153"/>
                </a:cubicBezTo>
                <a:cubicBezTo>
                  <a:pt x="115" y="155"/>
                  <a:pt x="115" y="155"/>
                  <a:pt x="114" y="157"/>
                </a:cubicBezTo>
                <a:close/>
                <a:moveTo>
                  <a:pt x="119" y="151"/>
                </a:moveTo>
                <a:cubicBezTo>
                  <a:pt x="120" y="150"/>
                  <a:pt x="121" y="149"/>
                  <a:pt x="121" y="148"/>
                </a:cubicBezTo>
                <a:cubicBezTo>
                  <a:pt x="120" y="149"/>
                  <a:pt x="119" y="149"/>
                  <a:pt x="118" y="151"/>
                </a:cubicBezTo>
                <a:cubicBezTo>
                  <a:pt x="118" y="152"/>
                  <a:pt x="119" y="150"/>
                  <a:pt x="120" y="150"/>
                </a:cubicBezTo>
                <a:cubicBezTo>
                  <a:pt x="119" y="151"/>
                  <a:pt x="118" y="152"/>
                  <a:pt x="119" y="151"/>
                </a:cubicBezTo>
                <a:close/>
                <a:moveTo>
                  <a:pt x="124" y="159"/>
                </a:moveTo>
                <a:cubicBezTo>
                  <a:pt x="125" y="159"/>
                  <a:pt x="128" y="159"/>
                  <a:pt x="128" y="157"/>
                </a:cubicBezTo>
                <a:cubicBezTo>
                  <a:pt x="125" y="160"/>
                  <a:pt x="127" y="156"/>
                  <a:pt x="124" y="159"/>
                </a:cubicBezTo>
                <a:close/>
                <a:moveTo>
                  <a:pt x="112" y="142"/>
                </a:moveTo>
                <a:cubicBezTo>
                  <a:pt x="110" y="143"/>
                  <a:pt x="109" y="144"/>
                  <a:pt x="109" y="145"/>
                </a:cubicBezTo>
                <a:cubicBezTo>
                  <a:pt x="110" y="145"/>
                  <a:pt x="111" y="143"/>
                  <a:pt x="112" y="142"/>
                </a:cubicBezTo>
                <a:cubicBezTo>
                  <a:pt x="112" y="143"/>
                  <a:pt x="112" y="143"/>
                  <a:pt x="113" y="142"/>
                </a:cubicBezTo>
                <a:cubicBezTo>
                  <a:pt x="113" y="142"/>
                  <a:pt x="112" y="142"/>
                  <a:pt x="112" y="142"/>
                </a:cubicBezTo>
                <a:close/>
                <a:moveTo>
                  <a:pt x="114" y="170"/>
                </a:moveTo>
                <a:cubicBezTo>
                  <a:pt x="115" y="170"/>
                  <a:pt x="118" y="166"/>
                  <a:pt x="117" y="166"/>
                </a:cubicBezTo>
                <a:cubicBezTo>
                  <a:pt x="115" y="168"/>
                  <a:pt x="116" y="167"/>
                  <a:pt x="114" y="170"/>
                </a:cubicBezTo>
                <a:close/>
                <a:moveTo>
                  <a:pt x="88" y="182"/>
                </a:moveTo>
                <a:cubicBezTo>
                  <a:pt x="88" y="182"/>
                  <a:pt x="89" y="182"/>
                  <a:pt x="89" y="181"/>
                </a:cubicBezTo>
                <a:cubicBezTo>
                  <a:pt x="88" y="181"/>
                  <a:pt x="88" y="182"/>
                  <a:pt x="88" y="182"/>
                </a:cubicBezTo>
                <a:close/>
                <a:moveTo>
                  <a:pt x="108" y="144"/>
                </a:moveTo>
                <a:cubicBezTo>
                  <a:pt x="106" y="144"/>
                  <a:pt x="109" y="142"/>
                  <a:pt x="108" y="142"/>
                </a:cubicBezTo>
                <a:cubicBezTo>
                  <a:pt x="107" y="142"/>
                  <a:pt x="103" y="145"/>
                  <a:pt x="103" y="145"/>
                </a:cubicBezTo>
                <a:cubicBezTo>
                  <a:pt x="105" y="144"/>
                  <a:pt x="106" y="145"/>
                  <a:pt x="107" y="144"/>
                </a:cubicBezTo>
                <a:cubicBezTo>
                  <a:pt x="109" y="143"/>
                  <a:pt x="109" y="143"/>
                  <a:pt x="110" y="141"/>
                </a:cubicBezTo>
                <a:cubicBezTo>
                  <a:pt x="110" y="141"/>
                  <a:pt x="110" y="141"/>
                  <a:pt x="110" y="141"/>
                </a:cubicBezTo>
                <a:cubicBezTo>
                  <a:pt x="107" y="143"/>
                  <a:pt x="110" y="142"/>
                  <a:pt x="108" y="144"/>
                </a:cubicBezTo>
                <a:close/>
                <a:moveTo>
                  <a:pt x="802" y="247"/>
                </a:moveTo>
                <a:cubicBezTo>
                  <a:pt x="799" y="242"/>
                  <a:pt x="799" y="242"/>
                  <a:pt x="799" y="242"/>
                </a:cubicBezTo>
                <a:cubicBezTo>
                  <a:pt x="798" y="242"/>
                  <a:pt x="801" y="247"/>
                  <a:pt x="801" y="246"/>
                </a:cubicBezTo>
                <a:cubicBezTo>
                  <a:pt x="801" y="247"/>
                  <a:pt x="801" y="247"/>
                  <a:pt x="801" y="247"/>
                </a:cubicBezTo>
                <a:cubicBezTo>
                  <a:pt x="800" y="244"/>
                  <a:pt x="802" y="246"/>
                  <a:pt x="802" y="247"/>
                </a:cubicBezTo>
                <a:close/>
                <a:moveTo>
                  <a:pt x="596" y="44"/>
                </a:moveTo>
                <a:cubicBezTo>
                  <a:pt x="592" y="42"/>
                  <a:pt x="592" y="42"/>
                  <a:pt x="592" y="42"/>
                </a:cubicBezTo>
                <a:cubicBezTo>
                  <a:pt x="592" y="43"/>
                  <a:pt x="593" y="43"/>
                  <a:pt x="594" y="44"/>
                </a:cubicBezTo>
                <a:cubicBezTo>
                  <a:pt x="591" y="43"/>
                  <a:pt x="597" y="45"/>
                  <a:pt x="596" y="44"/>
                </a:cubicBezTo>
                <a:close/>
                <a:moveTo>
                  <a:pt x="493" y="9"/>
                </a:moveTo>
                <a:cubicBezTo>
                  <a:pt x="495" y="10"/>
                  <a:pt x="500" y="11"/>
                  <a:pt x="502" y="11"/>
                </a:cubicBezTo>
                <a:cubicBezTo>
                  <a:pt x="500" y="10"/>
                  <a:pt x="492" y="9"/>
                  <a:pt x="493" y="9"/>
                </a:cubicBezTo>
                <a:close/>
                <a:moveTo>
                  <a:pt x="467" y="5"/>
                </a:moveTo>
                <a:cubicBezTo>
                  <a:pt x="469" y="5"/>
                  <a:pt x="477" y="7"/>
                  <a:pt x="475" y="6"/>
                </a:cubicBezTo>
                <a:cubicBezTo>
                  <a:pt x="473" y="6"/>
                  <a:pt x="466" y="4"/>
                  <a:pt x="466" y="5"/>
                </a:cubicBezTo>
                <a:cubicBezTo>
                  <a:pt x="467" y="6"/>
                  <a:pt x="469" y="7"/>
                  <a:pt x="470" y="6"/>
                </a:cubicBezTo>
                <a:cubicBezTo>
                  <a:pt x="469" y="6"/>
                  <a:pt x="468" y="6"/>
                  <a:pt x="467" y="5"/>
                </a:cubicBezTo>
                <a:close/>
                <a:moveTo>
                  <a:pt x="411" y="0"/>
                </a:moveTo>
                <a:cubicBezTo>
                  <a:pt x="410" y="0"/>
                  <a:pt x="406" y="0"/>
                  <a:pt x="404" y="1"/>
                </a:cubicBezTo>
                <a:cubicBezTo>
                  <a:pt x="407" y="1"/>
                  <a:pt x="411" y="1"/>
                  <a:pt x="414" y="1"/>
                </a:cubicBezTo>
                <a:cubicBezTo>
                  <a:pt x="413" y="1"/>
                  <a:pt x="411" y="1"/>
                  <a:pt x="412" y="1"/>
                </a:cubicBezTo>
                <a:cubicBezTo>
                  <a:pt x="413" y="1"/>
                  <a:pt x="417" y="0"/>
                  <a:pt x="415" y="0"/>
                </a:cubicBezTo>
                <a:cubicBezTo>
                  <a:pt x="415" y="1"/>
                  <a:pt x="413" y="0"/>
                  <a:pt x="411" y="0"/>
                </a:cubicBezTo>
                <a:close/>
                <a:moveTo>
                  <a:pt x="394" y="50"/>
                </a:moveTo>
                <a:cubicBezTo>
                  <a:pt x="394" y="49"/>
                  <a:pt x="401" y="50"/>
                  <a:pt x="399" y="50"/>
                </a:cubicBezTo>
                <a:cubicBezTo>
                  <a:pt x="399" y="49"/>
                  <a:pt x="391" y="49"/>
                  <a:pt x="394" y="50"/>
                </a:cubicBezTo>
                <a:close/>
                <a:moveTo>
                  <a:pt x="388" y="50"/>
                </a:moveTo>
                <a:cubicBezTo>
                  <a:pt x="389" y="50"/>
                  <a:pt x="391" y="51"/>
                  <a:pt x="393" y="50"/>
                </a:cubicBezTo>
                <a:cubicBezTo>
                  <a:pt x="384" y="50"/>
                  <a:pt x="379" y="50"/>
                  <a:pt x="376" y="50"/>
                </a:cubicBezTo>
                <a:cubicBezTo>
                  <a:pt x="379" y="50"/>
                  <a:pt x="373" y="51"/>
                  <a:pt x="376" y="51"/>
                </a:cubicBezTo>
                <a:cubicBezTo>
                  <a:pt x="378" y="50"/>
                  <a:pt x="383" y="51"/>
                  <a:pt x="382" y="50"/>
                </a:cubicBezTo>
                <a:cubicBezTo>
                  <a:pt x="383" y="50"/>
                  <a:pt x="386" y="50"/>
                  <a:pt x="388" y="50"/>
                </a:cubicBezTo>
                <a:close/>
                <a:moveTo>
                  <a:pt x="350" y="7"/>
                </a:moveTo>
                <a:cubicBezTo>
                  <a:pt x="351" y="6"/>
                  <a:pt x="358" y="6"/>
                  <a:pt x="359" y="6"/>
                </a:cubicBezTo>
                <a:cubicBezTo>
                  <a:pt x="355" y="6"/>
                  <a:pt x="351" y="7"/>
                  <a:pt x="349" y="7"/>
                </a:cubicBezTo>
                <a:cubicBezTo>
                  <a:pt x="350" y="7"/>
                  <a:pt x="350" y="7"/>
                  <a:pt x="350" y="7"/>
                </a:cubicBezTo>
                <a:cubicBezTo>
                  <a:pt x="350" y="7"/>
                  <a:pt x="349" y="7"/>
                  <a:pt x="350" y="7"/>
                </a:cubicBezTo>
                <a:close/>
                <a:moveTo>
                  <a:pt x="350" y="8"/>
                </a:moveTo>
                <a:cubicBezTo>
                  <a:pt x="350" y="8"/>
                  <a:pt x="350" y="8"/>
                  <a:pt x="351" y="7"/>
                </a:cubicBezTo>
                <a:cubicBezTo>
                  <a:pt x="348" y="8"/>
                  <a:pt x="348" y="7"/>
                  <a:pt x="347" y="7"/>
                </a:cubicBezTo>
                <a:cubicBezTo>
                  <a:pt x="346" y="8"/>
                  <a:pt x="345" y="8"/>
                  <a:pt x="343" y="8"/>
                </a:cubicBezTo>
                <a:cubicBezTo>
                  <a:pt x="342" y="8"/>
                  <a:pt x="336" y="8"/>
                  <a:pt x="335" y="9"/>
                </a:cubicBezTo>
                <a:cubicBezTo>
                  <a:pt x="336" y="9"/>
                  <a:pt x="337" y="9"/>
                  <a:pt x="337" y="9"/>
                </a:cubicBezTo>
                <a:cubicBezTo>
                  <a:pt x="334" y="10"/>
                  <a:pt x="330" y="9"/>
                  <a:pt x="327" y="11"/>
                </a:cubicBezTo>
                <a:cubicBezTo>
                  <a:pt x="331" y="11"/>
                  <a:pt x="333" y="10"/>
                  <a:pt x="336" y="10"/>
                </a:cubicBezTo>
                <a:cubicBezTo>
                  <a:pt x="336" y="9"/>
                  <a:pt x="337" y="9"/>
                  <a:pt x="339" y="9"/>
                </a:cubicBezTo>
                <a:cubicBezTo>
                  <a:pt x="339" y="9"/>
                  <a:pt x="336" y="9"/>
                  <a:pt x="337" y="10"/>
                </a:cubicBezTo>
                <a:cubicBezTo>
                  <a:pt x="342" y="9"/>
                  <a:pt x="350" y="9"/>
                  <a:pt x="351" y="8"/>
                </a:cubicBezTo>
                <a:cubicBezTo>
                  <a:pt x="350" y="8"/>
                  <a:pt x="350" y="8"/>
                  <a:pt x="350" y="8"/>
                </a:cubicBezTo>
                <a:close/>
                <a:moveTo>
                  <a:pt x="314" y="14"/>
                </a:moveTo>
                <a:cubicBezTo>
                  <a:pt x="315" y="14"/>
                  <a:pt x="322" y="13"/>
                  <a:pt x="320" y="13"/>
                </a:cubicBezTo>
                <a:cubicBezTo>
                  <a:pt x="317" y="14"/>
                  <a:pt x="316" y="13"/>
                  <a:pt x="314" y="14"/>
                </a:cubicBezTo>
                <a:close/>
                <a:moveTo>
                  <a:pt x="241" y="77"/>
                </a:moveTo>
                <a:cubicBezTo>
                  <a:pt x="240" y="77"/>
                  <a:pt x="241" y="75"/>
                  <a:pt x="240" y="76"/>
                </a:cubicBezTo>
                <a:cubicBezTo>
                  <a:pt x="240" y="76"/>
                  <a:pt x="238" y="77"/>
                  <a:pt x="238" y="77"/>
                </a:cubicBezTo>
                <a:cubicBezTo>
                  <a:pt x="238" y="77"/>
                  <a:pt x="238" y="77"/>
                  <a:pt x="237" y="77"/>
                </a:cubicBezTo>
                <a:cubicBezTo>
                  <a:pt x="237" y="78"/>
                  <a:pt x="238" y="77"/>
                  <a:pt x="238" y="77"/>
                </a:cubicBezTo>
                <a:cubicBezTo>
                  <a:pt x="236" y="79"/>
                  <a:pt x="236" y="78"/>
                  <a:pt x="235" y="79"/>
                </a:cubicBezTo>
                <a:cubicBezTo>
                  <a:pt x="236" y="79"/>
                  <a:pt x="240" y="77"/>
                  <a:pt x="241" y="77"/>
                </a:cubicBezTo>
                <a:close/>
                <a:moveTo>
                  <a:pt x="232" y="80"/>
                </a:moveTo>
                <a:cubicBezTo>
                  <a:pt x="232" y="81"/>
                  <a:pt x="233" y="81"/>
                  <a:pt x="228" y="83"/>
                </a:cubicBezTo>
                <a:cubicBezTo>
                  <a:pt x="231" y="83"/>
                  <a:pt x="236" y="79"/>
                  <a:pt x="241" y="77"/>
                </a:cubicBezTo>
                <a:cubicBezTo>
                  <a:pt x="238" y="78"/>
                  <a:pt x="235" y="79"/>
                  <a:pt x="232" y="80"/>
                </a:cubicBezTo>
                <a:close/>
                <a:moveTo>
                  <a:pt x="222" y="84"/>
                </a:moveTo>
                <a:cubicBezTo>
                  <a:pt x="220" y="86"/>
                  <a:pt x="220" y="87"/>
                  <a:pt x="223" y="86"/>
                </a:cubicBezTo>
                <a:cubicBezTo>
                  <a:pt x="221" y="87"/>
                  <a:pt x="219" y="89"/>
                  <a:pt x="217" y="89"/>
                </a:cubicBezTo>
                <a:cubicBezTo>
                  <a:pt x="217" y="88"/>
                  <a:pt x="219" y="88"/>
                  <a:pt x="219" y="87"/>
                </a:cubicBezTo>
                <a:cubicBezTo>
                  <a:pt x="217" y="88"/>
                  <a:pt x="213" y="90"/>
                  <a:pt x="213" y="91"/>
                </a:cubicBezTo>
                <a:cubicBezTo>
                  <a:pt x="218" y="88"/>
                  <a:pt x="214" y="91"/>
                  <a:pt x="215" y="91"/>
                </a:cubicBezTo>
                <a:cubicBezTo>
                  <a:pt x="219" y="89"/>
                  <a:pt x="219" y="89"/>
                  <a:pt x="219" y="89"/>
                </a:cubicBezTo>
                <a:cubicBezTo>
                  <a:pt x="219" y="88"/>
                  <a:pt x="224" y="86"/>
                  <a:pt x="226" y="84"/>
                </a:cubicBezTo>
                <a:cubicBezTo>
                  <a:pt x="222" y="86"/>
                  <a:pt x="223" y="85"/>
                  <a:pt x="222" y="84"/>
                </a:cubicBezTo>
                <a:close/>
                <a:moveTo>
                  <a:pt x="214" y="101"/>
                </a:moveTo>
                <a:cubicBezTo>
                  <a:pt x="214" y="103"/>
                  <a:pt x="210" y="104"/>
                  <a:pt x="207" y="106"/>
                </a:cubicBezTo>
                <a:cubicBezTo>
                  <a:pt x="211" y="104"/>
                  <a:pt x="216" y="101"/>
                  <a:pt x="220" y="99"/>
                </a:cubicBezTo>
                <a:cubicBezTo>
                  <a:pt x="219" y="99"/>
                  <a:pt x="215" y="102"/>
                  <a:pt x="215" y="101"/>
                </a:cubicBezTo>
                <a:cubicBezTo>
                  <a:pt x="219" y="99"/>
                  <a:pt x="223" y="98"/>
                  <a:pt x="226" y="95"/>
                </a:cubicBezTo>
                <a:cubicBezTo>
                  <a:pt x="223" y="97"/>
                  <a:pt x="219" y="98"/>
                  <a:pt x="214" y="101"/>
                </a:cubicBezTo>
                <a:close/>
                <a:moveTo>
                  <a:pt x="211" y="86"/>
                </a:moveTo>
                <a:cubicBezTo>
                  <a:pt x="213" y="83"/>
                  <a:pt x="216" y="83"/>
                  <a:pt x="217" y="81"/>
                </a:cubicBezTo>
                <a:cubicBezTo>
                  <a:pt x="214" y="83"/>
                  <a:pt x="214" y="82"/>
                  <a:pt x="210" y="84"/>
                </a:cubicBezTo>
                <a:cubicBezTo>
                  <a:pt x="210" y="85"/>
                  <a:pt x="208" y="86"/>
                  <a:pt x="211" y="86"/>
                </a:cubicBezTo>
                <a:close/>
                <a:moveTo>
                  <a:pt x="210" y="82"/>
                </a:moveTo>
                <a:cubicBezTo>
                  <a:pt x="211" y="82"/>
                  <a:pt x="207" y="83"/>
                  <a:pt x="208" y="84"/>
                </a:cubicBezTo>
                <a:cubicBezTo>
                  <a:pt x="211" y="83"/>
                  <a:pt x="211" y="82"/>
                  <a:pt x="213" y="80"/>
                </a:cubicBezTo>
                <a:cubicBezTo>
                  <a:pt x="214" y="80"/>
                  <a:pt x="214" y="81"/>
                  <a:pt x="215" y="80"/>
                </a:cubicBezTo>
                <a:cubicBezTo>
                  <a:pt x="216" y="79"/>
                  <a:pt x="212" y="81"/>
                  <a:pt x="210" y="82"/>
                </a:cubicBezTo>
                <a:close/>
                <a:moveTo>
                  <a:pt x="203" y="100"/>
                </a:moveTo>
                <a:cubicBezTo>
                  <a:pt x="201" y="100"/>
                  <a:pt x="199" y="102"/>
                  <a:pt x="199" y="102"/>
                </a:cubicBezTo>
                <a:cubicBezTo>
                  <a:pt x="201" y="100"/>
                  <a:pt x="205" y="97"/>
                  <a:pt x="207" y="96"/>
                </a:cubicBezTo>
                <a:cubicBezTo>
                  <a:pt x="207" y="96"/>
                  <a:pt x="213" y="92"/>
                  <a:pt x="212" y="92"/>
                </a:cubicBezTo>
                <a:cubicBezTo>
                  <a:pt x="211" y="93"/>
                  <a:pt x="207" y="95"/>
                  <a:pt x="207" y="96"/>
                </a:cubicBezTo>
                <a:cubicBezTo>
                  <a:pt x="204" y="97"/>
                  <a:pt x="201" y="100"/>
                  <a:pt x="197" y="101"/>
                </a:cubicBezTo>
                <a:cubicBezTo>
                  <a:pt x="197" y="102"/>
                  <a:pt x="198" y="101"/>
                  <a:pt x="196" y="103"/>
                </a:cubicBezTo>
                <a:cubicBezTo>
                  <a:pt x="192" y="104"/>
                  <a:pt x="183" y="110"/>
                  <a:pt x="180" y="114"/>
                </a:cubicBezTo>
                <a:cubicBezTo>
                  <a:pt x="175" y="115"/>
                  <a:pt x="167" y="123"/>
                  <a:pt x="160" y="128"/>
                </a:cubicBezTo>
                <a:cubicBezTo>
                  <a:pt x="161" y="128"/>
                  <a:pt x="163" y="127"/>
                  <a:pt x="161" y="129"/>
                </a:cubicBezTo>
                <a:cubicBezTo>
                  <a:pt x="164" y="127"/>
                  <a:pt x="163" y="126"/>
                  <a:pt x="165" y="125"/>
                </a:cubicBezTo>
                <a:cubicBezTo>
                  <a:pt x="166" y="125"/>
                  <a:pt x="167" y="124"/>
                  <a:pt x="165" y="127"/>
                </a:cubicBezTo>
                <a:cubicBezTo>
                  <a:pt x="167" y="125"/>
                  <a:pt x="166" y="126"/>
                  <a:pt x="168" y="125"/>
                </a:cubicBezTo>
                <a:cubicBezTo>
                  <a:pt x="168" y="124"/>
                  <a:pt x="169" y="122"/>
                  <a:pt x="167" y="123"/>
                </a:cubicBezTo>
                <a:cubicBezTo>
                  <a:pt x="172" y="119"/>
                  <a:pt x="174" y="119"/>
                  <a:pt x="177" y="116"/>
                </a:cubicBezTo>
                <a:cubicBezTo>
                  <a:pt x="176" y="117"/>
                  <a:pt x="178" y="116"/>
                  <a:pt x="179" y="115"/>
                </a:cubicBezTo>
                <a:cubicBezTo>
                  <a:pt x="179" y="115"/>
                  <a:pt x="178" y="115"/>
                  <a:pt x="179" y="114"/>
                </a:cubicBezTo>
                <a:cubicBezTo>
                  <a:pt x="183" y="113"/>
                  <a:pt x="189" y="107"/>
                  <a:pt x="193" y="105"/>
                </a:cubicBezTo>
                <a:cubicBezTo>
                  <a:pt x="193" y="105"/>
                  <a:pt x="192" y="105"/>
                  <a:pt x="194" y="104"/>
                </a:cubicBezTo>
                <a:cubicBezTo>
                  <a:pt x="193" y="106"/>
                  <a:pt x="196" y="103"/>
                  <a:pt x="198" y="102"/>
                </a:cubicBezTo>
                <a:cubicBezTo>
                  <a:pt x="198" y="103"/>
                  <a:pt x="189" y="108"/>
                  <a:pt x="194" y="106"/>
                </a:cubicBezTo>
                <a:cubicBezTo>
                  <a:pt x="192" y="107"/>
                  <a:pt x="190" y="108"/>
                  <a:pt x="190" y="108"/>
                </a:cubicBezTo>
                <a:cubicBezTo>
                  <a:pt x="194" y="106"/>
                  <a:pt x="190" y="109"/>
                  <a:pt x="189" y="110"/>
                </a:cubicBezTo>
                <a:cubicBezTo>
                  <a:pt x="194" y="107"/>
                  <a:pt x="196" y="106"/>
                  <a:pt x="200" y="103"/>
                </a:cubicBezTo>
                <a:cubicBezTo>
                  <a:pt x="201" y="103"/>
                  <a:pt x="200" y="103"/>
                  <a:pt x="201" y="102"/>
                </a:cubicBezTo>
                <a:cubicBezTo>
                  <a:pt x="202" y="102"/>
                  <a:pt x="205" y="100"/>
                  <a:pt x="205" y="99"/>
                </a:cubicBezTo>
                <a:cubicBezTo>
                  <a:pt x="207" y="98"/>
                  <a:pt x="210" y="96"/>
                  <a:pt x="210" y="97"/>
                </a:cubicBezTo>
                <a:cubicBezTo>
                  <a:pt x="212" y="96"/>
                  <a:pt x="213" y="96"/>
                  <a:pt x="213" y="95"/>
                </a:cubicBezTo>
                <a:cubicBezTo>
                  <a:pt x="211" y="96"/>
                  <a:pt x="215" y="94"/>
                  <a:pt x="214" y="94"/>
                </a:cubicBezTo>
                <a:cubicBezTo>
                  <a:pt x="213" y="95"/>
                  <a:pt x="213" y="94"/>
                  <a:pt x="211" y="95"/>
                </a:cubicBezTo>
                <a:cubicBezTo>
                  <a:pt x="211" y="96"/>
                  <a:pt x="207" y="98"/>
                  <a:pt x="205" y="99"/>
                </a:cubicBezTo>
                <a:cubicBezTo>
                  <a:pt x="205" y="99"/>
                  <a:pt x="202" y="101"/>
                  <a:pt x="202" y="101"/>
                </a:cubicBezTo>
                <a:cubicBezTo>
                  <a:pt x="200" y="101"/>
                  <a:pt x="205" y="99"/>
                  <a:pt x="203" y="100"/>
                </a:cubicBezTo>
                <a:close/>
                <a:moveTo>
                  <a:pt x="201" y="82"/>
                </a:moveTo>
                <a:cubicBezTo>
                  <a:pt x="203" y="81"/>
                  <a:pt x="203" y="82"/>
                  <a:pt x="205" y="81"/>
                </a:cubicBezTo>
                <a:cubicBezTo>
                  <a:pt x="205" y="80"/>
                  <a:pt x="206" y="80"/>
                  <a:pt x="205" y="79"/>
                </a:cubicBezTo>
                <a:cubicBezTo>
                  <a:pt x="203" y="80"/>
                  <a:pt x="202" y="81"/>
                  <a:pt x="201" y="82"/>
                </a:cubicBezTo>
                <a:close/>
                <a:moveTo>
                  <a:pt x="192" y="82"/>
                </a:moveTo>
                <a:cubicBezTo>
                  <a:pt x="192" y="81"/>
                  <a:pt x="194" y="80"/>
                  <a:pt x="194" y="80"/>
                </a:cubicBezTo>
                <a:cubicBezTo>
                  <a:pt x="192" y="80"/>
                  <a:pt x="187" y="84"/>
                  <a:pt x="190" y="83"/>
                </a:cubicBezTo>
                <a:cubicBezTo>
                  <a:pt x="192" y="81"/>
                  <a:pt x="191" y="83"/>
                  <a:pt x="191" y="83"/>
                </a:cubicBezTo>
                <a:cubicBezTo>
                  <a:pt x="192" y="83"/>
                  <a:pt x="194" y="82"/>
                  <a:pt x="195" y="81"/>
                </a:cubicBezTo>
                <a:cubicBezTo>
                  <a:pt x="195" y="81"/>
                  <a:pt x="195" y="82"/>
                  <a:pt x="195" y="82"/>
                </a:cubicBezTo>
                <a:cubicBezTo>
                  <a:pt x="197" y="81"/>
                  <a:pt x="197" y="81"/>
                  <a:pt x="197" y="81"/>
                </a:cubicBezTo>
                <a:cubicBezTo>
                  <a:pt x="197" y="80"/>
                  <a:pt x="197" y="80"/>
                  <a:pt x="197" y="80"/>
                </a:cubicBezTo>
                <a:cubicBezTo>
                  <a:pt x="194" y="82"/>
                  <a:pt x="193" y="81"/>
                  <a:pt x="192" y="82"/>
                </a:cubicBezTo>
                <a:close/>
                <a:moveTo>
                  <a:pt x="196" y="84"/>
                </a:moveTo>
                <a:cubicBezTo>
                  <a:pt x="193" y="86"/>
                  <a:pt x="192" y="85"/>
                  <a:pt x="192" y="85"/>
                </a:cubicBezTo>
                <a:cubicBezTo>
                  <a:pt x="192" y="86"/>
                  <a:pt x="191" y="86"/>
                  <a:pt x="191" y="87"/>
                </a:cubicBezTo>
                <a:cubicBezTo>
                  <a:pt x="193" y="86"/>
                  <a:pt x="192" y="87"/>
                  <a:pt x="194" y="87"/>
                </a:cubicBezTo>
                <a:cubicBezTo>
                  <a:pt x="196" y="86"/>
                  <a:pt x="195" y="86"/>
                  <a:pt x="197" y="85"/>
                </a:cubicBezTo>
                <a:cubicBezTo>
                  <a:pt x="198" y="84"/>
                  <a:pt x="195" y="86"/>
                  <a:pt x="195" y="85"/>
                </a:cubicBezTo>
                <a:cubicBezTo>
                  <a:pt x="195" y="85"/>
                  <a:pt x="198" y="82"/>
                  <a:pt x="196" y="83"/>
                </a:cubicBezTo>
                <a:cubicBezTo>
                  <a:pt x="196" y="83"/>
                  <a:pt x="196" y="83"/>
                  <a:pt x="196" y="84"/>
                </a:cubicBezTo>
                <a:close/>
                <a:moveTo>
                  <a:pt x="187" y="104"/>
                </a:moveTo>
                <a:cubicBezTo>
                  <a:pt x="188" y="103"/>
                  <a:pt x="188" y="105"/>
                  <a:pt x="192" y="103"/>
                </a:cubicBezTo>
                <a:cubicBezTo>
                  <a:pt x="192" y="102"/>
                  <a:pt x="190" y="103"/>
                  <a:pt x="190" y="103"/>
                </a:cubicBezTo>
                <a:cubicBezTo>
                  <a:pt x="192" y="102"/>
                  <a:pt x="193" y="101"/>
                  <a:pt x="194" y="99"/>
                </a:cubicBezTo>
                <a:cubicBezTo>
                  <a:pt x="195" y="100"/>
                  <a:pt x="195" y="100"/>
                  <a:pt x="195" y="100"/>
                </a:cubicBezTo>
                <a:cubicBezTo>
                  <a:pt x="197" y="98"/>
                  <a:pt x="198" y="98"/>
                  <a:pt x="201" y="96"/>
                </a:cubicBezTo>
                <a:cubicBezTo>
                  <a:pt x="200" y="96"/>
                  <a:pt x="201" y="94"/>
                  <a:pt x="200" y="95"/>
                </a:cubicBezTo>
                <a:cubicBezTo>
                  <a:pt x="196" y="97"/>
                  <a:pt x="191" y="101"/>
                  <a:pt x="189" y="102"/>
                </a:cubicBezTo>
                <a:cubicBezTo>
                  <a:pt x="188" y="103"/>
                  <a:pt x="191" y="102"/>
                  <a:pt x="188" y="103"/>
                </a:cubicBezTo>
                <a:cubicBezTo>
                  <a:pt x="188" y="103"/>
                  <a:pt x="187" y="104"/>
                  <a:pt x="187" y="104"/>
                </a:cubicBezTo>
                <a:close/>
                <a:moveTo>
                  <a:pt x="198" y="107"/>
                </a:moveTo>
                <a:cubicBezTo>
                  <a:pt x="200" y="106"/>
                  <a:pt x="201" y="105"/>
                  <a:pt x="202" y="105"/>
                </a:cubicBezTo>
                <a:cubicBezTo>
                  <a:pt x="201" y="105"/>
                  <a:pt x="199" y="106"/>
                  <a:pt x="198" y="106"/>
                </a:cubicBezTo>
                <a:cubicBezTo>
                  <a:pt x="200" y="105"/>
                  <a:pt x="200" y="104"/>
                  <a:pt x="202" y="103"/>
                </a:cubicBezTo>
                <a:cubicBezTo>
                  <a:pt x="201" y="104"/>
                  <a:pt x="203" y="102"/>
                  <a:pt x="205" y="102"/>
                </a:cubicBezTo>
                <a:cubicBezTo>
                  <a:pt x="204" y="101"/>
                  <a:pt x="200" y="104"/>
                  <a:pt x="197" y="105"/>
                </a:cubicBezTo>
                <a:cubicBezTo>
                  <a:pt x="199" y="105"/>
                  <a:pt x="196" y="108"/>
                  <a:pt x="198" y="107"/>
                </a:cubicBezTo>
                <a:close/>
                <a:moveTo>
                  <a:pt x="186" y="99"/>
                </a:moveTo>
                <a:cubicBezTo>
                  <a:pt x="183" y="101"/>
                  <a:pt x="173" y="108"/>
                  <a:pt x="182" y="103"/>
                </a:cubicBezTo>
                <a:cubicBezTo>
                  <a:pt x="183" y="101"/>
                  <a:pt x="187" y="99"/>
                  <a:pt x="183" y="102"/>
                </a:cubicBezTo>
                <a:cubicBezTo>
                  <a:pt x="186" y="100"/>
                  <a:pt x="187" y="99"/>
                  <a:pt x="188" y="98"/>
                </a:cubicBezTo>
                <a:cubicBezTo>
                  <a:pt x="187" y="99"/>
                  <a:pt x="187" y="98"/>
                  <a:pt x="186" y="99"/>
                </a:cubicBezTo>
                <a:close/>
                <a:moveTo>
                  <a:pt x="169" y="89"/>
                </a:moveTo>
                <a:cubicBezTo>
                  <a:pt x="171" y="89"/>
                  <a:pt x="178" y="83"/>
                  <a:pt x="174" y="85"/>
                </a:cubicBezTo>
                <a:cubicBezTo>
                  <a:pt x="174" y="86"/>
                  <a:pt x="171" y="88"/>
                  <a:pt x="169" y="89"/>
                </a:cubicBezTo>
                <a:close/>
                <a:moveTo>
                  <a:pt x="182" y="123"/>
                </a:moveTo>
                <a:cubicBezTo>
                  <a:pt x="187" y="120"/>
                  <a:pt x="189" y="118"/>
                  <a:pt x="195" y="114"/>
                </a:cubicBezTo>
                <a:cubicBezTo>
                  <a:pt x="194" y="115"/>
                  <a:pt x="195" y="113"/>
                  <a:pt x="194" y="114"/>
                </a:cubicBezTo>
                <a:cubicBezTo>
                  <a:pt x="194" y="114"/>
                  <a:pt x="191" y="117"/>
                  <a:pt x="189" y="118"/>
                </a:cubicBezTo>
                <a:cubicBezTo>
                  <a:pt x="190" y="117"/>
                  <a:pt x="190" y="117"/>
                  <a:pt x="190" y="116"/>
                </a:cubicBezTo>
                <a:cubicBezTo>
                  <a:pt x="188" y="118"/>
                  <a:pt x="186" y="120"/>
                  <a:pt x="183" y="121"/>
                </a:cubicBezTo>
                <a:cubicBezTo>
                  <a:pt x="184" y="121"/>
                  <a:pt x="184" y="120"/>
                  <a:pt x="183" y="121"/>
                </a:cubicBezTo>
                <a:cubicBezTo>
                  <a:pt x="183" y="121"/>
                  <a:pt x="182" y="123"/>
                  <a:pt x="182" y="123"/>
                </a:cubicBezTo>
                <a:close/>
                <a:moveTo>
                  <a:pt x="178" y="110"/>
                </a:moveTo>
                <a:cubicBezTo>
                  <a:pt x="180" y="109"/>
                  <a:pt x="180" y="109"/>
                  <a:pt x="180" y="109"/>
                </a:cubicBezTo>
                <a:cubicBezTo>
                  <a:pt x="178" y="111"/>
                  <a:pt x="182" y="109"/>
                  <a:pt x="182" y="108"/>
                </a:cubicBezTo>
                <a:cubicBezTo>
                  <a:pt x="181" y="108"/>
                  <a:pt x="179" y="109"/>
                  <a:pt x="178" y="110"/>
                </a:cubicBezTo>
                <a:close/>
                <a:moveTo>
                  <a:pt x="178" y="117"/>
                </a:moveTo>
                <a:cubicBezTo>
                  <a:pt x="177" y="118"/>
                  <a:pt x="176" y="118"/>
                  <a:pt x="175" y="120"/>
                </a:cubicBezTo>
                <a:cubicBezTo>
                  <a:pt x="176" y="119"/>
                  <a:pt x="176" y="119"/>
                  <a:pt x="177" y="119"/>
                </a:cubicBezTo>
                <a:cubicBezTo>
                  <a:pt x="178" y="118"/>
                  <a:pt x="182" y="116"/>
                  <a:pt x="181" y="116"/>
                </a:cubicBezTo>
                <a:cubicBezTo>
                  <a:pt x="177" y="119"/>
                  <a:pt x="181" y="114"/>
                  <a:pt x="178" y="117"/>
                </a:cubicBezTo>
                <a:close/>
                <a:moveTo>
                  <a:pt x="164" y="122"/>
                </a:moveTo>
                <a:cubicBezTo>
                  <a:pt x="169" y="117"/>
                  <a:pt x="172" y="117"/>
                  <a:pt x="177" y="112"/>
                </a:cubicBezTo>
                <a:cubicBezTo>
                  <a:pt x="174" y="114"/>
                  <a:pt x="176" y="112"/>
                  <a:pt x="174" y="113"/>
                </a:cubicBezTo>
                <a:cubicBezTo>
                  <a:pt x="171" y="116"/>
                  <a:pt x="165" y="119"/>
                  <a:pt x="164" y="122"/>
                </a:cubicBezTo>
                <a:close/>
                <a:moveTo>
                  <a:pt x="159" y="111"/>
                </a:moveTo>
                <a:cubicBezTo>
                  <a:pt x="160" y="110"/>
                  <a:pt x="164" y="108"/>
                  <a:pt x="164" y="107"/>
                </a:cubicBezTo>
                <a:cubicBezTo>
                  <a:pt x="162" y="109"/>
                  <a:pt x="158" y="112"/>
                  <a:pt x="159" y="111"/>
                </a:cubicBezTo>
                <a:close/>
                <a:moveTo>
                  <a:pt x="170" y="123"/>
                </a:moveTo>
                <a:cubicBezTo>
                  <a:pt x="172" y="122"/>
                  <a:pt x="175" y="118"/>
                  <a:pt x="172" y="121"/>
                </a:cubicBezTo>
                <a:cubicBezTo>
                  <a:pt x="172" y="121"/>
                  <a:pt x="173" y="120"/>
                  <a:pt x="173" y="121"/>
                </a:cubicBezTo>
                <a:cubicBezTo>
                  <a:pt x="172" y="121"/>
                  <a:pt x="168" y="124"/>
                  <a:pt x="170" y="123"/>
                </a:cubicBezTo>
                <a:close/>
                <a:moveTo>
                  <a:pt x="125" y="113"/>
                </a:moveTo>
                <a:cubicBezTo>
                  <a:pt x="123" y="114"/>
                  <a:pt x="123" y="114"/>
                  <a:pt x="123" y="114"/>
                </a:cubicBezTo>
                <a:cubicBezTo>
                  <a:pt x="123" y="115"/>
                  <a:pt x="122" y="116"/>
                  <a:pt x="123" y="115"/>
                </a:cubicBezTo>
                <a:cubicBezTo>
                  <a:pt x="125" y="114"/>
                  <a:pt x="125" y="114"/>
                  <a:pt x="125" y="113"/>
                </a:cubicBezTo>
                <a:cubicBezTo>
                  <a:pt x="125" y="113"/>
                  <a:pt x="126" y="113"/>
                  <a:pt x="126" y="112"/>
                </a:cubicBezTo>
                <a:cubicBezTo>
                  <a:pt x="125" y="113"/>
                  <a:pt x="125" y="113"/>
                  <a:pt x="125" y="113"/>
                </a:cubicBezTo>
                <a:close/>
                <a:moveTo>
                  <a:pt x="107" y="138"/>
                </a:moveTo>
                <a:cubicBezTo>
                  <a:pt x="106" y="138"/>
                  <a:pt x="106" y="138"/>
                  <a:pt x="105" y="139"/>
                </a:cubicBezTo>
                <a:cubicBezTo>
                  <a:pt x="105" y="138"/>
                  <a:pt x="107" y="136"/>
                  <a:pt x="107" y="136"/>
                </a:cubicBezTo>
                <a:cubicBezTo>
                  <a:pt x="105" y="138"/>
                  <a:pt x="104" y="139"/>
                  <a:pt x="102" y="141"/>
                </a:cubicBezTo>
                <a:cubicBezTo>
                  <a:pt x="104" y="141"/>
                  <a:pt x="106" y="140"/>
                  <a:pt x="108" y="139"/>
                </a:cubicBezTo>
                <a:cubicBezTo>
                  <a:pt x="104" y="141"/>
                  <a:pt x="110" y="134"/>
                  <a:pt x="107" y="137"/>
                </a:cubicBezTo>
                <a:cubicBezTo>
                  <a:pt x="107" y="137"/>
                  <a:pt x="107" y="137"/>
                  <a:pt x="107" y="138"/>
                </a:cubicBezTo>
                <a:close/>
                <a:moveTo>
                  <a:pt x="128" y="160"/>
                </a:moveTo>
                <a:cubicBezTo>
                  <a:pt x="127" y="161"/>
                  <a:pt x="126" y="161"/>
                  <a:pt x="126" y="161"/>
                </a:cubicBezTo>
                <a:cubicBezTo>
                  <a:pt x="125" y="163"/>
                  <a:pt x="128" y="160"/>
                  <a:pt x="128" y="162"/>
                </a:cubicBezTo>
                <a:cubicBezTo>
                  <a:pt x="127" y="163"/>
                  <a:pt x="126" y="164"/>
                  <a:pt x="125" y="164"/>
                </a:cubicBezTo>
                <a:cubicBezTo>
                  <a:pt x="125" y="165"/>
                  <a:pt x="128" y="162"/>
                  <a:pt x="129" y="162"/>
                </a:cubicBezTo>
                <a:cubicBezTo>
                  <a:pt x="128" y="162"/>
                  <a:pt x="127" y="163"/>
                  <a:pt x="127" y="163"/>
                </a:cubicBezTo>
                <a:cubicBezTo>
                  <a:pt x="131" y="161"/>
                  <a:pt x="128" y="162"/>
                  <a:pt x="131" y="159"/>
                </a:cubicBezTo>
                <a:cubicBezTo>
                  <a:pt x="130" y="159"/>
                  <a:pt x="127" y="162"/>
                  <a:pt x="128" y="160"/>
                </a:cubicBezTo>
                <a:close/>
                <a:moveTo>
                  <a:pt x="95" y="148"/>
                </a:moveTo>
                <a:cubicBezTo>
                  <a:pt x="95" y="148"/>
                  <a:pt x="96" y="148"/>
                  <a:pt x="96" y="148"/>
                </a:cubicBezTo>
                <a:cubicBezTo>
                  <a:pt x="94" y="149"/>
                  <a:pt x="94" y="150"/>
                  <a:pt x="94" y="150"/>
                </a:cubicBezTo>
                <a:cubicBezTo>
                  <a:pt x="98" y="147"/>
                  <a:pt x="99" y="145"/>
                  <a:pt x="101" y="143"/>
                </a:cubicBezTo>
                <a:cubicBezTo>
                  <a:pt x="102" y="143"/>
                  <a:pt x="102" y="142"/>
                  <a:pt x="102" y="141"/>
                </a:cubicBezTo>
                <a:cubicBezTo>
                  <a:pt x="100" y="143"/>
                  <a:pt x="97" y="147"/>
                  <a:pt x="95" y="148"/>
                </a:cubicBezTo>
                <a:close/>
                <a:moveTo>
                  <a:pt x="110" y="169"/>
                </a:moveTo>
                <a:cubicBezTo>
                  <a:pt x="110" y="169"/>
                  <a:pt x="111" y="169"/>
                  <a:pt x="111" y="169"/>
                </a:cubicBezTo>
                <a:cubicBezTo>
                  <a:pt x="110" y="170"/>
                  <a:pt x="109" y="171"/>
                  <a:pt x="109" y="171"/>
                </a:cubicBezTo>
                <a:cubicBezTo>
                  <a:pt x="112" y="168"/>
                  <a:pt x="113" y="166"/>
                  <a:pt x="114" y="165"/>
                </a:cubicBezTo>
                <a:cubicBezTo>
                  <a:pt x="114" y="165"/>
                  <a:pt x="114" y="165"/>
                  <a:pt x="114" y="165"/>
                </a:cubicBezTo>
                <a:cubicBezTo>
                  <a:pt x="112" y="167"/>
                  <a:pt x="111" y="169"/>
                  <a:pt x="110" y="169"/>
                </a:cubicBezTo>
                <a:close/>
                <a:moveTo>
                  <a:pt x="91" y="154"/>
                </a:moveTo>
                <a:cubicBezTo>
                  <a:pt x="92" y="155"/>
                  <a:pt x="92" y="155"/>
                  <a:pt x="92" y="155"/>
                </a:cubicBezTo>
                <a:cubicBezTo>
                  <a:pt x="94" y="153"/>
                  <a:pt x="93" y="153"/>
                  <a:pt x="94" y="152"/>
                </a:cubicBezTo>
                <a:cubicBezTo>
                  <a:pt x="94" y="152"/>
                  <a:pt x="94" y="152"/>
                  <a:pt x="95" y="152"/>
                </a:cubicBezTo>
                <a:cubicBezTo>
                  <a:pt x="95" y="152"/>
                  <a:pt x="95" y="151"/>
                  <a:pt x="95" y="151"/>
                </a:cubicBezTo>
                <a:cubicBezTo>
                  <a:pt x="94" y="151"/>
                  <a:pt x="94" y="151"/>
                  <a:pt x="94" y="152"/>
                </a:cubicBezTo>
                <a:cubicBezTo>
                  <a:pt x="93" y="153"/>
                  <a:pt x="93" y="153"/>
                  <a:pt x="91" y="154"/>
                </a:cubicBezTo>
                <a:close/>
                <a:moveTo>
                  <a:pt x="92" y="162"/>
                </a:moveTo>
                <a:cubicBezTo>
                  <a:pt x="94" y="162"/>
                  <a:pt x="97" y="157"/>
                  <a:pt x="99" y="155"/>
                </a:cubicBezTo>
                <a:cubicBezTo>
                  <a:pt x="96" y="158"/>
                  <a:pt x="95" y="159"/>
                  <a:pt x="92" y="162"/>
                </a:cubicBezTo>
                <a:close/>
                <a:moveTo>
                  <a:pt x="88" y="161"/>
                </a:moveTo>
                <a:cubicBezTo>
                  <a:pt x="87" y="161"/>
                  <a:pt x="87" y="161"/>
                  <a:pt x="87" y="161"/>
                </a:cubicBezTo>
                <a:cubicBezTo>
                  <a:pt x="87" y="161"/>
                  <a:pt x="87" y="161"/>
                  <a:pt x="87" y="161"/>
                </a:cubicBezTo>
                <a:cubicBezTo>
                  <a:pt x="87" y="162"/>
                  <a:pt x="87" y="162"/>
                  <a:pt x="87" y="162"/>
                </a:cubicBezTo>
                <a:cubicBezTo>
                  <a:pt x="87" y="162"/>
                  <a:pt x="87" y="162"/>
                  <a:pt x="87" y="162"/>
                </a:cubicBezTo>
                <a:cubicBezTo>
                  <a:pt x="87" y="162"/>
                  <a:pt x="87" y="163"/>
                  <a:pt x="87" y="163"/>
                </a:cubicBezTo>
                <a:cubicBezTo>
                  <a:pt x="87" y="163"/>
                  <a:pt x="87" y="162"/>
                  <a:pt x="87" y="162"/>
                </a:cubicBezTo>
                <a:cubicBezTo>
                  <a:pt x="87" y="162"/>
                  <a:pt x="87" y="162"/>
                  <a:pt x="88" y="161"/>
                </a:cubicBezTo>
                <a:cubicBezTo>
                  <a:pt x="89" y="160"/>
                  <a:pt x="89" y="160"/>
                  <a:pt x="89" y="160"/>
                </a:cubicBezTo>
                <a:cubicBezTo>
                  <a:pt x="88" y="162"/>
                  <a:pt x="90" y="159"/>
                  <a:pt x="91" y="158"/>
                </a:cubicBezTo>
                <a:cubicBezTo>
                  <a:pt x="91" y="157"/>
                  <a:pt x="93" y="157"/>
                  <a:pt x="94" y="156"/>
                </a:cubicBezTo>
                <a:cubicBezTo>
                  <a:pt x="92" y="156"/>
                  <a:pt x="90" y="158"/>
                  <a:pt x="88" y="161"/>
                </a:cubicBezTo>
                <a:close/>
                <a:moveTo>
                  <a:pt x="106" y="176"/>
                </a:moveTo>
                <a:cubicBezTo>
                  <a:pt x="106" y="177"/>
                  <a:pt x="105" y="177"/>
                  <a:pt x="105" y="178"/>
                </a:cubicBezTo>
                <a:cubicBezTo>
                  <a:pt x="104" y="178"/>
                  <a:pt x="104" y="178"/>
                  <a:pt x="104" y="178"/>
                </a:cubicBezTo>
                <a:cubicBezTo>
                  <a:pt x="104" y="179"/>
                  <a:pt x="103" y="179"/>
                  <a:pt x="103" y="180"/>
                </a:cubicBezTo>
                <a:cubicBezTo>
                  <a:pt x="104" y="179"/>
                  <a:pt x="104" y="180"/>
                  <a:pt x="104" y="179"/>
                </a:cubicBezTo>
                <a:cubicBezTo>
                  <a:pt x="105" y="179"/>
                  <a:pt x="105" y="180"/>
                  <a:pt x="106" y="179"/>
                </a:cubicBezTo>
                <a:cubicBezTo>
                  <a:pt x="105" y="179"/>
                  <a:pt x="105" y="179"/>
                  <a:pt x="105" y="179"/>
                </a:cubicBezTo>
                <a:cubicBezTo>
                  <a:pt x="105" y="178"/>
                  <a:pt x="105" y="179"/>
                  <a:pt x="106" y="178"/>
                </a:cubicBezTo>
                <a:cubicBezTo>
                  <a:pt x="105" y="179"/>
                  <a:pt x="108" y="175"/>
                  <a:pt x="108" y="175"/>
                </a:cubicBezTo>
                <a:cubicBezTo>
                  <a:pt x="108" y="175"/>
                  <a:pt x="108" y="175"/>
                  <a:pt x="109" y="175"/>
                </a:cubicBezTo>
                <a:cubicBezTo>
                  <a:pt x="108" y="175"/>
                  <a:pt x="107" y="175"/>
                  <a:pt x="106" y="176"/>
                </a:cubicBezTo>
                <a:close/>
                <a:moveTo>
                  <a:pt x="109" y="180"/>
                </a:moveTo>
                <a:cubicBezTo>
                  <a:pt x="108" y="180"/>
                  <a:pt x="108" y="180"/>
                  <a:pt x="108" y="180"/>
                </a:cubicBezTo>
                <a:cubicBezTo>
                  <a:pt x="108" y="181"/>
                  <a:pt x="108" y="181"/>
                  <a:pt x="108" y="181"/>
                </a:cubicBezTo>
                <a:cubicBezTo>
                  <a:pt x="107" y="181"/>
                  <a:pt x="107" y="181"/>
                  <a:pt x="107" y="181"/>
                </a:cubicBezTo>
                <a:cubicBezTo>
                  <a:pt x="107" y="181"/>
                  <a:pt x="107" y="181"/>
                  <a:pt x="107" y="181"/>
                </a:cubicBezTo>
                <a:cubicBezTo>
                  <a:pt x="106" y="182"/>
                  <a:pt x="106" y="183"/>
                  <a:pt x="105" y="184"/>
                </a:cubicBezTo>
                <a:cubicBezTo>
                  <a:pt x="106" y="184"/>
                  <a:pt x="107" y="183"/>
                  <a:pt x="107" y="182"/>
                </a:cubicBezTo>
                <a:cubicBezTo>
                  <a:pt x="108" y="182"/>
                  <a:pt x="108" y="182"/>
                  <a:pt x="108" y="182"/>
                </a:cubicBezTo>
                <a:cubicBezTo>
                  <a:pt x="108" y="182"/>
                  <a:pt x="108" y="182"/>
                  <a:pt x="110" y="180"/>
                </a:cubicBezTo>
                <a:cubicBezTo>
                  <a:pt x="110" y="180"/>
                  <a:pt x="109" y="180"/>
                  <a:pt x="109" y="180"/>
                </a:cubicBezTo>
                <a:close/>
                <a:moveTo>
                  <a:pt x="88" y="171"/>
                </a:moveTo>
                <a:cubicBezTo>
                  <a:pt x="89" y="170"/>
                  <a:pt x="88" y="170"/>
                  <a:pt x="88" y="170"/>
                </a:cubicBezTo>
                <a:cubicBezTo>
                  <a:pt x="89" y="171"/>
                  <a:pt x="90" y="169"/>
                  <a:pt x="90" y="169"/>
                </a:cubicBezTo>
                <a:cubicBezTo>
                  <a:pt x="90" y="169"/>
                  <a:pt x="90" y="168"/>
                  <a:pt x="89" y="169"/>
                </a:cubicBezTo>
                <a:cubicBezTo>
                  <a:pt x="89" y="169"/>
                  <a:pt x="88" y="170"/>
                  <a:pt x="88" y="171"/>
                </a:cubicBezTo>
                <a:close/>
                <a:moveTo>
                  <a:pt x="98" y="180"/>
                </a:moveTo>
                <a:cubicBezTo>
                  <a:pt x="99" y="179"/>
                  <a:pt x="99" y="180"/>
                  <a:pt x="100" y="180"/>
                </a:cubicBezTo>
                <a:cubicBezTo>
                  <a:pt x="99" y="179"/>
                  <a:pt x="98" y="179"/>
                  <a:pt x="98" y="180"/>
                </a:cubicBezTo>
                <a:close/>
                <a:moveTo>
                  <a:pt x="102" y="183"/>
                </a:moveTo>
                <a:cubicBezTo>
                  <a:pt x="102" y="182"/>
                  <a:pt x="101" y="182"/>
                  <a:pt x="102" y="182"/>
                </a:cubicBezTo>
                <a:cubicBezTo>
                  <a:pt x="102" y="182"/>
                  <a:pt x="102" y="183"/>
                  <a:pt x="102" y="182"/>
                </a:cubicBezTo>
                <a:cubicBezTo>
                  <a:pt x="102" y="182"/>
                  <a:pt x="101" y="182"/>
                  <a:pt x="101" y="182"/>
                </a:cubicBezTo>
                <a:cubicBezTo>
                  <a:pt x="102" y="182"/>
                  <a:pt x="101" y="183"/>
                  <a:pt x="102" y="183"/>
                </a:cubicBezTo>
                <a:close/>
                <a:moveTo>
                  <a:pt x="102" y="191"/>
                </a:moveTo>
                <a:cubicBezTo>
                  <a:pt x="102" y="191"/>
                  <a:pt x="104" y="189"/>
                  <a:pt x="104" y="188"/>
                </a:cubicBezTo>
                <a:cubicBezTo>
                  <a:pt x="103" y="187"/>
                  <a:pt x="103" y="186"/>
                  <a:pt x="102" y="187"/>
                </a:cubicBezTo>
                <a:cubicBezTo>
                  <a:pt x="104" y="188"/>
                  <a:pt x="101" y="190"/>
                  <a:pt x="102" y="191"/>
                </a:cubicBezTo>
                <a:close/>
                <a:moveTo>
                  <a:pt x="100" y="187"/>
                </a:moveTo>
                <a:cubicBezTo>
                  <a:pt x="100" y="187"/>
                  <a:pt x="99" y="187"/>
                  <a:pt x="100" y="187"/>
                </a:cubicBezTo>
                <a:cubicBezTo>
                  <a:pt x="100" y="187"/>
                  <a:pt x="101" y="187"/>
                  <a:pt x="101" y="187"/>
                </a:cubicBezTo>
                <a:cubicBezTo>
                  <a:pt x="100" y="187"/>
                  <a:pt x="100" y="187"/>
                  <a:pt x="100" y="187"/>
                </a:cubicBezTo>
                <a:close/>
                <a:moveTo>
                  <a:pt x="99" y="192"/>
                </a:moveTo>
                <a:cubicBezTo>
                  <a:pt x="97" y="193"/>
                  <a:pt x="94" y="197"/>
                  <a:pt x="94" y="198"/>
                </a:cubicBezTo>
                <a:cubicBezTo>
                  <a:pt x="95" y="197"/>
                  <a:pt x="96" y="196"/>
                  <a:pt x="97" y="194"/>
                </a:cubicBezTo>
                <a:cubicBezTo>
                  <a:pt x="97" y="195"/>
                  <a:pt x="97" y="195"/>
                  <a:pt x="97" y="194"/>
                </a:cubicBezTo>
                <a:cubicBezTo>
                  <a:pt x="98" y="192"/>
                  <a:pt x="101" y="192"/>
                  <a:pt x="102" y="189"/>
                </a:cubicBezTo>
                <a:cubicBezTo>
                  <a:pt x="101" y="189"/>
                  <a:pt x="101" y="190"/>
                  <a:pt x="101" y="190"/>
                </a:cubicBezTo>
                <a:cubicBezTo>
                  <a:pt x="100" y="189"/>
                  <a:pt x="102" y="189"/>
                  <a:pt x="102" y="188"/>
                </a:cubicBezTo>
                <a:cubicBezTo>
                  <a:pt x="100" y="189"/>
                  <a:pt x="100" y="191"/>
                  <a:pt x="98" y="191"/>
                </a:cubicBezTo>
                <a:cubicBezTo>
                  <a:pt x="99" y="191"/>
                  <a:pt x="99" y="192"/>
                  <a:pt x="99" y="192"/>
                </a:cubicBezTo>
                <a:close/>
                <a:moveTo>
                  <a:pt x="95" y="191"/>
                </a:moveTo>
                <a:cubicBezTo>
                  <a:pt x="96" y="191"/>
                  <a:pt x="95" y="192"/>
                  <a:pt x="96" y="192"/>
                </a:cubicBezTo>
                <a:cubicBezTo>
                  <a:pt x="96" y="191"/>
                  <a:pt x="98" y="191"/>
                  <a:pt x="97" y="190"/>
                </a:cubicBezTo>
                <a:cubicBezTo>
                  <a:pt x="98" y="190"/>
                  <a:pt x="98" y="189"/>
                  <a:pt x="98" y="189"/>
                </a:cubicBezTo>
                <a:cubicBezTo>
                  <a:pt x="98" y="189"/>
                  <a:pt x="97" y="189"/>
                  <a:pt x="98" y="189"/>
                </a:cubicBezTo>
                <a:cubicBezTo>
                  <a:pt x="98" y="189"/>
                  <a:pt x="99" y="189"/>
                  <a:pt x="100" y="188"/>
                </a:cubicBezTo>
                <a:cubicBezTo>
                  <a:pt x="99" y="187"/>
                  <a:pt x="99" y="187"/>
                  <a:pt x="99" y="187"/>
                </a:cubicBezTo>
                <a:cubicBezTo>
                  <a:pt x="98" y="187"/>
                  <a:pt x="99" y="188"/>
                  <a:pt x="98" y="188"/>
                </a:cubicBezTo>
                <a:cubicBezTo>
                  <a:pt x="98" y="187"/>
                  <a:pt x="96" y="189"/>
                  <a:pt x="97" y="190"/>
                </a:cubicBezTo>
                <a:cubicBezTo>
                  <a:pt x="96" y="190"/>
                  <a:pt x="96" y="190"/>
                  <a:pt x="96" y="190"/>
                </a:cubicBezTo>
                <a:cubicBezTo>
                  <a:pt x="96" y="190"/>
                  <a:pt x="97" y="190"/>
                  <a:pt x="96" y="191"/>
                </a:cubicBezTo>
                <a:cubicBezTo>
                  <a:pt x="96" y="190"/>
                  <a:pt x="96" y="190"/>
                  <a:pt x="96" y="190"/>
                </a:cubicBezTo>
                <a:cubicBezTo>
                  <a:pt x="96" y="191"/>
                  <a:pt x="96" y="191"/>
                  <a:pt x="95" y="191"/>
                </a:cubicBezTo>
                <a:close/>
                <a:moveTo>
                  <a:pt x="85" y="191"/>
                </a:moveTo>
                <a:cubicBezTo>
                  <a:pt x="85" y="194"/>
                  <a:pt x="82" y="195"/>
                  <a:pt x="81" y="197"/>
                </a:cubicBezTo>
                <a:cubicBezTo>
                  <a:pt x="82" y="198"/>
                  <a:pt x="82" y="197"/>
                  <a:pt x="82" y="197"/>
                </a:cubicBezTo>
                <a:cubicBezTo>
                  <a:pt x="84" y="195"/>
                  <a:pt x="85" y="193"/>
                  <a:pt x="87" y="192"/>
                </a:cubicBezTo>
                <a:cubicBezTo>
                  <a:pt x="87" y="192"/>
                  <a:pt x="87" y="193"/>
                  <a:pt x="88" y="193"/>
                </a:cubicBezTo>
                <a:cubicBezTo>
                  <a:pt x="88" y="193"/>
                  <a:pt x="89" y="191"/>
                  <a:pt x="90" y="191"/>
                </a:cubicBezTo>
                <a:cubicBezTo>
                  <a:pt x="89" y="190"/>
                  <a:pt x="89" y="190"/>
                  <a:pt x="89" y="190"/>
                </a:cubicBezTo>
                <a:cubicBezTo>
                  <a:pt x="89" y="191"/>
                  <a:pt x="88" y="193"/>
                  <a:pt x="87" y="192"/>
                </a:cubicBezTo>
                <a:cubicBezTo>
                  <a:pt x="87" y="191"/>
                  <a:pt x="88" y="190"/>
                  <a:pt x="89" y="189"/>
                </a:cubicBezTo>
                <a:cubicBezTo>
                  <a:pt x="88" y="189"/>
                  <a:pt x="88" y="188"/>
                  <a:pt x="87" y="189"/>
                </a:cubicBezTo>
                <a:cubicBezTo>
                  <a:pt x="88" y="189"/>
                  <a:pt x="87" y="190"/>
                  <a:pt x="88" y="190"/>
                </a:cubicBezTo>
                <a:cubicBezTo>
                  <a:pt x="87" y="190"/>
                  <a:pt x="88" y="190"/>
                  <a:pt x="87" y="190"/>
                </a:cubicBezTo>
                <a:cubicBezTo>
                  <a:pt x="86" y="190"/>
                  <a:pt x="86" y="192"/>
                  <a:pt x="85" y="191"/>
                </a:cubicBezTo>
                <a:cubicBezTo>
                  <a:pt x="86" y="191"/>
                  <a:pt x="86" y="191"/>
                  <a:pt x="86" y="191"/>
                </a:cubicBezTo>
                <a:cubicBezTo>
                  <a:pt x="85" y="191"/>
                  <a:pt x="86" y="191"/>
                  <a:pt x="85" y="191"/>
                </a:cubicBezTo>
                <a:close/>
                <a:moveTo>
                  <a:pt x="94" y="201"/>
                </a:moveTo>
                <a:cubicBezTo>
                  <a:pt x="95" y="200"/>
                  <a:pt x="94" y="199"/>
                  <a:pt x="95" y="200"/>
                </a:cubicBezTo>
                <a:cubicBezTo>
                  <a:pt x="95" y="199"/>
                  <a:pt x="95" y="199"/>
                  <a:pt x="96" y="199"/>
                </a:cubicBezTo>
                <a:cubicBezTo>
                  <a:pt x="94" y="198"/>
                  <a:pt x="94" y="200"/>
                  <a:pt x="94" y="201"/>
                </a:cubicBezTo>
                <a:close/>
                <a:moveTo>
                  <a:pt x="93" y="198"/>
                </a:moveTo>
                <a:cubicBezTo>
                  <a:pt x="93" y="199"/>
                  <a:pt x="93" y="199"/>
                  <a:pt x="92" y="199"/>
                </a:cubicBezTo>
                <a:cubicBezTo>
                  <a:pt x="93" y="200"/>
                  <a:pt x="91" y="200"/>
                  <a:pt x="92" y="200"/>
                </a:cubicBezTo>
                <a:cubicBezTo>
                  <a:pt x="92" y="199"/>
                  <a:pt x="94" y="199"/>
                  <a:pt x="93" y="198"/>
                </a:cubicBezTo>
                <a:close/>
                <a:moveTo>
                  <a:pt x="91" y="201"/>
                </a:moveTo>
                <a:cubicBezTo>
                  <a:pt x="91" y="202"/>
                  <a:pt x="91" y="201"/>
                  <a:pt x="90" y="201"/>
                </a:cubicBezTo>
                <a:cubicBezTo>
                  <a:pt x="90" y="202"/>
                  <a:pt x="91" y="202"/>
                  <a:pt x="91" y="202"/>
                </a:cubicBezTo>
                <a:cubicBezTo>
                  <a:pt x="91" y="202"/>
                  <a:pt x="91" y="202"/>
                  <a:pt x="91" y="203"/>
                </a:cubicBezTo>
                <a:cubicBezTo>
                  <a:pt x="91" y="202"/>
                  <a:pt x="92" y="202"/>
                  <a:pt x="91" y="202"/>
                </a:cubicBezTo>
                <a:cubicBezTo>
                  <a:pt x="92" y="201"/>
                  <a:pt x="92" y="202"/>
                  <a:pt x="92" y="201"/>
                </a:cubicBezTo>
                <a:cubicBezTo>
                  <a:pt x="92" y="201"/>
                  <a:pt x="92" y="201"/>
                  <a:pt x="92" y="201"/>
                </a:cubicBezTo>
                <a:cubicBezTo>
                  <a:pt x="92" y="200"/>
                  <a:pt x="92" y="201"/>
                  <a:pt x="93" y="201"/>
                </a:cubicBezTo>
                <a:cubicBezTo>
                  <a:pt x="93" y="200"/>
                  <a:pt x="93" y="200"/>
                  <a:pt x="93" y="200"/>
                </a:cubicBezTo>
                <a:cubicBezTo>
                  <a:pt x="92" y="199"/>
                  <a:pt x="92" y="201"/>
                  <a:pt x="91" y="201"/>
                </a:cubicBezTo>
                <a:close/>
                <a:moveTo>
                  <a:pt x="87" y="202"/>
                </a:moveTo>
                <a:cubicBezTo>
                  <a:pt x="87" y="203"/>
                  <a:pt x="86" y="204"/>
                  <a:pt x="86" y="205"/>
                </a:cubicBezTo>
                <a:cubicBezTo>
                  <a:pt x="88" y="203"/>
                  <a:pt x="89" y="204"/>
                  <a:pt x="90" y="205"/>
                </a:cubicBezTo>
                <a:cubicBezTo>
                  <a:pt x="89" y="204"/>
                  <a:pt x="90" y="204"/>
                  <a:pt x="90" y="204"/>
                </a:cubicBezTo>
                <a:cubicBezTo>
                  <a:pt x="90" y="204"/>
                  <a:pt x="89" y="204"/>
                  <a:pt x="89" y="203"/>
                </a:cubicBezTo>
                <a:cubicBezTo>
                  <a:pt x="89" y="204"/>
                  <a:pt x="89" y="203"/>
                  <a:pt x="88" y="203"/>
                </a:cubicBezTo>
                <a:cubicBezTo>
                  <a:pt x="88" y="203"/>
                  <a:pt x="88" y="203"/>
                  <a:pt x="88" y="203"/>
                </a:cubicBezTo>
                <a:cubicBezTo>
                  <a:pt x="88" y="203"/>
                  <a:pt x="88" y="203"/>
                  <a:pt x="88" y="203"/>
                </a:cubicBezTo>
                <a:cubicBezTo>
                  <a:pt x="88" y="203"/>
                  <a:pt x="88" y="202"/>
                  <a:pt x="89" y="202"/>
                </a:cubicBezTo>
                <a:cubicBezTo>
                  <a:pt x="87" y="202"/>
                  <a:pt x="88" y="201"/>
                  <a:pt x="87" y="202"/>
                </a:cubicBezTo>
                <a:close/>
                <a:moveTo>
                  <a:pt x="64" y="186"/>
                </a:moveTo>
                <a:cubicBezTo>
                  <a:pt x="65" y="186"/>
                  <a:pt x="65" y="186"/>
                  <a:pt x="65" y="186"/>
                </a:cubicBezTo>
                <a:cubicBezTo>
                  <a:pt x="65" y="186"/>
                  <a:pt x="65" y="186"/>
                  <a:pt x="65" y="186"/>
                </a:cubicBezTo>
                <a:cubicBezTo>
                  <a:pt x="65" y="186"/>
                  <a:pt x="65" y="186"/>
                  <a:pt x="65" y="186"/>
                </a:cubicBezTo>
                <a:cubicBezTo>
                  <a:pt x="65" y="186"/>
                  <a:pt x="65" y="186"/>
                  <a:pt x="65" y="186"/>
                </a:cubicBezTo>
                <a:cubicBezTo>
                  <a:pt x="65" y="186"/>
                  <a:pt x="64" y="186"/>
                  <a:pt x="64" y="186"/>
                </a:cubicBezTo>
                <a:close/>
                <a:moveTo>
                  <a:pt x="86" y="208"/>
                </a:moveTo>
                <a:cubicBezTo>
                  <a:pt x="86" y="208"/>
                  <a:pt x="86" y="207"/>
                  <a:pt x="86" y="207"/>
                </a:cubicBezTo>
                <a:cubicBezTo>
                  <a:pt x="85" y="207"/>
                  <a:pt x="87" y="207"/>
                  <a:pt x="87" y="206"/>
                </a:cubicBezTo>
                <a:cubicBezTo>
                  <a:pt x="86" y="206"/>
                  <a:pt x="85" y="208"/>
                  <a:pt x="86" y="208"/>
                </a:cubicBezTo>
                <a:close/>
                <a:moveTo>
                  <a:pt x="84" y="206"/>
                </a:moveTo>
                <a:cubicBezTo>
                  <a:pt x="84" y="206"/>
                  <a:pt x="84" y="207"/>
                  <a:pt x="85" y="206"/>
                </a:cubicBezTo>
                <a:cubicBezTo>
                  <a:pt x="84" y="206"/>
                  <a:pt x="84" y="205"/>
                  <a:pt x="84" y="206"/>
                </a:cubicBezTo>
                <a:cubicBezTo>
                  <a:pt x="84" y="206"/>
                  <a:pt x="83" y="205"/>
                  <a:pt x="84" y="206"/>
                </a:cubicBezTo>
                <a:close/>
                <a:moveTo>
                  <a:pt x="79" y="215"/>
                </a:moveTo>
                <a:cubicBezTo>
                  <a:pt x="79" y="215"/>
                  <a:pt x="79" y="215"/>
                  <a:pt x="80" y="215"/>
                </a:cubicBezTo>
                <a:cubicBezTo>
                  <a:pt x="80" y="214"/>
                  <a:pt x="82" y="213"/>
                  <a:pt x="81" y="212"/>
                </a:cubicBezTo>
                <a:cubicBezTo>
                  <a:pt x="81" y="212"/>
                  <a:pt x="81" y="212"/>
                  <a:pt x="81" y="212"/>
                </a:cubicBezTo>
                <a:cubicBezTo>
                  <a:pt x="81" y="212"/>
                  <a:pt x="80" y="212"/>
                  <a:pt x="80" y="212"/>
                </a:cubicBezTo>
                <a:cubicBezTo>
                  <a:pt x="81" y="212"/>
                  <a:pt x="81" y="212"/>
                  <a:pt x="81" y="213"/>
                </a:cubicBezTo>
                <a:cubicBezTo>
                  <a:pt x="80" y="212"/>
                  <a:pt x="80" y="213"/>
                  <a:pt x="80" y="212"/>
                </a:cubicBezTo>
                <a:cubicBezTo>
                  <a:pt x="79" y="212"/>
                  <a:pt x="79" y="212"/>
                  <a:pt x="79" y="213"/>
                </a:cubicBezTo>
                <a:cubicBezTo>
                  <a:pt x="79" y="214"/>
                  <a:pt x="77" y="216"/>
                  <a:pt x="76" y="217"/>
                </a:cubicBezTo>
                <a:cubicBezTo>
                  <a:pt x="77" y="217"/>
                  <a:pt x="77" y="216"/>
                  <a:pt x="77" y="217"/>
                </a:cubicBezTo>
                <a:cubicBezTo>
                  <a:pt x="77" y="217"/>
                  <a:pt x="77" y="217"/>
                  <a:pt x="77" y="217"/>
                </a:cubicBezTo>
                <a:cubicBezTo>
                  <a:pt x="77" y="217"/>
                  <a:pt x="78" y="216"/>
                  <a:pt x="79" y="216"/>
                </a:cubicBezTo>
                <a:cubicBezTo>
                  <a:pt x="78" y="216"/>
                  <a:pt x="78" y="215"/>
                  <a:pt x="78" y="215"/>
                </a:cubicBezTo>
                <a:cubicBezTo>
                  <a:pt x="79" y="215"/>
                  <a:pt x="78" y="215"/>
                  <a:pt x="79" y="215"/>
                </a:cubicBezTo>
                <a:cubicBezTo>
                  <a:pt x="79" y="215"/>
                  <a:pt x="79" y="215"/>
                  <a:pt x="79" y="215"/>
                </a:cubicBezTo>
                <a:close/>
                <a:moveTo>
                  <a:pt x="74" y="207"/>
                </a:moveTo>
                <a:cubicBezTo>
                  <a:pt x="73" y="207"/>
                  <a:pt x="73" y="208"/>
                  <a:pt x="72" y="207"/>
                </a:cubicBezTo>
                <a:cubicBezTo>
                  <a:pt x="71" y="209"/>
                  <a:pt x="70" y="210"/>
                  <a:pt x="69" y="210"/>
                </a:cubicBezTo>
                <a:cubicBezTo>
                  <a:pt x="68" y="211"/>
                  <a:pt x="69" y="210"/>
                  <a:pt x="69" y="211"/>
                </a:cubicBezTo>
                <a:cubicBezTo>
                  <a:pt x="68" y="211"/>
                  <a:pt x="69" y="212"/>
                  <a:pt x="68" y="212"/>
                </a:cubicBezTo>
                <a:cubicBezTo>
                  <a:pt x="69" y="212"/>
                  <a:pt x="69" y="211"/>
                  <a:pt x="68" y="211"/>
                </a:cubicBezTo>
                <a:cubicBezTo>
                  <a:pt x="68" y="212"/>
                  <a:pt x="67" y="212"/>
                  <a:pt x="68" y="213"/>
                </a:cubicBezTo>
                <a:cubicBezTo>
                  <a:pt x="68" y="213"/>
                  <a:pt x="68" y="213"/>
                  <a:pt x="68" y="213"/>
                </a:cubicBezTo>
                <a:cubicBezTo>
                  <a:pt x="69" y="212"/>
                  <a:pt x="69" y="213"/>
                  <a:pt x="69" y="214"/>
                </a:cubicBezTo>
                <a:cubicBezTo>
                  <a:pt x="70" y="213"/>
                  <a:pt x="70" y="211"/>
                  <a:pt x="71" y="211"/>
                </a:cubicBezTo>
                <a:cubicBezTo>
                  <a:pt x="70" y="211"/>
                  <a:pt x="70" y="212"/>
                  <a:pt x="70" y="212"/>
                </a:cubicBezTo>
                <a:cubicBezTo>
                  <a:pt x="71" y="212"/>
                  <a:pt x="71" y="212"/>
                  <a:pt x="71" y="212"/>
                </a:cubicBezTo>
                <a:cubicBezTo>
                  <a:pt x="71" y="213"/>
                  <a:pt x="70" y="213"/>
                  <a:pt x="71" y="214"/>
                </a:cubicBezTo>
                <a:cubicBezTo>
                  <a:pt x="69" y="213"/>
                  <a:pt x="70" y="215"/>
                  <a:pt x="69" y="216"/>
                </a:cubicBezTo>
                <a:cubicBezTo>
                  <a:pt x="68" y="217"/>
                  <a:pt x="66" y="218"/>
                  <a:pt x="67" y="219"/>
                </a:cubicBezTo>
                <a:cubicBezTo>
                  <a:pt x="65" y="219"/>
                  <a:pt x="64" y="222"/>
                  <a:pt x="62" y="223"/>
                </a:cubicBezTo>
                <a:cubicBezTo>
                  <a:pt x="63" y="223"/>
                  <a:pt x="62" y="223"/>
                  <a:pt x="63" y="223"/>
                </a:cubicBezTo>
                <a:cubicBezTo>
                  <a:pt x="63" y="223"/>
                  <a:pt x="62" y="225"/>
                  <a:pt x="63" y="225"/>
                </a:cubicBezTo>
                <a:cubicBezTo>
                  <a:pt x="63" y="224"/>
                  <a:pt x="63" y="223"/>
                  <a:pt x="64" y="223"/>
                </a:cubicBezTo>
                <a:cubicBezTo>
                  <a:pt x="64" y="221"/>
                  <a:pt x="67" y="221"/>
                  <a:pt x="67" y="219"/>
                </a:cubicBezTo>
                <a:cubicBezTo>
                  <a:pt x="68" y="218"/>
                  <a:pt x="68" y="218"/>
                  <a:pt x="69" y="217"/>
                </a:cubicBezTo>
                <a:cubicBezTo>
                  <a:pt x="69" y="217"/>
                  <a:pt x="68" y="217"/>
                  <a:pt x="69" y="216"/>
                </a:cubicBezTo>
                <a:cubicBezTo>
                  <a:pt x="70" y="217"/>
                  <a:pt x="69" y="216"/>
                  <a:pt x="69" y="216"/>
                </a:cubicBezTo>
                <a:cubicBezTo>
                  <a:pt x="70" y="216"/>
                  <a:pt x="73" y="213"/>
                  <a:pt x="72" y="212"/>
                </a:cubicBezTo>
                <a:cubicBezTo>
                  <a:pt x="73" y="212"/>
                  <a:pt x="73" y="212"/>
                  <a:pt x="73" y="212"/>
                </a:cubicBezTo>
                <a:cubicBezTo>
                  <a:pt x="73" y="211"/>
                  <a:pt x="73" y="210"/>
                  <a:pt x="72" y="210"/>
                </a:cubicBezTo>
                <a:cubicBezTo>
                  <a:pt x="73" y="210"/>
                  <a:pt x="73" y="210"/>
                  <a:pt x="73" y="211"/>
                </a:cubicBezTo>
                <a:cubicBezTo>
                  <a:pt x="72" y="210"/>
                  <a:pt x="72" y="211"/>
                  <a:pt x="72" y="211"/>
                </a:cubicBezTo>
                <a:cubicBezTo>
                  <a:pt x="72" y="210"/>
                  <a:pt x="72" y="209"/>
                  <a:pt x="72" y="209"/>
                </a:cubicBezTo>
                <a:cubicBezTo>
                  <a:pt x="72" y="210"/>
                  <a:pt x="71" y="210"/>
                  <a:pt x="71" y="210"/>
                </a:cubicBezTo>
                <a:cubicBezTo>
                  <a:pt x="72" y="210"/>
                  <a:pt x="71" y="209"/>
                  <a:pt x="72" y="209"/>
                </a:cubicBezTo>
                <a:cubicBezTo>
                  <a:pt x="73" y="209"/>
                  <a:pt x="72" y="207"/>
                  <a:pt x="74" y="208"/>
                </a:cubicBezTo>
                <a:cubicBezTo>
                  <a:pt x="74" y="208"/>
                  <a:pt x="74" y="207"/>
                  <a:pt x="74" y="207"/>
                </a:cubicBezTo>
                <a:close/>
                <a:moveTo>
                  <a:pt x="64" y="211"/>
                </a:moveTo>
                <a:cubicBezTo>
                  <a:pt x="66" y="211"/>
                  <a:pt x="67" y="206"/>
                  <a:pt x="68" y="207"/>
                </a:cubicBezTo>
                <a:cubicBezTo>
                  <a:pt x="68" y="206"/>
                  <a:pt x="70" y="205"/>
                  <a:pt x="69" y="204"/>
                </a:cubicBezTo>
                <a:cubicBezTo>
                  <a:pt x="68" y="206"/>
                  <a:pt x="66" y="208"/>
                  <a:pt x="64" y="211"/>
                </a:cubicBezTo>
                <a:close/>
                <a:moveTo>
                  <a:pt x="73" y="215"/>
                </a:moveTo>
                <a:cubicBezTo>
                  <a:pt x="73" y="215"/>
                  <a:pt x="74" y="214"/>
                  <a:pt x="73" y="214"/>
                </a:cubicBezTo>
                <a:cubicBezTo>
                  <a:pt x="73" y="215"/>
                  <a:pt x="72" y="214"/>
                  <a:pt x="72" y="215"/>
                </a:cubicBezTo>
                <a:cubicBezTo>
                  <a:pt x="72" y="215"/>
                  <a:pt x="71" y="215"/>
                  <a:pt x="71" y="217"/>
                </a:cubicBezTo>
                <a:cubicBezTo>
                  <a:pt x="71" y="217"/>
                  <a:pt x="71" y="217"/>
                  <a:pt x="71" y="217"/>
                </a:cubicBezTo>
                <a:cubicBezTo>
                  <a:pt x="72" y="217"/>
                  <a:pt x="73" y="215"/>
                  <a:pt x="74" y="216"/>
                </a:cubicBezTo>
                <a:cubicBezTo>
                  <a:pt x="74" y="216"/>
                  <a:pt x="74" y="215"/>
                  <a:pt x="75" y="215"/>
                </a:cubicBezTo>
                <a:cubicBezTo>
                  <a:pt x="74" y="214"/>
                  <a:pt x="74" y="214"/>
                  <a:pt x="74" y="213"/>
                </a:cubicBezTo>
                <a:cubicBezTo>
                  <a:pt x="75" y="213"/>
                  <a:pt x="75" y="212"/>
                  <a:pt x="76" y="212"/>
                </a:cubicBezTo>
                <a:cubicBezTo>
                  <a:pt x="75" y="212"/>
                  <a:pt x="76" y="211"/>
                  <a:pt x="76" y="211"/>
                </a:cubicBezTo>
                <a:cubicBezTo>
                  <a:pt x="75" y="211"/>
                  <a:pt x="74" y="213"/>
                  <a:pt x="73" y="214"/>
                </a:cubicBezTo>
                <a:cubicBezTo>
                  <a:pt x="74" y="214"/>
                  <a:pt x="74" y="215"/>
                  <a:pt x="73" y="215"/>
                </a:cubicBezTo>
                <a:close/>
                <a:moveTo>
                  <a:pt x="74" y="210"/>
                </a:moveTo>
                <a:cubicBezTo>
                  <a:pt x="74" y="210"/>
                  <a:pt x="74" y="210"/>
                  <a:pt x="74" y="210"/>
                </a:cubicBezTo>
                <a:cubicBezTo>
                  <a:pt x="75" y="211"/>
                  <a:pt x="75" y="211"/>
                  <a:pt x="75" y="211"/>
                </a:cubicBezTo>
                <a:cubicBezTo>
                  <a:pt x="75" y="210"/>
                  <a:pt x="75" y="210"/>
                  <a:pt x="75" y="210"/>
                </a:cubicBezTo>
                <a:cubicBezTo>
                  <a:pt x="75" y="210"/>
                  <a:pt x="75" y="210"/>
                  <a:pt x="75" y="210"/>
                </a:cubicBezTo>
                <a:cubicBezTo>
                  <a:pt x="75" y="210"/>
                  <a:pt x="74" y="210"/>
                  <a:pt x="74" y="210"/>
                </a:cubicBezTo>
                <a:close/>
                <a:moveTo>
                  <a:pt x="48" y="194"/>
                </a:moveTo>
                <a:cubicBezTo>
                  <a:pt x="47" y="194"/>
                  <a:pt x="49" y="193"/>
                  <a:pt x="48" y="193"/>
                </a:cubicBezTo>
                <a:cubicBezTo>
                  <a:pt x="47" y="193"/>
                  <a:pt x="47" y="195"/>
                  <a:pt x="48" y="194"/>
                </a:cubicBezTo>
                <a:close/>
                <a:moveTo>
                  <a:pt x="75" y="220"/>
                </a:moveTo>
                <a:cubicBezTo>
                  <a:pt x="76" y="219"/>
                  <a:pt x="77" y="219"/>
                  <a:pt x="77" y="217"/>
                </a:cubicBezTo>
                <a:cubicBezTo>
                  <a:pt x="76" y="218"/>
                  <a:pt x="75" y="219"/>
                  <a:pt x="75" y="220"/>
                </a:cubicBezTo>
                <a:close/>
                <a:moveTo>
                  <a:pt x="39" y="198"/>
                </a:moveTo>
                <a:cubicBezTo>
                  <a:pt x="39" y="199"/>
                  <a:pt x="39" y="198"/>
                  <a:pt x="39" y="199"/>
                </a:cubicBezTo>
                <a:cubicBezTo>
                  <a:pt x="40" y="199"/>
                  <a:pt x="40" y="198"/>
                  <a:pt x="40" y="198"/>
                </a:cubicBezTo>
                <a:cubicBezTo>
                  <a:pt x="40" y="198"/>
                  <a:pt x="39" y="198"/>
                  <a:pt x="39" y="198"/>
                </a:cubicBezTo>
                <a:close/>
                <a:moveTo>
                  <a:pt x="67" y="230"/>
                </a:moveTo>
                <a:cubicBezTo>
                  <a:pt x="68" y="230"/>
                  <a:pt x="68" y="229"/>
                  <a:pt x="67" y="229"/>
                </a:cubicBezTo>
                <a:cubicBezTo>
                  <a:pt x="67" y="229"/>
                  <a:pt x="66" y="229"/>
                  <a:pt x="67" y="230"/>
                </a:cubicBezTo>
                <a:cubicBezTo>
                  <a:pt x="67" y="230"/>
                  <a:pt x="67" y="230"/>
                  <a:pt x="67" y="230"/>
                </a:cubicBezTo>
                <a:cubicBezTo>
                  <a:pt x="68" y="230"/>
                  <a:pt x="71" y="228"/>
                  <a:pt x="70" y="227"/>
                </a:cubicBezTo>
                <a:cubicBezTo>
                  <a:pt x="70" y="228"/>
                  <a:pt x="69" y="228"/>
                  <a:pt x="68" y="228"/>
                </a:cubicBezTo>
                <a:cubicBezTo>
                  <a:pt x="68" y="228"/>
                  <a:pt x="67" y="228"/>
                  <a:pt x="68" y="227"/>
                </a:cubicBezTo>
                <a:cubicBezTo>
                  <a:pt x="67" y="228"/>
                  <a:pt x="67" y="229"/>
                  <a:pt x="68" y="229"/>
                </a:cubicBezTo>
                <a:cubicBezTo>
                  <a:pt x="68" y="229"/>
                  <a:pt x="68" y="229"/>
                  <a:pt x="68" y="230"/>
                </a:cubicBezTo>
                <a:cubicBezTo>
                  <a:pt x="68" y="229"/>
                  <a:pt x="67" y="230"/>
                  <a:pt x="67" y="230"/>
                </a:cubicBezTo>
                <a:close/>
                <a:moveTo>
                  <a:pt x="57" y="232"/>
                </a:moveTo>
                <a:cubicBezTo>
                  <a:pt x="56" y="231"/>
                  <a:pt x="57" y="233"/>
                  <a:pt x="56" y="233"/>
                </a:cubicBezTo>
                <a:cubicBezTo>
                  <a:pt x="56" y="233"/>
                  <a:pt x="57" y="233"/>
                  <a:pt x="57" y="232"/>
                </a:cubicBezTo>
                <a:cubicBezTo>
                  <a:pt x="57" y="231"/>
                  <a:pt x="60" y="229"/>
                  <a:pt x="61" y="228"/>
                </a:cubicBezTo>
                <a:cubicBezTo>
                  <a:pt x="60" y="228"/>
                  <a:pt x="60" y="227"/>
                  <a:pt x="60" y="227"/>
                </a:cubicBezTo>
                <a:cubicBezTo>
                  <a:pt x="61" y="227"/>
                  <a:pt x="62" y="226"/>
                  <a:pt x="62" y="226"/>
                </a:cubicBezTo>
                <a:cubicBezTo>
                  <a:pt x="61" y="226"/>
                  <a:pt x="61" y="226"/>
                  <a:pt x="60" y="226"/>
                </a:cubicBezTo>
                <a:cubicBezTo>
                  <a:pt x="61" y="226"/>
                  <a:pt x="61" y="227"/>
                  <a:pt x="61" y="227"/>
                </a:cubicBezTo>
                <a:cubicBezTo>
                  <a:pt x="59" y="228"/>
                  <a:pt x="58" y="230"/>
                  <a:pt x="57" y="232"/>
                </a:cubicBezTo>
                <a:close/>
                <a:moveTo>
                  <a:pt x="66" y="232"/>
                </a:moveTo>
                <a:cubicBezTo>
                  <a:pt x="67" y="232"/>
                  <a:pt x="65" y="232"/>
                  <a:pt x="65" y="231"/>
                </a:cubicBezTo>
                <a:cubicBezTo>
                  <a:pt x="66" y="232"/>
                  <a:pt x="64" y="232"/>
                  <a:pt x="64" y="233"/>
                </a:cubicBezTo>
                <a:cubicBezTo>
                  <a:pt x="65" y="233"/>
                  <a:pt x="65" y="233"/>
                  <a:pt x="66" y="233"/>
                </a:cubicBezTo>
                <a:cubicBezTo>
                  <a:pt x="65" y="232"/>
                  <a:pt x="65" y="233"/>
                  <a:pt x="65" y="233"/>
                </a:cubicBezTo>
                <a:cubicBezTo>
                  <a:pt x="65" y="232"/>
                  <a:pt x="65" y="232"/>
                  <a:pt x="66" y="232"/>
                </a:cubicBezTo>
                <a:cubicBezTo>
                  <a:pt x="66" y="232"/>
                  <a:pt x="66" y="232"/>
                  <a:pt x="66" y="233"/>
                </a:cubicBezTo>
                <a:cubicBezTo>
                  <a:pt x="67" y="232"/>
                  <a:pt x="68" y="232"/>
                  <a:pt x="67" y="231"/>
                </a:cubicBezTo>
                <a:cubicBezTo>
                  <a:pt x="67" y="231"/>
                  <a:pt x="67" y="232"/>
                  <a:pt x="66" y="232"/>
                </a:cubicBezTo>
                <a:close/>
                <a:moveTo>
                  <a:pt x="50" y="233"/>
                </a:moveTo>
                <a:cubicBezTo>
                  <a:pt x="50" y="232"/>
                  <a:pt x="50" y="232"/>
                  <a:pt x="50" y="232"/>
                </a:cubicBezTo>
                <a:cubicBezTo>
                  <a:pt x="49" y="233"/>
                  <a:pt x="49" y="233"/>
                  <a:pt x="49" y="233"/>
                </a:cubicBezTo>
                <a:cubicBezTo>
                  <a:pt x="49" y="233"/>
                  <a:pt x="49" y="233"/>
                  <a:pt x="49" y="233"/>
                </a:cubicBezTo>
                <a:cubicBezTo>
                  <a:pt x="48" y="233"/>
                  <a:pt x="48" y="234"/>
                  <a:pt x="47" y="235"/>
                </a:cubicBezTo>
                <a:cubicBezTo>
                  <a:pt x="48" y="233"/>
                  <a:pt x="49" y="231"/>
                  <a:pt x="50" y="229"/>
                </a:cubicBezTo>
                <a:cubicBezTo>
                  <a:pt x="52" y="228"/>
                  <a:pt x="53" y="226"/>
                  <a:pt x="55" y="224"/>
                </a:cubicBezTo>
                <a:cubicBezTo>
                  <a:pt x="55" y="225"/>
                  <a:pt x="54" y="226"/>
                  <a:pt x="53" y="227"/>
                </a:cubicBezTo>
                <a:cubicBezTo>
                  <a:pt x="52" y="228"/>
                  <a:pt x="53" y="228"/>
                  <a:pt x="52" y="229"/>
                </a:cubicBezTo>
                <a:cubicBezTo>
                  <a:pt x="52" y="229"/>
                  <a:pt x="52" y="230"/>
                  <a:pt x="52" y="229"/>
                </a:cubicBezTo>
                <a:cubicBezTo>
                  <a:pt x="52" y="231"/>
                  <a:pt x="50" y="232"/>
                  <a:pt x="50" y="233"/>
                </a:cubicBezTo>
                <a:close/>
                <a:moveTo>
                  <a:pt x="51" y="231"/>
                </a:moveTo>
                <a:cubicBezTo>
                  <a:pt x="51" y="231"/>
                  <a:pt x="50" y="231"/>
                  <a:pt x="50" y="231"/>
                </a:cubicBezTo>
                <a:cubicBezTo>
                  <a:pt x="50" y="232"/>
                  <a:pt x="50" y="232"/>
                  <a:pt x="51" y="231"/>
                </a:cubicBezTo>
                <a:close/>
                <a:moveTo>
                  <a:pt x="47" y="227"/>
                </a:moveTo>
                <a:cubicBezTo>
                  <a:pt x="47" y="226"/>
                  <a:pt x="48" y="225"/>
                  <a:pt x="48" y="225"/>
                </a:cubicBezTo>
                <a:cubicBezTo>
                  <a:pt x="47" y="225"/>
                  <a:pt x="47" y="225"/>
                  <a:pt x="47" y="225"/>
                </a:cubicBezTo>
                <a:cubicBezTo>
                  <a:pt x="48" y="226"/>
                  <a:pt x="46" y="226"/>
                  <a:pt x="47" y="227"/>
                </a:cubicBezTo>
                <a:close/>
                <a:moveTo>
                  <a:pt x="64" y="239"/>
                </a:moveTo>
                <a:cubicBezTo>
                  <a:pt x="64" y="238"/>
                  <a:pt x="65" y="238"/>
                  <a:pt x="64" y="238"/>
                </a:cubicBezTo>
                <a:cubicBezTo>
                  <a:pt x="64" y="238"/>
                  <a:pt x="64" y="238"/>
                  <a:pt x="64" y="238"/>
                </a:cubicBezTo>
                <a:cubicBezTo>
                  <a:pt x="65" y="238"/>
                  <a:pt x="63" y="239"/>
                  <a:pt x="64" y="239"/>
                </a:cubicBezTo>
                <a:close/>
                <a:moveTo>
                  <a:pt x="54" y="231"/>
                </a:moveTo>
                <a:cubicBezTo>
                  <a:pt x="53" y="232"/>
                  <a:pt x="53" y="232"/>
                  <a:pt x="53" y="232"/>
                </a:cubicBezTo>
                <a:cubicBezTo>
                  <a:pt x="53" y="231"/>
                  <a:pt x="53" y="231"/>
                  <a:pt x="53" y="231"/>
                </a:cubicBezTo>
                <a:cubicBezTo>
                  <a:pt x="53" y="231"/>
                  <a:pt x="52" y="231"/>
                  <a:pt x="52" y="231"/>
                </a:cubicBezTo>
                <a:cubicBezTo>
                  <a:pt x="52" y="232"/>
                  <a:pt x="53" y="232"/>
                  <a:pt x="52" y="232"/>
                </a:cubicBezTo>
                <a:cubicBezTo>
                  <a:pt x="51" y="232"/>
                  <a:pt x="51" y="234"/>
                  <a:pt x="50" y="235"/>
                </a:cubicBezTo>
                <a:cubicBezTo>
                  <a:pt x="50" y="235"/>
                  <a:pt x="51" y="236"/>
                  <a:pt x="51" y="235"/>
                </a:cubicBezTo>
                <a:cubicBezTo>
                  <a:pt x="52" y="235"/>
                  <a:pt x="50" y="235"/>
                  <a:pt x="51" y="235"/>
                </a:cubicBezTo>
                <a:cubicBezTo>
                  <a:pt x="51" y="235"/>
                  <a:pt x="52" y="235"/>
                  <a:pt x="52" y="234"/>
                </a:cubicBezTo>
                <a:cubicBezTo>
                  <a:pt x="51" y="234"/>
                  <a:pt x="51" y="234"/>
                  <a:pt x="51" y="233"/>
                </a:cubicBezTo>
                <a:cubicBezTo>
                  <a:pt x="52" y="233"/>
                  <a:pt x="52" y="232"/>
                  <a:pt x="53" y="232"/>
                </a:cubicBezTo>
                <a:cubicBezTo>
                  <a:pt x="53" y="232"/>
                  <a:pt x="53" y="233"/>
                  <a:pt x="53" y="233"/>
                </a:cubicBezTo>
                <a:cubicBezTo>
                  <a:pt x="54" y="232"/>
                  <a:pt x="54" y="231"/>
                  <a:pt x="53" y="231"/>
                </a:cubicBezTo>
                <a:cubicBezTo>
                  <a:pt x="53" y="231"/>
                  <a:pt x="54" y="231"/>
                  <a:pt x="54" y="231"/>
                </a:cubicBezTo>
                <a:close/>
                <a:moveTo>
                  <a:pt x="53" y="236"/>
                </a:moveTo>
                <a:cubicBezTo>
                  <a:pt x="54" y="237"/>
                  <a:pt x="51" y="238"/>
                  <a:pt x="52" y="239"/>
                </a:cubicBezTo>
                <a:cubicBezTo>
                  <a:pt x="53" y="237"/>
                  <a:pt x="55" y="235"/>
                  <a:pt x="56" y="233"/>
                </a:cubicBezTo>
                <a:cubicBezTo>
                  <a:pt x="55" y="234"/>
                  <a:pt x="55" y="235"/>
                  <a:pt x="54" y="235"/>
                </a:cubicBezTo>
                <a:cubicBezTo>
                  <a:pt x="54" y="236"/>
                  <a:pt x="54" y="236"/>
                  <a:pt x="54" y="235"/>
                </a:cubicBezTo>
                <a:cubicBezTo>
                  <a:pt x="54" y="236"/>
                  <a:pt x="53" y="237"/>
                  <a:pt x="53" y="236"/>
                </a:cubicBezTo>
                <a:close/>
                <a:moveTo>
                  <a:pt x="59" y="240"/>
                </a:moveTo>
                <a:cubicBezTo>
                  <a:pt x="59" y="240"/>
                  <a:pt x="60" y="240"/>
                  <a:pt x="60" y="240"/>
                </a:cubicBezTo>
                <a:cubicBezTo>
                  <a:pt x="60" y="239"/>
                  <a:pt x="60" y="240"/>
                  <a:pt x="59" y="239"/>
                </a:cubicBezTo>
                <a:cubicBezTo>
                  <a:pt x="60" y="239"/>
                  <a:pt x="59" y="239"/>
                  <a:pt x="59" y="239"/>
                </a:cubicBezTo>
                <a:cubicBezTo>
                  <a:pt x="60" y="240"/>
                  <a:pt x="59" y="240"/>
                  <a:pt x="59" y="240"/>
                </a:cubicBezTo>
                <a:close/>
                <a:moveTo>
                  <a:pt x="46" y="234"/>
                </a:moveTo>
                <a:cubicBezTo>
                  <a:pt x="47" y="234"/>
                  <a:pt x="47" y="233"/>
                  <a:pt x="47" y="233"/>
                </a:cubicBezTo>
                <a:cubicBezTo>
                  <a:pt x="46" y="234"/>
                  <a:pt x="46" y="232"/>
                  <a:pt x="46" y="233"/>
                </a:cubicBezTo>
                <a:cubicBezTo>
                  <a:pt x="46" y="233"/>
                  <a:pt x="46" y="233"/>
                  <a:pt x="46" y="233"/>
                </a:cubicBezTo>
                <a:cubicBezTo>
                  <a:pt x="46" y="233"/>
                  <a:pt x="46" y="234"/>
                  <a:pt x="46" y="234"/>
                </a:cubicBezTo>
                <a:close/>
                <a:moveTo>
                  <a:pt x="48" y="236"/>
                </a:moveTo>
                <a:cubicBezTo>
                  <a:pt x="48" y="237"/>
                  <a:pt x="49" y="237"/>
                  <a:pt x="49" y="238"/>
                </a:cubicBezTo>
                <a:cubicBezTo>
                  <a:pt x="49" y="237"/>
                  <a:pt x="51" y="237"/>
                  <a:pt x="51" y="236"/>
                </a:cubicBezTo>
                <a:cubicBezTo>
                  <a:pt x="50" y="236"/>
                  <a:pt x="50" y="236"/>
                  <a:pt x="49" y="237"/>
                </a:cubicBezTo>
                <a:cubicBezTo>
                  <a:pt x="49" y="236"/>
                  <a:pt x="50" y="236"/>
                  <a:pt x="49" y="235"/>
                </a:cubicBezTo>
                <a:cubicBezTo>
                  <a:pt x="49" y="236"/>
                  <a:pt x="49" y="236"/>
                  <a:pt x="48" y="236"/>
                </a:cubicBezTo>
                <a:close/>
                <a:moveTo>
                  <a:pt x="24" y="224"/>
                </a:moveTo>
                <a:cubicBezTo>
                  <a:pt x="24" y="223"/>
                  <a:pt x="24" y="224"/>
                  <a:pt x="25" y="223"/>
                </a:cubicBezTo>
                <a:cubicBezTo>
                  <a:pt x="24" y="223"/>
                  <a:pt x="24" y="223"/>
                  <a:pt x="23" y="223"/>
                </a:cubicBezTo>
                <a:cubicBezTo>
                  <a:pt x="24" y="224"/>
                  <a:pt x="24" y="223"/>
                  <a:pt x="24" y="224"/>
                </a:cubicBezTo>
                <a:cubicBezTo>
                  <a:pt x="24" y="224"/>
                  <a:pt x="24" y="224"/>
                  <a:pt x="24" y="224"/>
                </a:cubicBezTo>
                <a:close/>
                <a:moveTo>
                  <a:pt x="17" y="230"/>
                </a:moveTo>
                <a:cubicBezTo>
                  <a:pt x="18" y="228"/>
                  <a:pt x="19" y="228"/>
                  <a:pt x="19" y="227"/>
                </a:cubicBezTo>
                <a:cubicBezTo>
                  <a:pt x="19" y="227"/>
                  <a:pt x="16" y="229"/>
                  <a:pt x="17" y="230"/>
                </a:cubicBezTo>
                <a:close/>
                <a:moveTo>
                  <a:pt x="45" y="246"/>
                </a:moveTo>
                <a:cubicBezTo>
                  <a:pt x="45" y="246"/>
                  <a:pt x="46" y="247"/>
                  <a:pt x="46" y="247"/>
                </a:cubicBezTo>
                <a:cubicBezTo>
                  <a:pt x="45" y="247"/>
                  <a:pt x="45" y="248"/>
                  <a:pt x="45" y="248"/>
                </a:cubicBezTo>
                <a:cubicBezTo>
                  <a:pt x="46" y="248"/>
                  <a:pt x="46" y="247"/>
                  <a:pt x="47" y="247"/>
                </a:cubicBezTo>
                <a:cubicBezTo>
                  <a:pt x="47" y="247"/>
                  <a:pt x="47" y="247"/>
                  <a:pt x="47" y="247"/>
                </a:cubicBezTo>
                <a:cubicBezTo>
                  <a:pt x="46" y="247"/>
                  <a:pt x="46" y="245"/>
                  <a:pt x="45" y="246"/>
                </a:cubicBezTo>
                <a:close/>
                <a:moveTo>
                  <a:pt x="19" y="231"/>
                </a:moveTo>
                <a:cubicBezTo>
                  <a:pt x="19" y="231"/>
                  <a:pt x="18" y="231"/>
                  <a:pt x="18" y="231"/>
                </a:cubicBezTo>
                <a:cubicBezTo>
                  <a:pt x="19" y="232"/>
                  <a:pt x="19" y="230"/>
                  <a:pt x="18" y="230"/>
                </a:cubicBezTo>
                <a:cubicBezTo>
                  <a:pt x="18" y="231"/>
                  <a:pt x="19" y="230"/>
                  <a:pt x="19" y="231"/>
                </a:cubicBezTo>
                <a:close/>
                <a:moveTo>
                  <a:pt x="18" y="232"/>
                </a:moveTo>
                <a:cubicBezTo>
                  <a:pt x="18" y="234"/>
                  <a:pt x="17" y="234"/>
                  <a:pt x="17" y="235"/>
                </a:cubicBezTo>
                <a:cubicBezTo>
                  <a:pt x="17" y="235"/>
                  <a:pt x="17" y="234"/>
                  <a:pt x="18" y="234"/>
                </a:cubicBezTo>
                <a:cubicBezTo>
                  <a:pt x="18" y="233"/>
                  <a:pt x="19" y="232"/>
                  <a:pt x="18" y="232"/>
                </a:cubicBezTo>
                <a:cubicBezTo>
                  <a:pt x="17" y="232"/>
                  <a:pt x="18" y="233"/>
                  <a:pt x="18" y="232"/>
                </a:cubicBezTo>
                <a:close/>
                <a:moveTo>
                  <a:pt x="4" y="256"/>
                </a:moveTo>
                <a:cubicBezTo>
                  <a:pt x="5" y="255"/>
                  <a:pt x="5" y="254"/>
                  <a:pt x="6" y="253"/>
                </a:cubicBezTo>
                <a:cubicBezTo>
                  <a:pt x="5" y="254"/>
                  <a:pt x="4" y="255"/>
                  <a:pt x="4" y="256"/>
                </a:cubicBezTo>
                <a:close/>
                <a:moveTo>
                  <a:pt x="5" y="258"/>
                </a:moveTo>
                <a:cubicBezTo>
                  <a:pt x="6" y="257"/>
                  <a:pt x="6" y="258"/>
                  <a:pt x="6" y="257"/>
                </a:cubicBezTo>
                <a:cubicBezTo>
                  <a:pt x="6" y="257"/>
                  <a:pt x="6" y="256"/>
                  <a:pt x="6" y="257"/>
                </a:cubicBezTo>
                <a:cubicBezTo>
                  <a:pt x="6" y="257"/>
                  <a:pt x="6" y="257"/>
                  <a:pt x="6" y="257"/>
                </a:cubicBezTo>
                <a:cubicBezTo>
                  <a:pt x="5" y="257"/>
                  <a:pt x="5" y="257"/>
                  <a:pt x="5" y="258"/>
                </a:cubicBezTo>
                <a:close/>
                <a:moveTo>
                  <a:pt x="810" y="264"/>
                </a:moveTo>
                <a:cubicBezTo>
                  <a:pt x="810" y="263"/>
                  <a:pt x="808" y="261"/>
                  <a:pt x="809" y="261"/>
                </a:cubicBezTo>
                <a:cubicBezTo>
                  <a:pt x="810" y="263"/>
                  <a:pt x="809" y="259"/>
                  <a:pt x="809" y="258"/>
                </a:cubicBezTo>
                <a:cubicBezTo>
                  <a:pt x="810" y="258"/>
                  <a:pt x="811" y="261"/>
                  <a:pt x="811" y="261"/>
                </a:cubicBezTo>
                <a:cubicBezTo>
                  <a:pt x="809" y="256"/>
                  <a:pt x="809" y="255"/>
                  <a:pt x="807" y="251"/>
                </a:cubicBezTo>
                <a:cubicBezTo>
                  <a:pt x="808" y="254"/>
                  <a:pt x="807" y="252"/>
                  <a:pt x="806" y="253"/>
                </a:cubicBezTo>
                <a:cubicBezTo>
                  <a:pt x="806" y="253"/>
                  <a:pt x="807" y="260"/>
                  <a:pt x="805" y="261"/>
                </a:cubicBezTo>
                <a:cubicBezTo>
                  <a:pt x="805" y="261"/>
                  <a:pt x="804" y="259"/>
                  <a:pt x="804" y="259"/>
                </a:cubicBezTo>
                <a:cubicBezTo>
                  <a:pt x="803" y="261"/>
                  <a:pt x="804" y="266"/>
                  <a:pt x="801" y="262"/>
                </a:cubicBezTo>
                <a:cubicBezTo>
                  <a:pt x="805" y="271"/>
                  <a:pt x="805" y="267"/>
                  <a:pt x="806" y="266"/>
                </a:cubicBezTo>
                <a:cubicBezTo>
                  <a:pt x="806" y="266"/>
                  <a:pt x="810" y="269"/>
                  <a:pt x="808" y="265"/>
                </a:cubicBezTo>
                <a:cubicBezTo>
                  <a:pt x="809" y="266"/>
                  <a:pt x="810" y="269"/>
                  <a:pt x="810" y="268"/>
                </a:cubicBezTo>
                <a:cubicBezTo>
                  <a:pt x="811" y="267"/>
                  <a:pt x="808" y="263"/>
                  <a:pt x="810" y="264"/>
                </a:cubicBezTo>
                <a:close/>
                <a:moveTo>
                  <a:pt x="440" y="4"/>
                </a:moveTo>
                <a:cubicBezTo>
                  <a:pt x="437" y="3"/>
                  <a:pt x="437" y="4"/>
                  <a:pt x="434" y="4"/>
                </a:cubicBezTo>
                <a:cubicBezTo>
                  <a:pt x="434" y="3"/>
                  <a:pt x="433" y="3"/>
                  <a:pt x="433" y="3"/>
                </a:cubicBezTo>
                <a:cubicBezTo>
                  <a:pt x="435" y="3"/>
                  <a:pt x="437" y="3"/>
                  <a:pt x="438" y="2"/>
                </a:cubicBezTo>
                <a:cubicBezTo>
                  <a:pt x="434" y="2"/>
                  <a:pt x="429" y="3"/>
                  <a:pt x="425" y="3"/>
                </a:cubicBezTo>
                <a:cubicBezTo>
                  <a:pt x="428" y="3"/>
                  <a:pt x="433" y="4"/>
                  <a:pt x="437" y="4"/>
                </a:cubicBezTo>
                <a:cubicBezTo>
                  <a:pt x="436" y="4"/>
                  <a:pt x="434" y="4"/>
                  <a:pt x="434" y="4"/>
                </a:cubicBezTo>
                <a:cubicBezTo>
                  <a:pt x="439" y="4"/>
                  <a:pt x="441" y="4"/>
                  <a:pt x="443" y="5"/>
                </a:cubicBezTo>
                <a:cubicBezTo>
                  <a:pt x="442" y="4"/>
                  <a:pt x="446" y="5"/>
                  <a:pt x="446" y="5"/>
                </a:cubicBezTo>
                <a:cubicBezTo>
                  <a:pt x="444" y="4"/>
                  <a:pt x="444" y="5"/>
                  <a:pt x="440" y="4"/>
                </a:cubicBezTo>
                <a:close/>
                <a:moveTo>
                  <a:pt x="399" y="5"/>
                </a:moveTo>
                <a:cubicBezTo>
                  <a:pt x="398" y="4"/>
                  <a:pt x="401" y="4"/>
                  <a:pt x="398" y="4"/>
                </a:cubicBezTo>
                <a:cubicBezTo>
                  <a:pt x="393" y="5"/>
                  <a:pt x="386" y="4"/>
                  <a:pt x="382" y="5"/>
                </a:cubicBezTo>
                <a:cubicBezTo>
                  <a:pt x="385" y="5"/>
                  <a:pt x="389" y="5"/>
                  <a:pt x="390" y="6"/>
                </a:cubicBezTo>
                <a:cubicBezTo>
                  <a:pt x="395" y="5"/>
                  <a:pt x="398" y="6"/>
                  <a:pt x="400" y="5"/>
                </a:cubicBezTo>
                <a:lnTo>
                  <a:pt x="399" y="5"/>
                </a:lnTo>
                <a:close/>
                <a:moveTo>
                  <a:pt x="142" y="101"/>
                </a:moveTo>
                <a:cubicBezTo>
                  <a:pt x="142" y="102"/>
                  <a:pt x="141" y="103"/>
                  <a:pt x="143" y="102"/>
                </a:cubicBezTo>
                <a:cubicBezTo>
                  <a:pt x="147" y="98"/>
                  <a:pt x="152" y="95"/>
                  <a:pt x="156" y="91"/>
                </a:cubicBezTo>
                <a:cubicBezTo>
                  <a:pt x="154" y="92"/>
                  <a:pt x="153" y="93"/>
                  <a:pt x="152" y="94"/>
                </a:cubicBezTo>
                <a:cubicBezTo>
                  <a:pt x="153" y="93"/>
                  <a:pt x="154" y="92"/>
                  <a:pt x="154" y="91"/>
                </a:cubicBezTo>
                <a:cubicBezTo>
                  <a:pt x="149" y="95"/>
                  <a:pt x="141" y="101"/>
                  <a:pt x="134" y="107"/>
                </a:cubicBezTo>
                <a:cubicBezTo>
                  <a:pt x="135" y="107"/>
                  <a:pt x="140" y="103"/>
                  <a:pt x="142" y="101"/>
                </a:cubicBezTo>
                <a:close/>
                <a:moveTo>
                  <a:pt x="84" y="158"/>
                </a:moveTo>
                <a:cubicBezTo>
                  <a:pt x="84" y="159"/>
                  <a:pt x="84" y="160"/>
                  <a:pt x="83" y="160"/>
                </a:cubicBezTo>
                <a:cubicBezTo>
                  <a:pt x="83" y="161"/>
                  <a:pt x="83" y="162"/>
                  <a:pt x="84" y="161"/>
                </a:cubicBezTo>
                <a:cubicBezTo>
                  <a:pt x="84" y="161"/>
                  <a:pt x="84" y="161"/>
                  <a:pt x="84" y="161"/>
                </a:cubicBezTo>
                <a:cubicBezTo>
                  <a:pt x="84" y="160"/>
                  <a:pt x="84" y="160"/>
                  <a:pt x="84" y="160"/>
                </a:cubicBezTo>
                <a:cubicBezTo>
                  <a:pt x="85" y="160"/>
                  <a:pt x="84" y="161"/>
                  <a:pt x="85" y="161"/>
                </a:cubicBezTo>
                <a:cubicBezTo>
                  <a:pt x="85" y="160"/>
                  <a:pt x="86" y="160"/>
                  <a:pt x="85" y="160"/>
                </a:cubicBezTo>
                <a:cubicBezTo>
                  <a:pt x="85" y="160"/>
                  <a:pt x="85" y="160"/>
                  <a:pt x="85" y="160"/>
                </a:cubicBezTo>
                <a:cubicBezTo>
                  <a:pt x="85" y="160"/>
                  <a:pt x="85" y="159"/>
                  <a:pt x="85" y="159"/>
                </a:cubicBezTo>
                <a:cubicBezTo>
                  <a:pt x="85" y="159"/>
                  <a:pt x="86" y="159"/>
                  <a:pt x="87" y="158"/>
                </a:cubicBezTo>
                <a:cubicBezTo>
                  <a:pt x="85" y="159"/>
                  <a:pt x="86" y="157"/>
                  <a:pt x="84" y="158"/>
                </a:cubicBezTo>
                <a:close/>
                <a:moveTo>
                  <a:pt x="103" y="180"/>
                </a:moveTo>
                <a:cubicBezTo>
                  <a:pt x="102" y="180"/>
                  <a:pt x="102" y="181"/>
                  <a:pt x="102" y="181"/>
                </a:cubicBezTo>
                <a:cubicBezTo>
                  <a:pt x="102" y="181"/>
                  <a:pt x="103" y="181"/>
                  <a:pt x="103" y="181"/>
                </a:cubicBezTo>
                <a:cubicBezTo>
                  <a:pt x="103" y="181"/>
                  <a:pt x="102" y="181"/>
                  <a:pt x="103" y="182"/>
                </a:cubicBezTo>
                <a:cubicBezTo>
                  <a:pt x="103" y="182"/>
                  <a:pt x="103" y="181"/>
                  <a:pt x="104" y="181"/>
                </a:cubicBezTo>
                <a:cubicBezTo>
                  <a:pt x="103" y="182"/>
                  <a:pt x="103" y="182"/>
                  <a:pt x="103" y="183"/>
                </a:cubicBezTo>
                <a:cubicBezTo>
                  <a:pt x="103" y="182"/>
                  <a:pt x="104" y="182"/>
                  <a:pt x="104" y="181"/>
                </a:cubicBezTo>
                <a:cubicBezTo>
                  <a:pt x="103" y="182"/>
                  <a:pt x="104" y="180"/>
                  <a:pt x="103" y="180"/>
                </a:cubicBezTo>
                <a:close/>
                <a:moveTo>
                  <a:pt x="77" y="160"/>
                </a:moveTo>
                <a:cubicBezTo>
                  <a:pt x="79" y="161"/>
                  <a:pt x="79" y="158"/>
                  <a:pt x="80" y="158"/>
                </a:cubicBezTo>
                <a:cubicBezTo>
                  <a:pt x="80" y="157"/>
                  <a:pt x="80" y="157"/>
                  <a:pt x="80" y="157"/>
                </a:cubicBezTo>
                <a:cubicBezTo>
                  <a:pt x="79" y="157"/>
                  <a:pt x="78" y="159"/>
                  <a:pt x="77" y="160"/>
                </a:cubicBezTo>
                <a:close/>
                <a:moveTo>
                  <a:pt x="81" y="163"/>
                </a:moveTo>
                <a:cubicBezTo>
                  <a:pt x="81" y="163"/>
                  <a:pt x="81" y="164"/>
                  <a:pt x="81" y="164"/>
                </a:cubicBezTo>
                <a:cubicBezTo>
                  <a:pt x="81" y="164"/>
                  <a:pt x="80" y="165"/>
                  <a:pt x="80" y="165"/>
                </a:cubicBezTo>
                <a:cubicBezTo>
                  <a:pt x="82" y="164"/>
                  <a:pt x="83" y="163"/>
                  <a:pt x="83" y="162"/>
                </a:cubicBezTo>
                <a:cubicBezTo>
                  <a:pt x="83" y="161"/>
                  <a:pt x="83" y="161"/>
                  <a:pt x="82" y="161"/>
                </a:cubicBezTo>
                <a:cubicBezTo>
                  <a:pt x="81" y="161"/>
                  <a:pt x="82" y="163"/>
                  <a:pt x="81" y="163"/>
                </a:cubicBezTo>
                <a:close/>
                <a:moveTo>
                  <a:pt x="95" y="192"/>
                </a:moveTo>
                <a:cubicBezTo>
                  <a:pt x="95" y="192"/>
                  <a:pt x="95" y="192"/>
                  <a:pt x="94" y="192"/>
                </a:cubicBezTo>
                <a:cubicBezTo>
                  <a:pt x="94" y="192"/>
                  <a:pt x="94" y="193"/>
                  <a:pt x="94" y="193"/>
                </a:cubicBezTo>
                <a:cubicBezTo>
                  <a:pt x="93" y="193"/>
                  <a:pt x="93" y="194"/>
                  <a:pt x="94" y="194"/>
                </a:cubicBezTo>
                <a:cubicBezTo>
                  <a:pt x="93" y="194"/>
                  <a:pt x="91" y="196"/>
                  <a:pt x="91" y="197"/>
                </a:cubicBezTo>
                <a:cubicBezTo>
                  <a:pt x="91" y="197"/>
                  <a:pt x="91" y="197"/>
                  <a:pt x="91" y="197"/>
                </a:cubicBezTo>
                <a:cubicBezTo>
                  <a:pt x="91" y="198"/>
                  <a:pt x="90" y="198"/>
                  <a:pt x="90" y="199"/>
                </a:cubicBezTo>
                <a:cubicBezTo>
                  <a:pt x="91" y="197"/>
                  <a:pt x="92" y="197"/>
                  <a:pt x="93" y="197"/>
                </a:cubicBezTo>
                <a:cubicBezTo>
                  <a:pt x="93" y="197"/>
                  <a:pt x="93" y="197"/>
                  <a:pt x="93" y="196"/>
                </a:cubicBezTo>
                <a:cubicBezTo>
                  <a:pt x="93" y="196"/>
                  <a:pt x="94" y="195"/>
                  <a:pt x="94" y="195"/>
                </a:cubicBezTo>
                <a:cubicBezTo>
                  <a:pt x="94" y="195"/>
                  <a:pt x="94" y="195"/>
                  <a:pt x="94" y="196"/>
                </a:cubicBezTo>
                <a:cubicBezTo>
                  <a:pt x="95" y="194"/>
                  <a:pt x="95" y="192"/>
                  <a:pt x="96" y="193"/>
                </a:cubicBezTo>
                <a:cubicBezTo>
                  <a:pt x="96" y="193"/>
                  <a:pt x="96" y="193"/>
                  <a:pt x="96" y="193"/>
                </a:cubicBezTo>
                <a:cubicBezTo>
                  <a:pt x="97" y="193"/>
                  <a:pt x="97" y="193"/>
                  <a:pt x="97" y="192"/>
                </a:cubicBezTo>
                <a:cubicBezTo>
                  <a:pt x="96" y="193"/>
                  <a:pt x="97" y="192"/>
                  <a:pt x="96" y="192"/>
                </a:cubicBezTo>
                <a:cubicBezTo>
                  <a:pt x="96" y="193"/>
                  <a:pt x="96" y="192"/>
                  <a:pt x="95" y="192"/>
                </a:cubicBezTo>
                <a:close/>
                <a:moveTo>
                  <a:pt x="65" y="175"/>
                </a:moveTo>
                <a:cubicBezTo>
                  <a:pt x="64" y="175"/>
                  <a:pt x="64" y="175"/>
                  <a:pt x="63" y="175"/>
                </a:cubicBezTo>
                <a:cubicBezTo>
                  <a:pt x="63" y="175"/>
                  <a:pt x="63" y="175"/>
                  <a:pt x="63" y="176"/>
                </a:cubicBezTo>
                <a:cubicBezTo>
                  <a:pt x="64" y="176"/>
                  <a:pt x="64" y="176"/>
                  <a:pt x="64" y="177"/>
                </a:cubicBezTo>
                <a:cubicBezTo>
                  <a:pt x="65" y="175"/>
                  <a:pt x="66" y="175"/>
                  <a:pt x="67" y="173"/>
                </a:cubicBezTo>
                <a:cubicBezTo>
                  <a:pt x="65" y="173"/>
                  <a:pt x="66" y="174"/>
                  <a:pt x="65" y="175"/>
                </a:cubicBezTo>
                <a:close/>
                <a:moveTo>
                  <a:pt x="45" y="240"/>
                </a:moveTo>
                <a:cubicBezTo>
                  <a:pt x="46" y="241"/>
                  <a:pt x="46" y="241"/>
                  <a:pt x="46" y="241"/>
                </a:cubicBezTo>
                <a:cubicBezTo>
                  <a:pt x="45" y="241"/>
                  <a:pt x="45" y="242"/>
                  <a:pt x="44" y="243"/>
                </a:cubicBezTo>
                <a:cubicBezTo>
                  <a:pt x="44" y="243"/>
                  <a:pt x="43" y="243"/>
                  <a:pt x="43" y="243"/>
                </a:cubicBezTo>
                <a:cubicBezTo>
                  <a:pt x="43" y="244"/>
                  <a:pt x="43" y="244"/>
                  <a:pt x="42" y="245"/>
                </a:cubicBezTo>
                <a:cubicBezTo>
                  <a:pt x="43" y="245"/>
                  <a:pt x="43" y="245"/>
                  <a:pt x="44" y="244"/>
                </a:cubicBezTo>
                <a:cubicBezTo>
                  <a:pt x="44" y="244"/>
                  <a:pt x="44" y="244"/>
                  <a:pt x="44" y="244"/>
                </a:cubicBezTo>
                <a:cubicBezTo>
                  <a:pt x="44" y="244"/>
                  <a:pt x="45" y="243"/>
                  <a:pt x="45" y="244"/>
                </a:cubicBezTo>
                <a:cubicBezTo>
                  <a:pt x="45" y="241"/>
                  <a:pt x="47" y="241"/>
                  <a:pt x="48" y="239"/>
                </a:cubicBezTo>
                <a:cubicBezTo>
                  <a:pt x="47" y="238"/>
                  <a:pt x="48" y="238"/>
                  <a:pt x="48" y="237"/>
                </a:cubicBezTo>
                <a:cubicBezTo>
                  <a:pt x="47" y="238"/>
                  <a:pt x="47" y="240"/>
                  <a:pt x="45" y="240"/>
                </a:cubicBezTo>
                <a:close/>
                <a:moveTo>
                  <a:pt x="820" y="180"/>
                </a:moveTo>
                <a:cubicBezTo>
                  <a:pt x="820" y="181"/>
                  <a:pt x="820" y="181"/>
                  <a:pt x="820" y="181"/>
                </a:cubicBezTo>
                <a:cubicBezTo>
                  <a:pt x="821" y="181"/>
                  <a:pt x="820" y="180"/>
                  <a:pt x="820" y="180"/>
                </a:cubicBezTo>
                <a:close/>
                <a:moveTo>
                  <a:pt x="866" y="171"/>
                </a:moveTo>
                <a:cubicBezTo>
                  <a:pt x="865" y="171"/>
                  <a:pt x="865" y="172"/>
                  <a:pt x="865" y="172"/>
                </a:cubicBezTo>
                <a:cubicBezTo>
                  <a:pt x="865" y="172"/>
                  <a:pt x="866" y="172"/>
                  <a:pt x="866" y="171"/>
                </a:cubicBezTo>
                <a:close/>
                <a:moveTo>
                  <a:pt x="867" y="170"/>
                </a:moveTo>
                <a:cubicBezTo>
                  <a:pt x="867" y="170"/>
                  <a:pt x="866" y="171"/>
                  <a:pt x="866" y="171"/>
                </a:cubicBezTo>
                <a:cubicBezTo>
                  <a:pt x="867" y="171"/>
                  <a:pt x="867" y="170"/>
                  <a:pt x="867" y="170"/>
                </a:cubicBezTo>
                <a:close/>
                <a:moveTo>
                  <a:pt x="861" y="164"/>
                </a:moveTo>
                <a:cubicBezTo>
                  <a:pt x="861" y="164"/>
                  <a:pt x="861" y="165"/>
                  <a:pt x="861" y="165"/>
                </a:cubicBezTo>
                <a:cubicBezTo>
                  <a:pt x="861" y="164"/>
                  <a:pt x="861" y="164"/>
                  <a:pt x="861" y="164"/>
                </a:cubicBezTo>
                <a:close/>
                <a:moveTo>
                  <a:pt x="868" y="162"/>
                </a:moveTo>
                <a:cubicBezTo>
                  <a:pt x="868" y="163"/>
                  <a:pt x="868" y="163"/>
                  <a:pt x="868" y="164"/>
                </a:cubicBezTo>
                <a:cubicBezTo>
                  <a:pt x="868" y="163"/>
                  <a:pt x="868" y="162"/>
                  <a:pt x="868" y="162"/>
                </a:cubicBezTo>
                <a:close/>
                <a:moveTo>
                  <a:pt x="837" y="147"/>
                </a:moveTo>
                <a:cubicBezTo>
                  <a:pt x="837" y="148"/>
                  <a:pt x="837" y="150"/>
                  <a:pt x="836" y="151"/>
                </a:cubicBezTo>
                <a:cubicBezTo>
                  <a:pt x="837" y="150"/>
                  <a:pt x="837" y="148"/>
                  <a:pt x="837" y="147"/>
                </a:cubicBezTo>
                <a:close/>
                <a:moveTo>
                  <a:pt x="852" y="150"/>
                </a:moveTo>
                <a:cubicBezTo>
                  <a:pt x="852" y="149"/>
                  <a:pt x="852" y="149"/>
                  <a:pt x="852" y="149"/>
                </a:cubicBezTo>
                <a:cubicBezTo>
                  <a:pt x="852" y="148"/>
                  <a:pt x="853" y="145"/>
                  <a:pt x="852" y="146"/>
                </a:cubicBezTo>
                <a:cubicBezTo>
                  <a:pt x="852" y="147"/>
                  <a:pt x="851" y="150"/>
                  <a:pt x="851" y="151"/>
                </a:cubicBezTo>
                <a:cubicBezTo>
                  <a:pt x="852" y="151"/>
                  <a:pt x="852" y="150"/>
                  <a:pt x="852" y="150"/>
                </a:cubicBezTo>
                <a:close/>
                <a:moveTo>
                  <a:pt x="857" y="134"/>
                </a:moveTo>
                <a:cubicBezTo>
                  <a:pt x="857" y="134"/>
                  <a:pt x="857" y="134"/>
                  <a:pt x="857" y="134"/>
                </a:cubicBezTo>
                <a:cubicBezTo>
                  <a:pt x="857" y="135"/>
                  <a:pt x="857" y="135"/>
                  <a:pt x="857" y="135"/>
                </a:cubicBezTo>
                <a:lnTo>
                  <a:pt x="857" y="134"/>
                </a:lnTo>
                <a:close/>
                <a:moveTo>
                  <a:pt x="855" y="121"/>
                </a:moveTo>
                <a:cubicBezTo>
                  <a:pt x="855" y="119"/>
                  <a:pt x="855" y="121"/>
                  <a:pt x="855" y="122"/>
                </a:cubicBezTo>
                <a:cubicBezTo>
                  <a:pt x="854" y="122"/>
                  <a:pt x="855" y="122"/>
                  <a:pt x="855" y="122"/>
                </a:cubicBezTo>
                <a:cubicBezTo>
                  <a:pt x="854" y="123"/>
                  <a:pt x="853" y="126"/>
                  <a:pt x="854" y="127"/>
                </a:cubicBezTo>
                <a:cubicBezTo>
                  <a:pt x="854" y="125"/>
                  <a:pt x="855" y="123"/>
                  <a:pt x="855" y="121"/>
                </a:cubicBezTo>
                <a:close/>
                <a:moveTo>
                  <a:pt x="861" y="127"/>
                </a:moveTo>
                <a:cubicBezTo>
                  <a:pt x="861" y="127"/>
                  <a:pt x="861" y="128"/>
                  <a:pt x="861" y="128"/>
                </a:cubicBezTo>
                <a:cubicBezTo>
                  <a:pt x="862" y="128"/>
                  <a:pt x="862" y="127"/>
                  <a:pt x="861" y="127"/>
                </a:cubicBezTo>
                <a:close/>
                <a:moveTo>
                  <a:pt x="843" y="120"/>
                </a:moveTo>
                <a:cubicBezTo>
                  <a:pt x="843" y="121"/>
                  <a:pt x="842" y="121"/>
                  <a:pt x="842" y="122"/>
                </a:cubicBezTo>
                <a:cubicBezTo>
                  <a:pt x="843" y="121"/>
                  <a:pt x="843" y="120"/>
                  <a:pt x="843" y="120"/>
                </a:cubicBezTo>
                <a:close/>
                <a:moveTo>
                  <a:pt x="859" y="124"/>
                </a:moveTo>
                <a:cubicBezTo>
                  <a:pt x="859" y="125"/>
                  <a:pt x="859" y="126"/>
                  <a:pt x="859" y="126"/>
                </a:cubicBezTo>
                <a:cubicBezTo>
                  <a:pt x="859" y="125"/>
                  <a:pt x="860" y="124"/>
                  <a:pt x="859" y="124"/>
                </a:cubicBezTo>
                <a:close/>
                <a:moveTo>
                  <a:pt x="862" y="124"/>
                </a:moveTo>
                <a:cubicBezTo>
                  <a:pt x="862" y="124"/>
                  <a:pt x="861" y="125"/>
                  <a:pt x="862" y="126"/>
                </a:cubicBezTo>
                <a:cubicBezTo>
                  <a:pt x="862" y="125"/>
                  <a:pt x="862" y="124"/>
                  <a:pt x="862" y="124"/>
                </a:cubicBezTo>
                <a:close/>
                <a:moveTo>
                  <a:pt x="839" y="118"/>
                </a:moveTo>
                <a:cubicBezTo>
                  <a:pt x="839" y="118"/>
                  <a:pt x="839" y="119"/>
                  <a:pt x="839" y="119"/>
                </a:cubicBezTo>
                <a:cubicBezTo>
                  <a:pt x="839" y="119"/>
                  <a:pt x="839" y="118"/>
                  <a:pt x="839" y="118"/>
                </a:cubicBezTo>
                <a:close/>
                <a:moveTo>
                  <a:pt x="844" y="116"/>
                </a:moveTo>
                <a:cubicBezTo>
                  <a:pt x="843" y="117"/>
                  <a:pt x="843" y="119"/>
                  <a:pt x="843" y="119"/>
                </a:cubicBezTo>
                <a:cubicBezTo>
                  <a:pt x="843" y="118"/>
                  <a:pt x="844" y="117"/>
                  <a:pt x="844" y="116"/>
                </a:cubicBezTo>
                <a:close/>
                <a:moveTo>
                  <a:pt x="862" y="120"/>
                </a:moveTo>
                <a:cubicBezTo>
                  <a:pt x="862" y="121"/>
                  <a:pt x="861" y="122"/>
                  <a:pt x="862" y="123"/>
                </a:cubicBezTo>
                <a:cubicBezTo>
                  <a:pt x="862" y="122"/>
                  <a:pt x="863" y="121"/>
                  <a:pt x="862" y="120"/>
                </a:cubicBezTo>
                <a:close/>
                <a:moveTo>
                  <a:pt x="855" y="118"/>
                </a:moveTo>
                <a:cubicBezTo>
                  <a:pt x="855" y="118"/>
                  <a:pt x="855" y="119"/>
                  <a:pt x="855" y="119"/>
                </a:cubicBezTo>
                <a:cubicBezTo>
                  <a:pt x="855" y="119"/>
                  <a:pt x="856" y="118"/>
                  <a:pt x="855" y="118"/>
                </a:cubicBezTo>
                <a:close/>
                <a:moveTo>
                  <a:pt x="858" y="117"/>
                </a:moveTo>
                <a:cubicBezTo>
                  <a:pt x="857" y="117"/>
                  <a:pt x="857" y="118"/>
                  <a:pt x="857" y="118"/>
                </a:cubicBezTo>
                <a:cubicBezTo>
                  <a:pt x="857" y="118"/>
                  <a:pt x="858" y="117"/>
                  <a:pt x="858" y="117"/>
                </a:cubicBezTo>
                <a:close/>
                <a:moveTo>
                  <a:pt x="860" y="116"/>
                </a:moveTo>
                <a:cubicBezTo>
                  <a:pt x="860" y="116"/>
                  <a:pt x="860" y="116"/>
                  <a:pt x="860" y="116"/>
                </a:cubicBezTo>
                <a:cubicBezTo>
                  <a:pt x="859" y="115"/>
                  <a:pt x="859" y="117"/>
                  <a:pt x="859" y="117"/>
                </a:cubicBezTo>
                <a:cubicBezTo>
                  <a:pt x="860" y="117"/>
                  <a:pt x="859" y="117"/>
                  <a:pt x="860" y="116"/>
                </a:cubicBezTo>
                <a:close/>
                <a:moveTo>
                  <a:pt x="849" y="110"/>
                </a:moveTo>
                <a:cubicBezTo>
                  <a:pt x="848" y="113"/>
                  <a:pt x="849" y="111"/>
                  <a:pt x="849" y="110"/>
                </a:cubicBezTo>
                <a:close/>
                <a:moveTo>
                  <a:pt x="845" y="105"/>
                </a:moveTo>
                <a:cubicBezTo>
                  <a:pt x="844" y="106"/>
                  <a:pt x="844" y="106"/>
                  <a:pt x="844" y="107"/>
                </a:cubicBezTo>
                <a:cubicBezTo>
                  <a:pt x="844" y="107"/>
                  <a:pt x="845" y="105"/>
                  <a:pt x="845" y="105"/>
                </a:cubicBezTo>
                <a:close/>
                <a:moveTo>
                  <a:pt x="844" y="105"/>
                </a:moveTo>
                <a:cubicBezTo>
                  <a:pt x="843" y="105"/>
                  <a:pt x="843" y="106"/>
                  <a:pt x="843" y="106"/>
                </a:cubicBezTo>
                <a:lnTo>
                  <a:pt x="844" y="105"/>
                </a:lnTo>
                <a:close/>
                <a:moveTo>
                  <a:pt x="836" y="101"/>
                </a:moveTo>
                <a:cubicBezTo>
                  <a:pt x="836" y="102"/>
                  <a:pt x="836" y="102"/>
                  <a:pt x="836" y="102"/>
                </a:cubicBezTo>
                <a:cubicBezTo>
                  <a:pt x="836" y="102"/>
                  <a:pt x="836" y="101"/>
                  <a:pt x="836" y="101"/>
                </a:cubicBezTo>
                <a:close/>
                <a:moveTo>
                  <a:pt x="838" y="98"/>
                </a:moveTo>
                <a:cubicBezTo>
                  <a:pt x="839" y="95"/>
                  <a:pt x="838" y="96"/>
                  <a:pt x="838" y="98"/>
                </a:cubicBezTo>
                <a:close/>
                <a:moveTo>
                  <a:pt x="828" y="135"/>
                </a:moveTo>
                <a:cubicBezTo>
                  <a:pt x="828" y="136"/>
                  <a:pt x="828" y="137"/>
                  <a:pt x="827" y="137"/>
                </a:cubicBezTo>
                <a:cubicBezTo>
                  <a:pt x="828" y="138"/>
                  <a:pt x="828" y="138"/>
                  <a:pt x="828" y="138"/>
                </a:cubicBezTo>
                <a:cubicBezTo>
                  <a:pt x="828" y="137"/>
                  <a:pt x="829" y="136"/>
                  <a:pt x="828" y="135"/>
                </a:cubicBezTo>
                <a:close/>
                <a:moveTo>
                  <a:pt x="846" y="121"/>
                </a:moveTo>
                <a:cubicBezTo>
                  <a:pt x="847" y="121"/>
                  <a:pt x="846" y="122"/>
                  <a:pt x="846" y="123"/>
                </a:cubicBezTo>
                <a:cubicBezTo>
                  <a:pt x="847" y="121"/>
                  <a:pt x="848" y="117"/>
                  <a:pt x="848" y="115"/>
                </a:cubicBezTo>
                <a:cubicBezTo>
                  <a:pt x="848" y="117"/>
                  <a:pt x="846" y="118"/>
                  <a:pt x="847" y="119"/>
                </a:cubicBezTo>
                <a:cubicBezTo>
                  <a:pt x="847" y="119"/>
                  <a:pt x="847" y="119"/>
                  <a:pt x="847" y="118"/>
                </a:cubicBezTo>
                <a:cubicBezTo>
                  <a:pt x="846" y="119"/>
                  <a:pt x="846" y="120"/>
                  <a:pt x="846" y="121"/>
                </a:cubicBezTo>
                <a:cubicBezTo>
                  <a:pt x="846" y="121"/>
                  <a:pt x="846" y="120"/>
                  <a:pt x="846" y="120"/>
                </a:cubicBezTo>
                <a:cubicBezTo>
                  <a:pt x="846" y="121"/>
                  <a:pt x="845" y="121"/>
                  <a:pt x="845" y="121"/>
                </a:cubicBezTo>
                <a:cubicBezTo>
                  <a:pt x="846" y="122"/>
                  <a:pt x="846" y="121"/>
                  <a:pt x="846" y="121"/>
                </a:cubicBezTo>
                <a:close/>
                <a:moveTo>
                  <a:pt x="860" y="122"/>
                </a:moveTo>
                <a:cubicBezTo>
                  <a:pt x="860" y="122"/>
                  <a:pt x="859" y="123"/>
                  <a:pt x="860" y="123"/>
                </a:cubicBezTo>
                <a:cubicBezTo>
                  <a:pt x="860" y="123"/>
                  <a:pt x="860" y="123"/>
                  <a:pt x="860" y="123"/>
                </a:cubicBezTo>
                <a:cubicBezTo>
                  <a:pt x="859" y="124"/>
                  <a:pt x="860" y="122"/>
                  <a:pt x="860" y="122"/>
                </a:cubicBezTo>
                <a:close/>
                <a:moveTo>
                  <a:pt x="861" y="115"/>
                </a:moveTo>
                <a:cubicBezTo>
                  <a:pt x="861" y="115"/>
                  <a:pt x="861" y="115"/>
                  <a:pt x="861" y="115"/>
                </a:cubicBezTo>
                <a:cubicBezTo>
                  <a:pt x="862" y="117"/>
                  <a:pt x="859" y="120"/>
                  <a:pt x="860" y="122"/>
                </a:cubicBezTo>
                <a:cubicBezTo>
                  <a:pt x="860" y="118"/>
                  <a:pt x="862" y="115"/>
                  <a:pt x="862" y="112"/>
                </a:cubicBezTo>
                <a:cubicBezTo>
                  <a:pt x="862" y="112"/>
                  <a:pt x="862" y="111"/>
                  <a:pt x="862" y="111"/>
                </a:cubicBezTo>
                <a:cubicBezTo>
                  <a:pt x="862" y="110"/>
                  <a:pt x="864" y="107"/>
                  <a:pt x="863" y="106"/>
                </a:cubicBezTo>
                <a:cubicBezTo>
                  <a:pt x="863" y="107"/>
                  <a:pt x="862" y="108"/>
                  <a:pt x="862" y="110"/>
                </a:cubicBezTo>
                <a:cubicBezTo>
                  <a:pt x="861" y="109"/>
                  <a:pt x="861" y="109"/>
                  <a:pt x="861" y="109"/>
                </a:cubicBezTo>
                <a:cubicBezTo>
                  <a:pt x="862" y="111"/>
                  <a:pt x="861" y="114"/>
                  <a:pt x="861" y="115"/>
                </a:cubicBezTo>
                <a:close/>
                <a:moveTo>
                  <a:pt x="842" y="104"/>
                </a:moveTo>
                <a:cubicBezTo>
                  <a:pt x="842" y="105"/>
                  <a:pt x="842" y="105"/>
                  <a:pt x="842" y="106"/>
                </a:cubicBezTo>
                <a:cubicBezTo>
                  <a:pt x="843" y="105"/>
                  <a:pt x="842" y="104"/>
                  <a:pt x="842" y="104"/>
                </a:cubicBezTo>
                <a:close/>
                <a:moveTo>
                  <a:pt x="707" y="252"/>
                </a:moveTo>
                <a:cubicBezTo>
                  <a:pt x="708" y="252"/>
                  <a:pt x="709" y="252"/>
                  <a:pt x="710" y="253"/>
                </a:cubicBezTo>
                <a:cubicBezTo>
                  <a:pt x="710" y="254"/>
                  <a:pt x="709" y="255"/>
                  <a:pt x="710" y="256"/>
                </a:cubicBezTo>
                <a:cubicBezTo>
                  <a:pt x="712" y="257"/>
                  <a:pt x="715" y="253"/>
                  <a:pt x="715" y="256"/>
                </a:cubicBezTo>
                <a:cubicBezTo>
                  <a:pt x="717" y="258"/>
                  <a:pt x="720" y="259"/>
                  <a:pt x="723" y="259"/>
                </a:cubicBezTo>
                <a:cubicBezTo>
                  <a:pt x="725" y="260"/>
                  <a:pt x="726" y="261"/>
                  <a:pt x="728" y="262"/>
                </a:cubicBezTo>
                <a:cubicBezTo>
                  <a:pt x="730" y="262"/>
                  <a:pt x="733" y="262"/>
                  <a:pt x="734" y="263"/>
                </a:cubicBezTo>
                <a:cubicBezTo>
                  <a:pt x="736" y="263"/>
                  <a:pt x="737" y="264"/>
                  <a:pt x="739" y="265"/>
                </a:cubicBezTo>
                <a:cubicBezTo>
                  <a:pt x="744" y="267"/>
                  <a:pt x="749" y="267"/>
                  <a:pt x="753" y="269"/>
                </a:cubicBezTo>
                <a:cubicBezTo>
                  <a:pt x="756" y="269"/>
                  <a:pt x="760" y="271"/>
                  <a:pt x="762" y="272"/>
                </a:cubicBezTo>
                <a:cubicBezTo>
                  <a:pt x="765" y="272"/>
                  <a:pt x="768" y="274"/>
                  <a:pt x="771" y="275"/>
                </a:cubicBezTo>
                <a:cubicBezTo>
                  <a:pt x="772" y="275"/>
                  <a:pt x="774" y="275"/>
                  <a:pt x="776" y="276"/>
                </a:cubicBezTo>
                <a:cubicBezTo>
                  <a:pt x="776" y="276"/>
                  <a:pt x="777" y="276"/>
                  <a:pt x="777" y="276"/>
                </a:cubicBezTo>
                <a:cubicBezTo>
                  <a:pt x="779" y="277"/>
                  <a:pt x="781" y="277"/>
                  <a:pt x="782" y="277"/>
                </a:cubicBezTo>
                <a:cubicBezTo>
                  <a:pt x="784" y="278"/>
                  <a:pt x="785" y="279"/>
                  <a:pt x="787" y="279"/>
                </a:cubicBezTo>
                <a:cubicBezTo>
                  <a:pt x="789" y="280"/>
                  <a:pt x="792" y="281"/>
                  <a:pt x="795" y="281"/>
                </a:cubicBezTo>
                <a:cubicBezTo>
                  <a:pt x="796" y="282"/>
                  <a:pt x="798" y="282"/>
                  <a:pt x="799" y="282"/>
                </a:cubicBezTo>
                <a:cubicBezTo>
                  <a:pt x="800" y="283"/>
                  <a:pt x="800" y="283"/>
                  <a:pt x="801" y="283"/>
                </a:cubicBezTo>
                <a:cubicBezTo>
                  <a:pt x="802" y="283"/>
                  <a:pt x="802" y="283"/>
                  <a:pt x="802" y="283"/>
                </a:cubicBezTo>
                <a:cubicBezTo>
                  <a:pt x="803" y="284"/>
                  <a:pt x="803" y="284"/>
                  <a:pt x="803" y="284"/>
                </a:cubicBezTo>
                <a:cubicBezTo>
                  <a:pt x="803" y="284"/>
                  <a:pt x="803" y="284"/>
                  <a:pt x="803" y="284"/>
                </a:cubicBezTo>
                <a:cubicBezTo>
                  <a:pt x="803" y="284"/>
                  <a:pt x="803" y="284"/>
                  <a:pt x="803" y="284"/>
                </a:cubicBezTo>
                <a:cubicBezTo>
                  <a:pt x="804" y="285"/>
                  <a:pt x="805" y="284"/>
                  <a:pt x="806" y="285"/>
                </a:cubicBezTo>
                <a:cubicBezTo>
                  <a:pt x="807" y="285"/>
                  <a:pt x="808" y="286"/>
                  <a:pt x="809" y="287"/>
                </a:cubicBezTo>
                <a:cubicBezTo>
                  <a:pt x="810" y="286"/>
                  <a:pt x="811" y="287"/>
                  <a:pt x="812" y="288"/>
                </a:cubicBezTo>
                <a:cubicBezTo>
                  <a:pt x="813" y="288"/>
                  <a:pt x="813" y="288"/>
                  <a:pt x="813" y="288"/>
                </a:cubicBezTo>
                <a:cubicBezTo>
                  <a:pt x="813" y="288"/>
                  <a:pt x="813" y="287"/>
                  <a:pt x="813" y="287"/>
                </a:cubicBezTo>
                <a:cubicBezTo>
                  <a:pt x="813" y="287"/>
                  <a:pt x="813" y="287"/>
                  <a:pt x="813" y="286"/>
                </a:cubicBezTo>
                <a:cubicBezTo>
                  <a:pt x="813" y="286"/>
                  <a:pt x="813" y="286"/>
                  <a:pt x="813" y="286"/>
                </a:cubicBezTo>
                <a:cubicBezTo>
                  <a:pt x="813" y="285"/>
                  <a:pt x="813" y="285"/>
                  <a:pt x="813" y="284"/>
                </a:cubicBezTo>
                <a:cubicBezTo>
                  <a:pt x="813" y="282"/>
                  <a:pt x="813" y="282"/>
                  <a:pt x="813" y="282"/>
                </a:cubicBezTo>
                <a:cubicBezTo>
                  <a:pt x="813" y="282"/>
                  <a:pt x="812" y="281"/>
                  <a:pt x="812" y="280"/>
                </a:cubicBezTo>
                <a:cubicBezTo>
                  <a:pt x="812" y="280"/>
                  <a:pt x="813" y="280"/>
                  <a:pt x="813" y="279"/>
                </a:cubicBezTo>
                <a:cubicBezTo>
                  <a:pt x="813" y="279"/>
                  <a:pt x="812" y="279"/>
                  <a:pt x="812" y="279"/>
                </a:cubicBezTo>
                <a:cubicBezTo>
                  <a:pt x="812" y="278"/>
                  <a:pt x="812" y="278"/>
                  <a:pt x="812" y="278"/>
                </a:cubicBezTo>
                <a:cubicBezTo>
                  <a:pt x="812" y="277"/>
                  <a:pt x="812" y="277"/>
                  <a:pt x="812" y="277"/>
                </a:cubicBezTo>
                <a:cubicBezTo>
                  <a:pt x="812" y="276"/>
                  <a:pt x="812" y="276"/>
                  <a:pt x="812" y="275"/>
                </a:cubicBezTo>
                <a:cubicBezTo>
                  <a:pt x="813" y="270"/>
                  <a:pt x="813" y="265"/>
                  <a:pt x="813" y="259"/>
                </a:cubicBezTo>
                <a:cubicBezTo>
                  <a:pt x="813" y="254"/>
                  <a:pt x="813" y="250"/>
                  <a:pt x="813" y="245"/>
                </a:cubicBezTo>
                <a:cubicBezTo>
                  <a:pt x="815" y="226"/>
                  <a:pt x="815" y="226"/>
                  <a:pt x="815" y="226"/>
                </a:cubicBezTo>
                <a:cubicBezTo>
                  <a:pt x="815" y="219"/>
                  <a:pt x="816" y="212"/>
                  <a:pt x="817" y="206"/>
                </a:cubicBezTo>
                <a:cubicBezTo>
                  <a:pt x="817" y="206"/>
                  <a:pt x="818" y="205"/>
                  <a:pt x="818" y="205"/>
                </a:cubicBezTo>
                <a:cubicBezTo>
                  <a:pt x="818" y="204"/>
                  <a:pt x="817" y="204"/>
                  <a:pt x="818" y="204"/>
                </a:cubicBezTo>
                <a:cubicBezTo>
                  <a:pt x="818" y="203"/>
                  <a:pt x="818" y="203"/>
                  <a:pt x="818" y="203"/>
                </a:cubicBezTo>
                <a:cubicBezTo>
                  <a:pt x="819" y="197"/>
                  <a:pt x="820" y="192"/>
                  <a:pt x="822" y="186"/>
                </a:cubicBezTo>
                <a:cubicBezTo>
                  <a:pt x="822" y="185"/>
                  <a:pt x="822" y="186"/>
                  <a:pt x="822" y="186"/>
                </a:cubicBezTo>
                <a:cubicBezTo>
                  <a:pt x="823" y="183"/>
                  <a:pt x="824" y="178"/>
                  <a:pt x="825" y="175"/>
                </a:cubicBezTo>
                <a:cubicBezTo>
                  <a:pt x="825" y="173"/>
                  <a:pt x="825" y="171"/>
                  <a:pt x="826" y="170"/>
                </a:cubicBezTo>
                <a:cubicBezTo>
                  <a:pt x="826" y="169"/>
                  <a:pt x="825" y="169"/>
                  <a:pt x="825" y="169"/>
                </a:cubicBezTo>
                <a:cubicBezTo>
                  <a:pt x="826" y="169"/>
                  <a:pt x="826" y="169"/>
                  <a:pt x="826" y="169"/>
                </a:cubicBezTo>
                <a:cubicBezTo>
                  <a:pt x="826" y="167"/>
                  <a:pt x="826" y="167"/>
                  <a:pt x="826" y="167"/>
                </a:cubicBezTo>
                <a:cubicBezTo>
                  <a:pt x="827" y="164"/>
                  <a:pt x="828" y="160"/>
                  <a:pt x="829" y="156"/>
                </a:cubicBezTo>
                <a:cubicBezTo>
                  <a:pt x="829" y="155"/>
                  <a:pt x="829" y="155"/>
                  <a:pt x="829" y="154"/>
                </a:cubicBezTo>
                <a:cubicBezTo>
                  <a:pt x="830" y="154"/>
                  <a:pt x="830" y="154"/>
                  <a:pt x="829" y="153"/>
                </a:cubicBezTo>
                <a:cubicBezTo>
                  <a:pt x="829" y="153"/>
                  <a:pt x="830" y="151"/>
                  <a:pt x="830" y="152"/>
                </a:cubicBezTo>
                <a:cubicBezTo>
                  <a:pt x="830" y="151"/>
                  <a:pt x="830" y="152"/>
                  <a:pt x="830" y="152"/>
                </a:cubicBezTo>
                <a:cubicBezTo>
                  <a:pt x="831" y="151"/>
                  <a:pt x="831" y="149"/>
                  <a:pt x="831" y="147"/>
                </a:cubicBezTo>
                <a:cubicBezTo>
                  <a:pt x="831" y="146"/>
                  <a:pt x="832" y="144"/>
                  <a:pt x="833" y="142"/>
                </a:cubicBezTo>
                <a:cubicBezTo>
                  <a:pt x="833" y="144"/>
                  <a:pt x="833" y="146"/>
                  <a:pt x="835" y="147"/>
                </a:cubicBezTo>
                <a:cubicBezTo>
                  <a:pt x="836" y="145"/>
                  <a:pt x="836" y="141"/>
                  <a:pt x="837" y="140"/>
                </a:cubicBezTo>
                <a:cubicBezTo>
                  <a:pt x="838" y="135"/>
                  <a:pt x="839" y="130"/>
                  <a:pt x="840" y="125"/>
                </a:cubicBezTo>
                <a:cubicBezTo>
                  <a:pt x="840" y="124"/>
                  <a:pt x="840" y="124"/>
                  <a:pt x="840" y="124"/>
                </a:cubicBezTo>
                <a:cubicBezTo>
                  <a:pt x="842" y="119"/>
                  <a:pt x="842" y="114"/>
                  <a:pt x="844" y="108"/>
                </a:cubicBezTo>
                <a:cubicBezTo>
                  <a:pt x="842" y="119"/>
                  <a:pt x="839" y="128"/>
                  <a:pt x="838" y="138"/>
                </a:cubicBezTo>
                <a:cubicBezTo>
                  <a:pt x="837" y="140"/>
                  <a:pt x="836" y="146"/>
                  <a:pt x="835" y="150"/>
                </a:cubicBezTo>
                <a:cubicBezTo>
                  <a:pt x="835" y="152"/>
                  <a:pt x="836" y="153"/>
                  <a:pt x="838" y="152"/>
                </a:cubicBezTo>
                <a:cubicBezTo>
                  <a:pt x="840" y="150"/>
                  <a:pt x="839" y="147"/>
                  <a:pt x="840" y="145"/>
                </a:cubicBezTo>
                <a:cubicBezTo>
                  <a:pt x="841" y="145"/>
                  <a:pt x="841" y="144"/>
                  <a:pt x="842" y="145"/>
                </a:cubicBezTo>
                <a:cubicBezTo>
                  <a:pt x="842" y="150"/>
                  <a:pt x="840" y="156"/>
                  <a:pt x="840" y="160"/>
                </a:cubicBezTo>
                <a:cubicBezTo>
                  <a:pt x="840" y="161"/>
                  <a:pt x="840" y="162"/>
                  <a:pt x="840" y="163"/>
                </a:cubicBezTo>
                <a:cubicBezTo>
                  <a:pt x="840" y="163"/>
                  <a:pt x="840" y="164"/>
                  <a:pt x="841" y="164"/>
                </a:cubicBezTo>
                <a:cubicBezTo>
                  <a:pt x="841" y="164"/>
                  <a:pt x="841" y="164"/>
                  <a:pt x="842" y="164"/>
                </a:cubicBezTo>
                <a:cubicBezTo>
                  <a:pt x="842" y="159"/>
                  <a:pt x="846" y="156"/>
                  <a:pt x="846" y="151"/>
                </a:cubicBezTo>
                <a:cubicBezTo>
                  <a:pt x="847" y="150"/>
                  <a:pt x="848" y="149"/>
                  <a:pt x="849" y="149"/>
                </a:cubicBezTo>
                <a:cubicBezTo>
                  <a:pt x="849" y="147"/>
                  <a:pt x="850" y="145"/>
                  <a:pt x="850" y="143"/>
                </a:cubicBezTo>
                <a:cubicBezTo>
                  <a:pt x="850" y="142"/>
                  <a:pt x="850" y="142"/>
                  <a:pt x="850" y="142"/>
                </a:cubicBezTo>
                <a:cubicBezTo>
                  <a:pt x="851" y="137"/>
                  <a:pt x="851" y="133"/>
                  <a:pt x="853" y="129"/>
                </a:cubicBezTo>
                <a:cubicBezTo>
                  <a:pt x="853" y="133"/>
                  <a:pt x="852" y="136"/>
                  <a:pt x="851" y="140"/>
                </a:cubicBezTo>
                <a:cubicBezTo>
                  <a:pt x="851" y="140"/>
                  <a:pt x="852" y="141"/>
                  <a:pt x="852" y="141"/>
                </a:cubicBezTo>
                <a:cubicBezTo>
                  <a:pt x="851" y="144"/>
                  <a:pt x="850" y="149"/>
                  <a:pt x="849" y="152"/>
                </a:cubicBezTo>
                <a:cubicBezTo>
                  <a:pt x="850" y="153"/>
                  <a:pt x="851" y="153"/>
                  <a:pt x="851" y="152"/>
                </a:cubicBezTo>
                <a:cubicBezTo>
                  <a:pt x="851" y="152"/>
                  <a:pt x="851" y="153"/>
                  <a:pt x="851" y="153"/>
                </a:cubicBezTo>
                <a:cubicBezTo>
                  <a:pt x="851" y="153"/>
                  <a:pt x="851" y="153"/>
                  <a:pt x="852" y="153"/>
                </a:cubicBezTo>
                <a:cubicBezTo>
                  <a:pt x="851" y="155"/>
                  <a:pt x="851" y="155"/>
                  <a:pt x="851" y="157"/>
                </a:cubicBezTo>
                <a:cubicBezTo>
                  <a:pt x="851" y="158"/>
                  <a:pt x="851" y="158"/>
                  <a:pt x="852" y="158"/>
                </a:cubicBezTo>
                <a:cubicBezTo>
                  <a:pt x="852" y="156"/>
                  <a:pt x="853" y="155"/>
                  <a:pt x="853" y="153"/>
                </a:cubicBezTo>
                <a:cubicBezTo>
                  <a:pt x="853" y="152"/>
                  <a:pt x="853" y="151"/>
                  <a:pt x="853" y="151"/>
                </a:cubicBezTo>
                <a:cubicBezTo>
                  <a:pt x="853" y="150"/>
                  <a:pt x="853" y="150"/>
                  <a:pt x="854" y="150"/>
                </a:cubicBezTo>
                <a:cubicBezTo>
                  <a:pt x="854" y="149"/>
                  <a:pt x="853" y="149"/>
                  <a:pt x="853" y="148"/>
                </a:cubicBezTo>
                <a:cubicBezTo>
                  <a:pt x="853" y="148"/>
                  <a:pt x="854" y="148"/>
                  <a:pt x="854" y="147"/>
                </a:cubicBezTo>
                <a:cubicBezTo>
                  <a:pt x="855" y="145"/>
                  <a:pt x="854" y="143"/>
                  <a:pt x="855" y="141"/>
                </a:cubicBezTo>
                <a:cubicBezTo>
                  <a:pt x="855" y="140"/>
                  <a:pt x="856" y="139"/>
                  <a:pt x="857" y="137"/>
                </a:cubicBezTo>
                <a:cubicBezTo>
                  <a:pt x="857" y="138"/>
                  <a:pt x="856" y="139"/>
                  <a:pt x="856" y="140"/>
                </a:cubicBezTo>
                <a:cubicBezTo>
                  <a:pt x="855" y="144"/>
                  <a:pt x="856" y="148"/>
                  <a:pt x="855" y="151"/>
                </a:cubicBezTo>
                <a:cubicBezTo>
                  <a:pt x="856" y="152"/>
                  <a:pt x="856" y="151"/>
                  <a:pt x="857" y="151"/>
                </a:cubicBezTo>
                <a:cubicBezTo>
                  <a:pt x="857" y="150"/>
                  <a:pt x="857" y="149"/>
                  <a:pt x="857" y="148"/>
                </a:cubicBezTo>
                <a:cubicBezTo>
                  <a:pt x="857" y="148"/>
                  <a:pt x="857" y="149"/>
                  <a:pt x="857" y="148"/>
                </a:cubicBezTo>
                <a:cubicBezTo>
                  <a:pt x="857" y="146"/>
                  <a:pt x="857" y="144"/>
                  <a:pt x="858" y="141"/>
                </a:cubicBezTo>
                <a:cubicBezTo>
                  <a:pt x="858" y="141"/>
                  <a:pt x="858" y="140"/>
                  <a:pt x="859" y="141"/>
                </a:cubicBezTo>
                <a:cubicBezTo>
                  <a:pt x="859" y="140"/>
                  <a:pt x="859" y="140"/>
                  <a:pt x="860" y="140"/>
                </a:cubicBezTo>
                <a:cubicBezTo>
                  <a:pt x="860" y="139"/>
                  <a:pt x="859" y="140"/>
                  <a:pt x="859" y="140"/>
                </a:cubicBezTo>
                <a:cubicBezTo>
                  <a:pt x="860" y="139"/>
                  <a:pt x="859" y="138"/>
                  <a:pt x="860" y="138"/>
                </a:cubicBezTo>
                <a:cubicBezTo>
                  <a:pt x="860" y="134"/>
                  <a:pt x="861" y="132"/>
                  <a:pt x="861" y="128"/>
                </a:cubicBezTo>
                <a:cubicBezTo>
                  <a:pt x="861" y="131"/>
                  <a:pt x="861" y="134"/>
                  <a:pt x="860" y="137"/>
                </a:cubicBezTo>
                <a:cubicBezTo>
                  <a:pt x="860" y="138"/>
                  <a:pt x="861" y="137"/>
                  <a:pt x="861" y="138"/>
                </a:cubicBezTo>
                <a:cubicBezTo>
                  <a:pt x="861" y="139"/>
                  <a:pt x="860" y="139"/>
                  <a:pt x="860" y="140"/>
                </a:cubicBezTo>
                <a:cubicBezTo>
                  <a:pt x="860" y="141"/>
                  <a:pt x="860" y="142"/>
                  <a:pt x="860" y="143"/>
                </a:cubicBezTo>
                <a:cubicBezTo>
                  <a:pt x="860" y="144"/>
                  <a:pt x="859" y="145"/>
                  <a:pt x="859" y="146"/>
                </a:cubicBezTo>
                <a:cubicBezTo>
                  <a:pt x="860" y="147"/>
                  <a:pt x="860" y="148"/>
                  <a:pt x="860" y="149"/>
                </a:cubicBezTo>
                <a:cubicBezTo>
                  <a:pt x="860" y="150"/>
                  <a:pt x="860" y="149"/>
                  <a:pt x="860" y="150"/>
                </a:cubicBezTo>
                <a:cubicBezTo>
                  <a:pt x="861" y="151"/>
                  <a:pt x="861" y="150"/>
                  <a:pt x="862" y="150"/>
                </a:cubicBezTo>
                <a:cubicBezTo>
                  <a:pt x="862" y="151"/>
                  <a:pt x="861" y="150"/>
                  <a:pt x="861" y="151"/>
                </a:cubicBezTo>
                <a:cubicBezTo>
                  <a:pt x="861" y="151"/>
                  <a:pt x="861" y="152"/>
                  <a:pt x="862" y="152"/>
                </a:cubicBezTo>
                <a:cubicBezTo>
                  <a:pt x="861" y="154"/>
                  <a:pt x="861" y="155"/>
                  <a:pt x="861" y="157"/>
                </a:cubicBezTo>
                <a:cubicBezTo>
                  <a:pt x="861" y="157"/>
                  <a:pt x="861" y="156"/>
                  <a:pt x="861" y="157"/>
                </a:cubicBezTo>
                <a:cubicBezTo>
                  <a:pt x="861" y="157"/>
                  <a:pt x="861" y="160"/>
                  <a:pt x="861" y="160"/>
                </a:cubicBezTo>
                <a:cubicBezTo>
                  <a:pt x="861" y="162"/>
                  <a:pt x="861" y="163"/>
                  <a:pt x="860" y="165"/>
                </a:cubicBezTo>
                <a:cubicBezTo>
                  <a:pt x="860" y="166"/>
                  <a:pt x="861" y="165"/>
                  <a:pt x="861" y="166"/>
                </a:cubicBezTo>
                <a:cubicBezTo>
                  <a:pt x="861" y="167"/>
                  <a:pt x="861" y="168"/>
                  <a:pt x="860" y="169"/>
                </a:cubicBezTo>
                <a:cubicBezTo>
                  <a:pt x="861" y="170"/>
                  <a:pt x="861" y="172"/>
                  <a:pt x="860" y="173"/>
                </a:cubicBezTo>
                <a:cubicBezTo>
                  <a:pt x="861" y="173"/>
                  <a:pt x="861" y="172"/>
                  <a:pt x="862" y="172"/>
                </a:cubicBezTo>
                <a:cubicBezTo>
                  <a:pt x="862" y="172"/>
                  <a:pt x="861" y="173"/>
                  <a:pt x="861" y="174"/>
                </a:cubicBezTo>
                <a:cubicBezTo>
                  <a:pt x="861" y="178"/>
                  <a:pt x="862" y="181"/>
                  <a:pt x="861" y="186"/>
                </a:cubicBezTo>
                <a:cubicBezTo>
                  <a:pt x="861" y="187"/>
                  <a:pt x="862" y="187"/>
                  <a:pt x="861" y="188"/>
                </a:cubicBezTo>
                <a:cubicBezTo>
                  <a:pt x="861" y="188"/>
                  <a:pt x="862" y="188"/>
                  <a:pt x="862" y="188"/>
                </a:cubicBezTo>
                <a:cubicBezTo>
                  <a:pt x="862" y="190"/>
                  <a:pt x="860" y="196"/>
                  <a:pt x="862" y="198"/>
                </a:cubicBezTo>
                <a:cubicBezTo>
                  <a:pt x="861" y="198"/>
                  <a:pt x="861" y="197"/>
                  <a:pt x="861" y="198"/>
                </a:cubicBezTo>
                <a:cubicBezTo>
                  <a:pt x="861" y="199"/>
                  <a:pt x="860" y="200"/>
                  <a:pt x="861" y="201"/>
                </a:cubicBezTo>
                <a:cubicBezTo>
                  <a:pt x="861" y="204"/>
                  <a:pt x="860" y="206"/>
                  <a:pt x="861" y="208"/>
                </a:cubicBezTo>
                <a:cubicBezTo>
                  <a:pt x="860" y="209"/>
                  <a:pt x="860" y="210"/>
                  <a:pt x="860" y="210"/>
                </a:cubicBezTo>
                <a:cubicBezTo>
                  <a:pt x="860" y="211"/>
                  <a:pt x="860" y="213"/>
                  <a:pt x="860" y="214"/>
                </a:cubicBezTo>
                <a:cubicBezTo>
                  <a:pt x="859" y="231"/>
                  <a:pt x="857" y="248"/>
                  <a:pt x="857" y="264"/>
                </a:cubicBezTo>
                <a:cubicBezTo>
                  <a:pt x="856" y="268"/>
                  <a:pt x="857" y="273"/>
                  <a:pt x="857" y="277"/>
                </a:cubicBezTo>
                <a:cubicBezTo>
                  <a:pt x="857" y="277"/>
                  <a:pt x="857" y="277"/>
                  <a:pt x="857" y="278"/>
                </a:cubicBezTo>
                <a:cubicBezTo>
                  <a:pt x="857" y="279"/>
                  <a:pt x="857" y="279"/>
                  <a:pt x="857" y="279"/>
                </a:cubicBezTo>
                <a:cubicBezTo>
                  <a:pt x="857" y="280"/>
                  <a:pt x="857" y="281"/>
                  <a:pt x="857" y="282"/>
                </a:cubicBezTo>
                <a:cubicBezTo>
                  <a:pt x="857" y="291"/>
                  <a:pt x="857" y="302"/>
                  <a:pt x="859" y="311"/>
                </a:cubicBezTo>
                <a:cubicBezTo>
                  <a:pt x="858" y="317"/>
                  <a:pt x="860" y="324"/>
                  <a:pt x="860" y="331"/>
                </a:cubicBezTo>
                <a:cubicBezTo>
                  <a:pt x="860" y="334"/>
                  <a:pt x="860" y="336"/>
                  <a:pt x="860" y="339"/>
                </a:cubicBezTo>
                <a:cubicBezTo>
                  <a:pt x="861" y="340"/>
                  <a:pt x="861" y="342"/>
                  <a:pt x="861" y="343"/>
                </a:cubicBezTo>
                <a:cubicBezTo>
                  <a:pt x="861" y="345"/>
                  <a:pt x="861" y="347"/>
                  <a:pt x="861" y="349"/>
                </a:cubicBezTo>
                <a:cubicBezTo>
                  <a:pt x="861" y="350"/>
                  <a:pt x="861" y="350"/>
                  <a:pt x="861" y="350"/>
                </a:cubicBezTo>
                <a:cubicBezTo>
                  <a:pt x="861" y="351"/>
                  <a:pt x="861" y="351"/>
                  <a:pt x="861" y="351"/>
                </a:cubicBezTo>
                <a:cubicBezTo>
                  <a:pt x="861" y="351"/>
                  <a:pt x="861" y="351"/>
                  <a:pt x="861" y="351"/>
                </a:cubicBezTo>
                <a:cubicBezTo>
                  <a:pt x="861" y="351"/>
                  <a:pt x="860" y="350"/>
                  <a:pt x="860" y="350"/>
                </a:cubicBezTo>
                <a:cubicBezTo>
                  <a:pt x="859" y="350"/>
                  <a:pt x="858" y="350"/>
                  <a:pt x="857" y="349"/>
                </a:cubicBezTo>
                <a:cubicBezTo>
                  <a:pt x="854" y="349"/>
                  <a:pt x="853" y="349"/>
                  <a:pt x="851" y="348"/>
                </a:cubicBezTo>
                <a:cubicBezTo>
                  <a:pt x="843" y="346"/>
                  <a:pt x="834" y="342"/>
                  <a:pt x="826" y="340"/>
                </a:cubicBezTo>
                <a:cubicBezTo>
                  <a:pt x="824" y="340"/>
                  <a:pt x="821" y="338"/>
                  <a:pt x="819" y="338"/>
                </a:cubicBezTo>
                <a:cubicBezTo>
                  <a:pt x="818" y="338"/>
                  <a:pt x="817" y="338"/>
                  <a:pt x="816" y="337"/>
                </a:cubicBezTo>
                <a:cubicBezTo>
                  <a:pt x="812" y="336"/>
                  <a:pt x="807" y="334"/>
                  <a:pt x="803" y="334"/>
                </a:cubicBezTo>
                <a:cubicBezTo>
                  <a:pt x="801" y="333"/>
                  <a:pt x="799" y="332"/>
                  <a:pt x="797" y="331"/>
                </a:cubicBezTo>
                <a:cubicBezTo>
                  <a:pt x="794" y="331"/>
                  <a:pt x="792" y="330"/>
                  <a:pt x="790" y="330"/>
                </a:cubicBezTo>
                <a:cubicBezTo>
                  <a:pt x="789" y="329"/>
                  <a:pt x="788" y="329"/>
                  <a:pt x="788" y="329"/>
                </a:cubicBezTo>
                <a:cubicBezTo>
                  <a:pt x="787" y="329"/>
                  <a:pt x="787" y="329"/>
                  <a:pt x="786" y="328"/>
                </a:cubicBezTo>
                <a:cubicBezTo>
                  <a:pt x="783" y="328"/>
                  <a:pt x="779" y="327"/>
                  <a:pt x="776" y="325"/>
                </a:cubicBezTo>
                <a:cubicBezTo>
                  <a:pt x="775" y="325"/>
                  <a:pt x="775" y="325"/>
                  <a:pt x="775" y="326"/>
                </a:cubicBezTo>
                <a:cubicBezTo>
                  <a:pt x="773" y="324"/>
                  <a:pt x="770" y="325"/>
                  <a:pt x="768" y="324"/>
                </a:cubicBezTo>
                <a:cubicBezTo>
                  <a:pt x="767" y="324"/>
                  <a:pt x="767" y="324"/>
                  <a:pt x="767" y="324"/>
                </a:cubicBezTo>
                <a:cubicBezTo>
                  <a:pt x="766" y="323"/>
                  <a:pt x="765" y="323"/>
                  <a:pt x="763" y="323"/>
                </a:cubicBezTo>
                <a:cubicBezTo>
                  <a:pt x="759" y="321"/>
                  <a:pt x="755" y="321"/>
                  <a:pt x="751" y="319"/>
                </a:cubicBezTo>
                <a:cubicBezTo>
                  <a:pt x="749" y="320"/>
                  <a:pt x="746" y="319"/>
                  <a:pt x="744" y="318"/>
                </a:cubicBezTo>
                <a:cubicBezTo>
                  <a:pt x="743" y="318"/>
                  <a:pt x="743" y="319"/>
                  <a:pt x="742" y="318"/>
                </a:cubicBezTo>
                <a:cubicBezTo>
                  <a:pt x="741" y="318"/>
                  <a:pt x="741" y="318"/>
                  <a:pt x="741" y="318"/>
                </a:cubicBezTo>
                <a:cubicBezTo>
                  <a:pt x="740" y="318"/>
                  <a:pt x="740" y="318"/>
                  <a:pt x="739" y="318"/>
                </a:cubicBezTo>
                <a:cubicBezTo>
                  <a:pt x="738" y="317"/>
                  <a:pt x="738" y="317"/>
                  <a:pt x="737" y="316"/>
                </a:cubicBezTo>
                <a:cubicBezTo>
                  <a:pt x="736" y="316"/>
                  <a:pt x="736" y="317"/>
                  <a:pt x="735" y="316"/>
                </a:cubicBezTo>
                <a:cubicBezTo>
                  <a:pt x="734" y="316"/>
                  <a:pt x="733" y="315"/>
                  <a:pt x="733" y="315"/>
                </a:cubicBezTo>
                <a:cubicBezTo>
                  <a:pt x="731" y="315"/>
                  <a:pt x="729" y="316"/>
                  <a:pt x="727" y="314"/>
                </a:cubicBezTo>
                <a:cubicBezTo>
                  <a:pt x="725" y="314"/>
                  <a:pt x="724" y="313"/>
                  <a:pt x="722" y="313"/>
                </a:cubicBezTo>
                <a:cubicBezTo>
                  <a:pt x="721" y="313"/>
                  <a:pt x="720" y="313"/>
                  <a:pt x="719" y="313"/>
                </a:cubicBezTo>
                <a:cubicBezTo>
                  <a:pt x="718" y="313"/>
                  <a:pt x="718" y="313"/>
                  <a:pt x="717" y="313"/>
                </a:cubicBezTo>
                <a:cubicBezTo>
                  <a:pt x="715" y="312"/>
                  <a:pt x="713" y="313"/>
                  <a:pt x="711" y="311"/>
                </a:cubicBezTo>
                <a:cubicBezTo>
                  <a:pt x="708" y="312"/>
                  <a:pt x="703" y="309"/>
                  <a:pt x="701" y="311"/>
                </a:cubicBezTo>
                <a:cubicBezTo>
                  <a:pt x="701" y="312"/>
                  <a:pt x="700" y="313"/>
                  <a:pt x="699" y="313"/>
                </a:cubicBezTo>
                <a:cubicBezTo>
                  <a:pt x="698" y="313"/>
                  <a:pt x="698" y="312"/>
                  <a:pt x="697" y="311"/>
                </a:cubicBezTo>
                <a:cubicBezTo>
                  <a:pt x="696" y="311"/>
                  <a:pt x="693" y="310"/>
                  <a:pt x="692" y="310"/>
                </a:cubicBezTo>
                <a:cubicBezTo>
                  <a:pt x="691" y="310"/>
                  <a:pt x="691" y="311"/>
                  <a:pt x="690" y="311"/>
                </a:cubicBezTo>
                <a:cubicBezTo>
                  <a:pt x="689" y="311"/>
                  <a:pt x="688" y="309"/>
                  <a:pt x="687" y="309"/>
                </a:cubicBezTo>
                <a:cubicBezTo>
                  <a:pt x="686" y="309"/>
                  <a:pt x="685" y="310"/>
                  <a:pt x="684" y="310"/>
                </a:cubicBezTo>
                <a:cubicBezTo>
                  <a:pt x="683" y="309"/>
                  <a:pt x="682" y="308"/>
                  <a:pt x="682" y="307"/>
                </a:cubicBezTo>
                <a:cubicBezTo>
                  <a:pt x="682" y="307"/>
                  <a:pt x="682" y="307"/>
                  <a:pt x="681" y="307"/>
                </a:cubicBezTo>
                <a:cubicBezTo>
                  <a:pt x="680" y="305"/>
                  <a:pt x="677" y="304"/>
                  <a:pt x="674" y="304"/>
                </a:cubicBezTo>
                <a:cubicBezTo>
                  <a:pt x="674" y="303"/>
                  <a:pt x="673" y="303"/>
                  <a:pt x="673" y="303"/>
                </a:cubicBezTo>
                <a:cubicBezTo>
                  <a:pt x="670" y="302"/>
                  <a:pt x="668" y="299"/>
                  <a:pt x="666" y="296"/>
                </a:cubicBezTo>
                <a:cubicBezTo>
                  <a:pt x="666" y="296"/>
                  <a:pt x="665" y="296"/>
                  <a:pt x="665" y="295"/>
                </a:cubicBezTo>
                <a:cubicBezTo>
                  <a:pt x="664" y="294"/>
                  <a:pt x="664" y="293"/>
                  <a:pt x="663" y="292"/>
                </a:cubicBezTo>
                <a:cubicBezTo>
                  <a:pt x="663" y="291"/>
                  <a:pt x="662" y="291"/>
                  <a:pt x="662" y="290"/>
                </a:cubicBezTo>
                <a:cubicBezTo>
                  <a:pt x="662" y="288"/>
                  <a:pt x="661" y="287"/>
                  <a:pt x="660" y="286"/>
                </a:cubicBezTo>
                <a:cubicBezTo>
                  <a:pt x="660" y="285"/>
                  <a:pt x="659" y="284"/>
                  <a:pt x="659" y="283"/>
                </a:cubicBezTo>
                <a:cubicBezTo>
                  <a:pt x="658" y="281"/>
                  <a:pt x="659" y="279"/>
                  <a:pt x="658" y="277"/>
                </a:cubicBezTo>
                <a:cubicBezTo>
                  <a:pt x="659" y="274"/>
                  <a:pt x="659" y="271"/>
                  <a:pt x="660" y="267"/>
                </a:cubicBezTo>
                <a:cubicBezTo>
                  <a:pt x="660" y="267"/>
                  <a:pt x="659" y="267"/>
                  <a:pt x="660" y="266"/>
                </a:cubicBezTo>
                <a:cubicBezTo>
                  <a:pt x="661" y="265"/>
                  <a:pt x="661" y="263"/>
                  <a:pt x="662" y="261"/>
                </a:cubicBezTo>
                <a:cubicBezTo>
                  <a:pt x="663" y="261"/>
                  <a:pt x="663" y="260"/>
                  <a:pt x="664" y="260"/>
                </a:cubicBezTo>
                <a:cubicBezTo>
                  <a:pt x="665" y="259"/>
                  <a:pt x="665" y="258"/>
                  <a:pt x="666" y="257"/>
                </a:cubicBezTo>
                <a:cubicBezTo>
                  <a:pt x="670" y="256"/>
                  <a:pt x="673" y="253"/>
                  <a:pt x="677" y="251"/>
                </a:cubicBezTo>
                <a:cubicBezTo>
                  <a:pt x="677" y="251"/>
                  <a:pt x="678" y="251"/>
                  <a:pt x="678" y="251"/>
                </a:cubicBezTo>
                <a:cubicBezTo>
                  <a:pt x="680" y="250"/>
                  <a:pt x="682" y="250"/>
                  <a:pt x="684" y="249"/>
                </a:cubicBezTo>
                <a:cubicBezTo>
                  <a:pt x="685" y="248"/>
                  <a:pt x="687" y="249"/>
                  <a:pt x="689" y="249"/>
                </a:cubicBezTo>
                <a:cubicBezTo>
                  <a:pt x="690" y="249"/>
                  <a:pt x="690" y="248"/>
                  <a:pt x="692" y="249"/>
                </a:cubicBezTo>
                <a:cubicBezTo>
                  <a:pt x="693" y="249"/>
                  <a:pt x="695" y="248"/>
                  <a:pt x="696" y="248"/>
                </a:cubicBezTo>
                <a:cubicBezTo>
                  <a:pt x="698" y="248"/>
                  <a:pt x="700" y="249"/>
                  <a:pt x="701" y="250"/>
                </a:cubicBezTo>
                <a:cubicBezTo>
                  <a:pt x="702" y="250"/>
                  <a:pt x="703" y="249"/>
                  <a:pt x="704" y="250"/>
                </a:cubicBezTo>
                <a:cubicBezTo>
                  <a:pt x="705" y="250"/>
                  <a:pt x="706" y="252"/>
                  <a:pt x="707" y="252"/>
                </a:cubicBezTo>
                <a:close/>
                <a:moveTo>
                  <a:pt x="858" y="156"/>
                </a:moveTo>
                <a:cubicBezTo>
                  <a:pt x="858" y="156"/>
                  <a:pt x="858" y="156"/>
                  <a:pt x="858" y="156"/>
                </a:cubicBezTo>
                <a:cubicBezTo>
                  <a:pt x="858" y="157"/>
                  <a:pt x="859" y="156"/>
                  <a:pt x="858" y="156"/>
                </a:cubicBezTo>
                <a:close/>
                <a:moveTo>
                  <a:pt x="859" y="156"/>
                </a:moveTo>
                <a:cubicBezTo>
                  <a:pt x="860" y="155"/>
                  <a:pt x="859" y="154"/>
                  <a:pt x="860" y="152"/>
                </a:cubicBezTo>
                <a:cubicBezTo>
                  <a:pt x="859" y="152"/>
                  <a:pt x="859" y="152"/>
                  <a:pt x="860" y="151"/>
                </a:cubicBezTo>
                <a:cubicBezTo>
                  <a:pt x="859" y="150"/>
                  <a:pt x="860" y="148"/>
                  <a:pt x="858" y="148"/>
                </a:cubicBezTo>
                <a:cubicBezTo>
                  <a:pt x="858" y="149"/>
                  <a:pt x="858" y="150"/>
                  <a:pt x="857" y="151"/>
                </a:cubicBezTo>
                <a:cubicBezTo>
                  <a:pt x="857" y="151"/>
                  <a:pt x="858" y="151"/>
                  <a:pt x="858" y="151"/>
                </a:cubicBezTo>
                <a:cubicBezTo>
                  <a:pt x="858" y="152"/>
                  <a:pt x="858" y="154"/>
                  <a:pt x="858" y="156"/>
                </a:cubicBezTo>
                <a:cubicBezTo>
                  <a:pt x="858" y="156"/>
                  <a:pt x="858" y="155"/>
                  <a:pt x="859" y="156"/>
                </a:cubicBezTo>
                <a:close/>
              </a:path>
            </a:pathLst>
          </a:custGeom>
          <a:solidFill>
            <a:srgbClr val="EF9032"/>
          </a:solidFill>
          <a:ln>
            <a:noFill/>
          </a:ln>
        </p:spPr>
        <p:txBody>
          <a:bodyPr vert="horz" wrap="square" lIns="91416" tIns="45708" rIns="91416" bIns="45708" numCol="1" anchor="t" anchorCtr="0" compatLnSpc="1">
            <a:prstTxWarp prst="textNoShape">
              <a:avLst/>
            </a:prstTxWarp>
          </a:bodyPr>
          <a:lstStyle/>
          <a:p>
            <a:pPr defTabSz="1218987"/>
            <a:endParaRPr lang="en-US" sz="2399" dirty="0">
              <a:solidFill>
                <a:prstClr val="black"/>
              </a:solidFill>
            </a:endParaRPr>
          </a:p>
        </p:txBody>
      </p:sp>
    </p:spTree>
    <p:extLst>
      <p:ext uri="{BB962C8B-B14F-4D97-AF65-F5344CB8AC3E}">
        <p14:creationId xmlns:p14="http://schemas.microsoft.com/office/powerpoint/2010/main" val="32348471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0A2C46B-AA2D-4A75-AFD6-463F30D6228B}"/>
              </a:ext>
            </a:extLst>
          </p:cNvPr>
          <p:cNvPicPr>
            <a:picLocks noChangeAspect="1"/>
          </p:cNvPicPr>
          <p:nvPr/>
        </p:nvPicPr>
        <p:blipFill>
          <a:blip r:embed="rId3"/>
          <a:stretch>
            <a:fillRect/>
          </a:stretch>
        </p:blipFill>
        <p:spPr>
          <a:xfrm>
            <a:off x="3723283" y="1244903"/>
            <a:ext cx="7188402" cy="5785966"/>
          </a:xfrm>
          <a:prstGeom prst="rect">
            <a:avLst/>
          </a:prstGeom>
        </p:spPr>
      </p:pic>
      <p:sp>
        <p:nvSpPr>
          <p:cNvPr id="17" name="Title 1"/>
          <p:cNvSpPr txBox="1">
            <a:spLocks/>
          </p:cNvSpPr>
          <p:nvPr/>
        </p:nvSpPr>
        <p:spPr>
          <a:xfrm>
            <a:off x="685800" y="362785"/>
            <a:ext cx="13258800" cy="666725"/>
          </a:xfrm>
          <a:prstGeom prst="rect">
            <a:avLst/>
          </a:prstGeom>
        </p:spPr>
        <p:txBody>
          <a:bodyPr vert="horz" lIns="0" tIns="0" rIns="0" bIns="0" rtlCol="0" anchor="t" anchorCtr="0">
            <a:normAutofit/>
          </a:bodyPr>
          <a:lstStyle>
            <a:lvl1pPr>
              <a:lnSpc>
                <a:spcPct val="85000"/>
              </a:lnSpc>
              <a:spcBef>
                <a:spcPct val="0"/>
              </a:spcBef>
              <a:buNone/>
              <a:defRPr sz="3200" b="1">
                <a:solidFill>
                  <a:srgbClr val="002060"/>
                </a:solidFill>
                <a:latin typeface="Titillium Web" panose="00000500000000000000" pitchFamily="2" charset="0"/>
                <a:ea typeface="+mj-ea"/>
                <a:cs typeface="+mj-cs"/>
              </a:defRPr>
            </a:lvl1pPr>
          </a:lstStyle>
          <a:p>
            <a:r>
              <a:rPr lang="en-US" dirty="0"/>
              <a:t>PAGINA MODELLO PRESENTAZIONE DELLE DOMANDA</a:t>
            </a:r>
            <a:endParaRPr lang="it-IT" dirty="0"/>
          </a:p>
        </p:txBody>
      </p:sp>
      <p:sp>
        <p:nvSpPr>
          <p:cNvPr id="20" name="Rectangle 19">
            <a:extLst>
              <a:ext uri="{FF2B5EF4-FFF2-40B4-BE49-F238E27FC236}">
                <a16:creationId xmlns:a16="http://schemas.microsoft.com/office/drawing/2014/main" id="{FC0A3085-4E39-4FE3-BA98-E5BE27E66382}"/>
              </a:ext>
            </a:extLst>
          </p:cNvPr>
          <p:cNvSpPr/>
          <p:nvPr/>
        </p:nvSpPr>
        <p:spPr>
          <a:xfrm>
            <a:off x="0" y="867097"/>
            <a:ext cx="7282052" cy="72008"/>
          </a:xfrm>
          <a:prstGeom prst="rect">
            <a:avLst/>
          </a:prstGeom>
          <a:gradFill flip="none" rotWithShape="1">
            <a:gsLst>
              <a:gs pos="0">
                <a:srgbClr val="0070C0"/>
              </a:gs>
              <a:gs pos="100000">
                <a:schemeClr val="bg1"/>
              </a:gs>
            </a:gsLst>
            <a:lin ang="0" scaled="1"/>
            <a:tileRect/>
          </a:gradFill>
          <a:ln>
            <a:noFill/>
          </a:ln>
        </p:spPr>
        <p:style>
          <a:lnRef idx="0">
            <a:schemeClr val="accent1"/>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8935644" y="1663558"/>
            <a:ext cx="2852044" cy="1692771"/>
          </a:xfrm>
          <a:prstGeom prst="rect">
            <a:avLst/>
          </a:prstGeom>
          <a:solidFill>
            <a:schemeClr val="accent3">
              <a:lumMod val="20000"/>
              <a:lumOff val="80000"/>
            </a:schemeClr>
          </a:solidFill>
          <a:ln>
            <a:solidFill>
              <a:srgbClr val="F3ECDF"/>
            </a:solidFill>
          </a:ln>
          <a:effectLst>
            <a:outerShdw blurRad="50800" dist="38100" dir="2700000" algn="tl" rotWithShape="0">
              <a:prstClr val="black">
                <a:alpha val="40000"/>
              </a:prstClr>
            </a:outerShdw>
          </a:effectLst>
        </p:spPr>
        <p:txBody>
          <a:bodyPr wrap="square" lIns="182880" tIns="91440" rIns="182880" bIns="91440" rtlCol="0" anchor="ctr">
            <a:spAutoFit/>
          </a:bodyPr>
          <a:lstStyle>
            <a:defPPr>
              <a:defRPr lang="en-US"/>
            </a:defPPr>
            <a:lvl1pPr algn="ctr">
              <a:defRPr sz="1400">
                <a:solidFill>
                  <a:srgbClr val="821F00"/>
                </a:solidFill>
                <a:latin typeface="Titillium Web" panose="00000500000000000000" pitchFamily="2" charset="0"/>
              </a:defRPr>
            </a:lvl1pPr>
          </a:lstStyle>
          <a:p>
            <a:r>
              <a:rPr lang="it-IT" dirty="0"/>
              <a:t>Nella sezione ‘</a:t>
            </a:r>
            <a:r>
              <a:rPr lang="it-IT" b="1" dirty="0"/>
              <a:t>Graduatorie di II fascia e titoli di accesso</a:t>
            </a:r>
            <a:r>
              <a:rPr lang="it-IT" dirty="0"/>
              <a:t>’ vengono riportate le graduatorie di II fascia valide riscontrate sulla domanda GPS dell’utente.</a:t>
            </a:r>
          </a:p>
          <a:p>
            <a:r>
              <a:rPr lang="it-IT" dirty="0"/>
              <a:t>Viene riportato anche il numero delle graduatorie individuate</a:t>
            </a:r>
          </a:p>
        </p:txBody>
      </p:sp>
      <p:sp>
        <p:nvSpPr>
          <p:cNvPr id="9" name="TextBox 8">
            <a:extLst>
              <a:ext uri="{FF2B5EF4-FFF2-40B4-BE49-F238E27FC236}">
                <a16:creationId xmlns:a16="http://schemas.microsoft.com/office/drawing/2014/main" id="{5196DD39-9C76-4B93-935A-B3943C390FE7}"/>
              </a:ext>
            </a:extLst>
          </p:cNvPr>
          <p:cNvSpPr txBox="1"/>
          <p:nvPr/>
        </p:nvSpPr>
        <p:spPr>
          <a:xfrm>
            <a:off x="461720" y="2147411"/>
            <a:ext cx="3019114" cy="2554545"/>
          </a:xfrm>
          <a:prstGeom prst="rect">
            <a:avLst/>
          </a:prstGeom>
          <a:solidFill>
            <a:schemeClr val="accent3">
              <a:lumMod val="20000"/>
              <a:lumOff val="80000"/>
            </a:schemeClr>
          </a:solidFill>
          <a:ln>
            <a:solidFill>
              <a:srgbClr val="F3ECDF"/>
            </a:solidFill>
          </a:ln>
          <a:effectLst>
            <a:outerShdw blurRad="50800" dist="38100" dir="2700000" algn="tl" rotWithShape="0">
              <a:prstClr val="black">
                <a:alpha val="40000"/>
              </a:prstClr>
            </a:outerShdw>
          </a:effectLst>
        </p:spPr>
        <p:txBody>
          <a:bodyPr wrap="square" lIns="182880" tIns="91440" rIns="182880" bIns="91440" rtlCol="0" anchor="ctr">
            <a:spAutoFit/>
          </a:bodyPr>
          <a:lstStyle>
            <a:defPPr>
              <a:defRPr lang="en-US"/>
            </a:defPPr>
            <a:lvl1pPr algn="ctr">
              <a:defRPr sz="1400">
                <a:solidFill>
                  <a:srgbClr val="821F00"/>
                </a:solidFill>
                <a:latin typeface="Titillium Web" panose="00000500000000000000" pitchFamily="2" charset="0"/>
              </a:defRPr>
            </a:lvl1pPr>
          </a:lstStyle>
          <a:p>
            <a:r>
              <a:rPr lang="it-IT" dirty="0"/>
              <a:t>Accedendo alla sezione ‘</a:t>
            </a:r>
            <a:r>
              <a:rPr lang="it-IT" b="1" dirty="0"/>
              <a:t>Dichiarazioni relative all’abilitazione/specializzazione conseguita</a:t>
            </a:r>
            <a:r>
              <a:rPr lang="it-IT" dirty="0"/>
              <a:t>’ è possibile inserire la dichiarazione relativa all’abilitazione della graduatoria di interesse.</a:t>
            </a:r>
          </a:p>
          <a:p>
            <a:r>
              <a:rPr lang="it-IT" dirty="0"/>
              <a:t>E’ possibile  procedere con tale dichiarazione solo se vengono riscontrate graduatorie valide di II fascia</a:t>
            </a:r>
          </a:p>
        </p:txBody>
      </p:sp>
      <p:sp>
        <p:nvSpPr>
          <p:cNvPr id="8" name="Freeform 19">
            <a:extLst>
              <a:ext uri="{FF2B5EF4-FFF2-40B4-BE49-F238E27FC236}">
                <a16:creationId xmlns:a16="http://schemas.microsoft.com/office/drawing/2014/main" id="{F80208B1-9C8C-46B2-8428-DBFDA6D79B18}"/>
              </a:ext>
            </a:extLst>
          </p:cNvPr>
          <p:cNvSpPr>
            <a:spLocks noChangeAspect="1" noEditPoints="1"/>
          </p:cNvSpPr>
          <p:nvPr/>
        </p:nvSpPr>
        <p:spPr bwMode="auto">
          <a:xfrm rot="823937" flipV="1">
            <a:off x="1249611" y="4520930"/>
            <a:ext cx="2729652" cy="792836"/>
          </a:xfrm>
          <a:custGeom>
            <a:avLst/>
            <a:gdLst>
              <a:gd name="T0" fmla="*/ 715 w 868"/>
              <a:gd name="T1" fmla="*/ 128 h 351"/>
              <a:gd name="T2" fmla="*/ 363 w 868"/>
              <a:gd name="T3" fmla="*/ 50 h 351"/>
              <a:gd name="T4" fmla="*/ 226 w 868"/>
              <a:gd name="T5" fmla="*/ 94 h 351"/>
              <a:gd name="T6" fmla="*/ 155 w 868"/>
              <a:gd name="T7" fmla="*/ 112 h 351"/>
              <a:gd name="T8" fmla="*/ 111 w 868"/>
              <a:gd name="T9" fmla="*/ 138 h 351"/>
              <a:gd name="T10" fmla="*/ 85 w 868"/>
              <a:gd name="T11" fmla="*/ 163 h 351"/>
              <a:gd name="T12" fmla="*/ 104 w 868"/>
              <a:gd name="T13" fmla="*/ 185 h 351"/>
              <a:gd name="T14" fmla="*/ 69 w 868"/>
              <a:gd name="T15" fmla="*/ 174 h 351"/>
              <a:gd name="T16" fmla="*/ 92 w 868"/>
              <a:gd name="T17" fmla="*/ 203 h 351"/>
              <a:gd name="T18" fmla="*/ 66 w 868"/>
              <a:gd name="T19" fmla="*/ 192 h 351"/>
              <a:gd name="T20" fmla="*/ 75 w 868"/>
              <a:gd name="T21" fmla="*/ 207 h 351"/>
              <a:gd name="T22" fmla="*/ 72 w 868"/>
              <a:gd name="T23" fmla="*/ 224 h 351"/>
              <a:gd name="T24" fmla="*/ 64 w 868"/>
              <a:gd name="T25" fmla="*/ 228 h 351"/>
              <a:gd name="T26" fmla="*/ 29 w 868"/>
              <a:gd name="T27" fmla="*/ 217 h 351"/>
              <a:gd name="T28" fmla="*/ 31 w 868"/>
              <a:gd name="T29" fmla="*/ 228 h 351"/>
              <a:gd name="T30" fmla="*/ 53 w 868"/>
              <a:gd name="T31" fmla="*/ 253 h 351"/>
              <a:gd name="T32" fmla="*/ 36 w 868"/>
              <a:gd name="T33" fmla="*/ 257 h 351"/>
              <a:gd name="T34" fmla="*/ 774 w 868"/>
              <a:gd name="T35" fmla="*/ 258 h 351"/>
              <a:gd name="T36" fmla="*/ 640 w 868"/>
              <a:gd name="T37" fmla="*/ 136 h 351"/>
              <a:gd name="T38" fmla="*/ 376 w 868"/>
              <a:gd name="T39" fmla="*/ 47 h 351"/>
              <a:gd name="T40" fmla="*/ 235 w 868"/>
              <a:gd name="T41" fmla="*/ 76 h 351"/>
              <a:gd name="T42" fmla="*/ 221 w 868"/>
              <a:gd name="T43" fmla="*/ 70 h 351"/>
              <a:gd name="T44" fmla="*/ 180 w 868"/>
              <a:gd name="T45" fmla="*/ 89 h 351"/>
              <a:gd name="T46" fmla="*/ 168 w 868"/>
              <a:gd name="T47" fmla="*/ 110 h 351"/>
              <a:gd name="T48" fmla="*/ 140 w 868"/>
              <a:gd name="T49" fmla="*/ 145 h 351"/>
              <a:gd name="T50" fmla="*/ 81 w 868"/>
              <a:gd name="T51" fmla="*/ 192 h 351"/>
              <a:gd name="T52" fmla="*/ 126 w 868"/>
              <a:gd name="T53" fmla="*/ 134 h 351"/>
              <a:gd name="T54" fmla="*/ 253 w 868"/>
              <a:gd name="T55" fmla="*/ 36 h 351"/>
              <a:gd name="T56" fmla="*/ 399 w 868"/>
              <a:gd name="T57" fmla="*/ 2 h 351"/>
              <a:gd name="T58" fmla="*/ 510 w 868"/>
              <a:gd name="T59" fmla="*/ 14 h 351"/>
              <a:gd name="T60" fmla="*/ 732 w 868"/>
              <a:gd name="T61" fmla="*/ 145 h 351"/>
              <a:gd name="T62" fmla="*/ 794 w 868"/>
              <a:gd name="T63" fmla="*/ 260 h 351"/>
              <a:gd name="T64" fmla="*/ 787 w 868"/>
              <a:gd name="T65" fmla="*/ 222 h 351"/>
              <a:gd name="T66" fmla="*/ 721 w 868"/>
              <a:gd name="T67" fmla="*/ 150 h 351"/>
              <a:gd name="T68" fmla="*/ 533 w 868"/>
              <a:gd name="T69" fmla="*/ 22 h 351"/>
              <a:gd name="T70" fmla="*/ 380 w 868"/>
              <a:gd name="T71" fmla="*/ 47 h 351"/>
              <a:gd name="T72" fmla="*/ 307 w 868"/>
              <a:gd name="T73" fmla="*/ 53 h 351"/>
              <a:gd name="T74" fmla="*/ 281 w 868"/>
              <a:gd name="T75" fmla="*/ 47 h 351"/>
              <a:gd name="T76" fmla="*/ 242 w 868"/>
              <a:gd name="T77" fmla="*/ 43 h 351"/>
              <a:gd name="T78" fmla="*/ 222 w 868"/>
              <a:gd name="T79" fmla="*/ 51 h 351"/>
              <a:gd name="T80" fmla="*/ 197 w 868"/>
              <a:gd name="T81" fmla="*/ 73 h 351"/>
              <a:gd name="T82" fmla="*/ 164 w 868"/>
              <a:gd name="T83" fmla="*/ 99 h 351"/>
              <a:gd name="T84" fmla="*/ 142 w 868"/>
              <a:gd name="T85" fmla="*/ 117 h 351"/>
              <a:gd name="T86" fmla="*/ 141 w 868"/>
              <a:gd name="T87" fmla="*/ 138 h 351"/>
              <a:gd name="T88" fmla="*/ 124 w 868"/>
              <a:gd name="T89" fmla="*/ 129 h 351"/>
              <a:gd name="T90" fmla="*/ 113 w 868"/>
              <a:gd name="T91" fmla="*/ 142 h 351"/>
              <a:gd name="T92" fmla="*/ 337 w 868"/>
              <a:gd name="T93" fmla="*/ 9 h 351"/>
              <a:gd name="T94" fmla="*/ 168 w 868"/>
              <a:gd name="T95" fmla="*/ 125 h 351"/>
              <a:gd name="T96" fmla="*/ 197 w 868"/>
              <a:gd name="T97" fmla="*/ 105 h 351"/>
              <a:gd name="T98" fmla="*/ 131 w 868"/>
              <a:gd name="T99" fmla="*/ 159 h 351"/>
              <a:gd name="T100" fmla="*/ 88 w 868"/>
              <a:gd name="T101" fmla="*/ 171 h 351"/>
              <a:gd name="T102" fmla="*/ 85 w 868"/>
              <a:gd name="T103" fmla="*/ 191 h 351"/>
              <a:gd name="T104" fmla="*/ 79 w 868"/>
              <a:gd name="T105" fmla="*/ 215 h 351"/>
              <a:gd name="T106" fmla="*/ 48 w 868"/>
              <a:gd name="T107" fmla="*/ 193 h 351"/>
              <a:gd name="T108" fmla="*/ 64 w 868"/>
              <a:gd name="T109" fmla="*/ 238 h 351"/>
              <a:gd name="T110" fmla="*/ 17 w 868"/>
              <a:gd name="T111" fmla="*/ 235 h 351"/>
              <a:gd name="T112" fmla="*/ 87 w 868"/>
              <a:gd name="T113" fmla="*/ 158 h 351"/>
              <a:gd name="T114" fmla="*/ 865 w 868"/>
              <a:gd name="T115" fmla="*/ 172 h 351"/>
              <a:gd name="T116" fmla="*/ 859 w 868"/>
              <a:gd name="T117" fmla="*/ 117 h 351"/>
              <a:gd name="T118" fmla="*/ 782 w 868"/>
              <a:gd name="T119" fmla="*/ 277 h 351"/>
              <a:gd name="T120" fmla="*/ 841 w 868"/>
              <a:gd name="T121" fmla="*/ 164 h 351"/>
              <a:gd name="T122" fmla="*/ 861 w 868"/>
              <a:gd name="T123" fmla="*/ 201 h 351"/>
              <a:gd name="T124" fmla="*/ 666 w 868"/>
              <a:gd name="T125" fmla="*/ 296 h 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68" h="351">
                <a:moveTo>
                  <a:pt x="813" y="278"/>
                </a:moveTo>
                <a:cubicBezTo>
                  <a:pt x="812" y="276"/>
                  <a:pt x="811" y="275"/>
                  <a:pt x="812" y="275"/>
                </a:cubicBezTo>
                <a:cubicBezTo>
                  <a:pt x="813" y="277"/>
                  <a:pt x="813" y="278"/>
                  <a:pt x="813" y="278"/>
                </a:cubicBezTo>
                <a:close/>
                <a:moveTo>
                  <a:pt x="812" y="266"/>
                </a:moveTo>
                <a:cubicBezTo>
                  <a:pt x="813" y="269"/>
                  <a:pt x="814" y="269"/>
                  <a:pt x="814" y="271"/>
                </a:cubicBezTo>
                <a:cubicBezTo>
                  <a:pt x="813" y="267"/>
                  <a:pt x="813" y="271"/>
                  <a:pt x="813" y="270"/>
                </a:cubicBezTo>
                <a:cubicBezTo>
                  <a:pt x="815" y="276"/>
                  <a:pt x="814" y="270"/>
                  <a:pt x="815" y="272"/>
                </a:cubicBezTo>
                <a:cubicBezTo>
                  <a:pt x="814" y="268"/>
                  <a:pt x="813" y="267"/>
                  <a:pt x="812" y="266"/>
                </a:cubicBezTo>
                <a:close/>
                <a:moveTo>
                  <a:pt x="781" y="282"/>
                </a:moveTo>
                <a:cubicBezTo>
                  <a:pt x="782" y="285"/>
                  <a:pt x="783" y="285"/>
                  <a:pt x="784" y="284"/>
                </a:cubicBezTo>
                <a:cubicBezTo>
                  <a:pt x="782" y="282"/>
                  <a:pt x="782" y="282"/>
                  <a:pt x="781" y="282"/>
                </a:cubicBezTo>
                <a:close/>
                <a:moveTo>
                  <a:pt x="798" y="267"/>
                </a:moveTo>
                <a:cubicBezTo>
                  <a:pt x="798" y="268"/>
                  <a:pt x="801" y="272"/>
                  <a:pt x="801" y="272"/>
                </a:cubicBezTo>
                <a:cubicBezTo>
                  <a:pt x="801" y="269"/>
                  <a:pt x="799" y="267"/>
                  <a:pt x="798" y="267"/>
                </a:cubicBezTo>
                <a:close/>
                <a:moveTo>
                  <a:pt x="791" y="270"/>
                </a:moveTo>
                <a:cubicBezTo>
                  <a:pt x="791" y="272"/>
                  <a:pt x="793" y="275"/>
                  <a:pt x="793" y="276"/>
                </a:cubicBezTo>
                <a:cubicBezTo>
                  <a:pt x="793" y="274"/>
                  <a:pt x="791" y="271"/>
                  <a:pt x="791" y="270"/>
                </a:cubicBezTo>
                <a:close/>
                <a:moveTo>
                  <a:pt x="789" y="269"/>
                </a:moveTo>
                <a:cubicBezTo>
                  <a:pt x="788" y="269"/>
                  <a:pt x="791" y="272"/>
                  <a:pt x="790" y="273"/>
                </a:cubicBezTo>
                <a:cubicBezTo>
                  <a:pt x="789" y="270"/>
                  <a:pt x="788" y="270"/>
                  <a:pt x="787" y="270"/>
                </a:cubicBezTo>
                <a:cubicBezTo>
                  <a:pt x="789" y="273"/>
                  <a:pt x="790" y="274"/>
                  <a:pt x="791" y="276"/>
                </a:cubicBezTo>
                <a:cubicBezTo>
                  <a:pt x="792" y="276"/>
                  <a:pt x="792" y="274"/>
                  <a:pt x="793" y="276"/>
                </a:cubicBezTo>
                <a:cubicBezTo>
                  <a:pt x="792" y="273"/>
                  <a:pt x="791" y="272"/>
                  <a:pt x="789" y="269"/>
                </a:cubicBezTo>
                <a:close/>
                <a:moveTo>
                  <a:pt x="801" y="266"/>
                </a:moveTo>
                <a:cubicBezTo>
                  <a:pt x="800" y="266"/>
                  <a:pt x="800" y="268"/>
                  <a:pt x="801" y="271"/>
                </a:cubicBezTo>
                <a:cubicBezTo>
                  <a:pt x="802" y="271"/>
                  <a:pt x="801" y="267"/>
                  <a:pt x="801" y="266"/>
                </a:cubicBezTo>
                <a:close/>
                <a:moveTo>
                  <a:pt x="799" y="270"/>
                </a:moveTo>
                <a:cubicBezTo>
                  <a:pt x="799" y="270"/>
                  <a:pt x="798" y="270"/>
                  <a:pt x="798" y="269"/>
                </a:cubicBezTo>
                <a:cubicBezTo>
                  <a:pt x="797" y="269"/>
                  <a:pt x="797" y="270"/>
                  <a:pt x="798" y="272"/>
                </a:cubicBezTo>
                <a:cubicBezTo>
                  <a:pt x="798" y="271"/>
                  <a:pt x="800" y="273"/>
                  <a:pt x="799" y="270"/>
                </a:cubicBezTo>
                <a:close/>
                <a:moveTo>
                  <a:pt x="770" y="269"/>
                </a:moveTo>
                <a:cubicBezTo>
                  <a:pt x="771" y="271"/>
                  <a:pt x="772" y="272"/>
                  <a:pt x="773" y="272"/>
                </a:cubicBezTo>
                <a:cubicBezTo>
                  <a:pt x="772" y="270"/>
                  <a:pt x="771" y="269"/>
                  <a:pt x="770" y="269"/>
                </a:cubicBezTo>
                <a:close/>
                <a:moveTo>
                  <a:pt x="807" y="248"/>
                </a:moveTo>
                <a:cubicBezTo>
                  <a:pt x="808" y="250"/>
                  <a:pt x="810" y="253"/>
                  <a:pt x="810" y="252"/>
                </a:cubicBezTo>
                <a:cubicBezTo>
                  <a:pt x="809" y="249"/>
                  <a:pt x="808" y="247"/>
                  <a:pt x="807" y="248"/>
                </a:cubicBezTo>
                <a:close/>
                <a:moveTo>
                  <a:pt x="802" y="246"/>
                </a:moveTo>
                <a:cubicBezTo>
                  <a:pt x="803" y="247"/>
                  <a:pt x="803" y="248"/>
                  <a:pt x="804" y="251"/>
                </a:cubicBezTo>
                <a:cubicBezTo>
                  <a:pt x="805" y="251"/>
                  <a:pt x="803" y="245"/>
                  <a:pt x="802" y="246"/>
                </a:cubicBezTo>
                <a:close/>
                <a:moveTo>
                  <a:pt x="805" y="245"/>
                </a:moveTo>
                <a:cubicBezTo>
                  <a:pt x="803" y="240"/>
                  <a:pt x="804" y="239"/>
                  <a:pt x="802" y="235"/>
                </a:cubicBezTo>
                <a:cubicBezTo>
                  <a:pt x="800" y="234"/>
                  <a:pt x="796" y="236"/>
                  <a:pt x="801" y="245"/>
                </a:cubicBezTo>
                <a:cubicBezTo>
                  <a:pt x="801" y="242"/>
                  <a:pt x="806" y="248"/>
                  <a:pt x="805" y="245"/>
                </a:cubicBezTo>
                <a:close/>
                <a:moveTo>
                  <a:pt x="759" y="246"/>
                </a:moveTo>
                <a:cubicBezTo>
                  <a:pt x="759" y="247"/>
                  <a:pt x="758" y="246"/>
                  <a:pt x="758" y="246"/>
                </a:cubicBezTo>
                <a:cubicBezTo>
                  <a:pt x="759" y="248"/>
                  <a:pt x="760" y="248"/>
                  <a:pt x="759" y="248"/>
                </a:cubicBezTo>
                <a:cubicBezTo>
                  <a:pt x="760" y="250"/>
                  <a:pt x="760" y="250"/>
                  <a:pt x="761" y="250"/>
                </a:cubicBezTo>
                <a:cubicBezTo>
                  <a:pt x="759" y="248"/>
                  <a:pt x="760" y="248"/>
                  <a:pt x="759" y="246"/>
                </a:cubicBezTo>
                <a:close/>
                <a:moveTo>
                  <a:pt x="766" y="178"/>
                </a:moveTo>
                <a:cubicBezTo>
                  <a:pt x="766" y="178"/>
                  <a:pt x="766" y="178"/>
                  <a:pt x="767" y="180"/>
                </a:cubicBezTo>
                <a:cubicBezTo>
                  <a:pt x="767" y="180"/>
                  <a:pt x="768" y="181"/>
                  <a:pt x="768" y="181"/>
                </a:cubicBezTo>
                <a:cubicBezTo>
                  <a:pt x="767" y="179"/>
                  <a:pt x="768" y="180"/>
                  <a:pt x="766" y="178"/>
                </a:cubicBezTo>
                <a:close/>
                <a:moveTo>
                  <a:pt x="756" y="167"/>
                </a:moveTo>
                <a:cubicBezTo>
                  <a:pt x="757" y="168"/>
                  <a:pt x="758" y="169"/>
                  <a:pt x="757" y="169"/>
                </a:cubicBezTo>
                <a:cubicBezTo>
                  <a:pt x="762" y="175"/>
                  <a:pt x="758" y="167"/>
                  <a:pt x="756" y="167"/>
                </a:cubicBezTo>
                <a:close/>
                <a:moveTo>
                  <a:pt x="713" y="128"/>
                </a:moveTo>
                <a:cubicBezTo>
                  <a:pt x="713" y="127"/>
                  <a:pt x="714" y="127"/>
                  <a:pt x="715" y="128"/>
                </a:cubicBezTo>
                <a:cubicBezTo>
                  <a:pt x="712" y="125"/>
                  <a:pt x="710" y="125"/>
                  <a:pt x="713" y="128"/>
                </a:cubicBezTo>
                <a:close/>
                <a:moveTo>
                  <a:pt x="640" y="70"/>
                </a:moveTo>
                <a:cubicBezTo>
                  <a:pt x="634" y="64"/>
                  <a:pt x="636" y="68"/>
                  <a:pt x="640" y="70"/>
                </a:cubicBezTo>
                <a:close/>
                <a:moveTo>
                  <a:pt x="545" y="23"/>
                </a:moveTo>
                <a:cubicBezTo>
                  <a:pt x="544" y="24"/>
                  <a:pt x="548" y="25"/>
                  <a:pt x="549" y="24"/>
                </a:cubicBezTo>
                <a:cubicBezTo>
                  <a:pt x="546" y="24"/>
                  <a:pt x="547" y="24"/>
                  <a:pt x="545" y="23"/>
                </a:cubicBezTo>
                <a:close/>
                <a:moveTo>
                  <a:pt x="539" y="20"/>
                </a:moveTo>
                <a:cubicBezTo>
                  <a:pt x="539" y="20"/>
                  <a:pt x="538" y="20"/>
                  <a:pt x="538" y="20"/>
                </a:cubicBezTo>
                <a:cubicBezTo>
                  <a:pt x="540" y="21"/>
                  <a:pt x="543" y="22"/>
                  <a:pt x="543" y="21"/>
                </a:cubicBezTo>
                <a:cubicBezTo>
                  <a:pt x="540" y="20"/>
                  <a:pt x="540" y="21"/>
                  <a:pt x="539" y="20"/>
                </a:cubicBezTo>
                <a:close/>
                <a:moveTo>
                  <a:pt x="530" y="17"/>
                </a:moveTo>
                <a:cubicBezTo>
                  <a:pt x="529" y="18"/>
                  <a:pt x="534" y="19"/>
                  <a:pt x="534" y="18"/>
                </a:cubicBezTo>
                <a:lnTo>
                  <a:pt x="530" y="17"/>
                </a:lnTo>
                <a:close/>
                <a:moveTo>
                  <a:pt x="524" y="16"/>
                </a:moveTo>
                <a:cubicBezTo>
                  <a:pt x="524" y="16"/>
                  <a:pt x="522" y="16"/>
                  <a:pt x="522" y="17"/>
                </a:cubicBezTo>
                <a:cubicBezTo>
                  <a:pt x="524" y="17"/>
                  <a:pt x="527" y="18"/>
                  <a:pt x="529" y="18"/>
                </a:cubicBezTo>
                <a:cubicBezTo>
                  <a:pt x="528" y="17"/>
                  <a:pt x="526" y="17"/>
                  <a:pt x="524" y="16"/>
                </a:cubicBezTo>
                <a:close/>
                <a:moveTo>
                  <a:pt x="498" y="10"/>
                </a:moveTo>
                <a:cubicBezTo>
                  <a:pt x="501" y="10"/>
                  <a:pt x="502" y="10"/>
                  <a:pt x="503" y="10"/>
                </a:cubicBezTo>
                <a:cubicBezTo>
                  <a:pt x="502" y="10"/>
                  <a:pt x="498" y="9"/>
                  <a:pt x="498" y="10"/>
                </a:cubicBezTo>
                <a:close/>
                <a:moveTo>
                  <a:pt x="467" y="7"/>
                </a:moveTo>
                <a:cubicBezTo>
                  <a:pt x="468" y="7"/>
                  <a:pt x="473" y="8"/>
                  <a:pt x="473" y="7"/>
                </a:cubicBezTo>
                <a:cubicBezTo>
                  <a:pt x="470" y="7"/>
                  <a:pt x="467" y="6"/>
                  <a:pt x="467" y="7"/>
                </a:cubicBezTo>
                <a:close/>
                <a:moveTo>
                  <a:pt x="443" y="52"/>
                </a:moveTo>
                <a:cubicBezTo>
                  <a:pt x="443" y="52"/>
                  <a:pt x="443" y="52"/>
                  <a:pt x="443" y="53"/>
                </a:cubicBezTo>
                <a:cubicBezTo>
                  <a:pt x="445" y="53"/>
                  <a:pt x="444" y="54"/>
                  <a:pt x="447" y="54"/>
                </a:cubicBezTo>
                <a:cubicBezTo>
                  <a:pt x="446" y="53"/>
                  <a:pt x="446" y="53"/>
                  <a:pt x="448" y="53"/>
                </a:cubicBezTo>
                <a:cubicBezTo>
                  <a:pt x="447" y="52"/>
                  <a:pt x="446" y="52"/>
                  <a:pt x="443" y="52"/>
                </a:cubicBezTo>
                <a:close/>
                <a:moveTo>
                  <a:pt x="435" y="51"/>
                </a:moveTo>
                <a:cubicBezTo>
                  <a:pt x="435" y="52"/>
                  <a:pt x="430" y="51"/>
                  <a:pt x="431" y="51"/>
                </a:cubicBezTo>
                <a:cubicBezTo>
                  <a:pt x="432" y="51"/>
                  <a:pt x="436" y="52"/>
                  <a:pt x="437" y="52"/>
                </a:cubicBezTo>
                <a:cubicBezTo>
                  <a:pt x="435" y="52"/>
                  <a:pt x="437" y="51"/>
                  <a:pt x="435" y="51"/>
                </a:cubicBezTo>
                <a:close/>
                <a:moveTo>
                  <a:pt x="402" y="50"/>
                </a:moveTo>
                <a:cubicBezTo>
                  <a:pt x="404" y="50"/>
                  <a:pt x="406" y="50"/>
                  <a:pt x="406" y="49"/>
                </a:cubicBezTo>
                <a:cubicBezTo>
                  <a:pt x="404" y="49"/>
                  <a:pt x="402" y="49"/>
                  <a:pt x="402" y="50"/>
                </a:cubicBezTo>
                <a:close/>
                <a:moveTo>
                  <a:pt x="391" y="1"/>
                </a:moveTo>
                <a:cubicBezTo>
                  <a:pt x="391" y="2"/>
                  <a:pt x="395" y="2"/>
                  <a:pt x="397" y="2"/>
                </a:cubicBezTo>
                <a:cubicBezTo>
                  <a:pt x="397" y="2"/>
                  <a:pt x="395" y="2"/>
                  <a:pt x="395" y="3"/>
                </a:cubicBezTo>
                <a:cubicBezTo>
                  <a:pt x="396" y="3"/>
                  <a:pt x="397" y="3"/>
                  <a:pt x="398" y="3"/>
                </a:cubicBezTo>
                <a:cubicBezTo>
                  <a:pt x="397" y="2"/>
                  <a:pt x="401" y="4"/>
                  <a:pt x="402" y="3"/>
                </a:cubicBezTo>
                <a:cubicBezTo>
                  <a:pt x="400" y="2"/>
                  <a:pt x="396" y="3"/>
                  <a:pt x="399" y="2"/>
                </a:cubicBezTo>
                <a:cubicBezTo>
                  <a:pt x="393" y="2"/>
                  <a:pt x="395" y="1"/>
                  <a:pt x="391" y="1"/>
                </a:cubicBezTo>
                <a:close/>
                <a:moveTo>
                  <a:pt x="394" y="3"/>
                </a:moveTo>
                <a:cubicBezTo>
                  <a:pt x="391" y="3"/>
                  <a:pt x="389" y="3"/>
                  <a:pt x="388" y="3"/>
                </a:cubicBezTo>
                <a:cubicBezTo>
                  <a:pt x="391" y="3"/>
                  <a:pt x="394" y="4"/>
                  <a:pt x="395" y="3"/>
                </a:cubicBezTo>
                <a:cubicBezTo>
                  <a:pt x="394" y="3"/>
                  <a:pt x="394" y="3"/>
                  <a:pt x="394" y="3"/>
                </a:cubicBezTo>
                <a:close/>
                <a:moveTo>
                  <a:pt x="384" y="2"/>
                </a:moveTo>
                <a:cubicBezTo>
                  <a:pt x="386" y="2"/>
                  <a:pt x="388" y="2"/>
                  <a:pt x="389" y="2"/>
                </a:cubicBezTo>
                <a:cubicBezTo>
                  <a:pt x="387" y="2"/>
                  <a:pt x="384" y="2"/>
                  <a:pt x="384" y="2"/>
                </a:cubicBezTo>
                <a:close/>
                <a:moveTo>
                  <a:pt x="371" y="5"/>
                </a:moveTo>
                <a:cubicBezTo>
                  <a:pt x="370" y="6"/>
                  <a:pt x="367" y="6"/>
                  <a:pt x="365" y="6"/>
                </a:cubicBezTo>
                <a:cubicBezTo>
                  <a:pt x="367" y="7"/>
                  <a:pt x="377" y="6"/>
                  <a:pt x="377" y="5"/>
                </a:cubicBezTo>
                <a:cubicBezTo>
                  <a:pt x="374" y="5"/>
                  <a:pt x="374" y="5"/>
                  <a:pt x="371" y="5"/>
                </a:cubicBezTo>
                <a:close/>
                <a:moveTo>
                  <a:pt x="364" y="51"/>
                </a:moveTo>
                <a:cubicBezTo>
                  <a:pt x="364" y="52"/>
                  <a:pt x="367" y="51"/>
                  <a:pt x="370" y="51"/>
                </a:cubicBezTo>
                <a:cubicBezTo>
                  <a:pt x="370" y="51"/>
                  <a:pt x="366" y="51"/>
                  <a:pt x="364" y="51"/>
                </a:cubicBezTo>
                <a:close/>
                <a:moveTo>
                  <a:pt x="363" y="50"/>
                </a:moveTo>
                <a:cubicBezTo>
                  <a:pt x="365" y="49"/>
                  <a:pt x="366" y="49"/>
                  <a:pt x="367" y="49"/>
                </a:cubicBezTo>
                <a:cubicBezTo>
                  <a:pt x="365" y="48"/>
                  <a:pt x="363" y="49"/>
                  <a:pt x="363" y="50"/>
                </a:cubicBezTo>
                <a:close/>
                <a:moveTo>
                  <a:pt x="326" y="13"/>
                </a:moveTo>
                <a:cubicBezTo>
                  <a:pt x="327" y="12"/>
                  <a:pt x="332" y="11"/>
                  <a:pt x="333" y="11"/>
                </a:cubicBezTo>
                <a:cubicBezTo>
                  <a:pt x="329" y="11"/>
                  <a:pt x="328" y="12"/>
                  <a:pt x="326" y="13"/>
                </a:cubicBezTo>
                <a:close/>
                <a:moveTo>
                  <a:pt x="321" y="10"/>
                </a:moveTo>
                <a:cubicBezTo>
                  <a:pt x="322" y="11"/>
                  <a:pt x="325" y="10"/>
                  <a:pt x="329" y="9"/>
                </a:cubicBezTo>
                <a:cubicBezTo>
                  <a:pt x="329" y="9"/>
                  <a:pt x="329" y="9"/>
                  <a:pt x="328" y="9"/>
                </a:cubicBezTo>
                <a:cubicBezTo>
                  <a:pt x="326" y="10"/>
                  <a:pt x="323" y="10"/>
                  <a:pt x="321" y="10"/>
                </a:cubicBezTo>
                <a:close/>
                <a:moveTo>
                  <a:pt x="322" y="58"/>
                </a:moveTo>
                <a:cubicBezTo>
                  <a:pt x="323" y="58"/>
                  <a:pt x="326" y="58"/>
                  <a:pt x="328" y="58"/>
                </a:cubicBezTo>
                <a:cubicBezTo>
                  <a:pt x="327" y="57"/>
                  <a:pt x="325" y="57"/>
                  <a:pt x="322" y="58"/>
                </a:cubicBezTo>
                <a:close/>
                <a:moveTo>
                  <a:pt x="313" y="59"/>
                </a:moveTo>
                <a:cubicBezTo>
                  <a:pt x="314" y="60"/>
                  <a:pt x="309" y="60"/>
                  <a:pt x="309" y="61"/>
                </a:cubicBezTo>
                <a:cubicBezTo>
                  <a:pt x="311" y="61"/>
                  <a:pt x="312" y="61"/>
                  <a:pt x="316" y="60"/>
                </a:cubicBezTo>
                <a:cubicBezTo>
                  <a:pt x="315" y="60"/>
                  <a:pt x="316" y="59"/>
                  <a:pt x="313" y="59"/>
                </a:cubicBezTo>
                <a:close/>
                <a:moveTo>
                  <a:pt x="286" y="24"/>
                </a:moveTo>
                <a:cubicBezTo>
                  <a:pt x="286" y="24"/>
                  <a:pt x="280" y="25"/>
                  <a:pt x="280" y="26"/>
                </a:cubicBezTo>
                <a:cubicBezTo>
                  <a:pt x="281" y="26"/>
                  <a:pt x="280" y="26"/>
                  <a:pt x="281" y="26"/>
                </a:cubicBezTo>
                <a:cubicBezTo>
                  <a:pt x="282" y="26"/>
                  <a:pt x="284" y="25"/>
                  <a:pt x="285" y="24"/>
                </a:cubicBezTo>
                <a:cubicBezTo>
                  <a:pt x="285" y="25"/>
                  <a:pt x="286" y="25"/>
                  <a:pt x="287" y="25"/>
                </a:cubicBezTo>
                <a:cubicBezTo>
                  <a:pt x="290" y="24"/>
                  <a:pt x="290" y="24"/>
                  <a:pt x="294" y="23"/>
                </a:cubicBezTo>
                <a:cubicBezTo>
                  <a:pt x="293" y="22"/>
                  <a:pt x="293" y="22"/>
                  <a:pt x="293" y="22"/>
                </a:cubicBezTo>
                <a:cubicBezTo>
                  <a:pt x="290" y="23"/>
                  <a:pt x="288" y="23"/>
                  <a:pt x="286" y="24"/>
                </a:cubicBezTo>
                <a:close/>
                <a:moveTo>
                  <a:pt x="287" y="68"/>
                </a:moveTo>
                <a:cubicBezTo>
                  <a:pt x="289" y="67"/>
                  <a:pt x="289" y="67"/>
                  <a:pt x="289" y="66"/>
                </a:cubicBezTo>
                <a:cubicBezTo>
                  <a:pt x="287" y="67"/>
                  <a:pt x="287" y="67"/>
                  <a:pt x="287" y="68"/>
                </a:cubicBezTo>
                <a:close/>
                <a:moveTo>
                  <a:pt x="237" y="80"/>
                </a:moveTo>
                <a:cubicBezTo>
                  <a:pt x="236" y="81"/>
                  <a:pt x="235" y="83"/>
                  <a:pt x="230" y="86"/>
                </a:cubicBezTo>
                <a:cubicBezTo>
                  <a:pt x="227" y="86"/>
                  <a:pt x="224" y="88"/>
                  <a:pt x="221" y="89"/>
                </a:cubicBezTo>
                <a:cubicBezTo>
                  <a:pt x="221" y="89"/>
                  <a:pt x="221" y="90"/>
                  <a:pt x="220" y="91"/>
                </a:cubicBezTo>
                <a:cubicBezTo>
                  <a:pt x="219" y="91"/>
                  <a:pt x="215" y="92"/>
                  <a:pt x="215" y="93"/>
                </a:cubicBezTo>
                <a:cubicBezTo>
                  <a:pt x="217" y="93"/>
                  <a:pt x="218" y="93"/>
                  <a:pt x="220" y="92"/>
                </a:cubicBezTo>
                <a:cubicBezTo>
                  <a:pt x="222" y="91"/>
                  <a:pt x="219" y="91"/>
                  <a:pt x="221" y="90"/>
                </a:cubicBezTo>
                <a:cubicBezTo>
                  <a:pt x="227" y="88"/>
                  <a:pt x="233" y="84"/>
                  <a:pt x="238" y="81"/>
                </a:cubicBezTo>
                <a:cubicBezTo>
                  <a:pt x="237" y="81"/>
                  <a:pt x="237" y="81"/>
                  <a:pt x="236" y="81"/>
                </a:cubicBezTo>
                <a:cubicBezTo>
                  <a:pt x="239" y="80"/>
                  <a:pt x="241" y="79"/>
                  <a:pt x="242" y="78"/>
                </a:cubicBezTo>
                <a:cubicBezTo>
                  <a:pt x="239" y="79"/>
                  <a:pt x="238" y="79"/>
                  <a:pt x="237" y="80"/>
                </a:cubicBezTo>
                <a:close/>
                <a:moveTo>
                  <a:pt x="228" y="79"/>
                </a:moveTo>
                <a:cubicBezTo>
                  <a:pt x="228" y="80"/>
                  <a:pt x="230" y="79"/>
                  <a:pt x="228" y="80"/>
                </a:cubicBezTo>
                <a:cubicBezTo>
                  <a:pt x="228" y="80"/>
                  <a:pt x="224" y="82"/>
                  <a:pt x="224" y="81"/>
                </a:cubicBezTo>
                <a:cubicBezTo>
                  <a:pt x="219" y="84"/>
                  <a:pt x="214" y="86"/>
                  <a:pt x="212" y="89"/>
                </a:cubicBezTo>
                <a:cubicBezTo>
                  <a:pt x="217" y="86"/>
                  <a:pt x="220" y="83"/>
                  <a:pt x="224" y="82"/>
                </a:cubicBezTo>
                <a:cubicBezTo>
                  <a:pt x="224" y="82"/>
                  <a:pt x="222" y="83"/>
                  <a:pt x="223" y="83"/>
                </a:cubicBezTo>
                <a:cubicBezTo>
                  <a:pt x="226" y="82"/>
                  <a:pt x="228" y="80"/>
                  <a:pt x="232" y="79"/>
                </a:cubicBezTo>
                <a:cubicBezTo>
                  <a:pt x="231" y="78"/>
                  <a:pt x="231" y="78"/>
                  <a:pt x="228" y="79"/>
                </a:cubicBezTo>
                <a:close/>
                <a:moveTo>
                  <a:pt x="209" y="55"/>
                </a:moveTo>
                <a:cubicBezTo>
                  <a:pt x="212" y="54"/>
                  <a:pt x="215" y="52"/>
                  <a:pt x="216" y="50"/>
                </a:cubicBezTo>
                <a:cubicBezTo>
                  <a:pt x="212" y="52"/>
                  <a:pt x="211" y="53"/>
                  <a:pt x="209" y="55"/>
                </a:cubicBezTo>
                <a:close/>
                <a:moveTo>
                  <a:pt x="220" y="66"/>
                </a:moveTo>
                <a:cubicBezTo>
                  <a:pt x="223" y="64"/>
                  <a:pt x="220" y="67"/>
                  <a:pt x="223" y="65"/>
                </a:cubicBezTo>
                <a:cubicBezTo>
                  <a:pt x="224" y="64"/>
                  <a:pt x="223" y="65"/>
                  <a:pt x="223" y="64"/>
                </a:cubicBezTo>
                <a:cubicBezTo>
                  <a:pt x="222" y="65"/>
                  <a:pt x="220" y="65"/>
                  <a:pt x="220" y="66"/>
                </a:cubicBezTo>
                <a:close/>
                <a:moveTo>
                  <a:pt x="217" y="67"/>
                </a:moveTo>
                <a:cubicBezTo>
                  <a:pt x="214" y="69"/>
                  <a:pt x="216" y="70"/>
                  <a:pt x="219" y="67"/>
                </a:cubicBezTo>
                <a:cubicBezTo>
                  <a:pt x="214" y="69"/>
                  <a:pt x="222" y="65"/>
                  <a:pt x="217" y="67"/>
                </a:cubicBezTo>
                <a:close/>
                <a:moveTo>
                  <a:pt x="226" y="94"/>
                </a:moveTo>
                <a:cubicBezTo>
                  <a:pt x="225" y="94"/>
                  <a:pt x="224" y="95"/>
                  <a:pt x="224" y="96"/>
                </a:cubicBezTo>
                <a:cubicBezTo>
                  <a:pt x="226" y="94"/>
                  <a:pt x="226" y="95"/>
                  <a:pt x="228" y="94"/>
                </a:cubicBezTo>
                <a:cubicBezTo>
                  <a:pt x="228" y="93"/>
                  <a:pt x="227" y="94"/>
                  <a:pt x="226" y="94"/>
                </a:cubicBezTo>
                <a:close/>
                <a:moveTo>
                  <a:pt x="216" y="80"/>
                </a:moveTo>
                <a:cubicBezTo>
                  <a:pt x="215" y="80"/>
                  <a:pt x="213" y="82"/>
                  <a:pt x="211" y="82"/>
                </a:cubicBezTo>
                <a:cubicBezTo>
                  <a:pt x="211" y="83"/>
                  <a:pt x="214" y="82"/>
                  <a:pt x="216" y="80"/>
                </a:cubicBezTo>
                <a:close/>
                <a:moveTo>
                  <a:pt x="206" y="79"/>
                </a:moveTo>
                <a:cubicBezTo>
                  <a:pt x="206" y="79"/>
                  <a:pt x="208" y="78"/>
                  <a:pt x="207" y="79"/>
                </a:cubicBezTo>
                <a:cubicBezTo>
                  <a:pt x="209" y="77"/>
                  <a:pt x="210" y="78"/>
                  <a:pt x="212" y="75"/>
                </a:cubicBezTo>
                <a:cubicBezTo>
                  <a:pt x="210" y="76"/>
                  <a:pt x="208" y="77"/>
                  <a:pt x="206" y="79"/>
                </a:cubicBezTo>
                <a:close/>
                <a:moveTo>
                  <a:pt x="192" y="65"/>
                </a:moveTo>
                <a:cubicBezTo>
                  <a:pt x="191" y="66"/>
                  <a:pt x="190" y="67"/>
                  <a:pt x="190" y="67"/>
                </a:cubicBezTo>
                <a:cubicBezTo>
                  <a:pt x="193" y="65"/>
                  <a:pt x="197" y="64"/>
                  <a:pt x="198" y="63"/>
                </a:cubicBezTo>
                <a:cubicBezTo>
                  <a:pt x="194" y="64"/>
                  <a:pt x="195" y="64"/>
                  <a:pt x="192" y="65"/>
                </a:cubicBezTo>
                <a:close/>
                <a:moveTo>
                  <a:pt x="208" y="90"/>
                </a:moveTo>
                <a:cubicBezTo>
                  <a:pt x="207" y="91"/>
                  <a:pt x="206" y="91"/>
                  <a:pt x="206" y="92"/>
                </a:cubicBezTo>
                <a:cubicBezTo>
                  <a:pt x="207" y="91"/>
                  <a:pt x="206" y="93"/>
                  <a:pt x="209" y="91"/>
                </a:cubicBezTo>
                <a:cubicBezTo>
                  <a:pt x="210" y="90"/>
                  <a:pt x="208" y="91"/>
                  <a:pt x="208" y="90"/>
                </a:cubicBezTo>
                <a:close/>
                <a:moveTo>
                  <a:pt x="207" y="101"/>
                </a:moveTo>
                <a:cubicBezTo>
                  <a:pt x="208" y="101"/>
                  <a:pt x="212" y="98"/>
                  <a:pt x="214" y="97"/>
                </a:cubicBezTo>
                <a:cubicBezTo>
                  <a:pt x="211" y="99"/>
                  <a:pt x="207" y="101"/>
                  <a:pt x="207" y="101"/>
                </a:cubicBezTo>
                <a:close/>
                <a:moveTo>
                  <a:pt x="190" y="86"/>
                </a:moveTo>
                <a:cubicBezTo>
                  <a:pt x="191" y="85"/>
                  <a:pt x="196" y="82"/>
                  <a:pt x="196" y="82"/>
                </a:cubicBezTo>
                <a:cubicBezTo>
                  <a:pt x="194" y="83"/>
                  <a:pt x="192" y="85"/>
                  <a:pt x="190" y="86"/>
                </a:cubicBezTo>
                <a:close/>
                <a:moveTo>
                  <a:pt x="198" y="111"/>
                </a:moveTo>
                <a:cubicBezTo>
                  <a:pt x="199" y="112"/>
                  <a:pt x="204" y="109"/>
                  <a:pt x="205" y="107"/>
                </a:cubicBezTo>
                <a:cubicBezTo>
                  <a:pt x="203" y="109"/>
                  <a:pt x="201" y="110"/>
                  <a:pt x="198" y="111"/>
                </a:cubicBezTo>
                <a:close/>
                <a:moveTo>
                  <a:pt x="185" y="86"/>
                </a:moveTo>
                <a:cubicBezTo>
                  <a:pt x="185" y="86"/>
                  <a:pt x="189" y="84"/>
                  <a:pt x="188" y="84"/>
                </a:cubicBezTo>
                <a:cubicBezTo>
                  <a:pt x="184" y="85"/>
                  <a:pt x="184" y="87"/>
                  <a:pt x="183" y="89"/>
                </a:cubicBezTo>
                <a:cubicBezTo>
                  <a:pt x="184" y="88"/>
                  <a:pt x="184" y="88"/>
                  <a:pt x="184" y="88"/>
                </a:cubicBezTo>
                <a:cubicBezTo>
                  <a:pt x="187" y="87"/>
                  <a:pt x="190" y="84"/>
                  <a:pt x="188" y="84"/>
                </a:cubicBezTo>
                <a:cubicBezTo>
                  <a:pt x="188" y="84"/>
                  <a:pt x="186" y="86"/>
                  <a:pt x="185" y="86"/>
                </a:cubicBezTo>
                <a:close/>
                <a:moveTo>
                  <a:pt x="175" y="77"/>
                </a:moveTo>
                <a:cubicBezTo>
                  <a:pt x="177" y="75"/>
                  <a:pt x="182" y="73"/>
                  <a:pt x="180" y="73"/>
                </a:cubicBezTo>
                <a:cubicBezTo>
                  <a:pt x="179" y="75"/>
                  <a:pt x="174" y="76"/>
                  <a:pt x="175" y="77"/>
                </a:cubicBezTo>
                <a:close/>
                <a:moveTo>
                  <a:pt x="186" y="115"/>
                </a:moveTo>
                <a:cubicBezTo>
                  <a:pt x="187" y="115"/>
                  <a:pt x="191" y="112"/>
                  <a:pt x="191" y="111"/>
                </a:cubicBezTo>
                <a:cubicBezTo>
                  <a:pt x="190" y="112"/>
                  <a:pt x="187" y="113"/>
                  <a:pt x="186" y="115"/>
                </a:cubicBezTo>
                <a:close/>
                <a:moveTo>
                  <a:pt x="177" y="93"/>
                </a:moveTo>
                <a:cubicBezTo>
                  <a:pt x="170" y="97"/>
                  <a:pt x="177" y="95"/>
                  <a:pt x="177" y="93"/>
                </a:cubicBezTo>
                <a:close/>
                <a:moveTo>
                  <a:pt x="183" y="114"/>
                </a:moveTo>
                <a:cubicBezTo>
                  <a:pt x="185" y="113"/>
                  <a:pt x="188" y="111"/>
                  <a:pt x="188" y="110"/>
                </a:cubicBezTo>
                <a:cubicBezTo>
                  <a:pt x="185" y="112"/>
                  <a:pt x="184" y="113"/>
                  <a:pt x="183" y="114"/>
                </a:cubicBezTo>
                <a:close/>
                <a:moveTo>
                  <a:pt x="158" y="89"/>
                </a:moveTo>
                <a:cubicBezTo>
                  <a:pt x="160" y="88"/>
                  <a:pt x="165" y="84"/>
                  <a:pt x="163" y="85"/>
                </a:cubicBezTo>
                <a:cubicBezTo>
                  <a:pt x="163" y="85"/>
                  <a:pt x="157" y="89"/>
                  <a:pt x="158" y="89"/>
                </a:cubicBezTo>
                <a:close/>
                <a:moveTo>
                  <a:pt x="166" y="104"/>
                </a:moveTo>
                <a:cubicBezTo>
                  <a:pt x="168" y="103"/>
                  <a:pt x="170" y="102"/>
                  <a:pt x="171" y="101"/>
                </a:cubicBezTo>
                <a:cubicBezTo>
                  <a:pt x="169" y="103"/>
                  <a:pt x="166" y="103"/>
                  <a:pt x="166" y="104"/>
                </a:cubicBezTo>
                <a:close/>
                <a:moveTo>
                  <a:pt x="172" y="122"/>
                </a:moveTo>
                <a:cubicBezTo>
                  <a:pt x="172" y="122"/>
                  <a:pt x="176" y="120"/>
                  <a:pt x="176" y="120"/>
                </a:cubicBezTo>
                <a:cubicBezTo>
                  <a:pt x="175" y="120"/>
                  <a:pt x="175" y="120"/>
                  <a:pt x="172" y="122"/>
                </a:cubicBezTo>
                <a:close/>
                <a:moveTo>
                  <a:pt x="142" y="97"/>
                </a:moveTo>
                <a:cubicBezTo>
                  <a:pt x="145" y="95"/>
                  <a:pt x="147" y="93"/>
                  <a:pt x="148" y="92"/>
                </a:cubicBezTo>
                <a:cubicBezTo>
                  <a:pt x="146" y="93"/>
                  <a:pt x="142" y="96"/>
                  <a:pt x="142" y="97"/>
                </a:cubicBezTo>
                <a:close/>
                <a:moveTo>
                  <a:pt x="155" y="112"/>
                </a:moveTo>
                <a:cubicBezTo>
                  <a:pt x="155" y="112"/>
                  <a:pt x="156" y="111"/>
                  <a:pt x="156" y="111"/>
                </a:cubicBezTo>
                <a:cubicBezTo>
                  <a:pt x="155" y="112"/>
                  <a:pt x="156" y="112"/>
                  <a:pt x="157" y="111"/>
                </a:cubicBezTo>
                <a:cubicBezTo>
                  <a:pt x="157" y="111"/>
                  <a:pt x="158" y="110"/>
                  <a:pt x="158" y="109"/>
                </a:cubicBezTo>
                <a:cubicBezTo>
                  <a:pt x="157" y="110"/>
                  <a:pt x="155" y="111"/>
                  <a:pt x="155" y="112"/>
                </a:cubicBezTo>
                <a:close/>
                <a:moveTo>
                  <a:pt x="164" y="129"/>
                </a:moveTo>
                <a:cubicBezTo>
                  <a:pt x="165" y="128"/>
                  <a:pt x="170" y="125"/>
                  <a:pt x="169" y="124"/>
                </a:cubicBezTo>
                <a:cubicBezTo>
                  <a:pt x="167" y="126"/>
                  <a:pt x="165" y="127"/>
                  <a:pt x="164" y="129"/>
                </a:cubicBezTo>
                <a:close/>
                <a:moveTo>
                  <a:pt x="153" y="112"/>
                </a:moveTo>
                <a:cubicBezTo>
                  <a:pt x="155" y="111"/>
                  <a:pt x="158" y="109"/>
                  <a:pt x="157" y="109"/>
                </a:cubicBezTo>
                <a:cubicBezTo>
                  <a:pt x="154" y="110"/>
                  <a:pt x="154" y="111"/>
                  <a:pt x="153" y="112"/>
                </a:cubicBezTo>
                <a:close/>
                <a:moveTo>
                  <a:pt x="164" y="125"/>
                </a:moveTo>
                <a:cubicBezTo>
                  <a:pt x="165" y="124"/>
                  <a:pt x="167" y="122"/>
                  <a:pt x="167" y="122"/>
                </a:cubicBezTo>
                <a:cubicBezTo>
                  <a:pt x="166" y="122"/>
                  <a:pt x="162" y="125"/>
                  <a:pt x="164" y="125"/>
                </a:cubicBezTo>
                <a:close/>
                <a:moveTo>
                  <a:pt x="162" y="131"/>
                </a:moveTo>
                <a:cubicBezTo>
                  <a:pt x="162" y="131"/>
                  <a:pt x="161" y="132"/>
                  <a:pt x="161" y="133"/>
                </a:cubicBezTo>
                <a:cubicBezTo>
                  <a:pt x="164" y="130"/>
                  <a:pt x="164" y="130"/>
                  <a:pt x="164" y="130"/>
                </a:cubicBezTo>
                <a:cubicBezTo>
                  <a:pt x="162" y="131"/>
                  <a:pt x="170" y="126"/>
                  <a:pt x="167" y="127"/>
                </a:cubicBezTo>
                <a:cubicBezTo>
                  <a:pt x="165" y="129"/>
                  <a:pt x="163" y="130"/>
                  <a:pt x="162" y="131"/>
                </a:cubicBezTo>
                <a:close/>
                <a:moveTo>
                  <a:pt x="153" y="115"/>
                </a:moveTo>
                <a:cubicBezTo>
                  <a:pt x="153" y="115"/>
                  <a:pt x="154" y="114"/>
                  <a:pt x="153" y="114"/>
                </a:cubicBezTo>
                <a:cubicBezTo>
                  <a:pt x="149" y="118"/>
                  <a:pt x="155" y="114"/>
                  <a:pt x="153" y="116"/>
                </a:cubicBezTo>
                <a:cubicBezTo>
                  <a:pt x="155" y="115"/>
                  <a:pt x="155" y="115"/>
                  <a:pt x="155" y="115"/>
                </a:cubicBezTo>
                <a:cubicBezTo>
                  <a:pt x="155" y="115"/>
                  <a:pt x="155" y="114"/>
                  <a:pt x="155" y="114"/>
                </a:cubicBezTo>
                <a:cubicBezTo>
                  <a:pt x="154" y="115"/>
                  <a:pt x="153" y="115"/>
                  <a:pt x="153" y="115"/>
                </a:cubicBezTo>
                <a:close/>
                <a:moveTo>
                  <a:pt x="132" y="105"/>
                </a:moveTo>
                <a:cubicBezTo>
                  <a:pt x="135" y="103"/>
                  <a:pt x="140" y="99"/>
                  <a:pt x="140" y="98"/>
                </a:cubicBezTo>
                <a:cubicBezTo>
                  <a:pt x="136" y="101"/>
                  <a:pt x="133" y="104"/>
                  <a:pt x="132" y="105"/>
                </a:cubicBezTo>
                <a:close/>
                <a:moveTo>
                  <a:pt x="158" y="134"/>
                </a:moveTo>
                <a:cubicBezTo>
                  <a:pt x="159" y="132"/>
                  <a:pt x="163" y="130"/>
                  <a:pt x="163" y="130"/>
                </a:cubicBezTo>
                <a:cubicBezTo>
                  <a:pt x="161" y="131"/>
                  <a:pt x="157" y="133"/>
                  <a:pt x="158" y="134"/>
                </a:cubicBezTo>
                <a:close/>
                <a:moveTo>
                  <a:pt x="149" y="141"/>
                </a:moveTo>
                <a:cubicBezTo>
                  <a:pt x="151" y="141"/>
                  <a:pt x="153" y="139"/>
                  <a:pt x="153" y="138"/>
                </a:cubicBezTo>
                <a:cubicBezTo>
                  <a:pt x="154" y="138"/>
                  <a:pt x="157" y="136"/>
                  <a:pt x="158" y="135"/>
                </a:cubicBezTo>
                <a:cubicBezTo>
                  <a:pt x="155" y="136"/>
                  <a:pt x="151" y="139"/>
                  <a:pt x="149" y="141"/>
                </a:cubicBezTo>
                <a:close/>
                <a:moveTo>
                  <a:pt x="132" y="110"/>
                </a:moveTo>
                <a:cubicBezTo>
                  <a:pt x="132" y="108"/>
                  <a:pt x="128" y="112"/>
                  <a:pt x="127" y="113"/>
                </a:cubicBezTo>
                <a:cubicBezTo>
                  <a:pt x="126" y="114"/>
                  <a:pt x="128" y="114"/>
                  <a:pt x="129" y="112"/>
                </a:cubicBezTo>
                <a:cubicBezTo>
                  <a:pt x="129" y="111"/>
                  <a:pt x="131" y="110"/>
                  <a:pt x="131" y="110"/>
                </a:cubicBezTo>
                <a:cubicBezTo>
                  <a:pt x="131" y="110"/>
                  <a:pt x="131" y="110"/>
                  <a:pt x="132" y="110"/>
                </a:cubicBezTo>
                <a:close/>
                <a:moveTo>
                  <a:pt x="137" y="153"/>
                </a:moveTo>
                <a:cubicBezTo>
                  <a:pt x="139" y="150"/>
                  <a:pt x="143" y="148"/>
                  <a:pt x="143" y="147"/>
                </a:cubicBezTo>
                <a:cubicBezTo>
                  <a:pt x="140" y="149"/>
                  <a:pt x="138" y="151"/>
                  <a:pt x="137" y="153"/>
                </a:cubicBezTo>
                <a:close/>
                <a:moveTo>
                  <a:pt x="105" y="131"/>
                </a:moveTo>
                <a:cubicBezTo>
                  <a:pt x="110" y="128"/>
                  <a:pt x="114" y="123"/>
                  <a:pt x="118" y="120"/>
                </a:cubicBezTo>
                <a:cubicBezTo>
                  <a:pt x="117" y="119"/>
                  <a:pt x="117" y="119"/>
                  <a:pt x="117" y="119"/>
                </a:cubicBezTo>
                <a:cubicBezTo>
                  <a:pt x="113" y="123"/>
                  <a:pt x="107" y="128"/>
                  <a:pt x="105" y="131"/>
                </a:cubicBezTo>
                <a:close/>
                <a:moveTo>
                  <a:pt x="144" y="153"/>
                </a:moveTo>
                <a:cubicBezTo>
                  <a:pt x="144" y="154"/>
                  <a:pt x="143" y="155"/>
                  <a:pt x="143" y="155"/>
                </a:cubicBezTo>
                <a:cubicBezTo>
                  <a:pt x="146" y="153"/>
                  <a:pt x="146" y="153"/>
                  <a:pt x="146" y="153"/>
                </a:cubicBezTo>
                <a:cubicBezTo>
                  <a:pt x="145" y="153"/>
                  <a:pt x="146" y="152"/>
                  <a:pt x="144" y="153"/>
                </a:cubicBezTo>
                <a:close/>
                <a:moveTo>
                  <a:pt x="124" y="137"/>
                </a:moveTo>
                <a:cubicBezTo>
                  <a:pt x="125" y="137"/>
                  <a:pt x="126" y="136"/>
                  <a:pt x="126" y="136"/>
                </a:cubicBezTo>
                <a:cubicBezTo>
                  <a:pt x="125" y="136"/>
                  <a:pt x="123" y="138"/>
                  <a:pt x="122" y="139"/>
                </a:cubicBezTo>
                <a:cubicBezTo>
                  <a:pt x="121" y="140"/>
                  <a:pt x="121" y="140"/>
                  <a:pt x="122" y="140"/>
                </a:cubicBezTo>
                <a:cubicBezTo>
                  <a:pt x="124" y="138"/>
                  <a:pt x="123" y="138"/>
                  <a:pt x="124" y="137"/>
                </a:cubicBezTo>
                <a:close/>
                <a:moveTo>
                  <a:pt x="112" y="136"/>
                </a:moveTo>
                <a:cubicBezTo>
                  <a:pt x="109" y="139"/>
                  <a:pt x="114" y="135"/>
                  <a:pt x="111" y="138"/>
                </a:cubicBezTo>
                <a:cubicBezTo>
                  <a:pt x="113" y="136"/>
                  <a:pt x="113" y="136"/>
                  <a:pt x="115" y="135"/>
                </a:cubicBezTo>
                <a:cubicBezTo>
                  <a:pt x="115" y="135"/>
                  <a:pt x="116" y="134"/>
                  <a:pt x="115" y="134"/>
                </a:cubicBezTo>
                <a:cubicBezTo>
                  <a:pt x="113" y="136"/>
                  <a:pt x="114" y="134"/>
                  <a:pt x="112" y="136"/>
                </a:cubicBezTo>
                <a:close/>
                <a:moveTo>
                  <a:pt x="125" y="156"/>
                </a:moveTo>
                <a:cubicBezTo>
                  <a:pt x="126" y="156"/>
                  <a:pt x="128" y="154"/>
                  <a:pt x="129" y="152"/>
                </a:cubicBezTo>
                <a:cubicBezTo>
                  <a:pt x="128" y="153"/>
                  <a:pt x="126" y="154"/>
                  <a:pt x="125" y="156"/>
                </a:cubicBezTo>
                <a:close/>
                <a:moveTo>
                  <a:pt x="113" y="150"/>
                </a:moveTo>
                <a:cubicBezTo>
                  <a:pt x="117" y="147"/>
                  <a:pt x="116" y="148"/>
                  <a:pt x="120" y="145"/>
                </a:cubicBezTo>
                <a:cubicBezTo>
                  <a:pt x="118" y="145"/>
                  <a:pt x="121" y="143"/>
                  <a:pt x="120" y="143"/>
                </a:cubicBezTo>
                <a:cubicBezTo>
                  <a:pt x="119" y="145"/>
                  <a:pt x="113" y="149"/>
                  <a:pt x="113" y="150"/>
                </a:cubicBezTo>
                <a:close/>
                <a:moveTo>
                  <a:pt x="112" y="138"/>
                </a:moveTo>
                <a:cubicBezTo>
                  <a:pt x="110" y="140"/>
                  <a:pt x="110" y="138"/>
                  <a:pt x="108" y="140"/>
                </a:cubicBezTo>
                <a:cubicBezTo>
                  <a:pt x="107" y="142"/>
                  <a:pt x="109" y="140"/>
                  <a:pt x="110" y="141"/>
                </a:cubicBezTo>
                <a:cubicBezTo>
                  <a:pt x="111" y="140"/>
                  <a:pt x="114" y="137"/>
                  <a:pt x="112" y="138"/>
                </a:cubicBezTo>
                <a:close/>
                <a:moveTo>
                  <a:pt x="96" y="141"/>
                </a:moveTo>
                <a:cubicBezTo>
                  <a:pt x="99" y="138"/>
                  <a:pt x="99" y="138"/>
                  <a:pt x="99" y="138"/>
                </a:cubicBezTo>
                <a:cubicBezTo>
                  <a:pt x="98" y="137"/>
                  <a:pt x="98" y="137"/>
                  <a:pt x="98" y="137"/>
                </a:cubicBezTo>
                <a:cubicBezTo>
                  <a:pt x="96" y="139"/>
                  <a:pt x="97" y="139"/>
                  <a:pt x="96" y="141"/>
                </a:cubicBezTo>
                <a:close/>
                <a:moveTo>
                  <a:pt x="119" y="170"/>
                </a:moveTo>
                <a:cubicBezTo>
                  <a:pt x="119" y="171"/>
                  <a:pt x="120" y="168"/>
                  <a:pt x="120" y="169"/>
                </a:cubicBezTo>
                <a:cubicBezTo>
                  <a:pt x="121" y="168"/>
                  <a:pt x="125" y="165"/>
                  <a:pt x="123" y="166"/>
                </a:cubicBezTo>
                <a:cubicBezTo>
                  <a:pt x="121" y="168"/>
                  <a:pt x="121" y="168"/>
                  <a:pt x="119" y="170"/>
                </a:cubicBezTo>
                <a:close/>
                <a:moveTo>
                  <a:pt x="111" y="161"/>
                </a:moveTo>
                <a:cubicBezTo>
                  <a:pt x="113" y="159"/>
                  <a:pt x="114" y="159"/>
                  <a:pt x="115" y="158"/>
                </a:cubicBezTo>
                <a:cubicBezTo>
                  <a:pt x="114" y="158"/>
                  <a:pt x="115" y="157"/>
                  <a:pt x="114" y="157"/>
                </a:cubicBezTo>
                <a:cubicBezTo>
                  <a:pt x="113" y="159"/>
                  <a:pt x="111" y="160"/>
                  <a:pt x="111" y="161"/>
                </a:cubicBezTo>
                <a:close/>
                <a:moveTo>
                  <a:pt x="85" y="151"/>
                </a:moveTo>
                <a:cubicBezTo>
                  <a:pt x="83" y="153"/>
                  <a:pt x="82" y="154"/>
                  <a:pt x="81" y="155"/>
                </a:cubicBezTo>
                <a:cubicBezTo>
                  <a:pt x="81" y="156"/>
                  <a:pt x="81" y="156"/>
                  <a:pt x="81" y="156"/>
                </a:cubicBezTo>
                <a:cubicBezTo>
                  <a:pt x="81" y="156"/>
                  <a:pt x="81" y="156"/>
                  <a:pt x="81" y="156"/>
                </a:cubicBezTo>
                <a:cubicBezTo>
                  <a:pt x="82" y="156"/>
                  <a:pt x="82" y="156"/>
                  <a:pt x="82" y="156"/>
                </a:cubicBezTo>
                <a:cubicBezTo>
                  <a:pt x="83" y="155"/>
                  <a:pt x="83" y="155"/>
                  <a:pt x="83" y="155"/>
                </a:cubicBezTo>
                <a:cubicBezTo>
                  <a:pt x="84" y="154"/>
                  <a:pt x="85" y="152"/>
                  <a:pt x="86" y="151"/>
                </a:cubicBezTo>
                <a:cubicBezTo>
                  <a:pt x="89" y="149"/>
                  <a:pt x="91" y="146"/>
                  <a:pt x="93" y="143"/>
                </a:cubicBezTo>
                <a:cubicBezTo>
                  <a:pt x="90" y="146"/>
                  <a:pt x="87" y="149"/>
                  <a:pt x="85" y="151"/>
                </a:cubicBezTo>
                <a:close/>
                <a:moveTo>
                  <a:pt x="88" y="156"/>
                </a:moveTo>
                <a:cubicBezTo>
                  <a:pt x="90" y="154"/>
                  <a:pt x="91" y="154"/>
                  <a:pt x="93" y="152"/>
                </a:cubicBezTo>
                <a:cubicBezTo>
                  <a:pt x="93" y="151"/>
                  <a:pt x="93" y="150"/>
                  <a:pt x="94" y="149"/>
                </a:cubicBezTo>
                <a:cubicBezTo>
                  <a:pt x="91" y="152"/>
                  <a:pt x="87" y="156"/>
                  <a:pt x="88" y="156"/>
                </a:cubicBezTo>
                <a:close/>
                <a:moveTo>
                  <a:pt x="86" y="154"/>
                </a:moveTo>
                <a:cubicBezTo>
                  <a:pt x="88" y="153"/>
                  <a:pt x="87" y="154"/>
                  <a:pt x="89" y="152"/>
                </a:cubicBezTo>
                <a:cubicBezTo>
                  <a:pt x="89" y="152"/>
                  <a:pt x="89" y="152"/>
                  <a:pt x="90" y="151"/>
                </a:cubicBezTo>
                <a:cubicBezTo>
                  <a:pt x="89" y="151"/>
                  <a:pt x="89" y="151"/>
                  <a:pt x="90" y="151"/>
                </a:cubicBezTo>
                <a:cubicBezTo>
                  <a:pt x="90" y="150"/>
                  <a:pt x="90" y="150"/>
                  <a:pt x="90" y="150"/>
                </a:cubicBezTo>
                <a:cubicBezTo>
                  <a:pt x="89" y="152"/>
                  <a:pt x="86" y="154"/>
                  <a:pt x="86" y="154"/>
                </a:cubicBezTo>
                <a:close/>
                <a:moveTo>
                  <a:pt x="96" y="160"/>
                </a:moveTo>
                <a:cubicBezTo>
                  <a:pt x="96" y="161"/>
                  <a:pt x="94" y="163"/>
                  <a:pt x="94" y="164"/>
                </a:cubicBezTo>
                <a:cubicBezTo>
                  <a:pt x="96" y="162"/>
                  <a:pt x="96" y="161"/>
                  <a:pt x="98" y="160"/>
                </a:cubicBezTo>
                <a:cubicBezTo>
                  <a:pt x="97" y="159"/>
                  <a:pt x="97" y="160"/>
                  <a:pt x="96" y="160"/>
                </a:cubicBezTo>
                <a:close/>
                <a:moveTo>
                  <a:pt x="95" y="158"/>
                </a:moveTo>
                <a:cubicBezTo>
                  <a:pt x="95" y="158"/>
                  <a:pt x="95" y="158"/>
                  <a:pt x="95" y="158"/>
                </a:cubicBezTo>
                <a:cubicBezTo>
                  <a:pt x="93" y="159"/>
                  <a:pt x="94" y="159"/>
                  <a:pt x="92" y="160"/>
                </a:cubicBezTo>
                <a:cubicBezTo>
                  <a:pt x="93" y="161"/>
                  <a:pt x="93" y="161"/>
                  <a:pt x="93" y="161"/>
                </a:cubicBezTo>
                <a:cubicBezTo>
                  <a:pt x="94" y="159"/>
                  <a:pt x="94" y="160"/>
                  <a:pt x="95" y="158"/>
                </a:cubicBezTo>
                <a:close/>
                <a:moveTo>
                  <a:pt x="85" y="163"/>
                </a:moveTo>
                <a:cubicBezTo>
                  <a:pt x="86" y="162"/>
                  <a:pt x="86" y="162"/>
                  <a:pt x="86" y="162"/>
                </a:cubicBezTo>
                <a:cubicBezTo>
                  <a:pt x="86" y="162"/>
                  <a:pt x="85" y="162"/>
                  <a:pt x="85" y="163"/>
                </a:cubicBezTo>
                <a:close/>
                <a:moveTo>
                  <a:pt x="91" y="167"/>
                </a:moveTo>
                <a:cubicBezTo>
                  <a:pt x="91" y="167"/>
                  <a:pt x="91" y="167"/>
                  <a:pt x="91" y="168"/>
                </a:cubicBezTo>
                <a:cubicBezTo>
                  <a:pt x="92" y="168"/>
                  <a:pt x="92" y="168"/>
                  <a:pt x="92" y="167"/>
                </a:cubicBezTo>
                <a:cubicBezTo>
                  <a:pt x="92" y="167"/>
                  <a:pt x="92" y="167"/>
                  <a:pt x="92" y="167"/>
                </a:cubicBezTo>
                <a:cubicBezTo>
                  <a:pt x="92" y="167"/>
                  <a:pt x="91" y="166"/>
                  <a:pt x="91" y="167"/>
                </a:cubicBezTo>
                <a:close/>
                <a:moveTo>
                  <a:pt x="101" y="179"/>
                </a:moveTo>
                <a:cubicBezTo>
                  <a:pt x="101" y="179"/>
                  <a:pt x="101" y="179"/>
                  <a:pt x="102" y="180"/>
                </a:cubicBezTo>
                <a:cubicBezTo>
                  <a:pt x="102" y="179"/>
                  <a:pt x="102" y="178"/>
                  <a:pt x="103" y="178"/>
                </a:cubicBezTo>
                <a:cubicBezTo>
                  <a:pt x="103" y="178"/>
                  <a:pt x="103" y="178"/>
                  <a:pt x="103" y="177"/>
                </a:cubicBezTo>
                <a:cubicBezTo>
                  <a:pt x="102" y="178"/>
                  <a:pt x="102" y="178"/>
                  <a:pt x="101" y="179"/>
                </a:cubicBezTo>
                <a:close/>
                <a:moveTo>
                  <a:pt x="111" y="187"/>
                </a:moveTo>
                <a:cubicBezTo>
                  <a:pt x="111" y="188"/>
                  <a:pt x="112" y="187"/>
                  <a:pt x="112" y="187"/>
                </a:cubicBezTo>
                <a:cubicBezTo>
                  <a:pt x="111" y="187"/>
                  <a:pt x="112" y="187"/>
                  <a:pt x="112" y="186"/>
                </a:cubicBezTo>
                <a:cubicBezTo>
                  <a:pt x="111" y="186"/>
                  <a:pt x="112" y="187"/>
                  <a:pt x="111" y="187"/>
                </a:cubicBezTo>
                <a:close/>
                <a:moveTo>
                  <a:pt x="100" y="178"/>
                </a:moveTo>
                <a:cubicBezTo>
                  <a:pt x="100" y="179"/>
                  <a:pt x="101" y="179"/>
                  <a:pt x="101" y="178"/>
                </a:cubicBezTo>
                <a:cubicBezTo>
                  <a:pt x="101" y="178"/>
                  <a:pt x="101" y="178"/>
                  <a:pt x="101" y="178"/>
                </a:cubicBezTo>
                <a:cubicBezTo>
                  <a:pt x="101" y="178"/>
                  <a:pt x="101" y="178"/>
                  <a:pt x="101" y="178"/>
                </a:cubicBezTo>
                <a:cubicBezTo>
                  <a:pt x="101" y="178"/>
                  <a:pt x="100" y="178"/>
                  <a:pt x="100" y="178"/>
                </a:cubicBezTo>
                <a:close/>
                <a:moveTo>
                  <a:pt x="101" y="180"/>
                </a:moveTo>
                <a:cubicBezTo>
                  <a:pt x="101" y="179"/>
                  <a:pt x="101" y="181"/>
                  <a:pt x="102" y="180"/>
                </a:cubicBezTo>
                <a:cubicBezTo>
                  <a:pt x="102" y="180"/>
                  <a:pt x="101" y="179"/>
                  <a:pt x="101" y="179"/>
                </a:cubicBezTo>
                <a:cubicBezTo>
                  <a:pt x="101" y="179"/>
                  <a:pt x="100" y="180"/>
                  <a:pt x="101" y="180"/>
                </a:cubicBezTo>
                <a:close/>
                <a:moveTo>
                  <a:pt x="76" y="157"/>
                </a:moveTo>
                <a:cubicBezTo>
                  <a:pt x="76" y="157"/>
                  <a:pt x="77" y="156"/>
                  <a:pt x="76" y="156"/>
                </a:cubicBezTo>
                <a:cubicBezTo>
                  <a:pt x="76" y="156"/>
                  <a:pt x="76" y="157"/>
                  <a:pt x="76" y="157"/>
                </a:cubicBezTo>
                <a:close/>
                <a:moveTo>
                  <a:pt x="99" y="179"/>
                </a:moveTo>
                <a:cubicBezTo>
                  <a:pt x="99" y="178"/>
                  <a:pt x="100" y="180"/>
                  <a:pt x="100" y="179"/>
                </a:cubicBezTo>
                <a:cubicBezTo>
                  <a:pt x="99" y="179"/>
                  <a:pt x="100" y="179"/>
                  <a:pt x="100" y="178"/>
                </a:cubicBezTo>
                <a:cubicBezTo>
                  <a:pt x="100" y="178"/>
                  <a:pt x="99" y="179"/>
                  <a:pt x="99" y="179"/>
                </a:cubicBezTo>
                <a:close/>
                <a:moveTo>
                  <a:pt x="104" y="186"/>
                </a:moveTo>
                <a:cubicBezTo>
                  <a:pt x="105" y="185"/>
                  <a:pt x="105" y="185"/>
                  <a:pt x="105" y="185"/>
                </a:cubicBezTo>
                <a:cubicBezTo>
                  <a:pt x="105" y="184"/>
                  <a:pt x="104" y="185"/>
                  <a:pt x="104" y="186"/>
                </a:cubicBezTo>
                <a:close/>
                <a:moveTo>
                  <a:pt x="100" y="181"/>
                </a:moveTo>
                <a:cubicBezTo>
                  <a:pt x="100" y="181"/>
                  <a:pt x="100" y="181"/>
                  <a:pt x="100" y="181"/>
                </a:cubicBezTo>
                <a:cubicBezTo>
                  <a:pt x="100" y="181"/>
                  <a:pt x="100" y="181"/>
                  <a:pt x="100" y="181"/>
                </a:cubicBezTo>
                <a:cubicBezTo>
                  <a:pt x="100" y="181"/>
                  <a:pt x="101" y="181"/>
                  <a:pt x="101" y="181"/>
                </a:cubicBezTo>
                <a:cubicBezTo>
                  <a:pt x="100" y="181"/>
                  <a:pt x="100" y="180"/>
                  <a:pt x="100" y="181"/>
                </a:cubicBezTo>
                <a:close/>
                <a:moveTo>
                  <a:pt x="108" y="192"/>
                </a:moveTo>
                <a:cubicBezTo>
                  <a:pt x="108" y="191"/>
                  <a:pt x="109" y="190"/>
                  <a:pt x="109" y="190"/>
                </a:cubicBezTo>
                <a:cubicBezTo>
                  <a:pt x="108" y="191"/>
                  <a:pt x="107" y="191"/>
                  <a:pt x="108" y="192"/>
                </a:cubicBezTo>
                <a:close/>
                <a:moveTo>
                  <a:pt x="76" y="161"/>
                </a:moveTo>
                <a:cubicBezTo>
                  <a:pt x="76" y="161"/>
                  <a:pt x="77" y="162"/>
                  <a:pt x="77" y="161"/>
                </a:cubicBezTo>
                <a:cubicBezTo>
                  <a:pt x="77" y="161"/>
                  <a:pt x="77" y="161"/>
                  <a:pt x="77" y="161"/>
                </a:cubicBezTo>
                <a:cubicBezTo>
                  <a:pt x="77" y="161"/>
                  <a:pt x="78" y="161"/>
                  <a:pt x="77" y="161"/>
                </a:cubicBezTo>
                <a:cubicBezTo>
                  <a:pt x="77" y="161"/>
                  <a:pt x="77" y="161"/>
                  <a:pt x="76" y="161"/>
                </a:cubicBezTo>
                <a:close/>
                <a:moveTo>
                  <a:pt x="99" y="182"/>
                </a:moveTo>
                <a:cubicBezTo>
                  <a:pt x="99" y="182"/>
                  <a:pt x="99" y="182"/>
                  <a:pt x="99" y="182"/>
                </a:cubicBezTo>
                <a:cubicBezTo>
                  <a:pt x="100" y="182"/>
                  <a:pt x="100" y="182"/>
                  <a:pt x="100" y="181"/>
                </a:cubicBezTo>
                <a:cubicBezTo>
                  <a:pt x="99" y="181"/>
                  <a:pt x="99" y="182"/>
                  <a:pt x="99" y="182"/>
                </a:cubicBezTo>
                <a:close/>
                <a:moveTo>
                  <a:pt x="102" y="184"/>
                </a:moveTo>
                <a:cubicBezTo>
                  <a:pt x="102" y="184"/>
                  <a:pt x="102" y="185"/>
                  <a:pt x="102" y="185"/>
                </a:cubicBezTo>
                <a:cubicBezTo>
                  <a:pt x="102" y="185"/>
                  <a:pt x="102" y="185"/>
                  <a:pt x="102" y="185"/>
                </a:cubicBezTo>
                <a:cubicBezTo>
                  <a:pt x="102" y="185"/>
                  <a:pt x="103" y="185"/>
                  <a:pt x="103" y="184"/>
                </a:cubicBezTo>
                <a:cubicBezTo>
                  <a:pt x="103" y="185"/>
                  <a:pt x="102" y="184"/>
                  <a:pt x="102" y="184"/>
                </a:cubicBezTo>
                <a:close/>
                <a:moveTo>
                  <a:pt x="103" y="187"/>
                </a:moveTo>
                <a:cubicBezTo>
                  <a:pt x="104" y="186"/>
                  <a:pt x="104" y="186"/>
                  <a:pt x="104" y="185"/>
                </a:cubicBezTo>
                <a:cubicBezTo>
                  <a:pt x="104" y="186"/>
                  <a:pt x="103" y="186"/>
                  <a:pt x="103" y="187"/>
                </a:cubicBezTo>
                <a:close/>
                <a:moveTo>
                  <a:pt x="99" y="185"/>
                </a:moveTo>
                <a:cubicBezTo>
                  <a:pt x="99" y="185"/>
                  <a:pt x="100" y="185"/>
                  <a:pt x="100" y="185"/>
                </a:cubicBezTo>
                <a:cubicBezTo>
                  <a:pt x="100" y="185"/>
                  <a:pt x="101" y="185"/>
                  <a:pt x="101" y="186"/>
                </a:cubicBezTo>
                <a:cubicBezTo>
                  <a:pt x="102" y="186"/>
                  <a:pt x="100" y="184"/>
                  <a:pt x="102" y="184"/>
                </a:cubicBezTo>
                <a:cubicBezTo>
                  <a:pt x="101" y="184"/>
                  <a:pt x="101" y="184"/>
                  <a:pt x="101" y="183"/>
                </a:cubicBezTo>
                <a:cubicBezTo>
                  <a:pt x="100" y="184"/>
                  <a:pt x="99" y="184"/>
                  <a:pt x="99" y="185"/>
                </a:cubicBezTo>
                <a:close/>
                <a:moveTo>
                  <a:pt x="84" y="169"/>
                </a:moveTo>
                <a:cubicBezTo>
                  <a:pt x="84" y="169"/>
                  <a:pt x="85" y="169"/>
                  <a:pt x="85" y="168"/>
                </a:cubicBezTo>
                <a:cubicBezTo>
                  <a:pt x="85" y="169"/>
                  <a:pt x="84" y="169"/>
                  <a:pt x="84" y="169"/>
                </a:cubicBezTo>
                <a:close/>
                <a:moveTo>
                  <a:pt x="97" y="181"/>
                </a:moveTo>
                <a:cubicBezTo>
                  <a:pt x="98" y="181"/>
                  <a:pt x="97" y="182"/>
                  <a:pt x="98" y="182"/>
                </a:cubicBezTo>
                <a:cubicBezTo>
                  <a:pt x="98" y="181"/>
                  <a:pt x="98" y="181"/>
                  <a:pt x="98" y="181"/>
                </a:cubicBezTo>
                <a:cubicBezTo>
                  <a:pt x="98" y="181"/>
                  <a:pt x="98" y="181"/>
                  <a:pt x="97" y="181"/>
                </a:cubicBezTo>
                <a:close/>
                <a:moveTo>
                  <a:pt x="105" y="194"/>
                </a:moveTo>
                <a:cubicBezTo>
                  <a:pt x="106" y="194"/>
                  <a:pt x="106" y="192"/>
                  <a:pt x="107" y="192"/>
                </a:cubicBezTo>
                <a:cubicBezTo>
                  <a:pt x="107" y="192"/>
                  <a:pt x="107" y="192"/>
                  <a:pt x="107" y="192"/>
                </a:cubicBezTo>
                <a:cubicBezTo>
                  <a:pt x="106" y="192"/>
                  <a:pt x="105" y="193"/>
                  <a:pt x="105" y="194"/>
                </a:cubicBezTo>
                <a:close/>
                <a:moveTo>
                  <a:pt x="91" y="184"/>
                </a:moveTo>
                <a:cubicBezTo>
                  <a:pt x="92" y="184"/>
                  <a:pt x="91" y="185"/>
                  <a:pt x="91" y="185"/>
                </a:cubicBezTo>
                <a:cubicBezTo>
                  <a:pt x="92" y="185"/>
                  <a:pt x="92" y="184"/>
                  <a:pt x="93" y="184"/>
                </a:cubicBezTo>
                <a:cubicBezTo>
                  <a:pt x="92" y="184"/>
                  <a:pt x="92" y="184"/>
                  <a:pt x="92" y="183"/>
                </a:cubicBezTo>
                <a:cubicBezTo>
                  <a:pt x="92" y="184"/>
                  <a:pt x="92" y="184"/>
                  <a:pt x="91" y="184"/>
                </a:cubicBezTo>
                <a:close/>
                <a:moveTo>
                  <a:pt x="72" y="169"/>
                </a:moveTo>
                <a:cubicBezTo>
                  <a:pt x="73" y="170"/>
                  <a:pt x="73" y="170"/>
                  <a:pt x="73" y="170"/>
                </a:cubicBezTo>
                <a:cubicBezTo>
                  <a:pt x="73" y="169"/>
                  <a:pt x="75" y="168"/>
                  <a:pt x="74" y="167"/>
                </a:cubicBezTo>
                <a:cubicBezTo>
                  <a:pt x="73" y="168"/>
                  <a:pt x="73" y="169"/>
                  <a:pt x="72" y="169"/>
                </a:cubicBezTo>
                <a:close/>
                <a:moveTo>
                  <a:pt x="74" y="170"/>
                </a:moveTo>
                <a:cubicBezTo>
                  <a:pt x="75" y="170"/>
                  <a:pt x="76" y="169"/>
                  <a:pt x="76" y="168"/>
                </a:cubicBezTo>
                <a:cubicBezTo>
                  <a:pt x="75" y="169"/>
                  <a:pt x="74" y="170"/>
                  <a:pt x="74" y="170"/>
                </a:cubicBezTo>
                <a:close/>
                <a:moveTo>
                  <a:pt x="88" y="184"/>
                </a:moveTo>
                <a:cubicBezTo>
                  <a:pt x="89" y="185"/>
                  <a:pt x="89" y="185"/>
                  <a:pt x="89" y="185"/>
                </a:cubicBezTo>
                <a:cubicBezTo>
                  <a:pt x="90" y="184"/>
                  <a:pt x="90" y="184"/>
                  <a:pt x="90" y="183"/>
                </a:cubicBezTo>
                <a:cubicBezTo>
                  <a:pt x="90" y="183"/>
                  <a:pt x="89" y="184"/>
                  <a:pt x="88" y="184"/>
                </a:cubicBezTo>
                <a:close/>
                <a:moveTo>
                  <a:pt x="71" y="168"/>
                </a:moveTo>
                <a:cubicBezTo>
                  <a:pt x="71" y="168"/>
                  <a:pt x="71" y="167"/>
                  <a:pt x="71" y="167"/>
                </a:cubicBezTo>
                <a:cubicBezTo>
                  <a:pt x="71" y="167"/>
                  <a:pt x="71" y="168"/>
                  <a:pt x="71" y="168"/>
                </a:cubicBezTo>
                <a:close/>
                <a:moveTo>
                  <a:pt x="89" y="187"/>
                </a:moveTo>
                <a:cubicBezTo>
                  <a:pt x="90" y="188"/>
                  <a:pt x="90" y="187"/>
                  <a:pt x="90" y="187"/>
                </a:cubicBezTo>
                <a:cubicBezTo>
                  <a:pt x="91" y="187"/>
                  <a:pt x="91" y="186"/>
                  <a:pt x="91" y="186"/>
                </a:cubicBezTo>
                <a:cubicBezTo>
                  <a:pt x="90" y="186"/>
                  <a:pt x="90" y="187"/>
                  <a:pt x="89" y="186"/>
                </a:cubicBezTo>
                <a:cubicBezTo>
                  <a:pt x="89" y="186"/>
                  <a:pt x="90" y="187"/>
                  <a:pt x="89" y="187"/>
                </a:cubicBezTo>
                <a:close/>
                <a:moveTo>
                  <a:pt x="84" y="182"/>
                </a:moveTo>
                <a:cubicBezTo>
                  <a:pt x="84" y="182"/>
                  <a:pt x="85" y="180"/>
                  <a:pt x="84" y="180"/>
                </a:cubicBezTo>
                <a:cubicBezTo>
                  <a:pt x="84" y="181"/>
                  <a:pt x="83" y="181"/>
                  <a:pt x="84" y="182"/>
                </a:cubicBezTo>
                <a:close/>
                <a:moveTo>
                  <a:pt x="72" y="173"/>
                </a:moveTo>
                <a:cubicBezTo>
                  <a:pt x="72" y="173"/>
                  <a:pt x="73" y="173"/>
                  <a:pt x="73" y="173"/>
                </a:cubicBezTo>
                <a:cubicBezTo>
                  <a:pt x="73" y="173"/>
                  <a:pt x="73" y="173"/>
                  <a:pt x="73" y="172"/>
                </a:cubicBezTo>
                <a:cubicBezTo>
                  <a:pt x="72" y="172"/>
                  <a:pt x="75" y="172"/>
                  <a:pt x="74" y="171"/>
                </a:cubicBezTo>
                <a:cubicBezTo>
                  <a:pt x="73" y="171"/>
                  <a:pt x="73" y="172"/>
                  <a:pt x="72" y="173"/>
                </a:cubicBezTo>
                <a:close/>
                <a:moveTo>
                  <a:pt x="97" y="197"/>
                </a:moveTo>
                <a:cubicBezTo>
                  <a:pt x="98" y="196"/>
                  <a:pt x="99" y="195"/>
                  <a:pt x="99" y="194"/>
                </a:cubicBezTo>
                <a:cubicBezTo>
                  <a:pt x="99" y="195"/>
                  <a:pt x="97" y="195"/>
                  <a:pt x="97" y="197"/>
                </a:cubicBezTo>
                <a:close/>
                <a:moveTo>
                  <a:pt x="69" y="174"/>
                </a:moveTo>
                <a:cubicBezTo>
                  <a:pt x="70" y="173"/>
                  <a:pt x="71" y="172"/>
                  <a:pt x="72" y="171"/>
                </a:cubicBezTo>
                <a:cubicBezTo>
                  <a:pt x="72" y="170"/>
                  <a:pt x="72" y="170"/>
                  <a:pt x="72" y="170"/>
                </a:cubicBezTo>
                <a:cubicBezTo>
                  <a:pt x="71" y="172"/>
                  <a:pt x="69" y="172"/>
                  <a:pt x="69" y="174"/>
                </a:cubicBezTo>
                <a:close/>
                <a:moveTo>
                  <a:pt x="91" y="189"/>
                </a:moveTo>
                <a:cubicBezTo>
                  <a:pt x="91" y="189"/>
                  <a:pt x="92" y="189"/>
                  <a:pt x="91" y="188"/>
                </a:cubicBezTo>
                <a:cubicBezTo>
                  <a:pt x="91" y="189"/>
                  <a:pt x="90" y="189"/>
                  <a:pt x="91" y="189"/>
                </a:cubicBezTo>
                <a:close/>
                <a:moveTo>
                  <a:pt x="69" y="171"/>
                </a:moveTo>
                <a:cubicBezTo>
                  <a:pt x="69" y="170"/>
                  <a:pt x="70" y="169"/>
                  <a:pt x="70" y="169"/>
                </a:cubicBezTo>
                <a:cubicBezTo>
                  <a:pt x="69" y="169"/>
                  <a:pt x="68" y="170"/>
                  <a:pt x="69" y="171"/>
                </a:cubicBezTo>
                <a:close/>
                <a:moveTo>
                  <a:pt x="67" y="172"/>
                </a:moveTo>
                <a:cubicBezTo>
                  <a:pt x="68" y="173"/>
                  <a:pt x="68" y="172"/>
                  <a:pt x="68" y="171"/>
                </a:cubicBezTo>
                <a:lnTo>
                  <a:pt x="67" y="172"/>
                </a:lnTo>
                <a:close/>
                <a:moveTo>
                  <a:pt x="96" y="198"/>
                </a:moveTo>
                <a:cubicBezTo>
                  <a:pt x="97" y="198"/>
                  <a:pt x="97" y="197"/>
                  <a:pt x="97" y="197"/>
                </a:cubicBezTo>
                <a:cubicBezTo>
                  <a:pt x="96" y="197"/>
                  <a:pt x="96" y="198"/>
                  <a:pt x="96" y="198"/>
                </a:cubicBezTo>
                <a:close/>
                <a:moveTo>
                  <a:pt x="75" y="181"/>
                </a:moveTo>
                <a:cubicBezTo>
                  <a:pt x="76" y="181"/>
                  <a:pt x="77" y="180"/>
                  <a:pt x="76" y="180"/>
                </a:cubicBezTo>
                <a:cubicBezTo>
                  <a:pt x="76" y="180"/>
                  <a:pt x="75" y="181"/>
                  <a:pt x="75" y="181"/>
                </a:cubicBezTo>
                <a:close/>
                <a:moveTo>
                  <a:pt x="90" y="195"/>
                </a:moveTo>
                <a:cubicBezTo>
                  <a:pt x="91" y="196"/>
                  <a:pt x="91" y="194"/>
                  <a:pt x="92" y="194"/>
                </a:cubicBezTo>
                <a:cubicBezTo>
                  <a:pt x="92" y="194"/>
                  <a:pt x="92" y="194"/>
                  <a:pt x="91" y="193"/>
                </a:cubicBezTo>
                <a:cubicBezTo>
                  <a:pt x="91" y="194"/>
                  <a:pt x="91" y="195"/>
                  <a:pt x="90" y="195"/>
                </a:cubicBezTo>
                <a:close/>
                <a:moveTo>
                  <a:pt x="65" y="173"/>
                </a:moveTo>
                <a:cubicBezTo>
                  <a:pt x="66" y="173"/>
                  <a:pt x="66" y="172"/>
                  <a:pt x="66" y="172"/>
                </a:cubicBezTo>
                <a:cubicBezTo>
                  <a:pt x="66" y="172"/>
                  <a:pt x="65" y="173"/>
                  <a:pt x="65" y="173"/>
                </a:cubicBezTo>
                <a:close/>
                <a:moveTo>
                  <a:pt x="67" y="176"/>
                </a:moveTo>
                <a:cubicBezTo>
                  <a:pt x="68" y="177"/>
                  <a:pt x="69" y="175"/>
                  <a:pt x="68" y="175"/>
                </a:cubicBezTo>
                <a:cubicBezTo>
                  <a:pt x="68" y="176"/>
                  <a:pt x="67" y="176"/>
                  <a:pt x="67" y="176"/>
                </a:cubicBezTo>
                <a:close/>
                <a:moveTo>
                  <a:pt x="70" y="178"/>
                </a:moveTo>
                <a:cubicBezTo>
                  <a:pt x="70" y="179"/>
                  <a:pt x="70" y="178"/>
                  <a:pt x="70" y="177"/>
                </a:cubicBezTo>
                <a:cubicBezTo>
                  <a:pt x="70" y="177"/>
                  <a:pt x="70" y="178"/>
                  <a:pt x="70" y="178"/>
                </a:cubicBezTo>
                <a:close/>
                <a:moveTo>
                  <a:pt x="88" y="196"/>
                </a:moveTo>
                <a:cubicBezTo>
                  <a:pt x="89" y="196"/>
                  <a:pt x="90" y="195"/>
                  <a:pt x="89" y="194"/>
                </a:cubicBezTo>
                <a:cubicBezTo>
                  <a:pt x="89" y="196"/>
                  <a:pt x="87" y="195"/>
                  <a:pt x="88" y="196"/>
                </a:cubicBezTo>
                <a:close/>
                <a:moveTo>
                  <a:pt x="63" y="174"/>
                </a:moveTo>
                <a:cubicBezTo>
                  <a:pt x="63" y="174"/>
                  <a:pt x="63" y="174"/>
                  <a:pt x="63" y="174"/>
                </a:cubicBezTo>
                <a:cubicBezTo>
                  <a:pt x="64" y="174"/>
                  <a:pt x="64" y="173"/>
                  <a:pt x="64" y="172"/>
                </a:cubicBezTo>
                <a:cubicBezTo>
                  <a:pt x="64" y="172"/>
                  <a:pt x="64" y="173"/>
                  <a:pt x="63" y="174"/>
                </a:cubicBezTo>
                <a:close/>
                <a:moveTo>
                  <a:pt x="87" y="195"/>
                </a:moveTo>
                <a:cubicBezTo>
                  <a:pt x="87" y="194"/>
                  <a:pt x="87" y="194"/>
                  <a:pt x="88" y="194"/>
                </a:cubicBezTo>
                <a:cubicBezTo>
                  <a:pt x="87" y="193"/>
                  <a:pt x="87" y="193"/>
                  <a:pt x="87" y="193"/>
                </a:cubicBezTo>
                <a:cubicBezTo>
                  <a:pt x="87" y="194"/>
                  <a:pt x="86" y="194"/>
                  <a:pt x="87" y="195"/>
                </a:cubicBezTo>
                <a:close/>
                <a:moveTo>
                  <a:pt x="89" y="196"/>
                </a:moveTo>
                <a:cubicBezTo>
                  <a:pt x="89" y="196"/>
                  <a:pt x="90" y="197"/>
                  <a:pt x="90" y="197"/>
                </a:cubicBezTo>
                <a:cubicBezTo>
                  <a:pt x="90" y="196"/>
                  <a:pt x="90" y="196"/>
                  <a:pt x="89" y="196"/>
                </a:cubicBezTo>
                <a:close/>
                <a:moveTo>
                  <a:pt x="70" y="180"/>
                </a:moveTo>
                <a:cubicBezTo>
                  <a:pt x="70" y="180"/>
                  <a:pt x="70" y="180"/>
                  <a:pt x="70" y="179"/>
                </a:cubicBezTo>
                <a:cubicBezTo>
                  <a:pt x="70" y="179"/>
                  <a:pt x="69" y="179"/>
                  <a:pt x="69" y="180"/>
                </a:cubicBezTo>
                <a:cubicBezTo>
                  <a:pt x="69" y="180"/>
                  <a:pt x="69" y="180"/>
                  <a:pt x="70" y="180"/>
                </a:cubicBezTo>
                <a:close/>
                <a:moveTo>
                  <a:pt x="63" y="175"/>
                </a:moveTo>
                <a:cubicBezTo>
                  <a:pt x="62" y="175"/>
                  <a:pt x="61" y="176"/>
                  <a:pt x="61" y="177"/>
                </a:cubicBezTo>
                <a:cubicBezTo>
                  <a:pt x="62" y="177"/>
                  <a:pt x="63" y="175"/>
                  <a:pt x="63" y="174"/>
                </a:cubicBezTo>
                <a:cubicBezTo>
                  <a:pt x="63" y="174"/>
                  <a:pt x="63" y="175"/>
                  <a:pt x="63" y="175"/>
                </a:cubicBezTo>
                <a:close/>
                <a:moveTo>
                  <a:pt x="88" y="201"/>
                </a:moveTo>
                <a:cubicBezTo>
                  <a:pt x="88" y="202"/>
                  <a:pt x="88" y="202"/>
                  <a:pt x="89" y="202"/>
                </a:cubicBezTo>
                <a:cubicBezTo>
                  <a:pt x="89" y="201"/>
                  <a:pt x="89" y="201"/>
                  <a:pt x="90" y="200"/>
                </a:cubicBezTo>
                <a:cubicBezTo>
                  <a:pt x="90" y="200"/>
                  <a:pt x="90" y="200"/>
                  <a:pt x="90" y="199"/>
                </a:cubicBezTo>
                <a:cubicBezTo>
                  <a:pt x="90" y="199"/>
                  <a:pt x="90" y="199"/>
                  <a:pt x="90" y="199"/>
                </a:cubicBezTo>
                <a:cubicBezTo>
                  <a:pt x="89" y="200"/>
                  <a:pt x="89" y="201"/>
                  <a:pt x="88" y="201"/>
                </a:cubicBezTo>
                <a:close/>
                <a:moveTo>
                  <a:pt x="92" y="203"/>
                </a:moveTo>
                <a:cubicBezTo>
                  <a:pt x="92" y="203"/>
                  <a:pt x="93" y="202"/>
                  <a:pt x="93" y="202"/>
                </a:cubicBezTo>
                <a:cubicBezTo>
                  <a:pt x="92" y="202"/>
                  <a:pt x="92" y="202"/>
                  <a:pt x="92" y="203"/>
                </a:cubicBezTo>
                <a:close/>
                <a:moveTo>
                  <a:pt x="62" y="177"/>
                </a:moveTo>
                <a:cubicBezTo>
                  <a:pt x="62" y="177"/>
                  <a:pt x="63" y="177"/>
                  <a:pt x="63" y="176"/>
                </a:cubicBezTo>
                <a:cubicBezTo>
                  <a:pt x="62" y="176"/>
                  <a:pt x="62" y="177"/>
                  <a:pt x="62" y="177"/>
                </a:cubicBezTo>
                <a:close/>
                <a:moveTo>
                  <a:pt x="62" y="177"/>
                </a:moveTo>
                <a:cubicBezTo>
                  <a:pt x="62" y="178"/>
                  <a:pt x="63" y="178"/>
                  <a:pt x="63" y="178"/>
                </a:cubicBezTo>
                <a:cubicBezTo>
                  <a:pt x="63" y="177"/>
                  <a:pt x="63" y="177"/>
                  <a:pt x="62" y="177"/>
                </a:cubicBezTo>
                <a:close/>
                <a:moveTo>
                  <a:pt x="90" y="205"/>
                </a:moveTo>
                <a:cubicBezTo>
                  <a:pt x="90" y="205"/>
                  <a:pt x="92" y="204"/>
                  <a:pt x="91" y="203"/>
                </a:cubicBezTo>
                <a:cubicBezTo>
                  <a:pt x="91" y="203"/>
                  <a:pt x="90" y="204"/>
                  <a:pt x="90" y="205"/>
                </a:cubicBezTo>
                <a:close/>
                <a:moveTo>
                  <a:pt x="89" y="203"/>
                </a:moveTo>
                <a:cubicBezTo>
                  <a:pt x="90" y="204"/>
                  <a:pt x="91" y="202"/>
                  <a:pt x="90" y="202"/>
                </a:cubicBezTo>
                <a:cubicBezTo>
                  <a:pt x="90" y="203"/>
                  <a:pt x="90" y="203"/>
                  <a:pt x="89" y="203"/>
                </a:cubicBezTo>
                <a:close/>
                <a:moveTo>
                  <a:pt x="78" y="193"/>
                </a:moveTo>
                <a:cubicBezTo>
                  <a:pt x="76" y="194"/>
                  <a:pt x="79" y="195"/>
                  <a:pt x="78" y="196"/>
                </a:cubicBezTo>
                <a:cubicBezTo>
                  <a:pt x="79" y="196"/>
                  <a:pt x="80" y="194"/>
                  <a:pt x="80" y="194"/>
                </a:cubicBezTo>
                <a:cubicBezTo>
                  <a:pt x="79" y="195"/>
                  <a:pt x="78" y="194"/>
                  <a:pt x="78" y="193"/>
                </a:cubicBezTo>
                <a:close/>
                <a:moveTo>
                  <a:pt x="70" y="188"/>
                </a:moveTo>
                <a:cubicBezTo>
                  <a:pt x="69" y="188"/>
                  <a:pt x="70" y="188"/>
                  <a:pt x="69" y="188"/>
                </a:cubicBezTo>
                <a:cubicBezTo>
                  <a:pt x="69" y="189"/>
                  <a:pt x="67" y="189"/>
                  <a:pt x="68" y="190"/>
                </a:cubicBezTo>
                <a:cubicBezTo>
                  <a:pt x="68" y="189"/>
                  <a:pt x="70" y="190"/>
                  <a:pt x="70" y="188"/>
                </a:cubicBezTo>
                <a:cubicBezTo>
                  <a:pt x="70" y="188"/>
                  <a:pt x="70" y="188"/>
                  <a:pt x="70" y="188"/>
                </a:cubicBezTo>
                <a:close/>
                <a:moveTo>
                  <a:pt x="66" y="185"/>
                </a:moveTo>
                <a:cubicBezTo>
                  <a:pt x="65" y="185"/>
                  <a:pt x="65" y="185"/>
                  <a:pt x="66" y="186"/>
                </a:cubicBezTo>
                <a:cubicBezTo>
                  <a:pt x="66" y="185"/>
                  <a:pt x="66" y="184"/>
                  <a:pt x="66" y="185"/>
                </a:cubicBezTo>
                <a:close/>
                <a:moveTo>
                  <a:pt x="79" y="199"/>
                </a:moveTo>
                <a:cubicBezTo>
                  <a:pt x="80" y="199"/>
                  <a:pt x="81" y="198"/>
                  <a:pt x="81" y="198"/>
                </a:cubicBezTo>
                <a:cubicBezTo>
                  <a:pt x="80" y="198"/>
                  <a:pt x="79" y="199"/>
                  <a:pt x="79" y="199"/>
                </a:cubicBezTo>
                <a:close/>
                <a:moveTo>
                  <a:pt x="84" y="202"/>
                </a:moveTo>
                <a:cubicBezTo>
                  <a:pt x="85" y="202"/>
                  <a:pt x="85" y="201"/>
                  <a:pt x="85" y="201"/>
                </a:cubicBezTo>
                <a:cubicBezTo>
                  <a:pt x="84" y="201"/>
                  <a:pt x="84" y="202"/>
                  <a:pt x="84" y="202"/>
                </a:cubicBezTo>
                <a:close/>
                <a:moveTo>
                  <a:pt x="58" y="182"/>
                </a:moveTo>
                <a:cubicBezTo>
                  <a:pt x="58" y="183"/>
                  <a:pt x="60" y="181"/>
                  <a:pt x="59" y="181"/>
                </a:cubicBezTo>
                <a:cubicBezTo>
                  <a:pt x="59" y="181"/>
                  <a:pt x="57" y="182"/>
                  <a:pt x="58" y="182"/>
                </a:cubicBezTo>
                <a:close/>
                <a:moveTo>
                  <a:pt x="76" y="197"/>
                </a:moveTo>
                <a:cubicBezTo>
                  <a:pt x="77" y="198"/>
                  <a:pt x="78" y="196"/>
                  <a:pt x="77" y="197"/>
                </a:cubicBezTo>
                <a:cubicBezTo>
                  <a:pt x="77" y="197"/>
                  <a:pt x="76" y="197"/>
                  <a:pt x="76" y="197"/>
                </a:cubicBezTo>
                <a:close/>
                <a:moveTo>
                  <a:pt x="68" y="191"/>
                </a:moveTo>
                <a:cubicBezTo>
                  <a:pt x="68" y="191"/>
                  <a:pt x="68" y="191"/>
                  <a:pt x="69" y="191"/>
                </a:cubicBezTo>
                <a:cubicBezTo>
                  <a:pt x="68" y="191"/>
                  <a:pt x="69" y="190"/>
                  <a:pt x="69" y="190"/>
                </a:cubicBezTo>
                <a:cubicBezTo>
                  <a:pt x="68" y="190"/>
                  <a:pt x="68" y="191"/>
                  <a:pt x="68" y="191"/>
                </a:cubicBezTo>
                <a:close/>
                <a:moveTo>
                  <a:pt x="69" y="194"/>
                </a:moveTo>
                <a:cubicBezTo>
                  <a:pt x="70" y="195"/>
                  <a:pt x="70" y="194"/>
                  <a:pt x="71" y="194"/>
                </a:cubicBezTo>
                <a:cubicBezTo>
                  <a:pt x="70" y="193"/>
                  <a:pt x="71" y="193"/>
                  <a:pt x="70" y="193"/>
                </a:cubicBezTo>
                <a:cubicBezTo>
                  <a:pt x="70" y="193"/>
                  <a:pt x="70" y="194"/>
                  <a:pt x="69" y="194"/>
                </a:cubicBezTo>
                <a:close/>
                <a:moveTo>
                  <a:pt x="64" y="195"/>
                </a:moveTo>
                <a:cubicBezTo>
                  <a:pt x="64" y="194"/>
                  <a:pt x="64" y="195"/>
                  <a:pt x="64" y="194"/>
                </a:cubicBezTo>
                <a:cubicBezTo>
                  <a:pt x="65" y="193"/>
                  <a:pt x="65" y="191"/>
                  <a:pt x="67" y="190"/>
                </a:cubicBezTo>
                <a:cubicBezTo>
                  <a:pt x="67" y="191"/>
                  <a:pt x="67" y="192"/>
                  <a:pt x="68" y="191"/>
                </a:cubicBezTo>
                <a:cubicBezTo>
                  <a:pt x="67" y="193"/>
                  <a:pt x="66" y="194"/>
                  <a:pt x="65" y="195"/>
                </a:cubicBezTo>
                <a:cubicBezTo>
                  <a:pt x="65" y="194"/>
                  <a:pt x="66" y="194"/>
                  <a:pt x="66" y="193"/>
                </a:cubicBezTo>
                <a:cubicBezTo>
                  <a:pt x="65" y="192"/>
                  <a:pt x="65" y="195"/>
                  <a:pt x="64" y="195"/>
                </a:cubicBezTo>
                <a:cubicBezTo>
                  <a:pt x="64" y="195"/>
                  <a:pt x="64" y="195"/>
                  <a:pt x="64" y="195"/>
                </a:cubicBezTo>
                <a:close/>
                <a:moveTo>
                  <a:pt x="66" y="192"/>
                </a:moveTo>
                <a:cubicBezTo>
                  <a:pt x="66" y="192"/>
                  <a:pt x="68" y="192"/>
                  <a:pt x="67" y="191"/>
                </a:cubicBezTo>
                <a:cubicBezTo>
                  <a:pt x="67" y="192"/>
                  <a:pt x="66" y="192"/>
                  <a:pt x="66" y="192"/>
                </a:cubicBezTo>
                <a:close/>
                <a:moveTo>
                  <a:pt x="68" y="196"/>
                </a:moveTo>
                <a:cubicBezTo>
                  <a:pt x="69" y="196"/>
                  <a:pt x="69" y="195"/>
                  <a:pt x="69" y="195"/>
                </a:cubicBezTo>
                <a:cubicBezTo>
                  <a:pt x="69" y="195"/>
                  <a:pt x="68" y="196"/>
                  <a:pt x="68" y="196"/>
                </a:cubicBezTo>
                <a:close/>
                <a:moveTo>
                  <a:pt x="81" y="205"/>
                </a:moveTo>
                <a:cubicBezTo>
                  <a:pt x="81" y="206"/>
                  <a:pt x="80" y="206"/>
                  <a:pt x="80" y="207"/>
                </a:cubicBezTo>
                <a:cubicBezTo>
                  <a:pt x="81" y="207"/>
                  <a:pt x="81" y="206"/>
                  <a:pt x="81" y="205"/>
                </a:cubicBezTo>
                <a:close/>
                <a:moveTo>
                  <a:pt x="85" y="210"/>
                </a:moveTo>
                <a:cubicBezTo>
                  <a:pt x="85" y="211"/>
                  <a:pt x="84" y="211"/>
                  <a:pt x="84" y="213"/>
                </a:cubicBezTo>
                <a:cubicBezTo>
                  <a:pt x="84" y="212"/>
                  <a:pt x="87" y="210"/>
                  <a:pt x="86" y="210"/>
                </a:cubicBezTo>
                <a:cubicBezTo>
                  <a:pt x="86" y="210"/>
                  <a:pt x="85" y="210"/>
                  <a:pt x="85" y="210"/>
                </a:cubicBezTo>
                <a:close/>
                <a:moveTo>
                  <a:pt x="81" y="210"/>
                </a:moveTo>
                <a:cubicBezTo>
                  <a:pt x="82" y="210"/>
                  <a:pt x="83" y="209"/>
                  <a:pt x="83" y="207"/>
                </a:cubicBezTo>
                <a:cubicBezTo>
                  <a:pt x="82" y="208"/>
                  <a:pt x="81" y="209"/>
                  <a:pt x="81" y="210"/>
                </a:cubicBezTo>
                <a:close/>
                <a:moveTo>
                  <a:pt x="67" y="196"/>
                </a:moveTo>
                <a:cubicBezTo>
                  <a:pt x="67" y="195"/>
                  <a:pt x="67" y="195"/>
                  <a:pt x="67" y="195"/>
                </a:cubicBezTo>
                <a:cubicBezTo>
                  <a:pt x="66" y="194"/>
                  <a:pt x="67" y="195"/>
                  <a:pt x="67" y="196"/>
                </a:cubicBezTo>
                <a:close/>
                <a:moveTo>
                  <a:pt x="54" y="186"/>
                </a:moveTo>
                <a:cubicBezTo>
                  <a:pt x="55" y="186"/>
                  <a:pt x="55" y="186"/>
                  <a:pt x="55" y="186"/>
                </a:cubicBezTo>
                <a:cubicBezTo>
                  <a:pt x="55" y="186"/>
                  <a:pt x="55" y="187"/>
                  <a:pt x="55" y="187"/>
                </a:cubicBezTo>
                <a:cubicBezTo>
                  <a:pt x="56" y="186"/>
                  <a:pt x="55" y="186"/>
                  <a:pt x="55" y="186"/>
                </a:cubicBezTo>
                <a:cubicBezTo>
                  <a:pt x="55" y="185"/>
                  <a:pt x="55" y="186"/>
                  <a:pt x="54" y="186"/>
                </a:cubicBezTo>
                <a:cubicBezTo>
                  <a:pt x="54" y="186"/>
                  <a:pt x="54" y="186"/>
                  <a:pt x="54" y="186"/>
                </a:cubicBezTo>
                <a:close/>
                <a:moveTo>
                  <a:pt x="63" y="194"/>
                </a:moveTo>
                <a:cubicBezTo>
                  <a:pt x="63" y="194"/>
                  <a:pt x="64" y="194"/>
                  <a:pt x="64" y="193"/>
                </a:cubicBezTo>
                <a:cubicBezTo>
                  <a:pt x="63" y="193"/>
                  <a:pt x="62" y="194"/>
                  <a:pt x="63" y="194"/>
                </a:cubicBezTo>
                <a:close/>
                <a:moveTo>
                  <a:pt x="68" y="198"/>
                </a:moveTo>
                <a:cubicBezTo>
                  <a:pt x="68" y="197"/>
                  <a:pt x="68" y="197"/>
                  <a:pt x="68" y="197"/>
                </a:cubicBezTo>
                <a:cubicBezTo>
                  <a:pt x="68" y="197"/>
                  <a:pt x="67" y="198"/>
                  <a:pt x="68" y="198"/>
                </a:cubicBezTo>
                <a:close/>
                <a:moveTo>
                  <a:pt x="68" y="200"/>
                </a:moveTo>
                <a:cubicBezTo>
                  <a:pt x="69" y="201"/>
                  <a:pt x="69" y="200"/>
                  <a:pt x="70" y="200"/>
                </a:cubicBezTo>
                <a:cubicBezTo>
                  <a:pt x="70" y="200"/>
                  <a:pt x="70" y="199"/>
                  <a:pt x="70" y="199"/>
                </a:cubicBezTo>
                <a:cubicBezTo>
                  <a:pt x="70" y="199"/>
                  <a:pt x="70" y="199"/>
                  <a:pt x="70" y="198"/>
                </a:cubicBezTo>
                <a:cubicBezTo>
                  <a:pt x="69" y="199"/>
                  <a:pt x="69" y="200"/>
                  <a:pt x="68" y="200"/>
                </a:cubicBezTo>
                <a:close/>
                <a:moveTo>
                  <a:pt x="53" y="186"/>
                </a:moveTo>
                <a:cubicBezTo>
                  <a:pt x="53" y="185"/>
                  <a:pt x="54" y="185"/>
                  <a:pt x="53" y="184"/>
                </a:cubicBezTo>
                <a:cubicBezTo>
                  <a:pt x="53" y="184"/>
                  <a:pt x="53" y="185"/>
                  <a:pt x="53" y="186"/>
                </a:cubicBezTo>
                <a:close/>
                <a:moveTo>
                  <a:pt x="66" y="197"/>
                </a:moveTo>
                <a:cubicBezTo>
                  <a:pt x="67" y="196"/>
                  <a:pt x="66" y="197"/>
                  <a:pt x="66" y="196"/>
                </a:cubicBezTo>
                <a:cubicBezTo>
                  <a:pt x="66" y="196"/>
                  <a:pt x="66" y="197"/>
                  <a:pt x="66" y="197"/>
                </a:cubicBezTo>
                <a:close/>
                <a:moveTo>
                  <a:pt x="71" y="202"/>
                </a:moveTo>
                <a:cubicBezTo>
                  <a:pt x="71" y="202"/>
                  <a:pt x="72" y="202"/>
                  <a:pt x="72" y="201"/>
                </a:cubicBezTo>
                <a:cubicBezTo>
                  <a:pt x="71" y="201"/>
                  <a:pt x="70" y="202"/>
                  <a:pt x="71" y="202"/>
                </a:cubicBezTo>
                <a:close/>
                <a:moveTo>
                  <a:pt x="60" y="193"/>
                </a:moveTo>
                <a:cubicBezTo>
                  <a:pt x="61" y="193"/>
                  <a:pt x="61" y="193"/>
                  <a:pt x="61" y="194"/>
                </a:cubicBezTo>
                <a:cubicBezTo>
                  <a:pt x="61" y="193"/>
                  <a:pt x="61" y="194"/>
                  <a:pt x="61" y="194"/>
                </a:cubicBezTo>
                <a:cubicBezTo>
                  <a:pt x="61" y="194"/>
                  <a:pt x="62" y="193"/>
                  <a:pt x="61" y="193"/>
                </a:cubicBezTo>
                <a:cubicBezTo>
                  <a:pt x="61" y="193"/>
                  <a:pt x="61" y="193"/>
                  <a:pt x="60" y="193"/>
                </a:cubicBezTo>
                <a:close/>
                <a:moveTo>
                  <a:pt x="54" y="191"/>
                </a:moveTo>
                <a:cubicBezTo>
                  <a:pt x="55" y="191"/>
                  <a:pt x="56" y="190"/>
                  <a:pt x="56" y="189"/>
                </a:cubicBezTo>
                <a:cubicBezTo>
                  <a:pt x="55" y="189"/>
                  <a:pt x="54" y="190"/>
                  <a:pt x="54" y="191"/>
                </a:cubicBezTo>
                <a:close/>
                <a:moveTo>
                  <a:pt x="76" y="210"/>
                </a:moveTo>
                <a:cubicBezTo>
                  <a:pt x="77" y="209"/>
                  <a:pt x="78" y="209"/>
                  <a:pt x="78" y="208"/>
                </a:cubicBezTo>
                <a:cubicBezTo>
                  <a:pt x="78" y="208"/>
                  <a:pt x="76" y="210"/>
                  <a:pt x="76" y="210"/>
                </a:cubicBezTo>
                <a:close/>
                <a:moveTo>
                  <a:pt x="75" y="208"/>
                </a:moveTo>
                <a:cubicBezTo>
                  <a:pt x="75" y="208"/>
                  <a:pt x="75" y="208"/>
                  <a:pt x="75" y="208"/>
                </a:cubicBezTo>
                <a:cubicBezTo>
                  <a:pt x="75" y="208"/>
                  <a:pt x="75" y="207"/>
                  <a:pt x="75" y="207"/>
                </a:cubicBezTo>
                <a:cubicBezTo>
                  <a:pt x="75" y="207"/>
                  <a:pt x="75" y="207"/>
                  <a:pt x="75" y="207"/>
                </a:cubicBezTo>
                <a:cubicBezTo>
                  <a:pt x="74" y="207"/>
                  <a:pt x="75" y="207"/>
                  <a:pt x="74" y="208"/>
                </a:cubicBezTo>
                <a:lnTo>
                  <a:pt x="75" y="208"/>
                </a:lnTo>
                <a:close/>
                <a:moveTo>
                  <a:pt x="74" y="206"/>
                </a:moveTo>
                <a:cubicBezTo>
                  <a:pt x="73" y="207"/>
                  <a:pt x="73" y="205"/>
                  <a:pt x="73" y="206"/>
                </a:cubicBezTo>
                <a:cubicBezTo>
                  <a:pt x="73" y="206"/>
                  <a:pt x="72" y="207"/>
                  <a:pt x="73" y="207"/>
                </a:cubicBezTo>
                <a:cubicBezTo>
                  <a:pt x="73" y="207"/>
                  <a:pt x="73" y="207"/>
                  <a:pt x="73" y="207"/>
                </a:cubicBezTo>
                <a:cubicBezTo>
                  <a:pt x="73" y="207"/>
                  <a:pt x="73" y="207"/>
                  <a:pt x="73" y="207"/>
                </a:cubicBezTo>
                <a:cubicBezTo>
                  <a:pt x="74" y="207"/>
                  <a:pt x="74" y="206"/>
                  <a:pt x="74" y="206"/>
                </a:cubicBezTo>
                <a:close/>
                <a:moveTo>
                  <a:pt x="50" y="189"/>
                </a:moveTo>
                <a:cubicBezTo>
                  <a:pt x="51" y="190"/>
                  <a:pt x="52" y="189"/>
                  <a:pt x="51" y="188"/>
                </a:cubicBezTo>
                <a:cubicBezTo>
                  <a:pt x="51" y="189"/>
                  <a:pt x="51" y="189"/>
                  <a:pt x="50" y="189"/>
                </a:cubicBezTo>
                <a:close/>
                <a:moveTo>
                  <a:pt x="53" y="192"/>
                </a:moveTo>
                <a:cubicBezTo>
                  <a:pt x="54" y="193"/>
                  <a:pt x="54" y="192"/>
                  <a:pt x="54" y="192"/>
                </a:cubicBezTo>
                <a:cubicBezTo>
                  <a:pt x="54" y="192"/>
                  <a:pt x="54" y="191"/>
                  <a:pt x="54" y="191"/>
                </a:cubicBezTo>
                <a:lnTo>
                  <a:pt x="53" y="192"/>
                </a:lnTo>
                <a:close/>
                <a:moveTo>
                  <a:pt x="73" y="209"/>
                </a:moveTo>
                <a:cubicBezTo>
                  <a:pt x="73" y="209"/>
                  <a:pt x="73" y="210"/>
                  <a:pt x="73" y="209"/>
                </a:cubicBezTo>
                <a:cubicBezTo>
                  <a:pt x="73" y="209"/>
                  <a:pt x="74" y="210"/>
                  <a:pt x="74" y="209"/>
                </a:cubicBezTo>
                <a:cubicBezTo>
                  <a:pt x="74" y="209"/>
                  <a:pt x="74" y="208"/>
                  <a:pt x="74" y="208"/>
                </a:cubicBezTo>
                <a:cubicBezTo>
                  <a:pt x="73" y="209"/>
                  <a:pt x="73" y="208"/>
                  <a:pt x="73" y="208"/>
                </a:cubicBezTo>
                <a:cubicBezTo>
                  <a:pt x="73" y="208"/>
                  <a:pt x="73" y="209"/>
                  <a:pt x="73" y="209"/>
                </a:cubicBezTo>
                <a:cubicBezTo>
                  <a:pt x="73" y="209"/>
                  <a:pt x="73" y="209"/>
                  <a:pt x="73" y="209"/>
                </a:cubicBezTo>
                <a:close/>
                <a:moveTo>
                  <a:pt x="49" y="190"/>
                </a:moveTo>
                <a:cubicBezTo>
                  <a:pt x="49" y="190"/>
                  <a:pt x="50" y="189"/>
                  <a:pt x="50" y="189"/>
                </a:cubicBezTo>
                <a:cubicBezTo>
                  <a:pt x="50" y="189"/>
                  <a:pt x="49" y="190"/>
                  <a:pt x="49" y="190"/>
                </a:cubicBezTo>
                <a:close/>
                <a:moveTo>
                  <a:pt x="52" y="194"/>
                </a:moveTo>
                <a:cubicBezTo>
                  <a:pt x="53" y="194"/>
                  <a:pt x="54" y="193"/>
                  <a:pt x="53" y="192"/>
                </a:cubicBezTo>
                <a:cubicBezTo>
                  <a:pt x="53" y="193"/>
                  <a:pt x="52" y="193"/>
                  <a:pt x="52" y="194"/>
                </a:cubicBezTo>
                <a:close/>
                <a:moveTo>
                  <a:pt x="66" y="205"/>
                </a:moveTo>
                <a:cubicBezTo>
                  <a:pt x="66" y="205"/>
                  <a:pt x="67" y="204"/>
                  <a:pt x="67" y="204"/>
                </a:cubicBezTo>
                <a:cubicBezTo>
                  <a:pt x="67" y="204"/>
                  <a:pt x="67" y="204"/>
                  <a:pt x="67" y="204"/>
                </a:cubicBezTo>
                <a:cubicBezTo>
                  <a:pt x="67" y="204"/>
                  <a:pt x="66" y="205"/>
                  <a:pt x="66" y="205"/>
                </a:cubicBezTo>
                <a:close/>
                <a:moveTo>
                  <a:pt x="58" y="198"/>
                </a:moveTo>
                <a:cubicBezTo>
                  <a:pt x="57" y="198"/>
                  <a:pt x="57" y="197"/>
                  <a:pt x="57" y="197"/>
                </a:cubicBezTo>
                <a:cubicBezTo>
                  <a:pt x="56" y="197"/>
                  <a:pt x="57" y="198"/>
                  <a:pt x="58" y="198"/>
                </a:cubicBezTo>
                <a:close/>
                <a:moveTo>
                  <a:pt x="50" y="197"/>
                </a:moveTo>
                <a:cubicBezTo>
                  <a:pt x="51" y="196"/>
                  <a:pt x="51" y="195"/>
                  <a:pt x="52" y="195"/>
                </a:cubicBezTo>
                <a:cubicBezTo>
                  <a:pt x="52" y="194"/>
                  <a:pt x="52" y="194"/>
                  <a:pt x="52" y="194"/>
                </a:cubicBezTo>
                <a:cubicBezTo>
                  <a:pt x="51" y="195"/>
                  <a:pt x="50" y="196"/>
                  <a:pt x="50" y="197"/>
                </a:cubicBezTo>
                <a:close/>
                <a:moveTo>
                  <a:pt x="79" y="218"/>
                </a:moveTo>
                <a:cubicBezTo>
                  <a:pt x="80" y="219"/>
                  <a:pt x="80" y="218"/>
                  <a:pt x="80" y="218"/>
                </a:cubicBezTo>
                <a:cubicBezTo>
                  <a:pt x="80" y="218"/>
                  <a:pt x="80" y="218"/>
                  <a:pt x="79" y="218"/>
                </a:cubicBezTo>
                <a:close/>
                <a:moveTo>
                  <a:pt x="45" y="192"/>
                </a:moveTo>
                <a:cubicBezTo>
                  <a:pt x="45" y="192"/>
                  <a:pt x="47" y="192"/>
                  <a:pt x="46" y="191"/>
                </a:cubicBezTo>
                <a:cubicBezTo>
                  <a:pt x="46" y="192"/>
                  <a:pt x="45" y="191"/>
                  <a:pt x="45" y="192"/>
                </a:cubicBezTo>
                <a:close/>
                <a:moveTo>
                  <a:pt x="42" y="196"/>
                </a:moveTo>
                <a:cubicBezTo>
                  <a:pt x="44" y="196"/>
                  <a:pt x="43" y="194"/>
                  <a:pt x="45" y="193"/>
                </a:cubicBezTo>
                <a:cubicBezTo>
                  <a:pt x="44" y="193"/>
                  <a:pt x="44" y="193"/>
                  <a:pt x="44" y="193"/>
                </a:cubicBezTo>
                <a:cubicBezTo>
                  <a:pt x="44" y="194"/>
                  <a:pt x="42" y="194"/>
                  <a:pt x="42" y="196"/>
                </a:cubicBezTo>
                <a:close/>
                <a:moveTo>
                  <a:pt x="49" y="199"/>
                </a:moveTo>
                <a:cubicBezTo>
                  <a:pt x="49" y="198"/>
                  <a:pt x="50" y="198"/>
                  <a:pt x="49" y="197"/>
                </a:cubicBezTo>
                <a:cubicBezTo>
                  <a:pt x="49" y="198"/>
                  <a:pt x="48" y="198"/>
                  <a:pt x="49" y="199"/>
                </a:cubicBezTo>
                <a:close/>
                <a:moveTo>
                  <a:pt x="67" y="214"/>
                </a:moveTo>
                <a:cubicBezTo>
                  <a:pt x="67" y="214"/>
                  <a:pt x="66" y="215"/>
                  <a:pt x="67" y="215"/>
                </a:cubicBezTo>
                <a:cubicBezTo>
                  <a:pt x="66" y="214"/>
                  <a:pt x="68" y="214"/>
                  <a:pt x="68" y="214"/>
                </a:cubicBezTo>
                <a:cubicBezTo>
                  <a:pt x="67" y="214"/>
                  <a:pt x="67" y="214"/>
                  <a:pt x="67" y="214"/>
                </a:cubicBezTo>
                <a:close/>
                <a:moveTo>
                  <a:pt x="72" y="224"/>
                </a:moveTo>
                <a:cubicBezTo>
                  <a:pt x="72" y="224"/>
                  <a:pt x="74" y="222"/>
                  <a:pt x="74" y="221"/>
                </a:cubicBezTo>
                <a:cubicBezTo>
                  <a:pt x="74" y="222"/>
                  <a:pt x="72" y="224"/>
                  <a:pt x="72" y="224"/>
                </a:cubicBezTo>
                <a:close/>
                <a:moveTo>
                  <a:pt x="59" y="212"/>
                </a:moveTo>
                <a:cubicBezTo>
                  <a:pt x="59" y="211"/>
                  <a:pt x="61" y="211"/>
                  <a:pt x="61" y="211"/>
                </a:cubicBezTo>
                <a:cubicBezTo>
                  <a:pt x="60" y="211"/>
                  <a:pt x="59" y="211"/>
                  <a:pt x="59" y="212"/>
                </a:cubicBezTo>
                <a:close/>
                <a:moveTo>
                  <a:pt x="71" y="219"/>
                </a:moveTo>
                <a:cubicBezTo>
                  <a:pt x="71" y="219"/>
                  <a:pt x="70" y="219"/>
                  <a:pt x="70" y="218"/>
                </a:cubicBezTo>
                <a:cubicBezTo>
                  <a:pt x="70" y="219"/>
                  <a:pt x="70" y="219"/>
                  <a:pt x="71" y="219"/>
                </a:cubicBezTo>
                <a:close/>
                <a:moveTo>
                  <a:pt x="41" y="197"/>
                </a:moveTo>
                <a:cubicBezTo>
                  <a:pt x="42" y="198"/>
                  <a:pt x="42" y="197"/>
                  <a:pt x="42" y="196"/>
                </a:cubicBezTo>
                <a:cubicBezTo>
                  <a:pt x="42" y="196"/>
                  <a:pt x="42" y="196"/>
                  <a:pt x="41" y="197"/>
                </a:cubicBezTo>
                <a:close/>
                <a:moveTo>
                  <a:pt x="57" y="214"/>
                </a:moveTo>
                <a:cubicBezTo>
                  <a:pt x="57" y="214"/>
                  <a:pt x="57" y="214"/>
                  <a:pt x="57" y="215"/>
                </a:cubicBezTo>
                <a:cubicBezTo>
                  <a:pt x="58" y="214"/>
                  <a:pt x="58" y="214"/>
                  <a:pt x="58" y="213"/>
                </a:cubicBezTo>
                <a:cubicBezTo>
                  <a:pt x="58" y="214"/>
                  <a:pt x="58" y="214"/>
                  <a:pt x="57" y="214"/>
                </a:cubicBezTo>
                <a:close/>
                <a:moveTo>
                  <a:pt x="62" y="219"/>
                </a:moveTo>
                <a:cubicBezTo>
                  <a:pt x="62" y="218"/>
                  <a:pt x="62" y="218"/>
                  <a:pt x="62" y="218"/>
                </a:cubicBezTo>
                <a:cubicBezTo>
                  <a:pt x="61" y="218"/>
                  <a:pt x="61" y="218"/>
                  <a:pt x="62" y="219"/>
                </a:cubicBezTo>
                <a:close/>
                <a:moveTo>
                  <a:pt x="62" y="219"/>
                </a:moveTo>
                <a:cubicBezTo>
                  <a:pt x="62" y="220"/>
                  <a:pt x="63" y="220"/>
                  <a:pt x="63" y="220"/>
                </a:cubicBezTo>
                <a:cubicBezTo>
                  <a:pt x="63" y="220"/>
                  <a:pt x="62" y="219"/>
                  <a:pt x="62" y="219"/>
                </a:cubicBezTo>
                <a:close/>
                <a:moveTo>
                  <a:pt x="43" y="206"/>
                </a:moveTo>
                <a:cubicBezTo>
                  <a:pt x="43" y="205"/>
                  <a:pt x="44" y="204"/>
                  <a:pt x="43" y="204"/>
                </a:cubicBezTo>
                <a:cubicBezTo>
                  <a:pt x="42" y="205"/>
                  <a:pt x="42" y="205"/>
                  <a:pt x="43" y="206"/>
                </a:cubicBezTo>
                <a:close/>
                <a:moveTo>
                  <a:pt x="59" y="218"/>
                </a:moveTo>
                <a:cubicBezTo>
                  <a:pt x="60" y="219"/>
                  <a:pt x="60" y="218"/>
                  <a:pt x="60" y="217"/>
                </a:cubicBezTo>
                <a:cubicBezTo>
                  <a:pt x="60" y="217"/>
                  <a:pt x="59" y="218"/>
                  <a:pt x="59" y="218"/>
                </a:cubicBezTo>
                <a:close/>
                <a:moveTo>
                  <a:pt x="57" y="218"/>
                </a:moveTo>
                <a:cubicBezTo>
                  <a:pt x="57" y="217"/>
                  <a:pt x="58" y="217"/>
                  <a:pt x="58" y="216"/>
                </a:cubicBezTo>
                <a:cubicBezTo>
                  <a:pt x="58" y="216"/>
                  <a:pt x="57" y="217"/>
                  <a:pt x="57" y="218"/>
                </a:cubicBezTo>
                <a:close/>
                <a:moveTo>
                  <a:pt x="64" y="226"/>
                </a:moveTo>
                <a:cubicBezTo>
                  <a:pt x="65" y="225"/>
                  <a:pt x="66" y="225"/>
                  <a:pt x="66" y="224"/>
                </a:cubicBezTo>
                <a:cubicBezTo>
                  <a:pt x="66" y="224"/>
                  <a:pt x="66" y="224"/>
                  <a:pt x="66" y="223"/>
                </a:cubicBezTo>
                <a:cubicBezTo>
                  <a:pt x="65" y="224"/>
                  <a:pt x="64" y="225"/>
                  <a:pt x="64" y="226"/>
                </a:cubicBezTo>
                <a:close/>
                <a:moveTo>
                  <a:pt x="49" y="214"/>
                </a:moveTo>
                <a:cubicBezTo>
                  <a:pt x="50" y="214"/>
                  <a:pt x="51" y="213"/>
                  <a:pt x="51" y="212"/>
                </a:cubicBezTo>
                <a:cubicBezTo>
                  <a:pt x="50" y="213"/>
                  <a:pt x="49" y="213"/>
                  <a:pt x="49" y="214"/>
                </a:cubicBezTo>
                <a:close/>
                <a:moveTo>
                  <a:pt x="57" y="221"/>
                </a:moveTo>
                <a:cubicBezTo>
                  <a:pt x="58" y="220"/>
                  <a:pt x="59" y="220"/>
                  <a:pt x="59" y="219"/>
                </a:cubicBezTo>
                <a:cubicBezTo>
                  <a:pt x="58" y="219"/>
                  <a:pt x="56" y="220"/>
                  <a:pt x="57" y="221"/>
                </a:cubicBezTo>
                <a:close/>
                <a:moveTo>
                  <a:pt x="41" y="208"/>
                </a:moveTo>
                <a:cubicBezTo>
                  <a:pt x="41" y="208"/>
                  <a:pt x="41" y="207"/>
                  <a:pt x="41" y="207"/>
                </a:cubicBezTo>
                <a:cubicBezTo>
                  <a:pt x="41" y="207"/>
                  <a:pt x="40" y="208"/>
                  <a:pt x="41" y="208"/>
                </a:cubicBezTo>
                <a:close/>
                <a:moveTo>
                  <a:pt x="62" y="226"/>
                </a:moveTo>
                <a:cubicBezTo>
                  <a:pt x="62" y="225"/>
                  <a:pt x="63" y="225"/>
                  <a:pt x="62" y="224"/>
                </a:cubicBezTo>
                <a:cubicBezTo>
                  <a:pt x="62" y="225"/>
                  <a:pt x="61" y="225"/>
                  <a:pt x="62" y="226"/>
                </a:cubicBezTo>
                <a:close/>
                <a:moveTo>
                  <a:pt x="53" y="219"/>
                </a:moveTo>
                <a:cubicBezTo>
                  <a:pt x="54" y="219"/>
                  <a:pt x="54" y="220"/>
                  <a:pt x="55" y="219"/>
                </a:cubicBezTo>
                <a:cubicBezTo>
                  <a:pt x="54" y="219"/>
                  <a:pt x="54" y="218"/>
                  <a:pt x="53" y="219"/>
                </a:cubicBezTo>
                <a:close/>
                <a:moveTo>
                  <a:pt x="68" y="232"/>
                </a:moveTo>
                <a:cubicBezTo>
                  <a:pt x="69" y="233"/>
                  <a:pt x="70" y="231"/>
                  <a:pt x="69" y="231"/>
                </a:cubicBezTo>
                <a:cubicBezTo>
                  <a:pt x="69" y="231"/>
                  <a:pt x="69" y="232"/>
                  <a:pt x="68" y="232"/>
                </a:cubicBezTo>
                <a:close/>
                <a:moveTo>
                  <a:pt x="55" y="224"/>
                </a:moveTo>
                <a:cubicBezTo>
                  <a:pt x="56" y="223"/>
                  <a:pt x="57" y="222"/>
                  <a:pt x="57" y="221"/>
                </a:cubicBezTo>
                <a:cubicBezTo>
                  <a:pt x="56" y="222"/>
                  <a:pt x="56" y="223"/>
                  <a:pt x="55" y="224"/>
                </a:cubicBezTo>
                <a:close/>
                <a:moveTo>
                  <a:pt x="62" y="228"/>
                </a:moveTo>
                <a:cubicBezTo>
                  <a:pt x="63" y="228"/>
                  <a:pt x="63" y="228"/>
                  <a:pt x="64" y="228"/>
                </a:cubicBezTo>
                <a:cubicBezTo>
                  <a:pt x="63" y="227"/>
                  <a:pt x="64" y="227"/>
                  <a:pt x="63" y="226"/>
                </a:cubicBezTo>
                <a:cubicBezTo>
                  <a:pt x="63" y="227"/>
                  <a:pt x="62" y="228"/>
                  <a:pt x="62" y="228"/>
                </a:cubicBezTo>
                <a:close/>
                <a:moveTo>
                  <a:pt x="53" y="220"/>
                </a:moveTo>
                <a:cubicBezTo>
                  <a:pt x="53" y="220"/>
                  <a:pt x="54" y="219"/>
                  <a:pt x="53" y="219"/>
                </a:cubicBezTo>
                <a:cubicBezTo>
                  <a:pt x="52" y="221"/>
                  <a:pt x="51" y="222"/>
                  <a:pt x="53" y="220"/>
                </a:cubicBezTo>
                <a:close/>
                <a:moveTo>
                  <a:pt x="47" y="216"/>
                </a:moveTo>
                <a:cubicBezTo>
                  <a:pt x="47" y="217"/>
                  <a:pt x="46" y="217"/>
                  <a:pt x="47" y="218"/>
                </a:cubicBezTo>
                <a:cubicBezTo>
                  <a:pt x="47" y="217"/>
                  <a:pt x="47" y="217"/>
                  <a:pt x="48" y="217"/>
                </a:cubicBezTo>
                <a:cubicBezTo>
                  <a:pt x="48" y="216"/>
                  <a:pt x="48" y="216"/>
                  <a:pt x="47" y="216"/>
                </a:cubicBezTo>
                <a:close/>
                <a:moveTo>
                  <a:pt x="59" y="227"/>
                </a:moveTo>
                <a:cubicBezTo>
                  <a:pt x="59" y="227"/>
                  <a:pt x="59" y="227"/>
                  <a:pt x="59" y="228"/>
                </a:cubicBezTo>
                <a:cubicBezTo>
                  <a:pt x="59" y="227"/>
                  <a:pt x="60" y="227"/>
                  <a:pt x="60" y="226"/>
                </a:cubicBezTo>
                <a:cubicBezTo>
                  <a:pt x="60" y="227"/>
                  <a:pt x="59" y="226"/>
                  <a:pt x="59" y="227"/>
                </a:cubicBezTo>
                <a:close/>
                <a:moveTo>
                  <a:pt x="57" y="227"/>
                </a:moveTo>
                <a:cubicBezTo>
                  <a:pt x="57" y="227"/>
                  <a:pt x="59" y="226"/>
                  <a:pt x="58" y="226"/>
                </a:cubicBezTo>
                <a:cubicBezTo>
                  <a:pt x="58" y="226"/>
                  <a:pt x="57" y="226"/>
                  <a:pt x="57" y="227"/>
                </a:cubicBezTo>
                <a:close/>
                <a:moveTo>
                  <a:pt x="51" y="223"/>
                </a:moveTo>
                <a:cubicBezTo>
                  <a:pt x="51" y="222"/>
                  <a:pt x="52" y="222"/>
                  <a:pt x="52" y="221"/>
                </a:cubicBezTo>
                <a:cubicBezTo>
                  <a:pt x="51" y="222"/>
                  <a:pt x="51" y="222"/>
                  <a:pt x="51" y="223"/>
                </a:cubicBezTo>
                <a:close/>
                <a:moveTo>
                  <a:pt x="33" y="211"/>
                </a:moveTo>
                <a:cubicBezTo>
                  <a:pt x="34" y="212"/>
                  <a:pt x="35" y="210"/>
                  <a:pt x="35" y="209"/>
                </a:cubicBezTo>
                <a:cubicBezTo>
                  <a:pt x="34" y="210"/>
                  <a:pt x="34" y="211"/>
                  <a:pt x="33" y="211"/>
                </a:cubicBezTo>
                <a:close/>
                <a:moveTo>
                  <a:pt x="40" y="214"/>
                </a:moveTo>
                <a:cubicBezTo>
                  <a:pt x="40" y="214"/>
                  <a:pt x="41" y="214"/>
                  <a:pt x="40" y="213"/>
                </a:cubicBezTo>
                <a:cubicBezTo>
                  <a:pt x="40" y="213"/>
                  <a:pt x="39" y="214"/>
                  <a:pt x="40" y="214"/>
                </a:cubicBezTo>
                <a:close/>
                <a:moveTo>
                  <a:pt x="35" y="215"/>
                </a:moveTo>
                <a:cubicBezTo>
                  <a:pt x="36" y="215"/>
                  <a:pt x="37" y="214"/>
                  <a:pt x="37" y="213"/>
                </a:cubicBezTo>
                <a:cubicBezTo>
                  <a:pt x="36" y="214"/>
                  <a:pt x="35" y="215"/>
                  <a:pt x="35" y="215"/>
                </a:cubicBezTo>
                <a:close/>
                <a:moveTo>
                  <a:pt x="48" y="223"/>
                </a:moveTo>
                <a:cubicBezTo>
                  <a:pt x="49" y="223"/>
                  <a:pt x="49" y="222"/>
                  <a:pt x="48" y="222"/>
                </a:cubicBezTo>
                <a:cubicBezTo>
                  <a:pt x="48" y="222"/>
                  <a:pt x="48" y="223"/>
                  <a:pt x="48" y="223"/>
                </a:cubicBezTo>
                <a:close/>
                <a:moveTo>
                  <a:pt x="38" y="217"/>
                </a:moveTo>
                <a:cubicBezTo>
                  <a:pt x="38" y="217"/>
                  <a:pt x="39" y="216"/>
                  <a:pt x="39" y="215"/>
                </a:cubicBezTo>
                <a:lnTo>
                  <a:pt x="38" y="217"/>
                </a:lnTo>
                <a:close/>
                <a:moveTo>
                  <a:pt x="43" y="223"/>
                </a:moveTo>
                <a:cubicBezTo>
                  <a:pt x="43" y="223"/>
                  <a:pt x="45" y="222"/>
                  <a:pt x="44" y="221"/>
                </a:cubicBezTo>
                <a:cubicBezTo>
                  <a:pt x="44" y="222"/>
                  <a:pt x="42" y="223"/>
                  <a:pt x="43" y="223"/>
                </a:cubicBezTo>
                <a:close/>
                <a:moveTo>
                  <a:pt x="62" y="237"/>
                </a:moveTo>
                <a:cubicBezTo>
                  <a:pt x="62" y="237"/>
                  <a:pt x="63" y="236"/>
                  <a:pt x="62" y="235"/>
                </a:cubicBezTo>
                <a:cubicBezTo>
                  <a:pt x="62" y="236"/>
                  <a:pt x="61" y="237"/>
                  <a:pt x="62" y="237"/>
                </a:cubicBezTo>
                <a:close/>
                <a:moveTo>
                  <a:pt x="30" y="213"/>
                </a:moveTo>
                <a:cubicBezTo>
                  <a:pt x="30" y="212"/>
                  <a:pt x="31" y="212"/>
                  <a:pt x="30" y="211"/>
                </a:cubicBezTo>
                <a:cubicBezTo>
                  <a:pt x="30" y="212"/>
                  <a:pt x="29" y="212"/>
                  <a:pt x="30" y="213"/>
                </a:cubicBezTo>
                <a:close/>
                <a:moveTo>
                  <a:pt x="49" y="228"/>
                </a:moveTo>
                <a:cubicBezTo>
                  <a:pt x="50" y="229"/>
                  <a:pt x="50" y="227"/>
                  <a:pt x="50" y="228"/>
                </a:cubicBezTo>
                <a:cubicBezTo>
                  <a:pt x="51" y="227"/>
                  <a:pt x="51" y="227"/>
                  <a:pt x="51" y="227"/>
                </a:cubicBezTo>
                <a:cubicBezTo>
                  <a:pt x="51" y="227"/>
                  <a:pt x="51" y="227"/>
                  <a:pt x="51" y="227"/>
                </a:cubicBezTo>
                <a:cubicBezTo>
                  <a:pt x="50" y="228"/>
                  <a:pt x="49" y="227"/>
                  <a:pt x="49" y="228"/>
                </a:cubicBezTo>
                <a:close/>
                <a:moveTo>
                  <a:pt x="44" y="225"/>
                </a:moveTo>
                <a:cubicBezTo>
                  <a:pt x="44" y="224"/>
                  <a:pt x="45" y="224"/>
                  <a:pt x="44" y="223"/>
                </a:cubicBezTo>
                <a:cubicBezTo>
                  <a:pt x="44" y="224"/>
                  <a:pt x="44" y="224"/>
                  <a:pt x="44" y="225"/>
                </a:cubicBezTo>
                <a:close/>
                <a:moveTo>
                  <a:pt x="64" y="238"/>
                </a:moveTo>
                <a:cubicBezTo>
                  <a:pt x="63" y="238"/>
                  <a:pt x="63" y="239"/>
                  <a:pt x="63" y="239"/>
                </a:cubicBezTo>
                <a:cubicBezTo>
                  <a:pt x="64" y="239"/>
                  <a:pt x="64" y="239"/>
                  <a:pt x="64" y="238"/>
                </a:cubicBezTo>
                <a:close/>
                <a:moveTo>
                  <a:pt x="29" y="217"/>
                </a:moveTo>
                <a:cubicBezTo>
                  <a:pt x="30" y="217"/>
                  <a:pt x="30" y="216"/>
                  <a:pt x="30" y="215"/>
                </a:cubicBezTo>
                <a:cubicBezTo>
                  <a:pt x="30" y="216"/>
                  <a:pt x="29" y="216"/>
                  <a:pt x="29" y="217"/>
                </a:cubicBezTo>
                <a:close/>
                <a:moveTo>
                  <a:pt x="55" y="237"/>
                </a:moveTo>
                <a:cubicBezTo>
                  <a:pt x="55" y="236"/>
                  <a:pt x="56" y="236"/>
                  <a:pt x="56" y="235"/>
                </a:cubicBezTo>
                <a:cubicBezTo>
                  <a:pt x="55" y="235"/>
                  <a:pt x="55" y="236"/>
                  <a:pt x="55" y="237"/>
                </a:cubicBezTo>
                <a:close/>
                <a:moveTo>
                  <a:pt x="47" y="231"/>
                </a:moveTo>
                <a:cubicBezTo>
                  <a:pt x="47" y="232"/>
                  <a:pt x="48" y="230"/>
                  <a:pt x="48" y="230"/>
                </a:cubicBezTo>
                <a:cubicBezTo>
                  <a:pt x="47" y="230"/>
                  <a:pt x="47" y="230"/>
                  <a:pt x="47" y="231"/>
                </a:cubicBezTo>
                <a:close/>
                <a:moveTo>
                  <a:pt x="61" y="240"/>
                </a:moveTo>
                <a:cubicBezTo>
                  <a:pt x="62" y="240"/>
                  <a:pt x="61" y="240"/>
                  <a:pt x="61" y="239"/>
                </a:cubicBezTo>
                <a:cubicBezTo>
                  <a:pt x="61" y="240"/>
                  <a:pt x="61" y="240"/>
                  <a:pt x="61" y="240"/>
                </a:cubicBezTo>
                <a:close/>
                <a:moveTo>
                  <a:pt x="34" y="223"/>
                </a:moveTo>
                <a:cubicBezTo>
                  <a:pt x="34" y="222"/>
                  <a:pt x="35" y="222"/>
                  <a:pt x="35" y="221"/>
                </a:cubicBezTo>
                <a:cubicBezTo>
                  <a:pt x="34" y="221"/>
                  <a:pt x="33" y="222"/>
                  <a:pt x="34" y="223"/>
                </a:cubicBezTo>
                <a:close/>
                <a:moveTo>
                  <a:pt x="26" y="217"/>
                </a:moveTo>
                <a:cubicBezTo>
                  <a:pt x="26" y="217"/>
                  <a:pt x="27" y="217"/>
                  <a:pt x="26" y="216"/>
                </a:cubicBezTo>
                <a:cubicBezTo>
                  <a:pt x="26" y="217"/>
                  <a:pt x="26" y="217"/>
                  <a:pt x="26" y="217"/>
                </a:cubicBezTo>
                <a:close/>
                <a:moveTo>
                  <a:pt x="32" y="222"/>
                </a:moveTo>
                <a:cubicBezTo>
                  <a:pt x="33" y="222"/>
                  <a:pt x="33" y="222"/>
                  <a:pt x="33" y="221"/>
                </a:cubicBezTo>
                <a:cubicBezTo>
                  <a:pt x="32" y="221"/>
                  <a:pt x="32" y="222"/>
                  <a:pt x="32" y="222"/>
                </a:cubicBezTo>
                <a:close/>
                <a:moveTo>
                  <a:pt x="27" y="218"/>
                </a:moveTo>
                <a:cubicBezTo>
                  <a:pt x="27" y="219"/>
                  <a:pt x="26" y="220"/>
                  <a:pt x="27" y="221"/>
                </a:cubicBezTo>
                <a:cubicBezTo>
                  <a:pt x="27" y="220"/>
                  <a:pt x="27" y="220"/>
                  <a:pt x="28" y="219"/>
                </a:cubicBezTo>
                <a:cubicBezTo>
                  <a:pt x="28" y="219"/>
                  <a:pt x="28" y="218"/>
                  <a:pt x="27" y="218"/>
                </a:cubicBezTo>
                <a:close/>
                <a:moveTo>
                  <a:pt x="32" y="225"/>
                </a:moveTo>
                <a:cubicBezTo>
                  <a:pt x="33" y="224"/>
                  <a:pt x="33" y="224"/>
                  <a:pt x="34" y="223"/>
                </a:cubicBezTo>
                <a:cubicBezTo>
                  <a:pt x="33" y="223"/>
                  <a:pt x="33" y="223"/>
                  <a:pt x="33" y="223"/>
                </a:cubicBezTo>
                <a:cubicBezTo>
                  <a:pt x="32" y="223"/>
                  <a:pt x="32" y="224"/>
                  <a:pt x="32" y="225"/>
                </a:cubicBezTo>
                <a:close/>
                <a:moveTo>
                  <a:pt x="23" y="221"/>
                </a:moveTo>
                <a:cubicBezTo>
                  <a:pt x="24" y="220"/>
                  <a:pt x="25" y="219"/>
                  <a:pt x="26" y="217"/>
                </a:cubicBezTo>
                <a:cubicBezTo>
                  <a:pt x="25" y="219"/>
                  <a:pt x="24" y="220"/>
                  <a:pt x="23" y="221"/>
                </a:cubicBezTo>
                <a:close/>
                <a:moveTo>
                  <a:pt x="57" y="242"/>
                </a:moveTo>
                <a:cubicBezTo>
                  <a:pt x="58" y="243"/>
                  <a:pt x="58" y="243"/>
                  <a:pt x="58" y="243"/>
                </a:cubicBezTo>
                <a:cubicBezTo>
                  <a:pt x="59" y="243"/>
                  <a:pt x="58" y="242"/>
                  <a:pt x="58" y="241"/>
                </a:cubicBezTo>
                <a:lnTo>
                  <a:pt x="57" y="242"/>
                </a:lnTo>
                <a:close/>
                <a:moveTo>
                  <a:pt x="25" y="220"/>
                </a:moveTo>
                <a:cubicBezTo>
                  <a:pt x="26" y="220"/>
                  <a:pt x="26" y="219"/>
                  <a:pt x="26" y="218"/>
                </a:cubicBezTo>
                <a:cubicBezTo>
                  <a:pt x="26" y="218"/>
                  <a:pt x="25" y="219"/>
                  <a:pt x="25" y="220"/>
                </a:cubicBezTo>
                <a:close/>
                <a:moveTo>
                  <a:pt x="44" y="234"/>
                </a:moveTo>
                <a:cubicBezTo>
                  <a:pt x="44" y="234"/>
                  <a:pt x="45" y="233"/>
                  <a:pt x="45" y="233"/>
                </a:cubicBezTo>
                <a:cubicBezTo>
                  <a:pt x="44" y="233"/>
                  <a:pt x="43" y="233"/>
                  <a:pt x="44" y="234"/>
                </a:cubicBezTo>
                <a:close/>
                <a:moveTo>
                  <a:pt x="49" y="243"/>
                </a:moveTo>
                <a:cubicBezTo>
                  <a:pt x="50" y="242"/>
                  <a:pt x="52" y="240"/>
                  <a:pt x="52" y="239"/>
                </a:cubicBezTo>
                <a:cubicBezTo>
                  <a:pt x="51" y="241"/>
                  <a:pt x="49" y="241"/>
                  <a:pt x="49" y="243"/>
                </a:cubicBezTo>
                <a:close/>
                <a:moveTo>
                  <a:pt x="31" y="225"/>
                </a:moveTo>
                <a:cubicBezTo>
                  <a:pt x="32" y="225"/>
                  <a:pt x="31" y="226"/>
                  <a:pt x="31" y="226"/>
                </a:cubicBezTo>
                <a:cubicBezTo>
                  <a:pt x="32" y="226"/>
                  <a:pt x="32" y="226"/>
                  <a:pt x="32" y="225"/>
                </a:cubicBezTo>
                <a:cubicBezTo>
                  <a:pt x="32" y="225"/>
                  <a:pt x="32" y="225"/>
                  <a:pt x="31" y="225"/>
                </a:cubicBezTo>
                <a:close/>
                <a:moveTo>
                  <a:pt x="42" y="242"/>
                </a:moveTo>
                <a:cubicBezTo>
                  <a:pt x="43" y="241"/>
                  <a:pt x="45" y="239"/>
                  <a:pt x="46" y="236"/>
                </a:cubicBezTo>
                <a:cubicBezTo>
                  <a:pt x="46" y="237"/>
                  <a:pt x="46" y="238"/>
                  <a:pt x="47" y="237"/>
                </a:cubicBezTo>
                <a:cubicBezTo>
                  <a:pt x="47" y="236"/>
                  <a:pt x="46" y="236"/>
                  <a:pt x="46" y="235"/>
                </a:cubicBezTo>
                <a:cubicBezTo>
                  <a:pt x="45" y="238"/>
                  <a:pt x="42" y="240"/>
                  <a:pt x="42" y="242"/>
                </a:cubicBezTo>
                <a:close/>
                <a:moveTo>
                  <a:pt x="23" y="220"/>
                </a:moveTo>
                <a:cubicBezTo>
                  <a:pt x="23" y="220"/>
                  <a:pt x="22" y="220"/>
                  <a:pt x="23" y="219"/>
                </a:cubicBezTo>
                <a:cubicBezTo>
                  <a:pt x="22" y="219"/>
                  <a:pt x="22" y="219"/>
                  <a:pt x="22" y="219"/>
                </a:cubicBezTo>
                <a:cubicBezTo>
                  <a:pt x="22" y="219"/>
                  <a:pt x="22" y="221"/>
                  <a:pt x="23" y="220"/>
                </a:cubicBezTo>
                <a:close/>
                <a:moveTo>
                  <a:pt x="30" y="227"/>
                </a:moveTo>
                <a:cubicBezTo>
                  <a:pt x="30" y="227"/>
                  <a:pt x="30" y="227"/>
                  <a:pt x="31" y="228"/>
                </a:cubicBezTo>
                <a:cubicBezTo>
                  <a:pt x="31" y="227"/>
                  <a:pt x="31" y="227"/>
                  <a:pt x="31" y="227"/>
                </a:cubicBezTo>
                <a:cubicBezTo>
                  <a:pt x="31" y="226"/>
                  <a:pt x="32" y="227"/>
                  <a:pt x="31" y="226"/>
                </a:cubicBezTo>
                <a:cubicBezTo>
                  <a:pt x="31" y="226"/>
                  <a:pt x="31" y="226"/>
                  <a:pt x="30" y="227"/>
                </a:cubicBezTo>
                <a:close/>
                <a:moveTo>
                  <a:pt x="31" y="230"/>
                </a:moveTo>
                <a:cubicBezTo>
                  <a:pt x="32" y="229"/>
                  <a:pt x="33" y="228"/>
                  <a:pt x="33" y="228"/>
                </a:cubicBezTo>
                <a:cubicBezTo>
                  <a:pt x="32" y="228"/>
                  <a:pt x="31" y="229"/>
                  <a:pt x="31" y="230"/>
                </a:cubicBezTo>
                <a:close/>
                <a:moveTo>
                  <a:pt x="57" y="246"/>
                </a:moveTo>
                <a:cubicBezTo>
                  <a:pt x="57" y="246"/>
                  <a:pt x="57" y="246"/>
                  <a:pt x="58" y="246"/>
                </a:cubicBezTo>
                <a:cubicBezTo>
                  <a:pt x="57" y="246"/>
                  <a:pt x="57" y="246"/>
                  <a:pt x="57" y="246"/>
                </a:cubicBezTo>
                <a:close/>
                <a:moveTo>
                  <a:pt x="21" y="224"/>
                </a:moveTo>
                <a:cubicBezTo>
                  <a:pt x="22" y="224"/>
                  <a:pt x="22" y="223"/>
                  <a:pt x="22" y="223"/>
                </a:cubicBezTo>
                <a:cubicBezTo>
                  <a:pt x="22" y="223"/>
                  <a:pt x="21" y="224"/>
                  <a:pt x="21" y="224"/>
                </a:cubicBezTo>
                <a:close/>
                <a:moveTo>
                  <a:pt x="52" y="249"/>
                </a:moveTo>
                <a:cubicBezTo>
                  <a:pt x="52" y="249"/>
                  <a:pt x="52" y="249"/>
                  <a:pt x="51" y="249"/>
                </a:cubicBezTo>
                <a:cubicBezTo>
                  <a:pt x="52" y="250"/>
                  <a:pt x="52" y="249"/>
                  <a:pt x="52" y="250"/>
                </a:cubicBezTo>
                <a:cubicBezTo>
                  <a:pt x="53" y="248"/>
                  <a:pt x="53" y="248"/>
                  <a:pt x="54" y="247"/>
                </a:cubicBezTo>
                <a:cubicBezTo>
                  <a:pt x="53" y="247"/>
                  <a:pt x="52" y="248"/>
                  <a:pt x="52" y="249"/>
                </a:cubicBezTo>
                <a:close/>
                <a:moveTo>
                  <a:pt x="29" y="230"/>
                </a:moveTo>
                <a:cubicBezTo>
                  <a:pt x="29" y="230"/>
                  <a:pt x="29" y="230"/>
                  <a:pt x="29" y="230"/>
                </a:cubicBezTo>
                <a:cubicBezTo>
                  <a:pt x="29" y="229"/>
                  <a:pt x="28" y="230"/>
                  <a:pt x="29" y="230"/>
                </a:cubicBezTo>
                <a:close/>
                <a:moveTo>
                  <a:pt x="54" y="249"/>
                </a:moveTo>
                <a:cubicBezTo>
                  <a:pt x="55" y="250"/>
                  <a:pt x="54" y="251"/>
                  <a:pt x="55" y="250"/>
                </a:cubicBezTo>
                <a:cubicBezTo>
                  <a:pt x="56" y="251"/>
                  <a:pt x="55" y="250"/>
                  <a:pt x="55" y="251"/>
                </a:cubicBezTo>
                <a:cubicBezTo>
                  <a:pt x="56" y="251"/>
                  <a:pt x="56" y="250"/>
                  <a:pt x="56" y="250"/>
                </a:cubicBezTo>
                <a:cubicBezTo>
                  <a:pt x="55" y="249"/>
                  <a:pt x="55" y="249"/>
                  <a:pt x="54" y="249"/>
                </a:cubicBezTo>
                <a:close/>
                <a:moveTo>
                  <a:pt x="47" y="245"/>
                </a:moveTo>
                <a:cubicBezTo>
                  <a:pt x="47" y="246"/>
                  <a:pt x="46" y="246"/>
                  <a:pt x="47" y="246"/>
                </a:cubicBezTo>
                <a:cubicBezTo>
                  <a:pt x="48" y="245"/>
                  <a:pt x="48" y="245"/>
                  <a:pt x="48" y="245"/>
                </a:cubicBezTo>
                <a:cubicBezTo>
                  <a:pt x="48" y="245"/>
                  <a:pt x="47" y="245"/>
                  <a:pt x="47" y="245"/>
                </a:cubicBezTo>
                <a:close/>
                <a:moveTo>
                  <a:pt x="28" y="231"/>
                </a:moveTo>
                <a:cubicBezTo>
                  <a:pt x="28" y="232"/>
                  <a:pt x="27" y="232"/>
                  <a:pt x="27" y="233"/>
                </a:cubicBezTo>
                <a:cubicBezTo>
                  <a:pt x="28" y="232"/>
                  <a:pt x="28" y="231"/>
                  <a:pt x="28" y="231"/>
                </a:cubicBezTo>
                <a:cubicBezTo>
                  <a:pt x="28" y="231"/>
                  <a:pt x="28" y="230"/>
                  <a:pt x="28" y="231"/>
                </a:cubicBezTo>
                <a:close/>
                <a:moveTo>
                  <a:pt x="28" y="235"/>
                </a:moveTo>
                <a:cubicBezTo>
                  <a:pt x="29" y="234"/>
                  <a:pt x="30" y="233"/>
                  <a:pt x="29" y="232"/>
                </a:cubicBezTo>
                <a:cubicBezTo>
                  <a:pt x="29" y="233"/>
                  <a:pt x="29" y="234"/>
                  <a:pt x="28" y="235"/>
                </a:cubicBezTo>
                <a:close/>
                <a:moveTo>
                  <a:pt x="48" y="247"/>
                </a:moveTo>
                <a:cubicBezTo>
                  <a:pt x="48" y="248"/>
                  <a:pt x="49" y="248"/>
                  <a:pt x="49" y="248"/>
                </a:cubicBezTo>
                <a:cubicBezTo>
                  <a:pt x="49" y="248"/>
                  <a:pt x="49" y="248"/>
                  <a:pt x="49" y="248"/>
                </a:cubicBezTo>
                <a:cubicBezTo>
                  <a:pt x="49" y="248"/>
                  <a:pt x="49" y="247"/>
                  <a:pt x="48" y="247"/>
                </a:cubicBezTo>
                <a:close/>
                <a:moveTo>
                  <a:pt x="17" y="226"/>
                </a:moveTo>
                <a:cubicBezTo>
                  <a:pt x="17" y="226"/>
                  <a:pt x="17" y="227"/>
                  <a:pt x="17" y="227"/>
                </a:cubicBezTo>
                <a:cubicBezTo>
                  <a:pt x="17" y="226"/>
                  <a:pt x="18" y="227"/>
                  <a:pt x="18" y="227"/>
                </a:cubicBezTo>
                <a:cubicBezTo>
                  <a:pt x="18" y="226"/>
                  <a:pt x="17" y="226"/>
                  <a:pt x="17" y="225"/>
                </a:cubicBezTo>
                <a:lnTo>
                  <a:pt x="17" y="226"/>
                </a:lnTo>
                <a:close/>
                <a:moveTo>
                  <a:pt x="41" y="244"/>
                </a:moveTo>
                <a:cubicBezTo>
                  <a:pt x="41" y="244"/>
                  <a:pt x="42" y="243"/>
                  <a:pt x="41" y="243"/>
                </a:cubicBezTo>
                <a:cubicBezTo>
                  <a:pt x="40" y="245"/>
                  <a:pt x="39" y="245"/>
                  <a:pt x="41" y="244"/>
                </a:cubicBezTo>
                <a:close/>
                <a:moveTo>
                  <a:pt x="50" y="252"/>
                </a:moveTo>
                <a:cubicBezTo>
                  <a:pt x="50" y="251"/>
                  <a:pt x="51" y="252"/>
                  <a:pt x="51" y="252"/>
                </a:cubicBezTo>
                <a:cubicBezTo>
                  <a:pt x="50" y="252"/>
                  <a:pt x="51" y="251"/>
                  <a:pt x="51" y="250"/>
                </a:cubicBezTo>
                <a:cubicBezTo>
                  <a:pt x="51" y="252"/>
                  <a:pt x="49" y="251"/>
                  <a:pt x="50" y="252"/>
                </a:cubicBezTo>
                <a:close/>
                <a:moveTo>
                  <a:pt x="42" y="245"/>
                </a:moveTo>
                <a:cubicBezTo>
                  <a:pt x="42" y="246"/>
                  <a:pt x="42" y="246"/>
                  <a:pt x="43" y="246"/>
                </a:cubicBezTo>
                <a:cubicBezTo>
                  <a:pt x="43" y="245"/>
                  <a:pt x="42" y="245"/>
                  <a:pt x="42" y="245"/>
                </a:cubicBezTo>
                <a:close/>
                <a:moveTo>
                  <a:pt x="53" y="255"/>
                </a:moveTo>
                <a:cubicBezTo>
                  <a:pt x="53" y="254"/>
                  <a:pt x="54" y="254"/>
                  <a:pt x="53" y="253"/>
                </a:cubicBezTo>
                <a:cubicBezTo>
                  <a:pt x="53" y="254"/>
                  <a:pt x="52" y="254"/>
                  <a:pt x="53" y="255"/>
                </a:cubicBezTo>
                <a:close/>
                <a:moveTo>
                  <a:pt x="40" y="247"/>
                </a:moveTo>
                <a:cubicBezTo>
                  <a:pt x="41" y="247"/>
                  <a:pt x="42" y="246"/>
                  <a:pt x="41" y="246"/>
                </a:cubicBezTo>
                <a:lnTo>
                  <a:pt x="40" y="247"/>
                </a:lnTo>
                <a:close/>
                <a:moveTo>
                  <a:pt x="43" y="248"/>
                </a:moveTo>
                <a:cubicBezTo>
                  <a:pt x="44" y="249"/>
                  <a:pt x="44" y="249"/>
                  <a:pt x="44" y="249"/>
                </a:cubicBezTo>
                <a:cubicBezTo>
                  <a:pt x="44" y="248"/>
                  <a:pt x="43" y="248"/>
                  <a:pt x="43" y="248"/>
                </a:cubicBezTo>
                <a:close/>
                <a:moveTo>
                  <a:pt x="15" y="234"/>
                </a:moveTo>
                <a:cubicBezTo>
                  <a:pt x="15" y="233"/>
                  <a:pt x="15" y="233"/>
                  <a:pt x="15" y="232"/>
                </a:cubicBezTo>
                <a:cubicBezTo>
                  <a:pt x="15" y="233"/>
                  <a:pt x="15" y="233"/>
                  <a:pt x="15" y="233"/>
                </a:cubicBezTo>
                <a:cubicBezTo>
                  <a:pt x="16" y="234"/>
                  <a:pt x="16" y="234"/>
                  <a:pt x="16" y="234"/>
                </a:cubicBezTo>
                <a:cubicBezTo>
                  <a:pt x="17" y="232"/>
                  <a:pt x="17" y="233"/>
                  <a:pt x="18" y="231"/>
                </a:cubicBezTo>
                <a:cubicBezTo>
                  <a:pt x="18" y="231"/>
                  <a:pt x="17" y="231"/>
                  <a:pt x="17" y="230"/>
                </a:cubicBezTo>
                <a:cubicBezTo>
                  <a:pt x="17" y="230"/>
                  <a:pt x="17" y="231"/>
                  <a:pt x="17" y="230"/>
                </a:cubicBezTo>
                <a:cubicBezTo>
                  <a:pt x="17" y="232"/>
                  <a:pt x="16" y="232"/>
                  <a:pt x="15" y="234"/>
                </a:cubicBezTo>
                <a:close/>
                <a:moveTo>
                  <a:pt x="51" y="255"/>
                </a:moveTo>
                <a:cubicBezTo>
                  <a:pt x="51" y="256"/>
                  <a:pt x="50" y="257"/>
                  <a:pt x="51" y="257"/>
                </a:cubicBezTo>
                <a:cubicBezTo>
                  <a:pt x="51" y="256"/>
                  <a:pt x="52" y="256"/>
                  <a:pt x="52" y="255"/>
                </a:cubicBezTo>
                <a:cubicBezTo>
                  <a:pt x="51" y="255"/>
                  <a:pt x="51" y="255"/>
                  <a:pt x="51" y="255"/>
                </a:cubicBezTo>
                <a:close/>
                <a:moveTo>
                  <a:pt x="20" y="235"/>
                </a:moveTo>
                <a:cubicBezTo>
                  <a:pt x="19" y="235"/>
                  <a:pt x="19" y="236"/>
                  <a:pt x="19" y="236"/>
                </a:cubicBezTo>
                <a:cubicBezTo>
                  <a:pt x="20" y="236"/>
                  <a:pt x="20" y="236"/>
                  <a:pt x="20" y="236"/>
                </a:cubicBezTo>
                <a:cubicBezTo>
                  <a:pt x="20" y="236"/>
                  <a:pt x="21" y="235"/>
                  <a:pt x="21" y="235"/>
                </a:cubicBezTo>
                <a:cubicBezTo>
                  <a:pt x="20" y="235"/>
                  <a:pt x="20" y="236"/>
                  <a:pt x="20" y="235"/>
                </a:cubicBezTo>
                <a:close/>
                <a:moveTo>
                  <a:pt x="21" y="238"/>
                </a:moveTo>
                <a:cubicBezTo>
                  <a:pt x="21" y="237"/>
                  <a:pt x="22" y="237"/>
                  <a:pt x="22" y="236"/>
                </a:cubicBezTo>
                <a:cubicBezTo>
                  <a:pt x="21" y="236"/>
                  <a:pt x="21" y="237"/>
                  <a:pt x="21" y="238"/>
                </a:cubicBezTo>
                <a:close/>
                <a:moveTo>
                  <a:pt x="17" y="236"/>
                </a:moveTo>
                <a:cubicBezTo>
                  <a:pt x="18" y="236"/>
                  <a:pt x="18" y="235"/>
                  <a:pt x="18" y="235"/>
                </a:cubicBezTo>
                <a:cubicBezTo>
                  <a:pt x="18" y="235"/>
                  <a:pt x="17" y="236"/>
                  <a:pt x="17" y="236"/>
                </a:cubicBezTo>
                <a:close/>
                <a:moveTo>
                  <a:pt x="23" y="243"/>
                </a:moveTo>
                <a:cubicBezTo>
                  <a:pt x="24" y="243"/>
                  <a:pt x="25" y="241"/>
                  <a:pt x="26" y="240"/>
                </a:cubicBezTo>
                <a:cubicBezTo>
                  <a:pt x="25" y="240"/>
                  <a:pt x="25" y="240"/>
                  <a:pt x="25" y="240"/>
                </a:cubicBezTo>
                <a:cubicBezTo>
                  <a:pt x="24" y="241"/>
                  <a:pt x="24" y="242"/>
                  <a:pt x="23" y="243"/>
                </a:cubicBezTo>
                <a:close/>
                <a:moveTo>
                  <a:pt x="17" y="238"/>
                </a:moveTo>
                <a:cubicBezTo>
                  <a:pt x="17" y="237"/>
                  <a:pt x="18" y="237"/>
                  <a:pt x="18" y="236"/>
                </a:cubicBezTo>
                <a:cubicBezTo>
                  <a:pt x="17" y="236"/>
                  <a:pt x="16" y="237"/>
                  <a:pt x="17" y="238"/>
                </a:cubicBezTo>
                <a:close/>
                <a:moveTo>
                  <a:pt x="35" y="251"/>
                </a:moveTo>
                <a:cubicBezTo>
                  <a:pt x="35" y="252"/>
                  <a:pt x="36" y="250"/>
                  <a:pt x="36" y="250"/>
                </a:cubicBezTo>
                <a:lnTo>
                  <a:pt x="35" y="251"/>
                </a:lnTo>
                <a:close/>
                <a:moveTo>
                  <a:pt x="38" y="255"/>
                </a:moveTo>
                <a:cubicBezTo>
                  <a:pt x="39" y="254"/>
                  <a:pt x="39" y="254"/>
                  <a:pt x="39" y="254"/>
                </a:cubicBezTo>
                <a:cubicBezTo>
                  <a:pt x="39" y="254"/>
                  <a:pt x="38" y="254"/>
                  <a:pt x="38" y="255"/>
                </a:cubicBezTo>
                <a:close/>
                <a:moveTo>
                  <a:pt x="12" y="236"/>
                </a:moveTo>
                <a:cubicBezTo>
                  <a:pt x="12" y="236"/>
                  <a:pt x="12" y="237"/>
                  <a:pt x="12" y="237"/>
                </a:cubicBezTo>
                <a:cubicBezTo>
                  <a:pt x="13" y="236"/>
                  <a:pt x="13" y="236"/>
                  <a:pt x="13" y="236"/>
                </a:cubicBezTo>
                <a:cubicBezTo>
                  <a:pt x="13" y="236"/>
                  <a:pt x="12" y="236"/>
                  <a:pt x="12" y="236"/>
                </a:cubicBezTo>
                <a:close/>
                <a:moveTo>
                  <a:pt x="38" y="253"/>
                </a:moveTo>
                <a:cubicBezTo>
                  <a:pt x="36" y="252"/>
                  <a:pt x="36" y="252"/>
                  <a:pt x="36" y="252"/>
                </a:cubicBezTo>
                <a:cubicBezTo>
                  <a:pt x="36" y="253"/>
                  <a:pt x="37" y="254"/>
                  <a:pt x="38" y="253"/>
                </a:cubicBezTo>
                <a:close/>
                <a:moveTo>
                  <a:pt x="12" y="239"/>
                </a:moveTo>
                <a:cubicBezTo>
                  <a:pt x="13" y="238"/>
                  <a:pt x="13" y="238"/>
                  <a:pt x="13" y="238"/>
                </a:cubicBezTo>
                <a:cubicBezTo>
                  <a:pt x="13" y="238"/>
                  <a:pt x="13" y="239"/>
                  <a:pt x="13" y="238"/>
                </a:cubicBezTo>
                <a:cubicBezTo>
                  <a:pt x="12" y="238"/>
                  <a:pt x="14" y="237"/>
                  <a:pt x="13" y="237"/>
                </a:cubicBezTo>
                <a:cubicBezTo>
                  <a:pt x="12" y="237"/>
                  <a:pt x="12" y="238"/>
                  <a:pt x="12" y="239"/>
                </a:cubicBezTo>
                <a:close/>
                <a:moveTo>
                  <a:pt x="35" y="256"/>
                </a:moveTo>
                <a:cubicBezTo>
                  <a:pt x="35" y="256"/>
                  <a:pt x="36" y="257"/>
                  <a:pt x="36" y="257"/>
                </a:cubicBezTo>
                <a:cubicBezTo>
                  <a:pt x="36" y="256"/>
                  <a:pt x="35" y="256"/>
                  <a:pt x="35" y="256"/>
                </a:cubicBezTo>
                <a:close/>
                <a:moveTo>
                  <a:pt x="27" y="255"/>
                </a:moveTo>
                <a:cubicBezTo>
                  <a:pt x="27" y="255"/>
                  <a:pt x="28" y="254"/>
                  <a:pt x="28" y="254"/>
                </a:cubicBezTo>
                <a:cubicBezTo>
                  <a:pt x="27" y="254"/>
                  <a:pt x="27" y="254"/>
                  <a:pt x="27" y="255"/>
                </a:cubicBezTo>
                <a:close/>
                <a:moveTo>
                  <a:pt x="8" y="244"/>
                </a:moveTo>
                <a:cubicBezTo>
                  <a:pt x="7" y="244"/>
                  <a:pt x="7" y="244"/>
                  <a:pt x="7" y="244"/>
                </a:cubicBezTo>
                <a:cubicBezTo>
                  <a:pt x="8" y="245"/>
                  <a:pt x="8" y="243"/>
                  <a:pt x="7" y="243"/>
                </a:cubicBezTo>
                <a:cubicBezTo>
                  <a:pt x="7" y="243"/>
                  <a:pt x="7" y="243"/>
                  <a:pt x="8" y="244"/>
                </a:cubicBezTo>
                <a:close/>
                <a:moveTo>
                  <a:pt x="6" y="247"/>
                </a:moveTo>
                <a:cubicBezTo>
                  <a:pt x="7" y="248"/>
                  <a:pt x="9" y="244"/>
                  <a:pt x="8" y="244"/>
                </a:cubicBezTo>
                <a:cubicBezTo>
                  <a:pt x="7" y="245"/>
                  <a:pt x="7" y="246"/>
                  <a:pt x="6" y="247"/>
                </a:cubicBezTo>
                <a:close/>
                <a:moveTo>
                  <a:pt x="11" y="248"/>
                </a:moveTo>
                <a:cubicBezTo>
                  <a:pt x="12" y="248"/>
                  <a:pt x="12" y="247"/>
                  <a:pt x="11" y="247"/>
                </a:cubicBezTo>
                <a:cubicBezTo>
                  <a:pt x="11" y="247"/>
                  <a:pt x="11" y="248"/>
                  <a:pt x="11" y="248"/>
                </a:cubicBezTo>
                <a:close/>
                <a:moveTo>
                  <a:pt x="32" y="264"/>
                </a:moveTo>
                <a:cubicBezTo>
                  <a:pt x="33" y="264"/>
                  <a:pt x="33" y="264"/>
                  <a:pt x="33" y="263"/>
                </a:cubicBezTo>
                <a:cubicBezTo>
                  <a:pt x="32" y="263"/>
                  <a:pt x="32" y="263"/>
                  <a:pt x="32" y="264"/>
                </a:cubicBezTo>
                <a:close/>
                <a:moveTo>
                  <a:pt x="10" y="250"/>
                </a:moveTo>
                <a:cubicBezTo>
                  <a:pt x="10" y="250"/>
                  <a:pt x="11" y="249"/>
                  <a:pt x="11" y="249"/>
                </a:cubicBezTo>
                <a:cubicBezTo>
                  <a:pt x="10" y="248"/>
                  <a:pt x="10" y="248"/>
                  <a:pt x="10" y="248"/>
                </a:cubicBezTo>
                <a:cubicBezTo>
                  <a:pt x="10" y="249"/>
                  <a:pt x="9" y="249"/>
                  <a:pt x="10" y="250"/>
                </a:cubicBezTo>
                <a:close/>
                <a:moveTo>
                  <a:pt x="7" y="252"/>
                </a:moveTo>
                <a:cubicBezTo>
                  <a:pt x="7" y="251"/>
                  <a:pt x="9" y="249"/>
                  <a:pt x="8" y="248"/>
                </a:cubicBezTo>
                <a:cubicBezTo>
                  <a:pt x="8" y="249"/>
                  <a:pt x="6" y="251"/>
                  <a:pt x="7" y="252"/>
                </a:cubicBezTo>
                <a:close/>
                <a:moveTo>
                  <a:pt x="3" y="247"/>
                </a:moveTo>
                <a:cubicBezTo>
                  <a:pt x="3" y="246"/>
                  <a:pt x="4" y="246"/>
                  <a:pt x="4" y="246"/>
                </a:cubicBezTo>
                <a:cubicBezTo>
                  <a:pt x="3" y="246"/>
                  <a:pt x="2" y="246"/>
                  <a:pt x="3" y="247"/>
                </a:cubicBezTo>
                <a:close/>
                <a:moveTo>
                  <a:pt x="0" y="255"/>
                </a:moveTo>
                <a:cubicBezTo>
                  <a:pt x="1" y="253"/>
                  <a:pt x="3" y="253"/>
                  <a:pt x="2" y="251"/>
                </a:cubicBezTo>
                <a:cubicBezTo>
                  <a:pt x="2" y="253"/>
                  <a:pt x="0" y="254"/>
                  <a:pt x="0" y="255"/>
                </a:cubicBezTo>
                <a:close/>
                <a:moveTo>
                  <a:pt x="30" y="271"/>
                </a:moveTo>
                <a:cubicBezTo>
                  <a:pt x="30" y="271"/>
                  <a:pt x="31" y="271"/>
                  <a:pt x="31" y="271"/>
                </a:cubicBezTo>
                <a:cubicBezTo>
                  <a:pt x="31" y="271"/>
                  <a:pt x="30" y="270"/>
                  <a:pt x="30" y="271"/>
                </a:cubicBezTo>
                <a:close/>
                <a:moveTo>
                  <a:pt x="34" y="274"/>
                </a:moveTo>
                <a:cubicBezTo>
                  <a:pt x="35" y="275"/>
                  <a:pt x="34" y="275"/>
                  <a:pt x="35" y="275"/>
                </a:cubicBezTo>
                <a:cubicBezTo>
                  <a:pt x="36" y="275"/>
                  <a:pt x="35" y="275"/>
                  <a:pt x="35" y="274"/>
                </a:cubicBezTo>
                <a:cubicBezTo>
                  <a:pt x="35" y="274"/>
                  <a:pt x="35" y="274"/>
                  <a:pt x="34" y="274"/>
                </a:cubicBezTo>
                <a:close/>
                <a:moveTo>
                  <a:pt x="3" y="254"/>
                </a:moveTo>
                <a:cubicBezTo>
                  <a:pt x="2" y="254"/>
                  <a:pt x="2" y="254"/>
                  <a:pt x="2" y="253"/>
                </a:cubicBezTo>
                <a:cubicBezTo>
                  <a:pt x="2" y="254"/>
                  <a:pt x="2" y="254"/>
                  <a:pt x="2" y="254"/>
                </a:cubicBezTo>
                <a:cubicBezTo>
                  <a:pt x="2" y="254"/>
                  <a:pt x="4" y="254"/>
                  <a:pt x="3" y="253"/>
                </a:cubicBezTo>
                <a:lnTo>
                  <a:pt x="3" y="254"/>
                </a:lnTo>
                <a:close/>
                <a:moveTo>
                  <a:pt x="27" y="271"/>
                </a:moveTo>
                <a:cubicBezTo>
                  <a:pt x="27" y="271"/>
                  <a:pt x="27" y="272"/>
                  <a:pt x="28" y="271"/>
                </a:cubicBezTo>
                <a:cubicBezTo>
                  <a:pt x="28" y="271"/>
                  <a:pt x="27" y="270"/>
                  <a:pt x="27" y="271"/>
                </a:cubicBezTo>
                <a:close/>
                <a:moveTo>
                  <a:pt x="31" y="278"/>
                </a:moveTo>
                <a:cubicBezTo>
                  <a:pt x="31" y="277"/>
                  <a:pt x="30" y="277"/>
                  <a:pt x="30" y="276"/>
                </a:cubicBezTo>
                <a:cubicBezTo>
                  <a:pt x="30" y="277"/>
                  <a:pt x="31" y="277"/>
                  <a:pt x="31" y="278"/>
                </a:cubicBezTo>
                <a:close/>
                <a:moveTo>
                  <a:pt x="31" y="281"/>
                </a:moveTo>
                <a:cubicBezTo>
                  <a:pt x="32" y="281"/>
                  <a:pt x="32" y="281"/>
                  <a:pt x="32" y="281"/>
                </a:cubicBezTo>
                <a:cubicBezTo>
                  <a:pt x="32" y="280"/>
                  <a:pt x="32" y="280"/>
                  <a:pt x="33" y="280"/>
                </a:cubicBezTo>
                <a:cubicBezTo>
                  <a:pt x="33" y="280"/>
                  <a:pt x="33" y="279"/>
                  <a:pt x="33" y="279"/>
                </a:cubicBezTo>
                <a:cubicBezTo>
                  <a:pt x="32" y="280"/>
                  <a:pt x="32" y="281"/>
                  <a:pt x="31" y="281"/>
                </a:cubicBezTo>
                <a:close/>
                <a:moveTo>
                  <a:pt x="782" y="255"/>
                </a:moveTo>
                <a:cubicBezTo>
                  <a:pt x="781" y="255"/>
                  <a:pt x="779" y="253"/>
                  <a:pt x="779" y="256"/>
                </a:cubicBezTo>
                <a:cubicBezTo>
                  <a:pt x="781" y="259"/>
                  <a:pt x="782" y="261"/>
                  <a:pt x="783" y="263"/>
                </a:cubicBezTo>
                <a:cubicBezTo>
                  <a:pt x="781" y="263"/>
                  <a:pt x="777" y="259"/>
                  <a:pt x="774" y="258"/>
                </a:cubicBezTo>
                <a:cubicBezTo>
                  <a:pt x="775" y="259"/>
                  <a:pt x="777" y="263"/>
                  <a:pt x="778" y="264"/>
                </a:cubicBezTo>
                <a:cubicBezTo>
                  <a:pt x="779" y="267"/>
                  <a:pt x="779" y="268"/>
                  <a:pt x="780" y="271"/>
                </a:cubicBezTo>
                <a:cubicBezTo>
                  <a:pt x="779" y="271"/>
                  <a:pt x="779" y="271"/>
                  <a:pt x="779" y="272"/>
                </a:cubicBezTo>
                <a:cubicBezTo>
                  <a:pt x="776" y="269"/>
                  <a:pt x="775" y="267"/>
                  <a:pt x="772" y="264"/>
                </a:cubicBezTo>
                <a:cubicBezTo>
                  <a:pt x="771" y="262"/>
                  <a:pt x="772" y="262"/>
                  <a:pt x="771" y="260"/>
                </a:cubicBezTo>
                <a:cubicBezTo>
                  <a:pt x="770" y="259"/>
                  <a:pt x="767" y="254"/>
                  <a:pt x="766" y="252"/>
                </a:cubicBezTo>
                <a:cubicBezTo>
                  <a:pt x="766" y="254"/>
                  <a:pt x="763" y="249"/>
                  <a:pt x="762" y="246"/>
                </a:cubicBezTo>
                <a:cubicBezTo>
                  <a:pt x="763" y="250"/>
                  <a:pt x="761" y="249"/>
                  <a:pt x="764" y="255"/>
                </a:cubicBezTo>
                <a:cubicBezTo>
                  <a:pt x="763" y="252"/>
                  <a:pt x="764" y="254"/>
                  <a:pt x="765" y="256"/>
                </a:cubicBezTo>
                <a:cubicBezTo>
                  <a:pt x="765" y="257"/>
                  <a:pt x="765" y="255"/>
                  <a:pt x="765" y="255"/>
                </a:cubicBezTo>
                <a:cubicBezTo>
                  <a:pt x="766" y="256"/>
                  <a:pt x="766" y="257"/>
                  <a:pt x="766" y="258"/>
                </a:cubicBezTo>
                <a:cubicBezTo>
                  <a:pt x="767" y="259"/>
                  <a:pt x="768" y="260"/>
                  <a:pt x="770" y="260"/>
                </a:cubicBezTo>
                <a:cubicBezTo>
                  <a:pt x="770" y="262"/>
                  <a:pt x="771" y="264"/>
                  <a:pt x="772" y="267"/>
                </a:cubicBezTo>
                <a:cubicBezTo>
                  <a:pt x="771" y="267"/>
                  <a:pt x="768" y="261"/>
                  <a:pt x="769" y="264"/>
                </a:cubicBezTo>
                <a:cubicBezTo>
                  <a:pt x="768" y="262"/>
                  <a:pt x="766" y="259"/>
                  <a:pt x="766" y="260"/>
                </a:cubicBezTo>
                <a:cubicBezTo>
                  <a:pt x="766" y="259"/>
                  <a:pt x="764" y="256"/>
                  <a:pt x="764" y="255"/>
                </a:cubicBezTo>
                <a:cubicBezTo>
                  <a:pt x="763" y="254"/>
                  <a:pt x="762" y="254"/>
                  <a:pt x="761" y="253"/>
                </a:cubicBezTo>
                <a:cubicBezTo>
                  <a:pt x="761" y="252"/>
                  <a:pt x="762" y="253"/>
                  <a:pt x="762" y="252"/>
                </a:cubicBezTo>
                <a:cubicBezTo>
                  <a:pt x="762" y="251"/>
                  <a:pt x="761" y="249"/>
                  <a:pt x="761" y="249"/>
                </a:cubicBezTo>
                <a:cubicBezTo>
                  <a:pt x="757" y="243"/>
                  <a:pt x="757" y="246"/>
                  <a:pt x="752" y="241"/>
                </a:cubicBezTo>
                <a:cubicBezTo>
                  <a:pt x="752" y="241"/>
                  <a:pt x="755" y="244"/>
                  <a:pt x="755" y="245"/>
                </a:cubicBezTo>
                <a:cubicBezTo>
                  <a:pt x="755" y="246"/>
                  <a:pt x="755" y="245"/>
                  <a:pt x="755" y="244"/>
                </a:cubicBezTo>
                <a:cubicBezTo>
                  <a:pt x="755" y="244"/>
                  <a:pt x="755" y="246"/>
                  <a:pt x="756" y="246"/>
                </a:cubicBezTo>
                <a:cubicBezTo>
                  <a:pt x="757" y="248"/>
                  <a:pt x="756" y="247"/>
                  <a:pt x="757" y="249"/>
                </a:cubicBezTo>
                <a:cubicBezTo>
                  <a:pt x="755" y="246"/>
                  <a:pt x="755" y="248"/>
                  <a:pt x="753" y="248"/>
                </a:cubicBezTo>
                <a:cubicBezTo>
                  <a:pt x="752" y="245"/>
                  <a:pt x="751" y="244"/>
                  <a:pt x="750" y="245"/>
                </a:cubicBezTo>
                <a:cubicBezTo>
                  <a:pt x="748" y="242"/>
                  <a:pt x="747" y="243"/>
                  <a:pt x="745" y="239"/>
                </a:cubicBezTo>
                <a:cubicBezTo>
                  <a:pt x="744" y="239"/>
                  <a:pt x="744" y="239"/>
                  <a:pt x="744" y="239"/>
                </a:cubicBezTo>
                <a:cubicBezTo>
                  <a:pt x="743" y="237"/>
                  <a:pt x="741" y="236"/>
                  <a:pt x="739" y="233"/>
                </a:cubicBezTo>
                <a:cubicBezTo>
                  <a:pt x="739" y="232"/>
                  <a:pt x="739" y="231"/>
                  <a:pt x="740" y="231"/>
                </a:cubicBezTo>
                <a:cubicBezTo>
                  <a:pt x="741" y="233"/>
                  <a:pt x="741" y="234"/>
                  <a:pt x="742" y="234"/>
                </a:cubicBezTo>
                <a:cubicBezTo>
                  <a:pt x="742" y="234"/>
                  <a:pt x="741" y="231"/>
                  <a:pt x="743" y="234"/>
                </a:cubicBezTo>
                <a:cubicBezTo>
                  <a:pt x="743" y="233"/>
                  <a:pt x="742" y="232"/>
                  <a:pt x="741" y="231"/>
                </a:cubicBezTo>
                <a:cubicBezTo>
                  <a:pt x="740" y="230"/>
                  <a:pt x="741" y="231"/>
                  <a:pt x="740" y="231"/>
                </a:cubicBezTo>
                <a:cubicBezTo>
                  <a:pt x="739" y="227"/>
                  <a:pt x="737" y="229"/>
                  <a:pt x="736" y="226"/>
                </a:cubicBezTo>
                <a:cubicBezTo>
                  <a:pt x="736" y="227"/>
                  <a:pt x="735" y="226"/>
                  <a:pt x="733" y="224"/>
                </a:cubicBezTo>
                <a:cubicBezTo>
                  <a:pt x="734" y="226"/>
                  <a:pt x="737" y="229"/>
                  <a:pt x="738" y="231"/>
                </a:cubicBezTo>
                <a:cubicBezTo>
                  <a:pt x="735" y="229"/>
                  <a:pt x="728" y="217"/>
                  <a:pt x="726" y="218"/>
                </a:cubicBezTo>
                <a:cubicBezTo>
                  <a:pt x="724" y="215"/>
                  <a:pt x="723" y="213"/>
                  <a:pt x="721" y="210"/>
                </a:cubicBezTo>
                <a:cubicBezTo>
                  <a:pt x="715" y="205"/>
                  <a:pt x="707" y="195"/>
                  <a:pt x="698" y="186"/>
                </a:cubicBezTo>
                <a:cubicBezTo>
                  <a:pt x="698" y="186"/>
                  <a:pt x="701" y="188"/>
                  <a:pt x="700" y="188"/>
                </a:cubicBezTo>
                <a:cubicBezTo>
                  <a:pt x="696" y="184"/>
                  <a:pt x="693" y="182"/>
                  <a:pt x="688" y="177"/>
                </a:cubicBezTo>
                <a:cubicBezTo>
                  <a:pt x="689" y="178"/>
                  <a:pt x="690" y="178"/>
                  <a:pt x="690" y="177"/>
                </a:cubicBezTo>
                <a:cubicBezTo>
                  <a:pt x="689" y="176"/>
                  <a:pt x="689" y="176"/>
                  <a:pt x="689" y="176"/>
                </a:cubicBezTo>
                <a:cubicBezTo>
                  <a:pt x="687" y="174"/>
                  <a:pt x="689" y="177"/>
                  <a:pt x="688" y="177"/>
                </a:cubicBezTo>
                <a:cubicBezTo>
                  <a:pt x="686" y="175"/>
                  <a:pt x="687" y="175"/>
                  <a:pt x="686" y="174"/>
                </a:cubicBezTo>
                <a:cubicBezTo>
                  <a:pt x="684" y="172"/>
                  <a:pt x="686" y="174"/>
                  <a:pt x="684" y="173"/>
                </a:cubicBezTo>
                <a:cubicBezTo>
                  <a:pt x="683" y="172"/>
                  <a:pt x="682" y="169"/>
                  <a:pt x="681" y="170"/>
                </a:cubicBezTo>
                <a:cubicBezTo>
                  <a:pt x="680" y="169"/>
                  <a:pt x="681" y="169"/>
                  <a:pt x="681" y="169"/>
                </a:cubicBezTo>
                <a:cubicBezTo>
                  <a:pt x="680" y="168"/>
                  <a:pt x="679" y="168"/>
                  <a:pt x="678" y="168"/>
                </a:cubicBezTo>
                <a:cubicBezTo>
                  <a:pt x="676" y="165"/>
                  <a:pt x="672" y="163"/>
                  <a:pt x="672" y="161"/>
                </a:cubicBezTo>
                <a:cubicBezTo>
                  <a:pt x="670" y="160"/>
                  <a:pt x="662" y="154"/>
                  <a:pt x="657" y="149"/>
                </a:cubicBezTo>
                <a:cubicBezTo>
                  <a:pt x="660" y="152"/>
                  <a:pt x="654" y="146"/>
                  <a:pt x="654" y="146"/>
                </a:cubicBezTo>
                <a:cubicBezTo>
                  <a:pt x="653" y="145"/>
                  <a:pt x="653" y="145"/>
                  <a:pt x="652" y="145"/>
                </a:cubicBezTo>
                <a:cubicBezTo>
                  <a:pt x="648" y="142"/>
                  <a:pt x="644" y="139"/>
                  <a:pt x="645" y="138"/>
                </a:cubicBezTo>
                <a:cubicBezTo>
                  <a:pt x="641" y="135"/>
                  <a:pt x="641" y="135"/>
                  <a:pt x="641" y="135"/>
                </a:cubicBezTo>
                <a:cubicBezTo>
                  <a:pt x="642" y="137"/>
                  <a:pt x="641" y="136"/>
                  <a:pt x="640" y="136"/>
                </a:cubicBezTo>
                <a:cubicBezTo>
                  <a:pt x="637" y="133"/>
                  <a:pt x="636" y="133"/>
                  <a:pt x="633" y="130"/>
                </a:cubicBezTo>
                <a:cubicBezTo>
                  <a:pt x="633" y="130"/>
                  <a:pt x="632" y="129"/>
                  <a:pt x="633" y="129"/>
                </a:cubicBezTo>
                <a:cubicBezTo>
                  <a:pt x="629" y="126"/>
                  <a:pt x="631" y="129"/>
                  <a:pt x="629" y="128"/>
                </a:cubicBezTo>
                <a:cubicBezTo>
                  <a:pt x="628" y="126"/>
                  <a:pt x="625" y="124"/>
                  <a:pt x="622" y="123"/>
                </a:cubicBezTo>
                <a:cubicBezTo>
                  <a:pt x="626" y="124"/>
                  <a:pt x="620" y="120"/>
                  <a:pt x="618" y="120"/>
                </a:cubicBezTo>
                <a:cubicBezTo>
                  <a:pt x="618" y="120"/>
                  <a:pt x="620" y="122"/>
                  <a:pt x="621" y="122"/>
                </a:cubicBezTo>
                <a:cubicBezTo>
                  <a:pt x="623" y="124"/>
                  <a:pt x="615" y="119"/>
                  <a:pt x="617" y="119"/>
                </a:cubicBezTo>
                <a:cubicBezTo>
                  <a:pt x="614" y="117"/>
                  <a:pt x="614" y="117"/>
                  <a:pt x="614" y="117"/>
                </a:cubicBezTo>
                <a:cubicBezTo>
                  <a:pt x="613" y="116"/>
                  <a:pt x="614" y="118"/>
                  <a:pt x="611" y="116"/>
                </a:cubicBezTo>
                <a:cubicBezTo>
                  <a:pt x="611" y="116"/>
                  <a:pt x="613" y="116"/>
                  <a:pt x="612" y="115"/>
                </a:cubicBezTo>
                <a:cubicBezTo>
                  <a:pt x="610" y="114"/>
                  <a:pt x="612" y="116"/>
                  <a:pt x="610" y="115"/>
                </a:cubicBezTo>
                <a:cubicBezTo>
                  <a:pt x="607" y="112"/>
                  <a:pt x="602" y="111"/>
                  <a:pt x="596" y="106"/>
                </a:cubicBezTo>
                <a:cubicBezTo>
                  <a:pt x="596" y="106"/>
                  <a:pt x="595" y="106"/>
                  <a:pt x="595" y="105"/>
                </a:cubicBezTo>
                <a:cubicBezTo>
                  <a:pt x="594" y="105"/>
                  <a:pt x="594" y="105"/>
                  <a:pt x="594" y="106"/>
                </a:cubicBezTo>
                <a:cubicBezTo>
                  <a:pt x="587" y="101"/>
                  <a:pt x="583" y="99"/>
                  <a:pt x="576" y="95"/>
                </a:cubicBezTo>
                <a:cubicBezTo>
                  <a:pt x="573" y="94"/>
                  <a:pt x="576" y="96"/>
                  <a:pt x="575" y="96"/>
                </a:cubicBezTo>
                <a:cubicBezTo>
                  <a:pt x="575" y="95"/>
                  <a:pt x="571" y="94"/>
                  <a:pt x="571" y="94"/>
                </a:cubicBezTo>
                <a:cubicBezTo>
                  <a:pt x="568" y="92"/>
                  <a:pt x="566" y="90"/>
                  <a:pt x="562" y="88"/>
                </a:cubicBezTo>
                <a:cubicBezTo>
                  <a:pt x="555" y="85"/>
                  <a:pt x="548" y="82"/>
                  <a:pt x="540" y="79"/>
                </a:cubicBezTo>
                <a:cubicBezTo>
                  <a:pt x="540" y="78"/>
                  <a:pt x="540" y="78"/>
                  <a:pt x="540" y="78"/>
                </a:cubicBezTo>
                <a:cubicBezTo>
                  <a:pt x="537" y="77"/>
                  <a:pt x="535" y="76"/>
                  <a:pt x="533" y="75"/>
                </a:cubicBezTo>
                <a:cubicBezTo>
                  <a:pt x="530" y="74"/>
                  <a:pt x="529" y="74"/>
                  <a:pt x="526" y="73"/>
                </a:cubicBezTo>
                <a:cubicBezTo>
                  <a:pt x="526" y="72"/>
                  <a:pt x="526" y="72"/>
                  <a:pt x="526" y="72"/>
                </a:cubicBezTo>
                <a:cubicBezTo>
                  <a:pt x="521" y="71"/>
                  <a:pt x="517" y="70"/>
                  <a:pt x="514" y="68"/>
                </a:cubicBezTo>
                <a:cubicBezTo>
                  <a:pt x="510" y="68"/>
                  <a:pt x="504" y="65"/>
                  <a:pt x="502" y="64"/>
                </a:cubicBezTo>
                <a:cubicBezTo>
                  <a:pt x="500" y="63"/>
                  <a:pt x="502" y="65"/>
                  <a:pt x="502" y="65"/>
                </a:cubicBezTo>
                <a:cubicBezTo>
                  <a:pt x="497" y="64"/>
                  <a:pt x="493" y="62"/>
                  <a:pt x="488" y="60"/>
                </a:cubicBezTo>
                <a:cubicBezTo>
                  <a:pt x="485" y="60"/>
                  <a:pt x="481" y="60"/>
                  <a:pt x="480" y="59"/>
                </a:cubicBezTo>
                <a:cubicBezTo>
                  <a:pt x="483" y="59"/>
                  <a:pt x="485" y="60"/>
                  <a:pt x="484" y="59"/>
                </a:cubicBezTo>
                <a:cubicBezTo>
                  <a:pt x="482" y="58"/>
                  <a:pt x="480" y="59"/>
                  <a:pt x="480" y="58"/>
                </a:cubicBezTo>
                <a:cubicBezTo>
                  <a:pt x="479" y="58"/>
                  <a:pt x="479" y="58"/>
                  <a:pt x="479" y="59"/>
                </a:cubicBezTo>
                <a:cubicBezTo>
                  <a:pt x="474" y="58"/>
                  <a:pt x="470" y="57"/>
                  <a:pt x="468" y="56"/>
                </a:cubicBezTo>
                <a:cubicBezTo>
                  <a:pt x="466" y="56"/>
                  <a:pt x="469" y="57"/>
                  <a:pt x="464" y="56"/>
                </a:cubicBezTo>
                <a:cubicBezTo>
                  <a:pt x="465" y="55"/>
                  <a:pt x="461" y="54"/>
                  <a:pt x="459" y="54"/>
                </a:cubicBezTo>
                <a:cubicBezTo>
                  <a:pt x="459" y="54"/>
                  <a:pt x="459" y="54"/>
                  <a:pt x="458" y="54"/>
                </a:cubicBezTo>
                <a:cubicBezTo>
                  <a:pt x="458" y="54"/>
                  <a:pt x="459" y="54"/>
                  <a:pt x="461" y="54"/>
                </a:cubicBezTo>
                <a:cubicBezTo>
                  <a:pt x="461" y="53"/>
                  <a:pt x="460" y="53"/>
                  <a:pt x="458" y="53"/>
                </a:cubicBezTo>
                <a:cubicBezTo>
                  <a:pt x="457" y="53"/>
                  <a:pt x="456" y="53"/>
                  <a:pt x="456" y="54"/>
                </a:cubicBezTo>
                <a:cubicBezTo>
                  <a:pt x="453" y="53"/>
                  <a:pt x="452" y="52"/>
                  <a:pt x="450" y="52"/>
                </a:cubicBezTo>
                <a:cubicBezTo>
                  <a:pt x="448" y="51"/>
                  <a:pt x="451" y="52"/>
                  <a:pt x="450" y="52"/>
                </a:cubicBezTo>
                <a:cubicBezTo>
                  <a:pt x="442" y="51"/>
                  <a:pt x="434" y="51"/>
                  <a:pt x="428" y="49"/>
                </a:cubicBezTo>
                <a:cubicBezTo>
                  <a:pt x="426" y="49"/>
                  <a:pt x="429" y="50"/>
                  <a:pt x="427" y="50"/>
                </a:cubicBezTo>
                <a:cubicBezTo>
                  <a:pt x="424" y="50"/>
                  <a:pt x="424" y="49"/>
                  <a:pt x="426" y="49"/>
                </a:cubicBezTo>
                <a:cubicBezTo>
                  <a:pt x="426" y="48"/>
                  <a:pt x="425" y="49"/>
                  <a:pt x="423" y="48"/>
                </a:cubicBezTo>
                <a:cubicBezTo>
                  <a:pt x="423" y="49"/>
                  <a:pt x="423" y="49"/>
                  <a:pt x="423" y="49"/>
                </a:cubicBezTo>
                <a:cubicBezTo>
                  <a:pt x="416" y="48"/>
                  <a:pt x="410" y="48"/>
                  <a:pt x="402" y="48"/>
                </a:cubicBezTo>
                <a:cubicBezTo>
                  <a:pt x="404" y="47"/>
                  <a:pt x="401" y="47"/>
                  <a:pt x="397" y="47"/>
                </a:cubicBezTo>
                <a:cubicBezTo>
                  <a:pt x="397" y="46"/>
                  <a:pt x="397" y="46"/>
                  <a:pt x="397" y="46"/>
                </a:cubicBezTo>
                <a:cubicBezTo>
                  <a:pt x="394" y="47"/>
                  <a:pt x="393" y="46"/>
                  <a:pt x="391" y="46"/>
                </a:cubicBezTo>
                <a:cubicBezTo>
                  <a:pt x="389" y="46"/>
                  <a:pt x="395" y="47"/>
                  <a:pt x="393" y="48"/>
                </a:cubicBezTo>
                <a:cubicBezTo>
                  <a:pt x="390" y="47"/>
                  <a:pt x="390" y="47"/>
                  <a:pt x="388" y="47"/>
                </a:cubicBezTo>
                <a:cubicBezTo>
                  <a:pt x="386" y="47"/>
                  <a:pt x="388" y="47"/>
                  <a:pt x="388" y="48"/>
                </a:cubicBezTo>
                <a:cubicBezTo>
                  <a:pt x="385" y="48"/>
                  <a:pt x="385" y="47"/>
                  <a:pt x="382" y="48"/>
                </a:cubicBezTo>
                <a:cubicBezTo>
                  <a:pt x="382" y="47"/>
                  <a:pt x="383" y="47"/>
                  <a:pt x="384" y="47"/>
                </a:cubicBezTo>
                <a:cubicBezTo>
                  <a:pt x="383" y="47"/>
                  <a:pt x="380" y="48"/>
                  <a:pt x="380" y="47"/>
                </a:cubicBezTo>
                <a:cubicBezTo>
                  <a:pt x="379" y="47"/>
                  <a:pt x="380" y="48"/>
                  <a:pt x="377" y="48"/>
                </a:cubicBezTo>
                <a:cubicBezTo>
                  <a:pt x="376" y="47"/>
                  <a:pt x="377" y="47"/>
                  <a:pt x="376" y="47"/>
                </a:cubicBezTo>
                <a:cubicBezTo>
                  <a:pt x="375" y="47"/>
                  <a:pt x="371" y="48"/>
                  <a:pt x="375" y="48"/>
                </a:cubicBezTo>
                <a:cubicBezTo>
                  <a:pt x="374" y="48"/>
                  <a:pt x="373" y="49"/>
                  <a:pt x="371" y="49"/>
                </a:cubicBezTo>
                <a:cubicBezTo>
                  <a:pt x="372" y="48"/>
                  <a:pt x="370" y="48"/>
                  <a:pt x="371" y="47"/>
                </a:cubicBezTo>
                <a:cubicBezTo>
                  <a:pt x="370" y="47"/>
                  <a:pt x="367" y="48"/>
                  <a:pt x="368" y="47"/>
                </a:cubicBezTo>
                <a:cubicBezTo>
                  <a:pt x="365" y="48"/>
                  <a:pt x="363" y="48"/>
                  <a:pt x="361" y="48"/>
                </a:cubicBezTo>
                <a:cubicBezTo>
                  <a:pt x="361" y="47"/>
                  <a:pt x="362" y="47"/>
                  <a:pt x="363" y="47"/>
                </a:cubicBezTo>
                <a:cubicBezTo>
                  <a:pt x="363" y="47"/>
                  <a:pt x="361" y="47"/>
                  <a:pt x="359" y="47"/>
                </a:cubicBezTo>
                <a:cubicBezTo>
                  <a:pt x="358" y="48"/>
                  <a:pt x="355" y="48"/>
                  <a:pt x="351" y="48"/>
                </a:cubicBezTo>
                <a:cubicBezTo>
                  <a:pt x="351" y="49"/>
                  <a:pt x="354" y="48"/>
                  <a:pt x="354" y="49"/>
                </a:cubicBezTo>
                <a:cubicBezTo>
                  <a:pt x="350" y="50"/>
                  <a:pt x="351" y="49"/>
                  <a:pt x="348" y="49"/>
                </a:cubicBezTo>
                <a:cubicBezTo>
                  <a:pt x="350" y="50"/>
                  <a:pt x="344" y="50"/>
                  <a:pt x="342" y="50"/>
                </a:cubicBezTo>
                <a:cubicBezTo>
                  <a:pt x="340" y="50"/>
                  <a:pt x="343" y="50"/>
                  <a:pt x="341" y="51"/>
                </a:cubicBezTo>
                <a:cubicBezTo>
                  <a:pt x="336" y="52"/>
                  <a:pt x="334" y="52"/>
                  <a:pt x="332" y="51"/>
                </a:cubicBezTo>
                <a:cubicBezTo>
                  <a:pt x="334" y="50"/>
                  <a:pt x="335" y="51"/>
                  <a:pt x="335" y="51"/>
                </a:cubicBezTo>
                <a:cubicBezTo>
                  <a:pt x="336" y="51"/>
                  <a:pt x="336" y="51"/>
                  <a:pt x="336" y="51"/>
                </a:cubicBezTo>
                <a:cubicBezTo>
                  <a:pt x="336" y="50"/>
                  <a:pt x="334" y="51"/>
                  <a:pt x="335" y="50"/>
                </a:cubicBezTo>
                <a:cubicBezTo>
                  <a:pt x="331" y="51"/>
                  <a:pt x="331" y="51"/>
                  <a:pt x="331" y="52"/>
                </a:cubicBezTo>
                <a:cubicBezTo>
                  <a:pt x="330" y="51"/>
                  <a:pt x="326" y="51"/>
                  <a:pt x="326" y="52"/>
                </a:cubicBezTo>
                <a:cubicBezTo>
                  <a:pt x="323" y="53"/>
                  <a:pt x="325" y="52"/>
                  <a:pt x="326" y="51"/>
                </a:cubicBezTo>
                <a:cubicBezTo>
                  <a:pt x="326" y="51"/>
                  <a:pt x="322" y="52"/>
                  <a:pt x="321" y="53"/>
                </a:cubicBezTo>
                <a:cubicBezTo>
                  <a:pt x="321" y="53"/>
                  <a:pt x="322" y="53"/>
                  <a:pt x="323" y="53"/>
                </a:cubicBezTo>
                <a:cubicBezTo>
                  <a:pt x="321" y="53"/>
                  <a:pt x="315" y="54"/>
                  <a:pt x="316" y="55"/>
                </a:cubicBezTo>
                <a:cubicBezTo>
                  <a:pt x="314" y="56"/>
                  <a:pt x="314" y="55"/>
                  <a:pt x="312" y="55"/>
                </a:cubicBezTo>
                <a:cubicBezTo>
                  <a:pt x="313" y="55"/>
                  <a:pt x="314" y="54"/>
                  <a:pt x="315" y="54"/>
                </a:cubicBezTo>
                <a:cubicBezTo>
                  <a:pt x="317" y="53"/>
                  <a:pt x="317" y="53"/>
                  <a:pt x="320" y="52"/>
                </a:cubicBezTo>
                <a:cubicBezTo>
                  <a:pt x="319" y="52"/>
                  <a:pt x="314" y="54"/>
                  <a:pt x="313" y="54"/>
                </a:cubicBezTo>
                <a:cubicBezTo>
                  <a:pt x="310" y="54"/>
                  <a:pt x="314" y="54"/>
                  <a:pt x="312" y="55"/>
                </a:cubicBezTo>
                <a:cubicBezTo>
                  <a:pt x="308" y="56"/>
                  <a:pt x="308" y="56"/>
                  <a:pt x="304" y="57"/>
                </a:cubicBezTo>
                <a:cubicBezTo>
                  <a:pt x="305" y="57"/>
                  <a:pt x="307" y="57"/>
                  <a:pt x="307" y="56"/>
                </a:cubicBezTo>
                <a:cubicBezTo>
                  <a:pt x="305" y="56"/>
                  <a:pt x="302" y="58"/>
                  <a:pt x="302" y="58"/>
                </a:cubicBezTo>
                <a:cubicBezTo>
                  <a:pt x="299" y="59"/>
                  <a:pt x="304" y="57"/>
                  <a:pt x="301" y="58"/>
                </a:cubicBezTo>
                <a:cubicBezTo>
                  <a:pt x="301" y="57"/>
                  <a:pt x="304" y="57"/>
                  <a:pt x="303" y="57"/>
                </a:cubicBezTo>
                <a:cubicBezTo>
                  <a:pt x="303" y="57"/>
                  <a:pt x="298" y="58"/>
                  <a:pt x="297" y="58"/>
                </a:cubicBezTo>
                <a:cubicBezTo>
                  <a:pt x="298" y="59"/>
                  <a:pt x="301" y="57"/>
                  <a:pt x="301" y="58"/>
                </a:cubicBezTo>
                <a:cubicBezTo>
                  <a:pt x="296" y="59"/>
                  <a:pt x="295" y="60"/>
                  <a:pt x="292" y="60"/>
                </a:cubicBezTo>
                <a:cubicBezTo>
                  <a:pt x="290" y="61"/>
                  <a:pt x="289" y="61"/>
                  <a:pt x="289" y="62"/>
                </a:cubicBezTo>
                <a:cubicBezTo>
                  <a:pt x="288" y="62"/>
                  <a:pt x="283" y="62"/>
                  <a:pt x="283" y="63"/>
                </a:cubicBezTo>
                <a:cubicBezTo>
                  <a:pt x="279" y="65"/>
                  <a:pt x="279" y="64"/>
                  <a:pt x="276" y="65"/>
                </a:cubicBezTo>
                <a:cubicBezTo>
                  <a:pt x="274" y="66"/>
                  <a:pt x="277" y="66"/>
                  <a:pt x="276" y="66"/>
                </a:cubicBezTo>
                <a:cubicBezTo>
                  <a:pt x="273" y="67"/>
                  <a:pt x="273" y="67"/>
                  <a:pt x="273" y="67"/>
                </a:cubicBezTo>
                <a:cubicBezTo>
                  <a:pt x="275" y="65"/>
                  <a:pt x="264" y="71"/>
                  <a:pt x="260" y="71"/>
                </a:cubicBezTo>
                <a:cubicBezTo>
                  <a:pt x="259" y="72"/>
                  <a:pt x="259" y="72"/>
                  <a:pt x="259" y="73"/>
                </a:cubicBezTo>
                <a:cubicBezTo>
                  <a:pt x="257" y="73"/>
                  <a:pt x="254" y="74"/>
                  <a:pt x="253" y="75"/>
                </a:cubicBezTo>
                <a:cubicBezTo>
                  <a:pt x="253" y="75"/>
                  <a:pt x="253" y="75"/>
                  <a:pt x="253" y="74"/>
                </a:cubicBezTo>
                <a:cubicBezTo>
                  <a:pt x="248" y="77"/>
                  <a:pt x="246" y="78"/>
                  <a:pt x="239" y="81"/>
                </a:cubicBezTo>
                <a:cubicBezTo>
                  <a:pt x="240" y="80"/>
                  <a:pt x="244" y="78"/>
                  <a:pt x="245" y="78"/>
                </a:cubicBezTo>
                <a:cubicBezTo>
                  <a:pt x="244" y="78"/>
                  <a:pt x="244" y="76"/>
                  <a:pt x="243" y="77"/>
                </a:cubicBezTo>
                <a:cubicBezTo>
                  <a:pt x="243" y="77"/>
                  <a:pt x="242" y="76"/>
                  <a:pt x="243" y="75"/>
                </a:cubicBezTo>
                <a:cubicBezTo>
                  <a:pt x="244" y="75"/>
                  <a:pt x="244" y="75"/>
                  <a:pt x="245" y="75"/>
                </a:cubicBezTo>
                <a:cubicBezTo>
                  <a:pt x="247" y="74"/>
                  <a:pt x="243" y="74"/>
                  <a:pt x="246" y="73"/>
                </a:cubicBezTo>
                <a:cubicBezTo>
                  <a:pt x="245" y="73"/>
                  <a:pt x="244" y="74"/>
                  <a:pt x="243" y="75"/>
                </a:cubicBezTo>
                <a:cubicBezTo>
                  <a:pt x="243" y="73"/>
                  <a:pt x="250" y="71"/>
                  <a:pt x="252" y="71"/>
                </a:cubicBezTo>
                <a:cubicBezTo>
                  <a:pt x="254" y="70"/>
                  <a:pt x="251" y="70"/>
                  <a:pt x="254" y="69"/>
                </a:cubicBezTo>
                <a:cubicBezTo>
                  <a:pt x="247" y="70"/>
                  <a:pt x="242" y="74"/>
                  <a:pt x="237" y="76"/>
                </a:cubicBezTo>
                <a:cubicBezTo>
                  <a:pt x="236" y="76"/>
                  <a:pt x="237" y="76"/>
                  <a:pt x="237" y="76"/>
                </a:cubicBezTo>
                <a:cubicBezTo>
                  <a:pt x="235" y="77"/>
                  <a:pt x="233" y="78"/>
                  <a:pt x="233" y="78"/>
                </a:cubicBezTo>
                <a:cubicBezTo>
                  <a:pt x="234" y="77"/>
                  <a:pt x="235" y="77"/>
                  <a:pt x="235" y="76"/>
                </a:cubicBezTo>
                <a:cubicBezTo>
                  <a:pt x="232" y="77"/>
                  <a:pt x="234" y="77"/>
                  <a:pt x="231" y="78"/>
                </a:cubicBezTo>
                <a:cubicBezTo>
                  <a:pt x="229" y="78"/>
                  <a:pt x="231" y="77"/>
                  <a:pt x="227" y="79"/>
                </a:cubicBezTo>
                <a:cubicBezTo>
                  <a:pt x="227" y="78"/>
                  <a:pt x="230" y="77"/>
                  <a:pt x="231" y="76"/>
                </a:cubicBezTo>
                <a:cubicBezTo>
                  <a:pt x="229" y="77"/>
                  <a:pt x="228" y="77"/>
                  <a:pt x="224" y="79"/>
                </a:cubicBezTo>
                <a:cubicBezTo>
                  <a:pt x="227" y="76"/>
                  <a:pt x="236" y="73"/>
                  <a:pt x="233" y="72"/>
                </a:cubicBezTo>
                <a:cubicBezTo>
                  <a:pt x="233" y="72"/>
                  <a:pt x="231" y="72"/>
                  <a:pt x="231" y="72"/>
                </a:cubicBezTo>
                <a:cubicBezTo>
                  <a:pt x="229" y="73"/>
                  <a:pt x="233" y="72"/>
                  <a:pt x="230" y="73"/>
                </a:cubicBezTo>
                <a:cubicBezTo>
                  <a:pt x="230" y="73"/>
                  <a:pt x="232" y="73"/>
                  <a:pt x="232" y="73"/>
                </a:cubicBezTo>
                <a:cubicBezTo>
                  <a:pt x="227" y="76"/>
                  <a:pt x="222" y="80"/>
                  <a:pt x="219" y="80"/>
                </a:cubicBezTo>
                <a:cubicBezTo>
                  <a:pt x="223" y="79"/>
                  <a:pt x="216" y="80"/>
                  <a:pt x="222" y="77"/>
                </a:cubicBezTo>
                <a:cubicBezTo>
                  <a:pt x="221" y="76"/>
                  <a:pt x="216" y="78"/>
                  <a:pt x="218" y="76"/>
                </a:cubicBezTo>
                <a:cubicBezTo>
                  <a:pt x="217" y="77"/>
                  <a:pt x="210" y="80"/>
                  <a:pt x="210" y="82"/>
                </a:cubicBezTo>
                <a:cubicBezTo>
                  <a:pt x="205" y="84"/>
                  <a:pt x="210" y="81"/>
                  <a:pt x="203" y="85"/>
                </a:cubicBezTo>
                <a:cubicBezTo>
                  <a:pt x="207" y="83"/>
                  <a:pt x="205" y="85"/>
                  <a:pt x="206" y="85"/>
                </a:cubicBezTo>
                <a:cubicBezTo>
                  <a:pt x="203" y="87"/>
                  <a:pt x="205" y="85"/>
                  <a:pt x="204" y="85"/>
                </a:cubicBezTo>
                <a:cubicBezTo>
                  <a:pt x="202" y="86"/>
                  <a:pt x="201" y="88"/>
                  <a:pt x="199" y="88"/>
                </a:cubicBezTo>
                <a:cubicBezTo>
                  <a:pt x="199" y="89"/>
                  <a:pt x="199" y="89"/>
                  <a:pt x="198" y="89"/>
                </a:cubicBezTo>
                <a:cubicBezTo>
                  <a:pt x="200" y="89"/>
                  <a:pt x="202" y="86"/>
                  <a:pt x="203" y="86"/>
                </a:cubicBezTo>
                <a:cubicBezTo>
                  <a:pt x="204" y="87"/>
                  <a:pt x="202" y="88"/>
                  <a:pt x="201" y="88"/>
                </a:cubicBezTo>
                <a:cubicBezTo>
                  <a:pt x="201" y="89"/>
                  <a:pt x="205" y="87"/>
                  <a:pt x="202" y="89"/>
                </a:cubicBezTo>
                <a:cubicBezTo>
                  <a:pt x="202" y="89"/>
                  <a:pt x="204" y="88"/>
                  <a:pt x="205" y="87"/>
                </a:cubicBezTo>
                <a:cubicBezTo>
                  <a:pt x="203" y="89"/>
                  <a:pt x="198" y="91"/>
                  <a:pt x="198" y="92"/>
                </a:cubicBezTo>
                <a:cubicBezTo>
                  <a:pt x="198" y="92"/>
                  <a:pt x="198" y="91"/>
                  <a:pt x="195" y="93"/>
                </a:cubicBezTo>
                <a:cubicBezTo>
                  <a:pt x="195" y="92"/>
                  <a:pt x="196" y="92"/>
                  <a:pt x="197" y="91"/>
                </a:cubicBezTo>
                <a:cubicBezTo>
                  <a:pt x="196" y="91"/>
                  <a:pt x="194" y="92"/>
                  <a:pt x="192" y="94"/>
                </a:cubicBezTo>
                <a:cubicBezTo>
                  <a:pt x="191" y="94"/>
                  <a:pt x="190" y="94"/>
                  <a:pt x="190" y="93"/>
                </a:cubicBezTo>
                <a:cubicBezTo>
                  <a:pt x="187" y="95"/>
                  <a:pt x="190" y="94"/>
                  <a:pt x="187" y="96"/>
                </a:cubicBezTo>
                <a:cubicBezTo>
                  <a:pt x="189" y="94"/>
                  <a:pt x="184" y="97"/>
                  <a:pt x="184" y="96"/>
                </a:cubicBezTo>
                <a:cubicBezTo>
                  <a:pt x="182" y="98"/>
                  <a:pt x="180" y="99"/>
                  <a:pt x="179" y="100"/>
                </a:cubicBezTo>
                <a:cubicBezTo>
                  <a:pt x="179" y="99"/>
                  <a:pt x="179" y="98"/>
                  <a:pt x="181" y="98"/>
                </a:cubicBezTo>
                <a:cubicBezTo>
                  <a:pt x="184" y="96"/>
                  <a:pt x="180" y="98"/>
                  <a:pt x="180" y="97"/>
                </a:cubicBezTo>
                <a:cubicBezTo>
                  <a:pt x="184" y="95"/>
                  <a:pt x="186" y="93"/>
                  <a:pt x="191" y="90"/>
                </a:cubicBezTo>
                <a:cubicBezTo>
                  <a:pt x="188" y="92"/>
                  <a:pt x="189" y="92"/>
                  <a:pt x="192" y="90"/>
                </a:cubicBezTo>
                <a:cubicBezTo>
                  <a:pt x="194" y="88"/>
                  <a:pt x="194" y="88"/>
                  <a:pt x="198" y="86"/>
                </a:cubicBezTo>
                <a:cubicBezTo>
                  <a:pt x="200" y="85"/>
                  <a:pt x="196" y="86"/>
                  <a:pt x="200" y="84"/>
                </a:cubicBezTo>
                <a:cubicBezTo>
                  <a:pt x="199" y="85"/>
                  <a:pt x="204" y="82"/>
                  <a:pt x="204" y="84"/>
                </a:cubicBezTo>
                <a:cubicBezTo>
                  <a:pt x="204" y="84"/>
                  <a:pt x="206" y="83"/>
                  <a:pt x="208" y="82"/>
                </a:cubicBezTo>
                <a:cubicBezTo>
                  <a:pt x="208" y="81"/>
                  <a:pt x="209" y="81"/>
                  <a:pt x="209" y="81"/>
                </a:cubicBezTo>
                <a:cubicBezTo>
                  <a:pt x="209" y="80"/>
                  <a:pt x="205" y="82"/>
                  <a:pt x="207" y="82"/>
                </a:cubicBezTo>
                <a:cubicBezTo>
                  <a:pt x="205" y="83"/>
                  <a:pt x="203" y="84"/>
                  <a:pt x="203" y="83"/>
                </a:cubicBezTo>
                <a:cubicBezTo>
                  <a:pt x="206" y="81"/>
                  <a:pt x="206" y="81"/>
                  <a:pt x="206" y="81"/>
                </a:cubicBezTo>
                <a:cubicBezTo>
                  <a:pt x="206" y="81"/>
                  <a:pt x="205" y="82"/>
                  <a:pt x="206" y="82"/>
                </a:cubicBezTo>
                <a:cubicBezTo>
                  <a:pt x="208" y="81"/>
                  <a:pt x="207" y="81"/>
                  <a:pt x="207" y="80"/>
                </a:cubicBezTo>
                <a:cubicBezTo>
                  <a:pt x="208" y="79"/>
                  <a:pt x="209" y="80"/>
                  <a:pt x="210" y="79"/>
                </a:cubicBezTo>
                <a:cubicBezTo>
                  <a:pt x="212" y="78"/>
                  <a:pt x="209" y="81"/>
                  <a:pt x="213" y="79"/>
                </a:cubicBezTo>
                <a:cubicBezTo>
                  <a:pt x="215" y="78"/>
                  <a:pt x="214" y="77"/>
                  <a:pt x="216" y="77"/>
                </a:cubicBezTo>
                <a:cubicBezTo>
                  <a:pt x="218" y="75"/>
                  <a:pt x="218" y="73"/>
                  <a:pt x="217" y="73"/>
                </a:cubicBezTo>
                <a:cubicBezTo>
                  <a:pt x="216" y="74"/>
                  <a:pt x="216" y="74"/>
                  <a:pt x="213" y="75"/>
                </a:cubicBezTo>
                <a:cubicBezTo>
                  <a:pt x="213" y="74"/>
                  <a:pt x="213" y="74"/>
                  <a:pt x="213" y="74"/>
                </a:cubicBezTo>
                <a:cubicBezTo>
                  <a:pt x="219" y="70"/>
                  <a:pt x="218" y="72"/>
                  <a:pt x="221" y="70"/>
                </a:cubicBezTo>
                <a:cubicBezTo>
                  <a:pt x="222" y="70"/>
                  <a:pt x="220" y="71"/>
                  <a:pt x="219" y="72"/>
                </a:cubicBezTo>
                <a:cubicBezTo>
                  <a:pt x="218" y="73"/>
                  <a:pt x="221" y="71"/>
                  <a:pt x="219" y="73"/>
                </a:cubicBezTo>
                <a:cubicBezTo>
                  <a:pt x="219" y="73"/>
                  <a:pt x="223" y="71"/>
                  <a:pt x="222" y="72"/>
                </a:cubicBezTo>
                <a:cubicBezTo>
                  <a:pt x="224" y="71"/>
                  <a:pt x="221" y="72"/>
                  <a:pt x="221" y="71"/>
                </a:cubicBezTo>
                <a:cubicBezTo>
                  <a:pt x="224" y="70"/>
                  <a:pt x="221" y="70"/>
                  <a:pt x="224" y="68"/>
                </a:cubicBezTo>
                <a:cubicBezTo>
                  <a:pt x="224" y="68"/>
                  <a:pt x="224" y="68"/>
                  <a:pt x="224" y="68"/>
                </a:cubicBezTo>
                <a:cubicBezTo>
                  <a:pt x="223" y="68"/>
                  <a:pt x="223" y="69"/>
                  <a:pt x="221" y="70"/>
                </a:cubicBezTo>
                <a:cubicBezTo>
                  <a:pt x="224" y="66"/>
                  <a:pt x="231" y="66"/>
                  <a:pt x="235" y="63"/>
                </a:cubicBezTo>
                <a:cubicBezTo>
                  <a:pt x="234" y="63"/>
                  <a:pt x="233" y="64"/>
                  <a:pt x="234" y="62"/>
                </a:cubicBezTo>
                <a:cubicBezTo>
                  <a:pt x="231" y="63"/>
                  <a:pt x="234" y="63"/>
                  <a:pt x="231" y="64"/>
                </a:cubicBezTo>
                <a:cubicBezTo>
                  <a:pt x="233" y="63"/>
                  <a:pt x="232" y="63"/>
                  <a:pt x="234" y="61"/>
                </a:cubicBezTo>
                <a:cubicBezTo>
                  <a:pt x="236" y="60"/>
                  <a:pt x="235" y="61"/>
                  <a:pt x="234" y="61"/>
                </a:cubicBezTo>
                <a:cubicBezTo>
                  <a:pt x="235" y="61"/>
                  <a:pt x="236" y="61"/>
                  <a:pt x="236" y="62"/>
                </a:cubicBezTo>
                <a:cubicBezTo>
                  <a:pt x="239" y="60"/>
                  <a:pt x="239" y="60"/>
                  <a:pt x="241" y="59"/>
                </a:cubicBezTo>
                <a:cubicBezTo>
                  <a:pt x="240" y="60"/>
                  <a:pt x="244" y="58"/>
                  <a:pt x="245" y="58"/>
                </a:cubicBezTo>
                <a:cubicBezTo>
                  <a:pt x="248" y="57"/>
                  <a:pt x="244" y="57"/>
                  <a:pt x="247" y="57"/>
                </a:cubicBezTo>
                <a:cubicBezTo>
                  <a:pt x="249" y="55"/>
                  <a:pt x="249" y="56"/>
                  <a:pt x="249" y="56"/>
                </a:cubicBezTo>
                <a:cubicBezTo>
                  <a:pt x="248" y="58"/>
                  <a:pt x="246" y="58"/>
                  <a:pt x="244" y="59"/>
                </a:cubicBezTo>
                <a:cubicBezTo>
                  <a:pt x="245" y="59"/>
                  <a:pt x="246" y="59"/>
                  <a:pt x="244" y="61"/>
                </a:cubicBezTo>
                <a:cubicBezTo>
                  <a:pt x="244" y="61"/>
                  <a:pt x="245" y="60"/>
                  <a:pt x="245" y="61"/>
                </a:cubicBezTo>
                <a:cubicBezTo>
                  <a:pt x="245" y="60"/>
                  <a:pt x="245" y="60"/>
                  <a:pt x="246" y="59"/>
                </a:cubicBezTo>
                <a:cubicBezTo>
                  <a:pt x="247" y="59"/>
                  <a:pt x="248" y="59"/>
                  <a:pt x="248" y="59"/>
                </a:cubicBezTo>
                <a:cubicBezTo>
                  <a:pt x="250" y="58"/>
                  <a:pt x="245" y="59"/>
                  <a:pt x="246" y="59"/>
                </a:cubicBezTo>
                <a:cubicBezTo>
                  <a:pt x="248" y="57"/>
                  <a:pt x="253" y="56"/>
                  <a:pt x="253" y="55"/>
                </a:cubicBezTo>
                <a:cubicBezTo>
                  <a:pt x="255" y="54"/>
                  <a:pt x="255" y="55"/>
                  <a:pt x="257" y="55"/>
                </a:cubicBezTo>
                <a:cubicBezTo>
                  <a:pt x="257" y="54"/>
                  <a:pt x="264" y="50"/>
                  <a:pt x="267" y="50"/>
                </a:cubicBezTo>
                <a:cubicBezTo>
                  <a:pt x="271" y="49"/>
                  <a:pt x="268" y="48"/>
                  <a:pt x="268" y="48"/>
                </a:cubicBezTo>
                <a:cubicBezTo>
                  <a:pt x="266" y="49"/>
                  <a:pt x="263" y="49"/>
                  <a:pt x="263" y="50"/>
                </a:cubicBezTo>
                <a:cubicBezTo>
                  <a:pt x="263" y="50"/>
                  <a:pt x="265" y="50"/>
                  <a:pt x="266" y="49"/>
                </a:cubicBezTo>
                <a:cubicBezTo>
                  <a:pt x="263" y="51"/>
                  <a:pt x="256" y="53"/>
                  <a:pt x="253" y="55"/>
                </a:cubicBezTo>
                <a:cubicBezTo>
                  <a:pt x="253" y="54"/>
                  <a:pt x="252" y="54"/>
                  <a:pt x="254" y="53"/>
                </a:cubicBezTo>
                <a:cubicBezTo>
                  <a:pt x="256" y="52"/>
                  <a:pt x="258" y="52"/>
                  <a:pt x="258" y="51"/>
                </a:cubicBezTo>
                <a:cubicBezTo>
                  <a:pt x="261" y="50"/>
                  <a:pt x="259" y="52"/>
                  <a:pt x="257" y="52"/>
                </a:cubicBezTo>
                <a:cubicBezTo>
                  <a:pt x="261" y="51"/>
                  <a:pt x="263" y="49"/>
                  <a:pt x="267" y="48"/>
                </a:cubicBezTo>
                <a:cubicBezTo>
                  <a:pt x="262" y="49"/>
                  <a:pt x="253" y="52"/>
                  <a:pt x="247" y="55"/>
                </a:cubicBezTo>
                <a:cubicBezTo>
                  <a:pt x="244" y="56"/>
                  <a:pt x="242" y="56"/>
                  <a:pt x="242" y="55"/>
                </a:cubicBezTo>
                <a:cubicBezTo>
                  <a:pt x="240" y="56"/>
                  <a:pt x="242" y="56"/>
                  <a:pt x="242" y="57"/>
                </a:cubicBezTo>
                <a:cubicBezTo>
                  <a:pt x="240" y="57"/>
                  <a:pt x="241" y="58"/>
                  <a:pt x="239" y="58"/>
                </a:cubicBezTo>
                <a:cubicBezTo>
                  <a:pt x="238" y="58"/>
                  <a:pt x="240" y="57"/>
                  <a:pt x="239" y="57"/>
                </a:cubicBezTo>
                <a:cubicBezTo>
                  <a:pt x="238" y="57"/>
                  <a:pt x="236" y="58"/>
                  <a:pt x="234" y="59"/>
                </a:cubicBezTo>
                <a:cubicBezTo>
                  <a:pt x="233" y="60"/>
                  <a:pt x="235" y="59"/>
                  <a:pt x="234" y="60"/>
                </a:cubicBezTo>
                <a:cubicBezTo>
                  <a:pt x="236" y="59"/>
                  <a:pt x="235" y="59"/>
                  <a:pt x="235" y="59"/>
                </a:cubicBezTo>
                <a:cubicBezTo>
                  <a:pt x="237" y="57"/>
                  <a:pt x="237" y="58"/>
                  <a:pt x="239" y="58"/>
                </a:cubicBezTo>
                <a:cubicBezTo>
                  <a:pt x="238" y="59"/>
                  <a:pt x="227" y="63"/>
                  <a:pt x="229" y="64"/>
                </a:cubicBezTo>
                <a:cubicBezTo>
                  <a:pt x="228" y="64"/>
                  <a:pt x="227" y="64"/>
                  <a:pt x="226" y="64"/>
                </a:cubicBezTo>
                <a:cubicBezTo>
                  <a:pt x="229" y="61"/>
                  <a:pt x="225" y="63"/>
                  <a:pt x="223" y="62"/>
                </a:cubicBezTo>
                <a:cubicBezTo>
                  <a:pt x="222" y="63"/>
                  <a:pt x="222" y="63"/>
                  <a:pt x="220" y="64"/>
                </a:cubicBezTo>
                <a:cubicBezTo>
                  <a:pt x="220" y="64"/>
                  <a:pt x="221" y="63"/>
                  <a:pt x="221" y="63"/>
                </a:cubicBezTo>
                <a:cubicBezTo>
                  <a:pt x="216" y="65"/>
                  <a:pt x="222" y="64"/>
                  <a:pt x="217" y="66"/>
                </a:cubicBezTo>
                <a:cubicBezTo>
                  <a:pt x="217" y="65"/>
                  <a:pt x="218" y="65"/>
                  <a:pt x="218" y="64"/>
                </a:cubicBezTo>
                <a:cubicBezTo>
                  <a:pt x="213" y="68"/>
                  <a:pt x="214" y="68"/>
                  <a:pt x="210" y="70"/>
                </a:cubicBezTo>
                <a:cubicBezTo>
                  <a:pt x="209" y="69"/>
                  <a:pt x="209" y="69"/>
                  <a:pt x="209" y="69"/>
                </a:cubicBezTo>
                <a:cubicBezTo>
                  <a:pt x="209" y="69"/>
                  <a:pt x="207" y="71"/>
                  <a:pt x="205" y="72"/>
                </a:cubicBezTo>
                <a:cubicBezTo>
                  <a:pt x="205" y="72"/>
                  <a:pt x="207" y="72"/>
                  <a:pt x="204" y="74"/>
                </a:cubicBezTo>
                <a:cubicBezTo>
                  <a:pt x="204" y="73"/>
                  <a:pt x="205" y="72"/>
                  <a:pt x="203" y="73"/>
                </a:cubicBezTo>
                <a:cubicBezTo>
                  <a:pt x="201" y="75"/>
                  <a:pt x="199" y="76"/>
                  <a:pt x="198" y="77"/>
                </a:cubicBezTo>
                <a:cubicBezTo>
                  <a:pt x="199" y="76"/>
                  <a:pt x="202" y="75"/>
                  <a:pt x="198" y="78"/>
                </a:cubicBezTo>
                <a:cubicBezTo>
                  <a:pt x="199" y="78"/>
                  <a:pt x="201" y="77"/>
                  <a:pt x="203" y="75"/>
                </a:cubicBezTo>
                <a:cubicBezTo>
                  <a:pt x="203" y="76"/>
                  <a:pt x="196" y="80"/>
                  <a:pt x="194" y="81"/>
                </a:cubicBezTo>
                <a:cubicBezTo>
                  <a:pt x="197" y="79"/>
                  <a:pt x="196" y="79"/>
                  <a:pt x="197" y="77"/>
                </a:cubicBezTo>
                <a:cubicBezTo>
                  <a:pt x="194" y="79"/>
                  <a:pt x="195" y="78"/>
                  <a:pt x="192" y="80"/>
                </a:cubicBezTo>
                <a:cubicBezTo>
                  <a:pt x="191" y="80"/>
                  <a:pt x="192" y="80"/>
                  <a:pt x="192" y="81"/>
                </a:cubicBezTo>
                <a:cubicBezTo>
                  <a:pt x="187" y="83"/>
                  <a:pt x="184" y="85"/>
                  <a:pt x="179" y="89"/>
                </a:cubicBezTo>
                <a:cubicBezTo>
                  <a:pt x="179" y="89"/>
                  <a:pt x="180" y="89"/>
                  <a:pt x="180" y="89"/>
                </a:cubicBezTo>
                <a:cubicBezTo>
                  <a:pt x="181" y="88"/>
                  <a:pt x="181" y="88"/>
                  <a:pt x="183" y="87"/>
                </a:cubicBezTo>
                <a:cubicBezTo>
                  <a:pt x="182" y="88"/>
                  <a:pt x="182" y="89"/>
                  <a:pt x="182" y="90"/>
                </a:cubicBezTo>
                <a:cubicBezTo>
                  <a:pt x="179" y="91"/>
                  <a:pt x="178" y="93"/>
                  <a:pt x="177" y="92"/>
                </a:cubicBezTo>
                <a:cubicBezTo>
                  <a:pt x="176" y="94"/>
                  <a:pt x="174" y="95"/>
                  <a:pt x="172" y="96"/>
                </a:cubicBezTo>
                <a:cubicBezTo>
                  <a:pt x="171" y="96"/>
                  <a:pt x="173" y="94"/>
                  <a:pt x="173" y="94"/>
                </a:cubicBezTo>
                <a:cubicBezTo>
                  <a:pt x="169" y="96"/>
                  <a:pt x="172" y="96"/>
                  <a:pt x="171" y="97"/>
                </a:cubicBezTo>
                <a:cubicBezTo>
                  <a:pt x="171" y="97"/>
                  <a:pt x="172" y="96"/>
                  <a:pt x="173" y="95"/>
                </a:cubicBezTo>
                <a:cubicBezTo>
                  <a:pt x="173" y="96"/>
                  <a:pt x="169" y="100"/>
                  <a:pt x="173" y="97"/>
                </a:cubicBezTo>
                <a:cubicBezTo>
                  <a:pt x="171" y="99"/>
                  <a:pt x="166" y="102"/>
                  <a:pt x="166" y="101"/>
                </a:cubicBezTo>
                <a:cubicBezTo>
                  <a:pt x="169" y="98"/>
                  <a:pt x="167" y="98"/>
                  <a:pt x="169" y="97"/>
                </a:cubicBezTo>
                <a:cubicBezTo>
                  <a:pt x="168" y="96"/>
                  <a:pt x="165" y="99"/>
                  <a:pt x="163" y="101"/>
                </a:cubicBezTo>
                <a:cubicBezTo>
                  <a:pt x="163" y="101"/>
                  <a:pt x="162" y="101"/>
                  <a:pt x="162" y="101"/>
                </a:cubicBezTo>
                <a:cubicBezTo>
                  <a:pt x="162" y="101"/>
                  <a:pt x="163" y="100"/>
                  <a:pt x="163" y="100"/>
                </a:cubicBezTo>
                <a:cubicBezTo>
                  <a:pt x="163" y="100"/>
                  <a:pt x="162" y="100"/>
                  <a:pt x="161" y="101"/>
                </a:cubicBezTo>
                <a:cubicBezTo>
                  <a:pt x="162" y="102"/>
                  <a:pt x="162" y="102"/>
                  <a:pt x="158" y="102"/>
                </a:cubicBezTo>
                <a:cubicBezTo>
                  <a:pt x="157" y="104"/>
                  <a:pt x="161" y="102"/>
                  <a:pt x="157" y="105"/>
                </a:cubicBezTo>
                <a:cubicBezTo>
                  <a:pt x="157" y="104"/>
                  <a:pt x="155" y="105"/>
                  <a:pt x="154" y="106"/>
                </a:cubicBezTo>
                <a:cubicBezTo>
                  <a:pt x="157" y="105"/>
                  <a:pt x="154" y="107"/>
                  <a:pt x="154" y="107"/>
                </a:cubicBezTo>
                <a:cubicBezTo>
                  <a:pt x="152" y="109"/>
                  <a:pt x="153" y="108"/>
                  <a:pt x="151" y="109"/>
                </a:cubicBezTo>
                <a:cubicBezTo>
                  <a:pt x="151" y="109"/>
                  <a:pt x="153" y="108"/>
                  <a:pt x="152" y="108"/>
                </a:cubicBezTo>
                <a:cubicBezTo>
                  <a:pt x="152" y="108"/>
                  <a:pt x="152" y="108"/>
                  <a:pt x="151" y="108"/>
                </a:cubicBezTo>
                <a:cubicBezTo>
                  <a:pt x="150" y="109"/>
                  <a:pt x="151" y="109"/>
                  <a:pt x="150" y="110"/>
                </a:cubicBezTo>
                <a:cubicBezTo>
                  <a:pt x="150" y="111"/>
                  <a:pt x="153" y="108"/>
                  <a:pt x="150" y="111"/>
                </a:cubicBezTo>
                <a:cubicBezTo>
                  <a:pt x="151" y="111"/>
                  <a:pt x="154" y="109"/>
                  <a:pt x="154" y="108"/>
                </a:cubicBezTo>
                <a:cubicBezTo>
                  <a:pt x="154" y="109"/>
                  <a:pt x="156" y="108"/>
                  <a:pt x="156" y="108"/>
                </a:cubicBezTo>
                <a:cubicBezTo>
                  <a:pt x="154" y="110"/>
                  <a:pt x="154" y="109"/>
                  <a:pt x="153" y="110"/>
                </a:cubicBezTo>
                <a:cubicBezTo>
                  <a:pt x="152" y="111"/>
                  <a:pt x="149" y="113"/>
                  <a:pt x="149" y="114"/>
                </a:cubicBezTo>
                <a:cubicBezTo>
                  <a:pt x="150" y="113"/>
                  <a:pt x="153" y="110"/>
                  <a:pt x="154" y="111"/>
                </a:cubicBezTo>
                <a:cubicBezTo>
                  <a:pt x="151" y="113"/>
                  <a:pt x="152" y="113"/>
                  <a:pt x="153" y="113"/>
                </a:cubicBezTo>
                <a:cubicBezTo>
                  <a:pt x="153" y="113"/>
                  <a:pt x="152" y="113"/>
                  <a:pt x="152" y="113"/>
                </a:cubicBezTo>
                <a:cubicBezTo>
                  <a:pt x="152" y="113"/>
                  <a:pt x="152" y="114"/>
                  <a:pt x="152" y="114"/>
                </a:cubicBezTo>
                <a:cubicBezTo>
                  <a:pt x="150" y="114"/>
                  <a:pt x="153" y="111"/>
                  <a:pt x="149" y="114"/>
                </a:cubicBezTo>
                <a:cubicBezTo>
                  <a:pt x="149" y="116"/>
                  <a:pt x="146" y="119"/>
                  <a:pt x="150" y="117"/>
                </a:cubicBezTo>
                <a:cubicBezTo>
                  <a:pt x="149" y="118"/>
                  <a:pt x="149" y="118"/>
                  <a:pt x="149" y="118"/>
                </a:cubicBezTo>
                <a:cubicBezTo>
                  <a:pt x="147" y="120"/>
                  <a:pt x="146" y="119"/>
                  <a:pt x="147" y="118"/>
                </a:cubicBezTo>
                <a:cubicBezTo>
                  <a:pt x="144" y="118"/>
                  <a:pt x="140" y="124"/>
                  <a:pt x="138" y="124"/>
                </a:cubicBezTo>
                <a:cubicBezTo>
                  <a:pt x="139" y="124"/>
                  <a:pt x="136" y="126"/>
                  <a:pt x="136" y="127"/>
                </a:cubicBezTo>
                <a:cubicBezTo>
                  <a:pt x="137" y="127"/>
                  <a:pt x="140" y="125"/>
                  <a:pt x="143" y="122"/>
                </a:cubicBezTo>
                <a:cubicBezTo>
                  <a:pt x="143" y="122"/>
                  <a:pt x="143" y="122"/>
                  <a:pt x="143" y="122"/>
                </a:cubicBezTo>
                <a:cubicBezTo>
                  <a:pt x="144" y="121"/>
                  <a:pt x="142" y="123"/>
                  <a:pt x="144" y="123"/>
                </a:cubicBezTo>
                <a:cubicBezTo>
                  <a:pt x="142" y="122"/>
                  <a:pt x="139" y="127"/>
                  <a:pt x="138" y="126"/>
                </a:cubicBezTo>
                <a:cubicBezTo>
                  <a:pt x="135" y="128"/>
                  <a:pt x="135" y="129"/>
                  <a:pt x="134" y="130"/>
                </a:cubicBezTo>
                <a:cubicBezTo>
                  <a:pt x="137" y="129"/>
                  <a:pt x="137" y="128"/>
                  <a:pt x="139" y="127"/>
                </a:cubicBezTo>
                <a:cubicBezTo>
                  <a:pt x="139" y="128"/>
                  <a:pt x="140" y="127"/>
                  <a:pt x="139" y="128"/>
                </a:cubicBezTo>
                <a:cubicBezTo>
                  <a:pt x="140" y="128"/>
                  <a:pt x="141" y="127"/>
                  <a:pt x="141" y="127"/>
                </a:cubicBezTo>
                <a:cubicBezTo>
                  <a:pt x="142" y="126"/>
                  <a:pt x="142" y="126"/>
                  <a:pt x="142" y="126"/>
                </a:cubicBezTo>
                <a:cubicBezTo>
                  <a:pt x="143" y="125"/>
                  <a:pt x="144" y="125"/>
                  <a:pt x="146" y="123"/>
                </a:cubicBezTo>
                <a:cubicBezTo>
                  <a:pt x="147" y="121"/>
                  <a:pt x="151" y="120"/>
                  <a:pt x="154" y="116"/>
                </a:cubicBezTo>
                <a:cubicBezTo>
                  <a:pt x="159" y="114"/>
                  <a:pt x="160" y="110"/>
                  <a:pt x="162" y="111"/>
                </a:cubicBezTo>
                <a:cubicBezTo>
                  <a:pt x="165" y="107"/>
                  <a:pt x="169" y="106"/>
                  <a:pt x="173" y="103"/>
                </a:cubicBezTo>
                <a:cubicBezTo>
                  <a:pt x="175" y="101"/>
                  <a:pt x="172" y="103"/>
                  <a:pt x="174" y="102"/>
                </a:cubicBezTo>
                <a:cubicBezTo>
                  <a:pt x="175" y="101"/>
                  <a:pt x="176" y="101"/>
                  <a:pt x="178" y="100"/>
                </a:cubicBezTo>
                <a:cubicBezTo>
                  <a:pt x="174" y="104"/>
                  <a:pt x="169" y="106"/>
                  <a:pt x="163" y="111"/>
                </a:cubicBezTo>
                <a:cubicBezTo>
                  <a:pt x="166" y="111"/>
                  <a:pt x="178" y="99"/>
                  <a:pt x="183" y="98"/>
                </a:cubicBezTo>
                <a:cubicBezTo>
                  <a:pt x="183" y="98"/>
                  <a:pt x="180" y="101"/>
                  <a:pt x="183" y="99"/>
                </a:cubicBezTo>
                <a:cubicBezTo>
                  <a:pt x="183" y="100"/>
                  <a:pt x="177" y="103"/>
                  <a:pt x="177" y="104"/>
                </a:cubicBezTo>
                <a:cubicBezTo>
                  <a:pt x="173" y="106"/>
                  <a:pt x="172" y="108"/>
                  <a:pt x="168" y="110"/>
                </a:cubicBezTo>
                <a:cubicBezTo>
                  <a:pt x="168" y="111"/>
                  <a:pt x="168" y="111"/>
                  <a:pt x="168" y="111"/>
                </a:cubicBezTo>
                <a:cubicBezTo>
                  <a:pt x="170" y="109"/>
                  <a:pt x="173" y="108"/>
                  <a:pt x="176" y="106"/>
                </a:cubicBezTo>
                <a:cubicBezTo>
                  <a:pt x="175" y="107"/>
                  <a:pt x="175" y="107"/>
                  <a:pt x="176" y="107"/>
                </a:cubicBezTo>
                <a:cubicBezTo>
                  <a:pt x="173" y="109"/>
                  <a:pt x="173" y="109"/>
                  <a:pt x="169" y="112"/>
                </a:cubicBezTo>
                <a:cubicBezTo>
                  <a:pt x="168" y="112"/>
                  <a:pt x="168" y="112"/>
                  <a:pt x="168" y="112"/>
                </a:cubicBezTo>
                <a:cubicBezTo>
                  <a:pt x="166" y="114"/>
                  <a:pt x="163" y="116"/>
                  <a:pt x="159" y="119"/>
                </a:cubicBezTo>
                <a:cubicBezTo>
                  <a:pt x="160" y="120"/>
                  <a:pt x="165" y="115"/>
                  <a:pt x="166" y="114"/>
                </a:cubicBezTo>
                <a:cubicBezTo>
                  <a:pt x="167" y="114"/>
                  <a:pt x="166" y="114"/>
                  <a:pt x="166" y="114"/>
                </a:cubicBezTo>
                <a:cubicBezTo>
                  <a:pt x="164" y="116"/>
                  <a:pt x="168" y="113"/>
                  <a:pt x="168" y="114"/>
                </a:cubicBezTo>
                <a:cubicBezTo>
                  <a:pt x="169" y="112"/>
                  <a:pt x="172" y="111"/>
                  <a:pt x="175" y="108"/>
                </a:cubicBezTo>
                <a:cubicBezTo>
                  <a:pt x="175" y="109"/>
                  <a:pt x="174" y="110"/>
                  <a:pt x="174" y="110"/>
                </a:cubicBezTo>
                <a:cubicBezTo>
                  <a:pt x="176" y="108"/>
                  <a:pt x="181" y="104"/>
                  <a:pt x="183" y="104"/>
                </a:cubicBezTo>
                <a:cubicBezTo>
                  <a:pt x="185" y="102"/>
                  <a:pt x="189" y="100"/>
                  <a:pt x="190" y="98"/>
                </a:cubicBezTo>
                <a:cubicBezTo>
                  <a:pt x="191" y="98"/>
                  <a:pt x="196" y="95"/>
                  <a:pt x="199" y="93"/>
                </a:cubicBezTo>
                <a:cubicBezTo>
                  <a:pt x="199" y="93"/>
                  <a:pt x="198" y="94"/>
                  <a:pt x="198" y="94"/>
                </a:cubicBezTo>
                <a:cubicBezTo>
                  <a:pt x="203" y="90"/>
                  <a:pt x="208" y="88"/>
                  <a:pt x="215" y="83"/>
                </a:cubicBezTo>
                <a:cubicBezTo>
                  <a:pt x="214" y="84"/>
                  <a:pt x="214" y="85"/>
                  <a:pt x="215" y="84"/>
                </a:cubicBezTo>
                <a:cubicBezTo>
                  <a:pt x="218" y="83"/>
                  <a:pt x="214" y="85"/>
                  <a:pt x="215" y="85"/>
                </a:cubicBezTo>
                <a:cubicBezTo>
                  <a:pt x="212" y="86"/>
                  <a:pt x="211" y="87"/>
                  <a:pt x="208" y="88"/>
                </a:cubicBezTo>
                <a:cubicBezTo>
                  <a:pt x="206" y="89"/>
                  <a:pt x="209" y="88"/>
                  <a:pt x="209" y="89"/>
                </a:cubicBezTo>
                <a:cubicBezTo>
                  <a:pt x="204" y="91"/>
                  <a:pt x="202" y="93"/>
                  <a:pt x="200" y="95"/>
                </a:cubicBezTo>
                <a:cubicBezTo>
                  <a:pt x="198" y="95"/>
                  <a:pt x="196" y="97"/>
                  <a:pt x="194" y="98"/>
                </a:cubicBezTo>
                <a:cubicBezTo>
                  <a:pt x="193" y="99"/>
                  <a:pt x="193" y="99"/>
                  <a:pt x="193" y="99"/>
                </a:cubicBezTo>
                <a:cubicBezTo>
                  <a:pt x="190" y="100"/>
                  <a:pt x="188" y="102"/>
                  <a:pt x="184" y="105"/>
                </a:cubicBezTo>
                <a:cubicBezTo>
                  <a:pt x="184" y="104"/>
                  <a:pt x="184" y="104"/>
                  <a:pt x="184" y="104"/>
                </a:cubicBezTo>
                <a:cubicBezTo>
                  <a:pt x="183" y="105"/>
                  <a:pt x="182" y="106"/>
                  <a:pt x="182" y="106"/>
                </a:cubicBezTo>
                <a:cubicBezTo>
                  <a:pt x="182" y="106"/>
                  <a:pt x="175" y="111"/>
                  <a:pt x="170" y="115"/>
                </a:cubicBezTo>
                <a:cubicBezTo>
                  <a:pt x="170" y="115"/>
                  <a:pt x="170" y="115"/>
                  <a:pt x="170" y="115"/>
                </a:cubicBezTo>
                <a:cubicBezTo>
                  <a:pt x="164" y="119"/>
                  <a:pt x="167" y="119"/>
                  <a:pt x="161" y="123"/>
                </a:cubicBezTo>
                <a:cubicBezTo>
                  <a:pt x="162" y="123"/>
                  <a:pt x="161" y="124"/>
                  <a:pt x="162" y="123"/>
                </a:cubicBezTo>
                <a:cubicBezTo>
                  <a:pt x="161" y="124"/>
                  <a:pt x="156" y="128"/>
                  <a:pt x="156" y="128"/>
                </a:cubicBezTo>
                <a:cubicBezTo>
                  <a:pt x="155" y="128"/>
                  <a:pt x="156" y="129"/>
                  <a:pt x="155" y="130"/>
                </a:cubicBezTo>
                <a:cubicBezTo>
                  <a:pt x="152" y="130"/>
                  <a:pt x="154" y="128"/>
                  <a:pt x="154" y="127"/>
                </a:cubicBezTo>
                <a:cubicBezTo>
                  <a:pt x="151" y="129"/>
                  <a:pt x="154" y="128"/>
                  <a:pt x="151" y="131"/>
                </a:cubicBezTo>
                <a:cubicBezTo>
                  <a:pt x="151" y="131"/>
                  <a:pt x="152" y="130"/>
                  <a:pt x="152" y="131"/>
                </a:cubicBezTo>
                <a:cubicBezTo>
                  <a:pt x="149" y="133"/>
                  <a:pt x="150" y="133"/>
                  <a:pt x="148" y="135"/>
                </a:cubicBezTo>
                <a:cubicBezTo>
                  <a:pt x="146" y="136"/>
                  <a:pt x="146" y="137"/>
                  <a:pt x="145" y="138"/>
                </a:cubicBezTo>
                <a:cubicBezTo>
                  <a:pt x="145" y="137"/>
                  <a:pt x="145" y="137"/>
                  <a:pt x="142" y="139"/>
                </a:cubicBezTo>
                <a:cubicBezTo>
                  <a:pt x="140" y="141"/>
                  <a:pt x="144" y="138"/>
                  <a:pt x="143" y="139"/>
                </a:cubicBezTo>
                <a:cubicBezTo>
                  <a:pt x="142" y="140"/>
                  <a:pt x="139" y="142"/>
                  <a:pt x="141" y="141"/>
                </a:cubicBezTo>
                <a:cubicBezTo>
                  <a:pt x="141" y="141"/>
                  <a:pt x="139" y="143"/>
                  <a:pt x="139" y="142"/>
                </a:cubicBezTo>
                <a:cubicBezTo>
                  <a:pt x="138" y="144"/>
                  <a:pt x="137" y="145"/>
                  <a:pt x="135" y="148"/>
                </a:cubicBezTo>
                <a:cubicBezTo>
                  <a:pt x="139" y="145"/>
                  <a:pt x="143" y="141"/>
                  <a:pt x="147" y="137"/>
                </a:cubicBezTo>
                <a:cubicBezTo>
                  <a:pt x="149" y="137"/>
                  <a:pt x="147" y="138"/>
                  <a:pt x="149" y="137"/>
                </a:cubicBezTo>
                <a:cubicBezTo>
                  <a:pt x="151" y="135"/>
                  <a:pt x="151" y="135"/>
                  <a:pt x="151" y="134"/>
                </a:cubicBezTo>
                <a:cubicBezTo>
                  <a:pt x="154" y="132"/>
                  <a:pt x="152" y="134"/>
                  <a:pt x="151" y="135"/>
                </a:cubicBezTo>
                <a:cubicBezTo>
                  <a:pt x="152" y="135"/>
                  <a:pt x="154" y="133"/>
                  <a:pt x="156" y="132"/>
                </a:cubicBezTo>
                <a:cubicBezTo>
                  <a:pt x="153" y="132"/>
                  <a:pt x="159" y="128"/>
                  <a:pt x="161" y="127"/>
                </a:cubicBezTo>
                <a:cubicBezTo>
                  <a:pt x="163" y="125"/>
                  <a:pt x="159" y="129"/>
                  <a:pt x="157" y="130"/>
                </a:cubicBezTo>
                <a:cubicBezTo>
                  <a:pt x="159" y="130"/>
                  <a:pt x="156" y="132"/>
                  <a:pt x="156" y="133"/>
                </a:cubicBezTo>
                <a:cubicBezTo>
                  <a:pt x="155" y="134"/>
                  <a:pt x="150" y="138"/>
                  <a:pt x="150" y="139"/>
                </a:cubicBezTo>
                <a:cubicBezTo>
                  <a:pt x="148" y="140"/>
                  <a:pt x="146" y="141"/>
                  <a:pt x="145" y="143"/>
                </a:cubicBezTo>
                <a:cubicBezTo>
                  <a:pt x="144" y="143"/>
                  <a:pt x="145" y="143"/>
                  <a:pt x="145" y="142"/>
                </a:cubicBezTo>
                <a:cubicBezTo>
                  <a:pt x="144" y="145"/>
                  <a:pt x="143" y="144"/>
                  <a:pt x="141" y="145"/>
                </a:cubicBezTo>
                <a:cubicBezTo>
                  <a:pt x="139" y="147"/>
                  <a:pt x="142" y="145"/>
                  <a:pt x="142" y="146"/>
                </a:cubicBezTo>
                <a:cubicBezTo>
                  <a:pt x="140" y="147"/>
                  <a:pt x="141" y="147"/>
                  <a:pt x="139" y="148"/>
                </a:cubicBezTo>
                <a:cubicBezTo>
                  <a:pt x="138" y="148"/>
                  <a:pt x="138" y="147"/>
                  <a:pt x="140" y="145"/>
                </a:cubicBezTo>
                <a:cubicBezTo>
                  <a:pt x="140" y="145"/>
                  <a:pt x="139" y="145"/>
                  <a:pt x="139" y="145"/>
                </a:cubicBezTo>
                <a:cubicBezTo>
                  <a:pt x="137" y="148"/>
                  <a:pt x="135" y="150"/>
                  <a:pt x="136" y="151"/>
                </a:cubicBezTo>
                <a:cubicBezTo>
                  <a:pt x="134" y="153"/>
                  <a:pt x="135" y="151"/>
                  <a:pt x="133" y="152"/>
                </a:cubicBezTo>
                <a:cubicBezTo>
                  <a:pt x="133" y="153"/>
                  <a:pt x="134" y="153"/>
                  <a:pt x="131" y="156"/>
                </a:cubicBezTo>
                <a:cubicBezTo>
                  <a:pt x="131" y="155"/>
                  <a:pt x="131" y="155"/>
                  <a:pt x="130" y="155"/>
                </a:cubicBezTo>
                <a:cubicBezTo>
                  <a:pt x="130" y="156"/>
                  <a:pt x="129" y="157"/>
                  <a:pt x="129" y="158"/>
                </a:cubicBezTo>
                <a:cubicBezTo>
                  <a:pt x="125" y="161"/>
                  <a:pt x="122" y="164"/>
                  <a:pt x="119" y="167"/>
                </a:cubicBezTo>
                <a:cubicBezTo>
                  <a:pt x="118" y="168"/>
                  <a:pt x="118" y="168"/>
                  <a:pt x="118" y="168"/>
                </a:cubicBezTo>
                <a:cubicBezTo>
                  <a:pt x="116" y="169"/>
                  <a:pt x="117" y="169"/>
                  <a:pt x="115" y="171"/>
                </a:cubicBezTo>
                <a:cubicBezTo>
                  <a:pt x="113" y="171"/>
                  <a:pt x="111" y="174"/>
                  <a:pt x="109" y="175"/>
                </a:cubicBezTo>
                <a:cubicBezTo>
                  <a:pt x="110" y="174"/>
                  <a:pt x="110" y="174"/>
                  <a:pt x="110" y="173"/>
                </a:cubicBezTo>
                <a:cubicBezTo>
                  <a:pt x="114" y="170"/>
                  <a:pt x="118" y="163"/>
                  <a:pt x="121" y="162"/>
                </a:cubicBezTo>
                <a:cubicBezTo>
                  <a:pt x="125" y="157"/>
                  <a:pt x="129" y="153"/>
                  <a:pt x="133" y="151"/>
                </a:cubicBezTo>
                <a:cubicBezTo>
                  <a:pt x="134" y="150"/>
                  <a:pt x="134" y="149"/>
                  <a:pt x="134" y="149"/>
                </a:cubicBezTo>
                <a:cubicBezTo>
                  <a:pt x="134" y="148"/>
                  <a:pt x="130" y="152"/>
                  <a:pt x="130" y="150"/>
                </a:cubicBezTo>
                <a:cubicBezTo>
                  <a:pt x="131" y="150"/>
                  <a:pt x="131" y="150"/>
                  <a:pt x="131" y="150"/>
                </a:cubicBezTo>
                <a:cubicBezTo>
                  <a:pt x="133" y="149"/>
                  <a:pt x="133" y="148"/>
                  <a:pt x="135" y="147"/>
                </a:cubicBezTo>
                <a:cubicBezTo>
                  <a:pt x="126" y="153"/>
                  <a:pt x="125" y="155"/>
                  <a:pt x="119" y="161"/>
                </a:cubicBezTo>
                <a:cubicBezTo>
                  <a:pt x="118" y="160"/>
                  <a:pt x="122" y="157"/>
                  <a:pt x="123" y="155"/>
                </a:cubicBezTo>
                <a:cubicBezTo>
                  <a:pt x="121" y="157"/>
                  <a:pt x="123" y="155"/>
                  <a:pt x="121" y="156"/>
                </a:cubicBezTo>
                <a:cubicBezTo>
                  <a:pt x="121" y="155"/>
                  <a:pt x="123" y="153"/>
                  <a:pt x="123" y="153"/>
                </a:cubicBezTo>
                <a:cubicBezTo>
                  <a:pt x="125" y="151"/>
                  <a:pt x="125" y="153"/>
                  <a:pt x="123" y="155"/>
                </a:cubicBezTo>
                <a:cubicBezTo>
                  <a:pt x="123" y="155"/>
                  <a:pt x="127" y="151"/>
                  <a:pt x="125" y="153"/>
                </a:cubicBezTo>
                <a:cubicBezTo>
                  <a:pt x="128" y="151"/>
                  <a:pt x="128" y="151"/>
                  <a:pt x="131" y="148"/>
                </a:cubicBezTo>
                <a:cubicBezTo>
                  <a:pt x="132" y="145"/>
                  <a:pt x="130" y="145"/>
                  <a:pt x="125" y="149"/>
                </a:cubicBezTo>
                <a:cubicBezTo>
                  <a:pt x="120" y="156"/>
                  <a:pt x="111" y="162"/>
                  <a:pt x="106" y="170"/>
                </a:cubicBezTo>
                <a:cubicBezTo>
                  <a:pt x="104" y="170"/>
                  <a:pt x="103" y="171"/>
                  <a:pt x="102" y="172"/>
                </a:cubicBezTo>
                <a:cubicBezTo>
                  <a:pt x="101" y="173"/>
                  <a:pt x="100" y="174"/>
                  <a:pt x="100" y="174"/>
                </a:cubicBezTo>
                <a:cubicBezTo>
                  <a:pt x="100" y="175"/>
                  <a:pt x="100" y="175"/>
                  <a:pt x="99" y="176"/>
                </a:cubicBezTo>
                <a:cubicBezTo>
                  <a:pt x="100" y="176"/>
                  <a:pt x="100" y="176"/>
                  <a:pt x="100" y="175"/>
                </a:cubicBezTo>
                <a:cubicBezTo>
                  <a:pt x="101" y="176"/>
                  <a:pt x="99" y="176"/>
                  <a:pt x="100" y="177"/>
                </a:cubicBezTo>
                <a:cubicBezTo>
                  <a:pt x="99" y="176"/>
                  <a:pt x="98" y="175"/>
                  <a:pt x="97" y="175"/>
                </a:cubicBezTo>
                <a:cubicBezTo>
                  <a:pt x="97" y="175"/>
                  <a:pt x="97" y="176"/>
                  <a:pt x="97" y="176"/>
                </a:cubicBezTo>
                <a:cubicBezTo>
                  <a:pt x="97" y="175"/>
                  <a:pt x="96" y="177"/>
                  <a:pt x="96" y="176"/>
                </a:cubicBezTo>
                <a:cubicBezTo>
                  <a:pt x="97" y="175"/>
                  <a:pt x="97" y="174"/>
                  <a:pt x="98" y="175"/>
                </a:cubicBezTo>
                <a:cubicBezTo>
                  <a:pt x="98" y="174"/>
                  <a:pt x="97" y="174"/>
                  <a:pt x="98" y="174"/>
                </a:cubicBezTo>
                <a:cubicBezTo>
                  <a:pt x="97" y="173"/>
                  <a:pt x="96" y="175"/>
                  <a:pt x="95" y="176"/>
                </a:cubicBezTo>
                <a:cubicBezTo>
                  <a:pt x="95" y="176"/>
                  <a:pt x="95" y="177"/>
                  <a:pt x="94" y="177"/>
                </a:cubicBezTo>
                <a:cubicBezTo>
                  <a:pt x="95" y="178"/>
                  <a:pt x="95" y="177"/>
                  <a:pt x="96" y="177"/>
                </a:cubicBezTo>
                <a:cubicBezTo>
                  <a:pt x="95" y="178"/>
                  <a:pt x="95" y="178"/>
                  <a:pt x="94" y="178"/>
                </a:cubicBezTo>
                <a:cubicBezTo>
                  <a:pt x="94" y="179"/>
                  <a:pt x="95" y="179"/>
                  <a:pt x="95" y="179"/>
                </a:cubicBezTo>
                <a:cubicBezTo>
                  <a:pt x="94" y="179"/>
                  <a:pt x="92" y="179"/>
                  <a:pt x="92" y="180"/>
                </a:cubicBezTo>
                <a:cubicBezTo>
                  <a:pt x="92" y="180"/>
                  <a:pt x="92" y="180"/>
                  <a:pt x="93" y="180"/>
                </a:cubicBezTo>
                <a:cubicBezTo>
                  <a:pt x="93" y="180"/>
                  <a:pt x="93" y="181"/>
                  <a:pt x="93" y="181"/>
                </a:cubicBezTo>
                <a:cubicBezTo>
                  <a:pt x="92" y="181"/>
                  <a:pt x="92" y="180"/>
                  <a:pt x="92" y="181"/>
                </a:cubicBezTo>
                <a:cubicBezTo>
                  <a:pt x="91" y="181"/>
                  <a:pt x="92" y="181"/>
                  <a:pt x="92" y="181"/>
                </a:cubicBezTo>
                <a:cubicBezTo>
                  <a:pt x="92" y="182"/>
                  <a:pt x="91" y="181"/>
                  <a:pt x="91" y="182"/>
                </a:cubicBezTo>
                <a:cubicBezTo>
                  <a:pt x="90" y="182"/>
                  <a:pt x="90" y="183"/>
                  <a:pt x="89" y="183"/>
                </a:cubicBezTo>
                <a:cubicBezTo>
                  <a:pt x="89" y="183"/>
                  <a:pt x="90" y="182"/>
                  <a:pt x="90" y="183"/>
                </a:cubicBezTo>
                <a:cubicBezTo>
                  <a:pt x="89" y="183"/>
                  <a:pt x="89" y="183"/>
                  <a:pt x="88" y="183"/>
                </a:cubicBezTo>
                <a:cubicBezTo>
                  <a:pt x="87" y="184"/>
                  <a:pt x="88" y="184"/>
                  <a:pt x="88" y="184"/>
                </a:cubicBezTo>
                <a:cubicBezTo>
                  <a:pt x="87" y="184"/>
                  <a:pt x="87" y="186"/>
                  <a:pt x="86" y="186"/>
                </a:cubicBezTo>
                <a:cubicBezTo>
                  <a:pt x="86" y="186"/>
                  <a:pt x="86" y="186"/>
                  <a:pt x="86" y="186"/>
                </a:cubicBezTo>
                <a:cubicBezTo>
                  <a:pt x="86" y="186"/>
                  <a:pt x="86" y="186"/>
                  <a:pt x="85" y="186"/>
                </a:cubicBezTo>
                <a:cubicBezTo>
                  <a:pt x="85" y="186"/>
                  <a:pt x="86" y="186"/>
                  <a:pt x="86" y="186"/>
                </a:cubicBezTo>
                <a:cubicBezTo>
                  <a:pt x="84" y="188"/>
                  <a:pt x="83" y="190"/>
                  <a:pt x="81" y="192"/>
                </a:cubicBezTo>
                <a:cubicBezTo>
                  <a:pt x="81" y="192"/>
                  <a:pt x="81" y="192"/>
                  <a:pt x="81" y="192"/>
                </a:cubicBezTo>
                <a:cubicBezTo>
                  <a:pt x="81" y="193"/>
                  <a:pt x="82" y="192"/>
                  <a:pt x="81" y="193"/>
                </a:cubicBezTo>
                <a:cubicBezTo>
                  <a:pt x="81" y="193"/>
                  <a:pt x="81" y="193"/>
                  <a:pt x="81" y="193"/>
                </a:cubicBezTo>
                <a:cubicBezTo>
                  <a:pt x="80" y="193"/>
                  <a:pt x="80" y="194"/>
                  <a:pt x="80" y="193"/>
                </a:cubicBezTo>
                <a:cubicBezTo>
                  <a:pt x="79" y="193"/>
                  <a:pt x="81" y="192"/>
                  <a:pt x="80" y="192"/>
                </a:cubicBezTo>
                <a:cubicBezTo>
                  <a:pt x="80" y="191"/>
                  <a:pt x="80" y="192"/>
                  <a:pt x="80" y="192"/>
                </a:cubicBezTo>
                <a:cubicBezTo>
                  <a:pt x="79" y="191"/>
                  <a:pt x="80" y="191"/>
                  <a:pt x="81" y="190"/>
                </a:cubicBezTo>
                <a:cubicBezTo>
                  <a:pt x="81" y="191"/>
                  <a:pt x="80" y="191"/>
                  <a:pt x="81" y="191"/>
                </a:cubicBezTo>
                <a:cubicBezTo>
                  <a:pt x="81" y="191"/>
                  <a:pt x="82" y="191"/>
                  <a:pt x="82" y="190"/>
                </a:cubicBezTo>
                <a:cubicBezTo>
                  <a:pt x="82" y="190"/>
                  <a:pt x="81" y="191"/>
                  <a:pt x="81" y="190"/>
                </a:cubicBezTo>
                <a:cubicBezTo>
                  <a:pt x="81" y="189"/>
                  <a:pt x="82" y="190"/>
                  <a:pt x="82" y="190"/>
                </a:cubicBezTo>
                <a:cubicBezTo>
                  <a:pt x="83" y="189"/>
                  <a:pt x="82" y="189"/>
                  <a:pt x="81" y="189"/>
                </a:cubicBezTo>
                <a:cubicBezTo>
                  <a:pt x="81" y="189"/>
                  <a:pt x="81" y="190"/>
                  <a:pt x="81" y="190"/>
                </a:cubicBezTo>
                <a:cubicBezTo>
                  <a:pt x="80" y="190"/>
                  <a:pt x="82" y="188"/>
                  <a:pt x="82" y="188"/>
                </a:cubicBezTo>
                <a:cubicBezTo>
                  <a:pt x="83" y="188"/>
                  <a:pt x="82" y="189"/>
                  <a:pt x="82" y="189"/>
                </a:cubicBezTo>
                <a:cubicBezTo>
                  <a:pt x="83" y="189"/>
                  <a:pt x="83" y="188"/>
                  <a:pt x="83" y="189"/>
                </a:cubicBezTo>
                <a:cubicBezTo>
                  <a:pt x="83" y="188"/>
                  <a:pt x="83" y="188"/>
                  <a:pt x="83" y="187"/>
                </a:cubicBezTo>
                <a:cubicBezTo>
                  <a:pt x="86" y="183"/>
                  <a:pt x="86" y="183"/>
                  <a:pt x="86" y="183"/>
                </a:cubicBezTo>
                <a:cubicBezTo>
                  <a:pt x="86" y="184"/>
                  <a:pt x="86" y="183"/>
                  <a:pt x="87" y="184"/>
                </a:cubicBezTo>
                <a:cubicBezTo>
                  <a:pt x="87" y="183"/>
                  <a:pt x="87" y="183"/>
                  <a:pt x="86" y="183"/>
                </a:cubicBezTo>
                <a:cubicBezTo>
                  <a:pt x="87" y="183"/>
                  <a:pt x="86" y="182"/>
                  <a:pt x="87" y="182"/>
                </a:cubicBezTo>
                <a:cubicBezTo>
                  <a:pt x="87" y="182"/>
                  <a:pt x="87" y="182"/>
                  <a:pt x="87" y="183"/>
                </a:cubicBezTo>
                <a:cubicBezTo>
                  <a:pt x="88" y="182"/>
                  <a:pt x="87" y="182"/>
                  <a:pt x="87" y="182"/>
                </a:cubicBezTo>
                <a:cubicBezTo>
                  <a:pt x="89" y="179"/>
                  <a:pt x="92" y="175"/>
                  <a:pt x="95" y="172"/>
                </a:cubicBezTo>
                <a:cubicBezTo>
                  <a:pt x="95" y="172"/>
                  <a:pt x="95" y="172"/>
                  <a:pt x="95" y="172"/>
                </a:cubicBezTo>
                <a:cubicBezTo>
                  <a:pt x="95" y="172"/>
                  <a:pt x="95" y="171"/>
                  <a:pt x="95" y="171"/>
                </a:cubicBezTo>
                <a:cubicBezTo>
                  <a:pt x="95" y="170"/>
                  <a:pt x="95" y="171"/>
                  <a:pt x="95" y="171"/>
                </a:cubicBezTo>
                <a:cubicBezTo>
                  <a:pt x="95" y="171"/>
                  <a:pt x="95" y="171"/>
                  <a:pt x="95" y="170"/>
                </a:cubicBezTo>
                <a:cubicBezTo>
                  <a:pt x="94" y="170"/>
                  <a:pt x="94" y="170"/>
                  <a:pt x="94" y="171"/>
                </a:cubicBezTo>
                <a:cubicBezTo>
                  <a:pt x="93" y="170"/>
                  <a:pt x="94" y="169"/>
                  <a:pt x="95" y="169"/>
                </a:cubicBezTo>
                <a:cubicBezTo>
                  <a:pt x="95" y="169"/>
                  <a:pt x="94" y="169"/>
                  <a:pt x="95" y="170"/>
                </a:cubicBezTo>
                <a:cubicBezTo>
                  <a:pt x="95" y="170"/>
                  <a:pt x="95" y="169"/>
                  <a:pt x="95" y="169"/>
                </a:cubicBezTo>
                <a:cubicBezTo>
                  <a:pt x="96" y="170"/>
                  <a:pt x="95" y="170"/>
                  <a:pt x="95" y="170"/>
                </a:cubicBezTo>
                <a:cubicBezTo>
                  <a:pt x="96" y="170"/>
                  <a:pt x="96" y="170"/>
                  <a:pt x="96" y="170"/>
                </a:cubicBezTo>
                <a:cubicBezTo>
                  <a:pt x="96" y="168"/>
                  <a:pt x="103" y="164"/>
                  <a:pt x="102" y="163"/>
                </a:cubicBezTo>
                <a:cubicBezTo>
                  <a:pt x="105" y="161"/>
                  <a:pt x="102" y="163"/>
                  <a:pt x="105" y="161"/>
                </a:cubicBezTo>
                <a:cubicBezTo>
                  <a:pt x="107" y="157"/>
                  <a:pt x="113" y="152"/>
                  <a:pt x="118" y="147"/>
                </a:cubicBezTo>
                <a:cubicBezTo>
                  <a:pt x="116" y="151"/>
                  <a:pt x="121" y="145"/>
                  <a:pt x="123" y="143"/>
                </a:cubicBezTo>
                <a:cubicBezTo>
                  <a:pt x="123" y="143"/>
                  <a:pt x="123" y="143"/>
                  <a:pt x="123" y="143"/>
                </a:cubicBezTo>
                <a:cubicBezTo>
                  <a:pt x="124" y="142"/>
                  <a:pt x="124" y="143"/>
                  <a:pt x="126" y="141"/>
                </a:cubicBezTo>
                <a:cubicBezTo>
                  <a:pt x="124" y="141"/>
                  <a:pt x="130" y="137"/>
                  <a:pt x="128" y="138"/>
                </a:cubicBezTo>
                <a:cubicBezTo>
                  <a:pt x="129" y="136"/>
                  <a:pt x="131" y="136"/>
                  <a:pt x="131" y="136"/>
                </a:cubicBezTo>
                <a:cubicBezTo>
                  <a:pt x="132" y="135"/>
                  <a:pt x="131" y="135"/>
                  <a:pt x="131" y="135"/>
                </a:cubicBezTo>
                <a:cubicBezTo>
                  <a:pt x="133" y="134"/>
                  <a:pt x="133" y="133"/>
                  <a:pt x="136" y="131"/>
                </a:cubicBezTo>
                <a:cubicBezTo>
                  <a:pt x="135" y="132"/>
                  <a:pt x="136" y="132"/>
                  <a:pt x="137" y="131"/>
                </a:cubicBezTo>
                <a:cubicBezTo>
                  <a:pt x="141" y="128"/>
                  <a:pt x="136" y="130"/>
                  <a:pt x="139" y="128"/>
                </a:cubicBezTo>
                <a:cubicBezTo>
                  <a:pt x="138" y="128"/>
                  <a:pt x="136" y="130"/>
                  <a:pt x="135" y="130"/>
                </a:cubicBezTo>
                <a:cubicBezTo>
                  <a:pt x="134" y="131"/>
                  <a:pt x="134" y="132"/>
                  <a:pt x="134" y="132"/>
                </a:cubicBezTo>
                <a:cubicBezTo>
                  <a:pt x="130" y="134"/>
                  <a:pt x="128" y="137"/>
                  <a:pt x="123" y="141"/>
                </a:cubicBezTo>
                <a:cubicBezTo>
                  <a:pt x="122" y="141"/>
                  <a:pt x="121" y="143"/>
                  <a:pt x="122" y="141"/>
                </a:cubicBezTo>
                <a:cubicBezTo>
                  <a:pt x="121" y="142"/>
                  <a:pt x="120" y="143"/>
                  <a:pt x="117" y="145"/>
                </a:cubicBezTo>
                <a:cubicBezTo>
                  <a:pt x="121" y="141"/>
                  <a:pt x="127" y="135"/>
                  <a:pt x="130" y="134"/>
                </a:cubicBezTo>
                <a:cubicBezTo>
                  <a:pt x="131" y="133"/>
                  <a:pt x="130" y="132"/>
                  <a:pt x="131" y="132"/>
                </a:cubicBezTo>
                <a:cubicBezTo>
                  <a:pt x="129" y="133"/>
                  <a:pt x="130" y="133"/>
                  <a:pt x="128" y="135"/>
                </a:cubicBezTo>
                <a:cubicBezTo>
                  <a:pt x="131" y="131"/>
                  <a:pt x="126" y="134"/>
                  <a:pt x="127" y="132"/>
                </a:cubicBezTo>
                <a:cubicBezTo>
                  <a:pt x="125" y="133"/>
                  <a:pt x="125" y="133"/>
                  <a:pt x="125" y="133"/>
                </a:cubicBezTo>
                <a:cubicBezTo>
                  <a:pt x="124" y="134"/>
                  <a:pt x="127" y="133"/>
                  <a:pt x="125" y="135"/>
                </a:cubicBezTo>
                <a:cubicBezTo>
                  <a:pt x="126" y="134"/>
                  <a:pt x="126" y="134"/>
                  <a:pt x="126" y="134"/>
                </a:cubicBezTo>
                <a:cubicBezTo>
                  <a:pt x="113" y="146"/>
                  <a:pt x="113" y="146"/>
                  <a:pt x="113" y="146"/>
                </a:cubicBezTo>
                <a:cubicBezTo>
                  <a:pt x="112" y="146"/>
                  <a:pt x="112" y="146"/>
                  <a:pt x="113" y="145"/>
                </a:cubicBezTo>
                <a:cubicBezTo>
                  <a:pt x="111" y="147"/>
                  <a:pt x="111" y="147"/>
                  <a:pt x="111" y="147"/>
                </a:cubicBezTo>
                <a:cubicBezTo>
                  <a:pt x="111" y="148"/>
                  <a:pt x="112" y="146"/>
                  <a:pt x="113" y="146"/>
                </a:cubicBezTo>
                <a:cubicBezTo>
                  <a:pt x="113" y="147"/>
                  <a:pt x="111" y="147"/>
                  <a:pt x="110" y="148"/>
                </a:cubicBezTo>
                <a:cubicBezTo>
                  <a:pt x="106" y="153"/>
                  <a:pt x="106" y="153"/>
                  <a:pt x="106" y="153"/>
                </a:cubicBezTo>
                <a:cubicBezTo>
                  <a:pt x="106" y="150"/>
                  <a:pt x="103" y="155"/>
                  <a:pt x="100" y="157"/>
                </a:cubicBezTo>
                <a:cubicBezTo>
                  <a:pt x="101" y="156"/>
                  <a:pt x="104" y="154"/>
                  <a:pt x="104" y="152"/>
                </a:cubicBezTo>
                <a:cubicBezTo>
                  <a:pt x="108" y="149"/>
                  <a:pt x="109" y="148"/>
                  <a:pt x="111" y="145"/>
                </a:cubicBezTo>
                <a:cubicBezTo>
                  <a:pt x="110" y="145"/>
                  <a:pt x="109" y="147"/>
                  <a:pt x="108" y="148"/>
                </a:cubicBezTo>
                <a:cubicBezTo>
                  <a:pt x="108" y="145"/>
                  <a:pt x="106" y="148"/>
                  <a:pt x="103" y="152"/>
                </a:cubicBezTo>
                <a:cubicBezTo>
                  <a:pt x="105" y="150"/>
                  <a:pt x="103" y="150"/>
                  <a:pt x="101" y="151"/>
                </a:cubicBezTo>
                <a:cubicBezTo>
                  <a:pt x="103" y="149"/>
                  <a:pt x="103" y="149"/>
                  <a:pt x="104" y="149"/>
                </a:cubicBezTo>
                <a:cubicBezTo>
                  <a:pt x="105" y="148"/>
                  <a:pt x="105" y="147"/>
                  <a:pt x="107" y="145"/>
                </a:cubicBezTo>
                <a:cubicBezTo>
                  <a:pt x="108" y="144"/>
                  <a:pt x="108" y="146"/>
                  <a:pt x="109" y="144"/>
                </a:cubicBezTo>
                <a:cubicBezTo>
                  <a:pt x="111" y="142"/>
                  <a:pt x="109" y="141"/>
                  <a:pt x="113" y="139"/>
                </a:cubicBezTo>
                <a:cubicBezTo>
                  <a:pt x="113" y="139"/>
                  <a:pt x="111" y="141"/>
                  <a:pt x="111" y="141"/>
                </a:cubicBezTo>
                <a:cubicBezTo>
                  <a:pt x="114" y="139"/>
                  <a:pt x="114" y="138"/>
                  <a:pt x="113" y="138"/>
                </a:cubicBezTo>
                <a:cubicBezTo>
                  <a:pt x="115" y="136"/>
                  <a:pt x="115" y="137"/>
                  <a:pt x="115" y="137"/>
                </a:cubicBezTo>
                <a:cubicBezTo>
                  <a:pt x="115" y="136"/>
                  <a:pt x="118" y="134"/>
                  <a:pt x="118" y="133"/>
                </a:cubicBezTo>
                <a:cubicBezTo>
                  <a:pt x="118" y="133"/>
                  <a:pt x="116" y="134"/>
                  <a:pt x="115" y="135"/>
                </a:cubicBezTo>
                <a:cubicBezTo>
                  <a:pt x="116" y="134"/>
                  <a:pt x="116" y="134"/>
                  <a:pt x="117" y="132"/>
                </a:cubicBezTo>
                <a:cubicBezTo>
                  <a:pt x="115" y="134"/>
                  <a:pt x="115" y="134"/>
                  <a:pt x="116" y="132"/>
                </a:cubicBezTo>
                <a:cubicBezTo>
                  <a:pt x="115" y="132"/>
                  <a:pt x="115" y="132"/>
                  <a:pt x="115" y="132"/>
                </a:cubicBezTo>
                <a:cubicBezTo>
                  <a:pt x="114" y="133"/>
                  <a:pt x="113" y="134"/>
                  <a:pt x="112" y="135"/>
                </a:cubicBezTo>
                <a:cubicBezTo>
                  <a:pt x="111" y="136"/>
                  <a:pt x="112" y="134"/>
                  <a:pt x="109" y="137"/>
                </a:cubicBezTo>
                <a:cubicBezTo>
                  <a:pt x="111" y="135"/>
                  <a:pt x="109" y="136"/>
                  <a:pt x="110" y="134"/>
                </a:cubicBezTo>
                <a:cubicBezTo>
                  <a:pt x="112" y="133"/>
                  <a:pt x="110" y="133"/>
                  <a:pt x="111" y="133"/>
                </a:cubicBezTo>
                <a:cubicBezTo>
                  <a:pt x="112" y="131"/>
                  <a:pt x="115" y="128"/>
                  <a:pt x="116" y="127"/>
                </a:cubicBezTo>
                <a:cubicBezTo>
                  <a:pt x="118" y="126"/>
                  <a:pt x="119" y="125"/>
                  <a:pt x="120" y="126"/>
                </a:cubicBezTo>
                <a:cubicBezTo>
                  <a:pt x="121" y="125"/>
                  <a:pt x="121" y="124"/>
                  <a:pt x="121" y="124"/>
                </a:cubicBezTo>
                <a:cubicBezTo>
                  <a:pt x="121" y="124"/>
                  <a:pt x="119" y="125"/>
                  <a:pt x="119" y="124"/>
                </a:cubicBezTo>
                <a:cubicBezTo>
                  <a:pt x="122" y="121"/>
                  <a:pt x="125" y="119"/>
                  <a:pt x="126" y="117"/>
                </a:cubicBezTo>
                <a:cubicBezTo>
                  <a:pt x="127" y="116"/>
                  <a:pt x="127" y="116"/>
                  <a:pt x="128" y="116"/>
                </a:cubicBezTo>
                <a:cubicBezTo>
                  <a:pt x="142" y="104"/>
                  <a:pt x="148" y="99"/>
                  <a:pt x="162" y="88"/>
                </a:cubicBezTo>
                <a:cubicBezTo>
                  <a:pt x="163" y="89"/>
                  <a:pt x="163" y="89"/>
                  <a:pt x="164" y="88"/>
                </a:cubicBezTo>
                <a:cubicBezTo>
                  <a:pt x="166" y="86"/>
                  <a:pt x="163" y="88"/>
                  <a:pt x="163" y="88"/>
                </a:cubicBezTo>
                <a:cubicBezTo>
                  <a:pt x="175" y="79"/>
                  <a:pt x="184" y="73"/>
                  <a:pt x="197" y="65"/>
                </a:cubicBezTo>
                <a:cubicBezTo>
                  <a:pt x="197" y="65"/>
                  <a:pt x="196" y="65"/>
                  <a:pt x="195" y="66"/>
                </a:cubicBezTo>
                <a:cubicBezTo>
                  <a:pt x="196" y="65"/>
                  <a:pt x="197" y="65"/>
                  <a:pt x="199" y="63"/>
                </a:cubicBezTo>
                <a:cubicBezTo>
                  <a:pt x="199" y="64"/>
                  <a:pt x="199" y="64"/>
                  <a:pt x="201" y="63"/>
                </a:cubicBezTo>
                <a:cubicBezTo>
                  <a:pt x="202" y="63"/>
                  <a:pt x="201" y="62"/>
                  <a:pt x="201" y="62"/>
                </a:cubicBezTo>
                <a:cubicBezTo>
                  <a:pt x="203" y="61"/>
                  <a:pt x="203" y="61"/>
                  <a:pt x="203" y="62"/>
                </a:cubicBezTo>
                <a:cubicBezTo>
                  <a:pt x="207" y="60"/>
                  <a:pt x="211" y="58"/>
                  <a:pt x="214" y="56"/>
                </a:cubicBezTo>
                <a:cubicBezTo>
                  <a:pt x="213" y="56"/>
                  <a:pt x="212" y="57"/>
                  <a:pt x="210" y="57"/>
                </a:cubicBezTo>
                <a:cubicBezTo>
                  <a:pt x="214" y="54"/>
                  <a:pt x="214" y="57"/>
                  <a:pt x="222" y="53"/>
                </a:cubicBezTo>
                <a:cubicBezTo>
                  <a:pt x="222" y="52"/>
                  <a:pt x="218" y="54"/>
                  <a:pt x="217" y="54"/>
                </a:cubicBezTo>
                <a:cubicBezTo>
                  <a:pt x="219" y="52"/>
                  <a:pt x="216" y="54"/>
                  <a:pt x="216" y="53"/>
                </a:cubicBezTo>
                <a:cubicBezTo>
                  <a:pt x="215" y="53"/>
                  <a:pt x="214" y="54"/>
                  <a:pt x="214" y="54"/>
                </a:cubicBezTo>
                <a:cubicBezTo>
                  <a:pt x="212" y="54"/>
                  <a:pt x="215" y="53"/>
                  <a:pt x="210" y="56"/>
                </a:cubicBezTo>
                <a:cubicBezTo>
                  <a:pt x="211" y="54"/>
                  <a:pt x="217" y="52"/>
                  <a:pt x="219" y="50"/>
                </a:cubicBezTo>
                <a:cubicBezTo>
                  <a:pt x="220" y="50"/>
                  <a:pt x="219" y="51"/>
                  <a:pt x="221" y="50"/>
                </a:cubicBezTo>
                <a:cubicBezTo>
                  <a:pt x="227" y="46"/>
                  <a:pt x="237" y="41"/>
                  <a:pt x="245" y="39"/>
                </a:cubicBezTo>
                <a:cubicBezTo>
                  <a:pt x="246" y="40"/>
                  <a:pt x="242" y="40"/>
                  <a:pt x="241" y="41"/>
                </a:cubicBezTo>
                <a:cubicBezTo>
                  <a:pt x="242" y="41"/>
                  <a:pt x="244" y="40"/>
                  <a:pt x="245" y="40"/>
                </a:cubicBezTo>
                <a:cubicBezTo>
                  <a:pt x="247" y="39"/>
                  <a:pt x="249" y="39"/>
                  <a:pt x="254" y="37"/>
                </a:cubicBezTo>
                <a:cubicBezTo>
                  <a:pt x="252" y="37"/>
                  <a:pt x="247" y="38"/>
                  <a:pt x="253" y="36"/>
                </a:cubicBezTo>
                <a:cubicBezTo>
                  <a:pt x="252" y="36"/>
                  <a:pt x="250" y="37"/>
                  <a:pt x="251" y="36"/>
                </a:cubicBezTo>
                <a:cubicBezTo>
                  <a:pt x="252" y="36"/>
                  <a:pt x="254" y="35"/>
                  <a:pt x="255" y="35"/>
                </a:cubicBezTo>
                <a:cubicBezTo>
                  <a:pt x="257" y="35"/>
                  <a:pt x="255" y="34"/>
                  <a:pt x="258" y="33"/>
                </a:cubicBezTo>
                <a:cubicBezTo>
                  <a:pt x="259" y="34"/>
                  <a:pt x="259" y="34"/>
                  <a:pt x="259" y="34"/>
                </a:cubicBezTo>
                <a:cubicBezTo>
                  <a:pt x="263" y="32"/>
                  <a:pt x="265" y="32"/>
                  <a:pt x="267" y="31"/>
                </a:cubicBezTo>
                <a:cubicBezTo>
                  <a:pt x="273" y="28"/>
                  <a:pt x="273" y="30"/>
                  <a:pt x="279" y="27"/>
                </a:cubicBezTo>
                <a:cubicBezTo>
                  <a:pt x="280" y="27"/>
                  <a:pt x="279" y="27"/>
                  <a:pt x="279" y="28"/>
                </a:cubicBezTo>
                <a:cubicBezTo>
                  <a:pt x="282" y="27"/>
                  <a:pt x="285" y="26"/>
                  <a:pt x="285" y="25"/>
                </a:cubicBezTo>
                <a:cubicBezTo>
                  <a:pt x="288" y="26"/>
                  <a:pt x="294" y="23"/>
                  <a:pt x="301" y="22"/>
                </a:cubicBezTo>
                <a:cubicBezTo>
                  <a:pt x="301" y="21"/>
                  <a:pt x="301" y="21"/>
                  <a:pt x="301" y="21"/>
                </a:cubicBezTo>
                <a:cubicBezTo>
                  <a:pt x="301" y="21"/>
                  <a:pt x="297" y="22"/>
                  <a:pt x="296" y="22"/>
                </a:cubicBezTo>
                <a:cubicBezTo>
                  <a:pt x="298" y="21"/>
                  <a:pt x="297" y="22"/>
                  <a:pt x="298" y="21"/>
                </a:cubicBezTo>
                <a:cubicBezTo>
                  <a:pt x="301" y="20"/>
                  <a:pt x="301" y="20"/>
                  <a:pt x="301" y="20"/>
                </a:cubicBezTo>
                <a:cubicBezTo>
                  <a:pt x="301" y="20"/>
                  <a:pt x="297" y="21"/>
                  <a:pt x="297" y="21"/>
                </a:cubicBezTo>
                <a:cubicBezTo>
                  <a:pt x="300" y="19"/>
                  <a:pt x="301" y="19"/>
                  <a:pt x="305" y="18"/>
                </a:cubicBezTo>
                <a:cubicBezTo>
                  <a:pt x="305" y="19"/>
                  <a:pt x="307" y="18"/>
                  <a:pt x="306" y="19"/>
                </a:cubicBezTo>
                <a:cubicBezTo>
                  <a:pt x="308" y="18"/>
                  <a:pt x="309" y="17"/>
                  <a:pt x="309" y="18"/>
                </a:cubicBezTo>
                <a:cubicBezTo>
                  <a:pt x="316" y="16"/>
                  <a:pt x="316" y="16"/>
                  <a:pt x="322" y="15"/>
                </a:cubicBezTo>
                <a:cubicBezTo>
                  <a:pt x="325" y="15"/>
                  <a:pt x="325" y="14"/>
                  <a:pt x="327" y="13"/>
                </a:cubicBezTo>
                <a:cubicBezTo>
                  <a:pt x="329" y="12"/>
                  <a:pt x="329" y="13"/>
                  <a:pt x="330" y="13"/>
                </a:cubicBezTo>
                <a:cubicBezTo>
                  <a:pt x="332" y="13"/>
                  <a:pt x="332" y="12"/>
                  <a:pt x="334" y="12"/>
                </a:cubicBezTo>
                <a:cubicBezTo>
                  <a:pt x="336" y="12"/>
                  <a:pt x="338" y="11"/>
                  <a:pt x="338" y="12"/>
                </a:cubicBezTo>
                <a:cubicBezTo>
                  <a:pt x="337" y="12"/>
                  <a:pt x="338" y="12"/>
                  <a:pt x="337" y="12"/>
                </a:cubicBezTo>
                <a:cubicBezTo>
                  <a:pt x="337" y="12"/>
                  <a:pt x="336" y="12"/>
                  <a:pt x="336" y="12"/>
                </a:cubicBezTo>
                <a:cubicBezTo>
                  <a:pt x="336" y="13"/>
                  <a:pt x="340" y="11"/>
                  <a:pt x="341" y="12"/>
                </a:cubicBezTo>
                <a:cubicBezTo>
                  <a:pt x="343" y="12"/>
                  <a:pt x="337" y="12"/>
                  <a:pt x="340" y="11"/>
                </a:cubicBezTo>
                <a:cubicBezTo>
                  <a:pt x="342" y="11"/>
                  <a:pt x="342" y="11"/>
                  <a:pt x="342" y="11"/>
                </a:cubicBezTo>
                <a:cubicBezTo>
                  <a:pt x="344" y="11"/>
                  <a:pt x="344" y="11"/>
                  <a:pt x="345" y="11"/>
                </a:cubicBezTo>
                <a:cubicBezTo>
                  <a:pt x="346" y="10"/>
                  <a:pt x="340" y="11"/>
                  <a:pt x="342" y="10"/>
                </a:cubicBezTo>
                <a:cubicBezTo>
                  <a:pt x="347" y="10"/>
                  <a:pt x="347" y="10"/>
                  <a:pt x="347" y="10"/>
                </a:cubicBezTo>
                <a:cubicBezTo>
                  <a:pt x="347" y="9"/>
                  <a:pt x="347" y="9"/>
                  <a:pt x="345" y="9"/>
                </a:cubicBezTo>
                <a:cubicBezTo>
                  <a:pt x="349" y="8"/>
                  <a:pt x="350" y="10"/>
                  <a:pt x="354" y="10"/>
                </a:cubicBezTo>
                <a:cubicBezTo>
                  <a:pt x="356" y="10"/>
                  <a:pt x="358" y="9"/>
                  <a:pt x="360" y="9"/>
                </a:cubicBezTo>
                <a:cubicBezTo>
                  <a:pt x="361" y="9"/>
                  <a:pt x="359" y="9"/>
                  <a:pt x="361" y="9"/>
                </a:cubicBezTo>
                <a:cubicBezTo>
                  <a:pt x="360" y="9"/>
                  <a:pt x="359" y="9"/>
                  <a:pt x="358" y="9"/>
                </a:cubicBezTo>
                <a:cubicBezTo>
                  <a:pt x="355" y="8"/>
                  <a:pt x="363" y="8"/>
                  <a:pt x="360" y="8"/>
                </a:cubicBezTo>
                <a:cubicBezTo>
                  <a:pt x="361" y="7"/>
                  <a:pt x="362" y="9"/>
                  <a:pt x="364" y="8"/>
                </a:cubicBezTo>
                <a:cubicBezTo>
                  <a:pt x="367" y="8"/>
                  <a:pt x="362" y="8"/>
                  <a:pt x="363" y="7"/>
                </a:cubicBezTo>
                <a:cubicBezTo>
                  <a:pt x="364" y="7"/>
                  <a:pt x="365" y="7"/>
                  <a:pt x="365" y="7"/>
                </a:cubicBezTo>
                <a:cubicBezTo>
                  <a:pt x="366" y="7"/>
                  <a:pt x="367" y="8"/>
                  <a:pt x="367" y="8"/>
                </a:cubicBezTo>
                <a:cubicBezTo>
                  <a:pt x="367" y="9"/>
                  <a:pt x="370" y="8"/>
                  <a:pt x="371" y="9"/>
                </a:cubicBezTo>
                <a:cubicBezTo>
                  <a:pt x="374" y="8"/>
                  <a:pt x="371" y="8"/>
                  <a:pt x="372" y="8"/>
                </a:cubicBezTo>
                <a:cubicBezTo>
                  <a:pt x="372" y="7"/>
                  <a:pt x="371" y="8"/>
                  <a:pt x="371" y="8"/>
                </a:cubicBezTo>
                <a:cubicBezTo>
                  <a:pt x="371" y="7"/>
                  <a:pt x="379" y="9"/>
                  <a:pt x="381" y="7"/>
                </a:cubicBezTo>
                <a:cubicBezTo>
                  <a:pt x="384" y="7"/>
                  <a:pt x="386" y="8"/>
                  <a:pt x="390" y="7"/>
                </a:cubicBezTo>
                <a:cubicBezTo>
                  <a:pt x="390" y="7"/>
                  <a:pt x="389" y="7"/>
                  <a:pt x="390" y="7"/>
                </a:cubicBezTo>
                <a:cubicBezTo>
                  <a:pt x="387" y="6"/>
                  <a:pt x="389" y="6"/>
                  <a:pt x="386" y="5"/>
                </a:cubicBezTo>
                <a:cubicBezTo>
                  <a:pt x="388" y="6"/>
                  <a:pt x="389" y="7"/>
                  <a:pt x="391" y="6"/>
                </a:cubicBezTo>
                <a:cubicBezTo>
                  <a:pt x="392" y="6"/>
                  <a:pt x="392" y="7"/>
                  <a:pt x="394" y="7"/>
                </a:cubicBezTo>
                <a:cubicBezTo>
                  <a:pt x="395" y="7"/>
                  <a:pt x="395" y="6"/>
                  <a:pt x="395" y="6"/>
                </a:cubicBezTo>
                <a:cubicBezTo>
                  <a:pt x="396" y="6"/>
                  <a:pt x="399" y="6"/>
                  <a:pt x="397" y="6"/>
                </a:cubicBezTo>
                <a:cubicBezTo>
                  <a:pt x="401" y="5"/>
                  <a:pt x="402" y="7"/>
                  <a:pt x="401" y="7"/>
                </a:cubicBezTo>
                <a:cubicBezTo>
                  <a:pt x="408" y="7"/>
                  <a:pt x="400" y="5"/>
                  <a:pt x="400" y="4"/>
                </a:cubicBezTo>
                <a:cubicBezTo>
                  <a:pt x="402" y="5"/>
                  <a:pt x="404" y="4"/>
                  <a:pt x="401" y="4"/>
                </a:cubicBezTo>
                <a:cubicBezTo>
                  <a:pt x="406" y="3"/>
                  <a:pt x="402" y="5"/>
                  <a:pt x="407" y="5"/>
                </a:cubicBezTo>
                <a:cubicBezTo>
                  <a:pt x="411" y="4"/>
                  <a:pt x="406" y="3"/>
                  <a:pt x="410" y="3"/>
                </a:cubicBezTo>
                <a:cubicBezTo>
                  <a:pt x="408" y="2"/>
                  <a:pt x="400" y="3"/>
                  <a:pt x="399" y="2"/>
                </a:cubicBezTo>
                <a:cubicBezTo>
                  <a:pt x="400" y="1"/>
                  <a:pt x="404" y="2"/>
                  <a:pt x="404" y="2"/>
                </a:cubicBezTo>
                <a:cubicBezTo>
                  <a:pt x="407" y="2"/>
                  <a:pt x="407" y="1"/>
                  <a:pt x="412" y="2"/>
                </a:cubicBezTo>
                <a:cubicBezTo>
                  <a:pt x="411" y="2"/>
                  <a:pt x="413" y="2"/>
                  <a:pt x="412" y="3"/>
                </a:cubicBezTo>
                <a:cubicBezTo>
                  <a:pt x="415" y="3"/>
                  <a:pt x="415" y="1"/>
                  <a:pt x="419" y="1"/>
                </a:cubicBezTo>
                <a:cubicBezTo>
                  <a:pt x="417" y="2"/>
                  <a:pt x="416" y="2"/>
                  <a:pt x="421" y="2"/>
                </a:cubicBezTo>
                <a:cubicBezTo>
                  <a:pt x="420" y="3"/>
                  <a:pt x="417" y="3"/>
                  <a:pt x="417" y="2"/>
                </a:cubicBezTo>
                <a:cubicBezTo>
                  <a:pt x="416" y="2"/>
                  <a:pt x="416" y="3"/>
                  <a:pt x="415" y="3"/>
                </a:cubicBezTo>
                <a:cubicBezTo>
                  <a:pt x="414" y="3"/>
                  <a:pt x="417" y="3"/>
                  <a:pt x="417" y="4"/>
                </a:cubicBezTo>
                <a:cubicBezTo>
                  <a:pt x="419" y="4"/>
                  <a:pt x="418" y="3"/>
                  <a:pt x="416" y="3"/>
                </a:cubicBezTo>
                <a:cubicBezTo>
                  <a:pt x="417" y="3"/>
                  <a:pt x="421" y="3"/>
                  <a:pt x="421" y="4"/>
                </a:cubicBezTo>
                <a:cubicBezTo>
                  <a:pt x="418" y="4"/>
                  <a:pt x="427" y="5"/>
                  <a:pt x="424" y="5"/>
                </a:cubicBezTo>
                <a:cubicBezTo>
                  <a:pt x="427" y="5"/>
                  <a:pt x="427" y="6"/>
                  <a:pt x="430" y="6"/>
                </a:cubicBezTo>
                <a:cubicBezTo>
                  <a:pt x="426" y="5"/>
                  <a:pt x="427" y="5"/>
                  <a:pt x="425" y="4"/>
                </a:cubicBezTo>
                <a:cubicBezTo>
                  <a:pt x="426" y="4"/>
                  <a:pt x="428" y="4"/>
                  <a:pt x="430" y="4"/>
                </a:cubicBezTo>
                <a:cubicBezTo>
                  <a:pt x="427" y="4"/>
                  <a:pt x="430" y="4"/>
                  <a:pt x="428" y="4"/>
                </a:cubicBezTo>
                <a:cubicBezTo>
                  <a:pt x="429" y="5"/>
                  <a:pt x="432" y="5"/>
                  <a:pt x="433" y="5"/>
                </a:cubicBezTo>
                <a:cubicBezTo>
                  <a:pt x="434" y="5"/>
                  <a:pt x="431" y="5"/>
                  <a:pt x="431" y="4"/>
                </a:cubicBezTo>
                <a:cubicBezTo>
                  <a:pt x="432" y="4"/>
                  <a:pt x="438" y="5"/>
                  <a:pt x="438" y="5"/>
                </a:cubicBezTo>
                <a:cubicBezTo>
                  <a:pt x="442" y="6"/>
                  <a:pt x="445" y="6"/>
                  <a:pt x="453" y="7"/>
                </a:cubicBezTo>
                <a:cubicBezTo>
                  <a:pt x="453" y="7"/>
                  <a:pt x="452" y="7"/>
                  <a:pt x="451" y="7"/>
                </a:cubicBezTo>
                <a:cubicBezTo>
                  <a:pt x="451" y="7"/>
                  <a:pt x="453" y="7"/>
                  <a:pt x="453" y="7"/>
                </a:cubicBezTo>
                <a:cubicBezTo>
                  <a:pt x="452" y="8"/>
                  <a:pt x="450" y="7"/>
                  <a:pt x="447" y="6"/>
                </a:cubicBezTo>
                <a:cubicBezTo>
                  <a:pt x="447" y="7"/>
                  <a:pt x="447" y="7"/>
                  <a:pt x="447" y="7"/>
                </a:cubicBezTo>
                <a:cubicBezTo>
                  <a:pt x="448" y="7"/>
                  <a:pt x="453" y="8"/>
                  <a:pt x="453" y="9"/>
                </a:cubicBezTo>
                <a:cubicBezTo>
                  <a:pt x="454" y="8"/>
                  <a:pt x="456" y="7"/>
                  <a:pt x="453" y="6"/>
                </a:cubicBezTo>
                <a:cubicBezTo>
                  <a:pt x="454" y="6"/>
                  <a:pt x="457" y="7"/>
                  <a:pt x="455" y="6"/>
                </a:cubicBezTo>
                <a:cubicBezTo>
                  <a:pt x="456" y="6"/>
                  <a:pt x="458" y="7"/>
                  <a:pt x="460" y="7"/>
                </a:cubicBezTo>
                <a:cubicBezTo>
                  <a:pt x="460" y="7"/>
                  <a:pt x="459" y="7"/>
                  <a:pt x="458" y="6"/>
                </a:cubicBezTo>
                <a:cubicBezTo>
                  <a:pt x="460" y="6"/>
                  <a:pt x="465" y="7"/>
                  <a:pt x="465" y="6"/>
                </a:cubicBezTo>
                <a:cubicBezTo>
                  <a:pt x="466" y="7"/>
                  <a:pt x="466" y="7"/>
                  <a:pt x="465" y="7"/>
                </a:cubicBezTo>
                <a:cubicBezTo>
                  <a:pt x="466" y="7"/>
                  <a:pt x="469" y="8"/>
                  <a:pt x="468" y="8"/>
                </a:cubicBezTo>
                <a:cubicBezTo>
                  <a:pt x="466" y="8"/>
                  <a:pt x="466" y="8"/>
                  <a:pt x="463" y="7"/>
                </a:cubicBezTo>
                <a:cubicBezTo>
                  <a:pt x="463" y="8"/>
                  <a:pt x="464" y="8"/>
                  <a:pt x="464" y="8"/>
                </a:cubicBezTo>
                <a:cubicBezTo>
                  <a:pt x="468" y="9"/>
                  <a:pt x="467" y="8"/>
                  <a:pt x="470" y="9"/>
                </a:cubicBezTo>
                <a:cubicBezTo>
                  <a:pt x="470" y="8"/>
                  <a:pt x="473" y="8"/>
                  <a:pt x="477" y="9"/>
                </a:cubicBezTo>
                <a:cubicBezTo>
                  <a:pt x="476" y="10"/>
                  <a:pt x="474" y="9"/>
                  <a:pt x="471" y="9"/>
                </a:cubicBezTo>
                <a:cubicBezTo>
                  <a:pt x="472" y="9"/>
                  <a:pt x="472" y="10"/>
                  <a:pt x="472" y="10"/>
                </a:cubicBezTo>
                <a:cubicBezTo>
                  <a:pt x="473" y="10"/>
                  <a:pt x="475" y="10"/>
                  <a:pt x="476" y="10"/>
                </a:cubicBezTo>
                <a:cubicBezTo>
                  <a:pt x="478" y="10"/>
                  <a:pt x="478" y="11"/>
                  <a:pt x="478" y="11"/>
                </a:cubicBezTo>
                <a:cubicBezTo>
                  <a:pt x="479" y="11"/>
                  <a:pt x="481" y="11"/>
                  <a:pt x="483" y="12"/>
                </a:cubicBezTo>
                <a:cubicBezTo>
                  <a:pt x="483" y="11"/>
                  <a:pt x="484" y="11"/>
                  <a:pt x="482" y="11"/>
                </a:cubicBezTo>
                <a:cubicBezTo>
                  <a:pt x="483" y="10"/>
                  <a:pt x="485" y="11"/>
                  <a:pt x="484" y="12"/>
                </a:cubicBezTo>
                <a:cubicBezTo>
                  <a:pt x="485" y="12"/>
                  <a:pt x="486" y="11"/>
                  <a:pt x="487" y="12"/>
                </a:cubicBezTo>
                <a:cubicBezTo>
                  <a:pt x="487" y="12"/>
                  <a:pt x="485" y="10"/>
                  <a:pt x="490" y="11"/>
                </a:cubicBezTo>
                <a:cubicBezTo>
                  <a:pt x="490" y="10"/>
                  <a:pt x="485" y="10"/>
                  <a:pt x="484" y="9"/>
                </a:cubicBezTo>
                <a:cubicBezTo>
                  <a:pt x="482" y="9"/>
                  <a:pt x="481" y="9"/>
                  <a:pt x="482" y="9"/>
                </a:cubicBezTo>
                <a:cubicBezTo>
                  <a:pt x="480" y="9"/>
                  <a:pt x="481" y="9"/>
                  <a:pt x="478" y="8"/>
                </a:cubicBezTo>
                <a:cubicBezTo>
                  <a:pt x="478" y="8"/>
                  <a:pt x="482" y="9"/>
                  <a:pt x="481" y="7"/>
                </a:cubicBezTo>
                <a:cubicBezTo>
                  <a:pt x="484" y="8"/>
                  <a:pt x="482" y="8"/>
                  <a:pt x="482" y="8"/>
                </a:cubicBezTo>
                <a:cubicBezTo>
                  <a:pt x="486" y="9"/>
                  <a:pt x="486" y="9"/>
                  <a:pt x="489" y="9"/>
                </a:cubicBezTo>
                <a:cubicBezTo>
                  <a:pt x="489" y="9"/>
                  <a:pt x="487" y="9"/>
                  <a:pt x="487" y="8"/>
                </a:cubicBezTo>
                <a:cubicBezTo>
                  <a:pt x="491" y="9"/>
                  <a:pt x="493" y="10"/>
                  <a:pt x="496" y="11"/>
                </a:cubicBezTo>
                <a:cubicBezTo>
                  <a:pt x="495" y="11"/>
                  <a:pt x="495" y="10"/>
                  <a:pt x="495" y="11"/>
                </a:cubicBezTo>
                <a:cubicBezTo>
                  <a:pt x="496" y="11"/>
                  <a:pt x="499" y="12"/>
                  <a:pt x="499" y="11"/>
                </a:cubicBezTo>
                <a:cubicBezTo>
                  <a:pt x="500" y="12"/>
                  <a:pt x="500" y="12"/>
                  <a:pt x="501" y="13"/>
                </a:cubicBezTo>
                <a:cubicBezTo>
                  <a:pt x="505" y="13"/>
                  <a:pt x="510" y="15"/>
                  <a:pt x="512" y="16"/>
                </a:cubicBezTo>
                <a:cubicBezTo>
                  <a:pt x="514" y="17"/>
                  <a:pt x="512" y="15"/>
                  <a:pt x="510" y="14"/>
                </a:cubicBezTo>
                <a:cubicBezTo>
                  <a:pt x="510" y="14"/>
                  <a:pt x="516" y="16"/>
                  <a:pt x="514" y="16"/>
                </a:cubicBezTo>
                <a:cubicBezTo>
                  <a:pt x="516" y="17"/>
                  <a:pt x="519" y="18"/>
                  <a:pt x="520" y="18"/>
                </a:cubicBezTo>
                <a:cubicBezTo>
                  <a:pt x="519" y="17"/>
                  <a:pt x="518" y="17"/>
                  <a:pt x="517" y="17"/>
                </a:cubicBezTo>
                <a:cubicBezTo>
                  <a:pt x="520" y="17"/>
                  <a:pt x="527" y="19"/>
                  <a:pt x="532" y="21"/>
                </a:cubicBezTo>
                <a:cubicBezTo>
                  <a:pt x="529" y="19"/>
                  <a:pt x="537" y="22"/>
                  <a:pt x="537" y="22"/>
                </a:cubicBezTo>
                <a:cubicBezTo>
                  <a:pt x="539" y="22"/>
                  <a:pt x="538" y="23"/>
                  <a:pt x="540" y="23"/>
                </a:cubicBezTo>
                <a:cubicBezTo>
                  <a:pt x="539" y="23"/>
                  <a:pt x="538" y="23"/>
                  <a:pt x="536" y="22"/>
                </a:cubicBezTo>
                <a:cubicBezTo>
                  <a:pt x="536" y="23"/>
                  <a:pt x="543" y="25"/>
                  <a:pt x="545" y="25"/>
                </a:cubicBezTo>
                <a:cubicBezTo>
                  <a:pt x="545" y="25"/>
                  <a:pt x="542" y="25"/>
                  <a:pt x="540" y="24"/>
                </a:cubicBezTo>
                <a:cubicBezTo>
                  <a:pt x="543" y="24"/>
                  <a:pt x="547" y="25"/>
                  <a:pt x="551" y="27"/>
                </a:cubicBezTo>
                <a:cubicBezTo>
                  <a:pt x="551" y="27"/>
                  <a:pt x="550" y="27"/>
                  <a:pt x="552" y="28"/>
                </a:cubicBezTo>
                <a:cubicBezTo>
                  <a:pt x="551" y="28"/>
                  <a:pt x="549" y="26"/>
                  <a:pt x="549" y="27"/>
                </a:cubicBezTo>
                <a:cubicBezTo>
                  <a:pt x="550" y="28"/>
                  <a:pt x="552" y="28"/>
                  <a:pt x="552" y="29"/>
                </a:cubicBezTo>
                <a:cubicBezTo>
                  <a:pt x="554" y="30"/>
                  <a:pt x="550" y="28"/>
                  <a:pt x="551" y="29"/>
                </a:cubicBezTo>
                <a:cubicBezTo>
                  <a:pt x="555" y="29"/>
                  <a:pt x="555" y="30"/>
                  <a:pt x="558" y="30"/>
                </a:cubicBezTo>
                <a:cubicBezTo>
                  <a:pt x="562" y="32"/>
                  <a:pt x="569" y="34"/>
                  <a:pt x="569" y="35"/>
                </a:cubicBezTo>
                <a:cubicBezTo>
                  <a:pt x="571" y="36"/>
                  <a:pt x="570" y="35"/>
                  <a:pt x="571" y="35"/>
                </a:cubicBezTo>
                <a:cubicBezTo>
                  <a:pt x="572" y="36"/>
                  <a:pt x="575" y="37"/>
                  <a:pt x="573" y="37"/>
                </a:cubicBezTo>
                <a:cubicBezTo>
                  <a:pt x="575" y="38"/>
                  <a:pt x="575" y="38"/>
                  <a:pt x="577" y="39"/>
                </a:cubicBezTo>
                <a:cubicBezTo>
                  <a:pt x="577" y="39"/>
                  <a:pt x="575" y="39"/>
                  <a:pt x="576" y="39"/>
                </a:cubicBezTo>
                <a:cubicBezTo>
                  <a:pt x="578" y="40"/>
                  <a:pt x="578" y="39"/>
                  <a:pt x="579" y="39"/>
                </a:cubicBezTo>
                <a:cubicBezTo>
                  <a:pt x="579" y="38"/>
                  <a:pt x="576" y="38"/>
                  <a:pt x="576" y="38"/>
                </a:cubicBezTo>
                <a:cubicBezTo>
                  <a:pt x="576" y="37"/>
                  <a:pt x="580" y="39"/>
                  <a:pt x="579" y="39"/>
                </a:cubicBezTo>
                <a:cubicBezTo>
                  <a:pt x="581" y="40"/>
                  <a:pt x="581" y="40"/>
                  <a:pt x="583" y="40"/>
                </a:cubicBezTo>
                <a:cubicBezTo>
                  <a:pt x="586" y="42"/>
                  <a:pt x="586" y="42"/>
                  <a:pt x="589" y="44"/>
                </a:cubicBezTo>
                <a:cubicBezTo>
                  <a:pt x="587" y="43"/>
                  <a:pt x="587" y="42"/>
                  <a:pt x="586" y="42"/>
                </a:cubicBezTo>
                <a:cubicBezTo>
                  <a:pt x="585" y="40"/>
                  <a:pt x="593" y="44"/>
                  <a:pt x="594" y="45"/>
                </a:cubicBezTo>
                <a:cubicBezTo>
                  <a:pt x="594" y="45"/>
                  <a:pt x="591" y="43"/>
                  <a:pt x="590" y="43"/>
                </a:cubicBezTo>
                <a:cubicBezTo>
                  <a:pt x="592" y="45"/>
                  <a:pt x="596" y="46"/>
                  <a:pt x="598" y="48"/>
                </a:cubicBezTo>
                <a:cubicBezTo>
                  <a:pt x="600" y="49"/>
                  <a:pt x="597" y="46"/>
                  <a:pt x="599" y="47"/>
                </a:cubicBezTo>
                <a:cubicBezTo>
                  <a:pt x="600" y="48"/>
                  <a:pt x="601" y="49"/>
                  <a:pt x="603" y="50"/>
                </a:cubicBezTo>
                <a:cubicBezTo>
                  <a:pt x="603" y="50"/>
                  <a:pt x="606" y="52"/>
                  <a:pt x="606" y="51"/>
                </a:cubicBezTo>
                <a:cubicBezTo>
                  <a:pt x="612" y="54"/>
                  <a:pt x="615" y="56"/>
                  <a:pt x="620" y="59"/>
                </a:cubicBezTo>
                <a:cubicBezTo>
                  <a:pt x="619" y="58"/>
                  <a:pt x="619" y="59"/>
                  <a:pt x="619" y="59"/>
                </a:cubicBezTo>
                <a:cubicBezTo>
                  <a:pt x="624" y="60"/>
                  <a:pt x="634" y="67"/>
                  <a:pt x="640" y="71"/>
                </a:cubicBezTo>
                <a:cubicBezTo>
                  <a:pt x="642" y="72"/>
                  <a:pt x="641" y="71"/>
                  <a:pt x="643" y="73"/>
                </a:cubicBezTo>
                <a:cubicBezTo>
                  <a:pt x="643" y="73"/>
                  <a:pt x="643" y="73"/>
                  <a:pt x="644" y="73"/>
                </a:cubicBezTo>
                <a:cubicBezTo>
                  <a:pt x="644" y="73"/>
                  <a:pt x="643" y="72"/>
                  <a:pt x="642" y="72"/>
                </a:cubicBezTo>
                <a:cubicBezTo>
                  <a:pt x="645" y="73"/>
                  <a:pt x="651" y="78"/>
                  <a:pt x="653" y="78"/>
                </a:cubicBezTo>
                <a:cubicBezTo>
                  <a:pt x="655" y="80"/>
                  <a:pt x="658" y="83"/>
                  <a:pt x="661" y="84"/>
                </a:cubicBezTo>
                <a:cubicBezTo>
                  <a:pt x="665" y="87"/>
                  <a:pt x="675" y="94"/>
                  <a:pt x="680" y="98"/>
                </a:cubicBezTo>
                <a:cubicBezTo>
                  <a:pt x="680" y="98"/>
                  <a:pt x="679" y="97"/>
                  <a:pt x="679" y="98"/>
                </a:cubicBezTo>
                <a:cubicBezTo>
                  <a:pt x="681" y="99"/>
                  <a:pt x="682" y="100"/>
                  <a:pt x="684" y="102"/>
                </a:cubicBezTo>
                <a:cubicBezTo>
                  <a:pt x="685" y="102"/>
                  <a:pt x="683" y="101"/>
                  <a:pt x="684" y="101"/>
                </a:cubicBezTo>
                <a:cubicBezTo>
                  <a:pt x="688" y="104"/>
                  <a:pt x="693" y="109"/>
                  <a:pt x="699" y="114"/>
                </a:cubicBezTo>
                <a:cubicBezTo>
                  <a:pt x="698" y="114"/>
                  <a:pt x="698" y="114"/>
                  <a:pt x="699" y="115"/>
                </a:cubicBezTo>
                <a:cubicBezTo>
                  <a:pt x="701" y="117"/>
                  <a:pt x="702" y="118"/>
                  <a:pt x="703" y="118"/>
                </a:cubicBezTo>
                <a:cubicBezTo>
                  <a:pt x="705" y="120"/>
                  <a:pt x="704" y="119"/>
                  <a:pt x="705" y="120"/>
                </a:cubicBezTo>
                <a:cubicBezTo>
                  <a:pt x="707" y="122"/>
                  <a:pt x="704" y="119"/>
                  <a:pt x="705" y="119"/>
                </a:cubicBezTo>
                <a:cubicBezTo>
                  <a:pt x="707" y="121"/>
                  <a:pt x="707" y="121"/>
                  <a:pt x="709" y="123"/>
                </a:cubicBezTo>
                <a:cubicBezTo>
                  <a:pt x="705" y="121"/>
                  <a:pt x="715" y="129"/>
                  <a:pt x="718" y="132"/>
                </a:cubicBezTo>
                <a:cubicBezTo>
                  <a:pt x="716" y="131"/>
                  <a:pt x="717" y="131"/>
                  <a:pt x="716" y="129"/>
                </a:cubicBezTo>
                <a:cubicBezTo>
                  <a:pt x="716" y="129"/>
                  <a:pt x="717" y="130"/>
                  <a:pt x="717" y="130"/>
                </a:cubicBezTo>
                <a:cubicBezTo>
                  <a:pt x="722" y="135"/>
                  <a:pt x="722" y="134"/>
                  <a:pt x="723" y="137"/>
                </a:cubicBezTo>
                <a:cubicBezTo>
                  <a:pt x="724" y="138"/>
                  <a:pt x="723" y="136"/>
                  <a:pt x="724" y="136"/>
                </a:cubicBezTo>
                <a:cubicBezTo>
                  <a:pt x="727" y="139"/>
                  <a:pt x="727" y="140"/>
                  <a:pt x="728" y="141"/>
                </a:cubicBezTo>
                <a:cubicBezTo>
                  <a:pt x="729" y="142"/>
                  <a:pt x="732" y="144"/>
                  <a:pt x="732" y="145"/>
                </a:cubicBezTo>
                <a:cubicBezTo>
                  <a:pt x="732" y="146"/>
                  <a:pt x="735" y="148"/>
                  <a:pt x="734" y="148"/>
                </a:cubicBezTo>
                <a:cubicBezTo>
                  <a:pt x="736" y="149"/>
                  <a:pt x="736" y="149"/>
                  <a:pt x="737" y="150"/>
                </a:cubicBezTo>
                <a:cubicBezTo>
                  <a:pt x="738" y="150"/>
                  <a:pt x="735" y="148"/>
                  <a:pt x="734" y="147"/>
                </a:cubicBezTo>
                <a:cubicBezTo>
                  <a:pt x="736" y="147"/>
                  <a:pt x="734" y="144"/>
                  <a:pt x="736" y="144"/>
                </a:cubicBezTo>
                <a:cubicBezTo>
                  <a:pt x="739" y="150"/>
                  <a:pt x="741" y="155"/>
                  <a:pt x="745" y="161"/>
                </a:cubicBezTo>
                <a:cubicBezTo>
                  <a:pt x="747" y="163"/>
                  <a:pt x="742" y="157"/>
                  <a:pt x="747" y="162"/>
                </a:cubicBezTo>
                <a:cubicBezTo>
                  <a:pt x="747" y="161"/>
                  <a:pt x="745" y="159"/>
                  <a:pt x="746" y="160"/>
                </a:cubicBezTo>
                <a:cubicBezTo>
                  <a:pt x="744" y="157"/>
                  <a:pt x="744" y="158"/>
                  <a:pt x="743" y="156"/>
                </a:cubicBezTo>
                <a:cubicBezTo>
                  <a:pt x="743" y="156"/>
                  <a:pt x="745" y="158"/>
                  <a:pt x="746" y="159"/>
                </a:cubicBezTo>
                <a:cubicBezTo>
                  <a:pt x="746" y="159"/>
                  <a:pt x="745" y="156"/>
                  <a:pt x="747" y="158"/>
                </a:cubicBezTo>
                <a:cubicBezTo>
                  <a:pt x="746" y="156"/>
                  <a:pt x="744" y="153"/>
                  <a:pt x="745" y="154"/>
                </a:cubicBezTo>
                <a:cubicBezTo>
                  <a:pt x="747" y="156"/>
                  <a:pt x="748" y="158"/>
                  <a:pt x="749" y="159"/>
                </a:cubicBezTo>
                <a:cubicBezTo>
                  <a:pt x="749" y="160"/>
                  <a:pt x="752" y="165"/>
                  <a:pt x="750" y="164"/>
                </a:cubicBezTo>
                <a:cubicBezTo>
                  <a:pt x="752" y="166"/>
                  <a:pt x="751" y="167"/>
                  <a:pt x="751" y="167"/>
                </a:cubicBezTo>
                <a:cubicBezTo>
                  <a:pt x="753" y="170"/>
                  <a:pt x="756" y="173"/>
                  <a:pt x="757" y="174"/>
                </a:cubicBezTo>
                <a:cubicBezTo>
                  <a:pt x="757" y="173"/>
                  <a:pt x="755" y="172"/>
                  <a:pt x="754" y="170"/>
                </a:cubicBezTo>
                <a:cubicBezTo>
                  <a:pt x="754" y="168"/>
                  <a:pt x="759" y="172"/>
                  <a:pt x="756" y="168"/>
                </a:cubicBezTo>
                <a:cubicBezTo>
                  <a:pt x="757" y="169"/>
                  <a:pt x="757" y="170"/>
                  <a:pt x="759" y="173"/>
                </a:cubicBezTo>
                <a:cubicBezTo>
                  <a:pt x="759" y="174"/>
                  <a:pt x="757" y="173"/>
                  <a:pt x="760" y="177"/>
                </a:cubicBezTo>
                <a:cubicBezTo>
                  <a:pt x="759" y="176"/>
                  <a:pt x="759" y="175"/>
                  <a:pt x="758" y="175"/>
                </a:cubicBezTo>
                <a:cubicBezTo>
                  <a:pt x="760" y="177"/>
                  <a:pt x="760" y="179"/>
                  <a:pt x="762" y="181"/>
                </a:cubicBezTo>
                <a:cubicBezTo>
                  <a:pt x="762" y="182"/>
                  <a:pt x="762" y="181"/>
                  <a:pt x="764" y="182"/>
                </a:cubicBezTo>
                <a:cubicBezTo>
                  <a:pt x="765" y="184"/>
                  <a:pt x="766" y="187"/>
                  <a:pt x="767" y="186"/>
                </a:cubicBezTo>
                <a:cubicBezTo>
                  <a:pt x="768" y="186"/>
                  <a:pt x="765" y="183"/>
                  <a:pt x="764" y="182"/>
                </a:cubicBezTo>
                <a:cubicBezTo>
                  <a:pt x="762" y="178"/>
                  <a:pt x="767" y="183"/>
                  <a:pt x="764" y="178"/>
                </a:cubicBezTo>
                <a:cubicBezTo>
                  <a:pt x="766" y="180"/>
                  <a:pt x="766" y="181"/>
                  <a:pt x="766" y="179"/>
                </a:cubicBezTo>
                <a:cubicBezTo>
                  <a:pt x="767" y="180"/>
                  <a:pt x="768" y="181"/>
                  <a:pt x="768" y="181"/>
                </a:cubicBezTo>
                <a:cubicBezTo>
                  <a:pt x="770" y="185"/>
                  <a:pt x="768" y="190"/>
                  <a:pt x="774" y="194"/>
                </a:cubicBezTo>
                <a:cubicBezTo>
                  <a:pt x="773" y="192"/>
                  <a:pt x="774" y="192"/>
                  <a:pt x="776" y="194"/>
                </a:cubicBezTo>
                <a:cubicBezTo>
                  <a:pt x="775" y="192"/>
                  <a:pt x="774" y="188"/>
                  <a:pt x="776" y="190"/>
                </a:cubicBezTo>
                <a:cubicBezTo>
                  <a:pt x="782" y="200"/>
                  <a:pt x="774" y="198"/>
                  <a:pt x="781" y="209"/>
                </a:cubicBezTo>
                <a:cubicBezTo>
                  <a:pt x="782" y="211"/>
                  <a:pt x="782" y="210"/>
                  <a:pt x="784" y="211"/>
                </a:cubicBezTo>
                <a:cubicBezTo>
                  <a:pt x="782" y="207"/>
                  <a:pt x="785" y="207"/>
                  <a:pt x="785" y="203"/>
                </a:cubicBezTo>
                <a:cubicBezTo>
                  <a:pt x="789" y="210"/>
                  <a:pt x="784" y="206"/>
                  <a:pt x="788" y="212"/>
                </a:cubicBezTo>
                <a:cubicBezTo>
                  <a:pt x="786" y="212"/>
                  <a:pt x="788" y="216"/>
                  <a:pt x="786" y="217"/>
                </a:cubicBezTo>
                <a:cubicBezTo>
                  <a:pt x="787" y="218"/>
                  <a:pt x="788" y="218"/>
                  <a:pt x="789" y="220"/>
                </a:cubicBezTo>
                <a:cubicBezTo>
                  <a:pt x="788" y="220"/>
                  <a:pt x="787" y="218"/>
                  <a:pt x="787" y="219"/>
                </a:cubicBezTo>
                <a:cubicBezTo>
                  <a:pt x="788" y="221"/>
                  <a:pt x="789" y="223"/>
                  <a:pt x="791" y="226"/>
                </a:cubicBezTo>
                <a:cubicBezTo>
                  <a:pt x="793" y="227"/>
                  <a:pt x="790" y="222"/>
                  <a:pt x="793" y="224"/>
                </a:cubicBezTo>
                <a:cubicBezTo>
                  <a:pt x="792" y="220"/>
                  <a:pt x="793" y="220"/>
                  <a:pt x="795" y="221"/>
                </a:cubicBezTo>
                <a:cubicBezTo>
                  <a:pt x="798" y="227"/>
                  <a:pt x="796" y="231"/>
                  <a:pt x="795" y="230"/>
                </a:cubicBezTo>
                <a:cubicBezTo>
                  <a:pt x="795" y="231"/>
                  <a:pt x="796" y="233"/>
                  <a:pt x="796" y="234"/>
                </a:cubicBezTo>
                <a:cubicBezTo>
                  <a:pt x="793" y="231"/>
                  <a:pt x="796" y="239"/>
                  <a:pt x="792" y="235"/>
                </a:cubicBezTo>
                <a:cubicBezTo>
                  <a:pt x="794" y="238"/>
                  <a:pt x="793" y="237"/>
                  <a:pt x="792" y="236"/>
                </a:cubicBezTo>
                <a:cubicBezTo>
                  <a:pt x="794" y="240"/>
                  <a:pt x="794" y="243"/>
                  <a:pt x="797" y="248"/>
                </a:cubicBezTo>
                <a:cubicBezTo>
                  <a:pt x="797" y="246"/>
                  <a:pt x="797" y="245"/>
                  <a:pt x="799" y="248"/>
                </a:cubicBezTo>
                <a:cubicBezTo>
                  <a:pt x="799" y="247"/>
                  <a:pt x="798" y="246"/>
                  <a:pt x="798" y="245"/>
                </a:cubicBezTo>
                <a:cubicBezTo>
                  <a:pt x="798" y="244"/>
                  <a:pt x="799" y="247"/>
                  <a:pt x="800" y="247"/>
                </a:cubicBezTo>
                <a:cubicBezTo>
                  <a:pt x="800" y="246"/>
                  <a:pt x="799" y="246"/>
                  <a:pt x="798" y="244"/>
                </a:cubicBezTo>
                <a:cubicBezTo>
                  <a:pt x="799" y="244"/>
                  <a:pt x="800" y="246"/>
                  <a:pt x="800" y="246"/>
                </a:cubicBezTo>
                <a:cubicBezTo>
                  <a:pt x="802" y="250"/>
                  <a:pt x="800" y="249"/>
                  <a:pt x="801" y="252"/>
                </a:cubicBezTo>
                <a:cubicBezTo>
                  <a:pt x="799" y="250"/>
                  <a:pt x="800" y="252"/>
                  <a:pt x="799" y="251"/>
                </a:cubicBezTo>
                <a:cubicBezTo>
                  <a:pt x="800" y="252"/>
                  <a:pt x="801" y="254"/>
                  <a:pt x="802" y="256"/>
                </a:cubicBezTo>
                <a:cubicBezTo>
                  <a:pt x="800" y="254"/>
                  <a:pt x="800" y="256"/>
                  <a:pt x="799" y="255"/>
                </a:cubicBezTo>
                <a:cubicBezTo>
                  <a:pt x="799" y="256"/>
                  <a:pt x="800" y="257"/>
                  <a:pt x="800" y="258"/>
                </a:cubicBezTo>
                <a:cubicBezTo>
                  <a:pt x="798" y="257"/>
                  <a:pt x="797" y="261"/>
                  <a:pt x="794" y="257"/>
                </a:cubicBezTo>
                <a:cubicBezTo>
                  <a:pt x="794" y="258"/>
                  <a:pt x="795" y="260"/>
                  <a:pt x="794" y="260"/>
                </a:cubicBezTo>
                <a:cubicBezTo>
                  <a:pt x="792" y="255"/>
                  <a:pt x="791" y="256"/>
                  <a:pt x="790" y="256"/>
                </a:cubicBezTo>
                <a:cubicBezTo>
                  <a:pt x="792" y="259"/>
                  <a:pt x="794" y="261"/>
                  <a:pt x="795" y="265"/>
                </a:cubicBezTo>
                <a:cubicBezTo>
                  <a:pt x="793" y="262"/>
                  <a:pt x="795" y="266"/>
                  <a:pt x="793" y="262"/>
                </a:cubicBezTo>
                <a:cubicBezTo>
                  <a:pt x="792" y="267"/>
                  <a:pt x="790" y="268"/>
                  <a:pt x="787" y="266"/>
                </a:cubicBezTo>
                <a:cubicBezTo>
                  <a:pt x="786" y="263"/>
                  <a:pt x="784" y="260"/>
                  <a:pt x="784" y="259"/>
                </a:cubicBezTo>
                <a:cubicBezTo>
                  <a:pt x="784" y="258"/>
                  <a:pt x="783" y="258"/>
                  <a:pt x="783" y="257"/>
                </a:cubicBezTo>
                <a:cubicBezTo>
                  <a:pt x="783" y="257"/>
                  <a:pt x="783" y="258"/>
                  <a:pt x="784" y="259"/>
                </a:cubicBezTo>
                <a:cubicBezTo>
                  <a:pt x="783" y="258"/>
                  <a:pt x="782" y="256"/>
                  <a:pt x="782" y="255"/>
                </a:cubicBezTo>
                <a:close/>
                <a:moveTo>
                  <a:pt x="340" y="50"/>
                </a:moveTo>
                <a:cubicBezTo>
                  <a:pt x="338" y="51"/>
                  <a:pt x="336" y="51"/>
                  <a:pt x="336" y="51"/>
                </a:cubicBezTo>
                <a:cubicBezTo>
                  <a:pt x="338" y="51"/>
                  <a:pt x="340" y="51"/>
                  <a:pt x="340" y="50"/>
                </a:cubicBezTo>
                <a:close/>
                <a:moveTo>
                  <a:pt x="236" y="74"/>
                </a:moveTo>
                <a:cubicBezTo>
                  <a:pt x="236" y="74"/>
                  <a:pt x="235" y="75"/>
                  <a:pt x="235" y="74"/>
                </a:cubicBezTo>
                <a:cubicBezTo>
                  <a:pt x="234" y="75"/>
                  <a:pt x="233" y="75"/>
                  <a:pt x="233" y="76"/>
                </a:cubicBezTo>
                <a:cubicBezTo>
                  <a:pt x="236" y="75"/>
                  <a:pt x="230" y="77"/>
                  <a:pt x="232" y="77"/>
                </a:cubicBezTo>
                <a:cubicBezTo>
                  <a:pt x="234" y="76"/>
                  <a:pt x="235" y="75"/>
                  <a:pt x="236" y="74"/>
                </a:cubicBezTo>
                <a:close/>
                <a:moveTo>
                  <a:pt x="231" y="76"/>
                </a:moveTo>
                <a:cubicBezTo>
                  <a:pt x="232" y="75"/>
                  <a:pt x="233" y="76"/>
                  <a:pt x="234" y="74"/>
                </a:cubicBezTo>
                <a:cubicBezTo>
                  <a:pt x="234" y="75"/>
                  <a:pt x="236" y="72"/>
                  <a:pt x="237" y="71"/>
                </a:cubicBezTo>
                <a:cubicBezTo>
                  <a:pt x="233" y="73"/>
                  <a:pt x="233" y="74"/>
                  <a:pt x="231" y="76"/>
                </a:cubicBezTo>
                <a:close/>
                <a:moveTo>
                  <a:pt x="162" y="116"/>
                </a:moveTo>
                <a:cubicBezTo>
                  <a:pt x="164" y="115"/>
                  <a:pt x="164" y="115"/>
                  <a:pt x="164" y="115"/>
                </a:cubicBezTo>
                <a:cubicBezTo>
                  <a:pt x="162" y="115"/>
                  <a:pt x="165" y="114"/>
                  <a:pt x="167" y="112"/>
                </a:cubicBezTo>
                <a:cubicBezTo>
                  <a:pt x="165" y="113"/>
                  <a:pt x="164" y="114"/>
                  <a:pt x="164" y="114"/>
                </a:cubicBezTo>
                <a:cubicBezTo>
                  <a:pt x="167" y="111"/>
                  <a:pt x="164" y="113"/>
                  <a:pt x="165" y="111"/>
                </a:cubicBezTo>
                <a:cubicBezTo>
                  <a:pt x="164" y="112"/>
                  <a:pt x="162" y="113"/>
                  <a:pt x="162" y="114"/>
                </a:cubicBezTo>
                <a:cubicBezTo>
                  <a:pt x="168" y="110"/>
                  <a:pt x="160" y="115"/>
                  <a:pt x="162" y="114"/>
                </a:cubicBezTo>
                <a:cubicBezTo>
                  <a:pt x="166" y="112"/>
                  <a:pt x="161" y="116"/>
                  <a:pt x="162" y="116"/>
                </a:cubicBezTo>
                <a:close/>
                <a:moveTo>
                  <a:pt x="132" y="113"/>
                </a:moveTo>
                <a:cubicBezTo>
                  <a:pt x="134" y="112"/>
                  <a:pt x="135" y="111"/>
                  <a:pt x="134" y="111"/>
                </a:cubicBezTo>
                <a:cubicBezTo>
                  <a:pt x="132" y="113"/>
                  <a:pt x="132" y="113"/>
                  <a:pt x="132" y="113"/>
                </a:cubicBezTo>
                <a:close/>
                <a:moveTo>
                  <a:pt x="788" y="254"/>
                </a:moveTo>
                <a:cubicBezTo>
                  <a:pt x="788" y="256"/>
                  <a:pt x="790" y="259"/>
                  <a:pt x="791" y="260"/>
                </a:cubicBezTo>
                <a:cubicBezTo>
                  <a:pt x="790" y="258"/>
                  <a:pt x="789" y="255"/>
                  <a:pt x="788" y="254"/>
                </a:cubicBezTo>
                <a:close/>
                <a:moveTo>
                  <a:pt x="792" y="242"/>
                </a:moveTo>
                <a:cubicBezTo>
                  <a:pt x="793" y="245"/>
                  <a:pt x="794" y="247"/>
                  <a:pt x="796" y="250"/>
                </a:cubicBezTo>
                <a:cubicBezTo>
                  <a:pt x="797" y="249"/>
                  <a:pt x="792" y="240"/>
                  <a:pt x="790" y="237"/>
                </a:cubicBezTo>
                <a:cubicBezTo>
                  <a:pt x="790" y="239"/>
                  <a:pt x="794" y="244"/>
                  <a:pt x="795" y="246"/>
                </a:cubicBezTo>
                <a:cubicBezTo>
                  <a:pt x="794" y="246"/>
                  <a:pt x="793" y="243"/>
                  <a:pt x="792" y="242"/>
                </a:cubicBezTo>
                <a:close/>
                <a:moveTo>
                  <a:pt x="787" y="245"/>
                </a:moveTo>
                <a:cubicBezTo>
                  <a:pt x="787" y="245"/>
                  <a:pt x="787" y="247"/>
                  <a:pt x="786" y="246"/>
                </a:cubicBezTo>
                <a:cubicBezTo>
                  <a:pt x="788" y="248"/>
                  <a:pt x="789" y="252"/>
                  <a:pt x="790" y="253"/>
                </a:cubicBezTo>
                <a:cubicBezTo>
                  <a:pt x="789" y="250"/>
                  <a:pt x="788" y="247"/>
                  <a:pt x="787" y="245"/>
                </a:cubicBezTo>
                <a:close/>
                <a:moveTo>
                  <a:pt x="779" y="256"/>
                </a:moveTo>
                <a:cubicBezTo>
                  <a:pt x="779" y="256"/>
                  <a:pt x="776" y="252"/>
                  <a:pt x="777" y="255"/>
                </a:cubicBezTo>
                <a:cubicBezTo>
                  <a:pt x="778" y="255"/>
                  <a:pt x="778" y="255"/>
                  <a:pt x="779" y="257"/>
                </a:cubicBezTo>
                <a:cubicBezTo>
                  <a:pt x="779" y="258"/>
                  <a:pt x="779" y="258"/>
                  <a:pt x="779" y="258"/>
                </a:cubicBezTo>
                <a:cubicBezTo>
                  <a:pt x="780" y="258"/>
                  <a:pt x="780" y="258"/>
                  <a:pt x="779" y="256"/>
                </a:cubicBezTo>
                <a:close/>
                <a:moveTo>
                  <a:pt x="785" y="244"/>
                </a:moveTo>
                <a:cubicBezTo>
                  <a:pt x="787" y="249"/>
                  <a:pt x="783" y="241"/>
                  <a:pt x="784" y="244"/>
                </a:cubicBezTo>
                <a:cubicBezTo>
                  <a:pt x="786" y="246"/>
                  <a:pt x="784" y="246"/>
                  <a:pt x="785" y="247"/>
                </a:cubicBezTo>
                <a:cubicBezTo>
                  <a:pt x="785" y="246"/>
                  <a:pt x="787" y="249"/>
                  <a:pt x="787" y="249"/>
                </a:cubicBezTo>
                <a:cubicBezTo>
                  <a:pt x="786" y="247"/>
                  <a:pt x="786" y="245"/>
                  <a:pt x="785" y="244"/>
                </a:cubicBezTo>
                <a:close/>
                <a:moveTo>
                  <a:pt x="789" y="230"/>
                </a:moveTo>
                <a:cubicBezTo>
                  <a:pt x="790" y="231"/>
                  <a:pt x="791" y="232"/>
                  <a:pt x="792" y="233"/>
                </a:cubicBezTo>
                <a:cubicBezTo>
                  <a:pt x="790" y="230"/>
                  <a:pt x="789" y="228"/>
                  <a:pt x="790" y="229"/>
                </a:cubicBezTo>
                <a:cubicBezTo>
                  <a:pt x="788" y="225"/>
                  <a:pt x="789" y="224"/>
                  <a:pt x="787" y="222"/>
                </a:cubicBezTo>
                <a:cubicBezTo>
                  <a:pt x="787" y="222"/>
                  <a:pt x="787" y="224"/>
                  <a:pt x="786" y="224"/>
                </a:cubicBezTo>
                <a:cubicBezTo>
                  <a:pt x="788" y="225"/>
                  <a:pt x="788" y="226"/>
                  <a:pt x="789" y="227"/>
                </a:cubicBezTo>
                <a:cubicBezTo>
                  <a:pt x="789" y="228"/>
                  <a:pt x="789" y="229"/>
                  <a:pt x="789" y="229"/>
                </a:cubicBezTo>
                <a:cubicBezTo>
                  <a:pt x="788" y="226"/>
                  <a:pt x="787" y="226"/>
                  <a:pt x="785" y="224"/>
                </a:cubicBezTo>
                <a:cubicBezTo>
                  <a:pt x="787" y="227"/>
                  <a:pt x="786" y="227"/>
                  <a:pt x="785" y="226"/>
                </a:cubicBezTo>
                <a:cubicBezTo>
                  <a:pt x="787" y="230"/>
                  <a:pt x="786" y="228"/>
                  <a:pt x="787" y="231"/>
                </a:cubicBezTo>
                <a:cubicBezTo>
                  <a:pt x="788" y="231"/>
                  <a:pt x="789" y="234"/>
                  <a:pt x="790" y="235"/>
                </a:cubicBezTo>
                <a:cubicBezTo>
                  <a:pt x="790" y="235"/>
                  <a:pt x="792" y="237"/>
                  <a:pt x="791" y="235"/>
                </a:cubicBezTo>
                <a:cubicBezTo>
                  <a:pt x="790" y="235"/>
                  <a:pt x="790" y="233"/>
                  <a:pt x="789" y="232"/>
                </a:cubicBezTo>
                <a:cubicBezTo>
                  <a:pt x="789" y="232"/>
                  <a:pt x="790" y="235"/>
                  <a:pt x="789" y="233"/>
                </a:cubicBezTo>
                <a:cubicBezTo>
                  <a:pt x="789" y="233"/>
                  <a:pt x="787" y="230"/>
                  <a:pt x="788" y="230"/>
                </a:cubicBezTo>
                <a:cubicBezTo>
                  <a:pt x="789" y="232"/>
                  <a:pt x="790" y="234"/>
                  <a:pt x="792" y="235"/>
                </a:cubicBezTo>
                <a:cubicBezTo>
                  <a:pt x="791" y="234"/>
                  <a:pt x="789" y="231"/>
                  <a:pt x="789" y="230"/>
                </a:cubicBezTo>
                <a:close/>
                <a:moveTo>
                  <a:pt x="788" y="235"/>
                </a:moveTo>
                <a:cubicBezTo>
                  <a:pt x="788" y="233"/>
                  <a:pt x="786" y="229"/>
                  <a:pt x="785" y="229"/>
                </a:cubicBezTo>
                <a:cubicBezTo>
                  <a:pt x="787" y="231"/>
                  <a:pt x="787" y="234"/>
                  <a:pt x="788" y="235"/>
                </a:cubicBezTo>
                <a:close/>
                <a:moveTo>
                  <a:pt x="756" y="236"/>
                </a:moveTo>
                <a:cubicBezTo>
                  <a:pt x="755" y="236"/>
                  <a:pt x="757" y="239"/>
                  <a:pt x="758" y="240"/>
                </a:cubicBezTo>
                <a:cubicBezTo>
                  <a:pt x="760" y="241"/>
                  <a:pt x="759" y="242"/>
                  <a:pt x="760" y="244"/>
                </a:cubicBezTo>
                <a:cubicBezTo>
                  <a:pt x="760" y="243"/>
                  <a:pt x="762" y="245"/>
                  <a:pt x="761" y="242"/>
                </a:cubicBezTo>
                <a:cubicBezTo>
                  <a:pt x="759" y="241"/>
                  <a:pt x="759" y="241"/>
                  <a:pt x="756" y="236"/>
                </a:cubicBezTo>
                <a:close/>
                <a:moveTo>
                  <a:pt x="780" y="220"/>
                </a:moveTo>
                <a:cubicBezTo>
                  <a:pt x="781" y="222"/>
                  <a:pt x="781" y="223"/>
                  <a:pt x="782" y="225"/>
                </a:cubicBezTo>
                <a:cubicBezTo>
                  <a:pt x="783" y="226"/>
                  <a:pt x="784" y="227"/>
                  <a:pt x="785" y="228"/>
                </a:cubicBezTo>
                <a:cubicBezTo>
                  <a:pt x="783" y="225"/>
                  <a:pt x="782" y="222"/>
                  <a:pt x="780" y="220"/>
                </a:cubicBezTo>
                <a:close/>
                <a:moveTo>
                  <a:pt x="787" y="219"/>
                </a:moveTo>
                <a:cubicBezTo>
                  <a:pt x="786" y="219"/>
                  <a:pt x="786" y="220"/>
                  <a:pt x="787" y="221"/>
                </a:cubicBezTo>
                <a:cubicBezTo>
                  <a:pt x="787" y="221"/>
                  <a:pt x="789" y="225"/>
                  <a:pt x="789" y="223"/>
                </a:cubicBezTo>
                <a:cubicBezTo>
                  <a:pt x="787" y="221"/>
                  <a:pt x="787" y="220"/>
                  <a:pt x="787" y="219"/>
                </a:cubicBezTo>
                <a:close/>
                <a:moveTo>
                  <a:pt x="781" y="226"/>
                </a:moveTo>
                <a:cubicBezTo>
                  <a:pt x="781" y="227"/>
                  <a:pt x="780" y="223"/>
                  <a:pt x="779" y="224"/>
                </a:cubicBezTo>
                <a:cubicBezTo>
                  <a:pt x="780" y="224"/>
                  <a:pt x="780" y="225"/>
                  <a:pt x="779" y="225"/>
                </a:cubicBezTo>
                <a:cubicBezTo>
                  <a:pt x="781" y="228"/>
                  <a:pt x="783" y="228"/>
                  <a:pt x="781" y="226"/>
                </a:cubicBezTo>
                <a:close/>
                <a:moveTo>
                  <a:pt x="760" y="233"/>
                </a:moveTo>
                <a:cubicBezTo>
                  <a:pt x="761" y="237"/>
                  <a:pt x="756" y="230"/>
                  <a:pt x="756" y="233"/>
                </a:cubicBezTo>
                <a:cubicBezTo>
                  <a:pt x="758" y="234"/>
                  <a:pt x="760" y="235"/>
                  <a:pt x="762" y="237"/>
                </a:cubicBezTo>
                <a:cubicBezTo>
                  <a:pt x="761" y="235"/>
                  <a:pt x="761" y="233"/>
                  <a:pt x="760" y="233"/>
                </a:cubicBezTo>
                <a:close/>
                <a:moveTo>
                  <a:pt x="754" y="232"/>
                </a:moveTo>
                <a:cubicBezTo>
                  <a:pt x="755" y="231"/>
                  <a:pt x="756" y="235"/>
                  <a:pt x="757" y="236"/>
                </a:cubicBezTo>
                <a:cubicBezTo>
                  <a:pt x="757" y="234"/>
                  <a:pt x="753" y="229"/>
                  <a:pt x="754" y="232"/>
                </a:cubicBezTo>
                <a:close/>
                <a:moveTo>
                  <a:pt x="747" y="236"/>
                </a:moveTo>
                <a:cubicBezTo>
                  <a:pt x="746" y="236"/>
                  <a:pt x="748" y="238"/>
                  <a:pt x="748" y="239"/>
                </a:cubicBezTo>
                <a:cubicBezTo>
                  <a:pt x="749" y="239"/>
                  <a:pt x="749" y="240"/>
                  <a:pt x="749" y="239"/>
                </a:cubicBezTo>
                <a:cubicBezTo>
                  <a:pt x="748" y="239"/>
                  <a:pt x="748" y="237"/>
                  <a:pt x="747" y="236"/>
                </a:cubicBezTo>
                <a:close/>
                <a:moveTo>
                  <a:pt x="753" y="170"/>
                </a:moveTo>
                <a:cubicBezTo>
                  <a:pt x="752" y="170"/>
                  <a:pt x="752" y="170"/>
                  <a:pt x="753" y="172"/>
                </a:cubicBezTo>
                <a:cubicBezTo>
                  <a:pt x="754" y="172"/>
                  <a:pt x="755" y="172"/>
                  <a:pt x="756" y="173"/>
                </a:cubicBezTo>
                <a:cubicBezTo>
                  <a:pt x="754" y="172"/>
                  <a:pt x="753" y="171"/>
                  <a:pt x="753" y="170"/>
                </a:cubicBezTo>
                <a:close/>
                <a:moveTo>
                  <a:pt x="747" y="163"/>
                </a:moveTo>
                <a:cubicBezTo>
                  <a:pt x="746" y="162"/>
                  <a:pt x="745" y="163"/>
                  <a:pt x="746" y="165"/>
                </a:cubicBezTo>
                <a:cubicBezTo>
                  <a:pt x="746" y="164"/>
                  <a:pt x="749" y="168"/>
                  <a:pt x="749" y="167"/>
                </a:cubicBezTo>
                <a:cubicBezTo>
                  <a:pt x="746" y="163"/>
                  <a:pt x="748" y="165"/>
                  <a:pt x="747" y="163"/>
                </a:cubicBezTo>
                <a:close/>
                <a:moveTo>
                  <a:pt x="726" y="156"/>
                </a:moveTo>
                <a:cubicBezTo>
                  <a:pt x="725" y="156"/>
                  <a:pt x="728" y="159"/>
                  <a:pt x="729" y="160"/>
                </a:cubicBezTo>
                <a:cubicBezTo>
                  <a:pt x="730" y="160"/>
                  <a:pt x="728" y="158"/>
                  <a:pt x="726" y="156"/>
                </a:cubicBezTo>
                <a:close/>
                <a:moveTo>
                  <a:pt x="723" y="152"/>
                </a:moveTo>
                <a:cubicBezTo>
                  <a:pt x="722" y="152"/>
                  <a:pt x="721" y="151"/>
                  <a:pt x="721" y="150"/>
                </a:cubicBezTo>
                <a:cubicBezTo>
                  <a:pt x="720" y="150"/>
                  <a:pt x="720" y="151"/>
                  <a:pt x="721" y="152"/>
                </a:cubicBezTo>
                <a:cubicBezTo>
                  <a:pt x="722" y="151"/>
                  <a:pt x="725" y="155"/>
                  <a:pt x="724" y="153"/>
                </a:cubicBezTo>
                <a:cubicBezTo>
                  <a:pt x="723" y="153"/>
                  <a:pt x="723" y="153"/>
                  <a:pt x="723" y="152"/>
                </a:cubicBezTo>
                <a:close/>
                <a:moveTo>
                  <a:pt x="726" y="146"/>
                </a:moveTo>
                <a:cubicBezTo>
                  <a:pt x="727" y="147"/>
                  <a:pt x="726" y="147"/>
                  <a:pt x="728" y="149"/>
                </a:cubicBezTo>
                <a:cubicBezTo>
                  <a:pt x="729" y="150"/>
                  <a:pt x="727" y="147"/>
                  <a:pt x="726" y="146"/>
                </a:cubicBezTo>
                <a:close/>
                <a:moveTo>
                  <a:pt x="717" y="154"/>
                </a:moveTo>
                <a:cubicBezTo>
                  <a:pt x="718" y="156"/>
                  <a:pt x="715" y="152"/>
                  <a:pt x="714" y="152"/>
                </a:cubicBezTo>
                <a:cubicBezTo>
                  <a:pt x="714" y="153"/>
                  <a:pt x="716" y="154"/>
                  <a:pt x="717" y="156"/>
                </a:cubicBezTo>
                <a:cubicBezTo>
                  <a:pt x="718" y="156"/>
                  <a:pt x="718" y="155"/>
                  <a:pt x="717" y="154"/>
                </a:cubicBezTo>
                <a:close/>
                <a:moveTo>
                  <a:pt x="723" y="138"/>
                </a:moveTo>
                <a:cubicBezTo>
                  <a:pt x="726" y="140"/>
                  <a:pt x="727" y="142"/>
                  <a:pt x="728" y="143"/>
                </a:cubicBezTo>
                <a:cubicBezTo>
                  <a:pt x="727" y="141"/>
                  <a:pt x="725" y="139"/>
                  <a:pt x="723" y="138"/>
                </a:cubicBezTo>
                <a:close/>
                <a:moveTo>
                  <a:pt x="723" y="139"/>
                </a:moveTo>
                <a:cubicBezTo>
                  <a:pt x="723" y="138"/>
                  <a:pt x="722" y="137"/>
                  <a:pt x="721" y="137"/>
                </a:cubicBezTo>
                <a:cubicBezTo>
                  <a:pt x="720" y="136"/>
                  <a:pt x="720" y="136"/>
                  <a:pt x="720" y="137"/>
                </a:cubicBezTo>
                <a:cubicBezTo>
                  <a:pt x="721" y="139"/>
                  <a:pt x="722" y="140"/>
                  <a:pt x="723" y="141"/>
                </a:cubicBezTo>
                <a:cubicBezTo>
                  <a:pt x="722" y="139"/>
                  <a:pt x="720" y="138"/>
                  <a:pt x="721" y="137"/>
                </a:cubicBezTo>
                <a:cubicBezTo>
                  <a:pt x="723" y="139"/>
                  <a:pt x="724" y="140"/>
                  <a:pt x="725" y="140"/>
                </a:cubicBezTo>
                <a:cubicBezTo>
                  <a:pt x="724" y="139"/>
                  <a:pt x="724" y="139"/>
                  <a:pt x="723" y="139"/>
                </a:cubicBezTo>
                <a:close/>
                <a:moveTo>
                  <a:pt x="722" y="140"/>
                </a:moveTo>
                <a:cubicBezTo>
                  <a:pt x="719" y="137"/>
                  <a:pt x="719" y="137"/>
                  <a:pt x="719" y="137"/>
                </a:cubicBezTo>
                <a:cubicBezTo>
                  <a:pt x="718" y="137"/>
                  <a:pt x="720" y="140"/>
                  <a:pt x="721" y="141"/>
                </a:cubicBezTo>
                <a:cubicBezTo>
                  <a:pt x="722" y="141"/>
                  <a:pt x="722" y="141"/>
                  <a:pt x="722" y="140"/>
                </a:cubicBezTo>
                <a:close/>
                <a:moveTo>
                  <a:pt x="721" y="134"/>
                </a:moveTo>
                <a:cubicBezTo>
                  <a:pt x="720" y="134"/>
                  <a:pt x="719" y="134"/>
                  <a:pt x="719" y="134"/>
                </a:cubicBezTo>
                <a:cubicBezTo>
                  <a:pt x="723" y="138"/>
                  <a:pt x="724" y="137"/>
                  <a:pt x="721" y="134"/>
                </a:cubicBezTo>
                <a:close/>
                <a:moveTo>
                  <a:pt x="714" y="136"/>
                </a:moveTo>
                <a:cubicBezTo>
                  <a:pt x="715" y="135"/>
                  <a:pt x="715" y="135"/>
                  <a:pt x="714" y="134"/>
                </a:cubicBezTo>
                <a:cubicBezTo>
                  <a:pt x="713" y="133"/>
                  <a:pt x="712" y="134"/>
                  <a:pt x="714" y="136"/>
                </a:cubicBezTo>
                <a:close/>
                <a:moveTo>
                  <a:pt x="697" y="113"/>
                </a:moveTo>
                <a:cubicBezTo>
                  <a:pt x="698" y="114"/>
                  <a:pt x="698" y="113"/>
                  <a:pt x="697" y="113"/>
                </a:cubicBezTo>
                <a:cubicBezTo>
                  <a:pt x="696" y="113"/>
                  <a:pt x="694" y="110"/>
                  <a:pt x="693" y="110"/>
                </a:cubicBezTo>
                <a:cubicBezTo>
                  <a:pt x="695" y="112"/>
                  <a:pt x="698" y="116"/>
                  <a:pt x="700" y="117"/>
                </a:cubicBezTo>
                <a:cubicBezTo>
                  <a:pt x="699" y="116"/>
                  <a:pt x="696" y="113"/>
                  <a:pt x="697" y="113"/>
                </a:cubicBezTo>
                <a:close/>
                <a:moveTo>
                  <a:pt x="662" y="153"/>
                </a:moveTo>
                <a:cubicBezTo>
                  <a:pt x="663" y="154"/>
                  <a:pt x="665" y="156"/>
                  <a:pt x="666" y="156"/>
                </a:cubicBezTo>
                <a:cubicBezTo>
                  <a:pt x="665" y="155"/>
                  <a:pt x="663" y="152"/>
                  <a:pt x="662" y="153"/>
                </a:cubicBezTo>
                <a:close/>
                <a:moveTo>
                  <a:pt x="685" y="103"/>
                </a:moveTo>
                <a:cubicBezTo>
                  <a:pt x="687" y="104"/>
                  <a:pt x="686" y="104"/>
                  <a:pt x="687" y="105"/>
                </a:cubicBezTo>
                <a:cubicBezTo>
                  <a:pt x="688" y="106"/>
                  <a:pt x="689" y="106"/>
                  <a:pt x="689" y="106"/>
                </a:cubicBezTo>
                <a:cubicBezTo>
                  <a:pt x="688" y="105"/>
                  <a:pt x="687" y="103"/>
                  <a:pt x="685" y="103"/>
                </a:cubicBezTo>
                <a:close/>
                <a:moveTo>
                  <a:pt x="599" y="49"/>
                </a:moveTo>
                <a:cubicBezTo>
                  <a:pt x="600" y="50"/>
                  <a:pt x="603" y="51"/>
                  <a:pt x="603" y="50"/>
                </a:cubicBezTo>
                <a:cubicBezTo>
                  <a:pt x="600" y="49"/>
                  <a:pt x="601" y="50"/>
                  <a:pt x="599" y="49"/>
                </a:cubicBezTo>
                <a:close/>
                <a:moveTo>
                  <a:pt x="579" y="43"/>
                </a:moveTo>
                <a:cubicBezTo>
                  <a:pt x="579" y="42"/>
                  <a:pt x="584" y="44"/>
                  <a:pt x="581" y="43"/>
                </a:cubicBezTo>
                <a:cubicBezTo>
                  <a:pt x="581" y="43"/>
                  <a:pt x="576" y="41"/>
                  <a:pt x="579" y="43"/>
                </a:cubicBezTo>
                <a:close/>
                <a:moveTo>
                  <a:pt x="568" y="37"/>
                </a:moveTo>
                <a:cubicBezTo>
                  <a:pt x="568" y="36"/>
                  <a:pt x="570" y="37"/>
                  <a:pt x="571" y="38"/>
                </a:cubicBezTo>
                <a:cubicBezTo>
                  <a:pt x="573" y="38"/>
                  <a:pt x="568" y="36"/>
                  <a:pt x="567" y="36"/>
                </a:cubicBezTo>
                <a:cubicBezTo>
                  <a:pt x="570" y="37"/>
                  <a:pt x="565" y="36"/>
                  <a:pt x="568" y="37"/>
                </a:cubicBezTo>
                <a:close/>
                <a:moveTo>
                  <a:pt x="562" y="33"/>
                </a:moveTo>
                <a:cubicBezTo>
                  <a:pt x="563" y="34"/>
                  <a:pt x="563" y="33"/>
                  <a:pt x="565" y="33"/>
                </a:cubicBezTo>
                <a:cubicBezTo>
                  <a:pt x="567" y="35"/>
                  <a:pt x="567" y="35"/>
                  <a:pt x="567" y="35"/>
                </a:cubicBezTo>
                <a:cubicBezTo>
                  <a:pt x="570" y="35"/>
                  <a:pt x="558" y="30"/>
                  <a:pt x="562" y="33"/>
                </a:cubicBezTo>
                <a:close/>
                <a:moveTo>
                  <a:pt x="533" y="22"/>
                </a:moveTo>
                <a:cubicBezTo>
                  <a:pt x="531" y="22"/>
                  <a:pt x="527" y="19"/>
                  <a:pt x="523" y="19"/>
                </a:cubicBezTo>
                <a:cubicBezTo>
                  <a:pt x="524" y="20"/>
                  <a:pt x="519" y="18"/>
                  <a:pt x="519" y="19"/>
                </a:cubicBezTo>
                <a:cubicBezTo>
                  <a:pt x="522" y="20"/>
                  <a:pt x="520" y="20"/>
                  <a:pt x="524" y="21"/>
                </a:cubicBezTo>
                <a:cubicBezTo>
                  <a:pt x="522" y="19"/>
                  <a:pt x="526" y="20"/>
                  <a:pt x="528" y="20"/>
                </a:cubicBezTo>
                <a:cubicBezTo>
                  <a:pt x="529" y="21"/>
                  <a:pt x="532" y="22"/>
                  <a:pt x="535" y="23"/>
                </a:cubicBezTo>
                <a:cubicBezTo>
                  <a:pt x="534" y="23"/>
                  <a:pt x="535" y="22"/>
                  <a:pt x="533" y="22"/>
                </a:cubicBezTo>
                <a:close/>
                <a:moveTo>
                  <a:pt x="513" y="21"/>
                </a:moveTo>
                <a:cubicBezTo>
                  <a:pt x="515" y="21"/>
                  <a:pt x="520" y="24"/>
                  <a:pt x="520" y="23"/>
                </a:cubicBezTo>
                <a:cubicBezTo>
                  <a:pt x="516" y="22"/>
                  <a:pt x="514" y="21"/>
                  <a:pt x="513" y="21"/>
                </a:cubicBezTo>
                <a:close/>
                <a:moveTo>
                  <a:pt x="499" y="13"/>
                </a:moveTo>
                <a:cubicBezTo>
                  <a:pt x="501" y="14"/>
                  <a:pt x="499" y="14"/>
                  <a:pt x="502" y="15"/>
                </a:cubicBezTo>
                <a:cubicBezTo>
                  <a:pt x="501" y="14"/>
                  <a:pt x="504" y="14"/>
                  <a:pt x="502" y="14"/>
                </a:cubicBezTo>
                <a:cubicBezTo>
                  <a:pt x="502" y="14"/>
                  <a:pt x="499" y="13"/>
                  <a:pt x="499" y="13"/>
                </a:cubicBezTo>
                <a:close/>
                <a:moveTo>
                  <a:pt x="497" y="13"/>
                </a:moveTo>
                <a:cubicBezTo>
                  <a:pt x="502" y="15"/>
                  <a:pt x="497" y="14"/>
                  <a:pt x="497" y="15"/>
                </a:cubicBezTo>
                <a:cubicBezTo>
                  <a:pt x="499" y="15"/>
                  <a:pt x="500" y="16"/>
                  <a:pt x="501" y="16"/>
                </a:cubicBezTo>
                <a:cubicBezTo>
                  <a:pt x="500" y="15"/>
                  <a:pt x="499" y="13"/>
                  <a:pt x="497" y="13"/>
                </a:cubicBezTo>
                <a:close/>
                <a:moveTo>
                  <a:pt x="494" y="15"/>
                </a:moveTo>
                <a:cubicBezTo>
                  <a:pt x="494" y="14"/>
                  <a:pt x="496" y="15"/>
                  <a:pt x="496" y="14"/>
                </a:cubicBezTo>
                <a:cubicBezTo>
                  <a:pt x="492" y="13"/>
                  <a:pt x="493" y="14"/>
                  <a:pt x="494" y="15"/>
                </a:cubicBezTo>
                <a:close/>
                <a:moveTo>
                  <a:pt x="441" y="7"/>
                </a:moveTo>
                <a:cubicBezTo>
                  <a:pt x="441" y="7"/>
                  <a:pt x="443" y="7"/>
                  <a:pt x="445" y="7"/>
                </a:cubicBezTo>
                <a:cubicBezTo>
                  <a:pt x="444" y="7"/>
                  <a:pt x="445" y="7"/>
                  <a:pt x="444" y="7"/>
                </a:cubicBezTo>
                <a:cubicBezTo>
                  <a:pt x="444" y="7"/>
                  <a:pt x="439" y="7"/>
                  <a:pt x="441" y="7"/>
                </a:cubicBezTo>
                <a:close/>
                <a:moveTo>
                  <a:pt x="436" y="6"/>
                </a:moveTo>
                <a:cubicBezTo>
                  <a:pt x="433" y="6"/>
                  <a:pt x="434" y="5"/>
                  <a:pt x="431" y="6"/>
                </a:cubicBezTo>
                <a:cubicBezTo>
                  <a:pt x="431" y="6"/>
                  <a:pt x="433" y="6"/>
                  <a:pt x="432" y="7"/>
                </a:cubicBezTo>
                <a:cubicBezTo>
                  <a:pt x="434" y="7"/>
                  <a:pt x="436" y="8"/>
                  <a:pt x="437" y="7"/>
                </a:cubicBezTo>
                <a:cubicBezTo>
                  <a:pt x="432" y="7"/>
                  <a:pt x="433" y="6"/>
                  <a:pt x="436" y="6"/>
                </a:cubicBezTo>
                <a:close/>
                <a:moveTo>
                  <a:pt x="424" y="8"/>
                </a:moveTo>
                <a:cubicBezTo>
                  <a:pt x="420" y="7"/>
                  <a:pt x="426" y="6"/>
                  <a:pt x="421" y="7"/>
                </a:cubicBezTo>
                <a:cubicBezTo>
                  <a:pt x="423" y="7"/>
                  <a:pt x="420" y="8"/>
                  <a:pt x="424" y="8"/>
                </a:cubicBezTo>
                <a:close/>
                <a:moveTo>
                  <a:pt x="415" y="4"/>
                </a:moveTo>
                <a:cubicBezTo>
                  <a:pt x="415" y="4"/>
                  <a:pt x="414" y="4"/>
                  <a:pt x="413" y="4"/>
                </a:cubicBezTo>
                <a:cubicBezTo>
                  <a:pt x="415" y="4"/>
                  <a:pt x="417" y="5"/>
                  <a:pt x="420" y="5"/>
                </a:cubicBezTo>
                <a:cubicBezTo>
                  <a:pt x="420" y="4"/>
                  <a:pt x="417" y="4"/>
                  <a:pt x="415" y="4"/>
                </a:cubicBezTo>
                <a:close/>
                <a:moveTo>
                  <a:pt x="417" y="5"/>
                </a:moveTo>
                <a:cubicBezTo>
                  <a:pt x="417" y="6"/>
                  <a:pt x="414" y="6"/>
                  <a:pt x="412" y="5"/>
                </a:cubicBezTo>
                <a:cubicBezTo>
                  <a:pt x="412" y="6"/>
                  <a:pt x="415" y="6"/>
                  <a:pt x="416" y="7"/>
                </a:cubicBezTo>
                <a:cubicBezTo>
                  <a:pt x="416" y="7"/>
                  <a:pt x="417" y="7"/>
                  <a:pt x="418" y="7"/>
                </a:cubicBezTo>
                <a:cubicBezTo>
                  <a:pt x="413" y="6"/>
                  <a:pt x="418" y="6"/>
                  <a:pt x="419" y="6"/>
                </a:cubicBezTo>
                <a:cubicBezTo>
                  <a:pt x="419" y="6"/>
                  <a:pt x="419" y="5"/>
                  <a:pt x="417" y="5"/>
                </a:cubicBezTo>
                <a:close/>
                <a:moveTo>
                  <a:pt x="412" y="4"/>
                </a:moveTo>
                <a:cubicBezTo>
                  <a:pt x="409" y="4"/>
                  <a:pt x="409" y="5"/>
                  <a:pt x="410" y="5"/>
                </a:cubicBezTo>
                <a:cubicBezTo>
                  <a:pt x="409" y="4"/>
                  <a:pt x="414" y="5"/>
                  <a:pt x="413" y="5"/>
                </a:cubicBezTo>
                <a:cubicBezTo>
                  <a:pt x="410" y="4"/>
                  <a:pt x="413" y="4"/>
                  <a:pt x="412" y="4"/>
                </a:cubicBezTo>
                <a:close/>
                <a:moveTo>
                  <a:pt x="409" y="5"/>
                </a:moveTo>
                <a:cubicBezTo>
                  <a:pt x="405" y="5"/>
                  <a:pt x="405" y="5"/>
                  <a:pt x="405" y="5"/>
                </a:cubicBezTo>
                <a:cubicBezTo>
                  <a:pt x="404" y="6"/>
                  <a:pt x="408" y="6"/>
                  <a:pt x="407" y="7"/>
                </a:cubicBezTo>
                <a:cubicBezTo>
                  <a:pt x="409" y="7"/>
                  <a:pt x="409" y="7"/>
                  <a:pt x="412" y="8"/>
                </a:cubicBezTo>
                <a:cubicBezTo>
                  <a:pt x="411" y="7"/>
                  <a:pt x="404" y="6"/>
                  <a:pt x="409" y="5"/>
                </a:cubicBezTo>
                <a:close/>
                <a:moveTo>
                  <a:pt x="391" y="7"/>
                </a:moveTo>
                <a:cubicBezTo>
                  <a:pt x="393" y="7"/>
                  <a:pt x="395" y="7"/>
                  <a:pt x="397" y="7"/>
                </a:cubicBezTo>
                <a:cubicBezTo>
                  <a:pt x="397" y="7"/>
                  <a:pt x="397" y="7"/>
                  <a:pt x="397" y="7"/>
                </a:cubicBezTo>
                <a:cubicBezTo>
                  <a:pt x="395" y="7"/>
                  <a:pt x="393" y="7"/>
                  <a:pt x="391" y="7"/>
                </a:cubicBezTo>
                <a:close/>
                <a:moveTo>
                  <a:pt x="376" y="46"/>
                </a:moveTo>
                <a:cubicBezTo>
                  <a:pt x="376" y="47"/>
                  <a:pt x="379" y="47"/>
                  <a:pt x="380" y="47"/>
                </a:cubicBezTo>
                <a:cubicBezTo>
                  <a:pt x="378" y="47"/>
                  <a:pt x="378" y="46"/>
                  <a:pt x="376" y="46"/>
                </a:cubicBezTo>
                <a:close/>
                <a:moveTo>
                  <a:pt x="354" y="47"/>
                </a:moveTo>
                <a:cubicBezTo>
                  <a:pt x="353" y="48"/>
                  <a:pt x="359" y="47"/>
                  <a:pt x="359" y="47"/>
                </a:cubicBezTo>
                <a:cubicBezTo>
                  <a:pt x="357" y="47"/>
                  <a:pt x="357" y="46"/>
                  <a:pt x="354" y="47"/>
                </a:cubicBezTo>
                <a:close/>
                <a:moveTo>
                  <a:pt x="323" y="15"/>
                </a:moveTo>
                <a:cubicBezTo>
                  <a:pt x="323" y="16"/>
                  <a:pt x="322" y="16"/>
                  <a:pt x="324" y="16"/>
                </a:cubicBezTo>
                <a:cubicBezTo>
                  <a:pt x="326" y="16"/>
                  <a:pt x="326" y="15"/>
                  <a:pt x="323" y="15"/>
                </a:cubicBezTo>
                <a:close/>
                <a:moveTo>
                  <a:pt x="325" y="47"/>
                </a:moveTo>
                <a:cubicBezTo>
                  <a:pt x="324" y="48"/>
                  <a:pt x="328" y="47"/>
                  <a:pt x="329" y="46"/>
                </a:cubicBezTo>
                <a:cubicBezTo>
                  <a:pt x="327" y="47"/>
                  <a:pt x="327" y="46"/>
                  <a:pt x="325" y="47"/>
                </a:cubicBezTo>
                <a:close/>
                <a:moveTo>
                  <a:pt x="321" y="51"/>
                </a:moveTo>
                <a:cubicBezTo>
                  <a:pt x="324" y="50"/>
                  <a:pt x="323" y="50"/>
                  <a:pt x="321" y="51"/>
                </a:cubicBezTo>
                <a:cubicBezTo>
                  <a:pt x="323" y="51"/>
                  <a:pt x="325" y="50"/>
                  <a:pt x="327" y="50"/>
                </a:cubicBezTo>
                <a:cubicBezTo>
                  <a:pt x="328" y="50"/>
                  <a:pt x="328" y="49"/>
                  <a:pt x="328" y="49"/>
                </a:cubicBezTo>
                <a:cubicBezTo>
                  <a:pt x="325" y="50"/>
                  <a:pt x="321" y="49"/>
                  <a:pt x="321" y="51"/>
                </a:cubicBezTo>
                <a:close/>
                <a:moveTo>
                  <a:pt x="316" y="18"/>
                </a:moveTo>
                <a:cubicBezTo>
                  <a:pt x="319" y="17"/>
                  <a:pt x="317" y="18"/>
                  <a:pt x="320" y="18"/>
                </a:cubicBezTo>
                <a:cubicBezTo>
                  <a:pt x="319" y="17"/>
                  <a:pt x="321" y="17"/>
                  <a:pt x="321" y="16"/>
                </a:cubicBezTo>
                <a:cubicBezTo>
                  <a:pt x="318" y="17"/>
                  <a:pt x="319" y="17"/>
                  <a:pt x="317" y="17"/>
                </a:cubicBezTo>
                <a:cubicBezTo>
                  <a:pt x="317" y="17"/>
                  <a:pt x="317" y="17"/>
                  <a:pt x="316" y="18"/>
                </a:cubicBezTo>
                <a:close/>
                <a:moveTo>
                  <a:pt x="311" y="35"/>
                </a:moveTo>
                <a:cubicBezTo>
                  <a:pt x="312" y="34"/>
                  <a:pt x="316" y="34"/>
                  <a:pt x="315" y="34"/>
                </a:cubicBezTo>
                <a:cubicBezTo>
                  <a:pt x="314" y="34"/>
                  <a:pt x="308" y="35"/>
                  <a:pt x="311" y="35"/>
                </a:cubicBezTo>
                <a:close/>
                <a:moveTo>
                  <a:pt x="314" y="49"/>
                </a:moveTo>
                <a:cubicBezTo>
                  <a:pt x="314" y="50"/>
                  <a:pt x="318" y="49"/>
                  <a:pt x="318" y="49"/>
                </a:cubicBezTo>
                <a:lnTo>
                  <a:pt x="314" y="49"/>
                </a:lnTo>
                <a:close/>
                <a:moveTo>
                  <a:pt x="308" y="47"/>
                </a:moveTo>
                <a:cubicBezTo>
                  <a:pt x="308" y="48"/>
                  <a:pt x="314" y="46"/>
                  <a:pt x="315" y="46"/>
                </a:cubicBezTo>
                <a:cubicBezTo>
                  <a:pt x="315" y="46"/>
                  <a:pt x="315" y="45"/>
                  <a:pt x="316" y="45"/>
                </a:cubicBezTo>
                <a:cubicBezTo>
                  <a:pt x="313" y="46"/>
                  <a:pt x="309" y="47"/>
                  <a:pt x="308" y="47"/>
                </a:cubicBezTo>
                <a:close/>
                <a:moveTo>
                  <a:pt x="302" y="21"/>
                </a:moveTo>
                <a:cubicBezTo>
                  <a:pt x="305" y="21"/>
                  <a:pt x="305" y="20"/>
                  <a:pt x="306" y="20"/>
                </a:cubicBezTo>
                <a:cubicBezTo>
                  <a:pt x="306" y="19"/>
                  <a:pt x="307" y="19"/>
                  <a:pt x="307" y="19"/>
                </a:cubicBezTo>
                <a:cubicBezTo>
                  <a:pt x="304" y="20"/>
                  <a:pt x="303" y="20"/>
                  <a:pt x="302" y="21"/>
                </a:cubicBezTo>
                <a:close/>
                <a:moveTo>
                  <a:pt x="314" y="52"/>
                </a:moveTo>
                <a:cubicBezTo>
                  <a:pt x="313" y="52"/>
                  <a:pt x="311" y="53"/>
                  <a:pt x="311" y="53"/>
                </a:cubicBezTo>
                <a:cubicBezTo>
                  <a:pt x="314" y="52"/>
                  <a:pt x="313" y="53"/>
                  <a:pt x="315" y="52"/>
                </a:cubicBezTo>
                <a:cubicBezTo>
                  <a:pt x="315" y="52"/>
                  <a:pt x="315" y="52"/>
                  <a:pt x="314" y="52"/>
                </a:cubicBezTo>
                <a:close/>
                <a:moveTo>
                  <a:pt x="309" y="42"/>
                </a:moveTo>
                <a:cubicBezTo>
                  <a:pt x="307" y="43"/>
                  <a:pt x="305" y="43"/>
                  <a:pt x="304" y="44"/>
                </a:cubicBezTo>
                <a:cubicBezTo>
                  <a:pt x="306" y="44"/>
                  <a:pt x="309" y="43"/>
                  <a:pt x="310" y="42"/>
                </a:cubicBezTo>
                <a:cubicBezTo>
                  <a:pt x="310" y="42"/>
                  <a:pt x="310" y="41"/>
                  <a:pt x="309" y="41"/>
                </a:cubicBezTo>
                <a:lnTo>
                  <a:pt x="309" y="42"/>
                </a:lnTo>
                <a:close/>
                <a:moveTo>
                  <a:pt x="306" y="49"/>
                </a:moveTo>
                <a:cubicBezTo>
                  <a:pt x="308" y="49"/>
                  <a:pt x="309" y="49"/>
                  <a:pt x="310" y="49"/>
                </a:cubicBezTo>
                <a:cubicBezTo>
                  <a:pt x="310" y="48"/>
                  <a:pt x="310" y="48"/>
                  <a:pt x="311" y="48"/>
                </a:cubicBezTo>
                <a:cubicBezTo>
                  <a:pt x="311" y="48"/>
                  <a:pt x="311" y="48"/>
                  <a:pt x="311" y="48"/>
                </a:cubicBezTo>
                <a:cubicBezTo>
                  <a:pt x="308" y="49"/>
                  <a:pt x="307" y="48"/>
                  <a:pt x="306" y="49"/>
                </a:cubicBezTo>
                <a:close/>
                <a:moveTo>
                  <a:pt x="306" y="51"/>
                </a:moveTo>
                <a:cubicBezTo>
                  <a:pt x="307" y="51"/>
                  <a:pt x="308" y="50"/>
                  <a:pt x="309" y="50"/>
                </a:cubicBezTo>
                <a:cubicBezTo>
                  <a:pt x="310" y="50"/>
                  <a:pt x="310" y="50"/>
                  <a:pt x="310" y="50"/>
                </a:cubicBezTo>
                <a:cubicBezTo>
                  <a:pt x="310" y="50"/>
                  <a:pt x="310" y="50"/>
                  <a:pt x="310" y="50"/>
                </a:cubicBezTo>
                <a:cubicBezTo>
                  <a:pt x="307" y="50"/>
                  <a:pt x="304" y="51"/>
                  <a:pt x="306" y="51"/>
                </a:cubicBezTo>
                <a:close/>
                <a:moveTo>
                  <a:pt x="307" y="53"/>
                </a:moveTo>
                <a:cubicBezTo>
                  <a:pt x="309" y="53"/>
                  <a:pt x="306" y="54"/>
                  <a:pt x="306" y="54"/>
                </a:cubicBezTo>
                <a:cubicBezTo>
                  <a:pt x="309" y="54"/>
                  <a:pt x="310" y="53"/>
                  <a:pt x="311" y="52"/>
                </a:cubicBezTo>
                <a:cubicBezTo>
                  <a:pt x="310" y="52"/>
                  <a:pt x="308" y="53"/>
                  <a:pt x="307" y="53"/>
                </a:cubicBezTo>
                <a:close/>
                <a:moveTo>
                  <a:pt x="308" y="54"/>
                </a:moveTo>
                <a:cubicBezTo>
                  <a:pt x="305" y="55"/>
                  <a:pt x="306" y="55"/>
                  <a:pt x="305" y="56"/>
                </a:cubicBezTo>
                <a:cubicBezTo>
                  <a:pt x="308" y="55"/>
                  <a:pt x="309" y="56"/>
                  <a:pt x="310" y="55"/>
                </a:cubicBezTo>
                <a:cubicBezTo>
                  <a:pt x="308" y="55"/>
                  <a:pt x="308" y="55"/>
                  <a:pt x="308" y="54"/>
                </a:cubicBezTo>
                <a:close/>
                <a:moveTo>
                  <a:pt x="302" y="38"/>
                </a:moveTo>
                <a:cubicBezTo>
                  <a:pt x="300" y="39"/>
                  <a:pt x="300" y="39"/>
                  <a:pt x="300" y="40"/>
                </a:cubicBezTo>
                <a:cubicBezTo>
                  <a:pt x="303" y="39"/>
                  <a:pt x="303" y="39"/>
                  <a:pt x="302" y="38"/>
                </a:cubicBezTo>
                <a:close/>
                <a:moveTo>
                  <a:pt x="301" y="46"/>
                </a:moveTo>
                <a:cubicBezTo>
                  <a:pt x="300" y="47"/>
                  <a:pt x="300" y="47"/>
                  <a:pt x="299" y="47"/>
                </a:cubicBezTo>
                <a:cubicBezTo>
                  <a:pt x="299" y="47"/>
                  <a:pt x="297" y="48"/>
                  <a:pt x="299" y="48"/>
                </a:cubicBezTo>
                <a:cubicBezTo>
                  <a:pt x="300" y="47"/>
                  <a:pt x="305" y="45"/>
                  <a:pt x="302" y="46"/>
                </a:cubicBezTo>
                <a:cubicBezTo>
                  <a:pt x="302" y="46"/>
                  <a:pt x="301" y="46"/>
                  <a:pt x="301" y="46"/>
                </a:cubicBezTo>
                <a:close/>
                <a:moveTo>
                  <a:pt x="300" y="51"/>
                </a:moveTo>
                <a:cubicBezTo>
                  <a:pt x="300" y="51"/>
                  <a:pt x="303" y="50"/>
                  <a:pt x="303" y="50"/>
                </a:cubicBezTo>
                <a:cubicBezTo>
                  <a:pt x="301" y="50"/>
                  <a:pt x="297" y="52"/>
                  <a:pt x="300" y="51"/>
                </a:cubicBezTo>
                <a:close/>
                <a:moveTo>
                  <a:pt x="296" y="41"/>
                </a:moveTo>
                <a:cubicBezTo>
                  <a:pt x="296" y="40"/>
                  <a:pt x="297" y="40"/>
                  <a:pt x="297" y="40"/>
                </a:cubicBezTo>
                <a:cubicBezTo>
                  <a:pt x="294" y="40"/>
                  <a:pt x="293" y="42"/>
                  <a:pt x="296" y="41"/>
                </a:cubicBezTo>
                <a:close/>
                <a:moveTo>
                  <a:pt x="295" y="49"/>
                </a:moveTo>
                <a:cubicBezTo>
                  <a:pt x="293" y="50"/>
                  <a:pt x="294" y="51"/>
                  <a:pt x="297" y="51"/>
                </a:cubicBezTo>
                <a:cubicBezTo>
                  <a:pt x="298" y="50"/>
                  <a:pt x="294" y="50"/>
                  <a:pt x="297" y="49"/>
                </a:cubicBezTo>
                <a:cubicBezTo>
                  <a:pt x="296" y="49"/>
                  <a:pt x="296" y="49"/>
                  <a:pt x="295" y="49"/>
                </a:cubicBezTo>
                <a:close/>
                <a:moveTo>
                  <a:pt x="296" y="54"/>
                </a:moveTo>
                <a:cubicBezTo>
                  <a:pt x="296" y="55"/>
                  <a:pt x="294" y="55"/>
                  <a:pt x="294" y="55"/>
                </a:cubicBezTo>
                <a:cubicBezTo>
                  <a:pt x="294" y="56"/>
                  <a:pt x="294" y="56"/>
                  <a:pt x="295" y="57"/>
                </a:cubicBezTo>
                <a:cubicBezTo>
                  <a:pt x="293" y="57"/>
                  <a:pt x="293" y="57"/>
                  <a:pt x="293" y="57"/>
                </a:cubicBezTo>
                <a:cubicBezTo>
                  <a:pt x="293" y="58"/>
                  <a:pt x="293" y="58"/>
                  <a:pt x="292" y="58"/>
                </a:cubicBezTo>
                <a:cubicBezTo>
                  <a:pt x="294" y="58"/>
                  <a:pt x="294" y="58"/>
                  <a:pt x="295" y="58"/>
                </a:cubicBezTo>
                <a:cubicBezTo>
                  <a:pt x="293" y="58"/>
                  <a:pt x="293" y="57"/>
                  <a:pt x="297" y="57"/>
                </a:cubicBezTo>
                <a:cubicBezTo>
                  <a:pt x="297" y="56"/>
                  <a:pt x="295" y="56"/>
                  <a:pt x="295" y="56"/>
                </a:cubicBezTo>
                <a:cubicBezTo>
                  <a:pt x="295" y="55"/>
                  <a:pt x="299" y="54"/>
                  <a:pt x="298" y="54"/>
                </a:cubicBezTo>
                <a:cubicBezTo>
                  <a:pt x="297" y="55"/>
                  <a:pt x="297" y="54"/>
                  <a:pt x="296" y="54"/>
                </a:cubicBezTo>
                <a:close/>
                <a:moveTo>
                  <a:pt x="286" y="51"/>
                </a:moveTo>
                <a:cubicBezTo>
                  <a:pt x="286" y="52"/>
                  <a:pt x="282" y="52"/>
                  <a:pt x="282" y="53"/>
                </a:cubicBezTo>
                <a:cubicBezTo>
                  <a:pt x="285" y="52"/>
                  <a:pt x="292" y="51"/>
                  <a:pt x="293" y="49"/>
                </a:cubicBezTo>
                <a:cubicBezTo>
                  <a:pt x="289" y="50"/>
                  <a:pt x="289" y="51"/>
                  <a:pt x="286" y="51"/>
                </a:cubicBezTo>
                <a:close/>
                <a:moveTo>
                  <a:pt x="287" y="58"/>
                </a:moveTo>
                <a:cubicBezTo>
                  <a:pt x="291" y="56"/>
                  <a:pt x="292" y="55"/>
                  <a:pt x="293" y="54"/>
                </a:cubicBezTo>
                <a:cubicBezTo>
                  <a:pt x="288" y="56"/>
                  <a:pt x="290" y="56"/>
                  <a:pt x="287" y="58"/>
                </a:cubicBezTo>
                <a:close/>
                <a:moveTo>
                  <a:pt x="286" y="51"/>
                </a:moveTo>
                <a:cubicBezTo>
                  <a:pt x="288" y="50"/>
                  <a:pt x="291" y="49"/>
                  <a:pt x="291" y="48"/>
                </a:cubicBezTo>
                <a:cubicBezTo>
                  <a:pt x="289" y="49"/>
                  <a:pt x="285" y="51"/>
                  <a:pt x="286" y="51"/>
                </a:cubicBezTo>
                <a:close/>
                <a:moveTo>
                  <a:pt x="288" y="60"/>
                </a:moveTo>
                <a:cubicBezTo>
                  <a:pt x="289" y="60"/>
                  <a:pt x="294" y="59"/>
                  <a:pt x="294" y="59"/>
                </a:cubicBezTo>
                <a:cubicBezTo>
                  <a:pt x="293" y="59"/>
                  <a:pt x="289" y="59"/>
                  <a:pt x="288" y="60"/>
                </a:cubicBezTo>
                <a:close/>
                <a:moveTo>
                  <a:pt x="283" y="27"/>
                </a:moveTo>
                <a:cubicBezTo>
                  <a:pt x="276" y="29"/>
                  <a:pt x="276" y="29"/>
                  <a:pt x="276" y="29"/>
                </a:cubicBezTo>
                <a:cubicBezTo>
                  <a:pt x="277" y="30"/>
                  <a:pt x="274" y="30"/>
                  <a:pt x="274" y="31"/>
                </a:cubicBezTo>
                <a:cubicBezTo>
                  <a:pt x="278" y="29"/>
                  <a:pt x="276" y="29"/>
                  <a:pt x="281" y="28"/>
                </a:cubicBezTo>
                <a:cubicBezTo>
                  <a:pt x="281" y="28"/>
                  <a:pt x="279" y="29"/>
                  <a:pt x="280" y="29"/>
                </a:cubicBezTo>
                <a:cubicBezTo>
                  <a:pt x="282" y="28"/>
                  <a:pt x="282" y="29"/>
                  <a:pt x="284" y="28"/>
                </a:cubicBezTo>
                <a:cubicBezTo>
                  <a:pt x="285" y="27"/>
                  <a:pt x="281" y="28"/>
                  <a:pt x="283" y="27"/>
                </a:cubicBezTo>
                <a:close/>
                <a:moveTo>
                  <a:pt x="291" y="52"/>
                </a:moveTo>
                <a:cubicBezTo>
                  <a:pt x="291" y="51"/>
                  <a:pt x="289" y="52"/>
                  <a:pt x="291" y="51"/>
                </a:cubicBezTo>
                <a:cubicBezTo>
                  <a:pt x="285" y="53"/>
                  <a:pt x="289" y="53"/>
                  <a:pt x="291" y="52"/>
                </a:cubicBezTo>
                <a:close/>
                <a:moveTo>
                  <a:pt x="282" y="46"/>
                </a:moveTo>
                <a:cubicBezTo>
                  <a:pt x="282" y="46"/>
                  <a:pt x="281" y="46"/>
                  <a:pt x="281" y="47"/>
                </a:cubicBezTo>
                <a:cubicBezTo>
                  <a:pt x="283" y="46"/>
                  <a:pt x="285" y="46"/>
                  <a:pt x="286" y="45"/>
                </a:cubicBezTo>
                <a:cubicBezTo>
                  <a:pt x="284" y="45"/>
                  <a:pt x="284" y="45"/>
                  <a:pt x="282" y="46"/>
                </a:cubicBezTo>
                <a:close/>
                <a:moveTo>
                  <a:pt x="275" y="46"/>
                </a:moveTo>
                <a:cubicBezTo>
                  <a:pt x="277" y="46"/>
                  <a:pt x="280" y="44"/>
                  <a:pt x="281" y="44"/>
                </a:cubicBezTo>
                <a:cubicBezTo>
                  <a:pt x="282" y="44"/>
                  <a:pt x="286" y="42"/>
                  <a:pt x="284" y="42"/>
                </a:cubicBezTo>
                <a:cubicBezTo>
                  <a:pt x="283" y="43"/>
                  <a:pt x="276" y="45"/>
                  <a:pt x="275" y="46"/>
                </a:cubicBezTo>
                <a:close/>
                <a:moveTo>
                  <a:pt x="284" y="57"/>
                </a:moveTo>
                <a:cubicBezTo>
                  <a:pt x="285" y="56"/>
                  <a:pt x="283" y="55"/>
                  <a:pt x="287" y="54"/>
                </a:cubicBezTo>
                <a:cubicBezTo>
                  <a:pt x="288" y="53"/>
                  <a:pt x="286" y="54"/>
                  <a:pt x="285" y="54"/>
                </a:cubicBezTo>
                <a:cubicBezTo>
                  <a:pt x="284" y="55"/>
                  <a:pt x="285" y="55"/>
                  <a:pt x="283" y="56"/>
                </a:cubicBezTo>
                <a:cubicBezTo>
                  <a:pt x="282" y="56"/>
                  <a:pt x="285" y="56"/>
                  <a:pt x="281" y="57"/>
                </a:cubicBezTo>
                <a:cubicBezTo>
                  <a:pt x="281" y="58"/>
                  <a:pt x="283" y="57"/>
                  <a:pt x="284" y="57"/>
                </a:cubicBezTo>
                <a:cubicBezTo>
                  <a:pt x="283" y="57"/>
                  <a:pt x="283" y="57"/>
                  <a:pt x="284" y="57"/>
                </a:cubicBezTo>
                <a:close/>
                <a:moveTo>
                  <a:pt x="279" y="43"/>
                </a:moveTo>
                <a:cubicBezTo>
                  <a:pt x="279" y="43"/>
                  <a:pt x="279" y="43"/>
                  <a:pt x="280" y="43"/>
                </a:cubicBezTo>
                <a:cubicBezTo>
                  <a:pt x="280" y="43"/>
                  <a:pt x="283" y="42"/>
                  <a:pt x="283" y="42"/>
                </a:cubicBezTo>
                <a:cubicBezTo>
                  <a:pt x="281" y="42"/>
                  <a:pt x="281" y="42"/>
                  <a:pt x="279" y="43"/>
                </a:cubicBezTo>
                <a:close/>
                <a:moveTo>
                  <a:pt x="273" y="49"/>
                </a:moveTo>
                <a:cubicBezTo>
                  <a:pt x="277" y="47"/>
                  <a:pt x="276" y="49"/>
                  <a:pt x="277" y="48"/>
                </a:cubicBezTo>
                <a:cubicBezTo>
                  <a:pt x="278" y="48"/>
                  <a:pt x="278" y="48"/>
                  <a:pt x="278" y="47"/>
                </a:cubicBezTo>
                <a:cubicBezTo>
                  <a:pt x="276" y="48"/>
                  <a:pt x="274" y="48"/>
                  <a:pt x="273" y="49"/>
                </a:cubicBezTo>
                <a:close/>
                <a:moveTo>
                  <a:pt x="274" y="62"/>
                </a:moveTo>
                <a:cubicBezTo>
                  <a:pt x="273" y="62"/>
                  <a:pt x="272" y="63"/>
                  <a:pt x="272" y="63"/>
                </a:cubicBezTo>
                <a:cubicBezTo>
                  <a:pt x="273" y="62"/>
                  <a:pt x="274" y="63"/>
                  <a:pt x="275" y="62"/>
                </a:cubicBezTo>
                <a:cubicBezTo>
                  <a:pt x="274" y="62"/>
                  <a:pt x="281" y="60"/>
                  <a:pt x="282" y="59"/>
                </a:cubicBezTo>
                <a:cubicBezTo>
                  <a:pt x="281" y="60"/>
                  <a:pt x="280" y="60"/>
                  <a:pt x="280" y="60"/>
                </a:cubicBezTo>
                <a:cubicBezTo>
                  <a:pt x="279" y="60"/>
                  <a:pt x="280" y="59"/>
                  <a:pt x="278" y="59"/>
                </a:cubicBezTo>
                <a:cubicBezTo>
                  <a:pt x="279" y="60"/>
                  <a:pt x="277" y="60"/>
                  <a:pt x="275" y="61"/>
                </a:cubicBezTo>
                <a:cubicBezTo>
                  <a:pt x="276" y="61"/>
                  <a:pt x="275" y="61"/>
                  <a:pt x="274" y="62"/>
                </a:cubicBezTo>
                <a:close/>
                <a:moveTo>
                  <a:pt x="270" y="48"/>
                </a:moveTo>
                <a:cubicBezTo>
                  <a:pt x="270" y="49"/>
                  <a:pt x="273" y="48"/>
                  <a:pt x="276" y="47"/>
                </a:cubicBezTo>
                <a:cubicBezTo>
                  <a:pt x="273" y="47"/>
                  <a:pt x="273" y="46"/>
                  <a:pt x="271" y="47"/>
                </a:cubicBezTo>
                <a:cubicBezTo>
                  <a:pt x="272" y="47"/>
                  <a:pt x="274" y="47"/>
                  <a:pt x="270" y="48"/>
                </a:cubicBezTo>
                <a:close/>
                <a:moveTo>
                  <a:pt x="276" y="60"/>
                </a:moveTo>
                <a:cubicBezTo>
                  <a:pt x="276" y="60"/>
                  <a:pt x="277" y="59"/>
                  <a:pt x="276" y="59"/>
                </a:cubicBezTo>
                <a:cubicBezTo>
                  <a:pt x="270" y="61"/>
                  <a:pt x="269" y="62"/>
                  <a:pt x="276" y="60"/>
                </a:cubicBezTo>
                <a:close/>
                <a:moveTo>
                  <a:pt x="264" y="34"/>
                </a:moveTo>
                <a:cubicBezTo>
                  <a:pt x="262" y="34"/>
                  <a:pt x="261" y="35"/>
                  <a:pt x="261" y="35"/>
                </a:cubicBezTo>
                <a:cubicBezTo>
                  <a:pt x="263" y="35"/>
                  <a:pt x="265" y="34"/>
                  <a:pt x="265" y="34"/>
                </a:cubicBezTo>
                <a:cubicBezTo>
                  <a:pt x="264" y="34"/>
                  <a:pt x="264" y="34"/>
                  <a:pt x="264" y="34"/>
                </a:cubicBezTo>
                <a:close/>
                <a:moveTo>
                  <a:pt x="248" y="40"/>
                </a:moveTo>
                <a:cubicBezTo>
                  <a:pt x="250" y="40"/>
                  <a:pt x="247" y="41"/>
                  <a:pt x="248" y="41"/>
                </a:cubicBezTo>
                <a:cubicBezTo>
                  <a:pt x="251" y="40"/>
                  <a:pt x="250" y="40"/>
                  <a:pt x="252" y="39"/>
                </a:cubicBezTo>
                <a:cubicBezTo>
                  <a:pt x="252" y="39"/>
                  <a:pt x="252" y="40"/>
                  <a:pt x="253" y="39"/>
                </a:cubicBezTo>
                <a:cubicBezTo>
                  <a:pt x="254" y="39"/>
                  <a:pt x="253" y="39"/>
                  <a:pt x="254" y="38"/>
                </a:cubicBezTo>
                <a:cubicBezTo>
                  <a:pt x="257" y="37"/>
                  <a:pt x="256" y="38"/>
                  <a:pt x="259" y="36"/>
                </a:cubicBezTo>
                <a:cubicBezTo>
                  <a:pt x="260" y="36"/>
                  <a:pt x="260" y="36"/>
                  <a:pt x="260" y="35"/>
                </a:cubicBezTo>
                <a:cubicBezTo>
                  <a:pt x="258" y="36"/>
                  <a:pt x="258" y="36"/>
                  <a:pt x="256" y="36"/>
                </a:cubicBezTo>
                <a:cubicBezTo>
                  <a:pt x="258" y="36"/>
                  <a:pt x="253" y="38"/>
                  <a:pt x="254" y="37"/>
                </a:cubicBezTo>
                <a:cubicBezTo>
                  <a:pt x="251" y="38"/>
                  <a:pt x="252" y="39"/>
                  <a:pt x="250" y="40"/>
                </a:cubicBezTo>
                <a:cubicBezTo>
                  <a:pt x="250" y="39"/>
                  <a:pt x="251" y="39"/>
                  <a:pt x="250" y="39"/>
                </a:cubicBezTo>
                <a:cubicBezTo>
                  <a:pt x="245" y="41"/>
                  <a:pt x="242" y="42"/>
                  <a:pt x="238" y="44"/>
                </a:cubicBezTo>
                <a:cubicBezTo>
                  <a:pt x="237" y="45"/>
                  <a:pt x="241" y="44"/>
                  <a:pt x="239" y="45"/>
                </a:cubicBezTo>
                <a:cubicBezTo>
                  <a:pt x="235" y="46"/>
                  <a:pt x="238" y="43"/>
                  <a:pt x="235" y="45"/>
                </a:cubicBezTo>
                <a:cubicBezTo>
                  <a:pt x="236" y="45"/>
                  <a:pt x="236" y="46"/>
                  <a:pt x="238" y="45"/>
                </a:cubicBezTo>
                <a:cubicBezTo>
                  <a:pt x="239" y="44"/>
                  <a:pt x="241" y="44"/>
                  <a:pt x="242" y="44"/>
                </a:cubicBezTo>
                <a:cubicBezTo>
                  <a:pt x="243" y="43"/>
                  <a:pt x="241" y="44"/>
                  <a:pt x="242" y="43"/>
                </a:cubicBezTo>
                <a:cubicBezTo>
                  <a:pt x="245" y="42"/>
                  <a:pt x="246" y="41"/>
                  <a:pt x="248" y="40"/>
                </a:cubicBezTo>
                <a:close/>
                <a:moveTo>
                  <a:pt x="253" y="56"/>
                </a:moveTo>
                <a:cubicBezTo>
                  <a:pt x="253" y="57"/>
                  <a:pt x="253" y="57"/>
                  <a:pt x="254" y="57"/>
                </a:cubicBezTo>
                <a:cubicBezTo>
                  <a:pt x="257" y="55"/>
                  <a:pt x="256" y="56"/>
                  <a:pt x="258" y="55"/>
                </a:cubicBezTo>
                <a:cubicBezTo>
                  <a:pt x="258" y="55"/>
                  <a:pt x="263" y="53"/>
                  <a:pt x="264" y="52"/>
                </a:cubicBezTo>
                <a:cubicBezTo>
                  <a:pt x="260" y="53"/>
                  <a:pt x="255" y="56"/>
                  <a:pt x="253" y="56"/>
                </a:cubicBezTo>
                <a:close/>
                <a:moveTo>
                  <a:pt x="264" y="64"/>
                </a:moveTo>
                <a:cubicBezTo>
                  <a:pt x="267" y="64"/>
                  <a:pt x="264" y="65"/>
                  <a:pt x="263" y="65"/>
                </a:cubicBezTo>
                <a:cubicBezTo>
                  <a:pt x="263" y="66"/>
                  <a:pt x="263" y="66"/>
                  <a:pt x="264" y="66"/>
                </a:cubicBezTo>
                <a:cubicBezTo>
                  <a:pt x="264" y="65"/>
                  <a:pt x="265" y="66"/>
                  <a:pt x="267" y="65"/>
                </a:cubicBezTo>
                <a:cubicBezTo>
                  <a:pt x="268" y="64"/>
                  <a:pt x="268" y="64"/>
                  <a:pt x="268" y="63"/>
                </a:cubicBezTo>
                <a:cubicBezTo>
                  <a:pt x="267" y="64"/>
                  <a:pt x="265" y="63"/>
                  <a:pt x="264" y="64"/>
                </a:cubicBezTo>
                <a:close/>
                <a:moveTo>
                  <a:pt x="261" y="65"/>
                </a:moveTo>
                <a:cubicBezTo>
                  <a:pt x="261" y="65"/>
                  <a:pt x="261" y="65"/>
                  <a:pt x="261" y="65"/>
                </a:cubicBezTo>
                <a:cubicBezTo>
                  <a:pt x="263" y="65"/>
                  <a:pt x="266" y="63"/>
                  <a:pt x="264" y="63"/>
                </a:cubicBezTo>
                <a:cubicBezTo>
                  <a:pt x="264" y="64"/>
                  <a:pt x="263" y="64"/>
                  <a:pt x="261" y="65"/>
                </a:cubicBezTo>
                <a:close/>
                <a:moveTo>
                  <a:pt x="253" y="68"/>
                </a:moveTo>
                <a:cubicBezTo>
                  <a:pt x="255" y="68"/>
                  <a:pt x="258" y="67"/>
                  <a:pt x="259" y="67"/>
                </a:cubicBezTo>
                <a:cubicBezTo>
                  <a:pt x="258" y="67"/>
                  <a:pt x="261" y="66"/>
                  <a:pt x="260" y="66"/>
                </a:cubicBezTo>
                <a:cubicBezTo>
                  <a:pt x="257" y="67"/>
                  <a:pt x="256" y="67"/>
                  <a:pt x="253" y="68"/>
                </a:cubicBezTo>
                <a:close/>
                <a:moveTo>
                  <a:pt x="256" y="64"/>
                </a:moveTo>
                <a:cubicBezTo>
                  <a:pt x="258" y="64"/>
                  <a:pt x="255" y="65"/>
                  <a:pt x="257" y="65"/>
                </a:cubicBezTo>
                <a:cubicBezTo>
                  <a:pt x="258" y="64"/>
                  <a:pt x="257" y="64"/>
                  <a:pt x="258" y="63"/>
                </a:cubicBezTo>
                <a:lnTo>
                  <a:pt x="256" y="64"/>
                </a:lnTo>
                <a:close/>
                <a:moveTo>
                  <a:pt x="249" y="75"/>
                </a:moveTo>
                <a:cubicBezTo>
                  <a:pt x="249" y="75"/>
                  <a:pt x="249" y="75"/>
                  <a:pt x="248" y="75"/>
                </a:cubicBezTo>
                <a:cubicBezTo>
                  <a:pt x="247" y="75"/>
                  <a:pt x="250" y="73"/>
                  <a:pt x="247" y="74"/>
                </a:cubicBezTo>
                <a:cubicBezTo>
                  <a:pt x="250" y="74"/>
                  <a:pt x="243" y="77"/>
                  <a:pt x="246" y="77"/>
                </a:cubicBezTo>
                <a:cubicBezTo>
                  <a:pt x="246" y="77"/>
                  <a:pt x="247" y="76"/>
                  <a:pt x="247" y="76"/>
                </a:cubicBezTo>
                <a:cubicBezTo>
                  <a:pt x="246" y="77"/>
                  <a:pt x="246" y="77"/>
                  <a:pt x="247" y="77"/>
                </a:cubicBezTo>
                <a:cubicBezTo>
                  <a:pt x="249" y="75"/>
                  <a:pt x="255" y="74"/>
                  <a:pt x="257" y="72"/>
                </a:cubicBezTo>
                <a:cubicBezTo>
                  <a:pt x="255" y="72"/>
                  <a:pt x="252" y="74"/>
                  <a:pt x="249" y="75"/>
                </a:cubicBezTo>
                <a:close/>
                <a:moveTo>
                  <a:pt x="248" y="62"/>
                </a:moveTo>
                <a:cubicBezTo>
                  <a:pt x="250" y="61"/>
                  <a:pt x="251" y="61"/>
                  <a:pt x="251" y="60"/>
                </a:cubicBezTo>
                <a:cubicBezTo>
                  <a:pt x="249" y="61"/>
                  <a:pt x="248" y="62"/>
                  <a:pt x="248" y="62"/>
                </a:cubicBezTo>
                <a:close/>
                <a:moveTo>
                  <a:pt x="246" y="67"/>
                </a:moveTo>
                <a:cubicBezTo>
                  <a:pt x="243" y="68"/>
                  <a:pt x="245" y="69"/>
                  <a:pt x="248" y="68"/>
                </a:cubicBezTo>
                <a:cubicBezTo>
                  <a:pt x="248" y="67"/>
                  <a:pt x="246" y="68"/>
                  <a:pt x="246" y="67"/>
                </a:cubicBezTo>
                <a:close/>
                <a:moveTo>
                  <a:pt x="244" y="65"/>
                </a:moveTo>
                <a:cubicBezTo>
                  <a:pt x="243" y="65"/>
                  <a:pt x="245" y="64"/>
                  <a:pt x="245" y="63"/>
                </a:cubicBezTo>
                <a:cubicBezTo>
                  <a:pt x="242" y="64"/>
                  <a:pt x="242" y="66"/>
                  <a:pt x="244" y="65"/>
                </a:cubicBezTo>
                <a:close/>
                <a:moveTo>
                  <a:pt x="241" y="72"/>
                </a:moveTo>
                <a:cubicBezTo>
                  <a:pt x="241" y="72"/>
                  <a:pt x="241" y="71"/>
                  <a:pt x="240" y="71"/>
                </a:cubicBezTo>
                <a:cubicBezTo>
                  <a:pt x="240" y="72"/>
                  <a:pt x="239" y="72"/>
                  <a:pt x="239" y="72"/>
                </a:cubicBezTo>
                <a:cubicBezTo>
                  <a:pt x="239" y="72"/>
                  <a:pt x="238" y="73"/>
                  <a:pt x="238" y="73"/>
                </a:cubicBezTo>
                <a:cubicBezTo>
                  <a:pt x="242" y="71"/>
                  <a:pt x="237" y="74"/>
                  <a:pt x="239" y="74"/>
                </a:cubicBezTo>
                <a:cubicBezTo>
                  <a:pt x="243" y="71"/>
                  <a:pt x="246" y="72"/>
                  <a:pt x="248" y="70"/>
                </a:cubicBezTo>
                <a:cubicBezTo>
                  <a:pt x="245" y="70"/>
                  <a:pt x="241" y="73"/>
                  <a:pt x="239" y="73"/>
                </a:cubicBezTo>
                <a:cubicBezTo>
                  <a:pt x="239" y="73"/>
                  <a:pt x="240" y="72"/>
                  <a:pt x="241" y="72"/>
                </a:cubicBezTo>
                <a:close/>
                <a:moveTo>
                  <a:pt x="239" y="71"/>
                </a:moveTo>
                <a:cubicBezTo>
                  <a:pt x="236" y="72"/>
                  <a:pt x="237" y="73"/>
                  <a:pt x="236" y="74"/>
                </a:cubicBezTo>
                <a:cubicBezTo>
                  <a:pt x="238" y="73"/>
                  <a:pt x="239" y="72"/>
                  <a:pt x="239" y="71"/>
                </a:cubicBezTo>
                <a:close/>
                <a:moveTo>
                  <a:pt x="226" y="49"/>
                </a:moveTo>
                <a:cubicBezTo>
                  <a:pt x="226" y="48"/>
                  <a:pt x="225" y="49"/>
                  <a:pt x="227" y="47"/>
                </a:cubicBezTo>
                <a:cubicBezTo>
                  <a:pt x="225" y="49"/>
                  <a:pt x="222" y="49"/>
                  <a:pt x="221" y="51"/>
                </a:cubicBezTo>
                <a:cubicBezTo>
                  <a:pt x="225" y="49"/>
                  <a:pt x="224" y="50"/>
                  <a:pt x="226" y="50"/>
                </a:cubicBezTo>
                <a:cubicBezTo>
                  <a:pt x="224" y="51"/>
                  <a:pt x="224" y="51"/>
                  <a:pt x="222" y="51"/>
                </a:cubicBezTo>
                <a:cubicBezTo>
                  <a:pt x="223" y="52"/>
                  <a:pt x="227" y="50"/>
                  <a:pt x="230" y="49"/>
                </a:cubicBezTo>
                <a:cubicBezTo>
                  <a:pt x="230" y="48"/>
                  <a:pt x="230" y="48"/>
                  <a:pt x="231" y="47"/>
                </a:cubicBezTo>
                <a:cubicBezTo>
                  <a:pt x="231" y="47"/>
                  <a:pt x="231" y="48"/>
                  <a:pt x="233" y="47"/>
                </a:cubicBezTo>
                <a:cubicBezTo>
                  <a:pt x="233" y="46"/>
                  <a:pt x="233" y="46"/>
                  <a:pt x="233" y="46"/>
                </a:cubicBezTo>
                <a:cubicBezTo>
                  <a:pt x="229" y="48"/>
                  <a:pt x="228" y="48"/>
                  <a:pt x="226" y="49"/>
                </a:cubicBezTo>
                <a:close/>
                <a:moveTo>
                  <a:pt x="235" y="57"/>
                </a:moveTo>
                <a:cubicBezTo>
                  <a:pt x="233" y="58"/>
                  <a:pt x="231" y="59"/>
                  <a:pt x="230" y="59"/>
                </a:cubicBezTo>
                <a:cubicBezTo>
                  <a:pt x="228" y="60"/>
                  <a:pt x="231" y="59"/>
                  <a:pt x="232" y="59"/>
                </a:cubicBezTo>
                <a:cubicBezTo>
                  <a:pt x="232" y="59"/>
                  <a:pt x="231" y="59"/>
                  <a:pt x="233" y="58"/>
                </a:cubicBezTo>
                <a:cubicBezTo>
                  <a:pt x="233" y="58"/>
                  <a:pt x="233" y="59"/>
                  <a:pt x="232" y="59"/>
                </a:cubicBezTo>
                <a:cubicBezTo>
                  <a:pt x="234" y="58"/>
                  <a:pt x="236" y="58"/>
                  <a:pt x="236" y="57"/>
                </a:cubicBezTo>
                <a:cubicBezTo>
                  <a:pt x="235" y="57"/>
                  <a:pt x="235" y="57"/>
                  <a:pt x="235" y="57"/>
                </a:cubicBezTo>
                <a:close/>
                <a:moveTo>
                  <a:pt x="235" y="64"/>
                </a:moveTo>
                <a:cubicBezTo>
                  <a:pt x="237" y="63"/>
                  <a:pt x="235" y="65"/>
                  <a:pt x="235" y="65"/>
                </a:cubicBezTo>
                <a:cubicBezTo>
                  <a:pt x="238" y="64"/>
                  <a:pt x="238" y="64"/>
                  <a:pt x="238" y="63"/>
                </a:cubicBezTo>
                <a:cubicBezTo>
                  <a:pt x="237" y="64"/>
                  <a:pt x="235" y="64"/>
                  <a:pt x="235" y="64"/>
                </a:cubicBezTo>
                <a:close/>
                <a:moveTo>
                  <a:pt x="230" y="61"/>
                </a:moveTo>
                <a:cubicBezTo>
                  <a:pt x="230" y="61"/>
                  <a:pt x="228" y="63"/>
                  <a:pt x="231" y="62"/>
                </a:cubicBezTo>
                <a:cubicBezTo>
                  <a:pt x="230" y="62"/>
                  <a:pt x="232" y="60"/>
                  <a:pt x="232" y="60"/>
                </a:cubicBezTo>
                <a:cubicBezTo>
                  <a:pt x="231" y="60"/>
                  <a:pt x="230" y="61"/>
                  <a:pt x="230" y="61"/>
                </a:cubicBezTo>
                <a:close/>
                <a:moveTo>
                  <a:pt x="227" y="61"/>
                </a:moveTo>
                <a:cubicBezTo>
                  <a:pt x="227" y="62"/>
                  <a:pt x="227" y="62"/>
                  <a:pt x="227" y="62"/>
                </a:cubicBezTo>
                <a:cubicBezTo>
                  <a:pt x="228" y="61"/>
                  <a:pt x="229" y="60"/>
                  <a:pt x="230" y="60"/>
                </a:cubicBezTo>
                <a:cubicBezTo>
                  <a:pt x="230" y="60"/>
                  <a:pt x="229" y="60"/>
                  <a:pt x="227" y="61"/>
                </a:cubicBezTo>
                <a:close/>
                <a:moveTo>
                  <a:pt x="225" y="71"/>
                </a:moveTo>
                <a:cubicBezTo>
                  <a:pt x="228" y="69"/>
                  <a:pt x="229" y="68"/>
                  <a:pt x="232" y="66"/>
                </a:cubicBezTo>
                <a:cubicBezTo>
                  <a:pt x="230" y="67"/>
                  <a:pt x="232" y="66"/>
                  <a:pt x="232" y="65"/>
                </a:cubicBezTo>
                <a:cubicBezTo>
                  <a:pt x="230" y="67"/>
                  <a:pt x="226" y="67"/>
                  <a:pt x="226" y="68"/>
                </a:cubicBezTo>
                <a:cubicBezTo>
                  <a:pt x="227" y="69"/>
                  <a:pt x="228" y="67"/>
                  <a:pt x="230" y="67"/>
                </a:cubicBezTo>
                <a:cubicBezTo>
                  <a:pt x="230" y="67"/>
                  <a:pt x="231" y="67"/>
                  <a:pt x="231" y="67"/>
                </a:cubicBezTo>
                <a:cubicBezTo>
                  <a:pt x="228" y="69"/>
                  <a:pt x="225" y="70"/>
                  <a:pt x="225" y="71"/>
                </a:cubicBezTo>
                <a:close/>
                <a:moveTo>
                  <a:pt x="228" y="73"/>
                </a:moveTo>
                <a:cubicBezTo>
                  <a:pt x="228" y="73"/>
                  <a:pt x="228" y="72"/>
                  <a:pt x="226" y="73"/>
                </a:cubicBezTo>
                <a:cubicBezTo>
                  <a:pt x="227" y="74"/>
                  <a:pt x="227" y="74"/>
                  <a:pt x="227" y="74"/>
                </a:cubicBezTo>
                <a:cubicBezTo>
                  <a:pt x="228" y="73"/>
                  <a:pt x="231" y="72"/>
                  <a:pt x="230" y="72"/>
                </a:cubicBezTo>
                <a:lnTo>
                  <a:pt x="228" y="73"/>
                </a:lnTo>
                <a:close/>
                <a:moveTo>
                  <a:pt x="221" y="77"/>
                </a:moveTo>
                <a:cubicBezTo>
                  <a:pt x="221" y="77"/>
                  <a:pt x="224" y="76"/>
                  <a:pt x="225" y="76"/>
                </a:cubicBezTo>
                <a:cubicBezTo>
                  <a:pt x="224" y="77"/>
                  <a:pt x="222" y="78"/>
                  <a:pt x="221" y="79"/>
                </a:cubicBezTo>
                <a:cubicBezTo>
                  <a:pt x="223" y="78"/>
                  <a:pt x="225" y="77"/>
                  <a:pt x="227" y="76"/>
                </a:cubicBezTo>
                <a:cubicBezTo>
                  <a:pt x="228" y="75"/>
                  <a:pt x="227" y="75"/>
                  <a:pt x="226" y="74"/>
                </a:cubicBezTo>
                <a:cubicBezTo>
                  <a:pt x="224" y="75"/>
                  <a:pt x="223" y="76"/>
                  <a:pt x="222" y="77"/>
                </a:cubicBezTo>
                <a:cubicBezTo>
                  <a:pt x="222" y="76"/>
                  <a:pt x="221" y="76"/>
                  <a:pt x="221" y="77"/>
                </a:cubicBezTo>
                <a:close/>
                <a:moveTo>
                  <a:pt x="224" y="73"/>
                </a:moveTo>
                <a:cubicBezTo>
                  <a:pt x="220" y="76"/>
                  <a:pt x="220" y="76"/>
                  <a:pt x="220" y="76"/>
                </a:cubicBezTo>
                <a:cubicBezTo>
                  <a:pt x="222" y="76"/>
                  <a:pt x="221" y="76"/>
                  <a:pt x="224" y="75"/>
                </a:cubicBezTo>
                <a:cubicBezTo>
                  <a:pt x="223" y="74"/>
                  <a:pt x="226" y="73"/>
                  <a:pt x="224" y="73"/>
                </a:cubicBezTo>
                <a:close/>
                <a:moveTo>
                  <a:pt x="206" y="64"/>
                </a:moveTo>
                <a:cubicBezTo>
                  <a:pt x="207" y="65"/>
                  <a:pt x="208" y="64"/>
                  <a:pt x="207" y="65"/>
                </a:cubicBezTo>
                <a:cubicBezTo>
                  <a:pt x="212" y="62"/>
                  <a:pt x="208" y="64"/>
                  <a:pt x="209" y="63"/>
                </a:cubicBezTo>
                <a:cubicBezTo>
                  <a:pt x="210" y="62"/>
                  <a:pt x="210" y="63"/>
                  <a:pt x="212" y="62"/>
                </a:cubicBezTo>
                <a:cubicBezTo>
                  <a:pt x="212" y="61"/>
                  <a:pt x="209" y="62"/>
                  <a:pt x="206" y="64"/>
                </a:cubicBezTo>
                <a:close/>
                <a:moveTo>
                  <a:pt x="197" y="73"/>
                </a:moveTo>
                <a:cubicBezTo>
                  <a:pt x="198" y="73"/>
                  <a:pt x="198" y="72"/>
                  <a:pt x="198" y="73"/>
                </a:cubicBezTo>
                <a:cubicBezTo>
                  <a:pt x="199" y="72"/>
                  <a:pt x="200" y="71"/>
                  <a:pt x="200" y="71"/>
                </a:cubicBezTo>
                <a:cubicBezTo>
                  <a:pt x="198" y="72"/>
                  <a:pt x="201" y="70"/>
                  <a:pt x="200" y="70"/>
                </a:cubicBezTo>
                <a:cubicBezTo>
                  <a:pt x="197" y="72"/>
                  <a:pt x="200" y="72"/>
                  <a:pt x="197" y="73"/>
                </a:cubicBezTo>
                <a:close/>
                <a:moveTo>
                  <a:pt x="196" y="70"/>
                </a:moveTo>
                <a:cubicBezTo>
                  <a:pt x="196" y="71"/>
                  <a:pt x="198" y="69"/>
                  <a:pt x="197" y="71"/>
                </a:cubicBezTo>
                <a:cubicBezTo>
                  <a:pt x="200" y="69"/>
                  <a:pt x="198" y="68"/>
                  <a:pt x="196" y="70"/>
                </a:cubicBezTo>
                <a:close/>
                <a:moveTo>
                  <a:pt x="191" y="75"/>
                </a:moveTo>
                <a:cubicBezTo>
                  <a:pt x="192" y="74"/>
                  <a:pt x="194" y="72"/>
                  <a:pt x="192" y="73"/>
                </a:cubicBezTo>
                <a:cubicBezTo>
                  <a:pt x="192" y="74"/>
                  <a:pt x="189" y="75"/>
                  <a:pt x="191" y="75"/>
                </a:cubicBezTo>
                <a:close/>
                <a:moveTo>
                  <a:pt x="187" y="76"/>
                </a:moveTo>
                <a:cubicBezTo>
                  <a:pt x="186" y="77"/>
                  <a:pt x="184" y="78"/>
                  <a:pt x="185" y="79"/>
                </a:cubicBezTo>
                <a:cubicBezTo>
                  <a:pt x="185" y="78"/>
                  <a:pt x="187" y="77"/>
                  <a:pt x="187" y="78"/>
                </a:cubicBezTo>
                <a:cubicBezTo>
                  <a:pt x="186" y="78"/>
                  <a:pt x="187" y="78"/>
                  <a:pt x="188" y="77"/>
                </a:cubicBezTo>
                <a:cubicBezTo>
                  <a:pt x="189" y="76"/>
                  <a:pt x="189" y="76"/>
                  <a:pt x="187" y="76"/>
                </a:cubicBezTo>
                <a:close/>
                <a:moveTo>
                  <a:pt x="186" y="75"/>
                </a:moveTo>
                <a:cubicBezTo>
                  <a:pt x="185" y="76"/>
                  <a:pt x="184" y="77"/>
                  <a:pt x="184" y="77"/>
                </a:cubicBezTo>
                <a:cubicBezTo>
                  <a:pt x="183" y="78"/>
                  <a:pt x="188" y="76"/>
                  <a:pt x="188" y="75"/>
                </a:cubicBezTo>
                <a:cubicBezTo>
                  <a:pt x="186" y="76"/>
                  <a:pt x="187" y="75"/>
                  <a:pt x="186" y="75"/>
                </a:cubicBezTo>
                <a:close/>
                <a:moveTo>
                  <a:pt x="186" y="95"/>
                </a:moveTo>
                <a:cubicBezTo>
                  <a:pt x="187" y="94"/>
                  <a:pt x="186" y="95"/>
                  <a:pt x="186" y="95"/>
                </a:cubicBezTo>
                <a:cubicBezTo>
                  <a:pt x="191" y="92"/>
                  <a:pt x="191" y="92"/>
                  <a:pt x="191" y="92"/>
                </a:cubicBezTo>
                <a:cubicBezTo>
                  <a:pt x="192" y="92"/>
                  <a:pt x="191" y="93"/>
                  <a:pt x="193" y="92"/>
                </a:cubicBezTo>
                <a:cubicBezTo>
                  <a:pt x="192" y="92"/>
                  <a:pt x="195" y="91"/>
                  <a:pt x="195" y="90"/>
                </a:cubicBezTo>
                <a:cubicBezTo>
                  <a:pt x="194" y="91"/>
                  <a:pt x="193" y="90"/>
                  <a:pt x="192" y="91"/>
                </a:cubicBezTo>
                <a:cubicBezTo>
                  <a:pt x="190" y="93"/>
                  <a:pt x="187" y="94"/>
                  <a:pt x="186" y="95"/>
                </a:cubicBezTo>
                <a:close/>
                <a:moveTo>
                  <a:pt x="178" y="81"/>
                </a:moveTo>
                <a:cubicBezTo>
                  <a:pt x="176" y="83"/>
                  <a:pt x="179" y="82"/>
                  <a:pt x="180" y="81"/>
                </a:cubicBezTo>
                <a:cubicBezTo>
                  <a:pt x="181" y="80"/>
                  <a:pt x="183" y="79"/>
                  <a:pt x="183" y="79"/>
                </a:cubicBezTo>
                <a:cubicBezTo>
                  <a:pt x="180" y="81"/>
                  <a:pt x="183" y="78"/>
                  <a:pt x="178" y="81"/>
                </a:cubicBezTo>
                <a:close/>
                <a:moveTo>
                  <a:pt x="182" y="80"/>
                </a:moveTo>
                <a:cubicBezTo>
                  <a:pt x="182" y="81"/>
                  <a:pt x="178" y="83"/>
                  <a:pt x="179" y="83"/>
                </a:cubicBezTo>
                <a:cubicBezTo>
                  <a:pt x="181" y="82"/>
                  <a:pt x="182" y="82"/>
                  <a:pt x="183" y="81"/>
                </a:cubicBezTo>
                <a:cubicBezTo>
                  <a:pt x="180" y="82"/>
                  <a:pt x="186" y="79"/>
                  <a:pt x="182" y="80"/>
                </a:cubicBezTo>
                <a:close/>
                <a:moveTo>
                  <a:pt x="182" y="82"/>
                </a:moveTo>
                <a:cubicBezTo>
                  <a:pt x="180" y="84"/>
                  <a:pt x="178" y="86"/>
                  <a:pt x="180" y="86"/>
                </a:cubicBezTo>
                <a:cubicBezTo>
                  <a:pt x="180" y="85"/>
                  <a:pt x="183" y="83"/>
                  <a:pt x="181" y="85"/>
                </a:cubicBezTo>
                <a:cubicBezTo>
                  <a:pt x="186" y="82"/>
                  <a:pt x="180" y="85"/>
                  <a:pt x="183" y="82"/>
                </a:cubicBezTo>
                <a:cubicBezTo>
                  <a:pt x="182" y="82"/>
                  <a:pt x="182" y="83"/>
                  <a:pt x="182" y="82"/>
                </a:cubicBezTo>
                <a:close/>
                <a:moveTo>
                  <a:pt x="165" y="91"/>
                </a:moveTo>
                <a:cubicBezTo>
                  <a:pt x="163" y="92"/>
                  <a:pt x="163" y="92"/>
                  <a:pt x="163" y="93"/>
                </a:cubicBezTo>
                <a:cubicBezTo>
                  <a:pt x="163" y="92"/>
                  <a:pt x="159" y="95"/>
                  <a:pt x="158" y="95"/>
                </a:cubicBezTo>
                <a:cubicBezTo>
                  <a:pt x="159" y="96"/>
                  <a:pt x="163" y="93"/>
                  <a:pt x="166" y="91"/>
                </a:cubicBezTo>
                <a:cubicBezTo>
                  <a:pt x="165" y="91"/>
                  <a:pt x="167" y="90"/>
                  <a:pt x="165" y="91"/>
                </a:cubicBezTo>
                <a:close/>
                <a:moveTo>
                  <a:pt x="167" y="91"/>
                </a:moveTo>
                <a:cubicBezTo>
                  <a:pt x="169" y="90"/>
                  <a:pt x="169" y="90"/>
                  <a:pt x="171" y="90"/>
                </a:cubicBezTo>
                <a:cubicBezTo>
                  <a:pt x="171" y="88"/>
                  <a:pt x="176" y="85"/>
                  <a:pt x="178" y="83"/>
                </a:cubicBezTo>
                <a:cubicBezTo>
                  <a:pt x="176" y="84"/>
                  <a:pt x="176" y="82"/>
                  <a:pt x="174" y="84"/>
                </a:cubicBezTo>
                <a:cubicBezTo>
                  <a:pt x="175" y="85"/>
                  <a:pt x="170" y="87"/>
                  <a:pt x="170" y="88"/>
                </a:cubicBezTo>
                <a:cubicBezTo>
                  <a:pt x="169" y="88"/>
                  <a:pt x="169" y="88"/>
                  <a:pt x="169" y="87"/>
                </a:cubicBezTo>
                <a:cubicBezTo>
                  <a:pt x="166" y="90"/>
                  <a:pt x="167" y="90"/>
                  <a:pt x="167" y="91"/>
                </a:cubicBezTo>
                <a:close/>
                <a:moveTo>
                  <a:pt x="173" y="93"/>
                </a:moveTo>
                <a:cubicBezTo>
                  <a:pt x="174" y="92"/>
                  <a:pt x="173" y="94"/>
                  <a:pt x="176" y="92"/>
                </a:cubicBezTo>
                <a:cubicBezTo>
                  <a:pt x="176" y="91"/>
                  <a:pt x="175" y="92"/>
                  <a:pt x="176" y="91"/>
                </a:cubicBezTo>
                <a:cubicBezTo>
                  <a:pt x="174" y="92"/>
                  <a:pt x="173" y="92"/>
                  <a:pt x="173" y="93"/>
                </a:cubicBezTo>
                <a:close/>
                <a:moveTo>
                  <a:pt x="174" y="104"/>
                </a:moveTo>
                <a:cubicBezTo>
                  <a:pt x="174" y="105"/>
                  <a:pt x="181" y="100"/>
                  <a:pt x="180" y="100"/>
                </a:cubicBezTo>
                <a:cubicBezTo>
                  <a:pt x="177" y="102"/>
                  <a:pt x="177" y="103"/>
                  <a:pt x="174" y="104"/>
                </a:cubicBezTo>
                <a:close/>
                <a:moveTo>
                  <a:pt x="164" y="99"/>
                </a:moveTo>
                <a:cubicBezTo>
                  <a:pt x="166" y="98"/>
                  <a:pt x="169" y="96"/>
                  <a:pt x="170" y="95"/>
                </a:cubicBezTo>
                <a:cubicBezTo>
                  <a:pt x="167" y="97"/>
                  <a:pt x="165" y="97"/>
                  <a:pt x="164" y="99"/>
                </a:cubicBezTo>
                <a:close/>
                <a:moveTo>
                  <a:pt x="159" y="99"/>
                </a:moveTo>
                <a:cubicBezTo>
                  <a:pt x="159" y="100"/>
                  <a:pt x="158" y="100"/>
                  <a:pt x="158" y="100"/>
                </a:cubicBezTo>
                <a:cubicBezTo>
                  <a:pt x="160" y="99"/>
                  <a:pt x="160" y="98"/>
                  <a:pt x="161" y="97"/>
                </a:cubicBezTo>
                <a:cubicBezTo>
                  <a:pt x="161" y="97"/>
                  <a:pt x="161" y="98"/>
                  <a:pt x="162" y="97"/>
                </a:cubicBezTo>
                <a:cubicBezTo>
                  <a:pt x="163" y="96"/>
                  <a:pt x="162" y="97"/>
                  <a:pt x="162" y="97"/>
                </a:cubicBezTo>
                <a:cubicBezTo>
                  <a:pt x="158" y="99"/>
                  <a:pt x="158" y="99"/>
                  <a:pt x="158" y="99"/>
                </a:cubicBezTo>
                <a:cubicBezTo>
                  <a:pt x="158" y="100"/>
                  <a:pt x="157" y="102"/>
                  <a:pt x="159" y="99"/>
                </a:cubicBezTo>
                <a:close/>
                <a:moveTo>
                  <a:pt x="153" y="99"/>
                </a:moveTo>
                <a:cubicBezTo>
                  <a:pt x="153" y="99"/>
                  <a:pt x="152" y="100"/>
                  <a:pt x="153" y="101"/>
                </a:cubicBezTo>
                <a:cubicBezTo>
                  <a:pt x="151" y="101"/>
                  <a:pt x="149" y="103"/>
                  <a:pt x="150" y="103"/>
                </a:cubicBezTo>
                <a:cubicBezTo>
                  <a:pt x="154" y="100"/>
                  <a:pt x="153" y="100"/>
                  <a:pt x="156" y="98"/>
                </a:cubicBezTo>
                <a:cubicBezTo>
                  <a:pt x="155" y="98"/>
                  <a:pt x="155" y="98"/>
                  <a:pt x="154" y="98"/>
                </a:cubicBezTo>
                <a:cubicBezTo>
                  <a:pt x="154" y="100"/>
                  <a:pt x="154" y="98"/>
                  <a:pt x="153" y="99"/>
                </a:cubicBezTo>
                <a:close/>
                <a:moveTo>
                  <a:pt x="160" y="120"/>
                </a:moveTo>
                <a:cubicBezTo>
                  <a:pt x="160" y="120"/>
                  <a:pt x="160" y="121"/>
                  <a:pt x="161" y="120"/>
                </a:cubicBezTo>
                <a:cubicBezTo>
                  <a:pt x="162" y="119"/>
                  <a:pt x="165" y="116"/>
                  <a:pt x="163" y="117"/>
                </a:cubicBezTo>
                <a:cubicBezTo>
                  <a:pt x="163" y="117"/>
                  <a:pt x="162" y="119"/>
                  <a:pt x="160" y="120"/>
                </a:cubicBezTo>
                <a:close/>
                <a:moveTo>
                  <a:pt x="150" y="106"/>
                </a:moveTo>
                <a:cubicBezTo>
                  <a:pt x="148" y="108"/>
                  <a:pt x="154" y="103"/>
                  <a:pt x="151" y="106"/>
                </a:cubicBezTo>
                <a:cubicBezTo>
                  <a:pt x="154" y="104"/>
                  <a:pt x="154" y="104"/>
                  <a:pt x="154" y="104"/>
                </a:cubicBezTo>
                <a:cubicBezTo>
                  <a:pt x="154" y="103"/>
                  <a:pt x="153" y="104"/>
                  <a:pt x="154" y="103"/>
                </a:cubicBezTo>
                <a:cubicBezTo>
                  <a:pt x="151" y="105"/>
                  <a:pt x="151" y="105"/>
                  <a:pt x="150" y="106"/>
                </a:cubicBezTo>
                <a:close/>
                <a:moveTo>
                  <a:pt x="146" y="105"/>
                </a:moveTo>
                <a:cubicBezTo>
                  <a:pt x="142" y="108"/>
                  <a:pt x="147" y="106"/>
                  <a:pt x="145" y="108"/>
                </a:cubicBezTo>
                <a:cubicBezTo>
                  <a:pt x="147" y="106"/>
                  <a:pt x="146" y="106"/>
                  <a:pt x="149" y="104"/>
                </a:cubicBezTo>
                <a:cubicBezTo>
                  <a:pt x="148" y="104"/>
                  <a:pt x="149" y="103"/>
                  <a:pt x="149" y="103"/>
                </a:cubicBezTo>
                <a:cubicBezTo>
                  <a:pt x="145" y="105"/>
                  <a:pt x="149" y="103"/>
                  <a:pt x="146" y="106"/>
                </a:cubicBezTo>
                <a:cubicBezTo>
                  <a:pt x="146" y="105"/>
                  <a:pt x="147" y="104"/>
                  <a:pt x="146" y="105"/>
                </a:cubicBezTo>
                <a:close/>
                <a:moveTo>
                  <a:pt x="153" y="120"/>
                </a:moveTo>
                <a:cubicBezTo>
                  <a:pt x="156" y="118"/>
                  <a:pt x="154" y="119"/>
                  <a:pt x="157" y="116"/>
                </a:cubicBezTo>
                <a:cubicBezTo>
                  <a:pt x="156" y="117"/>
                  <a:pt x="154" y="118"/>
                  <a:pt x="152" y="119"/>
                </a:cubicBezTo>
                <a:cubicBezTo>
                  <a:pt x="154" y="119"/>
                  <a:pt x="151" y="121"/>
                  <a:pt x="149" y="122"/>
                </a:cubicBezTo>
                <a:cubicBezTo>
                  <a:pt x="148" y="124"/>
                  <a:pt x="152" y="120"/>
                  <a:pt x="151" y="122"/>
                </a:cubicBezTo>
                <a:cubicBezTo>
                  <a:pt x="153" y="120"/>
                  <a:pt x="153" y="119"/>
                  <a:pt x="154" y="119"/>
                </a:cubicBezTo>
                <a:cubicBezTo>
                  <a:pt x="154" y="119"/>
                  <a:pt x="153" y="120"/>
                  <a:pt x="153" y="120"/>
                </a:cubicBezTo>
                <a:close/>
                <a:moveTo>
                  <a:pt x="136" y="117"/>
                </a:moveTo>
                <a:cubicBezTo>
                  <a:pt x="139" y="115"/>
                  <a:pt x="135" y="118"/>
                  <a:pt x="135" y="118"/>
                </a:cubicBezTo>
                <a:cubicBezTo>
                  <a:pt x="138" y="116"/>
                  <a:pt x="140" y="115"/>
                  <a:pt x="142" y="113"/>
                </a:cubicBezTo>
                <a:cubicBezTo>
                  <a:pt x="142" y="112"/>
                  <a:pt x="147" y="109"/>
                  <a:pt x="148" y="107"/>
                </a:cubicBezTo>
                <a:cubicBezTo>
                  <a:pt x="147" y="108"/>
                  <a:pt x="146" y="108"/>
                  <a:pt x="146" y="108"/>
                </a:cubicBezTo>
                <a:cubicBezTo>
                  <a:pt x="144" y="109"/>
                  <a:pt x="144" y="110"/>
                  <a:pt x="142" y="111"/>
                </a:cubicBezTo>
                <a:cubicBezTo>
                  <a:pt x="141" y="113"/>
                  <a:pt x="142" y="113"/>
                  <a:pt x="141" y="113"/>
                </a:cubicBezTo>
                <a:cubicBezTo>
                  <a:pt x="140" y="113"/>
                  <a:pt x="136" y="116"/>
                  <a:pt x="136" y="117"/>
                </a:cubicBezTo>
                <a:close/>
                <a:moveTo>
                  <a:pt x="153" y="123"/>
                </a:moveTo>
                <a:cubicBezTo>
                  <a:pt x="154" y="123"/>
                  <a:pt x="157" y="120"/>
                  <a:pt x="156" y="120"/>
                </a:cubicBezTo>
                <a:cubicBezTo>
                  <a:pt x="155" y="121"/>
                  <a:pt x="152" y="123"/>
                  <a:pt x="153" y="123"/>
                </a:cubicBezTo>
                <a:close/>
                <a:moveTo>
                  <a:pt x="137" y="109"/>
                </a:moveTo>
                <a:cubicBezTo>
                  <a:pt x="139" y="108"/>
                  <a:pt x="141" y="106"/>
                  <a:pt x="141" y="106"/>
                </a:cubicBezTo>
                <a:cubicBezTo>
                  <a:pt x="139" y="107"/>
                  <a:pt x="137" y="109"/>
                  <a:pt x="137" y="109"/>
                </a:cubicBezTo>
                <a:close/>
                <a:moveTo>
                  <a:pt x="136" y="114"/>
                </a:moveTo>
                <a:cubicBezTo>
                  <a:pt x="138" y="114"/>
                  <a:pt x="137" y="113"/>
                  <a:pt x="137" y="115"/>
                </a:cubicBezTo>
                <a:cubicBezTo>
                  <a:pt x="138" y="114"/>
                  <a:pt x="138" y="113"/>
                  <a:pt x="141" y="111"/>
                </a:cubicBezTo>
                <a:cubicBezTo>
                  <a:pt x="142" y="110"/>
                  <a:pt x="141" y="111"/>
                  <a:pt x="140" y="111"/>
                </a:cubicBezTo>
                <a:cubicBezTo>
                  <a:pt x="141" y="110"/>
                  <a:pt x="142" y="110"/>
                  <a:pt x="143" y="109"/>
                </a:cubicBezTo>
                <a:cubicBezTo>
                  <a:pt x="143" y="109"/>
                  <a:pt x="144" y="108"/>
                  <a:pt x="143" y="108"/>
                </a:cubicBezTo>
                <a:cubicBezTo>
                  <a:pt x="141" y="111"/>
                  <a:pt x="139" y="111"/>
                  <a:pt x="136" y="114"/>
                </a:cubicBezTo>
                <a:close/>
                <a:moveTo>
                  <a:pt x="142" y="117"/>
                </a:moveTo>
                <a:cubicBezTo>
                  <a:pt x="140" y="118"/>
                  <a:pt x="142" y="116"/>
                  <a:pt x="144" y="115"/>
                </a:cubicBezTo>
                <a:cubicBezTo>
                  <a:pt x="144" y="114"/>
                  <a:pt x="142" y="115"/>
                  <a:pt x="141" y="116"/>
                </a:cubicBezTo>
                <a:cubicBezTo>
                  <a:pt x="141" y="116"/>
                  <a:pt x="141" y="117"/>
                  <a:pt x="140" y="117"/>
                </a:cubicBezTo>
                <a:cubicBezTo>
                  <a:pt x="137" y="118"/>
                  <a:pt x="139" y="119"/>
                  <a:pt x="136" y="120"/>
                </a:cubicBezTo>
                <a:cubicBezTo>
                  <a:pt x="136" y="121"/>
                  <a:pt x="133" y="123"/>
                  <a:pt x="132" y="124"/>
                </a:cubicBezTo>
                <a:cubicBezTo>
                  <a:pt x="133" y="124"/>
                  <a:pt x="131" y="125"/>
                  <a:pt x="131" y="126"/>
                </a:cubicBezTo>
                <a:cubicBezTo>
                  <a:pt x="133" y="124"/>
                  <a:pt x="135" y="122"/>
                  <a:pt x="134" y="124"/>
                </a:cubicBezTo>
                <a:cubicBezTo>
                  <a:pt x="135" y="124"/>
                  <a:pt x="139" y="121"/>
                  <a:pt x="138" y="121"/>
                </a:cubicBezTo>
                <a:cubicBezTo>
                  <a:pt x="137" y="121"/>
                  <a:pt x="135" y="124"/>
                  <a:pt x="135" y="123"/>
                </a:cubicBezTo>
                <a:cubicBezTo>
                  <a:pt x="136" y="122"/>
                  <a:pt x="135" y="122"/>
                  <a:pt x="137" y="121"/>
                </a:cubicBezTo>
                <a:cubicBezTo>
                  <a:pt x="139" y="119"/>
                  <a:pt x="142" y="117"/>
                  <a:pt x="142" y="117"/>
                </a:cubicBezTo>
                <a:close/>
                <a:moveTo>
                  <a:pt x="143" y="118"/>
                </a:moveTo>
                <a:cubicBezTo>
                  <a:pt x="141" y="119"/>
                  <a:pt x="141" y="119"/>
                  <a:pt x="141" y="119"/>
                </a:cubicBezTo>
                <a:cubicBezTo>
                  <a:pt x="140" y="120"/>
                  <a:pt x="140" y="120"/>
                  <a:pt x="141" y="121"/>
                </a:cubicBezTo>
                <a:cubicBezTo>
                  <a:pt x="143" y="119"/>
                  <a:pt x="142" y="119"/>
                  <a:pt x="143" y="118"/>
                </a:cubicBezTo>
                <a:cubicBezTo>
                  <a:pt x="143" y="119"/>
                  <a:pt x="144" y="118"/>
                  <a:pt x="145" y="117"/>
                </a:cubicBezTo>
                <a:cubicBezTo>
                  <a:pt x="143" y="118"/>
                  <a:pt x="144" y="117"/>
                  <a:pt x="143" y="118"/>
                </a:cubicBezTo>
                <a:close/>
                <a:moveTo>
                  <a:pt x="146" y="128"/>
                </a:moveTo>
                <a:cubicBezTo>
                  <a:pt x="147" y="128"/>
                  <a:pt x="145" y="129"/>
                  <a:pt x="145" y="130"/>
                </a:cubicBezTo>
                <a:cubicBezTo>
                  <a:pt x="146" y="129"/>
                  <a:pt x="146" y="129"/>
                  <a:pt x="148" y="128"/>
                </a:cubicBezTo>
                <a:cubicBezTo>
                  <a:pt x="147" y="128"/>
                  <a:pt x="147" y="127"/>
                  <a:pt x="148" y="127"/>
                </a:cubicBezTo>
                <a:cubicBezTo>
                  <a:pt x="147" y="127"/>
                  <a:pt x="146" y="128"/>
                  <a:pt x="146" y="128"/>
                </a:cubicBezTo>
                <a:close/>
                <a:moveTo>
                  <a:pt x="133" y="117"/>
                </a:moveTo>
                <a:cubicBezTo>
                  <a:pt x="133" y="118"/>
                  <a:pt x="134" y="117"/>
                  <a:pt x="135" y="117"/>
                </a:cubicBezTo>
                <a:cubicBezTo>
                  <a:pt x="136" y="116"/>
                  <a:pt x="137" y="115"/>
                  <a:pt x="137" y="115"/>
                </a:cubicBezTo>
                <a:cubicBezTo>
                  <a:pt x="136" y="116"/>
                  <a:pt x="135" y="115"/>
                  <a:pt x="133" y="117"/>
                </a:cubicBezTo>
                <a:close/>
                <a:moveTo>
                  <a:pt x="144" y="129"/>
                </a:moveTo>
                <a:cubicBezTo>
                  <a:pt x="143" y="129"/>
                  <a:pt x="141" y="129"/>
                  <a:pt x="139" y="132"/>
                </a:cubicBezTo>
                <a:cubicBezTo>
                  <a:pt x="139" y="133"/>
                  <a:pt x="145" y="129"/>
                  <a:pt x="146" y="127"/>
                </a:cubicBezTo>
                <a:cubicBezTo>
                  <a:pt x="145" y="128"/>
                  <a:pt x="144" y="128"/>
                  <a:pt x="144" y="129"/>
                </a:cubicBezTo>
                <a:close/>
                <a:moveTo>
                  <a:pt x="133" y="117"/>
                </a:moveTo>
                <a:cubicBezTo>
                  <a:pt x="132" y="118"/>
                  <a:pt x="132" y="117"/>
                  <a:pt x="131" y="118"/>
                </a:cubicBezTo>
                <a:cubicBezTo>
                  <a:pt x="131" y="119"/>
                  <a:pt x="133" y="117"/>
                  <a:pt x="135" y="116"/>
                </a:cubicBezTo>
                <a:cubicBezTo>
                  <a:pt x="134" y="116"/>
                  <a:pt x="136" y="114"/>
                  <a:pt x="134" y="115"/>
                </a:cubicBezTo>
                <a:cubicBezTo>
                  <a:pt x="134" y="116"/>
                  <a:pt x="134" y="116"/>
                  <a:pt x="133" y="117"/>
                </a:cubicBezTo>
                <a:close/>
                <a:moveTo>
                  <a:pt x="138" y="122"/>
                </a:moveTo>
                <a:cubicBezTo>
                  <a:pt x="137" y="123"/>
                  <a:pt x="137" y="123"/>
                  <a:pt x="139" y="122"/>
                </a:cubicBezTo>
                <a:cubicBezTo>
                  <a:pt x="140" y="121"/>
                  <a:pt x="140" y="120"/>
                  <a:pt x="138" y="122"/>
                </a:cubicBezTo>
                <a:close/>
                <a:moveTo>
                  <a:pt x="139" y="137"/>
                </a:moveTo>
                <a:cubicBezTo>
                  <a:pt x="141" y="135"/>
                  <a:pt x="141" y="137"/>
                  <a:pt x="139" y="138"/>
                </a:cubicBezTo>
                <a:cubicBezTo>
                  <a:pt x="140" y="137"/>
                  <a:pt x="141" y="137"/>
                  <a:pt x="142" y="136"/>
                </a:cubicBezTo>
                <a:cubicBezTo>
                  <a:pt x="142" y="135"/>
                  <a:pt x="142" y="135"/>
                  <a:pt x="142" y="135"/>
                </a:cubicBezTo>
                <a:cubicBezTo>
                  <a:pt x="142" y="135"/>
                  <a:pt x="143" y="134"/>
                  <a:pt x="144" y="134"/>
                </a:cubicBezTo>
                <a:cubicBezTo>
                  <a:pt x="142" y="136"/>
                  <a:pt x="138" y="139"/>
                  <a:pt x="138" y="140"/>
                </a:cubicBezTo>
                <a:cubicBezTo>
                  <a:pt x="138" y="140"/>
                  <a:pt x="137" y="141"/>
                  <a:pt x="136" y="141"/>
                </a:cubicBezTo>
                <a:cubicBezTo>
                  <a:pt x="138" y="140"/>
                  <a:pt x="138" y="139"/>
                  <a:pt x="139" y="138"/>
                </a:cubicBezTo>
                <a:cubicBezTo>
                  <a:pt x="139" y="137"/>
                  <a:pt x="136" y="138"/>
                  <a:pt x="133" y="141"/>
                </a:cubicBezTo>
                <a:cubicBezTo>
                  <a:pt x="134" y="141"/>
                  <a:pt x="136" y="139"/>
                  <a:pt x="137" y="139"/>
                </a:cubicBezTo>
                <a:cubicBezTo>
                  <a:pt x="137" y="139"/>
                  <a:pt x="138" y="139"/>
                  <a:pt x="138" y="139"/>
                </a:cubicBezTo>
                <a:cubicBezTo>
                  <a:pt x="135" y="142"/>
                  <a:pt x="132" y="145"/>
                  <a:pt x="132" y="146"/>
                </a:cubicBezTo>
                <a:cubicBezTo>
                  <a:pt x="133" y="145"/>
                  <a:pt x="135" y="144"/>
                  <a:pt x="135" y="143"/>
                </a:cubicBezTo>
                <a:cubicBezTo>
                  <a:pt x="134" y="144"/>
                  <a:pt x="134" y="144"/>
                  <a:pt x="134" y="144"/>
                </a:cubicBezTo>
                <a:cubicBezTo>
                  <a:pt x="135" y="144"/>
                  <a:pt x="136" y="142"/>
                  <a:pt x="136" y="142"/>
                </a:cubicBezTo>
                <a:cubicBezTo>
                  <a:pt x="137" y="142"/>
                  <a:pt x="134" y="145"/>
                  <a:pt x="137" y="143"/>
                </a:cubicBezTo>
                <a:cubicBezTo>
                  <a:pt x="136" y="142"/>
                  <a:pt x="139" y="141"/>
                  <a:pt x="140" y="141"/>
                </a:cubicBezTo>
                <a:cubicBezTo>
                  <a:pt x="139" y="140"/>
                  <a:pt x="141" y="139"/>
                  <a:pt x="141" y="139"/>
                </a:cubicBezTo>
                <a:cubicBezTo>
                  <a:pt x="140" y="139"/>
                  <a:pt x="140" y="139"/>
                  <a:pt x="141" y="138"/>
                </a:cubicBezTo>
                <a:cubicBezTo>
                  <a:pt x="144" y="136"/>
                  <a:pt x="146" y="134"/>
                  <a:pt x="148" y="133"/>
                </a:cubicBezTo>
                <a:cubicBezTo>
                  <a:pt x="147" y="133"/>
                  <a:pt x="143" y="135"/>
                  <a:pt x="146" y="132"/>
                </a:cubicBezTo>
                <a:cubicBezTo>
                  <a:pt x="143" y="133"/>
                  <a:pt x="141" y="134"/>
                  <a:pt x="139" y="137"/>
                </a:cubicBezTo>
                <a:close/>
                <a:moveTo>
                  <a:pt x="142" y="131"/>
                </a:moveTo>
                <a:cubicBezTo>
                  <a:pt x="142" y="131"/>
                  <a:pt x="143" y="132"/>
                  <a:pt x="144" y="130"/>
                </a:cubicBezTo>
                <a:cubicBezTo>
                  <a:pt x="144" y="130"/>
                  <a:pt x="144" y="130"/>
                  <a:pt x="144" y="129"/>
                </a:cubicBezTo>
                <a:cubicBezTo>
                  <a:pt x="144" y="130"/>
                  <a:pt x="143" y="130"/>
                  <a:pt x="142" y="131"/>
                </a:cubicBezTo>
                <a:close/>
                <a:moveTo>
                  <a:pt x="142" y="143"/>
                </a:moveTo>
                <a:cubicBezTo>
                  <a:pt x="142" y="143"/>
                  <a:pt x="145" y="140"/>
                  <a:pt x="145" y="142"/>
                </a:cubicBezTo>
                <a:cubicBezTo>
                  <a:pt x="147" y="140"/>
                  <a:pt x="149" y="139"/>
                  <a:pt x="150" y="138"/>
                </a:cubicBezTo>
                <a:cubicBezTo>
                  <a:pt x="148" y="139"/>
                  <a:pt x="147" y="140"/>
                  <a:pt x="146" y="140"/>
                </a:cubicBezTo>
                <a:cubicBezTo>
                  <a:pt x="147" y="139"/>
                  <a:pt x="147" y="139"/>
                  <a:pt x="148" y="138"/>
                </a:cubicBezTo>
                <a:cubicBezTo>
                  <a:pt x="147" y="139"/>
                  <a:pt x="150" y="137"/>
                  <a:pt x="150" y="137"/>
                </a:cubicBezTo>
                <a:cubicBezTo>
                  <a:pt x="148" y="138"/>
                  <a:pt x="142" y="142"/>
                  <a:pt x="142" y="143"/>
                </a:cubicBezTo>
                <a:close/>
                <a:moveTo>
                  <a:pt x="125" y="125"/>
                </a:moveTo>
                <a:cubicBezTo>
                  <a:pt x="126" y="125"/>
                  <a:pt x="128" y="123"/>
                  <a:pt x="128" y="124"/>
                </a:cubicBezTo>
                <a:cubicBezTo>
                  <a:pt x="126" y="126"/>
                  <a:pt x="124" y="127"/>
                  <a:pt x="124" y="128"/>
                </a:cubicBezTo>
                <a:cubicBezTo>
                  <a:pt x="129" y="124"/>
                  <a:pt x="129" y="124"/>
                  <a:pt x="129" y="124"/>
                </a:cubicBezTo>
                <a:cubicBezTo>
                  <a:pt x="128" y="123"/>
                  <a:pt x="132" y="121"/>
                  <a:pt x="131" y="120"/>
                </a:cubicBezTo>
                <a:cubicBezTo>
                  <a:pt x="129" y="122"/>
                  <a:pt x="127" y="123"/>
                  <a:pt x="125" y="125"/>
                </a:cubicBezTo>
                <a:close/>
                <a:moveTo>
                  <a:pt x="131" y="122"/>
                </a:moveTo>
                <a:cubicBezTo>
                  <a:pt x="132" y="122"/>
                  <a:pt x="131" y="122"/>
                  <a:pt x="131" y="123"/>
                </a:cubicBezTo>
                <a:cubicBezTo>
                  <a:pt x="132" y="122"/>
                  <a:pt x="132" y="121"/>
                  <a:pt x="133" y="120"/>
                </a:cubicBezTo>
                <a:cubicBezTo>
                  <a:pt x="134" y="120"/>
                  <a:pt x="134" y="120"/>
                  <a:pt x="134" y="120"/>
                </a:cubicBezTo>
                <a:cubicBezTo>
                  <a:pt x="133" y="120"/>
                  <a:pt x="135" y="117"/>
                  <a:pt x="131" y="119"/>
                </a:cubicBezTo>
                <a:cubicBezTo>
                  <a:pt x="131" y="120"/>
                  <a:pt x="134" y="119"/>
                  <a:pt x="131" y="122"/>
                </a:cubicBezTo>
                <a:close/>
                <a:moveTo>
                  <a:pt x="139" y="130"/>
                </a:moveTo>
                <a:cubicBezTo>
                  <a:pt x="138" y="132"/>
                  <a:pt x="142" y="129"/>
                  <a:pt x="142" y="129"/>
                </a:cubicBezTo>
                <a:lnTo>
                  <a:pt x="139" y="130"/>
                </a:lnTo>
                <a:close/>
                <a:moveTo>
                  <a:pt x="133" y="129"/>
                </a:moveTo>
                <a:cubicBezTo>
                  <a:pt x="135" y="127"/>
                  <a:pt x="136" y="126"/>
                  <a:pt x="135" y="126"/>
                </a:cubicBezTo>
                <a:cubicBezTo>
                  <a:pt x="133" y="128"/>
                  <a:pt x="132" y="129"/>
                  <a:pt x="133" y="129"/>
                </a:cubicBezTo>
                <a:close/>
                <a:moveTo>
                  <a:pt x="129" y="121"/>
                </a:moveTo>
                <a:cubicBezTo>
                  <a:pt x="128" y="120"/>
                  <a:pt x="126" y="121"/>
                  <a:pt x="124" y="124"/>
                </a:cubicBezTo>
                <a:cubicBezTo>
                  <a:pt x="125" y="123"/>
                  <a:pt x="125" y="123"/>
                  <a:pt x="124" y="124"/>
                </a:cubicBezTo>
                <a:cubicBezTo>
                  <a:pt x="123" y="124"/>
                  <a:pt x="121" y="127"/>
                  <a:pt x="120" y="128"/>
                </a:cubicBezTo>
                <a:cubicBezTo>
                  <a:pt x="121" y="128"/>
                  <a:pt x="121" y="128"/>
                  <a:pt x="120" y="130"/>
                </a:cubicBezTo>
                <a:cubicBezTo>
                  <a:pt x="121" y="129"/>
                  <a:pt x="121" y="129"/>
                  <a:pt x="121" y="129"/>
                </a:cubicBezTo>
                <a:cubicBezTo>
                  <a:pt x="125" y="126"/>
                  <a:pt x="124" y="125"/>
                  <a:pt x="128" y="123"/>
                </a:cubicBezTo>
                <a:cubicBezTo>
                  <a:pt x="127" y="122"/>
                  <a:pt x="126" y="123"/>
                  <a:pt x="129" y="121"/>
                </a:cubicBezTo>
                <a:close/>
                <a:moveTo>
                  <a:pt x="129" y="131"/>
                </a:moveTo>
                <a:cubicBezTo>
                  <a:pt x="130" y="130"/>
                  <a:pt x="133" y="127"/>
                  <a:pt x="134" y="126"/>
                </a:cubicBezTo>
                <a:cubicBezTo>
                  <a:pt x="131" y="128"/>
                  <a:pt x="130" y="130"/>
                  <a:pt x="129" y="131"/>
                </a:cubicBezTo>
                <a:close/>
                <a:moveTo>
                  <a:pt x="133" y="136"/>
                </a:moveTo>
                <a:cubicBezTo>
                  <a:pt x="135" y="136"/>
                  <a:pt x="137" y="136"/>
                  <a:pt x="139" y="133"/>
                </a:cubicBezTo>
                <a:cubicBezTo>
                  <a:pt x="136" y="135"/>
                  <a:pt x="136" y="134"/>
                  <a:pt x="133" y="136"/>
                </a:cubicBezTo>
                <a:close/>
                <a:moveTo>
                  <a:pt x="124" y="131"/>
                </a:moveTo>
                <a:cubicBezTo>
                  <a:pt x="125" y="131"/>
                  <a:pt x="125" y="131"/>
                  <a:pt x="124" y="132"/>
                </a:cubicBezTo>
                <a:cubicBezTo>
                  <a:pt x="126" y="131"/>
                  <a:pt x="131" y="127"/>
                  <a:pt x="128" y="128"/>
                </a:cubicBezTo>
                <a:cubicBezTo>
                  <a:pt x="128" y="129"/>
                  <a:pt x="126" y="130"/>
                  <a:pt x="124" y="131"/>
                </a:cubicBezTo>
                <a:close/>
                <a:moveTo>
                  <a:pt x="121" y="127"/>
                </a:moveTo>
                <a:cubicBezTo>
                  <a:pt x="121" y="126"/>
                  <a:pt x="121" y="125"/>
                  <a:pt x="123" y="124"/>
                </a:cubicBezTo>
                <a:cubicBezTo>
                  <a:pt x="120" y="126"/>
                  <a:pt x="117" y="127"/>
                  <a:pt x="117" y="128"/>
                </a:cubicBezTo>
                <a:cubicBezTo>
                  <a:pt x="118" y="128"/>
                  <a:pt x="120" y="126"/>
                  <a:pt x="121" y="126"/>
                </a:cubicBezTo>
                <a:cubicBezTo>
                  <a:pt x="120" y="126"/>
                  <a:pt x="119" y="128"/>
                  <a:pt x="121" y="127"/>
                </a:cubicBezTo>
                <a:close/>
                <a:moveTo>
                  <a:pt x="120" y="131"/>
                </a:moveTo>
                <a:cubicBezTo>
                  <a:pt x="121" y="131"/>
                  <a:pt x="122" y="131"/>
                  <a:pt x="124" y="129"/>
                </a:cubicBezTo>
                <a:cubicBezTo>
                  <a:pt x="124" y="128"/>
                  <a:pt x="121" y="130"/>
                  <a:pt x="120" y="131"/>
                </a:cubicBezTo>
                <a:close/>
                <a:moveTo>
                  <a:pt x="119" y="140"/>
                </a:moveTo>
                <a:cubicBezTo>
                  <a:pt x="121" y="139"/>
                  <a:pt x="122" y="137"/>
                  <a:pt x="124" y="135"/>
                </a:cubicBezTo>
                <a:cubicBezTo>
                  <a:pt x="124" y="134"/>
                  <a:pt x="124" y="134"/>
                  <a:pt x="124" y="134"/>
                </a:cubicBezTo>
                <a:cubicBezTo>
                  <a:pt x="121" y="137"/>
                  <a:pt x="119" y="139"/>
                  <a:pt x="119" y="140"/>
                </a:cubicBezTo>
                <a:close/>
                <a:moveTo>
                  <a:pt x="117" y="131"/>
                </a:moveTo>
                <a:cubicBezTo>
                  <a:pt x="119" y="130"/>
                  <a:pt x="117" y="130"/>
                  <a:pt x="118" y="129"/>
                </a:cubicBezTo>
                <a:cubicBezTo>
                  <a:pt x="116" y="131"/>
                  <a:pt x="116" y="131"/>
                  <a:pt x="117" y="131"/>
                </a:cubicBezTo>
                <a:close/>
                <a:moveTo>
                  <a:pt x="112" y="133"/>
                </a:moveTo>
                <a:cubicBezTo>
                  <a:pt x="112" y="134"/>
                  <a:pt x="114" y="132"/>
                  <a:pt x="113" y="133"/>
                </a:cubicBezTo>
                <a:cubicBezTo>
                  <a:pt x="117" y="130"/>
                  <a:pt x="114" y="131"/>
                  <a:pt x="112" y="133"/>
                </a:cubicBezTo>
                <a:close/>
                <a:moveTo>
                  <a:pt x="117" y="138"/>
                </a:moveTo>
                <a:cubicBezTo>
                  <a:pt x="116" y="140"/>
                  <a:pt x="113" y="143"/>
                  <a:pt x="114" y="143"/>
                </a:cubicBezTo>
                <a:cubicBezTo>
                  <a:pt x="117" y="140"/>
                  <a:pt x="116" y="140"/>
                  <a:pt x="119" y="137"/>
                </a:cubicBezTo>
                <a:cubicBezTo>
                  <a:pt x="118" y="138"/>
                  <a:pt x="118" y="137"/>
                  <a:pt x="117" y="138"/>
                </a:cubicBezTo>
                <a:close/>
                <a:moveTo>
                  <a:pt x="114" y="157"/>
                </a:moveTo>
                <a:cubicBezTo>
                  <a:pt x="112" y="158"/>
                  <a:pt x="113" y="158"/>
                  <a:pt x="111" y="158"/>
                </a:cubicBezTo>
                <a:cubicBezTo>
                  <a:pt x="113" y="158"/>
                  <a:pt x="109" y="161"/>
                  <a:pt x="109" y="161"/>
                </a:cubicBezTo>
                <a:cubicBezTo>
                  <a:pt x="111" y="159"/>
                  <a:pt x="109" y="160"/>
                  <a:pt x="108" y="161"/>
                </a:cubicBezTo>
                <a:cubicBezTo>
                  <a:pt x="108" y="162"/>
                  <a:pt x="107" y="163"/>
                  <a:pt x="107" y="164"/>
                </a:cubicBezTo>
                <a:cubicBezTo>
                  <a:pt x="105" y="166"/>
                  <a:pt x="105" y="164"/>
                  <a:pt x="102" y="167"/>
                </a:cubicBezTo>
                <a:cubicBezTo>
                  <a:pt x="102" y="169"/>
                  <a:pt x="103" y="167"/>
                  <a:pt x="104" y="167"/>
                </a:cubicBezTo>
                <a:cubicBezTo>
                  <a:pt x="103" y="168"/>
                  <a:pt x="102" y="168"/>
                  <a:pt x="101" y="169"/>
                </a:cubicBezTo>
                <a:cubicBezTo>
                  <a:pt x="103" y="169"/>
                  <a:pt x="106" y="166"/>
                  <a:pt x="107" y="164"/>
                </a:cubicBezTo>
                <a:cubicBezTo>
                  <a:pt x="106" y="167"/>
                  <a:pt x="101" y="172"/>
                  <a:pt x="99" y="173"/>
                </a:cubicBezTo>
                <a:cubicBezTo>
                  <a:pt x="99" y="173"/>
                  <a:pt x="99" y="175"/>
                  <a:pt x="98" y="175"/>
                </a:cubicBezTo>
                <a:cubicBezTo>
                  <a:pt x="98" y="175"/>
                  <a:pt x="99" y="175"/>
                  <a:pt x="98" y="175"/>
                </a:cubicBezTo>
                <a:cubicBezTo>
                  <a:pt x="99" y="175"/>
                  <a:pt x="98" y="175"/>
                  <a:pt x="99" y="175"/>
                </a:cubicBezTo>
                <a:cubicBezTo>
                  <a:pt x="99" y="175"/>
                  <a:pt x="100" y="174"/>
                  <a:pt x="100" y="174"/>
                </a:cubicBezTo>
                <a:cubicBezTo>
                  <a:pt x="100" y="174"/>
                  <a:pt x="100" y="174"/>
                  <a:pt x="100" y="174"/>
                </a:cubicBezTo>
                <a:cubicBezTo>
                  <a:pt x="101" y="172"/>
                  <a:pt x="101" y="172"/>
                  <a:pt x="101" y="172"/>
                </a:cubicBezTo>
                <a:cubicBezTo>
                  <a:pt x="102" y="172"/>
                  <a:pt x="103" y="171"/>
                  <a:pt x="104" y="170"/>
                </a:cubicBezTo>
                <a:cubicBezTo>
                  <a:pt x="103" y="170"/>
                  <a:pt x="106" y="168"/>
                  <a:pt x="106" y="167"/>
                </a:cubicBezTo>
                <a:cubicBezTo>
                  <a:pt x="108" y="166"/>
                  <a:pt x="114" y="158"/>
                  <a:pt x="117" y="157"/>
                </a:cubicBezTo>
                <a:cubicBezTo>
                  <a:pt x="117" y="157"/>
                  <a:pt x="116" y="157"/>
                  <a:pt x="117" y="156"/>
                </a:cubicBezTo>
                <a:cubicBezTo>
                  <a:pt x="119" y="155"/>
                  <a:pt x="120" y="153"/>
                  <a:pt x="123" y="151"/>
                </a:cubicBezTo>
                <a:cubicBezTo>
                  <a:pt x="122" y="150"/>
                  <a:pt x="125" y="150"/>
                  <a:pt x="126" y="148"/>
                </a:cubicBezTo>
                <a:cubicBezTo>
                  <a:pt x="126" y="148"/>
                  <a:pt x="127" y="147"/>
                  <a:pt x="126" y="147"/>
                </a:cubicBezTo>
                <a:cubicBezTo>
                  <a:pt x="123" y="150"/>
                  <a:pt x="122" y="148"/>
                  <a:pt x="120" y="151"/>
                </a:cubicBezTo>
                <a:cubicBezTo>
                  <a:pt x="121" y="150"/>
                  <a:pt x="120" y="153"/>
                  <a:pt x="119" y="153"/>
                </a:cubicBezTo>
                <a:cubicBezTo>
                  <a:pt x="119" y="152"/>
                  <a:pt x="117" y="155"/>
                  <a:pt x="116" y="155"/>
                </a:cubicBezTo>
                <a:cubicBezTo>
                  <a:pt x="117" y="154"/>
                  <a:pt x="118" y="153"/>
                  <a:pt x="118" y="152"/>
                </a:cubicBezTo>
                <a:cubicBezTo>
                  <a:pt x="117" y="154"/>
                  <a:pt x="116" y="154"/>
                  <a:pt x="116" y="154"/>
                </a:cubicBezTo>
                <a:cubicBezTo>
                  <a:pt x="116" y="154"/>
                  <a:pt x="117" y="153"/>
                  <a:pt x="117" y="153"/>
                </a:cubicBezTo>
                <a:cubicBezTo>
                  <a:pt x="115" y="155"/>
                  <a:pt x="115" y="155"/>
                  <a:pt x="114" y="157"/>
                </a:cubicBezTo>
                <a:close/>
                <a:moveTo>
                  <a:pt x="119" y="151"/>
                </a:moveTo>
                <a:cubicBezTo>
                  <a:pt x="120" y="150"/>
                  <a:pt x="121" y="149"/>
                  <a:pt x="121" y="148"/>
                </a:cubicBezTo>
                <a:cubicBezTo>
                  <a:pt x="120" y="149"/>
                  <a:pt x="119" y="149"/>
                  <a:pt x="118" y="151"/>
                </a:cubicBezTo>
                <a:cubicBezTo>
                  <a:pt x="118" y="152"/>
                  <a:pt x="119" y="150"/>
                  <a:pt x="120" y="150"/>
                </a:cubicBezTo>
                <a:cubicBezTo>
                  <a:pt x="119" y="151"/>
                  <a:pt x="118" y="152"/>
                  <a:pt x="119" y="151"/>
                </a:cubicBezTo>
                <a:close/>
                <a:moveTo>
                  <a:pt x="124" y="159"/>
                </a:moveTo>
                <a:cubicBezTo>
                  <a:pt x="125" y="159"/>
                  <a:pt x="128" y="159"/>
                  <a:pt x="128" y="157"/>
                </a:cubicBezTo>
                <a:cubicBezTo>
                  <a:pt x="125" y="160"/>
                  <a:pt x="127" y="156"/>
                  <a:pt x="124" y="159"/>
                </a:cubicBezTo>
                <a:close/>
                <a:moveTo>
                  <a:pt x="112" y="142"/>
                </a:moveTo>
                <a:cubicBezTo>
                  <a:pt x="110" y="143"/>
                  <a:pt x="109" y="144"/>
                  <a:pt x="109" y="145"/>
                </a:cubicBezTo>
                <a:cubicBezTo>
                  <a:pt x="110" y="145"/>
                  <a:pt x="111" y="143"/>
                  <a:pt x="112" y="142"/>
                </a:cubicBezTo>
                <a:cubicBezTo>
                  <a:pt x="112" y="143"/>
                  <a:pt x="112" y="143"/>
                  <a:pt x="113" y="142"/>
                </a:cubicBezTo>
                <a:cubicBezTo>
                  <a:pt x="113" y="142"/>
                  <a:pt x="112" y="142"/>
                  <a:pt x="112" y="142"/>
                </a:cubicBezTo>
                <a:close/>
                <a:moveTo>
                  <a:pt x="114" y="170"/>
                </a:moveTo>
                <a:cubicBezTo>
                  <a:pt x="115" y="170"/>
                  <a:pt x="118" y="166"/>
                  <a:pt x="117" y="166"/>
                </a:cubicBezTo>
                <a:cubicBezTo>
                  <a:pt x="115" y="168"/>
                  <a:pt x="116" y="167"/>
                  <a:pt x="114" y="170"/>
                </a:cubicBezTo>
                <a:close/>
                <a:moveTo>
                  <a:pt x="88" y="182"/>
                </a:moveTo>
                <a:cubicBezTo>
                  <a:pt x="88" y="182"/>
                  <a:pt x="89" y="182"/>
                  <a:pt x="89" y="181"/>
                </a:cubicBezTo>
                <a:cubicBezTo>
                  <a:pt x="88" y="181"/>
                  <a:pt x="88" y="182"/>
                  <a:pt x="88" y="182"/>
                </a:cubicBezTo>
                <a:close/>
                <a:moveTo>
                  <a:pt x="108" y="144"/>
                </a:moveTo>
                <a:cubicBezTo>
                  <a:pt x="106" y="144"/>
                  <a:pt x="109" y="142"/>
                  <a:pt x="108" y="142"/>
                </a:cubicBezTo>
                <a:cubicBezTo>
                  <a:pt x="107" y="142"/>
                  <a:pt x="103" y="145"/>
                  <a:pt x="103" y="145"/>
                </a:cubicBezTo>
                <a:cubicBezTo>
                  <a:pt x="105" y="144"/>
                  <a:pt x="106" y="145"/>
                  <a:pt x="107" y="144"/>
                </a:cubicBezTo>
                <a:cubicBezTo>
                  <a:pt x="109" y="143"/>
                  <a:pt x="109" y="143"/>
                  <a:pt x="110" y="141"/>
                </a:cubicBezTo>
                <a:cubicBezTo>
                  <a:pt x="110" y="141"/>
                  <a:pt x="110" y="141"/>
                  <a:pt x="110" y="141"/>
                </a:cubicBezTo>
                <a:cubicBezTo>
                  <a:pt x="107" y="143"/>
                  <a:pt x="110" y="142"/>
                  <a:pt x="108" y="144"/>
                </a:cubicBezTo>
                <a:close/>
                <a:moveTo>
                  <a:pt x="802" y="247"/>
                </a:moveTo>
                <a:cubicBezTo>
                  <a:pt x="799" y="242"/>
                  <a:pt x="799" y="242"/>
                  <a:pt x="799" y="242"/>
                </a:cubicBezTo>
                <a:cubicBezTo>
                  <a:pt x="798" y="242"/>
                  <a:pt x="801" y="247"/>
                  <a:pt x="801" y="246"/>
                </a:cubicBezTo>
                <a:cubicBezTo>
                  <a:pt x="801" y="247"/>
                  <a:pt x="801" y="247"/>
                  <a:pt x="801" y="247"/>
                </a:cubicBezTo>
                <a:cubicBezTo>
                  <a:pt x="800" y="244"/>
                  <a:pt x="802" y="246"/>
                  <a:pt x="802" y="247"/>
                </a:cubicBezTo>
                <a:close/>
                <a:moveTo>
                  <a:pt x="596" y="44"/>
                </a:moveTo>
                <a:cubicBezTo>
                  <a:pt x="592" y="42"/>
                  <a:pt x="592" y="42"/>
                  <a:pt x="592" y="42"/>
                </a:cubicBezTo>
                <a:cubicBezTo>
                  <a:pt x="592" y="43"/>
                  <a:pt x="593" y="43"/>
                  <a:pt x="594" y="44"/>
                </a:cubicBezTo>
                <a:cubicBezTo>
                  <a:pt x="591" y="43"/>
                  <a:pt x="597" y="45"/>
                  <a:pt x="596" y="44"/>
                </a:cubicBezTo>
                <a:close/>
                <a:moveTo>
                  <a:pt x="493" y="9"/>
                </a:moveTo>
                <a:cubicBezTo>
                  <a:pt x="495" y="10"/>
                  <a:pt x="500" y="11"/>
                  <a:pt x="502" y="11"/>
                </a:cubicBezTo>
                <a:cubicBezTo>
                  <a:pt x="500" y="10"/>
                  <a:pt x="492" y="9"/>
                  <a:pt x="493" y="9"/>
                </a:cubicBezTo>
                <a:close/>
                <a:moveTo>
                  <a:pt x="467" y="5"/>
                </a:moveTo>
                <a:cubicBezTo>
                  <a:pt x="469" y="5"/>
                  <a:pt x="477" y="7"/>
                  <a:pt x="475" y="6"/>
                </a:cubicBezTo>
                <a:cubicBezTo>
                  <a:pt x="473" y="6"/>
                  <a:pt x="466" y="4"/>
                  <a:pt x="466" y="5"/>
                </a:cubicBezTo>
                <a:cubicBezTo>
                  <a:pt x="467" y="6"/>
                  <a:pt x="469" y="7"/>
                  <a:pt x="470" y="6"/>
                </a:cubicBezTo>
                <a:cubicBezTo>
                  <a:pt x="469" y="6"/>
                  <a:pt x="468" y="6"/>
                  <a:pt x="467" y="5"/>
                </a:cubicBezTo>
                <a:close/>
                <a:moveTo>
                  <a:pt x="411" y="0"/>
                </a:moveTo>
                <a:cubicBezTo>
                  <a:pt x="410" y="0"/>
                  <a:pt x="406" y="0"/>
                  <a:pt x="404" y="1"/>
                </a:cubicBezTo>
                <a:cubicBezTo>
                  <a:pt x="407" y="1"/>
                  <a:pt x="411" y="1"/>
                  <a:pt x="414" y="1"/>
                </a:cubicBezTo>
                <a:cubicBezTo>
                  <a:pt x="413" y="1"/>
                  <a:pt x="411" y="1"/>
                  <a:pt x="412" y="1"/>
                </a:cubicBezTo>
                <a:cubicBezTo>
                  <a:pt x="413" y="1"/>
                  <a:pt x="417" y="0"/>
                  <a:pt x="415" y="0"/>
                </a:cubicBezTo>
                <a:cubicBezTo>
                  <a:pt x="415" y="1"/>
                  <a:pt x="413" y="0"/>
                  <a:pt x="411" y="0"/>
                </a:cubicBezTo>
                <a:close/>
                <a:moveTo>
                  <a:pt x="394" y="50"/>
                </a:moveTo>
                <a:cubicBezTo>
                  <a:pt x="394" y="49"/>
                  <a:pt x="401" y="50"/>
                  <a:pt x="399" y="50"/>
                </a:cubicBezTo>
                <a:cubicBezTo>
                  <a:pt x="399" y="49"/>
                  <a:pt x="391" y="49"/>
                  <a:pt x="394" y="50"/>
                </a:cubicBezTo>
                <a:close/>
                <a:moveTo>
                  <a:pt x="388" y="50"/>
                </a:moveTo>
                <a:cubicBezTo>
                  <a:pt x="389" y="50"/>
                  <a:pt x="391" y="51"/>
                  <a:pt x="393" y="50"/>
                </a:cubicBezTo>
                <a:cubicBezTo>
                  <a:pt x="384" y="50"/>
                  <a:pt x="379" y="50"/>
                  <a:pt x="376" y="50"/>
                </a:cubicBezTo>
                <a:cubicBezTo>
                  <a:pt x="379" y="50"/>
                  <a:pt x="373" y="51"/>
                  <a:pt x="376" y="51"/>
                </a:cubicBezTo>
                <a:cubicBezTo>
                  <a:pt x="378" y="50"/>
                  <a:pt x="383" y="51"/>
                  <a:pt x="382" y="50"/>
                </a:cubicBezTo>
                <a:cubicBezTo>
                  <a:pt x="383" y="50"/>
                  <a:pt x="386" y="50"/>
                  <a:pt x="388" y="50"/>
                </a:cubicBezTo>
                <a:close/>
                <a:moveTo>
                  <a:pt x="350" y="7"/>
                </a:moveTo>
                <a:cubicBezTo>
                  <a:pt x="351" y="6"/>
                  <a:pt x="358" y="6"/>
                  <a:pt x="359" y="6"/>
                </a:cubicBezTo>
                <a:cubicBezTo>
                  <a:pt x="355" y="6"/>
                  <a:pt x="351" y="7"/>
                  <a:pt x="349" y="7"/>
                </a:cubicBezTo>
                <a:cubicBezTo>
                  <a:pt x="350" y="7"/>
                  <a:pt x="350" y="7"/>
                  <a:pt x="350" y="7"/>
                </a:cubicBezTo>
                <a:cubicBezTo>
                  <a:pt x="350" y="7"/>
                  <a:pt x="349" y="7"/>
                  <a:pt x="350" y="7"/>
                </a:cubicBezTo>
                <a:close/>
                <a:moveTo>
                  <a:pt x="350" y="8"/>
                </a:moveTo>
                <a:cubicBezTo>
                  <a:pt x="350" y="8"/>
                  <a:pt x="350" y="8"/>
                  <a:pt x="351" y="7"/>
                </a:cubicBezTo>
                <a:cubicBezTo>
                  <a:pt x="348" y="8"/>
                  <a:pt x="348" y="7"/>
                  <a:pt x="347" y="7"/>
                </a:cubicBezTo>
                <a:cubicBezTo>
                  <a:pt x="346" y="8"/>
                  <a:pt x="345" y="8"/>
                  <a:pt x="343" y="8"/>
                </a:cubicBezTo>
                <a:cubicBezTo>
                  <a:pt x="342" y="8"/>
                  <a:pt x="336" y="8"/>
                  <a:pt x="335" y="9"/>
                </a:cubicBezTo>
                <a:cubicBezTo>
                  <a:pt x="336" y="9"/>
                  <a:pt x="337" y="9"/>
                  <a:pt x="337" y="9"/>
                </a:cubicBezTo>
                <a:cubicBezTo>
                  <a:pt x="334" y="10"/>
                  <a:pt x="330" y="9"/>
                  <a:pt x="327" y="11"/>
                </a:cubicBezTo>
                <a:cubicBezTo>
                  <a:pt x="331" y="11"/>
                  <a:pt x="333" y="10"/>
                  <a:pt x="336" y="10"/>
                </a:cubicBezTo>
                <a:cubicBezTo>
                  <a:pt x="336" y="9"/>
                  <a:pt x="337" y="9"/>
                  <a:pt x="339" y="9"/>
                </a:cubicBezTo>
                <a:cubicBezTo>
                  <a:pt x="339" y="9"/>
                  <a:pt x="336" y="9"/>
                  <a:pt x="337" y="10"/>
                </a:cubicBezTo>
                <a:cubicBezTo>
                  <a:pt x="342" y="9"/>
                  <a:pt x="350" y="9"/>
                  <a:pt x="351" y="8"/>
                </a:cubicBezTo>
                <a:cubicBezTo>
                  <a:pt x="350" y="8"/>
                  <a:pt x="350" y="8"/>
                  <a:pt x="350" y="8"/>
                </a:cubicBezTo>
                <a:close/>
                <a:moveTo>
                  <a:pt x="314" y="14"/>
                </a:moveTo>
                <a:cubicBezTo>
                  <a:pt x="315" y="14"/>
                  <a:pt x="322" y="13"/>
                  <a:pt x="320" y="13"/>
                </a:cubicBezTo>
                <a:cubicBezTo>
                  <a:pt x="317" y="14"/>
                  <a:pt x="316" y="13"/>
                  <a:pt x="314" y="14"/>
                </a:cubicBezTo>
                <a:close/>
                <a:moveTo>
                  <a:pt x="241" y="77"/>
                </a:moveTo>
                <a:cubicBezTo>
                  <a:pt x="240" y="77"/>
                  <a:pt x="241" y="75"/>
                  <a:pt x="240" y="76"/>
                </a:cubicBezTo>
                <a:cubicBezTo>
                  <a:pt x="240" y="76"/>
                  <a:pt x="238" y="77"/>
                  <a:pt x="238" y="77"/>
                </a:cubicBezTo>
                <a:cubicBezTo>
                  <a:pt x="238" y="77"/>
                  <a:pt x="238" y="77"/>
                  <a:pt x="237" y="77"/>
                </a:cubicBezTo>
                <a:cubicBezTo>
                  <a:pt x="237" y="78"/>
                  <a:pt x="238" y="77"/>
                  <a:pt x="238" y="77"/>
                </a:cubicBezTo>
                <a:cubicBezTo>
                  <a:pt x="236" y="79"/>
                  <a:pt x="236" y="78"/>
                  <a:pt x="235" y="79"/>
                </a:cubicBezTo>
                <a:cubicBezTo>
                  <a:pt x="236" y="79"/>
                  <a:pt x="240" y="77"/>
                  <a:pt x="241" y="77"/>
                </a:cubicBezTo>
                <a:close/>
                <a:moveTo>
                  <a:pt x="232" y="80"/>
                </a:moveTo>
                <a:cubicBezTo>
                  <a:pt x="232" y="81"/>
                  <a:pt x="233" y="81"/>
                  <a:pt x="228" y="83"/>
                </a:cubicBezTo>
                <a:cubicBezTo>
                  <a:pt x="231" y="83"/>
                  <a:pt x="236" y="79"/>
                  <a:pt x="241" y="77"/>
                </a:cubicBezTo>
                <a:cubicBezTo>
                  <a:pt x="238" y="78"/>
                  <a:pt x="235" y="79"/>
                  <a:pt x="232" y="80"/>
                </a:cubicBezTo>
                <a:close/>
                <a:moveTo>
                  <a:pt x="222" y="84"/>
                </a:moveTo>
                <a:cubicBezTo>
                  <a:pt x="220" y="86"/>
                  <a:pt x="220" y="87"/>
                  <a:pt x="223" y="86"/>
                </a:cubicBezTo>
                <a:cubicBezTo>
                  <a:pt x="221" y="87"/>
                  <a:pt x="219" y="89"/>
                  <a:pt x="217" y="89"/>
                </a:cubicBezTo>
                <a:cubicBezTo>
                  <a:pt x="217" y="88"/>
                  <a:pt x="219" y="88"/>
                  <a:pt x="219" y="87"/>
                </a:cubicBezTo>
                <a:cubicBezTo>
                  <a:pt x="217" y="88"/>
                  <a:pt x="213" y="90"/>
                  <a:pt x="213" y="91"/>
                </a:cubicBezTo>
                <a:cubicBezTo>
                  <a:pt x="218" y="88"/>
                  <a:pt x="214" y="91"/>
                  <a:pt x="215" y="91"/>
                </a:cubicBezTo>
                <a:cubicBezTo>
                  <a:pt x="219" y="89"/>
                  <a:pt x="219" y="89"/>
                  <a:pt x="219" y="89"/>
                </a:cubicBezTo>
                <a:cubicBezTo>
                  <a:pt x="219" y="88"/>
                  <a:pt x="224" y="86"/>
                  <a:pt x="226" y="84"/>
                </a:cubicBezTo>
                <a:cubicBezTo>
                  <a:pt x="222" y="86"/>
                  <a:pt x="223" y="85"/>
                  <a:pt x="222" y="84"/>
                </a:cubicBezTo>
                <a:close/>
                <a:moveTo>
                  <a:pt x="214" y="101"/>
                </a:moveTo>
                <a:cubicBezTo>
                  <a:pt x="214" y="103"/>
                  <a:pt x="210" y="104"/>
                  <a:pt x="207" y="106"/>
                </a:cubicBezTo>
                <a:cubicBezTo>
                  <a:pt x="211" y="104"/>
                  <a:pt x="216" y="101"/>
                  <a:pt x="220" y="99"/>
                </a:cubicBezTo>
                <a:cubicBezTo>
                  <a:pt x="219" y="99"/>
                  <a:pt x="215" y="102"/>
                  <a:pt x="215" y="101"/>
                </a:cubicBezTo>
                <a:cubicBezTo>
                  <a:pt x="219" y="99"/>
                  <a:pt x="223" y="98"/>
                  <a:pt x="226" y="95"/>
                </a:cubicBezTo>
                <a:cubicBezTo>
                  <a:pt x="223" y="97"/>
                  <a:pt x="219" y="98"/>
                  <a:pt x="214" y="101"/>
                </a:cubicBezTo>
                <a:close/>
                <a:moveTo>
                  <a:pt x="211" y="86"/>
                </a:moveTo>
                <a:cubicBezTo>
                  <a:pt x="213" y="83"/>
                  <a:pt x="216" y="83"/>
                  <a:pt x="217" y="81"/>
                </a:cubicBezTo>
                <a:cubicBezTo>
                  <a:pt x="214" y="83"/>
                  <a:pt x="214" y="82"/>
                  <a:pt x="210" y="84"/>
                </a:cubicBezTo>
                <a:cubicBezTo>
                  <a:pt x="210" y="85"/>
                  <a:pt x="208" y="86"/>
                  <a:pt x="211" y="86"/>
                </a:cubicBezTo>
                <a:close/>
                <a:moveTo>
                  <a:pt x="210" y="82"/>
                </a:moveTo>
                <a:cubicBezTo>
                  <a:pt x="211" y="82"/>
                  <a:pt x="207" y="83"/>
                  <a:pt x="208" y="84"/>
                </a:cubicBezTo>
                <a:cubicBezTo>
                  <a:pt x="211" y="83"/>
                  <a:pt x="211" y="82"/>
                  <a:pt x="213" y="80"/>
                </a:cubicBezTo>
                <a:cubicBezTo>
                  <a:pt x="214" y="80"/>
                  <a:pt x="214" y="81"/>
                  <a:pt x="215" y="80"/>
                </a:cubicBezTo>
                <a:cubicBezTo>
                  <a:pt x="216" y="79"/>
                  <a:pt x="212" y="81"/>
                  <a:pt x="210" y="82"/>
                </a:cubicBezTo>
                <a:close/>
                <a:moveTo>
                  <a:pt x="203" y="100"/>
                </a:moveTo>
                <a:cubicBezTo>
                  <a:pt x="201" y="100"/>
                  <a:pt x="199" y="102"/>
                  <a:pt x="199" y="102"/>
                </a:cubicBezTo>
                <a:cubicBezTo>
                  <a:pt x="201" y="100"/>
                  <a:pt x="205" y="97"/>
                  <a:pt x="207" y="96"/>
                </a:cubicBezTo>
                <a:cubicBezTo>
                  <a:pt x="207" y="96"/>
                  <a:pt x="213" y="92"/>
                  <a:pt x="212" y="92"/>
                </a:cubicBezTo>
                <a:cubicBezTo>
                  <a:pt x="211" y="93"/>
                  <a:pt x="207" y="95"/>
                  <a:pt x="207" y="96"/>
                </a:cubicBezTo>
                <a:cubicBezTo>
                  <a:pt x="204" y="97"/>
                  <a:pt x="201" y="100"/>
                  <a:pt x="197" y="101"/>
                </a:cubicBezTo>
                <a:cubicBezTo>
                  <a:pt x="197" y="102"/>
                  <a:pt x="198" y="101"/>
                  <a:pt x="196" y="103"/>
                </a:cubicBezTo>
                <a:cubicBezTo>
                  <a:pt x="192" y="104"/>
                  <a:pt x="183" y="110"/>
                  <a:pt x="180" y="114"/>
                </a:cubicBezTo>
                <a:cubicBezTo>
                  <a:pt x="175" y="115"/>
                  <a:pt x="167" y="123"/>
                  <a:pt x="160" y="128"/>
                </a:cubicBezTo>
                <a:cubicBezTo>
                  <a:pt x="161" y="128"/>
                  <a:pt x="163" y="127"/>
                  <a:pt x="161" y="129"/>
                </a:cubicBezTo>
                <a:cubicBezTo>
                  <a:pt x="164" y="127"/>
                  <a:pt x="163" y="126"/>
                  <a:pt x="165" y="125"/>
                </a:cubicBezTo>
                <a:cubicBezTo>
                  <a:pt x="166" y="125"/>
                  <a:pt x="167" y="124"/>
                  <a:pt x="165" y="127"/>
                </a:cubicBezTo>
                <a:cubicBezTo>
                  <a:pt x="167" y="125"/>
                  <a:pt x="166" y="126"/>
                  <a:pt x="168" y="125"/>
                </a:cubicBezTo>
                <a:cubicBezTo>
                  <a:pt x="168" y="124"/>
                  <a:pt x="169" y="122"/>
                  <a:pt x="167" y="123"/>
                </a:cubicBezTo>
                <a:cubicBezTo>
                  <a:pt x="172" y="119"/>
                  <a:pt x="174" y="119"/>
                  <a:pt x="177" y="116"/>
                </a:cubicBezTo>
                <a:cubicBezTo>
                  <a:pt x="176" y="117"/>
                  <a:pt x="178" y="116"/>
                  <a:pt x="179" y="115"/>
                </a:cubicBezTo>
                <a:cubicBezTo>
                  <a:pt x="179" y="115"/>
                  <a:pt x="178" y="115"/>
                  <a:pt x="179" y="114"/>
                </a:cubicBezTo>
                <a:cubicBezTo>
                  <a:pt x="183" y="113"/>
                  <a:pt x="189" y="107"/>
                  <a:pt x="193" y="105"/>
                </a:cubicBezTo>
                <a:cubicBezTo>
                  <a:pt x="193" y="105"/>
                  <a:pt x="192" y="105"/>
                  <a:pt x="194" y="104"/>
                </a:cubicBezTo>
                <a:cubicBezTo>
                  <a:pt x="193" y="106"/>
                  <a:pt x="196" y="103"/>
                  <a:pt x="198" y="102"/>
                </a:cubicBezTo>
                <a:cubicBezTo>
                  <a:pt x="198" y="103"/>
                  <a:pt x="189" y="108"/>
                  <a:pt x="194" y="106"/>
                </a:cubicBezTo>
                <a:cubicBezTo>
                  <a:pt x="192" y="107"/>
                  <a:pt x="190" y="108"/>
                  <a:pt x="190" y="108"/>
                </a:cubicBezTo>
                <a:cubicBezTo>
                  <a:pt x="194" y="106"/>
                  <a:pt x="190" y="109"/>
                  <a:pt x="189" y="110"/>
                </a:cubicBezTo>
                <a:cubicBezTo>
                  <a:pt x="194" y="107"/>
                  <a:pt x="196" y="106"/>
                  <a:pt x="200" y="103"/>
                </a:cubicBezTo>
                <a:cubicBezTo>
                  <a:pt x="201" y="103"/>
                  <a:pt x="200" y="103"/>
                  <a:pt x="201" y="102"/>
                </a:cubicBezTo>
                <a:cubicBezTo>
                  <a:pt x="202" y="102"/>
                  <a:pt x="205" y="100"/>
                  <a:pt x="205" y="99"/>
                </a:cubicBezTo>
                <a:cubicBezTo>
                  <a:pt x="207" y="98"/>
                  <a:pt x="210" y="96"/>
                  <a:pt x="210" y="97"/>
                </a:cubicBezTo>
                <a:cubicBezTo>
                  <a:pt x="212" y="96"/>
                  <a:pt x="213" y="96"/>
                  <a:pt x="213" y="95"/>
                </a:cubicBezTo>
                <a:cubicBezTo>
                  <a:pt x="211" y="96"/>
                  <a:pt x="215" y="94"/>
                  <a:pt x="214" y="94"/>
                </a:cubicBezTo>
                <a:cubicBezTo>
                  <a:pt x="213" y="95"/>
                  <a:pt x="213" y="94"/>
                  <a:pt x="211" y="95"/>
                </a:cubicBezTo>
                <a:cubicBezTo>
                  <a:pt x="211" y="96"/>
                  <a:pt x="207" y="98"/>
                  <a:pt x="205" y="99"/>
                </a:cubicBezTo>
                <a:cubicBezTo>
                  <a:pt x="205" y="99"/>
                  <a:pt x="202" y="101"/>
                  <a:pt x="202" y="101"/>
                </a:cubicBezTo>
                <a:cubicBezTo>
                  <a:pt x="200" y="101"/>
                  <a:pt x="205" y="99"/>
                  <a:pt x="203" y="100"/>
                </a:cubicBezTo>
                <a:close/>
                <a:moveTo>
                  <a:pt x="201" y="82"/>
                </a:moveTo>
                <a:cubicBezTo>
                  <a:pt x="203" y="81"/>
                  <a:pt x="203" y="82"/>
                  <a:pt x="205" y="81"/>
                </a:cubicBezTo>
                <a:cubicBezTo>
                  <a:pt x="205" y="80"/>
                  <a:pt x="206" y="80"/>
                  <a:pt x="205" y="79"/>
                </a:cubicBezTo>
                <a:cubicBezTo>
                  <a:pt x="203" y="80"/>
                  <a:pt x="202" y="81"/>
                  <a:pt x="201" y="82"/>
                </a:cubicBezTo>
                <a:close/>
                <a:moveTo>
                  <a:pt x="192" y="82"/>
                </a:moveTo>
                <a:cubicBezTo>
                  <a:pt x="192" y="81"/>
                  <a:pt x="194" y="80"/>
                  <a:pt x="194" y="80"/>
                </a:cubicBezTo>
                <a:cubicBezTo>
                  <a:pt x="192" y="80"/>
                  <a:pt x="187" y="84"/>
                  <a:pt x="190" y="83"/>
                </a:cubicBezTo>
                <a:cubicBezTo>
                  <a:pt x="192" y="81"/>
                  <a:pt x="191" y="83"/>
                  <a:pt x="191" y="83"/>
                </a:cubicBezTo>
                <a:cubicBezTo>
                  <a:pt x="192" y="83"/>
                  <a:pt x="194" y="82"/>
                  <a:pt x="195" y="81"/>
                </a:cubicBezTo>
                <a:cubicBezTo>
                  <a:pt x="195" y="81"/>
                  <a:pt x="195" y="82"/>
                  <a:pt x="195" y="82"/>
                </a:cubicBezTo>
                <a:cubicBezTo>
                  <a:pt x="197" y="81"/>
                  <a:pt x="197" y="81"/>
                  <a:pt x="197" y="81"/>
                </a:cubicBezTo>
                <a:cubicBezTo>
                  <a:pt x="197" y="80"/>
                  <a:pt x="197" y="80"/>
                  <a:pt x="197" y="80"/>
                </a:cubicBezTo>
                <a:cubicBezTo>
                  <a:pt x="194" y="82"/>
                  <a:pt x="193" y="81"/>
                  <a:pt x="192" y="82"/>
                </a:cubicBezTo>
                <a:close/>
                <a:moveTo>
                  <a:pt x="196" y="84"/>
                </a:moveTo>
                <a:cubicBezTo>
                  <a:pt x="193" y="86"/>
                  <a:pt x="192" y="85"/>
                  <a:pt x="192" y="85"/>
                </a:cubicBezTo>
                <a:cubicBezTo>
                  <a:pt x="192" y="86"/>
                  <a:pt x="191" y="86"/>
                  <a:pt x="191" y="87"/>
                </a:cubicBezTo>
                <a:cubicBezTo>
                  <a:pt x="193" y="86"/>
                  <a:pt x="192" y="87"/>
                  <a:pt x="194" y="87"/>
                </a:cubicBezTo>
                <a:cubicBezTo>
                  <a:pt x="196" y="86"/>
                  <a:pt x="195" y="86"/>
                  <a:pt x="197" y="85"/>
                </a:cubicBezTo>
                <a:cubicBezTo>
                  <a:pt x="198" y="84"/>
                  <a:pt x="195" y="86"/>
                  <a:pt x="195" y="85"/>
                </a:cubicBezTo>
                <a:cubicBezTo>
                  <a:pt x="195" y="85"/>
                  <a:pt x="198" y="82"/>
                  <a:pt x="196" y="83"/>
                </a:cubicBezTo>
                <a:cubicBezTo>
                  <a:pt x="196" y="83"/>
                  <a:pt x="196" y="83"/>
                  <a:pt x="196" y="84"/>
                </a:cubicBezTo>
                <a:close/>
                <a:moveTo>
                  <a:pt x="187" y="104"/>
                </a:moveTo>
                <a:cubicBezTo>
                  <a:pt x="188" y="103"/>
                  <a:pt x="188" y="105"/>
                  <a:pt x="192" y="103"/>
                </a:cubicBezTo>
                <a:cubicBezTo>
                  <a:pt x="192" y="102"/>
                  <a:pt x="190" y="103"/>
                  <a:pt x="190" y="103"/>
                </a:cubicBezTo>
                <a:cubicBezTo>
                  <a:pt x="192" y="102"/>
                  <a:pt x="193" y="101"/>
                  <a:pt x="194" y="99"/>
                </a:cubicBezTo>
                <a:cubicBezTo>
                  <a:pt x="195" y="100"/>
                  <a:pt x="195" y="100"/>
                  <a:pt x="195" y="100"/>
                </a:cubicBezTo>
                <a:cubicBezTo>
                  <a:pt x="197" y="98"/>
                  <a:pt x="198" y="98"/>
                  <a:pt x="201" y="96"/>
                </a:cubicBezTo>
                <a:cubicBezTo>
                  <a:pt x="200" y="96"/>
                  <a:pt x="201" y="94"/>
                  <a:pt x="200" y="95"/>
                </a:cubicBezTo>
                <a:cubicBezTo>
                  <a:pt x="196" y="97"/>
                  <a:pt x="191" y="101"/>
                  <a:pt x="189" y="102"/>
                </a:cubicBezTo>
                <a:cubicBezTo>
                  <a:pt x="188" y="103"/>
                  <a:pt x="191" y="102"/>
                  <a:pt x="188" y="103"/>
                </a:cubicBezTo>
                <a:cubicBezTo>
                  <a:pt x="188" y="103"/>
                  <a:pt x="187" y="104"/>
                  <a:pt x="187" y="104"/>
                </a:cubicBezTo>
                <a:close/>
                <a:moveTo>
                  <a:pt x="198" y="107"/>
                </a:moveTo>
                <a:cubicBezTo>
                  <a:pt x="200" y="106"/>
                  <a:pt x="201" y="105"/>
                  <a:pt x="202" y="105"/>
                </a:cubicBezTo>
                <a:cubicBezTo>
                  <a:pt x="201" y="105"/>
                  <a:pt x="199" y="106"/>
                  <a:pt x="198" y="106"/>
                </a:cubicBezTo>
                <a:cubicBezTo>
                  <a:pt x="200" y="105"/>
                  <a:pt x="200" y="104"/>
                  <a:pt x="202" y="103"/>
                </a:cubicBezTo>
                <a:cubicBezTo>
                  <a:pt x="201" y="104"/>
                  <a:pt x="203" y="102"/>
                  <a:pt x="205" y="102"/>
                </a:cubicBezTo>
                <a:cubicBezTo>
                  <a:pt x="204" y="101"/>
                  <a:pt x="200" y="104"/>
                  <a:pt x="197" y="105"/>
                </a:cubicBezTo>
                <a:cubicBezTo>
                  <a:pt x="199" y="105"/>
                  <a:pt x="196" y="108"/>
                  <a:pt x="198" y="107"/>
                </a:cubicBezTo>
                <a:close/>
                <a:moveTo>
                  <a:pt x="186" y="99"/>
                </a:moveTo>
                <a:cubicBezTo>
                  <a:pt x="183" y="101"/>
                  <a:pt x="173" y="108"/>
                  <a:pt x="182" y="103"/>
                </a:cubicBezTo>
                <a:cubicBezTo>
                  <a:pt x="183" y="101"/>
                  <a:pt x="187" y="99"/>
                  <a:pt x="183" y="102"/>
                </a:cubicBezTo>
                <a:cubicBezTo>
                  <a:pt x="186" y="100"/>
                  <a:pt x="187" y="99"/>
                  <a:pt x="188" y="98"/>
                </a:cubicBezTo>
                <a:cubicBezTo>
                  <a:pt x="187" y="99"/>
                  <a:pt x="187" y="98"/>
                  <a:pt x="186" y="99"/>
                </a:cubicBezTo>
                <a:close/>
                <a:moveTo>
                  <a:pt x="169" y="89"/>
                </a:moveTo>
                <a:cubicBezTo>
                  <a:pt x="171" y="89"/>
                  <a:pt x="178" y="83"/>
                  <a:pt x="174" y="85"/>
                </a:cubicBezTo>
                <a:cubicBezTo>
                  <a:pt x="174" y="86"/>
                  <a:pt x="171" y="88"/>
                  <a:pt x="169" y="89"/>
                </a:cubicBezTo>
                <a:close/>
                <a:moveTo>
                  <a:pt x="182" y="123"/>
                </a:moveTo>
                <a:cubicBezTo>
                  <a:pt x="187" y="120"/>
                  <a:pt x="189" y="118"/>
                  <a:pt x="195" y="114"/>
                </a:cubicBezTo>
                <a:cubicBezTo>
                  <a:pt x="194" y="115"/>
                  <a:pt x="195" y="113"/>
                  <a:pt x="194" y="114"/>
                </a:cubicBezTo>
                <a:cubicBezTo>
                  <a:pt x="194" y="114"/>
                  <a:pt x="191" y="117"/>
                  <a:pt x="189" y="118"/>
                </a:cubicBezTo>
                <a:cubicBezTo>
                  <a:pt x="190" y="117"/>
                  <a:pt x="190" y="117"/>
                  <a:pt x="190" y="116"/>
                </a:cubicBezTo>
                <a:cubicBezTo>
                  <a:pt x="188" y="118"/>
                  <a:pt x="186" y="120"/>
                  <a:pt x="183" y="121"/>
                </a:cubicBezTo>
                <a:cubicBezTo>
                  <a:pt x="184" y="121"/>
                  <a:pt x="184" y="120"/>
                  <a:pt x="183" y="121"/>
                </a:cubicBezTo>
                <a:cubicBezTo>
                  <a:pt x="183" y="121"/>
                  <a:pt x="182" y="123"/>
                  <a:pt x="182" y="123"/>
                </a:cubicBezTo>
                <a:close/>
                <a:moveTo>
                  <a:pt x="178" y="110"/>
                </a:moveTo>
                <a:cubicBezTo>
                  <a:pt x="180" y="109"/>
                  <a:pt x="180" y="109"/>
                  <a:pt x="180" y="109"/>
                </a:cubicBezTo>
                <a:cubicBezTo>
                  <a:pt x="178" y="111"/>
                  <a:pt x="182" y="109"/>
                  <a:pt x="182" y="108"/>
                </a:cubicBezTo>
                <a:cubicBezTo>
                  <a:pt x="181" y="108"/>
                  <a:pt x="179" y="109"/>
                  <a:pt x="178" y="110"/>
                </a:cubicBezTo>
                <a:close/>
                <a:moveTo>
                  <a:pt x="178" y="117"/>
                </a:moveTo>
                <a:cubicBezTo>
                  <a:pt x="177" y="118"/>
                  <a:pt x="176" y="118"/>
                  <a:pt x="175" y="120"/>
                </a:cubicBezTo>
                <a:cubicBezTo>
                  <a:pt x="176" y="119"/>
                  <a:pt x="176" y="119"/>
                  <a:pt x="177" y="119"/>
                </a:cubicBezTo>
                <a:cubicBezTo>
                  <a:pt x="178" y="118"/>
                  <a:pt x="182" y="116"/>
                  <a:pt x="181" y="116"/>
                </a:cubicBezTo>
                <a:cubicBezTo>
                  <a:pt x="177" y="119"/>
                  <a:pt x="181" y="114"/>
                  <a:pt x="178" y="117"/>
                </a:cubicBezTo>
                <a:close/>
                <a:moveTo>
                  <a:pt x="164" y="122"/>
                </a:moveTo>
                <a:cubicBezTo>
                  <a:pt x="169" y="117"/>
                  <a:pt x="172" y="117"/>
                  <a:pt x="177" y="112"/>
                </a:cubicBezTo>
                <a:cubicBezTo>
                  <a:pt x="174" y="114"/>
                  <a:pt x="176" y="112"/>
                  <a:pt x="174" y="113"/>
                </a:cubicBezTo>
                <a:cubicBezTo>
                  <a:pt x="171" y="116"/>
                  <a:pt x="165" y="119"/>
                  <a:pt x="164" y="122"/>
                </a:cubicBezTo>
                <a:close/>
                <a:moveTo>
                  <a:pt x="159" y="111"/>
                </a:moveTo>
                <a:cubicBezTo>
                  <a:pt x="160" y="110"/>
                  <a:pt x="164" y="108"/>
                  <a:pt x="164" y="107"/>
                </a:cubicBezTo>
                <a:cubicBezTo>
                  <a:pt x="162" y="109"/>
                  <a:pt x="158" y="112"/>
                  <a:pt x="159" y="111"/>
                </a:cubicBezTo>
                <a:close/>
                <a:moveTo>
                  <a:pt x="170" y="123"/>
                </a:moveTo>
                <a:cubicBezTo>
                  <a:pt x="172" y="122"/>
                  <a:pt x="175" y="118"/>
                  <a:pt x="172" y="121"/>
                </a:cubicBezTo>
                <a:cubicBezTo>
                  <a:pt x="172" y="121"/>
                  <a:pt x="173" y="120"/>
                  <a:pt x="173" y="121"/>
                </a:cubicBezTo>
                <a:cubicBezTo>
                  <a:pt x="172" y="121"/>
                  <a:pt x="168" y="124"/>
                  <a:pt x="170" y="123"/>
                </a:cubicBezTo>
                <a:close/>
                <a:moveTo>
                  <a:pt x="125" y="113"/>
                </a:moveTo>
                <a:cubicBezTo>
                  <a:pt x="123" y="114"/>
                  <a:pt x="123" y="114"/>
                  <a:pt x="123" y="114"/>
                </a:cubicBezTo>
                <a:cubicBezTo>
                  <a:pt x="123" y="115"/>
                  <a:pt x="122" y="116"/>
                  <a:pt x="123" y="115"/>
                </a:cubicBezTo>
                <a:cubicBezTo>
                  <a:pt x="125" y="114"/>
                  <a:pt x="125" y="114"/>
                  <a:pt x="125" y="113"/>
                </a:cubicBezTo>
                <a:cubicBezTo>
                  <a:pt x="125" y="113"/>
                  <a:pt x="126" y="113"/>
                  <a:pt x="126" y="112"/>
                </a:cubicBezTo>
                <a:cubicBezTo>
                  <a:pt x="125" y="113"/>
                  <a:pt x="125" y="113"/>
                  <a:pt x="125" y="113"/>
                </a:cubicBezTo>
                <a:close/>
                <a:moveTo>
                  <a:pt x="107" y="138"/>
                </a:moveTo>
                <a:cubicBezTo>
                  <a:pt x="106" y="138"/>
                  <a:pt x="106" y="138"/>
                  <a:pt x="105" y="139"/>
                </a:cubicBezTo>
                <a:cubicBezTo>
                  <a:pt x="105" y="138"/>
                  <a:pt x="107" y="136"/>
                  <a:pt x="107" y="136"/>
                </a:cubicBezTo>
                <a:cubicBezTo>
                  <a:pt x="105" y="138"/>
                  <a:pt x="104" y="139"/>
                  <a:pt x="102" y="141"/>
                </a:cubicBezTo>
                <a:cubicBezTo>
                  <a:pt x="104" y="141"/>
                  <a:pt x="106" y="140"/>
                  <a:pt x="108" y="139"/>
                </a:cubicBezTo>
                <a:cubicBezTo>
                  <a:pt x="104" y="141"/>
                  <a:pt x="110" y="134"/>
                  <a:pt x="107" y="137"/>
                </a:cubicBezTo>
                <a:cubicBezTo>
                  <a:pt x="107" y="137"/>
                  <a:pt x="107" y="137"/>
                  <a:pt x="107" y="138"/>
                </a:cubicBezTo>
                <a:close/>
                <a:moveTo>
                  <a:pt x="128" y="160"/>
                </a:moveTo>
                <a:cubicBezTo>
                  <a:pt x="127" y="161"/>
                  <a:pt x="126" y="161"/>
                  <a:pt x="126" y="161"/>
                </a:cubicBezTo>
                <a:cubicBezTo>
                  <a:pt x="125" y="163"/>
                  <a:pt x="128" y="160"/>
                  <a:pt x="128" y="162"/>
                </a:cubicBezTo>
                <a:cubicBezTo>
                  <a:pt x="127" y="163"/>
                  <a:pt x="126" y="164"/>
                  <a:pt x="125" y="164"/>
                </a:cubicBezTo>
                <a:cubicBezTo>
                  <a:pt x="125" y="165"/>
                  <a:pt x="128" y="162"/>
                  <a:pt x="129" y="162"/>
                </a:cubicBezTo>
                <a:cubicBezTo>
                  <a:pt x="128" y="162"/>
                  <a:pt x="127" y="163"/>
                  <a:pt x="127" y="163"/>
                </a:cubicBezTo>
                <a:cubicBezTo>
                  <a:pt x="131" y="161"/>
                  <a:pt x="128" y="162"/>
                  <a:pt x="131" y="159"/>
                </a:cubicBezTo>
                <a:cubicBezTo>
                  <a:pt x="130" y="159"/>
                  <a:pt x="127" y="162"/>
                  <a:pt x="128" y="160"/>
                </a:cubicBezTo>
                <a:close/>
                <a:moveTo>
                  <a:pt x="95" y="148"/>
                </a:moveTo>
                <a:cubicBezTo>
                  <a:pt x="95" y="148"/>
                  <a:pt x="96" y="148"/>
                  <a:pt x="96" y="148"/>
                </a:cubicBezTo>
                <a:cubicBezTo>
                  <a:pt x="94" y="149"/>
                  <a:pt x="94" y="150"/>
                  <a:pt x="94" y="150"/>
                </a:cubicBezTo>
                <a:cubicBezTo>
                  <a:pt x="98" y="147"/>
                  <a:pt x="99" y="145"/>
                  <a:pt x="101" y="143"/>
                </a:cubicBezTo>
                <a:cubicBezTo>
                  <a:pt x="102" y="143"/>
                  <a:pt x="102" y="142"/>
                  <a:pt x="102" y="141"/>
                </a:cubicBezTo>
                <a:cubicBezTo>
                  <a:pt x="100" y="143"/>
                  <a:pt x="97" y="147"/>
                  <a:pt x="95" y="148"/>
                </a:cubicBezTo>
                <a:close/>
                <a:moveTo>
                  <a:pt x="110" y="169"/>
                </a:moveTo>
                <a:cubicBezTo>
                  <a:pt x="110" y="169"/>
                  <a:pt x="111" y="169"/>
                  <a:pt x="111" y="169"/>
                </a:cubicBezTo>
                <a:cubicBezTo>
                  <a:pt x="110" y="170"/>
                  <a:pt x="109" y="171"/>
                  <a:pt x="109" y="171"/>
                </a:cubicBezTo>
                <a:cubicBezTo>
                  <a:pt x="112" y="168"/>
                  <a:pt x="113" y="166"/>
                  <a:pt x="114" y="165"/>
                </a:cubicBezTo>
                <a:cubicBezTo>
                  <a:pt x="114" y="165"/>
                  <a:pt x="114" y="165"/>
                  <a:pt x="114" y="165"/>
                </a:cubicBezTo>
                <a:cubicBezTo>
                  <a:pt x="112" y="167"/>
                  <a:pt x="111" y="169"/>
                  <a:pt x="110" y="169"/>
                </a:cubicBezTo>
                <a:close/>
                <a:moveTo>
                  <a:pt x="91" y="154"/>
                </a:moveTo>
                <a:cubicBezTo>
                  <a:pt x="92" y="155"/>
                  <a:pt x="92" y="155"/>
                  <a:pt x="92" y="155"/>
                </a:cubicBezTo>
                <a:cubicBezTo>
                  <a:pt x="94" y="153"/>
                  <a:pt x="93" y="153"/>
                  <a:pt x="94" y="152"/>
                </a:cubicBezTo>
                <a:cubicBezTo>
                  <a:pt x="94" y="152"/>
                  <a:pt x="94" y="152"/>
                  <a:pt x="95" y="152"/>
                </a:cubicBezTo>
                <a:cubicBezTo>
                  <a:pt x="95" y="152"/>
                  <a:pt x="95" y="151"/>
                  <a:pt x="95" y="151"/>
                </a:cubicBezTo>
                <a:cubicBezTo>
                  <a:pt x="94" y="151"/>
                  <a:pt x="94" y="151"/>
                  <a:pt x="94" y="152"/>
                </a:cubicBezTo>
                <a:cubicBezTo>
                  <a:pt x="93" y="153"/>
                  <a:pt x="93" y="153"/>
                  <a:pt x="91" y="154"/>
                </a:cubicBezTo>
                <a:close/>
                <a:moveTo>
                  <a:pt x="92" y="162"/>
                </a:moveTo>
                <a:cubicBezTo>
                  <a:pt x="94" y="162"/>
                  <a:pt x="97" y="157"/>
                  <a:pt x="99" y="155"/>
                </a:cubicBezTo>
                <a:cubicBezTo>
                  <a:pt x="96" y="158"/>
                  <a:pt x="95" y="159"/>
                  <a:pt x="92" y="162"/>
                </a:cubicBezTo>
                <a:close/>
                <a:moveTo>
                  <a:pt x="88" y="161"/>
                </a:moveTo>
                <a:cubicBezTo>
                  <a:pt x="87" y="161"/>
                  <a:pt x="87" y="161"/>
                  <a:pt x="87" y="161"/>
                </a:cubicBezTo>
                <a:cubicBezTo>
                  <a:pt x="87" y="161"/>
                  <a:pt x="87" y="161"/>
                  <a:pt x="87" y="161"/>
                </a:cubicBezTo>
                <a:cubicBezTo>
                  <a:pt x="87" y="162"/>
                  <a:pt x="87" y="162"/>
                  <a:pt x="87" y="162"/>
                </a:cubicBezTo>
                <a:cubicBezTo>
                  <a:pt x="87" y="162"/>
                  <a:pt x="87" y="162"/>
                  <a:pt x="87" y="162"/>
                </a:cubicBezTo>
                <a:cubicBezTo>
                  <a:pt x="87" y="162"/>
                  <a:pt x="87" y="163"/>
                  <a:pt x="87" y="163"/>
                </a:cubicBezTo>
                <a:cubicBezTo>
                  <a:pt x="87" y="163"/>
                  <a:pt x="87" y="162"/>
                  <a:pt x="87" y="162"/>
                </a:cubicBezTo>
                <a:cubicBezTo>
                  <a:pt x="87" y="162"/>
                  <a:pt x="87" y="162"/>
                  <a:pt x="88" y="161"/>
                </a:cubicBezTo>
                <a:cubicBezTo>
                  <a:pt x="89" y="160"/>
                  <a:pt x="89" y="160"/>
                  <a:pt x="89" y="160"/>
                </a:cubicBezTo>
                <a:cubicBezTo>
                  <a:pt x="88" y="162"/>
                  <a:pt x="90" y="159"/>
                  <a:pt x="91" y="158"/>
                </a:cubicBezTo>
                <a:cubicBezTo>
                  <a:pt x="91" y="157"/>
                  <a:pt x="93" y="157"/>
                  <a:pt x="94" y="156"/>
                </a:cubicBezTo>
                <a:cubicBezTo>
                  <a:pt x="92" y="156"/>
                  <a:pt x="90" y="158"/>
                  <a:pt x="88" y="161"/>
                </a:cubicBezTo>
                <a:close/>
                <a:moveTo>
                  <a:pt x="106" y="176"/>
                </a:moveTo>
                <a:cubicBezTo>
                  <a:pt x="106" y="177"/>
                  <a:pt x="105" y="177"/>
                  <a:pt x="105" y="178"/>
                </a:cubicBezTo>
                <a:cubicBezTo>
                  <a:pt x="104" y="178"/>
                  <a:pt x="104" y="178"/>
                  <a:pt x="104" y="178"/>
                </a:cubicBezTo>
                <a:cubicBezTo>
                  <a:pt x="104" y="179"/>
                  <a:pt x="103" y="179"/>
                  <a:pt x="103" y="180"/>
                </a:cubicBezTo>
                <a:cubicBezTo>
                  <a:pt x="104" y="179"/>
                  <a:pt x="104" y="180"/>
                  <a:pt x="104" y="179"/>
                </a:cubicBezTo>
                <a:cubicBezTo>
                  <a:pt x="105" y="179"/>
                  <a:pt x="105" y="180"/>
                  <a:pt x="106" y="179"/>
                </a:cubicBezTo>
                <a:cubicBezTo>
                  <a:pt x="105" y="179"/>
                  <a:pt x="105" y="179"/>
                  <a:pt x="105" y="179"/>
                </a:cubicBezTo>
                <a:cubicBezTo>
                  <a:pt x="105" y="178"/>
                  <a:pt x="105" y="179"/>
                  <a:pt x="106" y="178"/>
                </a:cubicBezTo>
                <a:cubicBezTo>
                  <a:pt x="105" y="179"/>
                  <a:pt x="108" y="175"/>
                  <a:pt x="108" y="175"/>
                </a:cubicBezTo>
                <a:cubicBezTo>
                  <a:pt x="108" y="175"/>
                  <a:pt x="108" y="175"/>
                  <a:pt x="109" y="175"/>
                </a:cubicBezTo>
                <a:cubicBezTo>
                  <a:pt x="108" y="175"/>
                  <a:pt x="107" y="175"/>
                  <a:pt x="106" y="176"/>
                </a:cubicBezTo>
                <a:close/>
                <a:moveTo>
                  <a:pt x="109" y="180"/>
                </a:moveTo>
                <a:cubicBezTo>
                  <a:pt x="108" y="180"/>
                  <a:pt x="108" y="180"/>
                  <a:pt x="108" y="180"/>
                </a:cubicBezTo>
                <a:cubicBezTo>
                  <a:pt x="108" y="181"/>
                  <a:pt x="108" y="181"/>
                  <a:pt x="108" y="181"/>
                </a:cubicBezTo>
                <a:cubicBezTo>
                  <a:pt x="107" y="181"/>
                  <a:pt x="107" y="181"/>
                  <a:pt x="107" y="181"/>
                </a:cubicBezTo>
                <a:cubicBezTo>
                  <a:pt x="107" y="181"/>
                  <a:pt x="107" y="181"/>
                  <a:pt x="107" y="181"/>
                </a:cubicBezTo>
                <a:cubicBezTo>
                  <a:pt x="106" y="182"/>
                  <a:pt x="106" y="183"/>
                  <a:pt x="105" y="184"/>
                </a:cubicBezTo>
                <a:cubicBezTo>
                  <a:pt x="106" y="184"/>
                  <a:pt x="107" y="183"/>
                  <a:pt x="107" y="182"/>
                </a:cubicBezTo>
                <a:cubicBezTo>
                  <a:pt x="108" y="182"/>
                  <a:pt x="108" y="182"/>
                  <a:pt x="108" y="182"/>
                </a:cubicBezTo>
                <a:cubicBezTo>
                  <a:pt x="108" y="182"/>
                  <a:pt x="108" y="182"/>
                  <a:pt x="110" y="180"/>
                </a:cubicBezTo>
                <a:cubicBezTo>
                  <a:pt x="110" y="180"/>
                  <a:pt x="109" y="180"/>
                  <a:pt x="109" y="180"/>
                </a:cubicBezTo>
                <a:close/>
                <a:moveTo>
                  <a:pt x="88" y="171"/>
                </a:moveTo>
                <a:cubicBezTo>
                  <a:pt x="89" y="170"/>
                  <a:pt x="88" y="170"/>
                  <a:pt x="88" y="170"/>
                </a:cubicBezTo>
                <a:cubicBezTo>
                  <a:pt x="89" y="171"/>
                  <a:pt x="90" y="169"/>
                  <a:pt x="90" y="169"/>
                </a:cubicBezTo>
                <a:cubicBezTo>
                  <a:pt x="90" y="169"/>
                  <a:pt x="90" y="168"/>
                  <a:pt x="89" y="169"/>
                </a:cubicBezTo>
                <a:cubicBezTo>
                  <a:pt x="89" y="169"/>
                  <a:pt x="88" y="170"/>
                  <a:pt x="88" y="171"/>
                </a:cubicBezTo>
                <a:close/>
                <a:moveTo>
                  <a:pt x="98" y="180"/>
                </a:moveTo>
                <a:cubicBezTo>
                  <a:pt x="99" y="179"/>
                  <a:pt x="99" y="180"/>
                  <a:pt x="100" y="180"/>
                </a:cubicBezTo>
                <a:cubicBezTo>
                  <a:pt x="99" y="179"/>
                  <a:pt x="98" y="179"/>
                  <a:pt x="98" y="180"/>
                </a:cubicBezTo>
                <a:close/>
                <a:moveTo>
                  <a:pt x="102" y="183"/>
                </a:moveTo>
                <a:cubicBezTo>
                  <a:pt x="102" y="182"/>
                  <a:pt x="101" y="182"/>
                  <a:pt x="102" y="182"/>
                </a:cubicBezTo>
                <a:cubicBezTo>
                  <a:pt x="102" y="182"/>
                  <a:pt x="102" y="183"/>
                  <a:pt x="102" y="182"/>
                </a:cubicBezTo>
                <a:cubicBezTo>
                  <a:pt x="102" y="182"/>
                  <a:pt x="101" y="182"/>
                  <a:pt x="101" y="182"/>
                </a:cubicBezTo>
                <a:cubicBezTo>
                  <a:pt x="102" y="182"/>
                  <a:pt x="101" y="183"/>
                  <a:pt x="102" y="183"/>
                </a:cubicBezTo>
                <a:close/>
                <a:moveTo>
                  <a:pt x="102" y="191"/>
                </a:moveTo>
                <a:cubicBezTo>
                  <a:pt x="102" y="191"/>
                  <a:pt x="104" y="189"/>
                  <a:pt x="104" y="188"/>
                </a:cubicBezTo>
                <a:cubicBezTo>
                  <a:pt x="103" y="187"/>
                  <a:pt x="103" y="186"/>
                  <a:pt x="102" y="187"/>
                </a:cubicBezTo>
                <a:cubicBezTo>
                  <a:pt x="104" y="188"/>
                  <a:pt x="101" y="190"/>
                  <a:pt x="102" y="191"/>
                </a:cubicBezTo>
                <a:close/>
                <a:moveTo>
                  <a:pt x="100" y="187"/>
                </a:moveTo>
                <a:cubicBezTo>
                  <a:pt x="100" y="187"/>
                  <a:pt x="99" y="187"/>
                  <a:pt x="100" y="187"/>
                </a:cubicBezTo>
                <a:cubicBezTo>
                  <a:pt x="100" y="187"/>
                  <a:pt x="101" y="187"/>
                  <a:pt x="101" y="187"/>
                </a:cubicBezTo>
                <a:cubicBezTo>
                  <a:pt x="100" y="187"/>
                  <a:pt x="100" y="187"/>
                  <a:pt x="100" y="187"/>
                </a:cubicBezTo>
                <a:close/>
                <a:moveTo>
                  <a:pt x="99" y="192"/>
                </a:moveTo>
                <a:cubicBezTo>
                  <a:pt x="97" y="193"/>
                  <a:pt x="94" y="197"/>
                  <a:pt x="94" y="198"/>
                </a:cubicBezTo>
                <a:cubicBezTo>
                  <a:pt x="95" y="197"/>
                  <a:pt x="96" y="196"/>
                  <a:pt x="97" y="194"/>
                </a:cubicBezTo>
                <a:cubicBezTo>
                  <a:pt x="97" y="195"/>
                  <a:pt x="97" y="195"/>
                  <a:pt x="97" y="194"/>
                </a:cubicBezTo>
                <a:cubicBezTo>
                  <a:pt x="98" y="192"/>
                  <a:pt x="101" y="192"/>
                  <a:pt x="102" y="189"/>
                </a:cubicBezTo>
                <a:cubicBezTo>
                  <a:pt x="101" y="189"/>
                  <a:pt x="101" y="190"/>
                  <a:pt x="101" y="190"/>
                </a:cubicBezTo>
                <a:cubicBezTo>
                  <a:pt x="100" y="189"/>
                  <a:pt x="102" y="189"/>
                  <a:pt x="102" y="188"/>
                </a:cubicBezTo>
                <a:cubicBezTo>
                  <a:pt x="100" y="189"/>
                  <a:pt x="100" y="191"/>
                  <a:pt x="98" y="191"/>
                </a:cubicBezTo>
                <a:cubicBezTo>
                  <a:pt x="99" y="191"/>
                  <a:pt x="99" y="192"/>
                  <a:pt x="99" y="192"/>
                </a:cubicBezTo>
                <a:close/>
                <a:moveTo>
                  <a:pt x="95" y="191"/>
                </a:moveTo>
                <a:cubicBezTo>
                  <a:pt x="96" y="191"/>
                  <a:pt x="95" y="192"/>
                  <a:pt x="96" y="192"/>
                </a:cubicBezTo>
                <a:cubicBezTo>
                  <a:pt x="96" y="191"/>
                  <a:pt x="98" y="191"/>
                  <a:pt x="97" y="190"/>
                </a:cubicBezTo>
                <a:cubicBezTo>
                  <a:pt x="98" y="190"/>
                  <a:pt x="98" y="189"/>
                  <a:pt x="98" y="189"/>
                </a:cubicBezTo>
                <a:cubicBezTo>
                  <a:pt x="98" y="189"/>
                  <a:pt x="97" y="189"/>
                  <a:pt x="98" y="189"/>
                </a:cubicBezTo>
                <a:cubicBezTo>
                  <a:pt x="98" y="189"/>
                  <a:pt x="99" y="189"/>
                  <a:pt x="100" y="188"/>
                </a:cubicBezTo>
                <a:cubicBezTo>
                  <a:pt x="99" y="187"/>
                  <a:pt x="99" y="187"/>
                  <a:pt x="99" y="187"/>
                </a:cubicBezTo>
                <a:cubicBezTo>
                  <a:pt x="98" y="187"/>
                  <a:pt x="99" y="188"/>
                  <a:pt x="98" y="188"/>
                </a:cubicBezTo>
                <a:cubicBezTo>
                  <a:pt x="98" y="187"/>
                  <a:pt x="96" y="189"/>
                  <a:pt x="97" y="190"/>
                </a:cubicBezTo>
                <a:cubicBezTo>
                  <a:pt x="96" y="190"/>
                  <a:pt x="96" y="190"/>
                  <a:pt x="96" y="190"/>
                </a:cubicBezTo>
                <a:cubicBezTo>
                  <a:pt x="96" y="190"/>
                  <a:pt x="97" y="190"/>
                  <a:pt x="96" y="191"/>
                </a:cubicBezTo>
                <a:cubicBezTo>
                  <a:pt x="96" y="190"/>
                  <a:pt x="96" y="190"/>
                  <a:pt x="96" y="190"/>
                </a:cubicBezTo>
                <a:cubicBezTo>
                  <a:pt x="96" y="191"/>
                  <a:pt x="96" y="191"/>
                  <a:pt x="95" y="191"/>
                </a:cubicBezTo>
                <a:close/>
                <a:moveTo>
                  <a:pt x="85" y="191"/>
                </a:moveTo>
                <a:cubicBezTo>
                  <a:pt x="85" y="194"/>
                  <a:pt x="82" y="195"/>
                  <a:pt x="81" y="197"/>
                </a:cubicBezTo>
                <a:cubicBezTo>
                  <a:pt x="82" y="198"/>
                  <a:pt x="82" y="197"/>
                  <a:pt x="82" y="197"/>
                </a:cubicBezTo>
                <a:cubicBezTo>
                  <a:pt x="84" y="195"/>
                  <a:pt x="85" y="193"/>
                  <a:pt x="87" y="192"/>
                </a:cubicBezTo>
                <a:cubicBezTo>
                  <a:pt x="87" y="192"/>
                  <a:pt x="87" y="193"/>
                  <a:pt x="88" y="193"/>
                </a:cubicBezTo>
                <a:cubicBezTo>
                  <a:pt x="88" y="193"/>
                  <a:pt x="89" y="191"/>
                  <a:pt x="90" y="191"/>
                </a:cubicBezTo>
                <a:cubicBezTo>
                  <a:pt x="89" y="190"/>
                  <a:pt x="89" y="190"/>
                  <a:pt x="89" y="190"/>
                </a:cubicBezTo>
                <a:cubicBezTo>
                  <a:pt x="89" y="191"/>
                  <a:pt x="88" y="193"/>
                  <a:pt x="87" y="192"/>
                </a:cubicBezTo>
                <a:cubicBezTo>
                  <a:pt x="87" y="191"/>
                  <a:pt x="88" y="190"/>
                  <a:pt x="89" y="189"/>
                </a:cubicBezTo>
                <a:cubicBezTo>
                  <a:pt x="88" y="189"/>
                  <a:pt x="88" y="188"/>
                  <a:pt x="87" y="189"/>
                </a:cubicBezTo>
                <a:cubicBezTo>
                  <a:pt x="88" y="189"/>
                  <a:pt x="87" y="190"/>
                  <a:pt x="88" y="190"/>
                </a:cubicBezTo>
                <a:cubicBezTo>
                  <a:pt x="87" y="190"/>
                  <a:pt x="88" y="190"/>
                  <a:pt x="87" y="190"/>
                </a:cubicBezTo>
                <a:cubicBezTo>
                  <a:pt x="86" y="190"/>
                  <a:pt x="86" y="192"/>
                  <a:pt x="85" y="191"/>
                </a:cubicBezTo>
                <a:cubicBezTo>
                  <a:pt x="86" y="191"/>
                  <a:pt x="86" y="191"/>
                  <a:pt x="86" y="191"/>
                </a:cubicBezTo>
                <a:cubicBezTo>
                  <a:pt x="85" y="191"/>
                  <a:pt x="86" y="191"/>
                  <a:pt x="85" y="191"/>
                </a:cubicBezTo>
                <a:close/>
                <a:moveTo>
                  <a:pt x="94" y="201"/>
                </a:moveTo>
                <a:cubicBezTo>
                  <a:pt x="95" y="200"/>
                  <a:pt x="94" y="199"/>
                  <a:pt x="95" y="200"/>
                </a:cubicBezTo>
                <a:cubicBezTo>
                  <a:pt x="95" y="199"/>
                  <a:pt x="95" y="199"/>
                  <a:pt x="96" y="199"/>
                </a:cubicBezTo>
                <a:cubicBezTo>
                  <a:pt x="94" y="198"/>
                  <a:pt x="94" y="200"/>
                  <a:pt x="94" y="201"/>
                </a:cubicBezTo>
                <a:close/>
                <a:moveTo>
                  <a:pt x="93" y="198"/>
                </a:moveTo>
                <a:cubicBezTo>
                  <a:pt x="93" y="199"/>
                  <a:pt x="93" y="199"/>
                  <a:pt x="92" y="199"/>
                </a:cubicBezTo>
                <a:cubicBezTo>
                  <a:pt x="93" y="200"/>
                  <a:pt x="91" y="200"/>
                  <a:pt x="92" y="200"/>
                </a:cubicBezTo>
                <a:cubicBezTo>
                  <a:pt x="92" y="199"/>
                  <a:pt x="94" y="199"/>
                  <a:pt x="93" y="198"/>
                </a:cubicBezTo>
                <a:close/>
                <a:moveTo>
                  <a:pt x="91" y="201"/>
                </a:moveTo>
                <a:cubicBezTo>
                  <a:pt x="91" y="202"/>
                  <a:pt x="91" y="201"/>
                  <a:pt x="90" y="201"/>
                </a:cubicBezTo>
                <a:cubicBezTo>
                  <a:pt x="90" y="202"/>
                  <a:pt x="91" y="202"/>
                  <a:pt x="91" y="202"/>
                </a:cubicBezTo>
                <a:cubicBezTo>
                  <a:pt x="91" y="202"/>
                  <a:pt x="91" y="202"/>
                  <a:pt x="91" y="203"/>
                </a:cubicBezTo>
                <a:cubicBezTo>
                  <a:pt x="91" y="202"/>
                  <a:pt x="92" y="202"/>
                  <a:pt x="91" y="202"/>
                </a:cubicBezTo>
                <a:cubicBezTo>
                  <a:pt x="92" y="201"/>
                  <a:pt x="92" y="202"/>
                  <a:pt x="92" y="201"/>
                </a:cubicBezTo>
                <a:cubicBezTo>
                  <a:pt x="92" y="201"/>
                  <a:pt x="92" y="201"/>
                  <a:pt x="92" y="201"/>
                </a:cubicBezTo>
                <a:cubicBezTo>
                  <a:pt x="92" y="200"/>
                  <a:pt x="92" y="201"/>
                  <a:pt x="93" y="201"/>
                </a:cubicBezTo>
                <a:cubicBezTo>
                  <a:pt x="93" y="200"/>
                  <a:pt x="93" y="200"/>
                  <a:pt x="93" y="200"/>
                </a:cubicBezTo>
                <a:cubicBezTo>
                  <a:pt x="92" y="199"/>
                  <a:pt x="92" y="201"/>
                  <a:pt x="91" y="201"/>
                </a:cubicBezTo>
                <a:close/>
                <a:moveTo>
                  <a:pt x="87" y="202"/>
                </a:moveTo>
                <a:cubicBezTo>
                  <a:pt x="87" y="203"/>
                  <a:pt x="86" y="204"/>
                  <a:pt x="86" y="205"/>
                </a:cubicBezTo>
                <a:cubicBezTo>
                  <a:pt x="88" y="203"/>
                  <a:pt x="89" y="204"/>
                  <a:pt x="90" y="205"/>
                </a:cubicBezTo>
                <a:cubicBezTo>
                  <a:pt x="89" y="204"/>
                  <a:pt x="90" y="204"/>
                  <a:pt x="90" y="204"/>
                </a:cubicBezTo>
                <a:cubicBezTo>
                  <a:pt x="90" y="204"/>
                  <a:pt x="89" y="204"/>
                  <a:pt x="89" y="203"/>
                </a:cubicBezTo>
                <a:cubicBezTo>
                  <a:pt x="89" y="204"/>
                  <a:pt x="89" y="203"/>
                  <a:pt x="88" y="203"/>
                </a:cubicBezTo>
                <a:cubicBezTo>
                  <a:pt x="88" y="203"/>
                  <a:pt x="88" y="203"/>
                  <a:pt x="88" y="203"/>
                </a:cubicBezTo>
                <a:cubicBezTo>
                  <a:pt x="88" y="203"/>
                  <a:pt x="88" y="203"/>
                  <a:pt x="88" y="203"/>
                </a:cubicBezTo>
                <a:cubicBezTo>
                  <a:pt x="88" y="203"/>
                  <a:pt x="88" y="202"/>
                  <a:pt x="89" y="202"/>
                </a:cubicBezTo>
                <a:cubicBezTo>
                  <a:pt x="87" y="202"/>
                  <a:pt x="88" y="201"/>
                  <a:pt x="87" y="202"/>
                </a:cubicBezTo>
                <a:close/>
                <a:moveTo>
                  <a:pt x="64" y="186"/>
                </a:moveTo>
                <a:cubicBezTo>
                  <a:pt x="65" y="186"/>
                  <a:pt x="65" y="186"/>
                  <a:pt x="65" y="186"/>
                </a:cubicBezTo>
                <a:cubicBezTo>
                  <a:pt x="65" y="186"/>
                  <a:pt x="65" y="186"/>
                  <a:pt x="65" y="186"/>
                </a:cubicBezTo>
                <a:cubicBezTo>
                  <a:pt x="65" y="186"/>
                  <a:pt x="65" y="186"/>
                  <a:pt x="65" y="186"/>
                </a:cubicBezTo>
                <a:cubicBezTo>
                  <a:pt x="65" y="186"/>
                  <a:pt x="65" y="186"/>
                  <a:pt x="65" y="186"/>
                </a:cubicBezTo>
                <a:cubicBezTo>
                  <a:pt x="65" y="186"/>
                  <a:pt x="64" y="186"/>
                  <a:pt x="64" y="186"/>
                </a:cubicBezTo>
                <a:close/>
                <a:moveTo>
                  <a:pt x="86" y="208"/>
                </a:moveTo>
                <a:cubicBezTo>
                  <a:pt x="86" y="208"/>
                  <a:pt x="86" y="207"/>
                  <a:pt x="86" y="207"/>
                </a:cubicBezTo>
                <a:cubicBezTo>
                  <a:pt x="85" y="207"/>
                  <a:pt x="87" y="207"/>
                  <a:pt x="87" y="206"/>
                </a:cubicBezTo>
                <a:cubicBezTo>
                  <a:pt x="86" y="206"/>
                  <a:pt x="85" y="208"/>
                  <a:pt x="86" y="208"/>
                </a:cubicBezTo>
                <a:close/>
                <a:moveTo>
                  <a:pt x="84" y="206"/>
                </a:moveTo>
                <a:cubicBezTo>
                  <a:pt x="84" y="206"/>
                  <a:pt x="84" y="207"/>
                  <a:pt x="85" y="206"/>
                </a:cubicBezTo>
                <a:cubicBezTo>
                  <a:pt x="84" y="206"/>
                  <a:pt x="84" y="205"/>
                  <a:pt x="84" y="206"/>
                </a:cubicBezTo>
                <a:cubicBezTo>
                  <a:pt x="84" y="206"/>
                  <a:pt x="83" y="205"/>
                  <a:pt x="84" y="206"/>
                </a:cubicBezTo>
                <a:close/>
                <a:moveTo>
                  <a:pt x="79" y="215"/>
                </a:moveTo>
                <a:cubicBezTo>
                  <a:pt x="79" y="215"/>
                  <a:pt x="79" y="215"/>
                  <a:pt x="80" y="215"/>
                </a:cubicBezTo>
                <a:cubicBezTo>
                  <a:pt x="80" y="214"/>
                  <a:pt x="82" y="213"/>
                  <a:pt x="81" y="212"/>
                </a:cubicBezTo>
                <a:cubicBezTo>
                  <a:pt x="81" y="212"/>
                  <a:pt x="81" y="212"/>
                  <a:pt x="81" y="212"/>
                </a:cubicBezTo>
                <a:cubicBezTo>
                  <a:pt x="81" y="212"/>
                  <a:pt x="80" y="212"/>
                  <a:pt x="80" y="212"/>
                </a:cubicBezTo>
                <a:cubicBezTo>
                  <a:pt x="81" y="212"/>
                  <a:pt x="81" y="212"/>
                  <a:pt x="81" y="213"/>
                </a:cubicBezTo>
                <a:cubicBezTo>
                  <a:pt x="80" y="212"/>
                  <a:pt x="80" y="213"/>
                  <a:pt x="80" y="212"/>
                </a:cubicBezTo>
                <a:cubicBezTo>
                  <a:pt x="79" y="212"/>
                  <a:pt x="79" y="212"/>
                  <a:pt x="79" y="213"/>
                </a:cubicBezTo>
                <a:cubicBezTo>
                  <a:pt x="79" y="214"/>
                  <a:pt x="77" y="216"/>
                  <a:pt x="76" y="217"/>
                </a:cubicBezTo>
                <a:cubicBezTo>
                  <a:pt x="77" y="217"/>
                  <a:pt x="77" y="216"/>
                  <a:pt x="77" y="217"/>
                </a:cubicBezTo>
                <a:cubicBezTo>
                  <a:pt x="77" y="217"/>
                  <a:pt x="77" y="217"/>
                  <a:pt x="77" y="217"/>
                </a:cubicBezTo>
                <a:cubicBezTo>
                  <a:pt x="77" y="217"/>
                  <a:pt x="78" y="216"/>
                  <a:pt x="79" y="216"/>
                </a:cubicBezTo>
                <a:cubicBezTo>
                  <a:pt x="78" y="216"/>
                  <a:pt x="78" y="215"/>
                  <a:pt x="78" y="215"/>
                </a:cubicBezTo>
                <a:cubicBezTo>
                  <a:pt x="79" y="215"/>
                  <a:pt x="78" y="215"/>
                  <a:pt x="79" y="215"/>
                </a:cubicBezTo>
                <a:cubicBezTo>
                  <a:pt x="79" y="215"/>
                  <a:pt x="79" y="215"/>
                  <a:pt x="79" y="215"/>
                </a:cubicBezTo>
                <a:close/>
                <a:moveTo>
                  <a:pt x="74" y="207"/>
                </a:moveTo>
                <a:cubicBezTo>
                  <a:pt x="73" y="207"/>
                  <a:pt x="73" y="208"/>
                  <a:pt x="72" y="207"/>
                </a:cubicBezTo>
                <a:cubicBezTo>
                  <a:pt x="71" y="209"/>
                  <a:pt x="70" y="210"/>
                  <a:pt x="69" y="210"/>
                </a:cubicBezTo>
                <a:cubicBezTo>
                  <a:pt x="68" y="211"/>
                  <a:pt x="69" y="210"/>
                  <a:pt x="69" y="211"/>
                </a:cubicBezTo>
                <a:cubicBezTo>
                  <a:pt x="68" y="211"/>
                  <a:pt x="69" y="212"/>
                  <a:pt x="68" y="212"/>
                </a:cubicBezTo>
                <a:cubicBezTo>
                  <a:pt x="69" y="212"/>
                  <a:pt x="69" y="211"/>
                  <a:pt x="68" y="211"/>
                </a:cubicBezTo>
                <a:cubicBezTo>
                  <a:pt x="68" y="212"/>
                  <a:pt x="67" y="212"/>
                  <a:pt x="68" y="213"/>
                </a:cubicBezTo>
                <a:cubicBezTo>
                  <a:pt x="68" y="213"/>
                  <a:pt x="68" y="213"/>
                  <a:pt x="68" y="213"/>
                </a:cubicBezTo>
                <a:cubicBezTo>
                  <a:pt x="69" y="212"/>
                  <a:pt x="69" y="213"/>
                  <a:pt x="69" y="214"/>
                </a:cubicBezTo>
                <a:cubicBezTo>
                  <a:pt x="70" y="213"/>
                  <a:pt x="70" y="211"/>
                  <a:pt x="71" y="211"/>
                </a:cubicBezTo>
                <a:cubicBezTo>
                  <a:pt x="70" y="211"/>
                  <a:pt x="70" y="212"/>
                  <a:pt x="70" y="212"/>
                </a:cubicBezTo>
                <a:cubicBezTo>
                  <a:pt x="71" y="212"/>
                  <a:pt x="71" y="212"/>
                  <a:pt x="71" y="212"/>
                </a:cubicBezTo>
                <a:cubicBezTo>
                  <a:pt x="71" y="213"/>
                  <a:pt x="70" y="213"/>
                  <a:pt x="71" y="214"/>
                </a:cubicBezTo>
                <a:cubicBezTo>
                  <a:pt x="69" y="213"/>
                  <a:pt x="70" y="215"/>
                  <a:pt x="69" y="216"/>
                </a:cubicBezTo>
                <a:cubicBezTo>
                  <a:pt x="68" y="217"/>
                  <a:pt x="66" y="218"/>
                  <a:pt x="67" y="219"/>
                </a:cubicBezTo>
                <a:cubicBezTo>
                  <a:pt x="65" y="219"/>
                  <a:pt x="64" y="222"/>
                  <a:pt x="62" y="223"/>
                </a:cubicBezTo>
                <a:cubicBezTo>
                  <a:pt x="63" y="223"/>
                  <a:pt x="62" y="223"/>
                  <a:pt x="63" y="223"/>
                </a:cubicBezTo>
                <a:cubicBezTo>
                  <a:pt x="63" y="223"/>
                  <a:pt x="62" y="225"/>
                  <a:pt x="63" y="225"/>
                </a:cubicBezTo>
                <a:cubicBezTo>
                  <a:pt x="63" y="224"/>
                  <a:pt x="63" y="223"/>
                  <a:pt x="64" y="223"/>
                </a:cubicBezTo>
                <a:cubicBezTo>
                  <a:pt x="64" y="221"/>
                  <a:pt x="67" y="221"/>
                  <a:pt x="67" y="219"/>
                </a:cubicBezTo>
                <a:cubicBezTo>
                  <a:pt x="68" y="218"/>
                  <a:pt x="68" y="218"/>
                  <a:pt x="69" y="217"/>
                </a:cubicBezTo>
                <a:cubicBezTo>
                  <a:pt x="69" y="217"/>
                  <a:pt x="68" y="217"/>
                  <a:pt x="69" y="216"/>
                </a:cubicBezTo>
                <a:cubicBezTo>
                  <a:pt x="70" y="217"/>
                  <a:pt x="69" y="216"/>
                  <a:pt x="69" y="216"/>
                </a:cubicBezTo>
                <a:cubicBezTo>
                  <a:pt x="70" y="216"/>
                  <a:pt x="73" y="213"/>
                  <a:pt x="72" y="212"/>
                </a:cubicBezTo>
                <a:cubicBezTo>
                  <a:pt x="73" y="212"/>
                  <a:pt x="73" y="212"/>
                  <a:pt x="73" y="212"/>
                </a:cubicBezTo>
                <a:cubicBezTo>
                  <a:pt x="73" y="211"/>
                  <a:pt x="73" y="210"/>
                  <a:pt x="72" y="210"/>
                </a:cubicBezTo>
                <a:cubicBezTo>
                  <a:pt x="73" y="210"/>
                  <a:pt x="73" y="210"/>
                  <a:pt x="73" y="211"/>
                </a:cubicBezTo>
                <a:cubicBezTo>
                  <a:pt x="72" y="210"/>
                  <a:pt x="72" y="211"/>
                  <a:pt x="72" y="211"/>
                </a:cubicBezTo>
                <a:cubicBezTo>
                  <a:pt x="72" y="210"/>
                  <a:pt x="72" y="209"/>
                  <a:pt x="72" y="209"/>
                </a:cubicBezTo>
                <a:cubicBezTo>
                  <a:pt x="72" y="210"/>
                  <a:pt x="71" y="210"/>
                  <a:pt x="71" y="210"/>
                </a:cubicBezTo>
                <a:cubicBezTo>
                  <a:pt x="72" y="210"/>
                  <a:pt x="71" y="209"/>
                  <a:pt x="72" y="209"/>
                </a:cubicBezTo>
                <a:cubicBezTo>
                  <a:pt x="73" y="209"/>
                  <a:pt x="72" y="207"/>
                  <a:pt x="74" y="208"/>
                </a:cubicBezTo>
                <a:cubicBezTo>
                  <a:pt x="74" y="208"/>
                  <a:pt x="74" y="207"/>
                  <a:pt x="74" y="207"/>
                </a:cubicBezTo>
                <a:close/>
                <a:moveTo>
                  <a:pt x="64" y="211"/>
                </a:moveTo>
                <a:cubicBezTo>
                  <a:pt x="66" y="211"/>
                  <a:pt x="67" y="206"/>
                  <a:pt x="68" y="207"/>
                </a:cubicBezTo>
                <a:cubicBezTo>
                  <a:pt x="68" y="206"/>
                  <a:pt x="70" y="205"/>
                  <a:pt x="69" y="204"/>
                </a:cubicBezTo>
                <a:cubicBezTo>
                  <a:pt x="68" y="206"/>
                  <a:pt x="66" y="208"/>
                  <a:pt x="64" y="211"/>
                </a:cubicBezTo>
                <a:close/>
                <a:moveTo>
                  <a:pt x="73" y="215"/>
                </a:moveTo>
                <a:cubicBezTo>
                  <a:pt x="73" y="215"/>
                  <a:pt x="74" y="214"/>
                  <a:pt x="73" y="214"/>
                </a:cubicBezTo>
                <a:cubicBezTo>
                  <a:pt x="73" y="215"/>
                  <a:pt x="72" y="214"/>
                  <a:pt x="72" y="215"/>
                </a:cubicBezTo>
                <a:cubicBezTo>
                  <a:pt x="72" y="215"/>
                  <a:pt x="71" y="215"/>
                  <a:pt x="71" y="217"/>
                </a:cubicBezTo>
                <a:cubicBezTo>
                  <a:pt x="71" y="217"/>
                  <a:pt x="71" y="217"/>
                  <a:pt x="71" y="217"/>
                </a:cubicBezTo>
                <a:cubicBezTo>
                  <a:pt x="72" y="217"/>
                  <a:pt x="73" y="215"/>
                  <a:pt x="74" y="216"/>
                </a:cubicBezTo>
                <a:cubicBezTo>
                  <a:pt x="74" y="216"/>
                  <a:pt x="74" y="215"/>
                  <a:pt x="75" y="215"/>
                </a:cubicBezTo>
                <a:cubicBezTo>
                  <a:pt x="74" y="214"/>
                  <a:pt x="74" y="214"/>
                  <a:pt x="74" y="213"/>
                </a:cubicBezTo>
                <a:cubicBezTo>
                  <a:pt x="75" y="213"/>
                  <a:pt x="75" y="212"/>
                  <a:pt x="76" y="212"/>
                </a:cubicBezTo>
                <a:cubicBezTo>
                  <a:pt x="75" y="212"/>
                  <a:pt x="76" y="211"/>
                  <a:pt x="76" y="211"/>
                </a:cubicBezTo>
                <a:cubicBezTo>
                  <a:pt x="75" y="211"/>
                  <a:pt x="74" y="213"/>
                  <a:pt x="73" y="214"/>
                </a:cubicBezTo>
                <a:cubicBezTo>
                  <a:pt x="74" y="214"/>
                  <a:pt x="74" y="215"/>
                  <a:pt x="73" y="215"/>
                </a:cubicBezTo>
                <a:close/>
                <a:moveTo>
                  <a:pt x="74" y="210"/>
                </a:moveTo>
                <a:cubicBezTo>
                  <a:pt x="74" y="210"/>
                  <a:pt x="74" y="210"/>
                  <a:pt x="74" y="210"/>
                </a:cubicBezTo>
                <a:cubicBezTo>
                  <a:pt x="75" y="211"/>
                  <a:pt x="75" y="211"/>
                  <a:pt x="75" y="211"/>
                </a:cubicBezTo>
                <a:cubicBezTo>
                  <a:pt x="75" y="210"/>
                  <a:pt x="75" y="210"/>
                  <a:pt x="75" y="210"/>
                </a:cubicBezTo>
                <a:cubicBezTo>
                  <a:pt x="75" y="210"/>
                  <a:pt x="75" y="210"/>
                  <a:pt x="75" y="210"/>
                </a:cubicBezTo>
                <a:cubicBezTo>
                  <a:pt x="75" y="210"/>
                  <a:pt x="74" y="210"/>
                  <a:pt x="74" y="210"/>
                </a:cubicBezTo>
                <a:close/>
                <a:moveTo>
                  <a:pt x="48" y="194"/>
                </a:moveTo>
                <a:cubicBezTo>
                  <a:pt x="47" y="194"/>
                  <a:pt x="49" y="193"/>
                  <a:pt x="48" y="193"/>
                </a:cubicBezTo>
                <a:cubicBezTo>
                  <a:pt x="47" y="193"/>
                  <a:pt x="47" y="195"/>
                  <a:pt x="48" y="194"/>
                </a:cubicBezTo>
                <a:close/>
                <a:moveTo>
                  <a:pt x="75" y="220"/>
                </a:moveTo>
                <a:cubicBezTo>
                  <a:pt x="76" y="219"/>
                  <a:pt x="77" y="219"/>
                  <a:pt x="77" y="217"/>
                </a:cubicBezTo>
                <a:cubicBezTo>
                  <a:pt x="76" y="218"/>
                  <a:pt x="75" y="219"/>
                  <a:pt x="75" y="220"/>
                </a:cubicBezTo>
                <a:close/>
                <a:moveTo>
                  <a:pt x="39" y="198"/>
                </a:moveTo>
                <a:cubicBezTo>
                  <a:pt x="39" y="199"/>
                  <a:pt x="39" y="198"/>
                  <a:pt x="39" y="199"/>
                </a:cubicBezTo>
                <a:cubicBezTo>
                  <a:pt x="40" y="199"/>
                  <a:pt x="40" y="198"/>
                  <a:pt x="40" y="198"/>
                </a:cubicBezTo>
                <a:cubicBezTo>
                  <a:pt x="40" y="198"/>
                  <a:pt x="39" y="198"/>
                  <a:pt x="39" y="198"/>
                </a:cubicBezTo>
                <a:close/>
                <a:moveTo>
                  <a:pt x="67" y="230"/>
                </a:moveTo>
                <a:cubicBezTo>
                  <a:pt x="68" y="230"/>
                  <a:pt x="68" y="229"/>
                  <a:pt x="67" y="229"/>
                </a:cubicBezTo>
                <a:cubicBezTo>
                  <a:pt x="67" y="229"/>
                  <a:pt x="66" y="229"/>
                  <a:pt x="67" y="230"/>
                </a:cubicBezTo>
                <a:cubicBezTo>
                  <a:pt x="67" y="230"/>
                  <a:pt x="67" y="230"/>
                  <a:pt x="67" y="230"/>
                </a:cubicBezTo>
                <a:cubicBezTo>
                  <a:pt x="68" y="230"/>
                  <a:pt x="71" y="228"/>
                  <a:pt x="70" y="227"/>
                </a:cubicBezTo>
                <a:cubicBezTo>
                  <a:pt x="70" y="228"/>
                  <a:pt x="69" y="228"/>
                  <a:pt x="68" y="228"/>
                </a:cubicBezTo>
                <a:cubicBezTo>
                  <a:pt x="68" y="228"/>
                  <a:pt x="67" y="228"/>
                  <a:pt x="68" y="227"/>
                </a:cubicBezTo>
                <a:cubicBezTo>
                  <a:pt x="67" y="228"/>
                  <a:pt x="67" y="229"/>
                  <a:pt x="68" y="229"/>
                </a:cubicBezTo>
                <a:cubicBezTo>
                  <a:pt x="68" y="229"/>
                  <a:pt x="68" y="229"/>
                  <a:pt x="68" y="230"/>
                </a:cubicBezTo>
                <a:cubicBezTo>
                  <a:pt x="68" y="229"/>
                  <a:pt x="67" y="230"/>
                  <a:pt x="67" y="230"/>
                </a:cubicBezTo>
                <a:close/>
                <a:moveTo>
                  <a:pt x="57" y="232"/>
                </a:moveTo>
                <a:cubicBezTo>
                  <a:pt x="56" y="231"/>
                  <a:pt x="57" y="233"/>
                  <a:pt x="56" y="233"/>
                </a:cubicBezTo>
                <a:cubicBezTo>
                  <a:pt x="56" y="233"/>
                  <a:pt x="57" y="233"/>
                  <a:pt x="57" y="232"/>
                </a:cubicBezTo>
                <a:cubicBezTo>
                  <a:pt x="57" y="231"/>
                  <a:pt x="60" y="229"/>
                  <a:pt x="61" y="228"/>
                </a:cubicBezTo>
                <a:cubicBezTo>
                  <a:pt x="60" y="228"/>
                  <a:pt x="60" y="227"/>
                  <a:pt x="60" y="227"/>
                </a:cubicBezTo>
                <a:cubicBezTo>
                  <a:pt x="61" y="227"/>
                  <a:pt x="62" y="226"/>
                  <a:pt x="62" y="226"/>
                </a:cubicBezTo>
                <a:cubicBezTo>
                  <a:pt x="61" y="226"/>
                  <a:pt x="61" y="226"/>
                  <a:pt x="60" y="226"/>
                </a:cubicBezTo>
                <a:cubicBezTo>
                  <a:pt x="61" y="226"/>
                  <a:pt x="61" y="227"/>
                  <a:pt x="61" y="227"/>
                </a:cubicBezTo>
                <a:cubicBezTo>
                  <a:pt x="59" y="228"/>
                  <a:pt x="58" y="230"/>
                  <a:pt x="57" y="232"/>
                </a:cubicBezTo>
                <a:close/>
                <a:moveTo>
                  <a:pt x="66" y="232"/>
                </a:moveTo>
                <a:cubicBezTo>
                  <a:pt x="67" y="232"/>
                  <a:pt x="65" y="232"/>
                  <a:pt x="65" y="231"/>
                </a:cubicBezTo>
                <a:cubicBezTo>
                  <a:pt x="66" y="232"/>
                  <a:pt x="64" y="232"/>
                  <a:pt x="64" y="233"/>
                </a:cubicBezTo>
                <a:cubicBezTo>
                  <a:pt x="65" y="233"/>
                  <a:pt x="65" y="233"/>
                  <a:pt x="66" y="233"/>
                </a:cubicBezTo>
                <a:cubicBezTo>
                  <a:pt x="65" y="232"/>
                  <a:pt x="65" y="233"/>
                  <a:pt x="65" y="233"/>
                </a:cubicBezTo>
                <a:cubicBezTo>
                  <a:pt x="65" y="232"/>
                  <a:pt x="65" y="232"/>
                  <a:pt x="66" y="232"/>
                </a:cubicBezTo>
                <a:cubicBezTo>
                  <a:pt x="66" y="232"/>
                  <a:pt x="66" y="232"/>
                  <a:pt x="66" y="233"/>
                </a:cubicBezTo>
                <a:cubicBezTo>
                  <a:pt x="67" y="232"/>
                  <a:pt x="68" y="232"/>
                  <a:pt x="67" y="231"/>
                </a:cubicBezTo>
                <a:cubicBezTo>
                  <a:pt x="67" y="231"/>
                  <a:pt x="67" y="232"/>
                  <a:pt x="66" y="232"/>
                </a:cubicBezTo>
                <a:close/>
                <a:moveTo>
                  <a:pt x="50" y="233"/>
                </a:moveTo>
                <a:cubicBezTo>
                  <a:pt x="50" y="232"/>
                  <a:pt x="50" y="232"/>
                  <a:pt x="50" y="232"/>
                </a:cubicBezTo>
                <a:cubicBezTo>
                  <a:pt x="49" y="233"/>
                  <a:pt x="49" y="233"/>
                  <a:pt x="49" y="233"/>
                </a:cubicBezTo>
                <a:cubicBezTo>
                  <a:pt x="49" y="233"/>
                  <a:pt x="49" y="233"/>
                  <a:pt x="49" y="233"/>
                </a:cubicBezTo>
                <a:cubicBezTo>
                  <a:pt x="48" y="233"/>
                  <a:pt x="48" y="234"/>
                  <a:pt x="47" y="235"/>
                </a:cubicBezTo>
                <a:cubicBezTo>
                  <a:pt x="48" y="233"/>
                  <a:pt x="49" y="231"/>
                  <a:pt x="50" y="229"/>
                </a:cubicBezTo>
                <a:cubicBezTo>
                  <a:pt x="52" y="228"/>
                  <a:pt x="53" y="226"/>
                  <a:pt x="55" y="224"/>
                </a:cubicBezTo>
                <a:cubicBezTo>
                  <a:pt x="55" y="225"/>
                  <a:pt x="54" y="226"/>
                  <a:pt x="53" y="227"/>
                </a:cubicBezTo>
                <a:cubicBezTo>
                  <a:pt x="52" y="228"/>
                  <a:pt x="53" y="228"/>
                  <a:pt x="52" y="229"/>
                </a:cubicBezTo>
                <a:cubicBezTo>
                  <a:pt x="52" y="229"/>
                  <a:pt x="52" y="230"/>
                  <a:pt x="52" y="229"/>
                </a:cubicBezTo>
                <a:cubicBezTo>
                  <a:pt x="52" y="231"/>
                  <a:pt x="50" y="232"/>
                  <a:pt x="50" y="233"/>
                </a:cubicBezTo>
                <a:close/>
                <a:moveTo>
                  <a:pt x="51" y="231"/>
                </a:moveTo>
                <a:cubicBezTo>
                  <a:pt x="51" y="231"/>
                  <a:pt x="50" y="231"/>
                  <a:pt x="50" y="231"/>
                </a:cubicBezTo>
                <a:cubicBezTo>
                  <a:pt x="50" y="232"/>
                  <a:pt x="50" y="232"/>
                  <a:pt x="51" y="231"/>
                </a:cubicBezTo>
                <a:close/>
                <a:moveTo>
                  <a:pt x="47" y="227"/>
                </a:moveTo>
                <a:cubicBezTo>
                  <a:pt x="47" y="226"/>
                  <a:pt x="48" y="225"/>
                  <a:pt x="48" y="225"/>
                </a:cubicBezTo>
                <a:cubicBezTo>
                  <a:pt x="47" y="225"/>
                  <a:pt x="47" y="225"/>
                  <a:pt x="47" y="225"/>
                </a:cubicBezTo>
                <a:cubicBezTo>
                  <a:pt x="48" y="226"/>
                  <a:pt x="46" y="226"/>
                  <a:pt x="47" y="227"/>
                </a:cubicBezTo>
                <a:close/>
                <a:moveTo>
                  <a:pt x="64" y="239"/>
                </a:moveTo>
                <a:cubicBezTo>
                  <a:pt x="64" y="238"/>
                  <a:pt x="65" y="238"/>
                  <a:pt x="64" y="238"/>
                </a:cubicBezTo>
                <a:cubicBezTo>
                  <a:pt x="64" y="238"/>
                  <a:pt x="64" y="238"/>
                  <a:pt x="64" y="238"/>
                </a:cubicBezTo>
                <a:cubicBezTo>
                  <a:pt x="65" y="238"/>
                  <a:pt x="63" y="239"/>
                  <a:pt x="64" y="239"/>
                </a:cubicBezTo>
                <a:close/>
                <a:moveTo>
                  <a:pt x="54" y="231"/>
                </a:moveTo>
                <a:cubicBezTo>
                  <a:pt x="53" y="232"/>
                  <a:pt x="53" y="232"/>
                  <a:pt x="53" y="232"/>
                </a:cubicBezTo>
                <a:cubicBezTo>
                  <a:pt x="53" y="231"/>
                  <a:pt x="53" y="231"/>
                  <a:pt x="53" y="231"/>
                </a:cubicBezTo>
                <a:cubicBezTo>
                  <a:pt x="53" y="231"/>
                  <a:pt x="52" y="231"/>
                  <a:pt x="52" y="231"/>
                </a:cubicBezTo>
                <a:cubicBezTo>
                  <a:pt x="52" y="232"/>
                  <a:pt x="53" y="232"/>
                  <a:pt x="52" y="232"/>
                </a:cubicBezTo>
                <a:cubicBezTo>
                  <a:pt x="51" y="232"/>
                  <a:pt x="51" y="234"/>
                  <a:pt x="50" y="235"/>
                </a:cubicBezTo>
                <a:cubicBezTo>
                  <a:pt x="50" y="235"/>
                  <a:pt x="51" y="236"/>
                  <a:pt x="51" y="235"/>
                </a:cubicBezTo>
                <a:cubicBezTo>
                  <a:pt x="52" y="235"/>
                  <a:pt x="50" y="235"/>
                  <a:pt x="51" y="235"/>
                </a:cubicBezTo>
                <a:cubicBezTo>
                  <a:pt x="51" y="235"/>
                  <a:pt x="52" y="235"/>
                  <a:pt x="52" y="234"/>
                </a:cubicBezTo>
                <a:cubicBezTo>
                  <a:pt x="51" y="234"/>
                  <a:pt x="51" y="234"/>
                  <a:pt x="51" y="233"/>
                </a:cubicBezTo>
                <a:cubicBezTo>
                  <a:pt x="52" y="233"/>
                  <a:pt x="52" y="232"/>
                  <a:pt x="53" y="232"/>
                </a:cubicBezTo>
                <a:cubicBezTo>
                  <a:pt x="53" y="232"/>
                  <a:pt x="53" y="233"/>
                  <a:pt x="53" y="233"/>
                </a:cubicBezTo>
                <a:cubicBezTo>
                  <a:pt x="54" y="232"/>
                  <a:pt x="54" y="231"/>
                  <a:pt x="53" y="231"/>
                </a:cubicBezTo>
                <a:cubicBezTo>
                  <a:pt x="53" y="231"/>
                  <a:pt x="54" y="231"/>
                  <a:pt x="54" y="231"/>
                </a:cubicBezTo>
                <a:close/>
                <a:moveTo>
                  <a:pt x="53" y="236"/>
                </a:moveTo>
                <a:cubicBezTo>
                  <a:pt x="54" y="237"/>
                  <a:pt x="51" y="238"/>
                  <a:pt x="52" y="239"/>
                </a:cubicBezTo>
                <a:cubicBezTo>
                  <a:pt x="53" y="237"/>
                  <a:pt x="55" y="235"/>
                  <a:pt x="56" y="233"/>
                </a:cubicBezTo>
                <a:cubicBezTo>
                  <a:pt x="55" y="234"/>
                  <a:pt x="55" y="235"/>
                  <a:pt x="54" y="235"/>
                </a:cubicBezTo>
                <a:cubicBezTo>
                  <a:pt x="54" y="236"/>
                  <a:pt x="54" y="236"/>
                  <a:pt x="54" y="235"/>
                </a:cubicBezTo>
                <a:cubicBezTo>
                  <a:pt x="54" y="236"/>
                  <a:pt x="53" y="237"/>
                  <a:pt x="53" y="236"/>
                </a:cubicBezTo>
                <a:close/>
                <a:moveTo>
                  <a:pt x="59" y="240"/>
                </a:moveTo>
                <a:cubicBezTo>
                  <a:pt x="59" y="240"/>
                  <a:pt x="60" y="240"/>
                  <a:pt x="60" y="240"/>
                </a:cubicBezTo>
                <a:cubicBezTo>
                  <a:pt x="60" y="239"/>
                  <a:pt x="60" y="240"/>
                  <a:pt x="59" y="239"/>
                </a:cubicBezTo>
                <a:cubicBezTo>
                  <a:pt x="60" y="239"/>
                  <a:pt x="59" y="239"/>
                  <a:pt x="59" y="239"/>
                </a:cubicBezTo>
                <a:cubicBezTo>
                  <a:pt x="60" y="240"/>
                  <a:pt x="59" y="240"/>
                  <a:pt x="59" y="240"/>
                </a:cubicBezTo>
                <a:close/>
                <a:moveTo>
                  <a:pt x="46" y="234"/>
                </a:moveTo>
                <a:cubicBezTo>
                  <a:pt x="47" y="234"/>
                  <a:pt x="47" y="233"/>
                  <a:pt x="47" y="233"/>
                </a:cubicBezTo>
                <a:cubicBezTo>
                  <a:pt x="46" y="234"/>
                  <a:pt x="46" y="232"/>
                  <a:pt x="46" y="233"/>
                </a:cubicBezTo>
                <a:cubicBezTo>
                  <a:pt x="46" y="233"/>
                  <a:pt x="46" y="233"/>
                  <a:pt x="46" y="233"/>
                </a:cubicBezTo>
                <a:cubicBezTo>
                  <a:pt x="46" y="233"/>
                  <a:pt x="46" y="234"/>
                  <a:pt x="46" y="234"/>
                </a:cubicBezTo>
                <a:close/>
                <a:moveTo>
                  <a:pt x="48" y="236"/>
                </a:moveTo>
                <a:cubicBezTo>
                  <a:pt x="48" y="237"/>
                  <a:pt x="49" y="237"/>
                  <a:pt x="49" y="238"/>
                </a:cubicBezTo>
                <a:cubicBezTo>
                  <a:pt x="49" y="237"/>
                  <a:pt x="51" y="237"/>
                  <a:pt x="51" y="236"/>
                </a:cubicBezTo>
                <a:cubicBezTo>
                  <a:pt x="50" y="236"/>
                  <a:pt x="50" y="236"/>
                  <a:pt x="49" y="237"/>
                </a:cubicBezTo>
                <a:cubicBezTo>
                  <a:pt x="49" y="236"/>
                  <a:pt x="50" y="236"/>
                  <a:pt x="49" y="235"/>
                </a:cubicBezTo>
                <a:cubicBezTo>
                  <a:pt x="49" y="236"/>
                  <a:pt x="49" y="236"/>
                  <a:pt x="48" y="236"/>
                </a:cubicBezTo>
                <a:close/>
                <a:moveTo>
                  <a:pt x="24" y="224"/>
                </a:moveTo>
                <a:cubicBezTo>
                  <a:pt x="24" y="223"/>
                  <a:pt x="24" y="224"/>
                  <a:pt x="25" y="223"/>
                </a:cubicBezTo>
                <a:cubicBezTo>
                  <a:pt x="24" y="223"/>
                  <a:pt x="24" y="223"/>
                  <a:pt x="23" y="223"/>
                </a:cubicBezTo>
                <a:cubicBezTo>
                  <a:pt x="24" y="224"/>
                  <a:pt x="24" y="223"/>
                  <a:pt x="24" y="224"/>
                </a:cubicBezTo>
                <a:cubicBezTo>
                  <a:pt x="24" y="224"/>
                  <a:pt x="24" y="224"/>
                  <a:pt x="24" y="224"/>
                </a:cubicBezTo>
                <a:close/>
                <a:moveTo>
                  <a:pt x="17" y="230"/>
                </a:moveTo>
                <a:cubicBezTo>
                  <a:pt x="18" y="228"/>
                  <a:pt x="19" y="228"/>
                  <a:pt x="19" y="227"/>
                </a:cubicBezTo>
                <a:cubicBezTo>
                  <a:pt x="19" y="227"/>
                  <a:pt x="16" y="229"/>
                  <a:pt x="17" y="230"/>
                </a:cubicBezTo>
                <a:close/>
                <a:moveTo>
                  <a:pt x="45" y="246"/>
                </a:moveTo>
                <a:cubicBezTo>
                  <a:pt x="45" y="246"/>
                  <a:pt x="46" y="247"/>
                  <a:pt x="46" y="247"/>
                </a:cubicBezTo>
                <a:cubicBezTo>
                  <a:pt x="45" y="247"/>
                  <a:pt x="45" y="248"/>
                  <a:pt x="45" y="248"/>
                </a:cubicBezTo>
                <a:cubicBezTo>
                  <a:pt x="46" y="248"/>
                  <a:pt x="46" y="247"/>
                  <a:pt x="47" y="247"/>
                </a:cubicBezTo>
                <a:cubicBezTo>
                  <a:pt x="47" y="247"/>
                  <a:pt x="47" y="247"/>
                  <a:pt x="47" y="247"/>
                </a:cubicBezTo>
                <a:cubicBezTo>
                  <a:pt x="46" y="247"/>
                  <a:pt x="46" y="245"/>
                  <a:pt x="45" y="246"/>
                </a:cubicBezTo>
                <a:close/>
                <a:moveTo>
                  <a:pt x="19" y="231"/>
                </a:moveTo>
                <a:cubicBezTo>
                  <a:pt x="19" y="231"/>
                  <a:pt x="18" y="231"/>
                  <a:pt x="18" y="231"/>
                </a:cubicBezTo>
                <a:cubicBezTo>
                  <a:pt x="19" y="232"/>
                  <a:pt x="19" y="230"/>
                  <a:pt x="18" y="230"/>
                </a:cubicBezTo>
                <a:cubicBezTo>
                  <a:pt x="18" y="231"/>
                  <a:pt x="19" y="230"/>
                  <a:pt x="19" y="231"/>
                </a:cubicBezTo>
                <a:close/>
                <a:moveTo>
                  <a:pt x="18" y="232"/>
                </a:moveTo>
                <a:cubicBezTo>
                  <a:pt x="18" y="234"/>
                  <a:pt x="17" y="234"/>
                  <a:pt x="17" y="235"/>
                </a:cubicBezTo>
                <a:cubicBezTo>
                  <a:pt x="17" y="235"/>
                  <a:pt x="17" y="234"/>
                  <a:pt x="18" y="234"/>
                </a:cubicBezTo>
                <a:cubicBezTo>
                  <a:pt x="18" y="233"/>
                  <a:pt x="19" y="232"/>
                  <a:pt x="18" y="232"/>
                </a:cubicBezTo>
                <a:cubicBezTo>
                  <a:pt x="17" y="232"/>
                  <a:pt x="18" y="233"/>
                  <a:pt x="18" y="232"/>
                </a:cubicBezTo>
                <a:close/>
                <a:moveTo>
                  <a:pt x="4" y="256"/>
                </a:moveTo>
                <a:cubicBezTo>
                  <a:pt x="5" y="255"/>
                  <a:pt x="5" y="254"/>
                  <a:pt x="6" y="253"/>
                </a:cubicBezTo>
                <a:cubicBezTo>
                  <a:pt x="5" y="254"/>
                  <a:pt x="4" y="255"/>
                  <a:pt x="4" y="256"/>
                </a:cubicBezTo>
                <a:close/>
                <a:moveTo>
                  <a:pt x="5" y="258"/>
                </a:moveTo>
                <a:cubicBezTo>
                  <a:pt x="6" y="257"/>
                  <a:pt x="6" y="258"/>
                  <a:pt x="6" y="257"/>
                </a:cubicBezTo>
                <a:cubicBezTo>
                  <a:pt x="6" y="257"/>
                  <a:pt x="6" y="256"/>
                  <a:pt x="6" y="257"/>
                </a:cubicBezTo>
                <a:cubicBezTo>
                  <a:pt x="6" y="257"/>
                  <a:pt x="6" y="257"/>
                  <a:pt x="6" y="257"/>
                </a:cubicBezTo>
                <a:cubicBezTo>
                  <a:pt x="5" y="257"/>
                  <a:pt x="5" y="257"/>
                  <a:pt x="5" y="258"/>
                </a:cubicBezTo>
                <a:close/>
                <a:moveTo>
                  <a:pt x="810" y="264"/>
                </a:moveTo>
                <a:cubicBezTo>
                  <a:pt x="810" y="263"/>
                  <a:pt x="808" y="261"/>
                  <a:pt x="809" y="261"/>
                </a:cubicBezTo>
                <a:cubicBezTo>
                  <a:pt x="810" y="263"/>
                  <a:pt x="809" y="259"/>
                  <a:pt x="809" y="258"/>
                </a:cubicBezTo>
                <a:cubicBezTo>
                  <a:pt x="810" y="258"/>
                  <a:pt x="811" y="261"/>
                  <a:pt x="811" y="261"/>
                </a:cubicBezTo>
                <a:cubicBezTo>
                  <a:pt x="809" y="256"/>
                  <a:pt x="809" y="255"/>
                  <a:pt x="807" y="251"/>
                </a:cubicBezTo>
                <a:cubicBezTo>
                  <a:pt x="808" y="254"/>
                  <a:pt x="807" y="252"/>
                  <a:pt x="806" y="253"/>
                </a:cubicBezTo>
                <a:cubicBezTo>
                  <a:pt x="806" y="253"/>
                  <a:pt x="807" y="260"/>
                  <a:pt x="805" y="261"/>
                </a:cubicBezTo>
                <a:cubicBezTo>
                  <a:pt x="805" y="261"/>
                  <a:pt x="804" y="259"/>
                  <a:pt x="804" y="259"/>
                </a:cubicBezTo>
                <a:cubicBezTo>
                  <a:pt x="803" y="261"/>
                  <a:pt x="804" y="266"/>
                  <a:pt x="801" y="262"/>
                </a:cubicBezTo>
                <a:cubicBezTo>
                  <a:pt x="805" y="271"/>
                  <a:pt x="805" y="267"/>
                  <a:pt x="806" y="266"/>
                </a:cubicBezTo>
                <a:cubicBezTo>
                  <a:pt x="806" y="266"/>
                  <a:pt x="810" y="269"/>
                  <a:pt x="808" y="265"/>
                </a:cubicBezTo>
                <a:cubicBezTo>
                  <a:pt x="809" y="266"/>
                  <a:pt x="810" y="269"/>
                  <a:pt x="810" y="268"/>
                </a:cubicBezTo>
                <a:cubicBezTo>
                  <a:pt x="811" y="267"/>
                  <a:pt x="808" y="263"/>
                  <a:pt x="810" y="264"/>
                </a:cubicBezTo>
                <a:close/>
                <a:moveTo>
                  <a:pt x="440" y="4"/>
                </a:moveTo>
                <a:cubicBezTo>
                  <a:pt x="437" y="3"/>
                  <a:pt x="437" y="4"/>
                  <a:pt x="434" y="4"/>
                </a:cubicBezTo>
                <a:cubicBezTo>
                  <a:pt x="434" y="3"/>
                  <a:pt x="433" y="3"/>
                  <a:pt x="433" y="3"/>
                </a:cubicBezTo>
                <a:cubicBezTo>
                  <a:pt x="435" y="3"/>
                  <a:pt x="437" y="3"/>
                  <a:pt x="438" y="2"/>
                </a:cubicBezTo>
                <a:cubicBezTo>
                  <a:pt x="434" y="2"/>
                  <a:pt x="429" y="3"/>
                  <a:pt x="425" y="3"/>
                </a:cubicBezTo>
                <a:cubicBezTo>
                  <a:pt x="428" y="3"/>
                  <a:pt x="433" y="4"/>
                  <a:pt x="437" y="4"/>
                </a:cubicBezTo>
                <a:cubicBezTo>
                  <a:pt x="436" y="4"/>
                  <a:pt x="434" y="4"/>
                  <a:pt x="434" y="4"/>
                </a:cubicBezTo>
                <a:cubicBezTo>
                  <a:pt x="439" y="4"/>
                  <a:pt x="441" y="4"/>
                  <a:pt x="443" y="5"/>
                </a:cubicBezTo>
                <a:cubicBezTo>
                  <a:pt x="442" y="4"/>
                  <a:pt x="446" y="5"/>
                  <a:pt x="446" y="5"/>
                </a:cubicBezTo>
                <a:cubicBezTo>
                  <a:pt x="444" y="4"/>
                  <a:pt x="444" y="5"/>
                  <a:pt x="440" y="4"/>
                </a:cubicBezTo>
                <a:close/>
                <a:moveTo>
                  <a:pt x="399" y="5"/>
                </a:moveTo>
                <a:cubicBezTo>
                  <a:pt x="398" y="4"/>
                  <a:pt x="401" y="4"/>
                  <a:pt x="398" y="4"/>
                </a:cubicBezTo>
                <a:cubicBezTo>
                  <a:pt x="393" y="5"/>
                  <a:pt x="386" y="4"/>
                  <a:pt x="382" y="5"/>
                </a:cubicBezTo>
                <a:cubicBezTo>
                  <a:pt x="385" y="5"/>
                  <a:pt x="389" y="5"/>
                  <a:pt x="390" y="6"/>
                </a:cubicBezTo>
                <a:cubicBezTo>
                  <a:pt x="395" y="5"/>
                  <a:pt x="398" y="6"/>
                  <a:pt x="400" y="5"/>
                </a:cubicBezTo>
                <a:lnTo>
                  <a:pt x="399" y="5"/>
                </a:lnTo>
                <a:close/>
                <a:moveTo>
                  <a:pt x="142" y="101"/>
                </a:moveTo>
                <a:cubicBezTo>
                  <a:pt x="142" y="102"/>
                  <a:pt x="141" y="103"/>
                  <a:pt x="143" y="102"/>
                </a:cubicBezTo>
                <a:cubicBezTo>
                  <a:pt x="147" y="98"/>
                  <a:pt x="152" y="95"/>
                  <a:pt x="156" y="91"/>
                </a:cubicBezTo>
                <a:cubicBezTo>
                  <a:pt x="154" y="92"/>
                  <a:pt x="153" y="93"/>
                  <a:pt x="152" y="94"/>
                </a:cubicBezTo>
                <a:cubicBezTo>
                  <a:pt x="153" y="93"/>
                  <a:pt x="154" y="92"/>
                  <a:pt x="154" y="91"/>
                </a:cubicBezTo>
                <a:cubicBezTo>
                  <a:pt x="149" y="95"/>
                  <a:pt x="141" y="101"/>
                  <a:pt x="134" y="107"/>
                </a:cubicBezTo>
                <a:cubicBezTo>
                  <a:pt x="135" y="107"/>
                  <a:pt x="140" y="103"/>
                  <a:pt x="142" y="101"/>
                </a:cubicBezTo>
                <a:close/>
                <a:moveTo>
                  <a:pt x="84" y="158"/>
                </a:moveTo>
                <a:cubicBezTo>
                  <a:pt x="84" y="159"/>
                  <a:pt x="84" y="160"/>
                  <a:pt x="83" y="160"/>
                </a:cubicBezTo>
                <a:cubicBezTo>
                  <a:pt x="83" y="161"/>
                  <a:pt x="83" y="162"/>
                  <a:pt x="84" y="161"/>
                </a:cubicBezTo>
                <a:cubicBezTo>
                  <a:pt x="84" y="161"/>
                  <a:pt x="84" y="161"/>
                  <a:pt x="84" y="161"/>
                </a:cubicBezTo>
                <a:cubicBezTo>
                  <a:pt x="84" y="160"/>
                  <a:pt x="84" y="160"/>
                  <a:pt x="84" y="160"/>
                </a:cubicBezTo>
                <a:cubicBezTo>
                  <a:pt x="85" y="160"/>
                  <a:pt x="84" y="161"/>
                  <a:pt x="85" y="161"/>
                </a:cubicBezTo>
                <a:cubicBezTo>
                  <a:pt x="85" y="160"/>
                  <a:pt x="86" y="160"/>
                  <a:pt x="85" y="160"/>
                </a:cubicBezTo>
                <a:cubicBezTo>
                  <a:pt x="85" y="160"/>
                  <a:pt x="85" y="160"/>
                  <a:pt x="85" y="160"/>
                </a:cubicBezTo>
                <a:cubicBezTo>
                  <a:pt x="85" y="160"/>
                  <a:pt x="85" y="159"/>
                  <a:pt x="85" y="159"/>
                </a:cubicBezTo>
                <a:cubicBezTo>
                  <a:pt x="85" y="159"/>
                  <a:pt x="86" y="159"/>
                  <a:pt x="87" y="158"/>
                </a:cubicBezTo>
                <a:cubicBezTo>
                  <a:pt x="85" y="159"/>
                  <a:pt x="86" y="157"/>
                  <a:pt x="84" y="158"/>
                </a:cubicBezTo>
                <a:close/>
                <a:moveTo>
                  <a:pt x="103" y="180"/>
                </a:moveTo>
                <a:cubicBezTo>
                  <a:pt x="102" y="180"/>
                  <a:pt x="102" y="181"/>
                  <a:pt x="102" y="181"/>
                </a:cubicBezTo>
                <a:cubicBezTo>
                  <a:pt x="102" y="181"/>
                  <a:pt x="103" y="181"/>
                  <a:pt x="103" y="181"/>
                </a:cubicBezTo>
                <a:cubicBezTo>
                  <a:pt x="103" y="181"/>
                  <a:pt x="102" y="181"/>
                  <a:pt x="103" y="182"/>
                </a:cubicBezTo>
                <a:cubicBezTo>
                  <a:pt x="103" y="182"/>
                  <a:pt x="103" y="181"/>
                  <a:pt x="104" y="181"/>
                </a:cubicBezTo>
                <a:cubicBezTo>
                  <a:pt x="103" y="182"/>
                  <a:pt x="103" y="182"/>
                  <a:pt x="103" y="183"/>
                </a:cubicBezTo>
                <a:cubicBezTo>
                  <a:pt x="103" y="182"/>
                  <a:pt x="104" y="182"/>
                  <a:pt x="104" y="181"/>
                </a:cubicBezTo>
                <a:cubicBezTo>
                  <a:pt x="103" y="182"/>
                  <a:pt x="104" y="180"/>
                  <a:pt x="103" y="180"/>
                </a:cubicBezTo>
                <a:close/>
                <a:moveTo>
                  <a:pt x="77" y="160"/>
                </a:moveTo>
                <a:cubicBezTo>
                  <a:pt x="79" y="161"/>
                  <a:pt x="79" y="158"/>
                  <a:pt x="80" y="158"/>
                </a:cubicBezTo>
                <a:cubicBezTo>
                  <a:pt x="80" y="157"/>
                  <a:pt x="80" y="157"/>
                  <a:pt x="80" y="157"/>
                </a:cubicBezTo>
                <a:cubicBezTo>
                  <a:pt x="79" y="157"/>
                  <a:pt x="78" y="159"/>
                  <a:pt x="77" y="160"/>
                </a:cubicBezTo>
                <a:close/>
                <a:moveTo>
                  <a:pt x="81" y="163"/>
                </a:moveTo>
                <a:cubicBezTo>
                  <a:pt x="81" y="163"/>
                  <a:pt x="81" y="164"/>
                  <a:pt x="81" y="164"/>
                </a:cubicBezTo>
                <a:cubicBezTo>
                  <a:pt x="81" y="164"/>
                  <a:pt x="80" y="165"/>
                  <a:pt x="80" y="165"/>
                </a:cubicBezTo>
                <a:cubicBezTo>
                  <a:pt x="82" y="164"/>
                  <a:pt x="83" y="163"/>
                  <a:pt x="83" y="162"/>
                </a:cubicBezTo>
                <a:cubicBezTo>
                  <a:pt x="83" y="161"/>
                  <a:pt x="83" y="161"/>
                  <a:pt x="82" y="161"/>
                </a:cubicBezTo>
                <a:cubicBezTo>
                  <a:pt x="81" y="161"/>
                  <a:pt x="82" y="163"/>
                  <a:pt x="81" y="163"/>
                </a:cubicBezTo>
                <a:close/>
                <a:moveTo>
                  <a:pt x="95" y="192"/>
                </a:moveTo>
                <a:cubicBezTo>
                  <a:pt x="95" y="192"/>
                  <a:pt x="95" y="192"/>
                  <a:pt x="94" y="192"/>
                </a:cubicBezTo>
                <a:cubicBezTo>
                  <a:pt x="94" y="192"/>
                  <a:pt x="94" y="193"/>
                  <a:pt x="94" y="193"/>
                </a:cubicBezTo>
                <a:cubicBezTo>
                  <a:pt x="93" y="193"/>
                  <a:pt x="93" y="194"/>
                  <a:pt x="94" y="194"/>
                </a:cubicBezTo>
                <a:cubicBezTo>
                  <a:pt x="93" y="194"/>
                  <a:pt x="91" y="196"/>
                  <a:pt x="91" y="197"/>
                </a:cubicBezTo>
                <a:cubicBezTo>
                  <a:pt x="91" y="197"/>
                  <a:pt x="91" y="197"/>
                  <a:pt x="91" y="197"/>
                </a:cubicBezTo>
                <a:cubicBezTo>
                  <a:pt x="91" y="198"/>
                  <a:pt x="90" y="198"/>
                  <a:pt x="90" y="199"/>
                </a:cubicBezTo>
                <a:cubicBezTo>
                  <a:pt x="91" y="197"/>
                  <a:pt x="92" y="197"/>
                  <a:pt x="93" y="197"/>
                </a:cubicBezTo>
                <a:cubicBezTo>
                  <a:pt x="93" y="197"/>
                  <a:pt x="93" y="197"/>
                  <a:pt x="93" y="196"/>
                </a:cubicBezTo>
                <a:cubicBezTo>
                  <a:pt x="93" y="196"/>
                  <a:pt x="94" y="195"/>
                  <a:pt x="94" y="195"/>
                </a:cubicBezTo>
                <a:cubicBezTo>
                  <a:pt x="94" y="195"/>
                  <a:pt x="94" y="195"/>
                  <a:pt x="94" y="196"/>
                </a:cubicBezTo>
                <a:cubicBezTo>
                  <a:pt x="95" y="194"/>
                  <a:pt x="95" y="192"/>
                  <a:pt x="96" y="193"/>
                </a:cubicBezTo>
                <a:cubicBezTo>
                  <a:pt x="96" y="193"/>
                  <a:pt x="96" y="193"/>
                  <a:pt x="96" y="193"/>
                </a:cubicBezTo>
                <a:cubicBezTo>
                  <a:pt x="97" y="193"/>
                  <a:pt x="97" y="193"/>
                  <a:pt x="97" y="192"/>
                </a:cubicBezTo>
                <a:cubicBezTo>
                  <a:pt x="96" y="193"/>
                  <a:pt x="97" y="192"/>
                  <a:pt x="96" y="192"/>
                </a:cubicBezTo>
                <a:cubicBezTo>
                  <a:pt x="96" y="193"/>
                  <a:pt x="96" y="192"/>
                  <a:pt x="95" y="192"/>
                </a:cubicBezTo>
                <a:close/>
                <a:moveTo>
                  <a:pt x="65" y="175"/>
                </a:moveTo>
                <a:cubicBezTo>
                  <a:pt x="64" y="175"/>
                  <a:pt x="64" y="175"/>
                  <a:pt x="63" y="175"/>
                </a:cubicBezTo>
                <a:cubicBezTo>
                  <a:pt x="63" y="175"/>
                  <a:pt x="63" y="175"/>
                  <a:pt x="63" y="176"/>
                </a:cubicBezTo>
                <a:cubicBezTo>
                  <a:pt x="64" y="176"/>
                  <a:pt x="64" y="176"/>
                  <a:pt x="64" y="177"/>
                </a:cubicBezTo>
                <a:cubicBezTo>
                  <a:pt x="65" y="175"/>
                  <a:pt x="66" y="175"/>
                  <a:pt x="67" y="173"/>
                </a:cubicBezTo>
                <a:cubicBezTo>
                  <a:pt x="65" y="173"/>
                  <a:pt x="66" y="174"/>
                  <a:pt x="65" y="175"/>
                </a:cubicBezTo>
                <a:close/>
                <a:moveTo>
                  <a:pt x="45" y="240"/>
                </a:moveTo>
                <a:cubicBezTo>
                  <a:pt x="46" y="241"/>
                  <a:pt x="46" y="241"/>
                  <a:pt x="46" y="241"/>
                </a:cubicBezTo>
                <a:cubicBezTo>
                  <a:pt x="45" y="241"/>
                  <a:pt x="45" y="242"/>
                  <a:pt x="44" y="243"/>
                </a:cubicBezTo>
                <a:cubicBezTo>
                  <a:pt x="44" y="243"/>
                  <a:pt x="43" y="243"/>
                  <a:pt x="43" y="243"/>
                </a:cubicBezTo>
                <a:cubicBezTo>
                  <a:pt x="43" y="244"/>
                  <a:pt x="43" y="244"/>
                  <a:pt x="42" y="245"/>
                </a:cubicBezTo>
                <a:cubicBezTo>
                  <a:pt x="43" y="245"/>
                  <a:pt x="43" y="245"/>
                  <a:pt x="44" y="244"/>
                </a:cubicBezTo>
                <a:cubicBezTo>
                  <a:pt x="44" y="244"/>
                  <a:pt x="44" y="244"/>
                  <a:pt x="44" y="244"/>
                </a:cubicBezTo>
                <a:cubicBezTo>
                  <a:pt x="44" y="244"/>
                  <a:pt x="45" y="243"/>
                  <a:pt x="45" y="244"/>
                </a:cubicBezTo>
                <a:cubicBezTo>
                  <a:pt x="45" y="241"/>
                  <a:pt x="47" y="241"/>
                  <a:pt x="48" y="239"/>
                </a:cubicBezTo>
                <a:cubicBezTo>
                  <a:pt x="47" y="238"/>
                  <a:pt x="48" y="238"/>
                  <a:pt x="48" y="237"/>
                </a:cubicBezTo>
                <a:cubicBezTo>
                  <a:pt x="47" y="238"/>
                  <a:pt x="47" y="240"/>
                  <a:pt x="45" y="240"/>
                </a:cubicBezTo>
                <a:close/>
                <a:moveTo>
                  <a:pt x="820" y="180"/>
                </a:moveTo>
                <a:cubicBezTo>
                  <a:pt x="820" y="181"/>
                  <a:pt x="820" y="181"/>
                  <a:pt x="820" y="181"/>
                </a:cubicBezTo>
                <a:cubicBezTo>
                  <a:pt x="821" y="181"/>
                  <a:pt x="820" y="180"/>
                  <a:pt x="820" y="180"/>
                </a:cubicBezTo>
                <a:close/>
                <a:moveTo>
                  <a:pt x="866" y="171"/>
                </a:moveTo>
                <a:cubicBezTo>
                  <a:pt x="865" y="171"/>
                  <a:pt x="865" y="172"/>
                  <a:pt x="865" y="172"/>
                </a:cubicBezTo>
                <a:cubicBezTo>
                  <a:pt x="865" y="172"/>
                  <a:pt x="866" y="172"/>
                  <a:pt x="866" y="171"/>
                </a:cubicBezTo>
                <a:close/>
                <a:moveTo>
                  <a:pt x="867" y="170"/>
                </a:moveTo>
                <a:cubicBezTo>
                  <a:pt x="867" y="170"/>
                  <a:pt x="866" y="171"/>
                  <a:pt x="866" y="171"/>
                </a:cubicBezTo>
                <a:cubicBezTo>
                  <a:pt x="867" y="171"/>
                  <a:pt x="867" y="170"/>
                  <a:pt x="867" y="170"/>
                </a:cubicBezTo>
                <a:close/>
                <a:moveTo>
                  <a:pt x="861" y="164"/>
                </a:moveTo>
                <a:cubicBezTo>
                  <a:pt x="861" y="164"/>
                  <a:pt x="861" y="165"/>
                  <a:pt x="861" y="165"/>
                </a:cubicBezTo>
                <a:cubicBezTo>
                  <a:pt x="861" y="164"/>
                  <a:pt x="861" y="164"/>
                  <a:pt x="861" y="164"/>
                </a:cubicBezTo>
                <a:close/>
                <a:moveTo>
                  <a:pt x="868" y="162"/>
                </a:moveTo>
                <a:cubicBezTo>
                  <a:pt x="868" y="163"/>
                  <a:pt x="868" y="163"/>
                  <a:pt x="868" y="164"/>
                </a:cubicBezTo>
                <a:cubicBezTo>
                  <a:pt x="868" y="163"/>
                  <a:pt x="868" y="162"/>
                  <a:pt x="868" y="162"/>
                </a:cubicBezTo>
                <a:close/>
                <a:moveTo>
                  <a:pt x="837" y="147"/>
                </a:moveTo>
                <a:cubicBezTo>
                  <a:pt x="837" y="148"/>
                  <a:pt x="837" y="150"/>
                  <a:pt x="836" y="151"/>
                </a:cubicBezTo>
                <a:cubicBezTo>
                  <a:pt x="837" y="150"/>
                  <a:pt x="837" y="148"/>
                  <a:pt x="837" y="147"/>
                </a:cubicBezTo>
                <a:close/>
                <a:moveTo>
                  <a:pt x="852" y="150"/>
                </a:moveTo>
                <a:cubicBezTo>
                  <a:pt x="852" y="149"/>
                  <a:pt x="852" y="149"/>
                  <a:pt x="852" y="149"/>
                </a:cubicBezTo>
                <a:cubicBezTo>
                  <a:pt x="852" y="148"/>
                  <a:pt x="853" y="145"/>
                  <a:pt x="852" y="146"/>
                </a:cubicBezTo>
                <a:cubicBezTo>
                  <a:pt x="852" y="147"/>
                  <a:pt x="851" y="150"/>
                  <a:pt x="851" y="151"/>
                </a:cubicBezTo>
                <a:cubicBezTo>
                  <a:pt x="852" y="151"/>
                  <a:pt x="852" y="150"/>
                  <a:pt x="852" y="150"/>
                </a:cubicBezTo>
                <a:close/>
                <a:moveTo>
                  <a:pt x="857" y="134"/>
                </a:moveTo>
                <a:cubicBezTo>
                  <a:pt x="857" y="134"/>
                  <a:pt x="857" y="134"/>
                  <a:pt x="857" y="134"/>
                </a:cubicBezTo>
                <a:cubicBezTo>
                  <a:pt x="857" y="135"/>
                  <a:pt x="857" y="135"/>
                  <a:pt x="857" y="135"/>
                </a:cubicBezTo>
                <a:lnTo>
                  <a:pt x="857" y="134"/>
                </a:lnTo>
                <a:close/>
                <a:moveTo>
                  <a:pt x="855" y="121"/>
                </a:moveTo>
                <a:cubicBezTo>
                  <a:pt x="855" y="119"/>
                  <a:pt x="855" y="121"/>
                  <a:pt x="855" y="122"/>
                </a:cubicBezTo>
                <a:cubicBezTo>
                  <a:pt x="854" y="122"/>
                  <a:pt x="855" y="122"/>
                  <a:pt x="855" y="122"/>
                </a:cubicBezTo>
                <a:cubicBezTo>
                  <a:pt x="854" y="123"/>
                  <a:pt x="853" y="126"/>
                  <a:pt x="854" y="127"/>
                </a:cubicBezTo>
                <a:cubicBezTo>
                  <a:pt x="854" y="125"/>
                  <a:pt x="855" y="123"/>
                  <a:pt x="855" y="121"/>
                </a:cubicBezTo>
                <a:close/>
                <a:moveTo>
                  <a:pt x="861" y="127"/>
                </a:moveTo>
                <a:cubicBezTo>
                  <a:pt x="861" y="127"/>
                  <a:pt x="861" y="128"/>
                  <a:pt x="861" y="128"/>
                </a:cubicBezTo>
                <a:cubicBezTo>
                  <a:pt x="862" y="128"/>
                  <a:pt x="862" y="127"/>
                  <a:pt x="861" y="127"/>
                </a:cubicBezTo>
                <a:close/>
                <a:moveTo>
                  <a:pt x="843" y="120"/>
                </a:moveTo>
                <a:cubicBezTo>
                  <a:pt x="843" y="121"/>
                  <a:pt x="842" y="121"/>
                  <a:pt x="842" y="122"/>
                </a:cubicBezTo>
                <a:cubicBezTo>
                  <a:pt x="843" y="121"/>
                  <a:pt x="843" y="120"/>
                  <a:pt x="843" y="120"/>
                </a:cubicBezTo>
                <a:close/>
                <a:moveTo>
                  <a:pt x="859" y="124"/>
                </a:moveTo>
                <a:cubicBezTo>
                  <a:pt x="859" y="125"/>
                  <a:pt x="859" y="126"/>
                  <a:pt x="859" y="126"/>
                </a:cubicBezTo>
                <a:cubicBezTo>
                  <a:pt x="859" y="125"/>
                  <a:pt x="860" y="124"/>
                  <a:pt x="859" y="124"/>
                </a:cubicBezTo>
                <a:close/>
                <a:moveTo>
                  <a:pt x="862" y="124"/>
                </a:moveTo>
                <a:cubicBezTo>
                  <a:pt x="862" y="124"/>
                  <a:pt x="861" y="125"/>
                  <a:pt x="862" y="126"/>
                </a:cubicBezTo>
                <a:cubicBezTo>
                  <a:pt x="862" y="125"/>
                  <a:pt x="862" y="124"/>
                  <a:pt x="862" y="124"/>
                </a:cubicBezTo>
                <a:close/>
                <a:moveTo>
                  <a:pt x="839" y="118"/>
                </a:moveTo>
                <a:cubicBezTo>
                  <a:pt x="839" y="118"/>
                  <a:pt x="839" y="119"/>
                  <a:pt x="839" y="119"/>
                </a:cubicBezTo>
                <a:cubicBezTo>
                  <a:pt x="839" y="119"/>
                  <a:pt x="839" y="118"/>
                  <a:pt x="839" y="118"/>
                </a:cubicBezTo>
                <a:close/>
                <a:moveTo>
                  <a:pt x="844" y="116"/>
                </a:moveTo>
                <a:cubicBezTo>
                  <a:pt x="843" y="117"/>
                  <a:pt x="843" y="119"/>
                  <a:pt x="843" y="119"/>
                </a:cubicBezTo>
                <a:cubicBezTo>
                  <a:pt x="843" y="118"/>
                  <a:pt x="844" y="117"/>
                  <a:pt x="844" y="116"/>
                </a:cubicBezTo>
                <a:close/>
                <a:moveTo>
                  <a:pt x="862" y="120"/>
                </a:moveTo>
                <a:cubicBezTo>
                  <a:pt x="862" y="121"/>
                  <a:pt x="861" y="122"/>
                  <a:pt x="862" y="123"/>
                </a:cubicBezTo>
                <a:cubicBezTo>
                  <a:pt x="862" y="122"/>
                  <a:pt x="863" y="121"/>
                  <a:pt x="862" y="120"/>
                </a:cubicBezTo>
                <a:close/>
                <a:moveTo>
                  <a:pt x="855" y="118"/>
                </a:moveTo>
                <a:cubicBezTo>
                  <a:pt x="855" y="118"/>
                  <a:pt x="855" y="119"/>
                  <a:pt x="855" y="119"/>
                </a:cubicBezTo>
                <a:cubicBezTo>
                  <a:pt x="855" y="119"/>
                  <a:pt x="856" y="118"/>
                  <a:pt x="855" y="118"/>
                </a:cubicBezTo>
                <a:close/>
                <a:moveTo>
                  <a:pt x="858" y="117"/>
                </a:moveTo>
                <a:cubicBezTo>
                  <a:pt x="857" y="117"/>
                  <a:pt x="857" y="118"/>
                  <a:pt x="857" y="118"/>
                </a:cubicBezTo>
                <a:cubicBezTo>
                  <a:pt x="857" y="118"/>
                  <a:pt x="858" y="117"/>
                  <a:pt x="858" y="117"/>
                </a:cubicBezTo>
                <a:close/>
                <a:moveTo>
                  <a:pt x="860" y="116"/>
                </a:moveTo>
                <a:cubicBezTo>
                  <a:pt x="860" y="116"/>
                  <a:pt x="860" y="116"/>
                  <a:pt x="860" y="116"/>
                </a:cubicBezTo>
                <a:cubicBezTo>
                  <a:pt x="859" y="115"/>
                  <a:pt x="859" y="117"/>
                  <a:pt x="859" y="117"/>
                </a:cubicBezTo>
                <a:cubicBezTo>
                  <a:pt x="860" y="117"/>
                  <a:pt x="859" y="117"/>
                  <a:pt x="860" y="116"/>
                </a:cubicBezTo>
                <a:close/>
                <a:moveTo>
                  <a:pt x="849" y="110"/>
                </a:moveTo>
                <a:cubicBezTo>
                  <a:pt x="848" y="113"/>
                  <a:pt x="849" y="111"/>
                  <a:pt x="849" y="110"/>
                </a:cubicBezTo>
                <a:close/>
                <a:moveTo>
                  <a:pt x="845" y="105"/>
                </a:moveTo>
                <a:cubicBezTo>
                  <a:pt x="844" y="106"/>
                  <a:pt x="844" y="106"/>
                  <a:pt x="844" y="107"/>
                </a:cubicBezTo>
                <a:cubicBezTo>
                  <a:pt x="844" y="107"/>
                  <a:pt x="845" y="105"/>
                  <a:pt x="845" y="105"/>
                </a:cubicBezTo>
                <a:close/>
                <a:moveTo>
                  <a:pt x="844" y="105"/>
                </a:moveTo>
                <a:cubicBezTo>
                  <a:pt x="843" y="105"/>
                  <a:pt x="843" y="106"/>
                  <a:pt x="843" y="106"/>
                </a:cubicBezTo>
                <a:lnTo>
                  <a:pt x="844" y="105"/>
                </a:lnTo>
                <a:close/>
                <a:moveTo>
                  <a:pt x="836" y="101"/>
                </a:moveTo>
                <a:cubicBezTo>
                  <a:pt x="836" y="102"/>
                  <a:pt x="836" y="102"/>
                  <a:pt x="836" y="102"/>
                </a:cubicBezTo>
                <a:cubicBezTo>
                  <a:pt x="836" y="102"/>
                  <a:pt x="836" y="101"/>
                  <a:pt x="836" y="101"/>
                </a:cubicBezTo>
                <a:close/>
                <a:moveTo>
                  <a:pt x="838" y="98"/>
                </a:moveTo>
                <a:cubicBezTo>
                  <a:pt x="839" y="95"/>
                  <a:pt x="838" y="96"/>
                  <a:pt x="838" y="98"/>
                </a:cubicBezTo>
                <a:close/>
                <a:moveTo>
                  <a:pt x="828" y="135"/>
                </a:moveTo>
                <a:cubicBezTo>
                  <a:pt x="828" y="136"/>
                  <a:pt x="828" y="137"/>
                  <a:pt x="827" y="137"/>
                </a:cubicBezTo>
                <a:cubicBezTo>
                  <a:pt x="828" y="138"/>
                  <a:pt x="828" y="138"/>
                  <a:pt x="828" y="138"/>
                </a:cubicBezTo>
                <a:cubicBezTo>
                  <a:pt x="828" y="137"/>
                  <a:pt x="829" y="136"/>
                  <a:pt x="828" y="135"/>
                </a:cubicBezTo>
                <a:close/>
                <a:moveTo>
                  <a:pt x="846" y="121"/>
                </a:moveTo>
                <a:cubicBezTo>
                  <a:pt x="847" y="121"/>
                  <a:pt x="846" y="122"/>
                  <a:pt x="846" y="123"/>
                </a:cubicBezTo>
                <a:cubicBezTo>
                  <a:pt x="847" y="121"/>
                  <a:pt x="848" y="117"/>
                  <a:pt x="848" y="115"/>
                </a:cubicBezTo>
                <a:cubicBezTo>
                  <a:pt x="848" y="117"/>
                  <a:pt x="846" y="118"/>
                  <a:pt x="847" y="119"/>
                </a:cubicBezTo>
                <a:cubicBezTo>
                  <a:pt x="847" y="119"/>
                  <a:pt x="847" y="119"/>
                  <a:pt x="847" y="118"/>
                </a:cubicBezTo>
                <a:cubicBezTo>
                  <a:pt x="846" y="119"/>
                  <a:pt x="846" y="120"/>
                  <a:pt x="846" y="121"/>
                </a:cubicBezTo>
                <a:cubicBezTo>
                  <a:pt x="846" y="121"/>
                  <a:pt x="846" y="120"/>
                  <a:pt x="846" y="120"/>
                </a:cubicBezTo>
                <a:cubicBezTo>
                  <a:pt x="846" y="121"/>
                  <a:pt x="845" y="121"/>
                  <a:pt x="845" y="121"/>
                </a:cubicBezTo>
                <a:cubicBezTo>
                  <a:pt x="846" y="122"/>
                  <a:pt x="846" y="121"/>
                  <a:pt x="846" y="121"/>
                </a:cubicBezTo>
                <a:close/>
                <a:moveTo>
                  <a:pt x="860" y="122"/>
                </a:moveTo>
                <a:cubicBezTo>
                  <a:pt x="860" y="122"/>
                  <a:pt x="859" y="123"/>
                  <a:pt x="860" y="123"/>
                </a:cubicBezTo>
                <a:cubicBezTo>
                  <a:pt x="860" y="123"/>
                  <a:pt x="860" y="123"/>
                  <a:pt x="860" y="123"/>
                </a:cubicBezTo>
                <a:cubicBezTo>
                  <a:pt x="859" y="124"/>
                  <a:pt x="860" y="122"/>
                  <a:pt x="860" y="122"/>
                </a:cubicBezTo>
                <a:close/>
                <a:moveTo>
                  <a:pt x="861" y="115"/>
                </a:moveTo>
                <a:cubicBezTo>
                  <a:pt x="861" y="115"/>
                  <a:pt x="861" y="115"/>
                  <a:pt x="861" y="115"/>
                </a:cubicBezTo>
                <a:cubicBezTo>
                  <a:pt x="862" y="117"/>
                  <a:pt x="859" y="120"/>
                  <a:pt x="860" y="122"/>
                </a:cubicBezTo>
                <a:cubicBezTo>
                  <a:pt x="860" y="118"/>
                  <a:pt x="862" y="115"/>
                  <a:pt x="862" y="112"/>
                </a:cubicBezTo>
                <a:cubicBezTo>
                  <a:pt x="862" y="112"/>
                  <a:pt x="862" y="111"/>
                  <a:pt x="862" y="111"/>
                </a:cubicBezTo>
                <a:cubicBezTo>
                  <a:pt x="862" y="110"/>
                  <a:pt x="864" y="107"/>
                  <a:pt x="863" y="106"/>
                </a:cubicBezTo>
                <a:cubicBezTo>
                  <a:pt x="863" y="107"/>
                  <a:pt x="862" y="108"/>
                  <a:pt x="862" y="110"/>
                </a:cubicBezTo>
                <a:cubicBezTo>
                  <a:pt x="861" y="109"/>
                  <a:pt x="861" y="109"/>
                  <a:pt x="861" y="109"/>
                </a:cubicBezTo>
                <a:cubicBezTo>
                  <a:pt x="862" y="111"/>
                  <a:pt x="861" y="114"/>
                  <a:pt x="861" y="115"/>
                </a:cubicBezTo>
                <a:close/>
                <a:moveTo>
                  <a:pt x="842" y="104"/>
                </a:moveTo>
                <a:cubicBezTo>
                  <a:pt x="842" y="105"/>
                  <a:pt x="842" y="105"/>
                  <a:pt x="842" y="106"/>
                </a:cubicBezTo>
                <a:cubicBezTo>
                  <a:pt x="843" y="105"/>
                  <a:pt x="842" y="104"/>
                  <a:pt x="842" y="104"/>
                </a:cubicBezTo>
                <a:close/>
                <a:moveTo>
                  <a:pt x="707" y="252"/>
                </a:moveTo>
                <a:cubicBezTo>
                  <a:pt x="708" y="252"/>
                  <a:pt x="709" y="252"/>
                  <a:pt x="710" y="253"/>
                </a:cubicBezTo>
                <a:cubicBezTo>
                  <a:pt x="710" y="254"/>
                  <a:pt x="709" y="255"/>
                  <a:pt x="710" y="256"/>
                </a:cubicBezTo>
                <a:cubicBezTo>
                  <a:pt x="712" y="257"/>
                  <a:pt x="715" y="253"/>
                  <a:pt x="715" y="256"/>
                </a:cubicBezTo>
                <a:cubicBezTo>
                  <a:pt x="717" y="258"/>
                  <a:pt x="720" y="259"/>
                  <a:pt x="723" y="259"/>
                </a:cubicBezTo>
                <a:cubicBezTo>
                  <a:pt x="725" y="260"/>
                  <a:pt x="726" y="261"/>
                  <a:pt x="728" y="262"/>
                </a:cubicBezTo>
                <a:cubicBezTo>
                  <a:pt x="730" y="262"/>
                  <a:pt x="733" y="262"/>
                  <a:pt x="734" y="263"/>
                </a:cubicBezTo>
                <a:cubicBezTo>
                  <a:pt x="736" y="263"/>
                  <a:pt x="737" y="264"/>
                  <a:pt x="739" y="265"/>
                </a:cubicBezTo>
                <a:cubicBezTo>
                  <a:pt x="744" y="267"/>
                  <a:pt x="749" y="267"/>
                  <a:pt x="753" y="269"/>
                </a:cubicBezTo>
                <a:cubicBezTo>
                  <a:pt x="756" y="269"/>
                  <a:pt x="760" y="271"/>
                  <a:pt x="762" y="272"/>
                </a:cubicBezTo>
                <a:cubicBezTo>
                  <a:pt x="765" y="272"/>
                  <a:pt x="768" y="274"/>
                  <a:pt x="771" y="275"/>
                </a:cubicBezTo>
                <a:cubicBezTo>
                  <a:pt x="772" y="275"/>
                  <a:pt x="774" y="275"/>
                  <a:pt x="776" y="276"/>
                </a:cubicBezTo>
                <a:cubicBezTo>
                  <a:pt x="776" y="276"/>
                  <a:pt x="777" y="276"/>
                  <a:pt x="777" y="276"/>
                </a:cubicBezTo>
                <a:cubicBezTo>
                  <a:pt x="779" y="277"/>
                  <a:pt x="781" y="277"/>
                  <a:pt x="782" y="277"/>
                </a:cubicBezTo>
                <a:cubicBezTo>
                  <a:pt x="784" y="278"/>
                  <a:pt x="785" y="279"/>
                  <a:pt x="787" y="279"/>
                </a:cubicBezTo>
                <a:cubicBezTo>
                  <a:pt x="789" y="280"/>
                  <a:pt x="792" y="281"/>
                  <a:pt x="795" y="281"/>
                </a:cubicBezTo>
                <a:cubicBezTo>
                  <a:pt x="796" y="282"/>
                  <a:pt x="798" y="282"/>
                  <a:pt x="799" y="282"/>
                </a:cubicBezTo>
                <a:cubicBezTo>
                  <a:pt x="800" y="283"/>
                  <a:pt x="800" y="283"/>
                  <a:pt x="801" y="283"/>
                </a:cubicBezTo>
                <a:cubicBezTo>
                  <a:pt x="802" y="283"/>
                  <a:pt x="802" y="283"/>
                  <a:pt x="802" y="283"/>
                </a:cubicBezTo>
                <a:cubicBezTo>
                  <a:pt x="803" y="284"/>
                  <a:pt x="803" y="284"/>
                  <a:pt x="803" y="284"/>
                </a:cubicBezTo>
                <a:cubicBezTo>
                  <a:pt x="803" y="284"/>
                  <a:pt x="803" y="284"/>
                  <a:pt x="803" y="284"/>
                </a:cubicBezTo>
                <a:cubicBezTo>
                  <a:pt x="803" y="284"/>
                  <a:pt x="803" y="284"/>
                  <a:pt x="803" y="284"/>
                </a:cubicBezTo>
                <a:cubicBezTo>
                  <a:pt x="804" y="285"/>
                  <a:pt x="805" y="284"/>
                  <a:pt x="806" y="285"/>
                </a:cubicBezTo>
                <a:cubicBezTo>
                  <a:pt x="807" y="285"/>
                  <a:pt x="808" y="286"/>
                  <a:pt x="809" y="287"/>
                </a:cubicBezTo>
                <a:cubicBezTo>
                  <a:pt x="810" y="286"/>
                  <a:pt x="811" y="287"/>
                  <a:pt x="812" y="288"/>
                </a:cubicBezTo>
                <a:cubicBezTo>
                  <a:pt x="813" y="288"/>
                  <a:pt x="813" y="288"/>
                  <a:pt x="813" y="288"/>
                </a:cubicBezTo>
                <a:cubicBezTo>
                  <a:pt x="813" y="288"/>
                  <a:pt x="813" y="287"/>
                  <a:pt x="813" y="287"/>
                </a:cubicBezTo>
                <a:cubicBezTo>
                  <a:pt x="813" y="287"/>
                  <a:pt x="813" y="287"/>
                  <a:pt x="813" y="286"/>
                </a:cubicBezTo>
                <a:cubicBezTo>
                  <a:pt x="813" y="286"/>
                  <a:pt x="813" y="286"/>
                  <a:pt x="813" y="286"/>
                </a:cubicBezTo>
                <a:cubicBezTo>
                  <a:pt x="813" y="285"/>
                  <a:pt x="813" y="285"/>
                  <a:pt x="813" y="284"/>
                </a:cubicBezTo>
                <a:cubicBezTo>
                  <a:pt x="813" y="282"/>
                  <a:pt x="813" y="282"/>
                  <a:pt x="813" y="282"/>
                </a:cubicBezTo>
                <a:cubicBezTo>
                  <a:pt x="813" y="282"/>
                  <a:pt x="812" y="281"/>
                  <a:pt x="812" y="280"/>
                </a:cubicBezTo>
                <a:cubicBezTo>
                  <a:pt x="812" y="280"/>
                  <a:pt x="813" y="280"/>
                  <a:pt x="813" y="279"/>
                </a:cubicBezTo>
                <a:cubicBezTo>
                  <a:pt x="813" y="279"/>
                  <a:pt x="812" y="279"/>
                  <a:pt x="812" y="279"/>
                </a:cubicBezTo>
                <a:cubicBezTo>
                  <a:pt x="812" y="278"/>
                  <a:pt x="812" y="278"/>
                  <a:pt x="812" y="278"/>
                </a:cubicBezTo>
                <a:cubicBezTo>
                  <a:pt x="812" y="277"/>
                  <a:pt x="812" y="277"/>
                  <a:pt x="812" y="277"/>
                </a:cubicBezTo>
                <a:cubicBezTo>
                  <a:pt x="812" y="276"/>
                  <a:pt x="812" y="276"/>
                  <a:pt x="812" y="275"/>
                </a:cubicBezTo>
                <a:cubicBezTo>
                  <a:pt x="813" y="270"/>
                  <a:pt x="813" y="265"/>
                  <a:pt x="813" y="259"/>
                </a:cubicBezTo>
                <a:cubicBezTo>
                  <a:pt x="813" y="254"/>
                  <a:pt x="813" y="250"/>
                  <a:pt x="813" y="245"/>
                </a:cubicBezTo>
                <a:cubicBezTo>
                  <a:pt x="815" y="226"/>
                  <a:pt x="815" y="226"/>
                  <a:pt x="815" y="226"/>
                </a:cubicBezTo>
                <a:cubicBezTo>
                  <a:pt x="815" y="219"/>
                  <a:pt x="816" y="212"/>
                  <a:pt x="817" y="206"/>
                </a:cubicBezTo>
                <a:cubicBezTo>
                  <a:pt x="817" y="206"/>
                  <a:pt x="818" y="205"/>
                  <a:pt x="818" y="205"/>
                </a:cubicBezTo>
                <a:cubicBezTo>
                  <a:pt x="818" y="204"/>
                  <a:pt x="817" y="204"/>
                  <a:pt x="818" y="204"/>
                </a:cubicBezTo>
                <a:cubicBezTo>
                  <a:pt x="818" y="203"/>
                  <a:pt x="818" y="203"/>
                  <a:pt x="818" y="203"/>
                </a:cubicBezTo>
                <a:cubicBezTo>
                  <a:pt x="819" y="197"/>
                  <a:pt x="820" y="192"/>
                  <a:pt x="822" y="186"/>
                </a:cubicBezTo>
                <a:cubicBezTo>
                  <a:pt x="822" y="185"/>
                  <a:pt x="822" y="186"/>
                  <a:pt x="822" y="186"/>
                </a:cubicBezTo>
                <a:cubicBezTo>
                  <a:pt x="823" y="183"/>
                  <a:pt x="824" y="178"/>
                  <a:pt x="825" y="175"/>
                </a:cubicBezTo>
                <a:cubicBezTo>
                  <a:pt x="825" y="173"/>
                  <a:pt x="825" y="171"/>
                  <a:pt x="826" y="170"/>
                </a:cubicBezTo>
                <a:cubicBezTo>
                  <a:pt x="826" y="169"/>
                  <a:pt x="825" y="169"/>
                  <a:pt x="825" y="169"/>
                </a:cubicBezTo>
                <a:cubicBezTo>
                  <a:pt x="826" y="169"/>
                  <a:pt x="826" y="169"/>
                  <a:pt x="826" y="169"/>
                </a:cubicBezTo>
                <a:cubicBezTo>
                  <a:pt x="826" y="167"/>
                  <a:pt x="826" y="167"/>
                  <a:pt x="826" y="167"/>
                </a:cubicBezTo>
                <a:cubicBezTo>
                  <a:pt x="827" y="164"/>
                  <a:pt x="828" y="160"/>
                  <a:pt x="829" y="156"/>
                </a:cubicBezTo>
                <a:cubicBezTo>
                  <a:pt x="829" y="155"/>
                  <a:pt x="829" y="155"/>
                  <a:pt x="829" y="154"/>
                </a:cubicBezTo>
                <a:cubicBezTo>
                  <a:pt x="830" y="154"/>
                  <a:pt x="830" y="154"/>
                  <a:pt x="829" y="153"/>
                </a:cubicBezTo>
                <a:cubicBezTo>
                  <a:pt x="829" y="153"/>
                  <a:pt x="830" y="151"/>
                  <a:pt x="830" y="152"/>
                </a:cubicBezTo>
                <a:cubicBezTo>
                  <a:pt x="830" y="151"/>
                  <a:pt x="830" y="152"/>
                  <a:pt x="830" y="152"/>
                </a:cubicBezTo>
                <a:cubicBezTo>
                  <a:pt x="831" y="151"/>
                  <a:pt x="831" y="149"/>
                  <a:pt x="831" y="147"/>
                </a:cubicBezTo>
                <a:cubicBezTo>
                  <a:pt x="831" y="146"/>
                  <a:pt x="832" y="144"/>
                  <a:pt x="833" y="142"/>
                </a:cubicBezTo>
                <a:cubicBezTo>
                  <a:pt x="833" y="144"/>
                  <a:pt x="833" y="146"/>
                  <a:pt x="835" y="147"/>
                </a:cubicBezTo>
                <a:cubicBezTo>
                  <a:pt x="836" y="145"/>
                  <a:pt x="836" y="141"/>
                  <a:pt x="837" y="140"/>
                </a:cubicBezTo>
                <a:cubicBezTo>
                  <a:pt x="838" y="135"/>
                  <a:pt x="839" y="130"/>
                  <a:pt x="840" y="125"/>
                </a:cubicBezTo>
                <a:cubicBezTo>
                  <a:pt x="840" y="124"/>
                  <a:pt x="840" y="124"/>
                  <a:pt x="840" y="124"/>
                </a:cubicBezTo>
                <a:cubicBezTo>
                  <a:pt x="842" y="119"/>
                  <a:pt x="842" y="114"/>
                  <a:pt x="844" y="108"/>
                </a:cubicBezTo>
                <a:cubicBezTo>
                  <a:pt x="842" y="119"/>
                  <a:pt x="839" y="128"/>
                  <a:pt x="838" y="138"/>
                </a:cubicBezTo>
                <a:cubicBezTo>
                  <a:pt x="837" y="140"/>
                  <a:pt x="836" y="146"/>
                  <a:pt x="835" y="150"/>
                </a:cubicBezTo>
                <a:cubicBezTo>
                  <a:pt x="835" y="152"/>
                  <a:pt x="836" y="153"/>
                  <a:pt x="838" y="152"/>
                </a:cubicBezTo>
                <a:cubicBezTo>
                  <a:pt x="840" y="150"/>
                  <a:pt x="839" y="147"/>
                  <a:pt x="840" y="145"/>
                </a:cubicBezTo>
                <a:cubicBezTo>
                  <a:pt x="841" y="145"/>
                  <a:pt x="841" y="144"/>
                  <a:pt x="842" y="145"/>
                </a:cubicBezTo>
                <a:cubicBezTo>
                  <a:pt x="842" y="150"/>
                  <a:pt x="840" y="156"/>
                  <a:pt x="840" y="160"/>
                </a:cubicBezTo>
                <a:cubicBezTo>
                  <a:pt x="840" y="161"/>
                  <a:pt x="840" y="162"/>
                  <a:pt x="840" y="163"/>
                </a:cubicBezTo>
                <a:cubicBezTo>
                  <a:pt x="840" y="163"/>
                  <a:pt x="840" y="164"/>
                  <a:pt x="841" y="164"/>
                </a:cubicBezTo>
                <a:cubicBezTo>
                  <a:pt x="841" y="164"/>
                  <a:pt x="841" y="164"/>
                  <a:pt x="842" y="164"/>
                </a:cubicBezTo>
                <a:cubicBezTo>
                  <a:pt x="842" y="159"/>
                  <a:pt x="846" y="156"/>
                  <a:pt x="846" y="151"/>
                </a:cubicBezTo>
                <a:cubicBezTo>
                  <a:pt x="847" y="150"/>
                  <a:pt x="848" y="149"/>
                  <a:pt x="849" y="149"/>
                </a:cubicBezTo>
                <a:cubicBezTo>
                  <a:pt x="849" y="147"/>
                  <a:pt x="850" y="145"/>
                  <a:pt x="850" y="143"/>
                </a:cubicBezTo>
                <a:cubicBezTo>
                  <a:pt x="850" y="142"/>
                  <a:pt x="850" y="142"/>
                  <a:pt x="850" y="142"/>
                </a:cubicBezTo>
                <a:cubicBezTo>
                  <a:pt x="851" y="137"/>
                  <a:pt x="851" y="133"/>
                  <a:pt x="853" y="129"/>
                </a:cubicBezTo>
                <a:cubicBezTo>
                  <a:pt x="853" y="133"/>
                  <a:pt x="852" y="136"/>
                  <a:pt x="851" y="140"/>
                </a:cubicBezTo>
                <a:cubicBezTo>
                  <a:pt x="851" y="140"/>
                  <a:pt x="852" y="141"/>
                  <a:pt x="852" y="141"/>
                </a:cubicBezTo>
                <a:cubicBezTo>
                  <a:pt x="851" y="144"/>
                  <a:pt x="850" y="149"/>
                  <a:pt x="849" y="152"/>
                </a:cubicBezTo>
                <a:cubicBezTo>
                  <a:pt x="850" y="153"/>
                  <a:pt x="851" y="153"/>
                  <a:pt x="851" y="152"/>
                </a:cubicBezTo>
                <a:cubicBezTo>
                  <a:pt x="851" y="152"/>
                  <a:pt x="851" y="153"/>
                  <a:pt x="851" y="153"/>
                </a:cubicBezTo>
                <a:cubicBezTo>
                  <a:pt x="851" y="153"/>
                  <a:pt x="851" y="153"/>
                  <a:pt x="852" y="153"/>
                </a:cubicBezTo>
                <a:cubicBezTo>
                  <a:pt x="851" y="155"/>
                  <a:pt x="851" y="155"/>
                  <a:pt x="851" y="157"/>
                </a:cubicBezTo>
                <a:cubicBezTo>
                  <a:pt x="851" y="158"/>
                  <a:pt x="851" y="158"/>
                  <a:pt x="852" y="158"/>
                </a:cubicBezTo>
                <a:cubicBezTo>
                  <a:pt x="852" y="156"/>
                  <a:pt x="853" y="155"/>
                  <a:pt x="853" y="153"/>
                </a:cubicBezTo>
                <a:cubicBezTo>
                  <a:pt x="853" y="152"/>
                  <a:pt x="853" y="151"/>
                  <a:pt x="853" y="151"/>
                </a:cubicBezTo>
                <a:cubicBezTo>
                  <a:pt x="853" y="150"/>
                  <a:pt x="853" y="150"/>
                  <a:pt x="854" y="150"/>
                </a:cubicBezTo>
                <a:cubicBezTo>
                  <a:pt x="854" y="149"/>
                  <a:pt x="853" y="149"/>
                  <a:pt x="853" y="148"/>
                </a:cubicBezTo>
                <a:cubicBezTo>
                  <a:pt x="853" y="148"/>
                  <a:pt x="854" y="148"/>
                  <a:pt x="854" y="147"/>
                </a:cubicBezTo>
                <a:cubicBezTo>
                  <a:pt x="855" y="145"/>
                  <a:pt x="854" y="143"/>
                  <a:pt x="855" y="141"/>
                </a:cubicBezTo>
                <a:cubicBezTo>
                  <a:pt x="855" y="140"/>
                  <a:pt x="856" y="139"/>
                  <a:pt x="857" y="137"/>
                </a:cubicBezTo>
                <a:cubicBezTo>
                  <a:pt x="857" y="138"/>
                  <a:pt x="856" y="139"/>
                  <a:pt x="856" y="140"/>
                </a:cubicBezTo>
                <a:cubicBezTo>
                  <a:pt x="855" y="144"/>
                  <a:pt x="856" y="148"/>
                  <a:pt x="855" y="151"/>
                </a:cubicBezTo>
                <a:cubicBezTo>
                  <a:pt x="856" y="152"/>
                  <a:pt x="856" y="151"/>
                  <a:pt x="857" y="151"/>
                </a:cubicBezTo>
                <a:cubicBezTo>
                  <a:pt x="857" y="150"/>
                  <a:pt x="857" y="149"/>
                  <a:pt x="857" y="148"/>
                </a:cubicBezTo>
                <a:cubicBezTo>
                  <a:pt x="857" y="148"/>
                  <a:pt x="857" y="149"/>
                  <a:pt x="857" y="148"/>
                </a:cubicBezTo>
                <a:cubicBezTo>
                  <a:pt x="857" y="146"/>
                  <a:pt x="857" y="144"/>
                  <a:pt x="858" y="141"/>
                </a:cubicBezTo>
                <a:cubicBezTo>
                  <a:pt x="858" y="141"/>
                  <a:pt x="858" y="140"/>
                  <a:pt x="859" y="141"/>
                </a:cubicBezTo>
                <a:cubicBezTo>
                  <a:pt x="859" y="140"/>
                  <a:pt x="859" y="140"/>
                  <a:pt x="860" y="140"/>
                </a:cubicBezTo>
                <a:cubicBezTo>
                  <a:pt x="860" y="139"/>
                  <a:pt x="859" y="140"/>
                  <a:pt x="859" y="140"/>
                </a:cubicBezTo>
                <a:cubicBezTo>
                  <a:pt x="860" y="139"/>
                  <a:pt x="859" y="138"/>
                  <a:pt x="860" y="138"/>
                </a:cubicBezTo>
                <a:cubicBezTo>
                  <a:pt x="860" y="134"/>
                  <a:pt x="861" y="132"/>
                  <a:pt x="861" y="128"/>
                </a:cubicBezTo>
                <a:cubicBezTo>
                  <a:pt x="861" y="131"/>
                  <a:pt x="861" y="134"/>
                  <a:pt x="860" y="137"/>
                </a:cubicBezTo>
                <a:cubicBezTo>
                  <a:pt x="860" y="138"/>
                  <a:pt x="861" y="137"/>
                  <a:pt x="861" y="138"/>
                </a:cubicBezTo>
                <a:cubicBezTo>
                  <a:pt x="861" y="139"/>
                  <a:pt x="860" y="139"/>
                  <a:pt x="860" y="140"/>
                </a:cubicBezTo>
                <a:cubicBezTo>
                  <a:pt x="860" y="141"/>
                  <a:pt x="860" y="142"/>
                  <a:pt x="860" y="143"/>
                </a:cubicBezTo>
                <a:cubicBezTo>
                  <a:pt x="860" y="144"/>
                  <a:pt x="859" y="145"/>
                  <a:pt x="859" y="146"/>
                </a:cubicBezTo>
                <a:cubicBezTo>
                  <a:pt x="860" y="147"/>
                  <a:pt x="860" y="148"/>
                  <a:pt x="860" y="149"/>
                </a:cubicBezTo>
                <a:cubicBezTo>
                  <a:pt x="860" y="150"/>
                  <a:pt x="860" y="149"/>
                  <a:pt x="860" y="150"/>
                </a:cubicBezTo>
                <a:cubicBezTo>
                  <a:pt x="861" y="151"/>
                  <a:pt x="861" y="150"/>
                  <a:pt x="862" y="150"/>
                </a:cubicBezTo>
                <a:cubicBezTo>
                  <a:pt x="862" y="151"/>
                  <a:pt x="861" y="150"/>
                  <a:pt x="861" y="151"/>
                </a:cubicBezTo>
                <a:cubicBezTo>
                  <a:pt x="861" y="151"/>
                  <a:pt x="861" y="152"/>
                  <a:pt x="862" y="152"/>
                </a:cubicBezTo>
                <a:cubicBezTo>
                  <a:pt x="861" y="154"/>
                  <a:pt x="861" y="155"/>
                  <a:pt x="861" y="157"/>
                </a:cubicBezTo>
                <a:cubicBezTo>
                  <a:pt x="861" y="157"/>
                  <a:pt x="861" y="156"/>
                  <a:pt x="861" y="157"/>
                </a:cubicBezTo>
                <a:cubicBezTo>
                  <a:pt x="861" y="157"/>
                  <a:pt x="861" y="160"/>
                  <a:pt x="861" y="160"/>
                </a:cubicBezTo>
                <a:cubicBezTo>
                  <a:pt x="861" y="162"/>
                  <a:pt x="861" y="163"/>
                  <a:pt x="860" y="165"/>
                </a:cubicBezTo>
                <a:cubicBezTo>
                  <a:pt x="860" y="166"/>
                  <a:pt x="861" y="165"/>
                  <a:pt x="861" y="166"/>
                </a:cubicBezTo>
                <a:cubicBezTo>
                  <a:pt x="861" y="167"/>
                  <a:pt x="861" y="168"/>
                  <a:pt x="860" y="169"/>
                </a:cubicBezTo>
                <a:cubicBezTo>
                  <a:pt x="861" y="170"/>
                  <a:pt x="861" y="172"/>
                  <a:pt x="860" y="173"/>
                </a:cubicBezTo>
                <a:cubicBezTo>
                  <a:pt x="861" y="173"/>
                  <a:pt x="861" y="172"/>
                  <a:pt x="862" y="172"/>
                </a:cubicBezTo>
                <a:cubicBezTo>
                  <a:pt x="862" y="172"/>
                  <a:pt x="861" y="173"/>
                  <a:pt x="861" y="174"/>
                </a:cubicBezTo>
                <a:cubicBezTo>
                  <a:pt x="861" y="178"/>
                  <a:pt x="862" y="181"/>
                  <a:pt x="861" y="186"/>
                </a:cubicBezTo>
                <a:cubicBezTo>
                  <a:pt x="861" y="187"/>
                  <a:pt x="862" y="187"/>
                  <a:pt x="861" y="188"/>
                </a:cubicBezTo>
                <a:cubicBezTo>
                  <a:pt x="861" y="188"/>
                  <a:pt x="862" y="188"/>
                  <a:pt x="862" y="188"/>
                </a:cubicBezTo>
                <a:cubicBezTo>
                  <a:pt x="862" y="190"/>
                  <a:pt x="860" y="196"/>
                  <a:pt x="862" y="198"/>
                </a:cubicBezTo>
                <a:cubicBezTo>
                  <a:pt x="861" y="198"/>
                  <a:pt x="861" y="197"/>
                  <a:pt x="861" y="198"/>
                </a:cubicBezTo>
                <a:cubicBezTo>
                  <a:pt x="861" y="199"/>
                  <a:pt x="860" y="200"/>
                  <a:pt x="861" y="201"/>
                </a:cubicBezTo>
                <a:cubicBezTo>
                  <a:pt x="861" y="204"/>
                  <a:pt x="860" y="206"/>
                  <a:pt x="861" y="208"/>
                </a:cubicBezTo>
                <a:cubicBezTo>
                  <a:pt x="860" y="209"/>
                  <a:pt x="860" y="210"/>
                  <a:pt x="860" y="210"/>
                </a:cubicBezTo>
                <a:cubicBezTo>
                  <a:pt x="860" y="211"/>
                  <a:pt x="860" y="213"/>
                  <a:pt x="860" y="214"/>
                </a:cubicBezTo>
                <a:cubicBezTo>
                  <a:pt x="859" y="231"/>
                  <a:pt x="857" y="248"/>
                  <a:pt x="857" y="264"/>
                </a:cubicBezTo>
                <a:cubicBezTo>
                  <a:pt x="856" y="268"/>
                  <a:pt x="857" y="273"/>
                  <a:pt x="857" y="277"/>
                </a:cubicBezTo>
                <a:cubicBezTo>
                  <a:pt x="857" y="277"/>
                  <a:pt x="857" y="277"/>
                  <a:pt x="857" y="278"/>
                </a:cubicBezTo>
                <a:cubicBezTo>
                  <a:pt x="857" y="279"/>
                  <a:pt x="857" y="279"/>
                  <a:pt x="857" y="279"/>
                </a:cubicBezTo>
                <a:cubicBezTo>
                  <a:pt x="857" y="280"/>
                  <a:pt x="857" y="281"/>
                  <a:pt x="857" y="282"/>
                </a:cubicBezTo>
                <a:cubicBezTo>
                  <a:pt x="857" y="291"/>
                  <a:pt x="857" y="302"/>
                  <a:pt x="859" y="311"/>
                </a:cubicBezTo>
                <a:cubicBezTo>
                  <a:pt x="858" y="317"/>
                  <a:pt x="860" y="324"/>
                  <a:pt x="860" y="331"/>
                </a:cubicBezTo>
                <a:cubicBezTo>
                  <a:pt x="860" y="334"/>
                  <a:pt x="860" y="336"/>
                  <a:pt x="860" y="339"/>
                </a:cubicBezTo>
                <a:cubicBezTo>
                  <a:pt x="861" y="340"/>
                  <a:pt x="861" y="342"/>
                  <a:pt x="861" y="343"/>
                </a:cubicBezTo>
                <a:cubicBezTo>
                  <a:pt x="861" y="345"/>
                  <a:pt x="861" y="347"/>
                  <a:pt x="861" y="349"/>
                </a:cubicBezTo>
                <a:cubicBezTo>
                  <a:pt x="861" y="350"/>
                  <a:pt x="861" y="350"/>
                  <a:pt x="861" y="350"/>
                </a:cubicBezTo>
                <a:cubicBezTo>
                  <a:pt x="861" y="351"/>
                  <a:pt x="861" y="351"/>
                  <a:pt x="861" y="351"/>
                </a:cubicBezTo>
                <a:cubicBezTo>
                  <a:pt x="861" y="351"/>
                  <a:pt x="861" y="351"/>
                  <a:pt x="861" y="351"/>
                </a:cubicBezTo>
                <a:cubicBezTo>
                  <a:pt x="861" y="351"/>
                  <a:pt x="860" y="350"/>
                  <a:pt x="860" y="350"/>
                </a:cubicBezTo>
                <a:cubicBezTo>
                  <a:pt x="859" y="350"/>
                  <a:pt x="858" y="350"/>
                  <a:pt x="857" y="349"/>
                </a:cubicBezTo>
                <a:cubicBezTo>
                  <a:pt x="854" y="349"/>
                  <a:pt x="853" y="349"/>
                  <a:pt x="851" y="348"/>
                </a:cubicBezTo>
                <a:cubicBezTo>
                  <a:pt x="843" y="346"/>
                  <a:pt x="834" y="342"/>
                  <a:pt x="826" y="340"/>
                </a:cubicBezTo>
                <a:cubicBezTo>
                  <a:pt x="824" y="340"/>
                  <a:pt x="821" y="338"/>
                  <a:pt x="819" y="338"/>
                </a:cubicBezTo>
                <a:cubicBezTo>
                  <a:pt x="818" y="338"/>
                  <a:pt x="817" y="338"/>
                  <a:pt x="816" y="337"/>
                </a:cubicBezTo>
                <a:cubicBezTo>
                  <a:pt x="812" y="336"/>
                  <a:pt x="807" y="334"/>
                  <a:pt x="803" y="334"/>
                </a:cubicBezTo>
                <a:cubicBezTo>
                  <a:pt x="801" y="333"/>
                  <a:pt x="799" y="332"/>
                  <a:pt x="797" y="331"/>
                </a:cubicBezTo>
                <a:cubicBezTo>
                  <a:pt x="794" y="331"/>
                  <a:pt x="792" y="330"/>
                  <a:pt x="790" y="330"/>
                </a:cubicBezTo>
                <a:cubicBezTo>
                  <a:pt x="789" y="329"/>
                  <a:pt x="788" y="329"/>
                  <a:pt x="788" y="329"/>
                </a:cubicBezTo>
                <a:cubicBezTo>
                  <a:pt x="787" y="329"/>
                  <a:pt x="787" y="329"/>
                  <a:pt x="786" y="328"/>
                </a:cubicBezTo>
                <a:cubicBezTo>
                  <a:pt x="783" y="328"/>
                  <a:pt x="779" y="327"/>
                  <a:pt x="776" y="325"/>
                </a:cubicBezTo>
                <a:cubicBezTo>
                  <a:pt x="775" y="325"/>
                  <a:pt x="775" y="325"/>
                  <a:pt x="775" y="326"/>
                </a:cubicBezTo>
                <a:cubicBezTo>
                  <a:pt x="773" y="324"/>
                  <a:pt x="770" y="325"/>
                  <a:pt x="768" y="324"/>
                </a:cubicBezTo>
                <a:cubicBezTo>
                  <a:pt x="767" y="324"/>
                  <a:pt x="767" y="324"/>
                  <a:pt x="767" y="324"/>
                </a:cubicBezTo>
                <a:cubicBezTo>
                  <a:pt x="766" y="323"/>
                  <a:pt x="765" y="323"/>
                  <a:pt x="763" y="323"/>
                </a:cubicBezTo>
                <a:cubicBezTo>
                  <a:pt x="759" y="321"/>
                  <a:pt x="755" y="321"/>
                  <a:pt x="751" y="319"/>
                </a:cubicBezTo>
                <a:cubicBezTo>
                  <a:pt x="749" y="320"/>
                  <a:pt x="746" y="319"/>
                  <a:pt x="744" y="318"/>
                </a:cubicBezTo>
                <a:cubicBezTo>
                  <a:pt x="743" y="318"/>
                  <a:pt x="743" y="319"/>
                  <a:pt x="742" y="318"/>
                </a:cubicBezTo>
                <a:cubicBezTo>
                  <a:pt x="741" y="318"/>
                  <a:pt x="741" y="318"/>
                  <a:pt x="741" y="318"/>
                </a:cubicBezTo>
                <a:cubicBezTo>
                  <a:pt x="740" y="318"/>
                  <a:pt x="740" y="318"/>
                  <a:pt x="739" y="318"/>
                </a:cubicBezTo>
                <a:cubicBezTo>
                  <a:pt x="738" y="317"/>
                  <a:pt x="738" y="317"/>
                  <a:pt x="737" y="316"/>
                </a:cubicBezTo>
                <a:cubicBezTo>
                  <a:pt x="736" y="316"/>
                  <a:pt x="736" y="317"/>
                  <a:pt x="735" y="316"/>
                </a:cubicBezTo>
                <a:cubicBezTo>
                  <a:pt x="734" y="316"/>
                  <a:pt x="733" y="315"/>
                  <a:pt x="733" y="315"/>
                </a:cubicBezTo>
                <a:cubicBezTo>
                  <a:pt x="731" y="315"/>
                  <a:pt x="729" y="316"/>
                  <a:pt x="727" y="314"/>
                </a:cubicBezTo>
                <a:cubicBezTo>
                  <a:pt x="725" y="314"/>
                  <a:pt x="724" y="313"/>
                  <a:pt x="722" y="313"/>
                </a:cubicBezTo>
                <a:cubicBezTo>
                  <a:pt x="721" y="313"/>
                  <a:pt x="720" y="313"/>
                  <a:pt x="719" y="313"/>
                </a:cubicBezTo>
                <a:cubicBezTo>
                  <a:pt x="718" y="313"/>
                  <a:pt x="718" y="313"/>
                  <a:pt x="717" y="313"/>
                </a:cubicBezTo>
                <a:cubicBezTo>
                  <a:pt x="715" y="312"/>
                  <a:pt x="713" y="313"/>
                  <a:pt x="711" y="311"/>
                </a:cubicBezTo>
                <a:cubicBezTo>
                  <a:pt x="708" y="312"/>
                  <a:pt x="703" y="309"/>
                  <a:pt x="701" y="311"/>
                </a:cubicBezTo>
                <a:cubicBezTo>
                  <a:pt x="701" y="312"/>
                  <a:pt x="700" y="313"/>
                  <a:pt x="699" y="313"/>
                </a:cubicBezTo>
                <a:cubicBezTo>
                  <a:pt x="698" y="313"/>
                  <a:pt x="698" y="312"/>
                  <a:pt x="697" y="311"/>
                </a:cubicBezTo>
                <a:cubicBezTo>
                  <a:pt x="696" y="311"/>
                  <a:pt x="693" y="310"/>
                  <a:pt x="692" y="310"/>
                </a:cubicBezTo>
                <a:cubicBezTo>
                  <a:pt x="691" y="310"/>
                  <a:pt x="691" y="311"/>
                  <a:pt x="690" y="311"/>
                </a:cubicBezTo>
                <a:cubicBezTo>
                  <a:pt x="689" y="311"/>
                  <a:pt x="688" y="309"/>
                  <a:pt x="687" y="309"/>
                </a:cubicBezTo>
                <a:cubicBezTo>
                  <a:pt x="686" y="309"/>
                  <a:pt x="685" y="310"/>
                  <a:pt x="684" y="310"/>
                </a:cubicBezTo>
                <a:cubicBezTo>
                  <a:pt x="683" y="309"/>
                  <a:pt x="682" y="308"/>
                  <a:pt x="682" y="307"/>
                </a:cubicBezTo>
                <a:cubicBezTo>
                  <a:pt x="682" y="307"/>
                  <a:pt x="682" y="307"/>
                  <a:pt x="681" y="307"/>
                </a:cubicBezTo>
                <a:cubicBezTo>
                  <a:pt x="680" y="305"/>
                  <a:pt x="677" y="304"/>
                  <a:pt x="674" y="304"/>
                </a:cubicBezTo>
                <a:cubicBezTo>
                  <a:pt x="674" y="303"/>
                  <a:pt x="673" y="303"/>
                  <a:pt x="673" y="303"/>
                </a:cubicBezTo>
                <a:cubicBezTo>
                  <a:pt x="670" y="302"/>
                  <a:pt x="668" y="299"/>
                  <a:pt x="666" y="296"/>
                </a:cubicBezTo>
                <a:cubicBezTo>
                  <a:pt x="666" y="296"/>
                  <a:pt x="665" y="296"/>
                  <a:pt x="665" y="295"/>
                </a:cubicBezTo>
                <a:cubicBezTo>
                  <a:pt x="664" y="294"/>
                  <a:pt x="664" y="293"/>
                  <a:pt x="663" y="292"/>
                </a:cubicBezTo>
                <a:cubicBezTo>
                  <a:pt x="663" y="291"/>
                  <a:pt x="662" y="291"/>
                  <a:pt x="662" y="290"/>
                </a:cubicBezTo>
                <a:cubicBezTo>
                  <a:pt x="662" y="288"/>
                  <a:pt x="661" y="287"/>
                  <a:pt x="660" y="286"/>
                </a:cubicBezTo>
                <a:cubicBezTo>
                  <a:pt x="660" y="285"/>
                  <a:pt x="659" y="284"/>
                  <a:pt x="659" y="283"/>
                </a:cubicBezTo>
                <a:cubicBezTo>
                  <a:pt x="658" y="281"/>
                  <a:pt x="659" y="279"/>
                  <a:pt x="658" y="277"/>
                </a:cubicBezTo>
                <a:cubicBezTo>
                  <a:pt x="659" y="274"/>
                  <a:pt x="659" y="271"/>
                  <a:pt x="660" y="267"/>
                </a:cubicBezTo>
                <a:cubicBezTo>
                  <a:pt x="660" y="267"/>
                  <a:pt x="659" y="267"/>
                  <a:pt x="660" y="266"/>
                </a:cubicBezTo>
                <a:cubicBezTo>
                  <a:pt x="661" y="265"/>
                  <a:pt x="661" y="263"/>
                  <a:pt x="662" y="261"/>
                </a:cubicBezTo>
                <a:cubicBezTo>
                  <a:pt x="663" y="261"/>
                  <a:pt x="663" y="260"/>
                  <a:pt x="664" y="260"/>
                </a:cubicBezTo>
                <a:cubicBezTo>
                  <a:pt x="665" y="259"/>
                  <a:pt x="665" y="258"/>
                  <a:pt x="666" y="257"/>
                </a:cubicBezTo>
                <a:cubicBezTo>
                  <a:pt x="670" y="256"/>
                  <a:pt x="673" y="253"/>
                  <a:pt x="677" y="251"/>
                </a:cubicBezTo>
                <a:cubicBezTo>
                  <a:pt x="677" y="251"/>
                  <a:pt x="678" y="251"/>
                  <a:pt x="678" y="251"/>
                </a:cubicBezTo>
                <a:cubicBezTo>
                  <a:pt x="680" y="250"/>
                  <a:pt x="682" y="250"/>
                  <a:pt x="684" y="249"/>
                </a:cubicBezTo>
                <a:cubicBezTo>
                  <a:pt x="685" y="248"/>
                  <a:pt x="687" y="249"/>
                  <a:pt x="689" y="249"/>
                </a:cubicBezTo>
                <a:cubicBezTo>
                  <a:pt x="690" y="249"/>
                  <a:pt x="690" y="248"/>
                  <a:pt x="692" y="249"/>
                </a:cubicBezTo>
                <a:cubicBezTo>
                  <a:pt x="693" y="249"/>
                  <a:pt x="695" y="248"/>
                  <a:pt x="696" y="248"/>
                </a:cubicBezTo>
                <a:cubicBezTo>
                  <a:pt x="698" y="248"/>
                  <a:pt x="700" y="249"/>
                  <a:pt x="701" y="250"/>
                </a:cubicBezTo>
                <a:cubicBezTo>
                  <a:pt x="702" y="250"/>
                  <a:pt x="703" y="249"/>
                  <a:pt x="704" y="250"/>
                </a:cubicBezTo>
                <a:cubicBezTo>
                  <a:pt x="705" y="250"/>
                  <a:pt x="706" y="252"/>
                  <a:pt x="707" y="252"/>
                </a:cubicBezTo>
                <a:close/>
                <a:moveTo>
                  <a:pt x="858" y="156"/>
                </a:moveTo>
                <a:cubicBezTo>
                  <a:pt x="858" y="156"/>
                  <a:pt x="858" y="156"/>
                  <a:pt x="858" y="156"/>
                </a:cubicBezTo>
                <a:cubicBezTo>
                  <a:pt x="858" y="157"/>
                  <a:pt x="859" y="156"/>
                  <a:pt x="858" y="156"/>
                </a:cubicBezTo>
                <a:close/>
                <a:moveTo>
                  <a:pt x="859" y="156"/>
                </a:moveTo>
                <a:cubicBezTo>
                  <a:pt x="860" y="155"/>
                  <a:pt x="859" y="154"/>
                  <a:pt x="860" y="152"/>
                </a:cubicBezTo>
                <a:cubicBezTo>
                  <a:pt x="859" y="152"/>
                  <a:pt x="859" y="152"/>
                  <a:pt x="860" y="151"/>
                </a:cubicBezTo>
                <a:cubicBezTo>
                  <a:pt x="859" y="150"/>
                  <a:pt x="860" y="148"/>
                  <a:pt x="858" y="148"/>
                </a:cubicBezTo>
                <a:cubicBezTo>
                  <a:pt x="858" y="149"/>
                  <a:pt x="858" y="150"/>
                  <a:pt x="857" y="151"/>
                </a:cubicBezTo>
                <a:cubicBezTo>
                  <a:pt x="857" y="151"/>
                  <a:pt x="858" y="151"/>
                  <a:pt x="858" y="151"/>
                </a:cubicBezTo>
                <a:cubicBezTo>
                  <a:pt x="858" y="152"/>
                  <a:pt x="858" y="154"/>
                  <a:pt x="858" y="156"/>
                </a:cubicBezTo>
                <a:cubicBezTo>
                  <a:pt x="858" y="156"/>
                  <a:pt x="858" y="155"/>
                  <a:pt x="859" y="156"/>
                </a:cubicBezTo>
                <a:close/>
              </a:path>
            </a:pathLst>
          </a:custGeom>
          <a:solidFill>
            <a:srgbClr val="EF9032"/>
          </a:solidFill>
          <a:ln>
            <a:noFill/>
          </a:ln>
        </p:spPr>
        <p:txBody>
          <a:bodyPr vert="horz" wrap="square" lIns="91416" tIns="45708" rIns="91416" bIns="45708" numCol="1" anchor="t" anchorCtr="0" compatLnSpc="1">
            <a:prstTxWarp prst="textNoShape">
              <a:avLst/>
            </a:prstTxWarp>
          </a:bodyPr>
          <a:lstStyle/>
          <a:p>
            <a:pPr defTabSz="1218987"/>
            <a:endParaRPr lang="en-US" sz="2399" dirty="0">
              <a:solidFill>
                <a:prstClr val="black"/>
              </a:solidFill>
            </a:endParaRPr>
          </a:p>
        </p:txBody>
      </p:sp>
      <p:sp>
        <p:nvSpPr>
          <p:cNvPr id="10" name="TextBox 9">
            <a:extLst>
              <a:ext uri="{FF2B5EF4-FFF2-40B4-BE49-F238E27FC236}">
                <a16:creationId xmlns:a16="http://schemas.microsoft.com/office/drawing/2014/main" id="{C291A6BF-3FBE-428A-B271-F2245E8E452D}"/>
              </a:ext>
            </a:extLst>
          </p:cNvPr>
          <p:cNvSpPr txBox="1"/>
          <p:nvPr/>
        </p:nvSpPr>
        <p:spPr>
          <a:xfrm>
            <a:off x="8863613" y="3829993"/>
            <a:ext cx="3464867" cy="3200876"/>
          </a:xfrm>
          <a:prstGeom prst="rect">
            <a:avLst/>
          </a:prstGeom>
          <a:solidFill>
            <a:schemeClr val="accent3">
              <a:lumMod val="20000"/>
              <a:lumOff val="80000"/>
            </a:schemeClr>
          </a:solidFill>
          <a:ln>
            <a:solidFill>
              <a:srgbClr val="F3ECDF"/>
            </a:solidFill>
          </a:ln>
          <a:effectLst>
            <a:outerShdw blurRad="50800" dist="38100" dir="2700000" algn="tl" rotWithShape="0">
              <a:prstClr val="black">
                <a:alpha val="40000"/>
              </a:prstClr>
            </a:outerShdw>
          </a:effectLst>
        </p:spPr>
        <p:txBody>
          <a:bodyPr wrap="square" lIns="182880" tIns="91440" rIns="182880" bIns="91440" rtlCol="0" anchor="ctr">
            <a:spAutoFit/>
          </a:bodyPr>
          <a:lstStyle>
            <a:defPPr>
              <a:defRPr lang="en-US"/>
            </a:defPPr>
            <a:lvl1pPr algn="ctr">
              <a:defRPr sz="1400">
                <a:solidFill>
                  <a:srgbClr val="821F00"/>
                </a:solidFill>
                <a:latin typeface="Titillium Web" panose="00000500000000000000" pitchFamily="2" charset="0"/>
              </a:defRPr>
            </a:lvl1pPr>
          </a:lstStyle>
          <a:p>
            <a:r>
              <a:rPr lang="it-IT" dirty="0"/>
              <a:t>Accedendo alla sezione ‘</a:t>
            </a:r>
            <a:r>
              <a:rPr lang="it-IT" b="1" dirty="0"/>
              <a:t>Dichiarazioni relative al conseguimento del titolo Montessori, Pizzigoni o Agazzi’ </a:t>
            </a:r>
            <a:r>
              <a:rPr lang="it-IT" dirty="0"/>
              <a:t>è possibile inserire la dichiarazione relativa all’abilitazione del metodo differenziato.</a:t>
            </a:r>
          </a:p>
          <a:p>
            <a:r>
              <a:rPr lang="it-IT" dirty="0"/>
              <a:t>E’ possibile  procedere con tale dichiarazione se vengono inserite Dichiarazioni di abilitazione per graduatorie di TAB2 o TAB10.</a:t>
            </a:r>
          </a:p>
          <a:p>
            <a:r>
              <a:rPr lang="it-IT" dirty="0"/>
              <a:t>E’ inoltre possibile  procedere con tale dichiarazione se vengono rinscontrate graduatorie di TAB1 o TAB9 nella domanda GPS.</a:t>
            </a:r>
          </a:p>
          <a:p>
            <a:endParaRPr lang="it-IT" dirty="0"/>
          </a:p>
        </p:txBody>
      </p:sp>
      <p:sp>
        <p:nvSpPr>
          <p:cNvPr id="13" name="Rectangle 12">
            <a:extLst>
              <a:ext uri="{FF2B5EF4-FFF2-40B4-BE49-F238E27FC236}">
                <a16:creationId xmlns:a16="http://schemas.microsoft.com/office/drawing/2014/main" id="{B4386C0F-5CFF-4786-9628-AF398F7746F8}"/>
              </a:ext>
            </a:extLst>
          </p:cNvPr>
          <p:cNvSpPr/>
          <p:nvPr/>
        </p:nvSpPr>
        <p:spPr>
          <a:xfrm>
            <a:off x="3967524" y="3954176"/>
            <a:ext cx="3530671" cy="284986"/>
          </a:xfrm>
          <a:prstGeom prst="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3456"/>
          </a:p>
        </p:txBody>
      </p:sp>
      <p:sp>
        <p:nvSpPr>
          <p:cNvPr id="14" name="Rectangle 13">
            <a:extLst>
              <a:ext uri="{FF2B5EF4-FFF2-40B4-BE49-F238E27FC236}">
                <a16:creationId xmlns:a16="http://schemas.microsoft.com/office/drawing/2014/main" id="{AD5C5D13-C75C-4C94-9496-E47FD42D7BE7}"/>
              </a:ext>
            </a:extLst>
          </p:cNvPr>
          <p:cNvSpPr/>
          <p:nvPr/>
        </p:nvSpPr>
        <p:spPr>
          <a:xfrm>
            <a:off x="3967525" y="4292786"/>
            <a:ext cx="3530671" cy="818340"/>
          </a:xfrm>
          <a:prstGeom prst="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3456"/>
          </a:p>
        </p:txBody>
      </p:sp>
      <p:sp>
        <p:nvSpPr>
          <p:cNvPr id="15" name="Rectangle 14">
            <a:extLst>
              <a:ext uri="{FF2B5EF4-FFF2-40B4-BE49-F238E27FC236}">
                <a16:creationId xmlns:a16="http://schemas.microsoft.com/office/drawing/2014/main" id="{A56F5407-6F71-4EA9-8621-7D6EBA8256A1}"/>
              </a:ext>
            </a:extLst>
          </p:cNvPr>
          <p:cNvSpPr/>
          <p:nvPr/>
        </p:nvSpPr>
        <p:spPr>
          <a:xfrm>
            <a:off x="3973316" y="5186033"/>
            <a:ext cx="3524881" cy="818340"/>
          </a:xfrm>
          <a:prstGeom prst="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3456"/>
          </a:p>
        </p:txBody>
      </p:sp>
      <p:sp>
        <p:nvSpPr>
          <p:cNvPr id="12" name="Freeform 19">
            <a:extLst>
              <a:ext uri="{FF2B5EF4-FFF2-40B4-BE49-F238E27FC236}">
                <a16:creationId xmlns:a16="http://schemas.microsoft.com/office/drawing/2014/main" id="{3BFDD1AB-9FAA-4DB5-B4BE-F266EFD01A03}"/>
              </a:ext>
            </a:extLst>
          </p:cNvPr>
          <p:cNvSpPr>
            <a:spLocks noChangeAspect="1" noEditPoints="1"/>
          </p:cNvSpPr>
          <p:nvPr/>
        </p:nvSpPr>
        <p:spPr bwMode="auto">
          <a:xfrm rot="8785792">
            <a:off x="6905070" y="3487457"/>
            <a:ext cx="2309144" cy="499264"/>
          </a:xfrm>
          <a:custGeom>
            <a:avLst/>
            <a:gdLst>
              <a:gd name="T0" fmla="*/ 715 w 868"/>
              <a:gd name="T1" fmla="*/ 128 h 351"/>
              <a:gd name="T2" fmla="*/ 363 w 868"/>
              <a:gd name="T3" fmla="*/ 50 h 351"/>
              <a:gd name="T4" fmla="*/ 226 w 868"/>
              <a:gd name="T5" fmla="*/ 94 h 351"/>
              <a:gd name="T6" fmla="*/ 155 w 868"/>
              <a:gd name="T7" fmla="*/ 112 h 351"/>
              <a:gd name="T8" fmla="*/ 111 w 868"/>
              <a:gd name="T9" fmla="*/ 138 h 351"/>
              <a:gd name="T10" fmla="*/ 85 w 868"/>
              <a:gd name="T11" fmla="*/ 163 h 351"/>
              <a:gd name="T12" fmla="*/ 104 w 868"/>
              <a:gd name="T13" fmla="*/ 185 h 351"/>
              <a:gd name="T14" fmla="*/ 69 w 868"/>
              <a:gd name="T15" fmla="*/ 174 h 351"/>
              <a:gd name="T16" fmla="*/ 92 w 868"/>
              <a:gd name="T17" fmla="*/ 203 h 351"/>
              <a:gd name="T18" fmla="*/ 66 w 868"/>
              <a:gd name="T19" fmla="*/ 192 h 351"/>
              <a:gd name="T20" fmla="*/ 75 w 868"/>
              <a:gd name="T21" fmla="*/ 207 h 351"/>
              <a:gd name="T22" fmla="*/ 72 w 868"/>
              <a:gd name="T23" fmla="*/ 224 h 351"/>
              <a:gd name="T24" fmla="*/ 64 w 868"/>
              <a:gd name="T25" fmla="*/ 228 h 351"/>
              <a:gd name="T26" fmla="*/ 29 w 868"/>
              <a:gd name="T27" fmla="*/ 217 h 351"/>
              <a:gd name="T28" fmla="*/ 31 w 868"/>
              <a:gd name="T29" fmla="*/ 228 h 351"/>
              <a:gd name="T30" fmla="*/ 53 w 868"/>
              <a:gd name="T31" fmla="*/ 253 h 351"/>
              <a:gd name="T32" fmla="*/ 36 w 868"/>
              <a:gd name="T33" fmla="*/ 257 h 351"/>
              <a:gd name="T34" fmla="*/ 774 w 868"/>
              <a:gd name="T35" fmla="*/ 258 h 351"/>
              <a:gd name="T36" fmla="*/ 640 w 868"/>
              <a:gd name="T37" fmla="*/ 136 h 351"/>
              <a:gd name="T38" fmla="*/ 376 w 868"/>
              <a:gd name="T39" fmla="*/ 47 h 351"/>
              <a:gd name="T40" fmla="*/ 235 w 868"/>
              <a:gd name="T41" fmla="*/ 76 h 351"/>
              <a:gd name="T42" fmla="*/ 221 w 868"/>
              <a:gd name="T43" fmla="*/ 70 h 351"/>
              <a:gd name="T44" fmla="*/ 180 w 868"/>
              <a:gd name="T45" fmla="*/ 89 h 351"/>
              <a:gd name="T46" fmla="*/ 168 w 868"/>
              <a:gd name="T47" fmla="*/ 110 h 351"/>
              <a:gd name="T48" fmla="*/ 140 w 868"/>
              <a:gd name="T49" fmla="*/ 145 h 351"/>
              <a:gd name="T50" fmla="*/ 81 w 868"/>
              <a:gd name="T51" fmla="*/ 192 h 351"/>
              <a:gd name="T52" fmla="*/ 126 w 868"/>
              <a:gd name="T53" fmla="*/ 134 h 351"/>
              <a:gd name="T54" fmla="*/ 253 w 868"/>
              <a:gd name="T55" fmla="*/ 36 h 351"/>
              <a:gd name="T56" fmla="*/ 399 w 868"/>
              <a:gd name="T57" fmla="*/ 2 h 351"/>
              <a:gd name="T58" fmla="*/ 510 w 868"/>
              <a:gd name="T59" fmla="*/ 14 h 351"/>
              <a:gd name="T60" fmla="*/ 732 w 868"/>
              <a:gd name="T61" fmla="*/ 145 h 351"/>
              <a:gd name="T62" fmla="*/ 794 w 868"/>
              <a:gd name="T63" fmla="*/ 260 h 351"/>
              <a:gd name="T64" fmla="*/ 787 w 868"/>
              <a:gd name="T65" fmla="*/ 222 h 351"/>
              <a:gd name="T66" fmla="*/ 721 w 868"/>
              <a:gd name="T67" fmla="*/ 150 h 351"/>
              <a:gd name="T68" fmla="*/ 533 w 868"/>
              <a:gd name="T69" fmla="*/ 22 h 351"/>
              <a:gd name="T70" fmla="*/ 380 w 868"/>
              <a:gd name="T71" fmla="*/ 47 h 351"/>
              <a:gd name="T72" fmla="*/ 307 w 868"/>
              <a:gd name="T73" fmla="*/ 53 h 351"/>
              <a:gd name="T74" fmla="*/ 281 w 868"/>
              <a:gd name="T75" fmla="*/ 47 h 351"/>
              <a:gd name="T76" fmla="*/ 242 w 868"/>
              <a:gd name="T77" fmla="*/ 43 h 351"/>
              <a:gd name="T78" fmla="*/ 222 w 868"/>
              <a:gd name="T79" fmla="*/ 51 h 351"/>
              <a:gd name="T80" fmla="*/ 197 w 868"/>
              <a:gd name="T81" fmla="*/ 73 h 351"/>
              <a:gd name="T82" fmla="*/ 164 w 868"/>
              <a:gd name="T83" fmla="*/ 99 h 351"/>
              <a:gd name="T84" fmla="*/ 142 w 868"/>
              <a:gd name="T85" fmla="*/ 117 h 351"/>
              <a:gd name="T86" fmla="*/ 141 w 868"/>
              <a:gd name="T87" fmla="*/ 138 h 351"/>
              <a:gd name="T88" fmla="*/ 124 w 868"/>
              <a:gd name="T89" fmla="*/ 129 h 351"/>
              <a:gd name="T90" fmla="*/ 113 w 868"/>
              <a:gd name="T91" fmla="*/ 142 h 351"/>
              <a:gd name="T92" fmla="*/ 337 w 868"/>
              <a:gd name="T93" fmla="*/ 9 h 351"/>
              <a:gd name="T94" fmla="*/ 168 w 868"/>
              <a:gd name="T95" fmla="*/ 125 h 351"/>
              <a:gd name="T96" fmla="*/ 197 w 868"/>
              <a:gd name="T97" fmla="*/ 105 h 351"/>
              <a:gd name="T98" fmla="*/ 131 w 868"/>
              <a:gd name="T99" fmla="*/ 159 h 351"/>
              <a:gd name="T100" fmla="*/ 88 w 868"/>
              <a:gd name="T101" fmla="*/ 171 h 351"/>
              <a:gd name="T102" fmla="*/ 85 w 868"/>
              <a:gd name="T103" fmla="*/ 191 h 351"/>
              <a:gd name="T104" fmla="*/ 79 w 868"/>
              <a:gd name="T105" fmla="*/ 215 h 351"/>
              <a:gd name="T106" fmla="*/ 48 w 868"/>
              <a:gd name="T107" fmla="*/ 193 h 351"/>
              <a:gd name="T108" fmla="*/ 64 w 868"/>
              <a:gd name="T109" fmla="*/ 238 h 351"/>
              <a:gd name="T110" fmla="*/ 17 w 868"/>
              <a:gd name="T111" fmla="*/ 235 h 351"/>
              <a:gd name="T112" fmla="*/ 87 w 868"/>
              <a:gd name="T113" fmla="*/ 158 h 351"/>
              <a:gd name="T114" fmla="*/ 865 w 868"/>
              <a:gd name="T115" fmla="*/ 172 h 351"/>
              <a:gd name="T116" fmla="*/ 859 w 868"/>
              <a:gd name="T117" fmla="*/ 117 h 351"/>
              <a:gd name="T118" fmla="*/ 782 w 868"/>
              <a:gd name="T119" fmla="*/ 277 h 351"/>
              <a:gd name="T120" fmla="*/ 841 w 868"/>
              <a:gd name="T121" fmla="*/ 164 h 351"/>
              <a:gd name="T122" fmla="*/ 861 w 868"/>
              <a:gd name="T123" fmla="*/ 201 h 351"/>
              <a:gd name="T124" fmla="*/ 666 w 868"/>
              <a:gd name="T125" fmla="*/ 296 h 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68" h="351">
                <a:moveTo>
                  <a:pt x="813" y="278"/>
                </a:moveTo>
                <a:cubicBezTo>
                  <a:pt x="812" y="276"/>
                  <a:pt x="811" y="275"/>
                  <a:pt x="812" y="275"/>
                </a:cubicBezTo>
                <a:cubicBezTo>
                  <a:pt x="813" y="277"/>
                  <a:pt x="813" y="278"/>
                  <a:pt x="813" y="278"/>
                </a:cubicBezTo>
                <a:close/>
                <a:moveTo>
                  <a:pt x="812" y="266"/>
                </a:moveTo>
                <a:cubicBezTo>
                  <a:pt x="813" y="269"/>
                  <a:pt x="814" y="269"/>
                  <a:pt x="814" y="271"/>
                </a:cubicBezTo>
                <a:cubicBezTo>
                  <a:pt x="813" y="267"/>
                  <a:pt x="813" y="271"/>
                  <a:pt x="813" y="270"/>
                </a:cubicBezTo>
                <a:cubicBezTo>
                  <a:pt x="815" y="276"/>
                  <a:pt x="814" y="270"/>
                  <a:pt x="815" y="272"/>
                </a:cubicBezTo>
                <a:cubicBezTo>
                  <a:pt x="814" y="268"/>
                  <a:pt x="813" y="267"/>
                  <a:pt x="812" y="266"/>
                </a:cubicBezTo>
                <a:close/>
                <a:moveTo>
                  <a:pt x="781" y="282"/>
                </a:moveTo>
                <a:cubicBezTo>
                  <a:pt x="782" y="285"/>
                  <a:pt x="783" y="285"/>
                  <a:pt x="784" y="284"/>
                </a:cubicBezTo>
                <a:cubicBezTo>
                  <a:pt x="782" y="282"/>
                  <a:pt x="782" y="282"/>
                  <a:pt x="781" y="282"/>
                </a:cubicBezTo>
                <a:close/>
                <a:moveTo>
                  <a:pt x="798" y="267"/>
                </a:moveTo>
                <a:cubicBezTo>
                  <a:pt x="798" y="268"/>
                  <a:pt x="801" y="272"/>
                  <a:pt x="801" y="272"/>
                </a:cubicBezTo>
                <a:cubicBezTo>
                  <a:pt x="801" y="269"/>
                  <a:pt x="799" y="267"/>
                  <a:pt x="798" y="267"/>
                </a:cubicBezTo>
                <a:close/>
                <a:moveTo>
                  <a:pt x="791" y="270"/>
                </a:moveTo>
                <a:cubicBezTo>
                  <a:pt x="791" y="272"/>
                  <a:pt x="793" y="275"/>
                  <a:pt x="793" y="276"/>
                </a:cubicBezTo>
                <a:cubicBezTo>
                  <a:pt x="793" y="274"/>
                  <a:pt x="791" y="271"/>
                  <a:pt x="791" y="270"/>
                </a:cubicBezTo>
                <a:close/>
                <a:moveTo>
                  <a:pt x="789" y="269"/>
                </a:moveTo>
                <a:cubicBezTo>
                  <a:pt x="788" y="269"/>
                  <a:pt x="791" y="272"/>
                  <a:pt x="790" y="273"/>
                </a:cubicBezTo>
                <a:cubicBezTo>
                  <a:pt x="789" y="270"/>
                  <a:pt x="788" y="270"/>
                  <a:pt x="787" y="270"/>
                </a:cubicBezTo>
                <a:cubicBezTo>
                  <a:pt x="789" y="273"/>
                  <a:pt x="790" y="274"/>
                  <a:pt x="791" y="276"/>
                </a:cubicBezTo>
                <a:cubicBezTo>
                  <a:pt x="792" y="276"/>
                  <a:pt x="792" y="274"/>
                  <a:pt x="793" y="276"/>
                </a:cubicBezTo>
                <a:cubicBezTo>
                  <a:pt x="792" y="273"/>
                  <a:pt x="791" y="272"/>
                  <a:pt x="789" y="269"/>
                </a:cubicBezTo>
                <a:close/>
                <a:moveTo>
                  <a:pt x="801" y="266"/>
                </a:moveTo>
                <a:cubicBezTo>
                  <a:pt x="800" y="266"/>
                  <a:pt x="800" y="268"/>
                  <a:pt x="801" y="271"/>
                </a:cubicBezTo>
                <a:cubicBezTo>
                  <a:pt x="802" y="271"/>
                  <a:pt x="801" y="267"/>
                  <a:pt x="801" y="266"/>
                </a:cubicBezTo>
                <a:close/>
                <a:moveTo>
                  <a:pt x="799" y="270"/>
                </a:moveTo>
                <a:cubicBezTo>
                  <a:pt x="799" y="270"/>
                  <a:pt x="798" y="270"/>
                  <a:pt x="798" y="269"/>
                </a:cubicBezTo>
                <a:cubicBezTo>
                  <a:pt x="797" y="269"/>
                  <a:pt x="797" y="270"/>
                  <a:pt x="798" y="272"/>
                </a:cubicBezTo>
                <a:cubicBezTo>
                  <a:pt x="798" y="271"/>
                  <a:pt x="800" y="273"/>
                  <a:pt x="799" y="270"/>
                </a:cubicBezTo>
                <a:close/>
                <a:moveTo>
                  <a:pt x="770" y="269"/>
                </a:moveTo>
                <a:cubicBezTo>
                  <a:pt x="771" y="271"/>
                  <a:pt x="772" y="272"/>
                  <a:pt x="773" y="272"/>
                </a:cubicBezTo>
                <a:cubicBezTo>
                  <a:pt x="772" y="270"/>
                  <a:pt x="771" y="269"/>
                  <a:pt x="770" y="269"/>
                </a:cubicBezTo>
                <a:close/>
                <a:moveTo>
                  <a:pt x="807" y="248"/>
                </a:moveTo>
                <a:cubicBezTo>
                  <a:pt x="808" y="250"/>
                  <a:pt x="810" y="253"/>
                  <a:pt x="810" y="252"/>
                </a:cubicBezTo>
                <a:cubicBezTo>
                  <a:pt x="809" y="249"/>
                  <a:pt x="808" y="247"/>
                  <a:pt x="807" y="248"/>
                </a:cubicBezTo>
                <a:close/>
                <a:moveTo>
                  <a:pt x="802" y="246"/>
                </a:moveTo>
                <a:cubicBezTo>
                  <a:pt x="803" y="247"/>
                  <a:pt x="803" y="248"/>
                  <a:pt x="804" y="251"/>
                </a:cubicBezTo>
                <a:cubicBezTo>
                  <a:pt x="805" y="251"/>
                  <a:pt x="803" y="245"/>
                  <a:pt x="802" y="246"/>
                </a:cubicBezTo>
                <a:close/>
                <a:moveTo>
                  <a:pt x="805" y="245"/>
                </a:moveTo>
                <a:cubicBezTo>
                  <a:pt x="803" y="240"/>
                  <a:pt x="804" y="239"/>
                  <a:pt x="802" y="235"/>
                </a:cubicBezTo>
                <a:cubicBezTo>
                  <a:pt x="800" y="234"/>
                  <a:pt x="796" y="236"/>
                  <a:pt x="801" y="245"/>
                </a:cubicBezTo>
                <a:cubicBezTo>
                  <a:pt x="801" y="242"/>
                  <a:pt x="806" y="248"/>
                  <a:pt x="805" y="245"/>
                </a:cubicBezTo>
                <a:close/>
                <a:moveTo>
                  <a:pt x="759" y="246"/>
                </a:moveTo>
                <a:cubicBezTo>
                  <a:pt x="759" y="247"/>
                  <a:pt x="758" y="246"/>
                  <a:pt x="758" y="246"/>
                </a:cubicBezTo>
                <a:cubicBezTo>
                  <a:pt x="759" y="248"/>
                  <a:pt x="760" y="248"/>
                  <a:pt x="759" y="248"/>
                </a:cubicBezTo>
                <a:cubicBezTo>
                  <a:pt x="760" y="250"/>
                  <a:pt x="760" y="250"/>
                  <a:pt x="761" y="250"/>
                </a:cubicBezTo>
                <a:cubicBezTo>
                  <a:pt x="759" y="248"/>
                  <a:pt x="760" y="248"/>
                  <a:pt x="759" y="246"/>
                </a:cubicBezTo>
                <a:close/>
                <a:moveTo>
                  <a:pt x="766" y="178"/>
                </a:moveTo>
                <a:cubicBezTo>
                  <a:pt x="766" y="178"/>
                  <a:pt x="766" y="178"/>
                  <a:pt x="767" y="180"/>
                </a:cubicBezTo>
                <a:cubicBezTo>
                  <a:pt x="767" y="180"/>
                  <a:pt x="768" y="181"/>
                  <a:pt x="768" y="181"/>
                </a:cubicBezTo>
                <a:cubicBezTo>
                  <a:pt x="767" y="179"/>
                  <a:pt x="768" y="180"/>
                  <a:pt x="766" y="178"/>
                </a:cubicBezTo>
                <a:close/>
                <a:moveTo>
                  <a:pt x="756" y="167"/>
                </a:moveTo>
                <a:cubicBezTo>
                  <a:pt x="757" y="168"/>
                  <a:pt x="758" y="169"/>
                  <a:pt x="757" y="169"/>
                </a:cubicBezTo>
                <a:cubicBezTo>
                  <a:pt x="762" y="175"/>
                  <a:pt x="758" y="167"/>
                  <a:pt x="756" y="167"/>
                </a:cubicBezTo>
                <a:close/>
                <a:moveTo>
                  <a:pt x="713" y="128"/>
                </a:moveTo>
                <a:cubicBezTo>
                  <a:pt x="713" y="127"/>
                  <a:pt x="714" y="127"/>
                  <a:pt x="715" y="128"/>
                </a:cubicBezTo>
                <a:cubicBezTo>
                  <a:pt x="712" y="125"/>
                  <a:pt x="710" y="125"/>
                  <a:pt x="713" y="128"/>
                </a:cubicBezTo>
                <a:close/>
                <a:moveTo>
                  <a:pt x="640" y="70"/>
                </a:moveTo>
                <a:cubicBezTo>
                  <a:pt x="634" y="64"/>
                  <a:pt x="636" y="68"/>
                  <a:pt x="640" y="70"/>
                </a:cubicBezTo>
                <a:close/>
                <a:moveTo>
                  <a:pt x="545" y="23"/>
                </a:moveTo>
                <a:cubicBezTo>
                  <a:pt x="544" y="24"/>
                  <a:pt x="548" y="25"/>
                  <a:pt x="549" y="24"/>
                </a:cubicBezTo>
                <a:cubicBezTo>
                  <a:pt x="546" y="24"/>
                  <a:pt x="547" y="24"/>
                  <a:pt x="545" y="23"/>
                </a:cubicBezTo>
                <a:close/>
                <a:moveTo>
                  <a:pt x="539" y="20"/>
                </a:moveTo>
                <a:cubicBezTo>
                  <a:pt x="539" y="20"/>
                  <a:pt x="538" y="20"/>
                  <a:pt x="538" y="20"/>
                </a:cubicBezTo>
                <a:cubicBezTo>
                  <a:pt x="540" y="21"/>
                  <a:pt x="543" y="22"/>
                  <a:pt x="543" y="21"/>
                </a:cubicBezTo>
                <a:cubicBezTo>
                  <a:pt x="540" y="20"/>
                  <a:pt x="540" y="21"/>
                  <a:pt x="539" y="20"/>
                </a:cubicBezTo>
                <a:close/>
                <a:moveTo>
                  <a:pt x="530" y="17"/>
                </a:moveTo>
                <a:cubicBezTo>
                  <a:pt x="529" y="18"/>
                  <a:pt x="534" y="19"/>
                  <a:pt x="534" y="18"/>
                </a:cubicBezTo>
                <a:lnTo>
                  <a:pt x="530" y="17"/>
                </a:lnTo>
                <a:close/>
                <a:moveTo>
                  <a:pt x="524" y="16"/>
                </a:moveTo>
                <a:cubicBezTo>
                  <a:pt x="524" y="16"/>
                  <a:pt x="522" y="16"/>
                  <a:pt x="522" y="17"/>
                </a:cubicBezTo>
                <a:cubicBezTo>
                  <a:pt x="524" y="17"/>
                  <a:pt x="527" y="18"/>
                  <a:pt x="529" y="18"/>
                </a:cubicBezTo>
                <a:cubicBezTo>
                  <a:pt x="528" y="17"/>
                  <a:pt x="526" y="17"/>
                  <a:pt x="524" y="16"/>
                </a:cubicBezTo>
                <a:close/>
                <a:moveTo>
                  <a:pt x="498" y="10"/>
                </a:moveTo>
                <a:cubicBezTo>
                  <a:pt x="501" y="10"/>
                  <a:pt x="502" y="10"/>
                  <a:pt x="503" y="10"/>
                </a:cubicBezTo>
                <a:cubicBezTo>
                  <a:pt x="502" y="10"/>
                  <a:pt x="498" y="9"/>
                  <a:pt x="498" y="10"/>
                </a:cubicBezTo>
                <a:close/>
                <a:moveTo>
                  <a:pt x="467" y="7"/>
                </a:moveTo>
                <a:cubicBezTo>
                  <a:pt x="468" y="7"/>
                  <a:pt x="473" y="8"/>
                  <a:pt x="473" y="7"/>
                </a:cubicBezTo>
                <a:cubicBezTo>
                  <a:pt x="470" y="7"/>
                  <a:pt x="467" y="6"/>
                  <a:pt x="467" y="7"/>
                </a:cubicBezTo>
                <a:close/>
                <a:moveTo>
                  <a:pt x="443" y="52"/>
                </a:moveTo>
                <a:cubicBezTo>
                  <a:pt x="443" y="52"/>
                  <a:pt x="443" y="52"/>
                  <a:pt x="443" y="53"/>
                </a:cubicBezTo>
                <a:cubicBezTo>
                  <a:pt x="445" y="53"/>
                  <a:pt x="444" y="54"/>
                  <a:pt x="447" y="54"/>
                </a:cubicBezTo>
                <a:cubicBezTo>
                  <a:pt x="446" y="53"/>
                  <a:pt x="446" y="53"/>
                  <a:pt x="448" y="53"/>
                </a:cubicBezTo>
                <a:cubicBezTo>
                  <a:pt x="447" y="52"/>
                  <a:pt x="446" y="52"/>
                  <a:pt x="443" y="52"/>
                </a:cubicBezTo>
                <a:close/>
                <a:moveTo>
                  <a:pt x="435" y="51"/>
                </a:moveTo>
                <a:cubicBezTo>
                  <a:pt x="435" y="52"/>
                  <a:pt x="430" y="51"/>
                  <a:pt x="431" y="51"/>
                </a:cubicBezTo>
                <a:cubicBezTo>
                  <a:pt x="432" y="51"/>
                  <a:pt x="436" y="52"/>
                  <a:pt x="437" y="52"/>
                </a:cubicBezTo>
                <a:cubicBezTo>
                  <a:pt x="435" y="52"/>
                  <a:pt x="437" y="51"/>
                  <a:pt x="435" y="51"/>
                </a:cubicBezTo>
                <a:close/>
                <a:moveTo>
                  <a:pt x="402" y="50"/>
                </a:moveTo>
                <a:cubicBezTo>
                  <a:pt x="404" y="50"/>
                  <a:pt x="406" y="50"/>
                  <a:pt x="406" y="49"/>
                </a:cubicBezTo>
                <a:cubicBezTo>
                  <a:pt x="404" y="49"/>
                  <a:pt x="402" y="49"/>
                  <a:pt x="402" y="50"/>
                </a:cubicBezTo>
                <a:close/>
                <a:moveTo>
                  <a:pt x="391" y="1"/>
                </a:moveTo>
                <a:cubicBezTo>
                  <a:pt x="391" y="2"/>
                  <a:pt x="395" y="2"/>
                  <a:pt x="397" y="2"/>
                </a:cubicBezTo>
                <a:cubicBezTo>
                  <a:pt x="397" y="2"/>
                  <a:pt x="395" y="2"/>
                  <a:pt x="395" y="3"/>
                </a:cubicBezTo>
                <a:cubicBezTo>
                  <a:pt x="396" y="3"/>
                  <a:pt x="397" y="3"/>
                  <a:pt x="398" y="3"/>
                </a:cubicBezTo>
                <a:cubicBezTo>
                  <a:pt x="397" y="2"/>
                  <a:pt x="401" y="4"/>
                  <a:pt x="402" y="3"/>
                </a:cubicBezTo>
                <a:cubicBezTo>
                  <a:pt x="400" y="2"/>
                  <a:pt x="396" y="3"/>
                  <a:pt x="399" y="2"/>
                </a:cubicBezTo>
                <a:cubicBezTo>
                  <a:pt x="393" y="2"/>
                  <a:pt x="395" y="1"/>
                  <a:pt x="391" y="1"/>
                </a:cubicBezTo>
                <a:close/>
                <a:moveTo>
                  <a:pt x="394" y="3"/>
                </a:moveTo>
                <a:cubicBezTo>
                  <a:pt x="391" y="3"/>
                  <a:pt x="389" y="3"/>
                  <a:pt x="388" y="3"/>
                </a:cubicBezTo>
                <a:cubicBezTo>
                  <a:pt x="391" y="3"/>
                  <a:pt x="394" y="4"/>
                  <a:pt x="395" y="3"/>
                </a:cubicBezTo>
                <a:cubicBezTo>
                  <a:pt x="394" y="3"/>
                  <a:pt x="394" y="3"/>
                  <a:pt x="394" y="3"/>
                </a:cubicBezTo>
                <a:close/>
                <a:moveTo>
                  <a:pt x="384" y="2"/>
                </a:moveTo>
                <a:cubicBezTo>
                  <a:pt x="386" y="2"/>
                  <a:pt x="388" y="2"/>
                  <a:pt x="389" y="2"/>
                </a:cubicBezTo>
                <a:cubicBezTo>
                  <a:pt x="387" y="2"/>
                  <a:pt x="384" y="2"/>
                  <a:pt x="384" y="2"/>
                </a:cubicBezTo>
                <a:close/>
                <a:moveTo>
                  <a:pt x="371" y="5"/>
                </a:moveTo>
                <a:cubicBezTo>
                  <a:pt x="370" y="6"/>
                  <a:pt x="367" y="6"/>
                  <a:pt x="365" y="6"/>
                </a:cubicBezTo>
                <a:cubicBezTo>
                  <a:pt x="367" y="7"/>
                  <a:pt x="377" y="6"/>
                  <a:pt x="377" y="5"/>
                </a:cubicBezTo>
                <a:cubicBezTo>
                  <a:pt x="374" y="5"/>
                  <a:pt x="374" y="5"/>
                  <a:pt x="371" y="5"/>
                </a:cubicBezTo>
                <a:close/>
                <a:moveTo>
                  <a:pt x="364" y="51"/>
                </a:moveTo>
                <a:cubicBezTo>
                  <a:pt x="364" y="52"/>
                  <a:pt x="367" y="51"/>
                  <a:pt x="370" y="51"/>
                </a:cubicBezTo>
                <a:cubicBezTo>
                  <a:pt x="370" y="51"/>
                  <a:pt x="366" y="51"/>
                  <a:pt x="364" y="51"/>
                </a:cubicBezTo>
                <a:close/>
                <a:moveTo>
                  <a:pt x="363" y="50"/>
                </a:moveTo>
                <a:cubicBezTo>
                  <a:pt x="365" y="49"/>
                  <a:pt x="366" y="49"/>
                  <a:pt x="367" y="49"/>
                </a:cubicBezTo>
                <a:cubicBezTo>
                  <a:pt x="365" y="48"/>
                  <a:pt x="363" y="49"/>
                  <a:pt x="363" y="50"/>
                </a:cubicBezTo>
                <a:close/>
                <a:moveTo>
                  <a:pt x="326" y="13"/>
                </a:moveTo>
                <a:cubicBezTo>
                  <a:pt x="327" y="12"/>
                  <a:pt x="332" y="11"/>
                  <a:pt x="333" y="11"/>
                </a:cubicBezTo>
                <a:cubicBezTo>
                  <a:pt x="329" y="11"/>
                  <a:pt x="328" y="12"/>
                  <a:pt x="326" y="13"/>
                </a:cubicBezTo>
                <a:close/>
                <a:moveTo>
                  <a:pt x="321" y="10"/>
                </a:moveTo>
                <a:cubicBezTo>
                  <a:pt x="322" y="11"/>
                  <a:pt x="325" y="10"/>
                  <a:pt x="329" y="9"/>
                </a:cubicBezTo>
                <a:cubicBezTo>
                  <a:pt x="329" y="9"/>
                  <a:pt x="329" y="9"/>
                  <a:pt x="328" y="9"/>
                </a:cubicBezTo>
                <a:cubicBezTo>
                  <a:pt x="326" y="10"/>
                  <a:pt x="323" y="10"/>
                  <a:pt x="321" y="10"/>
                </a:cubicBezTo>
                <a:close/>
                <a:moveTo>
                  <a:pt x="322" y="58"/>
                </a:moveTo>
                <a:cubicBezTo>
                  <a:pt x="323" y="58"/>
                  <a:pt x="326" y="58"/>
                  <a:pt x="328" y="58"/>
                </a:cubicBezTo>
                <a:cubicBezTo>
                  <a:pt x="327" y="57"/>
                  <a:pt x="325" y="57"/>
                  <a:pt x="322" y="58"/>
                </a:cubicBezTo>
                <a:close/>
                <a:moveTo>
                  <a:pt x="313" y="59"/>
                </a:moveTo>
                <a:cubicBezTo>
                  <a:pt x="314" y="60"/>
                  <a:pt x="309" y="60"/>
                  <a:pt x="309" y="61"/>
                </a:cubicBezTo>
                <a:cubicBezTo>
                  <a:pt x="311" y="61"/>
                  <a:pt x="312" y="61"/>
                  <a:pt x="316" y="60"/>
                </a:cubicBezTo>
                <a:cubicBezTo>
                  <a:pt x="315" y="60"/>
                  <a:pt x="316" y="59"/>
                  <a:pt x="313" y="59"/>
                </a:cubicBezTo>
                <a:close/>
                <a:moveTo>
                  <a:pt x="286" y="24"/>
                </a:moveTo>
                <a:cubicBezTo>
                  <a:pt x="286" y="24"/>
                  <a:pt x="280" y="25"/>
                  <a:pt x="280" y="26"/>
                </a:cubicBezTo>
                <a:cubicBezTo>
                  <a:pt x="281" y="26"/>
                  <a:pt x="280" y="26"/>
                  <a:pt x="281" y="26"/>
                </a:cubicBezTo>
                <a:cubicBezTo>
                  <a:pt x="282" y="26"/>
                  <a:pt x="284" y="25"/>
                  <a:pt x="285" y="24"/>
                </a:cubicBezTo>
                <a:cubicBezTo>
                  <a:pt x="285" y="25"/>
                  <a:pt x="286" y="25"/>
                  <a:pt x="287" y="25"/>
                </a:cubicBezTo>
                <a:cubicBezTo>
                  <a:pt x="290" y="24"/>
                  <a:pt x="290" y="24"/>
                  <a:pt x="294" y="23"/>
                </a:cubicBezTo>
                <a:cubicBezTo>
                  <a:pt x="293" y="22"/>
                  <a:pt x="293" y="22"/>
                  <a:pt x="293" y="22"/>
                </a:cubicBezTo>
                <a:cubicBezTo>
                  <a:pt x="290" y="23"/>
                  <a:pt x="288" y="23"/>
                  <a:pt x="286" y="24"/>
                </a:cubicBezTo>
                <a:close/>
                <a:moveTo>
                  <a:pt x="287" y="68"/>
                </a:moveTo>
                <a:cubicBezTo>
                  <a:pt x="289" y="67"/>
                  <a:pt x="289" y="67"/>
                  <a:pt x="289" y="66"/>
                </a:cubicBezTo>
                <a:cubicBezTo>
                  <a:pt x="287" y="67"/>
                  <a:pt x="287" y="67"/>
                  <a:pt x="287" y="68"/>
                </a:cubicBezTo>
                <a:close/>
                <a:moveTo>
                  <a:pt x="237" y="80"/>
                </a:moveTo>
                <a:cubicBezTo>
                  <a:pt x="236" y="81"/>
                  <a:pt x="235" y="83"/>
                  <a:pt x="230" y="86"/>
                </a:cubicBezTo>
                <a:cubicBezTo>
                  <a:pt x="227" y="86"/>
                  <a:pt x="224" y="88"/>
                  <a:pt x="221" y="89"/>
                </a:cubicBezTo>
                <a:cubicBezTo>
                  <a:pt x="221" y="89"/>
                  <a:pt x="221" y="90"/>
                  <a:pt x="220" y="91"/>
                </a:cubicBezTo>
                <a:cubicBezTo>
                  <a:pt x="219" y="91"/>
                  <a:pt x="215" y="92"/>
                  <a:pt x="215" y="93"/>
                </a:cubicBezTo>
                <a:cubicBezTo>
                  <a:pt x="217" y="93"/>
                  <a:pt x="218" y="93"/>
                  <a:pt x="220" y="92"/>
                </a:cubicBezTo>
                <a:cubicBezTo>
                  <a:pt x="222" y="91"/>
                  <a:pt x="219" y="91"/>
                  <a:pt x="221" y="90"/>
                </a:cubicBezTo>
                <a:cubicBezTo>
                  <a:pt x="227" y="88"/>
                  <a:pt x="233" y="84"/>
                  <a:pt x="238" y="81"/>
                </a:cubicBezTo>
                <a:cubicBezTo>
                  <a:pt x="237" y="81"/>
                  <a:pt x="237" y="81"/>
                  <a:pt x="236" y="81"/>
                </a:cubicBezTo>
                <a:cubicBezTo>
                  <a:pt x="239" y="80"/>
                  <a:pt x="241" y="79"/>
                  <a:pt x="242" y="78"/>
                </a:cubicBezTo>
                <a:cubicBezTo>
                  <a:pt x="239" y="79"/>
                  <a:pt x="238" y="79"/>
                  <a:pt x="237" y="80"/>
                </a:cubicBezTo>
                <a:close/>
                <a:moveTo>
                  <a:pt x="228" y="79"/>
                </a:moveTo>
                <a:cubicBezTo>
                  <a:pt x="228" y="80"/>
                  <a:pt x="230" y="79"/>
                  <a:pt x="228" y="80"/>
                </a:cubicBezTo>
                <a:cubicBezTo>
                  <a:pt x="228" y="80"/>
                  <a:pt x="224" y="82"/>
                  <a:pt x="224" y="81"/>
                </a:cubicBezTo>
                <a:cubicBezTo>
                  <a:pt x="219" y="84"/>
                  <a:pt x="214" y="86"/>
                  <a:pt x="212" y="89"/>
                </a:cubicBezTo>
                <a:cubicBezTo>
                  <a:pt x="217" y="86"/>
                  <a:pt x="220" y="83"/>
                  <a:pt x="224" y="82"/>
                </a:cubicBezTo>
                <a:cubicBezTo>
                  <a:pt x="224" y="82"/>
                  <a:pt x="222" y="83"/>
                  <a:pt x="223" y="83"/>
                </a:cubicBezTo>
                <a:cubicBezTo>
                  <a:pt x="226" y="82"/>
                  <a:pt x="228" y="80"/>
                  <a:pt x="232" y="79"/>
                </a:cubicBezTo>
                <a:cubicBezTo>
                  <a:pt x="231" y="78"/>
                  <a:pt x="231" y="78"/>
                  <a:pt x="228" y="79"/>
                </a:cubicBezTo>
                <a:close/>
                <a:moveTo>
                  <a:pt x="209" y="55"/>
                </a:moveTo>
                <a:cubicBezTo>
                  <a:pt x="212" y="54"/>
                  <a:pt x="215" y="52"/>
                  <a:pt x="216" y="50"/>
                </a:cubicBezTo>
                <a:cubicBezTo>
                  <a:pt x="212" y="52"/>
                  <a:pt x="211" y="53"/>
                  <a:pt x="209" y="55"/>
                </a:cubicBezTo>
                <a:close/>
                <a:moveTo>
                  <a:pt x="220" y="66"/>
                </a:moveTo>
                <a:cubicBezTo>
                  <a:pt x="223" y="64"/>
                  <a:pt x="220" y="67"/>
                  <a:pt x="223" y="65"/>
                </a:cubicBezTo>
                <a:cubicBezTo>
                  <a:pt x="224" y="64"/>
                  <a:pt x="223" y="65"/>
                  <a:pt x="223" y="64"/>
                </a:cubicBezTo>
                <a:cubicBezTo>
                  <a:pt x="222" y="65"/>
                  <a:pt x="220" y="65"/>
                  <a:pt x="220" y="66"/>
                </a:cubicBezTo>
                <a:close/>
                <a:moveTo>
                  <a:pt x="217" y="67"/>
                </a:moveTo>
                <a:cubicBezTo>
                  <a:pt x="214" y="69"/>
                  <a:pt x="216" y="70"/>
                  <a:pt x="219" y="67"/>
                </a:cubicBezTo>
                <a:cubicBezTo>
                  <a:pt x="214" y="69"/>
                  <a:pt x="222" y="65"/>
                  <a:pt x="217" y="67"/>
                </a:cubicBezTo>
                <a:close/>
                <a:moveTo>
                  <a:pt x="226" y="94"/>
                </a:moveTo>
                <a:cubicBezTo>
                  <a:pt x="225" y="94"/>
                  <a:pt x="224" y="95"/>
                  <a:pt x="224" y="96"/>
                </a:cubicBezTo>
                <a:cubicBezTo>
                  <a:pt x="226" y="94"/>
                  <a:pt x="226" y="95"/>
                  <a:pt x="228" y="94"/>
                </a:cubicBezTo>
                <a:cubicBezTo>
                  <a:pt x="228" y="93"/>
                  <a:pt x="227" y="94"/>
                  <a:pt x="226" y="94"/>
                </a:cubicBezTo>
                <a:close/>
                <a:moveTo>
                  <a:pt x="216" y="80"/>
                </a:moveTo>
                <a:cubicBezTo>
                  <a:pt x="215" y="80"/>
                  <a:pt x="213" y="82"/>
                  <a:pt x="211" y="82"/>
                </a:cubicBezTo>
                <a:cubicBezTo>
                  <a:pt x="211" y="83"/>
                  <a:pt x="214" y="82"/>
                  <a:pt x="216" y="80"/>
                </a:cubicBezTo>
                <a:close/>
                <a:moveTo>
                  <a:pt x="206" y="79"/>
                </a:moveTo>
                <a:cubicBezTo>
                  <a:pt x="206" y="79"/>
                  <a:pt x="208" y="78"/>
                  <a:pt x="207" y="79"/>
                </a:cubicBezTo>
                <a:cubicBezTo>
                  <a:pt x="209" y="77"/>
                  <a:pt x="210" y="78"/>
                  <a:pt x="212" y="75"/>
                </a:cubicBezTo>
                <a:cubicBezTo>
                  <a:pt x="210" y="76"/>
                  <a:pt x="208" y="77"/>
                  <a:pt x="206" y="79"/>
                </a:cubicBezTo>
                <a:close/>
                <a:moveTo>
                  <a:pt x="192" y="65"/>
                </a:moveTo>
                <a:cubicBezTo>
                  <a:pt x="191" y="66"/>
                  <a:pt x="190" y="67"/>
                  <a:pt x="190" y="67"/>
                </a:cubicBezTo>
                <a:cubicBezTo>
                  <a:pt x="193" y="65"/>
                  <a:pt x="197" y="64"/>
                  <a:pt x="198" y="63"/>
                </a:cubicBezTo>
                <a:cubicBezTo>
                  <a:pt x="194" y="64"/>
                  <a:pt x="195" y="64"/>
                  <a:pt x="192" y="65"/>
                </a:cubicBezTo>
                <a:close/>
                <a:moveTo>
                  <a:pt x="208" y="90"/>
                </a:moveTo>
                <a:cubicBezTo>
                  <a:pt x="207" y="91"/>
                  <a:pt x="206" y="91"/>
                  <a:pt x="206" y="92"/>
                </a:cubicBezTo>
                <a:cubicBezTo>
                  <a:pt x="207" y="91"/>
                  <a:pt x="206" y="93"/>
                  <a:pt x="209" y="91"/>
                </a:cubicBezTo>
                <a:cubicBezTo>
                  <a:pt x="210" y="90"/>
                  <a:pt x="208" y="91"/>
                  <a:pt x="208" y="90"/>
                </a:cubicBezTo>
                <a:close/>
                <a:moveTo>
                  <a:pt x="207" y="101"/>
                </a:moveTo>
                <a:cubicBezTo>
                  <a:pt x="208" y="101"/>
                  <a:pt x="212" y="98"/>
                  <a:pt x="214" y="97"/>
                </a:cubicBezTo>
                <a:cubicBezTo>
                  <a:pt x="211" y="99"/>
                  <a:pt x="207" y="101"/>
                  <a:pt x="207" y="101"/>
                </a:cubicBezTo>
                <a:close/>
                <a:moveTo>
                  <a:pt x="190" y="86"/>
                </a:moveTo>
                <a:cubicBezTo>
                  <a:pt x="191" y="85"/>
                  <a:pt x="196" y="82"/>
                  <a:pt x="196" y="82"/>
                </a:cubicBezTo>
                <a:cubicBezTo>
                  <a:pt x="194" y="83"/>
                  <a:pt x="192" y="85"/>
                  <a:pt x="190" y="86"/>
                </a:cubicBezTo>
                <a:close/>
                <a:moveTo>
                  <a:pt x="198" y="111"/>
                </a:moveTo>
                <a:cubicBezTo>
                  <a:pt x="199" y="112"/>
                  <a:pt x="204" y="109"/>
                  <a:pt x="205" y="107"/>
                </a:cubicBezTo>
                <a:cubicBezTo>
                  <a:pt x="203" y="109"/>
                  <a:pt x="201" y="110"/>
                  <a:pt x="198" y="111"/>
                </a:cubicBezTo>
                <a:close/>
                <a:moveTo>
                  <a:pt x="185" y="86"/>
                </a:moveTo>
                <a:cubicBezTo>
                  <a:pt x="185" y="86"/>
                  <a:pt x="189" y="84"/>
                  <a:pt x="188" y="84"/>
                </a:cubicBezTo>
                <a:cubicBezTo>
                  <a:pt x="184" y="85"/>
                  <a:pt x="184" y="87"/>
                  <a:pt x="183" y="89"/>
                </a:cubicBezTo>
                <a:cubicBezTo>
                  <a:pt x="184" y="88"/>
                  <a:pt x="184" y="88"/>
                  <a:pt x="184" y="88"/>
                </a:cubicBezTo>
                <a:cubicBezTo>
                  <a:pt x="187" y="87"/>
                  <a:pt x="190" y="84"/>
                  <a:pt x="188" y="84"/>
                </a:cubicBezTo>
                <a:cubicBezTo>
                  <a:pt x="188" y="84"/>
                  <a:pt x="186" y="86"/>
                  <a:pt x="185" y="86"/>
                </a:cubicBezTo>
                <a:close/>
                <a:moveTo>
                  <a:pt x="175" y="77"/>
                </a:moveTo>
                <a:cubicBezTo>
                  <a:pt x="177" y="75"/>
                  <a:pt x="182" y="73"/>
                  <a:pt x="180" y="73"/>
                </a:cubicBezTo>
                <a:cubicBezTo>
                  <a:pt x="179" y="75"/>
                  <a:pt x="174" y="76"/>
                  <a:pt x="175" y="77"/>
                </a:cubicBezTo>
                <a:close/>
                <a:moveTo>
                  <a:pt x="186" y="115"/>
                </a:moveTo>
                <a:cubicBezTo>
                  <a:pt x="187" y="115"/>
                  <a:pt x="191" y="112"/>
                  <a:pt x="191" y="111"/>
                </a:cubicBezTo>
                <a:cubicBezTo>
                  <a:pt x="190" y="112"/>
                  <a:pt x="187" y="113"/>
                  <a:pt x="186" y="115"/>
                </a:cubicBezTo>
                <a:close/>
                <a:moveTo>
                  <a:pt x="177" y="93"/>
                </a:moveTo>
                <a:cubicBezTo>
                  <a:pt x="170" y="97"/>
                  <a:pt x="177" y="95"/>
                  <a:pt x="177" y="93"/>
                </a:cubicBezTo>
                <a:close/>
                <a:moveTo>
                  <a:pt x="183" y="114"/>
                </a:moveTo>
                <a:cubicBezTo>
                  <a:pt x="185" y="113"/>
                  <a:pt x="188" y="111"/>
                  <a:pt x="188" y="110"/>
                </a:cubicBezTo>
                <a:cubicBezTo>
                  <a:pt x="185" y="112"/>
                  <a:pt x="184" y="113"/>
                  <a:pt x="183" y="114"/>
                </a:cubicBezTo>
                <a:close/>
                <a:moveTo>
                  <a:pt x="158" y="89"/>
                </a:moveTo>
                <a:cubicBezTo>
                  <a:pt x="160" y="88"/>
                  <a:pt x="165" y="84"/>
                  <a:pt x="163" y="85"/>
                </a:cubicBezTo>
                <a:cubicBezTo>
                  <a:pt x="163" y="85"/>
                  <a:pt x="157" y="89"/>
                  <a:pt x="158" y="89"/>
                </a:cubicBezTo>
                <a:close/>
                <a:moveTo>
                  <a:pt x="166" y="104"/>
                </a:moveTo>
                <a:cubicBezTo>
                  <a:pt x="168" y="103"/>
                  <a:pt x="170" y="102"/>
                  <a:pt x="171" y="101"/>
                </a:cubicBezTo>
                <a:cubicBezTo>
                  <a:pt x="169" y="103"/>
                  <a:pt x="166" y="103"/>
                  <a:pt x="166" y="104"/>
                </a:cubicBezTo>
                <a:close/>
                <a:moveTo>
                  <a:pt x="172" y="122"/>
                </a:moveTo>
                <a:cubicBezTo>
                  <a:pt x="172" y="122"/>
                  <a:pt x="176" y="120"/>
                  <a:pt x="176" y="120"/>
                </a:cubicBezTo>
                <a:cubicBezTo>
                  <a:pt x="175" y="120"/>
                  <a:pt x="175" y="120"/>
                  <a:pt x="172" y="122"/>
                </a:cubicBezTo>
                <a:close/>
                <a:moveTo>
                  <a:pt x="142" y="97"/>
                </a:moveTo>
                <a:cubicBezTo>
                  <a:pt x="145" y="95"/>
                  <a:pt x="147" y="93"/>
                  <a:pt x="148" y="92"/>
                </a:cubicBezTo>
                <a:cubicBezTo>
                  <a:pt x="146" y="93"/>
                  <a:pt x="142" y="96"/>
                  <a:pt x="142" y="97"/>
                </a:cubicBezTo>
                <a:close/>
                <a:moveTo>
                  <a:pt x="155" y="112"/>
                </a:moveTo>
                <a:cubicBezTo>
                  <a:pt x="155" y="112"/>
                  <a:pt x="156" y="111"/>
                  <a:pt x="156" y="111"/>
                </a:cubicBezTo>
                <a:cubicBezTo>
                  <a:pt x="155" y="112"/>
                  <a:pt x="156" y="112"/>
                  <a:pt x="157" y="111"/>
                </a:cubicBezTo>
                <a:cubicBezTo>
                  <a:pt x="157" y="111"/>
                  <a:pt x="158" y="110"/>
                  <a:pt x="158" y="109"/>
                </a:cubicBezTo>
                <a:cubicBezTo>
                  <a:pt x="157" y="110"/>
                  <a:pt x="155" y="111"/>
                  <a:pt x="155" y="112"/>
                </a:cubicBezTo>
                <a:close/>
                <a:moveTo>
                  <a:pt x="164" y="129"/>
                </a:moveTo>
                <a:cubicBezTo>
                  <a:pt x="165" y="128"/>
                  <a:pt x="170" y="125"/>
                  <a:pt x="169" y="124"/>
                </a:cubicBezTo>
                <a:cubicBezTo>
                  <a:pt x="167" y="126"/>
                  <a:pt x="165" y="127"/>
                  <a:pt x="164" y="129"/>
                </a:cubicBezTo>
                <a:close/>
                <a:moveTo>
                  <a:pt x="153" y="112"/>
                </a:moveTo>
                <a:cubicBezTo>
                  <a:pt x="155" y="111"/>
                  <a:pt x="158" y="109"/>
                  <a:pt x="157" y="109"/>
                </a:cubicBezTo>
                <a:cubicBezTo>
                  <a:pt x="154" y="110"/>
                  <a:pt x="154" y="111"/>
                  <a:pt x="153" y="112"/>
                </a:cubicBezTo>
                <a:close/>
                <a:moveTo>
                  <a:pt x="164" y="125"/>
                </a:moveTo>
                <a:cubicBezTo>
                  <a:pt x="165" y="124"/>
                  <a:pt x="167" y="122"/>
                  <a:pt x="167" y="122"/>
                </a:cubicBezTo>
                <a:cubicBezTo>
                  <a:pt x="166" y="122"/>
                  <a:pt x="162" y="125"/>
                  <a:pt x="164" y="125"/>
                </a:cubicBezTo>
                <a:close/>
                <a:moveTo>
                  <a:pt x="162" y="131"/>
                </a:moveTo>
                <a:cubicBezTo>
                  <a:pt x="162" y="131"/>
                  <a:pt x="161" y="132"/>
                  <a:pt x="161" y="133"/>
                </a:cubicBezTo>
                <a:cubicBezTo>
                  <a:pt x="164" y="130"/>
                  <a:pt x="164" y="130"/>
                  <a:pt x="164" y="130"/>
                </a:cubicBezTo>
                <a:cubicBezTo>
                  <a:pt x="162" y="131"/>
                  <a:pt x="170" y="126"/>
                  <a:pt x="167" y="127"/>
                </a:cubicBezTo>
                <a:cubicBezTo>
                  <a:pt x="165" y="129"/>
                  <a:pt x="163" y="130"/>
                  <a:pt x="162" y="131"/>
                </a:cubicBezTo>
                <a:close/>
                <a:moveTo>
                  <a:pt x="153" y="115"/>
                </a:moveTo>
                <a:cubicBezTo>
                  <a:pt x="153" y="115"/>
                  <a:pt x="154" y="114"/>
                  <a:pt x="153" y="114"/>
                </a:cubicBezTo>
                <a:cubicBezTo>
                  <a:pt x="149" y="118"/>
                  <a:pt x="155" y="114"/>
                  <a:pt x="153" y="116"/>
                </a:cubicBezTo>
                <a:cubicBezTo>
                  <a:pt x="155" y="115"/>
                  <a:pt x="155" y="115"/>
                  <a:pt x="155" y="115"/>
                </a:cubicBezTo>
                <a:cubicBezTo>
                  <a:pt x="155" y="115"/>
                  <a:pt x="155" y="114"/>
                  <a:pt x="155" y="114"/>
                </a:cubicBezTo>
                <a:cubicBezTo>
                  <a:pt x="154" y="115"/>
                  <a:pt x="153" y="115"/>
                  <a:pt x="153" y="115"/>
                </a:cubicBezTo>
                <a:close/>
                <a:moveTo>
                  <a:pt x="132" y="105"/>
                </a:moveTo>
                <a:cubicBezTo>
                  <a:pt x="135" y="103"/>
                  <a:pt x="140" y="99"/>
                  <a:pt x="140" y="98"/>
                </a:cubicBezTo>
                <a:cubicBezTo>
                  <a:pt x="136" y="101"/>
                  <a:pt x="133" y="104"/>
                  <a:pt x="132" y="105"/>
                </a:cubicBezTo>
                <a:close/>
                <a:moveTo>
                  <a:pt x="158" y="134"/>
                </a:moveTo>
                <a:cubicBezTo>
                  <a:pt x="159" y="132"/>
                  <a:pt x="163" y="130"/>
                  <a:pt x="163" y="130"/>
                </a:cubicBezTo>
                <a:cubicBezTo>
                  <a:pt x="161" y="131"/>
                  <a:pt x="157" y="133"/>
                  <a:pt x="158" y="134"/>
                </a:cubicBezTo>
                <a:close/>
                <a:moveTo>
                  <a:pt x="149" y="141"/>
                </a:moveTo>
                <a:cubicBezTo>
                  <a:pt x="151" y="141"/>
                  <a:pt x="153" y="139"/>
                  <a:pt x="153" y="138"/>
                </a:cubicBezTo>
                <a:cubicBezTo>
                  <a:pt x="154" y="138"/>
                  <a:pt x="157" y="136"/>
                  <a:pt x="158" y="135"/>
                </a:cubicBezTo>
                <a:cubicBezTo>
                  <a:pt x="155" y="136"/>
                  <a:pt x="151" y="139"/>
                  <a:pt x="149" y="141"/>
                </a:cubicBezTo>
                <a:close/>
                <a:moveTo>
                  <a:pt x="132" y="110"/>
                </a:moveTo>
                <a:cubicBezTo>
                  <a:pt x="132" y="108"/>
                  <a:pt x="128" y="112"/>
                  <a:pt x="127" y="113"/>
                </a:cubicBezTo>
                <a:cubicBezTo>
                  <a:pt x="126" y="114"/>
                  <a:pt x="128" y="114"/>
                  <a:pt x="129" y="112"/>
                </a:cubicBezTo>
                <a:cubicBezTo>
                  <a:pt x="129" y="111"/>
                  <a:pt x="131" y="110"/>
                  <a:pt x="131" y="110"/>
                </a:cubicBezTo>
                <a:cubicBezTo>
                  <a:pt x="131" y="110"/>
                  <a:pt x="131" y="110"/>
                  <a:pt x="132" y="110"/>
                </a:cubicBezTo>
                <a:close/>
                <a:moveTo>
                  <a:pt x="137" y="153"/>
                </a:moveTo>
                <a:cubicBezTo>
                  <a:pt x="139" y="150"/>
                  <a:pt x="143" y="148"/>
                  <a:pt x="143" y="147"/>
                </a:cubicBezTo>
                <a:cubicBezTo>
                  <a:pt x="140" y="149"/>
                  <a:pt x="138" y="151"/>
                  <a:pt x="137" y="153"/>
                </a:cubicBezTo>
                <a:close/>
                <a:moveTo>
                  <a:pt x="105" y="131"/>
                </a:moveTo>
                <a:cubicBezTo>
                  <a:pt x="110" y="128"/>
                  <a:pt x="114" y="123"/>
                  <a:pt x="118" y="120"/>
                </a:cubicBezTo>
                <a:cubicBezTo>
                  <a:pt x="117" y="119"/>
                  <a:pt x="117" y="119"/>
                  <a:pt x="117" y="119"/>
                </a:cubicBezTo>
                <a:cubicBezTo>
                  <a:pt x="113" y="123"/>
                  <a:pt x="107" y="128"/>
                  <a:pt x="105" y="131"/>
                </a:cubicBezTo>
                <a:close/>
                <a:moveTo>
                  <a:pt x="144" y="153"/>
                </a:moveTo>
                <a:cubicBezTo>
                  <a:pt x="144" y="154"/>
                  <a:pt x="143" y="155"/>
                  <a:pt x="143" y="155"/>
                </a:cubicBezTo>
                <a:cubicBezTo>
                  <a:pt x="146" y="153"/>
                  <a:pt x="146" y="153"/>
                  <a:pt x="146" y="153"/>
                </a:cubicBezTo>
                <a:cubicBezTo>
                  <a:pt x="145" y="153"/>
                  <a:pt x="146" y="152"/>
                  <a:pt x="144" y="153"/>
                </a:cubicBezTo>
                <a:close/>
                <a:moveTo>
                  <a:pt x="124" y="137"/>
                </a:moveTo>
                <a:cubicBezTo>
                  <a:pt x="125" y="137"/>
                  <a:pt x="126" y="136"/>
                  <a:pt x="126" y="136"/>
                </a:cubicBezTo>
                <a:cubicBezTo>
                  <a:pt x="125" y="136"/>
                  <a:pt x="123" y="138"/>
                  <a:pt x="122" y="139"/>
                </a:cubicBezTo>
                <a:cubicBezTo>
                  <a:pt x="121" y="140"/>
                  <a:pt x="121" y="140"/>
                  <a:pt x="122" y="140"/>
                </a:cubicBezTo>
                <a:cubicBezTo>
                  <a:pt x="124" y="138"/>
                  <a:pt x="123" y="138"/>
                  <a:pt x="124" y="137"/>
                </a:cubicBezTo>
                <a:close/>
                <a:moveTo>
                  <a:pt x="112" y="136"/>
                </a:moveTo>
                <a:cubicBezTo>
                  <a:pt x="109" y="139"/>
                  <a:pt x="114" y="135"/>
                  <a:pt x="111" y="138"/>
                </a:cubicBezTo>
                <a:cubicBezTo>
                  <a:pt x="113" y="136"/>
                  <a:pt x="113" y="136"/>
                  <a:pt x="115" y="135"/>
                </a:cubicBezTo>
                <a:cubicBezTo>
                  <a:pt x="115" y="135"/>
                  <a:pt x="116" y="134"/>
                  <a:pt x="115" y="134"/>
                </a:cubicBezTo>
                <a:cubicBezTo>
                  <a:pt x="113" y="136"/>
                  <a:pt x="114" y="134"/>
                  <a:pt x="112" y="136"/>
                </a:cubicBezTo>
                <a:close/>
                <a:moveTo>
                  <a:pt x="125" y="156"/>
                </a:moveTo>
                <a:cubicBezTo>
                  <a:pt x="126" y="156"/>
                  <a:pt x="128" y="154"/>
                  <a:pt x="129" y="152"/>
                </a:cubicBezTo>
                <a:cubicBezTo>
                  <a:pt x="128" y="153"/>
                  <a:pt x="126" y="154"/>
                  <a:pt x="125" y="156"/>
                </a:cubicBezTo>
                <a:close/>
                <a:moveTo>
                  <a:pt x="113" y="150"/>
                </a:moveTo>
                <a:cubicBezTo>
                  <a:pt x="117" y="147"/>
                  <a:pt x="116" y="148"/>
                  <a:pt x="120" y="145"/>
                </a:cubicBezTo>
                <a:cubicBezTo>
                  <a:pt x="118" y="145"/>
                  <a:pt x="121" y="143"/>
                  <a:pt x="120" y="143"/>
                </a:cubicBezTo>
                <a:cubicBezTo>
                  <a:pt x="119" y="145"/>
                  <a:pt x="113" y="149"/>
                  <a:pt x="113" y="150"/>
                </a:cubicBezTo>
                <a:close/>
                <a:moveTo>
                  <a:pt x="112" y="138"/>
                </a:moveTo>
                <a:cubicBezTo>
                  <a:pt x="110" y="140"/>
                  <a:pt x="110" y="138"/>
                  <a:pt x="108" y="140"/>
                </a:cubicBezTo>
                <a:cubicBezTo>
                  <a:pt x="107" y="142"/>
                  <a:pt x="109" y="140"/>
                  <a:pt x="110" y="141"/>
                </a:cubicBezTo>
                <a:cubicBezTo>
                  <a:pt x="111" y="140"/>
                  <a:pt x="114" y="137"/>
                  <a:pt x="112" y="138"/>
                </a:cubicBezTo>
                <a:close/>
                <a:moveTo>
                  <a:pt x="96" y="141"/>
                </a:moveTo>
                <a:cubicBezTo>
                  <a:pt x="99" y="138"/>
                  <a:pt x="99" y="138"/>
                  <a:pt x="99" y="138"/>
                </a:cubicBezTo>
                <a:cubicBezTo>
                  <a:pt x="98" y="137"/>
                  <a:pt x="98" y="137"/>
                  <a:pt x="98" y="137"/>
                </a:cubicBezTo>
                <a:cubicBezTo>
                  <a:pt x="96" y="139"/>
                  <a:pt x="97" y="139"/>
                  <a:pt x="96" y="141"/>
                </a:cubicBezTo>
                <a:close/>
                <a:moveTo>
                  <a:pt x="119" y="170"/>
                </a:moveTo>
                <a:cubicBezTo>
                  <a:pt x="119" y="171"/>
                  <a:pt x="120" y="168"/>
                  <a:pt x="120" y="169"/>
                </a:cubicBezTo>
                <a:cubicBezTo>
                  <a:pt x="121" y="168"/>
                  <a:pt x="125" y="165"/>
                  <a:pt x="123" y="166"/>
                </a:cubicBezTo>
                <a:cubicBezTo>
                  <a:pt x="121" y="168"/>
                  <a:pt x="121" y="168"/>
                  <a:pt x="119" y="170"/>
                </a:cubicBezTo>
                <a:close/>
                <a:moveTo>
                  <a:pt x="111" y="161"/>
                </a:moveTo>
                <a:cubicBezTo>
                  <a:pt x="113" y="159"/>
                  <a:pt x="114" y="159"/>
                  <a:pt x="115" y="158"/>
                </a:cubicBezTo>
                <a:cubicBezTo>
                  <a:pt x="114" y="158"/>
                  <a:pt x="115" y="157"/>
                  <a:pt x="114" y="157"/>
                </a:cubicBezTo>
                <a:cubicBezTo>
                  <a:pt x="113" y="159"/>
                  <a:pt x="111" y="160"/>
                  <a:pt x="111" y="161"/>
                </a:cubicBezTo>
                <a:close/>
                <a:moveTo>
                  <a:pt x="85" y="151"/>
                </a:moveTo>
                <a:cubicBezTo>
                  <a:pt x="83" y="153"/>
                  <a:pt x="82" y="154"/>
                  <a:pt x="81" y="155"/>
                </a:cubicBezTo>
                <a:cubicBezTo>
                  <a:pt x="81" y="156"/>
                  <a:pt x="81" y="156"/>
                  <a:pt x="81" y="156"/>
                </a:cubicBezTo>
                <a:cubicBezTo>
                  <a:pt x="81" y="156"/>
                  <a:pt x="81" y="156"/>
                  <a:pt x="81" y="156"/>
                </a:cubicBezTo>
                <a:cubicBezTo>
                  <a:pt x="82" y="156"/>
                  <a:pt x="82" y="156"/>
                  <a:pt x="82" y="156"/>
                </a:cubicBezTo>
                <a:cubicBezTo>
                  <a:pt x="83" y="155"/>
                  <a:pt x="83" y="155"/>
                  <a:pt x="83" y="155"/>
                </a:cubicBezTo>
                <a:cubicBezTo>
                  <a:pt x="84" y="154"/>
                  <a:pt x="85" y="152"/>
                  <a:pt x="86" y="151"/>
                </a:cubicBezTo>
                <a:cubicBezTo>
                  <a:pt x="89" y="149"/>
                  <a:pt x="91" y="146"/>
                  <a:pt x="93" y="143"/>
                </a:cubicBezTo>
                <a:cubicBezTo>
                  <a:pt x="90" y="146"/>
                  <a:pt x="87" y="149"/>
                  <a:pt x="85" y="151"/>
                </a:cubicBezTo>
                <a:close/>
                <a:moveTo>
                  <a:pt x="88" y="156"/>
                </a:moveTo>
                <a:cubicBezTo>
                  <a:pt x="90" y="154"/>
                  <a:pt x="91" y="154"/>
                  <a:pt x="93" y="152"/>
                </a:cubicBezTo>
                <a:cubicBezTo>
                  <a:pt x="93" y="151"/>
                  <a:pt x="93" y="150"/>
                  <a:pt x="94" y="149"/>
                </a:cubicBezTo>
                <a:cubicBezTo>
                  <a:pt x="91" y="152"/>
                  <a:pt x="87" y="156"/>
                  <a:pt x="88" y="156"/>
                </a:cubicBezTo>
                <a:close/>
                <a:moveTo>
                  <a:pt x="86" y="154"/>
                </a:moveTo>
                <a:cubicBezTo>
                  <a:pt x="88" y="153"/>
                  <a:pt x="87" y="154"/>
                  <a:pt x="89" y="152"/>
                </a:cubicBezTo>
                <a:cubicBezTo>
                  <a:pt x="89" y="152"/>
                  <a:pt x="89" y="152"/>
                  <a:pt x="90" y="151"/>
                </a:cubicBezTo>
                <a:cubicBezTo>
                  <a:pt x="89" y="151"/>
                  <a:pt x="89" y="151"/>
                  <a:pt x="90" y="151"/>
                </a:cubicBezTo>
                <a:cubicBezTo>
                  <a:pt x="90" y="150"/>
                  <a:pt x="90" y="150"/>
                  <a:pt x="90" y="150"/>
                </a:cubicBezTo>
                <a:cubicBezTo>
                  <a:pt x="89" y="152"/>
                  <a:pt x="86" y="154"/>
                  <a:pt x="86" y="154"/>
                </a:cubicBezTo>
                <a:close/>
                <a:moveTo>
                  <a:pt x="96" y="160"/>
                </a:moveTo>
                <a:cubicBezTo>
                  <a:pt x="96" y="161"/>
                  <a:pt x="94" y="163"/>
                  <a:pt x="94" y="164"/>
                </a:cubicBezTo>
                <a:cubicBezTo>
                  <a:pt x="96" y="162"/>
                  <a:pt x="96" y="161"/>
                  <a:pt x="98" y="160"/>
                </a:cubicBezTo>
                <a:cubicBezTo>
                  <a:pt x="97" y="159"/>
                  <a:pt x="97" y="160"/>
                  <a:pt x="96" y="160"/>
                </a:cubicBezTo>
                <a:close/>
                <a:moveTo>
                  <a:pt x="95" y="158"/>
                </a:moveTo>
                <a:cubicBezTo>
                  <a:pt x="95" y="158"/>
                  <a:pt x="95" y="158"/>
                  <a:pt x="95" y="158"/>
                </a:cubicBezTo>
                <a:cubicBezTo>
                  <a:pt x="93" y="159"/>
                  <a:pt x="94" y="159"/>
                  <a:pt x="92" y="160"/>
                </a:cubicBezTo>
                <a:cubicBezTo>
                  <a:pt x="93" y="161"/>
                  <a:pt x="93" y="161"/>
                  <a:pt x="93" y="161"/>
                </a:cubicBezTo>
                <a:cubicBezTo>
                  <a:pt x="94" y="159"/>
                  <a:pt x="94" y="160"/>
                  <a:pt x="95" y="158"/>
                </a:cubicBezTo>
                <a:close/>
                <a:moveTo>
                  <a:pt x="85" y="163"/>
                </a:moveTo>
                <a:cubicBezTo>
                  <a:pt x="86" y="162"/>
                  <a:pt x="86" y="162"/>
                  <a:pt x="86" y="162"/>
                </a:cubicBezTo>
                <a:cubicBezTo>
                  <a:pt x="86" y="162"/>
                  <a:pt x="85" y="162"/>
                  <a:pt x="85" y="163"/>
                </a:cubicBezTo>
                <a:close/>
                <a:moveTo>
                  <a:pt x="91" y="167"/>
                </a:moveTo>
                <a:cubicBezTo>
                  <a:pt x="91" y="167"/>
                  <a:pt x="91" y="167"/>
                  <a:pt x="91" y="168"/>
                </a:cubicBezTo>
                <a:cubicBezTo>
                  <a:pt x="92" y="168"/>
                  <a:pt x="92" y="168"/>
                  <a:pt x="92" y="167"/>
                </a:cubicBezTo>
                <a:cubicBezTo>
                  <a:pt x="92" y="167"/>
                  <a:pt x="92" y="167"/>
                  <a:pt x="92" y="167"/>
                </a:cubicBezTo>
                <a:cubicBezTo>
                  <a:pt x="92" y="167"/>
                  <a:pt x="91" y="166"/>
                  <a:pt x="91" y="167"/>
                </a:cubicBezTo>
                <a:close/>
                <a:moveTo>
                  <a:pt x="101" y="179"/>
                </a:moveTo>
                <a:cubicBezTo>
                  <a:pt x="101" y="179"/>
                  <a:pt x="101" y="179"/>
                  <a:pt x="102" y="180"/>
                </a:cubicBezTo>
                <a:cubicBezTo>
                  <a:pt x="102" y="179"/>
                  <a:pt x="102" y="178"/>
                  <a:pt x="103" y="178"/>
                </a:cubicBezTo>
                <a:cubicBezTo>
                  <a:pt x="103" y="178"/>
                  <a:pt x="103" y="178"/>
                  <a:pt x="103" y="177"/>
                </a:cubicBezTo>
                <a:cubicBezTo>
                  <a:pt x="102" y="178"/>
                  <a:pt x="102" y="178"/>
                  <a:pt x="101" y="179"/>
                </a:cubicBezTo>
                <a:close/>
                <a:moveTo>
                  <a:pt x="111" y="187"/>
                </a:moveTo>
                <a:cubicBezTo>
                  <a:pt x="111" y="188"/>
                  <a:pt x="112" y="187"/>
                  <a:pt x="112" y="187"/>
                </a:cubicBezTo>
                <a:cubicBezTo>
                  <a:pt x="111" y="187"/>
                  <a:pt x="112" y="187"/>
                  <a:pt x="112" y="186"/>
                </a:cubicBezTo>
                <a:cubicBezTo>
                  <a:pt x="111" y="186"/>
                  <a:pt x="112" y="187"/>
                  <a:pt x="111" y="187"/>
                </a:cubicBezTo>
                <a:close/>
                <a:moveTo>
                  <a:pt x="100" y="178"/>
                </a:moveTo>
                <a:cubicBezTo>
                  <a:pt x="100" y="179"/>
                  <a:pt x="101" y="179"/>
                  <a:pt x="101" y="178"/>
                </a:cubicBezTo>
                <a:cubicBezTo>
                  <a:pt x="101" y="178"/>
                  <a:pt x="101" y="178"/>
                  <a:pt x="101" y="178"/>
                </a:cubicBezTo>
                <a:cubicBezTo>
                  <a:pt x="101" y="178"/>
                  <a:pt x="101" y="178"/>
                  <a:pt x="101" y="178"/>
                </a:cubicBezTo>
                <a:cubicBezTo>
                  <a:pt x="101" y="178"/>
                  <a:pt x="100" y="178"/>
                  <a:pt x="100" y="178"/>
                </a:cubicBezTo>
                <a:close/>
                <a:moveTo>
                  <a:pt x="101" y="180"/>
                </a:moveTo>
                <a:cubicBezTo>
                  <a:pt x="101" y="179"/>
                  <a:pt x="101" y="181"/>
                  <a:pt x="102" y="180"/>
                </a:cubicBezTo>
                <a:cubicBezTo>
                  <a:pt x="102" y="180"/>
                  <a:pt x="101" y="179"/>
                  <a:pt x="101" y="179"/>
                </a:cubicBezTo>
                <a:cubicBezTo>
                  <a:pt x="101" y="179"/>
                  <a:pt x="100" y="180"/>
                  <a:pt x="101" y="180"/>
                </a:cubicBezTo>
                <a:close/>
                <a:moveTo>
                  <a:pt x="76" y="157"/>
                </a:moveTo>
                <a:cubicBezTo>
                  <a:pt x="76" y="157"/>
                  <a:pt x="77" y="156"/>
                  <a:pt x="76" y="156"/>
                </a:cubicBezTo>
                <a:cubicBezTo>
                  <a:pt x="76" y="156"/>
                  <a:pt x="76" y="157"/>
                  <a:pt x="76" y="157"/>
                </a:cubicBezTo>
                <a:close/>
                <a:moveTo>
                  <a:pt x="99" y="179"/>
                </a:moveTo>
                <a:cubicBezTo>
                  <a:pt x="99" y="178"/>
                  <a:pt x="100" y="180"/>
                  <a:pt x="100" y="179"/>
                </a:cubicBezTo>
                <a:cubicBezTo>
                  <a:pt x="99" y="179"/>
                  <a:pt x="100" y="179"/>
                  <a:pt x="100" y="178"/>
                </a:cubicBezTo>
                <a:cubicBezTo>
                  <a:pt x="100" y="178"/>
                  <a:pt x="99" y="179"/>
                  <a:pt x="99" y="179"/>
                </a:cubicBezTo>
                <a:close/>
                <a:moveTo>
                  <a:pt x="104" y="186"/>
                </a:moveTo>
                <a:cubicBezTo>
                  <a:pt x="105" y="185"/>
                  <a:pt x="105" y="185"/>
                  <a:pt x="105" y="185"/>
                </a:cubicBezTo>
                <a:cubicBezTo>
                  <a:pt x="105" y="184"/>
                  <a:pt x="104" y="185"/>
                  <a:pt x="104" y="186"/>
                </a:cubicBezTo>
                <a:close/>
                <a:moveTo>
                  <a:pt x="100" y="181"/>
                </a:moveTo>
                <a:cubicBezTo>
                  <a:pt x="100" y="181"/>
                  <a:pt x="100" y="181"/>
                  <a:pt x="100" y="181"/>
                </a:cubicBezTo>
                <a:cubicBezTo>
                  <a:pt x="100" y="181"/>
                  <a:pt x="100" y="181"/>
                  <a:pt x="100" y="181"/>
                </a:cubicBezTo>
                <a:cubicBezTo>
                  <a:pt x="100" y="181"/>
                  <a:pt x="101" y="181"/>
                  <a:pt x="101" y="181"/>
                </a:cubicBezTo>
                <a:cubicBezTo>
                  <a:pt x="100" y="181"/>
                  <a:pt x="100" y="180"/>
                  <a:pt x="100" y="181"/>
                </a:cubicBezTo>
                <a:close/>
                <a:moveTo>
                  <a:pt x="108" y="192"/>
                </a:moveTo>
                <a:cubicBezTo>
                  <a:pt x="108" y="191"/>
                  <a:pt x="109" y="190"/>
                  <a:pt x="109" y="190"/>
                </a:cubicBezTo>
                <a:cubicBezTo>
                  <a:pt x="108" y="191"/>
                  <a:pt x="107" y="191"/>
                  <a:pt x="108" y="192"/>
                </a:cubicBezTo>
                <a:close/>
                <a:moveTo>
                  <a:pt x="76" y="161"/>
                </a:moveTo>
                <a:cubicBezTo>
                  <a:pt x="76" y="161"/>
                  <a:pt x="77" y="162"/>
                  <a:pt x="77" y="161"/>
                </a:cubicBezTo>
                <a:cubicBezTo>
                  <a:pt x="77" y="161"/>
                  <a:pt x="77" y="161"/>
                  <a:pt x="77" y="161"/>
                </a:cubicBezTo>
                <a:cubicBezTo>
                  <a:pt x="77" y="161"/>
                  <a:pt x="78" y="161"/>
                  <a:pt x="77" y="161"/>
                </a:cubicBezTo>
                <a:cubicBezTo>
                  <a:pt x="77" y="161"/>
                  <a:pt x="77" y="161"/>
                  <a:pt x="76" y="161"/>
                </a:cubicBezTo>
                <a:close/>
                <a:moveTo>
                  <a:pt x="99" y="182"/>
                </a:moveTo>
                <a:cubicBezTo>
                  <a:pt x="99" y="182"/>
                  <a:pt x="99" y="182"/>
                  <a:pt x="99" y="182"/>
                </a:cubicBezTo>
                <a:cubicBezTo>
                  <a:pt x="100" y="182"/>
                  <a:pt x="100" y="182"/>
                  <a:pt x="100" y="181"/>
                </a:cubicBezTo>
                <a:cubicBezTo>
                  <a:pt x="99" y="181"/>
                  <a:pt x="99" y="182"/>
                  <a:pt x="99" y="182"/>
                </a:cubicBezTo>
                <a:close/>
                <a:moveTo>
                  <a:pt x="102" y="184"/>
                </a:moveTo>
                <a:cubicBezTo>
                  <a:pt x="102" y="184"/>
                  <a:pt x="102" y="185"/>
                  <a:pt x="102" y="185"/>
                </a:cubicBezTo>
                <a:cubicBezTo>
                  <a:pt x="102" y="185"/>
                  <a:pt x="102" y="185"/>
                  <a:pt x="102" y="185"/>
                </a:cubicBezTo>
                <a:cubicBezTo>
                  <a:pt x="102" y="185"/>
                  <a:pt x="103" y="185"/>
                  <a:pt x="103" y="184"/>
                </a:cubicBezTo>
                <a:cubicBezTo>
                  <a:pt x="103" y="185"/>
                  <a:pt x="102" y="184"/>
                  <a:pt x="102" y="184"/>
                </a:cubicBezTo>
                <a:close/>
                <a:moveTo>
                  <a:pt x="103" y="187"/>
                </a:moveTo>
                <a:cubicBezTo>
                  <a:pt x="104" y="186"/>
                  <a:pt x="104" y="186"/>
                  <a:pt x="104" y="185"/>
                </a:cubicBezTo>
                <a:cubicBezTo>
                  <a:pt x="104" y="186"/>
                  <a:pt x="103" y="186"/>
                  <a:pt x="103" y="187"/>
                </a:cubicBezTo>
                <a:close/>
                <a:moveTo>
                  <a:pt x="99" y="185"/>
                </a:moveTo>
                <a:cubicBezTo>
                  <a:pt x="99" y="185"/>
                  <a:pt x="100" y="185"/>
                  <a:pt x="100" y="185"/>
                </a:cubicBezTo>
                <a:cubicBezTo>
                  <a:pt x="100" y="185"/>
                  <a:pt x="101" y="185"/>
                  <a:pt x="101" y="186"/>
                </a:cubicBezTo>
                <a:cubicBezTo>
                  <a:pt x="102" y="186"/>
                  <a:pt x="100" y="184"/>
                  <a:pt x="102" y="184"/>
                </a:cubicBezTo>
                <a:cubicBezTo>
                  <a:pt x="101" y="184"/>
                  <a:pt x="101" y="184"/>
                  <a:pt x="101" y="183"/>
                </a:cubicBezTo>
                <a:cubicBezTo>
                  <a:pt x="100" y="184"/>
                  <a:pt x="99" y="184"/>
                  <a:pt x="99" y="185"/>
                </a:cubicBezTo>
                <a:close/>
                <a:moveTo>
                  <a:pt x="84" y="169"/>
                </a:moveTo>
                <a:cubicBezTo>
                  <a:pt x="84" y="169"/>
                  <a:pt x="85" y="169"/>
                  <a:pt x="85" y="168"/>
                </a:cubicBezTo>
                <a:cubicBezTo>
                  <a:pt x="85" y="169"/>
                  <a:pt x="84" y="169"/>
                  <a:pt x="84" y="169"/>
                </a:cubicBezTo>
                <a:close/>
                <a:moveTo>
                  <a:pt x="97" y="181"/>
                </a:moveTo>
                <a:cubicBezTo>
                  <a:pt x="98" y="181"/>
                  <a:pt x="97" y="182"/>
                  <a:pt x="98" y="182"/>
                </a:cubicBezTo>
                <a:cubicBezTo>
                  <a:pt x="98" y="181"/>
                  <a:pt x="98" y="181"/>
                  <a:pt x="98" y="181"/>
                </a:cubicBezTo>
                <a:cubicBezTo>
                  <a:pt x="98" y="181"/>
                  <a:pt x="98" y="181"/>
                  <a:pt x="97" y="181"/>
                </a:cubicBezTo>
                <a:close/>
                <a:moveTo>
                  <a:pt x="105" y="194"/>
                </a:moveTo>
                <a:cubicBezTo>
                  <a:pt x="106" y="194"/>
                  <a:pt x="106" y="192"/>
                  <a:pt x="107" y="192"/>
                </a:cubicBezTo>
                <a:cubicBezTo>
                  <a:pt x="107" y="192"/>
                  <a:pt x="107" y="192"/>
                  <a:pt x="107" y="192"/>
                </a:cubicBezTo>
                <a:cubicBezTo>
                  <a:pt x="106" y="192"/>
                  <a:pt x="105" y="193"/>
                  <a:pt x="105" y="194"/>
                </a:cubicBezTo>
                <a:close/>
                <a:moveTo>
                  <a:pt x="91" y="184"/>
                </a:moveTo>
                <a:cubicBezTo>
                  <a:pt x="92" y="184"/>
                  <a:pt x="91" y="185"/>
                  <a:pt x="91" y="185"/>
                </a:cubicBezTo>
                <a:cubicBezTo>
                  <a:pt x="92" y="185"/>
                  <a:pt x="92" y="184"/>
                  <a:pt x="93" y="184"/>
                </a:cubicBezTo>
                <a:cubicBezTo>
                  <a:pt x="92" y="184"/>
                  <a:pt x="92" y="184"/>
                  <a:pt x="92" y="183"/>
                </a:cubicBezTo>
                <a:cubicBezTo>
                  <a:pt x="92" y="184"/>
                  <a:pt x="92" y="184"/>
                  <a:pt x="91" y="184"/>
                </a:cubicBezTo>
                <a:close/>
                <a:moveTo>
                  <a:pt x="72" y="169"/>
                </a:moveTo>
                <a:cubicBezTo>
                  <a:pt x="73" y="170"/>
                  <a:pt x="73" y="170"/>
                  <a:pt x="73" y="170"/>
                </a:cubicBezTo>
                <a:cubicBezTo>
                  <a:pt x="73" y="169"/>
                  <a:pt x="75" y="168"/>
                  <a:pt x="74" y="167"/>
                </a:cubicBezTo>
                <a:cubicBezTo>
                  <a:pt x="73" y="168"/>
                  <a:pt x="73" y="169"/>
                  <a:pt x="72" y="169"/>
                </a:cubicBezTo>
                <a:close/>
                <a:moveTo>
                  <a:pt x="74" y="170"/>
                </a:moveTo>
                <a:cubicBezTo>
                  <a:pt x="75" y="170"/>
                  <a:pt x="76" y="169"/>
                  <a:pt x="76" y="168"/>
                </a:cubicBezTo>
                <a:cubicBezTo>
                  <a:pt x="75" y="169"/>
                  <a:pt x="74" y="170"/>
                  <a:pt x="74" y="170"/>
                </a:cubicBezTo>
                <a:close/>
                <a:moveTo>
                  <a:pt x="88" y="184"/>
                </a:moveTo>
                <a:cubicBezTo>
                  <a:pt x="89" y="185"/>
                  <a:pt x="89" y="185"/>
                  <a:pt x="89" y="185"/>
                </a:cubicBezTo>
                <a:cubicBezTo>
                  <a:pt x="90" y="184"/>
                  <a:pt x="90" y="184"/>
                  <a:pt x="90" y="183"/>
                </a:cubicBezTo>
                <a:cubicBezTo>
                  <a:pt x="90" y="183"/>
                  <a:pt x="89" y="184"/>
                  <a:pt x="88" y="184"/>
                </a:cubicBezTo>
                <a:close/>
                <a:moveTo>
                  <a:pt x="71" y="168"/>
                </a:moveTo>
                <a:cubicBezTo>
                  <a:pt x="71" y="168"/>
                  <a:pt x="71" y="167"/>
                  <a:pt x="71" y="167"/>
                </a:cubicBezTo>
                <a:cubicBezTo>
                  <a:pt x="71" y="167"/>
                  <a:pt x="71" y="168"/>
                  <a:pt x="71" y="168"/>
                </a:cubicBezTo>
                <a:close/>
                <a:moveTo>
                  <a:pt x="89" y="187"/>
                </a:moveTo>
                <a:cubicBezTo>
                  <a:pt x="90" y="188"/>
                  <a:pt x="90" y="187"/>
                  <a:pt x="90" y="187"/>
                </a:cubicBezTo>
                <a:cubicBezTo>
                  <a:pt x="91" y="187"/>
                  <a:pt x="91" y="186"/>
                  <a:pt x="91" y="186"/>
                </a:cubicBezTo>
                <a:cubicBezTo>
                  <a:pt x="90" y="186"/>
                  <a:pt x="90" y="187"/>
                  <a:pt x="89" y="186"/>
                </a:cubicBezTo>
                <a:cubicBezTo>
                  <a:pt x="89" y="186"/>
                  <a:pt x="90" y="187"/>
                  <a:pt x="89" y="187"/>
                </a:cubicBezTo>
                <a:close/>
                <a:moveTo>
                  <a:pt x="84" y="182"/>
                </a:moveTo>
                <a:cubicBezTo>
                  <a:pt x="84" y="182"/>
                  <a:pt x="85" y="180"/>
                  <a:pt x="84" y="180"/>
                </a:cubicBezTo>
                <a:cubicBezTo>
                  <a:pt x="84" y="181"/>
                  <a:pt x="83" y="181"/>
                  <a:pt x="84" y="182"/>
                </a:cubicBezTo>
                <a:close/>
                <a:moveTo>
                  <a:pt x="72" y="173"/>
                </a:moveTo>
                <a:cubicBezTo>
                  <a:pt x="72" y="173"/>
                  <a:pt x="73" y="173"/>
                  <a:pt x="73" y="173"/>
                </a:cubicBezTo>
                <a:cubicBezTo>
                  <a:pt x="73" y="173"/>
                  <a:pt x="73" y="173"/>
                  <a:pt x="73" y="172"/>
                </a:cubicBezTo>
                <a:cubicBezTo>
                  <a:pt x="72" y="172"/>
                  <a:pt x="75" y="172"/>
                  <a:pt x="74" y="171"/>
                </a:cubicBezTo>
                <a:cubicBezTo>
                  <a:pt x="73" y="171"/>
                  <a:pt x="73" y="172"/>
                  <a:pt x="72" y="173"/>
                </a:cubicBezTo>
                <a:close/>
                <a:moveTo>
                  <a:pt x="97" y="197"/>
                </a:moveTo>
                <a:cubicBezTo>
                  <a:pt x="98" y="196"/>
                  <a:pt x="99" y="195"/>
                  <a:pt x="99" y="194"/>
                </a:cubicBezTo>
                <a:cubicBezTo>
                  <a:pt x="99" y="195"/>
                  <a:pt x="97" y="195"/>
                  <a:pt x="97" y="197"/>
                </a:cubicBezTo>
                <a:close/>
                <a:moveTo>
                  <a:pt x="69" y="174"/>
                </a:moveTo>
                <a:cubicBezTo>
                  <a:pt x="70" y="173"/>
                  <a:pt x="71" y="172"/>
                  <a:pt x="72" y="171"/>
                </a:cubicBezTo>
                <a:cubicBezTo>
                  <a:pt x="72" y="170"/>
                  <a:pt x="72" y="170"/>
                  <a:pt x="72" y="170"/>
                </a:cubicBezTo>
                <a:cubicBezTo>
                  <a:pt x="71" y="172"/>
                  <a:pt x="69" y="172"/>
                  <a:pt x="69" y="174"/>
                </a:cubicBezTo>
                <a:close/>
                <a:moveTo>
                  <a:pt x="91" y="189"/>
                </a:moveTo>
                <a:cubicBezTo>
                  <a:pt x="91" y="189"/>
                  <a:pt x="92" y="189"/>
                  <a:pt x="91" y="188"/>
                </a:cubicBezTo>
                <a:cubicBezTo>
                  <a:pt x="91" y="189"/>
                  <a:pt x="90" y="189"/>
                  <a:pt x="91" y="189"/>
                </a:cubicBezTo>
                <a:close/>
                <a:moveTo>
                  <a:pt x="69" y="171"/>
                </a:moveTo>
                <a:cubicBezTo>
                  <a:pt x="69" y="170"/>
                  <a:pt x="70" y="169"/>
                  <a:pt x="70" y="169"/>
                </a:cubicBezTo>
                <a:cubicBezTo>
                  <a:pt x="69" y="169"/>
                  <a:pt x="68" y="170"/>
                  <a:pt x="69" y="171"/>
                </a:cubicBezTo>
                <a:close/>
                <a:moveTo>
                  <a:pt x="67" y="172"/>
                </a:moveTo>
                <a:cubicBezTo>
                  <a:pt x="68" y="173"/>
                  <a:pt x="68" y="172"/>
                  <a:pt x="68" y="171"/>
                </a:cubicBezTo>
                <a:lnTo>
                  <a:pt x="67" y="172"/>
                </a:lnTo>
                <a:close/>
                <a:moveTo>
                  <a:pt x="96" y="198"/>
                </a:moveTo>
                <a:cubicBezTo>
                  <a:pt x="97" y="198"/>
                  <a:pt x="97" y="197"/>
                  <a:pt x="97" y="197"/>
                </a:cubicBezTo>
                <a:cubicBezTo>
                  <a:pt x="96" y="197"/>
                  <a:pt x="96" y="198"/>
                  <a:pt x="96" y="198"/>
                </a:cubicBezTo>
                <a:close/>
                <a:moveTo>
                  <a:pt x="75" y="181"/>
                </a:moveTo>
                <a:cubicBezTo>
                  <a:pt x="76" y="181"/>
                  <a:pt x="77" y="180"/>
                  <a:pt x="76" y="180"/>
                </a:cubicBezTo>
                <a:cubicBezTo>
                  <a:pt x="76" y="180"/>
                  <a:pt x="75" y="181"/>
                  <a:pt x="75" y="181"/>
                </a:cubicBezTo>
                <a:close/>
                <a:moveTo>
                  <a:pt x="90" y="195"/>
                </a:moveTo>
                <a:cubicBezTo>
                  <a:pt x="91" y="196"/>
                  <a:pt x="91" y="194"/>
                  <a:pt x="92" y="194"/>
                </a:cubicBezTo>
                <a:cubicBezTo>
                  <a:pt x="92" y="194"/>
                  <a:pt x="92" y="194"/>
                  <a:pt x="91" y="193"/>
                </a:cubicBezTo>
                <a:cubicBezTo>
                  <a:pt x="91" y="194"/>
                  <a:pt x="91" y="195"/>
                  <a:pt x="90" y="195"/>
                </a:cubicBezTo>
                <a:close/>
                <a:moveTo>
                  <a:pt x="65" y="173"/>
                </a:moveTo>
                <a:cubicBezTo>
                  <a:pt x="66" y="173"/>
                  <a:pt x="66" y="172"/>
                  <a:pt x="66" y="172"/>
                </a:cubicBezTo>
                <a:cubicBezTo>
                  <a:pt x="66" y="172"/>
                  <a:pt x="65" y="173"/>
                  <a:pt x="65" y="173"/>
                </a:cubicBezTo>
                <a:close/>
                <a:moveTo>
                  <a:pt x="67" y="176"/>
                </a:moveTo>
                <a:cubicBezTo>
                  <a:pt x="68" y="177"/>
                  <a:pt x="69" y="175"/>
                  <a:pt x="68" y="175"/>
                </a:cubicBezTo>
                <a:cubicBezTo>
                  <a:pt x="68" y="176"/>
                  <a:pt x="67" y="176"/>
                  <a:pt x="67" y="176"/>
                </a:cubicBezTo>
                <a:close/>
                <a:moveTo>
                  <a:pt x="70" y="178"/>
                </a:moveTo>
                <a:cubicBezTo>
                  <a:pt x="70" y="179"/>
                  <a:pt x="70" y="178"/>
                  <a:pt x="70" y="177"/>
                </a:cubicBezTo>
                <a:cubicBezTo>
                  <a:pt x="70" y="177"/>
                  <a:pt x="70" y="178"/>
                  <a:pt x="70" y="178"/>
                </a:cubicBezTo>
                <a:close/>
                <a:moveTo>
                  <a:pt x="88" y="196"/>
                </a:moveTo>
                <a:cubicBezTo>
                  <a:pt x="89" y="196"/>
                  <a:pt x="90" y="195"/>
                  <a:pt x="89" y="194"/>
                </a:cubicBezTo>
                <a:cubicBezTo>
                  <a:pt x="89" y="196"/>
                  <a:pt x="87" y="195"/>
                  <a:pt x="88" y="196"/>
                </a:cubicBezTo>
                <a:close/>
                <a:moveTo>
                  <a:pt x="63" y="174"/>
                </a:moveTo>
                <a:cubicBezTo>
                  <a:pt x="63" y="174"/>
                  <a:pt x="63" y="174"/>
                  <a:pt x="63" y="174"/>
                </a:cubicBezTo>
                <a:cubicBezTo>
                  <a:pt x="64" y="174"/>
                  <a:pt x="64" y="173"/>
                  <a:pt x="64" y="172"/>
                </a:cubicBezTo>
                <a:cubicBezTo>
                  <a:pt x="64" y="172"/>
                  <a:pt x="64" y="173"/>
                  <a:pt x="63" y="174"/>
                </a:cubicBezTo>
                <a:close/>
                <a:moveTo>
                  <a:pt x="87" y="195"/>
                </a:moveTo>
                <a:cubicBezTo>
                  <a:pt x="87" y="194"/>
                  <a:pt x="87" y="194"/>
                  <a:pt x="88" y="194"/>
                </a:cubicBezTo>
                <a:cubicBezTo>
                  <a:pt x="87" y="193"/>
                  <a:pt x="87" y="193"/>
                  <a:pt x="87" y="193"/>
                </a:cubicBezTo>
                <a:cubicBezTo>
                  <a:pt x="87" y="194"/>
                  <a:pt x="86" y="194"/>
                  <a:pt x="87" y="195"/>
                </a:cubicBezTo>
                <a:close/>
                <a:moveTo>
                  <a:pt x="89" y="196"/>
                </a:moveTo>
                <a:cubicBezTo>
                  <a:pt x="89" y="196"/>
                  <a:pt x="90" y="197"/>
                  <a:pt x="90" y="197"/>
                </a:cubicBezTo>
                <a:cubicBezTo>
                  <a:pt x="90" y="196"/>
                  <a:pt x="90" y="196"/>
                  <a:pt x="89" y="196"/>
                </a:cubicBezTo>
                <a:close/>
                <a:moveTo>
                  <a:pt x="70" y="180"/>
                </a:moveTo>
                <a:cubicBezTo>
                  <a:pt x="70" y="180"/>
                  <a:pt x="70" y="180"/>
                  <a:pt x="70" y="179"/>
                </a:cubicBezTo>
                <a:cubicBezTo>
                  <a:pt x="70" y="179"/>
                  <a:pt x="69" y="179"/>
                  <a:pt x="69" y="180"/>
                </a:cubicBezTo>
                <a:cubicBezTo>
                  <a:pt x="69" y="180"/>
                  <a:pt x="69" y="180"/>
                  <a:pt x="70" y="180"/>
                </a:cubicBezTo>
                <a:close/>
                <a:moveTo>
                  <a:pt x="63" y="175"/>
                </a:moveTo>
                <a:cubicBezTo>
                  <a:pt x="62" y="175"/>
                  <a:pt x="61" y="176"/>
                  <a:pt x="61" y="177"/>
                </a:cubicBezTo>
                <a:cubicBezTo>
                  <a:pt x="62" y="177"/>
                  <a:pt x="63" y="175"/>
                  <a:pt x="63" y="174"/>
                </a:cubicBezTo>
                <a:cubicBezTo>
                  <a:pt x="63" y="174"/>
                  <a:pt x="63" y="175"/>
                  <a:pt x="63" y="175"/>
                </a:cubicBezTo>
                <a:close/>
                <a:moveTo>
                  <a:pt x="88" y="201"/>
                </a:moveTo>
                <a:cubicBezTo>
                  <a:pt x="88" y="202"/>
                  <a:pt x="88" y="202"/>
                  <a:pt x="89" y="202"/>
                </a:cubicBezTo>
                <a:cubicBezTo>
                  <a:pt x="89" y="201"/>
                  <a:pt x="89" y="201"/>
                  <a:pt x="90" y="200"/>
                </a:cubicBezTo>
                <a:cubicBezTo>
                  <a:pt x="90" y="200"/>
                  <a:pt x="90" y="200"/>
                  <a:pt x="90" y="199"/>
                </a:cubicBezTo>
                <a:cubicBezTo>
                  <a:pt x="90" y="199"/>
                  <a:pt x="90" y="199"/>
                  <a:pt x="90" y="199"/>
                </a:cubicBezTo>
                <a:cubicBezTo>
                  <a:pt x="89" y="200"/>
                  <a:pt x="89" y="201"/>
                  <a:pt x="88" y="201"/>
                </a:cubicBezTo>
                <a:close/>
                <a:moveTo>
                  <a:pt x="92" y="203"/>
                </a:moveTo>
                <a:cubicBezTo>
                  <a:pt x="92" y="203"/>
                  <a:pt x="93" y="202"/>
                  <a:pt x="93" y="202"/>
                </a:cubicBezTo>
                <a:cubicBezTo>
                  <a:pt x="92" y="202"/>
                  <a:pt x="92" y="202"/>
                  <a:pt x="92" y="203"/>
                </a:cubicBezTo>
                <a:close/>
                <a:moveTo>
                  <a:pt x="62" y="177"/>
                </a:moveTo>
                <a:cubicBezTo>
                  <a:pt x="62" y="177"/>
                  <a:pt x="63" y="177"/>
                  <a:pt x="63" y="176"/>
                </a:cubicBezTo>
                <a:cubicBezTo>
                  <a:pt x="62" y="176"/>
                  <a:pt x="62" y="177"/>
                  <a:pt x="62" y="177"/>
                </a:cubicBezTo>
                <a:close/>
                <a:moveTo>
                  <a:pt x="62" y="177"/>
                </a:moveTo>
                <a:cubicBezTo>
                  <a:pt x="62" y="178"/>
                  <a:pt x="63" y="178"/>
                  <a:pt x="63" y="178"/>
                </a:cubicBezTo>
                <a:cubicBezTo>
                  <a:pt x="63" y="177"/>
                  <a:pt x="63" y="177"/>
                  <a:pt x="62" y="177"/>
                </a:cubicBezTo>
                <a:close/>
                <a:moveTo>
                  <a:pt x="90" y="205"/>
                </a:moveTo>
                <a:cubicBezTo>
                  <a:pt x="90" y="205"/>
                  <a:pt x="92" y="204"/>
                  <a:pt x="91" y="203"/>
                </a:cubicBezTo>
                <a:cubicBezTo>
                  <a:pt x="91" y="203"/>
                  <a:pt x="90" y="204"/>
                  <a:pt x="90" y="205"/>
                </a:cubicBezTo>
                <a:close/>
                <a:moveTo>
                  <a:pt x="89" y="203"/>
                </a:moveTo>
                <a:cubicBezTo>
                  <a:pt x="90" y="204"/>
                  <a:pt x="91" y="202"/>
                  <a:pt x="90" y="202"/>
                </a:cubicBezTo>
                <a:cubicBezTo>
                  <a:pt x="90" y="203"/>
                  <a:pt x="90" y="203"/>
                  <a:pt x="89" y="203"/>
                </a:cubicBezTo>
                <a:close/>
                <a:moveTo>
                  <a:pt x="78" y="193"/>
                </a:moveTo>
                <a:cubicBezTo>
                  <a:pt x="76" y="194"/>
                  <a:pt x="79" y="195"/>
                  <a:pt x="78" y="196"/>
                </a:cubicBezTo>
                <a:cubicBezTo>
                  <a:pt x="79" y="196"/>
                  <a:pt x="80" y="194"/>
                  <a:pt x="80" y="194"/>
                </a:cubicBezTo>
                <a:cubicBezTo>
                  <a:pt x="79" y="195"/>
                  <a:pt x="78" y="194"/>
                  <a:pt x="78" y="193"/>
                </a:cubicBezTo>
                <a:close/>
                <a:moveTo>
                  <a:pt x="70" y="188"/>
                </a:moveTo>
                <a:cubicBezTo>
                  <a:pt x="69" y="188"/>
                  <a:pt x="70" y="188"/>
                  <a:pt x="69" y="188"/>
                </a:cubicBezTo>
                <a:cubicBezTo>
                  <a:pt x="69" y="189"/>
                  <a:pt x="67" y="189"/>
                  <a:pt x="68" y="190"/>
                </a:cubicBezTo>
                <a:cubicBezTo>
                  <a:pt x="68" y="189"/>
                  <a:pt x="70" y="190"/>
                  <a:pt x="70" y="188"/>
                </a:cubicBezTo>
                <a:cubicBezTo>
                  <a:pt x="70" y="188"/>
                  <a:pt x="70" y="188"/>
                  <a:pt x="70" y="188"/>
                </a:cubicBezTo>
                <a:close/>
                <a:moveTo>
                  <a:pt x="66" y="185"/>
                </a:moveTo>
                <a:cubicBezTo>
                  <a:pt x="65" y="185"/>
                  <a:pt x="65" y="185"/>
                  <a:pt x="66" y="186"/>
                </a:cubicBezTo>
                <a:cubicBezTo>
                  <a:pt x="66" y="185"/>
                  <a:pt x="66" y="184"/>
                  <a:pt x="66" y="185"/>
                </a:cubicBezTo>
                <a:close/>
                <a:moveTo>
                  <a:pt x="79" y="199"/>
                </a:moveTo>
                <a:cubicBezTo>
                  <a:pt x="80" y="199"/>
                  <a:pt x="81" y="198"/>
                  <a:pt x="81" y="198"/>
                </a:cubicBezTo>
                <a:cubicBezTo>
                  <a:pt x="80" y="198"/>
                  <a:pt x="79" y="199"/>
                  <a:pt x="79" y="199"/>
                </a:cubicBezTo>
                <a:close/>
                <a:moveTo>
                  <a:pt x="84" y="202"/>
                </a:moveTo>
                <a:cubicBezTo>
                  <a:pt x="85" y="202"/>
                  <a:pt x="85" y="201"/>
                  <a:pt x="85" y="201"/>
                </a:cubicBezTo>
                <a:cubicBezTo>
                  <a:pt x="84" y="201"/>
                  <a:pt x="84" y="202"/>
                  <a:pt x="84" y="202"/>
                </a:cubicBezTo>
                <a:close/>
                <a:moveTo>
                  <a:pt x="58" y="182"/>
                </a:moveTo>
                <a:cubicBezTo>
                  <a:pt x="58" y="183"/>
                  <a:pt x="60" y="181"/>
                  <a:pt x="59" y="181"/>
                </a:cubicBezTo>
                <a:cubicBezTo>
                  <a:pt x="59" y="181"/>
                  <a:pt x="57" y="182"/>
                  <a:pt x="58" y="182"/>
                </a:cubicBezTo>
                <a:close/>
                <a:moveTo>
                  <a:pt x="76" y="197"/>
                </a:moveTo>
                <a:cubicBezTo>
                  <a:pt x="77" y="198"/>
                  <a:pt x="78" y="196"/>
                  <a:pt x="77" y="197"/>
                </a:cubicBezTo>
                <a:cubicBezTo>
                  <a:pt x="77" y="197"/>
                  <a:pt x="76" y="197"/>
                  <a:pt x="76" y="197"/>
                </a:cubicBezTo>
                <a:close/>
                <a:moveTo>
                  <a:pt x="68" y="191"/>
                </a:moveTo>
                <a:cubicBezTo>
                  <a:pt x="68" y="191"/>
                  <a:pt x="68" y="191"/>
                  <a:pt x="69" y="191"/>
                </a:cubicBezTo>
                <a:cubicBezTo>
                  <a:pt x="68" y="191"/>
                  <a:pt x="69" y="190"/>
                  <a:pt x="69" y="190"/>
                </a:cubicBezTo>
                <a:cubicBezTo>
                  <a:pt x="68" y="190"/>
                  <a:pt x="68" y="191"/>
                  <a:pt x="68" y="191"/>
                </a:cubicBezTo>
                <a:close/>
                <a:moveTo>
                  <a:pt x="69" y="194"/>
                </a:moveTo>
                <a:cubicBezTo>
                  <a:pt x="70" y="195"/>
                  <a:pt x="70" y="194"/>
                  <a:pt x="71" y="194"/>
                </a:cubicBezTo>
                <a:cubicBezTo>
                  <a:pt x="70" y="193"/>
                  <a:pt x="71" y="193"/>
                  <a:pt x="70" y="193"/>
                </a:cubicBezTo>
                <a:cubicBezTo>
                  <a:pt x="70" y="193"/>
                  <a:pt x="70" y="194"/>
                  <a:pt x="69" y="194"/>
                </a:cubicBezTo>
                <a:close/>
                <a:moveTo>
                  <a:pt x="64" y="195"/>
                </a:moveTo>
                <a:cubicBezTo>
                  <a:pt x="64" y="194"/>
                  <a:pt x="64" y="195"/>
                  <a:pt x="64" y="194"/>
                </a:cubicBezTo>
                <a:cubicBezTo>
                  <a:pt x="65" y="193"/>
                  <a:pt x="65" y="191"/>
                  <a:pt x="67" y="190"/>
                </a:cubicBezTo>
                <a:cubicBezTo>
                  <a:pt x="67" y="191"/>
                  <a:pt x="67" y="192"/>
                  <a:pt x="68" y="191"/>
                </a:cubicBezTo>
                <a:cubicBezTo>
                  <a:pt x="67" y="193"/>
                  <a:pt x="66" y="194"/>
                  <a:pt x="65" y="195"/>
                </a:cubicBezTo>
                <a:cubicBezTo>
                  <a:pt x="65" y="194"/>
                  <a:pt x="66" y="194"/>
                  <a:pt x="66" y="193"/>
                </a:cubicBezTo>
                <a:cubicBezTo>
                  <a:pt x="65" y="192"/>
                  <a:pt x="65" y="195"/>
                  <a:pt x="64" y="195"/>
                </a:cubicBezTo>
                <a:cubicBezTo>
                  <a:pt x="64" y="195"/>
                  <a:pt x="64" y="195"/>
                  <a:pt x="64" y="195"/>
                </a:cubicBezTo>
                <a:close/>
                <a:moveTo>
                  <a:pt x="66" y="192"/>
                </a:moveTo>
                <a:cubicBezTo>
                  <a:pt x="66" y="192"/>
                  <a:pt x="68" y="192"/>
                  <a:pt x="67" y="191"/>
                </a:cubicBezTo>
                <a:cubicBezTo>
                  <a:pt x="67" y="192"/>
                  <a:pt x="66" y="192"/>
                  <a:pt x="66" y="192"/>
                </a:cubicBezTo>
                <a:close/>
                <a:moveTo>
                  <a:pt x="68" y="196"/>
                </a:moveTo>
                <a:cubicBezTo>
                  <a:pt x="69" y="196"/>
                  <a:pt x="69" y="195"/>
                  <a:pt x="69" y="195"/>
                </a:cubicBezTo>
                <a:cubicBezTo>
                  <a:pt x="69" y="195"/>
                  <a:pt x="68" y="196"/>
                  <a:pt x="68" y="196"/>
                </a:cubicBezTo>
                <a:close/>
                <a:moveTo>
                  <a:pt x="81" y="205"/>
                </a:moveTo>
                <a:cubicBezTo>
                  <a:pt x="81" y="206"/>
                  <a:pt x="80" y="206"/>
                  <a:pt x="80" y="207"/>
                </a:cubicBezTo>
                <a:cubicBezTo>
                  <a:pt x="81" y="207"/>
                  <a:pt x="81" y="206"/>
                  <a:pt x="81" y="205"/>
                </a:cubicBezTo>
                <a:close/>
                <a:moveTo>
                  <a:pt x="85" y="210"/>
                </a:moveTo>
                <a:cubicBezTo>
                  <a:pt x="85" y="211"/>
                  <a:pt x="84" y="211"/>
                  <a:pt x="84" y="213"/>
                </a:cubicBezTo>
                <a:cubicBezTo>
                  <a:pt x="84" y="212"/>
                  <a:pt x="87" y="210"/>
                  <a:pt x="86" y="210"/>
                </a:cubicBezTo>
                <a:cubicBezTo>
                  <a:pt x="86" y="210"/>
                  <a:pt x="85" y="210"/>
                  <a:pt x="85" y="210"/>
                </a:cubicBezTo>
                <a:close/>
                <a:moveTo>
                  <a:pt x="81" y="210"/>
                </a:moveTo>
                <a:cubicBezTo>
                  <a:pt x="82" y="210"/>
                  <a:pt x="83" y="209"/>
                  <a:pt x="83" y="207"/>
                </a:cubicBezTo>
                <a:cubicBezTo>
                  <a:pt x="82" y="208"/>
                  <a:pt x="81" y="209"/>
                  <a:pt x="81" y="210"/>
                </a:cubicBezTo>
                <a:close/>
                <a:moveTo>
                  <a:pt x="67" y="196"/>
                </a:moveTo>
                <a:cubicBezTo>
                  <a:pt x="67" y="195"/>
                  <a:pt x="67" y="195"/>
                  <a:pt x="67" y="195"/>
                </a:cubicBezTo>
                <a:cubicBezTo>
                  <a:pt x="66" y="194"/>
                  <a:pt x="67" y="195"/>
                  <a:pt x="67" y="196"/>
                </a:cubicBezTo>
                <a:close/>
                <a:moveTo>
                  <a:pt x="54" y="186"/>
                </a:moveTo>
                <a:cubicBezTo>
                  <a:pt x="55" y="186"/>
                  <a:pt x="55" y="186"/>
                  <a:pt x="55" y="186"/>
                </a:cubicBezTo>
                <a:cubicBezTo>
                  <a:pt x="55" y="186"/>
                  <a:pt x="55" y="187"/>
                  <a:pt x="55" y="187"/>
                </a:cubicBezTo>
                <a:cubicBezTo>
                  <a:pt x="56" y="186"/>
                  <a:pt x="55" y="186"/>
                  <a:pt x="55" y="186"/>
                </a:cubicBezTo>
                <a:cubicBezTo>
                  <a:pt x="55" y="185"/>
                  <a:pt x="55" y="186"/>
                  <a:pt x="54" y="186"/>
                </a:cubicBezTo>
                <a:cubicBezTo>
                  <a:pt x="54" y="186"/>
                  <a:pt x="54" y="186"/>
                  <a:pt x="54" y="186"/>
                </a:cubicBezTo>
                <a:close/>
                <a:moveTo>
                  <a:pt x="63" y="194"/>
                </a:moveTo>
                <a:cubicBezTo>
                  <a:pt x="63" y="194"/>
                  <a:pt x="64" y="194"/>
                  <a:pt x="64" y="193"/>
                </a:cubicBezTo>
                <a:cubicBezTo>
                  <a:pt x="63" y="193"/>
                  <a:pt x="62" y="194"/>
                  <a:pt x="63" y="194"/>
                </a:cubicBezTo>
                <a:close/>
                <a:moveTo>
                  <a:pt x="68" y="198"/>
                </a:moveTo>
                <a:cubicBezTo>
                  <a:pt x="68" y="197"/>
                  <a:pt x="68" y="197"/>
                  <a:pt x="68" y="197"/>
                </a:cubicBezTo>
                <a:cubicBezTo>
                  <a:pt x="68" y="197"/>
                  <a:pt x="67" y="198"/>
                  <a:pt x="68" y="198"/>
                </a:cubicBezTo>
                <a:close/>
                <a:moveTo>
                  <a:pt x="68" y="200"/>
                </a:moveTo>
                <a:cubicBezTo>
                  <a:pt x="69" y="201"/>
                  <a:pt x="69" y="200"/>
                  <a:pt x="70" y="200"/>
                </a:cubicBezTo>
                <a:cubicBezTo>
                  <a:pt x="70" y="200"/>
                  <a:pt x="70" y="199"/>
                  <a:pt x="70" y="199"/>
                </a:cubicBezTo>
                <a:cubicBezTo>
                  <a:pt x="70" y="199"/>
                  <a:pt x="70" y="199"/>
                  <a:pt x="70" y="198"/>
                </a:cubicBezTo>
                <a:cubicBezTo>
                  <a:pt x="69" y="199"/>
                  <a:pt x="69" y="200"/>
                  <a:pt x="68" y="200"/>
                </a:cubicBezTo>
                <a:close/>
                <a:moveTo>
                  <a:pt x="53" y="186"/>
                </a:moveTo>
                <a:cubicBezTo>
                  <a:pt x="53" y="185"/>
                  <a:pt x="54" y="185"/>
                  <a:pt x="53" y="184"/>
                </a:cubicBezTo>
                <a:cubicBezTo>
                  <a:pt x="53" y="184"/>
                  <a:pt x="53" y="185"/>
                  <a:pt x="53" y="186"/>
                </a:cubicBezTo>
                <a:close/>
                <a:moveTo>
                  <a:pt x="66" y="197"/>
                </a:moveTo>
                <a:cubicBezTo>
                  <a:pt x="67" y="196"/>
                  <a:pt x="66" y="197"/>
                  <a:pt x="66" y="196"/>
                </a:cubicBezTo>
                <a:cubicBezTo>
                  <a:pt x="66" y="196"/>
                  <a:pt x="66" y="197"/>
                  <a:pt x="66" y="197"/>
                </a:cubicBezTo>
                <a:close/>
                <a:moveTo>
                  <a:pt x="71" y="202"/>
                </a:moveTo>
                <a:cubicBezTo>
                  <a:pt x="71" y="202"/>
                  <a:pt x="72" y="202"/>
                  <a:pt x="72" y="201"/>
                </a:cubicBezTo>
                <a:cubicBezTo>
                  <a:pt x="71" y="201"/>
                  <a:pt x="70" y="202"/>
                  <a:pt x="71" y="202"/>
                </a:cubicBezTo>
                <a:close/>
                <a:moveTo>
                  <a:pt x="60" y="193"/>
                </a:moveTo>
                <a:cubicBezTo>
                  <a:pt x="61" y="193"/>
                  <a:pt x="61" y="193"/>
                  <a:pt x="61" y="194"/>
                </a:cubicBezTo>
                <a:cubicBezTo>
                  <a:pt x="61" y="193"/>
                  <a:pt x="61" y="194"/>
                  <a:pt x="61" y="194"/>
                </a:cubicBezTo>
                <a:cubicBezTo>
                  <a:pt x="61" y="194"/>
                  <a:pt x="62" y="193"/>
                  <a:pt x="61" y="193"/>
                </a:cubicBezTo>
                <a:cubicBezTo>
                  <a:pt x="61" y="193"/>
                  <a:pt x="61" y="193"/>
                  <a:pt x="60" y="193"/>
                </a:cubicBezTo>
                <a:close/>
                <a:moveTo>
                  <a:pt x="54" y="191"/>
                </a:moveTo>
                <a:cubicBezTo>
                  <a:pt x="55" y="191"/>
                  <a:pt x="56" y="190"/>
                  <a:pt x="56" y="189"/>
                </a:cubicBezTo>
                <a:cubicBezTo>
                  <a:pt x="55" y="189"/>
                  <a:pt x="54" y="190"/>
                  <a:pt x="54" y="191"/>
                </a:cubicBezTo>
                <a:close/>
                <a:moveTo>
                  <a:pt x="76" y="210"/>
                </a:moveTo>
                <a:cubicBezTo>
                  <a:pt x="77" y="209"/>
                  <a:pt x="78" y="209"/>
                  <a:pt x="78" y="208"/>
                </a:cubicBezTo>
                <a:cubicBezTo>
                  <a:pt x="78" y="208"/>
                  <a:pt x="76" y="210"/>
                  <a:pt x="76" y="210"/>
                </a:cubicBezTo>
                <a:close/>
                <a:moveTo>
                  <a:pt x="75" y="208"/>
                </a:moveTo>
                <a:cubicBezTo>
                  <a:pt x="75" y="208"/>
                  <a:pt x="75" y="208"/>
                  <a:pt x="75" y="208"/>
                </a:cubicBezTo>
                <a:cubicBezTo>
                  <a:pt x="75" y="208"/>
                  <a:pt x="75" y="207"/>
                  <a:pt x="75" y="207"/>
                </a:cubicBezTo>
                <a:cubicBezTo>
                  <a:pt x="75" y="207"/>
                  <a:pt x="75" y="207"/>
                  <a:pt x="75" y="207"/>
                </a:cubicBezTo>
                <a:cubicBezTo>
                  <a:pt x="74" y="207"/>
                  <a:pt x="75" y="207"/>
                  <a:pt x="74" y="208"/>
                </a:cubicBezTo>
                <a:lnTo>
                  <a:pt x="75" y="208"/>
                </a:lnTo>
                <a:close/>
                <a:moveTo>
                  <a:pt x="74" y="206"/>
                </a:moveTo>
                <a:cubicBezTo>
                  <a:pt x="73" y="207"/>
                  <a:pt x="73" y="205"/>
                  <a:pt x="73" y="206"/>
                </a:cubicBezTo>
                <a:cubicBezTo>
                  <a:pt x="73" y="206"/>
                  <a:pt x="72" y="207"/>
                  <a:pt x="73" y="207"/>
                </a:cubicBezTo>
                <a:cubicBezTo>
                  <a:pt x="73" y="207"/>
                  <a:pt x="73" y="207"/>
                  <a:pt x="73" y="207"/>
                </a:cubicBezTo>
                <a:cubicBezTo>
                  <a:pt x="73" y="207"/>
                  <a:pt x="73" y="207"/>
                  <a:pt x="73" y="207"/>
                </a:cubicBezTo>
                <a:cubicBezTo>
                  <a:pt x="74" y="207"/>
                  <a:pt x="74" y="206"/>
                  <a:pt x="74" y="206"/>
                </a:cubicBezTo>
                <a:close/>
                <a:moveTo>
                  <a:pt x="50" y="189"/>
                </a:moveTo>
                <a:cubicBezTo>
                  <a:pt x="51" y="190"/>
                  <a:pt x="52" y="189"/>
                  <a:pt x="51" y="188"/>
                </a:cubicBezTo>
                <a:cubicBezTo>
                  <a:pt x="51" y="189"/>
                  <a:pt x="51" y="189"/>
                  <a:pt x="50" y="189"/>
                </a:cubicBezTo>
                <a:close/>
                <a:moveTo>
                  <a:pt x="53" y="192"/>
                </a:moveTo>
                <a:cubicBezTo>
                  <a:pt x="54" y="193"/>
                  <a:pt x="54" y="192"/>
                  <a:pt x="54" y="192"/>
                </a:cubicBezTo>
                <a:cubicBezTo>
                  <a:pt x="54" y="192"/>
                  <a:pt x="54" y="191"/>
                  <a:pt x="54" y="191"/>
                </a:cubicBezTo>
                <a:lnTo>
                  <a:pt x="53" y="192"/>
                </a:lnTo>
                <a:close/>
                <a:moveTo>
                  <a:pt x="73" y="209"/>
                </a:moveTo>
                <a:cubicBezTo>
                  <a:pt x="73" y="209"/>
                  <a:pt x="73" y="210"/>
                  <a:pt x="73" y="209"/>
                </a:cubicBezTo>
                <a:cubicBezTo>
                  <a:pt x="73" y="209"/>
                  <a:pt x="74" y="210"/>
                  <a:pt x="74" y="209"/>
                </a:cubicBezTo>
                <a:cubicBezTo>
                  <a:pt x="74" y="209"/>
                  <a:pt x="74" y="208"/>
                  <a:pt x="74" y="208"/>
                </a:cubicBezTo>
                <a:cubicBezTo>
                  <a:pt x="73" y="209"/>
                  <a:pt x="73" y="208"/>
                  <a:pt x="73" y="208"/>
                </a:cubicBezTo>
                <a:cubicBezTo>
                  <a:pt x="73" y="208"/>
                  <a:pt x="73" y="209"/>
                  <a:pt x="73" y="209"/>
                </a:cubicBezTo>
                <a:cubicBezTo>
                  <a:pt x="73" y="209"/>
                  <a:pt x="73" y="209"/>
                  <a:pt x="73" y="209"/>
                </a:cubicBezTo>
                <a:close/>
                <a:moveTo>
                  <a:pt x="49" y="190"/>
                </a:moveTo>
                <a:cubicBezTo>
                  <a:pt x="49" y="190"/>
                  <a:pt x="50" y="189"/>
                  <a:pt x="50" y="189"/>
                </a:cubicBezTo>
                <a:cubicBezTo>
                  <a:pt x="50" y="189"/>
                  <a:pt x="49" y="190"/>
                  <a:pt x="49" y="190"/>
                </a:cubicBezTo>
                <a:close/>
                <a:moveTo>
                  <a:pt x="52" y="194"/>
                </a:moveTo>
                <a:cubicBezTo>
                  <a:pt x="53" y="194"/>
                  <a:pt x="54" y="193"/>
                  <a:pt x="53" y="192"/>
                </a:cubicBezTo>
                <a:cubicBezTo>
                  <a:pt x="53" y="193"/>
                  <a:pt x="52" y="193"/>
                  <a:pt x="52" y="194"/>
                </a:cubicBezTo>
                <a:close/>
                <a:moveTo>
                  <a:pt x="66" y="205"/>
                </a:moveTo>
                <a:cubicBezTo>
                  <a:pt x="66" y="205"/>
                  <a:pt x="67" y="204"/>
                  <a:pt x="67" y="204"/>
                </a:cubicBezTo>
                <a:cubicBezTo>
                  <a:pt x="67" y="204"/>
                  <a:pt x="67" y="204"/>
                  <a:pt x="67" y="204"/>
                </a:cubicBezTo>
                <a:cubicBezTo>
                  <a:pt x="67" y="204"/>
                  <a:pt x="66" y="205"/>
                  <a:pt x="66" y="205"/>
                </a:cubicBezTo>
                <a:close/>
                <a:moveTo>
                  <a:pt x="58" y="198"/>
                </a:moveTo>
                <a:cubicBezTo>
                  <a:pt x="57" y="198"/>
                  <a:pt x="57" y="197"/>
                  <a:pt x="57" y="197"/>
                </a:cubicBezTo>
                <a:cubicBezTo>
                  <a:pt x="56" y="197"/>
                  <a:pt x="57" y="198"/>
                  <a:pt x="58" y="198"/>
                </a:cubicBezTo>
                <a:close/>
                <a:moveTo>
                  <a:pt x="50" y="197"/>
                </a:moveTo>
                <a:cubicBezTo>
                  <a:pt x="51" y="196"/>
                  <a:pt x="51" y="195"/>
                  <a:pt x="52" y="195"/>
                </a:cubicBezTo>
                <a:cubicBezTo>
                  <a:pt x="52" y="194"/>
                  <a:pt x="52" y="194"/>
                  <a:pt x="52" y="194"/>
                </a:cubicBezTo>
                <a:cubicBezTo>
                  <a:pt x="51" y="195"/>
                  <a:pt x="50" y="196"/>
                  <a:pt x="50" y="197"/>
                </a:cubicBezTo>
                <a:close/>
                <a:moveTo>
                  <a:pt x="79" y="218"/>
                </a:moveTo>
                <a:cubicBezTo>
                  <a:pt x="80" y="219"/>
                  <a:pt x="80" y="218"/>
                  <a:pt x="80" y="218"/>
                </a:cubicBezTo>
                <a:cubicBezTo>
                  <a:pt x="80" y="218"/>
                  <a:pt x="80" y="218"/>
                  <a:pt x="79" y="218"/>
                </a:cubicBezTo>
                <a:close/>
                <a:moveTo>
                  <a:pt x="45" y="192"/>
                </a:moveTo>
                <a:cubicBezTo>
                  <a:pt x="45" y="192"/>
                  <a:pt x="47" y="192"/>
                  <a:pt x="46" y="191"/>
                </a:cubicBezTo>
                <a:cubicBezTo>
                  <a:pt x="46" y="192"/>
                  <a:pt x="45" y="191"/>
                  <a:pt x="45" y="192"/>
                </a:cubicBezTo>
                <a:close/>
                <a:moveTo>
                  <a:pt x="42" y="196"/>
                </a:moveTo>
                <a:cubicBezTo>
                  <a:pt x="44" y="196"/>
                  <a:pt x="43" y="194"/>
                  <a:pt x="45" y="193"/>
                </a:cubicBezTo>
                <a:cubicBezTo>
                  <a:pt x="44" y="193"/>
                  <a:pt x="44" y="193"/>
                  <a:pt x="44" y="193"/>
                </a:cubicBezTo>
                <a:cubicBezTo>
                  <a:pt x="44" y="194"/>
                  <a:pt x="42" y="194"/>
                  <a:pt x="42" y="196"/>
                </a:cubicBezTo>
                <a:close/>
                <a:moveTo>
                  <a:pt x="49" y="199"/>
                </a:moveTo>
                <a:cubicBezTo>
                  <a:pt x="49" y="198"/>
                  <a:pt x="50" y="198"/>
                  <a:pt x="49" y="197"/>
                </a:cubicBezTo>
                <a:cubicBezTo>
                  <a:pt x="49" y="198"/>
                  <a:pt x="48" y="198"/>
                  <a:pt x="49" y="199"/>
                </a:cubicBezTo>
                <a:close/>
                <a:moveTo>
                  <a:pt x="67" y="214"/>
                </a:moveTo>
                <a:cubicBezTo>
                  <a:pt x="67" y="214"/>
                  <a:pt x="66" y="215"/>
                  <a:pt x="67" y="215"/>
                </a:cubicBezTo>
                <a:cubicBezTo>
                  <a:pt x="66" y="214"/>
                  <a:pt x="68" y="214"/>
                  <a:pt x="68" y="214"/>
                </a:cubicBezTo>
                <a:cubicBezTo>
                  <a:pt x="67" y="214"/>
                  <a:pt x="67" y="214"/>
                  <a:pt x="67" y="214"/>
                </a:cubicBezTo>
                <a:close/>
                <a:moveTo>
                  <a:pt x="72" y="224"/>
                </a:moveTo>
                <a:cubicBezTo>
                  <a:pt x="72" y="224"/>
                  <a:pt x="74" y="222"/>
                  <a:pt x="74" y="221"/>
                </a:cubicBezTo>
                <a:cubicBezTo>
                  <a:pt x="74" y="222"/>
                  <a:pt x="72" y="224"/>
                  <a:pt x="72" y="224"/>
                </a:cubicBezTo>
                <a:close/>
                <a:moveTo>
                  <a:pt x="59" y="212"/>
                </a:moveTo>
                <a:cubicBezTo>
                  <a:pt x="59" y="211"/>
                  <a:pt x="61" y="211"/>
                  <a:pt x="61" y="211"/>
                </a:cubicBezTo>
                <a:cubicBezTo>
                  <a:pt x="60" y="211"/>
                  <a:pt x="59" y="211"/>
                  <a:pt x="59" y="212"/>
                </a:cubicBezTo>
                <a:close/>
                <a:moveTo>
                  <a:pt x="71" y="219"/>
                </a:moveTo>
                <a:cubicBezTo>
                  <a:pt x="71" y="219"/>
                  <a:pt x="70" y="219"/>
                  <a:pt x="70" y="218"/>
                </a:cubicBezTo>
                <a:cubicBezTo>
                  <a:pt x="70" y="219"/>
                  <a:pt x="70" y="219"/>
                  <a:pt x="71" y="219"/>
                </a:cubicBezTo>
                <a:close/>
                <a:moveTo>
                  <a:pt x="41" y="197"/>
                </a:moveTo>
                <a:cubicBezTo>
                  <a:pt x="42" y="198"/>
                  <a:pt x="42" y="197"/>
                  <a:pt x="42" y="196"/>
                </a:cubicBezTo>
                <a:cubicBezTo>
                  <a:pt x="42" y="196"/>
                  <a:pt x="42" y="196"/>
                  <a:pt x="41" y="197"/>
                </a:cubicBezTo>
                <a:close/>
                <a:moveTo>
                  <a:pt x="57" y="214"/>
                </a:moveTo>
                <a:cubicBezTo>
                  <a:pt x="57" y="214"/>
                  <a:pt x="57" y="214"/>
                  <a:pt x="57" y="215"/>
                </a:cubicBezTo>
                <a:cubicBezTo>
                  <a:pt x="58" y="214"/>
                  <a:pt x="58" y="214"/>
                  <a:pt x="58" y="213"/>
                </a:cubicBezTo>
                <a:cubicBezTo>
                  <a:pt x="58" y="214"/>
                  <a:pt x="58" y="214"/>
                  <a:pt x="57" y="214"/>
                </a:cubicBezTo>
                <a:close/>
                <a:moveTo>
                  <a:pt x="62" y="219"/>
                </a:moveTo>
                <a:cubicBezTo>
                  <a:pt x="62" y="218"/>
                  <a:pt x="62" y="218"/>
                  <a:pt x="62" y="218"/>
                </a:cubicBezTo>
                <a:cubicBezTo>
                  <a:pt x="61" y="218"/>
                  <a:pt x="61" y="218"/>
                  <a:pt x="62" y="219"/>
                </a:cubicBezTo>
                <a:close/>
                <a:moveTo>
                  <a:pt x="62" y="219"/>
                </a:moveTo>
                <a:cubicBezTo>
                  <a:pt x="62" y="220"/>
                  <a:pt x="63" y="220"/>
                  <a:pt x="63" y="220"/>
                </a:cubicBezTo>
                <a:cubicBezTo>
                  <a:pt x="63" y="220"/>
                  <a:pt x="62" y="219"/>
                  <a:pt x="62" y="219"/>
                </a:cubicBezTo>
                <a:close/>
                <a:moveTo>
                  <a:pt x="43" y="206"/>
                </a:moveTo>
                <a:cubicBezTo>
                  <a:pt x="43" y="205"/>
                  <a:pt x="44" y="204"/>
                  <a:pt x="43" y="204"/>
                </a:cubicBezTo>
                <a:cubicBezTo>
                  <a:pt x="42" y="205"/>
                  <a:pt x="42" y="205"/>
                  <a:pt x="43" y="206"/>
                </a:cubicBezTo>
                <a:close/>
                <a:moveTo>
                  <a:pt x="59" y="218"/>
                </a:moveTo>
                <a:cubicBezTo>
                  <a:pt x="60" y="219"/>
                  <a:pt x="60" y="218"/>
                  <a:pt x="60" y="217"/>
                </a:cubicBezTo>
                <a:cubicBezTo>
                  <a:pt x="60" y="217"/>
                  <a:pt x="59" y="218"/>
                  <a:pt x="59" y="218"/>
                </a:cubicBezTo>
                <a:close/>
                <a:moveTo>
                  <a:pt x="57" y="218"/>
                </a:moveTo>
                <a:cubicBezTo>
                  <a:pt x="57" y="217"/>
                  <a:pt x="58" y="217"/>
                  <a:pt x="58" y="216"/>
                </a:cubicBezTo>
                <a:cubicBezTo>
                  <a:pt x="58" y="216"/>
                  <a:pt x="57" y="217"/>
                  <a:pt x="57" y="218"/>
                </a:cubicBezTo>
                <a:close/>
                <a:moveTo>
                  <a:pt x="64" y="226"/>
                </a:moveTo>
                <a:cubicBezTo>
                  <a:pt x="65" y="225"/>
                  <a:pt x="66" y="225"/>
                  <a:pt x="66" y="224"/>
                </a:cubicBezTo>
                <a:cubicBezTo>
                  <a:pt x="66" y="224"/>
                  <a:pt x="66" y="224"/>
                  <a:pt x="66" y="223"/>
                </a:cubicBezTo>
                <a:cubicBezTo>
                  <a:pt x="65" y="224"/>
                  <a:pt x="64" y="225"/>
                  <a:pt x="64" y="226"/>
                </a:cubicBezTo>
                <a:close/>
                <a:moveTo>
                  <a:pt x="49" y="214"/>
                </a:moveTo>
                <a:cubicBezTo>
                  <a:pt x="50" y="214"/>
                  <a:pt x="51" y="213"/>
                  <a:pt x="51" y="212"/>
                </a:cubicBezTo>
                <a:cubicBezTo>
                  <a:pt x="50" y="213"/>
                  <a:pt x="49" y="213"/>
                  <a:pt x="49" y="214"/>
                </a:cubicBezTo>
                <a:close/>
                <a:moveTo>
                  <a:pt x="57" y="221"/>
                </a:moveTo>
                <a:cubicBezTo>
                  <a:pt x="58" y="220"/>
                  <a:pt x="59" y="220"/>
                  <a:pt x="59" y="219"/>
                </a:cubicBezTo>
                <a:cubicBezTo>
                  <a:pt x="58" y="219"/>
                  <a:pt x="56" y="220"/>
                  <a:pt x="57" y="221"/>
                </a:cubicBezTo>
                <a:close/>
                <a:moveTo>
                  <a:pt x="41" y="208"/>
                </a:moveTo>
                <a:cubicBezTo>
                  <a:pt x="41" y="208"/>
                  <a:pt x="41" y="207"/>
                  <a:pt x="41" y="207"/>
                </a:cubicBezTo>
                <a:cubicBezTo>
                  <a:pt x="41" y="207"/>
                  <a:pt x="40" y="208"/>
                  <a:pt x="41" y="208"/>
                </a:cubicBezTo>
                <a:close/>
                <a:moveTo>
                  <a:pt x="62" y="226"/>
                </a:moveTo>
                <a:cubicBezTo>
                  <a:pt x="62" y="225"/>
                  <a:pt x="63" y="225"/>
                  <a:pt x="62" y="224"/>
                </a:cubicBezTo>
                <a:cubicBezTo>
                  <a:pt x="62" y="225"/>
                  <a:pt x="61" y="225"/>
                  <a:pt x="62" y="226"/>
                </a:cubicBezTo>
                <a:close/>
                <a:moveTo>
                  <a:pt x="53" y="219"/>
                </a:moveTo>
                <a:cubicBezTo>
                  <a:pt x="54" y="219"/>
                  <a:pt x="54" y="220"/>
                  <a:pt x="55" y="219"/>
                </a:cubicBezTo>
                <a:cubicBezTo>
                  <a:pt x="54" y="219"/>
                  <a:pt x="54" y="218"/>
                  <a:pt x="53" y="219"/>
                </a:cubicBezTo>
                <a:close/>
                <a:moveTo>
                  <a:pt x="68" y="232"/>
                </a:moveTo>
                <a:cubicBezTo>
                  <a:pt x="69" y="233"/>
                  <a:pt x="70" y="231"/>
                  <a:pt x="69" y="231"/>
                </a:cubicBezTo>
                <a:cubicBezTo>
                  <a:pt x="69" y="231"/>
                  <a:pt x="69" y="232"/>
                  <a:pt x="68" y="232"/>
                </a:cubicBezTo>
                <a:close/>
                <a:moveTo>
                  <a:pt x="55" y="224"/>
                </a:moveTo>
                <a:cubicBezTo>
                  <a:pt x="56" y="223"/>
                  <a:pt x="57" y="222"/>
                  <a:pt x="57" y="221"/>
                </a:cubicBezTo>
                <a:cubicBezTo>
                  <a:pt x="56" y="222"/>
                  <a:pt x="56" y="223"/>
                  <a:pt x="55" y="224"/>
                </a:cubicBezTo>
                <a:close/>
                <a:moveTo>
                  <a:pt x="62" y="228"/>
                </a:moveTo>
                <a:cubicBezTo>
                  <a:pt x="63" y="228"/>
                  <a:pt x="63" y="228"/>
                  <a:pt x="64" y="228"/>
                </a:cubicBezTo>
                <a:cubicBezTo>
                  <a:pt x="63" y="227"/>
                  <a:pt x="64" y="227"/>
                  <a:pt x="63" y="226"/>
                </a:cubicBezTo>
                <a:cubicBezTo>
                  <a:pt x="63" y="227"/>
                  <a:pt x="62" y="228"/>
                  <a:pt x="62" y="228"/>
                </a:cubicBezTo>
                <a:close/>
                <a:moveTo>
                  <a:pt x="53" y="220"/>
                </a:moveTo>
                <a:cubicBezTo>
                  <a:pt x="53" y="220"/>
                  <a:pt x="54" y="219"/>
                  <a:pt x="53" y="219"/>
                </a:cubicBezTo>
                <a:cubicBezTo>
                  <a:pt x="52" y="221"/>
                  <a:pt x="51" y="222"/>
                  <a:pt x="53" y="220"/>
                </a:cubicBezTo>
                <a:close/>
                <a:moveTo>
                  <a:pt x="47" y="216"/>
                </a:moveTo>
                <a:cubicBezTo>
                  <a:pt x="47" y="217"/>
                  <a:pt x="46" y="217"/>
                  <a:pt x="47" y="218"/>
                </a:cubicBezTo>
                <a:cubicBezTo>
                  <a:pt x="47" y="217"/>
                  <a:pt x="47" y="217"/>
                  <a:pt x="48" y="217"/>
                </a:cubicBezTo>
                <a:cubicBezTo>
                  <a:pt x="48" y="216"/>
                  <a:pt x="48" y="216"/>
                  <a:pt x="47" y="216"/>
                </a:cubicBezTo>
                <a:close/>
                <a:moveTo>
                  <a:pt x="59" y="227"/>
                </a:moveTo>
                <a:cubicBezTo>
                  <a:pt x="59" y="227"/>
                  <a:pt x="59" y="227"/>
                  <a:pt x="59" y="228"/>
                </a:cubicBezTo>
                <a:cubicBezTo>
                  <a:pt x="59" y="227"/>
                  <a:pt x="60" y="227"/>
                  <a:pt x="60" y="226"/>
                </a:cubicBezTo>
                <a:cubicBezTo>
                  <a:pt x="60" y="227"/>
                  <a:pt x="59" y="226"/>
                  <a:pt x="59" y="227"/>
                </a:cubicBezTo>
                <a:close/>
                <a:moveTo>
                  <a:pt x="57" y="227"/>
                </a:moveTo>
                <a:cubicBezTo>
                  <a:pt x="57" y="227"/>
                  <a:pt x="59" y="226"/>
                  <a:pt x="58" y="226"/>
                </a:cubicBezTo>
                <a:cubicBezTo>
                  <a:pt x="58" y="226"/>
                  <a:pt x="57" y="226"/>
                  <a:pt x="57" y="227"/>
                </a:cubicBezTo>
                <a:close/>
                <a:moveTo>
                  <a:pt x="51" y="223"/>
                </a:moveTo>
                <a:cubicBezTo>
                  <a:pt x="51" y="222"/>
                  <a:pt x="52" y="222"/>
                  <a:pt x="52" y="221"/>
                </a:cubicBezTo>
                <a:cubicBezTo>
                  <a:pt x="51" y="222"/>
                  <a:pt x="51" y="222"/>
                  <a:pt x="51" y="223"/>
                </a:cubicBezTo>
                <a:close/>
                <a:moveTo>
                  <a:pt x="33" y="211"/>
                </a:moveTo>
                <a:cubicBezTo>
                  <a:pt x="34" y="212"/>
                  <a:pt x="35" y="210"/>
                  <a:pt x="35" y="209"/>
                </a:cubicBezTo>
                <a:cubicBezTo>
                  <a:pt x="34" y="210"/>
                  <a:pt x="34" y="211"/>
                  <a:pt x="33" y="211"/>
                </a:cubicBezTo>
                <a:close/>
                <a:moveTo>
                  <a:pt x="40" y="214"/>
                </a:moveTo>
                <a:cubicBezTo>
                  <a:pt x="40" y="214"/>
                  <a:pt x="41" y="214"/>
                  <a:pt x="40" y="213"/>
                </a:cubicBezTo>
                <a:cubicBezTo>
                  <a:pt x="40" y="213"/>
                  <a:pt x="39" y="214"/>
                  <a:pt x="40" y="214"/>
                </a:cubicBezTo>
                <a:close/>
                <a:moveTo>
                  <a:pt x="35" y="215"/>
                </a:moveTo>
                <a:cubicBezTo>
                  <a:pt x="36" y="215"/>
                  <a:pt x="37" y="214"/>
                  <a:pt x="37" y="213"/>
                </a:cubicBezTo>
                <a:cubicBezTo>
                  <a:pt x="36" y="214"/>
                  <a:pt x="35" y="215"/>
                  <a:pt x="35" y="215"/>
                </a:cubicBezTo>
                <a:close/>
                <a:moveTo>
                  <a:pt x="48" y="223"/>
                </a:moveTo>
                <a:cubicBezTo>
                  <a:pt x="49" y="223"/>
                  <a:pt x="49" y="222"/>
                  <a:pt x="48" y="222"/>
                </a:cubicBezTo>
                <a:cubicBezTo>
                  <a:pt x="48" y="222"/>
                  <a:pt x="48" y="223"/>
                  <a:pt x="48" y="223"/>
                </a:cubicBezTo>
                <a:close/>
                <a:moveTo>
                  <a:pt x="38" y="217"/>
                </a:moveTo>
                <a:cubicBezTo>
                  <a:pt x="38" y="217"/>
                  <a:pt x="39" y="216"/>
                  <a:pt x="39" y="215"/>
                </a:cubicBezTo>
                <a:lnTo>
                  <a:pt x="38" y="217"/>
                </a:lnTo>
                <a:close/>
                <a:moveTo>
                  <a:pt x="43" y="223"/>
                </a:moveTo>
                <a:cubicBezTo>
                  <a:pt x="43" y="223"/>
                  <a:pt x="45" y="222"/>
                  <a:pt x="44" y="221"/>
                </a:cubicBezTo>
                <a:cubicBezTo>
                  <a:pt x="44" y="222"/>
                  <a:pt x="42" y="223"/>
                  <a:pt x="43" y="223"/>
                </a:cubicBezTo>
                <a:close/>
                <a:moveTo>
                  <a:pt x="62" y="237"/>
                </a:moveTo>
                <a:cubicBezTo>
                  <a:pt x="62" y="237"/>
                  <a:pt x="63" y="236"/>
                  <a:pt x="62" y="235"/>
                </a:cubicBezTo>
                <a:cubicBezTo>
                  <a:pt x="62" y="236"/>
                  <a:pt x="61" y="237"/>
                  <a:pt x="62" y="237"/>
                </a:cubicBezTo>
                <a:close/>
                <a:moveTo>
                  <a:pt x="30" y="213"/>
                </a:moveTo>
                <a:cubicBezTo>
                  <a:pt x="30" y="212"/>
                  <a:pt x="31" y="212"/>
                  <a:pt x="30" y="211"/>
                </a:cubicBezTo>
                <a:cubicBezTo>
                  <a:pt x="30" y="212"/>
                  <a:pt x="29" y="212"/>
                  <a:pt x="30" y="213"/>
                </a:cubicBezTo>
                <a:close/>
                <a:moveTo>
                  <a:pt x="49" y="228"/>
                </a:moveTo>
                <a:cubicBezTo>
                  <a:pt x="50" y="229"/>
                  <a:pt x="50" y="227"/>
                  <a:pt x="50" y="228"/>
                </a:cubicBezTo>
                <a:cubicBezTo>
                  <a:pt x="51" y="227"/>
                  <a:pt x="51" y="227"/>
                  <a:pt x="51" y="227"/>
                </a:cubicBezTo>
                <a:cubicBezTo>
                  <a:pt x="51" y="227"/>
                  <a:pt x="51" y="227"/>
                  <a:pt x="51" y="227"/>
                </a:cubicBezTo>
                <a:cubicBezTo>
                  <a:pt x="50" y="228"/>
                  <a:pt x="49" y="227"/>
                  <a:pt x="49" y="228"/>
                </a:cubicBezTo>
                <a:close/>
                <a:moveTo>
                  <a:pt x="44" y="225"/>
                </a:moveTo>
                <a:cubicBezTo>
                  <a:pt x="44" y="224"/>
                  <a:pt x="45" y="224"/>
                  <a:pt x="44" y="223"/>
                </a:cubicBezTo>
                <a:cubicBezTo>
                  <a:pt x="44" y="224"/>
                  <a:pt x="44" y="224"/>
                  <a:pt x="44" y="225"/>
                </a:cubicBezTo>
                <a:close/>
                <a:moveTo>
                  <a:pt x="64" y="238"/>
                </a:moveTo>
                <a:cubicBezTo>
                  <a:pt x="63" y="238"/>
                  <a:pt x="63" y="239"/>
                  <a:pt x="63" y="239"/>
                </a:cubicBezTo>
                <a:cubicBezTo>
                  <a:pt x="64" y="239"/>
                  <a:pt x="64" y="239"/>
                  <a:pt x="64" y="238"/>
                </a:cubicBezTo>
                <a:close/>
                <a:moveTo>
                  <a:pt x="29" y="217"/>
                </a:moveTo>
                <a:cubicBezTo>
                  <a:pt x="30" y="217"/>
                  <a:pt x="30" y="216"/>
                  <a:pt x="30" y="215"/>
                </a:cubicBezTo>
                <a:cubicBezTo>
                  <a:pt x="30" y="216"/>
                  <a:pt x="29" y="216"/>
                  <a:pt x="29" y="217"/>
                </a:cubicBezTo>
                <a:close/>
                <a:moveTo>
                  <a:pt x="55" y="237"/>
                </a:moveTo>
                <a:cubicBezTo>
                  <a:pt x="55" y="236"/>
                  <a:pt x="56" y="236"/>
                  <a:pt x="56" y="235"/>
                </a:cubicBezTo>
                <a:cubicBezTo>
                  <a:pt x="55" y="235"/>
                  <a:pt x="55" y="236"/>
                  <a:pt x="55" y="237"/>
                </a:cubicBezTo>
                <a:close/>
                <a:moveTo>
                  <a:pt x="47" y="231"/>
                </a:moveTo>
                <a:cubicBezTo>
                  <a:pt x="47" y="232"/>
                  <a:pt x="48" y="230"/>
                  <a:pt x="48" y="230"/>
                </a:cubicBezTo>
                <a:cubicBezTo>
                  <a:pt x="47" y="230"/>
                  <a:pt x="47" y="230"/>
                  <a:pt x="47" y="231"/>
                </a:cubicBezTo>
                <a:close/>
                <a:moveTo>
                  <a:pt x="61" y="240"/>
                </a:moveTo>
                <a:cubicBezTo>
                  <a:pt x="62" y="240"/>
                  <a:pt x="61" y="240"/>
                  <a:pt x="61" y="239"/>
                </a:cubicBezTo>
                <a:cubicBezTo>
                  <a:pt x="61" y="240"/>
                  <a:pt x="61" y="240"/>
                  <a:pt x="61" y="240"/>
                </a:cubicBezTo>
                <a:close/>
                <a:moveTo>
                  <a:pt x="34" y="223"/>
                </a:moveTo>
                <a:cubicBezTo>
                  <a:pt x="34" y="222"/>
                  <a:pt x="35" y="222"/>
                  <a:pt x="35" y="221"/>
                </a:cubicBezTo>
                <a:cubicBezTo>
                  <a:pt x="34" y="221"/>
                  <a:pt x="33" y="222"/>
                  <a:pt x="34" y="223"/>
                </a:cubicBezTo>
                <a:close/>
                <a:moveTo>
                  <a:pt x="26" y="217"/>
                </a:moveTo>
                <a:cubicBezTo>
                  <a:pt x="26" y="217"/>
                  <a:pt x="27" y="217"/>
                  <a:pt x="26" y="216"/>
                </a:cubicBezTo>
                <a:cubicBezTo>
                  <a:pt x="26" y="217"/>
                  <a:pt x="26" y="217"/>
                  <a:pt x="26" y="217"/>
                </a:cubicBezTo>
                <a:close/>
                <a:moveTo>
                  <a:pt x="32" y="222"/>
                </a:moveTo>
                <a:cubicBezTo>
                  <a:pt x="33" y="222"/>
                  <a:pt x="33" y="222"/>
                  <a:pt x="33" y="221"/>
                </a:cubicBezTo>
                <a:cubicBezTo>
                  <a:pt x="32" y="221"/>
                  <a:pt x="32" y="222"/>
                  <a:pt x="32" y="222"/>
                </a:cubicBezTo>
                <a:close/>
                <a:moveTo>
                  <a:pt x="27" y="218"/>
                </a:moveTo>
                <a:cubicBezTo>
                  <a:pt x="27" y="219"/>
                  <a:pt x="26" y="220"/>
                  <a:pt x="27" y="221"/>
                </a:cubicBezTo>
                <a:cubicBezTo>
                  <a:pt x="27" y="220"/>
                  <a:pt x="27" y="220"/>
                  <a:pt x="28" y="219"/>
                </a:cubicBezTo>
                <a:cubicBezTo>
                  <a:pt x="28" y="219"/>
                  <a:pt x="28" y="218"/>
                  <a:pt x="27" y="218"/>
                </a:cubicBezTo>
                <a:close/>
                <a:moveTo>
                  <a:pt x="32" y="225"/>
                </a:moveTo>
                <a:cubicBezTo>
                  <a:pt x="33" y="224"/>
                  <a:pt x="33" y="224"/>
                  <a:pt x="34" y="223"/>
                </a:cubicBezTo>
                <a:cubicBezTo>
                  <a:pt x="33" y="223"/>
                  <a:pt x="33" y="223"/>
                  <a:pt x="33" y="223"/>
                </a:cubicBezTo>
                <a:cubicBezTo>
                  <a:pt x="32" y="223"/>
                  <a:pt x="32" y="224"/>
                  <a:pt x="32" y="225"/>
                </a:cubicBezTo>
                <a:close/>
                <a:moveTo>
                  <a:pt x="23" y="221"/>
                </a:moveTo>
                <a:cubicBezTo>
                  <a:pt x="24" y="220"/>
                  <a:pt x="25" y="219"/>
                  <a:pt x="26" y="217"/>
                </a:cubicBezTo>
                <a:cubicBezTo>
                  <a:pt x="25" y="219"/>
                  <a:pt x="24" y="220"/>
                  <a:pt x="23" y="221"/>
                </a:cubicBezTo>
                <a:close/>
                <a:moveTo>
                  <a:pt x="57" y="242"/>
                </a:moveTo>
                <a:cubicBezTo>
                  <a:pt x="58" y="243"/>
                  <a:pt x="58" y="243"/>
                  <a:pt x="58" y="243"/>
                </a:cubicBezTo>
                <a:cubicBezTo>
                  <a:pt x="59" y="243"/>
                  <a:pt x="58" y="242"/>
                  <a:pt x="58" y="241"/>
                </a:cubicBezTo>
                <a:lnTo>
                  <a:pt x="57" y="242"/>
                </a:lnTo>
                <a:close/>
                <a:moveTo>
                  <a:pt x="25" y="220"/>
                </a:moveTo>
                <a:cubicBezTo>
                  <a:pt x="26" y="220"/>
                  <a:pt x="26" y="219"/>
                  <a:pt x="26" y="218"/>
                </a:cubicBezTo>
                <a:cubicBezTo>
                  <a:pt x="26" y="218"/>
                  <a:pt x="25" y="219"/>
                  <a:pt x="25" y="220"/>
                </a:cubicBezTo>
                <a:close/>
                <a:moveTo>
                  <a:pt x="44" y="234"/>
                </a:moveTo>
                <a:cubicBezTo>
                  <a:pt x="44" y="234"/>
                  <a:pt x="45" y="233"/>
                  <a:pt x="45" y="233"/>
                </a:cubicBezTo>
                <a:cubicBezTo>
                  <a:pt x="44" y="233"/>
                  <a:pt x="43" y="233"/>
                  <a:pt x="44" y="234"/>
                </a:cubicBezTo>
                <a:close/>
                <a:moveTo>
                  <a:pt x="49" y="243"/>
                </a:moveTo>
                <a:cubicBezTo>
                  <a:pt x="50" y="242"/>
                  <a:pt x="52" y="240"/>
                  <a:pt x="52" y="239"/>
                </a:cubicBezTo>
                <a:cubicBezTo>
                  <a:pt x="51" y="241"/>
                  <a:pt x="49" y="241"/>
                  <a:pt x="49" y="243"/>
                </a:cubicBezTo>
                <a:close/>
                <a:moveTo>
                  <a:pt x="31" y="225"/>
                </a:moveTo>
                <a:cubicBezTo>
                  <a:pt x="32" y="225"/>
                  <a:pt x="31" y="226"/>
                  <a:pt x="31" y="226"/>
                </a:cubicBezTo>
                <a:cubicBezTo>
                  <a:pt x="32" y="226"/>
                  <a:pt x="32" y="226"/>
                  <a:pt x="32" y="225"/>
                </a:cubicBezTo>
                <a:cubicBezTo>
                  <a:pt x="32" y="225"/>
                  <a:pt x="32" y="225"/>
                  <a:pt x="31" y="225"/>
                </a:cubicBezTo>
                <a:close/>
                <a:moveTo>
                  <a:pt x="42" y="242"/>
                </a:moveTo>
                <a:cubicBezTo>
                  <a:pt x="43" y="241"/>
                  <a:pt x="45" y="239"/>
                  <a:pt x="46" y="236"/>
                </a:cubicBezTo>
                <a:cubicBezTo>
                  <a:pt x="46" y="237"/>
                  <a:pt x="46" y="238"/>
                  <a:pt x="47" y="237"/>
                </a:cubicBezTo>
                <a:cubicBezTo>
                  <a:pt x="47" y="236"/>
                  <a:pt x="46" y="236"/>
                  <a:pt x="46" y="235"/>
                </a:cubicBezTo>
                <a:cubicBezTo>
                  <a:pt x="45" y="238"/>
                  <a:pt x="42" y="240"/>
                  <a:pt x="42" y="242"/>
                </a:cubicBezTo>
                <a:close/>
                <a:moveTo>
                  <a:pt x="23" y="220"/>
                </a:moveTo>
                <a:cubicBezTo>
                  <a:pt x="23" y="220"/>
                  <a:pt x="22" y="220"/>
                  <a:pt x="23" y="219"/>
                </a:cubicBezTo>
                <a:cubicBezTo>
                  <a:pt x="22" y="219"/>
                  <a:pt x="22" y="219"/>
                  <a:pt x="22" y="219"/>
                </a:cubicBezTo>
                <a:cubicBezTo>
                  <a:pt x="22" y="219"/>
                  <a:pt x="22" y="221"/>
                  <a:pt x="23" y="220"/>
                </a:cubicBezTo>
                <a:close/>
                <a:moveTo>
                  <a:pt x="30" y="227"/>
                </a:moveTo>
                <a:cubicBezTo>
                  <a:pt x="30" y="227"/>
                  <a:pt x="30" y="227"/>
                  <a:pt x="31" y="228"/>
                </a:cubicBezTo>
                <a:cubicBezTo>
                  <a:pt x="31" y="227"/>
                  <a:pt x="31" y="227"/>
                  <a:pt x="31" y="227"/>
                </a:cubicBezTo>
                <a:cubicBezTo>
                  <a:pt x="31" y="226"/>
                  <a:pt x="32" y="227"/>
                  <a:pt x="31" y="226"/>
                </a:cubicBezTo>
                <a:cubicBezTo>
                  <a:pt x="31" y="226"/>
                  <a:pt x="31" y="226"/>
                  <a:pt x="30" y="227"/>
                </a:cubicBezTo>
                <a:close/>
                <a:moveTo>
                  <a:pt x="31" y="230"/>
                </a:moveTo>
                <a:cubicBezTo>
                  <a:pt x="32" y="229"/>
                  <a:pt x="33" y="228"/>
                  <a:pt x="33" y="228"/>
                </a:cubicBezTo>
                <a:cubicBezTo>
                  <a:pt x="32" y="228"/>
                  <a:pt x="31" y="229"/>
                  <a:pt x="31" y="230"/>
                </a:cubicBezTo>
                <a:close/>
                <a:moveTo>
                  <a:pt x="57" y="246"/>
                </a:moveTo>
                <a:cubicBezTo>
                  <a:pt x="57" y="246"/>
                  <a:pt x="57" y="246"/>
                  <a:pt x="58" y="246"/>
                </a:cubicBezTo>
                <a:cubicBezTo>
                  <a:pt x="57" y="246"/>
                  <a:pt x="57" y="246"/>
                  <a:pt x="57" y="246"/>
                </a:cubicBezTo>
                <a:close/>
                <a:moveTo>
                  <a:pt x="21" y="224"/>
                </a:moveTo>
                <a:cubicBezTo>
                  <a:pt x="22" y="224"/>
                  <a:pt x="22" y="223"/>
                  <a:pt x="22" y="223"/>
                </a:cubicBezTo>
                <a:cubicBezTo>
                  <a:pt x="22" y="223"/>
                  <a:pt x="21" y="224"/>
                  <a:pt x="21" y="224"/>
                </a:cubicBezTo>
                <a:close/>
                <a:moveTo>
                  <a:pt x="52" y="249"/>
                </a:moveTo>
                <a:cubicBezTo>
                  <a:pt x="52" y="249"/>
                  <a:pt x="52" y="249"/>
                  <a:pt x="51" y="249"/>
                </a:cubicBezTo>
                <a:cubicBezTo>
                  <a:pt x="52" y="250"/>
                  <a:pt x="52" y="249"/>
                  <a:pt x="52" y="250"/>
                </a:cubicBezTo>
                <a:cubicBezTo>
                  <a:pt x="53" y="248"/>
                  <a:pt x="53" y="248"/>
                  <a:pt x="54" y="247"/>
                </a:cubicBezTo>
                <a:cubicBezTo>
                  <a:pt x="53" y="247"/>
                  <a:pt x="52" y="248"/>
                  <a:pt x="52" y="249"/>
                </a:cubicBezTo>
                <a:close/>
                <a:moveTo>
                  <a:pt x="29" y="230"/>
                </a:moveTo>
                <a:cubicBezTo>
                  <a:pt x="29" y="230"/>
                  <a:pt x="29" y="230"/>
                  <a:pt x="29" y="230"/>
                </a:cubicBezTo>
                <a:cubicBezTo>
                  <a:pt x="29" y="229"/>
                  <a:pt x="28" y="230"/>
                  <a:pt x="29" y="230"/>
                </a:cubicBezTo>
                <a:close/>
                <a:moveTo>
                  <a:pt x="54" y="249"/>
                </a:moveTo>
                <a:cubicBezTo>
                  <a:pt x="55" y="250"/>
                  <a:pt x="54" y="251"/>
                  <a:pt x="55" y="250"/>
                </a:cubicBezTo>
                <a:cubicBezTo>
                  <a:pt x="56" y="251"/>
                  <a:pt x="55" y="250"/>
                  <a:pt x="55" y="251"/>
                </a:cubicBezTo>
                <a:cubicBezTo>
                  <a:pt x="56" y="251"/>
                  <a:pt x="56" y="250"/>
                  <a:pt x="56" y="250"/>
                </a:cubicBezTo>
                <a:cubicBezTo>
                  <a:pt x="55" y="249"/>
                  <a:pt x="55" y="249"/>
                  <a:pt x="54" y="249"/>
                </a:cubicBezTo>
                <a:close/>
                <a:moveTo>
                  <a:pt x="47" y="245"/>
                </a:moveTo>
                <a:cubicBezTo>
                  <a:pt x="47" y="246"/>
                  <a:pt x="46" y="246"/>
                  <a:pt x="47" y="246"/>
                </a:cubicBezTo>
                <a:cubicBezTo>
                  <a:pt x="48" y="245"/>
                  <a:pt x="48" y="245"/>
                  <a:pt x="48" y="245"/>
                </a:cubicBezTo>
                <a:cubicBezTo>
                  <a:pt x="48" y="245"/>
                  <a:pt x="47" y="245"/>
                  <a:pt x="47" y="245"/>
                </a:cubicBezTo>
                <a:close/>
                <a:moveTo>
                  <a:pt x="28" y="231"/>
                </a:moveTo>
                <a:cubicBezTo>
                  <a:pt x="28" y="232"/>
                  <a:pt x="27" y="232"/>
                  <a:pt x="27" y="233"/>
                </a:cubicBezTo>
                <a:cubicBezTo>
                  <a:pt x="28" y="232"/>
                  <a:pt x="28" y="231"/>
                  <a:pt x="28" y="231"/>
                </a:cubicBezTo>
                <a:cubicBezTo>
                  <a:pt x="28" y="231"/>
                  <a:pt x="28" y="230"/>
                  <a:pt x="28" y="231"/>
                </a:cubicBezTo>
                <a:close/>
                <a:moveTo>
                  <a:pt x="28" y="235"/>
                </a:moveTo>
                <a:cubicBezTo>
                  <a:pt x="29" y="234"/>
                  <a:pt x="30" y="233"/>
                  <a:pt x="29" y="232"/>
                </a:cubicBezTo>
                <a:cubicBezTo>
                  <a:pt x="29" y="233"/>
                  <a:pt x="29" y="234"/>
                  <a:pt x="28" y="235"/>
                </a:cubicBezTo>
                <a:close/>
                <a:moveTo>
                  <a:pt x="48" y="247"/>
                </a:moveTo>
                <a:cubicBezTo>
                  <a:pt x="48" y="248"/>
                  <a:pt x="49" y="248"/>
                  <a:pt x="49" y="248"/>
                </a:cubicBezTo>
                <a:cubicBezTo>
                  <a:pt x="49" y="248"/>
                  <a:pt x="49" y="248"/>
                  <a:pt x="49" y="248"/>
                </a:cubicBezTo>
                <a:cubicBezTo>
                  <a:pt x="49" y="248"/>
                  <a:pt x="49" y="247"/>
                  <a:pt x="48" y="247"/>
                </a:cubicBezTo>
                <a:close/>
                <a:moveTo>
                  <a:pt x="17" y="226"/>
                </a:moveTo>
                <a:cubicBezTo>
                  <a:pt x="17" y="226"/>
                  <a:pt x="17" y="227"/>
                  <a:pt x="17" y="227"/>
                </a:cubicBezTo>
                <a:cubicBezTo>
                  <a:pt x="17" y="226"/>
                  <a:pt x="18" y="227"/>
                  <a:pt x="18" y="227"/>
                </a:cubicBezTo>
                <a:cubicBezTo>
                  <a:pt x="18" y="226"/>
                  <a:pt x="17" y="226"/>
                  <a:pt x="17" y="225"/>
                </a:cubicBezTo>
                <a:lnTo>
                  <a:pt x="17" y="226"/>
                </a:lnTo>
                <a:close/>
                <a:moveTo>
                  <a:pt x="41" y="244"/>
                </a:moveTo>
                <a:cubicBezTo>
                  <a:pt x="41" y="244"/>
                  <a:pt x="42" y="243"/>
                  <a:pt x="41" y="243"/>
                </a:cubicBezTo>
                <a:cubicBezTo>
                  <a:pt x="40" y="245"/>
                  <a:pt x="39" y="245"/>
                  <a:pt x="41" y="244"/>
                </a:cubicBezTo>
                <a:close/>
                <a:moveTo>
                  <a:pt x="50" y="252"/>
                </a:moveTo>
                <a:cubicBezTo>
                  <a:pt x="50" y="251"/>
                  <a:pt x="51" y="252"/>
                  <a:pt x="51" y="252"/>
                </a:cubicBezTo>
                <a:cubicBezTo>
                  <a:pt x="50" y="252"/>
                  <a:pt x="51" y="251"/>
                  <a:pt x="51" y="250"/>
                </a:cubicBezTo>
                <a:cubicBezTo>
                  <a:pt x="51" y="252"/>
                  <a:pt x="49" y="251"/>
                  <a:pt x="50" y="252"/>
                </a:cubicBezTo>
                <a:close/>
                <a:moveTo>
                  <a:pt x="42" y="245"/>
                </a:moveTo>
                <a:cubicBezTo>
                  <a:pt x="42" y="246"/>
                  <a:pt x="42" y="246"/>
                  <a:pt x="43" y="246"/>
                </a:cubicBezTo>
                <a:cubicBezTo>
                  <a:pt x="43" y="245"/>
                  <a:pt x="42" y="245"/>
                  <a:pt x="42" y="245"/>
                </a:cubicBezTo>
                <a:close/>
                <a:moveTo>
                  <a:pt x="53" y="255"/>
                </a:moveTo>
                <a:cubicBezTo>
                  <a:pt x="53" y="254"/>
                  <a:pt x="54" y="254"/>
                  <a:pt x="53" y="253"/>
                </a:cubicBezTo>
                <a:cubicBezTo>
                  <a:pt x="53" y="254"/>
                  <a:pt x="52" y="254"/>
                  <a:pt x="53" y="255"/>
                </a:cubicBezTo>
                <a:close/>
                <a:moveTo>
                  <a:pt x="40" y="247"/>
                </a:moveTo>
                <a:cubicBezTo>
                  <a:pt x="41" y="247"/>
                  <a:pt x="42" y="246"/>
                  <a:pt x="41" y="246"/>
                </a:cubicBezTo>
                <a:lnTo>
                  <a:pt x="40" y="247"/>
                </a:lnTo>
                <a:close/>
                <a:moveTo>
                  <a:pt x="43" y="248"/>
                </a:moveTo>
                <a:cubicBezTo>
                  <a:pt x="44" y="249"/>
                  <a:pt x="44" y="249"/>
                  <a:pt x="44" y="249"/>
                </a:cubicBezTo>
                <a:cubicBezTo>
                  <a:pt x="44" y="248"/>
                  <a:pt x="43" y="248"/>
                  <a:pt x="43" y="248"/>
                </a:cubicBezTo>
                <a:close/>
                <a:moveTo>
                  <a:pt x="15" y="234"/>
                </a:moveTo>
                <a:cubicBezTo>
                  <a:pt x="15" y="233"/>
                  <a:pt x="15" y="233"/>
                  <a:pt x="15" y="232"/>
                </a:cubicBezTo>
                <a:cubicBezTo>
                  <a:pt x="15" y="233"/>
                  <a:pt x="15" y="233"/>
                  <a:pt x="15" y="233"/>
                </a:cubicBezTo>
                <a:cubicBezTo>
                  <a:pt x="16" y="234"/>
                  <a:pt x="16" y="234"/>
                  <a:pt x="16" y="234"/>
                </a:cubicBezTo>
                <a:cubicBezTo>
                  <a:pt x="17" y="232"/>
                  <a:pt x="17" y="233"/>
                  <a:pt x="18" y="231"/>
                </a:cubicBezTo>
                <a:cubicBezTo>
                  <a:pt x="18" y="231"/>
                  <a:pt x="17" y="231"/>
                  <a:pt x="17" y="230"/>
                </a:cubicBezTo>
                <a:cubicBezTo>
                  <a:pt x="17" y="230"/>
                  <a:pt x="17" y="231"/>
                  <a:pt x="17" y="230"/>
                </a:cubicBezTo>
                <a:cubicBezTo>
                  <a:pt x="17" y="232"/>
                  <a:pt x="16" y="232"/>
                  <a:pt x="15" y="234"/>
                </a:cubicBezTo>
                <a:close/>
                <a:moveTo>
                  <a:pt x="51" y="255"/>
                </a:moveTo>
                <a:cubicBezTo>
                  <a:pt x="51" y="256"/>
                  <a:pt x="50" y="257"/>
                  <a:pt x="51" y="257"/>
                </a:cubicBezTo>
                <a:cubicBezTo>
                  <a:pt x="51" y="256"/>
                  <a:pt x="52" y="256"/>
                  <a:pt x="52" y="255"/>
                </a:cubicBezTo>
                <a:cubicBezTo>
                  <a:pt x="51" y="255"/>
                  <a:pt x="51" y="255"/>
                  <a:pt x="51" y="255"/>
                </a:cubicBezTo>
                <a:close/>
                <a:moveTo>
                  <a:pt x="20" y="235"/>
                </a:moveTo>
                <a:cubicBezTo>
                  <a:pt x="19" y="235"/>
                  <a:pt x="19" y="236"/>
                  <a:pt x="19" y="236"/>
                </a:cubicBezTo>
                <a:cubicBezTo>
                  <a:pt x="20" y="236"/>
                  <a:pt x="20" y="236"/>
                  <a:pt x="20" y="236"/>
                </a:cubicBezTo>
                <a:cubicBezTo>
                  <a:pt x="20" y="236"/>
                  <a:pt x="21" y="235"/>
                  <a:pt x="21" y="235"/>
                </a:cubicBezTo>
                <a:cubicBezTo>
                  <a:pt x="20" y="235"/>
                  <a:pt x="20" y="236"/>
                  <a:pt x="20" y="235"/>
                </a:cubicBezTo>
                <a:close/>
                <a:moveTo>
                  <a:pt x="21" y="238"/>
                </a:moveTo>
                <a:cubicBezTo>
                  <a:pt x="21" y="237"/>
                  <a:pt x="22" y="237"/>
                  <a:pt x="22" y="236"/>
                </a:cubicBezTo>
                <a:cubicBezTo>
                  <a:pt x="21" y="236"/>
                  <a:pt x="21" y="237"/>
                  <a:pt x="21" y="238"/>
                </a:cubicBezTo>
                <a:close/>
                <a:moveTo>
                  <a:pt x="17" y="236"/>
                </a:moveTo>
                <a:cubicBezTo>
                  <a:pt x="18" y="236"/>
                  <a:pt x="18" y="235"/>
                  <a:pt x="18" y="235"/>
                </a:cubicBezTo>
                <a:cubicBezTo>
                  <a:pt x="18" y="235"/>
                  <a:pt x="17" y="236"/>
                  <a:pt x="17" y="236"/>
                </a:cubicBezTo>
                <a:close/>
                <a:moveTo>
                  <a:pt x="23" y="243"/>
                </a:moveTo>
                <a:cubicBezTo>
                  <a:pt x="24" y="243"/>
                  <a:pt x="25" y="241"/>
                  <a:pt x="26" y="240"/>
                </a:cubicBezTo>
                <a:cubicBezTo>
                  <a:pt x="25" y="240"/>
                  <a:pt x="25" y="240"/>
                  <a:pt x="25" y="240"/>
                </a:cubicBezTo>
                <a:cubicBezTo>
                  <a:pt x="24" y="241"/>
                  <a:pt x="24" y="242"/>
                  <a:pt x="23" y="243"/>
                </a:cubicBezTo>
                <a:close/>
                <a:moveTo>
                  <a:pt x="17" y="238"/>
                </a:moveTo>
                <a:cubicBezTo>
                  <a:pt x="17" y="237"/>
                  <a:pt x="18" y="237"/>
                  <a:pt x="18" y="236"/>
                </a:cubicBezTo>
                <a:cubicBezTo>
                  <a:pt x="17" y="236"/>
                  <a:pt x="16" y="237"/>
                  <a:pt x="17" y="238"/>
                </a:cubicBezTo>
                <a:close/>
                <a:moveTo>
                  <a:pt x="35" y="251"/>
                </a:moveTo>
                <a:cubicBezTo>
                  <a:pt x="35" y="252"/>
                  <a:pt x="36" y="250"/>
                  <a:pt x="36" y="250"/>
                </a:cubicBezTo>
                <a:lnTo>
                  <a:pt x="35" y="251"/>
                </a:lnTo>
                <a:close/>
                <a:moveTo>
                  <a:pt x="38" y="255"/>
                </a:moveTo>
                <a:cubicBezTo>
                  <a:pt x="39" y="254"/>
                  <a:pt x="39" y="254"/>
                  <a:pt x="39" y="254"/>
                </a:cubicBezTo>
                <a:cubicBezTo>
                  <a:pt x="39" y="254"/>
                  <a:pt x="38" y="254"/>
                  <a:pt x="38" y="255"/>
                </a:cubicBezTo>
                <a:close/>
                <a:moveTo>
                  <a:pt x="12" y="236"/>
                </a:moveTo>
                <a:cubicBezTo>
                  <a:pt x="12" y="236"/>
                  <a:pt x="12" y="237"/>
                  <a:pt x="12" y="237"/>
                </a:cubicBezTo>
                <a:cubicBezTo>
                  <a:pt x="13" y="236"/>
                  <a:pt x="13" y="236"/>
                  <a:pt x="13" y="236"/>
                </a:cubicBezTo>
                <a:cubicBezTo>
                  <a:pt x="13" y="236"/>
                  <a:pt x="12" y="236"/>
                  <a:pt x="12" y="236"/>
                </a:cubicBezTo>
                <a:close/>
                <a:moveTo>
                  <a:pt x="38" y="253"/>
                </a:moveTo>
                <a:cubicBezTo>
                  <a:pt x="36" y="252"/>
                  <a:pt x="36" y="252"/>
                  <a:pt x="36" y="252"/>
                </a:cubicBezTo>
                <a:cubicBezTo>
                  <a:pt x="36" y="253"/>
                  <a:pt x="37" y="254"/>
                  <a:pt x="38" y="253"/>
                </a:cubicBezTo>
                <a:close/>
                <a:moveTo>
                  <a:pt x="12" y="239"/>
                </a:moveTo>
                <a:cubicBezTo>
                  <a:pt x="13" y="238"/>
                  <a:pt x="13" y="238"/>
                  <a:pt x="13" y="238"/>
                </a:cubicBezTo>
                <a:cubicBezTo>
                  <a:pt x="13" y="238"/>
                  <a:pt x="13" y="239"/>
                  <a:pt x="13" y="238"/>
                </a:cubicBezTo>
                <a:cubicBezTo>
                  <a:pt x="12" y="238"/>
                  <a:pt x="14" y="237"/>
                  <a:pt x="13" y="237"/>
                </a:cubicBezTo>
                <a:cubicBezTo>
                  <a:pt x="12" y="237"/>
                  <a:pt x="12" y="238"/>
                  <a:pt x="12" y="239"/>
                </a:cubicBezTo>
                <a:close/>
                <a:moveTo>
                  <a:pt x="35" y="256"/>
                </a:moveTo>
                <a:cubicBezTo>
                  <a:pt x="35" y="256"/>
                  <a:pt x="36" y="257"/>
                  <a:pt x="36" y="257"/>
                </a:cubicBezTo>
                <a:cubicBezTo>
                  <a:pt x="36" y="256"/>
                  <a:pt x="35" y="256"/>
                  <a:pt x="35" y="256"/>
                </a:cubicBezTo>
                <a:close/>
                <a:moveTo>
                  <a:pt x="27" y="255"/>
                </a:moveTo>
                <a:cubicBezTo>
                  <a:pt x="27" y="255"/>
                  <a:pt x="28" y="254"/>
                  <a:pt x="28" y="254"/>
                </a:cubicBezTo>
                <a:cubicBezTo>
                  <a:pt x="27" y="254"/>
                  <a:pt x="27" y="254"/>
                  <a:pt x="27" y="255"/>
                </a:cubicBezTo>
                <a:close/>
                <a:moveTo>
                  <a:pt x="8" y="244"/>
                </a:moveTo>
                <a:cubicBezTo>
                  <a:pt x="7" y="244"/>
                  <a:pt x="7" y="244"/>
                  <a:pt x="7" y="244"/>
                </a:cubicBezTo>
                <a:cubicBezTo>
                  <a:pt x="8" y="245"/>
                  <a:pt x="8" y="243"/>
                  <a:pt x="7" y="243"/>
                </a:cubicBezTo>
                <a:cubicBezTo>
                  <a:pt x="7" y="243"/>
                  <a:pt x="7" y="243"/>
                  <a:pt x="8" y="244"/>
                </a:cubicBezTo>
                <a:close/>
                <a:moveTo>
                  <a:pt x="6" y="247"/>
                </a:moveTo>
                <a:cubicBezTo>
                  <a:pt x="7" y="248"/>
                  <a:pt x="9" y="244"/>
                  <a:pt x="8" y="244"/>
                </a:cubicBezTo>
                <a:cubicBezTo>
                  <a:pt x="7" y="245"/>
                  <a:pt x="7" y="246"/>
                  <a:pt x="6" y="247"/>
                </a:cubicBezTo>
                <a:close/>
                <a:moveTo>
                  <a:pt x="11" y="248"/>
                </a:moveTo>
                <a:cubicBezTo>
                  <a:pt x="12" y="248"/>
                  <a:pt x="12" y="247"/>
                  <a:pt x="11" y="247"/>
                </a:cubicBezTo>
                <a:cubicBezTo>
                  <a:pt x="11" y="247"/>
                  <a:pt x="11" y="248"/>
                  <a:pt x="11" y="248"/>
                </a:cubicBezTo>
                <a:close/>
                <a:moveTo>
                  <a:pt x="32" y="264"/>
                </a:moveTo>
                <a:cubicBezTo>
                  <a:pt x="33" y="264"/>
                  <a:pt x="33" y="264"/>
                  <a:pt x="33" y="263"/>
                </a:cubicBezTo>
                <a:cubicBezTo>
                  <a:pt x="32" y="263"/>
                  <a:pt x="32" y="263"/>
                  <a:pt x="32" y="264"/>
                </a:cubicBezTo>
                <a:close/>
                <a:moveTo>
                  <a:pt x="10" y="250"/>
                </a:moveTo>
                <a:cubicBezTo>
                  <a:pt x="10" y="250"/>
                  <a:pt x="11" y="249"/>
                  <a:pt x="11" y="249"/>
                </a:cubicBezTo>
                <a:cubicBezTo>
                  <a:pt x="10" y="248"/>
                  <a:pt x="10" y="248"/>
                  <a:pt x="10" y="248"/>
                </a:cubicBezTo>
                <a:cubicBezTo>
                  <a:pt x="10" y="249"/>
                  <a:pt x="9" y="249"/>
                  <a:pt x="10" y="250"/>
                </a:cubicBezTo>
                <a:close/>
                <a:moveTo>
                  <a:pt x="7" y="252"/>
                </a:moveTo>
                <a:cubicBezTo>
                  <a:pt x="7" y="251"/>
                  <a:pt x="9" y="249"/>
                  <a:pt x="8" y="248"/>
                </a:cubicBezTo>
                <a:cubicBezTo>
                  <a:pt x="8" y="249"/>
                  <a:pt x="6" y="251"/>
                  <a:pt x="7" y="252"/>
                </a:cubicBezTo>
                <a:close/>
                <a:moveTo>
                  <a:pt x="3" y="247"/>
                </a:moveTo>
                <a:cubicBezTo>
                  <a:pt x="3" y="246"/>
                  <a:pt x="4" y="246"/>
                  <a:pt x="4" y="246"/>
                </a:cubicBezTo>
                <a:cubicBezTo>
                  <a:pt x="3" y="246"/>
                  <a:pt x="2" y="246"/>
                  <a:pt x="3" y="247"/>
                </a:cubicBezTo>
                <a:close/>
                <a:moveTo>
                  <a:pt x="0" y="255"/>
                </a:moveTo>
                <a:cubicBezTo>
                  <a:pt x="1" y="253"/>
                  <a:pt x="3" y="253"/>
                  <a:pt x="2" y="251"/>
                </a:cubicBezTo>
                <a:cubicBezTo>
                  <a:pt x="2" y="253"/>
                  <a:pt x="0" y="254"/>
                  <a:pt x="0" y="255"/>
                </a:cubicBezTo>
                <a:close/>
                <a:moveTo>
                  <a:pt x="30" y="271"/>
                </a:moveTo>
                <a:cubicBezTo>
                  <a:pt x="30" y="271"/>
                  <a:pt x="31" y="271"/>
                  <a:pt x="31" y="271"/>
                </a:cubicBezTo>
                <a:cubicBezTo>
                  <a:pt x="31" y="271"/>
                  <a:pt x="30" y="270"/>
                  <a:pt x="30" y="271"/>
                </a:cubicBezTo>
                <a:close/>
                <a:moveTo>
                  <a:pt x="34" y="274"/>
                </a:moveTo>
                <a:cubicBezTo>
                  <a:pt x="35" y="275"/>
                  <a:pt x="34" y="275"/>
                  <a:pt x="35" y="275"/>
                </a:cubicBezTo>
                <a:cubicBezTo>
                  <a:pt x="36" y="275"/>
                  <a:pt x="35" y="275"/>
                  <a:pt x="35" y="274"/>
                </a:cubicBezTo>
                <a:cubicBezTo>
                  <a:pt x="35" y="274"/>
                  <a:pt x="35" y="274"/>
                  <a:pt x="34" y="274"/>
                </a:cubicBezTo>
                <a:close/>
                <a:moveTo>
                  <a:pt x="3" y="254"/>
                </a:moveTo>
                <a:cubicBezTo>
                  <a:pt x="2" y="254"/>
                  <a:pt x="2" y="254"/>
                  <a:pt x="2" y="253"/>
                </a:cubicBezTo>
                <a:cubicBezTo>
                  <a:pt x="2" y="254"/>
                  <a:pt x="2" y="254"/>
                  <a:pt x="2" y="254"/>
                </a:cubicBezTo>
                <a:cubicBezTo>
                  <a:pt x="2" y="254"/>
                  <a:pt x="4" y="254"/>
                  <a:pt x="3" y="253"/>
                </a:cubicBezTo>
                <a:lnTo>
                  <a:pt x="3" y="254"/>
                </a:lnTo>
                <a:close/>
                <a:moveTo>
                  <a:pt x="27" y="271"/>
                </a:moveTo>
                <a:cubicBezTo>
                  <a:pt x="27" y="271"/>
                  <a:pt x="27" y="272"/>
                  <a:pt x="28" y="271"/>
                </a:cubicBezTo>
                <a:cubicBezTo>
                  <a:pt x="28" y="271"/>
                  <a:pt x="27" y="270"/>
                  <a:pt x="27" y="271"/>
                </a:cubicBezTo>
                <a:close/>
                <a:moveTo>
                  <a:pt x="31" y="278"/>
                </a:moveTo>
                <a:cubicBezTo>
                  <a:pt x="31" y="277"/>
                  <a:pt x="30" y="277"/>
                  <a:pt x="30" y="276"/>
                </a:cubicBezTo>
                <a:cubicBezTo>
                  <a:pt x="30" y="277"/>
                  <a:pt x="31" y="277"/>
                  <a:pt x="31" y="278"/>
                </a:cubicBezTo>
                <a:close/>
                <a:moveTo>
                  <a:pt x="31" y="281"/>
                </a:moveTo>
                <a:cubicBezTo>
                  <a:pt x="32" y="281"/>
                  <a:pt x="32" y="281"/>
                  <a:pt x="32" y="281"/>
                </a:cubicBezTo>
                <a:cubicBezTo>
                  <a:pt x="32" y="280"/>
                  <a:pt x="32" y="280"/>
                  <a:pt x="33" y="280"/>
                </a:cubicBezTo>
                <a:cubicBezTo>
                  <a:pt x="33" y="280"/>
                  <a:pt x="33" y="279"/>
                  <a:pt x="33" y="279"/>
                </a:cubicBezTo>
                <a:cubicBezTo>
                  <a:pt x="32" y="280"/>
                  <a:pt x="32" y="281"/>
                  <a:pt x="31" y="281"/>
                </a:cubicBezTo>
                <a:close/>
                <a:moveTo>
                  <a:pt x="782" y="255"/>
                </a:moveTo>
                <a:cubicBezTo>
                  <a:pt x="781" y="255"/>
                  <a:pt x="779" y="253"/>
                  <a:pt x="779" y="256"/>
                </a:cubicBezTo>
                <a:cubicBezTo>
                  <a:pt x="781" y="259"/>
                  <a:pt x="782" y="261"/>
                  <a:pt x="783" y="263"/>
                </a:cubicBezTo>
                <a:cubicBezTo>
                  <a:pt x="781" y="263"/>
                  <a:pt x="777" y="259"/>
                  <a:pt x="774" y="258"/>
                </a:cubicBezTo>
                <a:cubicBezTo>
                  <a:pt x="775" y="259"/>
                  <a:pt x="777" y="263"/>
                  <a:pt x="778" y="264"/>
                </a:cubicBezTo>
                <a:cubicBezTo>
                  <a:pt x="779" y="267"/>
                  <a:pt x="779" y="268"/>
                  <a:pt x="780" y="271"/>
                </a:cubicBezTo>
                <a:cubicBezTo>
                  <a:pt x="779" y="271"/>
                  <a:pt x="779" y="271"/>
                  <a:pt x="779" y="272"/>
                </a:cubicBezTo>
                <a:cubicBezTo>
                  <a:pt x="776" y="269"/>
                  <a:pt x="775" y="267"/>
                  <a:pt x="772" y="264"/>
                </a:cubicBezTo>
                <a:cubicBezTo>
                  <a:pt x="771" y="262"/>
                  <a:pt x="772" y="262"/>
                  <a:pt x="771" y="260"/>
                </a:cubicBezTo>
                <a:cubicBezTo>
                  <a:pt x="770" y="259"/>
                  <a:pt x="767" y="254"/>
                  <a:pt x="766" y="252"/>
                </a:cubicBezTo>
                <a:cubicBezTo>
                  <a:pt x="766" y="254"/>
                  <a:pt x="763" y="249"/>
                  <a:pt x="762" y="246"/>
                </a:cubicBezTo>
                <a:cubicBezTo>
                  <a:pt x="763" y="250"/>
                  <a:pt x="761" y="249"/>
                  <a:pt x="764" y="255"/>
                </a:cubicBezTo>
                <a:cubicBezTo>
                  <a:pt x="763" y="252"/>
                  <a:pt x="764" y="254"/>
                  <a:pt x="765" y="256"/>
                </a:cubicBezTo>
                <a:cubicBezTo>
                  <a:pt x="765" y="257"/>
                  <a:pt x="765" y="255"/>
                  <a:pt x="765" y="255"/>
                </a:cubicBezTo>
                <a:cubicBezTo>
                  <a:pt x="766" y="256"/>
                  <a:pt x="766" y="257"/>
                  <a:pt x="766" y="258"/>
                </a:cubicBezTo>
                <a:cubicBezTo>
                  <a:pt x="767" y="259"/>
                  <a:pt x="768" y="260"/>
                  <a:pt x="770" y="260"/>
                </a:cubicBezTo>
                <a:cubicBezTo>
                  <a:pt x="770" y="262"/>
                  <a:pt x="771" y="264"/>
                  <a:pt x="772" y="267"/>
                </a:cubicBezTo>
                <a:cubicBezTo>
                  <a:pt x="771" y="267"/>
                  <a:pt x="768" y="261"/>
                  <a:pt x="769" y="264"/>
                </a:cubicBezTo>
                <a:cubicBezTo>
                  <a:pt x="768" y="262"/>
                  <a:pt x="766" y="259"/>
                  <a:pt x="766" y="260"/>
                </a:cubicBezTo>
                <a:cubicBezTo>
                  <a:pt x="766" y="259"/>
                  <a:pt x="764" y="256"/>
                  <a:pt x="764" y="255"/>
                </a:cubicBezTo>
                <a:cubicBezTo>
                  <a:pt x="763" y="254"/>
                  <a:pt x="762" y="254"/>
                  <a:pt x="761" y="253"/>
                </a:cubicBezTo>
                <a:cubicBezTo>
                  <a:pt x="761" y="252"/>
                  <a:pt x="762" y="253"/>
                  <a:pt x="762" y="252"/>
                </a:cubicBezTo>
                <a:cubicBezTo>
                  <a:pt x="762" y="251"/>
                  <a:pt x="761" y="249"/>
                  <a:pt x="761" y="249"/>
                </a:cubicBezTo>
                <a:cubicBezTo>
                  <a:pt x="757" y="243"/>
                  <a:pt x="757" y="246"/>
                  <a:pt x="752" y="241"/>
                </a:cubicBezTo>
                <a:cubicBezTo>
                  <a:pt x="752" y="241"/>
                  <a:pt x="755" y="244"/>
                  <a:pt x="755" y="245"/>
                </a:cubicBezTo>
                <a:cubicBezTo>
                  <a:pt x="755" y="246"/>
                  <a:pt x="755" y="245"/>
                  <a:pt x="755" y="244"/>
                </a:cubicBezTo>
                <a:cubicBezTo>
                  <a:pt x="755" y="244"/>
                  <a:pt x="755" y="246"/>
                  <a:pt x="756" y="246"/>
                </a:cubicBezTo>
                <a:cubicBezTo>
                  <a:pt x="757" y="248"/>
                  <a:pt x="756" y="247"/>
                  <a:pt x="757" y="249"/>
                </a:cubicBezTo>
                <a:cubicBezTo>
                  <a:pt x="755" y="246"/>
                  <a:pt x="755" y="248"/>
                  <a:pt x="753" y="248"/>
                </a:cubicBezTo>
                <a:cubicBezTo>
                  <a:pt x="752" y="245"/>
                  <a:pt x="751" y="244"/>
                  <a:pt x="750" y="245"/>
                </a:cubicBezTo>
                <a:cubicBezTo>
                  <a:pt x="748" y="242"/>
                  <a:pt x="747" y="243"/>
                  <a:pt x="745" y="239"/>
                </a:cubicBezTo>
                <a:cubicBezTo>
                  <a:pt x="744" y="239"/>
                  <a:pt x="744" y="239"/>
                  <a:pt x="744" y="239"/>
                </a:cubicBezTo>
                <a:cubicBezTo>
                  <a:pt x="743" y="237"/>
                  <a:pt x="741" y="236"/>
                  <a:pt x="739" y="233"/>
                </a:cubicBezTo>
                <a:cubicBezTo>
                  <a:pt x="739" y="232"/>
                  <a:pt x="739" y="231"/>
                  <a:pt x="740" y="231"/>
                </a:cubicBezTo>
                <a:cubicBezTo>
                  <a:pt x="741" y="233"/>
                  <a:pt x="741" y="234"/>
                  <a:pt x="742" y="234"/>
                </a:cubicBezTo>
                <a:cubicBezTo>
                  <a:pt x="742" y="234"/>
                  <a:pt x="741" y="231"/>
                  <a:pt x="743" y="234"/>
                </a:cubicBezTo>
                <a:cubicBezTo>
                  <a:pt x="743" y="233"/>
                  <a:pt x="742" y="232"/>
                  <a:pt x="741" y="231"/>
                </a:cubicBezTo>
                <a:cubicBezTo>
                  <a:pt x="740" y="230"/>
                  <a:pt x="741" y="231"/>
                  <a:pt x="740" y="231"/>
                </a:cubicBezTo>
                <a:cubicBezTo>
                  <a:pt x="739" y="227"/>
                  <a:pt x="737" y="229"/>
                  <a:pt x="736" y="226"/>
                </a:cubicBezTo>
                <a:cubicBezTo>
                  <a:pt x="736" y="227"/>
                  <a:pt x="735" y="226"/>
                  <a:pt x="733" y="224"/>
                </a:cubicBezTo>
                <a:cubicBezTo>
                  <a:pt x="734" y="226"/>
                  <a:pt x="737" y="229"/>
                  <a:pt x="738" y="231"/>
                </a:cubicBezTo>
                <a:cubicBezTo>
                  <a:pt x="735" y="229"/>
                  <a:pt x="728" y="217"/>
                  <a:pt x="726" y="218"/>
                </a:cubicBezTo>
                <a:cubicBezTo>
                  <a:pt x="724" y="215"/>
                  <a:pt x="723" y="213"/>
                  <a:pt x="721" y="210"/>
                </a:cubicBezTo>
                <a:cubicBezTo>
                  <a:pt x="715" y="205"/>
                  <a:pt x="707" y="195"/>
                  <a:pt x="698" y="186"/>
                </a:cubicBezTo>
                <a:cubicBezTo>
                  <a:pt x="698" y="186"/>
                  <a:pt x="701" y="188"/>
                  <a:pt x="700" y="188"/>
                </a:cubicBezTo>
                <a:cubicBezTo>
                  <a:pt x="696" y="184"/>
                  <a:pt x="693" y="182"/>
                  <a:pt x="688" y="177"/>
                </a:cubicBezTo>
                <a:cubicBezTo>
                  <a:pt x="689" y="178"/>
                  <a:pt x="690" y="178"/>
                  <a:pt x="690" y="177"/>
                </a:cubicBezTo>
                <a:cubicBezTo>
                  <a:pt x="689" y="176"/>
                  <a:pt x="689" y="176"/>
                  <a:pt x="689" y="176"/>
                </a:cubicBezTo>
                <a:cubicBezTo>
                  <a:pt x="687" y="174"/>
                  <a:pt x="689" y="177"/>
                  <a:pt x="688" y="177"/>
                </a:cubicBezTo>
                <a:cubicBezTo>
                  <a:pt x="686" y="175"/>
                  <a:pt x="687" y="175"/>
                  <a:pt x="686" y="174"/>
                </a:cubicBezTo>
                <a:cubicBezTo>
                  <a:pt x="684" y="172"/>
                  <a:pt x="686" y="174"/>
                  <a:pt x="684" y="173"/>
                </a:cubicBezTo>
                <a:cubicBezTo>
                  <a:pt x="683" y="172"/>
                  <a:pt x="682" y="169"/>
                  <a:pt x="681" y="170"/>
                </a:cubicBezTo>
                <a:cubicBezTo>
                  <a:pt x="680" y="169"/>
                  <a:pt x="681" y="169"/>
                  <a:pt x="681" y="169"/>
                </a:cubicBezTo>
                <a:cubicBezTo>
                  <a:pt x="680" y="168"/>
                  <a:pt x="679" y="168"/>
                  <a:pt x="678" y="168"/>
                </a:cubicBezTo>
                <a:cubicBezTo>
                  <a:pt x="676" y="165"/>
                  <a:pt x="672" y="163"/>
                  <a:pt x="672" y="161"/>
                </a:cubicBezTo>
                <a:cubicBezTo>
                  <a:pt x="670" y="160"/>
                  <a:pt x="662" y="154"/>
                  <a:pt x="657" y="149"/>
                </a:cubicBezTo>
                <a:cubicBezTo>
                  <a:pt x="660" y="152"/>
                  <a:pt x="654" y="146"/>
                  <a:pt x="654" y="146"/>
                </a:cubicBezTo>
                <a:cubicBezTo>
                  <a:pt x="653" y="145"/>
                  <a:pt x="653" y="145"/>
                  <a:pt x="652" y="145"/>
                </a:cubicBezTo>
                <a:cubicBezTo>
                  <a:pt x="648" y="142"/>
                  <a:pt x="644" y="139"/>
                  <a:pt x="645" y="138"/>
                </a:cubicBezTo>
                <a:cubicBezTo>
                  <a:pt x="641" y="135"/>
                  <a:pt x="641" y="135"/>
                  <a:pt x="641" y="135"/>
                </a:cubicBezTo>
                <a:cubicBezTo>
                  <a:pt x="642" y="137"/>
                  <a:pt x="641" y="136"/>
                  <a:pt x="640" y="136"/>
                </a:cubicBezTo>
                <a:cubicBezTo>
                  <a:pt x="637" y="133"/>
                  <a:pt x="636" y="133"/>
                  <a:pt x="633" y="130"/>
                </a:cubicBezTo>
                <a:cubicBezTo>
                  <a:pt x="633" y="130"/>
                  <a:pt x="632" y="129"/>
                  <a:pt x="633" y="129"/>
                </a:cubicBezTo>
                <a:cubicBezTo>
                  <a:pt x="629" y="126"/>
                  <a:pt x="631" y="129"/>
                  <a:pt x="629" y="128"/>
                </a:cubicBezTo>
                <a:cubicBezTo>
                  <a:pt x="628" y="126"/>
                  <a:pt x="625" y="124"/>
                  <a:pt x="622" y="123"/>
                </a:cubicBezTo>
                <a:cubicBezTo>
                  <a:pt x="626" y="124"/>
                  <a:pt x="620" y="120"/>
                  <a:pt x="618" y="120"/>
                </a:cubicBezTo>
                <a:cubicBezTo>
                  <a:pt x="618" y="120"/>
                  <a:pt x="620" y="122"/>
                  <a:pt x="621" y="122"/>
                </a:cubicBezTo>
                <a:cubicBezTo>
                  <a:pt x="623" y="124"/>
                  <a:pt x="615" y="119"/>
                  <a:pt x="617" y="119"/>
                </a:cubicBezTo>
                <a:cubicBezTo>
                  <a:pt x="614" y="117"/>
                  <a:pt x="614" y="117"/>
                  <a:pt x="614" y="117"/>
                </a:cubicBezTo>
                <a:cubicBezTo>
                  <a:pt x="613" y="116"/>
                  <a:pt x="614" y="118"/>
                  <a:pt x="611" y="116"/>
                </a:cubicBezTo>
                <a:cubicBezTo>
                  <a:pt x="611" y="116"/>
                  <a:pt x="613" y="116"/>
                  <a:pt x="612" y="115"/>
                </a:cubicBezTo>
                <a:cubicBezTo>
                  <a:pt x="610" y="114"/>
                  <a:pt x="612" y="116"/>
                  <a:pt x="610" y="115"/>
                </a:cubicBezTo>
                <a:cubicBezTo>
                  <a:pt x="607" y="112"/>
                  <a:pt x="602" y="111"/>
                  <a:pt x="596" y="106"/>
                </a:cubicBezTo>
                <a:cubicBezTo>
                  <a:pt x="596" y="106"/>
                  <a:pt x="595" y="106"/>
                  <a:pt x="595" y="105"/>
                </a:cubicBezTo>
                <a:cubicBezTo>
                  <a:pt x="594" y="105"/>
                  <a:pt x="594" y="105"/>
                  <a:pt x="594" y="106"/>
                </a:cubicBezTo>
                <a:cubicBezTo>
                  <a:pt x="587" y="101"/>
                  <a:pt x="583" y="99"/>
                  <a:pt x="576" y="95"/>
                </a:cubicBezTo>
                <a:cubicBezTo>
                  <a:pt x="573" y="94"/>
                  <a:pt x="576" y="96"/>
                  <a:pt x="575" y="96"/>
                </a:cubicBezTo>
                <a:cubicBezTo>
                  <a:pt x="575" y="95"/>
                  <a:pt x="571" y="94"/>
                  <a:pt x="571" y="94"/>
                </a:cubicBezTo>
                <a:cubicBezTo>
                  <a:pt x="568" y="92"/>
                  <a:pt x="566" y="90"/>
                  <a:pt x="562" y="88"/>
                </a:cubicBezTo>
                <a:cubicBezTo>
                  <a:pt x="555" y="85"/>
                  <a:pt x="548" y="82"/>
                  <a:pt x="540" y="79"/>
                </a:cubicBezTo>
                <a:cubicBezTo>
                  <a:pt x="540" y="78"/>
                  <a:pt x="540" y="78"/>
                  <a:pt x="540" y="78"/>
                </a:cubicBezTo>
                <a:cubicBezTo>
                  <a:pt x="537" y="77"/>
                  <a:pt x="535" y="76"/>
                  <a:pt x="533" y="75"/>
                </a:cubicBezTo>
                <a:cubicBezTo>
                  <a:pt x="530" y="74"/>
                  <a:pt x="529" y="74"/>
                  <a:pt x="526" y="73"/>
                </a:cubicBezTo>
                <a:cubicBezTo>
                  <a:pt x="526" y="72"/>
                  <a:pt x="526" y="72"/>
                  <a:pt x="526" y="72"/>
                </a:cubicBezTo>
                <a:cubicBezTo>
                  <a:pt x="521" y="71"/>
                  <a:pt x="517" y="70"/>
                  <a:pt x="514" y="68"/>
                </a:cubicBezTo>
                <a:cubicBezTo>
                  <a:pt x="510" y="68"/>
                  <a:pt x="504" y="65"/>
                  <a:pt x="502" y="64"/>
                </a:cubicBezTo>
                <a:cubicBezTo>
                  <a:pt x="500" y="63"/>
                  <a:pt x="502" y="65"/>
                  <a:pt x="502" y="65"/>
                </a:cubicBezTo>
                <a:cubicBezTo>
                  <a:pt x="497" y="64"/>
                  <a:pt x="493" y="62"/>
                  <a:pt x="488" y="60"/>
                </a:cubicBezTo>
                <a:cubicBezTo>
                  <a:pt x="485" y="60"/>
                  <a:pt x="481" y="60"/>
                  <a:pt x="480" y="59"/>
                </a:cubicBezTo>
                <a:cubicBezTo>
                  <a:pt x="483" y="59"/>
                  <a:pt x="485" y="60"/>
                  <a:pt x="484" y="59"/>
                </a:cubicBezTo>
                <a:cubicBezTo>
                  <a:pt x="482" y="58"/>
                  <a:pt x="480" y="59"/>
                  <a:pt x="480" y="58"/>
                </a:cubicBezTo>
                <a:cubicBezTo>
                  <a:pt x="479" y="58"/>
                  <a:pt x="479" y="58"/>
                  <a:pt x="479" y="59"/>
                </a:cubicBezTo>
                <a:cubicBezTo>
                  <a:pt x="474" y="58"/>
                  <a:pt x="470" y="57"/>
                  <a:pt x="468" y="56"/>
                </a:cubicBezTo>
                <a:cubicBezTo>
                  <a:pt x="466" y="56"/>
                  <a:pt x="469" y="57"/>
                  <a:pt x="464" y="56"/>
                </a:cubicBezTo>
                <a:cubicBezTo>
                  <a:pt x="465" y="55"/>
                  <a:pt x="461" y="54"/>
                  <a:pt x="459" y="54"/>
                </a:cubicBezTo>
                <a:cubicBezTo>
                  <a:pt x="459" y="54"/>
                  <a:pt x="459" y="54"/>
                  <a:pt x="458" y="54"/>
                </a:cubicBezTo>
                <a:cubicBezTo>
                  <a:pt x="458" y="54"/>
                  <a:pt x="459" y="54"/>
                  <a:pt x="461" y="54"/>
                </a:cubicBezTo>
                <a:cubicBezTo>
                  <a:pt x="461" y="53"/>
                  <a:pt x="460" y="53"/>
                  <a:pt x="458" y="53"/>
                </a:cubicBezTo>
                <a:cubicBezTo>
                  <a:pt x="457" y="53"/>
                  <a:pt x="456" y="53"/>
                  <a:pt x="456" y="54"/>
                </a:cubicBezTo>
                <a:cubicBezTo>
                  <a:pt x="453" y="53"/>
                  <a:pt x="452" y="52"/>
                  <a:pt x="450" y="52"/>
                </a:cubicBezTo>
                <a:cubicBezTo>
                  <a:pt x="448" y="51"/>
                  <a:pt x="451" y="52"/>
                  <a:pt x="450" y="52"/>
                </a:cubicBezTo>
                <a:cubicBezTo>
                  <a:pt x="442" y="51"/>
                  <a:pt x="434" y="51"/>
                  <a:pt x="428" y="49"/>
                </a:cubicBezTo>
                <a:cubicBezTo>
                  <a:pt x="426" y="49"/>
                  <a:pt x="429" y="50"/>
                  <a:pt x="427" y="50"/>
                </a:cubicBezTo>
                <a:cubicBezTo>
                  <a:pt x="424" y="50"/>
                  <a:pt x="424" y="49"/>
                  <a:pt x="426" y="49"/>
                </a:cubicBezTo>
                <a:cubicBezTo>
                  <a:pt x="426" y="48"/>
                  <a:pt x="425" y="49"/>
                  <a:pt x="423" y="48"/>
                </a:cubicBezTo>
                <a:cubicBezTo>
                  <a:pt x="423" y="49"/>
                  <a:pt x="423" y="49"/>
                  <a:pt x="423" y="49"/>
                </a:cubicBezTo>
                <a:cubicBezTo>
                  <a:pt x="416" y="48"/>
                  <a:pt x="410" y="48"/>
                  <a:pt x="402" y="48"/>
                </a:cubicBezTo>
                <a:cubicBezTo>
                  <a:pt x="404" y="47"/>
                  <a:pt x="401" y="47"/>
                  <a:pt x="397" y="47"/>
                </a:cubicBezTo>
                <a:cubicBezTo>
                  <a:pt x="397" y="46"/>
                  <a:pt x="397" y="46"/>
                  <a:pt x="397" y="46"/>
                </a:cubicBezTo>
                <a:cubicBezTo>
                  <a:pt x="394" y="47"/>
                  <a:pt x="393" y="46"/>
                  <a:pt x="391" y="46"/>
                </a:cubicBezTo>
                <a:cubicBezTo>
                  <a:pt x="389" y="46"/>
                  <a:pt x="395" y="47"/>
                  <a:pt x="393" y="48"/>
                </a:cubicBezTo>
                <a:cubicBezTo>
                  <a:pt x="390" y="47"/>
                  <a:pt x="390" y="47"/>
                  <a:pt x="388" y="47"/>
                </a:cubicBezTo>
                <a:cubicBezTo>
                  <a:pt x="386" y="47"/>
                  <a:pt x="388" y="47"/>
                  <a:pt x="388" y="48"/>
                </a:cubicBezTo>
                <a:cubicBezTo>
                  <a:pt x="385" y="48"/>
                  <a:pt x="385" y="47"/>
                  <a:pt x="382" y="48"/>
                </a:cubicBezTo>
                <a:cubicBezTo>
                  <a:pt x="382" y="47"/>
                  <a:pt x="383" y="47"/>
                  <a:pt x="384" y="47"/>
                </a:cubicBezTo>
                <a:cubicBezTo>
                  <a:pt x="383" y="47"/>
                  <a:pt x="380" y="48"/>
                  <a:pt x="380" y="47"/>
                </a:cubicBezTo>
                <a:cubicBezTo>
                  <a:pt x="379" y="47"/>
                  <a:pt x="380" y="48"/>
                  <a:pt x="377" y="48"/>
                </a:cubicBezTo>
                <a:cubicBezTo>
                  <a:pt x="376" y="47"/>
                  <a:pt x="377" y="47"/>
                  <a:pt x="376" y="47"/>
                </a:cubicBezTo>
                <a:cubicBezTo>
                  <a:pt x="375" y="47"/>
                  <a:pt x="371" y="48"/>
                  <a:pt x="375" y="48"/>
                </a:cubicBezTo>
                <a:cubicBezTo>
                  <a:pt x="374" y="48"/>
                  <a:pt x="373" y="49"/>
                  <a:pt x="371" y="49"/>
                </a:cubicBezTo>
                <a:cubicBezTo>
                  <a:pt x="372" y="48"/>
                  <a:pt x="370" y="48"/>
                  <a:pt x="371" y="47"/>
                </a:cubicBezTo>
                <a:cubicBezTo>
                  <a:pt x="370" y="47"/>
                  <a:pt x="367" y="48"/>
                  <a:pt x="368" y="47"/>
                </a:cubicBezTo>
                <a:cubicBezTo>
                  <a:pt x="365" y="48"/>
                  <a:pt x="363" y="48"/>
                  <a:pt x="361" y="48"/>
                </a:cubicBezTo>
                <a:cubicBezTo>
                  <a:pt x="361" y="47"/>
                  <a:pt x="362" y="47"/>
                  <a:pt x="363" y="47"/>
                </a:cubicBezTo>
                <a:cubicBezTo>
                  <a:pt x="363" y="47"/>
                  <a:pt x="361" y="47"/>
                  <a:pt x="359" y="47"/>
                </a:cubicBezTo>
                <a:cubicBezTo>
                  <a:pt x="358" y="48"/>
                  <a:pt x="355" y="48"/>
                  <a:pt x="351" y="48"/>
                </a:cubicBezTo>
                <a:cubicBezTo>
                  <a:pt x="351" y="49"/>
                  <a:pt x="354" y="48"/>
                  <a:pt x="354" y="49"/>
                </a:cubicBezTo>
                <a:cubicBezTo>
                  <a:pt x="350" y="50"/>
                  <a:pt x="351" y="49"/>
                  <a:pt x="348" y="49"/>
                </a:cubicBezTo>
                <a:cubicBezTo>
                  <a:pt x="350" y="50"/>
                  <a:pt x="344" y="50"/>
                  <a:pt x="342" y="50"/>
                </a:cubicBezTo>
                <a:cubicBezTo>
                  <a:pt x="340" y="50"/>
                  <a:pt x="343" y="50"/>
                  <a:pt x="341" y="51"/>
                </a:cubicBezTo>
                <a:cubicBezTo>
                  <a:pt x="336" y="52"/>
                  <a:pt x="334" y="52"/>
                  <a:pt x="332" y="51"/>
                </a:cubicBezTo>
                <a:cubicBezTo>
                  <a:pt x="334" y="50"/>
                  <a:pt x="335" y="51"/>
                  <a:pt x="335" y="51"/>
                </a:cubicBezTo>
                <a:cubicBezTo>
                  <a:pt x="336" y="51"/>
                  <a:pt x="336" y="51"/>
                  <a:pt x="336" y="51"/>
                </a:cubicBezTo>
                <a:cubicBezTo>
                  <a:pt x="336" y="50"/>
                  <a:pt x="334" y="51"/>
                  <a:pt x="335" y="50"/>
                </a:cubicBezTo>
                <a:cubicBezTo>
                  <a:pt x="331" y="51"/>
                  <a:pt x="331" y="51"/>
                  <a:pt x="331" y="52"/>
                </a:cubicBezTo>
                <a:cubicBezTo>
                  <a:pt x="330" y="51"/>
                  <a:pt x="326" y="51"/>
                  <a:pt x="326" y="52"/>
                </a:cubicBezTo>
                <a:cubicBezTo>
                  <a:pt x="323" y="53"/>
                  <a:pt x="325" y="52"/>
                  <a:pt x="326" y="51"/>
                </a:cubicBezTo>
                <a:cubicBezTo>
                  <a:pt x="326" y="51"/>
                  <a:pt x="322" y="52"/>
                  <a:pt x="321" y="53"/>
                </a:cubicBezTo>
                <a:cubicBezTo>
                  <a:pt x="321" y="53"/>
                  <a:pt x="322" y="53"/>
                  <a:pt x="323" y="53"/>
                </a:cubicBezTo>
                <a:cubicBezTo>
                  <a:pt x="321" y="53"/>
                  <a:pt x="315" y="54"/>
                  <a:pt x="316" y="55"/>
                </a:cubicBezTo>
                <a:cubicBezTo>
                  <a:pt x="314" y="56"/>
                  <a:pt x="314" y="55"/>
                  <a:pt x="312" y="55"/>
                </a:cubicBezTo>
                <a:cubicBezTo>
                  <a:pt x="313" y="55"/>
                  <a:pt x="314" y="54"/>
                  <a:pt x="315" y="54"/>
                </a:cubicBezTo>
                <a:cubicBezTo>
                  <a:pt x="317" y="53"/>
                  <a:pt x="317" y="53"/>
                  <a:pt x="320" y="52"/>
                </a:cubicBezTo>
                <a:cubicBezTo>
                  <a:pt x="319" y="52"/>
                  <a:pt x="314" y="54"/>
                  <a:pt x="313" y="54"/>
                </a:cubicBezTo>
                <a:cubicBezTo>
                  <a:pt x="310" y="54"/>
                  <a:pt x="314" y="54"/>
                  <a:pt x="312" y="55"/>
                </a:cubicBezTo>
                <a:cubicBezTo>
                  <a:pt x="308" y="56"/>
                  <a:pt x="308" y="56"/>
                  <a:pt x="304" y="57"/>
                </a:cubicBezTo>
                <a:cubicBezTo>
                  <a:pt x="305" y="57"/>
                  <a:pt x="307" y="57"/>
                  <a:pt x="307" y="56"/>
                </a:cubicBezTo>
                <a:cubicBezTo>
                  <a:pt x="305" y="56"/>
                  <a:pt x="302" y="58"/>
                  <a:pt x="302" y="58"/>
                </a:cubicBezTo>
                <a:cubicBezTo>
                  <a:pt x="299" y="59"/>
                  <a:pt x="304" y="57"/>
                  <a:pt x="301" y="58"/>
                </a:cubicBezTo>
                <a:cubicBezTo>
                  <a:pt x="301" y="57"/>
                  <a:pt x="304" y="57"/>
                  <a:pt x="303" y="57"/>
                </a:cubicBezTo>
                <a:cubicBezTo>
                  <a:pt x="303" y="57"/>
                  <a:pt x="298" y="58"/>
                  <a:pt x="297" y="58"/>
                </a:cubicBezTo>
                <a:cubicBezTo>
                  <a:pt x="298" y="59"/>
                  <a:pt x="301" y="57"/>
                  <a:pt x="301" y="58"/>
                </a:cubicBezTo>
                <a:cubicBezTo>
                  <a:pt x="296" y="59"/>
                  <a:pt x="295" y="60"/>
                  <a:pt x="292" y="60"/>
                </a:cubicBezTo>
                <a:cubicBezTo>
                  <a:pt x="290" y="61"/>
                  <a:pt x="289" y="61"/>
                  <a:pt x="289" y="62"/>
                </a:cubicBezTo>
                <a:cubicBezTo>
                  <a:pt x="288" y="62"/>
                  <a:pt x="283" y="62"/>
                  <a:pt x="283" y="63"/>
                </a:cubicBezTo>
                <a:cubicBezTo>
                  <a:pt x="279" y="65"/>
                  <a:pt x="279" y="64"/>
                  <a:pt x="276" y="65"/>
                </a:cubicBezTo>
                <a:cubicBezTo>
                  <a:pt x="274" y="66"/>
                  <a:pt x="277" y="66"/>
                  <a:pt x="276" y="66"/>
                </a:cubicBezTo>
                <a:cubicBezTo>
                  <a:pt x="273" y="67"/>
                  <a:pt x="273" y="67"/>
                  <a:pt x="273" y="67"/>
                </a:cubicBezTo>
                <a:cubicBezTo>
                  <a:pt x="275" y="65"/>
                  <a:pt x="264" y="71"/>
                  <a:pt x="260" y="71"/>
                </a:cubicBezTo>
                <a:cubicBezTo>
                  <a:pt x="259" y="72"/>
                  <a:pt x="259" y="72"/>
                  <a:pt x="259" y="73"/>
                </a:cubicBezTo>
                <a:cubicBezTo>
                  <a:pt x="257" y="73"/>
                  <a:pt x="254" y="74"/>
                  <a:pt x="253" y="75"/>
                </a:cubicBezTo>
                <a:cubicBezTo>
                  <a:pt x="253" y="75"/>
                  <a:pt x="253" y="75"/>
                  <a:pt x="253" y="74"/>
                </a:cubicBezTo>
                <a:cubicBezTo>
                  <a:pt x="248" y="77"/>
                  <a:pt x="246" y="78"/>
                  <a:pt x="239" y="81"/>
                </a:cubicBezTo>
                <a:cubicBezTo>
                  <a:pt x="240" y="80"/>
                  <a:pt x="244" y="78"/>
                  <a:pt x="245" y="78"/>
                </a:cubicBezTo>
                <a:cubicBezTo>
                  <a:pt x="244" y="78"/>
                  <a:pt x="244" y="76"/>
                  <a:pt x="243" y="77"/>
                </a:cubicBezTo>
                <a:cubicBezTo>
                  <a:pt x="243" y="77"/>
                  <a:pt x="242" y="76"/>
                  <a:pt x="243" y="75"/>
                </a:cubicBezTo>
                <a:cubicBezTo>
                  <a:pt x="244" y="75"/>
                  <a:pt x="244" y="75"/>
                  <a:pt x="245" y="75"/>
                </a:cubicBezTo>
                <a:cubicBezTo>
                  <a:pt x="247" y="74"/>
                  <a:pt x="243" y="74"/>
                  <a:pt x="246" y="73"/>
                </a:cubicBezTo>
                <a:cubicBezTo>
                  <a:pt x="245" y="73"/>
                  <a:pt x="244" y="74"/>
                  <a:pt x="243" y="75"/>
                </a:cubicBezTo>
                <a:cubicBezTo>
                  <a:pt x="243" y="73"/>
                  <a:pt x="250" y="71"/>
                  <a:pt x="252" y="71"/>
                </a:cubicBezTo>
                <a:cubicBezTo>
                  <a:pt x="254" y="70"/>
                  <a:pt x="251" y="70"/>
                  <a:pt x="254" y="69"/>
                </a:cubicBezTo>
                <a:cubicBezTo>
                  <a:pt x="247" y="70"/>
                  <a:pt x="242" y="74"/>
                  <a:pt x="237" y="76"/>
                </a:cubicBezTo>
                <a:cubicBezTo>
                  <a:pt x="236" y="76"/>
                  <a:pt x="237" y="76"/>
                  <a:pt x="237" y="76"/>
                </a:cubicBezTo>
                <a:cubicBezTo>
                  <a:pt x="235" y="77"/>
                  <a:pt x="233" y="78"/>
                  <a:pt x="233" y="78"/>
                </a:cubicBezTo>
                <a:cubicBezTo>
                  <a:pt x="234" y="77"/>
                  <a:pt x="235" y="77"/>
                  <a:pt x="235" y="76"/>
                </a:cubicBezTo>
                <a:cubicBezTo>
                  <a:pt x="232" y="77"/>
                  <a:pt x="234" y="77"/>
                  <a:pt x="231" y="78"/>
                </a:cubicBezTo>
                <a:cubicBezTo>
                  <a:pt x="229" y="78"/>
                  <a:pt x="231" y="77"/>
                  <a:pt x="227" y="79"/>
                </a:cubicBezTo>
                <a:cubicBezTo>
                  <a:pt x="227" y="78"/>
                  <a:pt x="230" y="77"/>
                  <a:pt x="231" y="76"/>
                </a:cubicBezTo>
                <a:cubicBezTo>
                  <a:pt x="229" y="77"/>
                  <a:pt x="228" y="77"/>
                  <a:pt x="224" y="79"/>
                </a:cubicBezTo>
                <a:cubicBezTo>
                  <a:pt x="227" y="76"/>
                  <a:pt x="236" y="73"/>
                  <a:pt x="233" y="72"/>
                </a:cubicBezTo>
                <a:cubicBezTo>
                  <a:pt x="233" y="72"/>
                  <a:pt x="231" y="72"/>
                  <a:pt x="231" y="72"/>
                </a:cubicBezTo>
                <a:cubicBezTo>
                  <a:pt x="229" y="73"/>
                  <a:pt x="233" y="72"/>
                  <a:pt x="230" y="73"/>
                </a:cubicBezTo>
                <a:cubicBezTo>
                  <a:pt x="230" y="73"/>
                  <a:pt x="232" y="73"/>
                  <a:pt x="232" y="73"/>
                </a:cubicBezTo>
                <a:cubicBezTo>
                  <a:pt x="227" y="76"/>
                  <a:pt x="222" y="80"/>
                  <a:pt x="219" y="80"/>
                </a:cubicBezTo>
                <a:cubicBezTo>
                  <a:pt x="223" y="79"/>
                  <a:pt x="216" y="80"/>
                  <a:pt x="222" y="77"/>
                </a:cubicBezTo>
                <a:cubicBezTo>
                  <a:pt x="221" y="76"/>
                  <a:pt x="216" y="78"/>
                  <a:pt x="218" y="76"/>
                </a:cubicBezTo>
                <a:cubicBezTo>
                  <a:pt x="217" y="77"/>
                  <a:pt x="210" y="80"/>
                  <a:pt x="210" y="82"/>
                </a:cubicBezTo>
                <a:cubicBezTo>
                  <a:pt x="205" y="84"/>
                  <a:pt x="210" y="81"/>
                  <a:pt x="203" y="85"/>
                </a:cubicBezTo>
                <a:cubicBezTo>
                  <a:pt x="207" y="83"/>
                  <a:pt x="205" y="85"/>
                  <a:pt x="206" y="85"/>
                </a:cubicBezTo>
                <a:cubicBezTo>
                  <a:pt x="203" y="87"/>
                  <a:pt x="205" y="85"/>
                  <a:pt x="204" y="85"/>
                </a:cubicBezTo>
                <a:cubicBezTo>
                  <a:pt x="202" y="86"/>
                  <a:pt x="201" y="88"/>
                  <a:pt x="199" y="88"/>
                </a:cubicBezTo>
                <a:cubicBezTo>
                  <a:pt x="199" y="89"/>
                  <a:pt x="199" y="89"/>
                  <a:pt x="198" y="89"/>
                </a:cubicBezTo>
                <a:cubicBezTo>
                  <a:pt x="200" y="89"/>
                  <a:pt x="202" y="86"/>
                  <a:pt x="203" y="86"/>
                </a:cubicBezTo>
                <a:cubicBezTo>
                  <a:pt x="204" y="87"/>
                  <a:pt x="202" y="88"/>
                  <a:pt x="201" y="88"/>
                </a:cubicBezTo>
                <a:cubicBezTo>
                  <a:pt x="201" y="89"/>
                  <a:pt x="205" y="87"/>
                  <a:pt x="202" y="89"/>
                </a:cubicBezTo>
                <a:cubicBezTo>
                  <a:pt x="202" y="89"/>
                  <a:pt x="204" y="88"/>
                  <a:pt x="205" y="87"/>
                </a:cubicBezTo>
                <a:cubicBezTo>
                  <a:pt x="203" y="89"/>
                  <a:pt x="198" y="91"/>
                  <a:pt x="198" y="92"/>
                </a:cubicBezTo>
                <a:cubicBezTo>
                  <a:pt x="198" y="92"/>
                  <a:pt x="198" y="91"/>
                  <a:pt x="195" y="93"/>
                </a:cubicBezTo>
                <a:cubicBezTo>
                  <a:pt x="195" y="92"/>
                  <a:pt x="196" y="92"/>
                  <a:pt x="197" y="91"/>
                </a:cubicBezTo>
                <a:cubicBezTo>
                  <a:pt x="196" y="91"/>
                  <a:pt x="194" y="92"/>
                  <a:pt x="192" y="94"/>
                </a:cubicBezTo>
                <a:cubicBezTo>
                  <a:pt x="191" y="94"/>
                  <a:pt x="190" y="94"/>
                  <a:pt x="190" y="93"/>
                </a:cubicBezTo>
                <a:cubicBezTo>
                  <a:pt x="187" y="95"/>
                  <a:pt x="190" y="94"/>
                  <a:pt x="187" y="96"/>
                </a:cubicBezTo>
                <a:cubicBezTo>
                  <a:pt x="189" y="94"/>
                  <a:pt x="184" y="97"/>
                  <a:pt x="184" y="96"/>
                </a:cubicBezTo>
                <a:cubicBezTo>
                  <a:pt x="182" y="98"/>
                  <a:pt x="180" y="99"/>
                  <a:pt x="179" y="100"/>
                </a:cubicBezTo>
                <a:cubicBezTo>
                  <a:pt x="179" y="99"/>
                  <a:pt x="179" y="98"/>
                  <a:pt x="181" y="98"/>
                </a:cubicBezTo>
                <a:cubicBezTo>
                  <a:pt x="184" y="96"/>
                  <a:pt x="180" y="98"/>
                  <a:pt x="180" y="97"/>
                </a:cubicBezTo>
                <a:cubicBezTo>
                  <a:pt x="184" y="95"/>
                  <a:pt x="186" y="93"/>
                  <a:pt x="191" y="90"/>
                </a:cubicBezTo>
                <a:cubicBezTo>
                  <a:pt x="188" y="92"/>
                  <a:pt x="189" y="92"/>
                  <a:pt x="192" y="90"/>
                </a:cubicBezTo>
                <a:cubicBezTo>
                  <a:pt x="194" y="88"/>
                  <a:pt x="194" y="88"/>
                  <a:pt x="198" y="86"/>
                </a:cubicBezTo>
                <a:cubicBezTo>
                  <a:pt x="200" y="85"/>
                  <a:pt x="196" y="86"/>
                  <a:pt x="200" y="84"/>
                </a:cubicBezTo>
                <a:cubicBezTo>
                  <a:pt x="199" y="85"/>
                  <a:pt x="204" y="82"/>
                  <a:pt x="204" y="84"/>
                </a:cubicBezTo>
                <a:cubicBezTo>
                  <a:pt x="204" y="84"/>
                  <a:pt x="206" y="83"/>
                  <a:pt x="208" y="82"/>
                </a:cubicBezTo>
                <a:cubicBezTo>
                  <a:pt x="208" y="81"/>
                  <a:pt x="209" y="81"/>
                  <a:pt x="209" y="81"/>
                </a:cubicBezTo>
                <a:cubicBezTo>
                  <a:pt x="209" y="80"/>
                  <a:pt x="205" y="82"/>
                  <a:pt x="207" y="82"/>
                </a:cubicBezTo>
                <a:cubicBezTo>
                  <a:pt x="205" y="83"/>
                  <a:pt x="203" y="84"/>
                  <a:pt x="203" y="83"/>
                </a:cubicBezTo>
                <a:cubicBezTo>
                  <a:pt x="206" y="81"/>
                  <a:pt x="206" y="81"/>
                  <a:pt x="206" y="81"/>
                </a:cubicBezTo>
                <a:cubicBezTo>
                  <a:pt x="206" y="81"/>
                  <a:pt x="205" y="82"/>
                  <a:pt x="206" y="82"/>
                </a:cubicBezTo>
                <a:cubicBezTo>
                  <a:pt x="208" y="81"/>
                  <a:pt x="207" y="81"/>
                  <a:pt x="207" y="80"/>
                </a:cubicBezTo>
                <a:cubicBezTo>
                  <a:pt x="208" y="79"/>
                  <a:pt x="209" y="80"/>
                  <a:pt x="210" y="79"/>
                </a:cubicBezTo>
                <a:cubicBezTo>
                  <a:pt x="212" y="78"/>
                  <a:pt x="209" y="81"/>
                  <a:pt x="213" y="79"/>
                </a:cubicBezTo>
                <a:cubicBezTo>
                  <a:pt x="215" y="78"/>
                  <a:pt x="214" y="77"/>
                  <a:pt x="216" y="77"/>
                </a:cubicBezTo>
                <a:cubicBezTo>
                  <a:pt x="218" y="75"/>
                  <a:pt x="218" y="73"/>
                  <a:pt x="217" y="73"/>
                </a:cubicBezTo>
                <a:cubicBezTo>
                  <a:pt x="216" y="74"/>
                  <a:pt x="216" y="74"/>
                  <a:pt x="213" y="75"/>
                </a:cubicBezTo>
                <a:cubicBezTo>
                  <a:pt x="213" y="74"/>
                  <a:pt x="213" y="74"/>
                  <a:pt x="213" y="74"/>
                </a:cubicBezTo>
                <a:cubicBezTo>
                  <a:pt x="219" y="70"/>
                  <a:pt x="218" y="72"/>
                  <a:pt x="221" y="70"/>
                </a:cubicBezTo>
                <a:cubicBezTo>
                  <a:pt x="222" y="70"/>
                  <a:pt x="220" y="71"/>
                  <a:pt x="219" y="72"/>
                </a:cubicBezTo>
                <a:cubicBezTo>
                  <a:pt x="218" y="73"/>
                  <a:pt x="221" y="71"/>
                  <a:pt x="219" y="73"/>
                </a:cubicBezTo>
                <a:cubicBezTo>
                  <a:pt x="219" y="73"/>
                  <a:pt x="223" y="71"/>
                  <a:pt x="222" y="72"/>
                </a:cubicBezTo>
                <a:cubicBezTo>
                  <a:pt x="224" y="71"/>
                  <a:pt x="221" y="72"/>
                  <a:pt x="221" y="71"/>
                </a:cubicBezTo>
                <a:cubicBezTo>
                  <a:pt x="224" y="70"/>
                  <a:pt x="221" y="70"/>
                  <a:pt x="224" y="68"/>
                </a:cubicBezTo>
                <a:cubicBezTo>
                  <a:pt x="224" y="68"/>
                  <a:pt x="224" y="68"/>
                  <a:pt x="224" y="68"/>
                </a:cubicBezTo>
                <a:cubicBezTo>
                  <a:pt x="223" y="68"/>
                  <a:pt x="223" y="69"/>
                  <a:pt x="221" y="70"/>
                </a:cubicBezTo>
                <a:cubicBezTo>
                  <a:pt x="224" y="66"/>
                  <a:pt x="231" y="66"/>
                  <a:pt x="235" y="63"/>
                </a:cubicBezTo>
                <a:cubicBezTo>
                  <a:pt x="234" y="63"/>
                  <a:pt x="233" y="64"/>
                  <a:pt x="234" y="62"/>
                </a:cubicBezTo>
                <a:cubicBezTo>
                  <a:pt x="231" y="63"/>
                  <a:pt x="234" y="63"/>
                  <a:pt x="231" y="64"/>
                </a:cubicBezTo>
                <a:cubicBezTo>
                  <a:pt x="233" y="63"/>
                  <a:pt x="232" y="63"/>
                  <a:pt x="234" y="61"/>
                </a:cubicBezTo>
                <a:cubicBezTo>
                  <a:pt x="236" y="60"/>
                  <a:pt x="235" y="61"/>
                  <a:pt x="234" y="61"/>
                </a:cubicBezTo>
                <a:cubicBezTo>
                  <a:pt x="235" y="61"/>
                  <a:pt x="236" y="61"/>
                  <a:pt x="236" y="62"/>
                </a:cubicBezTo>
                <a:cubicBezTo>
                  <a:pt x="239" y="60"/>
                  <a:pt x="239" y="60"/>
                  <a:pt x="241" y="59"/>
                </a:cubicBezTo>
                <a:cubicBezTo>
                  <a:pt x="240" y="60"/>
                  <a:pt x="244" y="58"/>
                  <a:pt x="245" y="58"/>
                </a:cubicBezTo>
                <a:cubicBezTo>
                  <a:pt x="248" y="57"/>
                  <a:pt x="244" y="57"/>
                  <a:pt x="247" y="57"/>
                </a:cubicBezTo>
                <a:cubicBezTo>
                  <a:pt x="249" y="55"/>
                  <a:pt x="249" y="56"/>
                  <a:pt x="249" y="56"/>
                </a:cubicBezTo>
                <a:cubicBezTo>
                  <a:pt x="248" y="58"/>
                  <a:pt x="246" y="58"/>
                  <a:pt x="244" y="59"/>
                </a:cubicBezTo>
                <a:cubicBezTo>
                  <a:pt x="245" y="59"/>
                  <a:pt x="246" y="59"/>
                  <a:pt x="244" y="61"/>
                </a:cubicBezTo>
                <a:cubicBezTo>
                  <a:pt x="244" y="61"/>
                  <a:pt x="245" y="60"/>
                  <a:pt x="245" y="61"/>
                </a:cubicBezTo>
                <a:cubicBezTo>
                  <a:pt x="245" y="60"/>
                  <a:pt x="245" y="60"/>
                  <a:pt x="246" y="59"/>
                </a:cubicBezTo>
                <a:cubicBezTo>
                  <a:pt x="247" y="59"/>
                  <a:pt x="248" y="59"/>
                  <a:pt x="248" y="59"/>
                </a:cubicBezTo>
                <a:cubicBezTo>
                  <a:pt x="250" y="58"/>
                  <a:pt x="245" y="59"/>
                  <a:pt x="246" y="59"/>
                </a:cubicBezTo>
                <a:cubicBezTo>
                  <a:pt x="248" y="57"/>
                  <a:pt x="253" y="56"/>
                  <a:pt x="253" y="55"/>
                </a:cubicBezTo>
                <a:cubicBezTo>
                  <a:pt x="255" y="54"/>
                  <a:pt x="255" y="55"/>
                  <a:pt x="257" y="55"/>
                </a:cubicBezTo>
                <a:cubicBezTo>
                  <a:pt x="257" y="54"/>
                  <a:pt x="264" y="50"/>
                  <a:pt x="267" y="50"/>
                </a:cubicBezTo>
                <a:cubicBezTo>
                  <a:pt x="271" y="49"/>
                  <a:pt x="268" y="48"/>
                  <a:pt x="268" y="48"/>
                </a:cubicBezTo>
                <a:cubicBezTo>
                  <a:pt x="266" y="49"/>
                  <a:pt x="263" y="49"/>
                  <a:pt x="263" y="50"/>
                </a:cubicBezTo>
                <a:cubicBezTo>
                  <a:pt x="263" y="50"/>
                  <a:pt x="265" y="50"/>
                  <a:pt x="266" y="49"/>
                </a:cubicBezTo>
                <a:cubicBezTo>
                  <a:pt x="263" y="51"/>
                  <a:pt x="256" y="53"/>
                  <a:pt x="253" y="55"/>
                </a:cubicBezTo>
                <a:cubicBezTo>
                  <a:pt x="253" y="54"/>
                  <a:pt x="252" y="54"/>
                  <a:pt x="254" y="53"/>
                </a:cubicBezTo>
                <a:cubicBezTo>
                  <a:pt x="256" y="52"/>
                  <a:pt x="258" y="52"/>
                  <a:pt x="258" y="51"/>
                </a:cubicBezTo>
                <a:cubicBezTo>
                  <a:pt x="261" y="50"/>
                  <a:pt x="259" y="52"/>
                  <a:pt x="257" y="52"/>
                </a:cubicBezTo>
                <a:cubicBezTo>
                  <a:pt x="261" y="51"/>
                  <a:pt x="263" y="49"/>
                  <a:pt x="267" y="48"/>
                </a:cubicBezTo>
                <a:cubicBezTo>
                  <a:pt x="262" y="49"/>
                  <a:pt x="253" y="52"/>
                  <a:pt x="247" y="55"/>
                </a:cubicBezTo>
                <a:cubicBezTo>
                  <a:pt x="244" y="56"/>
                  <a:pt x="242" y="56"/>
                  <a:pt x="242" y="55"/>
                </a:cubicBezTo>
                <a:cubicBezTo>
                  <a:pt x="240" y="56"/>
                  <a:pt x="242" y="56"/>
                  <a:pt x="242" y="57"/>
                </a:cubicBezTo>
                <a:cubicBezTo>
                  <a:pt x="240" y="57"/>
                  <a:pt x="241" y="58"/>
                  <a:pt x="239" y="58"/>
                </a:cubicBezTo>
                <a:cubicBezTo>
                  <a:pt x="238" y="58"/>
                  <a:pt x="240" y="57"/>
                  <a:pt x="239" y="57"/>
                </a:cubicBezTo>
                <a:cubicBezTo>
                  <a:pt x="238" y="57"/>
                  <a:pt x="236" y="58"/>
                  <a:pt x="234" y="59"/>
                </a:cubicBezTo>
                <a:cubicBezTo>
                  <a:pt x="233" y="60"/>
                  <a:pt x="235" y="59"/>
                  <a:pt x="234" y="60"/>
                </a:cubicBezTo>
                <a:cubicBezTo>
                  <a:pt x="236" y="59"/>
                  <a:pt x="235" y="59"/>
                  <a:pt x="235" y="59"/>
                </a:cubicBezTo>
                <a:cubicBezTo>
                  <a:pt x="237" y="57"/>
                  <a:pt x="237" y="58"/>
                  <a:pt x="239" y="58"/>
                </a:cubicBezTo>
                <a:cubicBezTo>
                  <a:pt x="238" y="59"/>
                  <a:pt x="227" y="63"/>
                  <a:pt x="229" y="64"/>
                </a:cubicBezTo>
                <a:cubicBezTo>
                  <a:pt x="228" y="64"/>
                  <a:pt x="227" y="64"/>
                  <a:pt x="226" y="64"/>
                </a:cubicBezTo>
                <a:cubicBezTo>
                  <a:pt x="229" y="61"/>
                  <a:pt x="225" y="63"/>
                  <a:pt x="223" y="62"/>
                </a:cubicBezTo>
                <a:cubicBezTo>
                  <a:pt x="222" y="63"/>
                  <a:pt x="222" y="63"/>
                  <a:pt x="220" y="64"/>
                </a:cubicBezTo>
                <a:cubicBezTo>
                  <a:pt x="220" y="64"/>
                  <a:pt x="221" y="63"/>
                  <a:pt x="221" y="63"/>
                </a:cubicBezTo>
                <a:cubicBezTo>
                  <a:pt x="216" y="65"/>
                  <a:pt x="222" y="64"/>
                  <a:pt x="217" y="66"/>
                </a:cubicBezTo>
                <a:cubicBezTo>
                  <a:pt x="217" y="65"/>
                  <a:pt x="218" y="65"/>
                  <a:pt x="218" y="64"/>
                </a:cubicBezTo>
                <a:cubicBezTo>
                  <a:pt x="213" y="68"/>
                  <a:pt x="214" y="68"/>
                  <a:pt x="210" y="70"/>
                </a:cubicBezTo>
                <a:cubicBezTo>
                  <a:pt x="209" y="69"/>
                  <a:pt x="209" y="69"/>
                  <a:pt x="209" y="69"/>
                </a:cubicBezTo>
                <a:cubicBezTo>
                  <a:pt x="209" y="69"/>
                  <a:pt x="207" y="71"/>
                  <a:pt x="205" y="72"/>
                </a:cubicBezTo>
                <a:cubicBezTo>
                  <a:pt x="205" y="72"/>
                  <a:pt x="207" y="72"/>
                  <a:pt x="204" y="74"/>
                </a:cubicBezTo>
                <a:cubicBezTo>
                  <a:pt x="204" y="73"/>
                  <a:pt x="205" y="72"/>
                  <a:pt x="203" y="73"/>
                </a:cubicBezTo>
                <a:cubicBezTo>
                  <a:pt x="201" y="75"/>
                  <a:pt x="199" y="76"/>
                  <a:pt x="198" y="77"/>
                </a:cubicBezTo>
                <a:cubicBezTo>
                  <a:pt x="199" y="76"/>
                  <a:pt x="202" y="75"/>
                  <a:pt x="198" y="78"/>
                </a:cubicBezTo>
                <a:cubicBezTo>
                  <a:pt x="199" y="78"/>
                  <a:pt x="201" y="77"/>
                  <a:pt x="203" y="75"/>
                </a:cubicBezTo>
                <a:cubicBezTo>
                  <a:pt x="203" y="76"/>
                  <a:pt x="196" y="80"/>
                  <a:pt x="194" y="81"/>
                </a:cubicBezTo>
                <a:cubicBezTo>
                  <a:pt x="197" y="79"/>
                  <a:pt x="196" y="79"/>
                  <a:pt x="197" y="77"/>
                </a:cubicBezTo>
                <a:cubicBezTo>
                  <a:pt x="194" y="79"/>
                  <a:pt x="195" y="78"/>
                  <a:pt x="192" y="80"/>
                </a:cubicBezTo>
                <a:cubicBezTo>
                  <a:pt x="191" y="80"/>
                  <a:pt x="192" y="80"/>
                  <a:pt x="192" y="81"/>
                </a:cubicBezTo>
                <a:cubicBezTo>
                  <a:pt x="187" y="83"/>
                  <a:pt x="184" y="85"/>
                  <a:pt x="179" y="89"/>
                </a:cubicBezTo>
                <a:cubicBezTo>
                  <a:pt x="179" y="89"/>
                  <a:pt x="180" y="89"/>
                  <a:pt x="180" y="89"/>
                </a:cubicBezTo>
                <a:cubicBezTo>
                  <a:pt x="181" y="88"/>
                  <a:pt x="181" y="88"/>
                  <a:pt x="183" y="87"/>
                </a:cubicBezTo>
                <a:cubicBezTo>
                  <a:pt x="182" y="88"/>
                  <a:pt x="182" y="89"/>
                  <a:pt x="182" y="90"/>
                </a:cubicBezTo>
                <a:cubicBezTo>
                  <a:pt x="179" y="91"/>
                  <a:pt x="178" y="93"/>
                  <a:pt x="177" y="92"/>
                </a:cubicBezTo>
                <a:cubicBezTo>
                  <a:pt x="176" y="94"/>
                  <a:pt x="174" y="95"/>
                  <a:pt x="172" y="96"/>
                </a:cubicBezTo>
                <a:cubicBezTo>
                  <a:pt x="171" y="96"/>
                  <a:pt x="173" y="94"/>
                  <a:pt x="173" y="94"/>
                </a:cubicBezTo>
                <a:cubicBezTo>
                  <a:pt x="169" y="96"/>
                  <a:pt x="172" y="96"/>
                  <a:pt x="171" y="97"/>
                </a:cubicBezTo>
                <a:cubicBezTo>
                  <a:pt x="171" y="97"/>
                  <a:pt x="172" y="96"/>
                  <a:pt x="173" y="95"/>
                </a:cubicBezTo>
                <a:cubicBezTo>
                  <a:pt x="173" y="96"/>
                  <a:pt x="169" y="100"/>
                  <a:pt x="173" y="97"/>
                </a:cubicBezTo>
                <a:cubicBezTo>
                  <a:pt x="171" y="99"/>
                  <a:pt x="166" y="102"/>
                  <a:pt x="166" y="101"/>
                </a:cubicBezTo>
                <a:cubicBezTo>
                  <a:pt x="169" y="98"/>
                  <a:pt x="167" y="98"/>
                  <a:pt x="169" y="97"/>
                </a:cubicBezTo>
                <a:cubicBezTo>
                  <a:pt x="168" y="96"/>
                  <a:pt x="165" y="99"/>
                  <a:pt x="163" y="101"/>
                </a:cubicBezTo>
                <a:cubicBezTo>
                  <a:pt x="163" y="101"/>
                  <a:pt x="162" y="101"/>
                  <a:pt x="162" y="101"/>
                </a:cubicBezTo>
                <a:cubicBezTo>
                  <a:pt x="162" y="101"/>
                  <a:pt x="163" y="100"/>
                  <a:pt x="163" y="100"/>
                </a:cubicBezTo>
                <a:cubicBezTo>
                  <a:pt x="163" y="100"/>
                  <a:pt x="162" y="100"/>
                  <a:pt x="161" y="101"/>
                </a:cubicBezTo>
                <a:cubicBezTo>
                  <a:pt x="162" y="102"/>
                  <a:pt x="162" y="102"/>
                  <a:pt x="158" y="102"/>
                </a:cubicBezTo>
                <a:cubicBezTo>
                  <a:pt x="157" y="104"/>
                  <a:pt x="161" y="102"/>
                  <a:pt x="157" y="105"/>
                </a:cubicBezTo>
                <a:cubicBezTo>
                  <a:pt x="157" y="104"/>
                  <a:pt x="155" y="105"/>
                  <a:pt x="154" y="106"/>
                </a:cubicBezTo>
                <a:cubicBezTo>
                  <a:pt x="157" y="105"/>
                  <a:pt x="154" y="107"/>
                  <a:pt x="154" y="107"/>
                </a:cubicBezTo>
                <a:cubicBezTo>
                  <a:pt x="152" y="109"/>
                  <a:pt x="153" y="108"/>
                  <a:pt x="151" y="109"/>
                </a:cubicBezTo>
                <a:cubicBezTo>
                  <a:pt x="151" y="109"/>
                  <a:pt x="153" y="108"/>
                  <a:pt x="152" y="108"/>
                </a:cubicBezTo>
                <a:cubicBezTo>
                  <a:pt x="152" y="108"/>
                  <a:pt x="152" y="108"/>
                  <a:pt x="151" y="108"/>
                </a:cubicBezTo>
                <a:cubicBezTo>
                  <a:pt x="150" y="109"/>
                  <a:pt x="151" y="109"/>
                  <a:pt x="150" y="110"/>
                </a:cubicBezTo>
                <a:cubicBezTo>
                  <a:pt x="150" y="111"/>
                  <a:pt x="153" y="108"/>
                  <a:pt x="150" y="111"/>
                </a:cubicBezTo>
                <a:cubicBezTo>
                  <a:pt x="151" y="111"/>
                  <a:pt x="154" y="109"/>
                  <a:pt x="154" y="108"/>
                </a:cubicBezTo>
                <a:cubicBezTo>
                  <a:pt x="154" y="109"/>
                  <a:pt x="156" y="108"/>
                  <a:pt x="156" y="108"/>
                </a:cubicBezTo>
                <a:cubicBezTo>
                  <a:pt x="154" y="110"/>
                  <a:pt x="154" y="109"/>
                  <a:pt x="153" y="110"/>
                </a:cubicBezTo>
                <a:cubicBezTo>
                  <a:pt x="152" y="111"/>
                  <a:pt x="149" y="113"/>
                  <a:pt x="149" y="114"/>
                </a:cubicBezTo>
                <a:cubicBezTo>
                  <a:pt x="150" y="113"/>
                  <a:pt x="153" y="110"/>
                  <a:pt x="154" y="111"/>
                </a:cubicBezTo>
                <a:cubicBezTo>
                  <a:pt x="151" y="113"/>
                  <a:pt x="152" y="113"/>
                  <a:pt x="153" y="113"/>
                </a:cubicBezTo>
                <a:cubicBezTo>
                  <a:pt x="153" y="113"/>
                  <a:pt x="152" y="113"/>
                  <a:pt x="152" y="113"/>
                </a:cubicBezTo>
                <a:cubicBezTo>
                  <a:pt x="152" y="113"/>
                  <a:pt x="152" y="114"/>
                  <a:pt x="152" y="114"/>
                </a:cubicBezTo>
                <a:cubicBezTo>
                  <a:pt x="150" y="114"/>
                  <a:pt x="153" y="111"/>
                  <a:pt x="149" y="114"/>
                </a:cubicBezTo>
                <a:cubicBezTo>
                  <a:pt x="149" y="116"/>
                  <a:pt x="146" y="119"/>
                  <a:pt x="150" y="117"/>
                </a:cubicBezTo>
                <a:cubicBezTo>
                  <a:pt x="149" y="118"/>
                  <a:pt x="149" y="118"/>
                  <a:pt x="149" y="118"/>
                </a:cubicBezTo>
                <a:cubicBezTo>
                  <a:pt x="147" y="120"/>
                  <a:pt x="146" y="119"/>
                  <a:pt x="147" y="118"/>
                </a:cubicBezTo>
                <a:cubicBezTo>
                  <a:pt x="144" y="118"/>
                  <a:pt x="140" y="124"/>
                  <a:pt x="138" y="124"/>
                </a:cubicBezTo>
                <a:cubicBezTo>
                  <a:pt x="139" y="124"/>
                  <a:pt x="136" y="126"/>
                  <a:pt x="136" y="127"/>
                </a:cubicBezTo>
                <a:cubicBezTo>
                  <a:pt x="137" y="127"/>
                  <a:pt x="140" y="125"/>
                  <a:pt x="143" y="122"/>
                </a:cubicBezTo>
                <a:cubicBezTo>
                  <a:pt x="143" y="122"/>
                  <a:pt x="143" y="122"/>
                  <a:pt x="143" y="122"/>
                </a:cubicBezTo>
                <a:cubicBezTo>
                  <a:pt x="144" y="121"/>
                  <a:pt x="142" y="123"/>
                  <a:pt x="144" y="123"/>
                </a:cubicBezTo>
                <a:cubicBezTo>
                  <a:pt x="142" y="122"/>
                  <a:pt x="139" y="127"/>
                  <a:pt x="138" y="126"/>
                </a:cubicBezTo>
                <a:cubicBezTo>
                  <a:pt x="135" y="128"/>
                  <a:pt x="135" y="129"/>
                  <a:pt x="134" y="130"/>
                </a:cubicBezTo>
                <a:cubicBezTo>
                  <a:pt x="137" y="129"/>
                  <a:pt x="137" y="128"/>
                  <a:pt x="139" y="127"/>
                </a:cubicBezTo>
                <a:cubicBezTo>
                  <a:pt x="139" y="128"/>
                  <a:pt x="140" y="127"/>
                  <a:pt x="139" y="128"/>
                </a:cubicBezTo>
                <a:cubicBezTo>
                  <a:pt x="140" y="128"/>
                  <a:pt x="141" y="127"/>
                  <a:pt x="141" y="127"/>
                </a:cubicBezTo>
                <a:cubicBezTo>
                  <a:pt x="142" y="126"/>
                  <a:pt x="142" y="126"/>
                  <a:pt x="142" y="126"/>
                </a:cubicBezTo>
                <a:cubicBezTo>
                  <a:pt x="143" y="125"/>
                  <a:pt x="144" y="125"/>
                  <a:pt x="146" y="123"/>
                </a:cubicBezTo>
                <a:cubicBezTo>
                  <a:pt x="147" y="121"/>
                  <a:pt x="151" y="120"/>
                  <a:pt x="154" y="116"/>
                </a:cubicBezTo>
                <a:cubicBezTo>
                  <a:pt x="159" y="114"/>
                  <a:pt x="160" y="110"/>
                  <a:pt x="162" y="111"/>
                </a:cubicBezTo>
                <a:cubicBezTo>
                  <a:pt x="165" y="107"/>
                  <a:pt x="169" y="106"/>
                  <a:pt x="173" y="103"/>
                </a:cubicBezTo>
                <a:cubicBezTo>
                  <a:pt x="175" y="101"/>
                  <a:pt x="172" y="103"/>
                  <a:pt x="174" y="102"/>
                </a:cubicBezTo>
                <a:cubicBezTo>
                  <a:pt x="175" y="101"/>
                  <a:pt x="176" y="101"/>
                  <a:pt x="178" y="100"/>
                </a:cubicBezTo>
                <a:cubicBezTo>
                  <a:pt x="174" y="104"/>
                  <a:pt x="169" y="106"/>
                  <a:pt x="163" y="111"/>
                </a:cubicBezTo>
                <a:cubicBezTo>
                  <a:pt x="166" y="111"/>
                  <a:pt x="178" y="99"/>
                  <a:pt x="183" y="98"/>
                </a:cubicBezTo>
                <a:cubicBezTo>
                  <a:pt x="183" y="98"/>
                  <a:pt x="180" y="101"/>
                  <a:pt x="183" y="99"/>
                </a:cubicBezTo>
                <a:cubicBezTo>
                  <a:pt x="183" y="100"/>
                  <a:pt x="177" y="103"/>
                  <a:pt x="177" y="104"/>
                </a:cubicBezTo>
                <a:cubicBezTo>
                  <a:pt x="173" y="106"/>
                  <a:pt x="172" y="108"/>
                  <a:pt x="168" y="110"/>
                </a:cubicBezTo>
                <a:cubicBezTo>
                  <a:pt x="168" y="111"/>
                  <a:pt x="168" y="111"/>
                  <a:pt x="168" y="111"/>
                </a:cubicBezTo>
                <a:cubicBezTo>
                  <a:pt x="170" y="109"/>
                  <a:pt x="173" y="108"/>
                  <a:pt x="176" y="106"/>
                </a:cubicBezTo>
                <a:cubicBezTo>
                  <a:pt x="175" y="107"/>
                  <a:pt x="175" y="107"/>
                  <a:pt x="176" y="107"/>
                </a:cubicBezTo>
                <a:cubicBezTo>
                  <a:pt x="173" y="109"/>
                  <a:pt x="173" y="109"/>
                  <a:pt x="169" y="112"/>
                </a:cubicBezTo>
                <a:cubicBezTo>
                  <a:pt x="168" y="112"/>
                  <a:pt x="168" y="112"/>
                  <a:pt x="168" y="112"/>
                </a:cubicBezTo>
                <a:cubicBezTo>
                  <a:pt x="166" y="114"/>
                  <a:pt x="163" y="116"/>
                  <a:pt x="159" y="119"/>
                </a:cubicBezTo>
                <a:cubicBezTo>
                  <a:pt x="160" y="120"/>
                  <a:pt x="165" y="115"/>
                  <a:pt x="166" y="114"/>
                </a:cubicBezTo>
                <a:cubicBezTo>
                  <a:pt x="167" y="114"/>
                  <a:pt x="166" y="114"/>
                  <a:pt x="166" y="114"/>
                </a:cubicBezTo>
                <a:cubicBezTo>
                  <a:pt x="164" y="116"/>
                  <a:pt x="168" y="113"/>
                  <a:pt x="168" y="114"/>
                </a:cubicBezTo>
                <a:cubicBezTo>
                  <a:pt x="169" y="112"/>
                  <a:pt x="172" y="111"/>
                  <a:pt x="175" y="108"/>
                </a:cubicBezTo>
                <a:cubicBezTo>
                  <a:pt x="175" y="109"/>
                  <a:pt x="174" y="110"/>
                  <a:pt x="174" y="110"/>
                </a:cubicBezTo>
                <a:cubicBezTo>
                  <a:pt x="176" y="108"/>
                  <a:pt x="181" y="104"/>
                  <a:pt x="183" y="104"/>
                </a:cubicBezTo>
                <a:cubicBezTo>
                  <a:pt x="185" y="102"/>
                  <a:pt x="189" y="100"/>
                  <a:pt x="190" y="98"/>
                </a:cubicBezTo>
                <a:cubicBezTo>
                  <a:pt x="191" y="98"/>
                  <a:pt x="196" y="95"/>
                  <a:pt x="199" y="93"/>
                </a:cubicBezTo>
                <a:cubicBezTo>
                  <a:pt x="199" y="93"/>
                  <a:pt x="198" y="94"/>
                  <a:pt x="198" y="94"/>
                </a:cubicBezTo>
                <a:cubicBezTo>
                  <a:pt x="203" y="90"/>
                  <a:pt x="208" y="88"/>
                  <a:pt x="215" y="83"/>
                </a:cubicBezTo>
                <a:cubicBezTo>
                  <a:pt x="214" y="84"/>
                  <a:pt x="214" y="85"/>
                  <a:pt x="215" y="84"/>
                </a:cubicBezTo>
                <a:cubicBezTo>
                  <a:pt x="218" y="83"/>
                  <a:pt x="214" y="85"/>
                  <a:pt x="215" y="85"/>
                </a:cubicBezTo>
                <a:cubicBezTo>
                  <a:pt x="212" y="86"/>
                  <a:pt x="211" y="87"/>
                  <a:pt x="208" y="88"/>
                </a:cubicBezTo>
                <a:cubicBezTo>
                  <a:pt x="206" y="89"/>
                  <a:pt x="209" y="88"/>
                  <a:pt x="209" y="89"/>
                </a:cubicBezTo>
                <a:cubicBezTo>
                  <a:pt x="204" y="91"/>
                  <a:pt x="202" y="93"/>
                  <a:pt x="200" y="95"/>
                </a:cubicBezTo>
                <a:cubicBezTo>
                  <a:pt x="198" y="95"/>
                  <a:pt x="196" y="97"/>
                  <a:pt x="194" y="98"/>
                </a:cubicBezTo>
                <a:cubicBezTo>
                  <a:pt x="193" y="99"/>
                  <a:pt x="193" y="99"/>
                  <a:pt x="193" y="99"/>
                </a:cubicBezTo>
                <a:cubicBezTo>
                  <a:pt x="190" y="100"/>
                  <a:pt x="188" y="102"/>
                  <a:pt x="184" y="105"/>
                </a:cubicBezTo>
                <a:cubicBezTo>
                  <a:pt x="184" y="104"/>
                  <a:pt x="184" y="104"/>
                  <a:pt x="184" y="104"/>
                </a:cubicBezTo>
                <a:cubicBezTo>
                  <a:pt x="183" y="105"/>
                  <a:pt x="182" y="106"/>
                  <a:pt x="182" y="106"/>
                </a:cubicBezTo>
                <a:cubicBezTo>
                  <a:pt x="182" y="106"/>
                  <a:pt x="175" y="111"/>
                  <a:pt x="170" y="115"/>
                </a:cubicBezTo>
                <a:cubicBezTo>
                  <a:pt x="170" y="115"/>
                  <a:pt x="170" y="115"/>
                  <a:pt x="170" y="115"/>
                </a:cubicBezTo>
                <a:cubicBezTo>
                  <a:pt x="164" y="119"/>
                  <a:pt x="167" y="119"/>
                  <a:pt x="161" y="123"/>
                </a:cubicBezTo>
                <a:cubicBezTo>
                  <a:pt x="162" y="123"/>
                  <a:pt x="161" y="124"/>
                  <a:pt x="162" y="123"/>
                </a:cubicBezTo>
                <a:cubicBezTo>
                  <a:pt x="161" y="124"/>
                  <a:pt x="156" y="128"/>
                  <a:pt x="156" y="128"/>
                </a:cubicBezTo>
                <a:cubicBezTo>
                  <a:pt x="155" y="128"/>
                  <a:pt x="156" y="129"/>
                  <a:pt x="155" y="130"/>
                </a:cubicBezTo>
                <a:cubicBezTo>
                  <a:pt x="152" y="130"/>
                  <a:pt x="154" y="128"/>
                  <a:pt x="154" y="127"/>
                </a:cubicBezTo>
                <a:cubicBezTo>
                  <a:pt x="151" y="129"/>
                  <a:pt x="154" y="128"/>
                  <a:pt x="151" y="131"/>
                </a:cubicBezTo>
                <a:cubicBezTo>
                  <a:pt x="151" y="131"/>
                  <a:pt x="152" y="130"/>
                  <a:pt x="152" y="131"/>
                </a:cubicBezTo>
                <a:cubicBezTo>
                  <a:pt x="149" y="133"/>
                  <a:pt x="150" y="133"/>
                  <a:pt x="148" y="135"/>
                </a:cubicBezTo>
                <a:cubicBezTo>
                  <a:pt x="146" y="136"/>
                  <a:pt x="146" y="137"/>
                  <a:pt x="145" y="138"/>
                </a:cubicBezTo>
                <a:cubicBezTo>
                  <a:pt x="145" y="137"/>
                  <a:pt x="145" y="137"/>
                  <a:pt x="142" y="139"/>
                </a:cubicBezTo>
                <a:cubicBezTo>
                  <a:pt x="140" y="141"/>
                  <a:pt x="144" y="138"/>
                  <a:pt x="143" y="139"/>
                </a:cubicBezTo>
                <a:cubicBezTo>
                  <a:pt x="142" y="140"/>
                  <a:pt x="139" y="142"/>
                  <a:pt x="141" y="141"/>
                </a:cubicBezTo>
                <a:cubicBezTo>
                  <a:pt x="141" y="141"/>
                  <a:pt x="139" y="143"/>
                  <a:pt x="139" y="142"/>
                </a:cubicBezTo>
                <a:cubicBezTo>
                  <a:pt x="138" y="144"/>
                  <a:pt x="137" y="145"/>
                  <a:pt x="135" y="148"/>
                </a:cubicBezTo>
                <a:cubicBezTo>
                  <a:pt x="139" y="145"/>
                  <a:pt x="143" y="141"/>
                  <a:pt x="147" y="137"/>
                </a:cubicBezTo>
                <a:cubicBezTo>
                  <a:pt x="149" y="137"/>
                  <a:pt x="147" y="138"/>
                  <a:pt x="149" y="137"/>
                </a:cubicBezTo>
                <a:cubicBezTo>
                  <a:pt x="151" y="135"/>
                  <a:pt x="151" y="135"/>
                  <a:pt x="151" y="134"/>
                </a:cubicBezTo>
                <a:cubicBezTo>
                  <a:pt x="154" y="132"/>
                  <a:pt x="152" y="134"/>
                  <a:pt x="151" y="135"/>
                </a:cubicBezTo>
                <a:cubicBezTo>
                  <a:pt x="152" y="135"/>
                  <a:pt x="154" y="133"/>
                  <a:pt x="156" y="132"/>
                </a:cubicBezTo>
                <a:cubicBezTo>
                  <a:pt x="153" y="132"/>
                  <a:pt x="159" y="128"/>
                  <a:pt x="161" y="127"/>
                </a:cubicBezTo>
                <a:cubicBezTo>
                  <a:pt x="163" y="125"/>
                  <a:pt x="159" y="129"/>
                  <a:pt x="157" y="130"/>
                </a:cubicBezTo>
                <a:cubicBezTo>
                  <a:pt x="159" y="130"/>
                  <a:pt x="156" y="132"/>
                  <a:pt x="156" y="133"/>
                </a:cubicBezTo>
                <a:cubicBezTo>
                  <a:pt x="155" y="134"/>
                  <a:pt x="150" y="138"/>
                  <a:pt x="150" y="139"/>
                </a:cubicBezTo>
                <a:cubicBezTo>
                  <a:pt x="148" y="140"/>
                  <a:pt x="146" y="141"/>
                  <a:pt x="145" y="143"/>
                </a:cubicBezTo>
                <a:cubicBezTo>
                  <a:pt x="144" y="143"/>
                  <a:pt x="145" y="143"/>
                  <a:pt x="145" y="142"/>
                </a:cubicBezTo>
                <a:cubicBezTo>
                  <a:pt x="144" y="145"/>
                  <a:pt x="143" y="144"/>
                  <a:pt x="141" y="145"/>
                </a:cubicBezTo>
                <a:cubicBezTo>
                  <a:pt x="139" y="147"/>
                  <a:pt x="142" y="145"/>
                  <a:pt x="142" y="146"/>
                </a:cubicBezTo>
                <a:cubicBezTo>
                  <a:pt x="140" y="147"/>
                  <a:pt x="141" y="147"/>
                  <a:pt x="139" y="148"/>
                </a:cubicBezTo>
                <a:cubicBezTo>
                  <a:pt x="138" y="148"/>
                  <a:pt x="138" y="147"/>
                  <a:pt x="140" y="145"/>
                </a:cubicBezTo>
                <a:cubicBezTo>
                  <a:pt x="140" y="145"/>
                  <a:pt x="139" y="145"/>
                  <a:pt x="139" y="145"/>
                </a:cubicBezTo>
                <a:cubicBezTo>
                  <a:pt x="137" y="148"/>
                  <a:pt x="135" y="150"/>
                  <a:pt x="136" y="151"/>
                </a:cubicBezTo>
                <a:cubicBezTo>
                  <a:pt x="134" y="153"/>
                  <a:pt x="135" y="151"/>
                  <a:pt x="133" y="152"/>
                </a:cubicBezTo>
                <a:cubicBezTo>
                  <a:pt x="133" y="153"/>
                  <a:pt x="134" y="153"/>
                  <a:pt x="131" y="156"/>
                </a:cubicBezTo>
                <a:cubicBezTo>
                  <a:pt x="131" y="155"/>
                  <a:pt x="131" y="155"/>
                  <a:pt x="130" y="155"/>
                </a:cubicBezTo>
                <a:cubicBezTo>
                  <a:pt x="130" y="156"/>
                  <a:pt x="129" y="157"/>
                  <a:pt x="129" y="158"/>
                </a:cubicBezTo>
                <a:cubicBezTo>
                  <a:pt x="125" y="161"/>
                  <a:pt x="122" y="164"/>
                  <a:pt x="119" y="167"/>
                </a:cubicBezTo>
                <a:cubicBezTo>
                  <a:pt x="118" y="168"/>
                  <a:pt x="118" y="168"/>
                  <a:pt x="118" y="168"/>
                </a:cubicBezTo>
                <a:cubicBezTo>
                  <a:pt x="116" y="169"/>
                  <a:pt x="117" y="169"/>
                  <a:pt x="115" y="171"/>
                </a:cubicBezTo>
                <a:cubicBezTo>
                  <a:pt x="113" y="171"/>
                  <a:pt x="111" y="174"/>
                  <a:pt x="109" y="175"/>
                </a:cubicBezTo>
                <a:cubicBezTo>
                  <a:pt x="110" y="174"/>
                  <a:pt x="110" y="174"/>
                  <a:pt x="110" y="173"/>
                </a:cubicBezTo>
                <a:cubicBezTo>
                  <a:pt x="114" y="170"/>
                  <a:pt x="118" y="163"/>
                  <a:pt x="121" y="162"/>
                </a:cubicBezTo>
                <a:cubicBezTo>
                  <a:pt x="125" y="157"/>
                  <a:pt x="129" y="153"/>
                  <a:pt x="133" y="151"/>
                </a:cubicBezTo>
                <a:cubicBezTo>
                  <a:pt x="134" y="150"/>
                  <a:pt x="134" y="149"/>
                  <a:pt x="134" y="149"/>
                </a:cubicBezTo>
                <a:cubicBezTo>
                  <a:pt x="134" y="148"/>
                  <a:pt x="130" y="152"/>
                  <a:pt x="130" y="150"/>
                </a:cubicBezTo>
                <a:cubicBezTo>
                  <a:pt x="131" y="150"/>
                  <a:pt x="131" y="150"/>
                  <a:pt x="131" y="150"/>
                </a:cubicBezTo>
                <a:cubicBezTo>
                  <a:pt x="133" y="149"/>
                  <a:pt x="133" y="148"/>
                  <a:pt x="135" y="147"/>
                </a:cubicBezTo>
                <a:cubicBezTo>
                  <a:pt x="126" y="153"/>
                  <a:pt x="125" y="155"/>
                  <a:pt x="119" y="161"/>
                </a:cubicBezTo>
                <a:cubicBezTo>
                  <a:pt x="118" y="160"/>
                  <a:pt x="122" y="157"/>
                  <a:pt x="123" y="155"/>
                </a:cubicBezTo>
                <a:cubicBezTo>
                  <a:pt x="121" y="157"/>
                  <a:pt x="123" y="155"/>
                  <a:pt x="121" y="156"/>
                </a:cubicBezTo>
                <a:cubicBezTo>
                  <a:pt x="121" y="155"/>
                  <a:pt x="123" y="153"/>
                  <a:pt x="123" y="153"/>
                </a:cubicBezTo>
                <a:cubicBezTo>
                  <a:pt x="125" y="151"/>
                  <a:pt x="125" y="153"/>
                  <a:pt x="123" y="155"/>
                </a:cubicBezTo>
                <a:cubicBezTo>
                  <a:pt x="123" y="155"/>
                  <a:pt x="127" y="151"/>
                  <a:pt x="125" y="153"/>
                </a:cubicBezTo>
                <a:cubicBezTo>
                  <a:pt x="128" y="151"/>
                  <a:pt x="128" y="151"/>
                  <a:pt x="131" y="148"/>
                </a:cubicBezTo>
                <a:cubicBezTo>
                  <a:pt x="132" y="145"/>
                  <a:pt x="130" y="145"/>
                  <a:pt x="125" y="149"/>
                </a:cubicBezTo>
                <a:cubicBezTo>
                  <a:pt x="120" y="156"/>
                  <a:pt x="111" y="162"/>
                  <a:pt x="106" y="170"/>
                </a:cubicBezTo>
                <a:cubicBezTo>
                  <a:pt x="104" y="170"/>
                  <a:pt x="103" y="171"/>
                  <a:pt x="102" y="172"/>
                </a:cubicBezTo>
                <a:cubicBezTo>
                  <a:pt x="101" y="173"/>
                  <a:pt x="100" y="174"/>
                  <a:pt x="100" y="174"/>
                </a:cubicBezTo>
                <a:cubicBezTo>
                  <a:pt x="100" y="175"/>
                  <a:pt x="100" y="175"/>
                  <a:pt x="99" y="176"/>
                </a:cubicBezTo>
                <a:cubicBezTo>
                  <a:pt x="100" y="176"/>
                  <a:pt x="100" y="176"/>
                  <a:pt x="100" y="175"/>
                </a:cubicBezTo>
                <a:cubicBezTo>
                  <a:pt x="101" y="176"/>
                  <a:pt x="99" y="176"/>
                  <a:pt x="100" y="177"/>
                </a:cubicBezTo>
                <a:cubicBezTo>
                  <a:pt x="99" y="176"/>
                  <a:pt x="98" y="175"/>
                  <a:pt x="97" y="175"/>
                </a:cubicBezTo>
                <a:cubicBezTo>
                  <a:pt x="97" y="175"/>
                  <a:pt x="97" y="176"/>
                  <a:pt x="97" y="176"/>
                </a:cubicBezTo>
                <a:cubicBezTo>
                  <a:pt x="97" y="175"/>
                  <a:pt x="96" y="177"/>
                  <a:pt x="96" y="176"/>
                </a:cubicBezTo>
                <a:cubicBezTo>
                  <a:pt x="97" y="175"/>
                  <a:pt x="97" y="174"/>
                  <a:pt x="98" y="175"/>
                </a:cubicBezTo>
                <a:cubicBezTo>
                  <a:pt x="98" y="174"/>
                  <a:pt x="97" y="174"/>
                  <a:pt x="98" y="174"/>
                </a:cubicBezTo>
                <a:cubicBezTo>
                  <a:pt x="97" y="173"/>
                  <a:pt x="96" y="175"/>
                  <a:pt x="95" y="176"/>
                </a:cubicBezTo>
                <a:cubicBezTo>
                  <a:pt x="95" y="176"/>
                  <a:pt x="95" y="177"/>
                  <a:pt x="94" y="177"/>
                </a:cubicBezTo>
                <a:cubicBezTo>
                  <a:pt x="95" y="178"/>
                  <a:pt x="95" y="177"/>
                  <a:pt x="96" y="177"/>
                </a:cubicBezTo>
                <a:cubicBezTo>
                  <a:pt x="95" y="178"/>
                  <a:pt x="95" y="178"/>
                  <a:pt x="94" y="178"/>
                </a:cubicBezTo>
                <a:cubicBezTo>
                  <a:pt x="94" y="179"/>
                  <a:pt x="95" y="179"/>
                  <a:pt x="95" y="179"/>
                </a:cubicBezTo>
                <a:cubicBezTo>
                  <a:pt x="94" y="179"/>
                  <a:pt x="92" y="179"/>
                  <a:pt x="92" y="180"/>
                </a:cubicBezTo>
                <a:cubicBezTo>
                  <a:pt x="92" y="180"/>
                  <a:pt x="92" y="180"/>
                  <a:pt x="93" y="180"/>
                </a:cubicBezTo>
                <a:cubicBezTo>
                  <a:pt x="93" y="180"/>
                  <a:pt x="93" y="181"/>
                  <a:pt x="93" y="181"/>
                </a:cubicBezTo>
                <a:cubicBezTo>
                  <a:pt x="92" y="181"/>
                  <a:pt x="92" y="180"/>
                  <a:pt x="92" y="181"/>
                </a:cubicBezTo>
                <a:cubicBezTo>
                  <a:pt x="91" y="181"/>
                  <a:pt x="92" y="181"/>
                  <a:pt x="92" y="181"/>
                </a:cubicBezTo>
                <a:cubicBezTo>
                  <a:pt x="92" y="182"/>
                  <a:pt x="91" y="181"/>
                  <a:pt x="91" y="182"/>
                </a:cubicBezTo>
                <a:cubicBezTo>
                  <a:pt x="90" y="182"/>
                  <a:pt x="90" y="183"/>
                  <a:pt x="89" y="183"/>
                </a:cubicBezTo>
                <a:cubicBezTo>
                  <a:pt x="89" y="183"/>
                  <a:pt x="90" y="182"/>
                  <a:pt x="90" y="183"/>
                </a:cubicBezTo>
                <a:cubicBezTo>
                  <a:pt x="89" y="183"/>
                  <a:pt x="89" y="183"/>
                  <a:pt x="88" y="183"/>
                </a:cubicBezTo>
                <a:cubicBezTo>
                  <a:pt x="87" y="184"/>
                  <a:pt x="88" y="184"/>
                  <a:pt x="88" y="184"/>
                </a:cubicBezTo>
                <a:cubicBezTo>
                  <a:pt x="87" y="184"/>
                  <a:pt x="87" y="186"/>
                  <a:pt x="86" y="186"/>
                </a:cubicBezTo>
                <a:cubicBezTo>
                  <a:pt x="86" y="186"/>
                  <a:pt x="86" y="186"/>
                  <a:pt x="86" y="186"/>
                </a:cubicBezTo>
                <a:cubicBezTo>
                  <a:pt x="86" y="186"/>
                  <a:pt x="86" y="186"/>
                  <a:pt x="85" y="186"/>
                </a:cubicBezTo>
                <a:cubicBezTo>
                  <a:pt x="85" y="186"/>
                  <a:pt x="86" y="186"/>
                  <a:pt x="86" y="186"/>
                </a:cubicBezTo>
                <a:cubicBezTo>
                  <a:pt x="84" y="188"/>
                  <a:pt x="83" y="190"/>
                  <a:pt x="81" y="192"/>
                </a:cubicBezTo>
                <a:cubicBezTo>
                  <a:pt x="81" y="192"/>
                  <a:pt x="81" y="192"/>
                  <a:pt x="81" y="192"/>
                </a:cubicBezTo>
                <a:cubicBezTo>
                  <a:pt x="81" y="193"/>
                  <a:pt x="82" y="192"/>
                  <a:pt x="81" y="193"/>
                </a:cubicBezTo>
                <a:cubicBezTo>
                  <a:pt x="81" y="193"/>
                  <a:pt x="81" y="193"/>
                  <a:pt x="81" y="193"/>
                </a:cubicBezTo>
                <a:cubicBezTo>
                  <a:pt x="80" y="193"/>
                  <a:pt x="80" y="194"/>
                  <a:pt x="80" y="193"/>
                </a:cubicBezTo>
                <a:cubicBezTo>
                  <a:pt x="79" y="193"/>
                  <a:pt x="81" y="192"/>
                  <a:pt x="80" y="192"/>
                </a:cubicBezTo>
                <a:cubicBezTo>
                  <a:pt x="80" y="191"/>
                  <a:pt x="80" y="192"/>
                  <a:pt x="80" y="192"/>
                </a:cubicBezTo>
                <a:cubicBezTo>
                  <a:pt x="79" y="191"/>
                  <a:pt x="80" y="191"/>
                  <a:pt x="81" y="190"/>
                </a:cubicBezTo>
                <a:cubicBezTo>
                  <a:pt x="81" y="191"/>
                  <a:pt x="80" y="191"/>
                  <a:pt x="81" y="191"/>
                </a:cubicBezTo>
                <a:cubicBezTo>
                  <a:pt x="81" y="191"/>
                  <a:pt x="82" y="191"/>
                  <a:pt x="82" y="190"/>
                </a:cubicBezTo>
                <a:cubicBezTo>
                  <a:pt x="82" y="190"/>
                  <a:pt x="81" y="191"/>
                  <a:pt x="81" y="190"/>
                </a:cubicBezTo>
                <a:cubicBezTo>
                  <a:pt x="81" y="189"/>
                  <a:pt x="82" y="190"/>
                  <a:pt x="82" y="190"/>
                </a:cubicBezTo>
                <a:cubicBezTo>
                  <a:pt x="83" y="189"/>
                  <a:pt x="82" y="189"/>
                  <a:pt x="81" y="189"/>
                </a:cubicBezTo>
                <a:cubicBezTo>
                  <a:pt x="81" y="189"/>
                  <a:pt x="81" y="190"/>
                  <a:pt x="81" y="190"/>
                </a:cubicBezTo>
                <a:cubicBezTo>
                  <a:pt x="80" y="190"/>
                  <a:pt x="82" y="188"/>
                  <a:pt x="82" y="188"/>
                </a:cubicBezTo>
                <a:cubicBezTo>
                  <a:pt x="83" y="188"/>
                  <a:pt x="82" y="189"/>
                  <a:pt x="82" y="189"/>
                </a:cubicBezTo>
                <a:cubicBezTo>
                  <a:pt x="83" y="189"/>
                  <a:pt x="83" y="188"/>
                  <a:pt x="83" y="189"/>
                </a:cubicBezTo>
                <a:cubicBezTo>
                  <a:pt x="83" y="188"/>
                  <a:pt x="83" y="188"/>
                  <a:pt x="83" y="187"/>
                </a:cubicBezTo>
                <a:cubicBezTo>
                  <a:pt x="86" y="183"/>
                  <a:pt x="86" y="183"/>
                  <a:pt x="86" y="183"/>
                </a:cubicBezTo>
                <a:cubicBezTo>
                  <a:pt x="86" y="184"/>
                  <a:pt x="86" y="183"/>
                  <a:pt x="87" y="184"/>
                </a:cubicBezTo>
                <a:cubicBezTo>
                  <a:pt x="87" y="183"/>
                  <a:pt x="87" y="183"/>
                  <a:pt x="86" y="183"/>
                </a:cubicBezTo>
                <a:cubicBezTo>
                  <a:pt x="87" y="183"/>
                  <a:pt x="86" y="182"/>
                  <a:pt x="87" y="182"/>
                </a:cubicBezTo>
                <a:cubicBezTo>
                  <a:pt x="87" y="182"/>
                  <a:pt x="87" y="182"/>
                  <a:pt x="87" y="183"/>
                </a:cubicBezTo>
                <a:cubicBezTo>
                  <a:pt x="88" y="182"/>
                  <a:pt x="87" y="182"/>
                  <a:pt x="87" y="182"/>
                </a:cubicBezTo>
                <a:cubicBezTo>
                  <a:pt x="89" y="179"/>
                  <a:pt x="92" y="175"/>
                  <a:pt x="95" y="172"/>
                </a:cubicBezTo>
                <a:cubicBezTo>
                  <a:pt x="95" y="172"/>
                  <a:pt x="95" y="172"/>
                  <a:pt x="95" y="172"/>
                </a:cubicBezTo>
                <a:cubicBezTo>
                  <a:pt x="95" y="172"/>
                  <a:pt x="95" y="171"/>
                  <a:pt x="95" y="171"/>
                </a:cubicBezTo>
                <a:cubicBezTo>
                  <a:pt x="95" y="170"/>
                  <a:pt x="95" y="171"/>
                  <a:pt x="95" y="171"/>
                </a:cubicBezTo>
                <a:cubicBezTo>
                  <a:pt x="95" y="171"/>
                  <a:pt x="95" y="171"/>
                  <a:pt x="95" y="170"/>
                </a:cubicBezTo>
                <a:cubicBezTo>
                  <a:pt x="94" y="170"/>
                  <a:pt x="94" y="170"/>
                  <a:pt x="94" y="171"/>
                </a:cubicBezTo>
                <a:cubicBezTo>
                  <a:pt x="93" y="170"/>
                  <a:pt x="94" y="169"/>
                  <a:pt x="95" y="169"/>
                </a:cubicBezTo>
                <a:cubicBezTo>
                  <a:pt x="95" y="169"/>
                  <a:pt x="94" y="169"/>
                  <a:pt x="95" y="170"/>
                </a:cubicBezTo>
                <a:cubicBezTo>
                  <a:pt x="95" y="170"/>
                  <a:pt x="95" y="169"/>
                  <a:pt x="95" y="169"/>
                </a:cubicBezTo>
                <a:cubicBezTo>
                  <a:pt x="96" y="170"/>
                  <a:pt x="95" y="170"/>
                  <a:pt x="95" y="170"/>
                </a:cubicBezTo>
                <a:cubicBezTo>
                  <a:pt x="96" y="170"/>
                  <a:pt x="96" y="170"/>
                  <a:pt x="96" y="170"/>
                </a:cubicBezTo>
                <a:cubicBezTo>
                  <a:pt x="96" y="168"/>
                  <a:pt x="103" y="164"/>
                  <a:pt x="102" y="163"/>
                </a:cubicBezTo>
                <a:cubicBezTo>
                  <a:pt x="105" y="161"/>
                  <a:pt x="102" y="163"/>
                  <a:pt x="105" y="161"/>
                </a:cubicBezTo>
                <a:cubicBezTo>
                  <a:pt x="107" y="157"/>
                  <a:pt x="113" y="152"/>
                  <a:pt x="118" y="147"/>
                </a:cubicBezTo>
                <a:cubicBezTo>
                  <a:pt x="116" y="151"/>
                  <a:pt x="121" y="145"/>
                  <a:pt x="123" y="143"/>
                </a:cubicBezTo>
                <a:cubicBezTo>
                  <a:pt x="123" y="143"/>
                  <a:pt x="123" y="143"/>
                  <a:pt x="123" y="143"/>
                </a:cubicBezTo>
                <a:cubicBezTo>
                  <a:pt x="124" y="142"/>
                  <a:pt x="124" y="143"/>
                  <a:pt x="126" y="141"/>
                </a:cubicBezTo>
                <a:cubicBezTo>
                  <a:pt x="124" y="141"/>
                  <a:pt x="130" y="137"/>
                  <a:pt x="128" y="138"/>
                </a:cubicBezTo>
                <a:cubicBezTo>
                  <a:pt x="129" y="136"/>
                  <a:pt x="131" y="136"/>
                  <a:pt x="131" y="136"/>
                </a:cubicBezTo>
                <a:cubicBezTo>
                  <a:pt x="132" y="135"/>
                  <a:pt x="131" y="135"/>
                  <a:pt x="131" y="135"/>
                </a:cubicBezTo>
                <a:cubicBezTo>
                  <a:pt x="133" y="134"/>
                  <a:pt x="133" y="133"/>
                  <a:pt x="136" y="131"/>
                </a:cubicBezTo>
                <a:cubicBezTo>
                  <a:pt x="135" y="132"/>
                  <a:pt x="136" y="132"/>
                  <a:pt x="137" y="131"/>
                </a:cubicBezTo>
                <a:cubicBezTo>
                  <a:pt x="141" y="128"/>
                  <a:pt x="136" y="130"/>
                  <a:pt x="139" y="128"/>
                </a:cubicBezTo>
                <a:cubicBezTo>
                  <a:pt x="138" y="128"/>
                  <a:pt x="136" y="130"/>
                  <a:pt x="135" y="130"/>
                </a:cubicBezTo>
                <a:cubicBezTo>
                  <a:pt x="134" y="131"/>
                  <a:pt x="134" y="132"/>
                  <a:pt x="134" y="132"/>
                </a:cubicBezTo>
                <a:cubicBezTo>
                  <a:pt x="130" y="134"/>
                  <a:pt x="128" y="137"/>
                  <a:pt x="123" y="141"/>
                </a:cubicBezTo>
                <a:cubicBezTo>
                  <a:pt x="122" y="141"/>
                  <a:pt x="121" y="143"/>
                  <a:pt x="122" y="141"/>
                </a:cubicBezTo>
                <a:cubicBezTo>
                  <a:pt x="121" y="142"/>
                  <a:pt x="120" y="143"/>
                  <a:pt x="117" y="145"/>
                </a:cubicBezTo>
                <a:cubicBezTo>
                  <a:pt x="121" y="141"/>
                  <a:pt x="127" y="135"/>
                  <a:pt x="130" y="134"/>
                </a:cubicBezTo>
                <a:cubicBezTo>
                  <a:pt x="131" y="133"/>
                  <a:pt x="130" y="132"/>
                  <a:pt x="131" y="132"/>
                </a:cubicBezTo>
                <a:cubicBezTo>
                  <a:pt x="129" y="133"/>
                  <a:pt x="130" y="133"/>
                  <a:pt x="128" y="135"/>
                </a:cubicBezTo>
                <a:cubicBezTo>
                  <a:pt x="131" y="131"/>
                  <a:pt x="126" y="134"/>
                  <a:pt x="127" y="132"/>
                </a:cubicBezTo>
                <a:cubicBezTo>
                  <a:pt x="125" y="133"/>
                  <a:pt x="125" y="133"/>
                  <a:pt x="125" y="133"/>
                </a:cubicBezTo>
                <a:cubicBezTo>
                  <a:pt x="124" y="134"/>
                  <a:pt x="127" y="133"/>
                  <a:pt x="125" y="135"/>
                </a:cubicBezTo>
                <a:cubicBezTo>
                  <a:pt x="126" y="134"/>
                  <a:pt x="126" y="134"/>
                  <a:pt x="126" y="134"/>
                </a:cubicBezTo>
                <a:cubicBezTo>
                  <a:pt x="113" y="146"/>
                  <a:pt x="113" y="146"/>
                  <a:pt x="113" y="146"/>
                </a:cubicBezTo>
                <a:cubicBezTo>
                  <a:pt x="112" y="146"/>
                  <a:pt x="112" y="146"/>
                  <a:pt x="113" y="145"/>
                </a:cubicBezTo>
                <a:cubicBezTo>
                  <a:pt x="111" y="147"/>
                  <a:pt x="111" y="147"/>
                  <a:pt x="111" y="147"/>
                </a:cubicBezTo>
                <a:cubicBezTo>
                  <a:pt x="111" y="148"/>
                  <a:pt x="112" y="146"/>
                  <a:pt x="113" y="146"/>
                </a:cubicBezTo>
                <a:cubicBezTo>
                  <a:pt x="113" y="147"/>
                  <a:pt x="111" y="147"/>
                  <a:pt x="110" y="148"/>
                </a:cubicBezTo>
                <a:cubicBezTo>
                  <a:pt x="106" y="153"/>
                  <a:pt x="106" y="153"/>
                  <a:pt x="106" y="153"/>
                </a:cubicBezTo>
                <a:cubicBezTo>
                  <a:pt x="106" y="150"/>
                  <a:pt x="103" y="155"/>
                  <a:pt x="100" y="157"/>
                </a:cubicBezTo>
                <a:cubicBezTo>
                  <a:pt x="101" y="156"/>
                  <a:pt x="104" y="154"/>
                  <a:pt x="104" y="152"/>
                </a:cubicBezTo>
                <a:cubicBezTo>
                  <a:pt x="108" y="149"/>
                  <a:pt x="109" y="148"/>
                  <a:pt x="111" y="145"/>
                </a:cubicBezTo>
                <a:cubicBezTo>
                  <a:pt x="110" y="145"/>
                  <a:pt x="109" y="147"/>
                  <a:pt x="108" y="148"/>
                </a:cubicBezTo>
                <a:cubicBezTo>
                  <a:pt x="108" y="145"/>
                  <a:pt x="106" y="148"/>
                  <a:pt x="103" y="152"/>
                </a:cubicBezTo>
                <a:cubicBezTo>
                  <a:pt x="105" y="150"/>
                  <a:pt x="103" y="150"/>
                  <a:pt x="101" y="151"/>
                </a:cubicBezTo>
                <a:cubicBezTo>
                  <a:pt x="103" y="149"/>
                  <a:pt x="103" y="149"/>
                  <a:pt x="104" y="149"/>
                </a:cubicBezTo>
                <a:cubicBezTo>
                  <a:pt x="105" y="148"/>
                  <a:pt x="105" y="147"/>
                  <a:pt x="107" y="145"/>
                </a:cubicBezTo>
                <a:cubicBezTo>
                  <a:pt x="108" y="144"/>
                  <a:pt x="108" y="146"/>
                  <a:pt x="109" y="144"/>
                </a:cubicBezTo>
                <a:cubicBezTo>
                  <a:pt x="111" y="142"/>
                  <a:pt x="109" y="141"/>
                  <a:pt x="113" y="139"/>
                </a:cubicBezTo>
                <a:cubicBezTo>
                  <a:pt x="113" y="139"/>
                  <a:pt x="111" y="141"/>
                  <a:pt x="111" y="141"/>
                </a:cubicBezTo>
                <a:cubicBezTo>
                  <a:pt x="114" y="139"/>
                  <a:pt x="114" y="138"/>
                  <a:pt x="113" y="138"/>
                </a:cubicBezTo>
                <a:cubicBezTo>
                  <a:pt x="115" y="136"/>
                  <a:pt x="115" y="137"/>
                  <a:pt x="115" y="137"/>
                </a:cubicBezTo>
                <a:cubicBezTo>
                  <a:pt x="115" y="136"/>
                  <a:pt x="118" y="134"/>
                  <a:pt x="118" y="133"/>
                </a:cubicBezTo>
                <a:cubicBezTo>
                  <a:pt x="118" y="133"/>
                  <a:pt x="116" y="134"/>
                  <a:pt x="115" y="135"/>
                </a:cubicBezTo>
                <a:cubicBezTo>
                  <a:pt x="116" y="134"/>
                  <a:pt x="116" y="134"/>
                  <a:pt x="117" y="132"/>
                </a:cubicBezTo>
                <a:cubicBezTo>
                  <a:pt x="115" y="134"/>
                  <a:pt x="115" y="134"/>
                  <a:pt x="116" y="132"/>
                </a:cubicBezTo>
                <a:cubicBezTo>
                  <a:pt x="115" y="132"/>
                  <a:pt x="115" y="132"/>
                  <a:pt x="115" y="132"/>
                </a:cubicBezTo>
                <a:cubicBezTo>
                  <a:pt x="114" y="133"/>
                  <a:pt x="113" y="134"/>
                  <a:pt x="112" y="135"/>
                </a:cubicBezTo>
                <a:cubicBezTo>
                  <a:pt x="111" y="136"/>
                  <a:pt x="112" y="134"/>
                  <a:pt x="109" y="137"/>
                </a:cubicBezTo>
                <a:cubicBezTo>
                  <a:pt x="111" y="135"/>
                  <a:pt x="109" y="136"/>
                  <a:pt x="110" y="134"/>
                </a:cubicBezTo>
                <a:cubicBezTo>
                  <a:pt x="112" y="133"/>
                  <a:pt x="110" y="133"/>
                  <a:pt x="111" y="133"/>
                </a:cubicBezTo>
                <a:cubicBezTo>
                  <a:pt x="112" y="131"/>
                  <a:pt x="115" y="128"/>
                  <a:pt x="116" y="127"/>
                </a:cubicBezTo>
                <a:cubicBezTo>
                  <a:pt x="118" y="126"/>
                  <a:pt x="119" y="125"/>
                  <a:pt x="120" y="126"/>
                </a:cubicBezTo>
                <a:cubicBezTo>
                  <a:pt x="121" y="125"/>
                  <a:pt x="121" y="124"/>
                  <a:pt x="121" y="124"/>
                </a:cubicBezTo>
                <a:cubicBezTo>
                  <a:pt x="121" y="124"/>
                  <a:pt x="119" y="125"/>
                  <a:pt x="119" y="124"/>
                </a:cubicBezTo>
                <a:cubicBezTo>
                  <a:pt x="122" y="121"/>
                  <a:pt x="125" y="119"/>
                  <a:pt x="126" y="117"/>
                </a:cubicBezTo>
                <a:cubicBezTo>
                  <a:pt x="127" y="116"/>
                  <a:pt x="127" y="116"/>
                  <a:pt x="128" y="116"/>
                </a:cubicBezTo>
                <a:cubicBezTo>
                  <a:pt x="142" y="104"/>
                  <a:pt x="148" y="99"/>
                  <a:pt x="162" y="88"/>
                </a:cubicBezTo>
                <a:cubicBezTo>
                  <a:pt x="163" y="89"/>
                  <a:pt x="163" y="89"/>
                  <a:pt x="164" y="88"/>
                </a:cubicBezTo>
                <a:cubicBezTo>
                  <a:pt x="166" y="86"/>
                  <a:pt x="163" y="88"/>
                  <a:pt x="163" y="88"/>
                </a:cubicBezTo>
                <a:cubicBezTo>
                  <a:pt x="175" y="79"/>
                  <a:pt x="184" y="73"/>
                  <a:pt x="197" y="65"/>
                </a:cubicBezTo>
                <a:cubicBezTo>
                  <a:pt x="197" y="65"/>
                  <a:pt x="196" y="65"/>
                  <a:pt x="195" y="66"/>
                </a:cubicBezTo>
                <a:cubicBezTo>
                  <a:pt x="196" y="65"/>
                  <a:pt x="197" y="65"/>
                  <a:pt x="199" y="63"/>
                </a:cubicBezTo>
                <a:cubicBezTo>
                  <a:pt x="199" y="64"/>
                  <a:pt x="199" y="64"/>
                  <a:pt x="201" y="63"/>
                </a:cubicBezTo>
                <a:cubicBezTo>
                  <a:pt x="202" y="63"/>
                  <a:pt x="201" y="62"/>
                  <a:pt x="201" y="62"/>
                </a:cubicBezTo>
                <a:cubicBezTo>
                  <a:pt x="203" y="61"/>
                  <a:pt x="203" y="61"/>
                  <a:pt x="203" y="62"/>
                </a:cubicBezTo>
                <a:cubicBezTo>
                  <a:pt x="207" y="60"/>
                  <a:pt x="211" y="58"/>
                  <a:pt x="214" y="56"/>
                </a:cubicBezTo>
                <a:cubicBezTo>
                  <a:pt x="213" y="56"/>
                  <a:pt x="212" y="57"/>
                  <a:pt x="210" y="57"/>
                </a:cubicBezTo>
                <a:cubicBezTo>
                  <a:pt x="214" y="54"/>
                  <a:pt x="214" y="57"/>
                  <a:pt x="222" y="53"/>
                </a:cubicBezTo>
                <a:cubicBezTo>
                  <a:pt x="222" y="52"/>
                  <a:pt x="218" y="54"/>
                  <a:pt x="217" y="54"/>
                </a:cubicBezTo>
                <a:cubicBezTo>
                  <a:pt x="219" y="52"/>
                  <a:pt x="216" y="54"/>
                  <a:pt x="216" y="53"/>
                </a:cubicBezTo>
                <a:cubicBezTo>
                  <a:pt x="215" y="53"/>
                  <a:pt x="214" y="54"/>
                  <a:pt x="214" y="54"/>
                </a:cubicBezTo>
                <a:cubicBezTo>
                  <a:pt x="212" y="54"/>
                  <a:pt x="215" y="53"/>
                  <a:pt x="210" y="56"/>
                </a:cubicBezTo>
                <a:cubicBezTo>
                  <a:pt x="211" y="54"/>
                  <a:pt x="217" y="52"/>
                  <a:pt x="219" y="50"/>
                </a:cubicBezTo>
                <a:cubicBezTo>
                  <a:pt x="220" y="50"/>
                  <a:pt x="219" y="51"/>
                  <a:pt x="221" y="50"/>
                </a:cubicBezTo>
                <a:cubicBezTo>
                  <a:pt x="227" y="46"/>
                  <a:pt x="237" y="41"/>
                  <a:pt x="245" y="39"/>
                </a:cubicBezTo>
                <a:cubicBezTo>
                  <a:pt x="246" y="40"/>
                  <a:pt x="242" y="40"/>
                  <a:pt x="241" y="41"/>
                </a:cubicBezTo>
                <a:cubicBezTo>
                  <a:pt x="242" y="41"/>
                  <a:pt x="244" y="40"/>
                  <a:pt x="245" y="40"/>
                </a:cubicBezTo>
                <a:cubicBezTo>
                  <a:pt x="247" y="39"/>
                  <a:pt x="249" y="39"/>
                  <a:pt x="254" y="37"/>
                </a:cubicBezTo>
                <a:cubicBezTo>
                  <a:pt x="252" y="37"/>
                  <a:pt x="247" y="38"/>
                  <a:pt x="253" y="36"/>
                </a:cubicBezTo>
                <a:cubicBezTo>
                  <a:pt x="252" y="36"/>
                  <a:pt x="250" y="37"/>
                  <a:pt x="251" y="36"/>
                </a:cubicBezTo>
                <a:cubicBezTo>
                  <a:pt x="252" y="36"/>
                  <a:pt x="254" y="35"/>
                  <a:pt x="255" y="35"/>
                </a:cubicBezTo>
                <a:cubicBezTo>
                  <a:pt x="257" y="35"/>
                  <a:pt x="255" y="34"/>
                  <a:pt x="258" y="33"/>
                </a:cubicBezTo>
                <a:cubicBezTo>
                  <a:pt x="259" y="34"/>
                  <a:pt x="259" y="34"/>
                  <a:pt x="259" y="34"/>
                </a:cubicBezTo>
                <a:cubicBezTo>
                  <a:pt x="263" y="32"/>
                  <a:pt x="265" y="32"/>
                  <a:pt x="267" y="31"/>
                </a:cubicBezTo>
                <a:cubicBezTo>
                  <a:pt x="273" y="28"/>
                  <a:pt x="273" y="30"/>
                  <a:pt x="279" y="27"/>
                </a:cubicBezTo>
                <a:cubicBezTo>
                  <a:pt x="280" y="27"/>
                  <a:pt x="279" y="27"/>
                  <a:pt x="279" y="28"/>
                </a:cubicBezTo>
                <a:cubicBezTo>
                  <a:pt x="282" y="27"/>
                  <a:pt x="285" y="26"/>
                  <a:pt x="285" y="25"/>
                </a:cubicBezTo>
                <a:cubicBezTo>
                  <a:pt x="288" y="26"/>
                  <a:pt x="294" y="23"/>
                  <a:pt x="301" y="22"/>
                </a:cubicBezTo>
                <a:cubicBezTo>
                  <a:pt x="301" y="21"/>
                  <a:pt x="301" y="21"/>
                  <a:pt x="301" y="21"/>
                </a:cubicBezTo>
                <a:cubicBezTo>
                  <a:pt x="301" y="21"/>
                  <a:pt x="297" y="22"/>
                  <a:pt x="296" y="22"/>
                </a:cubicBezTo>
                <a:cubicBezTo>
                  <a:pt x="298" y="21"/>
                  <a:pt x="297" y="22"/>
                  <a:pt x="298" y="21"/>
                </a:cubicBezTo>
                <a:cubicBezTo>
                  <a:pt x="301" y="20"/>
                  <a:pt x="301" y="20"/>
                  <a:pt x="301" y="20"/>
                </a:cubicBezTo>
                <a:cubicBezTo>
                  <a:pt x="301" y="20"/>
                  <a:pt x="297" y="21"/>
                  <a:pt x="297" y="21"/>
                </a:cubicBezTo>
                <a:cubicBezTo>
                  <a:pt x="300" y="19"/>
                  <a:pt x="301" y="19"/>
                  <a:pt x="305" y="18"/>
                </a:cubicBezTo>
                <a:cubicBezTo>
                  <a:pt x="305" y="19"/>
                  <a:pt x="307" y="18"/>
                  <a:pt x="306" y="19"/>
                </a:cubicBezTo>
                <a:cubicBezTo>
                  <a:pt x="308" y="18"/>
                  <a:pt x="309" y="17"/>
                  <a:pt x="309" y="18"/>
                </a:cubicBezTo>
                <a:cubicBezTo>
                  <a:pt x="316" y="16"/>
                  <a:pt x="316" y="16"/>
                  <a:pt x="322" y="15"/>
                </a:cubicBezTo>
                <a:cubicBezTo>
                  <a:pt x="325" y="15"/>
                  <a:pt x="325" y="14"/>
                  <a:pt x="327" y="13"/>
                </a:cubicBezTo>
                <a:cubicBezTo>
                  <a:pt x="329" y="12"/>
                  <a:pt x="329" y="13"/>
                  <a:pt x="330" y="13"/>
                </a:cubicBezTo>
                <a:cubicBezTo>
                  <a:pt x="332" y="13"/>
                  <a:pt x="332" y="12"/>
                  <a:pt x="334" y="12"/>
                </a:cubicBezTo>
                <a:cubicBezTo>
                  <a:pt x="336" y="12"/>
                  <a:pt x="338" y="11"/>
                  <a:pt x="338" y="12"/>
                </a:cubicBezTo>
                <a:cubicBezTo>
                  <a:pt x="337" y="12"/>
                  <a:pt x="338" y="12"/>
                  <a:pt x="337" y="12"/>
                </a:cubicBezTo>
                <a:cubicBezTo>
                  <a:pt x="337" y="12"/>
                  <a:pt x="336" y="12"/>
                  <a:pt x="336" y="12"/>
                </a:cubicBezTo>
                <a:cubicBezTo>
                  <a:pt x="336" y="13"/>
                  <a:pt x="340" y="11"/>
                  <a:pt x="341" y="12"/>
                </a:cubicBezTo>
                <a:cubicBezTo>
                  <a:pt x="343" y="12"/>
                  <a:pt x="337" y="12"/>
                  <a:pt x="340" y="11"/>
                </a:cubicBezTo>
                <a:cubicBezTo>
                  <a:pt x="342" y="11"/>
                  <a:pt x="342" y="11"/>
                  <a:pt x="342" y="11"/>
                </a:cubicBezTo>
                <a:cubicBezTo>
                  <a:pt x="344" y="11"/>
                  <a:pt x="344" y="11"/>
                  <a:pt x="345" y="11"/>
                </a:cubicBezTo>
                <a:cubicBezTo>
                  <a:pt x="346" y="10"/>
                  <a:pt x="340" y="11"/>
                  <a:pt x="342" y="10"/>
                </a:cubicBezTo>
                <a:cubicBezTo>
                  <a:pt x="347" y="10"/>
                  <a:pt x="347" y="10"/>
                  <a:pt x="347" y="10"/>
                </a:cubicBezTo>
                <a:cubicBezTo>
                  <a:pt x="347" y="9"/>
                  <a:pt x="347" y="9"/>
                  <a:pt x="345" y="9"/>
                </a:cubicBezTo>
                <a:cubicBezTo>
                  <a:pt x="349" y="8"/>
                  <a:pt x="350" y="10"/>
                  <a:pt x="354" y="10"/>
                </a:cubicBezTo>
                <a:cubicBezTo>
                  <a:pt x="356" y="10"/>
                  <a:pt x="358" y="9"/>
                  <a:pt x="360" y="9"/>
                </a:cubicBezTo>
                <a:cubicBezTo>
                  <a:pt x="361" y="9"/>
                  <a:pt x="359" y="9"/>
                  <a:pt x="361" y="9"/>
                </a:cubicBezTo>
                <a:cubicBezTo>
                  <a:pt x="360" y="9"/>
                  <a:pt x="359" y="9"/>
                  <a:pt x="358" y="9"/>
                </a:cubicBezTo>
                <a:cubicBezTo>
                  <a:pt x="355" y="8"/>
                  <a:pt x="363" y="8"/>
                  <a:pt x="360" y="8"/>
                </a:cubicBezTo>
                <a:cubicBezTo>
                  <a:pt x="361" y="7"/>
                  <a:pt x="362" y="9"/>
                  <a:pt x="364" y="8"/>
                </a:cubicBezTo>
                <a:cubicBezTo>
                  <a:pt x="367" y="8"/>
                  <a:pt x="362" y="8"/>
                  <a:pt x="363" y="7"/>
                </a:cubicBezTo>
                <a:cubicBezTo>
                  <a:pt x="364" y="7"/>
                  <a:pt x="365" y="7"/>
                  <a:pt x="365" y="7"/>
                </a:cubicBezTo>
                <a:cubicBezTo>
                  <a:pt x="366" y="7"/>
                  <a:pt x="367" y="8"/>
                  <a:pt x="367" y="8"/>
                </a:cubicBezTo>
                <a:cubicBezTo>
                  <a:pt x="367" y="9"/>
                  <a:pt x="370" y="8"/>
                  <a:pt x="371" y="9"/>
                </a:cubicBezTo>
                <a:cubicBezTo>
                  <a:pt x="374" y="8"/>
                  <a:pt x="371" y="8"/>
                  <a:pt x="372" y="8"/>
                </a:cubicBezTo>
                <a:cubicBezTo>
                  <a:pt x="372" y="7"/>
                  <a:pt x="371" y="8"/>
                  <a:pt x="371" y="8"/>
                </a:cubicBezTo>
                <a:cubicBezTo>
                  <a:pt x="371" y="7"/>
                  <a:pt x="379" y="9"/>
                  <a:pt x="381" y="7"/>
                </a:cubicBezTo>
                <a:cubicBezTo>
                  <a:pt x="384" y="7"/>
                  <a:pt x="386" y="8"/>
                  <a:pt x="390" y="7"/>
                </a:cubicBezTo>
                <a:cubicBezTo>
                  <a:pt x="390" y="7"/>
                  <a:pt x="389" y="7"/>
                  <a:pt x="390" y="7"/>
                </a:cubicBezTo>
                <a:cubicBezTo>
                  <a:pt x="387" y="6"/>
                  <a:pt x="389" y="6"/>
                  <a:pt x="386" y="5"/>
                </a:cubicBezTo>
                <a:cubicBezTo>
                  <a:pt x="388" y="6"/>
                  <a:pt x="389" y="7"/>
                  <a:pt x="391" y="6"/>
                </a:cubicBezTo>
                <a:cubicBezTo>
                  <a:pt x="392" y="6"/>
                  <a:pt x="392" y="7"/>
                  <a:pt x="394" y="7"/>
                </a:cubicBezTo>
                <a:cubicBezTo>
                  <a:pt x="395" y="7"/>
                  <a:pt x="395" y="6"/>
                  <a:pt x="395" y="6"/>
                </a:cubicBezTo>
                <a:cubicBezTo>
                  <a:pt x="396" y="6"/>
                  <a:pt x="399" y="6"/>
                  <a:pt x="397" y="6"/>
                </a:cubicBezTo>
                <a:cubicBezTo>
                  <a:pt x="401" y="5"/>
                  <a:pt x="402" y="7"/>
                  <a:pt x="401" y="7"/>
                </a:cubicBezTo>
                <a:cubicBezTo>
                  <a:pt x="408" y="7"/>
                  <a:pt x="400" y="5"/>
                  <a:pt x="400" y="4"/>
                </a:cubicBezTo>
                <a:cubicBezTo>
                  <a:pt x="402" y="5"/>
                  <a:pt x="404" y="4"/>
                  <a:pt x="401" y="4"/>
                </a:cubicBezTo>
                <a:cubicBezTo>
                  <a:pt x="406" y="3"/>
                  <a:pt x="402" y="5"/>
                  <a:pt x="407" y="5"/>
                </a:cubicBezTo>
                <a:cubicBezTo>
                  <a:pt x="411" y="4"/>
                  <a:pt x="406" y="3"/>
                  <a:pt x="410" y="3"/>
                </a:cubicBezTo>
                <a:cubicBezTo>
                  <a:pt x="408" y="2"/>
                  <a:pt x="400" y="3"/>
                  <a:pt x="399" y="2"/>
                </a:cubicBezTo>
                <a:cubicBezTo>
                  <a:pt x="400" y="1"/>
                  <a:pt x="404" y="2"/>
                  <a:pt x="404" y="2"/>
                </a:cubicBezTo>
                <a:cubicBezTo>
                  <a:pt x="407" y="2"/>
                  <a:pt x="407" y="1"/>
                  <a:pt x="412" y="2"/>
                </a:cubicBezTo>
                <a:cubicBezTo>
                  <a:pt x="411" y="2"/>
                  <a:pt x="413" y="2"/>
                  <a:pt x="412" y="3"/>
                </a:cubicBezTo>
                <a:cubicBezTo>
                  <a:pt x="415" y="3"/>
                  <a:pt x="415" y="1"/>
                  <a:pt x="419" y="1"/>
                </a:cubicBezTo>
                <a:cubicBezTo>
                  <a:pt x="417" y="2"/>
                  <a:pt x="416" y="2"/>
                  <a:pt x="421" y="2"/>
                </a:cubicBezTo>
                <a:cubicBezTo>
                  <a:pt x="420" y="3"/>
                  <a:pt x="417" y="3"/>
                  <a:pt x="417" y="2"/>
                </a:cubicBezTo>
                <a:cubicBezTo>
                  <a:pt x="416" y="2"/>
                  <a:pt x="416" y="3"/>
                  <a:pt x="415" y="3"/>
                </a:cubicBezTo>
                <a:cubicBezTo>
                  <a:pt x="414" y="3"/>
                  <a:pt x="417" y="3"/>
                  <a:pt x="417" y="4"/>
                </a:cubicBezTo>
                <a:cubicBezTo>
                  <a:pt x="419" y="4"/>
                  <a:pt x="418" y="3"/>
                  <a:pt x="416" y="3"/>
                </a:cubicBezTo>
                <a:cubicBezTo>
                  <a:pt x="417" y="3"/>
                  <a:pt x="421" y="3"/>
                  <a:pt x="421" y="4"/>
                </a:cubicBezTo>
                <a:cubicBezTo>
                  <a:pt x="418" y="4"/>
                  <a:pt x="427" y="5"/>
                  <a:pt x="424" y="5"/>
                </a:cubicBezTo>
                <a:cubicBezTo>
                  <a:pt x="427" y="5"/>
                  <a:pt x="427" y="6"/>
                  <a:pt x="430" y="6"/>
                </a:cubicBezTo>
                <a:cubicBezTo>
                  <a:pt x="426" y="5"/>
                  <a:pt x="427" y="5"/>
                  <a:pt x="425" y="4"/>
                </a:cubicBezTo>
                <a:cubicBezTo>
                  <a:pt x="426" y="4"/>
                  <a:pt x="428" y="4"/>
                  <a:pt x="430" y="4"/>
                </a:cubicBezTo>
                <a:cubicBezTo>
                  <a:pt x="427" y="4"/>
                  <a:pt x="430" y="4"/>
                  <a:pt x="428" y="4"/>
                </a:cubicBezTo>
                <a:cubicBezTo>
                  <a:pt x="429" y="5"/>
                  <a:pt x="432" y="5"/>
                  <a:pt x="433" y="5"/>
                </a:cubicBezTo>
                <a:cubicBezTo>
                  <a:pt x="434" y="5"/>
                  <a:pt x="431" y="5"/>
                  <a:pt x="431" y="4"/>
                </a:cubicBezTo>
                <a:cubicBezTo>
                  <a:pt x="432" y="4"/>
                  <a:pt x="438" y="5"/>
                  <a:pt x="438" y="5"/>
                </a:cubicBezTo>
                <a:cubicBezTo>
                  <a:pt x="442" y="6"/>
                  <a:pt x="445" y="6"/>
                  <a:pt x="453" y="7"/>
                </a:cubicBezTo>
                <a:cubicBezTo>
                  <a:pt x="453" y="7"/>
                  <a:pt x="452" y="7"/>
                  <a:pt x="451" y="7"/>
                </a:cubicBezTo>
                <a:cubicBezTo>
                  <a:pt x="451" y="7"/>
                  <a:pt x="453" y="7"/>
                  <a:pt x="453" y="7"/>
                </a:cubicBezTo>
                <a:cubicBezTo>
                  <a:pt x="452" y="8"/>
                  <a:pt x="450" y="7"/>
                  <a:pt x="447" y="6"/>
                </a:cubicBezTo>
                <a:cubicBezTo>
                  <a:pt x="447" y="7"/>
                  <a:pt x="447" y="7"/>
                  <a:pt x="447" y="7"/>
                </a:cubicBezTo>
                <a:cubicBezTo>
                  <a:pt x="448" y="7"/>
                  <a:pt x="453" y="8"/>
                  <a:pt x="453" y="9"/>
                </a:cubicBezTo>
                <a:cubicBezTo>
                  <a:pt x="454" y="8"/>
                  <a:pt x="456" y="7"/>
                  <a:pt x="453" y="6"/>
                </a:cubicBezTo>
                <a:cubicBezTo>
                  <a:pt x="454" y="6"/>
                  <a:pt x="457" y="7"/>
                  <a:pt x="455" y="6"/>
                </a:cubicBezTo>
                <a:cubicBezTo>
                  <a:pt x="456" y="6"/>
                  <a:pt x="458" y="7"/>
                  <a:pt x="460" y="7"/>
                </a:cubicBezTo>
                <a:cubicBezTo>
                  <a:pt x="460" y="7"/>
                  <a:pt x="459" y="7"/>
                  <a:pt x="458" y="6"/>
                </a:cubicBezTo>
                <a:cubicBezTo>
                  <a:pt x="460" y="6"/>
                  <a:pt x="465" y="7"/>
                  <a:pt x="465" y="6"/>
                </a:cubicBezTo>
                <a:cubicBezTo>
                  <a:pt x="466" y="7"/>
                  <a:pt x="466" y="7"/>
                  <a:pt x="465" y="7"/>
                </a:cubicBezTo>
                <a:cubicBezTo>
                  <a:pt x="466" y="7"/>
                  <a:pt x="469" y="8"/>
                  <a:pt x="468" y="8"/>
                </a:cubicBezTo>
                <a:cubicBezTo>
                  <a:pt x="466" y="8"/>
                  <a:pt x="466" y="8"/>
                  <a:pt x="463" y="7"/>
                </a:cubicBezTo>
                <a:cubicBezTo>
                  <a:pt x="463" y="8"/>
                  <a:pt x="464" y="8"/>
                  <a:pt x="464" y="8"/>
                </a:cubicBezTo>
                <a:cubicBezTo>
                  <a:pt x="468" y="9"/>
                  <a:pt x="467" y="8"/>
                  <a:pt x="470" y="9"/>
                </a:cubicBezTo>
                <a:cubicBezTo>
                  <a:pt x="470" y="8"/>
                  <a:pt x="473" y="8"/>
                  <a:pt x="477" y="9"/>
                </a:cubicBezTo>
                <a:cubicBezTo>
                  <a:pt x="476" y="10"/>
                  <a:pt x="474" y="9"/>
                  <a:pt x="471" y="9"/>
                </a:cubicBezTo>
                <a:cubicBezTo>
                  <a:pt x="472" y="9"/>
                  <a:pt x="472" y="10"/>
                  <a:pt x="472" y="10"/>
                </a:cubicBezTo>
                <a:cubicBezTo>
                  <a:pt x="473" y="10"/>
                  <a:pt x="475" y="10"/>
                  <a:pt x="476" y="10"/>
                </a:cubicBezTo>
                <a:cubicBezTo>
                  <a:pt x="478" y="10"/>
                  <a:pt x="478" y="11"/>
                  <a:pt x="478" y="11"/>
                </a:cubicBezTo>
                <a:cubicBezTo>
                  <a:pt x="479" y="11"/>
                  <a:pt x="481" y="11"/>
                  <a:pt x="483" y="12"/>
                </a:cubicBezTo>
                <a:cubicBezTo>
                  <a:pt x="483" y="11"/>
                  <a:pt x="484" y="11"/>
                  <a:pt x="482" y="11"/>
                </a:cubicBezTo>
                <a:cubicBezTo>
                  <a:pt x="483" y="10"/>
                  <a:pt x="485" y="11"/>
                  <a:pt x="484" y="12"/>
                </a:cubicBezTo>
                <a:cubicBezTo>
                  <a:pt x="485" y="12"/>
                  <a:pt x="486" y="11"/>
                  <a:pt x="487" y="12"/>
                </a:cubicBezTo>
                <a:cubicBezTo>
                  <a:pt x="487" y="12"/>
                  <a:pt x="485" y="10"/>
                  <a:pt x="490" y="11"/>
                </a:cubicBezTo>
                <a:cubicBezTo>
                  <a:pt x="490" y="10"/>
                  <a:pt x="485" y="10"/>
                  <a:pt x="484" y="9"/>
                </a:cubicBezTo>
                <a:cubicBezTo>
                  <a:pt x="482" y="9"/>
                  <a:pt x="481" y="9"/>
                  <a:pt x="482" y="9"/>
                </a:cubicBezTo>
                <a:cubicBezTo>
                  <a:pt x="480" y="9"/>
                  <a:pt x="481" y="9"/>
                  <a:pt x="478" y="8"/>
                </a:cubicBezTo>
                <a:cubicBezTo>
                  <a:pt x="478" y="8"/>
                  <a:pt x="482" y="9"/>
                  <a:pt x="481" y="7"/>
                </a:cubicBezTo>
                <a:cubicBezTo>
                  <a:pt x="484" y="8"/>
                  <a:pt x="482" y="8"/>
                  <a:pt x="482" y="8"/>
                </a:cubicBezTo>
                <a:cubicBezTo>
                  <a:pt x="486" y="9"/>
                  <a:pt x="486" y="9"/>
                  <a:pt x="489" y="9"/>
                </a:cubicBezTo>
                <a:cubicBezTo>
                  <a:pt x="489" y="9"/>
                  <a:pt x="487" y="9"/>
                  <a:pt x="487" y="8"/>
                </a:cubicBezTo>
                <a:cubicBezTo>
                  <a:pt x="491" y="9"/>
                  <a:pt x="493" y="10"/>
                  <a:pt x="496" y="11"/>
                </a:cubicBezTo>
                <a:cubicBezTo>
                  <a:pt x="495" y="11"/>
                  <a:pt x="495" y="10"/>
                  <a:pt x="495" y="11"/>
                </a:cubicBezTo>
                <a:cubicBezTo>
                  <a:pt x="496" y="11"/>
                  <a:pt x="499" y="12"/>
                  <a:pt x="499" y="11"/>
                </a:cubicBezTo>
                <a:cubicBezTo>
                  <a:pt x="500" y="12"/>
                  <a:pt x="500" y="12"/>
                  <a:pt x="501" y="13"/>
                </a:cubicBezTo>
                <a:cubicBezTo>
                  <a:pt x="505" y="13"/>
                  <a:pt x="510" y="15"/>
                  <a:pt x="512" y="16"/>
                </a:cubicBezTo>
                <a:cubicBezTo>
                  <a:pt x="514" y="17"/>
                  <a:pt x="512" y="15"/>
                  <a:pt x="510" y="14"/>
                </a:cubicBezTo>
                <a:cubicBezTo>
                  <a:pt x="510" y="14"/>
                  <a:pt x="516" y="16"/>
                  <a:pt x="514" y="16"/>
                </a:cubicBezTo>
                <a:cubicBezTo>
                  <a:pt x="516" y="17"/>
                  <a:pt x="519" y="18"/>
                  <a:pt x="520" y="18"/>
                </a:cubicBezTo>
                <a:cubicBezTo>
                  <a:pt x="519" y="17"/>
                  <a:pt x="518" y="17"/>
                  <a:pt x="517" y="17"/>
                </a:cubicBezTo>
                <a:cubicBezTo>
                  <a:pt x="520" y="17"/>
                  <a:pt x="527" y="19"/>
                  <a:pt x="532" y="21"/>
                </a:cubicBezTo>
                <a:cubicBezTo>
                  <a:pt x="529" y="19"/>
                  <a:pt x="537" y="22"/>
                  <a:pt x="537" y="22"/>
                </a:cubicBezTo>
                <a:cubicBezTo>
                  <a:pt x="539" y="22"/>
                  <a:pt x="538" y="23"/>
                  <a:pt x="540" y="23"/>
                </a:cubicBezTo>
                <a:cubicBezTo>
                  <a:pt x="539" y="23"/>
                  <a:pt x="538" y="23"/>
                  <a:pt x="536" y="22"/>
                </a:cubicBezTo>
                <a:cubicBezTo>
                  <a:pt x="536" y="23"/>
                  <a:pt x="543" y="25"/>
                  <a:pt x="545" y="25"/>
                </a:cubicBezTo>
                <a:cubicBezTo>
                  <a:pt x="545" y="25"/>
                  <a:pt x="542" y="25"/>
                  <a:pt x="540" y="24"/>
                </a:cubicBezTo>
                <a:cubicBezTo>
                  <a:pt x="543" y="24"/>
                  <a:pt x="547" y="25"/>
                  <a:pt x="551" y="27"/>
                </a:cubicBezTo>
                <a:cubicBezTo>
                  <a:pt x="551" y="27"/>
                  <a:pt x="550" y="27"/>
                  <a:pt x="552" y="28"/>
                </a:cubicBezTo>
                <a:cubicBezTo>
                  <a:pt x="551" y="28"/>
                  <a:pt x="549" y="26"/>
                  <a:pt x="549" y="27"/>
                </a:cubicBezTo>
                <a:cubicBezTo>
                  <a:pt x="550" y="28"/>
                  <a:pt x="552" y="28"/>
                  <a:pt x="552" y="29"/>
                </a:cubicBezTo>
                <a:cubicBezTo>
                  <a:pt x="554" y="30"/>
                  <a:pt x="550" y="28"/>
                  <a:pt x="551" y="29"/>
                </a:cubicBezTo>
                <a:cubicBezTo>
                  <a:pt x="555" y="29"/>
                  <a:pt x="555" y="30"/>
                  <a:pt x="558" y="30"/>
                </a:cubicBezTo>
                <a:cubicBezTo>
                  <a:pt x="562" y="32"/>
                  <a:pt x="569" y="34"/>
                  <a:pt x="569" y="35"/>
                </a:cubicBezTo>
                <a:cubicBezTo>
                  <a:pt x="571" y="36"/>
                  <a:pt x="570" y="35"/>
                  <a:pt x="571" y="35"/>
                </a:cubicBezTo>
                <a:cubicBezTo>
                  <a:pt x="572" y="36"/>
                  <a:pt x="575" y="37"/>
                  <a:pt x="573" y="37"/>
                </a:cubicBezTo>
                <a:cubicBezTo>
                  <a:pt x="575" y="38"/>
                  <a:pt x="575" y="38"/>
                  <a:pt x="577" y="39"/>
                </a:cubicBezTo>
                <a:cubicBezTo>
                  <a:pt x="577" y="39"/>
                  <a:pt x="575" y="39"/>
                  <a:pt x="576" y="39"/>
                </a:cubicBezTo>
                <a:cubicBezTo>
                  <a:pt x="578" y="40"/>
                  <a:pt x="578" y="39"/>
                  <a:pt x="579" y="39"/>
                </a:cubicBezTo>
                <a:cubicBezTo>
                  <a:pt x="579" y="38"/>
                  <a:pt x="576" y="38"/>
                  <a:pt x="576" y="38"/>
                </a:cubicBezTo>
                <a:cubicBezTo>
                  <a:pt x="576" y="37"/>
                  <a:pt x="580" y="39"/>
                  <a:pt x="579" y="39"/>
                </a:cubicBezTo>
                <a:cubicBezTo>
                  <a:pt x="581" y="40"/>
                  <a:pt x="581" y="40"/>
                  <a:pt x="583" y="40"/>
                </a:cubicBezTo>
                <a:cubicBezTo>
                  <a:pt x="586" y="42"/>
                  <a:pt x="586" y="42"/>
                  <a:pt x="589" y="44"/>
                </a:cubicBezTo>
                <a:cubicBezTo>
                  <a:pt x="587" y="43"/>
                  <a:pt x="587" y="42"/>
                  <a:pt x="586" y="42"/>
                </a:cubicBezTo>
                <a:cubicBezTo>
                  <a:pt x="585" y="40"/>
                  <a:pt x="593" y="44"/>
                  <a:pt x="594" y="45"/>
                </a:cubicBezTo>
                <a:cubicBezTo>
                  <a:pt x="594" y="45"/>
                  <a:pt x="591" y="43"/>
                  <a:pt x="590" y="43"/>
                </a:cubicBezTo>
                <a:cubicBezTo>
                  <a:pt x="592" y="45"/>
                  <a:pt x="596" y="46"/>
                  <a:pt x="598" y="48"/>
                </a:cubicBezTo>
                <a:cubicBezTo>
                  <a:pt x="600" y="49"/>
                  <a:pt x="597" y="46"/>
                  <a:pt x="599" y="47"/>
                </a:cubicBezTo>
                <a:cubicBezTo>
                  <a:pt x="600" y="48"/>
                  <a:pt x="601" y="49"/>
                  <a:pt x="603" y="50"/>
                </a:cubicBezTo>
                <a:cubicBezTo>
                  <a:pt x="603" y="50"/>
                  <a:pt x="606" y="52"/>
                  <a:pt x="606" y="51"/>
                </a:cubicBezTo>
                <a:cubicBezTo>
                  <a:pt x="612" y="54"/>
                  <a:pt x="615" y="56"/>
                  <a:pt x="620" y="59"/>
                </a:cubicBezTo>
                <a:cubicBezTo>
                  <a:pt x="619" y="58"/>
                  <a:pt x="619" y="59"/>
                  <a:pt x="619" y="59"/>
                </a:cubicBezTo>
                <a:cubicBezTo>
                  <a:pt x="624" y="60"/>
                  <a:pt x="634" y="67"/>
                  <a:pt x="640" y="71"/>
                </a:cubicBezTo>
                <a:cubicBezTo>
                  <a:pt x="642" y="72"/>
                  <a:pt x="641" y="71"/>
                  <a:pt x="643" y="73"/>
                </a:cubicBezTo>
                <a:cubicBezTo>
                  <a:pt x="643" y="73"/>
                  <a:pt x="643" y="73"/>
                  <a:pt x="644" y="73"/>
                </a:cubicBezTo>
                <a:cubicBezTo>
                  <a:pt x="644" y="73"/>
                  <a:pt x="643" y="72"/>
                  <a:pt x="642" y="72"/>
                </a:cubicBezTo>
                <a:cubicBezTo>
                  <a:pt x="645" y="73"/>
                  <a:pt x="651" y="78"/>
                  <a:pt x="653" y="78"/>
                </a:cubicBezTo>
                <a:cubicBezTo>
                  <a:pt x="655" y="80"/>
                  <a:pt x="658" y="83"/>
                  <a:pt x="661" y="84"/>
                </a:cubicBezTo>
                <a:cubicBezTo>
                  <a:pt x="665" y="87"/>
                  <a:pt x="675" y="94"/>
                  <a:pt x="680" y="98"/>
                </a:cubicBezTo>
                <a:cubicBezTo>
                  <a:pt x="680" y="98"/>
                  <a:pt x="679" y="97"/>
                  <a:pt x="679" y="98"/>
                </a:cubicBezTo>
                <a:cubicBezTo>
                  <a:pt x="681" y="99"/>
                  <a:pt x="682" y="100"/>
                  <a:pt x="684" y="102"/>
                </a:cubicBezTo>
                <a:cubicBezTo>
                  <a:pt x="685" y="102"/>
                  <a:pt x="683" y="101"/>
                  <a:pt x="684" y="101"/>
                </a:cubicBezTo>
                <a:cubicBezTo>
                  <a:pt x="688" y="104"/>
                  <a:pt x="693" y="109"/>
                  <a:pt x="699" y="114"/>
                </a:cubicBezTo>
                <a:cubicBezTo>
                  <a:pt x="698" y="114"/>
                  <a:pt x="698" y="114"/>
                  <a:pt x="699" y="115"/>
                </a:cubicBezTo>
                <a:cubicBezTo>
                  <a:pt x="701" y="117"/>
                  <a:pt x="702" y="118"/>
                  <a:pt x="703" y="118"/>
                </a:cubicBezTo>
                <a:cubicBezTo>
                  <a:pt x="705" y="120"/>
                  <a:pt x="704" y="119"/>
                  <a:pt x="705" y="120"/>
                </a:cubicBezTo>
                <a:cubicBezTo>
                  <a:pt x="707" y="122"/>
                  <a:pt x="704" y="119"/>
                  <a:pt x="705" y="119"/>
                </a:cubicBezTo>
                <a:cubicBezTo>
                  <a:pt x="707" y="121"/>
                  <a:pt x="707" y="121"/>
                  <a:pt x="709" y="123"/>
                </a:cubicBezTo>
                <a:cubicBezTo>
                  <a:pt x="705" y="121"/>
                  <a:pt x="715" y="129"/>
                  <a:pt x="718" y="132"/>
                </a:cubicBezTo>
                <a:cubicBezTo>
                  <a:pt x="716" y="131"/>
                  <a:pt x="717" y="131"/>
                  <a:pt x="716" y="129"/>
                </a:cubicBezTo>
                <a:cubicBezTo>
                  <a:pt x="716" y="129"/>
                  <a:pt x="717" y="130"/>
                  <a:pt x="717" y="130"/>
                </a:cubicBezTo>
                <a:cubicBezTo>
                  <a:pt x="722" y="135"/>
                  <a:pt x="722" y="134"/>
                  <a:pt x="723" y="137"/>
                </a:cubicBezTo>
                <a:cubicBezTo>
                  <a:pt x="724" y="138"/>
                  <a:pt x="723" y="136"/>
                  <a:pt x="724" y="136"/>
                </a:cubicBezTo>
                <a:cubicBezTo>
                  <a:pt x="727" y="139"/>
                  <a:pt x="727" y="140"/>
                  <a:pt x="728" y="141"/>
                </a:cubicBezTo>
                <a:cubicBezTo>
                  <a:pt x="729" y="142"/>
                  <a:pt x="732" y="144"/>
                  <a:pt x="732" y="145"/>
                </a:cubicBezTo>
                <a:cubicBezTo>
                  <a:pt x="732" y="146"/>
                  <a:pt x="735" y="148"/>
                  <a:pt x="734" y="148"/>
                </a:cubicBezTo>
                <a:cubicBezTo>
                  <a:pt x="736" y="149"/>
                  <a:pt x="736" y="149"/>
                  <a:pt x="737" y="150"/>
                </a:cubicBezTo>
                <a:cubicBezTo>
                  <a:pt x="738" y="150"/>
                  <a:pt x="735" y="148"/>
                  <a:pt x="734" y="147"/>
                </a:cubicBezTo>
                <a:cubicBezTo>
                  <a:pt x="736" y="147"/>
                  <a:pt x="734" y="144"/>
                  <a:pt x="736" y="144"/>
                </a:cubicBezTo>
                <a:cubicBezTo>
                  <a:pt x="739" y="150"/>
                  <a:pt x="741" y="155"/>
                  <a:pt x="745" y="161"/>
                </a:cubicBezTo>
                <a:cubicBezTo>
                  <a:pt x="747" y="163"/>
                  <a:pt x="742" y="157"/>
                  <a:pt x="747" y="162"/>
                </a:cubicBezTo>
                <a:cubicBezTo>
                  <a:pt x="747" y="161"/>
                  <a:pt x="745" y="159"/>
                  <a:pt x="746" y="160"/>
                </a:cubicBezTo>
                <a:cubicBezTo>
                  <a:pt x="744" y="157"/>
                  <a:pt x="744" y="158"/>
                  <a:pt x="743" y="156"/>
                </a:cubicBezTo>
                <a:cubicBezTo>
                  <a:pt x="743" y="156"/>
                  <a:pt x="745" y="158"/>
                  <a:pt x="746" y="159"/>
                </a:cubicBezTo>
                <a:cubicBezTo>
                  <a:pt x="746" y="159"/>
                  <a:pt x="745" y="156"/>
                  <a:pt x="747" y="158"/>
                </a:cubicBezTo>
                <a:cubicBezTo>
                  <a:pt x="746" y="156"/>
                  <a:pt x="744" y="153"/>
                  <a:pt x="745" y="154"/>
                </a:cubicBezTo>
                <a:cubicBezTo>
                  <a:pt x="747" y="156"/>
                  <a:pt x="748" y="158"/>
                  <a:pt x="749" y="159"/>
                </a:cubicBezTo>
                <a:cubicBezTo>
                  <a:pt x="749" y="160"/>
                  <a:pt x="752" y="165"/>
                  <a:pt x="750" y="164"/>
                </a:cubicBezTo>
                <a:cubicBezTo>
                  <a:pt x="752" y="166"/>
                  <a:pt x="751" y="167"/>
                  <a:pt x="751" y="167"/>
                </a:cubicBezTo>
                <a:cubicBezTo>
                  <a:pt x="753" y="170"/>
                  <a:pt x="756" y="173"/>
                  <a:pt x="757" y="174"/>
                </a:cubicBezTo>
                <a:cubicBezTo>
                  <a:pt x="757" y="173"/>
                  <a:pt x="755" y="172"/>
                  <a:pt x="754" y="170"/>
                </a:cubicBezTo>
                <a:cubicBezTo>
                  <a:pt x="754" y="168"/>
                  <a:pt x="759" y="172"/>
                  <a:pt x="756" y="168"/>
                </a:cubicBezTo>
                <a:cubicBezTo>
                  <a:pt x="757" y="169"/>
                  <a:pt x="757" y="170"/>
                  <a:pt x="759" y="173"/>
                </a:cubicBezTo>
                <a:cubicBezTo>
                  <a:pt x="759" y="174"/>
                  <a:pt x="757" y="173"/>
                  <a:pt x="760" y="177"/>
                </a:cubicBezTo>
                <a:cubicBezTo>
                  <a:pt x="759" y="176"/>
                  <a:pt x="759" y="175"/>
                  <a:pt x="758" y="175"/>
                </a:cubicBezTo>
                <a:cubicBezTo>
                  <a:pt x="760" y="177"/>
                  <a:pt x="760" y="179"/>
                  <a:pt x="762" y="181"/>
                </a:cubicBezTo>
                <a:cubicBezTo>
                  <a:pt x="762" y="182"/>
                  <a:pt x="762" y="181"/>
                  <a:pt x="764" y="182"/>
                </a:cubicBezTo>
                <a:cubicBezTo>
                  <a:pt x="765" y="184"/>
                  <a:pt x="766" y="187"/>
                  <a:pt x="767" y="186"/>
                </a:cubicBezTo>
                <a:cubicBezTo>
                  <a:pt x="768" y="186"/>
                  <a:pt x="765" y="183"/>
                  <a:pt x="764" y="182"/>
                </a:cubicBezTo>
                <a:cubicBezTo>
                  <a:pt x="762" y="178"/>
                  <a:pt x="767" y="183"/>
                  <a:pt x="764" y="178"/>
                </a:cubicBezTo>
                <a:cubicBezTo>
                  <a:pt x="766" y="180"/>
                  <a:pt x="766" y="181"/>
                  <a:pt x="766" y="179"/>
                </a:cubicBezTo>
                <a:cubicBezTo>
                  <a:pt x="767" y="180"/>
                  <a:pt x="768" y="181"/>
                  <a:pt x="768" y="181"/>
                </a:cubicBezTo>
                <a:cubicBezTo>
                  <a:pt x="770" y="185"/>
                  <a:pt x="768" y="190"/>
                  <a:pt x="774" y="194"/>
                </a:cubicBezTo>
                <a:cubicBezTo>
                  <a:pt x="773" y="192"/>
                  <a:pt x="774" y="192"/>
                  <a:pt x="776" y="194"/>
                </a:cubicBezTo>
                <a:cubicBezTo>
                  <a:pt x="775" y="192"/>
                  <a:pt x="774" y="188"/>
                  <a:pt x="776" y="190"/>
                </a:cubicBezTo>
                <a:cubicBezTo>
                  <a:pt x="782" y="200"/>
                  <a:pt x="774" y="198"/>
                  <a:pt x="781" y="209"/>
                </a:cubicBezTo>
                <a:cubicBezTo>
                  <a:pt x="782" y="211"/>
                  <a:pt x="782" y="210"/>
                  <a:pt x="784" y="211"/>
                </a:cubicBezTo>
                <a:cubicBezTo>
                  <a:pt x="782" y="207"/>
                  <a:pt x="785" y="207"/>
                  <a:pt x="785" y="203"/>
                </a:cubicBezTo>
                <a:cubicBezTo>
                  <a:pt x="789" y="210"/>
                  <a:pt x="784" y="206"/>
                  <a:pt x="788" y="212"/>
                </a:cubicBezTo>
                <a:cubicBezTo>
                  <a:pt x="786" y="212"/>
                  <a:pt x="788" y="216"/>
                  <a:pt x="786" y="217"/>
                </a:cubicBezTo>
                <a:cubicBezTo>
                  <a:pt x="787" y="218"/>
                  <a:pt x="788" y="218"/>
                  <a:pt x="789" y="220"/>
                </a:cubicBezTo>
                <a:cubicBezTo>
                  <a:pt x="788" y="220"/>
                  <a:pt x="787" y="218"/>
                  <a:pt x="787" y="219"/>
                </a:cubicBezTo>
                <a:cubicBezTo>
                  <a:pt x="788" y="221"/>
                  <a:pt x="789" y="223"/>
                  <a:pt x="791" y="226"/>
                </a:cubicBezTo>
                <a:cubicBezTo>
                  <a:pt x="793" y="227"/>
                  <a:pt x="790" y="222"/>
                  <a:pt x="793" y="224"/>
                </a:cubicBezTo>
                <a:cubicBezTo>
                  <a:pt x="792" y="220"/>
                  <a:pt x="793" y="220"/>
                  <a:pt x="795" y="221"/>
                </a:cubicBezTo>
                <a:cubicBezTo>
                  <a:pt x="798" y="227"/>
                  <a:pt x="796" y="231"/>
                  <a:pt x="795" y="230"/>
                </a:cubicBezTo>
                <a:cubicBezTo>
                  <a:pt x="795" y="231"/>
                  <a:pt x="796" y="233"/>
                  <a:pt x="796" y="234"/>
                </a:cubicBezTo>
                <a:cubicBezTo>
                  <a:pt x="793" y="231"/>
                  <a:pt x="796" y="239"/>
                  <a:pt x="792" y="235"/>
                </a:cubicBezTo>
                <a:cubicBezTo>
                  <a:pt x="794" y="238"/>
                  <a:pt x="793" y="237"/>
                  <a:pt x="792" y="236"/>
                </a:cubicBezTo>
                <a:cubicBezTo>
                  <a:pt x="794" y="240"/>
                  <a:pt x="794" y="243"/>
                  <a:pt x="797" y="248"/>
                </a:cubicBezTo>
                <a:cubicBezTo>
                  <a:pt x="797" y="246"/>
                  <a:pt x="797" y="245"/>
                  <a:pt x="799" y="248"/>
                </a:cubicBezTo>
                <a:cubicBezTo>
                  <a:pt x="799" y="247"/>
                  <a:pt x="798" y="246"/>
                  <a:pt x="798" y="245"/>
                </a:cubicBezTo>
                <a:cubicBezTo>
                  <a:pt x="798" y="244"/>
                  <a:pt x="799" y="247"/>
                  <a:pt x="800" y="247"/>
                </a:cubicBezTo>
                <a:cubicBezTo>
                  <a:pt x="800" y="246"/>
                  <a:pt x="799" y="246"/>
                  <a:pt x="798" y="244"/>
                </a:cubicBezTo>
                <a:cubicBezTo>
                  <a:pt x="799" y="244"/>
                  <a:pt x="800" y="246"/>
                  <a:pt x="800" y="246"/>
                </a:cubicBezTo>
                <a:cubicBezTo>
                  <a:pt x="802" y="250"/>
                  <a:pt x="800" y="249"/>
                  <a:pt x="801" y="252"/>
                </a:cubicBezTo>
                <a:cubicBezTo>
                  <a:pt x="799" y="250"/>
                  <a:pt x="800" y="252"/>
                  <a:pt x="799" y="251"/>
                </a:cubicBezTo>
                <a:cubicBezTo>
                  <a:pt x="800" y="252"/>
                  <a:pt x="801" y="254"/>
                  <a:pt x="802" y="256"/>
                </a:cubicBezTo>
                <a:cubicBezTo>
                  <a:pt x="800" y="254"/>
                  <a:pt x="800" y="256"/>
                  <a:pt x="799" y="255"/>
                </a:cubicBezTo>
                <a:cubicBezTo>
                  <a:pt x="799" y="256"/>
                  <a:pt x="800" y="257"/>
                  <a:pt x="800" y="258"/>
                </a:cubicBezTo>
                <a:cubicBezTo>
                  <a:pt x="798" y="257"/>
                  <a:pt x="797" y="261"/>
                  <a:pt x="794" y="257"/>
                </a:cubicBezTo>
                <a:cubicBezTo>
                  <a:pt x="794" y="258"/>
                  <a:pt x="795" y="260"/>
                  <a:pt x="794" y="260"/>
                </a:cubicBezTo>
                <a:cubicBezTo>
                  <a:pt x="792" y="255"/>
                  <a:pt x="791" y="256"/>
                  <a:pt x="790" y="256"/>
                </a:cubicBezTo>
                <a:cubicBezTo>
                  <a:pt x="792" y="259"/>
                  <a:pt x="794" y="261"/>
                  <a:pt x="795" y="265"/>
                </a:cubicBezTo>
                <a:cubicBezTo>
                  <a:pt x="793" y="262"/>
                  <a:pt x="795" y="266"/>
                  <a:pt x="793" y="262"/>
                </a:cubicBezTo>
                <a:cubicBezTo>
                  <a:pt x="792" y="267"/>
                  <a:pt x="790" y="268"/>
                  <a:pt x="787" y="266"/>
                </a:cubicBezTo>
                <a:cubicBezTo>
                  <a:pt x="786" y="263"/>
                  <a:pt x="784" y="260"/>
                  <a:pt x="784" y="259"/>
                </a:cubicBezTo>
                <a:cubicBezTo>
                  <a:pt x="784" y="258"/>
                  <a:pt x="783" y="258"/>
                  <a:pt x="783" y="257"/>
                </a:cubicBezTo>
                <a:cubicBezTo>
                  <a:pt x="783" y="257"/>
                  <a:pt x="783" y="258"/>
                  <a:pt x="784" y="259"/>
                </a:cubicBezTo>
                <a:cubicBezTo>
                  <a:pt x="783" y="258"/>
                  <a:pt x="782" y="256"/>
                  <a:pt x="782" y="255"/>
                </a:cubicBezTo>
                <a:close/>
                <a:moveTo>
                  <a:pt x="340" y="50"/>
                </a:moveTo>
                <a:cubicBezTo>
                  <a:pt x="338" y="51"/>
                  <a:pt x="336" y="51"/>
                  <a:pt x="336" y="51"/>
                </a:cubicBezTo>
                <a:cubicBezTo>
                  <a:pt x="338" y="51"/>
                  <a:pt x="340" y="51"/>
                  <a:pt x="340" y="50"/>
                </a:cubicBezTo>
                <a:close/>
                <a:moveTo>
                  <a:pt x="236" y="74"/>
                </a:moveTo>
                <a:cubicBezTo>
                  <a:pt x="236" y="74"/>
                  <a:pt x="235" y="75"/>
                  <a:pt x="235" y="74"/>
                </a:cubicBezTo>
                <a:cubicBezTo>
                  <a:pt x="234" y="75"/>
                  <a:pt x="233" y="75"/>
                  <a:pt x="233" y="76"/>
                </a:cubicBezTo>
                <a:cubicBezTo>
                  <a:pt x="236" y="75"/>
                  <a:pt x="230" y="77"/>
                  <a:pt x="232" y="77"/>
                </a:cubicBezTo>
                <a:cubicBezTo>
                  <a:pt x="234" y="76"/>
                  <a:pt x="235" y="75"/>
                  <a:pt x="236" y="74"/>
                </a:cubicBezTo>
                <a:close/>
                <a:moveTo>
                  <a:pt x="231" y="76"/>
                </a:moveTo>
                <a:cubicBezTo>
                  <a:pt x="232" y="75"/>
                  <a:pt x="233" y="76"/>
                  <a:pt x="234" y="74"/>
                </a:cubicBezTo>
                <a:cubicBezTo>
                  <a:pt x="234" y="75"/>
                  <a:pt x="236" y="72"/>
                  <a:pt x="237" y="71"/>
                </a:cubicBezTo>
                <a:cubicBezTo>
                  <a:pt x="233" y="73"/>
                  <a:pt x="233" y="74"/>
                  <a:pt x="231" y="76"/>
                </a:cubicBezTo>
                <a:close/>
                <a:moveTo>
                  <a:pt x="162" y="116"/>
                </a:moveTo>
                <a:cubicBezTo>
                  <a:pt x="164" y="115"/>
                  <a:pt x="164" y="115"/>
                  <a:pt x="164" y="115"/>
                </a:cubicBezTo>
                <a:cubicBezTo>
                  <a:pt x="162" y="115"/>
                  <a:pt x="165" y="114"/>
                  <a:pt x="167" y="112"/>
                </a:cubicBezTo>
                <a:cubicBezTo>
                  <a:pt x="165" y="113"/>
                  <a:pt x="164" y="114"/>
                  <a:pt x="164" y="114"/>
                </a:cubicBezTo>
                <a:cubicBezTo>
                  <a:pt x="167" y="111"/>
                  <a:pt x="164" y="113"/>
                  <a:pt x="165" y="111"/>
                </a:cubicBezTo>
                <a:cubicBezTo>
                  <a:pt x="164" y="112"/>
                  <a:pt x="162" y="113"/>
                  <a:pt x="162" y="114"/>
                </a:cubicBezTo>
                <a:cubicBezTo>
                  <a:pt x="168" y="110"/>
                  <a:pt x="160" y="115"/>
                  <a:pt x="162" y="114"/>
                </a:cubicBezTo>
                <a:cubicBezTo>
                  <a:pt x="166" y="112"/>
                  <a:pt x="161" y="116"/>
                  <a:pt x="162" y="116"/>
                </a:cubicBezTo>
                <a:close/>
                <a:moveTo>
                  <a:pt x="132" y="113"/>
                </a:moveTo>
                <a:cubicBezTo>
                  <a:pt x="134" y="112"/>
                  <a:pt x="135" y="111"/>
                  <a:pt x="134" y="111"/>
                </a:cubicBezTo>
                <a:cubicBezTo>
                  <a:pt x="132" y="113"/>
                  <a:pt x="132" y="113"/>
                  <a:pt x="132" y="113"/>
                </a:cubicBezTo>
                <a:close/>
                <a:moveTo>
                  <a:pt x="788" y="254"/>
                </a:moveTo>
                <a:cubicBezTo>
                  <a:pt x="788" y="256"/>
                  <a:pt x="790" y="259"/>
                  <a:pt x="791" y="260"/>
                </a:cubicBezTo>
                <a:cubicBezTo>
                  <a:pt x="790" y="258"/>
                  <a:pt x="789" y="255"/>
                  <a:pt x="788" y="254"/>
                </a:cubicBezTo>
                <a:close/>
                <a:moveTo>
                  <a:pt x="792" y="242"/>
                </a:moveTo>
                <a:cubicBezTo>
                  <a:pt x="793" y="245"/>
                  <a:pt x="794" y="247"/>
                  <a:pt x="796" y="250"/>
                </a:cubicBezTo>
                <a:cubicBezTo>
                  <a:pt x="797" y="249"/>
                  <a:pt x="792" y="240"/>
                  <a:pt x="790" y="237"/>
                </a:cubicBezTo>
                <a:cubicBezTo>
                  <a:pt x="790" y="239"/>
                  <a:pt x="794" y="244"/>
                  <a:pt x="795" y="246"/>
                </a:cubicBezTo>
                <a:cubicBezTo>
                  <a:pt x="794" y="246"/>
                  <a:pt x="793" y="243"/>
                  <a:pt x="792" y="242"/>
                </a:cubicBezTo>
                <a:close/>
                <a:moveTo>
                  <a:pt x="787" y="245"/>
                </a:moveTo>
                <a:cubicBezTo>
                  <a:pt x="787" y="245"/>
                  <a:pt x="787" y="247"/>
                  <a:pt x="786" y="246"/>
                </a:cubicBezTo>
                <a:cubicBezTo>
                  <a:pt x="788" y="248"/>
                  <a:pt x="789" y="252"/>
                  <a:pt x="790" y="253"/>
                </a:cubicBezTo>
                <a:cubicBezTo>
                  <a:pt x="789" y="250"/>
                  <a:pt x="788" y="247"/>
                  <a:pt x="787" y="245"/>
                </a:cubicBezTo>
                <a:close/>
                <a:moveTo>
                  <a:pt x="779" y="256"/>
                </a:moveTo>
                <a:cubicBezTo>
                  <a:pt x="779" y="256"/>
                  <a:pt x="776" y="252"/>
                  <a:pt x="777" y="255"/>
                </a:cubicBezTo>
                <a:cubicBezTo>
                  <a:pt x="778" y="255"/>
                  <a:pt x="778" y="255"/>
                  <a:pt x="779" y="257"/>
                </a:cubicBezTo>
                <a:cubicBezTo>
                  <a:pt x="779" y="258"/>
                  <a:pt x="779" y="258"/>
                  <a:pt x="779" y="258"/>
                </a:cubicBezTo>
                <a:cubicBezTo>
                  <a:pt x="780" y="258"/>
                  <a:pt x="780" y="258"/>
                  <a:pt x="779" y="256"/>
                </a:cubicBezTo>
                <a:close/>
                <a:moveTo>
                  <a:pt x="785" y="244"/>
                </a:moveTo>
                <a:cubicBezTo>
                  <a:pt x="787" y="249"/>
                  <a:pt x="783" y="241"/>
                  <a:pt x="784" y="244"/>
                </a:cubicBezTo>
                <a:cubicBezTo>
                  <a:pt x="786" y="246"/>
                  <a:pt x="784" y="246"/>
                  <a:pt x="785" y="247"/>
                </a:cubicBezTo>
                <a:cubicBezTo>
                  <a:pt x="785" y="246"/>
                  <a:pt x="787" y="249"/>
                  <a:pt x="787" y="249"/>
                </a:cubicBezTo>
                <a:cubicBezTo>
                  <a:pt x="786" y="247"/>
                  <a:pt x="786" y="245"/>
                  <a:pt x="785" y="244"/>
                </a:cubicBezTo>
                <a:close/>
                <a:moveTo>
                  <a:pt x="789" y="230"/>
                </a:moveTo>
                <a:cubicBezTo>
                  <a:pt x="790" y="231"/>
                  <a:pt x="791" y="232"/>
                  <a:pt x="792" y="233"/>
                </a:cubicBezTo>
                <a:cubicBezTo>
                  <a:pt x="790" y="230"/>
                  <a:pt x="789" y="228"/>
                  <a:pt x="790" y="229"/>
                </a:cubicBezTo>
                <a:cubicBezTo>
                  <a:pt x="788" y="225"/>
                  <a:pt x="789" y="224"/>
                  <a:pt x="787" y="222"/>
                </a:cubicBezTo>
                <a:cubicBezTo>
                  <a:pt x="787" y="222"/>
                  <a:pt x="787" y="224"/>
                  <a:pt x="786" y="224"/>
                </a:cubicBezTo>
                <a:cubicBezTo>
                  <a:pt x="788" y="225"/>
                  <a:pt x="788" y="226"/>
                  <a:pt x="789" y="227"/>
                </a:cubicBezTo>
                <a:cubicBezTo>
                  <a:pt x="789" y="228"/>
                  <a:pt x="789" y="229"/>
                  <a:pt x="789" y="229"/>
                </a:cubicBezTo>
                <a:cubicBezTo>
                  <a:pt x="788" y="226"/>
                  <a:pt x="787" y="226"/>
                  <a:pt x="785" y="224"/>
                </a:cubicBezTo>
                <a:cubicBezTo>
                  <a:pt x="787" y="227"/>
                  <a:pt x="786" y="227"/>
                  <a:pt x="785" y="226"/>
                </a:cubicBezTo>
                <a:cubicBezTo>
                  <a:pt x="787" y="230"/>
                  <a:pt x="786" y="228"/>
                  <a:pt x="787" y="231"/>
                </a:cubicBezTo>
                <a:cubicBezTo>
                  <a:pt x="788" y="231"/>
                  <a:pt x="789" y="234"/>
                  <a:pt x="790" y="235"/>
                </a:cubicBezTo>
                <a:cubicBezTo>
                  <a:pt x="790" y="235"/>
                  <a:pt x="792" y="237"/>
                  <a:pt x="791" y="235"/>
                </a:cubicBezTo>
                <a:cubicBezTo>
                  <a:pt x="790" y="235"/>
                  <a:pt x="790" y="233"/>
                  <a:pt x="789" y="232"/>
                </a:cubicBezTo>
                <a:cubicBezTo>
                  <a:pt x="789" y="232"/>
                  <a:pt x="790" y="235"/>
                  <a:pt x="789" y="233"/>
                </a:cubicBezTo>
                <a:cubicBezTo>
                  <a:pt x="789" y="233"/>
                  <a:pt x="787" y="230"/>
                  <a:pt x="788" y="230"/>
                </a:cubicBezTo>
                <a:cubicBezTo>
                  <a:pt x="789" y="232"/>
                  <a:pt x="790" y="234"/>
                  <a:pt x="792" y="235"/>
                </a:cubicBezTo>
                <a:cubicBezTo>
                  <a:pt x="791" y="234"/>
                  <a:pt x="789" y="231"/>
                  <a:pt x="789" y="230"/>
                </a:cubicBezTo>
                <a:close/>
                <a:moveTo>
                  <a:pt x="788" y="235"/>
                </a:moveTo>
                <a:cubicBezTo>
                  <a:pt x="788" y="233"/>
                  <a:pt x="786" y="229"/>
                  <a:pt x="785" y="229"/>
                </a:cubicBezTo>
                <a:cubicBezTo>
                  <a:pt x="787" y="231"/>
                  <a:pt x="787" y="234"/>
                  <a:pt x="788" y="235"/>
                </a:cubicBezTo>
                <a:close/>
                <a:moveTo>
                  <a:pt x="756" y="236"/>
                </a:moveTo>
                <a:cubicBezTo>
                  <a:pt x="755" y="236"/>
                  <a:pt x="757" y="239"/>
                  <a:pt x="758" y="240"/>
                </a:cubicBezTo>
                <a:cubicBezTo>
                  <a:pt x="760" y="241"/>
                  <a:pt x="759" y="242"/>
                  <a:pt x="760" y="244"/>
                </a:cubicBezTo>
                <a:cubicBezTo>
                  <a:pt x="760" y="243"/>
                  <a:pt x="762" y="245"/>
                  <a:pt x="761" y="242"/>
                </a:cubicBezTo>
                <a:cubicBezTo>
                  <a:pt x="759" y="241"/>
                  <a:pt x="759" y="241"/>
                  <a:pt x="756" y="236"/>
                </a:cubicBezTo>
                <a:close/>
                <a:moveTo>
                  <a:pt x="780" y="220"/>
                </a:moveTo>
                <a:cubicBezTo>
                  <a:pt x="781" y="222"/>
                  <a:pt x="781" y="223"/>
                  <a:pt x="782" y="225"/>
                </a:cubicBezTo>
                <a:cubicBezTo>
                  <a:pt x="783" y="226"/>
                  <a:pt x="784" y="227"/>
                  <a:pt x="785" y="228"/>
                </a:cubicBezTo>
                <a:cubicBezTo>
                  <a:pt x="783" y="225"/>
                  <a:pt x="782" y="222"/>
                  <a:pt x="780" y="220"/>
                </a:cubicBezTo>
                <a:close/>
                <a:moveTo>
                  <a:pt x="787" y="219"/>
                </a:moveTo>
                <a:cubicBezTo>
                  <a:pt x="786" y="219"/>
                  <a:pt x="786" y="220"/>
                  <a:pt x="787" y="221"/>
                </a:cubicBezTo>
                <a:cubicBezTo>
                  <a:pt x="787" y="221"/>
                  <a:pt x="789" y="225"/>
                  <a:pt x="789" y="223"/>
                </a:cubicBezTo>
                <a:cubicBezTo>
                  <a:pt x="787" y="221"/>
                  <a:pt x="787" y="220"/>
                  <a:pt x="787" y="219"/>
                </a:cubicBezTo>
                <a:close/>
                <a:moveTo>
                  <a:pt x="781" y="226"/>
                </a:moveTo>
                <a:cubicBezTo>
                  <a:pt x="781" y="227"/>
                  <a:pt x="780" y="223"/>
                  <a:pt x="779" y="224"/>
                </a:cubicBezTo>
                <a:cubicBezTo>
                  <a:pt x="780" y="224"/>
                  <a:pt x="780" y="225"/>
                  <a:pt x="779" y="225"/>
                </a:cubicBezTo>
                <a:cubicBezTo>
                  <a:pt x="781" y="228"/>
                  <a:pt x="783" y="228"/>
                  <a:pt x="781" y="226"/>
                </a:cubicBezTo>
                <a:close/>
                <a:moveTo>
                  <a:pt x="760" y="233"/>
                </a:moveTo>
                <a:cubicBezTo>
                  <a:pt x="761" y="237"/>
                  <a:pt x="756" y="230"/>
                  <a:pt x="756" y="233"/>
                </a:cubicBezTo>
                <a:cubicBezTo>
                  <a:pt x="758" y="234"/>
                  <a:pt x="760" y="235"/>
                  <a:pt x="762" y="237"/>
                </a:cubicBezTo>
                <a:cubicBezTo>
                  <a:pt x="761" y="235"/>
                  <a:pt x="761" y="233"/>
                  <a:pt x="760" y="233"/>
                </a:cubicBezTo>
                <a:close/>
                <a:moveTo>
                  <a:pt x="754" y="232"/>
                </a:moveTo>
                <a:cubicBezTo>
                  <a:pt x="755" y="231"/>
                  <a:pt x="756" y="235"/>
                  <a:pt x="757" y="236"/>
                </a:cubicBezTo>
                <a:cubicBezTo>
                  <a:pt x="757" y="234"/>
                  <a:pt x="753" y="229"/>
                  <a:pt x="754" y="232"/>
                </a:cubicBezTo>
                <a:close/>
                <a:moveTo>
                  <a:pt x="747" y="236"/>
                </a:moveTo>
                <a:cubicBezTo>
                  <a:pt x="746" y="236"/>
                  <a:pt x="748" y="238"/>
                  <a:pt x="748" y="239"/>
                </a:cubicBezTo>
                <a:cubicBezTo>
                  <a:pt x="749" y="239"/>
                  <a:pt x="749" y="240"/>
                  <a:pt x="749" y="239"/>
                </a:cubicBezTo>
                <a:cubicBezTo>
                  <a:pt x="748" y="239"/>
                  <a:pt x="748" y="237"/>
                  <a:pt x="747" y="236"/>
                </a:cubicBezTo>
                <a:close/>
                <a:moveTo>
                  <a:pt x="753" y="170"/>
                </a:moveTo>
                <a:cubicBezTo>
                  <a:pt x="752" y="170"/>
                  <a:pt x="752" y="170"/>
                  <a:pt x="753" y="172"/>
                </a:cubicBezTo>
                <a:cubicBezTo>
                  <a:pt x="754" y="172"/>
                  <a:pt x="755" y="172"/>
                  <a:pt x="756" y="173"/>
                </a:cubicBezTo>
                <a:cubicBezTo>
                  <a:pt x="754" y="172"/>
                  <a:pt x="753" y="171"/>
                  <a:pt x="753" y="170"/>
                </a:cubicBezTo>
                <a:close/>
                <a:moveTo>
                  <a:pt x="747" y="163"/>
                </a:moveTo>
                <a:cubicBezTo>
                  <a:pt x="746" y="162"/>
                  <a:pt x="745" y="163"/>
                  <a:pt x="746" y="165"/>
                </a:cubicBezTo>
                <a:cubicBezTo>
                  <a:pt x="746" y="164"/>
                  <a:pt x="749" y="168"/>
                  <a:pt x="749" y="167"/>
                </a:cubicBezTo>
                <a:cubicBezTo>
                  <a:pt x="746" y="163"/>
                  <a:pt x="748" y="165"/>
                  <a:pt x="747" y="163"/>
                </a:cubicBezTo>
                <a:close/>
                <a:moveTo>
                  <a:pt x="726" y="156"/>
                </a:moveTo>
                <a:cubicBezTo>
                  <a:pt x="725" y="156"/>
                  <a:pt x="728" y="159"/>
                  <a:pt x="729" y="160"/>
                </a:cubicBezTo>
                <a:cubicBezTo>
                  <a:pt x="730" y="160"/>
                  <a:pt x="728" y="158"/>
                  <a:pt x="726" y="156"/>
                </a:cubicBezTo>
                <a:close/>
                <a:moveTo>
                  <a:pt x="723" y="152"/>
                </a:moveTo>
                <a:cubicBezTo>
                  <a:pt x="722" y="152"/>
                  <a:pt x="721" y="151"/>
                  <a:pt x="721" y="150"/>
                </a:cubicBezTo>
                <a:cubicBezTo>
                  <a:pt x="720" y="150"/>
                  <a:pt x="720" y="151"/>
                  <a:pt x="721" y="152"/>
                </a:cubicBezTo>
                <a:cubicBezTo>
                  <a:pt x="722" y="151"/>
                  <a:pt x="725" y="155"/>
                  <a:pt x="724" y="153"/>
                </a:cubicBezTo>
                <a:cubicBezTo>
                  <a:pt x="723" y="153"/>
                  <a:pt x="723" y="153"/>
                  <a:pt x="723" y="152"/>
                </a:cubicBezTo>
                <a:close/>
                <a:moveTo>
                  <a:pt x="726" y="146"/>
                </a:moveTo>
                <a:cubicBezTo>
                  <a:pt x="727" y="147"/>
                  <a:pt x="726" y="147"/>
                  <a:pt x="728" y="149"/>
                </a:cubicBezTo>
                <a:cubicBezTo>
                  <a:pt x="729" y="150"/>
                  <a:pt x="727" y="147"/>
                  <a:pt x="726" y="146"/>
                </a:cubicBezTo>
                <a:close/>
                <a:moveTo>
                  <a:pt x="717" y="154"/>
                </a:moveTo>
                <a:cubicBezTo>
                  <a:pt x="718" y="156"/>
                  <a:pt x="715" y="152"/>
                  <a:pt x="714" y="152"/>
                </a:cubicBezTo>
                <a:cubicBezTo>
                  <a:pt x="714" y="153"/>
                  <a:pt x="716" y="154"/>
                  <a:pt x="717" y="156"/>
                </a:cubicBezTo>
                <a:cubicBezTo>
                  <a:pt x="718" y="156"/>
                  <a:pt x="718" y="155"/>
                  <a:pt x="717" y="154"/>
                </a:cubicBezTo>
                <a:close/>
                <a:moveTo>
                  <a:pt x="723" y="138"/>
                </a:moveTo>
                <a:cubicBezTo>
                  <a:pt x="726" y="140"/>
                  <a:pt x="727" y="142"/>
                  <a:pt x="728" y="143"/>
                </a:cubicBezTo>
                <a:cubicBezTo>
                  <a:pt x="727" y="141"/>
                  <a:pt x="725" y="139"/>
                  <a:pt x="723" y="138"/>
                </a:cubicBezTo>
                <a:close/>
                <a:moveTo>
                  <a:pt x="723" y="139"/>
                </a:moveTo>
                <a:cubicBezTo>
                  <a:pt x="723" y="138"/>
                  <a:pt x="722" y="137"/>
                  <a:pt x="721" y="137"/>
                </a:cubicBezTo>
                <a:cubicBezTo>
                  <a:pt x="720" y="136"/>
                  <a:pt x="720" y="136"/>
                  <a:pt x="720" y="137"/>
                </a:cubicBezTo>
                <a:cubicBezTo>
                  <a:pt x="721" y="139"/>
                  <a:pt x="722" y="140"/>
                  <a:pt x="723" y="141"/>
                </a:cubicBezTo>
                <a:cubicBezTo>
                  <a:pt x="722" y="139"/>
                  <a:pt x="720" y="138"/>
                  <a:pt x="721" y="137"/>
                </a:cubicBezTo>
                <a:cubicBezTo>
                  <a:pt x="723" y="139"/>
                  <a:pt x="724" y="140"/>
                  <a:pt x="725" y="140"/>
                </a:cubicBezTo>
                <a:cubicBezTo>
                  <a:pt x="724" y="139"/>
                  <a:pt x="724" y="139"/>
                  <a:pt x="723" y="139"/>
                </a:cubicBezTo>
                <a:close/>
                <a:moveTo>
                  <a:pt x="722" y="140"/>
                </a:moveTo>
                <a:cubicBezTo>
                  <a:pt x="719" y="137"/>
                  <a:pt x="719" y="137"/>
                  <a:pt x="719" y="137"/>
                </a:cubicBezTo>
                <a:cubicBezTo>
                  <a:pt x="718" y="137"/>
                  <a:pt x="720" y="140"/>
                  <a:pt x="721" y="141"/>
                </a:cubicBezTo>
                <a:cubicBezTo>
                  <a:pt x="722" y="141"/>
                  <a:pt x="722" y="141"/>
                  <a:pt x="722" y="140"/>
                </a:cubicBezTo>
                <a:close/>
                <a:moveTo>
                  <a:pt x="721" y="134"/>
                </a:moveTo>
                <a:cubicBezTo>
                  <a:pt x="720" y="134"/>
                  <a:pt x="719" y="134"/>
                  <a:pt x="719" y="134"/>
                </a:cubicBezTo>
                <a:cubicBezTo>
                  <a:pt x="723" y="138"/>
                  <a:pt x="724" y="137"/>
                  <a:pt x="721" y="134"/>
                </a:cubicBezTo>
                <a:close/>
                <a:moveTo>
                  <a:pt x="714" y="136"/>
                </a:moveTo>
                <a:cubicBezTo>
                  <a:pt x="715" y="135"/>
                  <a:pt x="715" y="135"/>
                  <a:pt x="714" y="134"/>
                </a:cubicBezTo>
                <a:cubicBezTo>
                  <a:pt x="713" y="133"/>
                  <a:pt x="712" y="134"/>
                  <a:pt x="714" y="136"/>
                </a:cubicBezTo>
                <a:close/>
                <a:moveTo>
                  <a:pt x="697" y="113"/>
                </a:moveTo>
                <a:cubicBezTo>
                  <a:pt x="698" y="114"/>
                  <a:pt x="698" y="113"/>
                  <a:pt x="697" y="113"/>
                </a:cubicBezTo>
                <a:cubicBezTo>
                  <a:pt x="696" y="113"/>
                  <a:pt x="694" y="110"/>
                  <a:pt x="693" y="110"/>
                </a:cubicBezTo>
                <a:cubicBezTo>
                  <a:pt x="695" y="112"/>
                  <a:pt x="698" y="116"/>
                  <a:pt x="700" y="117"/>
                </a:cubicBezTo>
                <a:cubicBezTo>
                  <a:pt x="699" y="116"/>
                  <a:pt x="696" y="113"/>
                  <a:pt x="697" y="113"/>
                </a:cubicBezTo>
                <a:close/>
                <a:moveTo>
                  <a:pt x="662" y="153"/>
                </a:moveTo>
                <a:cubicBezTo>
                  <a:pt x="663" y="154"/>
                  <a:pt x="665" y="156"/>
                  <a:pt x="666" y="156"/>
                </a:cubicBezTo>
                <a:cubicBezTo>
                  <a:pt x="665" y="155"/>
                  <a:pt x="663" y="152"/>
                  <a:pt x="662" y="153"/>
                </a:cubicBezTo>
                <a:close/>
                <a:moveTo>
                  <a:pt x="685" y="103"/>
                </a:moveTo>
                <a:cubicBezTo>
                  <a:pt x="687" y="104"/>
                  <a:pt x="686" y="104"/>
                  <a:pt x="687" y="105"/>
                </a:cubicBezTo>
                <a:cubicBezTo>
                  <a:pt x="688" y="106"/>
                  <a:pt x="689" y="106"/>
                  <a:pt x="689" y="106"/>
                </a:cubicBezTo>
                <a:cubicBezTo>
                  <a:pt x="688" y="105"/>
                  <a:pt x="687" y="103"/>
                  <a:pt x="685" y="103"/>
                </a:cubicBezTo>
                <a:close/>
                <a:moveTo>
                  <a:pt x="599" y="49"/>
                </a:moveTo>
                <a:cubicBezTo>
                  <a:pt x="600" y="50"/>
                  <a:pt x="603" y="51"/>
                  <a:pt x="603" y="50"/>
                </a:cubicBezTo>
                <a:cubicBezTo>
                  <a:pt x="600" y="49"/>
                  <a:pt x="601" y="50"/>
                  <a:pt x="599" y="49"/>
                </a:cubicBezTo>
                <a:close/>
                <a:moveTo>
                  <a:pt x="579" y="43"/>
                </a:moveTo>
                <a:cubicBezTo>
                  <a:pt x="579" y="42"/>
                  <a:pt x="584" y="44"/>
                  <a:pt x="581" y="43"/>
                </a:cubicBezTo>
                <a:cubicBezTo>
                  <a:pt x="581" y="43"/>
                  <a:pt x="576" y="41"/>
                  <a:pt x="579" y="43"/>
                </a:cubicBezTo>
                <a:close/>
                <a:moveTo>
                  <a:pt x="568" y="37"/>
                </a:moveTo>
                <a:cubicBezTo>
                  <a:pt x="568" y="36"/>
                  <a:pt x="570" y="37"/>
                  <a:pt x="571" y="38"/>
                </a:cubicBezTo>
                <a:cubicBezTo>
                  <a:pt x="573" y="38"/>
                  <a:pt x="568" y="36"/>
                  <a:pt x="567" y="36"/>
                </a:cubicBezTo>
                <a:cubicBezTo>
                  <a:pt x="570" y="37"/>
                  <a:pt x="565" y="36"/>
                  <a:pt x="568" y="37"/>
                </a:cubicBezTo>
                <a:close/>
                <a:moveTo>
                  <a:pt x="562" y="33"/>
                </a:moveTo>
                <a:cubicBezTo>
                  <a:pt x="563" y="34"/>
                  <a:pt x="563" y="33"/>
                  <a:pt x="565" y="33"/>
                </a:cubicBezTo>
                <a:cubicBezTo>
                  <a:pt x="567" y="35"/>
                  <a:pt x="567" y="35"/>
                  <a:pt x="567" y="35"/>
                </a:cubicBezTo>
                <a:cubicBezTo>
                  <a:pt x="570" y="35"/>
                  <a:pt x="558" y="30"/>
                  <a:pt x="562" y="33"/>
                </a:cubicBezTo>
                <a:close/>
                <a:moveTo>
                  <a:pt x="533" y="22"/>
                </a:moveTo>
                <a:cubicBezTo>
                  <a:pt x="531" y="22"/>
                  <a:pt x="527" y="19"/>
                  <a:pt x="523" y="19"/>
                </a:cubicBezTo>
                <a:cubicBezTo>
                  <a:pt x="524" y="20"/>
                  <a:pt x="519" y="18"/>
                  <a:pt x="519" y="19"/>
                </a:cubicBezTo>
                <a:cubicBezTo>
                  <a:pt x="522" y="20"/>
                  <a:pt x="520" y="20"/>
                  <a:pt x="524" y="21"/>
                </a:cubicBezTo>
                <a:cubicBezTo>
                  <a:pt x="522" y="19"/>
                  <a:pt x="526" y="20"/>
                  <a:pt x="528" y="20"/>
                </a:cubicBezTo>
                <a:cubicBezTo>
                  <a:pt x="529" y="21"/>
                  <a:pt x="532" y="22"/>
                  <a:pt x="535" y="23"/>
                </a:cubicBezTo>
                <a:cubicBezTo>
                  <a:pt x="534" y="23"/>
                  <a:pt x="535" y="22"/>
                  <a:pt x="533" y="22"/>
                </a:cubicBezTo>
                <a:close/>
                <a:moveTo>
                  <a:pt x="513" y="21"/>
                </a:moveTo>
                <a:cubicBezTo>
                  <a:pt x="515" y="21"/>
                  <a:pt x="520" y="24"/>
                  <a:pt x="520" y="23"/>
                </a:cubicBezTo>
                <a:cubicBezTo>
                  <a:pt x="516" y="22"/>
                  <a:pt x="514" y="21"/>
                  <a:pt x="513" y="21"/>
                </a:cubicBezTo>
                <a:close/>
                <a:moveTo>
                  <a:pt x="499" y="13"/>
                </a:moveTo>
                <a:cubicBezTo>
                  <a:pt x="501" y="14"/>
                  <a:pt x="499" y="14"/>
                  <a:pt x="502" y="15"/>
                </a:cubicBezTo>
                <a:cubicBezTo>
                  <a:pt x="501" y="14"/>
                  <a:pt x="504" y="14"/>
                  <a:pt x="502" y="14"/>
                </a:cubicBezTo>
                <a:cubicBezTo>
                  <a:pt x="502" y="14"/>
                  <a:pt x="499" y="13"/>
                  <a:pt x="499" y="13"/>
                </a:cubicBezTo>
                <a:close/>
                <a:moveTo>
                  <a:pt x="497" y="13"/>
                </a:moveTo>
                <a:cubicBezTo>
                  <a:pt x="502" y="15"/>
                  <a:pt x="497" y="14"/>
                  <a:pt x="497" y="15"/>
                </a:cubicBezTo>
                <a:cubicBezTo>
                  <a:pt x="499" y="15"/>
                  <a:pt x="500" y="16"/>
                  <a:pt x="501" y="16"/>
                </a:cubicBezTo>
                <a:cubicBezTo>
                  <a:pt x="500" y="15"/>
                  <a:pt x="499" y="13"/>
                  <a:pt x="497" y="13"/>
                </a:cubicBezTo>
                <a:close/>
                <a:moveTo>
                  <a:pt x="494" y="15"/>
                </a:moveTo>
                <a:cubicBezTo>
                  <a:pt x="494" y="14"/>
                  <a:pt x="496" y="15"/>
                  <a:pt x="496" y="14"/>
                </a:cubicBezTo>
                <a:cubicBezTo>
                  <a:pt x="492" y="13"/>
                  <a:pt x="493" y="14"/>
                  <a:pt x="494" y="15"/>
                </a:cubicBezTo>
                <a:close/>
                <a:moveTo>
                  <a:pt x="441" y="7"/>
                </a:moveTo>
                <a:cubicBezTo>
                  <a:pt x="441" y="7"/>
                  <a:pt x="443" y="7"/>
                  <a:pt x="445" y="7"/>
                </a:cubicBezTo>
                <a:cubicBezTo>
                  <a:pt x="444" y="7"/>
                  <a:pt x="445" y="7"/>
                  <a:pt x="444" y="7"/>
                </a:cubicBezTo>
                <a:cubicBezTo>
                  <a:pt x="444" y="7"/>
                  <a:pt x="439" y="7"/>
                  <a:pt x="441" y="7"/>
                </a:cubicBezTo>
                <a:close/>
                <a:moveTo>
                  <a:pt x="436" y="6"/>
                </a:moveTo>
                <a:cubicBezTo>
                  <a:pt x="433" y="6"/>
                  <a:pt x="434" y="5"/>
                  <a:pt x="431" y="6"/>
                </a:cubicBezTo>
                <a:cubicBezTo>
                  <a:pt x="431" y="6"/>
                  <a:pt x="433" y="6"/>
                  <a:pt x="432" y="7"/>
                </a:cubicBezTo>
                <a:cubicBezTo>
                  <a:pt x="434" y="7"/>
                  <a:pt x="436" y="8"/>
                  <a:pt x="437" y="7"/>
                </a:cubicBezTo>
                <a:cubicBezTo>
                  <a:pt x="432" y="7"/>
                  <a:pt x="433" y="6"/>
                  <a:pt x="436" y="6"/>
                </a:cubicBezTo>
                <a:close/>
                <a:moveTo>
                  <a:pt x="424" y="8"/>
                </a:moveTo>
                <a:cubicBezTo>
                  <a:pt x="420" y="7"/>
                  <a:pt x="426" y="6"/>
                  <a:pt x="421" y="7"/>
                </a:cubicBezTo>
                <a:cubicBezTo>
                  <a:pt x="423" y="7"/>
                  <a:pt x="420" y="8"/>
                  <a:pt x="424" y="8"/>
                </a:cubicBezTo>
                <a:close/>
                <a:moveTo>
                  <a:pt x="415" y="4"/>
                </a:moveTo>
                <a:cubicBezTo>
                  <a:pt x="415" y="4"/>
                  <a:pt x="414" y="4"/>
                  <a:pt x="413" y="4"/>
                </a:cubicBezTo>
                <a:cubicBezTo>
                  <a:pt x="415" y="4"/>
                  <a:pt x="417" y="5"/>
                  <a:pt x="420" y="5"/>
                </a:cubicBezTo>
                <a:cubicBezTo>
                  <a:pt x="420" y="4"/>
                  <a:pt x="417" y="4"/>
                  <a:pt x="415" y="4"/>
                </a:cubicBezTo>
                <a:close/>
                <a:moveTo>
                  <a:pt x="417" y="5"/>
                </a:moveTo>
                <a:cubicBezTo>
                  <a:pt x="417" y="6"/>
                  <a:pt x="414" y="6"/>
                  <a:pt x="412" y="5"/>
                </a:cubicBezTo>
                <a:cubicBezTo>
                  <a:pt x="412" y="6"/>
                  <a:pt x="415" y="6"/>
                  <a:pt x="416" y="7"/>
                </a:cubicBezTo>
                <a:cubicBezTo>
                  <a:pt x="416" y="7"/>
                  <a:pt x="417" y="7"/>
                  <a:pt x="418" y="7"/>
                </a:cubicBezTo>
                <a:cubicBezTo>
                  <a:pt x="413" y="6"/>
                  <a:pt x="418" y="6"/>
                  <a:pt x="419" y="6"/>
                </a:cubicBezTo>
                <a:cubicBezTo>
                  <a:pt x="419" y="6"/>
                  <a:pt x="419" y="5"/>
                  <a:pt x="417" y="5"/>
                </a:cubicBezTo>
                <a:close/>
                <a:moveTo>
                  <a:pt x="412" y="4"/>
                </a:moveTo>
                <a:cubicBezTo>
                  <a:pt x="409" y="4"/>
                  <a:pt x="409" y="5"/>
                  <a:pt x="410" y="5"/>
                </a:cubicBezTo>
                <a:cubicBezTo>
                  <a:pt x="409" y="4"/>
                  <a:pt x="414" y="5"/>
                  <a:pt x="413" y="5"/>
                </a:cubicBezTo>
                <a:cubicBezTo>
                  <a:pt x="410" y="4"/>
                  <a:pt x="413" y="4"/>
                  <a:pt x="412" y="4"/>
                </a:cubicBezTo>
                <a:close/>
                <a:moveTo>
                  <a:pt x="409" y="5"/>
                </a:moveTo>
                <a:cubicBezTo>
                  <a:pt x="405" y="5"/>
                  <a:pt x="405" y="5"/>
                  <a:pt x="405" y="5"/>
                </a:cubicBezTo>
                <a:cubicBezTo>
                  <a:pt x="404" y="6"/>
                  <a:pt x="408" y="6"/>
                  <a:pt x="407" y="7"/>
                </a:cubicBezTo>
                <a:cubicBezTo>
                  <a:pt x="409" y="7"/>
                  <a:pt x="409" y="7"/>
                  <a:pt x="412" y="8"/>
                </a:cubicBezTo>
                <a:cubicBezTo>
                  <a:pt x="411" y="7"/>
                  <a:pt x="404" y="6"/>
                  <a:pt x="409" y="5"/>
                </a:cubicBezTo>
                <a:close/>
                <a:moveTo>
                  <a:pt x="391" y="7"/>
                </a:moveTo>
                <a:cubicBezTo>
                  <a:pt x="393" y="7"/>
                  <a:pt x="395" y="7"/>
                  <a:pt x="397" y="7"/>
                </a:cubicBezTo>
                <a:cubicBezTo>
                  <a:pt x="397" y="7"/>
                  <a:pt x="397" y="7"/>
                  <a:pt x="397" y="7"/>
                </a:cubicBezTo>
                <a:cubicBezTo>
                  <a:pt x="395" y="7"/>
                  <a:pt x="393" y="7"/>
                  <a:pt x="391" y="7"/>
                </a:cubicBezTo>
                <a:close/>
                <a:moveTo>
                  <a:pt x="376" y="46"/>
                </a:moveTo>
                <a:cubicBezTo>
                  <a:pt x="376" y="47"/>
                  <a:pt x="379" y="47"/>
                  <a:pt x="380" y="47"/>
                </a:cubicBezTo>
                <a:cubicBezTo>
                  <a:pt x="378" y="47"/>
                  <a:pt x="378" y="46"/>
                  <a:pt x="376" y="46"/>
                </a:cubicBezTo>
                <a:close/>
                <a:moveTo>
                  <a:pt x="354" y="47"/>
                </a:moveTo>
                <a:cubicBezTo>
                  <a:pt x="353" y="48"/>
                  <a:pt x="359" y="47"/>
                  <a:pt x="359" y="47"/>
                </a:cubicBezTo>
                <a:cubicBezTo>
                  <a:pt x="357" y="47"/>
                  <a:pt x="357" y="46"/>
                  <a:pt x="354" y="47"/>
                </a:cubicBezTo>
                <a:close/>
                <a:moveTo>
                  <a:pt x="323" y="15"/>
                </a:moveTo>
                <a:cubicBezTo>
                  <a:pt x="323" y="16"/>
                  <a:pt x="322" y="16"/>
                  <a:pt x="324" y="16"/>
                </a:cubicBezTo>
                <a:cubicBezTo>
                  <a:pt x="326" y="16"/>
                  <a:pt x="326" y="15"/>
                  <a:pt x="323" y="15"/>
                </a:cubicBezTo>
                <a:close/>
                <a:moveTo>
                  <a:pt x="325" y="47"/>
                </a:moveTo>
                <a:cubicBezTo>
                  <a:pt x="324" y="48"/>
                  <a:pt x="328" y="47"/>
                  <a:pt x="329" y="46"/>
                </a:cubicBezTo>
                <a:cubicBezTo>
                  <a:pt x="327" y="47"/>
                  <a:pt x="327" y="46"/>
                  <a:pt x="325" y="47"/>
                </a:cubicBezTo>
                <a:close/>
                <a:moveTo>
                  <a:pt x="321" y="51"/>
                </a:moveTo>
                <a:cubicBezTo>
                  <a:pt x="324" y="50"/>
                  <a:pt x="323" y="50"/>
                  <a:pt x="321" y="51"/>
                </a:cubicBezTo>
                <a:cubicBezTo>
                  <a:pt x="323" y="51"/>
                  <a:pt x="325" y="50"/>
                  <a:pt x="327" y="50"/>
                </a:cubicBezTo>
                <a:cubicBezTo>
                  <a:pt x="328" y="50"/>
                  <a:pt x="328" y="49"/>
                  <a:pt x="328" y="49"/>
                </a:cubicBezTo>
                <a:cubicBezTo>
                  <a:pt x="325" y="50"/>
                  <a:pt x="321" y="49"/>
                  <a:pt x="321" y="51"/>
                </a:cubicBezTo>
                <a:close/>
                <a:moveTo>
                  <a:pt x="316" y="18"/>
                </a:moveTo>
                <a:cubicBezTo>
                  <a:pt x="319" y="17"/>
                  <a:pt x="317" y="18"/>
                  <a:pt x="320" y="18"/>
                </a:cubicBezTo>
                <a:cubicBezTo>
                  <a:pt x="319" y="17"/>
                  <a:pt x="321" y="17"/>
                  <a:pt x="321" y="16"/>
                </a:cubicBezTo>
                <a:cubicBezTo>
                  <a:pt x="318" y="17"/>
                  <a:pt x="319" y="17"/>
                  <a:pt x="317" y="17"/>
                </a:cubicBezTo>
                <a:cubicBezTo>
                  <a:pt x="317" y="17"/>
                  <a:pt x="317" y="17"/>
                  <a:pt x="316" y="18"/>
                </a:cubicBezTo>
                <a:close/>
                <a:moveTo>
                  <a:pt x="311" y="35"/>
                </a:moveTo>
                <a:cubicBezTo>
                  <a:pt x="312" y="34"/>
                  <a:pt x="316" y="34"/>
                  <a:pt x="315" y="34"/>
                </a:cubicBezTo>
                <a:cubicBezTo>
                  <a:pt x="314" y="34"/>
                  <a:pt x="308" y="35"/>
                  <a:pt x="311" y="35"/>
                </a:cubicBezTo>
                <a:close/>
                <a:moveTo>
                  <a:pt x="314" y="49"/>
                </a:moveTo>
                <a:cubicBezTo>
                  <a:pt x="314" y="50"/>
                  <a:pt x="318" y="49"/>
                  <a:pt x="318" y="49"/>
                </a:cubicBezTo>
                <a:lnTo>
                  <a:pt x="314" y="49"/>
                </a:lnTo>
                <a:close/>
                <a:moveTo>
                  <a:pt x="308" y="47"/>
                </a:moveTo>
                <a:cubicBezTo>
                  <a:pt x="308" y="48"/>
                  <a:pt x="314" y="46"/>
                  <a:pt x="315" y="46"/>
                </a:cubicBezTo>
                <a:cubicBezTo>
                  <a:pt x="315" y="46"/>
                  <a:pt x="315" y="45"/>
                  <a:pt x="316" y="45"/>
                </a:cubicBezTo>
                <a:cubicBezTo>
                  <a:pt x="313" y="46"/>
                  <a:pt x="309" y="47"/>
                  <a:pt x="308" y="47"/>
                </a:cubicBezTo>
                <a:close/>
                <a:moveTo>
                  <a:pt x="302" y="21"/>
                </a:moveTo>
                <a:cubicBezTo>
                  <a:pt x="305" y="21"/>
                  <a:pt x="305" y="20"/>
                  <a:pt x="306" y="20"/>
                </a:cubicBezTo>
                <a:cubicBezTo>
                  <a:pt x="306" y="19"/>
                  <a:pt x="307" y="19"/>
                  <a:pt x="307" y="19"/>
                </a:cubicBezTo>
                <a:cubicBezTo>
                  <a:pt x="304" y="20"/>
                  <a:pt x="303" y="20"/>
                  <a:pt x="302" y="21"/>
                </a:cubicBezTo>
                <a:close/>
                <a:moveTo>
                  <a:pt x="314" y="52"/>
                </a:moveTo>
                <a:cubicBezTo>
                  <a:pt x="313" y="52"/>
                  <a:pt x="311" y="53"/>
                  <a:pt x="311" y="53"/>
                </a:cubicBezTo>
                <a:cubicBezTo>
                  <a:pt x="314" y="52"/>
                  <a:pt x="313" y="53"/>
                  <a:pt x="315" y="52"/>
                </a:cubicBezTo>
                <a:cubicBezTo>
                  <a:pt x="315" y="52"/>
                  <a:pt x="315" y="52"/>
                  <a:pt x="314" y="52"/>
                </a:cubicBezTo>
                <a:close/>
                <a:moveTo>
                  <a:pt x="309" y="42"/>
                </a:moveTo>
                <a:cubicBezTo>
                  <a:pt x="307" y="43"/>
                  <a:pt x="305" y="43"/>
                  <a:pt x="304" y="44"/>
                </a:cubicBezTo>
                <a:cubicBezTo>
                  <a:pt x="306" y="44"/>
                  <a:pt x="309" y="43"/>
                  <a:pt x="310" y="42"/>
                </a:cubicBezTo>
                <a:cubicBezTo>
                  <a:pt x="310" y="42"/>
                  <a:pt x="310" y="41"/>
                  <a:pt x="309" y="41"/>
                </a:cubicBezTo>
                <a:lnTo>
                  <a:pt x="309" y="42"/>
                </a:lnTo>
                <a:close/>
                <a:moveTo>
                  <a:pt x="306" y="49"/>
                </a:moveTo>
                <a:cubicBezTo>
                  <a:pt x="308" y="49"/>
                  <a:pt x="309" y="49"/>
                  <a:pt x="310" y="49"/>
                </a:cubicBezTo>
                <a:cubicBezTo>
                  <a:pt x="310" y="48"/>
                  <a:pt x="310" y="48"/>
                  <a:pt x="311" y="48"/>
                </a:cubicBezTo>
                <a:cubicBezTo>
                  <a:pt x="311" y="48"/>
                  <a:pt x="311" y="48"/>
                  <a:pt x="311" y="48"/>
                </a:cubicBezTo>
                <a:cubicBezTo>
                  <a:pt x="308" y="49"/>
                  <a:pt x="307" y="48"/>
                  <a:pt x="306" y="49"/>
                </a:cubicBezTo>
                <a:close/>
                <a:moveTo>
                  <a:pt x="306" y="51"/>
                </a:moveTo>
                <a:cubicBezTo>
                  <a:pt x="307" y="51"/>
                  <a:pt x="308" y="50"/>
                  <a:pt x="309" y="50"/>
                </a:cubicBezTo>
                <a:cubicBezTo>
                  <a:pt x="310" y="50"/>
                  <a:pt x="310" y="50"/>
                  <a:pt x="310" y="50"/>
                </a:cubicBezTo>
                <a:cubicBezTo>
                  <a:pt x="310" y="50"/>
                  <a:pt x="310" y="50"/>
                  <a:pt x="310" y="50"/>
                </a:cubicBezTo>
                <a:cubicBezTo>
                  <a:pt x="307" y="50"/>
                  <a:pt x="304" y="51"/>
                  <a:pt x="306" y="51"/>
                </a:cubicBezTo>
                <a:close/>
                <a:moveTo>
                  <a:pt x="307" y="53"/>
                </a:moveTo>
                <a:cubicBezTo>
                  <a:pt x="309" y="53"/>
                  <a:pt x="306" y="54"/>
                  <a:pt x="306" y="54"/>
                </a:cubicBezTo>
                <a:cubicBezTo>
                  <a:pt x="309" y="54"/>
                  <a:pt x="310" y="53"/>
                  <a:pt x="311" y="52"/>
                </a:cubicBezTo>
                <a:cubicBezTo>
                  <a:pt x="310" y="52"/>
                  <a:pt x="308" y="53"/>
                  <a:pt x="307" y="53"/>
                </a:cubicBezTo>
                <a:close/>
                <a:moveTo>
                  <a:pt x="308" y="54"/>
                </a:moveTo>
                <a:cubicBezTo>
                  <a:pt x="305" y="55"/>
                  <a:pt x="306" y="55"/>
                  <a:pt x="305" y="56"/>
                </a:cubicBezTo>
                <a:cubicBezTo>
                  <a:pt x="308" y="55"/>
                  <a:pt x="309" y="56"/>
                  <a:pt x="310" y="55"/>
                </a:cubicBezTo>
                <a:cubicBezTo>
                  <a:pt x="308" y="55"/>
                  <a:pt x="308" y="55"/>
                  <a:pt x="308" y="54"/>
                </a:cubicBezTo>
                <a:close/>
                <a:moveTo>
                  <a:pt x="302" y="38"/>
                </a:moveTo>
                <a:cubicBezTo>
                  <a:pt x="300" y="39"/>
                  <a:pt x="300" y="39"/>
                  <a:pt x="300" y="40"/>
                </a:cubicBezTo>
                <a:cubicBezTo>
                  <a:pt x="303" y="39"/>
                  <a:pt x="303" y="39"/>
                  <a:pt x="302" y="38"/>
                </a:cubicBezTo>
                <a:close/>
                <a:moveTo>
                  <a:pt x="301" y="46"/>
                </a:moveTo>
                <a:cubicBezTo>
                  <a:pt x="300" y="47"/>
                  <a:pt x="300" y="47"/>
                  <a:pt x="299" y="47"/>
                </a:cubicBezTo>
                <a:cubicBezTo>
                  <a:pt x="299" y="47"/>
                  <a:pt x="297" y="48"/>
                  <a:pt x="299" y="48"/>
                </a:cubicBezTo>
                <a:cubicBezTo>
                  <a:pt x="300" y="47"/>
                  <a:pt x="305" y="45"/>
                  <a:pt x="302" y="46"/>
                </a:cubicBezTo>
                <a:cubicBezTo>
                  <a:pt x="302" y="46"/>
                  <a:pt x="301" y="46"/>
                  <a:pt x="301" y="46"/>
                </a:cubicBezTo>
                <a:close/>
                <a:moveTo>
                  <a:pt x="300" y="51"/>
                </a:moveTo>
                <a:cubicBezTo>
                  <a:pt x="300" y="51"/>
                  <a:pt x="303" y="50"/>
                  <a:pt x="303" y="50"/>
                </a:cubicBezTo>
                <a:cubicBezTo>
                  <a:pt x="301" y="50"/>
                  <a:pt x="297" y="52"/>
                  <a:pt x="300" y="51"/>
                </a:cubicBezTo>
                <a:close/>
                <a:moveTo>
                  <a:pt x="296" y="41"/>
                </a:moveTo>
                <a:cubicBezTo>
                  <a:pt x="296" y="40"/>
                  <a:pt x="297" y="40"/>
                  <a:pt x="297" y="40"/>
                </a:cubicBezTo>
                <a:cubicBezTo>
                  <a:pt x="294" y="40"/>
                  <a:pt x="293" y="42"/>
                  <a:pt x="296" y="41"/>
                </a:cubicBezTo>
                <a:close/>
                <a:moveTo>
                  <a:pt x="295" y="49"/>
                </a:moveTo>
                <a:cubicBezTo>
                  <a:pt x="293" y="50"/>
                  <a:pt x="294" y="51"/>
                  <a:pt x="297" y="51"/>
                </a:cubicBezTo>
                <a:cubicBezTo>
                  <a:pt x="298" y="50"/>
                  <a:pt x="294" y="50"/>
                  <a:pt x="297" y="49"/>
                </a:cubicBezTo>
                <a:cubicBezTo>
                  <a:pt x="296" y="49"/>
                  <a:pt x="296" y="49"/>
                  <a:pt x="295" y="49"/>
                </a:cubicBezTo>
                <a:close/>
                <a:moveTo>
                  <a:pt x="296" y="54"/>
                </a:moveTo>
                <a:cubicBezTo>
                  <a:pt x="296" y="55"/>
                  <a:pt x="294" y="55"/>
                  <a:pt x="294" y="55"/>
                </a:cubicBezTo>
                <a:cubicBezTo>
                  <a:pt x="294" y="56"/>
                  <a:pt x="294" y="56"/>
                  <a:pt x="295" y="57"/>
                </a:cubicBezTo>
                <a:cubicBezTo>
                  <a:pt x="293" y="57"/>
                  <a:pt x="293" y="57"/>
                  <a:pt x="293" y="57"/>
                </a:cubicBezTo>
                <a:cubicBezTo>
                  <a:pt x="293" y="58"/>
                  <a:pt x="293" y="58"/>
                  <a:pt x="292" y="58"/>
                </a:cubicBezTo>
                <a:cubicBezTo>
                  <a:pt x="294" y="58"/>
                  <a:pt x="294" y="58"/>
                  <a:pt x="295" y="58"/>
                </a:cubicBezTo>
                <a:cubicBezTo>
                  <a:pt x="293" y="58"/>
                  <a:pt x="293" y="57"/>
                  <a:pt x="297" y="57"/>
                </a:cubicBezTo>
                <a:cubicBezTo>
                  <a:pt x="297" y="56"/>
                  <a:pt x="295" y="56"/>
                  <a:pt x="295" y="56"/>
                </a:cubicBezTo>
                <a:cubicBezTo>
                  <a:pt x="295" y="55"/>
                  <a:pt x="299" y="54"/>
                  <a:pt x="298" y="54"/>
                </a:cubicBezTo>
                <a:cubicBezTo>
                  <a:pt x="297" y="55"/>
                  <a:pt x="297" y="54"/>
                  <a:pt x="296" y="54"/>
                </a:cubicBezTo>
                <a:close/>
                <a:moveTo>
                  <a:pt x="286" y="51"/>
                </a:moveTo>
                <a:cubicBezTo>
                  <a:pt x="286" y="52"/>
                  <a:pt x="282" y="52"/>
                  <a:pt x="282" y="53"/>
                </a:cubicBezTo>
                <a:cubicBezTo>
                  <a:pt x="285" y="52"/>
                  <a:pt x="292" y="51"/>
                  <a:pt x="293" y="49"/>
                </a:cubicBezTo>
                <a:cubicBezTo>
                  <a:pt x="289" y="50"/>
                  <a:pt x="289" y="51"/>
                  <a:pt x="286" y="51"/>
                </a:cubicBezTo>
                <a:close/>
                <a:moveTo>
                  <a:pt x="287" y="58"/>
                </a:moveTo>
                <a:cubicBezTo>
                  <a:pt x="291" y="56"/>
                  <a:pt x="292" y="55"/>
                  <a:pt x="293" y="54"/>
                </a:cubicBezTo>
                <a:cubicBezTo>
                  <a:pt x="288" y="56"/>
                  <a:pt x="290" y="56"/>
                  <a:pt x="287" y="58"/>
                </a:cubicBezTo>
                <a:close/>
                <a:moveTo>
                  <a:pt x="286" y="51"/>
                </a:moveTo>
                <a:cubicBezTo>
                  <a:pt x="288" y="50"/>
                  <a:pt x="291" y="49"/>
                  <a:pt x="291" y="48"/>
                </a:cubicBezTo>
                <a:cubicBezTo>
                  <a:pt x="289" y="49"/>
                  <a:pt x="285" y="51"/>
                  <a:pt x="286" y="51"/>
                </a:cubicBezTo>
                <a:close/>
                <a:moveTo>
                  <a:pt x="288" y="60"/>
                </a:moveTo>
                <a:cubicBezTo>
                  <a:pt x="289" y="60"/>
                  <a:pt x="294" y="59"/>
                  <a:pt x="294" y="59"/>
                </a:cubicBezTo>
                <a:cubicBezTo>
                  <a:pt x="293" y="59"/>
                  <a:pt x="289" y="59"/>
                  <a:pt x="288" y="60"/>
                </a:cubicBezTo>
                <a:close/>
                <a:moveTo>
                  <a:pt x="283" y="27"/>
                </a:moveTo>
                <a:cubicBezTo>
                  <a:pt x="276" y="29"/>
                  <a:pt x="276" y="29"/>
                  <a:pt x="276" y="29"/>
                </a:cubicBezTo>
                <a:cubicBezTo>
                  <a:pt x="277" y="30"/>
                  <a:pt x="274" y="30"/>
                  <a:pt x="274" y="31"/>
                </a:cubicBezTo>
                <a:cubicBezTo>
                  <a:pt x="278" y="29"/>
                  <a:pt x="276" y="29"/>
                  <a:pt x="281" y="28"/>
                </a:cubicBezTo>
                <a:cubicBezTo>
                  <a:pt x="281" y="28"/>
                  <a:pt x="279" y="29"/>
                  <a:pt x="280" y="29"/>
                </a:cubicBezTo>
                <a:cubicBezTo>
                  <a:pt x="282" y="28"/>
                  <a:pt x="282" y="29"/>
                  <a:pt x="284" y="28"/>
                </a:cubicBezTo>
                <a:cubicBezTo>
                  <a:pt x="285" y="27"/>
                  <a:pt x="281" y="28"/>
                  <a:pt x="283" y="27"/>
                </a:cubicBezTo>
                <a:close/>
                <a:moveTo>
                  <a:pt x="291" y="52"/>
                </a:moveTo>
                <a:cubicBezTo>
                  <a:pt x="291" y="51"/>
                  <a:pt x="289" y="52"/>
                  <a:pt x="291" y="51"/>
                </a:cubicBezTo>
                <a:cubicBezTo>
                  <a:pt x="285" y="53"/>
                  <a:pt x="289" y="53"/>
                  <a:pt x="291" y="52"/>
                </a:cubicBezTo>
                <a:close/>
                <a:moveTo>
                  <a:pt x="282" y="46"/>
                </a:moveTo>
                <a:cubicBezTo>
                  <a:pt x="282" y="46"/>
                  <a:pt x="281" y="46"/>
                  <a:pt x="281" y="47"/>
                </a:cubicBezTo>
                <a:cubicBezTo>
                  <a:pt x="283" y="46"/>
                  <a:pt x="285" y="46"/>
                  <a:pt x="286" y="45"/>
                </a:cubicBezTo>
                <a:cubicBezTo>
                  <a:pt x="284" y="45"/>
                  <a:pt x="284" y="45"/>
                  <a:pt x="282" y="46"/>
                </a:cubicBezTo>
                <a:close/>
                <a:moveTo>
                  <a:pt x="275" y="46"/>
                </a:moveTo>
                <a:cubicBezTo>
                  <a:pt x="277" y="46"/>
                  <a:pt x="280" y="44"/>
                  <a:pt x="281" y="44"/>
                </a:cubicBezTo>
                <a:cubicBezTo>
                  <a:pt x="282" y="44"/>
                  <a:pt x="286" y="42"/>
                  <a:pt x="284" y="42"/>
                </a:cubicBezTo>
                <a:cubicBezTo>
                  <a:pt x="283" y="43"/>
                  <a:pt x="276" y="45"/>
                  <a:pt x="275" y="46"/>
                </a:cubicBezTo>
                <a:close/>
                <a:moveTo>
                  <a:pt x="284" y="57"/>
                </a:moveTo>
                <a:cubicBezTo>
                  <a:pt x="285" y="56"/>
                  <a:pt x="283" y="55"/>
                  <a:pt x="287" y="54"/>
                </a:cubicBezTo>
                <a:cubicBezTo>
                  <a:pt x="288" y="53"/>
                  <a:pt x="286" y="54"/>
                  <a:pt x="285" y="54"/>
                </a:cubicBezTo>
                <a:cubicBezTo>
                  <a:pt x="284" y="55"/>
                  <a:pt x="285" y="55"/>
                  <a:pt x="283" y="56"/>
                </a:cubicBezTo>
                <a:cubicBezTo>
                  <a:pt x="282" y="56"/>
                  <a:pt x="285" y="56"/>
                  <a:pt x="281" y="57"/>
                </a:cubicBezTo>
                <a:cubicBezTo>
                  <a:pt x="281" y="58"/>
                  <a:pt x="283" y="57"/>
                  <a:pt x="284" y="57"/>
                </a:cubicBezTo>
                <a:cubicBezTo>
                  <a:pt x="283" y="57"/>
                  <a:pt x="283" y="57"/>
                  <a:pt x="284" y="57"/>
                </a:cubicBezTo>
                <a:close/>
                <a:moveTo>
                  <a:pt x="279" y="43"/>
                </a:moveTo>
                <a:cubicBezTo>
                  <a:pt x="279" y="43"/>
                  <a:pt x="279" y="43"/>
                  <a:pt x="280" y="43"/>
                </a:cubicBezTo>
                <a:cubicBezTo>
                  <a:pt x="280" y="43"/>
                  <a:pt x="283" y="42"/>
                  <a:pt x="283" y="42"/>
                </a:cubicBezTo>
                <a:cubicBezTo>
                  <a:pt x="281" y="42"/>
                  <a:pt x="281" y="42"/>
                  <a:pt x="279" y="43"/>
                </a:cubicBezTo>
                <a:close/>
                <a:moveTo>
                  <a:pt x="273" y="49"/>
                </a:moveTo>
                <a:cubicBezTo>
                  <a:pt x="277" y="47"/>
                  <a:pt x="276" y="49"/>
                  <a:pt x="277" y="48"/>
                </a:cubicBezTo>
                <a:cubicBezTo>
                  <a:pt x="278" y="48"/>
                  <a:pt x="278" y="48"/>
                  <a:pt x="278" y="47"/>
                </a:cubicBezTo>
                <a:cubicBezTo>
                  <a:pt x="276" y="48"/>
                  <a:pt x="274" y="48"/>
                  <a:pt x="273" y="49"/>
                </a:cubicBezTo>
                <a:close/>
                <a:moveTo>
                  <a:pt x="274" y="62"/>
                </a:moveTo>
                <a:cubicBezTo>
                  <a:pt x="273" y="62"/>
                  <a:pt x="272" y="63"/>
                  <a:pt x="272" y="63"/>
                </a:cubicBezTo>
                <a:cubicBezTo>
                  <a:pt x="273" y="62"/>
                  <a:pt x="274" y="63"/>
                  <a:pt x="275" y="62"/>
                </a:cubicBezTo>
                <a:cubicBezTo>
                  <a:pt x="274" y="62"/>
                  <a:pt x="281" y="60"/>
                  <a:pt x="282" y="59"/>
                </a:cubicBezTo>
                <a:cubicBezTo>
                  <a:pt x="281" y="60"/>
                  <a:pt x="280" y="60"/>
                  <a:pt x="280" y="60"/>
                </a:cubicBezTo>
                <a:cubicBezTo>
                  <a:pt x="279" y="60"/>
                  <a:pt x="280" y="59"/>
                  <a:pt x="278" y="59"/>
                </a:cubicBezTo>
                <a:cubicBezTo>
                  <a:pt x="279" y="60"/>
                  <a:pt x="277" y="60"/>
                  <a:pt x="275" y="61"/>
                </a:cubicBezTo>
                <a:cubicBezTo>
                  <a:pt x="276" y="61"/>
                  <a:pt x="275" y="61"/>
                  <a:pt x="274" y="62"/>
                </a:cubicBezTo>
                <a:close/>
                <a:moveTo>
                  <a:pt x="270" y="48"/>
                </a:moveTo>
                <a:cubicBezTo>
                  <a:pt x="270" y="49"/>
                  <a:pt x="273" y="48"/>
                  <a:pt x="276" y="47"/>
                </a:cubicBezTo>
                <a:cubicBezTo>
                  <a:pt x="273" y="47"/>
                  <a:pt x="273" y="46"/>
                  <a:pt x="271" y="47"/>
                </a:cubicBezTo>
                <a:cubicBezTo>
                  <a:pt x="272" y="47"/>
                  <a:pt x="274" y="47"/>
                  <a:pt x="270" y="48"/>
                </a:cubicBezTo>
                <a:close/>
                <a:moveTo>
                  <a:pt x="276" y="60"/>
                </a:moveTo>
                <a:cubicBezTo>
                  <a:pt x="276" y="60"/>
                  <a:pt x="277" y="59"/>
                  <a:pt x="276" y="59"/>
                </a:cubicBezTo>
                <a:cubicBezTo>
                  <a:pt x="270" y="61"/>
                  <a:pt x="269" y="62"/>
                  <a:pt x="276" y="60"/>
                </a:cubicBezTo>
                <a:close/>
                <a:moveTo>
                  <a:pt x="264" y="34"/>
                </a:moveTo>
                <a:cubicBezTo>
                  <a:pt x="262" y="34"/>
                  <a:pt x="261" y="35"/>
                  <a:pt x="261" y="35"/>
                </a:cubicBezTo>
                <a:cubicBezTo>
                  <a:pt x="263" y="35"/>
                  <a:pt x="265" y="34"/>
                  <a:pt x="265" y="34"/>
                </a:cubicBezTo>
                <a:cubicBezTo>
                  <a:pt x="264" y="34"/>
                  <a:pt x="264" y="34"/>
                  <a:pt x="264" y="34"/>
                </a:cubicBezTo>
                <a:close/>
                <a:moveTo>
                  <a:pt x="248" y="40"/>
                </a:moveTo>
                <a:cubicBezTo>
                  <a:pt x="250" y="40"/>
                  <a:pt x="247" y="41"/>
                  <a:pt x="248" y="41"/>
                </a:cubicBezTo>
                <a:cubicBezTo>
                  <a:pt x="251" y="40"/>
                  <a:pt x="250" y="40"/>
                  <a:pt x="252" y="39"/>
                </a:cubicBezTo>
                <a:cubicBezTo>
                  <a:pt x="252" y="39"/>
                  <a:pt x="252" y="40"/>
                  <a:pt x="253" y="39"/>
                </a:cubicBezTo>
                <a:cubicBezTo>
                  <a:pt x="254" y="39"/>
                  <a:pt x="253" y="39"/>
                  <a:pt x="254" y="38"/>
                </a:cubicBezTo>
                <a:cubicBezTo>
                  <a:pt x="257" y="37"/>
                  <a:pt x="256" y="38"/>
                  <a:pt x="259" y="36"/>
                </a:cubicBezTo>
                <a:cubicBezTo>
                  <a:pt x="260" y="36"/>
                  <a:pt x="260" y="36"/>
                  <a:pt x="260" y="35"/>
                </a:cubicBezTo>
                <a:cubicBezTo>
                  <a:pt x="258" y="36"/>
                  <a:pt x="258" y="36"/>
                  <a:pt x="256" y="36"/>
                </a:cubicBezTo>
                <a:cubicBezTo>
                  <a:pt x="258" y="36"/>
                  <a:pt x="253" y="38"/>
                  <a:pt x="254" y="37"/>
                </a:cubicBezTo>
                <a:cubicBezTo>
                  <a:pt x="251" y="38"/>
                  <a:pt x="252" y="39"/>
                  <a:pt x="250" y="40"/>
                </a:cubicBezTo>
                <a:cubicBezTo>
                  <a:pt x="250" y="39"/>
                  <a:pt x="251" y="39"/>
                  <a:pt x="250" y="39"/>
                </a:cubicBezTo>
                <a:cubicBezTo>
                  <a:pt x="245" y="41"/>
                  <a:pt x="242" y="42"/>
                  <a:pt x="238" y="44"/>
                </a:cubicBezTo>
                <a:cubicBezTo>
                  <a:pt x="237" y="45"/>
                  <a:pt x="241" y="44"/>
                  <a:pt x="239" y="45"/>
                </a:cubicBezTo>
                <a:cubicBezTo>
                  <a:pt x="235" y="46"/>
                  <a:pt x="238" y="43"/>
                  <a:pt x="235" y="45"/>
                </a:cubicBezTo>
                <a:cubicBezTo>
                  <a:pt x="236" y="45"/>
                  <a:pt x="236" y="46"/>
                  <a:pt x="238" y="45"/>
                </a:cubicBezTo>
                <a:cubicBezTo>
                  <a:pt x="239" y="44"/>
                  <a:pt x="241" y="44"/>
                  <a:pt x="242" y="44"/>
                </a:cubicBezTo>
                <a:cubicBezTo>
                  <a:pt x="243" y="43"/>
                  <a:pt x="241" y="44"/>
                  <a:pt x="242" y="43"/>
                </a:cubicBezTo>
                <a:cubicBezTo>
                  <a:pt x="245" y="42"/>
                  <a:pt x="246" y="41"/>
                  <a:pt x="248" y="40"/>
                </a:cubicBezTo>
                <a:close/>
                <a:moveTo>
                  <a:pt x="253" y="56"/>
                </a:moveTo>
                <a:cubicBezTo>
                  <a:pt x="253" y="57"/>
                  <a:pt x="253" y="57"/>
                  <a:pt x="254" y="57"/>
                </a:cubicBezTo>
                <a:cubicBezTo>
                  <a:pt x="257" y="55"/>
                  <a:pt x="256" y="56"/>
                  <a:pt x="258" y="55"/>
                </a:cubicBezTo>
                <a:cubicBezTo>
                  <a:pt x="258" y="55"/>
                  <a:pt x="263" y="53"/>
                  <a:pt x="264" y="52"/>
                </a:cubicBezTo>
                <a:cubicBezTo>
                  <a:pt x="260" y="53"/>
                  <a:pt x="255" y="56"/>
                  <a:pt x="253" y="56"/>
                </a:cubicBezTo>
                <a:close/>
                <a:moveTo>
                  <a:pt x="264" y="64"/>
                </a:moveTo>
                <a:cubicBezTo>
                  <a:pt x="267" y="64"/>
                  <a:pt x="264" y="65"/>
                  <a:pt x="263" y="65"/>
                </a:cubicBezTo>
                <a:cubicBezTo>
                  <a:pt x="263" y="66"/>
                  <a:pt x="263" y="66"/>
                  <a:pt x="264" y="66"/>
                </a:cubicBezTo>
                <a:cubicBezTo>
                  <a:pt x="264" y="65"/>
                  <a:pt x="265" y="66"/>
                  <a:pt x="267" y="65"/>
                </a:cubicBezTo>
                <a:cubicBezTo>
                  <a:pt x="268" y="64"/>
                  <a:pt x="268" y="64"/>
                  <a:pt x="268" y="63"/>
                </a:cubicBezTo>
                <a:cubicBezTo>
                  <a:pt x="267" y="64"/>
                  <a:pt x="265" y="63"/>
                  <a:pt x="264" y="64"/>
                </a:cubicBezTo>
                <a:close/>
                <a:moveTo>
                  <a:pt x="261" y="65"/>
                </a:moveTo>
                <a:cubicBezTo>
                  <a:pt x="261" y="65"/>
                  <a:pt x="261" y="65"/>
                  <a:pt x="261" y="65"/>
                </a:cubicBezTo>
                <a:cubicBezTo>
                  <a:pt x="263" y="65"/>
                  <a:pt x="266" y="63"/>
                  <a:pt x="264" y="63"/>
                </a:cubicBezTo>
                <a:cubicBezTo>
                  <a:pt x="264" y="64"/>
                  <a:pt x="263" y="64"/>
                  <a:pt x="261" y="65"/>
                </a:cubicBezTo>
                <a:close/>
                <a:moveTo>
                  <a:pt x="253" y="68"/>
                </a:moveTo>
                <a:cubicBezTo>
                  <a:pt x="255" y="68"/>
                  <a:pt x="258" y="67"/>
                  <a:pt x="259" y="67"/>
                </a:cubicBezTo>
                <a:cubicBezTo>
                  <a:pt x="258" y="67"/>
                  <a:pt x="261" y="66"/>
                  <a:pt x="260" y="66"/>
                </a:cubicBezTo>
                <a:cubicBezTo>
                  <a:pt x="257" y="67"/>
                  <a:pt x="256" y="67"/>
                  <a:pt x="253" y="68"/>
                </a:cubicBezTo>
                <a:close/>
                <a:moveTo>
                  <a:pt x="256" y="64"/>
                </a:moveTo>
                <a:cubicBezTo>
                  <a:pt x="258" y="64"/>
                  <a:pt x="255" y="65"/>
                  <a:pt x="257" y="65"/>
                </a:cubicBezTo>
                <a:cubicBezTo>
                  <a:pt x="258" y="64"/>
                  <a:pt x="257" y="64"/>
                  <a:pt x="258" y="63"/>
                </a:cubicBezTo>
                <a:lnTo>
                  <a:pt x="256" y="64"/>
                </a:lnTo>
                <a:close/>
                <a:moveTo>
                  <a:pt x="249" y="75"/>
                </a:moveTo>
                <a:cubicBezTo>
                  <a:pt x="249" y="75"/>
                  <a:pt x="249" y="75"/>
                  <a:pt x="248" y="75"/>
                </a:cubicBezTo>
                <a:cubicBezTo>
                  <a:pt x="247" y="75"/>
                  <a:pt x="250" y="73"/>
                  <a:pt x="247" y="74"/>
                </a:cubicBezTo>
                <a:cubicBezTo>
                  <a:pt x="250" y="74"/>
                  <a:pt x="243" y="77"/>
                  <a:pt x="246" y="77"/>
                </a:cubicBezTo>
                <a:cubicBezTo>
                  <a:pt x="246" y="77"/>
                  <a:pt x="247" y="76"/>
                  <a:pt x="247" y="76"/>
                </a:cubicBezTo>
                <a:cubicBezTo>
                  <a:pt x="246" y="77"/>
                  <a:pt x="246" y="77"/>
                  <a:pt x="247" y="77"/>
                </a:cubicBezTo>
                <a:cubicBezTo>
                  <a:pt x="249" y="75"/>
                  <a:pt x="255" y="74"/>
                  <a:pt x="257" y="72"/>
                </a:cubicBezTo>
                <a:cubicBezTo>
                  <a:pt x="255" y="72"/>
                  <a:pt x="252" y="74"/>
                  <a:pt x="249" y="75"/>
                </a:cubicBezTo>
                <a:close/>
                <a:moveTo>
                  <a:pt x="248" y="62"/>
                </a:moveTo>
                <a:cubicBezTo>
                  <a:pt x="250" y="61"/>
                  <a:pt x="251" y="61"/>
                  <a:pt x="251" y="60"/>
                </a:cubicBezTo>
                <a:cubicBezTo>
                  <a:pt x="249" y="61"/>
                  <a:pt x="248" y="62"/>
                  <a:pt x="248" y="62"/>
                </a:cubicBezTo>
                <a:close/>
                <a:moveTo>
                  <a:pt x="246" y="67"/>
                </a:moveTo>
                <a:cubicBezTo>
                  <a:pt x="243" y="68"/>
                  <a:pt x="245" y="69"/>
                  <a:pt x="248" y="68"/>
                </a:cubicBezTo>
                <a:cubicBezTo>
                  <a:pt x="248" y="67"/>
                  <a:pt x="246" y="68"/>
                  <a:pt x="246" y="67"/>
                </a:cubicBezTo>
                <a:close/>
                <a:moveTo>
                  <a:pt x="244" y="65"/>
                </a:moveTo>
                <a:cubicBezTo>
                  <a:pt x="243" y="65"/>
                  <a:pt x="245" y="64"/>
                  <a:pt x="245" y="63"/>
                </a:cubicBezTo>
                <a:cubicBezTo>
                  <a:pt x="242" y="64"/>
                  <a:pt x="242" y="66"/>
                  <a:pt x="244" y="65"/>
                </a:cubicBezTo>
                <a:close/>
                <a:moveTo>
                  <a:pt x="241" y="72"/>
                </a:moveTo>
                <a:cubicBezTo>
                  <a:pt x="241" y="72"/>
                  <a:pt x="241" y="71"/>
                  <a:pt x="240" y="71"/>
                </a:cubicBezTo>
                <a:cubicBezTo>
                  <a:pt x="240" y="72"/>
                  <a:pt x="239" y="72"/>
                  <a:pt x="239" y="72"/>
                </a:cubicBezTo>
                <a:cubicBezTo>
                  <a:pt x="239" y="72"/>
                  <a:pt x="238" y="73"/>
                  <a:pt x="238" y="73"/>
                </a:cubicBezTo>
                <a:cubicBezTo>
                  <a:pt x="242" y="71"/>
                  <a:pt x="237" y="74"/>
                  <a:pt x="239" y="74"/>
                </a:cubicBezTo>
                <a:cubicBezTo>
                  <a:pt x="243" y="71"/>
                  <a:pt x="246" y="72"/>
                  <a:pt x="248" y="70"/>
                </a:cubicBezTo>
                <a:cubicBezTo>
                  <a:pt x="245" y="70"/>
                  <a:pt x="241" y="73"/>
                  <a:pt x="239" y="73"/>
                </a:cubicBezTo>
                <a:cubicBezTo>
                  <a:pt x="239" y="73"/>
                  <a:pt x="240" y="72"/>
                  <a:pt x="241" y="72"/>
                </a:cubicBezTo>
                <a:close/>
                <a:moveTo>
                  <a:pt x="239" y="71"/>
                </a:moveTo>
                <a:cubicBezTo>
                  <a:pt x="236" y="72"/>
                  <a:pt x="237" y="73"/>
                  <a:pt x="236" y="74"/>
                </a:cubicBezTo>
                <a:cubicBezTo>
                  <a:pt x="238" y="73"/>
                  <a:pt x="239" y="72"/>
                  <a:pt x="239" y="71"/>
                </a:cubicBezTo>
                <a:close/>
                <a:moveTo>
                  <a:pt x="226" y="49"/>
                </a:moveTo>
                <a:cubicBezTo>
                  <a:pt x="226" y="48"/>
                  <a:pt x="225" y="49"/>
                  <a:pt x="227" y="47"/>
                </a:cubicBezTo>
                <a:cubicBezTo>
                  <a:pt x="225" y="49"/>
                  <a:pt x="222" y="49"/>
                  <a:pt x="221" y="51"/>
                </a:cubicBezTo>
                <a:cubicBezTo>
                  <a:pt x="225" y="49"/>
                  <a:pt x="224" y="50"/>
                  <a:pt x="226" y="50"/>
                </a:cubicBezTo>
                <a:cubicBezTo>
                  <a:pt x="224" y="51"/>
                  <a:pt x="224" y="51"/>
                  <a:pt x="222" y="51"/>
                </a:cubicBezTo>
                <a:cubicBezTo>
                  <a:pt x="223" y="52"/>
                  <a:pt x="227" y="50"/>
                  <a:pt x="230" y="49"/>
                </a:cubicBezTo>
                <a:cubicBezTo>
                  <a:pt x="230" y="48"/>
                  <a:pt x="230" y="48"/>
                  <a:pt x="231" y="47"/>
                </a:cubicBezTo>
                <a:cubicBezTo>
                  <a:pt x="231" y="47"/>
                  <a:pt x="231" y="48"/>
                  <a:pt x="233" y="47"/>
                </a:cubicBezTo>
                <a:cubicBezTo>
                  <a:pt x="233" y="46"/>
                  <a:pt x="233" y="46"/>
                  <a:pt x="233" y="46"/>
                </a:cubicBezTo>
                <a:cubicBezTo>
                  <a:pt x="229" y="48"/>
                  <a:pt x="228" y="48"/>
                  <a:pt x="226" y="49"/>
                </a:cubicBezTo>
                <a:close/>
                <a:moveTo>
                  <a:pt x="235" y="57"/>
                </a:moveTo>
                <a:cubicBezTo>
                  <a:pt x="233" y="58"/>
                  <a:pt x="231" y="59"/>
                  <a:pt x="230" y="59"/>
                </a:cubicBezTo>
                <a:cubicBezTo>
                  <a:pt x="228" y="60"/>
                  <a:pt x="231" y="59"/>
                  <a:pt x="232" y="59"/>
                </a:cubicBezTo>
                <a:cubicBezTo>
                  <a:pt x="232" y="59"/>
                  <a:pt x="231" y="59"/>
                  <a:pt x="233" y="58"/>
                </a:cubicBezTo>
                <a:cubicBezTo>
                  <a:pt x="233" y="58"/>
                  <a:pt x="233" y="59"/>
                  <a:pt x="232" y="59"/>
                </a:cubicBezTo>
                <a:cubicBezTo>
                  <a:pt x="234" y="58"/>
                  <a:pt x="236" y="58"/>
                  <a:pt x="236" y="57"/>
                </a:cubicBezTo>
                <a:cubicBezTo>
                  <a:pt x="235" y="57"/>
                  <a:pt x="235" y="57"/>
                  <a:pt x="235" y="57"/>
                </a:cubicBezTo>
                <a:close/>
                <a:moveTo>
                  <a:pt x="235" y="64"/>
                </a:moveTo>
                <a:cubicBezTo>
                  <a:pt x="237" y="63"/>
                  <a:pt x="235" y="65"/>
                  <a:pt x="235" y="65"/>
                </a:cubicBezTo>
                <a:cubicBezTo>
                  <a:pt x="238" y="64"/>
                  <a:pt x="238" y="64"/>
                  <a:pt x="238" y="63"/>
                </a:cubicBezTo>
                <a:cubicBezTo>
                  <a:pt x="237" y="64"/>
                  <a:pt x="235" y="64"/>
                  <a:pt x="235" y="64"/>
                </a:cubicBezTo>
                <a:close/>
                <a:moveTo>
                  <a:pt x="230" y="61"/>
                </a:moveTo>
                <a:cubicBezTo>
                  <a:pt x="230" y="61"/>
                  <a:pt x="228" y="63"/>
                  <a:pt x="231" y="62"/>
                </a:cubicBezTo>
                <a:cubicBezTo>
                  <a:pt x="230" y="62"/>
                  <a:pt x="232" y="60"/>
                  <a:pt x="232" y="60"/>
                </a:cubicBezTo>
                <a:cubicBezTo>
                  <a:pt x="231" y="60"/>
                  <a:pt x="230" y="61"/>
                  <a:pt x="230" y="61"/>
                </a:cubicBezTo>
                <a:close/>
                <a:moveTo>
                  <a:pt x="227" y="61"/>
                </a:moveTo>
                <a:cubicBezTo>
                  <a:pt x="227" y="62"/>
                  <a:pt x="227" y="62"/>
                  <a:pt x="227" y="62"/>
                </a:cubicBezTo>
                <a:cubicBezTo>
                  <a:pt x="228" y="61"/>
                  <a:pt x="229" y="60"/>
                  <a:pt x="230" y="60"/>
                </a:cubicBezTo>
                <a:cubicBezTo>
                  <a:pt x="230" y="60"/>
                  <a:pt x="229" y="60"/>
                  <a:pt x="227" y="61"/>
                </a:cubicBezTo>
                <a:close/>
                <a:moveTo>
                  <a:pt x="225" y="71"/>
                </a:moveTo>
                <a:cubicBezTo>
                  <a:pt x="228" y="69"/>
                  <a:pt x="229" y="68"/>
                  <a:pt x="232" y="66"/>
                </a:cubicBezTo>
                <a:cubicBezTo>
                  <a:pt x="230" y="67"/>
                  <a:pt x="232" y="66"/>
                  <a:pt x="232" y="65"/>
                </a:cubicBezTo>
                <a:cubicBezTo>
                  <a:pt x="230" y="67"/>
                  <a:pt x="226" y="67"/>
                  <a:pt x="226" y="68"/>
                </a:cubicBezTo>
                <a:cubicBezTo>
                  <a:pt x="227" y="69"/>
                  <a:pt x="228" y="67"/>
                  <a:pt x="230" y="67"/>
                </a:cubicBezTo>
                <a:cubicBezTo>
                  <a:pt x="230" y="67"/>
                  <a:pt x="231" y="67"/>
                  <a:pt x="231" y="67"/>
                </a:cubicBezTo>
                <a:cubicBezTo>
                  <a:pt x="228" y="69"/>
                  <a:pt x="225" y="70"/>
                  <a:pt x="225" y="71"/>
                </a:cubicBezTo>
                <a:close/>
                <a:moveTo>
                  <a:pt x="228" y="73"/>
                </a:moveTo>
                <a:cubicBezTo>
                  <a:pt x="228" y="73"/>
                  <a:pt x="228" y="72"/>
                  <a:pt x="226" y="73"/>
                </a:cubicBezTo>
                <a:cubicBezTo>
                  <a:pt x="227" y="74"/>
                  <a:pt x="227" y="74"/>
                  <a:pt x="227" y="74"/>
                </a:cubicBezTo>
                <a:cubicBezTo>
                  <a:pt x="228" y="73"/>
                  <a:pt x="231" y="72"/>
                  <a:pt x="230" y="72"/>
                </a:cubicBezTo>
                <a:lnTo>
                  <a:pt x="228" y="73"/>
                </a:lnTo>
                <a:close/>
                <a:moveTo>
                  <a:pt x="221" y="77"/>
                </a:moveTo>
                <a:cubicBezTo>
                  <a:pt x="221" y="77"/>
                  <a:pt x="224" y="76"/>
                  <a:pt x="225" y="76"/>
                </a:cubicBezTo>
                <a:cubicBezTo>
                  <a:pt x="224" y="77"/>
                  <a:pt x="222" y="78"/>
                  <a:pt x="221" y="79"/>
                </a:cubicBezTo>
                <a:cubicBezTo>
                  <a:pt x="223" y="78"/>
                  <a:pt x="225" y="77"/>
                  <a:pt x="227" y="76"/>
                </a:cubicBezTo>
                <a:cubicBezTo>
                  <a:pt x="228" y="75"/>
                  <a:pt x="227" y="75"/>
                  <a:pt x="226" y="74"/>
                </a:cubicBezTo>
                <a:cubicBezTo>
                  <a:pt x="224" y="75"/>
                  <a:pt x="223" y="76"/>
                  <a:pt x="222" y="77"/>
                </a:cubicBezTo>
                <a:cubicBezTo>
                  <a:pt x="222" y="76"/>
                  <a:pt x="221" y="76"/>
                  <a:pt x="221" y="77"/>
                </a:cubicBezTo>
                <a:close/>
                <a:moveTo>
                  <a:pt x="224" y="73"/>
                </a:moveTo>
                <a:cubicBezTo>
                  <a:pt x="220" y="76"/>
                  <a:pt x="220" y="76"/>
                  <a:pt x="220" y="76"/>
                </a:cubicBezTo>
                <a:cubicBezTo>
                  <a:pt x="222" y="76"/>
                  <a:pt x="221" y="76"/>
                  <a:pt x="224" y="75"/>
                </a:cubicBezTo>
                <a:cubicBezTo>
                  <a:pt x="223" y="74"/>
                  <a:pt x="226" y="73"/>
                  <a:pt x="224" y="73"/>
                </a:cubicBezTo>
                <a:close/>
                <a:moveTo>
                  <a:pt x="206" y="64"/>
                </a:moveTo>
                <a:cubicBezTo>
                  <a:pt x="207" y="65"/>
                  <a:pt x="208" y="64"/>
                  <a:pt x="207" y="65"/>
                </a:cubicBezTo>
                <a:cubicBezTo>
                  <a:pt x="212" y="62"/>
                  <a:pt x="208" y="64"/>
                  <a:pt x="209" y="63"/>
                </a:cubicBezTo>
                <a:cubicBezTo>
                  <a:pt x="210" y="62"/>
                  <a:pt x="210" y="63"/>
                  <a:pt x="212" y="62"/>
                </a:cubicBezTo>
                <a:cubicBezTo>
                  <a:pt x="212" y="61"/>
                  <a:pt x="209" y="62"/>
                  <a:pt x="206" y="64"/>
                </a:cubicBezTo>
                <a:close/>
                <a:moveTo>
                  <a:pt x="197" y="73"/>
                </a:moveTo>
                <a:cubicBezTo>
                  <a:pt x="198" y="73"/>
                  <a:pt x="198" y="72"/>
                  <a:pt x="198" y="73"/>
                </a:cubicBezTo>
                <a:cubicBezTo>
                  <a:pt x="199" y="72"/>
                  <a:pt x="200" y="71"/>
                  <a:pt x="200" y="71"/>
                </a:cubicBezTo>
                <a:cubicBezTo>
                  <a:pt x="198" y="72"/>
                  <a:pt x="201" y="70"/>
                  <a:pt x="200" y="70"/>
                </a:cubicBezTo>
                <a:cubicBezTo>
                  <a:pt x="197" y="72"/>
                  <a:pt x="200" y="72"/>
                  <a:pt x="197" y="73"/>
                </a:cubicBezTo>
                <a:close/>
                <a:moveTo>
                  <a:pt x="196" y="70"/>
                </a:moveTo>
                <a:cubicBezTo>
                  <a:pt x="196" y="71"/>
                  <a:pt x="198" y="69"/>
                  <a:pt x="197" y="71"/>
                </a:cubicBezTo>
                <a:cubicBezTo>
                  <a:pt x="200" y="69"/>
                  <a:pt x="198" y="68"/>
                  <a:pt x="196" y="70"/>
                </a:cubicBezTo>
                <a:close/>
                <a:moveTo>
                  <a:pt x="191" y="75"/>
                </a:moveTo>
                <a:cubicBezTo>
                  <a:pt x="192" y="74"/>
                  <a:pt x="194" y="72"/>
                  <a:pt x="192" y="73"/>
                </a:cubicBezTo>
                <a:cubicBezTo>
                  <a:pt x="192" y="74"/>
                  <a:pt x="189" y="75"/>
                  <a:pt x="191" y="75"/>
                </a:cubicBezTo>
                <a:close/>
                <a:moveTo>
                  <a:pt x="187" y="76"/>
                </a:moveTo>
                <a:cubicBezTo>
                  <a:pt x="186" y="77"/>
                  <a:pt x="184" y="78"/>
                  <a:pt x="185" y="79"/>
                </a:cubicBezTo>
                <a:cubicBezTo>
                  <a:pt x="185" y="78"/>
                  <a:pt x="187" y="77"/>
                  <a:pt x="187" y="78"/>
                </a:cubicBezTo>
                <a:cubicBezTo>
                  <a:pt x="186" y="78"/>
                  <a:pt x="187" y="78"/>
                  <a:pt x="188" y="77"/>
                </a:cubicBezTo>
                <a:cubicBezTo>
                  <a:pt x="189" y="76"/>
                  <a:pt x="189" y="76"/>
                  <a:pt x="187" y="76"/>
                </a:cubicBezTo>
                <a:close/>
                <a:moveTo>
                  <a:pt x="186" y="75"/>
                </a:moveTo>
                <a:cubicBezTo>
                  <a:pt x="185" y="76"/>
                  <a:pt x="184" y="77"/>
                  <a:pt x="184" y="77"/>
                </a:cubicBezTo>
                <a:cubicBezTo>
                  <a:pt x="183" y="78"/>
                  <a:pt x="188" y="76"/>
                  <a:pt x="188" y="75"/>
                </a:cubicBezTo>
                <a:cubicBezTo>
                  <a:pt x="186" y="76"/>
                  <a:pt x="187" y="75"/>
                  <a:pt x="186" y="75"/>
                </a:cubicBezTo>
                <a:close/>
                <a:moveTo>
                  <a:pt x="186" y="95"/>
                </a:moveTo>
                <a:cubicBezTo>
                  <a:pt x="187" y="94"/>
                  <a:pt x="186" y="95"/>
                  <a:pt x="186" y="95"/>
                </a:cubicBezTo>
                <a:cubicBezTo>
                  <a:pt x="191" y="92"/>
                  <a:pt x="191" y="92"/>
                  <a:pt x="191" y="92"/>
                </a:cubicBezTo>
                <a:cubicBezTo>
                  <a:pt x="192" y="92"/>
                  <a:pt x="191" y="93"/>
                  <a:pt x="193" y="92"/>
                </a:cubicBezTo>
                <a:cubicBezTo>
                  <a:pt x="192" y="92"/>
                  <a:pt x="195" y="91"/>
                  <a:pt x="195" y="90"/>
                </a:cubicBezTo>
                <a:cubicBezTo>
                  <a:pt x="194" y="91"/>
                  <a:pt x="193" y="90"/>
                  <a:pt x="192" y="91"/>
                </a:cubicBezTo>
                <a:cubicBezTo>
                  <a:pt x="190" y="93"/>
                  <a:pt x="187" y="94"/>
                  <a:pt x="186" y="95"/>
                </a:cubicBezTo>
                <a:close/>
                <a:moveTo>
                  <a:pt x="178" y="81"/>
                </a:moveTo>
                <a:cubicBezTo>
                  <a:pt x="176" y="83"/>
                  <a:pt x="179" y="82"/>
                  <a:pt x="180" y="81"/>
                </a:cubicBezTo>
                <a:cubicBezTo>
                  <a:pt x="181" y="80"/>
                  <a:pt x="183" y="79"/>
                  <a:pt x="183" y="79"/>
                </a:cubicBezTo>
                <a:cubicBezTo>
                  <a:pt x="180" y="81"/>
                  <a:pt x="183" y="78"/>
                  <a:pt x="178" y="81"/>
                </a:cubicBezTo>
                <a:close/>
                <a:moveTo>
                  <a:pt x="182" y="80"/>
                </a:moveTo>
                <a:cubicBezTo>
                  <a:pt x="182" y="81"/>
                  <a:pt x="178" y="83"/>
                  <a:pt x="179" y="83"/>
                </a:cubicBezTo>
                <a:cubicBezTo>
                  <a:pt x="181" y="82"/>
                  <a:pt x="182" y="82"/>
                  <a:pt x="183" y="81"/>
                </a:cubicBezTo>
                <a:cubicBezTo>
                  <a:pt x="180" y="82"/>
                  <a:pt x="186" y="79"/>
                  <a:pt x="182" y="80"/>
                </a:cubicBezTo>
                <a:close/>
                <a:moveTo>
                  <a:pt x="182" y="82"/>
                </a:moveTo>
                <a:cubicBezTo>
                  <a:pt x="180" y="84"/>
                  <a:pt x="178" y="86"/>
                  <a:pt x="180" y="86"/>
                </a:cubicBezTo>
                <a:cubicBezTo>
                  <a:pt x="180" y="85"/>
                  <a:pt x="183" y="83"/>
                  <a:pt x="181" y="85"/>
                </a:cubicBezTo>
                <a:cubicBezTo>
                  <a:pt x="186" y="82"/>
                  <a:pt x="180" y="85"/>
                  <a:pt x="183" y="82"/>
                </a:cubicBezTo>
                <a:cubicBezTo>
                  <a:pt x="182" y="82"/>
                  <a:pt x="182" y="83"/>
                  <a:pt x="182" y="82"/>
                </a:cubicBezTo>
                <a:close/>
                <a:moveTo>
                  <a:pt x="165" y="91"/>
                </a:moveTo>
                <a:cubicBezTo>
                  <a:pt x="163" y="92"/>
                  <a:pt x="163" y="92"/>
                  <a:pt x="163" y="93"/>
                </a:cubicBezTo>
                <a:cubicBezTo>
                  <a:pt x="163" y="92"/>
                  <a:pt x="159" y="95"/>
                  <a:pt x="158" y="95"/>
                </a:cubicBezTo>
                <a:cubicBezTo>
                  <a:pt x="159" y="96"/>
                  <a:pt x="163" y="93"/>
                  <a:pt x="166" y="91"/>
                </a:cubicBezTo>
                <a:cubicBezTo>
                  <a:pt x="165" y="91"/>
                  <a:pt x="167" y="90"/>
                  <a:pt x="165" y="91"/>
                </a:cubicBezTo>
                <a:close/>
                <a:moveTo>
                  <a:pt x="167" y="91"/>
                </a:moveTo>
                <a:cubicBezTo>
                  <a:pt x="169" y="90"/>
                  <a:pt x="169" y="90"/>
                  <a:pt x="171" y="90"/>
                </a:cubicBezTo>
                <a:cubicBezTo>
                  <a:pt x="171" y="88"/>
                  <a:pt x="176" y="85"/>
                  <a:pt x="178" y="83"/>
                </a:cubicBezTo>
                <a:cubicBezTo>
                  <a:pt x="176" y="84"/>
                  <a:pt x="176" y="82"/>
                  <a:pt x="174" y="84"/>
                </a:cubicBezTo>
                <a:cubicBezTo>
                  <a:pt x="175" y="85"/>
                  <a:pt x="170" y="87"/>
                  <a:pt x="170" y="88"/>
                </a:cubicBezTo>
                <a:cubicBezTo>
                  <a:pt x="169" y="88"/>
                  <a:pt x="169" y="88"/>
                  <a:pt x="169" y="87"/>
                </a:cubicBezTo>
                <a:cubicBezTo>
                  <a:pt x="166" y="90"/>
                  <a:pt x="167" y="90"/>
                  <a:pt x="167" y="91"/>
                </a:cubicBezTo>
                <a:close/>
                <a:moveTo>
                  <a:pt x="173" y="93"/>
                </a:moveTo>
                <a:cubicBezTo>
                  <a:pt x="174" y="92"/>
                  <a:pt x="173" y="94"/>
                  <a:pt x="176" y="92"/>
                </a:cubicBezTo>
                <a:cubicBezTo>
                  <a:pt x="176" y="91"/>
                  <a:pt x="175" y="92"/>
                  <a:pt x="176" y="91"/>
                </a:cubicBezTo>
                <a:cubicBezTo>
                  <a:pt x="174" y="92"/>
                  <a:pt x="173" y="92"/>
                  <a:pt x="173" y="93"/>
                </a:cubicBezTo>
                <a:close/>
                <a:moveTo>
                  <a:pt x="174" y="104"/>
                </a:moveTo>
                <a:cubicBezTo>
                  <a:pt x="174" y="105"/>
                  <a:pt x="181" y="100"/>
                  <a:pt x="180" y="100"/>
                </a:cubicBezTo>
                <a:cubicBezTo>
                  <a:pt x="177" y="102"/>
                  <a:pt x="177" y="103"/>
                  <a:pt x="174" y="104"/>
                </a:cubicBezTo>
                <a:close/>
                <a:moveTo>
                  <a:pt x="164" y="99"/>
                </a:moveTo>
                <a:cubicBezTo>
                  <a:pt x="166" y="98"/>
                  <a:pt x="169" y="96"/>
                  <a:pt x="170" y="95"/>
                </a:cubicBezTo>
                <a:cubicBezTo>
                  <a:pt x="167" y="97"/>
                  <a:pt x="165" y="97"/>
                  <a:pt x="164" y="99"/>
                </a:cubicBezTo>
                <a:close/>
                <a:moveTo>
                  <a:pt x="159" y="99"/>
                </a:moveTo>
                <a:cubicBezTo>
                  <a:pt x="159" y="100"/>
                  <a:pt x="158" y="100"/>
                  <a:pt x="158" y="100"/>
                </a:cubicBezTo>
                <a:cubicBezTo>
                  <a:pt x="160" y="99"/>
                  <a:pt x="160" y="98"/>
                  <a:pt x="161" y="97"/>
                </a:cubicBezTo>
                <a:cubicBezTo>
                  <a:pt x="161" y="97"/>
                  <a:pt x="161" y="98"/>
                  <a:pt x="162" y="97"/>
                </a:cubicBezTo>
                <a:cubicBezTo>
                  <a:pt x="163" y="96"/>
                  <a:pt x="162" y="97"/>
                  <a:pt x="162" y="97"/>
                </a:cubicBezTo>
                <a:cubicBezTo>
                  <a:pt x="158" y="99"/>
                  <a:pt x="158" y="99"/>
                  <a:pt x="158" y="99"/>
                </a:cubicBezTo>
                <a:cubicBezTo>
                  <a:pt x="158" y="100"/>
                  <a:pt x="157" y="102"/>
                  <a:pt x="159" y="99"/>
                </a:cubicBezTo>
                <a:close/>
                <a:moveTo>
                  <a:pt x="153" y="99"/>
                </a:moveTo>
                <a:cubicBezTo>
                  <a:pt x="153" y="99"/>
                  <a:pt x="152" y="100"/>
                  <a:pt x="153" y="101"/>
                </a:cubicBezTo>
                <a:cubicBezTo>
                  <a:pt x="151" y="101"/>
                  <a:pt x="149" y="103"/>
                  <a:pt x="150" y="103"/>
                </a:cubicBezTo>
                <a:cubicBezTo>
                  <a:pt x="154" y="100"/>
                  <a:pt x="153" y="100"/>
                  <a:pt x="156" y="98"/>
                </a:cubicBezTo>
                <a:cubicBezTo>
                  <a:pt x="155" y="98"/>
                  <a:pt x="155" y="98"/>
                  <a:pt x="154" y="98"/>
                </a:cubicBezTo>
                <a:cubicBezTo>
                  <a:pt x="154" y="100"/>
                  <a:pt x="154" y="98"/>
                  <a:pt x="153" y="99"/>
                </a:cubicBezTo>
                <a:close/>
                <a:moveTo>
                  <a:pt x="160" y="120"/>
                </a:moveTo>
                <a:cubicBezTo>
                  <a:pt x="160" y="120"/>
                  <a:pt x="160" y="121"/>
                  <a:pt x="161" y="120"/>
                </a:cubicBezTo>
                <a:cubicBezTo>
                  <a:pt x="162" y="119"/>
                  <a:pt x="165" y="116"/>
                  <a:pt x="163" y="117"/>
                </a:cubicBezTo>
                <a:cubicBezTo>
                  <a:pt x="163" y="117"/>
                  <a:pt x="162" y="119"/>
                  <a:pt x="160" y="120"/>
                </a:cubicBezTo>
                <a:close/>
                <a:moveTo>
                  <a:pt x="150" y="106"/>
                </a:moveTo>
                <a:cubicBezTo>
                  <a:pt x="148" y="108"/>
                  <a:pt x="154" y="103"/>
                  <a:pt x="151" y="106"/>
                </a:cubicBezTo>
                <a:cubicBezTo>
                  <a:pt x="154" y="104"/>
                  <a:pt x="154" y="104"/>
                  <a:pt x="154" y="104"/>
                </a:cubicBezTo>
                <a:cubicBezTo>
                  <a:pt x="154" y="103"/>
                  <a:pt x="153" y="104"/>
                  <a:pt x="154" y="103"/>
                </a:cubicBezTo>
                <a:cubicBezTo>
                  <a:pt x="151" y="105"/>
                  <a:pt x="151" y="105"/>
                  <a:pt x="150" y="106"/>
                </a:cubicBezTo>
                <a:close/>
                <a:moveTo>
                  <a:pt x="146" y="105"/>
                </a:moveTo>
                <a:cubicBezTo>
                  <a:pt x="142" y="108"/>
                  <a:pt x="147" y="106"/>
                  <a:pt x="145" y="108"/>
                </a:cubicBezTo>
                <a:cubicBezTo>
                  <a:pt x="147" y="106"/>
                  <a:pt x="146" y="106"/>
                  <a:pt x="149" y="104"/>
                </a:cubicBezTo>
                <a:cubicBezTo>
                  <a:pt x="148" y="104"/>
                  <a:pt x="149" y="103"/>
                  <a:pt x="149" y="103"/>
                </a:cubicBezTo>
                <a:cubicBezTo>
                  <a:pt x="145" y="105"/>
                  <a:pt x="149" y="103"/>
                  <a:pt x="146" y="106"/>
                </a:cubicBezTo>
                <a:cubicBezTo>
                  <a:pt x="146" y="105"/>
                  <a:pt x="147" y="104"/>
                  <a:pt x="146" y="105"/>
                </a:cubicBezTo>
                <a:close/>
                <a:moveTo>
                  <a:pt x="153" y="120"/>
                </a:moveTo>
                <a:cubicBezTo>
                  <a:pt x="156" y="118"/>
                  <a:pt x="154" y="119"/>
                  <a:pt x="157" y="116"/>
                </a:cubicBezTo>
                <a:cubicBezTo>
                  <a:pt x="156" y="117"/>
                  <a:pt x="154" y="118"/>
                  <a:pt x="152" y="119"/>
                </a:cubicBezTo>
                <a:cubicBezTo>
                  <a:pt x="154" y="119"/>
                  <a:pt x="151" y="121"/>
                  <a:pt x="149" y="122"/>
                </a:cubicBezTo>
                <a:cubicBezTo>
                  <a:pt x="148" y="124"/>
                  <a:pt x="152" y="120"/>
                  <a:pt x="151" y="122"/>
                </a:cubicBezTo>
                <a:cubicBezTo>
                  <a:pt x="153" y="120"/>
                  <a:pt x="153" y="119"/>
                  <a:pt x="154" y="119"/>
                </a:cubicBezTo>
                <a:cubicBezTo>
                  <a:pt x="154" y="119"/>
                  <a:pt x="153" y="120"/>
                  <a:pt x="153" y="120"/>
                </a:cubicBezTo>
                <a:close/>
                <a:moveTo>
                  <a:pt x="136" y="117"/>
                </a:moveTo>
                <a:cubicBezTo>
                  <a:pt x="139" y="115"/>
                  <a:pt x="135" y="118"/>
                  <a:pt x="135" y="118"/>
                </a:cubicBezTo>
                <a:cubicBezTo>
                  <a:pt x="138" y="116"/>
                  <a:pt x="140" y="115"/>
                  <a:pt x="142" y="113"/>
                </a:cubicBezTo>
                <a:cubicBezTo>
                  <a:pt x="142" y="112"/>
                  <a:pt x="147" y="109"/>
                  <a:pt x="148" y="107"/>
                </a:cubicBezTo>
                <a:cubicBezTo>
                  <a:pt x="147" y="108"/>
                  <a:pt x="146" y="108"/>
                  <a:pt x="146" y="108"/>
                </a:cubicBezTo>
                <a:cubicBezTo>
                  <a:pt x="144" y="109"/>
                  <a:pt x="144" y="110"/>
                  <a:pt x="142" y="111"/>
                </a:cubicBezTo>
                <a:cubicBezTo>
                  <a:pt x="141" y="113"/>
                  <a:pt x="142" y="113"/>
                  <a:pt x="141" y="113"/>
                </a:cubicBezTo>
                <a:cubicBezTo>
                  <a:pt x="140" y="113"/>
                  <a:pt x="136" y="116"/>
                  <a:pt x="136" y="117"/>
                </a:cubicBezTo>
                <a:close/>
                <a:moveTo>
                  <a:pt x="153" y="123"/>
                </a:moveTo>
                <a:cubicBezTo>
                  <a:pt x="154" y="123"/>
                  <a:pt x="157" y="120"/>
                  <a:pt x="156" y="120"/>
                </a:cubicBezTo>
                <a:cubicBezTo>
                  <a:pt x="155" y="121"/>
                  <a:pt x="152" y="123"/>
                  <a:pt x="153" y="123"/>
                </a:cubicBezTo>
                <a:close/>
                <a:moveTo>
                  <a:pt x="137" y="109"/>
                </a:moveTo>
                <a:cubicBezTo>
                  <a:pt x="139" y="108"/>
                  <a:pt x="141" y="106"/>
                  <a:pt x="141" y="106"/>
                </a:cubicBezTo>
                <a:cubicBezTo>
                  <a:pt x="139" y="107"/>
                  <a:pt x="137" y="109"/>
                  <a:pt x="137" y="109"/>
                </a:cubicBezTo>
                <a:close/>
                <a:moveTo>
                  <a:pt x="136" y="114"/>
                </a:moveTo>
                <a:cubicBezTo>
                  <a:pt x="138" y="114"/>
                  <a:pt x="137" y="113"/>
                  <a:pt x="137" y="115"/>
                </a:cubicBezTo>
                <a:cubicBezTo>
                  <a:pt x="138" y="114"/>
                  <a:pt x="138" y="113"/>
                  <a:pt x="141" y="111"/>
                </a:cubicBezTo>
                <a:cubicBezTo>
                  <a:pt x="142" y="110"/>
                  <a:pt x="141" y="111"/>
                  <a:pt x="140" y="111"/>
                </a:cubicBezTo>
                <a:cubicBezTo>
                  <a:pt x="141" y="110"/>
                  <a:pt x="142" y="110"/>
                  <a:pt x="143" y="109"/>
                </a:cubicBezTo>
                <a:cubicBezTo>
                  <a:pt x="143" y="109"/>
                  <a:pt x="144" y="108"/>
                  <a:pt x="143" y="108"/>
                </a:cubicBezTo>
                <a:cubicBezTo>
                  <a:pt x="141" y="111"/>
                  <a:pt x="139" y="111"/>
                  <a:pt x="136" y="114"/>
                </a:cubicBezTo>
                <a:close/>
                <a:moveTo>
                  <a:pt x="142" y="117"/>
                </a:moveTo>
                <a:cubicBezTo>
                  <a:pt x="140" y="118"/>
                  <a:pt x="142" y="116"/>
                  <a:pt x="144" y="115"/>
                </a:cubicBezTo>
                <a:cubicBezTo>
                  <a:pt x="144" y="114"/>
                  <a:pt x="142" y="115"/>
                  <a:pt x="141" y="116"/>
                </a:cubicBezTo>
                <a:cubicBezTo>
                  <a:pt x="141" y="116"/>
                  <a:pt x="141" y="117"/>
                  <a:pt x="140" y="117"/>
                </a:cubicBezTo>
                <a:cubicBezTo>
                  <a:pt x="137" y="118"/>
                  <a:pt x="139" y="119"/>
                  <a:pt x="136" y="120"/>
                </a:cubicBezTo>
                <a:cubicBezTo>
                  <a:pt x="136" y="121"/>
                  <a:pt x="133" y="123"/>
                  <a:pt x="132" y="124"/>
                </a:cubicBezTo>
                <a:cubicBezTo>
                  <a:pt x="133" y="124"/>
                  <a:pt x="131" y="125"/>
                  <a:pt x="131" y="126"/>
                </a:cubicBezTo>
                <a:cubicBezTo>
                  <a:pt x="133" y="124"/>
                  <a:pt x="135" y="122"/>
                  <a:pt x="134" y="124"/>
                </a:cubicBezTo>
                <a:cubicBezTo>
                  <a:pt x="135" y="124"/>
                  <a:pt x="139" y="121"/>
                  <a:pt x="138" y="121"/>
                </a:cubicBezTo>
                <a:cubicBezTo>
                  <a:pt x="137" y="121"/>
                  <a:pt x="135" y="124"/>
                  <a:pt x="135" y="123"/>
                </a:cubicBezTo>
                <a:cubicBezTo>
                  <a:pt x="136" y="122"/>
                  <a:pt x="135" y="122"/>
                  <a:pt x="137" y="121"/>
                </a:cubicBezTo>
                <a:cubicBezTo>
                  <a:pt x="139" y="119"/>
                  <a:pt x="142" y="117"/>
                  <a:pt x="142" y="117"/>
                </a:cubicBezTo>
                <a:close/>
                <a:moveTo>
                  <a:pt x="143" y="118"/>
                </a:moveTo>
                <a:cubicBezTo>
                  <a:pt x="141" y="119"/>
                  <a:pt x="141" y="119"/>
                  <a:pt x="141" y="119"/>
                </a:cubicBezTo>
                <a:cubicBezTo>
                  <a:pt x="140" y="120"/>
                  <a:pt x="140" y="120"/>
                  <a:pt x="141" y="121"/>
                </a:cubicBezTo>
                <a:cubicBezTo>
                  <a:pt x="143" y="119"/>
                  <a:pt x="142" y="119"/>
                  <a:pt x="143" y="118"/>
                </a:cubicBezTo>
                <a:cubicBezTo>
                  <a:pt x="143" y="119"/>
                  <a:pt x="144" y="118"/>
                  <a:pt x="145" y="117"/>
                </a:cubicBezTo>
                <a:cubicBezTo>
                  <a:pt x="143" y="118"/>
                  <a:pt x="144" y="117"/>
                  <a:pt x="143" y="118"/>
                </a:cubicBezTo>
                <a:close/>
                <a:moveTo>
                  <a:pt x="146" y="128"/>
                </a:moveTo>
                <a:cubicBezTo>
                  <a:pt x="147" y="128"/>
                  <a:pt x="145" y="129"/>
                  <a:pt x="145" y="130"/>
                </a:cubicBezTo>
                <a:cubicBezTo>
                  <a:pt x="146" y="129"/>
                  <a:pt x="146" y="129"/>
                  <a:pt x="148" y="128"/>
                </a:cubicBezTo>
                <a:cubicBezTo>
                  <a:pt x="147" y="128"/>
                  <a:pt x="147" y="127"/>
                  <a:pt x="148" y="127"/>
                </a:cubicBezTo>
                <a:cubicBezTo>
                  <a:pt x="147" y="127"/>
                  <a:pt x="146" y="128"/>
                  <a:pt x="146" y="128"/>
                </a:cubicBezTo>
                <a:close/>
                <a:moveTo>
                  <a:pt x="133" y="117"/>
                </a:moveTo>
                <a:cubicBezTo>
                  <a:pt x="133" y="118"/>
                  <a:pt x="134" y="117"/>
                  <a:pt x="135" y="117"/>
                </a:cubicBezTo>
                <a:cubicBezTo>
                  <a:pt x="136" y="116"/>
                  <a:pt x="137" y="115"/>
                  <a:pt x="137" y="115"/>
                </a:cubicBezTo>
                <a:cubicBezTo>
                  <a:pt x="136" y="116"/>
                  <a:pt x="135" y="115"/>
                  <a:pt x="133" y="117"/>
                </a:cubicBezTo>
                <a:close/>
                <a:moveTo>
                  <a:pt x="144" y="129"/>
                </a:moveTo>
                <a:cubicBezTo>
                  <a:pt x="143" y="129"/>
                  <a:pt x="141" y="129"/>
                  <a:pt x="139" y="132"/>
                </a:cubicBezTo>
                <a:cubicBezTo>
                  <a:pt x="139" y="133"/>
                  <a:pt x="145" y="129"/>
                  <a:pt x="146" y="127"/>
                </a:cubicBezTo>
                <a:cubicBezTo>
                  <a:pt x="145" y="128"/>
                  <a:pt x="144" y="128"/>
                  <a:pt x="144" y="129"/>
                </a:cubicBezTo>
                <a:close/>
                <a:moveTo>
                  <a:pt x="133" y="117"/>
                </a:moveTo>
                <a:cubicBezTo>
                  <a:pt x="132" y="118"/>
                  <a:pt x="132" y="117"/>
                  <a:pt x="131" y="118"/>
                </a:cubicBezTo>
                <a:cubicBezTo>
                  <a:pt x="131" y="119"/>
                  <a:pt x="133" y="117"/>
                  <a:pt x="135" y="116"/>
                </a:cubicBezTo>
                <a:cubicBezTo>
                  <a:pt x="134" y="116"/>
                  <a:pt x="136" y="114"/>
                  <a:pt x="134" y="115"/>
                </a:cubicBezTo>
                <a:cubicBezTo>
                  <a:pt x="134" y="116"/>
                  <a:pt x="134" y="116"/>
                  <a:pt x="133" y="117"/>
                </a:cubicBezTo>
                <a:close/>
                <a:moveTo>
                  <a:pt x="138" y="122"/>
                </a:moveTo>
                <a:cubicBezTo>
                  <a:pt x="137" y="123"/>
                  <a:pt x="137" y="123"/>
                  <a:pt x="139" y="122"/>
                </a:cubicBezTo>
                <a:cubicBezTo>
                  <a:pt x="140" y="121"/>
                  <a:pt x="140" y="120"/>
                  <a:pt x="138" y="122"/>
                </a:cubicBezTo>
                <a:close/>
                <a:moveTo>
                  <a:pt x="139" y="137"/>
                </a:moveTo>
                <a:cubicBezTo>
                  <a:pt x="141" y="135"/>
                  <a:pt x="141" y="137"/>
                  <a:pt x="139" y="138"/>
                </a:cubicBezTo>
                <a:cubicBezTo>
                  <a:pt x="140" y="137"/>
                  <a:pt x="141" y="137"/>
                  <a:pt x="142" y="136"/>
                </a:cubicBezTo>
                <a:cubicBezTo>
                  <a:pt x="142" y="135"/>
                  <a:pt x="142" y="135"/>
                  <a:pt x="142" y="135"/>
                </a:cubicBezTo>
                <a:cubicBezTo>
                  <a:pt x="142" y="135"/>
                  <a:pt x="143" y="134"/>
                  <a:pt x="144" y="134"/>
                </a:cubicBezTo>
                <a:cubicBezTo>
                  <a:pt x="142" y="136"/>
                  <a:pt x="138" y="139"/>
                  <a:pt x="138" y="140"/>
                </a:cubicBezTo>
                <a:cubicBezTo>
                  <a:pt x="138" y="140"/>
                  <a:pt x="137" y="141"/>
                  <a:pt x="136" y="141"/>
                </a:cubicBezTo>
                <a:cubicBezTo>
                  <a:pt x="138" y="140"/>
                  <a:pt x="138" y="139"/>
                  <a:pt x="139" y="138"/>
                </a:cubicBezTo>
                <a:cubicBezTo>
                  <a:pt x="139" y="137"/>
                  <a:pt x="136" y="138"/>
                  <a:pt x="133" y="141"/>
                </a:cubicBezTo>
                <a:cubicBezTo>
                  <a:pt x="134" y="141"/>
                  <a:pt x="136" y="139"/>
                  <a:pt x="137" y="139"/>
                </a:cubicBezTo>
                <a:cubicBezTo>
                  <a:pt x="137" y="139"/>
                  <a:pt x="138" y="139"/>
                  <a:pt x="138" y="139"/>
                </a:cubicBezTo>
                <a:cubicBezTo>
                  <a:pt x="135" y="142"/>
                  <a:pt x="132" y="145"/>
                  <a:pt x="132" y="146"/>
                </a:cubicBezTo>
                <a:cubicBezTo>
                  <a:pt x="133" y="145"/>
                  <a:pt x="135" y="144"/>
                  <a:pt x="135" y="143"/>
                </a:cubicBezTo>
                <a:cubicBezTo>
                  <a:pt x="134" y="144"/>
                  <a:pt x="134" y="144"/>
                  <a:pt x="134" y="144"/>
                </a:cubicBezTo>
                <a:cubicBezTo>
                  <a:pt x="135" y="144"/>
                  <a:pt x="136" y="142"/>
                  <a:pt x="136" y="142"/>
                </a:cubicBezTo>
                <a:cubicBezTo>
                  <a:pt x="137" y="142"/>
                  <a:pt x="134" y="145"/>
                  <a:pt x="137" y="143"/>
                </a:cubicBezTo>
                <a:cubicBezTo>
                  <a:pt x="136" y="142"/>
                  <a:pt x="139" y="141"/>
                  <a:pt x="140" y="141"/>
                </a:cubicBezTo>
                <a:cubicBezTo>
                  <a:pt x="139" y="140"/>
                  <a:pt x="141" y="139"/>
                  <a:pt x="141" y="139"/>
                </a:cubicBezTo>
                <a:cubicBezTo>
                  <a:pt x="140" y="139"/>
                  <a:pt x="140" y="139"/>
                  <a:pt x="141" y="138"/>
                </a:cubicBezTo>
                <a:cubicBezTo>
                  <a:pt x="144" y="136"/>
                  <a:pt x="146" y="134"/>
                  <a:pt x="148" y="133"/>
                </a:cubicBezTo>
                <a:cubicBezTo>
                  <a:pt x="147" y="133"/>
                  <a:pt x="143" y="135"/>
                  <a:pt x="146" y="132"/>
                </a:cubicBezTo>
                <a:cubicBezTo>
                  <a:pt x="143" y="133"/>
                  <a:pt x="141" y="134"/>
                  <a:pt x="139" y="137"/>
                </a:cubicBezTo>
                <a:close/>
                <a:moveTo>
                  <a:pt x="142" y="131"/>
                </a:moveTo>
                <a:cubicBezTo>
                  <a:pt x="142" y="131"/>
                  <a:pt x="143" y="132"/>
                  <a:pt x="144" y="130"/>
                </a:cubicBezTo>
                <a:cubicBezTo>
                  <a:pt x="144" y="130"/>
                  <a:pt x="144" y="130"/>
                  <a:pt x="144" y="129"/>
                </a:cubicBezTo>
                <a:cubicBezTo>
                  <a:pt x="144" y="130"/>
                  <a:pt x="143" y="130"/>
                  <a:pt x="142" y="131"/>
                </a:cubicBezTo>
                <a:close/>
                <a:moveTo>
                  <a:pt x="142" y="143"/>
                </a:moveTo>
                <a:cubicBezTo>
                  <a:pt x="142" y="143"/>
                  <a:pt x="145" y="140"/>
                  <a:pt x="145" y="142"/>
                </a:cubicBezTo>
                <a:cubicBezTo>
                  <a:pt x="147" y="140"/>
                  <a:pt x="149" y="139"/>
                  <a:pt x="150" y="138"/>
                </a:cubicBezTo>
                <a:cubicBezTo>
                  <a:pt x="148" y="139"/>
                  <a:pt x="147" y="140"/>
                  <a:pt x="146" y="140"/>
                </a:cubicBezTo>
                <a:cubicBezTo>
                  <a:pt x="147" y="139"/>
                  <a:pt x="147" y="139"/>
                  <a:pt x="148" y="138"/>
                </a:cubicBezTo>
                <a:cubicBezTo>
                  <a:pt x="147" y="139"/>
                  <a:pt x="150" y="137"/>
                  <a:pt x="150" y="137"/>
                </a:cubicBezTo>
                <a:cubicBezTo>
                  <a:pt x="148" y="138"/>
                  <a:pt x="142" y="142"/>
                  <a:pt x="142" y="143"/>
                </a:cubicBezTo>
                <a:close/>
                <a:moveTo>
                  <a:pt x="125" y="125"/>
                </a:moveTo>
                <a:cubicBezTo>
                  <a:pt x="126" y="125"/>
                  <a:pt x="128" y="123"/>
                  <a:pt x="128" y="124"/>
                </a:cubicBezTo>
                <a:cubicBezTo>
                  <a:pt x="126" y="126"/>
                  <a:pt x="124" y="127"/>
                  <a:pt x="124" y="128"/>
                </a:cubicBezTo>
                <a:cubicBezTo>
                  <a:pt x="129" y="124"/>
                  <a:pt x="129" y="124"/>
                  <a:pt x="129" y="124"/>
                </a:cubicBezTo>
                <a:cubicBezTo>
                  <a:pt x="128" y="123"/>
                  <a:pt x="132" y="121"/>
                  <a:pt x="131" y="120"/>
                </a:cubicBezTo>
                <a:cubicBezTo>
                  <a:pt x="129" y="122"/>
                  <a:pt x="127" y="123"/>
                  <a:pt x="125" y="125"/>
                </a:cubicBezTo>
                <a:close/>
                <a:moveTo>
                  <a:pt x="131" y="122"/>
                </a:moveTo>
                <a:cubicBezTo>
                  <a:pt x="132" y="122"/>
                  <a:pt x="131" y="122"/>
                  <a:pt x="131" y="123"/>
                </a:cubicBezTo>
                <a:cubicBezTo>
                  <a:pt x="132" y="122"/>
                  <a:pt x="132" y="121"/>
                  <a:pt x="133" y="120"/>
                </a:cubicBezTo>
                <a:cubicBezTo>
                  <a:pt x="134" y="120"/>
                  <a:pt x="134" y="120"/>
                  <a:pt x="134" y="120"/>
                </a:cubicBezTo>
                <a:cubicBezTo>
                  <a:pt x="133" y="120"/>
                  <a:pt x="135" y="117"/>
                  <a:pt x="131" y="119"/>
                </a:cubicBezTo>
                <a:cubicBezTo>
                  <a:pt x="131" y="120"/>
                  <a:pt x="134" y="119"/>
                  <a:pt x="131" y="122"/>
                </a:cubicBezTo>
                <a:close/>
                <a:moveTo>
                  <a:pt x="139" y="130"/>
                </a:moveTo>
                <a:cubicBezTo>
                  <a:pt x="138" y="132"/>
                  <a:pt x="142" y="129"/>
                  <a:pt x="142" y="129"/>
                </a:cubicBezTo>
                <a:lnTo>
                  <a:pt x="139" y="130"/>
                </a:lnTo>
                <a:close/>
                <a:moveTo>
                  <a:pt x="133" y="129"/>
                </a:moveTo>
                <a:cubicBezTo>
                  <a:pt x="135" y="127"/>
                  <a:pt x="136" y="126"/>
                  <a:pt x="135" y="126"/>
                </a:cubicBezTo>
                <a:cubicBezTo>
                  <a:pt x="133" y="128"/>
                  <a:pt x="132" y="129"/>
                  <a:pt x="133" y="129"/>
                </a:cubicBezTo>
                <a:close/>
                <a:moveTo>
                  <a:pt x="129" y="121"/>
                </a:moveTo>
                <a:cubicBezTo>
                  <a:pt x="128" y="120"/>
                  <a:pt x="126" y="121"/>
                  <a:pt x="124" y="124"/>
                </a:cubicBezTo>
                <a:cubicBezTo>
                  <a:pt x="125" y="123"/>
                  <a:pt x="125" y="123"/>
                  <a:pt x="124" y="124"/>
                </a:cubicBezTo>
                <a:cubicBezTo>
                  <a:pt x="123" y="124"/>
                  <a:pt x="121" y="127"/>
                  <a:pt x="120" y="128"/>
                </a:cubicBezTo>
                <a:cubicBezTo>
                  <a:pt x="121" y="128"/>
                  <a:pt x="121" y="128"/>
                  <a:pt x="120" y="130"/>
                </a:cubicBezTo>
                <a:cubicBezTo>
                  <a:pt x="121" y="129"/>
                  <a:pt x="121" y="129"/>
                  <a:pt x="121" y="129"/>
                </a:cubicBezTo>
                <a:cubicBezTo>
                  <a:pt x="125" y="126"/>
                  <a:pt x="124" y="125"/>
                  <a:pt x="128" y="123"/>
                </a:cubicBezTo>
                <a:cubicBezTo>
                  <a:pt x="127" y="122"/>
                  <a:pt x="126" y="123"/>
                  <a:pt x="129" y="121"/>
                </a:cubicBezTo>
                <a:close/>
                <a:moveTo>
                  <a:pt x="129" y="131"/>
                </a:moveTo>
                <a:cubicBezTo>
                  <a:pt x="130" y="130"/>
                  <a:pt x="133" y="127"/>
                  <a:pt x="134" y="126"/>
                </a:cubicBezTo>
                <a:cubicBezTo>
                  <a:pt x="131" y="128"/>
                  <a:pt x="130" y="130"/>
                  <a:pt x="129" y="131"/>
                </a:cubicBezTo>
                <a:close/>
                <a:moveTo>
                  <a:pt x="133" y="136"/>
                </a:moveTo>
                <a:cubicBezTo>
                  <a:pt x="135" y="136"/>
                  <a:pt x="137" y="136"/>
                  <a:pt x="139" y="133"/>
                </a:cubicBezTo>
                <a:cubicBezTo>
                  <a:pt x="136" y="135"/>
                  <a:pt x="136" y="134"/>
                  <a:pt x="133" y="136"/>
                </a:cubicBezTo>
                <a:close/>
                <a:moveTo>
                  <a:pt x="124" y="131"/>
                </a:moveTo>
                <a:cubicBezTo>
                  <a:pt x="125" y="131"/>
                  <a:pt x="125" y="131"/>
                  <a:pt x="124" y="132"/>
                </a:cubicBezTo>
                <a:cubicBezTo>
                  <a:pt x="126" y="131"/>
                  <a:pt x="131" y="127"/>
                  <a:pt x="128" y="128"/>
                </a:cubicBezTo>
                <a:cubicBezTo>
                  <a:pt x="128" y="129"/>
                  <a:pt x="126" y="130"/>
                  <a:pt x="124" y="131"/>
                </a:cubicBezTo>
                <a:close/>
                <a:moveTo>
                  <a:pt x="121" y="127"/>
                </a:moveTo>
                <a:cubicBezTo>
                  <a:pt x="121" y="126"/>
                  <a:pt x="121" y="125"/>
                  <a:pt x="123" y="124"/>
                </a:cubicBezTo>
                <a:cubicBezTo>
                  <a:pt x="120" y="126"/>
                  <a:pt x="117" y="127"/>
                  <a:pt x="117" y="128"/>
                </a:cubicBezTo>
                <a:cubicBezTo>
                  <a:pt x="118" y="128"/>
                  <a:pt x="120" y="126"/>
                  <a:pt x="121" y="126"/>
                </a:cubicBezTo>
                <a:cubicBezTo>
                  <a:pt x="120" y="126"/>
                  <a:pt x="119" y="128"/>
                  <a:pt x="121" y="127"/>
                </a:cubicBezTo>
                <a:close/>
                <a:moveTo>
                  <a:pt x="120" y="131"/>
                </a:moveTo>
                <a:cubicBezTo>
                  <a:pt x="121" y="131"/>
                  <a:pt x="122" y="131"/>
                  <a:pt x="124" y="129"/>
                </a:cubicBezTo>
                <a:cubicBezTo>
                  <a:pt x="124" y="128"/>
                  <a:pt x="121" y="130"/>
                  <a:pt x="120" y="131"/>
                </a:cubicBezTo>
                <a:close/>
                <a:moveTo>
                  <a:pt x="119" y="140"/>
                </a:moveTo>
                <a:cubicBezTo>
                  <a:pt x="121" y="139"/>
                  <a:pt x="122" y="137"/>
                  <a:pt x="124" y="135"/>
                </a:cubicBezTo>
                <a:cubicBezTo>
                  <a:pt x="124" y="134"/>
                  <a:pt x="124" y="134"/>
                  <a:pt x="124" y="134"/>
                </a:cubicBezTo>
                <a:cubicBezTo>
                  <a:pt x="121" y="137"/>
                  <a:pt x="119" y="139"/>
                  <a:pt x="119" y="140"/>
                </a:cubicBezTo>
                <a:close/>
                <a:moveTo>
                  <a:pt x="117" y="131"/>
                </a:moveTo>
                <a:cubicBezTo>
                  <a:pt x="119" y="130"/>
                  <a:pt x="117" y="130"/>
                  <a:pt x="118" y="129"/>
                </a:cubicBezTo>
                <a:cubicBezTo>
                  <a:pt x="116" y="131"/>
                  <a:pt x="116" y="131"/>
                  <a:pt x="117" y="131"/>
                </a:cubicBezTo>
                <a:close/>
                <a:moveTo>
                  <a:pt x="112" y="133"/>
                </a:moveTo>
                <a:cubicBezTo>
                  <a:pt x="112" y="134"/>
                  <a:pt x="114" y="132"/>
                  <a:pt x="113" y="133"/>
                </a:cubicBezTo>
                <a:cubicBezTo>
                  <a:pt x="117" y="130"/>
                  <a:pt x="114" y="131"/>
                  <a:pt x="112" y="133"/>
                </a:cubicBezTo>
                <a:close/>
                <a:moveTo>
                  <a:pt x="117" y="138"/>
                </a:moveTo>
                <a:cubicBezTo>
                  <a:pt x="116" y="140"/>
                  <a:pt x="113" y="143"/>
                  <a:pt x="114" y="143"/>
                </a:cubicBezTo>
                <a:cubicBezTo>
                  <a:pt x="117" y="140"/>
                  <a:pt x="116" y="140"/>
                  <a:pt x="119" y="137"/>
                </a:cubicBezTo>
                <a:cubicBezTo>
                  <a:pt x="118" y="138"/>
                  <a:pt x="118" y="137"/>
                  <a:pt x="117" y="138"/>
                </a:cubicBezTo>
                <a:close/>
                <a:moveTo>
                  <a:pt x="114" y="157"/>
                </a:moveTo>
                <a:cubicBezTo>
                  <a:pt x="112" y="158"/>
                  <a:pt x="113" y="158"/>
                  <a:pt x="111" y="158"/>
                </a:cubicBezTo>
                <a:cubicBezTo>
                  <a:pt x="113" y="158"/>
                  <a:pt x="109" y="161"/>
                  <a:pt x="109" y="161"/>
                </a:cubicBezTo>
                <a:cubicBezTo>
                  <a:pt x="111" y="159"/>
                  <a:pt x="109" y="160"/>
                  <a:pt x="108" y="161"/>
                </a:cubicBezTo>
                <a:cubicBezTo>
                  <a:pt x="108" y="162"/>
                  <a:pt x="107" y="163"/>
                  <a:pt x="107" y="164"/>
                </a:cubicBezTo>
                <a:cubicBezTo>
                  <a:pt x="105" y="166"/>
                  <a:pt x="105" y="164"/>
                  <a:pt x="102" y="167"/>
                </a:cubicBezTo>
                <a:cubicBezTo>
                  <a:pt x="102" y="169"/>
                  <a:pt x="103" y="167"/>
                  <a:pt x="104" y="167"/>
                </a:cubicBezTo>
                <a:cubicBezTo>
                  <a:pt x="103" y="168"/>
                  <a:pt x="102" y="168"/>
                  <a:pt x="101" y="169"/>
                </a:cubicBezTo>
                <a:cubicBezTo>
                  <a:pt x="103" y="169"/>
                  <a:pt x="106" y="166"/>
                  <a:pt x="107" y="164"/>
                </a:cubicBezTo>
                <a:cubicBezTo>
                  <a:pt x="106" y="167"/>
                  <a:pt x="101" y="172"/>
                  <a:pt x="99" y="173"/>
                </a:cubicBezTo>
                <a:cubicBezTo>
                  <a:pt x="99" y="173"/>
                  <a:pt x="99" y="175"/>
                  <a:pt x="98" y="175"/>
                </a:cubicBezTo>
                <a:cubicBezTo>
                  <a:pt x="98" y="175"/>
                  <a:pt x="99" y="175"/>
                  <a:pt x="98" y="175"/>
                </a:cubicBezTo>
                <a:cubicBezTo>
                  <a:pt x="99" y="175"/>
                  <a:pt x="98" y="175"/>
                  <a:pt x="99" y="175"/>
                </a:cubicBezTo>
                <a:cubicBezTo>
                  <a:pt x="99" y="175"/>
                  <a:pt x="100" y="174"/>
                  <a:pt x="100" y="174"/>
                </a:cubicBezTo>
                <a:cubicBezTo>
                  <a:pt x="100" y="174"/>
                  <a:pt x="100" y="174"/>
                  <a:pt x="100" y="174"/>
                </a:cubicBezTo>
                <a:cubicBezTo>
                  <a:pt x="101" y="172"/>
                  <a:pt x="101" y="172"/>
                  <a:pt x="101" y="172"/>
                </a:cubicBezTo>
                <a:cubicBezTo>
                  <a:pt x="102" y="172"/>
                  <a:pt x="103" y="171"/>
                  <a:pt x="104" y="170"/>
                </a:cubicBezTo>
                <a:cubicBezTo>
                  <a:pt x="103" y="170"/>
                  <a:pt x="106" y="168"/>
                  <a:pt x="106" y="167"/>
                </a:cubicBezTo>
                <a:cubicBezTo>
                  <a:pt x="108" y="166"/>
                  <a:pt x="114" y="158"/>
                  <a:pt x="117" y="157"/>
                </a:cubicBezTo>
                <a:cubicBezTo>
                  <a:pt x="117" y="157"/>
                  <a:pt x="116" y="157"/>
                  <a:pt x="117" y="156"/>
                </a:cubicBezTo>
                <a:cubicBezTo>
                  <a:pt x="119" y="155"/>
                  <a:pt x="120" y="153"/>
                  <a:pt x="123" y="151"/>
                </a:cubicBezTo>
                <a:cubicBezTo>
                  <a:pt x="122" y="150"/>
                  <a:pt x="125" y="150"/>
                  <a:pt x="126" y="148"/>
                </a:cubicBezTo>
                <a:cubicBezTo>
                  <a:pt x="126" y="148"/>
                  <a:pt x="127" y="147"/>
                  <a:pt x="126" y="147"/>
                </a:cubicBezTo>
                <a:cubicBezTo>
                  <a:pt x="123" y="150"/>
                  <a:pt x="122" y="148"/>
                  <a:pt x="120" y="151"/>
                </a:cubicBezTo>
                <a:cubicBezTo>
                  <a:pt x="121" y="150"/>
                  <a:pt x="120" y="153"/>
                  <a:pt x="119" y="153"/>
                </a:cubicBezTo>
                <a:cubicBezTo>
                  <a:pt x="119" y="152"/>
                  <a:pt x="117" y="155"/>
                  <a:pt x="116" y="155"/>
                </a:cubicBezTo>
                <a:cubicBezTo>
                  <a:pt x="117" y="154"/>
                  <a:pt x="118" y="153"/>
                  <a:pt x="118" y="152"/>
                </a:cubicBezTo>
                <a:cubicBezTo>
                  <a:pt x="117" y="154"/>
                  <a:pt x="116" y="154"/>
                  <a:pt x="116" y="154"/>
                </a:cubicBezTo>
                <a:cubicBezTo>
                  <a:pt x="116" y="154"/>
                  <a:pt x="117" y="153"/>
                  <a:pt x="117" y="153"/>
                </a:cubicBezTo>
                <a:cubicBezTo>
                  <a:pt x="115" y="155"/>
                  <a:pt x="115" y="155"/>
                  <a:pt x="114" y="157"/>
                </a:cubicBezTo>
                <a:close/>
                <a:moveTo>
                  <a:pt x="119" y="151"/>
                </a:moveTo>
                <a:cubicBezTo>
                  <a:pt x="120" y="150"/>
                  <a:pt x="121" y="149"/>
                  <a:pt x="121" y="148"/>
                </a:cubicBezTo>
                <a:cubicBezTo>
                  <a:pt x="120" y="149"/>
                  <a:pt x="119" y="149"/>
                  <a:pt x="118" y="151"/>
                </a:cubicBezTo>
                <a:cubicBezTo>
                  <a:pt x="118" y="152"/>
                  <a:pt x="119" y="150"/>
                  <a:pt x="120" y="150"/>
                </a:cubicBezTo>
                <a:cubicBezTo>
                  <a:pt x="119" y="151"/>
                  <a:pt x="118" y="152"/>
                  <a:pt x="119" y="151"/>
                </a:cubicBezTo>
                <a:close/>
                <a:moveTo>
                  <a:pt x="124" y="159"/>
                </a:moveTo>
                <a:cubicBezTo>
                  <a:pt x="125" y="159"/>
                  <a:pt x="128" y="159"/>
                  <a:pt x="128" y="157"/>
                </a:cubicBezTo>
                <a:cubicBezTo>
                  <a:pt x="125" y="160"/>
                  <a:pt x="127" y="156"/>
                  <a:pt x="124" y="159"/>
                </a:cubicBezTo>
                <a:close/>
                <a:moveTo>
                  <a:pt x="112" y="142"/>
                </a:moveTo>
                <a:cubicBezTo>
                  <a:pt x="110" y="143"/>
                  <a:pt x="109" y="144"/>
                  <a:pt x="109" y="145"/>
                </a:cubicBezTo>
                <a:cubicBezTo>
                  <a:pt x="110" y="145"/>
                  <a:pt x="111" y="143"/>
                  <a:pt x="112" y="142"/>
                </a:cubicBezTo>
                <a:cubicBezTo>
                  <a:pt x="112" y="143"/>
                  <a:pt x="112" y="143"/>
                  <a:pt x="113" y="142"/>
                </a:cubicBezTo>
                <a:cubicBezTo>
                  <a:pt x="113" y="142"/>
                  <a:pt x="112" y="142"/>
                  <a:pt x="112" y="142"/>
                </a:cubicBezTo>
                <a:close/>
                <a:moveTo>
                  <a:pt x="114" y="170"/>
                </a:moveTo>
                <a:cubicBezTo>
                  <a:pt x="115" y="170"/>
                  <a:pt x="118" y="166"/>
                  <a:pt x="117" y="166"/>
                </a:cubicBezTo>
                <a:cubicBezTo>
                  <a:pt x="115" y="168"/>
                  <a:pt x="116" y="167"/>
                  <a:pt x="114" y="170"/>
                </a:cubicBezTo>
                <a:close/>
                <a:moveTo>
                  <a:pt x="88" y="182"/>
                </a:moveTo>
                <a:cubicBezTo>
                  <a:pt x="88" y="182"/>
                  <a:pt x="89" y="182"/>
                  <a:pt x="89" y="181"/>
                </a:cubicBezTo>
                <a:cubicBezTo>
                  <a:pt x="88" y="181"/>
                  <a:pt x="88" y="182"/>
                  <a:pt x="88" y="182"/>
                </a:cubicBezTo>
                <a:close/>
                <a:moveTo>
                  <a:pt x="108" y="144"/>
                </a:moveTo>
                <a:cubicBezTo>
                  <a:pt x="106" y="144"/>
                  <a:pt x="109" y="142"/>
                  <a:pt x="108" y="142"/>
                </a:cubicBezTo>
                <a:cubicBezTo>
                  <a:pt x="107" y="142"/>
                  <a:pt x="103" y="145"/>
                  <a:pt x="103" y="145"/>
                </a:cubicBezTo>
                <a:cubicBezTo>
                  <a:pt x="105" y="144"/>
                  <a:pt x="106" y="145"/>
                  <a:pt x="107" y="144"/>
                </a:cubicBezTo>
                <a:cubicBezTo>
                  <a:pt x="109" y="143"/>
                  <a:pt x="109" y="143"/>
                  <a:pt x="110" y="141"/>
                </a:cubicBezTo>
                <a:cubicBezTo>
                  <a:pt x="110" y="141"/>
                  <a:pt x="110" y="141"/>
                  <a:pt x="110" y="141"/>
                </a:cubicBezTo>
                <a:cubicBezTo>
                  <a:pt x="107" y="143"/>
                  <a:pt x="110" y="142"/>
                  <a:pt x="108" y="144"/>
                </a:cubicBezTo>
                <a:close/>
                <a:moveTo>
                  <a:pt x="802" y="247"/>
                </a:moveTo>
                <a:cubicBezTo>
                  <a:pt x="799" y="242"/>
                  <a:pt x="799" y="242"/>
                  <a:pt x="799" y="242"/>
                </a:cubicBezTo>
                <a:cubicBezTo>
                  <a:pt x="798" y="242"/>
                  <a:pt x="801" y="247"/>
                  <a:pt x="801" y="246"/>
                </a:cubicBezTo>
                <a:cubicBezTo>
                  <a:pt x="801" y="247"/>
                  <a:pt x="801" y="247"/>
                  <a:pt x="801" y="247"/>
                </a:cubicBezTo>
                <a:cubicBezTo>
                  <a:pt x="800" y="244"/>
                  <a:pt x="802" y="246"/>
                  <a:pt x="802" y="247"/>
                </a:cubicBezTo>
                <a:close/>
                <a:moveTo>
                  <a:pt x="596" y="44"/>
                </a:moveTo>
                <a:cubicBezTo>
                  <a:pt x="592" y="42"/>
                  <a:pt x="592" y="42"/>
                  <a:pt x="592" y="42"/>
                </a:cubicBezTo>
                <a:cubicBezTo>
                  <a:pt x="592" y="43"/>
                  <a:pt x="593" y="43"/>
                  <a:pt x="594" y="44"/>
                </a:cubicBezTo>
                <a:cubicBezTo>
                  <a:pt x="591" y="43"/>
                  <a:pt x="597" y="45"/>
                  <a:pt x="596" y="44"/>
                </a:cubicBezTo>
                <a:close/>
                <a:moveTo>
                  <a:pt x="493" y="9"/>
                </a:moveTo>
                <a:cubicBezTo>
                  <a:pt x="495" y="10"/>
                  <a:pt x="500" y="11"/>
                  <a:pt x="502" y="11"/>
                </a:cubicBezTo>
                <a:cubicBezTo>
                  <a:pt x="500" y="10"/>
                  <a:pt x="492" y="9"/>
                  <a:pt x="493" y="9"/>
                </a:cubicBezTo>
                <a:close/>
                <a:moveTo>
                  <a:pt x="467" y="5"/>
                </a:moveTo>
                <a:cubicBezTo>
                  <a:pt x="469" y="5"/>
                  <a:pt x="477" y="7"/>
                  <a:pt x="475" y="6"/>
                </a:cubicBezTo>
                <a:cubicBezTo>
                  <a:pt x="473" y="6"/>
                  <a:pt x="466" y="4"/>
                  <a:pt x="466" y="5"/>
                </a:cubicBezTo>
                <a:cubicBezTo>
                  <a:pt x="467" y="6"/>
                  <a:pt x="469" y="7"/>
                  <a:pt x="470" y="6"/>
                </a:cubicBezTo>
                <a:cubicBezTo>
                  <a:pt x="469" y="6"/>
                  <a:pt x="468" y="6"/>
                  <a:pt x="467" y="5"/>
                </a:cubicBezTo>
                <a:close/>
                <a:moveTo>
                  <a:pt x="411" y="0"/>
                </a:moveTo>
                <a:cubicBezTo>
                  <a:pt x="410" y="0"/>
                  <a:pt x="406" y="0"/>
                  <a:pt x="404" y="1"/>
                </a:cubicBezTo>
                <a:cubicBezTo>
                  <a:pt x="407" y="1"/>
                  <a:pt x="411" y="1"/>
                  <a:pt x="414" y="1"/>
                </a:cubicBezTo>
                <a:cubicBezTo>
                  <a:pt x="413" y="1"/>
                  <a:pt x="411" y="1"/>
                  <a:pt x="412" y="1"/>
                </a:cubicBezTo>
                <a:cubicBezTo>
                  <a:pt x="413" y="1"/>
                  <a:pt x="417" y="0"/>
                  <a:pt x="415" y="0"/>
                </a:cubicBezTo>
                <a:cubicBezTo>
                  <a:pt x="415" y="1"/>
                  <a:pt x="413" y="0"/>
                  <a:pt x="411" y="0"/>
                </a:cubicBezTo>
                <a:close/>
                <a:moveTo>
                  <a:pt x="394" y="50"/>
                </a:moveTo>
                <a:cubicBezTo>
                  <a:pt x="394" y="49"/>
                  <a:pt x="401" y="50"/>
                  <a:pt x="399" y="50"/>
                </a:cubicBezTo>
                <a:cubicBezTo>
                  <a:pt x="399" y="49"/>
                  <a:pt x="391" y="49"/>
                  <a:pt x="394" y="50"/>
                </a:cubicBezTo>
                <a:close/>
                <a:moveTo>
                  <a:pt x="388" y="50"/>
                </a:moveTo>
                <a:cubicBezTo>
                  <a:pt x="389" y="50"/>
                  <a:pt x="391" y="51"/>
                  <a:pt x="393" y="50"/>
                </a:cubicBezTo>
                <a:cubicBezTo>
                  <a:pt x="384" y="50"/>
                  <a:pt x="379" y="50"/>
                  <a:pt x="376" y="50"/>
                </a:cubicBezTo>
                <a:cubicBezTo>
                  <a:pt x="379" y="50"/>
                  <a:pt x="373" y="51"/>
                  <a:pt x="376" y="51"/>
                </a:cubicBezTo>
                <a:cubicBezTo>
                  <a:pt x="378" y="50"/>
                  <a:pt x="383" y="51"/>
                  <a:pt x="382" y="50"/>
                </a:cubicBezTo>
                <a:cubicBezTo>
                  <a:pt x="383" y="50"/>
                  <a:pt x="386" y="50"/>
                  <a:pt x="388" y="50"/>
                </a:cubicBezTo>
                <a:close/>
                <a:moveTo>
                  <a:pt x="350" y="7"/>
                </a:moveTo>
                <a:cubicBezTo>
                  <a:pt x="351" y="6"/>
                  <a:pt x="358" y="6"/>
                  <a:pt x="359" y="6"/>
                </a:cubicBezTo>
                <a:cubicBezTo>
                  <a:pt x="355" y="6"/>
                  <a:pt x="351" y="7"/>
                  <a:pt x="349" y="7"/>
                </a:cubicBezTo>
                <a:cubicBezTo>
                  <a:pt x="350" y="7"/>
                  <a:pt x="350" y="7"/>
                  <a:pt x="350" y="7"/>
                </a:cubicBezTo>
                <a:cubicBezTo>
                  <a:pt x="350" y="7"/>
                  <a:pt x="349" y="7"/>
                  <a:pt x="350" y="7"/>
                </a:cubicBezTo>
                <a:close/>
                <a:moveTo>
                  <a:pt x="350" y="8"/>
                </a:moveTo>
                <a:cubicBezTo>
                  <a:pt x="350" y="8"/>
                  <a:pt x="350" y="8"/>
                  <a:pt x="351" y="7"/>
                </a:cubicBezTo>
                <a:cubicBezTo>
                  <a:pt x="348" y="8"/>
                  <a:pt x="348" y="7"/>
                  <a:pt x="347" y="7"/>
                </a:cubicBezTo>
                <a:cubicBezTo>
                  <a:pt x="346" y="8"/>
                  <a:pt x="345" y="8"/>
                  <a:pt x="343" y="8"/>
                </a:cubicBezTo>
                <a:cubicBezTo>
                  <a:pt x="342" y="8"/>
                  <a:pt x="336" y="8"/>
                  <a:pt x="335" y="9"/>
                </a:cubicBezTo>
                <a:cubicBezTo>
                  <a:pt x="336" y="9"/>
                  <a:pt x="337" y="9"/>
                  <a:pt x="337" y="9"/>
                </a:cubicBezTo>
                <a:cubicBezTo>
                  <a:pt x="334" y="10"/>
                  <a:pt x="330" y="9"/>
                  <a:pt x="327" y="11"/>
                </a:cubicBezTo>
                <a:cubicBezTo>
                  <a:pt x="331" y="11"/>
                  <a:pt x="333" y="10"/>
                  <a:pt x="336" y="10"/>
                </a:cubicBezTo>
                <a:cubicBezTo>
                  <a:pt x="336" y="9"/>
                  <a:pt x="337" y="9"/>
                  <a:pt x="339" y="9"/>
                </a:cubicBezTo>
                <a:cubicBezTo>
                  <a:pt x="339" y="9"/>
                  <a:pt x="336" y="9"/>
                  <a:pt x="337" y="10"/>
                </a:cubicBezTo>
                <a:cubicBezTo>
                  <a:pt x="342" y="9"/>
                  <a:pt x="350" y="9"/>
                  <a:pt x="351" y="8"/>
                </a:cubicBezTo>
                <a:cubicBezTo>
                  <a:pt x="350" y="8"/>
                  <a:pt x="350" y="8"/>
                  <a:pt x="350" y="8"/>
                </a:cubicBezTo>
                <a:close/>
                <a:moveTo>
                  <a:pt x="314" y="14"/>
                </a:moveTo>
                <a:cubicBezTo>
                  <a:pt x="315" y="14"/>
                  <a:pt x="322" y="13"/>
                  <a:pt x="320" y="13"/>
                </a:cubicBezTo>
                <a:cubicBezTo>
                  <a:pt x="317" y="14"/>
                  <a:pt x="316" y="13"/>
                  <a:pt x="314" y="14"/>
                </a:cubicBezTo>
                <a:close/>
                <a:moveTo>
                  <a:pt x="241" y="77"/>
                </a:moveTo>
                <a:cubicBezTo>
                  <a:pt x="240" y="77"/>
                  <a:pt x="241" y="75"/>
                  <a:pt x="240" y="76"/>
                </a:cubicBezTo>
                <a:cubicBezTo>
                  <a:pt x="240" y="76"/>
                  <a:pt x="238" y="77"/>
                  <a:pt x="238" y="77"/>
                </a:cubicBezTo>
                <a:cubicBezTo>
                  <a:pt x="238" y="77"/>
                  <a:pt x="238" y="77"/>
                  <a:pt x="237" y="77"/>
                </a:cubicBezTo>
                <a:cubicBezTo>
                  <a:pt x="237" y="78"/>
                  <a:pt x="238" y="77"/>
                  <a:pt x="238" y="77"/>
                </a:cubicBezTo>
                <a:cubicBezTo>
                  <a:pt x="236" y="79"/>
                  <a:pt x="236" y="78"/>
                  <a:pt x="235" y="79"/>
                </a:cubicBezTo>
                <a:cubicBezTo>
                  <a:pt x="236" y="79"/>
                  <a:pt x="240" y="77"/>
                  <a:pt x="241" y="77"/>
                </a:cubicBezTo>
                <a:close/>
                <a:moveTo>
                  <a:pt x="232" y="80"/>
                </a:moveTo>
                <a:cubicBezTo>
                  <a:pt x="232" y="81"/>
                  <a:pt x="233" y="81"/>
                  <a:pt x="228" y="83"/>
                </a:cubicBezTo>
                <a:cubicBezTo>
                  <a:pt x="231" y="83"/>
                  <a:pt x="236" y="79"/>
                  <a:pt x="241" y="77"/>
                </a:cubicBezTo>
                <a:cubicBezTo>
                  <a:pt x="238" y="78"/>
                  <a:pt x="235" y="79"/>
                  <a:pt x="232" y="80"/>
                </a:cubicBezTo>
                <a:close/>
                <a:moveTo>
                  <a:pt x="222" y="84"/>
                </a:moveTo>
                <a:cubicBezTo>
                  <a:pt x="220" y="86"/>
                  <a:pt x="220" y="87"/>
                  <a:pt x="223" y="86"/>
                </a:cubicBezTo>
                <a:cubicBezTo>
                  <a:pt x="221" y="87"/>
                  <a:pt x="219" y="89"/>
                  <a:pt x="217" y="89"/>
                </a:cubicBezTo>
                <a:cubicBezTo>
                  <a:pt x="217" y="88"/>
                  <a:pt x="219" y="88"/>
                  <a:pt x="219" y="87"/>
                </a:cubicBezTo>
                <a:cubicBezTo>
                  <a:pt x="217" y="88"/>
                  <a:pt x="213" y="90"/>
                  <a:pt x="213" y="91"/>
                </a:cubicBezTo>
                <a:cubicBezTo>
                  <a:pt x="218" y="88"/>
                  <a:pt x="214" y="91"/>
                  <a:pt x="215" y="91"/>
                </a:cubicBezTo>
                <a:cubicBezTo>
                  <a:pt x="219" y="89"/>
                  <a:pt x="219" y="89"/>
                  <a:pt x="219" y="89"/>
                </a:cubicBezTo>
                <a:cubicBezTo>
                  <a:pt x="219" y="88"/>
                  <a:pt x="224" y="86"/>
                  <a:pt x="226" y="84"/>
                </a:cubicBezTo>
                <a:cubicBezTo>
                  <a:pt x="222" y="86"/>
                  <a:pt x="223" y="85"/>
                  <a:pt x="222" y="84"/>
                </a:cubicBezTo>
                <a:close/>
                <a:moveTo>
                  <a:pt x="214" y="101"/>
                </a:moveTo>
                <a:cubicBezTo>
                  <a:pt x="214" y="103"/>
                  <a:pt x="210" y="104"/>
                  <a:pt x="207" y="106"/>
                </a:cubicBezTo>
                <a:cubicBezTo>
                  <a:pt x="211" y="104"/>
                  <a:pt x="216" y="101"/>
                  <a:pt x="220" y="99"/>
                </a:cubicBezTo>
                <a:cubicBezTo>
                  <a:pt x="219" y="99"/>
                  <a:pt x="215" y="102"/>
                  <a:pt x="215" y="101"/>
                </a:cubicBezTo>
                <a:cubicBezTo>
                  <a:pt x="219" y="99"/>
                  <a:pt x="223" y="98"/>
                  <a:pt x="226" y="95"/>
                </a:cubicBezTo>
                <a:cubicBezTo>
                  <a:pt x="223" y="97"/>
                  <a:pt x="219" y="98"/>
                  <a:pt x="214" y="101"/>
                </a:cubicBezTo>
                <a:close/>
                <a:moveTo>
                  <a:pt x="211" y="86"/>
                </a:moveTo>
                <a:cubicBezTo>
                  <a:pt x="213" y="83"/>
                  <a:pt x="216" y="83"/>
                  <a:pt x="217" y="81"/>
                </a:cubicBezTo>
                <a:cubicBezTo>
                  <a:pt x="214" y="83"/>
                  <a:pt x="214" y="82"/>
                  <a:pt x="210" y="84"/>
                </a:cubicBezTo>
                <a:cubicBezTo>
                  <a:pt x="210" y="85"/>
                  <a:pt x="208" y="86"/>
                  <a:pt x="211" y="86"/>
                </a:cubicBezTo>
                <a:close/>
                <a:moveTo>
                  <a:pt x="210" y="82"/>
                </a:moveTo>
                <a:cubicBezTo>
                  <a:pt x="211" y="82"/>
                  <a:pt x="207" y="83"/>
                  <a:pt x="208" y="84"/>
                </a:cubicBezTo>
                <a:cubicBezTo>
                  <a:pt x="211" y="83"/>
                  <a:pt x="211" y="82"/>
                  <a:pt x="213" y="80"/>
                </a:cubicBezTo>
                <a:cubicBezTo>
                  <a:pt x="214" y="80"/>
                  <a:pt x="214" y="81"/>
                  <a:pt x="215" y="80"/>
                </a:cubicBezTo>
                <a:cubicBezTo>
                  <a:pt x="216" y="79"/>
                  <a:pt x="212" y="81"/>
                  <a:pt x="210" y="82"/>
                </a:cubicBezTo>
                <a:close/>
                <a:moveTo>
                  <a:pt x="203" y="100"/>
                </a:moveTo>
                <a:cubicBezTo>
                  <a:pt x="201" y="100"/>
                  <a:pt x="199" y="102"/>
                  <a:pt x="199" y="102"/>
                </a:cubicBezTo>
                <a:cubicBezTo>
                  <a:pt x="201" y="100"/>
                  <a:pt x="205" y="97"/>
                  <a:pt x="207" y="96"/>
                </a:cubicBezTo>
                <a:cubicBezTo>
                  <a:pt x="207" y="96"/>
                  <a:pt x="213" y="92"/>
                  <a:pt x="212" y="92"/>
                </a:cubicBezTo>
                <a:cubicBezTo>
                  <a:pt x="211" y="93"/>
                  <a:pt x="207" y="95"/>
                  <a:pt x="207" y="96"/>
                </a:cubicBezTo>
                <a:cubicBezTo>
                  <a:pt x="204" y="97"/>
                  <a:pt x="201" y="100"/>
                  <a:pt x="197" y="101"/>
                </a:cubicBezTo>
                <a:cubicBezTo>
                  <a:pt x="197" y="102"/>
                  <a:pt x="198" y="101"/>
                  <a:pt x="196" y="103"/>
                </a:cubicBezTo>
                <a:cubicBezTo>
                  <a:pt x="192" y="104"/>
                  <a:pt x="183" y="110"/>
                  <a:pt x="180" y="114"/>
                </a:cubicBezTo>
                <a:cubicBezTo>
                  <a:pt x="175" y="115"/>
                  <a:pt x="167" y="123"/>
                  <a:pt x="160" y="128"/>
                </a:cubicBezTo>
                <a:cubicBezTo>
                  <a:pt x="161" y="128"/>
                  <a:pt x="163" y="127"/>
                  <a:pt x="161" y="129"/>
                </a:cubicBezTo>
                <a:cubicBezTo>
                  <a:pt x="164" y="127"/>
                  <a:pt x="163" y="126"/>
                  <a:pt x="165" y="125"/>
                </a:cubicBezTo>
                <a:cubicBezTo>
                  <a:pt x="166" y="125"/>
                  <a:pt x="167" y="124"/>
                  <a:pt x="165" y="127"/>
                </a:cubicBezTo>
                <a:cubicBezTo>
                  <a:pt x="167" y="125"/>
                  <a:pt x="166" y="126"/>
                  <a:pt x="168" y="125"/>
                </a:cubicBezTo>
                <a:cubicBezTo>
                  <a:pt x="168" y="124"/>
                  <a:pt x="169" y="122"/>
                  <a:pt x="167" y="123"/>
                </a:cubicBezTo>
                <a:cubicBezTo>
                  <a:pt x="172" y="119"/>
                  <a:pt x="174" y="119"/>
                  <a:pt x="177" y="116"/>
                </a:cubicBezTo>
                <a:cubicBezTo>
                  <a:pt x="176" y="117"/>
                  <a:pt x="178" y="116"/>
                  <a:pt x="179" y="115"/>
                </a:cubicBezTo>
                <a:cubicBezTo>
                  <a:pt x="179" y="115"/>
                  <a:pt x="178" y="115"/>
                  <a:pt x="179" y="114"/>
                </a:cubicBezTo>
                <a:cubicBezTo>
                  <a:pt x="183" y="113"/>
                  <a:pt x="189" y="107"/>
                  <a:pt x="193" y="105"/>
                </a:cubicBezTo>
                <a:cubicBezTo>
                  <a:pt x="193" y="105"/>
                  <a:pt x="192" y="105"/>
                  <a:pt x="194" y="104"/>
                </a:cubicBezTo>
                <a:cubicBezTo>
                  <a:pt x="193" y="106"/>
                  <a:pt x="196" y="103"/>
                  <a:pt x="198" y="102"/>
                </a:cubicBezTo>
                <a:cubicBezTo>
                  <a:pt x="198" y="103"/>
                  <a:pt x="189" y="108"/>
                  <a:pt x="194" y="106"/>
                </a:cubicBezTo>
                <a:cubicBezTo>
                  <a:pt x="192" y="107"/>
                  <a:pt x="190" y="108"/>
                  <a:pt x="190" y="108"/>
                </a:cubicBezTo>
                <a:cubicBezTo>
                  <a:pt x="194" y="106"/>
                  <a:pt x="190" y="109"/>
                  <a:pt x="189" y="110"/>
                </a:cubicBezTo>
                <a:cubicBezTo>
                  <a:pt x="194" y="107"/>
                  <a:pt x="196" y="106"/>
                  <a:pt x="200" y="103"/>
                </a:cubicBezTo>
                <a:cubicBezTo>
                  <a:pt x="201" y="103"/>
                  <a:pt x="200" y="103"/>
                  <a:pt x="201" y="102"/>
                </a:cubicBezTo>
                <a:cubicBezTo>
                  <a:pt x="202" y="102"/>
                  <a:pt x="205" y="100"/>
                  <a:pt x="205" y="99"/>
                </a:cubicBezTo>
                <a:cubicBezTo>
                  <a:pt x="207" y="98"/>
                  <a:pt x="210" y="96"/>
                  <a:pt x="210" y="97"/>
                </a:cubicBezTo>
                <a:cubicBezTo>
                  <a:pt x="212" y="96"/>
                  <a:pt x="213" y="96"/>
                  <a:pt x="213" y="95"/>
                </a:cubicBezTo>
                <a:cubicBezTo>
                  <a:pt x="211" y="96"/>
                  <a:pt x="215" y="94"/>
                  <a:pt x="214" y="94"/>
                </a:cubicBezTo>
                <a:cubicBezTo>
                  <a:pt x="213" y="95"/>
                  <a:pt x="213" y="94"/>
                  <a:pt x="211" y="95"/>
                </a:cubicBezTo>
                <a:cubicBezTo>
                  <a:pt x="211" y="96"/>
                  <a:pt x="207" y="98"/>
                  <a:pt x="205" y="99"/>
                </a:cubicBezTo>
                <a:cubicBezTo>
                  <a:pt x="205" y="99"/>
                  <a:pt x="202" y="101"/>
                  <a:pt x="202" y="101"/>
                </a:cubicBezTo>
                <a:cubicBezTo>
                  <a:pt x="200" y="101"/>
                  <a:pt x="205" y="99"/>
                  <a:pt x="203" y="100"/>
                </a:cubicBezTo>
                <a:close/>
                <a:moveTo>
                  <a:pt x="201" y="82"/>
                </a:moveTo>
                <a:cubicBezTo>
                  <a:pt x="203" y="81"/>
                  <a:pt x="203" y="82"/>
                  <a:pt x="205" y="81"/>
                </a:cubicBezTo>
                <a:cubicBezTo>
                  <a:pt x="205" y="80"/>
                  <a:pt x="206" y="80"/>
                  <a:pt x="205" y="79"/>
                </a:cubicBezTo>
                <a:cubicBezTo>
                  <a:pt x="203" y="80"/>
                  <a:pt x="202" y="81"/>
                  <a:pt x="201" y="82"/>
                </a:cubicBezTo>
                <a:close/>
                <a:moveTo>
                  <a:pt x="192" y="82"/>
                </a:moveTo>
                <a:cubicBezTo>
                  <a:pt x="192" y="81"/>
                  <a:pt x="194" y="80"/>
                  <a:pt x="194" y="80"/>
                </a:cubicBezTo>
                <a:cubicBezTo>
                  <a:pt x="192" y="80"/>
                  <a:pt x="187" y="84"/>
                  <a:pt x="190" y="83"/>
                </a:cubicBezTo>
                <a:cubicBezTo>
                  <a:pt x="192" y="81"/>
                  <a:pt x="191" y="83"/>
                  <a:pt x="191" y="83"/>
                </a:cubicBezTo>
                <a:cubicBezTo>
                  <a:pt x="192" y="83"/>
                  <a:pt x="194" y="82"/>
                  <a:pt x="195" y="81"/>
                </a:cubicBezTo>
                <a:cubicBezTo>
                  <a:pt x="195" y="81"/>
                  <a:pt x="195" y="82"/>
                  <a:pt x="195" y="82"/>
                </a:cubicBezTo>
                <a:cubicBezTo>
                  <a:pt x="197" y="81"/>
                  <a:pt x="197" y="81"/>
                  <a:pt x="197" y="81"/>
                </a:cubicBezTo>
                <a:cubicBezTo>
                  <a:pt x="197" y="80"/>
                  <a:pt x="197" y="80"/>
                  <a:pt x="197" y="80"/>
                </a:cubicBezTo>
                <a:cubicBezTo>
                  <a:pt x="194" y="82"/>
                  <a:pt x="193" y="81"/>
                  <a:pt x="192" y="82"/>
                </a:cubicBezTo>
                <a:close/>
                <a:moveTo>
                  <a:pt x="196" y="84"/>
                </a:moveTo>
                <a:cubicBezTo>
                  <a:pt x="193" y="86"/>
                  <a:pt x="192" y="85"/>
                  <a:pt x="192" y="85"/>
                </a:cubicBezTo>
                <a:cubicBezTo>
                  <a:pt x="192" y="86"/>
                  <a:pt x="191" y="86"/>
                  <a:pt x="191" y="87"/>
                </a:cubicBezTo>
                <a:cubicBezTo>
                  <a:pt x="193" y="86"/>
                  <a:pt x="192" y="87"/>
                  <a:pt x="194" y="87"/>
                </a:cubicBezTo>
                <a:cubicBezTo>
                  <a:pt x="196" y="86"/>
                  <a:pt x="195" y="86"/>
                  <a:pt x="197" y="85"/>
                </a:cubicBezTo>
                <a:cubicBezTo>
                  <a:pt x="198" y="84"/>
                  <a:pt x="195" y="86"/>
                  <a:pt x="195" y="85"/>
                </a:cubicBezTo>
                <a:cubicBezTo>
                  <a:pt x="195" y="85"/>
                  <a:pt x="198" y="82"/>
                  <a:pt x="196" y="83"/>
                </a:cubicBezTo>
                <a:cubicBezTo>
                  <a:pt x="196" y="83"/>
                  <a:pt x="196" y="83"/>
                  <a:pt x="196" y="84"/>
                </a:cubicBezTo>
                <a:close/>
                <a:moveTo>
                  <a:pt x="187" y="104"/>
                </a:moveTo>
                <a:cubicBezTo>
                  <a:pt x="188" y="103"/>
                  <a:pt x="188" y="105"/>
                  <a:pt x="192" y="103"/>
                </a:cubicBezTo>
                <a:cubicBezTo>
                  <a:pt x="192" y="102"/>
                  <a:pt x="190" y="103"/>
                  <a:pt x="190" y="103"/>
                </a:cubicBezTo>
                <a:cubicBezTo>
                  <a:pt x="192" y="102"/>
                  <a:pt x="193" y="101"/>
                  <a:pt x="194" y="99"/>
                </a:cubicBezTo>
                <a:cubicBezTo>
                  <a:pt x="195" y="100"/>
                  <a:pt x="195" y="100"/>
                  <a:pt x="195" y="100"/>
                </a:cubicBezTo>
                <a:cubicBezTo>
                  <a:pt x="197" y="98"/>
                  <a:pt x="198" y="98"/>
                  <a:pt x="201" y="96"/>
                </a:cubicBezTo>
                <a:cubicBezTo>
                  <a:pt x="200" y="96"/>
                  <a:pt x="201" y="94"/>
                  <a:pt x="200" y="95"/>
                </a:cubicBezTo>
                <a:cubicBezTo>
                  <a:pt x="196" y="97"/>
                  <a:pt x="191" y="101"/>
                  <a:pt x="189" y="102"/>
                </a:cubicBezTo>
                <a:cubicBezTo>
                  <a:pt x="188" y="103"/>
                  <a:pt x="191" y="102"/>
                  <a:pt x="188" y="103"/>
                </a:cubicBezTo>
                <a:cubicBezTo>
                  <a:pt x="188" y="103"/>
                  <a:pt x="187" y="104"/>
                  <a:pt x="187" y="104"/>
                </a:cubicBezTo>
                <a:close/>
                <a:moveTo>
                  <a:pt x="198" y="107"/>
                </a:moveTo>
                <a:cubicBezTo>
                  <a:pt x="200" y="106"/>
                  <a:pt x="201" y="105"/>
                  <a:pt x="202" y="105"/>
                </a:cubicBezTo>
                <a:cubicBezTo>
                  <a:pt x="201" y="105"/>
                  <a:pt x="199" y="106"/>
                  <a:pt x="198" y="106"/>
                </a:cubicBezTo>
                <a:cubicBezTo>
                  <a:pt x="200" y="105"/>
                  <a:pt x="200" y="104"/>
                  <a:pt x="202" y="103"/>
                </a:cubicBezTo>
                <a:cubicBezTo>
                  <a:pt x="201" y="104"/>
                  <a:pt x="203" y="102"/>
                  <a:pt x="205" y="102"/>
                </a:cubicBezTo>
                <a:cubicBezTo>
                  <a:pt x="204" y="101"/>
                  <a:pt x="200" y="104"/>
                  <a:pt x="197" y="105"/>
                </a:cubicBezTo>
                <a:cubicBezTo>
                  <a:pt x="199" y="105"/>
                  <a:pt x="196" y="108"/>
                  <a:pt x="198" y="107"/>
                </a:cubicBezTo>
                <a:close/>
                <a:moveTo>
                  <a:pt x="186" y="99"/>
                </a:moveTo>
                <a:cubicBezTo>
                  <a:pt x="183" y="101"/>
                  <a:pt x="173" y="108"/>
                  <a:pt x="182" y="103"/>
                </a:cubicBezTo>
                <a:cubicBezTo>
                  <a:pt x="183" y="101"/>
                  <a:pt x="187" y="99"/>
                  <a:pt x="183" y="102"/>
                </a:cubicBezTo>
                <a:cubicBezTo>
                  <a:pt x="186" y="100"/>
                  <a:pt x="187" y="99"/>
                  <a:pt x="188" y="98"/>
                </a:cubicBezTo>
                <a:cubicBezTo>
                  <a:pt x="187" y="99"/>
                  <a:pt x="187" y="98"/>
                  <a:pt x="186" y="99"/>
                </a:cubicBezTo>
                <a:close/>
                <a:moveTo>
                  <a:pt x="169" y="89"/>
                </a:moveTo>
                <a:cubicBezTo>
                  <a:pt x="171" y="89"/>
                  <a:pt x="178" y="83"/>
                  <a:pt x="174" y="85"/>
                </a:cubicBezTo>
                <a:cubicBezTo>
                  <a:pt x="174" y="86"/>
                  <a:pt x="171" y="88"/>
                  <a:pt x="169" y="89"/>
                </a:cubicBezTo>
                <a:close/>
                <a:moveTo>
                  <a:pt x="182" y="123"/>
                </a:moveTo>
                <a:cubicBezTo>
                  <a:pt x="187" y="120"/>
                  <a:pt x="189" y="118"/>
                  <a:pt x="195" y="114"/>
                </a:cubicBezTo>
                <a:cubicBezTo>
                  <a:pt x="194" y="115"/>
                  <a:pt x="195" y="113"/>
                  <a:pt x="194" y="114"/>
                </a:cubicBezTo>
                <a:cubicBezTo>
                  <a:pt x="194" y="114"/>
                  <a:pt x="191" y="117"/>
                  <a:pt x="189" y="118"/>
                </a:cubicBezTo>
                <a:cubicBezTo>
                  <a:pt x="190" y="117"/>
                  <a:pt x="190" y="117"/>
                  <a:pt x="190" y="116"/>
                </a:cubicBezTo>
                <a:cubicBezTo>
                  <a:pt x="188" y="118"/>
                  <a:pt x="186" y="120"/>
                  <a:pt x="183" y="121"/>
                </a:cubicBezTo>
                <a:cubicBezTo>
                  <a:pt x="184" y="121"/>
                  <a:pt x="184" y="120"/>
                  <a:pt x="183" y="121"/>
                </a:cubicBezTo>
                <a:cubicBezTo>
                  <a:pt x="183" y="121"/>
                  <a:pt x="182" y="123"/>
                  <a:pt x="182" y="123"/>
                </a:cubicBezTo>
                <a:close/>
                <a:moveTo>
                  <a:pt x="178" y="110"/>
                </a:moveTo>
                <a:cubicBezTo>
                  <a:pt x="180" y="109"/>
                  <a:pt x="180" y="109"/>
                  <a:pt x="180" y="109"/>
                </a:cubicBezTo>
                <a:cubicBezTo>
                  <a:pt x="178" y="111"/>
                  <a:pt x="182" y="109"/>
                  <a:pt x="182" y="108"/>
                </a:cubicBezTo>
                <a:cubicBezTo>
                  <a:pt x="181" y="108"/>
                  <a:pt x="179" y="109"/>
                  <a:pt x="178" y="110"/>
                </a:cubicBezTo>
                <a:close/>
                <a:moveTo>
                  <a:pt x="178" y="117"/>
                </a:moveTo>
                <a:cubicBezTo>
                  <a:pt x="177" y="118"/>
                  <a:pt x="176" y="118"/>
                  <a:pt x="175" y="120"/>
                </a:cubicBezTo>
                <a:cubicBezTo>
                  <a:pt x="176" y="119"/>
                  <a:pt x="176" y="119"/>
                  <a:pt x="177" y="119"/>
                </a:cubicBezTo>
                <a:cubicBezTo>
                  <a:pt x="178" y="118"/>
                  <a:pt x="182" y="116"/>
                  <a:pt x="181" y="116"/>
                </a:cubicBezTo>
                <a:cubicBezTo>
                  <a:pt x="177" y="119"/>
                  <a:pt x="181" y="114"/>
                  <a:pt x="178" y="117"/>
                </a:cubicBezTo>
                <a:close/>
                <a:moveTo>
                  <a:pt x="164" y="122"/>
                </a:moveTo>
                <a:cubicBezTo>
                  <a:pt x="169" y="117"/>
                  <a:pt x="172" y="117"/>
                  <a:pt x="177" y="112"/>
                </a:cubicBezTo>
                <a:cubicBezTo>
                  <a:pt x="174" y="114"/>
                  <a:pt x="176" y="112"/>
                  <a:pt x="174" y="113"/>
                </a:cubicBezTo>
                <a:cubicBezTo>
                  <a:pt x="171" y="116"/>
                  <a:pt x="165" y="119"/>
                  <a:pt x="164" y="122"/>
                </a:cubicBezTo>
                <a:close/>
                <a:moveTo>
                  <a:pt x="159" y="111"/>
                </a:moveTo>
                <a:cubicBezTo>
                  <a:pt x="160" y="110"/>
                  <a:pt x="164" y="108"/>
                  <a:pt x="164" y="107"/>
                </a:cubicBezTo>
                <a:cubicBezTo>
                  <a:pt x="162" y="109"/>
                  <a:pt x="158" y="112"/>
                  <a:pt x="159" y="111"/>
                </a:cubicBezTo>
                <a:close/>
                <a:moveTo>
                  <a:pt x="170" y="123"/>
                </a:moveTo>
                <a:cubicBezTo>
                  <a:pt x="172" y="122"/>
                  <a:pt x="175" y="118"/>
                  <a:pt x="172" y="121"/>
                </a:cubicBezTo>
                <a:cubicBezTo>
                  <a:pt x="172" y="121"/>
                  <a:pt x="173" y="120"/>
                  <a:pt x="173" y="121"/>
                </a:cubicBezTo>
                <a:cubicBezTo>
                  <a:pt x="172" y="121"/>
                  <a:pt x="168" y="124"/>
                  <a:pt x="170" y="123"/>
                </a:cubicBezTo>
                <a:close/>
                <a:moveTo>
                  <a:pt x="125" y="113"/>
                </a:moveTo>
                <a:cubicBezTo>
                  <a:pt x="123" y="114"/>
                  <a:pt x="123" y="114"/>
                  <a:pt x="123" y="114"/>
                </a:cubicBezTo>
                <a:cubicBezTo>
                  <a:pt x="123" y="115"/>
                  <a:pt x="122" y="116"/>
                  <a:pt x="123" y="115"/>
                </a:cubicBezTo>
                <a:cubicBezTo>
                  <a:pt x="125" y="114"/>
                  <a:pt x="125" y="114"/>
                  <a:pt x="125" y="113"/>
                </a:cubicBezTo>
                <a:cubicBezTo>
                  <a:pt x="125" y="113"/>
                  <a:pt x="126" y="113"/>
                  <a:pt x="126" y="112"/>
                </a:cubicBezTo>
                <a:cubicBezTo>
                  <a:pt x="125" y="113"/>
                  <a:pt x="125" y="113"/>
                  <a:pt x="125" y="113"/>
                </a:cubicBezTo>
                <a:close/>
                <a:moveTo>
                  <a:pt x="107" y="138"/>
                </a:moveTo>
                <a:cubicBezTo>
                  <a:pt x="106" y="138"/>
                  <a:pt x="106" y="138"/>
                  <a:pt x="105" y="139"/>
                </a:cubicBezTo>
                <a:cubicBezTo>
                  <a:pt x="105" y="138"/>
                  <a:pt x="107" y="136"/>
                  <a:pt x="107" y="136"/>
                </a:cubicBezTo>
                <a:cubicBezTo>
                  <a:pt x="105" y="138"/>
                  <a:pt x="104" y="139"/>
                  <a:pt x="102" y="141"/>
                </a:cubicBezTo>
                <a:cubicBezTo>
                  <a:pt x="104" y="141"/>
                  <a:pt x="106" y="140"/>
                  <a:pt x="108" y="139"/>
                </a:cubicBezTo>
                <a:cubicBezTo>
                  <a:pt x="104" y="141"/>
                  <a:pt x="110" y="134"/>
                  <a:pt x="107" y="137"/>
                </a:cubicBezTo>
                <a:cubicBezTo>
                  <a:pt x="107" y="137"/>
                  <a:pt x="107" y="137"/>
                  <a:pt x="107" y="138"/>
                </a:cubicBezTo>
                <a:close/>
                <a:moveTo>
                  <a:pt x="128" y="160"/>
                </a:moveTo>
                <a:cubicBezTo>
                  <a:pt x="127" y="161"/>
                  <a:pt x="126" y="161"/>
                  <a:pt x="126" y="161"/>
                </a:cubicBezTo>
                <a:cubicBezTo>
                  <a:pt x="125" y="163"/>
                  <a:pt x="128" y="160"/>
                  <a:pt x="128" y="162"/>
                </a:cubicBezTo>
                <a:cubicBezTo>
                  <a:pt x="127" y="163"/>
                  <a:pt x="126" y="164"/>
                  <a:pt x="125" y="164"/>
                </a:cubicBezTo>
                <a:cubicBezTo>
                  <a:pt x="125" y="165"/>
                  <a:pt x="128" y="162"/>
                  <a:pt x="129" y="162"/>
                </a:cubicBezTo>
                <a:cubicBezTo>
                  <a:pt x="128" y="162"/>
                  <a:pt x="127" y="163"/>
                  <a:pt x="127" y="163"/>
                </a:cubicBezTo>
                <a:cubicBezTo>
                  <a:pt x="131" y="161"/>
                  <a:pt x="128" y="162"/>
                  <a:pt x="131" y="159"/>
                </a:cubicBezTo>
                <a:cubicBezTo>
                  <a:pt x="130" y="159"/>
                  <a:pt x="127" y="162"/>
                  <a:pt x="128" y="160"/>
                </a:cubicBezTo>
                <a:close/>
                <a:moveTo>
                  <a:pt x="95" y="148"/>
                </a:moveTo>
                <a:cubicBezTo>
                  <a:pt x="95" y="148"/>
                  <a:pt x="96" y="148"/>
                  <a:pt x="96" y="148"/>
                </a:cubicBezTo>
                <a:cubicBezTo>
                  <a:pt x="94" y="149"/>
                  <a:pt x="94" y="150"/>
                  <a:pt x="94" y="150"/>
                </a:cubicBezTo>
                <a:cubicBezTo>
                  <a:pt x="98" y="147"/>
                  <a:pt x="99" y="145"/>
                  <a:pt x="101" y="143"/>
                </a:cubicBezTo>
                <a:cubicBezTo>
                  <a:pt x="102" y="143"/>
                  <a:pt x="102" y="142"/>
                  <a:pt x="102" y="141"/>
                </a:cubicBezTo>
                <a:cubicBezTo>
                  <a:pt x="100" y="143"/>
                  <a:pt x="97" y="147"/>
                  <a:pt x="95" y="148"/>
                </a:cubicBezTo>
                <a:close/>
                <a:moveTo>
                  <a:pt x="110" y="169"/>
                </a:moveTo>
                <a:cubicBezTo>
                  <a:pt x="110" y="169"/>
                  <a:pt x="111" y="169"/>
                  <a:pt x="111" y="169"/>
                </a:cubicBezTo>
                <a:cubicBezTo>
                  <a:pt x="110" y="170"/>
                  <a:pt x="109" y="171"/>
                  <a:pt x="109" y="171"/>
                </a:cubicBezTo>
                <a:cubicBezTo>
                  <a:pt x="112" y="168"/>
                  <a:pt x="113" y="166"/>
                  <a:pt x="114" y="165"/>
                </a:cubicBezTo>
                <a:cubicBezTo>
                  <a:pt x="114" y="165"/>
                  <a:pt x="114" y="165"/>
                  <a:pt x="114" y="165"/>
                </a:cubicBezTo>
                <a:cubicBezTo>
                  <a:pt x="112" y="167"/>
                  <a:pt x="111" y="169"/>
                  <a:pt x="110" y="169"/>
                </a:cubicBezTo>
                <a:close/>
                <a:moveTo>
                  <a:pt x="91" y="154"/>
                </a:moveTo>
                <a:cubicBezTo>
                  <a:pt x="92" y="155"/>
                  <a:pt x="92" y="155"/>
                  <a:pt x="92" y="155"/>
                </a:cubicBezTo>
                <a:cubicBezTo>
                  <a:pt x="94" y="153"/>
                  <a:pt x="93" y="153"/>
                  <a:pt x="94" y="152"/>
                </a:cubicBezTo>
                <a:cubicBezTo>
                  <a:pt x="94" y="152"/>
                  <a:pt x="94" y="152"/>
                  <a:pt x="95" y="152"/>
                </a:cubicBezTo>
                <a:cubicBezTo>
                  <a:pt x="95" y="152"/>
                  <a:pt x="95" y="151"/>
                  <a:pt x="95" y="151"/>
                </a:cubicBezTo>
                <a:cubicBezTo>
                  <a:pt x="94" y="151"/>
                  <a:pt x="94" y="151"/>
                  <a:pt x="94" y="152"/>
                </a:cubicBezTo>
                <a:cubicBezTo>
                  <a:pt x="93" y="153"/>
                  <a:pt x="93" y="153"/>
                  <a:pt x="91" y="154"/>
                </a:cubicBezTo>
                <a:close/>
                <a:moveTo>
                  <a:pt x="92" y="162"/>
                </a:moveTo>
                <a:cubicBezTo>
                  <a:pt x="94" y="162"/>
                  <a:pt x="97" y="157"/>
                  <a:pt x="99" y="155"/>
                </a:cubicBezTo>
                <a:cubicBezTo>
                  <a:pt x="96" y="158"/>
                  <a:pt x="95" y="159"/>
                  <a:pt x="92" y="162"/>
                </a:cubicBezTo>
                <a:close/>
                <a:moveTo>
                  <a:pt x="88" y="161"/>
                </a:moveTo>
                <a:cubicBezTo>
                  <a:pt x="87" y="161"/>
                  <a:pt x="87" y="161"/>
                  <a:pt x="87" y="161"/>
                </a:cubicBezTo>
                <a:cubicBezTo>
                  <a:pt x="87" y="161"/>
                  <a:pt x="87" y="161"/>
                  <a:pt x="87" y="161"/>
                </a:cubicBezTo>
                <a:cubicBezTo>
                  <a:pt x="87" y="162"/>
                  <a:pt x="87" y="162"/>
                  <a:pt x="87" y="162"/>
                </a:cubicBezTo>
                <a:cubicBezTo>
                  <a:pt x="87" y="162"/>
                  <a:pt x="87" y="162"/>
                  <a:pt x="87" y="162"/>
                </a:cubicBezTo>
                <a:cubicBezTo>
                  <a:pt x="87" y="162"/>
                  <a:pt x="87" y="163"/>
                  <a:pt x="87" y="163"/>
                </a:cubicBezTo>
                <a:cubicBezTo>
                  <a:pt x="87" y="163"/>
                  <a:pt x="87" y="162"/>
                  <a:pt x="87" y="162"/>
                </a:cubicBezTo>
                <a:cubicBezTo>
                  <a:pt x="87" y="162"/>
                  <a:pt x="87" y="162"/>
                  <a:pt x="88" y="161"/>
                </a:cubicBezTo>
                <a:cubicBezTo>
                  <a:pt x="89" y="160"/>
                  <a:pt x="89" y="160"/>
                  <a:pt x="89" y="160"/>
                </a:cubicBezTo>
                <a:cubicBezTo>
                  <a:pt x="88" y="162"/>
                  <a:pt x="90" y="159"/>
                  <a:pt x="91" y="158"/>
                </a:cubicBezTo>
                <a:cubicBezTo>
                  <a:pt x="91" y="157"/>
                  <a:pt x="93" y="157"/>
                  <a:pt x="94" y="156"/>
                </a:cubicBezTo>
                <a:cubicBezTo>
                  <a:pt x="92" y="156"/>
                  <a:pt x="90" y="158"/>
                  <a:pt x="88" y="161"/>
                </a:cubicBezTo>
                <a:close/>
                <a:moveTo>
                  <a:pt x="106" y="176"/>
                </a:moveTo>
                <a:cubicBezTo>
                  <a:pt x="106" y="177"/>
                  <a:pt x="105" y="177"/>
                  <a:pt x="105" y="178"/>
                </a:cubicBezTo>
                <a:cubicBezTo>
                  <a:pt x="104" y="178"/>
                  <a:pt x="104" y="178"/>
                  <a:pt x="104" y="178"/>
                </a:cubicBezTo>
                <a:cubicBezTo>
                  <a:pt x="104" y="179"/>
                  <a:pt x="103" y="179"/>
                  <a:pt x="103" y="180"/>
                </a:cubicBezTo>
                <a:cubicBezTo>
                  <a:pt x="104" y="179"/>
                  <a:pt x="104" y="180"/>
                  <a:pt x="104" y="179"/>
                </a:cubicBezTo>
                <a:cubicBezTo>
                  <a:pt x="105" y="179"/>
                  <a:pt x="105" y="180"/>
                  <a:pt x="106" y="179"/>
                </a:cubicBezTo>
                <a:cubicBezTo>
                  <a:pt x="105" y="179"/>
                  <a:pt x="105" y="179"/>
                  <a:pt x="105" y="179"/>
                </a:cubicBezTo>
                <a:cubicBezTo>
                  <a:pt x="105" y="178"/>
                  <a:pt x="105" y="179"/>
                  <a:pt x="106" y="178"/>
                </a:cubicBezTo>
                <a:cubicBezTo>
                  <a:pt x="105" y="179"/>
                  <a:pt x="108" y="175"/>
                  <a:pt x="108" y="175"/>
                </a:cubicBezTo>
                <a:cubicBezTo>
                  <a:pt x="108" y="175"/>
                  <a:pt x="108" y="175"/>
                  <a:pt x="109" y="175"/>
                </a:cubicBezTo>
                <a:cubicBezTo>
                  <a:pt x="108" y="175"/>
                  <a:pt x="107" y="175"/>
                  <a:pt x="106" y="176"/>
                </a:cubicBezTo>
                <a:close/>
                <a:moveTo>
                  <a:pt x="109" y="180"/>
                </a:moveTo>
                <a:cubicBezTo>
                  <a:pt x="108" y="180"/>
                  <a:pt x="108" y="180"/>
                  <a:pt x="108" y="180"/>
                </a:cubicBezTo>
                <a:cubicBezTo>
                  <a:pt x="108" y="181"/>
                  <a:pt x="108" y="181"/>
                  <a:pt x="108" y="181"/>
                </a:cubicBezTo>
                <a:cubicBezTo>
                  <a:pt x="107" y="181"/>
                  <a:pt x="107" y="181"/>
                  <a:pt x="107" y="181"/>
                </a:cubicBezTo>
                <a:cubicBezTo>
                  <a:pt x="107" y="181"/>
                  <a:pt x="107" y="181"/>
                  <a:pt x="107" y="181"/>
                </a:cubicBezTo>
                <a:cubicBezTo>
                  <a:pt x="106" y="182"/>
                  <a:pt x="106" y="183"/>
                  <a:pt x="105" y="184"/>
                </a:cubicBezTo>
                <a:cubicBezTo>
                  <a:pt x="106" y="184"/>
                  <a:pt x="107" y="183"/>
                  <a:pt x="107" y="182"/>
                </a:cubicBezTo>
                <a:cubicBezTo>
                  <a:pt x="108" y="182"/>
                  <a:pt x="108" y="182"/>
                  <a:pt x="108" y="182"/>
                </a:cubicBezTo>
                <a:cubicBezTo>
                  <a:pt x="108" y="182"/>
                  <a:pt x="108" y="182"/>
                  <a:pt x="110" y="180"/>
                </a:cubicBezTo>
                <a:cubicBezTo>
                  <a:pt x="110" y="180"/>
                  <a:pt x="109" y="180"/>
                  <a:pt x="109" y="180"/>
                </a:cubicBezTo>
                <a:close/>
                <a:moveTo>
                  <a:pt x="88" y="171"/>
                </a:moveTo>
                <a:cubicBezTo>
                  <a:pt x="89" y="170"/>
                  <a:pt x="88" y="170"/>
                  <a:pt x="88" y="170"/>
                </a:cubicBezTo>
                <a:cubicBezTo>
                  <a:pt x="89" y="171"/>
                  <a:pt x="90" y="169"/>
                  <a:pt x="90" y="169"/>
                </a:cubicBezTo>
                <a:cubicBezTo>
                  <a:pt x="90" y="169"/>
                  <a:pt x="90" y="168"/>
                  <a:pt x="89" y="169"/>
                </a:cubicBezTo>
                <a:cubicBezTo>
                  <a:pt x="89" y="169"/>
                  <a:pt x="88" y="170"/>
                  <a:pt x="88" y="171"/>
                </a:cubicBezTo>
                <a:close/>
                <a:moveTo>
                  <a:pt x="98" y="180"/>
                </a:moveTo>
                <a:cubicBezTo>
                  <a:pt x="99" y="179"/>
                  <a:pt x="99" y="180"/>
                  <a:pt x="100" y="180"/>
                </a:cubicBezTo>
                <a:cubicBezTo>
                  <a:pt x="99" y="179"/>
                  <a:pt x="98" y="179"/>
                  <a:pt x="98" y="180"/>
                </a:cubicBezTo>
                <a:close/>
                <a:moveTo>
                  <a:pt x="102" y="183"/>
                </a:moveTo>
                <a:cubicBezTo>
                  <a:pt x="102" y="182"/>
                  <a:pt x="101" y="182"/>
                  <a:pt x="102" y="182"/>
                </a:cubicBezTo>
                <a:cubicBezTo>
                  <a:pt x="102" y="182"/>
                  <a:pt x="102" y="183"/>
                  <a:pt x="102" y="182"/>
                </a:cubicBezTo>
                <a:cubicBezTo>
                  <a:pt x="102" y="182"/>
                  <a:pt x="101" y="182"/>
                  <a:pt x="101" y="182"/>
                </a:cubicBezTo>
                <a:cubicBezTo>
                  <a:pt x="102" y="182"/>
                  <a:pt x="101" y="183"/>
                  <a:pt x="102" y="183"/>
                </a:cubicBezTo>
                <a:close/>
                <a:moveTo>
                  <a:pt x="102" y="191"/>
                </a:moveTo>
                <a:cubicBezTo>
                  <a:pt x="102" y="191"/>
                  <a:pt x="104" y="189"/>
                  <a:pt x="104" y="188"/>
                </a:cubicBezTo>
                <a:cubicBezTo>
                  <a:pt x="103" y="187"/>
                  <a:pt x="103" y="186"/>
                  <a:pt x="102" y="187"/>
                </a:cubicBezTo>
                <a:cubicBezTo>
                  <a:pt x="104" y="188"/>
                  <a:pt x="101" y="190"/>
                  <a:pt x="102" y="191"/>
                </a:cubicBezTo>
                <a:close/>
                <a:moveTo>
                  <a:pt x="100" y="187"/>
                </a:moveTo>
                <a:cubicBezTo>
                  <a:pt x="100" y="187"/>
                  <a:pt x="99" y="187"/>
                  <a:pt x="100" y="187"/>
                </a:cubicBezTo>
                <a:cubicBezTo>
                  <a:pt x="100" y="187"/>
                  <a:pt x="101" y="187"/>
                  <a:pt x="101" y="187"/>
                </a:cubicBezTo>
                <a:cubicBezTo>
                  <a:pt x="100" y="187"/>
                  <a:pt x="100" y="187"/>
                  <a:pt x="100" y="187"/>
                </a:cubicBezTo>
                <a:close/>
                <a:moveTo>
                  <a:pt x="99" y="192"/>
                </a:moveTo>
                <a:cubicBezTo>
                  <a:pt x="97" y="193"/>
                  <a:pt x="94" y="197"/>
                  <a:pt x="94" y="198"/>
                </a:cubicBezTo>
                <a:cubicBezTo>
                  <a:pt x="95" y="197"/>
                  <a:pt x="96" y="196"/>
                  <a:pt x="97" y="194"/>
                </a:cubicBezTo>
                <a:cubicBezTo>
                  <a:pt x="97" y="195"/>
                  <a:pt x="97" y="195"/>
                  <a:pt x="97" y="194"/>
                </a:cubicBezTo>
                <a:cubicBezTo>
                  <a:pt x="98" y="192"/>
                  <a:pt x="101" y="192"/>
                  <a:pt x="102" y="189"/>
                </a:cubicBezTo>
                <a:cubicBezTo>
                  <a:pt x="101" y="189"/>
                  <a:pt x="101" y="190"/>
                  <a:pt x="101" y="190"/>
                </a:cubicBezTo>
                <a:cubicBezTo>
                  <a:pt x="100" y="189"/>
                  <a:pt x="102" y="189"/>
                  <a:pt x="102" y="188"/>
                </a:cubicBezTo>
                <a:cubicBezTo>
                  <a:pt x="100" y="189"/>
                  <a:pt x="100" y="191"/>
                  <a:pt x="98" y="191"/>
                </a:cubicBezTo>
                <a:cubicBezTo>
                  <a:pt x="99" y="191"/>
                  <a:pt x="99" y="192"/>
                  <a:pt x="99" y="192"/>
                </a:cubicBezTo>
                <a:close/>
                <a:moveTo>
                  <a:pt x="95" y="191"/>
                </a:moveTo>
                <a:cubicBezTo>
                  <a:pt x="96" y="191"/>
                  <a:pt x="95" y="192"/>
                  <a:pt x="96" y="192"/>
                </a:cubicBezTo>
                <a:cubicBezTo>
                  <a:pt x="96" y="191"/>
                  <a:pt x="98" y="191"/>
                  <a:pt x="97" y="190"/>
                </a:cubicBezTo>
                <a:cubicBezTo>
                  <a:pt x="98" y="190"/>
                  <a:pt x="98" y="189"/>
                  <a:pt x="98" y="189"/>
                </a:cubicBezTo>
                <a:cubicBezTo>
                  <a:pt x="98" y="189"/>
                  <a:pt x="97" y="189"/>
                  <a:pt x="98" y="189"/>
                </a:cubicBezTo>
                <a:cubicBezTo>
                  <a:pt x="98" y="189"/>
                  <a:pt x="99" y="189"/>
                  <a:pt x="100" y="188"/>
                </a:cubicBezTo>
                <a:cubicBezTo>
                  <a:pt x="99" y="187"/>
                  <a:pt x="99" y="187"/>
                  <a:pt x="99" y="187"/>
                </a:cubicBezTo>
                <a:cubicBezTo>
                  <a:pt x="98" y="187"/>
                  <a:pt x="99" y="188"/>
                  <a:pt x="98" y="188"/>
                </a:cubicBezTo>
                <a:cubicBezTo>
                  <a:pt x="98" y="187"/>
                  <a:pt x="96" y="189"/>
                  <a:pt x="97" y="190"/>
                </a:cubicBezTo>
                <a:cubicBezTo>
                  <a:pt x="96" y="190"/>
                  <a:pt x="96" y="190"/>
                  <a:pt x="96" y="190"/>
                </a:cubicBezTo>
                <a:cubicBezTo>
                  <a:pt x="96" y="190"/>
                  <a:pt x="97" y="190"/>
                  <a:pt x="96" y="191"/>
                </a:cubicBezTo>
                <a:cubicBezTo>
                  <a:pt x="96" y="190"/>
                  <a:pt x="96" y="190"/>
                  <a:pt x="96" y="190"/>
                </a:cubicBezTo>
                <a:cubicBezTo>
                  <a:pt x="96" y="191"/>
                  <a:pt x="96" y="191"/>
                  <a:pt x="95" y="191"/>
                </a:cubicBezTo>
                <a:close/>
                <a:moveTo>
                  <a:pt x="85" y="191"/>
                </a:moveTo>
                <a:cubicBezTo>
                  <a:pt x="85" y="194"/>
                  <a:pt x="82" y="195"/>
                  <a:pt x="81" y="197"/>
                </a:cubicBezTo>
                <a:cubicBezTo>
                  <a:pt x="82" y="198"/>
                  <a:pt x="82" y="197"/>
                  <a:pt x="82" y="197"/>
                </a:cubicBezTo>
                <a:cubicBezTo>
                  <a:pt x="84" y="195"/>
                  <a:pt x="85" y="193"/>
                  <a:pt x="87" y="192"/>
                </a:cubicBezTo>
                <a:cubicBezTo>
                  <a:pt x="87" y="192"/>
                  <a:pt x="87" y="193"/>
                  <a:pt x="88" y="193"/>
                </a:cubicBezTo>
                <a:cubicBezTo>
                  <a:pt x="88" y="193"/>
                  <a:pt x="89" y="191"/>
                  <a:pt x="90" y="191"/>
                </a:cubicBezTo>
                <a:cubicBezTo>
                  <a:pt x="89" y="190"/>
                  <a:pt x="89" y="190"/>
                  <a:pt x="89" y="190"/>
                </a:cubicBezTo>
                <a:cubicBezTo>
                  <a:pt x="89" y="191"/>
                  <a:pt x="88" y="193"/>
                  <a:pt x="87" y="192"/>
                </a:cubicBezTo>
                <a:cubicBezTo>
                  <a:pt x="87" y="191"/>
                  <a:pt x="88" y="190"/>
                  <a:pt x="89" y="189"/>
                </a:cubicBezTo>
                <a:cubicBezTo>
                  <a:pt x="88" y="189"/>
                  <a:pt x="88" y="188"/>
                  <a:pt x="87" y="189"/>
                </a:cubicBezTo>
                <a:cubicBezTo>
                  <a:pt x="88" y="189"/>
                  <a:pt x="87" y="190"/>
                  <a:pt x="88" y="190"/>
                </a:cubicBezTo>
                <a:cubicBezTo>
                  <a:pt x="87" y="190"/>
                  <a:pt x="88" y="190"/>
                  <a:pt x="87" y="190"/>
                </a:cubicBezTo>
                <a:cubicBezTo>
                  <a:pt x="86" y="190"/>
                  <a:pt x="86" y="192"/>
                  <a:pt x="85" y="191"/>
                </a:cubicBezTo>
                <a:cubicBezTo>
                  <a:pt x="86" y="191"/>
                  <a:pt x="86" y="191"/>
                  <a:pt x="86" y="191"/>
                </a:cubicBezTo>
                <a:cubicBezTo>
                  <a:pt x="85" y="191"/>
                  <a:pt x="86" y="191"/>
                  <a:pt x="85" y="191"/>
                </a:cubicBezTo>
                <a:close/>
                <a:moveTo>
                  <a:pt x="94" y="201"/>
                </a:moveTo>
                <a:cubicBezTo>
                  <a:pt x="95" y="200"/>
                  <a:pt x="94" y="199"/>
                  <a:pt x="95" y="200"/>
                </a:cubicBezTo>
                <a:cubicBezTo>
                  <a:pt x="95" y="199"/>
                  <a:pt x="95" y="199"/>
                  <a:pt x="96" y="199"/>
                </a:cubicBezTo>
                <a:cubicBezTo>
                  <a:pt x="94" y="198"/>
                  <a:pt x="94" y="200"/>
                  <a:pt x="94" y="201"/>
                </a:cubicBezTo>
                <a:close/>
                <a:moveTo>
                  <a:pt x="93" y="198"/>
                </a:moveTo>
                <a:cubicBezTo>
                  <a:pt x="93" y="199"/>
                  <a:pt x="93" y="199"/>
                  <a:pt x="92" y="199"/>
                </a:cubicBezTo>
                <a:cubicBezTo>
                  <a:pt x="93" y="200"/>
                  <a:pt x="91" y="200"/>
                  <a:pt x="92" y="200"/>
                </a:cubicBezTo>
                <a:cubicBezTo>
                  <a:pt x="92" y="199"/>
                  <a:pt x="94" y="199"/>
                  <a:pt x="93" y="198"/>
                </a:cubicBezTo>
                <a:close/>
                <a:moveTo>
                  <a:pt x="91" y="201"/>
                </a:moveTo>
                <a:cubicBezTo>
                  <a:pt x="91" y="202"/>
                  <a:pt x="91" y="201"/>
                  <a:pt x="90" y="201"/>
                </a:cubicBezTo>
                <a:cubicBezTo>
                  <a:pt x="90" y="202"/>
                  <a:pt x="91" y="202"/>
                  <a:pt x="91" y="202"/>
                </a:cubicBezTo>
                <a:cubicBezTo>
                  <a:pt x="91" y="202"/>
                  <a:pt x="91" y="202"/>
                  <a:pt x="91" y="203"/>
                </a:cubicBezTo>
                <a:cubicBezTo>
                  <a:pt x="91" y="202"/>
                  <a:pt x="92" y="202"/>
                  <a:pt x="91" y="202"/>
                </a:cubicBezTo>
                <a:cubicBezTo>
                  <a:pt x="92" y="201"/>
                  <a:pt x="92" y="202"/>
                  <a:pt x="92" y="201"/>
                </a:cubicBezTo>
                <a:cubicBezTo>
                  <a:pt x="92" y="201"/>
                  <a:pt x="92" y="201"/>
                  <a:pt x="92" y="201"/>
                </a:cubicBezTo>
                <a:cubicBezTo>
                  <a:pt x="92" y="200"/>
                  <a:pt x="92" y="201"/>
                  <a:pt x="93" y="201"/>
                </a:cubicBezTo>
                <a:cubicBezTo>
                  <a:pt x="93" y="200"/>
                  <a:pt x="93" y="200"/>
                  <a:pt x="93" y="200"/>
                </a:cubicBezTo>
                <a:cubicBezTo>
                  <a:pt x="92" y="199"/>
                  <a:pt x="92" y="201"/>
                  <a:pt x="91" y="201"/>
                </a:cubicBezTo>
                <a:close/>
                <a:moveTo>
                  <a:pt x="87" y="202"/>
                </a:moveTo>
                <a:cubicBezTo>
                  <a:pt x="87" y="203"/>
                  <a:pt x="86" y="204"/>
                  <a:pt x="86" y="205"/>
                </a:cubicBezTo>
                <a:cubicBezTo>
                  <a:pt x="88" y="203"/>
                  <a:pt x="89" y="204"/>
                  <a:pt x="90" y="205"/>
                </a:cubicBezTo>
                <a:cubicBezTo>
                  <a:pt x="89" y="204"/>
                  <a:pt x="90" y="204"/>
                  <a:pt x="90" y="204"/>
                </a:cubicBezTo>
                <a:cubicBezTo>
                  <a:pt x="90" y="204"/>
                  <a:pt x="89" y="204"/>
                  <a:pt x="89" y="203"/>
                </a:cubicBezTo>
                <a:cubicBezTo>
                  <a:pt x="89" y="204"/>
                  <a:pt x="89" y="203"/>
                  <a:pt x="88" y="203"/>
                </a:cubicBezTo>
                <a:cubicBezTo>
                  <a:pt x="88" y="203"/>
                  <a:pt x="88" y="203"/>
                  <a:pt x="88" y="203"/>
                </a:cubicBezTo>
                <a:cubicBezTo>
                  <a:pt x="88" y="203"/>
                  <a:pt x="88" y="203"/>
                  <a:pt x="88" y="203"/>
                </a:cubicBezTo>
                <a:cubicBezTo>
                  <a:pt x="88" y="203"/>
                  <a:pt x="88" y="202"/>
                  <a:pt x="89" y="202"/>
                </a:cubicBezTo>
                <a:cubicBezTo>
                  <a:pt x="87" y="202"/>
                  <a:pt x="88" y="201"/>
                  <a:pt x="87" y="202"/>
                </a:cubicBezTo>
                <a:close/>
                <a:moveTo>
                  <a:pt x="64" y="186"/>
                </a:moveTo>
                <a:cubicBezTo>
                  <a:pt x="65" y="186"/>
                  <a:pt x="65" y="186"/>
                  <a:pt x="65" y="186"/>
                </a:cubicBezTo>
                <a:cubicBezTo>
                  <a:pt x="65" y="186"/>
                  <a:pt x="65" y="186"/>
                  <a:pt x="65" y="186"/>
                </a:cubicBezTo>
                <a:cubicBezTo>
                  <a:pt x="65" y="186"/>
                  <a:pt x="65" y="186"/>
                  <a:pt x="65" y="186"/>
                </a:cubicBezTo>
                <a:cubicBezTo>
                  <a:pt x="65" y="186"/>
                  <a:pt x="65" y="186"/>
                  <a:pt x="65" y="186"/>
                </a:cubicBezTo>
                <a:cubicBezTo>
                  <a:pt x="65" y="186"/>
                  <a:pt x="64" y="186"/>
                  <a:pt x="64" y="186"/>
                </a:cubicBezTo>
                <a:close/>
                <a:moveTo>
                  <a:pt x="86" y="208"/>
                </a:moveTo>
                <a:cubicBezTo>
                  <a:pt x="86" y="208"/>
                  <a:pt x="86" y="207"/>
                  <a:pt x="86" y="207"/>
                </a:cubicBezTo>
                <a:cubicBezTo>
                  <a:pt x="85" y="207"/>
                  <a:pt x="87" y="207"/>
                  <a:pt x="87" y="206"/>
                </a:cubicBezTo>
                <a:cubicBezTo>
                  <a:pt x="86" y="206"/>
                  <a:pt x="85" y="208"/>
                  <a:pt x="86" y="208"/>
                </a:cubicBezTo>
                <a:close/>
                <a:moveTo>
                  <a:pt x="84" y="206"/>
                </a:moveTo>
                <a:cubicBezTo>
                  <a:pt x="84" y="206"/>
                  <a:pt x="84" y="207"/>
                  <a:pt x="85" y="206"/>
                </a:cubicBezTo>
                <a:cubicBezTo>
                  <a:pt x="84" y="206"/>
                  <a:pt x="84" y="205"/>
                  <a:pt x="84" y="206"/>
                </a:cubicBezTo>
                <a:cubicBezTo>
                  <a:pt x="84" y="206"/>
                  <a:pt x="83" y="205"/>
                  <a:pt x="84" y="206"/>
                </a:cubicBezTo>
                <a:close/>
                <a:moveTo>
                  <a:pt x="79" y="215"/>
                </a:moveTo>
                <a:cubicBezTo>
                  <a:pt x="79" y="215"/>
                  <a:pt x="79" y="215"/>
                  <a:pt x="80" y="215"/>
                </a:cubicBezTo>
                <a:cubicBezTo>
                  <a:pt x="80" y="214"/>
                  <a:pt x="82" y="213"/>
                  <a:pt x="81" y="212"/>
                </a:cubicBezTo>
                <a:cubicBezTo>
                  <a:pt x="81" y="212"/>
                  <a:pt x="81" y="212"/>
                  <a:pt x="81" y="212"/>
                </a:cubicBezTo>
                <a:cubicBezTo>
                  <a:pt x="81" y="212"/>
                  <a:pt x="80" y="212"/>
                  <a:pt x="80" y="212"/>
                </a:cubicBezTo>
                <a:cubicBezTo>
                  <a:pt x="81" y="212"/>
                  <a:pt x="81" y="212"/>
                  <a:pt x="81" y="213"/>
                </a:cubicBezTo>
                <a:cubicBezTo>
                  <a:pt x="80" y="212"/>
                  <a:pt x="80" y="213"/>
                  <a:pt x="80" y="212"/>
                </a:cubicBezTo>
                <a:cubicBezTo>
                  <a:pt x="79" y="212"/>
                  <a:pt x="79" y="212"/>
                  <a:pt x="79" y="213"/>
                </a:cubicBezTo>
                <a:cubicBezTo>
                  <a:pt x="79" y="214"/>
                  <a:pt x="77" y="216"/>
                  <a:pt x="76" y="217"/>
                </a:cubicBezTo>
                <a:cubicBezTo>
                  <a:pt x="77" y="217"/>
                  <a:pt x="77" y="216"/>
                  <a:pt x="77" y="217"/>
                </a:cubicBezTo>
                <a:cubicBezTo>
                  <a:pt x="77" y="217"/>
                  <a:pt x="77" y="217"/>
                  <a:pt x="77" y="217"/>
                </a:cubicBezTo>
                <a:cubicBezTo>
                  <a:pt x="77" y="217"/>
                  <a:pt x="78" y="216"/>
                  <a:pt x="79" y="216"/>
                </a:cubicBezTo>
                <a:cubicBezTo>
                  <a:pt x="78" y="216"/>
                  <a:pt x="78" y="215"/>
                  <a:pt x="78" y="215"/>
                </a:cubicBezTo>
                <a:cubicBezTo>
                  <a:pt x="79" y="215"/>
                  <a:pt x="78" y="215"/>
                  <a:pt x="79" y="215"/>
                </a:cubicBezTo>
                <a:cubicBezTo>
                  <a:pt x="79" y="215"/>
                  <a:pt x="79" y="215"/>
                  <a:pt x="79" y="215"/>
                </a:cubicBezTo>
                <a:close/>
                <a:moveTo>
                  <a:pt x="74" y="207"/>
                </a:moveTo>
                <a:cubicBezTo>
                  <a:pt x="73" y="207"/>
                  <a:pt x="73" y="208"/>
                  <a:pt x="72" y="207"/>
                </a:cubicBezTo>
                <a:cubicBezTo>
                  <a:pt x="71" y="209"/>
                  <a:pt x="70" y="210"/>
                  <a:pt x="69" y="210"/>
                </a:cubicBezTo>
                <a:cubicBezTo>
                  <a:pt x="68" y="211"/>
                  <a:pt x="69" y="210"/>
                  <a:pt x="69" y="211"/>
                </a:cubicBezTo>
                <a:cubicBezTo>
                  <a:pt x="68" y="211"/>
                  <a:pt x="69" y="212"/>
                  <a:pt x="68" y="212"/>
                </a:cubicBezTo>
                <a:cubicBezTo>
                  <a:pt x="69" y="212"/>
                  <a:pt x="69" y="211"/>
                  <a:pt x="68" y="211"/>
                </a:cubicBezTo>
                <a:cubicBezTo>
                  <a:pt x="68" y="212"/>
                  <a:pt x="67" y="212"/>
                  <a:pt x="68" y="213"/>
                </a:cubicBezTo>
                <a:cubicBezTo>
                  <a:pt x="68" y="213"/>
                  <a:pt x="68" y="213"/>
                  <a:pt x="68" y="213"/>
                </a:cubicBezTo>
                <a:cubicBezTo>
                  <a:pt x="69" y="212"/>
                  <a:pt x="69" y="213"/>
                  <a:pt x="69" y="214"/>
                </a:cubicBezTo>
                <a:cubicBezTo>
                  <a:pt x="70" y="213"/>
                  <a:pt x="70" y="211"/>
                  <a:pt x="71" y="211"/>
                </a:cubicBezTo>
                <a:cubicBezTo>
                  <a:pt x="70" y="211"/>
                  <a:pt x="70" y="212"/>
                  <a:pt x="70" y="212"/>
                </a:cubicBezTo>
                <a:cubicBezTo>
                  <a:pt x="71" y="212"/>
                  <a:pt x="71" y="212"/>
                  <a:pt x="71" y="212"/>
                </a:cubicBezTo>
                <a:cubicBezTo>
                  <a:pt x="71" y="213"/>
                  <a:pt x="70" y="213"/>
                  <a:pt x="71" y="214"/>
                </a:cubicBezTo>
                <a:cubicBezTo>
                  <a:pt x="69" y="213"/>
                  <a:pt x="70" y="215"/>
                  <a:pt x="69" y="216"/>
                </a:cubicBezTo>
                <a:cubicBezTo>
                  <a:pt x="68" y="217"/>
                  <a:pt x="66" y="218"/>
                  <a:pt x="67" y="219"/>
                </a:cubicBezTo>
                <a:cubicBezTo>
                  <a:pt x="65" y="219"/>
                  <a:pt x="64" y="222"/>
                  <a:pt x="62" y="223"/>
                </a:cubicBezTo>
                <a:cubicBezTo>
                  <a:pt x="63" y="223"/>
                  <a:pt x="62" y="223"/>
                  <a:pt x="63" y="223"/>
                </a:cubicBezTo>
                <a:cubicBezTo>
                  <a:pt x="63" y="223"/>
                  <a:pt x="62" y="225"/>
                  <a:pt x="63" y="225"/>
                </a:cubicBezTo>
                <a:cubicBezTo>
                  <a:pt x="63" y="224"/>
                  <a:pt x="63" y="223"/>
                  <a:pt x="64" y="223"/>
                </a:cubicBezTo>
                <a:cubicBezTo>
                  <a:pt x="64" y="221"/>
                  <a:pt x="67" y="221"/>
                  <a:pt x="67" y="219"/>
                </a:cubicBezTo>
                <a:cubicBezTo>
                  <a:pt x="68" y="218"/>
                  <a:pt x="68" y="218"/>
                  <a:pt x="69" y="217"/>
                </a:cubicBezTo>
                <a:cubicBezTo>
                  <a:pt x="69" y="217"/>
                  <a:pt x="68" y="217"/>
                  <a:pt x="69" y="216"/>
                </a:cubicBezTo>
                <a:cubicBezTo>
                  <a:pt x="70" y="217"/>
                  <a:pt x="69" y="216"/>
                  <a:pt x="69" y="216"/>
                </a:cubicBezTo>
                <a:cubicBezTo>
                  <a:pt x="70" y="216"/>
                  <a:pt x="73" y="213"/>
                  <a:pt x="72" y="212"/>
                </a:cubicBezTo>
                <a:cubicBezTo>
                  <a:pt x="73" y="212"/>
                  <a:pt x="73" y="212"/>
                  <a:pt x="73" y="212"/>
                </a:cubicBezTo>
                <a:cubicBezTo>
                  <a:pt x="73" y="211"/>
                  <a:pt x="73" y="210"/>
                  <a:pt x="72" y="210"/>
                </a:cubicBezTo>
                <a:cubicBezTo>
                  <a:pt x="73" y="210"/>
                  <a:pt x="73" y="210"/>
                  <a:pt x="73" y="211"/>
                </a:cubicBezTo>
                <a:cubicBezTo>
                  <a:pt x="72" y="210"/>
                  <a:pt x="72" y="211"/>
                  <a:pt x="72" y="211"/>
                </a:cubicBezTo>
                <a:cubicBezTo>
                  <a:pt x="72" y="210"/>
                  <a:pt x="72" y="209"/>
                  <a:pt x="72" y="209"/>
                </a:cubicBezTo>
                <a:cubicBezTo>
                  <a:pt x="72" y="210"/>
                  <a:pt x="71" y="210"/>
                  <a:pt x="71" y="210"/>
                </a:cubicBezTo>
                <a:cubicBezTo>
                  <a:pt x="72" y="210"/>
                  <a:pt x="71" y="209"/>
                  <a:pt x="72" y="209"/>
                </a:cubicBezTo>
                <a:cubicBezTo>
                  <a:pt x="73" y="209"/>
                  <a:pt x="72" y="207"/>
                  <a:pt x="74" y="208"/>
                </a:cubicBezTo>
                <a:cubicBezTo>
                  <a:pt x="74" y="208"/>
                  <a:pt x="74" y="207"/>
                  <a:pt x="74" y="207"/>
                </a:cubicBezTo>
                <a:close/>
                <a:moveTo>
                  <a:pt x="64" y="211"/>
                </a:moveTo>
                <a:cubicBezTo>
                  <a:pt x="66" y="211"/>
                  <a:pt x="67" y="206"/>
                  <a:pt x="68" y="207"/>
                </a:cubicBezTo>
                <a:cubicBezTo>
                  <a:pt x="68" y="206"/>
                  <a:pt x="70" y="205"/>
                  <a:pt x="69" y="204"/>
                </a:cubicBezTo>
                <a:cubicBezTo>
                  <a:pt x="68" y="206"/>
                  <a:pt x="66" y="208"/>
                  <a:pt x="64" y="211"/>
                </a:cubicBezTo>
                <a:close/>
                <a:moveTo>
                  <a:pt x="73" y="215"/>
                </a:moveTo>
                <a:cubicBezTo>
                  <a:pt x="73" y="215"/>
                  <a:pt x="74" y="214"/>
                  <a:pt x="73" y="214"/>
                </a:cubicBezTo>
                <a:cubicBezTo>
                  <a:pt x="73" y="215"/>
                  <a:pt x="72" y="214"/>
                  <a:pt x="72" y="215"/>
                </a:cubicBezTo>
                <a:cubicBezTo>
                  <a:pt x="72" y="215"/>
                  <a:pt x="71" y="215"/>
                  <a:pt x="71" y="217"/>
                </a:cubicBezTo>
                <a:cubicBezTo>
                  <a:pt x="71" y="217"/>
                  <a:pt x="71" y="217"/>
                  <a:pt x="71" y="217"/>
                </a:cubicBezTo>
                <a:cubicBezTo>
                  <a:pt x="72" y="217"/>
                  <a:pt x="73" y="215"/>
                  <a:pt x="74" y="216"/>
                </a:cubicBezTo>
                <a:cubicBezTo>
                  <a:pt x="74" y="216"/>
                  <a:pt x="74" y="215"/>
                  <a:pt x="75" y="215"/>
                </a:cubicBezTo>
                <a:cubicBezTo>
                  <a:pt x="74" y="214"/>
                  <a:pt x="74" y="214"/>
                  <a:pt x="74" y="213"/>
                </a:cubicBezTo>
                <a:cubicBezTo>
                  <a:pt x="75" y="213"/>
                  <a:pt x="75" y="212"/>
                  <a:pt x="76" y="212"/>
                </a:cubicBezTo>
                <a:cubicBezTo>
                  <a:pt x="75" y="212"/>
                  <a:pt x="76" y="211"/>
                  <a:pt x="76" y="211"/>
                </a:cubicBezTo>
                <a:cubicBezTo>
                  <a:pt x="75" y="211"/>
                  <a:pt x="74" y="213"/>
                  <a:pt x="73" y="214"/>
                </a:cubicBezTo>
                <a:cubicBezTo>
                  <a:pt x="74" y="214"/>
                  <a:pt x="74" y="215"/>
                  <a:pt x="73" y="215"/>
                </a:cubicBezTo>
                <a:close/>
                <a:moveTo>
                  <a:pt x="74" y="210"/>
                </a:moveTo>
                <a:cubicBezTo>
                  <a:pt x="74" y="210"/>
                  <a:pt x="74" y="210"/>
                  <a:pt x="74" y="210"/>
                </a:cubicBezTo>
                <a:cubicBezTo>
                  <a:pt x="75" y="211"/>
                  <a:pt x="75" y="211"/>
                  <a:pt x="75" y="211"/>
                </a:cubicBezTo>
                <a:cubicBezTo>
                  <a:pt x="75" y="210"/>
                  <a:pt x="75" y="210"/>
                  <a:pt x="75" y="210"/>
                </a:cubicBezTo>
                <a:cubicBezTo>
                  <a:pt x="75" y="210"/>
                  <a:pt x="75" y="210"/>
                  <a:pt x="75" y="210"/>
                </a:cubicBezTo>
                <a:cubicBezTo>
                  <a:pt x="75" y="210"/>
                  <a:pt x="74" y="210"/>
                  <a:pt x="74" y="210"/>
                </a:cubicBezTo>
                <a:close/>
                <a:moveTo>
                  <a:pt x="48" y="194"/>
                </a:moveTo>
                <a:cubicBezTo>
                  <a:pt x="47" y="194"/>
                  <a:pt x="49" y="193"/>
                  <a:pt x="48" y="193"/>
                </a:cubicBezTo>
                <a:cubicBezTo>
                  <a:pt x="47" y="193"/>
                  <a:pt x="47" y="195"/>
                  <a:pt x="48" y="194"/>
                </a:cubicBezTo>
                <a:close/>
                <a:moveTo>
                  <a:pt x="75" y="220"/>
                </a:moveTo>
                <a:cubicBezTo>
                  <a:pt x="76" y="219"/>
                  <a:pt x="77" y="219"/>
                  <a:pt x="77" y="217"/>
                </a:cubicBezTo>
                <a:cubicBezTo>
                  <a:pt x="76" y="218"/>
                  <a:pt x="75" y="219"/>
                  <a:pt x="75" y="220"/>
                </a:cubicBezTo>
                <a:close/>
                <a:moveTo>
                  <a:pt x="39" y="198"/>
                </a:moveTo>
                <a:cubicBezTo>
                  <a:pt x="39" y="199"/>
                  <a:pt x="39" y="198"/>
                  <a:pt x="39" y="199"/>
                </a:cubicBezTo>
                <a:cubicBezTo>
                  <a:pt x="40" y="199"/>
                  <a:pt x="40" y="198"/>
                  <a:pt x="40" y="198"/>
                </a:cubicBezTo>
                <a:cubicBezTo>
                  <a:pt x="40" y="198"/>
                  <a:pt x="39" y="198"/>
                  <a:pt x="39" y="198"/>
                </a:cubicBezTo>
                <a:close/>
                <a:moveTo>
                  <a:pt x="67" y="230"/>
                </a:moveTo>
                <a:cubicBezTo>
                  <a:pt x="68" y="230"/>
                  <a:pt x="68" y="229"/>
                  <a:pt x="67" y="229"/>
                </a:cubicBezTo>
                <a:cubicBezTo>
                  <a:pt x="67" y="229"/>
                  <a:pt x="66" y="229"/>
                  <a:pt x="67" y="230"/>
                </a:cubicBezTo>
                <a:cubicBezTo>
                  <a:pt x="67" y="230"/>
                  <a:pt x="67" y="230"/>
                  <a:pt x="67" y="230"/>
                </a:cubicBezTo>
                <a:cubicBezTo>
                  <a:pt x="68" y="230"/>
                  <a:pt x="71" y="228"/>
                  <a:pt x="70" y="227"/>
                </a:cubicBezTo>
                <a:cubicBezTo>
                  <a:pt x="70" y="228"/>
                  <a:pt x="69" y="228"/>
                  <a:pt x="68" y="228"/>
                </a:cubicBezTo>
                <a:cubicBezTo>
                  <a:pt x="68" y="228"/>
                  <a:pt x="67" y="228"/>
                  <a:pt x="68" y="227"/>
                </a:cubicBezTo>
                <a:cubicBezTo>
                  <a:pt x="67" y="228"/>
                  <a:pt x="67" y="229"/>
                  <a:pt x="68" y="229"/>
                </a:cubicBezTo>
                <a:cubicBezTo>
                  <a:pt x="68" y="229"/>
                  <a:pt x="68" y="229"/>
                  <a:pt x="68" y="230"/>
                </a:cubicBezTo>
                <a:cubicBezTo>
                  <a:pt x="68" y="229"/>
                  <a:pt x="67" y="230"/>
                  <a:pt x="67" y="230"/>
                </a:cubicBezTo>
                <a:close/>
                <a:moveTo>
                  <a:pt x="57" y="232"/>
                </a:moveTo>
                <a:cubicBezTo>
                  <a:pt x="56" y="231"/>
                  <a:pt x="57" y="233"/>
                  <a:pt x="56" y="233"/>
                </a:cubicBezTo>
                <a:cubicBezTo>
                  <a:pt x="56" y="233"/>
                  <a:pt x="57" y="233"/>
                  <a:pt x="57" y="232"/>
                </a:cubicBezTo>
                <a:cubicBezTo>
                  <a:pt x="57" y="231"/>
                  <a:pt x="60" y="229"/>
                  <a:pt x="61" y="228"/>
                </a:cubicBezTo>
                <a:cubicBezTo>
                  <a:pt x="60" y="228"/>
                  <a:pt x="60" y="227"/>
                  <a:pt x="60" y="227"/>
                </a:cubicBezTo>
                <a:cubicBezTo>
                  <a:pt x="61" y="227"/>
                  <a:pt x="62" y="226"/>
                  <a:pt x="62" y="226"/>
                </a:cubicBezTo>
                <a:cubicBezTo>
                  <a:pt x="61" y="226"/>
                  <a:pt x="61" y="226"/>
                  <a:pt x="60" y="226"/>
                </a:cubicBezTo>
                <a:cubicBezTo>
                  <a:pt x="61" y="226"/>
                  <a:pt x="61" y="227"/>
                  <a:pt x="61" y="227"/>
                </a:cubicBezTo>
                <a:cubicBezTo>
                  <a:pt x="59" y="228"/>
                  <a:pt x="58" y="230"/>
                  <a:pt x="57" y="232"/>
                </a:cubicBezTo>
                <a:close/>
                <a:moveTo>
                  <a:pt x="66" y="232"/>
                </a:moveTo>
                <a:cubicBezTo>
                  <a:pt x="67" y="232"/>
                  <a:pt x="65" y="232"/>
                  <a:pt x="65" y="231"/>
                </a:cubicBezTo>
                <a:cubicBezTo>
                  <a:pt x="66" y="232"/>
                  <a:pt x="64" y="232"/>
                  <a:pt x="64" y="233"/>
                </a:cubicBezTo>
                <a:cubicBezTo>
                  <a:pt x="65" y="233"/>
                  <a:pt x="65" y="233"/>
                  <a:pt x="66" y="233"/>
                </a:cubicBezTo>
                <a:cubicBezTo>
                  <a:pt x="65" y="232"/>
                  <a:pt x="65" y="233"/>
                  <a:pt x="65" y="233"/>
                </a:cubicBezTo>
                <a:cubicBezTo>
                  <a:pt x="65" y="232"/>
                  <a:pt x="65" y="232"/>
                  <a:pt x="66" y="232"/>
                </a:cubicBezTo>
                <a:cubicBezTo>
                  <a:pt x="66" y="232"/>
                  <a:pt x="66" y="232"/>
                  <a:pt x="66" y="233"/>
                </a:cubicBezTo>
                <a:cubicBezTo>
                  <a:pt x="67" y="232"/>
                  <a:pt x="68" y="232"/>
                  <a:pt x="67" y="231"/>
                </a:cubicBezTo>
                <a:cubicBezTo>
                  <a:pt x="67" y="231"/>
                  <a:pt x="67" y="232"/>
                  <a:pt x="66" y="232"/>
                </a:cubicBezTo>
                <a:close/>
                <a:moveTo>
                  <a:pt x="50" y="233"/>
                </a:moveTo>
                <a:cubicBezTo>
                  <a:pt x="50" y="232"/>
                  <a:pt x="50" y="232"/>
                  <a:pt x="50" y="232"/>
                </a:cubicBezTo>
                <a:cubicBezTo>
                  <a:pt x="49" y="233"/>
                  <a:pt x="49" y="233"/>
                  <a:pt x="49" y="233"/>
                </a:cubicBezTo>
                <a:cubicBezTo>
                  <a:pt x="49" y="233"/>
                  <a:pt x="49" y="233"/>
                  <a:pt x="49" y="233"/>
                </a:cubicBezTo>
                <a:cubicBezTo>
                  <a:pt x="48" y="233"/>
                  <a:pt x="48" y="234"/>
                  <a:pt x="47" y="235"/>
                </a:cubicBezTo>
                <a:cubicBezTo>
                  <a:pt x="48" y="233"/>
                  <a:pt x="49" y="231"/>
                  <a:pt x="50" y="229"/>
                </a:cubicBezTo>
                <a:cubicBezTo>
                  <a:pt x="52" y="228"/>
                  <a:pt x="53" y="226"/>
                  <a:pt x="55" y="224"/>
                </a:cubicBezTo>
                <a:cubicBezTo>
                  <a:pt x="55" y="225"/>
                  <a:pt x="54" y="226"/>
                  <a:pt x="53" y="227"/>
                </a:cubicBezTo>
                <a:cubicBezTo>
                  <a:pt x="52" y="228"/>
                  <a:pt x="53" y="228"/>
                  <a:pt x="52" y="229"/>
                </a:cubicBezTo>
                <a:cubicBezTo>
                  <a:pt x="52" y="229"/>
                  <a:pt x="52" y="230"/>
                  <a:pt x="52" y="229"/>
                </a:cubicBezTo>
                <a:cubicBezTo>
                  <a:pt x="52" y="231"/>
                  <a:pt x="50" y="232"/>
                  <a:pt x="50" y="233"/>
                </a:cubicBezTo>
                <a:close/>
                <a:moveTo>
                  <a:pt x="51" y="231"/>
                </a:moveTo>
                <a:cubicBezTo>
                  <a:pt x="51" y="231"/>
                  <a:pt x="50" y="231"/>
                  <a:pt x="50" y="231"/>
                </a:cubicBezTo>
                <a:cubicBezTo>
                  <a:pt x="50" y="232"/>
                  <a:pt x="50" y="232"/>
                  <a:pt x="51" y="231"/>
                </a:cubicBezTo>
                <a:close/>
                <a:moveTo>
                  <a:pt x="47" y="227"/>
                </a:moveTo>
                <a:cubicBezTo>
                  <a:pt x="47" y="226"/>
                  <a:pt x="48" y="225"/>
                  <a:pt x="48" y="225"/>
                </a:cubicBezTo>
                <a:cubicBezTo>
                  <a:pt x="47" y="225"/>
                  <a:pt x="47" y="225"/>
                  <a:pt x="47" y="225"/>
                </a:cubicBezTo>
                <a:cubicBezTo>
                  <a:pt x="48" y="226"/>
                  <a:pt x="46" y="226"/>
                  <a:pt x="47" y="227"/>
                </a:cubicBezTo>
                <a:close/>
                <a:moveTo>
                  <a:pt x="64" y="239"/>
                </a:moveTo>
                <a:cubicBezTo>
                  <a:pt x="64" y="238"/>
                  <a:pt x="65" y="238"/>
                  <a:pt x="64" y="238"/>
                </a:cubicBezTo>
                <a:cubicBezTo>
                  <a:pt x="64" y="238"/>
                  <a:pt x="64" y="238"/>
                  <a:pt x="64" y="238"/>
                </a:cubicBezTo>
                <a:cubicBezTo>
                  <a:pt x="65" y="238"/>
                  <a:pt x="63" y="239"/>
                  <a:pt x="64" y="239"/>
                </a:cubicBezTo>
                <a:close/>
                <a:moveTo>
                  <a:pt x="54" y="231"/>
                </a:moveTo>
                <a:cubicBezTo>
                  <a:pt x="53" y="232"/>
                  <a:pt x="53" y="232"/>
                  <a:pt x="53" y="232"/>
                </a:cubicBezTo>
                <a:cubicBezTo>
                  <a:pt x="53" y="231"/>
                  <a:pt x="53" y="231"/>
                  <a:pt x="53" y="231"/>
                </a:cubicBezTo>
                <a:cubicBezTo>
                  <a:pt x="53" y="231"/>
                  <a:pt x="52" y="231"/>
                  <a:pt x="52" y="231"/>
                </a:cubicBezTo>
                <a:cubicBezTo>
                  <a:pt x="52" y="232"/>
                  <a:pt x="53" y="232"/>
                  <a:pt x="52" y="232"/>
                </a:cubicBezTo>
                <a:cubicBezTo>
                  <a:pt x="51" y="232"/>
                  <a:pt x="51" y="234"/>
                  <a:pt x="50" y="235"/>
                </a:cubicBezTo>
                <a:cubicBezTo>
                  <a:pt x="50" y="235"/>
                  <a:pt x="51" y="236"/>
                  <a:pt x="51" y="235"/>
                </a:cubicBezTo>
                <a:cubicBezTo>
                  <a:pt x="52" y="235"/>
                  <a:pt x="50" y="235"/>
                  <a:pt x="51" y="235"/>
                </a:cubicBezTo>
                <a:cubicBezTo>
                  <a:pt x="51" y="235"/>
                  <a:pt x="52" y="235"/>
                  <a:pt x="52" y="234"/>
                </a:cubicBezTo>
                <a:cubicBezTo>
                  <a:pt x="51" y="234"/>
                  <a:pt x="51" y="234"/>
                  <a:pt x="51" y="233"/>
                </a:cubicBezTo>
                <a:cubicBezTo>
                  <a:pt x="52" y="233"/>
                  <a:pt x="52" y="232"/>
                  <a:pt x="53" y="232"/>
                </a:cubicBezTo>
                <a:cubicBezTo>
                  <a:pt x="53" y="232"/>
                  <a:pt x="53" y="233"/>
                  <a:pt x="53" y="233"/>
                </a:cubicBezTo>
                <a:cubicBezTo>
                  <a:pt x="54" y="232"/>
                  <a:pt x="54" y="231"/>
                  <a:pt x="53" y="231"/>
                </a:cubicBezTo>
                <a:cubicBezTo>
                  <a:pt x="53" y="231"/>
                  <a:pt x="54" y="231"/>
                  <a:pt x="54" y="231"/>
                </a:cubicBezTo>
                <a:close/>
                <a:moveTo>
                  <a:pt x="53" y="236"/>
                </a:moveTo>
                <a:cubicBezTo>
                  <a:pt x="54" y="237"/>
                  <a:pt x="51" y="238"/>
                  <a:pt x="52" y="239"/>
                </a:cubicBezTo>
                <a:cubicBezTo>
                  <a:pt x="53" y="237"/>
                  <a:pt x="55" y="235"/>
                  <a:pt x="56" y="233"/>
                </a:cubicBezTo>
                <a:cubicBezTo>
                  <a:pt x="55" y="234"/>
                  <a:pt x="55" y="235"/>
                  <a:pt x="54" y="235"/>
                </a:cubicBezTo>
                <a:cubicBezTo>
                  <a:pt x="54" y="236"/>
                  <a:pt x="54" y="236"/>
                  <a:pt x="54" y="235"/>
                </a:cubicBezTo>
                <a:cubicBezTo>
                  <a:pt x="54" y="236"/>
                  <a:pt x="53" y="237"/>
                  <a:pt x="53" y="236"/>
                </a:cubicBezTo>
                <a:close/>
                <a:moveTo>
                  <a:pt x="59" y="240"/>
                </a:moveTo>
                <a:cubicBezTo>
                  <a:pt x="59" y="240"/>
                  <a:pt x="60" y="240"/>
                  <a:pt x="60" y="240"/>
                </a:cubicBezTo>
                <a:cubicBezTo>
                  <a:pt x="60" y="239"/>
                  <a:pt x="60" y="240"/>
                  <a:pt x="59" y="239"/>
                </a:cubicBezTo>
                <a:cubicBezTo>
                  <a:pt x="60" y="239"/>
                  <a:pt x="59" y="239"/>
                  <a:pt x="59" y="239"/>
                </a:cubicBezTo>
                <a:cubicBezTo>
                  <a:pt x="60" y="240"/>
                  <a:pt x="59" y="240"/>
                  <a:pt x="59" y="240"/>
                </a:cubicBezTo>
                <a:close/>
                <a:moveTo>
                  <a:pt x="46" y="234"/>
                </a:moveTo>
                <a:cubicBezTo>
                  <a:pt x="47" y="234"/>
                  <a:pt x="47" y="233"/>
                  <a:pt x="47" y="233"/>
                </a:cubicBezTo>
                <a:cubicBezTo>
                  <a:pt x="46" y="234"/>
                  <a:pt x="46" y="232"/>
                  <a:pt x="46" y="233"/>
                </a:cubicBezTo>
                <a:cubicBezTo>
                  <a:pt x="46" y="233"/>
                  <a:pt x="46" y="233"/>
                  <a:pt x="46" y="233"/>
                </a:cubicBezTo>
                <a:cubicBezTo>
                  <a:pt x="46" y="233"/>
                  <a:pt x="46" y="234"/>
                  <a:pt x="46" y="234"/>
                </a:cubicBezTo>
                <a:close/>
                <a:moveTo>
                  <a:pt x="48" y="236"/>
                </a:moveTo>
                <a:cubicBezTo>
                  <a:pt x="48" y="237"/>
                  <a:pt x="49" y="237"/>
                  <a:pt x="49" y="238"/>
                </a:cubicBezTo>
                <a:cubicBezTo>
                  <a:pt x="49" y="237"/>
                  <a:pt x="51" y="237"/>
                  <a:pt x="51" y="236"/>
                </a:cubicBezTo>
                <a:cubicBezTo>
                  <a:pt x="50" y="236"/>
                  <a:pt x="50" y="236"/>
                  <a:pt x="49" y="237"/>
                </a:cubicBezTo>
                <a:cubicBezTo>
                  <a:pt x="49" y="236"/>
                  <a:pt x="50" y="236"/>
                  <a:pt x="49" y="235"/>
                </a:cubicBezTo>
                <a:cubicBezTo>
                  <a:pt x="49" y="236"/>
                  <a:pt x="49" y="236"/>
                  <a:pt x="48" y="236"/>
                </a:cubicBezTo>
                <a:close/>
                <a:moveTo>
                  <a:pt x="24" y="224"/>
                </a:moveTo>
                <a:cubicBezTo>
                  <a:pt x="24" y="223"/>
                  <a:pt x="24" y="224"/>
                  <a:pt x="25" y="223"/>
                </a:cubicBezTo>
                <a:cubicBezTo>
                  <a:pt x="24" y="223"/>
                  <a:pt x="24" y="223"/>
                  <a:pt x="23" y="223"/>
                </a:cubicBezTo>
                <a:cubicBezTo>
                  <a:pt x="24" y="224"/>
                  <a:pt x="24" y="223"/>
                  <a:pt x="24" y="224"/>
                </a:cubicBezTo>
                <a:cubicBezTo>
                  <a:pt x="24" y="224"/>
                  <a:pt x="24" y="224"/>
                  <a:pt x="24" y="224"/>
                </a:cubicBezTo>
                <a:close/>
                <a:moveTo>
                  <a:pt x="17" y="230"/>
                </a:moveTo>
                <a:cubicBezTo>
                  <a:pt x="18" y="228"/>
                  <a:pt x="19" y="228"/>
                  <a:pt x="19" y="227"/>
                </a:cubicBezTo>
                <a:cubicBezTo>
                  <a:pt x="19" y="227"/>
                  <a:pt x="16" y="229"/>
                  <a:pt x="17" y="230"/>
                </a:cubicBezTo>
                <a:close/>
                <a:moveTo>
                  <a:pt x="45" y="246"/>
                </a:moveTo>
                <a:cubicBezTo>
                  <a:pt x="45" y="246"/>
                  <a:pt x="46" y="247"/>
                  <a:pt x="46" y="247"/>
                </a:cubicBezTo>
                <a:cubicBezTo>
                  <a:pt x="45" y="247"/>
                  <a:pt x="45" y="248"/>
                  <a:pt x="45" y="248"/>
                </a:cubicBezTo>
                <a:cubicBezTo>
                  <a:pt x="46" y="248"/>
                  <a:pt x="46" y="247"/>
                  <a:pt x="47" y="247"/>
                </a:cubicBezTo>
                <a:cubicBezTo>
                  <a:pt x="47" y="247"/>
                  <a:pt x="47" y="247"/>
                  <a:pt x="47" y="247"/>
                </a:cubicBezTo>
                <a:cubicBezTo>
                  <a:pt x="46" y="247"/>
                  <a:pt x="46" y="245"/>
                  <a:pt x="45" y="246"/>
                </a:cubicBezTo>
                <a:close/>
                <a:moveTo>
                  <a:pt x="19" y="231"/>
                </a:moveTo>
                <a:cubicBezTo>
                  <a:pt x="19" y="231"/>
                  <a:pt x="18" y="231"/>
                  <a:pt x="18" y="231"/>
                </a:cubicBezTo>
                <a:cubicBezTo>
                  <a:pt x="19" y="232"/>
                  <a:pt x="19" y="230"/>
                  <a:pt x="18" y="230"/>
                </a:cubicBezTo>
                <a:cubicBezTo>
                  <a:pt x="18" y="231"/>
                  <a:pt x="19" y="230"/>
                  <a:pt x="19" y="231"/>
                </a:cubicBezTo>
                <a:close/>
                <a:moveTo>
                  <a:pt x="18" y="232"/>
                </a:moveTo>
                <a:cubicBezTo>
                  <a:pt x="18" y="234"/>
                  <a:pt x="17" y="234"/>
                  <a:pt x="17" y="235"/>
                </a:cubicBezTo>
                <a:cubicBezTo>
                  <a:pt x="17" y="235"/>
                  <a:pt x="17" y="234"/>
                  <a:pt x="18" y="234"/>
                </a:cubicBezTo>
                <a:cubicBezTo>
                  <a:pt x="18" y="233"/>
                  <a:pt x="19" y="232"/>
                  <a:pt x="18" y="232"/>
                </a:cubicBezTo>
                <a:cubicBezTo>
                  <a:pt x="17" y="232"/>
                  <a:pt x="18" y="233"/>
                  <a:pt x="18" y="232"/>
                </a:cubicBezTo>
                <a:close/>
                <a:moveTo>
                  <a:pt x="4" y="256"/>
                </a:moveTo>
                <a:cubicBezTo>
                  <a:pt x="5" y="255"/>
                  <a:pt x="5" y="254"/>
                  <a:pt x="6" y="253"/>
                </a:cubicBezTo>
                <a:cubicBezTo>
                  <a:pt x="5" y="254"/>
                  <a:pt x="4" y="255"/>
                  <a:pt x="4" y="256"/>
                </a:cubicBezTo>
                <a:close/>
                <a:moveTo>
                  <a:pt x="5" y="258"/>
                </a:moveTo>
                <a:cubicBezTo>
                  <a:pt x="6" y="257"/>
                  <a:pt x="6" y="258"/>
                  <a:pt x="6" y="257"/>
                </a:cubicBezTo>
                <a:cubicBezTo>
                  <a:pt x="6" y="257"/>
                  <a:pt x="6" y="256"/>
                  <a:pt x="6" y="257"/>
                </a:cubicBezTo>
                <a:cubicBezTo>
                  <a:pt x="6" y="257"/>
                  <a:pt x="6" y="257"/>
                  <a:pt x="6" y="257"/>
                </a:cubicBezTo>
                <a:cubicBezTo>
                  <a:pt x="5" y="257"/>
                  <a:pt x="5" y="257"/>
                  <a:pt x="5" y="258"/>
                </a:cubicBezTo>
                <a:close/>
                <a:moveTo>
                  <a:pt x="810" y="264"/>
                </a:moveTo>
                <a:cubicBezTo>
                  <a:pt x="810" y="263"/>
                  <a:pt x="808" y="261"/>
                  <a:pt x="809" y="261"/>
                </a:cubicBezTo>
                <a:cubicBezTo>
                  <a:pt x="810" y="263"/>
                  <a:pt x="809" y="259"/>
                  <a:pt x="809" y="258"/>
                </a:cubicBezTo>
                <a:cubicBezTo>
                  <a:pt x="810" y="258"/>
                  <a:pt x="811" y="261"/>
                  <a:pt x="811" y="261"/>
                </a:cubicBezTo>
                <a:cubicBezTo>
                  <a:pt x="809" y="256"/>
                  <a:pt x="809" y="255"/>
                  <a:pt x="807" y="251"/>
                </a:cubicBezTo>
                <a:cubicBezTo>
                  <a:pt x="808" y="254"/>
                  <a:pt x="807" y="252"/>
                  <a:pt x="806" y="253"/>
                </a:cubicBezTo>
                <a:cubicBezTo>
                  <a:pt x="806" y="253"/>
                  <a:pt x="807" y="260"/>
                  <a:pt x="805" y="261"/>
                </a:cubicBezTo>
                <a:cubicBezTo>
                  <a:pt x="805" y="261"/>
                  <a:pt x="804" y="259"/>
                  <a:pt x="804" y="259"/>
                </a:cubicBezTo>
                <a:cubicBezTo>
                  <a:pt x="803" y="261"/>
                  <a:pt x="804" y="266"/>
                  <a:pt x="801" y="262"/>
                </a:cubicBezTo>
                <a:cubicBezTo>
                  <a:pt x="805" y="271"/>
                  <a:pt x="805" y="267"/>
                  <a:pt x="806" y="266"/>
                </a:cubicBezTo>
                <a:cubicBezTo>
                  <a:pt x="806" y="266"/>
                  <a:pt x="810" y="269"/>
                  <a:pt x="808" y="265"/>
                </a:cubicBezTo>
                <a:cubicBezTo>
                  <a:pt x="809" y="266"/>
                  <a:pt x="810" y="269"/>
                  <a:pt x="810" y="268"/>
                </a:cubicBezTo>
                <a:cubicBezTo>
                  <a:pt x="811" y="267"/>
                  <a:pt x="808" y="263"/>
                  <a:pt x="810" y="264"/>
                </a:cubicBezTo>
                <a:close/>
                <a:moveTo>
                  <a:pt x="440" y="4"/>
                </a:moveTo>
                <a:cubicBezTo>
                  <a:pt x="437" y="3"/>
                  <a:pt x="437" y="4"/>
                  <a:pt x="434" y="4"/>
                </a:cubicBezTo>
                <a:cubicBezTo>
                  <a:pt x="434" y="3"/>
                  <a:pt x="433" y="3"/>
                  <a:pt x="433" y="3"/>
                </a:cubicBezTo>
                <a:cubicBezTo>
                  <a:pt x="435" y="3"/>
                  <a:pt x="437" y="3"/>
                  <a:pt x="438" y="2"/>
                </a:cubicBezTo>
                <a:cubicBezTo>
                  <a:pt x="434" y="2"/>
                  <a:pt x="429" y="3"/>
                  <a:pt x="425" y="3"/>
                </a:cubicBezTo>
                <a:cubicBezTo>
                  <a:pt x="428" y="3"/>
                  <a:pt x="433" y="4"/>
                  <a:pt x="437" y="4"/>
                </a:cubicBezTo>
                <a:cubicBezTo>
                  <a:pt x="436" y="4"/>
                  <a:pt x="434" y="4"/>
                  <a:pt x="434" y="4"/>
                </a:cubicBezTo>
                <a:cubicBezTo>
                  <a:pt x="439" y="4"/>
                  <a:pt x="441" y="4"/>
                  <a:pt x="443" y="5"/>
                </a:cubicBezTo>
                <a:cubicBezTo>
                  <a:pt x="442" y="4"/>
                  <a:pt x="446" y="5"/>
                  <a:pt x="446" y="5"/>
                </a:cubicBezTo>
                <a:cubicBezTo>
                  <a:pt x="444" y="4"/>
                  <a:pt x="444" y="5"/>
                  <a:pt x="440" y="4"/>
                </a:cubicBezTo>
                <a:close/>
                <a:moveTo>
                  <a:pt x="399" y="5"/>
                </a:moveTo>
                <a:cubicBezTo>
                  <a:pt x="398" y="4"/>
                  <a:pt x="401" y="4"/>
                  <a:pt x="398" y="4"/>
                </a:cubicBezTo>
                <a:cubicBezTo>
                  <a:pt x="393" y="5"/>
                  <a:pt x="386" y="4"/>
                  <a:pt x="382" y="5"/>
                </a:cubicBezTo>
                <a:cubicBezTo>
                  <a:pt x="385" y="5"/>
                  <a:pt x="389" y="5"/>
                  <a:pt x="390" y="6"/>
                </a:cubicBezTo>
                <a:cubicBezTo>
                  <a:pt x="395" y="5"/>
                  <a:pt x="398" y="6"/>
                  <a:pt x="400" y="5"/>
                </a:cubicBezTo>
                <a:lnTo>
                  <a:pt x="399" y="5"/>
                </a:lnTo>
                <a:close/>
                <a:moveTo>
                  <a:pt x="142" y="101"/>
                </a:moveTo>
                <a:cubicBezTo>
                  <a:pt x="142" y="102"/>
                  <a:pt x="141" y="103"/>
                  <a:pt x="143" y="102"/>
                </a:cubicBezTo>
                <a:cubicBezTo>
                  <a:pt x="147" y="98"/>
                  <a:pt x="152" y="95"/>
                  <a:pt x="156" y="91"/>
                </a:cubicBezTo>
                <a:cubicBezTo>
                  <a:pt x="154" y="92"/>
                  <a:pt x="153" y="93"/>
                  <a:pt x="152" y="94"/>
                </a:cubicBezTo>
                <a:cubicBezTo>
                  <a:pt x="153" y="93"/>
                  <a:pt x="154" y="92"/>
                  <a:pt x="154" y="91"/>
                </a:cubicBezTo>
                <a:cubicBezTo>
                  <a:pt x="149" y="95"/>
                  <a:pt x="141" y="101"/>
                  <a:pt x="134" y="107"/>
                </a:cubicBezTo>
                <a:cubicBezTo>
                  <a:pt x="135" y="107"/>
                  <a:pt x="140" y="103"/>
                  <a:pt x="142" y="101"/>
                </a:cubicBezTo>
                <a:close/>
                <a:moveTo>
                  <a:pt x="84" y="158"/>
                </a:moveTo>
                <a:cubicBezTo>
                  <a:pt x="84" y="159"/>
                  <a:pt x="84" y="160"/>
                  <a:pt x="83" y="160"/>
                </a:cubicBezTo>
                <a:cubicBezTo>
                  <a:pt x="83" y="161"/>
                  <a:pt x="83" y="162"/>
                  <a:pt x="84" y="161"/>
                </a:cubicBezTo>
                <a:cubicBezTo>
                  <a:pt x="84" y="161"/>
                  <a:pt x="84" y="161"/>
                  <a:pt x="84" y="161"/>
                </a:cubicBezTo>
                <a:cubicBezTo>
                  <a:pt x="84" y="160"/>
                  <a:pt x="84" y="160"/>
                  <a:pt x="84" y="160"/>
                </a:cubicBezTo>
                <a:cubicBezTo>
                  <a:pt x="85" y="160"/>
                  <a:pt x="84" y="161"/>
                  <a:pt x="85" y="161"/>
                </a:cubicBezTo>
                <a:cubicBezTo>
                  <a:pt x="85" y="160"/>
                  <a:pt x="86" y="160"/>
                  <a:pt x="85" y="160"/>
                </a:cubicBezTo>
                <a:cubicBezTo>
                  <a:pt x="85" y="160"/>
                  <a:pt x="85" y="160"/>
                  <a:pt x="85" y="160"/>
                </a:cubicBezTo>
                <a:cubicBezTo>
                  <a:pt x="85" y="160"/>
                  <a:pt x="85" y="159"/>
                  <a:pt x="85" y="159"/>
                </a:cubicBezTo>
                <a:cubicBezTo>
                  <a:pt x="85" y="159"/>
                  <a:pt x="86" y="159"/>
                  <a:pt x="87" y="158"/>
                </a:cubicBezTo>
                <a:cubicBezTo>
                  <a:pt x="85" y="159"/>
                  <a:pt x="86" y="157"/>
                  <a:pt x="84" y="158"/>
                </a:cubicBezTo>
                <a:close/>
                <a:moveTo>
                  <a:pt x="103" y="180"/>
                </a:moveTo>
                <a:cubicBezTo>
                  <a:pt x="102" y="180"/>
                  <a:pt x="102" y="181"/>
                  <a:pt x="102" y="181"/>
                </a:cubicBezTo>
                <a:cubicBezTo>
                  <a:pt x="102" y="181"/>
                  <a:pt x="103" y="181"/>
                  <a:pt x="103" y="181"/>
                </a:cubicBezTo>
                <a:cubicBezTo>
                  <a:pt x="103" y="181"/>
                  <a:pt x="102" y="181"/>
                  <a:pt x="103" y="182"/>
                </a:cubicBezTo>
                <a:cubicBezTo>
                  <a:pt x="103" y="182"/>
                  <a:pt x="103" y="181"/>
                  <a:pt x="104" y="181"/>
                </a:cubicBezTo>
                <a:cubicBezTo>
                  <a:pt x="103" y="182"/>
                  <a:pt x="103" y="182"/>
                  <a:pt x="103" y="183"/>
                </a:cubicBezTo>
                <a:cubicBezTo>
                  <a:pt x="103" y="182"/>
                  <a:pt x="104" y="182"/>
                  <a:pt x="104" y="181"/>
                </a:cubicBezTo>
                <a:cubicBezTo>
                  <a:pt x="103" y="182"/>
                  <a:pt x="104" y="180"/>
                  <a:pt x="103" y="180"/>
                </a:cubicBezTo>
                <a:close/>
                <a:moveTo>
                  <a:pt x="77" y="160"/>
                </a:moveTo>
                <a:cubicBezTo>
                  <a:pt x="79" y="161"/>
                  <a:pt x="79" y="158"/>
                  <a:pt x="80" y="158"/>
                </a:cubicBezTo>
                <a:cubicBezTo>
                  <a:pt x="80" y="157"/>
                  <a:pt x="80" y="157"/>
                  <a:pt x="80" y="157"/>
                </a:cubicBezTo>
                <a:cubicBezTo>
                  <a:pt x="79" y="157"/>
                  <a:pt x="78" y="159"/>
                  <a:pt x="77" y="160"/>
                </a:cubicBezTo>
                <a:close/>
                <a:moveTo>
                  <a:pt x="81" y="163"/>
                </a:moveTo>
                <a:cubicBezTo>
                  <a:pt x="81" y="163"/>
                  <a:pt x="81" y="164"/>
                  <a:pt x="81" y="164"/>
                </a:cubicBezTo>
                <a:cubicBezTo>
                  <a:pt x="81" y="164"/>
                  <a:pt x="80" y="165"/>
                  <a:pt x="80" y="165"/>
                </a:cubicBezTo>
                <a:cubicBezTo>
                  <a:pt x="82" y="164"/>
                  <a:pt x="83" y="163"/>
                  <a:pt x="83" y="162"/>
                </a:cubicBezTo>
                <a:cubicBezTo>
                  <a:pt x="83" y="161"/>
                  <a:pt x="83" y="161"/>
                  <a:pt x="82" y="161"/>
                </a:cubicBezTo>
                <a:cubicBezTo>
                  <a:pt x="81" y="161"/>
                  <a:pt x="82" y="163"/>
                  <a:pt x="81" y="163"/>
                </a:cubicBezTo>
                <a:close/>
                <a:moveTo>
                  <a:pt x="95" y="192"/>
                </a:moveTo>
                <a:cubicBezTo>
                  <a:pt x="95" y="192"/>
                  <a:pt x="95" y="192"/>
                  <a:pt x="94" y="192"/>
                </a:cubicBezTo>
                <a:cubicBezTo>
                  <a:pt x="94" y="192"/>
                  <a:pt x="94" y="193"/>
                  <a:pt x="94" y="193"/>
                </a:cubicBezTo>
                <a:cubicBezTo>
                  <a:pt x="93" y="193"/>
                  <a:pt x="93" y="194"/>
                  <a:pt x="94" y="194"/>
                </a:cubicBezTo>
                <a:cubicBezTo>
                  <a:pt x="93" y="194"/>
                  <a:pt x="91" y="196"/>
                  <a:pt x="91" y="197"/>
                </a:cubicBezTo>
                <a:cubicBezTo>
                  <a:pt x="91" y="197"/>
                  <a:pt x="91" y="197"/>
                  <a:pt x="91" y="197"/>
                </a:cubicBezTo>
                <a:cubicBezTo>
                  <a:pt x="91" y="198"/>
                  <a:pt x="90" y="198"/>
                  <a:pt x="90" y="199"/>
                </a:cubicBezTo>
                <a:cubicBezTo>
                  <a:pt x="91" y="197"/>
                  <a:pt x="92" y="197"/>
                  <a:pt x="93" y="197"/>
                </a:cubicBezTo>
                <a:cubicBezTo>
                  <a:pt x="93" y="197"/>
                  <a:pt x="93" y="197"/>
                  <a:pt x="93" y="196"/>
                </a:cubicBezTo>
                <a:cubicBezTo>
                  <a:pt x="93" y="196"/>
                  <a:pt x="94" y="195"/>
                  <a:pt x="94" y="195"/>
                </a:cubicBezTo>
                <a:cubicBezTo>
                  <a:pt x="94" y="195"/>
                  <a:pt x="94" y="195"/>
                  <a:pt x="94" y="196"/>
                </a:cubicBezTo>
                <a:cubicBezTo>
                  <a:pt x="95" y="194"/>
                  <a:pt x="95" y="192"/>
                  <a:pt x="96" y="193"/>
                </a:cubicBezTo>
                <a:cubicBezTo>
                  <a:pt x="96" y="193"/>
                  <a:pt x="96" y="193"/>
                  <a:pt x="96" y="193"/>
                </a:cubicBezTo>
                <a:cubicBezTo>
                  <a:pt x="97" y="193"/>
                  <a:pt x="97" y="193"/>
                  <a:pt x="97" y="192"/>
                </a:cubicBezTo>
                <a:cubicBezTo>
                  <a:pt x="96" y="193"/>
                  <a:pt x="97" y="192"/>
                  <a:pt x="96" y="192"/>
                </a:cubicBezTo>
                <a:cubicBezTo>
                  <a:pt x="96" y="193"/>
                  <a:pt x="96" y="192"/>
                  <a:pt x="95" y="192"/>
                </a:cubicBezTo>
                <a:close/>
                <a:moveTo>
                  <a:pt x="65" y="175"/>
                </a:moveTo>
                <a:cubicBezTo>
                  <a:pt x="64" y="175"/>
                  <a:pt x="64" y="175"/>
                  <a:pt x="63" y="175"/>
                </a:cubicBezTo>
                <a:cubicBezTo>
                  <a:pt x="63" y="175"/>
                  <a:pt x="63" y="175"/>
                  <a:pt x="63" y="176"/>
                </a:cubicBezTo>
                <a:cubicBezTo>
                  <a:pt x="64" y="176"/>
                  <a:pt x="64" y="176"/>
                  <a:pt x="64" y="177"/>
                </a:cubicBezTo>
                <a:cubicBezTo>
                  <a:pt x="65" y="175"/>
                  <a:pt x="66" y="175"/>
                  <a:pt x="67" y="173"/>
                </a:cubicBezTo>
                <a:cubicBezTo>
                  <a:pt x="65" y="173"/>
                  <a:pt x="66" y="174"/>
                  <a:pt x="65" y="175"/>
                </a:cubicBezTo>
                <a:close/>
                <a:moveTo>
                  <a:pt x="45" y="240"/>
                </a:moveTo>
                <a:cubicBezTo>
                  <a:pt x="46" y="241"/>
                  <a:pt x="46" y="241"/>
                  <a:pt x="46" y="241"/>
                </a:cubicBezTo>
                <a:cubicBezTo>
                  <a:pt x="45" y="241"/>
                  <a:pt x="45" y="242"/>
                  <a:pt x="44" y="243"/>
                </a:cubicBezTo>
                <a:cubicBezTo>
                  <a:pt x="44" y="243"/>
                  <a:pt x="43" y="243"/>
                  <a:pt x="43" y="243"/>
                </a:cubicBezTo>
                <a:cubicBezTo>
                  <a:pt x="43" y="244"/>
                  <a:pt x="43" y="244"/>
                  <a:pt x="42" y="245"/>
                </a:cubicBezTo>
                <a:cubicBezTo>
                  <a:pt x="43" y="245"/>
                  <a:pt x="43" y="245"/>
                  <a:pt x="44" y="244"/>
                </a:cubicBezTo>
                <a:cubicBezTo>
                  <a:pt x="44" y="244"/>
                  <a:pt x="44" y="244"/>
                  <a:pt x="44" y="244"/>
                </a:cubicBezTo>
                <a:cubicBezTo>
                  <a:pt x="44" y="244"/>
                  <a:pt x="45" y="243"/>
                  <a:pt x="45" y="244"/>
                </a:cubicBezTo>
                <a:cubicBezTo>
                  <a:pt x="45" y="241"/>
                  <a:pt x="47" y="241"/>
                  <a:pt x="48" y="239"/>
                </a:cubicBezTo>
                <a:cubicBezTo>
                  <a:pt x="47" y="238"/>
                  <a:pt x="48" y="238"/>
                  <a:pt x="48" y="237"/>
                </a:cubicBezTo>
                <a:cubicBezTo>
                  <a:pt x="47" y="238"/>
                  <a:pt x="47" y="240"/>
                  <a:pt x="45" y="240"/>
                </a:cubicBezTo>
                <a:close/>
                <a:moveTo>
                  <a:pt x="820" y="180"/>
                </a:moveTo>
                <a:cubicBezTo>
                  <a:pt x="820" y="181"/>
                  <a:pt x="820" y="181"/>
                  <a:pt x="820" y="181"/>
                </a:cubicBezTo>
                <a:cubicBezTo>
                  <a:pt x="821" y="181"/>
                  <a:pt x="820" y="180"/>
                  <a:pt x="820" y="180"/>
                </a:cubicBezTo>
                <a:close/>
                <a:moveTo>
                  <a:pt x="866" y="171"/>
                </a:moveTo>
                <a:cubicBezTo>
                  <a:pt x="865" y="171"/>
                  <a:pt x="865" y="172"/>
                  <a:pt x="865" y="172"/>
                </a:cubicBezTo>
                <a:cubicBezTo>
                  <a:pt x="865" y="172"/>
                  <a:pt x="866" y="172"/>
                  <a:pt x="866" y="171"/>
                </a:cubicBezTo>
                <a:close/>
                <a:moveTo>
                  <a:pt x="867" y="170"/>
                </a:moveTo>
                <a:cubicBezTo>
                  <a:pt x="867" y="170"/>
                  <a:pt x="866" y="171"/>
                  <a:pt x="866" y="171"/>
                </a:cubicBezTo>
                <a:cubicBezTo>
                  <a:pt x="867" y="171"/>
                  <a:pt x="867" y="170"/>
                  <a:pt x="867" y="170"/>
                </a:cubicBezTo>
                <a:close/>
                <a:moveTo>
                  <a:pt x="861" y="164"/>
                </a:moveTo>
                <a:cubicBezTo>
                  <a:pt x="861" y="164"/>
                  <a:pt x="861" y="165"/>
                  <a:pt x="861" y="165"/>
                </a:cubicBezTo>
                <a:cubicBezTo>
                  <a:pt x="861" y="164"/>
                  <a:pt x="861" y="164"/>
                  <a:pt x="861" y="164"/>
                </a:cubicBezTo>
                <a:close/>
                <a:moveTo>
                  <a:pt x="868" y="162"/>
                </a:moveTo>
                <a:cubicBezTo>
                  <a:pt x="868" y="163"/>
                  <a:pt x="868" y="163"/>
                  <a:pt x="868" y="164"/>
                </a:cubicBezTo>
                <a:cubicBezTo>
                  <a:pt x="868" y="163"/>
                  <a:pt x="868" y="162"/>
                  <a:pt x="868" y="162"/>
                </a:cubicBezTo>
                <a:close/>
                <a:moveTo>
                  <a:pt x="837" y="147"/>
                </a:moveTo>
                <a:cubicBezTo>
                  <a:pt x="837" y="148"/>
                  <a:pt x="837" y="150"/>
                  <a:pt x="836" y="151"/>
                </a:cubicBezTo>
                <a:cubicBezTo>
                  <a:pt x="837" y="150"/>
                  <a:pt x="837" y="148"/>
                  <a:pt x="837" y="147"/>
                </a:cubicBezTo>
                <a:close/>
                <a:moveTo>
                  <a:pt x="852" y="150"/>
                </a:moveTo>
                <a:cubicBezTo>
                  <a:pt x="852" y="149"/>
                  <a:pt x="852" y="149"/>
                  <a:pt x="852" y="149"/>
                </a:cubicBezTo>
                <a:cubicBezTo>
                  <a:pt x="852" y="148"/>
                  <a:pt x="853" y="145"/>
                  <a:pt x="852" y="146"/>
                </a:cubicBezTo>
                <a:cubicBezTo>
                  <a:pt x="852" y="147"/>
                  <a:pt x="851" y="150"/>
                  <a:pt x="851" y="151"/>
                </a:cubicBezTo>
                <a:cubicBezTo>
                  <a:pt x="852" y="151"/>
                  <a:pt x="852" y="150"/>
                  <a:pt x="852" y="150"/>
                </a:cubicBezTo>
                <a:close/>
                <a:moveTo>
                  <a:pt x="857" y="134"/>
                </a:moveTo>
                <a:cubicBezTo>
                  <a:pt x="857" y="134"/>
                  <a:pt x="857" y="134"/>
                  <a:pt x="857" y="134"/>
                </a:cubicBezTo>
                <a:cubicBezTo>
                  <a:pt x="857" y="135"/>
                  <a:pt x="857" y="135"/>
                  <a:pt x="857" y="135"/>
                </a:cubicBezTo>
                <a:lnTo>
                  <a:pt x="857" y="134"/>
                </a:lnTo>
                <a:close/>
                <a:moveTo>
                  <a:pt x="855" y="121"/>
                </a:moveTo>
                <a:cubicBezTo>
                  <a:pt x="855" y="119"/>
                  <a:pt x="855" y="121"/>
                  <a:pt x="855" y="122"/>
                </a:cubicBezTo>
                <a:cubicBezTo>
                  <a:pt x="854" y="122"/>
                  <a:pt x="855" y="122"/>
                  <a:pt x="855" y="122"/>
                </a:cubicBezTo>
                <a:cubicBezTo>
                  <a:pt x="854" y="123"/>
                  <a:pt x="853" y="126"/>
                  <a:pt x="854" y="127"/>
                </a:cubicBezTo>
                <a:cubicBezTo>
                  <a:pt x="854" y="125"/>
                  <a:pt x="855" y="123"/>
                  <a:pt x="855" y="121"/>
                </a:cubicBezTo>
                <a:close/>
                <a:moveTo>
                  <a:pt x="861" y="127"/>
                </a:moveTo>
                <a:cubicBezTo>
                  <a:pt x="861" y="127"/>
                  <a:pt x="861" y="128"/>
                  <a:pt x="861" y="128"/>
                </a:cubicBezTo>
                <a:cubicBezTo>
                  <a:pt x="862" y="128"/>
                  <a:pt x="862" y="127"/>
                  <a:pt x="861" y="127"/>
                </a:cubicBezTo>
                <a:close/>
                <a:moveTo>
                  <a:pt x="843" y="120"/>
                </a:moveTo>
                <a:cubicBezTo>
                  <a:pt x="843" y="121"/>
                  <a:pt x="842" y="121"/>
                  <a:pt x="842" y="122"/>
                </a:cubicBezTo>
                <a:cubicBezTo>
                  <a:pt x="843" y="121"/>
                  <a:pt x="843" y="120"/>
                  <a:pt x="843" y="120"/>
                </a:cubicBezTo>
                <a:close/>
                <a:moveTo>
                  <a:pt x="859" y="124"/>
                </a:moveTo>
                <a:cubicBezTo>
                  <a:pt x="859" y="125"/>
                  <a:pt x="859" y="126"/>
                  <a:pt x="859" y="126"/>
                </a:cubicBezTo>
                <a:cubicBezTo>
                  <a:pt x="859" y="125"/>
                  <a:pt x="860" y="124"/>
                  <a:pt x="859" y="124"/>
                </a:cubicBezTo>
                <a:close/>
                <a:moveTo>
                  <a:pt x="862" y="124"/>
                </a:moveTo>
                <a:cubicBezTo>
                  <a:pt x="862" y="124"/>
                  <a:pt x="861" y="125"/>
                  <a:pt x="862" y="126"/>
                </a:cubicBezTo>
                <a:cubicBezTo>
                  <a:pt x="862" y="125"/>
                  <a:pt x="862" y="124"/>
                  <a:pt x="862" y="124"/>
                </a:cubicBezTo>
                <a:close/>
                <a:moveTo>
                  <a:pt x="839" y="118"/>
                </a:moveTo>
                <a:cubicBezTo>
                  <a:pt x="839" y="118"/>
                  <a:pt x="839" y="119"/>
                  <a:pt x="839" y="119"/>
                </a:cubicBezTo>
                <a:cubicBezTo>
                  <a:pt x="839" y="119"/>
                  <a:pt x="839" y="118"/>
                  <a:pt x="839" y="118"/>
                </a:cubicBezTo>
                <a:close/>
                <a:moveTo>
                  <a:pt x="844" y="116"/>
                </a:moveTo>
                <a:cubicBezTo>
                  <a:pt x="843" y="117"/>
                  <a:pt x="843" y="119"/>
                  <a:pt x="843" y="119"/>
                </a:cubicBezTo>
                <a:cubicBezTo>
                  <a:pt x="843" y="118"/>
                  <a:pt x="844" y="117"/>
                  <a:pt x="844" y="116"/>
                </a:cubicBezTo>
                <a:close/>
                <a:moveTo>
                  <a:pt x="862" y="120"/>
                </a:moveTo>
                <a:cubicBezTo>
                  <a:pt x="862" y="121"/>
                  <a:pt x="861" y="122"/>
                  <a:pt x="862" y="123"/>
                </a:cubicBezTo>
                <a:cubicBezTo>
                  <a:pt x="862" y="122"/>
                  <a:pt x="863" y="121"/>
                  <a:pt x="862" y="120"/>
                </a:cubicBezTo>
                <a:close/>
                <a:moveTo>
                  <a:pt x="855" y="118"/>
                </a:moveTo>
                <a:cubicBezTo>
                  <a:pt x="855" y="118"/>
                  <a:pt x="855" y="119"/>
                  <a:pt x="855" y="119"/>
                </a:cubicBezTo>
                <a:cubicBezTo>
                  <a:pt x="855" y="119"/>
                  <a:pt x="856" y="118"/>
                  <a:pt x="855" y="118"/>
                </a:cubicBezTo>
                <a:close/>
                <a:moveTo>
                  <a:pt x="858" y="117"/>
                </a:moveTo>
                <a:cubicBezTo>
                  <a:pt x="857" y="117"/>
                  <a:pt x="857" y="118"/>
                  <a:pt x="857" y="118"/>
                </a:cubicBezTo>
                <a:cubicBezTo>
                  <a:pt x="857" y="118"/>
                  <a:pt x="858" y="117"/>
                  <a:pt x="858" y="117"/>
                </a:cubicBezTo>
                <a:close/>
                <a:moveTo>
                  <a:pt x="860" y="116"/>
                </a:moveTo>
                <a:cubicBezTo>
                  <a:pt x="860" y="116"/>
                  <a:pt x="860" y="116"/>
                  <a:pt x="860" y="116"/>
                </a:cubicBezTo>
                <a:cubicBezTo>
                  <a:pt x="859" y="115"/>
                  <a:pt x="859" y="117"/>
                  <a:pt x="859" y="117"/>
                </a:cubicBezTo>
                <a:cubicBezTo>
                  <a:pt x="860" y="117"/>
                  <a:pt x="859" y="117"/>
                  <a:pt x="860" y="116"/>
                </a:cubicBezTo>
                <a:close/>
                <a:moveTo>
                  <a:pt x="849" y="110"/>
                </a:moveTo>
                <a:cubicBezTo>
                  <a:pt x="848" y="113"/>
                  <a:pt x="849" y="111"/>
                  <a:pt x="849" y="110"/>
                </a:cubicBezTo>
                <a:close/>
                <a:moveTo>
                  <a:pt x="845" y="105"/>
                </a:moveTo>
                <a:cubicBezTo>
                  <a:pt x="844" y="106"/>
                  <a:pt x="844" y="106"/>
                  <a:pt x="844" y="107"/>
                </a:cubicBezTo>
                <a:cubicBezTo>
                  <a:pt x="844" y="107"/>
                  <a:pt x="845" y="105"/>
                  <a:pt x="845" y="105"/>
                </a:cubicBezTo>
                <a:close/>
                <a:moveTo>
                  <a:pt x="844" y="105"/>
                </a:moveTo>
                <a:cubicBezTo>
                  <a:pt x="843" y="105"/>
                  <a:pt x="843" y="106"/>
                  <a:pt x="843" y="106"/>
                </a:cubicBezTo>
                <a:lnTo>
                  <a:pt x="844" y="105"/>
                </a:lnTo>
                <a:close/>
                <a:moveTo>
                  <a:pt x="836" y="101"/>
                </a:moveTo>
                <a:cubicBezTo>
                  <a:pt x="836" y="102"/>
                  <a:pt x="836" y="102"/>
                  <a:pt x="836" y="102"/>
                </a:cubicBezTo>
                <a:cubicBezTo>
                  <a:pt x="836" y="102"/>
                  <a:pt x="836" y="101"/>
                  <a:pt x="836" y="101"/>
                </a:cubicBezTo>
                <a:close/>
                <a:moveTo>
                  <a:pt x="838" y="98"/>
                </a:moveTo>
                <a:cubicBezTo>
                  <a:pt x="839" y="95"/>
                  <a:pt x="838" y="96"/>
                  <a:pt x="838" y="98"/>
                </a:cubicBezTo>
                <a:close/>
                <a:moveTo>
                  <a:pt x="828" y="135"/>
                </a:moveTo>
                <a:cubicBezTo>
                  <a:pt x="828" y="136"/>
                  <a:pt x="828" y="137"/>
                  <a:pt x="827" y="137"/>
                </a:cubicBezTo>
                <a:cubicBezTo>
                  <a:pt x="828" y="138"/>
                  <a:pt x="828" y="138"/>
                  <a:pt x="828" y="138"/>
                </a:cubicBezTo>
                <a:cubicBezTo>
                  <a:pt x="828" y="137"/>
                  <a:pt x="829" y="136"/>
                  <a:pt x="828" y="135"/>
                </a:cubicBezTo>
                <a:close/>
                <a:moveTo>
                  <a:pt x="846" y="121"/>
                </a:moveTo>
                <a:cubicBezTo>
                  <a:pt x="847" y="121"/>
                  <a:pt x="846" y="122"/>
                  <a:pt x="846" y="123"/>
                </a:cubicBezTo>
                <a:cubicBezTo>
                  <a:pt x="847" y="121"/>
                  <a:pt x="848" y="117"/>
                  <a:pt x="848" y="115"/>
                </a:cubicBezTo>
                <a:cubicBezTo>
                  <a:pt x="848" y="117"/>
                  <a:pt x="846" y="118"/>
                  <a:pt x="847" y="119"/>
                </a:cubicBezTo>
                <a:cubicBezTo>
                  <a:pt x="847" y="119"/>
                  <a:pt x="847" y="119"/>
                  <a:pt x="847" y="118"/>
                </a:cubicBezTo>
                <a:cubicBezTo>
                  <a:pt x="846" y="119"/>
                  <a:pt x="846" y="120"/>
                  <a:pt x="846" y="121"/>
                </a:cubicBezTo>
                <a:cubicBezTo>
                  <a:pt x="846" y="121"/>
                  <a:pt x="846" y="120"/>
                  <a:pt x="846" y="120"/>
                </a:cubicBezTo>
                <a:cubicBezTo>
                  <a:pt x="846" y="121"/>
                  <a:pt x="845" y="121"/>
                  <a:pt x="845" y="121"/>
                </a:cubicBezTo>
                <a:cubicBezTo>
                  <a:pt x="846" y="122"/>
                  <a:pt x="846" y="121"/>
                  <a:pt x="846" y="121"/>
                </a:cubicBezTo>
                <a:close/>
                <a:moveTo>
                  <a:pt x="860" y="122"/>
                </a:moveTo>
                <a:cubicBezTo>
                  <a:pt x="860" y="122"/>
                  <a:pt x="859" y="123"/>
                  <a:pt x="860" y="123"/>
                </a:cubicBezTo>
                <a:cubicBezTo>
                  <a:pt x="860" y="123"/>
                  <a:pt x="860" y="123"/>
                  <a:pt x="860" y="123"/>
                </a:cubicBezTo>
                <a:cubicBezTo>
                  <a:pt x="859" y="124"/>
                  <a:pt x="860" y="122"/>
                  <a:pt x="860" y="122"/>
                </a:cubicBezTo>
                <a:close/>
                <a:moveTo>
                  <a:pt x="861" y="115"/>
                </a:moveTo>
                <a:cubicBezTo>
                  <a:pt x="861" y="115"/>
                  <a:pt x="861" y="115"/>
                  <a:pt x="861" y="115"/>
                </a:cubicBezTo>
                <a:cubicBezTo>
                  <a:pt x="862" y="117"/>
                  <a:pt x="859" y="120"/>
                  <a:pt x="860" y="122"/>
                </a:cubicBezTo>
                <a:cubicBezTo>
                  <a:pt x="860" y="118"/>
                  <a:pt x="862" y="115"/>
                  <a:pt x="862" y="112"/>
                </a:cubicBezTo>
                <a:cubicBezTo>
                  <a:pt x="862" y="112"/>
                  <a:pt x="862" y="111"/>
                  <a:pt x="862" y="111"/>
                </a:cubicBezTo>
                <a:cubicBezTo>
                  <a:pt x="862" y="110"/>
                  <a:pt x="864" y="107"/>
                  <a:pt x="863" y="106"/>
                </a:cubicBezTo>
                <a:cubicBezTo>
                  <a:pt x="863" y="107"/>
                  <a:pt x="862" y="108"/>
                  <a:pt x="862" y="110"/>
                </a:cubicBezTo>
                <a:cubicBezTo>
                  <a:pt x="861" y="109"/>
                  <a:pt x="861" y="109"/>
                  <a:pt x="861" y="109"/>
                </a:cubicBezTo>
                <a:cubicBezTo>
                  <a:pt x="862" y="111"/>
                  <a:pt x="861" y="114"/>
                  <a:pt x="861" y="115"/>
                </a:cubicBezTo>
                <a:close/>
                <a:moveTo>
                  <a:pt x="842" y="104"/>
                </a:moveTo>
                <a:cubicBezTo>
                  <a:pt x="842" y="105"/>
                  <a:pt x="842" y="105"/>
                  <a:pt x="842" y="106"/>
                </a:cubicBezTo>
                <a:cubicBezTo>
                  <a:pt x="843" y="105"/>
                  <a:pt x="842" y="104"/>
                  <a:pt x="842" y="104"/>
                </a:cubicBezTo>
                <a:close/>
                <a:moveTo>
                  <a:pt x="707" y="252"/>
                </a:moveTo>
                <a:cubicBezTo>
                  <a:pt x="708" y="252"/>
                  <a:pt x="709" y="252"/>
                  <a:pt x="710" y="253"/>
                </a:cubicBezTo>
                <a:cubicBezTo>
                  <a:pt x="710" y="254"/>
                  <a:pt x="709" y="255"/>
                  <a:pt x="710" y="256"/>
                </a:cubicBezTo>
                <a:cubicBezTo>
                  <a:pt x="712" y="257"/>
                  <a:pt x="715" y="253"/>
                  <a:pt x="715" y="256"/>
                </a:cubicBezTo>
                <a:cubicBezTo>
                  <a:pt x="717" y="258"/>
                  <a:pt x="720" y="259"/>
                  <a:pt x="723" y="259"/>
                </a:cubicBezTo>
                <a:cubicBezTo>
                  <a:pt x="725" y="260"/>
                  <a:pt x="726" y="261"/>
                  <a:pt x="728" y="262"/>
                </a:cubicBezTo>
                <a:cubicBezTo>
                  <a:pt x="730" y="262"/>
                  <a:pt x="733" y="262"/>
                  <a:pt x="734" y="263"/>
                </a:cubicBezTo>
                <a:cubicBezTo>
                  <a:pt x="736" y="263"/>
                  <a:pt x="737" y="264"/>
                  <a:pt x="739" y="265"/>
                </a:cubicBezTo>
                <a:cubicBezTo>
                  <a:pt x="744" y="267"/>
                  <a:pt x="749" y="267"/>
                  <a:pt x="753" y="269"/>
                </a:cubicBezTo>
                <a:cubicBezTo>
                  <a:pt x="756" y="269"/>
                  <a:pt x="760" y="271"/>
                  <a:pt x="762" y="272"/>
                </a:cubicBezTo>
                <a:cubicBezTo>
                  <a:pt x="765" y="272"/>
                  <a:pt x="768" y="274"/>
                  <a:pt x="771" y="275"/>
                </a:cubicBezTo>
                <a:cubicBezTo>
                  <a:pt x="772" y="275"/>
                  <a:pt x="774" y="275"/>
                  <a:pt x="776" y="276"/>
                </a:cubicBezTo>
                <a:cubicBezTo>
                  <a:pt x="776" y="276"/>
                  <a:pt x="777" y="276"/>
                  <a:pt x="777" y="276"/>
                </a:cubicBezTo>
                <a:cubicBezTo>
                  <a:pt x="779" y="277"/>
                  <a:pt x="781" y="277"/>
                  <a:pt x="782" y="277"/>
                </a:cubicBezTo>
                <a:cubicBezTo>
                  <a:pt x="784" y="278"/>
                  <a:pt x="785" y="279"/>
                  <a:pt x="787" y="279"/>
                </a:cubicBezTo>
                <a:cubicBezTo>
                  <a:pt x="789" y="280"/>
                  <a:pt x="792" y="281"/>
                  <a:pt x="795" y="281"/>
                </a:cubicBezTo>
                <a:cubicBezTo>
                  <a:pt x="796" y="282"/>
                  <a:pt x="798" y="282"/>
                  <a:pt x="799" y="282"/>
                </a:cubicBezTo>
                <a:cubicBezTo>
                  <a:pt x="800" y="283"/>
                  <a:pt x="800" y="283"/>
                  <a:pt x="801" y="283"/>
                </a:cubicBezTo>
                <a:cubicBezTo>
                  <a:pt x="802" y="283"/>
                  <a:pt x="802" y="283"/>
                  <a:pt x="802" y="283"/>
                </a:cubicBezTo>
                <a:cubicBezTo>
                  <a:pt x="803" y="284"/>
                  <a:pt x="803" y="284"/>
                  <a:pt x="803" y="284"/>
                </a:cubicBezTo>
                <a:cubicBezTo>
                  <a:pt x="803" y="284"/>
                  <a:pt x="803" y="284"/>
                  <a:pt x="803" y="284"/>
                </a:cubicBezTo>
                <a:cubicBezTo>
                  <a:pt x="803" y="284"/>
                  <a:pt x="803" y="284"/>
                  <a:pt x="803" y="284"/>
                </a:cubicBezTo>
                <a:cubicBezTo>
                  <a:pt x="804" y="285"/>
                  <a:pt x="805" y="284"/>
                  <a:pt x="806" y="285"/>
                </a:cubicBezTo>
                <a:cubicBezTo>
                  <a:pt x="807" y="285"/>
                  <a:pt x="808" y="286"/>
                  <a:pt x="809" y="287"/>
                </a:cubicBezTo>
                <a:cubicBezTo>
                  <a:pt x="810" y="286"/>
                  <a:pt x="811" y="287"/>
                  <a:pt x="812" y="288"/>
                </a:cubicBezTo>
                <a:cubicBezTo>
                  <a:pt x="813" y="288"/>
                  <a:pt x="813" y="288"/>
                  <a:pt x="813" y="288"/>
                </a:cubicBezTo>
                <a:cubicBezTo>
                  <a:pt x="813" y="288"/>
                  <a:pt x="813" y="287"/>
                  <a:pt x="813" y="287"/>
                </a:cubicBezTo>
                <a:cubicBezTo>
                  <a:pt x="813" y="287"/>
                  <a:pt x="813" y="287"/>
                  <a:pt x="813" y="286"/>
                </a:cubicBezTo>
                <a:cubicBezTo>
                  <a:pt x="813" y="286"/>
                  <a:pt x="813" y="286"/>
                  <a:pt x="813" y="286"/>
                </a:cubicBezTo>
                <a:cubicBezTo>
                  <a:pt x="813" y="285"/>
                  <a:pt x="813" y="285"/>
                  <a:pt x="813" y="284"/>
                </a:cubicBezTo>
                <a:cubicBezTo>
                  <a:pt x="813" y="282"/>
                  <a:pt x="813" y="282"/>
                  <a:pt x="813" y="282"/>
                </a:cubicBezTo>
                <a:cubicBezTo>
                  <a:pt x="813" y="282"/>
                  <a:pt x="812" y="281"/>
                  <a:pt x="812" y="280"/>
                </a:cubicBezTo>
                <a:cubicBezTo>
                  <a:pt x="812" y="280"/>
                  <a:pt x="813" y="280"/>
                  <a:pt x="813" y="279"/>
                </a:cubicBezTo>
                <a:cubicBezTo>
                  <a:pt x="813" y="279"/>
                  <a:pt x="812" y="279"/>
                  <a:pt x="812" y="279"/>
                </a:cubicBezTo>
                <a:cubicBezTo>
                  <a:pt x="812" y="278"/>
                  <a:pt x="812" y="278"/>
                  <a:pt x="812" y="278"/>
                </a:cubicBezTo>
                <a:cubicBezTo>
                  <a:pt x="812" y="277"/>
                  <a:pt x="812" y="277"/>
                  <a:pt x="812" y="277"/>
                </a:cubicBezTo>
                <a:cubicBezTo>
                  <a:pt x="812" y="276"/>
                  <a:pt x="812" y="276"/>
                  <a:pt x="812" y="275"/>
                </a:cubicBezTo>
                <a:cubicBezTo>
                  <a:pt x="813" y="270"/>
                  <a:pt x="813" y="265"/>
                  <a:pt x="813" y="259"/>
                </a:cubicBezTo>
                <a:cubicBezTo>
                  <a:pt x="813" y="254"/>
                  <a:pt x="813" y="250"/>
                  <a:pt x="813" y="245"/>
                </a:cubicBezTo>
                <a:cubicBezTo>
                  <a:pt x="815" y="226"/>
                  <a:pt x="815" y="226"/>
                  <a:pt x="815" y="226"/>
                </a:cubicBezTo>
                <a:cubicBezTo>
                  <a:pt x="815" y="219"/>
                  <a:pt x="816" y="212"/>
                  <a:pt x="817" y="206"/>
                </a:cubicBezTo>
                <a:cubicBezTo>
                  <a:pt x="817" y="206"/>
                  <a:pt x="818" y="205"/>
                  <a:pt x="818" y="205"/>
                </a:cubicBezTo>
                <a:cubicBezTo>
                  <a:pt x="818" y="204"/>
                  <a:pt x="817" y="204"/>
                  <a:pt x="818" y="204"/>
                </a:cubicBezTo>
                <a:cubicBezTo>
                  <a:pt x="818" y="203"/>
                  <a:pt x="818" y="203"/>
                  <a:pt x="818" y="203"/>
                </a:cubicBezTo>
                <a:cubicBezTo>
                  <a:pt x="819" y="197"/>
                  <a:pt x="820" y="192"/>
                  <a:pt x="822" y="186"/>
                </a:cubicBezTo>
                <a:cubicBezTo>
                  <a:pt x="822" y="185"/>
                  <a:pt x="822" y="186"/>
                  <a:pt x="822" y="186"/>
                </a:cubicBezTo>
                <a:cubicBezTo>
                  <a:pt x="823" y="183"/>
                  <a:pt x="824" y="178"/>
                  <a:pt x="825" y="175"/>
                </a:cubicBezTo>
                <a:cubicBezTo>
                  <a:pt x="825" y="173"/>
                  <a:pt x="825" y="171"/>
                  <a:pt x="826" y="170"/>
                </a:cubicBezTo>
                <a:cubicBezTo>
                  <a:pt x="826" y="169"/>
                  <a:pt x="825" y="169"/>
                  <a:pt x="825" y="169"/>
                </a:cubicBezTo>
                <a:cubicBezTo>
                  <a:pt x="826" y="169"/>
                  <a:pt x="826" y="169"/>
                  <a:pt x="826" y="169"/>
                </a:cubicBezTo>
                <a:cubicBezTo>
                  <a:pt x="826" y="167"/>
                  <a:pt x="826" y="167"/>
                  <a:pt x="826" y="167"/>
                </a:cubicBezTo>
                <a:cubicBezTo>
                  <a:pt x="827" y="164"/>
                  <a:pt x="828" y="160"/>
                  <a:pt x="829" y="156"/>
                </a:cubicBezTo>
                <a:cubicBezTo>
                  <a:pt x="829" y="155"/>
                  <a:pt x="829" y="155"/>
                  <a:pt x="829" y="154"/>
                </a:cubicBezTo>
                <a:cubicBezTo>
                  <a:pt x="830" y="154"/>
                  <a:pt x="830" y="154"/>
                  <a:pt x="829" y="153"/>
                </a:cubicBezTo>
                <a:cubicBezTo>
                  <a:pt x="829" y="153"/>
                  <a:pt x="830" y="151"/>
                  <a:pt x="830" y="152"/>
                </a:cubicBezTo>
                <a:cubicBezTo>
                  <a:pt x="830" y="151"/>
                  <a:pt x="830" y="152"/>
                  <a:pt x="830" y="152"/>
                </a:cubicBezTo>
                <a:cubicBezTo>
                  <a:pt x="831" y="151"/>
                  <a:pt x="831" y="149"/>
                  <a:pt x="831" y="147"/>
                </a:cubicBezTo>
                <a:cubicBezTo>
                  <a:pt x="831" y="146"/>
                  <a:pt x="832" y="144"/>
                  <a:pt x="833" y="142"/>
                </a:cubicBezTo>
                <a:cubicBezTo>
                  <a:pt x="833" y="144"/>
                  <a:pt x="833" y="146"/>
                  <a:pt x="835" y="147"/>
                </a:cubicBezTo>
                <a:cubicBezTo>
                  <a:pt x="836" y="145"/>
                  <a:pt x="836" y="141"/>
                  <a:pt x="837" y="140"/>
                </a:cubicBezTo>
                <a:cubicBezTo>
                  <a:pt x="838" y="135"/>
                  <a:pt x="839" y="130"/>
                  <a:pt x="840" y="125"/>
                </a:cubicBezTo>
                <a:cubicBezTo>
                  <a:pt x="840" y="124"/>
                  <a:pt x="840" y="124"/>
                  <a:pt x="840" y="124"/>
                </a:cubicBezTo>
                <a:cubicBezTo>
                  <a:pt x="842" y="119"/>
                  <a:pt x="842" y="114"/>
                  <a:pt x="844" y="108"/>
                </a:cubicBezTo>
                <a:cubicBezTo>
                  <a:pt x="842" y="119"/>
                  <a:pt x="839" y="128"/>
                  <a:pt x="838" y="138"/>
                </a:cubicBezTo>
                <a:cubicBezTo>
                  <a:pt x="837" y="140"/>
                  <a:pt x="836" y="146"/>
                  <a:pt x="835" y="150"/>
                </a:cubicBezTo>
                <a:cubicBezTo>
                  <a:pt x="835" y="152"/>
                  <a:pt x="836" y="153"/>
                  <a:pt x="838" y="152"/>
                </a:cubicBezTo>
                <a:cubicBezTo>
                  <a:pt x="840" y="150"/>
                  <a:pt x="839" y="147"/>
                  <a:pt x="840" y="145"/>
                </a:cubicBezTo>
                <a:cubicBezTo>
                  <a:pt x="841" y="145"/>
                  <a:pt x="841" y="144"/>
                  <a:pt x="842" y="145"/>
                </a:cubicBezTo>
                <a:cubicBezTo>
                  <a:pt x="842" y="150"/>
                  <a:pt x="840" y="156"/>
                  <a:pt x="840" y="160"/>
                </a:cubicBezTo>
                <a:cubicBezTo>
                  <a:pt x="840" y="161"/>
                  <a:pt x="840" y="162"/>
                  <a:pt x="840" y="163"/>
                </a:cubicBezTo>
                <a:cubicBezTo>
                  <a:pt x="840" y="163"/>
                  <a:pt x="840" y="164"/>
                  <a:pt x="841" y="164"/>
                </a:cubicBezTo>
                <a:cubicBezTo>
                  <a:pt x="841" y="164"/>
                  <a:pt x="841" y="164"/>
                  <a:pt x="842" y="164"/>
                </a:cubicBezTo>
                <a:cubicBezTo>
                  <a:pt x="842" y="159"/>
                  <a:pt x="846" y="156"/>
                  <a:pt x="846" y="151"/>
                </a:cubicBezTo>
                <a:cubicBezTo>
                  <a:pt x="847" y="150"/>
                  <a:pt x="848" y="149"/>
                  <a:pt x="849" y="149"/>
                </a:cubicBezTo>
                <a:cubicBezTo>
                  <a:pt x="849" y="147"/>
                  <a:pt x="850" y="145"/>
                  <a:pt x="850" y="143"/>
                </a:cubicBezTo>
                <a:cubicBezTo>
                  <a:pt x="850" y="142"/>
                  <a:pt x="850" y="142"/>
                  <a:pt x="850" y="142"/>
                </a:cubicBezTo>
                <a:cubicBezTo>
                  <a:pt x="851" y="137"/>
                  <a:pt x="851" y="133"/>
                  <a:pt x="853" y="129"/>
                </a:cubicBezTo>
                <a:cubicBezTo>
                  <a:pt x="853" y="133"/>
                  <a:pt x="852" y="136"/>
                  <a:pt x="851" y="140"/>
                </a:cubicBezTo>
                <a:cubicBezTo>
                  <a:pt x="851" y="140"/>
                  <a:pt x="852" y="141"/>
                  <a:pt x="852" y="141"/>
                </a:cubicBezTo>
                <a:cubicBezTo>
                  <a:pt x="851" y="144"/>
                  <a:pt x="850" y="149"/>
                  <a:pt x="849" y="152"/>
                </a:cubicBezTo>
                <a:cubicBezTo>
                  <a:pt x="850" y="153"/>
                  <a:pt x="851" y="153"/>
                  <a:pt x="851" y="152"/>
                </a:cubicBezTo>
                <a:cubicBezTo>
                  <a:pt x="851" y="152"/>
                  <a:pt x="851" y="153"/>
                  <a:pt x="851" y="153"/>
                </a:cubicBezTo>
                <a:cubicBezTo>
                  <a:pt x="851" y="153"/>
                  <a:pt x="851" y="153"/>
                  <a:pt x="852" y="153"/>
                </a:cubicBezTo>
                <a:cubicBezTo>
                  <a:pt x="851" y="155"/>
                  <a:pt x="851" y="155"/>
                  <a:pt x="851" y="157"/>
                </a:cubicBezTo>
                <a:cubicBezTo>
                  <a:pt x="851" y="158"/>
                  <a:pt x="851" y="158"/>
                  <a:pt x="852" y="158"/>
                </a:cubicBezTo>
                <a:cubicBezTo>
                  <a:pt x="852" y="156"/>
                  <a:pt x="853" y="155"/>
                  <a:pt x="853" y="153"/>
                </a:cubicBezTo>
                <a:cubicBezTo>
                  <a:pt x="853" y="152"/>
                  <a:pt x="853" y="151"/>
                  <a:pt x="853" y="151"/>
                </a:cubicBezTo>
                <a:cubicBezTo>
                  <a:pt x="853" y="150"/>
                  <a:pt x="853" y="150"/>
                  <a:pt x="854" y="150"/>
                </a:cubicBezTo>
                <a:cubicBezTo>
                  <a:pt x="854" y="149"/>
                  <a:pt x="853" y="149"/>
                  <a:pt x="853" y="148"/>
                </a:cubicBezTo>
                <a:cubicBezTo>
                  <a:pt x="853" y="148"/>
                  <a:pt x="854" y="148"/>
                  <a:pt x="854" y="147"/>
                </a:cubicBezTo>
                <a:cubicBezTo>
                  <a:pt x="855" y="145"/>
                  <a:pt x="854" y="143"/>
                  <a:pt x="855" y="141"/>
                </a:cubicBezTo>
                <a:cubicBezTo>
                  <a:pt x="855" y="140"/>
                  <a:pt x="856" y="139"/>
                  <a:pt x="857" y="137"/>
                </a:cubicBezTo>
                <a:cubicBezTo>
                  <a:pt x="857" y="138"/>
                  <a:pt x="856" y="139"/>
                  <a:pt x="856" y="140"/>
                </a:cubicBezTo>
                <a:cubicBezTo>
                  <a:pt x="855" y="144"/>
                  <a:pt x="856" y="148"/>
                  <a:pt x="855" y="151"/>
                </a:cubicBezTo>
                <a:cubicBezTo>
                  <a:pt x="856" y="152"/>
                  <a:pt x="856" y="151"/>
                  <a:pt x="857" y="151"/>
                </a:cubicBezTo>
                <a:cubicBezTo>
                  <a:pt x="857" y="150"/>
                  <a:pt x="857" y="149"/>
                  <a:pt x="857" y="148"/>
                </a:cubicBezTo>
                <a:cubicBezTo>
                  <a:pt x="857" y="148"/>
                  <a:pt x="857" y="149"/>
                  <a:pt x="857" y="148"/>
                </a:cubicBezTo>
                <a:cubicBezTo>
                  <a:pt x="857" y="146"/>
                  <a:pt x="857" y="144"/>
                  <a:pt x="858" y="141"/>
                </a:cubicBezTo>
                <a:cubicBezTo>
                  <a:pt x="858" y="141"/>
                  <a:pt x="858" y="140"/>
                  <a:pt x="859" y="141"/>
                </a:cubicBezTo>
                <a:cubicBezTo>
                  <a:pt x="859" y="140"/>
                  <a:pt x="859" y="140"/>
                  <a:pt x="860" y="140"/>
                </a:cubicBezTo>
                <a:cubicBezTo>
                  <a:pt x="860" y="139"/>
                  <a:pt x="859" y="140"/>
                  <a:pt x="859" y="140"/>
                </a:cubicBezTo>
                <a:cubicBezTo>
                  <a:pt x="860" y="139"/>
                  <a:pt x="859" y="138"/>
                  <a:pt x="860" y="138"/>
                </a:cubicBezTo>
                <a:cubicBezTo>
                  <a:pt x="860" y="134"/>
                  <a:pt x="861" y="132"/>
                  <a:pt x="861" y="128"/>
                </a:cubicBezTo>
                <a:cubicBezTo>
                  <a:pt x="861" y="131"/>
                  <a:pt x="861" y="134"/>
                  <a:pt x="860" y="137"/>
                </a:cubicBezTo>
                <a:cubicBezTo>
                  <a:pt x="860" y="138"/>
                  <a:pt x="861" y="137"/>
                  <a:pt x="861" y="138"/>
                </a:cubicBezTo>
                <a:cubicBezTo>
                  <a:pt x="861" y="139"/>
                  <a:pt x="860" y="139"/>
                  <a:pt x="860" y="140"/>
                </a:cubicBezTo>
                <a:cubicBezTo>
                  <a:pt x="860" y="141"/>
                  <a:pt x="860" y="142"/>
                  <a:pt x="860" y="143"/>
                </a:cubicBezTo>
                <a:cubicBezTo>
                  <a:pt x="860" y="144"/>
                  <a:pt x="859" y="145"/>
                  <a:pt x="859" y="146"/>
                </a:cubicBezTo>
                <a:cubicBezTo>
                  <a:pt x="860" y="147"/>
                  <a:pt x="860" y="148"/>
                  <a:pt x="860" y="149"/>
                </a:cubicBezTo>
                <a:cubicBezTo>
                  <a:pt x="860" y="150"/>
                  <a:pt x="860" y="149"/>
                  <a:pt x="860" y="150"/>
                </a:cubicBezTo>
                <a:cubicBezTo>
                  <a:pt x="861" y="151"/>
                  <a:pt x="861" y="150"/>
                  <a:pt x="862" y="150"/>
                </a:cubicBezTo>
                <a:cubicBezTo>
                  <a:pt x="862" y="151"/>
                  <a:pt x="861" y="150"/>
                  <a:pt x="861" y="151"/>
                </a:cubicBezTo>
                <a:cubicBezTo>
                  <a:pt x="861" y="151"/>
                  <a:pt x="861" y="152"/>
                  <a:pt x="862" y="152"/>
                </a:cubicBezTo>
                <a:cubicBezTo>
                  <a:pt x="861" y="154"/>
                  <a:pt x="861" y="155"/>
                  <a:pt x="861" y="157"/>
                </a:cubicBezTo>
                <a:cubicBezTo>
                  <a:pt x="861" y="157"/>
                  <a:pt x="861" y="156"/>
                  <a:pt x="861" y="157"/>
                </a:cubicBezTo>
                <a:cubicBezTo>
                  <a:pt x="861" y="157"/>
                  <a:pt x="861" y="160"/>
                  <a:pt x="861" y="160"/>
                </a:cubicBezTo>
                <a:cubicBezTo>
                  <a:pt x="861" y="162"/>
                  <a:pt x="861" y="163"/>
                  <a:pt x="860" y="165"/>
                </a:cubicBezTo>
                <a:cubicBezTo>
                  <a:pt x="860" y="166"/>
                  <a:pt x="861" y="165"/>
                  <a:pt x="861" y="166"/>
                </a:cubicBezTo>
                <a:cubicBezTo>
                  <a:pt x="861" y="167"/>
                  <a:pt x="861" y="168"/>
                  <a:pt x="860" y="169"/>
                </a:cubicBezTo>
                <a:cubicBezTo>
                  <a:pt x="861" y="170"/>
                  <a:pt x="861" y="172"/>
                  <a:pt x="860" y="173"/>
                </a:cubicBezTo>
                <a:cubicBezTo>
                  <a:pt x="861" y="173"/>
                  <a:pt x="861" y="172"/>
                  <a:pt x="862" y="172"/>
                </a:cubicBezTo>
                <a:cubicBezTo>
                  <a:pt x="862" y="172"/>
                  <a:pt x="861" y="173"/>
                  <a:pt x="861" y="174"/>
                </a:cubicBezTo>
                <a:cubicBezTo>
                  <a:pt x="861" y="178"/>
                  <a:pt x="862" y="181"/>
                  <a:pt x="861" y="186"/>
                </a:cubicBezTo>
                <a:cubicBezTo>
                  <a:pt x="861" y="187"/>
                  <a:pt x="862" y="187"/>
                  <a:pt x="861" y="188"/>
                </a:cubicBezTo>
                <a:cubicBezTo>
                  <a:pt x="861" y="188"/>
                  <a:pt x="862" y="188"/>
                  <a:pt x="862" y="188"/>
                </a:cubicBezTo>
                <a:cubicBezTo>
                  <a:pt x="862" y="190"/>
                  <a:pt x="860" y="196"/>
                  <a:pt x="862" y="198"/>
                </a:cubicBezTo>
                <a:cubicBezTo>
                  <a:pt x="861" y="198"/>
                  <a:pt x="861" y="197"/>
                  <a:pt x="861" y="198"/>
                </a:cubicBezTo>
                <a:cubicBezTo>
                  <a:pt x="861" y="199"/>
                  <a:pt x="860" y="200"/>
                  <a:pt x="861" y="201"/>
                </a:cubicBezTo>
                <a:cubicBezTo>
                  <a:pt x="861" y="204"/>
                  <a:pt x="860" y="206"/>
                  <a:pt x="861" y="208"/>
                </a:cubicBezTo>
                <a:cubicBezTo>
                  <a:pt x="860" y="209"/>
                  <a:pt x="860" y="210"/>
                  <a:pt x="860" y="210"/>
                </a:cubicBezTo>
                <a:cubicBezTo>
                  <a:pt x="860" y="211"/>
                  <a:pt x="860" y="213"/>
                  <a:pt x="860" y="214"/>
                </a:cubicBezTo>
                <a:cubicBezTo>
                  <a:pt x="859" y="231"/>
                  <a:pt x="857" y="248"/>
                  <a:pt x="857" y="264"/>
                </a:cubicBezTo>
                <a:cubicBezTo>
                  <a:pt x="856" y="268"/>
                  <a:pt x="857" y="273"/>
                  <a:pt x="857" y="277"/>
                </a:cubicBezTo>
                <a:cubicBezTo>
                  <a:pt x="857" y="277"/>
                  <a:pt x="857" y="277"/>
                  <a:pt x="857" y="278"/>
                </a:cubicBezTo>
                <a:cubicBezTo>
                  <a:pt x="857" y="279"/>
                  <a:pt x="857" y="279"/>
                  <a:pt x="857" y="279"/>
                </a:cubicBezTo>
                <a:cubicBezTo>
                  <a:pt x="857" y="280"/>
                  <a:pt x="857" y="281"/>
                  <a:pt x="857" y="282"/>
                </a:cubicBezTo>
                <a:cubicBezTo>
                  <a:pt x="857" y="291"/>
                  <a:pt x="857" y="302"/>
                  <a:pt x="859" y="311"/>
                </a:cubicBezTo>
                <a:cubicBezTo>
                  <a:pt x="858" y="317"/>
                  <a:pt x="860" y="324"/>
                  <a:pt x="860" y="331"/>
                </a:cubicBezTo>
                <a:cubicBezTo>
                  <a:pt x="860" y="334"/>
                  <a:pt x="860" y="336"/>
                  <a:pt x="860" y="339"/>
                </a:cubicBezTo>
                <a:cubicBezTo>
                  <a:pt x="861" y="340"/>
                  <a:pt x="861" y="342"/>
                  <a:pt x="861" y="343"/>
                </a:cubicBezTo>
                <a:cubicBezTo>
                  <a:pt x="861" y="345"/>
                  <a:pt x="861" y="347"/>
                  <a:pt x="861" y="349"/>
                </a:cubicBezTo>
                <a:cubicBezTo>
                  <a:pt x="861" y="350"/>
                  <a:pt x="861" y="350"/>
                  <a:pt x="861" y="350"/>
                </a:cubicBezTo>
                <a:cubicBezTo>
                  <a:pt x="861" y="351"/>
                  <a:pt x="861" y="351"/>
                  <a:pt x="861" y="351"/>
                </a:cubicBezTo>
                <a:cubicBezTo>
                  <a:pt x="861" y="351"/>
                  <a:pt x="861" y="351"/>
                  <a:pt x="861" y="351"/>
                </a:cubicBezTo>
                <a:cubicBezTo>
                  <a:pt x="861" y="351"/>
                  <a:pt x="860" y="350"/>
                  <a:pt x="860" y="350"/>
                </a:cubicBezTo>
                <a:cubicBezTo>
                  <a:pt x="859" y="350"/>
                  <a:pt x="858" y="350"/>
                  <a:pt x="857" y="349"/>
                </a:cubicBezTo>
                <a:cubicBezTo>
                  <a:pt x="854" y="349"/>
                  <a:pt x="853" y="349"/>
                  <a:pt x="851" y="348"/>
                </a:cubicBezTo>
                <a:cubicBezTo>
                  <a:pt x="843" y="346"/>
                  <a:pt x="834" y="342"/>
                  <a:pt x="826" y="340"/>
                </a:cubicBezTo>
                <a:cubicBezTo>
                  <a:pt x="824" y="340"/>
                  <a:pt x="821" y="338"/>
                  <a:pt x="819" y="338"/>
                </a:cubicBezTo>
                <a:cubicBezTo>
                  <a:pt x="818" y="338"/>
                  <a:pt x="817" y="338"/>
                  <a:pt x="816" y="337"/>
                </a:cubicBezTo>
                <a:cubicBezTo>
                  <a:pt x="812" y="336"/>
                  <a:pt x="807" y="334"/>
                  <a:pt x="803" y="334"/>
                </a:cubicBezTo>
                <a:cubicBezTo>
                  <a:pt x="801" y="333"/>
                  <a:pt x="799" y="332"/>
                  <a:pt x="797" y="331"/>
                </a:cubicBezTo>
                <a:cubicBezTo>
                  <a:pt x="794" y="331"/>
                  <a:pt x="792" y="330"/>
                  <a:pt x="790" y="330"/>
                </a:cubicBezTo>
                <a:cubicBezTo>
                  <a:pt x="789" y="329"/>
                  <a:pt x="788" y="329"/>
                  <a:pt x="788" y="329"/>
                </a:cubicBezTo>
                <a:cubicBezTo>
                  <a:pt x="787" y="329"/>
                  <a:pt x="787" y="329"/>
                  <a:pt x="786" y="328"/>
                </a:cubicBezTo>
                <a:cubicBezTo>
                  <a:pt x="783" y="328"/>
                  <a:pt x="779" y="327"/>
                  <a:pt x="776" y="325"/>
                </a:cubicBezTo>
                <a:cubicBezTo>
                  <a:pt x="775" y="325"/>
                  <a:pt x="775" y="325"/>
                  <a:pt x="775" y="326"/>
                </a:cubicBezTo>
                <a:cubicBezTo>
                  <a:pt x="773" y="324"/>
                  <a:pt x="770" y="325"/>
                  <a:pt x="768" y="324"/>
                </a:cubicBezTo>
                <a:cubicBezTo>
                  <a:pt x="767" y="324"/>
                  <a:pt x="767" y="324"/>
                  <a:pt x="767" y="324"/>
                </a:cubicBezTo>
                <a:cubicBezTo>
                  <a:pt x="766" y="323"/>
                  <a:pt x="765" y="323"/>
                  <a:pt x="763" y="323"/>
                </a:cubicBezTo>
                <a:cubicBezTo>
                  <a:pt x="759" y="321"/>
                  <a:pt x="755" y="321"/>
                  <a:pt x="751" y="319"/>
                </a:cubicBezTo>
                <a:cubicBezTo>
                  <a:pt x="749" y="320"/>
                  <a:pt x="746" y="319"/>
                  <a:pt x="744" y="318"/>
                </a:cubicBezTo>
                <a:cubicBezTo>
                  <a:pt x="743" y="318"/>
                  <a:pt x="743" y="319"/>
                  <a:pt x="742" y="318"/>
                </a:cubicBezTo>
                <a:cubicBezTo>
                  <a:pt x="741" y="318"/>
                  <a:pt x="741" y="318"/>
                  <a:pt x="741" y="318"/>
                </a:cubicBezTo>
                <a:cubicBezTo>
                  <a:pt x="740" y="318"/>
                  <a:pt x="740" y="318"/>
                  <a:pt x="739" y="318"/>
                </a:cubicBezTo>
                <a:cubicBezTo>
                  <a:pt x="738" y="317"/>
                  <a:pt x="738" y="317"/>
                  <a:pt x="737" y="316"/>
                </a:cubicBezTo>
                <a:cubicBezTo>
                  <a:pt x="736" y="316"/>
                  <a:pt x="736" y="317"/>
                  <a:pt x="735" y="316"/>
                </a:cubicBezTo>
                <a:cubicBezTo>
                  <a:pt x="734" y="316"/>
                  <a:pt x="733" y="315"/>
                  <a:pt x="733" y="315"/>
                </a:cubicBezTo>
                <a:cubicBezTo>
                  <a:pt x="731" y="315"/>
                  <a:pt x="729" y="316"/>
                  <a:pt x="727" y="314"/>
                </a:cubicBezTo>
                <a:cubicBezTo>
                  <a:pt x="725" y="314"/>
                  <a:pt x="724" y="313"/>
                  <a:pt x="722" y="313"/>
                </a:cubicBezTo>
                <a:cubicBezTo>
                  <a:pt x="721" y="313"/>
                  <a:pt x="720" y="313"/>
                  <a:pt x="719" y="313"/>
                </a:cubicBezTo>
                <a:cubicBezTo>
                  <a:pt x="718" y="313"/>
                  <a:pt x="718" y="313"/>
                  <a:pt x="717" y="313"/>
                </a:cubicBezTo>
                <a:cubicBezTo>
                  <a:pt x="715" y="312"/>
                  <a:pt x="713" y="313"/>
                  <a:pt x="711" y="311"/>
                </a:cubicBezTo>
                <a:cubicBezTo>
                  <a:pt x="708" y="312"/>
                  <a:pt x="703" y="309"/>
                  <a:pt x="701" y="311"/>
                </a:cubicBezTo>
                <a:cubicBezTo>
                  <a:pt x="701" y="312"/>
                  <a:pt x="700" y="313"/>
                  <a:pt x="699" y="313"/>
                </a:cubicBezTo>
                <a:cubicBezTo>
                  <a:pt x="698" y="313"/>
                  <a:pt x="698" y="312"/>
                  <a:pt x="697" y="311"/>
                </a:cubicBezTo>
                <a:cubicBezTo>
                  <a:pt x="696" y="311"/>
                  <a:pt x="693" y="310"/>
                  <a:pt x="692" y="310"/>
                </a:cubicBezTo>
                <a:cubicBezTo>
                  <a:pt x="691" y="310"/>
                  <a:pt x="691" y="311"/>
                  <a:pt x="690" y="311"/>
                </a:cubicBezTo>
                <a:cubicBezTo>
                  <a:pt x="689" y="311"/>
                  <a:pt x="688" y="309"/>
                  <a:pt x="687" y="309"/>
                </a:cubicBezTo>
                <a:cubicBezTo>
                  <a:pt x="686" y="309"/>
                  <a:pt x="685" y="310"/>
                  <a:pt x="684" y="310"/>
                </a:cubicBezTo>
                <a:cubicBezTo>
                  <a:pt x="683" y="309"/>
                  <a:pt x="682" y="308"/>
                  <a:pt x="682" y="307"/>
                </a:cubicBezTo>
                <a:cubicBezTo>
                  <a:pt x="682" y="307"/>
                  <a:pt x="682" y="307"/>
                  <a:pt x="681" y="307"/>
                </a:cubicBezTo>
                <a:cubicBezTo>
                  <a:pt x="680" y="305"/>
                  <a:pt x="677" y="304"/>
                  <a:pt x="674" y="304"/>
                </a:cubicBezTo>
                <a:cubicBezTo>
                  <a:pt x="674" y="303"/>
                  <a:pt x="673" y="303"/>
                  <a:pt x="673" y="303"/>
                </a:cubicBezTo>
                <a:cubicBezTo>
                  <a:pt x="670" y="302"/>
                  <a:pt x="668" y="299"/>
                  <a:pt x="666" y="296"/>
                </a:cubicBezTo>
                <a:cubicBezTo>
                  <a:pt x="666" y="296"/>
                  <a:pt x="665" y="296"/>
                  <a:pt x="665" y="295"/>
                </a:cubicBezTo>
                <a:cubicBezTo>
                  <a:pt x="664" y="294"/>
                  <a:pt x="664" y="293"/>
                  <a:pt x="663" y="292"/>
                </a:cubicBezTo>
                <a:cubicBezTo>
                  <a:pt x="663" y="291"/>
                  <a:pt x="662" y="291"/>
                  <a:pt x="662" y="290"/>
                </a:cubicBezTo>
                <a:cubicBezTo>
                  <a:pt x="662" y="288"/>
                  <a:pt x="661" y="287"/>
                  <a:pt x="660" y="286"/>
                </a:cubicBezTo>
                <a:cubicBezTo>
                  <a:pt x="660" y="285"/>
                  <a:pt x="659" y="284"/>
                  <a:pt x="659" y="283"/>
                </a:cubicBezTo>
                <a:cubicBezTo>
                  <a:pt x="658" y="281"/>
                  <a:pt x="659" y="279"/>
                  <a:pt x="658" y="277"/>
                </a:cubicBezTo>
                <a:cubicBezTo>
                  <a:pt x="659" y="274"/>
                  <a:pt x="659" y="271"/>
                  <a:pt x="660" y="267"/>
                </a:cubicBezTo>
                <a:cubicBezTo>
                  <a:pt x="660" y="267"/>
                  <a:pt x="659" y="267"/>
                  <a:pt x="660" y="266"/>
                </a:cubicBezTo>
                <a:cubicBezTo>
                  <a:pt x="661" y="265"/>
                  <a:pt x="661" y="263"/>
                  <a:pt x="662" y="261"/>
                </a:cubicBezTo>
                <a:cubicBezTo>
                  <a:pt x="663" y="261"/>
                  <a:pt x="663" y="260"/>
                  <a:pt x="664" y="260"/>
                </a:cubicBezTo>
                <a:cubicBezTo>
                  <a:pt x="665" y="259"/>
                  <a:pt x="665" y="258"/>
                  <a:pt x="666" y="257"/>
                </a:cubicBezTo>
                <a:cubicBezTo>
                  <a:pt x="670" y="256"/>
                  <a:pt x="673" y="253"/>
                  <a:pt x="677" y="251"/>
                </a:cubicBezTo>
                <a:cubicBezTo>
                  <a:pt x="677" y="251"/>
                  <a:pt x="678" y="251"/>
                  <a:pt x="678" y="251"/>
                </a:cubicBezTo>
                <a:cubicBezTo>
                  <a:pt x="680" y="250"/>
                  <a:pt x="682" y="250"/>
                  <a:pt x="684" y="249"/>
                </a:cubicBezTo>
                <a:cubicBezTo>
                  <a:pt x="685" y="248"/>
                  <a:pt x="687" y="249"/>
                  <a:pt x="689" y="249"/>
                </a:cubicBezTo>
                <a:cubicBezTo>
                  <a:pt x="690" y="249"/>
                  <a:pt x="690" y="248"/>
                  <a:pt x="692" y="249"/>
                </a:cubicBezTo>
                <a:cubicBezTo>
                  <a:pt x="693" y="249"/>
                  <a:pt x="695" y="248"/>
                  <a:pt x="696" y="248"/>
                </a:cubicBezTo>
                <a:cubicBezTo>
                  <a:pt x="698" y="248"/>
                  <a:pt x="700" y="249"/>
                  <a:pt x="701" y="250"/>
                </a:cubicBezTo>
                <a:cubicBezTo>
                  <a:pt x="702" y="250"/>
                  <a:pt x="703" y="249"/>
                  <a:pt x="704" y="250"/>
                </a:cubicBezTo>
                <a:cubicBezTo>
                  <a:pt x="705" y="250"/>
                  <a:pt x="706" y="252"/>
                  <a:pt x="707" y="252"/>
                </a:cubicBezTo>
                <a:close/>
                <a:moveTo>
                  <a:pt x="858" y="156"/>
                </a:moveTo>
                <a:cubicBezTo>
                  <a:pt x="858" y="156"/>
                  <a:pt x="858" y="156"/>
                  <a:pt x="858" y="156"/>
                </a:cubicBezTo>
                <a:cubicBezTo>
                  <a:pt x="858" y="157"/>
                  <a:pt x="859" y="156"/>
                  <a:pt x="858" y="156"/>
                </a:cubicBezTo>
                <a:close/>
                <a:moveTo>
                  <a:pt x="859" y="156"/>
                </a:moveTo>
                <a:cubicBezTo>
                  <a:pt x="860" y="155"/>
                  <a:pt x="859" y="154"/>
                  <a:pt x="860" y="152"/>
                </a:cubicBezTo>
                <a:cubicBezTo>
                  <a:pt x="859" y="152"/>
                  <a:pt x="859" y="152"/>
                  <a:pt x="860" y="151"/>
                </a:cubicBezTo>
                <a:cubicBezTo>
                  <a:pt x="859" y="150"/>
                  <a:pt x="860" y="148"/>
                  <a:pt x="858" y="148"/>
                </a:cubicBezTo>
                <a:cubicBezTo>
                  <a:pt x="858" y="149"/>
                  <a:pt x="858" y="150"/>
                  <a:pt x="857" y="151"/>
                </a:cubicBezTo>
                <a:cubicBezTo>
                  <a:pt x="857" y="151"/>
                  <a:pt x="858" y="151"/>
                  <a:pt x="858" y="151"/>
                </a:cubicBezTo>
                <a:cubicBezTo>
                  <a:pt x="858" y="152"/>
                  <a:pt x="858" y="154"/>
                  <a:pt x="858" y="156"/>
                </a:cubicBezTo>
                <a:cubicBezTo>
                  <a:pt x="858" y="156"/>
                  <a:pt x="858" y="155"/>
                  <a:pt x="859" y="156"/>
                </a:cubicBezTo>
                <a:close/>
              </a:path>
            </a:pathLst>
          </a:custGeom>
          <a:solidFill>
            <a:srgbClr val="EF9032"/>
          </a:solidFill>
          <a:ln>
            <a:noFill/>
          </a:ln>
        </p:spPr>
        <p:txBody>
          <a:bodyPr vert="horz" wrap="square" lIns="91416" tIns="45708" rIns="91416" bIns="45708" numCol="1" anchor="t" anchorCtr="0" compatLnSpc="1">
            <a:prstTxWarp prst="textNoShape">
              <a:avLst/>
            </a:prstTxWarp>
          </a:bodyPr>
          <a:lstStyle/>
          <a:p>
            <a:pPr defTabSz="1218987"/>
            <a:endParaRPr lang="en-US" sz="2399" dirty="0">
              <a:solidFill>
                <a:prstClr val="black"/>
              </a:solidFill>
            </a:endParaRPr>
          </a:p>
        </p:txBody>
      </p:sp>
      <p:sp>
        <p:nvSpPr>
          <p:cNvPr id="11" name="Freeform 19">
            <a:extLst>
              <a:ext uri="{FF2B5EF4-FFF2-40B4-BE49-F238E27FC236}">
                <a16:creationId xmlns:a16="http://schemas.microsoft.com/office/drawing/2014/main" id="{9B3E8223-210C-479C-90FC-1FE8B49D92B1}"/>
              </a:ext>
            </a:extLst>
          </p:cNvPr>
          <p:cNvSpPr>
            <a:spLocks noChangeAspect="1" noEditPoints="1"/>
          </p:cNvSpPr>
          <p:nvPr/>
        </p:nvSpPr>
        <p:spPr bwMode="auto">
          <a:xfrm rot="9923831">
            <a:off x="6720658" y="5255131"/>
            <a:ext cx="2729652" cy="1110976"/>
          </a:xfrm>
          <a:custGeom>
            <a:avLst/>
            <a:gdLst>
              <a:gd name="T0" fmla="*/ 715 w 868"/>
              <a:gd name="T1" fmla="*/ 128 h 351"/>
              <a:gd name="T2" fmla="*/ 363 w 868"/>
              <a:gd name="T3" fmla="*/ 50 h 351"/>
              <a:gd name="T4" fmla="*/ 226 w 868"/>
              <a:gd name="T5" fmla="*/ 94 h 351"/>
              <a:gd name="T6" fmla="*/ 155 w 868"/>
              <a:gd name="T7" fmla="*/ 112 h 351"/>
              <a:gd name="T8" fmla="*/ 111 w 868"/>
              <a:gd name="T9" fmla="*/ 138 h 351"/>
              <a:gd name="T10" fmla="*/ 85 w 868"/>
              <a:gd name="T11" fmla="*/ 163 h 351"/>
              <a:gd name="T12" fmla="*/ 104 w 868"/>
              <a:gd name="T13" fmla="*/ 185 h 351"/>
              <a:gd name="T14" fmla="*/ 69 w 868"/>
              <a:gd name="T15" fmla="*/ 174 h 351"/>
              <a:gd name="T16" fmla="*/ 92 w 868"/>
              <a:gd name="T17" fmla="*/ 203 h 351"/>
              <a:gd name="T18" fmla="*/ 66 w 868"/>
              <a:gd name="T19" fmla="*/ 192 h 351"/>
              <a:gd name="T20" fmla="*/ 75 w 868"/>
              <a:gd name="T21" fmla="*/ 207 h 351"/>
              <a:gd name="T22" fmla="*/ 72 w 868"/>
              <a:gd name="T23" fmla="*/ 224 h 351"/>
              <a:gd name="T24" fmla="*/ 64 w 868"/>
              <a:gd name="T25" fmla="*/ 228 h 351"/>
              <a:gd name="T26" fmla="*/ 29 w 868"/>
              <a:gd name="T27" fmla="*/ 217 h 351"/>
              <a:gd name="T28" fmla="*/ 31 w 868"/>
              <a:gd name="T29" fmla="*/ 228 h 351"/>
              <a:gd name="T30" fmla="*/ 53 w 868"/>
              <a:gd name="T31" fmla="*/ 253 h 351"/>
              <a:gd name="T32" fmla="*/ 36 w 868"/>
              <a:gd name="T33" fmla="*/ 257 h 351"/>
              <a:gd name="T34" fmla="*/ 774 w 868"/>
              <a:gd name="T35" fmla="*/ 258 h 351"/>
              <a:gd name="T36" fmla="*/ 640 w 868"/>
              <a:gd name="T37" fmla="*/ 136 h 351"/>
              <a:gd name="T38" fmla="*/ 376 w 868"/>
              <a:gd name="T39" fmla="*/ 47 h 351"/>
              <a:gd name="T40" fmla="*/ 235 w 868"/>
              <a:gd name="T41" fmla="*/ 76 h 351"/>
              <a:gd name="T42" fmla="*/ 221 w 868"/>
              <a:gd name="T43" fmla="*/ 70 h 351"/>
              <a:gd name="T44" fmla="*/ 180 w 868"/>
              <a:gd name="T45" fmla="*/ 89 h 351"/>
              <a:gd name="T46" fmla="*/ 168 w 868"/>
              <a:gd name="T47" fmla="*/ 110 h 351"/>
              <a:gd name="T48" fmla="*/ 140 w 868"/>
              <a:gd name="T49" fmla="*/ 145 h 351"/>
              <a:gd name="T50" fmla="*/ 81 w 868"/>
              <a:gd name="T51" fmla="*/ 192 h 351"/>
              <a:gd name="T52" fmla="*/ 126 w 868"/>
              <a:gd name="T53" fmla="*/ 134 h 351"/>
              <a:gd name="T54" fmla="*/ 253 w 868"/>
              <a:gd name="T55" fmla="*/ 36 h 351"/>
              <a:gd name="T56" fmla="*/ 399 w 868"/>
              <a:gd name="T57" fmla="*/ 2 h 351"/>
              <a:gd name="T58" fmla="*/ 510 w 868"/>
              <a:gd name="T59" fmla="*/ 14 h 351"/>
              <a:gd name="T60" fmla="*/ 732 w 868"/>
              <a:gd name="T61" fmla="*/ 145 h 351"/>
              <a:gd name="T62" fmla="*/ 794 w 868"/>
              <a:gd name="T63" fmla="*/ 260 h 351"/>
              <a:gd name="T64" fmla="*/ 787 w 868"/>
              <a:gd name="T65" fmla="*/ 222 h 351"/>
              <a:gd name="T66" fmla="*/ 721 w 868"/>
              <a:gd name="T67" fmla="*/ 150 h 351"/>
              <a:gd name="T68" fmla="*/ 533 w 868"/>
              <a:gd name="T69" fmla="*/ 22 h 351"/>
              <a:gd name="T70" fmla="*/ 380 w 868"/>
              <a:gd name="T71" fmla="*/ 47 h 351"/>
              <a:gd name="T72" fmla="*/ 307 w 868"/>
              <a:gd name="T73" fmla="*/ 53 h 351"/>
              <a:gd name="T74" fmla="*/ 281 w 868"/>
              <a:gd name="T75" fmla="*/ 47 h 351"/>
              <a:gd name="T76" fmla="*/ 242 w 868"/>
              <a:gd name="T77" fmla="*/ 43 h 351"/>
              <a:gd name="T78" fmla="*/ 222 w 868"/>
              <a:gd name="T79" fmla="*/ 51 h 351"/>
              <a:gd name="T80" fmla="*/ 197 w 868"/>
              <a:gd name="T81" fmla="*/ 73 h 351"/>
              <a:gd name="T82" fmla="*/ 164 w 868"/>
              <a:gd name="T83" fmla="*/ 99 h 351"/>
              <a:gd name="T84" fmla="*/ 142 w 868"/>
              <a:gd name="T85" fmla="*/ 117 h 351"/>
              <a:gd name="T86" fmla="*/ 141 w 868"/>
              <a:gd name="T87" fmla="*/ 138 h 351"/>
              <a:gd name="T88" fmla="*/ 124 w 868"/>
              <a:gd name="T89" fmla="*/ 129 h 351"/>
              <a:gd name="T90" fmla="*/ 113 w 868"/>
              <a:gd name="T91" fmla="*/ 142 h 351"/>
              <a:gd name="T92" fmla="*/ 337 w 868"/>
              <a:gd name="T93" fmla="*/ 9 h 351"/>
              <a:gd name="T94" fmla="*/ 168 w 868"/>
              <a:gd name="T95" fmla="*/ 125 h 351"/>
              <a:gd name="T96" fmla="*/ 197 w 868"/>
              <a:gd name="T97" fmla="*/ 105 h 351"/>
              <a:gd name="T98" fmla="*/ 131 w 868"/>
              <a:gd name="T99" fmla="*/ 159 h 351"/>
              <a:gd name="T100" fmla="*/ 88 w 868"/>
              <a:gd name="T101" fmla="*/ 171 h 351"/>
              <a:gd name="T102" fmla="*/ 85 w 868"/>
              <a:gd name="T103" fmla="*/ 191 h 351"/>
              <a:gd name="T104" fmla="*/ 79 w 868"/>
              <a:gd name="T105" fmla="*/ 215 h 351"/>
              <a:gd name="T106" fmla="*/ 48 w 868"/>
              <a:gd name="T107" fmla="*/ 193 h 351"/>
              <a:gd name="T108" fmla="*/ 64 w 868"/>
              <a:gd name="T109" fmla="*/ 238 h 351"/>
              <a:gd name="T110" fmla="*/ 17 w 868"/>
              <a:gd name="T111" fmla="*/ 235 h 351"/>
              <a:gd name="T112" fmla="*/ 87 w 868"/>
              <a:gd name="T113" fmla="*/ 158 h 351"/>
              <a:gd name="T114" fmla="*/ 865 w 868"/>
              <a:gd name="T115" fmla="*/ 172 h 351"/>
              <a:gd name="T116" fmla="*/ 859 w 868"/>
              <a:gd name="T117" fmla="*/ 117 h 351"/>
              <a:gd name="T118" fmla="*/ 782 w 868"/>
              <a:gd name="T119" fmla="*/ 277 h 351"/>
              <a:gd name="T120" fmla="*/ 841 w 868"/>
              <a:gd name="T121" fmla="*/ 164 h 351"/>
              <a:gd name="T122" fmla="*/ 861 w 868"/>
              <a:gd name="T123" fmla="*/ 201 h 351"/>
              <a:gd name="T124" fmla="*/ 666 w 868"/>
              <a:gd name="T125" fmla="*/ 296 h 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68" h="351">
                <a:moveTo>
                  <a:pt x="813" y="278"/>
                </a:moveTo>
                <a:cubicBezTo>
                  <a:pt x="812" y="276"/>
                  <a:pt x="811" y="275"/>
                  <a:pt x="812" y="275"/>
                </a:cubicBezTo>
                <a:cubicBezTo>
                  <a:pt x="813" y="277"/>
                  <a:pt x="813" y="278"/>
                  <a:pt x="813" y="278"/>
                </a:cubicBezTo>
                <a:close/>
                <a:moveTo>
                  <a:pt x="812" y="266"/>
                </a:moveTo>
                <a:cubicBezTo>
                  <a:pt x="813" y="269"/>
                  <a:pt x="814" y="269"/>
                  <a:pt x="814" y="271"/>
                </a:cubicBezTo>
                <a:cubicBezTo>
                  <a:pt x="813" y="267"/>
                  <a:pt x="813" y="271"/>
                  <a:pt x="813" y="270"/>
                </a:cubicBezTo>
                <a:cubicBezTo>
                  <a:pt x="815" y="276"/>
                  <a:pt x="814" y="270"/>
                  <a:pt x="815" y="272"/>
                </a:cubicBezTo>
                <a:cubicBezTo>
                  <a:pt x="814" y="268"/>
                  <a:pt x="813" y="267"/>
                  <a:pt x="812" y="266"/>
                </a:cubicBezTo>
                <a:close/>
                <a:moveTo>
                  <a:pt x="781" y="282"/>
                </a:moveTo>
                <a:cubicBezTo>
                  <a:pt x="782" y="285"/>
                  <a:pt x="783" y="285"/>
                  <a:pt x="784" y="284"/>
                </a:cubicBezTo>
                <a:cubicBezTo>
                  <a:pt x="782" y="282"/>
                  <a:pt x="782" y="282"/>
                  <a:pt x="781" y="282"/>
                </a:cubicBezTo>
                <a:close/>
                <a:moveTo>
                  <a:pt x="798" y="267"/>
                </a:moveTo>
                <a:cubicBezTo>
                  <a:pt x="798" y="268"/>
                  <a:pt x="801" y="272"/>
                  <a:pt x="801" y="272"/>
                </a:cubicBezTo>
                <a:cubicBezTo>
                  <a:pt x="801" y="269"/>
                  <a:pt x="799" y="267"/>
                  <a:pt x="798" y="267"/>
                </a:cubicBezTo>
                <a:close/>
                <a:moveTo>
                  <a:pt x="791" y="270"/>
                </a:moveTo>
                <a:cubicBezTo>
                  <a:pt x="791" y="272"/>
                  <a:pt x="793" y="275"/>
                  <a:pt x="793" y="276"/>
                </a:cubicBezTo>
                <a:cubicBezTo>
                  <a:pt x="793" y="274"/>
                  <a:pt x="791" y="271"/>
                  <a:pt x="791" y="270"/>
                </a:cubicBezTo>
                <a:close/>
                <a:moveTo>
                  <a:pt x="789" y="269"/>
                </a:moveTo>
                <a:cubicBezTo>
                  <a:pt x="788" y="269"/>
                  <a:pt x="791" y="272"/>
                  <a:pt x="790" y="273"/>
                </a:cubicBezTo>
                <a:cubicBezTo>
                  <a:pt x="789" y="270"/>
                  <a:pt x="788" y="270"/>
                  <a:pt x="787" y="270"/>
                </a:cubicBezTo>
                <a:cubicBezTo>
                  <a:pt x="789" y="273"/>
                  <a:pt x="790" y="274"/>
                  <a:pt x="791" y="276"/>
                </a:cubicBezTo>
                <a:cubicBezTo>
                  <a:pt x="792" y="276"/>
                  <a:pt x="792" y="274"/>
                  <a:pt x="793" y="276"/>
                </a:cubicBezTo>
                <a:cubicBezTo>
                  <a:pt x="792" y="273"/>
                  <a:pt x="791" y="272"/>
                  <a:pt x="789" y="269"/>
                </a:cubicBezTo>
                <a:close/>
                <a:moveTo>
                  <a:pt x="801" y="266"/>
                </a:moveTo>
                <a:cubicBezTo>
                  <a:pt x="800" y="266"/>
                  <a:pt x="800" y="268"/>
                  <a:pt x="801" y="271"/>
                </a:cubicBezTo>
                <a:cubicBezTo>
                  <a:pt x="802" y="271"/>
                  <a:pt x="801" y="267"/>
                  <a:pt x="801" y="266"/>
                </a:cubicBezTo>
                <a:close/>
                <a:moveTo>
                  <a:pt x="799" y="270"/>
                </a:moveTo>
                <a:cubicBezTo>
                  <a:pt x="799" y="270"/>
                  <a:pt x="798" y="270"/>
                  <a:pt x="798" y="269"/>
                </a:cubicBezTo>
                <a:cubicBezTo>
                  <a:pt x="797" y="269"/>
                  <a:pt x="797" y="270"/>
                  <a:pt x="798" y="272"/>
                </a:cubicBezTo>
                <a:cubicBezTo>
                  <a:pt x="798" y="271"/>
                  <a:pt x="800" y="273"/>
                  <a:pt x="799" y="270"/>
                </a:cubicBezTo>
                <a:close/>
                <a:moveTo>
                  <a:pt x="770" y="269"/>
                </a:moveTo>
                <a:cubicBezTo>
                  <a:pt x="771" y="271"/>
                  <a:pt x="772" y="272"/>
                  <a:pt x="773" y="272"/>
                </a:cubicBezTo>
                <a:cubicBezTo>
                  <a:pt x="772" y="270"/>
                  <a:pt x="771" y="269"/>
                  <a:pt x="770" y="269"/>
                </a:cubicBezTo>
                <a:close/>
                <a:moveTo>
                  <a:pt x="807" y="248"/>
                </a:moveTo>
                <a:cubicBezTo>
                  <a:pt x="808" y="250"/>
                  <a:pt x="810" y="253"/>
                  <a:pt x="810" y="252"/>
                </a:cubicBezTo>
                <a:cubicBezTo>
                  <a:pt x="809" y="249"/>
                  <a:pt x="808" y="247"/>
                  <a:pt x="807" y="248"/>
                </a:cubicBezTo>
                <a:close/>
                <a:moveTo>
                  <a:pt x="802" y="246"/>
                </a:moveTo>
                <a:cubicBezTo>
                  <a:pt x="803" y="247"/>
                  <a:pt x="803" y="248"/>
                  <a:pt x="804" y="251"/>
                </a:cubicBezTo>
                <a:cubicBezTo>
                  <a:pt x="805" y="251"/>
                  <a:pt x="803" y="245"/>
                  <a:pt x="802" y="246"/>
                </a:cubicBezTo>
                <a:close/>
                <a:moveTo>
                  <a:pt x="805" y="245"/>
                </a:moveTo>
                <a:cubicBezTo>
                  <a:pt x="803" y="240"/>
                  <a:pt x="804" y="239"/>
                  <a:pt x="802" y="235"/>
                </a:cubicBezTo>
                <a:cubicBezTo>
                  <a:pt x="800" y="234"/>
                  <a:pt x="796" y="236"/>
                  <a:pt x="801" y="245"/>
                </a:cubicBezTo>
                <a:cubicBezTo>
                  <a:pt x="801" y="242"/>
                  <a:pt x="806" y="248"/>
                  <a:pt x="805" y="245"/>
                </a:cubicBezTo>
                <a:close/>
                <a:moveTo>
                  <a:pt x="759" y="246"/>
                </a:moveTo>
                <a:cubicBezTo>
                  <a:pt x="759" y="247"/>
                  <a:pt x="758" y="246"/>
                  <a:pt x="758" y="246"/>
                </a:cubicBezTo>
                <a:cubicBezTo>
                  <a:pt x="759" y="248"/>
                  <a:pt x="760" y="248"/>
                  <a:pt x="759" y="248"/>
                </a:cubicBezTo>
                <a:cubicBezTo>
                  <a:pt x="760" y="250"/>
                  <a:pt x="760" y="250"/>
                  <a:pt x="761" y="250"/>
                </a:cubicBezTo>
                <a:cubicBezTo>
                  <a:pt x="759" y="248"/>
                  <a:pt x="760" y="248"/>
                  <a:pt x="759" y="246"/>
                </a:cubicBezTo>
                <a:close/>
                <a:moveTo>
                  <a:pt x="766" y="178"/>
                </a:moveTo>
                <a:cubicBezTo>
                  <a:pt x="766" y="178"/>
                  <a:pt x="766" y="178"/>
                  <a:pt x="767" y="180"/>
                </a:cubicBezTo>
                <a:cubicBezTo>
                  <a:pt x="767" y="180"/>
                  <a:pt x="768" y="181"/>
                  <a:pt x="768" y="181"/>
                </a:cubicBezTo>
                <a:cubicBezTo>
                  <a:pt x="767" y="179"/>
                  <a:pt x="768" y="180"/>
                  <a:pt x="766" y="178"/>
                </a:cubicBezTo>
                <a:close/>
                <a:moveTo>
                  <a:pt x="756" y="167"/>
                </a:moveTo>
                <a:cubicBezTo>
                  <a:pt x="757" y="168"/>
                  <a:pt x="758" y="169"/>
                  <a:pt x="757" y="169"/>
                </a:cubicBezTo>
                <a:cubicBezTo>
                  <a:pt x="762" y="175"/>
                  <a:pt x="758" y="167"/>
                  <a:pt x="756" y="167"/>
                </a:cubicBezTo>
                <a:close/>
                <a:moveTo>
                  <a:pt x="713" y="128"/>
                </a:moveTo>
                <a:cubicBezTo>
                  <a:pt x="713" y="127"/>
                  <a:pt x="714" y="127"/>
                  <a:pt x="715" y="128"/>
                </a:cubicBezTo>
                <a:cubicBezTo>
                  <a:pt x="712" y="125"/>
                  <a:pt x="710" y="125"/>
                  <a:pt x="713" y="128"/>
                </a:cubicBezTo>
                <a:close/>
                <a:moveTo>
                  <a:pt x="640" y="70"/>
                </a:moveTo>
                <a:cubicBezTo>
                  <a:pt x="634" y="64"/>
                  <a:pt x="636" y="68"/>
                  <a:pt x="640" y="70"/>
                </a:cubicBezTo>
                <a:close/>
                <a:moveTo>
                  <a:pt x="545" y="23"/>
                </a:moveTo>
                <a:cubicBezTo>
                  <a:pt x="544" y="24"/>
                  <a:pt x="548" y="25"/>
                  <a:pt x="549" y="24"/>
                </a:cubicBezTo>
                <a:cubicBezTo>
                  <a:pt x="546" y="24"/>
                  <a:pt x="547" y="24"/>
                  <a:pt x="545" y="23"/>
                </a:cubicBezTo>
                <a:close/>
                <a:moveTo>
                  <a:pt x="539" y="20"/>
                </a:moveTo>
                <a:cubicBezTo>
                  <a:pt x="539" y="20"/>
                  <a:pt x="538" y="20"/>
                  <a:pt x="538" y="20"/>
                </a:cubicBezTo>
                <a:cubicBezTo>
                  <a:pt x="540" y="21"/>
                  <a:pt x="543" y="22"/>
                  <a:pt x="543" y="21"/>
                </a:cubicBezTo>
                <a:cubicBezTo>
                  <a:pt x="540" y="20"/>
                  <a:pt x="540" y="21"/>
                  <a:pt x="539" y="20"/>
                </a:cubicBezTo>
                <a:close/>
                <a:moveTo>
                  <a:pt x="530" y="17"/>
                </a:moveTo>
                <a:cubicBezTo>
                  <a:pt x="529" y="18"/>
                  <a:pt x="534" y="19"/>
                  <a:pt x="534" y="18"/>
                </a:cubicBezTo>
                <a:lnTo>
                  <a:pt x="530" y="17"/>
                </a:lnTo>
                <a:close/>
                <a:moveTo>
                  <a:pt x="524" y="16"/>
                </a:moveTo>
                <a:cubicBezTo>
                  <a:pt x="524" y="16"/>
                  <a:pt x="522" y="16"/>
                  <a:pt x="522" y="17"/>
                </a:cubicBezTo>
                <a:cubicBezTo>
                  <a:pt x="524" y="17"/>
                  <a:pt x="527" y="18"/>
                  <a:pt x="529" y="18"/>
                </a:cubicBezTo>
                <a:cubicBezTo>
                  <a:pt x="528" y="17"/>
                  <a:pt x="526" y="17"/>
                  <a:pt x="524" y="16"/>
                </a:cubicBezTo>
                <a:close/>
                <a:moveTo>
                  <a:pt x="498" y="10"/>
                </a:moveTo>
                <a:cubicBezTo>
                  <a:pt x="501" y="10"/>
                  <a:pt x="502" y="10"/>
                  <a:pt x="503" y="10"/>
                </a:cubicBezTo>
                <a:cubicBezTo>
                  <a:pt x="502" y="10"/>
                  <a:pt x="498" y="9"/>
                  <a:pt x="498" y="10"/>
                </a:cubicBezTo>
                <a:close/>
                <a:moveTo>
                  <a:pt x="467" y="7"/>
                </a:moveTo>
                <a:cubicBezTo>
                  <a:pt x="468" y="7"/>
                  <a:pt x="473" y="8"/>
                  <a:pt x="473" y="7"/>
                </a:cubicBezTo>
                <a:cubicBezTo>
                  <a:pt x="470" y="7"/>
                  <a:pt x="467" y="6"/>
                  <a:pt x="467" y="7"/>
                </a:cubicBezTo>
                <a:close/>
                <a:moveTo>
                  <a:pt x="443" y="52"/>
                </a:moveTo>
                <a:cubicBezTo>
                  <a:pt x="443" y="52"/>
                  <a:pt x="443" y="52"/>
                  <a:pt x="443" y="53"/>
                </a:cubicBezTo>
                <a:cubicBezTo>
                  <a:pt x="445" y="53"/>
                  <a:pt x="444" y="54"/>
                  <a:pt x="447" y="54"/>
                </a:cubicBezTo>
                <a:cubicBezTo>
                  <a:pt x="446" y="53"/>
                  <a:pt x="446" y="53"/>
                  <a:pt x="448" y="53"/>
                </a:cubicBezTo>
                <a:cubicBezTo>
                  <a:pt x="447" y="52"/>
                  <a:pt x="446" y="52"/>
                  <a:pt x="443" y="52"/>
                </a:cubicBezTo>
                <a:close/>
                <a:moveTo>
                  <a:pt x="435" y="51"/>
                </a:moveTo>
                <a:cubicBezTo>
                  <a:pt x="435" y="52"/>
                  <a:pt x="430" y="51"/>
                  <a:pt x="431" y="51"/>
                </a:cubicBezTo>
                <a:cubicBezTo>
                  <a:pt x="432" y="51"/>
                  <a:pt x="436" y="52"/>
                  <a:pt x="437" y="52"/>
                </a:cubicBezTo>
                <a:cubicBezTo>
                  <a:pt x="435" y="52"/>
                  <a:pt x="437" y="51"/>
                  <a:pt x="435" y="51"/>
                </a:cubicBezTo>
                <a:close/>
                <a:moveTo>
                  <a:pt x="402" y="50"/>
                </a:moveTo>
                <a:cubicBezTo>
                  <a:pt x="404" y="50"/>
                  <a:pt x="406" y="50"/>
                  <a:pt x="406" y="49"/>
                </a:cubicBezTo>
                <a:cubicBezTo>
                  <a:pt x="404" y="49"/>
                  <a:pt x="402" y="49"/>
                  <a:pt x="402" y="50"/>
                </a:cubicBezTo>
                <a:close/>
                <a:moveTo>
                  <a:pt x="391" y="1"/>
                </a:moveTo>
                <a:cubicBezTo>
                  <a:pt x="391" y="2"/>
                  <a:pt x="395" y="2"/>
                  <a:pt x="397" y="2"/>
                </a:cubicBezTo>
                <a:cubicBezTo>
                  <a:pt x="397" y="2"/>
                  <a:pt x="395" y="2"/>
                  <a:pt x="395" y="3"/>
                </a:cubicBezTo>
                <a:cubicBezTo>
                  <a:pt x="396" y="3"/>
                  <a:pt x="397" y="3"/>
                  <a:pt x="398" y="3"/>
                </a:cubicBezTo>
                <a:cubicBezTo>
                  <a:pt x="397" y="2"/>
                  <a:pt x="401" y="4"/>
                  <a:pt x="402" y="3"/>
                </a:cubicBezTo>
                <a:cubicBezTo>
                  <a:pt x="400" y="2"/>
                  <a:pt x="396" y="3"/>
                  <a:pt x="399" y="2"/>
                </a:cubicBezTo>
                <a:cubicBezTo>
                  <a:pt x="393" y="2"/>
                  <a:pt x="395" y="1"/>
                  <a:pt x="391" y="1"/>
                </a:cubicBezTo>
                <a:close/>
                <a:moveTo>
                  <a:pt x="394" y="3"/>
                </a:moveTo>
                <a:cubicBezTo>
                  <a:pt x="391" y="3"/>
                  <a:pt x="389" y="3"/>
                  <a:pt x="388" y="3"/>
                </a:cubicBezTo>
                <a:cubicBezTo>
                  <a:pt x="391" y="3"/>
                  <a:pt x="394" y="4"/>
                  <a:pt x="395" y="3"/>
                </a:cubicBezTo>
                <a:cubicBezTo>
                  <a:pt x="394" y="3"/>
                  <a:pt x="394" y="3"/>
                  <a:pt x="394" y="3"/>
                </a:cubicBezTo>
                <a:close/>
                <a:moveTo>
                  <a:pt x="384" y="2"/>
                </a:moveTo>
                <a:cubicBezTo>
                  <a:pt x="386" y="2"/>
                  <a:pt x="388" y="2"/>
                  <a:pt x="389" y="2"/>
                </a:cubicBezTo>
                <a:cubicBezTo>
                  <a:pt x="387" y="2"/>
                  <a:pt x="384" y="2"/>
                  <a:pt x="384" y="2"/>
                </a:cubicBezTo>
                <a:close/>
                <a:moveTo>
                  <a:pt x="371" y="5"/>
                </a:moveTo>
                <a:cubicBezTo>
                  <a:pt x="370" y="6"/>
                  <a:pt x="367" y="6"/>
                  <a:pt x="365" y="6"/>
                </a:cubicBezTo>
                <a:cubicBezTo>
                  <a:pt x="367" y="7"/>
                  <a:pt x="377" y="6"/>
                  <a:pt x="377" y="5"/>
                </a:cubicBezTo>
                <a:cubicBezTo>
                  <a:pt x="374" y="5"/>
                  <a:pt x="374" y="5"/>
                  <a:pt x="371" y="5"/>
                </a:cubicBezTo>
                <a:close/>
                <a:moveTo>
                  <a:pt x="364" y="51"/>
                </a:moveTo>
                <a:cubicBezTo>
                  <a:pt x="364" y="52"/>
                  <a:pt x="367" y="51"/>
                  <a:pt x="370" y="51"/>
                </a:cubicBezTo>
                <a:cubicBezTo>
                  <a:pt x="370" y="51"/>
                  <a:pt x="366" y="51"/>
                  <a:pt x="364" y="51"/>
                </a:cubicBezTo>
                <a:close/>
                <a:moveTo>
                  <a:pt x="363" y="50"/>
                </a:moveTo>
                <a:cubicBezTo>
                  <a:pt x="365" y="49"/>
                  <a:pt x="366" y="49"/>
                  <a:pt x="367" y="49"/>
                </a:cubicBezTo>
                <a:cubicBezTo>
                  <a:pt x="365" y="48"/>
                  <a:pt x="363" y="49"/>
                  <a:pt x="363" y="50"/>
                </a:cubicBezTo>
                <a:close/>
                <a:moveTo>
                  <a:pt x="326" y="13"/>
                </a:moveTo>
                <a:cubicBezTo>
                  <a:pt x="327" y="12"/>
                  <a:pt x="332" y="11"/>
                  <a:pt x="333" y="11"/>
                </a:cubicBezTo>
                <a:cubicBezTo>
                  <a:pt x="329" y="11"/>
                  <a:pt x="328" y="12"/>
                  <a:pt x="326" y="13"/>
                </a:cubicBezTo>
                <a:close/>
                <a:moveTo>
                  <a:pt x="321" y="10"/>
                </a:moveTo>
                <a:cubicBezTo>
                  <a:pt x="322" y="11"/>
                  <a:pt x="325" y="10"/>
                  <a:pt x="329" y="9"/>
                </a:cubicBezTo>
                <a:cubicBezTo>
                  <a:pt x="329" y="9"/>
                  <a:pt x="329" y="9"/>
                  <a:pt x="328" y="9"/>
                </a:cubicBezTo>
                <a:cubicBezTo>
                  <a:pt x="326" y="10"/>
                  <a:pt x="323" y="10"/>
                  <a:pt x="321" y="10"/>
                </a:cubicBezTo>
                <a:close/>
                <a:moveTo>
                  <a:pt x="322" y="58"/>
                </a:moveTo>
                <a:cubicBezTo>
                  <a:pt x="323" y="58"/>
                  <a:pt x="326" y="58"/>
                  <a:pt x="328" y="58"/>
                </a:cubicBezTo>
                <a:cubicBezTo>
                  <a:pt x="327" y="57"/>
                  <a:pt x="325" y="57"/>
                  <a:pt x="322" y="58"/>
                </a:cubicBezTo>
                <a:close/>
                <a:moveTo>
                  <a:pt x="313" y="59"/>
                </a:moveTo>
                <a:cubicBezTo>
                  <a:pt x="314" y="60"/>
                  <a:pt x="309" y="60"/>
                  <a:pt x="309" y="61"/>
                </a:cubicBezTo>
                <a:cubicBezTo>
                  <a:pt x="311" y="61"/>
                  <a:pt x="312" y="61"/>
                  <a:pt x="316" y="60"/>
                </a:cubicBezTo>
                <a:cubicBezTo>
                  <a:pt x="315" y="60"/>
                  <a:pt x="316" y="59"/>
                  <a:pt x="313" y="59"/>
                </a:cubicBezTo>
                <a:close/>
                <a:moveTo>
                  <a:pt x="286" y="24"/>
                </a:moveTo>
                <a:cubicBezTo>
                  <a:pt x="286" y="24"/>
                  <a:pt x="280" y="25"/>
                  <a:pt x="280" y="26"/>
                </a:cubicBezTo>
                <a:cubicBezTo>
                  <a:pt x="281" y="26"/>
                  <a:pt x="280" y="26"/>
                  <a:pt x="281" y="26"/>
                </a:cubicBezTo>
                <a:cubicBezTo>
                  <a:pt x="282" y="26"/>
                  <a:pt x="284" y="25"/>
                  <a:pt x="285" y="24"/>
                </a:cubicBezTo>
                <a:cubicBezTo>
                  <a:pt x="285" y="25"/>
                  <a:pt x="286" y="25"/>
                  <a:pt x="287" y="25"/>
                </a:cubicBezTo>
                <a:cubicBezTo>
                  <a:pt x="290" y="24"/>
                  <a:pt x="290" y="24"/>
                  <a:pt x="294" y="23"/>
                </a:cubicBezTo>
                <a:cubicBezTo>
                  <a:pt x="293" y="22"/>
                  <a:pt x="293" y="22"/>
                  <a:pt x="293" y="22"/>
                </a:cubicBezTo>
                <a:cubicBezTo>
                  <a:pt x="290" y="23"/>
                  <a:pt x="288" y="23"/>
                  <a:pt x="286" y="24"/>
                </a:cubicBezTo>
                <a:close/>
                <a:moveTo>
                  <a:pt x="287" y="68"/>
                </a:moveTo>
                <a:cubicBezTo>
                  <a:pt x="289" y="67"/>
                  <a:pt x="289" y="67"/>
                  <a:pt x="289" y="66"/>
                </a:cubicBezTo>
                <a:cubicBezTo>
                  <a:pt x="287" y="67"/>
                  <a:pt x="287" y="67"/>
                  <a:pt x="287" y="68"/>
                </a:cubicBezTo>
                <a:close/>
                <a:moveTo>
                  <a:pt x="237" y="80"/>
                </a:moveTo>
                <a:cubicBezTo>
                  <a:pt x="236" y="81"/>
                  <a:pt x="235" y="83"/>
                  <a:pt x="230" y="86"/>
                </a:cubicBezTo>
                <a:cubicBezTo>
                  <a:pt x="227" y="86"/>
                  <a:pt x="224" y="88"/>
                  <a:pt x="221" y="89"/>
                </a:cubicBezTo>
                <a:cubicBezTo>
                  <a:pt x="221" y="89"/>
                  <a:pt x="221" y="90"/>
                  <a:pt x="220" y="91"/>
                </a:cubicBezTo>
                <a:cubicBezTo>
                  <a:pt x="219" y="91"/>
                  <a:pt x="215" y="92"/>
                  <a:pt x="215" y="93"/>
                </a:cubicBezTo>
                <a:cubicBezTo>
                  <a:pt x="217" y="93"/>
                  <a:pt x="218" y="93"/>
                  <a:pt x="220" y="92"/>
                </a:cubicBezTo>
                <a:cubicBezTo>
                  <a:pt x="222" y="91"/>
                  <a:pt x="219" y="91"/>
                  <a:pt x="221" y="90"/>
                </a:cubicBezTo>
                <a:cubicBezTo>
                  <a:pt x="227" y="88"/>
                  <a:pt x="233" y="84"/>
                  <a:pt x="238" y="81"/>
                </a:cubicBezTo>
                <a:cubicBezTo>
                  <a:pt x="237" y="81"/>
                  <a:pt x="237" y="81"/>
                  <a:pt x="236" y="81"/>
                </a:cubicBezTo>
                <a:cubicBezTo>
                  <a:pt x="239" y="80"/>
                  <a:pt x="241" y="79"/>
                  <a:pt x="242" y="78"/>
                </a:cubicBezTo>
                <a:cubicBezTo>
                  <a:pt x="239" y="79"/>
                  <a:pt x="238" y="79"/>
                  <a:pt x="237" y="80"/>
                </a:cubicBezTo>
                <a:close/>
                <a:moveTo>
                  <a:pt x="228" y="79"/>
                </a:moveTo>
                <a:cubicBezTo>
                  <a:pt x="228" y="80"/>
                  <a:pt x="230" y="79"/>
                  <a:pt x="228" y="80"/>
                </a:cubicBezTo>
                <a:cubicBezTo>
                  <a:pt x="228" y="80"/>
                  <a:pt x="224" y="82"/>
                  <a:pt x="224" y="81"/>
                </a:cubicBezTo>
                <a:cubicBezTo>
                  <a:pt x="219" y="84"/>
                  <a:pt x="214" y="86"/>
                  <a:pt x="212" y="89"/>
                </a:cubicBezTo>
                <a:cubicBezTo>
                  <a:pt x="217" y="86"/>
                  <a:pt x="220" y="83"/>
                  <a:pt x="224" y="82"/>
                </a:cubicBezTo>
                <a:cubicBezTo>
                  <a:pt x="224" y="82"/>
                  <a:pt x="222" y="83"/>
                  <a:pt x="223" y="83"/>
                </a:cubicBezTo>
                <a:cubicBezTo>
                  <a:pt x="226" y="82"/>
                  <a:pt x="228" y="80"/>
                  <a:pt x="232" y="79"/>
                </a:cubicBezTo>
                <a:cubicBezTo>
                  <a:pt x="231" y="78"/>
                  <a:pt x="231" y="78"/>
                  <a:pt x="228" y="79"/>
                </a:cubicBezTo>
                <a:close/>
                <a:moveTo>
                  <a:pt x="209" y="55"/>
                </a:moveTo>
                <a:cubicBezTo>
                  <a:pt x="212" y="54"/>
                  <a:pt x="215" y="52"/>
                  <a:pt x="216" y="50"/>
                </a:cubicBezTo>
                <a:cubicBezTo>
                  <a:pt x="212" y="52"/>
                  <a:pt x="211" y="53"/>
                  <a:pt x="209" y="55"/>
                </a:cubicBezTo>
                <a:close/>
                <a:moveTo>
                  <a:pt x="220" y="66"/>
                </a:moveTo>
                <a:cubicBezTo>
                  <a:pt x="223" y="64"/>
                  <a:pt x="220" y="67"/>
                  <a:pt x="223" y="65"/>
                </a:cubicBezTo>
                <a:cubicBezTo>
                  <a:pt x="224" y="64"/>
                  <a:pt x="223" y="65"/>
                  <a:pt x="223" y="64"/>
                </a:cubicBezTo>
                <a:cubicBezTo>
                  <a:pt x="222" y="65"/>
                  <a:pt x="220" y="65"/>
                  <a:pt x="220" y="66"/>
                </a:cubicBezTo>
                <a:close/>
                <a:moveTo>
                  <a:pt x="217" y="67"/>
                </a:moveTo>
                <a:cubicBezTo>
                  <a:pt x="214" y="69"/>
                  <a:pt x="216" y="70"/>
                  <a:pt x="219" y="67"/>
                </a:cubicBezTo>
                <a:cubicBezTo>
                  <a:pt x="214" y="69"/>
                  <a:pt x="222" y="65"/>
                  <a:pt x="217" y="67"/>
                </a:cubicBezTo>
                <a:close/>
                <a:moveTo>
                  <a:pt x="226" y="94"/>
                </a:moveTo>
                <a:cubicBezTo>
                  <a:pt x="225" y="94"/>
                  <a:pt x="224" y="95"/>
                  <a:pt x="224" y="96"/>
                </a:cubicBezTo>
                <a:cubicBezTo>
                  <a:pt x="226" y="94"/>
                  <a:pt x="226" y="95"/>
                  <a:pt x="228" y="94"/>
                </a:cubicBezTo>
                <a:cubicBezTo>
                  <a:pt x="228" y="93"/>
                  <a:pt x="227" y="94"/>
                  <a:pt x="226" y="94"/>
                </a:cubicBezTo>
                <a:close/>
                <a:moveTo>
                  <a:pt x="216" y="80"/>
                </a:moveTo>
                <a:cubicBezTo>
                  <a:pt x="215" y="80"/>
                  <a:pt x="213" y="82"/>
                  <a:pt x="211" y="82"/>
                </a:cubicBezTo>
                <a:cubicBezTo>
                  <a:pt x="211" y="83"/>
                  <a:pt x="214" y="82"/>
                  <a:pt x="216" y="80"/>
                </a:cubicBezTo>
                <a:close/>
                <a:moveTo>
                  <a:pt x="206" y="79"/>
                </a:moveTo>
                <a:cubicBezTo>
                  <a:pt x="206" y="79"/>
                  <a:pt x="208" y="78"/>
                  <a:pt x="207" y="79"/>
                </a:cubicBezTo>
                <a:cubicBezTo>
                  <a:pt x="209" y="77"/>
                  <a:pt x="210" y="78"/>
                  <a:pt x="212" y="75"/>
                </a:cubicBezTo>
                <a:cubicBezTo>
                  <a:pt x="210" y="76"/>
                  <a:pt x="208" y="77"/>
                  <a:pt x="206" y="79"/>
                </a:cubicBezTo>
                <a:close/>
                <a:moveTo>
                  <a:pt x="192" y="65"/>
                </a:moveTo>
                <a:cubicBezTo>
                  <a:pt x="191" y="66"/>
                  <a:pt x="190" y="67"/>
                  <a:pt x="190" y="67"/>
                </a:cubicBezTo>
                <a:cubicBezTo>
                  <a:pt x="193" y="65"/>
                  <a:pt x="197" y="64"/>
                  <a:pt x="198" y="63"/>
                </a:cubicBezTo>
                <a:cubicBezTo>
                  <a:pt x="194" y="64"/>
                  <a:pt x="195" y="64"/>
                  <a:pt x="192" y="65"/>
                </a:cubicBezTo>
                <a:close/>
                <a:moveTo>
                  <a:pt x="208" y="90"/>
                </a:moveTo>
                <a:cubicBezTo>
                  <a:pt x="207" y="91"/>
                  <a:pt x="206" y="91"/>
                  <a:pt x="206" y="92"/>
                </a:cubicBezTo>
                <a:cubicBezTo>
                  <a:pt x="207" y="91"/>
                  <a:pt x="206" y="93"/>
                  <a:pt x="209" y="91"/>
                </a:cubicBezTo>
                <a:cubicBezTo>
                  <a:pt x="210" y="90"/>
                  <a:pt x="208" y="91"/>
                  <a:pt x="208" y="90"/>
                </a:cubicBezTo>
                <a:close/>
                <a:moveTo>
                  <a:pt x="207" y="101"/>
                </a:moveTo>
                <a:cubicBezTo>
                  <a:pt x="208" y="101"/>
                  <a:pt x="212" y="98"/>
                  <a:pt x="214" y="97"/>
                </a:cubicBezTo>
                <a:cubicBezTo>
                  <a:pt x="211" y="99"/>
                  <a:pt x="207" y="101"/>
                  <a:pt x="207" y="101"/>
                </a:cubicBezTo>
                <a:close/>
                <a:moveTo>
                  <a:pt x="190" y="86"/>
                </a:moveTo>
                <a:cubicBezTo>
                  <a:pt x="191" y="85"/>
                  <a:pt x="196" y="82"/>
                  <a:pt x="196" y="82"/>
                </a:cubicBezTo>
                <a:cubicBezTo>
                  <a:pt x="194" y="83"/>
                  <a:pt x="192" y="85"/>
                  <a:pt x="190" y="86"/>
                </a:cubicBezTo>
                <a:close/>
                <a:moveTo>
                  <a:pt x="198" y="111"/>
                </a:moveTo>
                <a:cubicBezTo>
                  <a:pt x="199" y="112"/>
                  <a:pt x="204" y="109"/>
                  <a:pt x="205" y="107"/>
                </a:cubicBezTo>
                <a:cubicBezTo>
                  <a:pt x="203" y="109"/>
                  <a:pt x="201" y="110"/>
                  <a:pt x="198" y="111"/>
                </a:cubicBezTo>
                <a:close/>
                <a:moveTo>
                  <a:pt x="185" y="86"/>
                </a:moveTo>
                <a:cubicBezTo>
                  <a:pt x="185" y="86"/>
                  <a:pt x="189" y="84"/>
                  <a:pt x="188" y="84"/>
                </a:cubicBezTo>
                <a:cubicBezTo>
                  <a:pt x="184" y="85"/>
                  <a:pt x="184" y="87"/>
                  <a:pt x="183" y="89"/>
                </a:cubicBezTo>
                <a:cubicBezTo>
                  <a:pt x="184" y="88"/>
                  <a:pt x="184" y="88"/>
                  <a:pt x="184" y="88"/>
                </a:cubicBezTo>
                <a:cubicBezTo>
                  <a:pt x="187" y="87"/>
                  <a:pt x="190" y="84"/>
                  <a:pt x="188" y="84"/>
                </a:cubicBezTo>
                <a:cubicBezTo>
                  <a:pt x="188" y="84"/>
                  <a:pt x="186" y="86"/>
                  <a:pt x="185" y="86"/>
                </a:cubicBezTo>
                <a:close/>
                <a:moveTo>
                  <a:pt x="175" y="77"/>
                </a:moveTo>
                <a:cubicBezTo>
                  <a:pt x="177" y="75"/>
                  <a:pt x="182" y="73"/>
                  <a:pt x="180" y="73"/>
                </a:cubicBezTo>
                <a:cubicBezTo>
                  <a:pt x="179" y="75"/>
                  <a:pt x="174" y="76"/>
                  <a:pt x="175" y="77"/>
                </a:cubicBezTo>
                <a:close/>
                <a:moveTo>
                  <a:pt x="186" y="115"/>
                </a:moveTo>
                <a:cubicBezTo>
                  <a:pt x="187" y="115"/>
                  <a:pt x="191" y="112"/>
                  <a:pt x="191" y="111"/>
                </a:cubicBezTo>
                <a:cubicBezTo>
                  <a:pt x="190" y="112"/>
                  <a:pt x="187" y="113"/>
                  <a:pt x="186" y="115"/>
                </a:cubicBezTo>
                <a:close/>
                <a:moveTo>
                  <a:pt x="177" y="93"/>
                </a:moveTo>
                <a:cubicBezTo>
                  <a:pt x="170" y="97"/>
                  <a:pt x="177" y="95"/>
                  <a:pt x="177" y="93"/>
                </a:cubicBezTo>
                <a:close/>
                <a:moveTo>
                  <a:pt x="183" y="114"/>
                </a:moveTo>
                <a:cubicBezTo>
                  <a:pt x="185" y="113"/>
                  <a:pt x="188" y="111"/>
                  <a:pt x="188" y="110"/>
                </a:cubicBezTo>
                <a:cubicBezTo>
                  <a:pt x="185" y="112"/>
                  <a:pt x="184" y="113"/>
                  <a:pt x="183" y="114"/>
                </a:cubicBezTo>
                <a:close/>
                <a:moveTo>
                  <a:pt x="158" y="89"/>
                </a:moveTo>
                <a:cubicBezTo>
                  <a:pt x="160" y="88"/>
                  <a:pt x="165" y="84"/>
                  <a:pt x="163" y="85"/>
                </a:cubicBezTo>
                <a:cubicBezTo>
                  <a:pt x="163" y="85"/>
                  <a:pt x="157" y="89"/>
                  <a:pt x="158" y="89"/>
                </a:cubicBezTo>
                <a:close/>
                <a:moveTo>
                  <a:pt x="166" y="104"/>
                </a:moveTo>
                <a:cubicBezTo>
                  <a:pt x="168" y="103"/>
                  <a:pt x="170" y="102"/>
                  <a:pt x="171" y="101"/>
                </a:cubicBezTo>
                <a:cubicBezTo>
                  <a:pt x="169" y="103"/>
                  <a:pt x="166" y="103"/>
                  <a:pt x="166" y="104"/>
                </a:cubicBezTo>
                <a:close/>
                <a:moveTo>
                  <a:pt x="172" y="122"/>
                </a:moveTo>
                <a:cubicBezTo>
                  <a:pt x="172" y="122"/>
                  <a:pt x="176" y="120"/>
                  <a:pt x="176" y="120"/>
                </a:cubicBezTo>
                <a:cubicBezTo>
                  <a:pt x="175" y="120"/>
                  <a:pt x="175" y="120"/>
                  <a:pt x="172" y="122"/>
                </a:cubicBezTo>
                <a:close/>
                <a:moveTo>
                  <a:pt x="142" y="97"/>
                </a:moveTo>
                <a:cubicBezTo>
                  <a:pt x="145" y="95"/>
                  <a:pt x="147" y="93"/>
                  <a:pt x="148" y="92"/>
                </a:cubicBezTo>
                <a:cubicBezTo>
                  <a:pt x="146" y="93"/>
                  <a:pt x="142" y="96"/>
                  <a:pt x="142" y="97"/>
                </a:cubicBezTo>
                <a:close/>
                <a:moveTo>
                  <a:pt x="155" y="112"/>
                </a:moveTo>
                <a:cubicBezTo>
                  <a:pt x="155" y="112"/>
                  <a:pt x="156" y="111"/>
                  <a:pt x="156" y="111"/>
                </a:cubicBezTo>
                <a:cubicBezTo>
                  <a:pt x="155" y="112"/>
                  <a:pt x="156" y="112"/>
                  <a:pt x="157" y="111"/>
                </a:cubicBezTo>
                <a:cubicBezTo>
                  <a:pt x="157" y="111"/>
                  <a:pt x="158" y="110"/>
                  <a:pt x="158" y="109"/>
                </a:cubicBezTo>
                <a:cubicBezTo>
                  <a:pt x="157" y="110"/>
                  <a:pt x="155" y="111"/>
                  <a:pt x="155" y="112"/>
                </a:cubicBezTo>
                <a:close/>
                <a:moveTo>
                  <a:pt x="164" y="129"/>
                </a:moveTo>
                <a:cubicBezTo>
                  <a:pt x="165" y="128"/>
                  <a:pt x="170" y="125"/>
                  <a:pt x="169" y="124"/>
                </a:cubicBezTo>
                <a:cubicBezTo>
                  <a:pt x="167" y="126"/>
                  <a:pt x="165" y="127"/>
                  <a:pt x="164" y="129"/>
                </a:cubicBezTo>
                <a:close/>
                <a:moveTo>
                  <a:pt x="153" y="112"/>
                </a:moveTo>
                <a:cubicBezTo>
                  <a:pt x="155" y="111"/>
                  <a:pt x="158" y="109"/>
                  <a:pt x="157" y="109"/>
                </a:cubicBezTo>
                <a:cubicBezTo>
                  <a:pt x="154" y="110"/>
                  <a:pt x="154" y="111"/>
                  <a:pt x="153" y="112"/>
                </a:cubicBezTo>
                <a:close/>
                <a:moveTo>
                  <a:pt x="164" y="125"/>
                </a:moveTo>
                <a:cubicBezTo>
                  <a:pt x="165" y="124"/>
                  <a:pt x="167" y="122"/>
                  <a:pt x="167" y="122"/>
                </a:cubicBezTo>
                <a:cubicBezTo>
                  <a:pt x="166" y="122"/>
                  <a:pt x="162" y="125"/>
                  <a:pt x="164" y="125"/>
                </a:cubicBezTo>
                <a:close/>
                <a:moveTo>
                  <a:pt x="162" y="131"/>
                </a:moveTo>
                <a:cubicBezTo>
                  <a:pt x="162" y="131"/>
                  <a:pt x="161" y="132"/>
                  <a:pt x="161" y="133"/>
                </a:cubicBezTo>
                <a:cubicBezTo>
                  <a:pt x="164" y="130"/>
                  <a:pt x="164" y="130"/>
                  <a:pt x="164" y="130"/>
                </a:cubicBezTo>
                <a:cubicBezTo>
                  <a:pt x="162" y="131"/>
                  <a:pt x="170" y="126"/>
                  <a:pt x="167" y="127"/>
                </a:cubicBezTo>
                <a:cubicBezTo>
                  <a:pt x="165" y="129"/>
                  <a:pt x="163" y="130"/>
                  <a:pt x="162" y="131"/>
                </a:cubicBezTo>
                <a:close/>
                <a:moveTo>
                  <a:pt x="153" y="115"/>
                </a:moveTo>
                <a:cubicBezTo>
                  <a:pt x="153" y="115"/>
                  <a:pt x="154" y="114"/>
                  <a:pt x="153" y="114"/>
                </a:cubicBezTo>
                <a:cubicBezTo>
                  <a:pt x="149" y="118"/>
                  <a:pt x="155" y="114"/>
                  <a:pt x="153" y="116"/>
                </a:cubicBezTo>
                <a:cubicBezTo>
                  <a:pt x="155" y="115"/>
                  <a:pt x="155" y="115"/>
                  <a:pt x="155" y="115"/>
                </a:cubicBezTo>
                <a:cubicBezTo>
                  <a:pt x="155" y="115"/>
                  <a:pt x="155" y="114"/>
                  <a:pt x="155" y="114"/>
                </a:cubicBezTo>
                <a:cubicBezTo>
                  <a:pt x="154" y="115"/>
                  <a:pt x="153" y="115"/>
                  <a:pt x="153" y="115"/>
                </a:cubicBezTo>
                <a:close/>
                <a:moveTo>
                  <a:pt x="132" y="105"/>
                </a:moveTo>
                <a:cubicBezTo>
                  <a:pt x="135" y="103"/>
                  <a:pt x="140" y="99"/>
                  <a:pt x="140" y="98"/>
                </a:cubicBezTo>
                <a:cubicBezTo>
                  <a:pt x="136" y="101"/>
                  <a:pt x="133" y="104"/>
                  <a:pt x="132" y="105"/>
                </a:cubicBezTo>
                <a:close/>
                <a:moveTo>
                  <a:pt x="158" y="134"/>
                </a:moveTo>
                <a:cubicBezTo>
                  <a:pt x="159" y="132"/>
                  <a:pt x="163" y="130"/>
                  <a:pt x="163" y="130"/>
                </a:cubicBezTo>
                <a:cubicBezTo>
                  <a:pt x="161" y="131"/>
                  <a:pt x="157" y="133"/>
                  <a:pt x="158" y="134"/>
                </a:cubicBezTo>
                <a:close/>
                <a:moveTo>
                  <a:pt x="149" y="141"/>
                </a:moveTo>
                <a:cubicBezTo>
                  <a:pt x="151" y="141"/>
                  <a:pt x="153" y="139"/>
                  <a:pt x="153" y="138"/>
                </a:cubicBezTo>
                <a:cubicBezTo>
                  <a:pt x="154" y="138"/>
                  <a:pt x="157" y="136"/>
                  <a:pt x="158" y="135"/>
                </a:cubicBezTo>
                <a:cubicBezTo>
                  <a:pt x="155" y="136"/>
                  <a:pt x="151" y="139"/>
                  <a:pt x="149" y="141"/>
                </a:cubicBezTo>
                <a:close/>
                <a:moveTo>
                  <a:pt x="132" y="110"/>
                </a:moveTo>
                <a:cubicBezTo>
                  <a:pt x="132" y="108"/>
                  <a:pt x="128" y="112"/>
                  <a:pt x="127" y="113"/>
                </a:cubicBezTo>
                <a:cubicBezTo>
                  <a:pt x="126" y="114"/>
                  <a:pt x="128" y="114"/>
                  <a:pt x="129" y="112"/>
                </a:cubicBezTo>
                <a:cubicBezTo>
                  <a:pt x="129" y="111"/>
                  <a:pt x="131" y="110"/>
                  <a:pt x="131" y="110"/>
                </a:cubicBezTo>
                <a:cubicBezTo>
                  <a:pt x="131" y="110"/>
                  <a:pt x="131" y="110"/>
                  <a:pt x="132" y="110"/>
                </a:cubicBezTo>
                <a:close/>
                <a:moveTo>
                  <a:pt x="137" y="153"/>
                </a:moveTo>
                <a:cubicBezTo>
                  <a:pt x="139" y="150"/>
                  <a:pt x="143" y="148"/>
                  <a:pt x="143" y="147"/>
                </a:cubicBezTo>
                <a:cubicBezTo>
                  <a:pt x="140" y="149"/>
                  <a:pt x="138" y="151"/>
                  <a:pt x="137" y="153"/>
                </a:cubicBezTo>
                <a:close/>
                <a:moveTo>
                  <a:pt x="105" y="131"/>
                </a:moveTo>
                <a:cubicBezTo>
                  <a:pt x="110" y="128"/>
                  <a:pt x="114" y="123"/>
                  <a:pt x="118" y="120"/>
                </a:cubicBezTo>
                <a:cubicBezTo>
                  <a:pt x="117" y="119"/>
                  <a:pt x="117" y="119"/>
                  <a:pt x="117" y="119"/>
                </a:cubicBezTo>
                <a:cubicBezTo>
                  <a:pt x="113" y="123"/>
                  <a:pt x="107" y="128"/>
                  <a:pt x="105" y="131"/>
                </a:cubicBezTo>
                <a:close/>
                <a:moveTo>
                  <a:pt x="144" y="153"/>
                </a:moveTo>
                <a:cubicBezTo>
                  <a:pt x="144" y="154"/>
                  <a:pt x="143" y="155"/>
                  <a:pt x="143" y="155"/>
                </a:cubicBezTo>
                <a:cubicBezTo>
                  <a:pt x="146" y="153"/>
                  <a:pt x="146" y="153"/>
                  <a:pt x="146" y="153"/>
                </a:cubicBezTo>
                <a:cubicBezTo>
                  <a:pt x="145" y="153"/>
                  <a:pt x="146" y="152"/>
                  <a:pt x="144" y="153"/>
                </a:cubicBezTo>
                <a:close/>
                <a:moveTo>
                  <a:pt x="124" y="137"/>
                </a:moveTo>
                <a:cubicBezTo>
                  <a:pt x="125" y="137"/>
                  <a:pt x="126" y="136"/>
                  <a:pt x="126" y="136"/>
                </a:cubicBezTo>
                <a:cubicBezTo>
                  <a:pt x="125" y="136"/>
                  <a:pt x="123" y="138"/>
                  <a:pt x="122" y="139"/>
                </a:cubicBezTo>
                <a:cubicBezTo>
                  <a:pt x="121" y="140"/>
                  <a:pt x="121" y="140"/>
                  <a:pt x="122" y="140"/>
                </a:cubicBezTo>
                <a:cubicBezTo>
                  <a:pt x="124" y="138"/>
                  <a:pt x="123" y="138"/>
                  <a:pt x="124" y="137"/>
                </a:cubicBezTo>
                <a:close/>
                <a:moveTo>
                  <a:pt x="112" y="136"/>
                </a:moveTo>
                <a:cubicBezTo>
                  <a:pt x="109" y="139"/>
                  <a:pt x="114" y="135"/>
                  <a:pt x="111" y="138"/>
                </a:cubicBezTo>
                <a:cubicBezTo>
                  <a:pt x="113" y="136"/>
                  <a:pt x="113" y="136"/>
                  <a:pt x="115" y="135"/>
                </a:cubicBezTo>
                <a:cubicBezTo>
                  <a:pt x="115" y="135"/>
                  <a:pt x="116" y="134"/>
                  <a:pt x="115" y="134"/>
                </a:cubicBezTo>
                <a:cubicBezTo>
                  <a:pt x="113" y="136"/>
                  <a:pt x="114" y="134"/>
                  <a:pt x="112" y="136"/>
                </a:cubicBezTo>
                <a:close/>
                <a:moveTo>
                  <a:pt x="125" y="156"/>
                </a:moveTo>
                <a:cubicBezTo>
                  <a:pt x="126" y="156"/>
                  <a:pt x="128" y="154"/>
                  <a:pt x="129" y="152"/>
                </a:cubicBezTo>
                <a:cubicBezTo>
                  <a:pt x="128" y="153"/>
                  <a:pt x="126" y="154"/>
                  <a:pt x="125" y="156"/>
                </a:cubicBezTo>
                <a:close/>
                <a:moveTo>
                  <a:pt x="113" y="150"/>
                </a:moveTo>
                <a:cubicBezTo>
                  <a:pt x="117" y="147"/>
                  <a:pt x="116" y="148"/>
                  <a:pt x="120" y="145"/>
                </a:cubicBezTo>
                <a:cubicBezTo>
                  <a:pt x="118" y="145"/>
                  <a:pt x="121" y="143"/>
                  <a:pt x="120" y="143"/>
                </a:cubicBezTo>
                <a:cubicBezTo>
                  <a:pt x="119" y="145"/>
                  <a:pt x="113" y="149"/>
                  <a:pt x="113" y="150"/>
                </a:cubicBezTo>
                <a:close/>
                <a:moveTo>
                  <a:pt x="112" y="138"/>
                </a:moveTo>
                <a:cubicBezTo>
                  <a:pt x="110" y="140"/>
                  <a:pt x="110" y="138"/>
                  <a:pt x="108" y="140"/>
                </a:cubicBezTo>
                <a:cubicBezTo>
                  <a:pt x="107" y="142"/>
                  <a:pt x="109" y="140"/>
                  <a:pt x="110" y="141"/>
                </a:cubicBezTo>
                <a:cubicBezTo>
                  <a:pt x="111" y="140"/>
                  <a:pt x="114" y="137"/>
                  <a:pt x="112" y="138"/>
                </a:cubicBezTo>
                <a:close/>
                <a:moveTo>
                  <a:pt x="96" y="141"/>
                </a:moveTo>
                <a:cubicBezTo>
                  <a:pt x="99" y="138"/>
                  <a:pt x="99" y="138"/>
                  <a:pt x="99" y="138"/>
                </a:cubicBezTo>
                <a:cubicBezTo>
                  <a:pt x="98" y="137"/>
                  <a:pt x="98" y="137"/>
                  <a:pt x="98" y="137"/>
                </a:cubicBezTo>
                <a:cubicBezTo>
                  <a:pt x="96" y="139"/>
                  <a:pt x="97" y="139"/>
                  <a:pt x="96" y="141"/>
                </a:cubicBezTo>
                <a:close/>
                <a:moveTo>
                  <a:pt x="119" y="170"/>
                </a:moveTo>
                <a:cubicBezTo>
                  <a:pt x="119" y="171"/>
                  <a:pt x="120" y="168"/>
                  <a:pt x="120" y="169"/>
                </a:cubicBezTo>
                <a:cubicBezTo>
                  <a:pt x="121" y="168"/>
                  <a:pt x="125" y="165"/>
                  <a:pt x="123" y="166"/>
                </a:cubicBezTo>
                <a:cubicBezTo>
                  <a:pt x="121" y="168"/>
                  <a:pt x="121" y="168"/>
                  <a:pt x="119" y="170"/>
                </a:cubicBezTo>
                <a:close/>
                <a:moveTo>
                  <a:pt x="111" y="161"/>
                </a:moveTo>
                <a:cubicBezTo>
                  <a:pt x="113" y="159"/>
                  <a:pt x="114" y="159"/>
                  <a:pt x="115" y="158"/>
                </a:cubicBezTo>
                <a:cubicBezTo>
                  <a:pt x="114" y="158"/>
                  <a:pt x="115" y="157"/>
                  <a:pt x="114" y="157"/>
                </a:cubicBezTo>
                <a:cubicBezTo>
                  <a:pt x="113" y="159"/>
                  <a:pt x="111" y="160"/>
                  <a:pt x="111" y="161"/>
                </a:cubicBezTo>
                <a:close/>
                <a:moveTo>
                  <a:pt x="85" y="151"/>
                </a:moveTo>
                <a:cubicBezTo>
                  <a:pt x="83" y="153"/>
                  <a:pt x="82" y="154"/>
                  <a:pt x="81" y="155"/>
                </a:cubicBezTo>
                <a:cubicBezTo>
                  <a:pt x="81" y="156"/>
                  <a:pt x="81" y="156"/>
                  <a:pt x="81" y="156"/>
                </a:cubicBezTo>
                <a:cubicBezTo>
                  <a:pt x="81" y="156"/>
                  <a:pt x="81" y="156"/>
                  <a:pt x="81" y="156"/>
                </a:cubicBezTo>
                <a:cubicBezTo>
                  <a:pt x="82" y="156"/>
                  <a:pt x="82" y="156"/>
                  <a:pt x="82" y="156"/>
                </a:cubicBezTo>
                <a:cubicBezTo>
                  <a:pt x="83" y="155"/>
                  <a:pt x="83" y="155"/>
                  <a:pt x="83" y="155"/>
                </a:cubicBezTo>
                <a:cubicBezTo>
                  <a:pt x="84" y="154"/>
                  <a:pt x="85" y="152"/>
                  <a:pt x="86" y="151"/>
                </a:cubicBezTo>
                <a:cubicBezTo>
                  <a:pt x="89" y="149"/>
                  <a:pt x="91" y="146"/>
                  <a:pt x="93" y="143"/>
                </a:cubicBezTo>
                <a:cubicBezTo>
                  <a:pt x="90" y="146"/>
                  <a:pt x="87" y="149"/>
                  <a:pt x="85" y="151"/>
                </a:cubicBezTo>
                <a:close/>
                <a:moveTo>
                  <a:pt x="88" y="156"/>
                </a:moveTo>
                <a:cubicBezTo>
                  <a:pt x="90" y="154"/>
                  <a:pt x="91" y="154"/>
                  <a:pt x="93" y="152"/>
                </a:cubicBezTo>
                <a:cubicBezTo>
                  <a:pt x="93" y="151"/>
                  <a:pt x="93" y="150"/>
                  <a:pt x="94" y="149"/>
                </a:cubicBezTo>
                <a:cubicBezTo>
                  <a:pt x="91" y="152"/>
                  <a:pt x="87" y="156"/>
                  <a:pt x="88" y="156"/>
                </a:cubicBezTo>
                <a:close/>
                <a:moveTo>
                  <a:pt x="86" y="154"/>
                </a:moveTo>
                <a:cubicBezTo>
                  <a:pt x="88" y="153"/>
                  <a:pt x="87" y="154"/>
                  <a:pt x="89" y="152"/>
                </a:cubicBezTo>
                <a:cubicBezTo>
                  <a:pt x="89" y="152"/>
                  <a:pt x="89" y="152"/>
                  <a:pt x="90" y="151"/>
                </a:cubicBezTo>
                <a:cubicBezTo>
                  <a:pt x="89" y="151"/>
                  <a:pt x="89" y="151"/>
                  <a:pt x="90" y="151"/>
                </a:cubicBezTo>
                <a:cubicBezTo>
                  <a:pt x="90" y="150"/>
                  <a:pt x="90" y="150"/>
                  <a:pt x="90" y="150"/>
                </a:cubicBezTo>
                <a:cubicBezTo>
                  <a:pt x="89" y="152"/>
                  <a:pt x="86" y="154"/>
                  <a:pt x="86" y="154"/>
                </a:cubicBezTo>
                <a:close/>
                <a:moveTo>
                  <a:pt x="96" y="160"/>
                </a:moveTo>
                <a:cubicBezTo>
                  <a:pt x="96" y="161"/>
                  <a:pt x="94" y="163"/>
                  <a:pt x="94" y="164"/>
                </a:cubicBezTo>
                <a:cubicBezTo>
                  <a:pt x="96" y="162"/>
                  <a:pt x="96" y="161"/>
                  <a:pt x="98" y="160"/>
                </a:cubicBezTo>
                <a:cubicBezTo>
                  <a:pt x="97" y="159"/>
                  <a:pt x="97" y="160"/>
                  <a:pt x="96" y="160"/>
                </a:cubicBezTo>
                <a:close/>
                <a:moveTo>
                  <a:pt x="95" y="158"/>
                </a:moveTo>
                <a:cubicBezTo>
                  <a:pt x="95" y="158"/>
                  <a:pt x="95" y="158"/>
                  <a:pt x="95" y="158"/>
                </a:cubicBezTo>
                <a:cubicBezTo>
                  <a:pt x="93" y="159"/>
                  <a:pt x="94" y="159"/>
                  <a:pt x="92" y="160"/>
                </a:cubicBezTo>
                <a:cubicBezTo>
                  <a:pt x="93" y="161"/>
                  <a:pt x="93" y="161"/>
                  <a:pt x="93" y="161"/>
                </a:cubicBezTo>
                <a:cubicBezTo>
                  <a:pt x="94" y="159"/>
                  <a:pt x="94" y="160"/>
                  <a:pt x="95" y="158"/>
                </a:cubicBezTo>
                <a:close/>
                <a:moveTo>
                  <a:pt x="85" y="163"/>
                </a:moveTo>
                <a:cubicBezTo>
                  <a:pt x="86" y="162"/>
                  <a:pt x="86" y="162"/>
                  <a:pt x="86" y="162"/>
                </a:cubicBezTo>
                <a:cubicBezTo>
                  <a:pt x="86" y="162"/>
                  <a:pt x="85" y="162"/>
                  <a:pt x="85" y="163"/>
                </a:cubicBezTo>
                <a:close/>
                <a:moveTo>
                  <a:pt x="91" y="167"/>
                </a:moveTo>
                <a:cubicBezTo>
                  <a:pt x="91" y="167"/>
                  <a:pt x="91" y="167"/>
                  <a:pt x="91" y="168"/>
                </a:cubicBezTo>
                <a:cubicBezTo>
                  <a:pt x="92" y="168"/>
                  <a:pt x="92" y="168"/>
                  <a:pt x="92" y="167"/>
                </a:cubicBezTo>
                <a:cubicBezTo>
                  <a:pt x="92" y="167"/>
                  <a:pt x="92" y="167"/>
                  <a:pt x="92" y="167"/>
                </a:cubicBezTo>
                <a:cubicBezTo>
                  <a:pt x="92" y="167"/>
                  <a:pt x="91" y="166"/>
                  <a:pt x="91" y="167"/>
                </a:cubicBezTo>
                <a:close/>
                <a:moveTo>
                  <a:pt x="101" y="179"/>
                </a:moveTo>
                <a:cubicBezTo>
                  <a:pt x="101" y="179"/>
                  <a:pt x="101" y="179"/>
                  <a:pt x="102" y="180"/>
                </a:cubicBezTo>
                <a:cubicBezTo>
                  <a:pt x="102" y="179"/>
                  <a:pt x="102" y="178"/>
                  <a:pt x="103" y="178"/>
                </a:cubicBezTo>
                <a:cubicBezTo>
                  <a:pt x="103" y="178"/>
                  <a:pt x="103" y="178"/>
                  <a:pt x="103" y="177"/>
                </a:cubicBezTo>
                <a:cubicBezTo>
                  <a:pt x="102" y="178"/>
                  <a:pt x="102" y="178"/>
                  <a:pt x="101" y="179"/>
                </a:cubicBezTo>
                <a:close/>
                <a:moveTo>
                  <a:pt x="111" y="187"/>
                </a:moveTo>
                <a:cubicBezTo>
                  <a:pt x="111" y="188"/>
                  <a:pt x="112" y="187"/>
                  <a:pt x="112" y="187"/>
                </a:cubicBezTo>
                <a:cubicBezTo>
                  <a:pt x="111" y="187"/>
                  <a:pt x="112" y="187"/>
                  <a:pt x="112" y="186"/>
                </a:cubicBezTo>
                <a:cubicBezTo>
                  <a:pt x="111" y="186"/>
                  <a:pt x="112" y="187"/>
                  <a:pt x="111" y="187"/>
                </a:cubicBezTo>
                <a:close/>
                <a:moveTo>
                  <a:pt x="100" y="178"/>
                </a:moveTo>
                <a:cubicBezTo>
                  <a:pt x="100" y="179"/>
                  <a:pt x="101" y="179"/>
                  <a:pt x="101" y="178"/>
                </a:cubicBezTo>
                <a:cubicBezTo>
                  <a:pt x="101" y="178"/>
                  <a:pt x="101" y="178"/>
                  <a:pt x="101" y="178"/>
                </a:cubicBezTo>
                <a:cubicBezTo>
                  <a:pt x="101" y="178"/>
                  <a:pt x="101" y="178"/>
                  <a:pt x="101" y="178"/>
                </a:cubicBezTo>
                <a:cubicBezTo>
                  <a:pt x="101" y="178"/>
                  <a:pt x="100" y="178"/>
                  <a:pt x="100" y="178"/>
                </a:cubicBezTo>
                <a:close/>
                <a:moveTo>
                  <a:pt x="101" y="180"/>
                </a:moveTo>
                <a:cubicBezTo>
                  <a:pt x="101" y="179"/>
                  <a:pt x="101" y="181"/>
                  <a:pt x="102" y="180"/>
                </a:cubicBezTo>
                <a:cubicBezTo>
                  <a:pt x="102" y="180"/>
                  <a:pt x="101" y="179"/>
                  <a:pt x="101" y="179"/>
                </a:cubicBezTo>
                <a:cubicBezTo>
                  <a:pt x="101" y="179"/>
                  <a:pt x="100" y="180"/>
                  <a:pt x="101" y="180"/>
                </a:cubicBezTo>
                <a:close/>
                <a:moveTo>
                  <a:pt x="76" y="157"/>
                </a:moveTo>
                <a:cubicBezTo>
                  <a:pt x="76" y="157"/>
                  <a:pt x="77" y="156"/>
                  <a:pt x="76" y="156"/>
                </a:cubicBezTo>
                <a:cubicBezTo>
                  <a:pt x="76" y="156"/>
                  <a:pt x="76" y="157"/>
                  <a:pt x="76" y="157"/>
                </a:cubicBezTo>
                <a:close/>
                <a:moveTo>
                  <a:pt x="99" y="179"/>
                </a:moveTo>
                <a:cubicBezTo>
                  <a:pt x="99" y="178"/>
                  <a:pt x="100" y="180"/>
                  <a:pt x="100" y="179"/>
                </a:cubicBezTo>
                <a:cubicBezTo>
                  <a:pt x="99" y="179"/>
                  <a:pt x="100" y="179"/>
                  <a:pt x="100" y="178"/>
                </a:cubicBezTo>
                <a:cubicBezTo>
                  <a:pt x="100" y="178"/>
                  <a:pt x="99" y="179"/>
                  <a:pt x="99" y="179"/>
                </a:cubicBezTo>
                <a:close/>
                <a:moveTo>
                  <a:pt x="104" y="186"/>
                </a:moveTo>
                <a:cubicBezTo>
                  <a:pt x="105" y="185"/>
                  <a:pt x="105" y="185"/>
                  <a:pt x="105" y="185"/>
                </a:cubicBezTo>
                <a:cubicBezTo>
                  <a:pt x="105" y="184"/>
                  <a:pt x="104" y="185"/>
                  <a:pt x="104" y="186"/>
                </a:cubicBezTo>
                <a:close/>
                <a:moveTo>
                  <a:pt x="100" y="181"/>
                </a:moveTo>
                <a:cubicBezTo>
                  <a:pt x="100" y="181"/>
                  <a:pt x="100" y="181"/>
                  <a:pt x="100" y="181"/>
                </a:cubicBezTo>
                <a:cubicBezTo>
                  <a:pt x="100" y="181"/>
                  <a:pt x="100" y="181"/>
                  <a:pt x="100" y="181"/>
                </a:cubicBezTo>
                <a:cubicBezTo>
                  <a:pt x="100" y="181"/>
                  <a:pt x="101" y="181"/>
                  <a:pt x="101" y="181"/>
                </a:cubicBezTo>
                <a:cubicBezTo>
                  <a:pt x="100" y="181"/>
                  <a:pt x="100" y="180"/>
                  <a:pt x="100" y="181"/>
                </a:cubicBezTo>
                <a:close/>
                <a:moveTo>
                  <a:pt x="108" y="192"/>
                </a:moveTo>
                <a:cubicBezTo>
                  <a:pt x="108" y="191"/>
                  <a:pt x="109" y="190"/>
                  <a:pt x="109" y="190"/>
                </a:cubicBezTo>
                <a:cubicBezTo>
                  <a:pt x="108" y="191"/>
                  <a:pt x="107" y="191"/>
                  <a:pt x="108" y="192"/>
                </a:cubicBezTo>
                <a:close/>
                <a:moveTo>
                  <a:pt x="76" y="161"/>
                </a:moveTo>
                <a:cubicBezTo>
                  <a:pt x="76" y="161"/>
                  <a:pt x="77" y="162"/>
                  <a:pt x="77" y="161"/>
                </a:cubicBezTo>
                <a:cubicBezTo>
                  <a:pt x="77" y="161"/>
                  <a:pt x="77" y="161"/>
                  <a:pt x="77" y="161"/>
                </a:cubicBezTo>
                <a:cubicBezTo>
                  <a:pt x="77" y="161"/>
                  <a:pt x="78" y="161"/>
                  <a:pt x="77" y="161"/>
                </a:cubicBezTo>
                <a:cubicBezTo>
                  <a:pt x="77" y="161"/>
                  <a:pt x="77" y="161"/>
                  <a:pt x="76" y="161"/>
                </a:cubicBezTo>
                <a:close/>
                <a:moveTo>
                  <a:pt x="99" y="182"/>
                </a:moveTo>
                <a:cubicBezTo>
                  <a:pt x="99" y="182"/>
                  <a:pt x="99" y="182"/>
                  <a:pt x="99" y="182"/>
                </a:cubicBezTo>
                <a:cubicBezTo>
                  <a:pt x="100" y="182"/>
                  <a:pt x="100" y="182"/>
                  <a:pt x="100" y="181"/>
                </a:cubicBezTo>
                <a:cubicBezTo>
                  <a:pt x="99" y="181"/>
                  <a:pt x="99" y="182"/>
                  <a:pt x="99" y="182"/>
                </a:cubicBezTo>
                <a:close/>
                <a:moveTo>
                  <a:pt x="102" y="184"/>
                </a:moveTo>
                <a:cubicBezTo>
                  <a:pt x="102" y="184"/>
                  <a:pt x="102" y="185"/>
                  <a:pt x="102" y="185"/>
                </a:cubicBezTo>
                <a:cubicBezTo>
                  <a:pt x="102" y="185"/>
                  <a:pt x="102" y="185"/>
                  <a:pt x="102" y="185"/>
                </a:cubicBezTo>
                <a:cubicBezTo>
                  <a:pt x="102" y="185"/>
                  <a:pt x="103" y="185"/>
                  <a:pt x="103" y="184"/>
                </a:cubicBezTo>
                <a:cubicBezTo>
                  <a:pt x="103" y="185"/>
                  <a:pt x="102" y="184"/>
                  <a:pt x="102" y="184"/>
                </a:cubicBezTo>
                <a:close/>
                <a:moveTo>
                  <a:pt x="103" y="187"/>
                </a:moveTo>
                <a:cubicBezTo>
                  <a:pt x="104" y="186"/>
                  <a:pt x="104" y="186"/>
                  <a:pt x="104" y="185"/>
                </a:cubicBezTo>
                <a:cubicBezTo>
                  <a:pt x="104" y="186"/>
                  <a:pt x="103" y="186"/>
                  <a:pt x="103" y="187"/>
                </a:cubicBezTo>
                <a:close/>
                <a:moveTo>
                  <a:pt x="99" y="185"/>
                </a:moveTo>
                <a:cubicBezTo>
                  <a:pt x="99" y="185"/>
                  <a:pt x="100" y="185"/>
                  <a:pt x="100" y="185"/>
                </a:cubicBezTo>
                <a:cubicBezTo>
                  <a:pt x="100" y="185"/>
                  <a:pt x="101" y="185"/>
                  <a:pt x="101" y="186"/>
                </a:cubicBezTo>
                <a:cubicBezTo>
                  <a:pt x="102" y="186"/>
                  <a:pt x="100" y="184"/>
                  <a:pt x="102" y="184"/>
                </a:cubicBezTo>
                <a:cubicBezTo>
                  <a:pt x="101" y="184"/>
                  <a:pt x="101" y="184"/>
                  <a:pt x="101" y="183"/>
                </a:cubicBezTo>
                <a:cubicBezTo>
                  <a:pt x="100" y="184"/>
                  <a:pt x="99" y="184"/>
                  <a:pt x="99" y="185"/>
                </a:cubicBezTo>
                <a:close/>
                <a:moveTo>
                  <a:pt x="84" y="169"/>
                </a:moveTo>
                <a:cubicBezTo>
                  <a:pt x="84" y="169"/>
                  <a:pt x="85" y="169"/>
                  <a:pt x="85" y="168"/>
                </a:cubicBezTo>
                <a:cubicBezTo>
                  <a:pt x="85" y="169"/>
                  <a:pt x="84" y="169"/>
                  <a:pt x="84" y="169"/>
                </a:cubicBezTo>
                <a:close/>
                <a:moveTo>
                  <a:pt x="97" y="181"/>
                </a:moveTo>
                <a:cubicBezTo>
                  <a:pt x="98" y="181"/>
                  <a:pt x="97" y="182"/>
                  <a:pt x="98" y="182"/>
                </a:cubicBezTo>
                <a:cubicBezTo>
                  <a:pt x="98" y="181"/>
                  <a:pt x="98" y="181"/>
                  <a:pt x="98" y="181"/>
                </a:cubicBezTo>
                <a:cubicBezTo>
                  <a:pt x="98" y="181"/>
                  <a:pt x="98" y="181"/>
                  <a:pt x="97" y="181"/>
                </a:cubicBezTo>
                <a:close/>
                <a:moveTo>
                  <a:pt x="105" y="194"/>
                </a:moveTo>
                <a:cubicBezTo>
                  <a:pt x="106" y="194"/>
                  <a:pt x="106" y="192"/>
                  <a:pt x="107" y="192"/>
                </a:cubicBezTo>
                <a:cubicBezTo>
                  <a:pt x="107" y="192"/>
                  <a:pt x="107" y="192"/>
                  <a:pt x="107" y="192"/>
                </a:cubicBezTo>
                <a:cubicBezTo>
                  <a:pt x="106" y="192"/>
                  <a:pt x="105" y="193"/>
                  <a:pt x="105" y="194"/>
                </a:cubicBezTo>
                <a:close/>
                <a:moveTo>
                  <a:pt x="91" y="184"/>
                </a:moveTo>
                <a:cubicBezTo>
                  <a:pt x="92" y="184"/>
                  <a:pt x="91" y="185"/>
                  <a:pt x="91" y="185"/>
                </a:cubicBezTo>
                <a:cubicBezTo>
                  <a:pt x="92" y="185"/>
                  <a:pt x="92" y="184"/>
                  <a:pt x="93" y="184"/>
                </a:cubicBezTo>
                <a:cubicBezTo>
                  <a:pt x="92" y="184"/>
                  <a:pt x="92" y="184"/>
                  <a:pt x="92" y="183"/>
                </a:cubicBezTo>
                <a:cubicBezTo>
                  <a:pt x="92" y="184"/>
                  <a:pt x="92" y="184"/>
                  <a:pt x="91" y="184"/>
                </a:cubicBezTo>
                <a:close/>
                <a:moveTo>
                  <a:pt x="72" y="169"/>
                </a:moveTo>
                <a:cubicBezTo>
                  <a:pt x="73" y="170"/>
                  <a:pt x="73" y="170"/>
                  <a:pt x="73" y="170"/>
                </a:cubicBezTo>
                <a:cubicBezTo>
                  <a:pt x="73" y="169"/>
                  <a:pt x="75" y="168"/>
                  <a:pt x="74" y="167"/>
                </a:cubicBezTo>
                <a:cubicBezTo>
                  <a:pt x="73" y="168"/>
                  <a:pt x="73" y="169"/>
                  <a:pt x="72" y="169"/>
                </a:cubicBezTo>
                <a:close/>
                <a:moveTo>
                  <a:pt x="74" y="170"/>
                </a:moveTo>
                <a:cubicBezTo>
                  <a:pt x="75" y="170"/>
                  <a:pt x="76" y="169"/>
                  <a:pt x="76" y="168"/>
                </a:cubicBezTo>
                <a:cubicBezTo>
                  <a:pt x="75" y="169"/>
                  <a:pt x="74" y="170"/>
                  <a:pt x="74" y="170"/>
                </a:cubicBezTo>
                <a:close/>
                <a:moveTo>
                  <a:pt x="88" y="184"/>
                </a:moveTo>
                <a:cubicBezTo>
                  <a:pt x="89" y="185"/>
                  <a:pt x="89" y="185"/>
                  <a:pt x="89" y="185"/>
                </a:cubicBezTo>
                <a:cubicBezTo>
                  <a:pt x="90" y="184"/>
                  <a:pt x="90" y="184"/>
                  <a:pt x="90" y="183"/>
                </a:cubicBezTo>
                <a:cubicBezTo>
                  <a:pt x="90" y="183"/>
                  <a:pt x="89" y="184"/>
                  <a:pt x="88" y="184"/>
                </a:cubicBezTo>
                <a:close/>
                <a:moveTo>
                  <a:pt x="71" y="168"/>
                </a:moveTo>
                <a:cubicBezTo>
                  <a:pt x="71" y="168"/>
                  <a:pt x="71" y="167"/>
                  <a:pt x="71" y="167"/>
                </a:cubicBezTo>
                <a:cubicBezTo>
                  <a:pt x="71" y="167"/>
                  <a:pt x="71" y="168"/>
                  <a:pt x="71" y="168"/>
                </a:cubicBezTo>
                <a:close/>
                <a:moveTo>
                  <a:pt x="89" y="187"/>
                </a:moveTo>
                <a:cubicBezTo>
                  <a:pt x="90" y="188"/>
                  <a:pt x="90" y="187"/>
                  <a:pt x="90" y="187"/>
                </a:cubicBezTo>
                <a:cubicBezTo>
                  <a:pt x="91" y="187"/>
                  <a:pt x="91" y="186"/>
                  <a:pt x="91" y="186"/>
                </a:cubicBezTo>
                <a:cubicBezTo>
                  <a:pt x="90" y="186"/>
                  <a:pt x="90" y="187"/>
                  <a:pt x="89" y="186"/>
                </a:cubicBezTo>
                <a:cubicBezTo>
                  <a:pt x="89" y="186"/>
                  <a:pt x="90" y="187"/>
                  <a:pt x="89" y="187"/>
                </a:cubicBezTo>
                <a:close/>
                <a:moveTo>
                  <a:pt x="84" y="182"/>
                </a:moveTo>
                <a:cubicBezTo>
                  <a:pt x="84" y="182"/>
                  <a:pt x="85" y="180"/>
                  <a:pt x="84" y="180"/>
                </a:cubicBezTo>
                <a:cubicBezTo>
                  <a:pt x="84" y="181"/>
                  <a:pt x="83" y="181"/>
                  <a:pt x="84" y="182"/>
                </a:cubicBezTo>
                <a:close/>
                <a:moveTo>
                  <a:pt x="72" y="173"/>
                </a:moveTo>
                <a:cubicBezTo>
                  <a:pt x="72" y="173"/>
                  <a:pt x="73" y="173"/>
                  <a:pt x="73" y="173"/>
                </a:cubicBezTo>
                <a:cubicBezTo>
                  <a:pt x="73" y="173"/>
                  <a:pt x="73" y="173"/>
                  <a:pt x="73" y="172"/>
                </a:cubicBezTo>
                <a:cubicBezTo>
                  <a:pt x="72" y="172"/>
                  <a:pt x="75" y="172"/>
                  <a:pt x="74" y="171"/>
                </a:cubicBezTo>
                <a:cubicBezTo>
                  <a:pt x="73" y="171"/>
                  <a:pt x="73" y="172"/>
                  <a:pt x="72" y="173"/>
                </a:cubicBezTo>
                <a:close/>
                <a:moveTo>
                  <a:pt x="97" y="197"/>
                </a:moveTo>
                <a:cubicBezTo>
                  <a:pt x="98" y="196"/>
                  <a:pt x="99" y="195"/>
                  <a:pt x="99" y="194"/>
                </a:cubicBezTo>
                <a:cubicBezTo>
                  <a:pt x="99" y="195"/>
                  <a:pt x="97" y="195"/>
                  <a:pt x="97" y="197"/>
                </a:cubicBezTo>
                <a:close/>
                <a:moveTo>
                  <a:pt x="69" y="174"/>
                </a:moveTo>
                <a:cubicBezTo>
                  <a:pt x="70" y="173"/>
                  <a:pt x="71" y="172"/>
                  <a:pt x="72" y="171"/>
                </a:cubicBezTo>
                <a:cubicBezTo>
                  <a:pt x="72" y="170"/>
                  <a:pt x="72" y="170"/>
                  <a:pt x="72" y="170"/>
                </a:cubicBezTo>
                <a:cubicBezTo>
                  <a:pt x="71" y="172"/>
                  <a:pt x="69" y="172"/>
                  <a:pt x="69" y="174"/>
                </a:cubicBezTo>
                <a:close/>
                <a:moveTo>
                  <a:pt x="91" y="189"/>
                </a:moveTo>
                <a:cubicBezTo>
                  <a:pt x="91" y="189"/>
                  <a:pt x="92" y="189"/>
                  <a:pt x="91" y="188"/>
                </a:cubicBezTo>
                <a:cubicBezTo>
                  <a:pt x="91" y="189"/>
                  <a:pt x="90" y="189"/>
                  <a:pt x="91" y="189"/>
                </a:cubicBezTo>
                <a:close/>
                <a:moveTo>
                  <a:pt x="69" y="171"/>
                </a:moveTo>
                <a:cubicBezTo>
                  <a:pt x="69" y="170"/>
                  <a:pt x="70" y="169"/>
                  <a:pt x="70" y="169"/>
                </a:cubicBezTo>
                <a:cubicBezTo>
                  <a:pt x="69" y="169"/>
                  <a:pt x="68" y="170"/>
                  <a:pt x="69" y="171"/>
                </a:cubicBezTo>
                <a:close/>
                <a:moveTo>
                  <a:pt x="67" y="172"/>
                </a:moveTo>
                <a:cubicBezTo>
                  <a:pt x="68" y="173"/>
                  <a:pt x="68" y="172"/>
                  <a:pt x="68" y="171"/>
                </a:cubicBezTo>
                <a:lnTo>
                  <a:pt x="67" y="172"/>
                </a:lnTo>
                <a:close/>
                <a:moveTo>
                  <a:pt x="96" y="198"/>
                </a:moveTo>
                <a:cubicBezTo>
                  <a:pt x="97" y="198"/>
                  <a:pt x="97" y="197"/>
                  <a:pt x="97" y="197"/>
                </a:cubicBezTo>
                <a:cubicBezTo>
                  <a:pt x="96" y="197"/>
                  <a:pt x="96" y="198"/>
                  <a:pt x="96" y="198"/>
                </a:cubicBezTo>
                <a:close/>
                <a:moveTo>
                  <a:pt x="75" y="181"/>
                </a:moveTo>
                <a:cubicBezTo>
                  <a:pt x="76" y="181"/>
                  <a:pt x="77" y="180"/>
                  <a:pt x="76" y="180"/>
                </a:cubicBezTo>
                <a:cubicBezTo>
                  <a:pt x="76" y="180"/>
                  <a:pt x="75" y="181"/>
                  <a:pt x="75" y="181"/>
                </a:cubicBezTo>
                <a:close/>
                <a:moveTo>
                  <a:pt x="90" y="195"/>
                </a:moveTo>
                <a:cubicBezTo>
                  <a:pt x="91" y="196"/>
                  <a:pt x="91" y="194"/>
                  <a:pt x="92" y="194"/>
                </a:cubicBezTo>
                <a:cubicBezTo>
                  <a:pt x="92" y="194"/>
                  <a:pt x="92" y="194"/>
                  <a:pt x="91" y="193"/>
                </a:cubicBezTo>
                <a:cubicBezTo>
                  <a:pt x="91" y="194"/>
                  <a:pt x="91" y="195"/>
                  <a:pt x="90" y="195"/>
                </a:cubicBezTo>
                <a:close/>
                <a:moveTo>
                  <a:pt x="65" y="173"/>
                </a:moveTo>
                <a:cubicBezTo>
                  <a:pt x="66" y="173"/>
                  <a:pt x="66" y="172"/>
                  <a:pt x="66" y="172"/>
                </a:cubicBezTo>
                <a:cubicBezTo>
                  <a:pt x="66" y="172"/>
                  <a:pt x="65" y="173"/>
                  <a:pt x="65" y="173"/>
                </a:cubicBezTo>
                <a:close/>
                <a:moveTo>
                  <a:pt x="67" y="176"/>
                </a:moveTo>
                <a:cubicBezTo>
                  <a:pt x="68" y="177"/>
                  <a:pt x="69" y="175"/>
                  <a:pt x="68" y="175"/>
                </a:cubicBezTo>
                <a:cubicBezTo>
                  <a:pt x="68" y="176"/>
                  <a:pt x="67" y="176"/>
                  <a:pt x="67" y="176"/>
                </a:cubicBezTo>
                <a:close/>
                <a:moveTo>
                  <a:pt x="70" y="178"/>
                </a:moveTo>
                <a:cubicBezTo>
                  <a:pt x="70" y="179"/>
                  <a:pt x="70" y="178"/>
                  <a:pt x="70" y="177"/>
                </a:cubicBezTo>
                <a:cubicBezTo>
                  <a:pt x="70" y="177"/>
                  <a:pt x="70" y="178"/>
                  <a:pt x="70" y="178"/>
                </a:cubicBezTo>
                <a:close/>
                <a:moveTo>
                  <a:pt x="88" y="196"/>
                </a:moveTo>
                <a:cubicBezTo>
                  <a:pt x="89" y="196"/>
                  <a:pt x="90" y="195"/>
                  <a:pt x="89" y="194"/>
                </a:cubicBezTo>
                <a:cubicBezTo>
                  <a:pt x="89" y="196"/>
                  <a:pt x="87" y="195"/>
                  <a:pt x="88" y="196"/>
                </a:cubicBezTo>
                <a:close/>
                <a:moveTo>
                  <a:pt x="63" y="174"/>
                </a:moveTo>
                <a:cubicBezTo>
                  <a:pt x="63" y="174"/>
                  <a:pt x="63" y="174"/>
                  <a:pt x="63" y="174"/>
                </a:cubicBezTo>
                <a:cubicBezTo>
                  <a:pt x="64" y="174"/>
                  <a:pt x="64" y="173"/>
                  <a:pt x="64" y="172"/>
                </a:cubicBezTo>
                <a:cubicBezTo>
                  <a:pt x="64" y="172"/>
                  <a:pt x="64" y="173"/>
                  <a:pt x="63" y="174"/>
                </a:cubicBezTo>
                <a:close/>
                <a:moveTo>
                  <a:pt x="87" y="195"/>
                </a:moveTo>
                <a:cubicBezTo>
                  <a:pt x="87" y="194"/>
                  <a:pt x="87" y="194"/>
                  <a:pt x="88" y="194"/>
                </a:cubicBezTo>
                <a:cubicBezTo>
                  <a:pt x="87" y="193"/>
                  <a:pt x="87" y="193"/>
                  <a:pt x="87" y="193"/>
                </a:cubicBezTo>
                <a:cubicBezTo>
                  <a:pt x="87" y="194"/>
                  <a:pt x="86" y="194"/>
                  <a:pt x="87" y="195"/>
                </a:cubicBezTo>
                <a:close/>
                <a:moveTo>
                  <a:pt x="89" y="196"/>
                </a:moveTo>
                <a:cubicBezTo>
                  <a:pt x="89" y="196"/>
                  <a:pt x="90" y="197"/>
                  <a:pt x="90" y="197"/>
                </a:cubicBezTo>
                <a:cubicBezTo>
                  <a:pt x="90" y="196"/>
                  <a:pt x="90" y="196"/>
                  <a:pt x="89" y="196"/>
                </a:cubicBezTo>
                <a:close/>
                <a:moveTo>
                  <a:pt x="70" y="180"/>
                </a:moveTo>
                <a:cubicBezTo>
                  <a:pt x="70" y="180"/>
                  <a:pt x="70" y="180"/>
                  <a:pt x="70" y="179"/>
                </a:cubicBezTo>
                <a:cubicBezTo>
                  <a:pt x="70" y="179"/>
                  <a:pt x="69" y="179"/>
                  <a:pt x="69" y="180"/>
                </a:cubicBezTo>
                <a:cubicBezTo>
                  <a:pt x="69" y="180"/>
                  <a:pt x="69" y="180"/>
                  <a:pt x="70" y="180"/>
                </a:cubicBezTo>
                <a:close/>
                <a:moveTo>
                  <a:pt x="63" y="175"/>
                </a:moveTo>
                <a:cubicBezTo>
                  <a:pt x="62" y="175"/>
                  <a:pt x="61" y="176"/>
                  <a:pt x="61" y="177"/>
                </a:cubicBezTo>
                <a:cubicBezTo>
                  <a:pt x="62" y="177"/>
                  <a:pt x="63" y="175"/>
                  <a:pt x="63" y="174"/>
                </a:cubicBezTo>
                <a:cubicBezTo>
                  <a:pt x="63" y="174"/>
                  <a:pt x="63" y="175"/>
                  <a:pt x="63" y="175"/>
                </a:cubicBezTo>
                <a:close/>
                <a:moveTo>
                  <a:pt x="88" y="201"/>
                </a:moveTo>
                <a:cubicBezTo>
                  <a:pt x="88" y="202"/>
                  <a:pt x="88" y="202"/>
                  <a:pt x="89" y="202"/>
                </a:cubicBezTo>
                <a:cubicBezTo>
                  <a:pt x="89" y="201"/>
                  <a:pt x="89" y="201"/>
                  <a:pt x="90" y="200"/>
                </a:cubicBezTo>
                <a:cubicBezTo>
                  <a:pt x="90" y="200"/>
                  <a:pt x="90" y="200"/>
                  <a:pt x="90" y="199"/>
                </a:cubicBezTo>
                <a:cubicBezTo>
                  <a:pt x="90" y="199"/>
                  <a:pt x="90" y="199"/>
                  <a:pt x="90" y="199"/>
                </a:cubicBezTo>
                <a:cubicBezTo>
                  <a:pt x="89" y="200"/>
                  <a:pt x="89" y="201"/>
                  <a:pt x="88" y="201"/>
                </a:cubicBezTo>
                <a:close/>
                <a:moveTo>
                  <a:pt x="92" y="203"/>
                </a:moveTo>
                <a:cubicBezTo>
                  <a:pt x="92" y="203"/>
                  <a:pt x="93" y="202"/>
                  <a:pt x="93" y="202"/>
                </a:cubicBezTo>
                <a:cubicBezTo>
                  <a:pt x="92" y="202"/>
                  <a:pt x="92" y="202"/>
                  <a:pt x="92" y="203"/>
                </a:cubicBezTo>
                <a:close/>
                <a:moveTo>
                  <a:pt x="62" y="177"/>
                </a:moveTo>
                <a:cubicBezTo>
                  <a:pt x="62" y="177"/>
                  <a:pt x="63" y="177"/>
                  <a:pt x="63" y="176"/>
                </a:cubicBezTo>
                <a:cubicBezTo>
                  <a:pt x="62" y="176"/>
                  <a:pt x="62" y="177"/>
                  <a:pt x="62" y="177"/>
                </a:cubicBezTo>
                <a:close/>
                <a:moveTo>
                  <a:pt x="62" y="177"/>
                </a:moveTo>
                <a:cubicBezTo>
                  <a:pt x="62" y="178"/>
                  <a:pt x="63" y="178"/>
                  <a:pt x="63" y="178"/>
                </a:cubicBezTo>
                <a:cubicBezTo>
                  <a:pt x="63" y="177"/>
                  <a:pt x="63" y="177"/>
                  <a:pt x="62" y="177"/>
                </a:cubicBezTo>
                <a:close/>
                <a:moveTo>
                  <a:pt x="90" y="205"/>
                </a:moveTo>
                <a:cubicBezTo>
                  <a:pt x="90" y="205"/>
                  <a:pt x="92" y="204"/>
                  <a:pt x="91" y="203"/>
                </a:cubicBezTo>
                <a:cubicBezTo>
                  <a:pt x="91" y="203"/>
                  <a:pt x="90" y="204"/>
                  <a:pt x="90" y="205"/>
                </a:cubicBezTo>
                <a:close/>
                <a:moveTo>
                  <a:pt x="89" y="203"/>
                </a:moveTo>
                <a:cubicBezTo>
                  <a:pt x="90" y="204"/>
                  <a:pt x="91" y="202"/>
                  <a:pt x="90" y="202"/>
                </a:cubicBezTo>
                <a:cubicBezTo>
                  <a:pt x="90" y="203"/>
                  <a:pt x="90" y="203"/>
                  <a:pt x="89" y="203"/>
                </a:cubicBezTo>
                <a:close/>
                <a:moveTo>
                  <a:pt x="78" y="193"/>
                </a:moveTo>
                <a:cubicBezTo>
                  <a:pt x="76" y="194"/>
                  <a:pt x="79" y="195"/>
                  <a:pt x="78" y="196"/>
                </a:cubicBezTo>
                <a:cubicBezTo>
                  <a:pt x="79" y="196"/>
                  <a:pt x="80" y="194"/>
                  <a:pt x="80" y="194"/>
                </a:cubicBezTo>
                <a:cubicBezTo>
                  <a:pt x="79" y="195"/>
                  <a:pt x="78" y="194"/>
                  <a:pt x="78" y="193"/>
                </a:cubicBezTo>
                <a:close/>
                <a:moveTo>
                  <a:pt x="70" y="188"/>
                </a:moveTo>
                <a:cubicBezTo>
                  <a:pt x="69" y="188"/>
                  <a:pt x="70" y="188"/>
                  <a:pt x="69" y="188"/>
                </a:cubicBezTo>
                <a:cubicBezTo>
                  <a:pt x="69" y="189"/>
                  <a:pt x="67" y="189"/>
                  <a:pt x="68" y="190"/>
                </a:cubicBezTo>
                <a:cubicBezTo>
                  <a:pt x="68" y="189"/>
                  <a:pt x="70" y="190"/>
                  <a:pt x="70" y="188"/>
                </a:cubicBezTo>
                <a:cubicBezTo>
                  <a:pt x="70" y="188"/>
                  <a:pt x="70" y="188"/>
                  <a:pt x="70" y="188"/>
                </a:cubicBezTo>
                <a:close/>
                <a:moveTo>
                  <a:pt x="66" y="185"/>
                </a:moveTo>
                <a:cubicBezTo>
                  <a:pt x="65" y="185"/>
                  <a:pt x="65" y="185"/>
                  <a:pt x="66" y="186"/>
                </a:cubicBezTo>
                <a:cubicBezTo>
                  <a:pt x="66" y="185"/>
                  <a:pt x="66" y="184"/>
                  <a:pt x="66" y="185"/>
                </a:cubicBezTo>
                <a:close/>
                <a:moveTo>
                  <a:pt x="79" y="199"/>
                </a:moveTo>
                <a:cubicBezTo>
                  <a:pt x="80" y="199"/>
                  <a:pt x="81" y="198"/>
                  <a:pt x="81" y="198"/>
                </a:cubicBezTo>
                <a:cubicBezTo>
                  <a:pt x="80" y="198"/>
                  <a:pt x="79" y="199"/>
                  <a:pt x="79" y="199"/>
                </a:cubicBezTo>
                <a:close/>
                <a:moveTo>
                  <a:pt x="84" y="202"/>
                </a:moveTo>
                <a:cubicBezTo>
                  <a:pt x="85" y="202"/>
                  <a:pt x="85" y="201"/>
                  <a:pt x="85" y="201"/>
                </a:cubicBezTo>
                <a:cubicBezTo>
                  <a:pt x="84" y="201"/>
                  <a:pt x="84" y="202"/>
                  <a:pt x="84" y="202"/>
                </a:cubicBezTo>
                <a:close/>
                <a:moveTo>
                  <a:pt x="58" y="182"/>
                </a:moveTo>
                <a:cubicBezTo>
                  <a:pt x="58" y="183"/>
                  <a:pt x="60" y="181"/>
                  <a:pt x="59" y="181"/>
                </a:cubicBezTo>
                <a:cubicBezTo>
                  <a:pt x="59" y="181"/>
                  <a:pt x="57" y="182"/>
                  <a:pt x="58" y="182"/>
                </a:cubicBezTo>
                <a:close/>
                <a:moveTo>
                  <a:pt x="76" y="197"/>
                </a:moveTo>
                <a:cubicBezTo>
                  <a:pt x="77" y="198"/>
                  <a:pt x="78" y="196"/>
                  <a:pt x="77" y="197"/>
                </a:cubicBezTo>
                <a:cubicBezTo>
                  <a:pt x="77" y="197"/>
                  <a:pt x="76" y="197"/>
                  <a:pt x="76" y="197"/>
                </a:cubicBezTo>
                <a:close/>
                <a:moveTo>
                  <a:pt x="68" y="191"/>
                </a:moveTo>
                <a:cubicBezTo>
                  <a:pt x="68" y="191"/>
                  <a:pt x="68" y="191"/>
                  <a:pt x="69" y="191"/>
                </a:cubicBezTo>
                <a:cubicBezTo>
                  <a:pt x="68" y="191"/>
                  <a:pt x="69" y="190"/>
                  <a:pt x="69" y="190"/>
                </a:cubicBezTo>
                <a:cubicBezTo>
                  <a:pt x="68" y="190"/>
                  <a:pt x="68" y="191"/>
                  <a:pt x="68" y="191"/>
                </a:cubicBezTo>
                <a:close/>
                <a:moveTo>
                  <a:pt x="69" y="194"/>
                </a:moveTo>
                <a:cubicBezTo>
                  <a:pt x="70" y="195"/>
                  <a:pt x="70" y="194"/>
                  <a:pt x="71" y="194"/>
                </a:cubicBezTo>
                <a:cubicBezTo>
                  <a:pt x="70" y="193"/>
                  <a:pt x="71" y="193"/>
                  <a:pt x="70" y="193"/>
                </a:cubicBezTo>
                <a:cubicBezTo>
                  <a:pt x="70" y="193"/>
                  <a:pt x="70" y="194"/>
                  <a:pt x="69" y="194"/>
                </a:cubicBezTo>
                <a:close/>
                <a:moveTo>
                  <a:pt x="64" y="195"/>
                </a:moveTo>
                <a:cubicBezTo>
                  <a:pt x="64" y="194"/>
                  <a:pt x="64" y="195"/>
                  <a:pt x="64" y="194"/>
                </a:cubicBezTo>
                <a:cubicBezTo>
                  <a:pt x="65" y="193"/>
                  <a:pt x="65" y="191"/>
                  <a:pt x="67" y="190"/>
                </a:cubicBezTo>
                <a:cubicBezTo>
                  <a:pt x="67" y="191"/>
                  <a:pt x="67" y="192"/>
                  <a:pt x="68" y="191"/>
                </a:cubicBezTo>
                <a:cubicBezTo>
                  <a:pt x="67" y="193"/>
                  <a:pt x="66" y="194"/>
                  <a:pt x="65" y="195"/>
                </a:cubicBezTo>
                <a:cubicBezTo>
                  <a:pt x="65" y="194"/>
                  <a:pt x="66" y="194"/>
                  <a:pt x="66" y="193"/>
                </a:cubicBezTo>
                <a:cubicBezTo>
                  <a:pt x="65" y="192"/>
                  <a:pt x="65" y="195"/>
                  <a:pt x="64" y="195"/>
                </a:cubicBezTo>
                <a:cubicBezTo>
                  <a:pt x="64" y="195"/>
                  <a:pt x="64" y="195"/>
                  <a:pt x="64" y="195"/>
                </a:cubicBezTo>
                <a:close/>
                <a:moveTo>
                  <a:pt x="66" y="192"/>
                </a:moveTo>
                <a:cubicBezTo>
                  <a:pt x="66" y="192"/>
                  <a:pt x="68" y="192"/>
                  <a:pt x="67" y="191"/>
                </a:cubicBezTo>
                <a:cubicBezTo>
                  <a:pt x="67" y="192"/>
                  <a:pt x="66" y="192"/>
                  <a:pt x="66" y="192"/>
                </a:cubicBezTo>
                <a:close/>
                <a:moveTo>
                  <a:pt x="68" y="196"/>
                </a:moveTo>
                <a:cubicBezTo>
                  <a:pt x="69" y="196"/>
                  <a:pt x="69" y="195"/>
                  <a:pt x="69" y="195"/>
                </a:cubicBezTo>
                <a:cubicBezTo>
                  <a:pt x="69" y="195"/>
                  <a:pt x="68" y="196"/>
                  <a:pt x="68" y="196"/>
                </a:cubicBezTo>
                <a:close/>
                <a:moveTo>
                  <a:pt x="81" y="205"/>
                </a:moveTo>
                <a:cubicBezTo>
                  <a:pt x="81" y="206"/>
                  <a:pt x="80" y="206"/>
                  <a:pt x="80" y="207"/>
                </a:cubicBezTo>
                <a:cubicBezTo>
                  <a:pt x="81" y="207"/>
                  <a:pt x="81" y="206"/>
                  <a:pt x="81" y="205"/>
                </a:cubicBezTo>
                <a:close/>
                <a:moveTo>
                  <a:pt x="85" y="210"/>
                </a:moveTo>
                <a:cubicBezTo>
                  <a:pt x="85" y="211"/>
                  <a:pt x="84" y="211"/>
                  <a:pt x="84" y="213"/>
                </a:cubicBezTo>
                <a:cubicBezTo>
                  <a:pt x="84" y="212"/>
                  <a:pt x="87" y="210"/>
                  <a:pt x="86" y="210"/>
                </a:cubicBezTo>
                <a:cubicBezTo>
                  <a:pt x="86" y="210"/>
                  <a:pt x="85" y="210"/>
                  <a:pt x="85" y="210"/>
                </a:cubicBezTo>
                <a:close/>
                <a:moveTo>
                  <a:pt x="81" y="210"/>
                </a:moveTo>
                <a:cubicBezTo>
                  <a:pt x="82" y="210"/>
                  <a:pt x="83" y="209"/>
                  <a:pt x="83" y="207"/>
                </a:cubicBezTo>
                <a:cubicBezTo>
                  <a:pt x="82" y="208"/>
                  <a:pt x="81" y="209"/>
                  <a:pt x="81" y="210"/>
                </a:cubicBezTo>
                <a:close/>
                <a:moveTo>
                  <a:pt x="67" y="196"/>
                </a:moveTo>
                <a:cubicBezTo>
                  <a:pt x="67" y="195"/>
                  <a:pt x="67" y="195"/>
                  <a:pt x="67" y="195"/>
                </a:cubicBezTo>
                <a:cubicBezTo>
                  <a:pt x="66" y="194"/>
                  <a:pt x="67" y="195"/>
                  <a:pt x="67" y="196"/>
                </a:cubicBezTo>
                <a:close/>
                <a:moveTo>
                  <a:pt x="54" y="186"/>
                </a:moveTo>
                <a:cubicBezTo>
                  <a:pt x="55" y="186"/>
                  <a:pt x="55" y="186"/>
                  <a:pt x="55" y="186"/>
                </a:cubicBezTo>
                <a:cubicBezTo>
                  <a:pt x="55" y="186"/>
                  <a:pt x="55" y="187"/>
                  <a:pt x="55" y="187"/>
                </a:cubicBezTo>
                <a:cubicBezTo>
                  <a:pt x="56" y="186"/>
                  <a:pt x="55" y="186"/>
                  <a:pt x="55" y="186"/>
                </a:cubicBezTo>
                <a:cubicBezTo>
                  <a:pt x="55" y="185"/>
                  <a:pt x="55" y="186"/>
                  <a:pt x="54" y="186"/>
                </a:cubicBezTo>
                <a:cubicBezTo>
                  <a:pt x="54" y="186"/>
                  <a:pt x="54" y="186"/>
                  <a:pt x="54" y="186"/>
                </a:cubicBezTo>
                <a:close/>
                <a:moveTo>
                  <a:pt x="63" y="194"/>
                </a:moveTo>
                <a:cubicBezTo>
                  <a:pt x="63" y="194"/>
                  <a:pt x="64" y="194"/>
                  <a:pt x="64" y="193"/>
                </a:cubicBezTo>
                <a:cubicBezTo>
                  <a:pt x="63" y="193"/>
                  <a:pt x="62" y="194"/>
                  <a:pt x="63" y="194"/>
                </a:cubicBezTo>
                <a:close/>
                <a:moveTo>
                  <a:pt x="68" y="198"/>
                </a:moveTo>
                <a:cubicBezTo>
                  <a:pt x="68" y="197"/>
                  <a:pt x="68" y="197"/>
                  <a:pt x="68" y="197"/>
                </a:cubicBezTo>
                <a:cubicBezTo>
                  <a:pt x="68" y="197"/>
                  <a:pt x="67" y="198"/>
                  <a:pt x="68" y="198"/>
                </a:cubicBezTo>
                <a:close/>
                <a:moveTo>
                  <a:pt x="68" y="200"/>
                </a:moveTo>
                <a:cubicBezTo>
                  <a:pt x="69" y="201"/>
                  <a:pt x="69" y="200"/>
                  <a:pt x="70" y="200"/>
                </a:cubicBezTo>
                <a:cubicBezTo>
                  <a:pt x="70" y="200"/>
                  <a:pt x="70" y="199"/>
                  <a:pt x="70" y="199"/>
                </a:cubicBezTo>
                <a:cubicBezTo>
                  <a:pt x="70" y="199"/>
                  <a:pt x="70" y="199"/>
                  <a:pt x="70" y="198"/>
                </a:cubicBezTo>
                <a:cubicBezTo>
                  <a:pt x="69" y="199"/>
                  <a:pt x="69" y="200"/>
                  <a:pt x="68" y="200"/>
                </a:cubicBezTo>
                <a:close/>
                <a:moveTo>
                  <a:pt x="53" y="186"/>
                </a:moveTo>
                <a:cubicBezTo>
                  <a:pt x="53" y="185"/>
                  <a:pt x="54" y="185"/>
                  <a:pt x="53" y="184"/>
                </a:cubicBezTo>
                <a:cubicBezTo>
                  <a:pt x="53" y="184"/>
                  <a:pt x="53" y="185"/>
                  <a:pt x="53" y="186"/>
                </a:cubicBezTo>
                <a:close/>
                <a:moveTo>
                  <a:pt x="66" y="197"/>
                </a:moveTo>
                <a:cubicBezTo>
                  <a:pt x="67" y="196"/>
                  <a:pt x="66" y="197"/>
                  <a:pt x="66" y="196"/>
                </a:cubicBezTo>
                <a:cubicBezTo>
                  <a:pt x="66" y="196"/>
                  <a:pt x="66" y="197"/>
                  <a:pt x="66" y="197"/>
                </a:cubicBezTo>
                <a:close/>
                <a:moveTo>
                  <a:pt x="71" y="202"/>
                </a:moveTo>
                <a:cubicBezTo>
                  <a:pt x="71" y="202"/>
                  <a:pt x="72" y="202"/>
                  <a:pt x="72" y="201"/>
                </a:cubicBezTo>
                <a:cubicBezTo>
                  <a:pt x="71" y="201"/>
                  <a:pt x="70" y="202"/>
                  <a:pt x="71" y="202"/>
                </a:cubicBezTo>
                <a:close/>
                <a:moveTo>
                  <a:pt x="60" y="193"/>
                </a:moveTo>
                <a:cubicBezTo>
                  <a:pt x="61" y="193"/>
                  <a:pt x="61" y="193"/>
                  <a:pt x="61" y="194"/>
                </a:cubicBezTo>
                <a:cubicBezTo>
                  <a:pt x="61" y="193"/>
                  <a:pt x="61" y="194"/>
                  <a:pt x="61" y="194"/>
                </a:cubicBezTo>
                <a:cubicBezTo>
                  <a:pt x="61" y="194"/>
                  <a:pt x="62" y="193"/>
                  <a:pt x="61" y="193"/>
                </a:cubicBezTo>
                <a:cubicBezTo>
                  <a:pt x="61" y="193"/>
                  <a:pt x="61" y="193"/>
                  <a:pt x="60" y="193"/>
                </a:cubicBezTo>
                <a:close/>
                <a:moveTo>
                  <a:pt x="54" y="191"/>
                </a:moveTo>
                <a:cubicBezTo>
                  <a:pt x="55" y="191"/>
                  <a:pt x="56" y="190"/>
                  <a:pt x="56" y="189"/>
                </a:cubicBezTo>
                <a:cubicBezTo>
                  <a:pt x="55" y="189"/>
                  <a:pt x="54" y="190"/>
                  <a:pt x="54" y="191"/>
                </a:cubicBezTo>
                <a:close/>
                <a:moveTo>
                  <a:pt x="76" y="210"/>
                </a:moveTo>
                <a:cubicBezTo>
                  <a:pt x="77" y="209"/>
                  <a:pt x="78" y="209"/>
                  <a:pt x="78" y="208"/>
                </a:cubicBezTo>
                <a:cubicBezTo>
                  <a:pt x="78" y="208"/>
                  <a:pt x="76" y="210"/>
                  <a:pt x="76" y="210"/>
                </a:cubicBezTo>
                <a:close/>
                <a:moveTo>
                  <a:pt x="75" y="208"/>
                </a:moveTo>
                <a:cubicBezTo>
                  <a:pt x="75" y="208"/>
                  <a:pt x="75" y="208"/>
                  <a:pt x="75" y="208"/>
                </a:cubicBezTo>
                <a:cubicBezTo>
                  <a:pt x="75" y="208"/>
                  <a:pt x="75" y="207"/>
                  <a:pt x="75" y="207"/>
                </a:cubicBezTo>
                <a:cubicBezTo>
                  <a:pt x="75" y="207"/>
                  <a:pt x="75" y="207"/>
                  <a:pt x="75" y="207"/>
                </a:cubicBezTo>
                <a:cubicBezTo>
                  <a:pt x="74" y="207"/>
                  <a:pt x="75" y="207"/>
                  <a:pt x="74" y="208"/>
                </a:cubicBezTo>
                <a:lnTo>
                  <a:pt x="75" y="208"/>
                </a:lnTo>
                <a:close/>
                <a:moveTo>
                  <a:pt x="74" y="206"/>
                </a:moveTo>
                <a:cubicBezTo>
                  <a:pt x="73" y="207"/>
                  <a:pt x="73" y="205"/>
                  <a:pt x="73" y="206"/>
                </a:cubicBezTo>
                <a:cubicBezTo>
                  <a:pt x="73" y="206"/>
                  <a:pt x="72" y="207"/>
                  <a:pt x="73" y="207"/>
                </a:cubicBezTo>
                <a:cubicBezTo>
                  <a:pt x="73" y="207"/>
                  <a:pt x="73" y="207"/>
                  <a:pt x="73" y="207"/>
                </a:cubicBezTo>
                <a:cubicBezTo>
                  <a:pt x="73" y="207"/>
                  <a:pt x="73" y="207"/>
                  <a:pt x="73" y="207"/>
                </a:cubicBezTo>
                <a:cubicBezTo>
                  <a:pt x="74" y="207"/>
                  <a:pt x="74" y="206"/>
                  <a:pt x="74" y="206"/>
                </a:cubicBezTo>
                <a:close/>
                <a:moveTo>
                  <a:pt x="50" y="189"/>
                </a:moveTo>
                <a:cubicBezTo>
                  <a:pt x="51" y="190"/>
                  <a:pt x="52" y="189"/>
                  <a:pt x="51" y="188"/>
                </a:cubicBezTo>
                <a:cubicBezTo>
                  <a:pt x="51" y="189"/>
                  <a:pt x="51" y="189"/>
                  <a:pt x="50" y="189"/>
                </a:cubicBezTo>
                <a:close/>
                <a:moveTo>
                  <a:pt x="53" y="192"/>
                </a:moveTo>
                <a:cubicBezTo>
                  <a:pt x="54" y="193"/>
                  <a:pt x="54" y="192"/>
                  <a:pt x="54" y="192"/>
                </a:cubicBezTo>
                <a:cubicBezTo>
                  <a:pt x="54" y="192"/>
                  <a:pt x="54" y="191"/>
                  <a:pt x="54" y="191"/>
                </a:cubicBezTo>
                <a:lnTo>
                  <a:pt x="53" y="192"/>
                </a:lnTo>
                <a:close/>
                <a:moveTo>
                  <a:pt x="73" y="209"/>
                </a:moveTo>
                <a:cubicBezTo>
                  <a:pt x="73" y="209"/>
                  <a:pt x="73" y="210"/>
                  <a:pt x="73" y="209"/>
                </a:cubicBezTo>
                <a:cubicBezTo>
                  <a:pt x="73" y="209"/>
                  <a:pt x="74" y="210"/>
                  <a:pt x="74" y="209"/>
                </a:cubicBezTo>
                <a:cubicBezTo>
                  <a:pt x="74" y="209"/>
                  <a:pt x="74" y="208"/>
                  <a:pt x="74" y="208"/>
                </a:cubicBezTo>
                <a:cubicBezTo>
                  <a:pt x="73" y="209"/>
                  <a:pt x="73" y="208"/>
                  <a:pt x="73" y="208"/>
                </a:cubicBezTo>
                <a:cubicBezTo>
                  <a:pt x="73" y="208"/>
                  <a:pt x="73" y="209"/>
                  <a:pt x="73" y="209"/>
                </a:cubicBezTo>
                <a:cubicBezTo>
                  <a:pt x="73" y="209"/>
                  <a:pt x="73" y="209"/>
                  <a:pt x="73" y="209"/>
                </a:cubicBezTo>
                <a:close/>
                <a:moveTo>
                  <a:pt x="49" y="190"/>
                </a:moveTo>
                <a:cubicBezTo>
                  <a:pt x="49" y="190"/>
                  <a:pt x="50" y="189"/>
                  <a:pt x="50" y="189"/>
                </a:cubicBezTo>
                <a:cubicBezTo>
                  <a:pt x="50" y="189"/>
                  <a:pt x="49" y="190"/>
                  <a:pt x="49" y="190"/>
                </a:cubicBezTo>
                <a:close/>
                <a:moveTo>
                  <a:pt x="52" y="194"/>
                </a:moveTo>
                <a:cubicBezTo>
                  <a:pt x="53" y="194"/>
                  <a:pt x="54" y="193"/>
                  <a:pt x="53" y="192"/>
                </a:cubicBezTo>
                <a:cubicBezTo>
                  <a:pt x="53" y="193"/>
                  <a:pt x="52" y="193"/>
                  <a:pt x="52" y="194"/>
                </a:cubicBezTo>
                <a:close/>
                <a:moveTo>
                  <a:pt x="66" y="205"/>
                </a:moveTo>
                <a:cubicBezTo>
                  <a:pt x="66" y="205"/>
                  <a:pt x="67" y="204"/>
                  <a:pt x="67" y="204"/>
                </a:cubicBezTo>
                <a:cubicBezTo>
                  <a:pt x="67" y="204"/>
                  <a:pt x="67" y="204"/>
                  <a:pt x="67" y="204"/>
                </a:cubicBezTo>
                <a:cubicBezTo>
                  <a:pt x="67" y="204"/>
                  <a:pt x="66" y="205"/>
                  <a:pt x="66" y="205"/>
                </a:cubicBezTo>
                <a:close/>
                <a:moveTo>
                  <a:pt x="58" y="198"/>
                </a:moveTo>
                <a:cubicBezTo>
                  <a:pt x="57" y="198"/>
                  <a:pt x="57" y="197"/>
                  <a:pt x="57" y="197"/>
                </a:cubicBezTo>
                <a:cubicBezTo>
                  <a:pt x="56" y="197"/>
                  <a:pt x="57" y="198"/>
                  <a:pt x="58" y="198"/>
                </a:cubicBezTo>
                <a:close/>
                <a:moveTo>
                  <a:pt x="50" y="197"/>
                </a:moveTo>
                <a:cubicBezTo>
                  <a:pt x="51" y="196"/>
                  <a:pt x="51" y="195"/>
                  <a:pt x="52" y="195"/>
                </a:cubicBezTo>
                <a:cubicBezTo>
                  <a:pt x="52" y="194"/>
                  <a:pt x="52" y="194"/>
                  <a:pt x="52" y="194"/>
                </a:cubicBezTo>
                <a:cubicBezTo>
                  <a:pt x="51" y="195"/>
                  <a:pt x="50" y="196"/>
                  <a:pt x="50" y="197"/>
                </a:cubicBezTo>
                <a:close/>
                <a:moveTo>
                  <a:pt x="79" y="218"/>
                </a:moveTo>
                <a:cubicBezTo>
                  <a:pt x="80" y="219"/>
                  <a:pt x="80" y="218"/>
                  <a:pt x="80" y="218"/>
                </a:cubicBezTo>
                <a:cubicBezTo>
                  <a:pt x="80" y="218"/>
                  <a:pt x="80" y="218"/>
                  <a:pt x="79" y="218"/>
                </a:cubicBezTo>
                <a:close/>
                <a:moveTo>
                  <a:pt x="45" y="192"/>
                </a:moveTo>
                <a:cubicBezTo>
                  <a:pt x="45" y="192"/>
                  <a:pt x="47" y="192"/>
                  <a:pt x="46" y="191"/>
                </a:cubicBezTo>
                <a:cubicBezTo>
                  <a:pt x="46" y="192"/>
                  <a:pt x="45" y="191"/>
                  <a:pt x="45" y="192"/>
                </a:cubicBezTo>
                <a:close/>
                <a:moveTo>
                  <a:pt x="42" y="196"/>
                </a:moveTo>
                <a:cubicBezTo>
                  <a:pt x="44" y="196"/>
                  <a:pt x="43" y="194"/>
                  <a:pt x="45" y="193"/>
                </a:cubicBezTo>
                <a:cubicBezTo>
                  <a:pt x="44" y="193"/>
                  <a:pt x="44" y="193"/>
                  <a:pt x="44" y="193"/>
                </a:cubicBezTo>
                <a:cubicBezTo>
                  <a:pt x="44" y="194"/>
                  <a:pt x="42" y="194"/>
                  <a:pt x="42" y="196"/>
                </a:cubicBezTo>
                <a:close/>
                <a:moveTo>
                  <a:pt x="49" y="199"/>
                </a:moveTo>
                <a:cubicBezTo>
                  <a:pt x="49" y="198"/>
                  <a:pt x="50" y="198"/>
                  <a:pt x="49" y="197"/>
                </a:cubicBezTo>
                <a:cubicBezTo>
                  <a:pt x="49" y="198"/>
                  <a:pt x="48" y="198"/>
                  <a:pt x="49" y="199"/>
                </a:cubicBezTo>
                <a:close/>
                <a:moveTo>
                  <a:pt x="67" y="214"/>
                </a:moveTo>
                <a:cubicBezTo>
                  <a:pt x="67" y="214"/>
                  <a:pt x="66" y="215"/>
                  <a:pt x="67" y="215"/>
                </a:cubicBezTo>
                <a:cubicBezTo>
                  <a:pt x="66" y="214"/>
                  <a:pt x="68" y="214"/>
                  <a:pt x="68" y="214"/>
                </a:cubicBezTo>
                <a:cubicBezTo>
                  <a:pt x="67" y="214"/>
                  <a:pt x="67" y="214"/>
                  <a:pt x="67" y="214"/>
                </a:cubicBezTo>
                <a:close/>
                <a:moveTo>
                  <a:pt x="72" y="224"/>
                </a:moveTo>
                <a:cubicBezTo>
                  <a:pt x="72" y="224"/>
                  <a:pt x="74" y="222"/>
                  <a:pt x="74" y="221"/>
                </a:cubicBezTo>
                <a:cubicBezTo>
                  <a:pt x="74" y="222"/>
                  <a:pt x="72" y="224"/>
                  <a:pt x="72" y="224"/>
                </a:cubicBezTo>
                <a:close/>
                <a:moveTo>
                  <a:pt x="59" y="212"/>
                </a:moveTo>
                <a:cubicBezTo>
                  <a:pt x="59" y="211"/>
                  <a:pt x="61" y="211"/>
                  <a:pt x="61" y="211"/>
                </a:cubicBezTo>
                <a:cubicBezTo>
                  <a:pt x="60" y="211"/>
                  <a:pt x="59" y="211"/>
                  <a:pt x="59" y="212"/>
                </a:cubicBezTo>
                <a:close/>
                <a:moveTo>
                  <a:pt x="71" y="219"/>
                </a:moveTo>
                <a:cubicBezTo>
                  <a:pt x="71" y="219"/>
                  <a:pt x="70" y="219"/>
                  <a:pt x="70" y="218"/>
                </a:cubicBezTo>
                <a:cubicBezTo>
                  <a:pt x="70" y="219"/>
                  <a:pt x="70" y="219"/>
                  <a:pt x="71" y="219"/>
                </a:cubicBezTo>
                <a:close/>
                <a:moveTo>
                  <a:pt x="41" y="197"/>
                </a:moveTo>
                <a:cubicBezTo>
                  <a:pt x="42" y="198"/>
                  <a:pt x="42" y="197"/>
                  <a:pt x="42" y="196"/>
                </a:cubicBezTo>
                <a:cubicBezTo>
                  <a:pt x="42" y="196"/>
                  <a:pt x="42" y="196"/>
                  <a:pt x="41" y="197"/>
                </a:cubicBezTo>
                <a:close/>
                <a:moveTo>
                  <a:pt x="57" y="214"/>
                </a:moveTo>
                <a:cubicBezTo>
                  <a:pt x="57" y="214"/>
                  <a:pt x="57" y="214"/>
                  <a:pt x="57" y="215"/>
                </a:cubicBezTo>
                <a:cubicBezTo>
                  <a:pt x="58" y="214"/>
                  <a:pt x="58" y="214"/>
                  <a:pt x="58" y="213"/>
                </a:cubicBezTo>
                <a:cubicBezTo>
                  <a:pt x="58" y="214"/>
                  <a:pt x="58" y="214"/>
                  <a:pt x="57" y="214"/>
                </a:cubicBezTo>
                <a:close/>
                <a:moveTo>
                  <a:pt x="62" y="219"/>
                </a:moveTo>
                <a:cubicBezTo>
                  <a:pt x="62" y="218"/>
                  <a:pt x="62" y="218"/>
                  <a:pt x="62" y="218"/>
                </a:cubicBezTo>
                <a:cubicBezTo>
                  <a:pt x="61" y="218"/>
                  <a:pt x="61" y="218"/>
                  <a:pt x="62" y="219"/>
                </a:cubicBezTo>
                <a:close/>
                <a:moveTo>
                  <a:pt x="62" y="219"/>
                </a:moveTo>
                <a:cubicBezTo>
                  <a:pt x="62" y="220"/>
                  <a:pt x="63" y="220"/>
                  <a:pt x="63" y="220"/>
                </a:cubicBezTo>
                <a:cubicBezTo>
                  <a:pt x="63" y="220"/>
                  <a:pt x="62" y="219"/>
                  <a:pt x="62" y="219"/>
                </a:cubicBezTo>
                <a:close/>
                <a:moveTo>
                  <a:pt x="43" y="206"/>
                </a:moveTo>
                <a:cubicBezTo>
                  <a:pt x="43" y="205"/>
                  <a:pt x="44" y="204"/>
                  <a:pt x="43" y="204"/>
                </a:cubicBezTo>
                <a:cubicBezTo>
                  <a:pt x="42" y="205"/>
                  <a:pt x="42" y="205"/>
                  <a:pt x="43" y="206"/>
                </a:cubicBezTo>
                <a:close/>
                <a:moveTo>
                  <a:pt x="59" y="218"/>
                </a:moveTo>
                <a:cubicBezTo>
                  <a:pt x="60" y="219"/>
                  <a:pt x="60" y="218"/>
                  <a:pt x="60" y="217"/>
                </a:cubicBezTo>
                <a:cubicBezTo>
                  <a:pt x="60" y="217"/>
                  <a:pt x="59" y="218"/>
                  <a:pt x="59" y="218"/>
                </a:cubicBezTo>
                <a:close/>
                <a:moveTo>
                  <a:pt x="57" y="218"/>
                </a:moveTo>
                <a:cubicBezTo>
                  <a:pt x="57" y="217"/>
                  <a:pt x="58" y="217"/>
                  <a:pt x="58" y="216"/>
                </a:cubicBezTo>
                <a:cubicBezTo>
                  <a:pt x="58" y="216"/>
                  <a:pt x="57" y="217"/>
                  <a:pt x="57" y="218"/>
                </a:cubicBezTo>
                <a:close/>
                <a:moveTo>
                  <a:pt x="64" y="226"/>
                </a:moveTo>
                <a:cubicBezTo>
                  <a:pt x="65" y="225"/>
                  <a:pt x="66" y="225"/>
                  <a:pt x="66" y="224"/>
                </a:cubicBezTo>
                <a:cubicBezTo>
                  <a:pt x="66" y="224"/>
                  <a:pt x="66" y="224"/>
                  <a:pt x="66" y="223"/>
                </a:cubicBezTo>
                <a:cubicBezTo>
                  <a:pt x="65" y="224"/>
                  <a:pt x="64" y="225"/>
                  <a:pt x="64" y="226"/>
                </a:cubicBezTo>
                <a:close/>
                <a:moveTo>
                  <a:pt x="49" y="214"/>
                </a:moveTo>
                <a:cubicBezTo>
                  <a:pt x="50" y="214"/>
                  <a:pt x="51" y="213"/>
                  <a:pt x="51" y="212"/>
                </a:cubicBezTo>
                <a:cubicBezTo>
                  <a:pt x="50" y="213"/>
                  <a:pt x="49" y="213"/>
                  <a:pt x="49" y="214"/>
                </a:cubicBezTo>
                <a:close/>
                <a:moveTo>
                  <a:pt x="57" y="221"/>
                </a:moveTo>
                <a:cubicBezTo>
                  <a:pt x="58" y="220"/>
                  <a:pt x="59" y="220"/>
                  <a:pt x="59" y="219"/>
                </a:cubicBezTo>
                <a:cubicBezTo>
                  <a:pt x="58" y="219"/>
                  <a:pt x="56" y="220"/>
                  <a:pt x="57" y="221"/>
                </a:cubicBezTo>
                <a:close/>
                <a:moveTo>
                  <a:pt x="41" y="208"/>
                </a:moveTo>
                <a:cubicBezTo>
                  <a:pt x="41" y="208"/>
                  <a:pt x="41" y="207"/>
                  <a:pt x="41" y="207"/>
                </a:cubicBezTo>
                <a:cubicBezTo>
                  <a:pt x="41" y="207"/>
                  <a:pt x="40" y="208"/>
                  <a:pt x="41" y="208"/>
                </a:cubicBezTo>
                <a:close/>
                <a:moveTo>
                  <a:pt x="62" y="226"/>
                </a:moveTo>
                <a:cubicBezTo>
                  <a:pt x="62" y="225"/>
                  <a:pt x="63" y="225"/>
                  <a:pt x="62" y="224"/>
                </a:cubicBezTo>
                <a:cubicBezTo>
                  <a:pt x="62" y="225"/>
                  <a:pt x="61" y="225"/>
                  <a:pt x="62" y="226"/>
                </a:cubicBezTo>
                <a:close/>
                <a:moveTo>
                  <a:pt x="53" y="219"/>
                </a:moveTo>
                <a:cubicBezTo>
                  <a:pt x="54" y="219"/>
                  <a:pt x="54" y="220"/>
                  <a:pt x="55" y="219"/>
                </a:cubicBezTo>
                <a:cubicBezTo>
                  <a:pt x="54" y="219"/>
                  <a:pt x="54" y="218"/>
                  <a:pt x="53" y="219"/>
                </a:cubicBezTo>
                <a:close/>
                <a:moveTo>
                  <a:pt x="68" y="232"/>
                </a:moveTo>
                <a:cubicBezTo>
                  <a:pt x="69" y="233"/>
                  <a:pt x="70" y="231"/>
                  <a:pt x="69" y="231"/>
                </a:cubicBezTo>
                <a:cubicBezTo>
                  <a:pt x="69" y="231"/>
                  <a:pt x="69" y="232"/>
                  <a:pt x="68" y="232"/>
                </a:cubicBezTo>
                <a:close/>
                <a:moveTo>
                  <a:pt x="55" y="224"/>
                </a:moveTo>
                <a:cubicBezTo>
                  <a:pt x="56" y="223"/>
                  <a:pt x="57" y="222"/>
                  <a:pt x="57" y="221"/>
                </a:cubicBezTo>
                <a:cubicBezTo>
                  <a:pt x="56" y="222"/>
                  <a:pt x="56" y="223"/>
                  <a:pt x="55" y="224"/>
                </a:cubicBezTo>
                <a:close/>
                <a:moveTo>
                  <a:pt x="62" y="228"/>
                </a:moveTo>
                <a:cubicBezTo>
                  <a:pt x="63" y="228"/>
                  <a:pt x="63" y="228"/>
                  <a:pt x="64" y="228"/>
                </a:cubicBezTo>
                <a:cubicBezTo>
                  <a:pt x="63" y="227"/>
                  <a:pt x="64" y="227"/>
                  <a:pt x="63" y="226"/>
                </a:cubicBezTo>
                <a:cubicBezTo>
                  <a:pt x="63" y="227"/>
                  <a:pt x="62" y="228"/>
                  <a:pt x="62" y="228"/>
                </a:cubicBezTo>
                <a:close/>
                <a:moveTo>
                  <a:pt x="53" y="220"/>
                </a:moveTo>
                <a:cubicBezTo>
                  <a:pt x="53" y="220"/>
                  <a:pt x="54" y="219"/>
                  <a:pt x="53" y="219"/>
                </a:cubicBezTo>
                <a:cubicBezTo>
                  <a:pt x="52" y="221"/>
                  <a:pt x="51" y="222"/>
                  <a:pt x="53" y="220"/>
                </a:cubicBezTo>
                <a:close/>
                <a:moveTo>
                  <a:pt x="47" y="216"/>
                </a:moveTo>
                <a:cubicBezTo>
                  <a:pt x="47" y="217"/>
                  <a:pt x="46" y="217"/>
                  <a:pt x="47" y="218"/>
                </a:cubicBezTo>
                <a:cubicBezTo>
                  <a:pt x="47" y="217"/>
                  <a:pt x="47" y="217"/>
                  <a:pt x="48" y="217"/>
                </a:cubicBezTo>
                <a:cubicBezTo>
                  <a:pt x="48" y="216"/>
                  <a:pt x="48" y="216"/>
                  <a:pt x="47" y="216"/>
                </a:cubicBezTo>
                <a:close/>
                <a:moveTo>
                  <a:pt x="59" y="227"/>
                </a:moveTo>
                <a:cubicBezTo>
                  <a:pt x="59" y="227"/>
                  <a:pt x="59" y="227"/>
                  <a:pt x="59" y="228"/>
                </a:cubicBezTo>
                <a:cubicBezTo>
                  <a:pt x="59" y="227"/>
                  <a:pt x="60" y="227"/>
                  <a:pt x="60" y="226"/>
                </a:cubicBezTo>
                <a:cubicBezTo>
                  <a:pt x="60" y="227"/>
                  <a:pt x="59" y="226"/>
                  <a:pt x="59" y="227"/>
                </a:cubicBezTo>
                <a:close/>
                <a:moveTo>
                  <a:pt x="57" y="227"/>
                </a:moveTo>
                <a:cubicBezTo>
                  <a:pt x="57" y="227"/>
                  <a:pt x="59" y="226"/>
                  <a:pt x="58" y="226"/>
                </a:cubicBezTo>
                <a:cubicBezTo>
                  <a:pt x="58" y="226"/>
                  <a:pt x="57" y="226"/>
                  <a:pt x="57" y="227"/>
                </a:cubicBezTo>
                <a:close/>
                <a:moveTo>
                  <a:pt x="51" y="223"/>
                </a:moveTo>
                <a:cubicBezTo>
                  <a:pt x="51" y="222"/>
                  <a:pt x="52" y="222"/>
                  <a:pt x="52" y="221"/>
                </a:cubicBezTo>
                <a:cubicBezTo>
                  <a:pt x="51" y="222"/>
                  <a:pt x="51" y="222"/>
                  <a:pt x="51" y="223"/>
                </a:cubicBezTo>
                <a:close/>
                <a:moveTo>
                  <a:pt x="33" y="211"/>
                </a:moveTo>
                <a:cubicBezTo>
                  <a:pt x="34" y="212"/>
                  <a:pt x="35" y="210"/>
                  <a:pt x="35" y="209"/>
                </a:cubicBezTo>
                <a:cubicBezTo>
                  <a:pt x="34" y="210"/>
                  <a:pt x="34" y="211"/>
                  <a:pt x="33" y="211"/>
                </a:cubicBezTo>
                <a:close/>
                <a:moveTo>
                  <a:pt x="40" y="214"/>
                </a:moveTo>
                <a:cubicBezTo>
                  <a:pt x="40" y="214"/>
                  <a:pt x="41" y="214"/>
                  <a:pt x="40" y="213"/>
                </a:cubicBezTo>
                <a:cubicBezTo>
                  <a:pt x="40" y="213"/>
                  <a:pt x="39" y="214"/>
                  <a:pt x="40" y="214"/>
                </a:cubicBezTo>
                <a:close/>
                <a:moveTo>
                  <a:pt x="35" y="215"/>
                </a:moveTo>
                <a:cubicBezTo>
                  <a:pt x="36" y="215"/>
                  <a:pt x="37" y="214"/>
                  <a:pt x="37" y="213"/>
                </a:cubicBezTo>
                <a:cubicBezTo>
                  <a:pt x="36" y="214"/>
                  <a:pt x="35" y="215"/>
                  <a:pt x="35" y="215"/>
                </a:cubicBezTo>
                <a:close/>
                <a:moveTo>
                  <a:pt x="48" y="223"/>
                </a:moveTo>
                <a:cubicBezTo>
                  <a:pt x="49" y="223"/>
                  <a:pt x="49" y="222"/>
                  <a:pt x="48" y="222"/>
                </a:cubicBezTo>
                <a:cubicBezTo>
                  <a:pt x="48" y="222"/>
                  <a:pt x="48" y="223"/>
                  <a:pt x="48" y="223"/>
                </a:cubicBezTo>
                <a:close/>
                <a:moveTo>
                  <a:pt x="38" y="217"/>
                </a:moveTo>
                <a:cubicBezTo>
                  <a:pt x="38" y="217"/>
                  <a:pt x="39" y="216"/>
                  <a:pt x="39" y="215"/>
                </a:cubicBezTo>
                <a:lnTo>
                  <a:pt x="38" y="217"/>
                </a:lnTo>
                <a:close/>
                <a:moveTo>
                  <a:pt x="43" y="223"/>
                </a:moveTo>
                <a:cubicBezTo>
                  <a:pt x="43" y="223"/>
                  <a:pt x="45" y="222"/>
                  <a:pt x="44" y="221"/>
                </a:cubicBezTo>
                <a:cubicBezTo>
                  <a:pt x="44" y="222"/>
                  <a:pt x="42" y="223"/>
                  <a:pt x="43" y="223"/>
                </a:cubicBezTo>
                <a:close/>
                <a:moveTo>
                  <a:pt x="62" y="237"/>
                </a:moveTo>
                <a:cubicBezTo>
                  <a:pt x="62" y="237"/>
                  <a:pt x="63" y="236"/>
                  <a:pt x="62" y="235"/>
                </a:cubicBezTo>
                <a:cubicBezTo>
                  <a:pt x="62" y="236"/>
                  <a:pt x="61" y="237"/>
                  <a:pt x="62" y="237"/>
                </a:cubicBezTo>
                <a:close/>
                <a:moveTo>
                  <a:pt x="30" y="213"/>
                </a:moveTo>
                <a:cubicBezTo>
                  <a:pt x="30" y="212"/>
                  <a:pt x="31" y="212"/>
                  <a:pt x="30" y="211"/>
                </a:cubicBezTo>
                <a:cubicBezTo>
                  <a:pt x="30" y="212"/>
                  <a:pt x="29" y="212"/>
                  <a:pt x="30" y="213"/>
                </a:cubicBezTo>
                <a:close/>
                <a:moveTo>
                  <a:pt x="49" y="228"/>
                </a:moveTo>
                <a:cubicBezTo>
                  <a:pt x="50" y="229"/>
                  <a:pt x="50" y="227"/>
                  <a:pt x="50" y="228"/>
                </a:cubicBezTo>
                <a:cubicBezTo>
                  <a:pt x="51" y="227"/>
                  <a:pt x="51" y="227"/>
                  <a:pt x="51" y="227"/>
                </a:cubicBezTo>
                <a:cubicBezTo>
                  <a:pt x="51" y="227"/>
                  <a:pt x="51" y="227"/>
                  <a:pt x="51" y="227"/>
                </a:cubicBezTo>
                <a:cubicBezTo>
                  <a:pt x="50" y="228"/>
                  <a:pt x="49" y="227"/>
                  <a:pt x="49" y="228"/>
                </a:cubicBezTo>
                <a:close/>
                <a:moveTo>
                  <a:pt x="44" y="225"/>
                </a:moveTo>
                <a:cubicBezTo>
                  <a:pt x="44" y="224"/>
                  <a:pt x="45" y="224"/>
                  <a:pt x="44" y="223"/>
                </a:cubicBezTo>
                <a:cubicBezTo>
                  <a:pt x="44" y="224"/>
                  <a:pt x="44" y="224"/>
                  <a:pt x="44" y="225"/>
                </a:cubicBezTo>
                <a:close/>
                <a:moveTo>
                  <a:pt x="64" y="238"/>
                </a:moveTo>
                <a:cubicBezTo>
                  <a:pt x="63" y="238"/>
                  <a:pt x="63" y="239"/>
                  <a:pt x="63" y="239"/>
                </a:cubicBezTo>
                <a:cubicBezTo>
                  <a:pt x="64" y="239"/>
                  <a:pt x="64" y="239"/>
                  <a:pt x="64" y="238"/>
                </a:cubicBezTo>
                <a:close/>
                <a:moveTo>
                  <a:pt x="29" y="217"/>
                </a:moveTo>
                <a:cubicBezTo>
                  <a:pt x="30" y="217"/>
                  <a:pt x="30" y="216"/>
                  <a:pt x="30" y="215"/>
                </a:cubicBezTo>
                <a:cubicBezTo>
                  <a:pt x="30" y="216"/>
                  <a:pt x="29" y="216"/>
                  <a:pt x="29" y="217"/>
                </a:cubicBezTo>
                <a:close/>
                <a:moveTo>
                  <a:pt x="55" y="237"/>
                </a:moveTo>
                <a:cubicBezTo>
                  <a:pt x="55" y="236"/>
                  <a:pt x="56" y="236"/>
                  <a:pt x="56" y="235"/>
                </a:cubicBezTo>
                <a:cubicBezTo>
                  <a:pt x="55" y="235"/>
                  <a:pt x="55" y="236"/>
                  <a:pt x="55" y="237"/>
                </a:cubicBezTo>
                <a:close/>
                <a:moveTo>
                  <a:pt x="47" y="231"/>
                </a:moveTo>
                <a:cubicBezTo>
                  <a:pt x="47" y="232"/>
                  <a:pt x="48" y="230"/>
                  <a:pt x="48" y="230"/>
                </a:cubicBezTo>
                <a:cubicBezTo>
                  <a:pt x="47" y="230"/>
                  <a:pt x="47" y="230"/>
                  <a:pt x="47" y="231"/>
                </a:cubicBezTo>
                <a:close/>
                <a:moveTo>
                  <a:pt x="61" y="240"/>
                </a:moveTo>
                <a:cubicBezTo>
                  <a:pt x="62" y="240"/>
                  <a:pt x="61" y="240"/>
                  <a:pt x="61" y="239"/>
                </a:cubicBezTo>
                <a:cubicBezTo>
                  <a:pt x="61" y="240"/>
                  <a:pt x="61" y="240"/>
                  <a:pt x="61" y="240"/>
                </a:cubicBezTo>
                <a:close/>
                <a:moveTo>
                  <a:pt x="34" y="223"/>
                </a:moveTo>
                <a:cubicBezTo>
                  <a:pt x="34" y="222"/>
                  <a:pt x="35" y="222"/>
                  <a:pt x="35" y="221"/>
                </a:cubicBezTo>
                <a:cubicBezTo>
                  <a:pt x="34" y="221"/>
                  <a:pt x="33" y="222"/>
                  <a:pt x="34" y="223"/>
                </a:cubicBezTo>
                <a:close/>
                <a:moveTo>
                  <a:pt x="26" y="217"/>
                </a:moveTo>
                <a:cubicBezTo>
                  <a:pt x="26" y="217"/>
                  <a:pt x="27" y="217"/>
                  <a:pt x="26" y="216"/>
                </a:cubicBezTo>
                <a:cubicBezTo>
                  <a:pt x="26" y="217"/>
                  <a:pt x="26" y="217"/>
                  <a:pt x="26" y="217"/>
                </a:cubicBezTo>
                <a:close/>
                <a:moveTo>
                  <a:pt x="32" y="222"/>
                </a:moveTo>
                <a:cubicBezTo>
                  <a:pt x="33" y="222"/>
                  <a:pt x="33" y="222"/>
                  <a:pt x="33" y="221"/>
                </a:cubicBezTo>
                <a:cubicBezTo>
                  <a:pt x="32" y="221"/>
                  <a:pt x="32" y="222"/>
                  <a:pt x="32" y="222"/>
                </a:cubicBezTo>
                <a:close/>
                <a:moveTo>
                  <a:pt x="27" y="218"/>
                </a:moveTo>
                <a:cubicBezTo>
                  <a:pt x="27" y="219"/>
                  <a:pt x="26" y="220"/>
                  <a:pt x="27" y="221"/>
                </a:cubicBezTo>
                <a:cubicBezTo>
                  <a:pt x="27" y="220"/>
                  <a:pt x="27" y="220"/>
                  <a:pt x="28" y="219"/>
                </a:cubicBezTo>
                <a:cubicBezTo>
                  <a:pt x="28" y="219"/>
                  <a:pt x="28" y="218"/>
                  <a:pt x="27" y="218"/>
                </a:cubicBezTo>
                <a:close/>
                <a:moveTo>
                  <a:pt x="32" y="225"/>
                </a:moveTo>
                <a:cubicBezTo>
                  <a:pt x="33" y="224"/>
                  <a:pt x="33" y="224"/>
                  <a:pt x="34" y="223"/>
                </a:cubicBezTo>
                <a:cubicBezTo>
                  <a:pt x="33" y="223"/>
                  <a:pt x="33" y="223"/>
                  <a:pt x="33" y="223"/>
                </a:cubicBezTo>
                <a:cubicBezTo>
                  <a:pt x="32" y="223"/>
                  <a:pt x="32" y="224"/>
                  <a:pt x="32" y="225"/>
                </a:cubicBezTo>
                <a:close/>
                <a:moveTo>
                  <a:pt x="23" y="221"/>
                </a:moveTo>
                <a:cubicBezTo>
                  <a:pt x="24" y="220"/>
                  <a:pt x="25" y="219"/>
                  <a:pt x="26" y="217"/>
                </a:cubicBezTo>
                <a:cubicBezTo>
                  <a:pt x="25" y="219"/>
                  <a:pt x="24" y="220"/>
                  <a:pt x="23" y="221"/>
                </a:cubicBezTo>
                <a:close/>
                <a:moveTo>
                  <a:pt x="57" y="242"/>
                </a:moveTo>
                <a:cubicBezTo>
                  <a:pt x="58" y="243"/>
                  <a:pt x="58" y="243"/>
                  <a:pt x="58" y="243"/>
                </a:cubicBezTo>
                <a:cubicBezTo>
                  <a:pt x="59" y="243"/>
                  <a:pt x="58" y="242"/>
                  <a:pt x="58" y="241"/>
                </a:cubicBezTo>
                <a:lnTo>
                  <a:pt x="57" y="242"/>
                </a:lnTo>
                <a:close/>
                <a:moveTo>
                  <a:pt x="25" y="220"/>
                </a:moveTo>
                <a:cubicBezTo>
                  <a:pt x="26" y="220"/>
                  <a:pt x="26" y="219"/>
                  <a:pt x="26" y="218"/>
                </a:cubicBezTo>
                <a:cubicBezTo>
                  <a:pt x="26" y="218"/>
                  <a:pt x="25" y="219"/>
                  <a:pt x="25" y="220"/>
                </a:cubicBezTo>
                <a:close/>
                <a:moveTo>
                  <a:pt x="44" y="234"/>
                </a:moveTo>
                <a:cubicBezTo>
                  <a:pt x="44" y="234"/>
                  <a:pt x="45" y="233"/>
                  <a:pt x="45" y="233"/>
                </a:cubicBezTo>
                <a:cubicBezTo>
                  <a:pt x="44" y="233"/>
                  <a:pt x="43" y="233"/>
                  <a:pt x="44" y="234"/>
                </a:cubicBezTo>
                <a:close/>
                <a:moveTo>
                  <a:pt x="49" y="243"/>
                </a:moveTo>
                <a:cubicBezTo>
                  <a:pt x="50" y="242"/>
                  <a:pt x="52" y="240"/>
                  <a:pt x="52" y="239"/>
                </a:cubicBezTo>
                <a:cubicBezTo>
                  <a:pt x="51" y="241"/>
                  <a:pt x="49" y="241"/>
                  <a:pt x="49" y="243"/>
                </a:cubicBezTo>
                <a:close/>
                <a:moveTo>
                  <a:pt x="31" y="225"/>
                </a:moveTo>
                <a:cubicBezTo>
                  <a:pt x="32" y="225"/>
                  <a:pt x="31" y="226"/>
                  <a:pt x="31" y="226"/>
                </a:cubicBezTo>
                <a:cubicBezTo>
                  <a:pt x="32" y="226"/>
                  <a:pt x="32" y="226"/>
                  <a:pt x="32" y="225"/>
                </a:cubicBezTo>
                <a:cubicBezTo>
                  <a:pt x="32" y="225"/>
                  <a:pt x="32" y="225"/>
                  <a:pt x="31" y="225"/>
                </a:cubicBezTo>
                <a:close/>
                <a:moveTo>
                  <a:pt x="42" y="242"/>
                </a:moveTo>
                <a:cubicBezTo>
                  <a:pt x="43" y="241"/>
                  <a:pt x="45" y="239"/>
                  <a:pt x="46" y="236"/>
                </a:cubicBezTo>
                <a:cubicBezTo>
                  <a:pt x="46" y="237"/>
                  <a:pt x="46" y="238"/>
                  <a:pt x="47" y="237"/>
                </a:cubicBezTo>
                <a:cubicBezTo>
                  <a:pt x="47" y="236"/>
                  <a:pt x="46" y="236"/>
                  <a:pt x="46" y="235"/>
                </a:cubicBezTo>
                <a:cubicBezTo>
                  <a:pt x="45" y="238"/>
                  <a:pt x="42" y="240"/>
                  <a:pt x="42" y="242"/>
                </a:cubicBezTo>
                <a:close/>
                <a:moveTo>
                  <a:pt x="23" y="220"/>
                </a:moveTo>
                <a:cubicBezTo>
                  <a:pt x="23" y="220"/>
                  <a:pt x="22" y="220"/>
                  <a:pt x="23" y="219"/>
                </a:cubicBezTo>
                <a:cubicBezTo>
                  <a:pt x="22" y="219"/>
                  <a:pt x="22" y="219"/>
                  <a:pt x="22" y="219"/>
                </a:cubicBezTo>
                <a:cubicBezTo>
                  <a:pt x="22" y="219"/>
                  <a:pt x="22" y="221"/>
                  <a:pt x="23" y="220"/>
                </a:cubicBezTo>
                <a:close/>
                <a:moveTo>
                  <a:pt x="30" y="227"/>
                </a:moveTo>
                <a:cubicBezTo>
                  <a:pt x="30" y="227"/>
                  <a:pt x="30" y="227"/>
                  <a:pt x="31" y="228"/>
                </a:cubicBezTo>
                <a:cubicBezTo>
                  <a:pt x="31" y="227"/>
                  <a:pt x="31" y="227"/>
                  <a:pt x="31" y="227"/>
                </a:cubicBezTo>
                <a:cubicBezTo>
                  <a:pt x="31" y="226"/>
                  <a:pt x="32" y="227"/>
                  <a:pt x="31" y="226"/>
                </a:cubicBezTo>
                <a:cubicBezTo>
                  <a:pt x="31" y="226"/>
                  <a:pt x="31" y="226"/>
                  <a:pt x="30" y="227"/>
                </a:cubicBezTo>
                <a:close/>
                <a:moveTo>
                  <a:pt x="31" y="230"/>
                </a:moveTo>
                <a:cubicBezTo>
                  <a:pt x="32" y="229"/>
                  <a:pt x="33" y="228"/>
                  <a:pt x="33" y="228"/>
                </a:cubicBezTo>
                <a:cubicBezTo>
                  <a:pt x="32" y="228"/>
                  <a:pt x="31" y="229"/>
                  <a:pt x="31" y="230"/>
                </a:cubicBezTo>
                <a:close/>
                <a:moveTo>
                  <a:pt x="57" y="246"/>
                </a:moveTo>
                <a:cubicBezTo>
                  <a:pt x="57" y="246"/>
                  <a:pt x="57" y="246"/>
                  <a:pt x="58" y="246"/>
                </a:cubicBezTo>
                <a:cubicBezTo>
                  <a:pt x="57" y="246"/>
                  <a:pt x="57" y="246"/>
                  <a:pt x="57" y="246"/>
                </a:cubicBezTo>
                <a:close/>
                <a:moveTo>
                  <a:pt x="21" y="224"/>
                </a:moveTo>
                <a:cubicBezTo>
                  <a:pt x="22" y="224"/>
                  <a:pt x="22" y="223"/>
                  <a:pt x="22" y="223"/>
                </a:cubicBezTo>
                <a:cubicBezTo>
                  <a:pt x="22" y="223"/>
                  <a:pt x="21" y="224"/>
                  <a:pt x="21" y="224"/>
                </a:cubicBezTo>
                <a:close/>
                <a:moveTo>
                  <a:pt x="52" y="249"/>
                </a:moveTo>
                <a:cubicBezTo>
                  <a:pt x="52" y="249"/>
                  <a:pt x="52" y="249"/>
                  <a:pt x="51" y="249"/>
                </a:cubicBezTo>
                <a:cubicBezTo>
                  <a:pt x="52" y="250"/>
                  <a:pt x="52" y="249"/>
                  <a:pt x="52" y="250"/>
                </a:cubicBezTo>
                <a:cubicBezTo>
                  <a:pt x="53" y="248"/>
                  <a:pt x="53" y="248"/>
                  <a:pt x="54" y="247"/>
                </a:cubicBezTo>
                <a:cubicBezTo>
                  <a:pt x="53" y="247"/>
                  <a:pt x="52" y="248"/>
                  <a:pt x="52" y="249"/>
                </a:cubicBezTo>
                <a:close/>
                <a:moveTo>
                  <a:pt x="29" y="230"/>
                </a:moveTo>
                <a:cubicBezTo>
                  <a:pt x="29" y="230"/>
                  <a:pt x="29" y="230"/>
                  <a:pt x="29" y="230"/>
                </a:cubicBezTo>
                <a:cubicBezTo>
                  <a:pt x="29" y="229"/>
                  <a:pt x="28" y="230"/>
                  <a:pt x="29" y="230"/>
                </a:cubicBezTo>
                <a:close/>
                <a:moveTo>
                  <a:pt x="54" y="249"/>
                </a:moveTo>
                <a:cubicBezTo>
                  <a:pt x="55" y="250"/>
                  <a:pt x="54" y="251"/>
                  <a:pt x="55" y="250"/>
                </a:cubicBezTo>
                <a:cubicBezTo>
                  <a:pt x="56" y="251"/>
                  <a:pt x="55" y="250"/>
                  <a:pt x="55" y="251"/>
                </a:cubicBezTo>
                <a:cubicBezTo>
                  <a:pt x="56" y="251"/>
                  <a:pt x="56" y="250"/>
                  <a:pt x="56" y="250"/>
                </a:cubicBezTo>
                <a:cubicBezTo>
                  <a:pt x="55" y="249"/>
                  <a:pt x="55" y="249"/>
                  <a:pt x="54" y="249"/>
                </a:cubicBezTo>
                <a:close/>
                <a:moveTo>
                  <a:pt x="47" y="245"/>
                </a:moveTo>
                <a:cubicBezTo>
                  <a:pt x="47" y="246"/>
                  <a:pt x="46" y="246"/>
                  <a:pt x="47" y="246"/>
                </a:cubicBezTo>
                <a:cubicBezTo>
                  <a:pt x="48" y="245"/>
                  <a:pt x="48" y="245"/>
                  <a:pt x="48" y="245"/>
                </a:cubicBezTo>
                <a:cubicBezTo>
                  <a:pt x="48" y="245"/>
                  <a:pt x="47" y="245"/>
                  <a:pt x="47" y="245"/>
                </a:cubicBezTo>
                <a:close/>
                <a:moveTo>
                  <a:pt x="28" y="231"/>
                </a:moveTo>
                <a:cubicBezTo>
                  <a:pt x="28" y="232"/>
                  <a:pt x="27" y="232"/>
                  <a:pt x="27" y="233"/>
                </a:cubicBezTo>
                <a:cubicBezTo>
                  <a:pt x="28" y="232"/>
                  <a:pt x="28" y="231"/>
                  <a:pt x="28" y="231"/>
                </a:cubicBezTo>
                <a:cubicBezTo>
                  <a:pt x="28" y="231"/>
                  <a:pt x="28" y="230"/>
                  <a:pt x="28" y="231"/>
                </a:cubicBezTo>
                <a:close/>
                <a:moveTo>
                  <a:pt x="28" y="235"/>
                </a:moveTo>
                <a:cubicBezTo>
                  <a:pt x="29" y="234"/>
                  <a:pt x="30" y="233"/>
                  <a:pt x="29" y="232"/>
                </a:cubicBezTo>
                <a:cubicBezTo>
                  <a:pt x="29" y="233"/>
                  <a:pt x="29" y="234"/>
                  <a:pt x="28" y="235"/>
                </a:cubicBezTo>
                <a:close/>
                <a:moveTo>
                  <a:pt x="48" y="247"/>
                </a:moveTo>
                <a:cubicBezTo>
                  <a:pt x="48" y="248"/>
                  <a:pt x="49" y="248"/>
                  <a:pt x="49" y="248"/>
                </a:cubicBezTo>
                <a:cubicBezTo>
                  <a:pt x="49" y="248"/>
                  <a:pt x="49" y="248"/>
                  <a:pt x="49" y="248"/>
                </a:cubicBezTo>
                <a:cubicBezTo>
                  <a:pt x="49" y="248"/>
                  <a:pt x="49" y="247"/>
                  <a:pt x="48" y="247"/>
                </a:cubicBezTo>
                <a:close/>
                <a:moveTo>
                  <a:pt x="17" y="226"/>
                </a:moveTo>
                <a:cubicBezTo>
                  <a:pt x="17" y="226"/>
                  <a:pt x="17" y="227"/>
                  <a:pt x="17" y="227"/>
                </a:cubicBezTo>
                <a:cubicBezTo>
                  <a:pt x="17" y="226"/>
                  <a:pt x="18" y="227"/>
                  <a:pt x="18" y="227"/>
                </a:cubicBezTo>
                <a:cubicBezTo>
                  <a:pt x="18" y="226"/>
                  <a:pt x="17" y="226"/>
                  <a:pt x="17" y="225"/>
                </a:cubicBezTo>
                <a:lnTo>
                  <a:pt x="17" y="226"/>
                </a:lnTo>
                <a:close/>
                <a:moveTo>
                  <a:pt x="41" y="244"/>
                </a:moveTo>
                <a:cubicBezTo>
                  <a:pt x="41" y="244"/>
                  <a:pt x="42" y="243"/>
                  <a:pt x="41" y="243"/>
                </a:cubicBezTo>
                <a:cubicBezTo>
                  <a:pt x="40" y="245"/>
                  <a:pt x="39" y="245"/>
                  <a:pt x="41" y="244"/>
                </a:cubicBezTo>
                <a:close/>
                <a:moveTo>
                  <a:pt x="50" y="252"/>
                </a:moveTo>
                <a:cubicBezTo>
                  <a:pt x="50" y="251"/>
                  <a:pt x="51" y="252"/>
                  <a:pt x="51" y="252"/>
                </a:cubicBezTo>
                <a:cubicBezTo>
                  <a:pt x="50" y="252"/>
                  <a:pt x="51" y="251"/>
                  <a:pt x="51" y="250"/>
                </a:cubicBezTo>
                <a:cubicBezTo>
                  <a:pt x="51" y="252"/>
                  <a:pt x="49" y="251"/>
                  <a:pt x="50" y="252"/>
                </a:cubicBezTo>
                <a:close/>
                <a:moveTo>
                  <a:pt x="42" y="245"/>
                </a:moveTo>
                <a:cubicBezTo>
                  <a:pt x="42" y="246"/>
                  <a:pt x="42" y="246"/>
                  <a:pt x="43" y="246"/>
                </a:cubicBezTo>
                <a:cubicBezTo>
                  <a:pt x="43" y="245"/>
                  <a:pt x="42" y="245"/>
                  <a:pt x="42" y="245"/>
                </a:cubicBezTo>
                <a:close/>
                <a:moveTo>
                  <a:pt x="53" y="255"/>
                </a:moveTo>
                <a:cubicBezTo>
                  <a:pt x="53" y="254"/>
                  <a:pt x="54" y="254"/>
                  <a:pt x="53" y="253"/>
                </a:cubicBezTo>
                <a:cubicBezTo>
                  <a:pt x="53" y="254"/>
                  <a:pt x="52" y="254"/>
                  <a:pt x="53" y="255"/>
                </a:cubicBezTo>
                <a:close/>
                <a:moveTo>
                  <a:pt x="40" y="247"/>
                </a:moveTo>
                <a:cubicBezTo>
                  <a:pt x="41" y="247"/>
                  <a:pt x="42" y="246"/>
                  <a:pt x="41" y="246"/>
                </a:cubicBezTo>
                <a:lnTo>
                  <a:pt x="40" y="247"/>
                </a:lnTo>
                <a:close/>
                <a:moveTo>
                  <a:pt x="43" y="248"/>
                </a:moveTo>
                <a:cubicBezTo>
                  <a:pt x="44" y="249"/>
                  <a:pt x="44" y="249"/>
                  <a:pt x="44" y="249"/>
                </a:cubicBezTo>
                <a:cubicBezTo>
                  <a:pt x="44" y="248"/>
                  <a:pt x="43" y="248"/>
                  <a:pt x="43" y="248"/>
                </a:cubicBezTo>
                <a:close/>
                <a:moveTo>
                  <a:pt x="15" y="234"/>
                </a:moveTo>
                <a:cubicBezTo>
                  <a:pt x="15" y="233"/>
                  <a:pt x="15" y="233"/>
                  <a:pt x="15" y="232"/>
                </a:cubicBezTo>
                <a:cubicBezTo>
                  <a:pt x="15" y="233"/>
                  <a:pt x="15" y="233"/>
                  <a:pt x="15" y="233"/>
                </a:cubicBezTo>
                <a:cubicBezTo>
                  <a:pt x="16" y="234"/>
                  <a:pt x="16" y="234"/>
                  <a:pt x="16" y="234"/>
                </a:cubicBezTo>
                <a:cubicBezTo>
                  <a:pt x="17" y="232"/>
                  <a:pt x="17" y="233"/>
                  <a:pt x="18" y="231"/>
                </a:cubicBezTo>
                <a:cubicBezTo>
                  <a:pt x="18" y="231"/>
                  <a:pt x="17" y="231"/>
                  <a:pt x="17" y="230"/>
                </a:cubicBezTo>
                <a:cubicBezTo>
                  <a:pt x="17" y="230"/>
                  <a:pt x="17" y="231"/>
                  <a:pt x="17" y="230"/>
                </a:cubicBezTo>
                <a:cubicBezTo>
                  <a:pt x="17" y="232"/>
                  <a:pt x="16" y="232"/>
                  <a:pt x="15" y="234"/>
                </a:cubicBezTo>
                <a:close/>
                <a:moveTo>
                  <a:pt x="51" y="255"/>
                </a:moveTo>
                <a:cubicBezTo>
                  <a:pt x="51" y="256"/>
                  <a:pt x="50" y="257"/>
                  <a:pt x="51" y="257"/>
                </a:cubicBezTo>
                <a:cubicBezTo>
                  <a:pt x="51" y="256"/>
                  <a:pt x="52" y="256"/>
                  <a:pt x="52" y="255"/>
                </a:cubicBezTo>
                <a:cubicBezTo>
                  <a:pt x="51" y="255"/>
                  <a:pt x="51" y="255"/>
                  <a:pt x="51" y="255"/>
                </a:cubicBezTo>
                <a:close/>
                <a:moveTo>
                  <a:pt x="20" y="235"/>
                </a:moveTo>
                <a:cubicBezTo>
                  <a:pt x="19" y="235"/>
                  <a:pt x="19" y="236"/>
                  <a:pt x="19" y="236"/>
                </a:cubicBezTo>
                <a:cubicBezTo>
                  <a:pt x="20" y="236"/>
                  <a:pt x="20" y="236"/>
                  <a:pt x="20" y="236"/>
                </a:cubicBezTo>
                <a:cubicBezTo>
                  <a:pt x="20" y="236"/>
                  <a:pt x="21" y="235"/>
                  <a:pt x="21" y="235"/>
                </a:cubicBezTo>
                <a:cubicBezTo>
                  <a:pt x="20" y="235"/>
                  <a:pt x="20" y="236"/>
                  <a:pt x="20" y="235"/>
                </a:cubicBezTo>
                <a:close/>
                <a:moveTo>
                  <a:pt x="21" y="238"/>
                </a:moveTo>
                <a:cubicBezTo>
                  <a:pt x="21" y="237"/>
                  <a:pt x="22" y="237"/>
                  <a:pt x="22" y="236"/>
                </a:cubicBezTo>
                <a:cubicBezTo>
                  <a:pt x="21" y="236"/>
                  <a:pt x="21" y="237"/>
                  <a:pt x="21" y="238"/>
                </a:cubicBezTo>
                <a:close/>
                <a:moveTo>
                  <a:pt x="17" y="236"/>
                </a:moveTo>
                <a:cubicBezTo>
                  <a:pt x="18" y="236"/>
                  <a:pt x="18" y="235"/>
                  <a:pt x="18" y="235"/>
                </a:cubicBezTo>
                <a:cubicBezTo>
                  <a:pt x="18" y="235"/>
                  <a:pt x="17" y="236"/>
                  <a:pt x="17" y="236"/>
                </a:cubicBezTo>
                <a:close/>
                <a:moveTo>
                  <a:pt x="23" y="243"/>
                </a:moveTo>
                <a:cubicBezTo>
                  <a:pt x="24" y="243"/>
                  <a:pt x="25" y="241"/>
                  <a:pt x="26" y="240"/>
                </a:cubicBezTo>
                <a:cubicBezTo>
                  <a:pt x="25" y="240"/>
                  <a:pt x="25" y="240"/>
                  <a:pt x="25" y="240"/>
                </a:cubicBezTo>
                <a:cubicBezTo>
                  <a:pt x="24" y="241"/>
                  <a:pt x="24" y="242"/>
                  <a:pt x="23" y="243"/>
                </a:cubicBezTo>
                <a:close/>
                <a:moveTo>
                  <a:pt x="17" y="238"/>
                </a:moveTo>
                <a:cubicBezTo>
                  <a:pt x="17" y="237"/>
                  <a:pt x="18" y="237"/>
                  <a:pt x="18" y="236"/>
                </a:cubicBezTo>
                <a:cubicBezTo>
                  <a:pt x="17" y="236"/>
                  <a:pt x="16" y="237"/>
                  <a:pt x="17" y="238"/>
                </a:cubicBezTo>
                <a:close/>
                <a:moveTo>
                  <a:pt x="35" y="251"/>
                </a:moveTo>
                <a:cubicBezTo>
                  <a:pt x="35" y="252"/>
                  <a:pt x="36" y="250"/>
                  <a:pt x="36" y="250"/>
                </a:cubicBezTo>
                <a:lnTo>
                  <a:pt x="35" y="251"/>
                </a:lnTo>
                <a:close/>
                <a:moveTo>
                  <a:pt x="38" y="255"/>
                </a:moveTo>
                <a:cubicBezTo>
                  <a:pt x="39" y="254"/>
                  <a:pt x="39" y="254"/>
                  <a:pt x="39" y="254"/>
                </a:cubicBezTo>
                <a:cubicBezTo>
                  <a:pt x="39" y="254"/>
                  <a:pt x="38" y="254"/>
                  <a:pt x="38" y="255"/>
                </a:cubicBezTo>
                <a:close/>
                <a:moveTo>
                  <a:pt x="12" y="236"/>
                </a:moveTo>
                <a:cubicBezTo>
                  <a:pt x="12" y="236"/>
                  <a:pt x="12" y="237"/>
                  <a:pt x="12" y="237"/>
                </a:cubicBezTo>
                <a:cubicBezTo>
                  <a:pt x="13" y="236"/>
                  <a:pt x="13" y="236"/>
                  <a:pt x="13" y="236"/>
                </a:cubicBezTo>
                <a:cubicBezTo>
                  <a:pt x="13" y="236"/>
                  <a:pt x="12" y="236"/>
                  <a:pt x="12" y="236"/>
                </a:cubicBezTo>
                <a:close/>
                <a:moveTo>
                  <a:pt x="38" y="253"/>
                </a:moveTo>
                <a:cubicBezTo>
                  <a:pt x="36" y="252"/>
                  <a:pt x="36" y="252"/>
                  <a:pt x="36" y="252"/>
                </a:cubicBezTo>
                <a:cubicBezTo>
                  <a:pt x="36" y="253"/>
                  <a:pt x="37" y="254"/>
                  <a:pt x="38" y="253"/>
                </a:cubicBezTo>
                <a:close/>
                <a:moveTo>
                  <a:pt x="12" y="239"/>
                </a:moveTo>
                <a:cubicBezTo>
                  <a:pt x="13" y="238"/>
                  <a:pt x="13" y="238"/>
                  <a:pt x="13" y="238"/>
                </a:cubicBezTo>
                <a:cubicBezTo>
                  <a:pt x="13" y="238"/>
                  <a:pt x="13" y="239"/>
                  <a:pt x="13" y="238"/>
                </a:cubicBezTo>
                <a:cubicBezTo>
                  <a:pt x="12" y="238"/>
                  <a:pt x="14" y="237"/>
                  <a:pt x="13" y="237"/>
                </a:cubicBezTo>
                <a:cubicBezTo>
                  <a:pt x="12" y="237"/>
                  <a:pt x="12" y="238"/>
                  <a:pt x="12" y="239"/>
                </a:cubicBezTo>
                <a:close/>
                <a:moveTo>
                  <a:pt x="35" y="256"/>
                </a:moveTo>
                <a:cubicBezTo>
                  <a:pt x="35" y="256"/>
                  <a:pt x="36" y="257"/>
                  <a:pt x="36" y="257"/>
                </a:cubicBezTo>
                <a:cubicBezTo>
                  <a:pt x="36" y="256"/>
                  <a:pt x="35" y="256"/>
                  <a:pt x="35" y="256"/>
                </a:cubicBezTo>
                <a:close/>
                <a:moveTo>
                  <a:pt x="27" y="255"/>
                </a:moveTo>
                <a:cubicBezTo>
                  <a:pt x="27" y="255"/>
                  <a:pt x="28" y="254"/>
                  <a:pt x="28" y="254"/>
                </a:cubicBezTo>
                <a:cubicBezTo>
                  <a:pt x="27" y="254"/>
                  <a:pt x="27" y="254"/>
                  <a:pt x="27" y="255"/>
                </a:cubicBezTo>
                <a:close/>
                <a:moveTo>
                  <a:pt x="8" y="244"/>
                </a:moveTo>
                <a:cubicBezTo>
                  <a:pt x="7" y="244"/>
                  <a:pt x="7" y="244"/>
                  <a:pt x="7" y="244"/>
                </a:cubicBezTo>
                <a:cubicBezTo>
                  <a:pt x="8" y="245"/>
                  <a:pt x="8" y="243"/>
                  <a:pt x="7" y="243"/>
                </a:cubicBezTo>
                <a:cubicBezTo>
                  <a:pt x="7" y="243"/>
                  <a:pt x="7" y="243"/>
                  <a:pt x="8" y="244"/>
                </a:cubicBezTo>
                <a:close/>
                <a:moveTo>
                  <a:pt x="6" y="247"/>
                </a:moveTo>
                <a:cubicBezTo>
                  <a:pt x="7" y="248"/>
                  <a:pt x="9" y="244"/>
                  <a:pt x="8" y="244"/>
                </a:cubicBezTo>
                <a:cubicBezTo>
                  <a:pt x="7" y="245"/>
                  <a:pt x="7" y="246"/>
                  <a:pt x="6" y="247"/>
                </a:cubicBezTo>
                <a:close/>
                <a:moveTo>
                  <a:pt x="11" y="248"/>
                </a:moveTo>
                <a:cubicBezTo>
                  <a:pt x="12" y="248"/>
                  <a:pt x="12" y="247"/>
                  <a:pt x="11" y="247"/>
                </a:cubicBezTo>
                <a:cubicBezTo>
                  <a:pt x="11" y="247"/>
                  <a:pt x="11" y="248"/>
                  <a:pt x="11" y="248"/>
                </a:cubicBezTo>
                <a:close/>
                <a:moveTo>
                  <a:pt x="32" y="264"/>
                </a:moveTo>
                <a:cubicBezTo>
                  <a:pt x="33" y="264"/>
                  <a:pt x="33" y="264"/>
                  <a:pt x="33" y="263"/>
                </a:cubicBezTo>
                <a:cubicBezTo>
                  <a:pt x="32" y="263"/>
                  <a:pt x="32" y="263"/>
                  <a:pt x="32" y="264"/>
                </a:cubicBezTo>
                <a:close/>
                <a:moveTo>
                  <a:pt x="10" y="250"/>
                </a:moveTo>
                <a:cubicBezTo>
                  <a:pt x="10" y="250"/>
                  <a:pt x="11" y="249"/>
                  <a:pt x="11" y="249"/>
                </a:cubicBezTo>
                <a:cubicBezTo>
                  <a:pt x="10" y="248"/>
                  <a:pt x="10" y="248"/>
                  <a:pt x="10" y="248"/>
                </a:cubicBezTo>
                <a:cubicBezTo>
                  <a:pt x="10" y="249"/>
                  <a:pt x="9" y="249"/>
                  <a:pt x="10" y="250"/>
                </a:cubicBezTo>
                <a:close/>
                <a:moveTo>
                  <a:pt x="7" y="252"/>
                </a:moveTo>
                <a:cubicBezTo>
                  <a:pt x="7" y="251"/>
                  <a:pt x="9" y="249"/>
                  <a:pt x="8" y="248"/>
                </a:cubicBezTo>
                <a:cubicBezTo>
                  <a:pt x="8" y="249"/>
                  <a:pt x="6" y="251"/>
                  <a:pt x="7" y="252"/>
                </a:cubicBezTo>
                <a:close/>
                <a:moveTo>
                  <a:pt x="3" y="247"/>
                </a:moveTo>
                <a:cubicBezTo>
                  <a:pt x="3" y="246"/>
                  <a:pt x="4" y="246"/>
                  <a:pt x="4" y="246"/>
                </a:cubicBezTo>
                <a:cubicBezTo>
                  <a:pt x="3" y="246"/>
                  <a:pt x="2" y="246"/>
                  <a:pt x="3" y="247"/>
                </a:cubicBezTo>
                <a:close/>
                <a:moveTo>
                  <a:pt x="0" y="255"/>
                </a:moveTo>
                <a:cubicBezTo>
                  <a:pt x="1" y="253"/>
                  <a:pt x="3" y="253"/>
                  <a:pt x="2" y="251"/>
                </a:cubicBezTo>
                <a:cubicBezTo>
                  <a:pt x="2" y="253"/>
                  <a:pt x="0" y="254"/>
                  <a:pt x="0" y="255"/>
                </a:cubicBezTo>
                <a:close/>
                <a:moveTo>
                  <a:pt x="30" y="271"/>
                </a:moveTo>
                <a:cubicBezTo>
                  <a:pt x="30" y="271"/>
                  <a:pt x="31" y="271"/>
                  <a:pt x="31" y="271"/>
                </a:cubicBezTo>
                <a:cubicBezTo>
                  <a:pt x="31" y="271"/>
                  <a:pt x="30" y="270"/>
                  <a:pt x="30" y="271"/>
                </a:cubicBezTo>
                <a:close/>
                <a:moveTo>
                  <a:pt x="34" y="274"/>
                </a:moveTo>
                <a:cubicBezTo>
                  <a:pt x="35" y="275"/>
                  <a:pt x="34" y="275"/>
                  <a:pt x="35" y="275"/>
                </a:cubicBezTo>
                <a:cubicBezTo>
                  <a:pt x="36" y="275"/>
                  <a:pt x="35" y="275"/>
                  <a:pt x="35" y="274"/>
                </a:cubicBezTo>
                <a:cubicBezTo>
                  <a:pt x="35" y="274"/>
                  <a:pt x="35" y="274"/>
                  <a:pt x="34" y="274"/>
                </a:cubicBezTo>
                <a:close/>
                <a:moveTo>
                  <a:pt x="3" y="254"/>
                </a:moveTo>
                <a:cubicBezTo>
                  <a:pt x="2" y="254"/>
                  <a:pt x="2" y="254"/>
                  <a:pt x="2" y="253"/>
                </a:cubicBezTo>
                <a:cubicBezTo>
                  <a:pt x="2" y="254"/>
                  <a:pt x="2" y="254"/>
                  <a:pt x="2" y="254"/>
                </a:cubicBezTo>
                <a:cubicBezTo>
                  <a:pt x="2" y="254"/>
                  <a:pt x="4" y="254"/>
                  <a:pt x="3" y="253"/>
                </a:cubicBezTo>
                <a:lnTo>
                  <a:pt x="3" y="254"/>
                </a:lnTo>
                <a:close/>
                <a:moveTo>
                  <a:pt x="27" y="271"/>
                </a:moveTo>
                <a:cubicBezTo>
                  <a:pt x="27" y="271"/>
                  <a:pt x="27" y="272"/>
                  <a:pt x="28" y="271"/>
                </a:cubicBezTo>
                <a:cubicBezTo>
                  <a:pt x="28" y="271"/>
                  <a:pt x="27" y="270"/>
                  <a:pt x="27" y="271"/>
                </a:cubicBezTo>
                <a:close/>
                <a:moveTo>
                  <a:pt x="31" y="278"/>
                </a:moveTo>
                <a:cubicBezTo>
                  <a:pt x="31" y="277"/>
                  <a:pt x="30" y="277"/>
                  <a:pt x="30" y="276"/>
                </a:cubicBezTo>
                <a:cubicBezTo>
                  <a:pt x="30" y="277"/>
                  <a:pt x="31" y="277"/>
                  <a:pt x="31" y="278"/>
                </a:cubicBezTo>
                <a:close/>
                <a:moveTo>
                  <a:pt x="31" y="281"/>
                </a:moveTo>
                <a:cubicBezTo>
                  <a:pt x="32" y="281"/>
                  <a:pt x="32" y="281"/>
                  <a:pt x="32" y="281"/>
                </a:cubicBezTo>
                <a:cubicBezTo>
                  <a:pt x="32" y="280"/>
                  <a:pt x="32" y="280"/>
                  <a:pt x="33" y="280"/>
                </a:cubicBezTo>
                <a:cubicBezTo>
                  <a:pt x="33" y="280"/>
                  <a:pt x="33" y="279"/>
                  <a:pt x="33" y="279"/>
                </a:cubicBezTo>
                <a:cubicBezTo>
                  <a:pt x="32" y="280"/>
                  <a:pt x="32" y="281"/>
                  <a:pt x="31" y="281"/>
                </a:cubicBezTo>
                <a:close/>
                <a:moveTo>
                  <a:pt x="782" y="255"/>
                </a:moveTo>
                <a:cubicBezTo>
                  <a:pt x="781" y="255"/>
                  <a:pt x="779" y="253"/>
                  <a:pt x="779" y="256"/>
                </a:cubicBezTo>
                <a:cubicBezTo>
                  <a:pt x="781" y="259"/>
                  <a:pt x="782" y="261"/>
                  <a:pt x="783" y="263"/>
                </a:cubicBezTo>
                <a:cubicBezTo>
                  <a:pt x="781" y="263"/>
                  <a:pt x="777" y="259"/>
                  <a:pt x="774" y="258"/>
                </a:cubicBezTo>
                <a:cubicBezTo>
                  <a:pt x="775" y="259"/>
                  <a:pt x="777" y="263"/>
                  <a:pt x="778" y="264"/>
                </a:cubicBezTo>
                <a:cubicBezTo>
                  <a:pt x="779" y="267"/>
                  <a:pt x="779" y="268"/>
                  <a:pt x="780" y="271"/>
                </a:cubicBezTo>
                <a:cubicBezTo>
                  <a:pt x="779" y="271"/>
                  <a:pt x="779" y="271"/>
                  <a:pt x="779" y="272"/>
                </a:cubicBezTo>
                <a:cubicBezTo>
                  <a:pt x="776" y="269"/>
                  <a:pt x="775" y="267"/>
                  <a:pt x="772" y="264"/>
                </a:cubicBezTo>
                <a:cubicBezTo>
                  <a:pt x="771" y="262"/>
                  <a:pt x="772" y="262"/>
                  <a:pt x="771" y="260"/>
                </a:cubicBezTo>
                <a:cubicBezTo>
                  <a:pt x="770" y="259"/>
                  <a:pt x="767" y="254"/>
                  <a:pt x="766" y="252"/>
                </a:cubicBezTo>
                <a:cubicBezTo>
                  <a:pt x="766" y="254"/>
                  <a:pt x="763" y="249"/>
                  <a:pt x="762" y="246"/>
                </a:cubicBezTo>
                <a:cubicBezTo>
                  <a:pt x="763" y="250"/>
                  <a:pt x="761" y="249"/>
                  <a:pt x="764" y="255"/>
                </a:cubicBezTo>
                <a:cubicBezTo>
                  <a:pt x="763" y="252"/>
                  <a:pt x="764" y="254"/>
                  <a:pt x="765" y="256"/>
                </a:cubicBezTo>
                <a:cubicBezTo>
                  <a:pt x="765" y="257"/>
                  <a:pt x="765" y="255"/>
                  <a:pt x="765" y="255"/>
                </a:cubicBezTo>
                <a:cubicBezTo>
                  <a:pt x="766" y="256"/>
                  <a:pt x="766" y="257"/>
                  <a:pt x="766" y="258"/>
                </a:cubicBezTo>
                <a:cubicBezTo>
                  <a:pt x="767" y="259"/>
                  <a:pt x="768" y="260"/>
                  <a:pt x="770" y="260"/>
                </a:cubicBezTo>
                <a:cubicBezTo>
                  <a:pt x="770" y="262"/>
                  <a:pt x="771" y="264"/>
                  <a:pt x="772" y="267"/>
                </a:cubicBezTo>
                <a:cubicBezTo>
                  <a:pt x="771" y="267"/>
                  <a:pt x="768" y="261"/>
                  <a:pt x="769" y="264"/>
                </a:cubicBezTo>
                <a:cubicBezTo>
                  <a:pt x="768" y="262"/>
                  <a:pt x="766" y="259"/>
                  <a:pt x="766" y="260"/>
                </a:cubicBezTo>
                <a:cubicBezTo>
                  <a:pt x="766" y="259"/>
                  <a:pt x="764" y="256"/>
                  <a:pt x="764" y="255"/>
                </a:cubicBezTo>
                <a:cubicBezTo>
                  <a:pt x="763" y="254"/>
                  <a:pt x="762" y="254"/>
                  <a:pt x="761" y="253"/>
                </a:cubicBezTo>
                <a:cubicBezTo>
                  <a:pt x="761" y="252"/>
                  <a:pt x="762" y="253"/>
                  <a:pt x="762" y="252"/>
                </a:cubicBezTo>
                <a:cubicBezTo>
                  <a:pt x="762" y="251"/>
                  <a:pt x="761" y="249"/>
                  <a:pt x="761" y="249"/>
                </a:cubicBezTo>
                <a:cubicBezTo>
                  <a:pt x="757" y="243"/>
                  <a:pt x="757" y="246"/>
                  <a:pt x="752" y="241"/>
                </a:cubicBezTo>
                <a:cubicBezTo>
                  <a:pt x="752" y="241"/>
                  <a:pt x="755" y="244"/>
                  <a:pt x="755" y="245"/>
                </a:cubicBezTo>
                <a:cubicBezTo>
                  <a:pt x="755" y="246"/>
                  <a:pt x="755" y="245"/>
                  <a:pt x="755" y="244"/>
                </a:cubicBezTo>
                <a:cubicBezTo>
                  <a:pt x="755" y="244"/>
                  <a:pt x="755" y="246"/>
                  <a:pt x="756" y="246"/>
                </a:cubicBezTo>
                <a:cubicBezTo>
                  <a:pt x="757" y="248"/>
                  <a:pt x="756" y="247"/>
                  <a:pt x="757" y="249"/>
                </a:cubicBezTo>
                <a:cubicBezTo>
                  <a:pt x="755" y="246"/>
                  <a:pt x="755" y="248"/>
                  <a:pt x="753" y="248"/>
                </a:cubicBezTo>
                <a:cubicBezTo>
                  <a:pt x="752" y="245"/>
                  <a:pt x="751" y="244"/>
                  <a:pt x="750" y="245"/>
                </a:cubicBezTo>
                <a:cubicBezTo>
                  <a:pt x="748" y="242"/>
                  <a:pt x="747" y="243"/>
                  <a:pt x="745" y="239"/>
                </a:cubicBezTo>
                <a:cubicBezTo>
                  <a:pt x="744" y="239"/>
                  <a:pt x="744" y="239"/>
                  <a:pt x="744" y="239"/>
                </a:cubicBezTo>
                <a:cubicBezTo>
                  <a:pt x="743" y="237"/>
                  <a:pt x="741" y="236"/>
                  <a:pt x="739" y="233"/>
                </a:cubicBezTo>
                <a:cubicBezTo>
                  <a:pt x="739" y="232"/>
                  <a:pt x="739" y="231"/>
                  <a:pt x="740" y="231"/>
                </a:cubicBezTo>
                <a:cubicBezTo>
                  <a:pt x="741" y="233"/>
                  <a:pt x="741" y="234"/>
                  <a:pt x="742" y="234"/>
                </a:cubicBezTo>
                <a:cubicBezTo>
                  <a:pt x="742" y="234"/>
                  <a:pt x="741" y="231"/>
                  <a:pt x="743" y="234"/>
                </a:cubicBezTo>
                <a:cubicBezTo>
                  <a:pt x="743" y="233"/>
                  <a:pt x="742" y="232"/>
                  <a:pt x="741" y="231"/>
                </a:cubicBezTo>
                <a:cubicBezTo>
                  <a:pt x="740" y="230"/>
                  <a:pt x="741" y="231"/>
                  <a:pt x="740" y="231"/>
                </a:cubicBezTo>
                <a:cubicBezTo>
                  <a:pt x="739" y="227"/>
                  <a:pt x="737" y="229"/>
                  <a:pt x="736" y="226"/>
                </a:cubicBezTo>
                <a:cubicBezTo>
                  <a:pt x="736" y="227"/>
                  <a:pt x="735" y="226"/>
                  <a:pt x="733" y="224"/>
                </a:cubicBezTo>
                <a:cubicBezTo>
                  <a:pt x="734" y="226"/>
                  <a:pt x="737" y="229"/>
                  <a:pt x="738" y="231"/>
                </a:cubicBezTo>
                <a:cubicBezTo>
                  <a:pt x="735" y="229"/>
                  <a:pt x="728" y="217"/>
                  <a:pt x="726" y="218"/>
                </a:cubicBezTo>
                <a:cubicBezTo>
                  <a:pt x="724" y="215"/>
                  <a:pt x="723" y="213"/>
                  <a:pt x="721" y="210"/>
                </a:cubicBezTo>
                <a:cubicBezTo>
                  <a:pt x="715" y="205"/>
                  <a:pt x="707" y="195"/>
                  <a:pt x="698" y="186"/>
                </a:cubicBezTo>
                <a:cubicBezTo>
                  <a:pt x="698" y="186"/>
                  <a:pt x="701" y="188"/>
                  <a:pt x="700" y="188"/>
                </a:cubicBezTo>
                <a:cubicBezTo>
                  <a:pt x="696" y="184"/>
                  <a:pt x="693" y="182"/>
                  <a:pt x="688" y="177"/>
                </a:cubicBezTo>
                <a:cubicBezTo>
                  <a:pt x="689" y="178"/>
                  <a:pt x="690" y="178"/>
                  <a:pt x="690" y="177"/>
                </a:cubicBezTo>
                <a:cubicBezTo>
                  <a:pt x="689" y="176"/>
                  <a:pt x="689" y="176"/>
                  <a:pt x="689" y="176"/>
                </a:cubicBezTo>
                <a:cubicBezTo>
                  <a:pt x="687" y="174"/>
                  <a:pt x="689" y="177"/>
                  <a:pt x="688" y="177"/>
                </a:cubicBezTo>
                <a:cubicBezTo>
                  <a:pt x="686" y="175"/>
                  <a:pt x="687" y="175"/>
                  <a:pt x="686" y="174"/>
                </a:cubicBezTo>
                <a:cubicBezTo>
                  <a:pt x="684" y="172"/>
                  <a:pt x="686" y="174"/>
                  <a:pt x="684" y="173"/>
                </a:cubicBezTo>
                <a:cubicBezTo>
                  <a:pt x="683" y="172"/>
                  <a:pt x="682" y="169"/>
                  <a:pt x="681" y="170"/>
                </a:cubicBezTo>
                <a:cubicBezTo>
                  <a:pt x="680" y="169"/>
                  <a:pt x="681" y="169"/>
                  <a:pt x="681" y="169"/>
                </a:cubicBezTo>
                <a:cubicBezTo>
                  <a:pt x="680" y="168"/>
                  <a:pt x="679" y="168"/>
                  <a:pt x="678" y="168"/>
                </a:cubicBezTo>
                <a:cubicBezTo>
                  <a:pt x="676" y="165"/>
                  <a:pt x="672" y="163"/>
                  <a:pt x="672" y="161"/>
                </a:cubicBezTo>
                <a:cubicBezTo>
                  <a:pt x="670" y="160"/>
                  <a:pt x="662" y="154"/>
                  <a:pt x="657" y="149"/>
                </a:cubicBezTo>
                <a:cubicBezTo>
                  <a:pt x="660" y="152"/>
                  <a:pt x="654" y="146"/>
                  <a:pt x="654" y="146"/>
                </a:cubicBezTo>
                <a:cubicBezTo>
                  <a:pt x="653" y="145"/>
                  <a:pt x="653" y="145"/>
                  <a:pt x="652" y="145"/>
                </a:cubicBezTo>
                <a:cubicBezTo>
                  <a:pt x="648" y="142"/>
                  <a:pt x="644" y="139"/>
                  <a:pt x="645" y="138"/>
                </a:cubicBezTo>
                <a:cubicBezTo>
                  <a:pt x="641" y="135"/>
                  <a:pt x="641" y="135"/>
                  <a:pt x="641" y="135"/>
                </a:cubicBezTo>
                <a:cubicBezTo>
                  <a:pt x="642" y="137"/>
                  <a:pt x="641" y="136"/>
                  <a:pt x="640" y="136"/>
                </a:cubicBezTo>
                <a:cubicBezTo>
                  <a:pt x="637" y="133"/>
                  <a:pt x="636" y="133"/>
                  <a:pt x="633" y="130"/>
                </a:cubicBezTo>
                <a:cubicBezTo>
                  <a:pt x="633" y="130"/>
                  <a:pt x="632" y="129"/>
                  <a:pt x="633" y="129"/>
                </a:cubicBezTo>
                <a:cubicBezTo>
                  <a:pt x="629" y="126"/>
                  <a:pt x="631" y="129"/>
                  <a:pt x="629" y="128"/>
                </a:cubicBezTo>
                <a:cubicBezTo>
                  <a:pt x="628" y="126"/>
                  <a:pt x="625" y="124"/>
                  <a:pt x="622" y="123"/>
                </a:cubicBezTo>
                <a:cubicBezTo>
                  <a:pt x="626" y="124"/>
                  <a:pt x="620" y="120"/>
                  <a:pt x="618" y="120"/>
                </a:cubicBezTo>
                <a:cubicBezTo>
                  <a:pt x="618" y="120"/>
                  <a:pt x="620" y="122"/>
                  <a:pt x="621" y="122"/>
                </a:cubicBezTo>
                <a:cubicBezTo>
                  <a:pt x="623" y="124"/>
                  <a:pt x="615" y="119"/>
                  <a:pt x="617" y="119"/>
                </a:cubicBezTo>
                <a:cubicBezTo>
                  <a:pt x="614" y="117"/>
                  <a:pt x="614" y="117"/>
                  <a:pt x="614" y="117"/>
                </a:cubicBezTo>
                <a:cubicBezTo>
                  <a:pt x="613" y="116"/>
                  <a:pt x="614" y="118"/>
                  <a:pt x="611" y="116"/>
                </a:cubicBezTo>
                <a:cubicBezTo>
                  <a:pt x="611" y="116"/>
                  <a:pt x="613" y="116"/>
                  <a:pt x="612" y="115"/>
                </a:cubicBezTo>
                <a:cubicBezTo>
                  <a:pt x="610" y="114"/>
                  <a:pt x="612" y="116"/>
                  <a:pt x="610" y="115"/>
                </a:cubicBezTo>
                <a:cubicBezTo>
                  <a:pt x="607" y="112"/>
                  <a:pt x="602" y="111"/>
                  <a:pt x="596" y="106"/>
                </a:cubicBezTo>
                <a:cubicBezTo>
                  <a:pt x="596" y="106"/>
                  <a:pt x="595" y="106"/>
                  <a:pt x="595" y="105"/>
                </a:cubicBezTo>
                <a:cubicBezTo>
                  <a:pt x="594" y="105"/>
                  <a:pt x="594" y="105"/>
                  <a:pt x="594" y="106"/>
                </a:cubicBezTo>
                <a:cubicBezTo>
                  <a:pt x="587" y="101"/>
                  <a:pt x="583" y="99"/>
                  <a:pt x="576" y="95"/>
                </a:cubicBezTo>
                <a:cubicBezTo>
                  <a:pt x="573" y="94"/>
                  <a:pt x="576" y="96"/>
                  <a:pt x="575" y="96"/>
                </a:cubicBezTo>
                <a:cubicBezTo>
                  <a:pt x="575" y="95"/>
                  <a:pt x="571" y="94"/>
                  <a:pt x="571" y="94"/>
                </a:cubicBezTo>
                <a:cubicBezTo>
                  <a:pt x="568" y="92"/>
                  <a:pt x="566" y="90"/>
                  <a:pt x="562" y="88"/>
                </a:cubicBezTo>
                <a:cubicBezTo>
                  <a:pt x="555" y="85"/>
                  <a:pt x="548" y="82"/>
                  <a:pt x="540" y="79"/>
                </a:cubicBezTo>
                <a:cubicBezTo>
                  <a:pt x="540" y="78"/>
                  <a:pt x="540" y="78"/>
                  <a:pt x="540" y="78"/>
                </a:cubicBezTo>
                <a:cubicBezTo>
                  <a:pt x="537" y="77"/>
                  <a:pt x="535" y="76"/>
                  <a:pt x="533" y="75"/>
                </a:cubicBezTo>
                <a:cubicBezTo>
                  <a:pt x="530" y="74"/>
                  <a:pt x="529" y="74"/>
                  <a:pt x="526" y="73"/>
                </a:cubicBezTo>
                <a:cubicBezTo>
                  <a:pt x="526" y="72"/>
                  <a:pt x="526" y="72"/>
                  <a:pt x="526" y="72"/>
                </a:cubicBezTo>
                <a:cubicBezTo>
                  <a:pt x="521" y="71"/>
                  <a:pt x="517" y="70"/>
                  <a:pt x="514" y="68"/>
                </a:cubicBezTo>
                <a:cubicBezTo>
                  <a:pt x="510" y="68"/>
                  <a:pt x="504" y="65"/>
                  <a:pt x="502" y="64"/>
                </a:cubicBezTo>
                <a:cubicBezTo>
                  <a:pt x="500" y="63"/>
                  <a:pt x="502" y="65"/>
                  <a:pt x="502" y="65"/>
                </a:cubicBezTo>
                <a:cubicBezTo>
                  <a:pt x="497" y="64"/>
                  <a:pt x="493" y="62"/>
                  <a:pt x="488" y="60"/>
                </a:cubicBezTo>
                <a:cubicBezTo>
                  <a:pt x="485" y="60"/>
                  <a:pt x="481" y="60"/>
                  <a:pt x="480" y="59"/>
                </a:cubicBezTo>
                <a:cubicBezTo>
                  <a:pt x="483" y="59"/>
                  <a:pt x="485" y="60"/>
                  <a:pt x="484" y="59"/>
                </a:cubicBezTo>
                <a:cubicBezTo>
                  <a:pt x="482" y="58"/>
                  <a:pt x="480" y="59"/>
                  <a:pt x="480" y="58"/>
                </a:cubicBezTo>
                <a:cubicBezTo>
                  <a:pt x="479" y="58"/>
                  <a:pt x="479" y="58"/>
                  <a:pt x="479" y="59"/>
                </a:cubicBezTo>
                <a:cubicBezTo>
                  <a:pt x="474" y="58"/>
                  <a:pt x="470" y="57"/>
                  <a:pt x="468" y="56"/>
                </a:cubicBezTo>
                <a:cubicBezTo>
                  <a:pt x="466" y="56"/>
                  <a:pt x="469" y="57"/>
                  <a:pt x="464" y="56"/>
                </a:cubicBezTo>
                <a:cubicBezTo>
                  <a:pt x="465" y="55"/>
                  <a:pt x="461" y="54"/>
                  <a:pt x="459" y="54"/>
                </a:cubicBezTo>
                <a:cubicBezTo>
                  <a:pt x="459" y="54"/>
                  <a:pt x="459" y="54"/>
                  <a:pt x="458" y="54"/>
                </a:cubicBezTo>
                <a:cubicBezTo>
                  <a:pt x="458" y="54"/>
                  <a:pt x="459" y="54"/>
                  <a:pt x="461" y="54"/>
                </a:cubicBezTo>
                <a:cubicBezTo>
                  <a:pt x="461" y="53"/>
                  <a:pt x="460" y="53"/>
                  <a:pt x="458" y="53"/>
                </a:cubicBezTo>
                <a:cubicBezTo>
                  <a:pt x="457" y="53"/>
                  <a:pt x="456" y="53"/>
                  <a:pt x="456" y="54"/>
                </a:cubicBezTo>
                <a:cubicBezTo>
                  <a:pt x="453" y="53"/>
                  <a:pt x="452" y="52"/>
                  <a:pt x="450" y="52"/>
                </a:cubicBezTo>
                <a:cubicBezTo>
                  <a:pt x="448" y="51"/>
                  <a:pt x="451" y="52"/>
                  <a:pt x="450" y="52"/>
                </a:cubicBezTo>
                <a:cubicBezTo>
                  <a:pt x="442" y="51"/>
                  <a:pt x="434" y="51"/>
                  <a:pt x="428" y="49"/>
                </a:cubicBezTo>
                <a:cubicBezTo>
                  <a:pt x="426" y="49"/>
                  <a:pt x="429" y="50"/>
                  <a:pt x="427" y="50"/>
                </a:cubicBezTo>
                <a:cubicBezTo>
                  <a:pt x="424" y="50"/>
                  <a:pt x="424" y="49"/>
                  <a:pt x="426" y="49"/>
                </a:cubicBezTo>
                <a:cubicBezTo>
                  <a:pt x="426" y="48"/>
                  <a:pt x="425" y="49"/>
                  <a:pt x="423" y="48"/>
                </a:cubicBezTo>
                <a:cubicBezTo>
                  <a:pt x="423" y="49"/>
                  <a:pt x="423" y="49"/>
                  <a:pt x="423" y="49"/>
                </a:cubicBezTo>
                <a:cubicBezTo>
                  <a:pt x="416" y="48"/>
                  <a:pt x="410" y="48"/>
                  <a:pt x="402" y="48"/>
                </a:cubicBezTo>
                <a:cubicBezTo>
                  <a:pt x="404" y="47"/>
                  <a:pt x="401" y="47"/>
                  <a:pt x="397" y="47"/>
                </a:cubicBezTo>
                <a:cubicBezTo>
                  <a:pt x="397" y="46"/>
                  <a:pt x="397" y="46"/>
                  <a:pt x="397" y="46"/>
                </a:cubicBezTo>
                <a:cubicBezTo>
                  <a:pt x="394" y="47"/>
                  <a:pt x="393" y="46"/>
                  <a:pt x="391" y="46"/>
                </a:cubicBezTo>
                <a:cubicBezTo>
                  <a:pt x="389" y="46"/>
                  <a:pt x="395" y="47"/>
                  <a:pt x="393" y="48"/>
                </a:cubicBezTo>
                <a:cubicBezTo>
                  <a:pt x="390" y="47"/>
                  <a:pt x="390" y="47"/>
                  <a:pt x="388" y="47"/>
                </a:cubicBezTo>
                <a:cubicBezTo>
                  <a:pt x="386" y="47"/>
                  <a:pt x="388" y="47"/>
                  <a:pt x="388" y="48"/>
                </a:cubicBezTo>
                <a:cubicBezTo>
                  <a:pt x="385" y="48"/>
                  <a:pt x="385" y="47"/>
                  <a:pt x="382" y="48"/>
                </a:cubicBezTo>
                <a:cubicBezTo>
                  <a:pt x="382" y="47"/>
                  <a:pt x="383" y="47"/>
                  <a:pt x="384" y="47"/>
                </a:cubicBezTo>
                <a:cubicBezTo>
                  <a:pt x="383" y="47"/>
                  <a:pt x="380" y="48"/>
                  <a:pt x="380" y="47"/>
                </a:cubicBezTo>
                <a:cubicBezTo>
                  <a:pt x="379" y="47"/>
                  <a:pt x="380" y="48"/>
                  <a:pt x="377" y="48"/>
                </a:cubicBezTo>
                <a:cubicBezTo>
                  <a:pt x="376" y="47"/>
                  <a:pt x="377" y="47"/>
                  <a:pt x="376" y="47"/>
                </a:cubicBezTo>
                <a:cubicBezTo>
                  <a:pt x="375" y="47"/>
                  <a:pt x="371" y="48"/>
                  <a:pt x="375" y="48"/>
                </a:cubicBezTo>
                <a:cubicBezTo>
                  <a:pt x="374" y="48"/>
                  <a:pt x="373" y="49"/>
                  <a:pt x="371" y="49"/>
                </a:cubicBezTo>
                <a:cubicBezTo>
                  <a:pt x="372" y="48"/>
                  <a:pt x="370" y="48"/>
                  <a:pt x="371" y="47"/>
                </a:cubicBezTo>
                <a:cubicBezTo>
                  <a:pt x="370" y="47"/>
                  <a:pt x="367" y="48"/>
                  <a:pt x="368" y="47"/>
                </a:cubicBezTo>
                <a:cubicBezTo>
                  <a:pt x="365" y="48"/>
                  <a:pt x="363" y="48"/>
                  <a:pt x="361" y="48"/>
                </a:cubicBezTo>
                <a:cubicBezTo>
                  <a:pt x="361" y="47"/>
                  <a:pt x="362" y="47"/>
                  <a:pt x="363" y="47"/>
                </a:cubicBezTo>
                <a:cubicBezTo>
                  <a:pt x="363" y="47"/>
                  <a:pt x="361" y="47"/>
                  <a:pt x="359" y="47"/>
                </a:cubicBezTo>
                <a:cubicBezTo>
                  <a:pt x="358" y="48"/>
                  <a:pt x="355" y="48"/>
                  <a:pt x="351" y="48"/>
                </a:cubicBezTo>
                <a:cubicBezTo>
                  <a:pt x="351" y="49"/>
                  <a:pt x="354" y="48"/>
                  <a:pt x="354" y="49"/>
                </a:cubicBezTo>
                <a:cubicBezTo>
                  <a:pt x="350" y="50"/>
                  <a:pt x="351" y="49"/>
                  <a:pt x="348" y="49"/>
                </a:cubicBezTo>
                <a:cubicBezTo>
                  <a:pt x="350" y="50"/>
                  <a:pt x="344" y="50"/>
                  <a:pt x="342" y="50"/>
                </a:cubicBezTo>
                <a:cubicBezTo>
                  <a:pt x="340" y="50"/>
                  <a:pt x="343" y="50"/>
                  <a:pt x="341" y="51"/>
                </a:cubicBezTo>
                <a:cubicBezTo>
                  <a:pt x="336" y="52"/>
                  <a:pt x="334" y="52"/>
                  <a:pt x="332" y="51"/>
                </a:cubicBezTo>
                <a:cubicBezTo>
                  <a:pt x="334" y="50"/>
                  <a:pt x="335" y="51"/>
                  <a:pt x="335" y="51"/>
                </a:cubicBezTo>
                <a:cubicBezTo>
                  <a:pt x="336" y="51"/>
                  <a:pt x="336" y="51"/>
                  <a:pt x="336" y="51"/>
                </a:cubicBezTo>
                <a:cubicBezTo>
                  <a:pt x="336" y="50"/>
                  <a:pt x="334" y="51"/>
                  <a:pt x="335" y="50"/>
                </a:cubicBezTo>
                <a:cubicBezTo>
                  <a:pt x="331" y="51"/>
                  <a:pt x="331" y="51"/>
                  <a:pt x="331" y="52"/>
                </a:cubicBezTo>
                <a:cubicBezTo>
                  <a:pt x="330" y="51"/>
                  <a:pt x="326" y="51"/>
                  <a:pt x="326" y="52"/>
                </a:cubicBezTo>
                <a:cubicBezTo>
                  <a:pt x="323" y="53"/>
                  <a:pt x="325" y="52"/>
                  <a:pt x="326" y="51"/>
                </a:cubicBezTo>
                <a:cubicBezTo>
                  <a:pt x="326" y="51"/>
                  <a:pt x="322" y="52"/>
                  <a:pt x="321" y="53"/>
                </a:cubicBezTo>
                <a:cubicBezTo>
                  <a:pt x="321" y="53"/>
                  <a:pt x="322" y="53"/>
                  <a:pt x="323" y="53"/>
                </a:cubicBezTo>
                <a:cubicBezTo>
                  <a:pt x="321" y="53"/>
                  <a:pt x="315" y="54"/>
                  <a:pt x="316" y="55"/>
                </a:cubicBezTo>
                <a:cubicBezTo>
                  <a:pt x="314" y="56"/>
                  <a:pt x="314" y="55"/>
                  <a:pt x="312" y="55"/>
                </a:cubicBezTo>
                <a:cubicBezTo>
                  <a:pt x="313" y="55"/>
                  <a:pt x="314" y="54"/>
                  <a:pt x="315" y="54"/>
                </a:cubicBezTo>
                <a:cubicBezTo>
                  <a:pt x="317" y="53"/>
                  <a:pt x="317" y="53"/>
                  <a:pt x="320" y="52"/>
                </a:cubicBezTo>
                <a:cubicBezTo>
                  <a:pt x="319" y="52"/>
                  <a:pt x="314" y="54"/>
                  <a:pt x="313" y="54"/>
                </a:cubicBezTo>
                <a:cubicBezTo>
                  <a:pt x="310" y="54"/>
                  <a:pt x="314" y="54"/>
                  <a:pt x="312" y="55"/>
                </a:cubicBezTo>
                <a:cubicBezTo>
                  <a:pt x="308" y="56"/>
                  <a:pt x="308" y="56"/>
                  <a:pt x="304" y="57"/>
                </a:cubicBezTo>
                <a:cubicBezTo>
                  <a:pt x="305" y="57"/>
                  <a:pt x="307" y="57"/>
                  <a:pt x="307" y="56"/>
                </a:cubicBezTo>
                <a:cubicBezTo>
                  <a:pt x="305" y="56"/>
                  <a:pt x="302" y="58"/>
                  <a:pt x="302" y="58"/>
                </a:cubicBezTo>
                <a:cubicBezTo>
                  <a:pt x="299" y="59"/>
                  <a:pt x="304" y="57"/>
                  <a:pt x="301" y="58"/>
                </a:cubicBezTo>
                <a:cubicBezTo>
                  <a:pt x="301" y="57"/>
                  <a:pt x="304" y="57"/>
                  <a:pt x="303" y="57"/>
                </a:cubicBezTo>
                <a:cubicBezTo>
                  <a:pt x="303" y="57"/>
                  <a:pt x="298" y="58"/>
                  <a:pt x="297" y="58"/>
                </a:cubicBezTo>
                <a:cubicBezTo>
                  <a:pt x="298" y="59"/>
                  <a:pt x="301" y="57"/>
                  <a:pt x="301" y="58"/>
                </a:cubicBezTo>
                <a:cubicBezTo>
                  <a:pt x="296" y="59"/>
                  <a:pt x="295" y="60"/>
                  <a:pt x="292" y="60"/>
                </a:cubicBezTo>
                <a:cubicBezTo>
                  <a:pt x="290" y="61"/>
                  <a:pt x="289" y="61"/>
                  <a:pt x="289" y="62"/>
                </a:cubicBezTo>
                <a:cubicBezTo>
                  <a:pt x="288" y="62"/>
                  <a:pt x="283" y="62"/>
                  <a:pt x="283" y="63"/>
                </a:cubicBezTo>
                <a:cubicBezTo>
                  <a:pt x="279" y="65"/>
                  <a:pt x="279" y="64"/>
                  <a:pt x="276" y="65"/>
                </a:cubicBezTo>
                <a:cubicBezTo>
                  <a:pt x="274" y="66"/>
                  <a:pt x="277" y="66"/>
                  <a:pt x="276" y="66"/>
                </a:cubicBezTo>
                <a:cubicBezTo>
                  <a:pt x="273" y="67"/>
                  <a:pt x="273" y="67"/>
                  <a:pt x="273" y="67"/>
                </a:cubicBezTo>
                <a:cubicBezTo>
                  <a:pt x="275" y="65"/>
                  <a:pt x="264" y="71"/>
                  <a:pt x="260" y="71"/>
                </a:cubicBezTo>
                <a:cubicBezTo>
                  <a:pt x="259" y="72"/>
                  <a:pt x="259" y="72"/>
                  <a:pt x="259" y="73"/>
                </a:cubicBezTo>
                <a:cubicBezTo>
                  <a:pt x="257" y="73"/>
                  <a:pt x="254" y="74"/>
                  <a:pt x="253" y="75"/>
                </a:cubicBezTo>
                <a:cubicBezTo>
                  <a:pt x="253" y="75"/>
                  <a:pt x="253" y="75"/>
                  <a:pt x="253" y="74"/>
                </a:cubicBezTo>
                <a:cubicBezTo>
                  <a:pt x="248" y="77"/>
                  <a:pt x="246" y="78"/>
                  <a:pt x="239" y="81"/>
                </a:cubicBezTo>
                <a:cubicBezTo>
                  <a:pt x="240" y="80"/>
                  <a:pt x="244" y="78"/>
                  <a:pt x="245" y="78"/>
                </a:cubicBezTo>
                <a:cubicBezTo>
                  <a:pt x="244" y="78"/>
                  <a:pt x="244" y="76"/>
                  <a:pt x="243" y="77"/>
                </a:cubicBezTo>
                <a:cubicBezTo>
                  <a:pt x="243" y="77"/>
                  <a:pt x="242" y="76"/>
                  <a:pt x="243" y="75"/>
                </a:cubicBezTo>
                <a:cubicBezTo>
                  <a:pt x="244" y="75"/>
                  <a:pt x="244" y="75"/>
                  <a:pt x="245" y="75"/>
                </a:cubicBezTo>
                <a:cubicBezTo>
                  <a:pt x="247" y="74"/>
                  <a:pt x="243" y="74"/>
                  <a:pt x="246" y="73"/>
                </a:cubicBezTo>
                <a:cubicBezTo>
                  <a:pt x="245" y="73"/>
                  <a:pt x="244" y="74"/>
                  <a:pt x="243" y="75"/>
                </a:cubicBezTo>
                <a:cubicBezTo>
                  <a:pt x="243" y="73"/>
                  <a:pt x="250" y="71"/>
                  <a:pt x="252" y="71"/>
                </a:cubicBezTo>
                <a:cubicBezTo>
                  <a:pt x="254" y="70"/>
                  <a:pt x="251" y="70"/>
                  <a:pt x="254" y="69"/>
                </a:cubicBezTo>
                <a:cubicBezTo>
                  <a:pt x="247" y="70"/>
                  <a:pt x="242" y="74"/>
                  <a:pt x="237" y="76"/>
                </a:cubicBezTo>
                <a:cubicBezTo>
                  <a:pt x="236" y="76"/>
                  <a:pt x="237" y="76"/>
                  <a:pt x="237" y="76"/>
                </a:cubicBezTo>
                <a:cubicBezTo>
                  <a:pt x="235" y="77"/>
                  <a:pt x="233" y="78"/>
                  <a:pt x="233" y="78"/>
                </a:cubicBezTo>
                <a:cubicBezTo>
                  <a:pt x="234" y="77"/>
                  <a:pt x="235" y="77"/>
                  <a:pt x="235" y="76"/>
                </a:cubicBezTo>
                <a:cubicBezTo>
                  <a:pt x="232" y="77"/>
                  <a:pt x="234" y="77"/>
                  <a:pt x="231" y="78"/>
                </a:cubicBezTo>
                <a:cubicBezTo>
                  <a:pt x="229" y="78"/>
                  <a:pt x="231" y="77"/>
                  <a:pt x="227" y="79"/>
                </a:cubicBezTo>
                <a:cubicBezTo>
                  <a:pt x="227" y="78"/>
                  <a:pt x="230" y="77"/>
                  <a:pt x="231" y="76"/>
                </a:cubicBezTo>
                <a:cubicBezTo>
                  <a:pt x="229" y="77"/>
                  <a:pt x="228" y="77"/>
                  <a:pt x="224" y="79"/>
                </a:cubicBezTo>
                <a:cubicBezTo>
                  <a:pt x="227" y="76"/>
                  <a:pt x="236" y="73"/>
                  <a:pt x="233" y="72"/>
                </a:cubicBezTo>
                <a:cubicBezTo>
                  <a:pt x="233" y="72"/>
                  <a:pt x="231" y="72"/>
                  <a:pt x="231" y="72"/>
                </a:cubicBezTo>
                <a:cubicBezTo>
                  <a:pt x="229" y="73"/>
                  <a:pt x="233" y="72"/>
                  <a:pt x="230" y="73"/>
                </a:cubicBezTo>
                <a:cubicBezTo>
                  <a:pt x="230" y="73"/>
                  <a:pt x="232" y="73"/>
                  <a:pt x="232" y="73"/>
                </a:cubicBezTo>
                <a:cubicBezTo>
                  <a:pt x="227" y="76"/>
                  <a:pt x="222" y="80"/>
                  <a:pt x="219" y="80"/>
                </a:cubicBezTo>
                <a:cubicBezTo>
                  <a:pt x="223" y="79"/>
                  <a:pt x="216" y="80"/>
                  <a:pt x="222" y="77"/>
                </a:cubicBezTo>
                <a:cubicBezTo>
                  <a:pt x="221" y="76"/>
                  <a:pt x="216" y="78"/>
                  <a:pt x="218" y="76"/>
                </a:cubicBezTo>
                <a:cubicBezTo>
                  <a:pt x="217" y="77"/>
                  <a:pt x="210" y="80"/>
                  <a:pt x="210" y="82"/>
                </a:cubicBezTo>
                <a:cubicBezTo>
                  <a:pt x="205" y="84"/>
                  <a:pt x="210" y="81"/>
                  <a:pt x="203" y="85"/>
                </a:cubicBezTo>
                <a:cubicBezTo>
                  <a:pt x="207" y="83"/>
                  <a:pt x="205" y="85"/>
                  <a:pt x="206" y="85"/>
                </a:cubicBezTo>
                <a:cubicBezTo>
                  <a:pt x="203" y="87"/>
                  <a:pt x="205" y="85"/>
                  <a:pt x="204" y="85"/>
                </a:cubicBezTo>
                <a:cubicBezTo>
                  <a:pt x="202" y="86"/>
                  <a:pt x="201" y="88"/>
                  <a:pt x="199" y="88"/>
                </a:cubicBezTo>
                <a:cubicBezTo>
                  <a:pt x="199" y="89"/>
                  <a:pt x="199" y="89"/>
                  <a:pt x="198" y="89"/>
                </a:cubicBezTo>
                <a:cubicBezTo>
                  <a:pt x="200" y="89"/>
                  <a:pt x="202" y="86"/>
                  <a:pt x="203" y="86"/>
                </a:cubicBezTo>
                <a:cubicBezTo>
                  <a:pt x="204" y="87"/>
                  <a:pt x="202" y="88"/>
                  <a:pt x="201" y="88"/>
                </a:cubicBezTo>
                <a:cubicBezTo>
                  <a:pt x="201" y="89"/>
                  <a:pt x="205" y="87"/>
                  <a:pt x="202" y="89"/>
                </a:cubicBezTo>
                <a:cubicBezTo>
                  <a:pt x="202" y="89"/>
                  <a:pt x="204" y="88"/>
                  <a:pt x="205" y="87"/>
                </a:cubicBezTo>
                <a:cubicBezTo>
                  <a:pt x="203" y="89"/>
                  <a:pt x="198" y="91"/>
                  <a:pt x="198" y="92"/>
                </a:cubicBezTo>
                <a:cubicBezTo>
                  <a:pt x="198" y="92"/>
                  <a:pt x="198" y="91"/>
                  <a:pt x="195" y="93"/>
                </a:cubicBezTo>
                <a:cubicBezTo>
                  <a:pt x="195" y="92"/>
                  <a:pt x="196" y="92"/>
                  <a:pt x="197" y="91"/>
                </a:cubicBezTo>
                <a:cubicBezTo>
                  <a:pt x="196" y="91"/>
                  <a:pt x="194" y="92"/>
                  <a:pt x="192" y="94"/>
                </a:cubicBezTo>
                <a:cubicBezTo>
                  <a:pt x="191" y="94"/>
                  <a:pt x="190" y="94"/>
                  <a:pt x="190" y="93"/>
                </a:cubicBezTo>
                <a:cubicBezTo>
                  <a:pt x="187" y="95"/>
                  <a:pt x="190" y="94"/>
                  <a:pt x="187" y="96"/>
                </a:cubicBezTo>
                <a:cubicBezTo>
                  <a:pt x="189" y="94"/>
                  <a:pt x="184" y="97"/>
                  <a:pt x="184" y="96"/>
                </a:cubicBezTo>
                <a:cubicBezTo>
                  <a:pt x="182" y="98"/>
                  <a:pt x="180" y="99"/>
                  <a:pt x="179" y="100"/>
                </a:cubicBezTo>
                <a:cubicBezTo>
                  <a:pt x="179" y="99"/>
                  <a:pt x="179" y="98"/>
                  <a:pt x="181" y="98"/>
                </a:cubicBezTo>
                <a:cubicBezTo>
                  <a:pt x="184" y="96"/>
                  <a:pt x="180" y="98"/>
                  <a:pt x="180" y="97"/>
                </a:cubicBezTo>
                <a:cubicBezTo>
                  <a:pt x="184" y="95"/>
                  <a:pt x="186" y="93"/>
                  <a:pt x="191" y="90"/>
                </a:cubicBezTo>
                <a:cubicBezTo>
                  <a:pt x="188" y="92"/>
                  <a:pt x="189" y="92"/>
                  <a:pt x="192" y="90"/>
                </a:cubicBezTo>
                <a:cubicBezTo>
                  <a:pt x="194" y="88"/>
                  <a:pt x="194" y="88"/>
                  <a:pt x="198" y="86"/>
                </a:cubicBezTo>
                <a:cubicBezTo>
                  <a:pt x="200" y="85"/>
                  <a:pt x="196" y="86"/>
                  <a:pt x="200" y="84"/>
                </a:cubicBezTo>
                <a:cubicBezTo>
                  <a:pt x="199" y="85"/>
                  <a:pt x="204" y="82"/>
                  <a:pt x="204" y="84"/>
                </a:cubicBezTo>
                <a:cubicBezTo>
                  <a:pt x="204" y="84"/>
                  <a:pt x="206" y="83"/>
                  <a:pt x="208" y="82"/>
                </a:cubicBezTo>
                <a:cubicBezTo>
                  <a:pt x="208" y="81"/>
                  <a:pt x="209" y="81"/>
                  <a:pt x="209" y="81"/>
                </a:cubicBezTo>
                <a:cubicBezTo>
                  <a:pt x="209" y="80"/>
                  <a:pt x="205" y="82"/>
                  <a:pt x="207" y="82"/>
                </a:cubicBezTo>
                <a:cubicBezTo>
                  <a:pt x="205" y="83"/>
                  <a:pt x="203" y="84"/>
                  <a:pt x="203" y="83"/>
                </a:cubicBezTo>
                <a:cubicBezTo>
                  <a:pt x="206" y="81"/>
                  <a:pt x="206" y="81"/>
                  <a:pt x="206" y="81"/>
                </a:cubicBezTo>
                <a:cubicBezTo>
                  <a:pt x="206" y="81"/>
                  <a:pt x="205" y="82"/>
                  <a:pt x="206" y="82"/>
                </a:cubicBezTo>
                <a:cubicBezTo>
                  <a:pt x="208" y="81"/>
                  <a:pt x="207" y="81"/>
                  <a:pt x="207" y="80"/>
                </a:cubicBezTo>
                <a:cubicBezTo>
                  <a:pt x="208" y="79"/>
                  <a:pt x="209" y="80"/>
                  <a:pt x="210" y="79"/>
                </a:cubicBezTo>
                <a:cubicBezTo>
                  <a:pt x="212" y="78"/>
                  <a:pt x="209" y="81"/>
                  <a:pt x="213" y="79"/>
                </a:cubicBezTo>
                <a:cubicBezTo>
                  <a:pt x="215" y="78"/>
                  <a:pt x="214" y="77"/>
                  <a:pt x="216" y="77"/>
                </a:cubicBezTo>
                <a:cubicBezTo>
                  <a:pt x="218" y="75"/>
                  <a:pt x="218" y="73"/>
                  <a:pt x="217" y="73"/>
                </a:cubicBezTo>
                <a:cubicBezTo>
                  <a:pt x="216" y="74"/>
                  <a:pt x="216" y="74"/>
                  <a:pt x="213" y="75"/>
                </a:cubicBezTo>
                <a:cubicBezTo>
                  <a:pt x="213" y="74"/>
                  <a:pt x="213" y="74"/>
                  <a:pt x="213" y="74"/>
                </a:cubicBezTo>
                <a:cubicBezTo>
                  <a:pt x="219" y="70"/>
                  <a:pt x="218" y="72"/>
                  <a:pt x="221" y="70"/>
                </a:cubicBezTo>
                <a:cubicBezTo>
                  <a:pt x="222" y="70"/>
                  <a:pt x="220" y="71"/>
                  <a:pt x="219" y="72"/>
                </a:cubicBezTo>
                <a:cubicBezTo>
                  <a:pt x="218" y="73"/>
                  <a:pt x="221" y="71"/>
                  <a:pt x="219" y="73"/>
                </a:cubicBezTo>
                <a:cubicBezTo>
                  <a:pt x="219" y="73"/>
                  <a:pt x="223" y="71"/>
                  <a:pt x="222" y="72"/>
                </a:cubicBezTo>
                <a:cubicBezTo>
                  <a:pt x="224" y="71"/>
                  <a:pt x="221" y="72"/>
                  <a:pt x="221" y="71"/>
                </a:cubicBezTo>
                <a:cubicBezTo>
                  <a:pt x="224" y="70"/>
                  <a:pt x="221" y="70"/>
                  <a:pt x="224" y="68"/>
                </a:cubicBezTo>
                <a:cubicBezTo>
                  <a:pt x="224" y="68"/>
                  <a:pt x="224" y="68"/>
                  <a:pt x="224" y="68"/>
                </a:cubicBezTo>
                <a:cubicBezTo>
                  <a:pt x="223" y="68"/>
                  <a:pt x="223" y="69"/>
                  <a:pt x="221" y="70"/>
                </a:cubicBezTo>
                <a:cubicBezTo>
                  <a:pt x="224" y="66"/>
                  <a:pt x="231" y="66"/>
                  <a:pt x="235" y="63"/>
                </a:cubicBezTo>
                <a:cubicBezTo>
                  <a:pt x="234" y="63"/>
                  <a:pt x="233" y="64"/>
                  <a:pt x="234" y="62"/>
                </a:cubicBezTo>
                <a:cubicBezTo>
                  <a:pt x="231" y="63"/>
                  <a:pt x="234" y="63"/>
                  <a:pt x="231" y="64"/>
                </a:cubicBezTo>
                <a:cubicBezTo>
                  <a:pt x="233" y="63"/>
                  <a:pt x="232" y="63"/>
                  <a:pt x="234" y="61"/>
                </a:cubicBezTo>
                <a:cubicBezTo>
                  <a:pt x="236" y="60"/>
                  <a:pt x="235" y="61"/>
                  <a:pt x="234" y="61"/>
                </a:cubicBezTo>
                <a:cubicBezTo>
                  <a:pt x="235" y="61"/>
                  <a:pt x="236" y="61"/>
                  <a:pt x="236" y="62"/>
                </a:cubicBezTo>
                <a:cubicBezTo>
                  <a:pt x="239" y="60"/>
                  <a:pt x="239" y="60"/>
                  <a:pt x="241" y="59"/>
                </a:cubicBezTo>
                <a:cubicBezTo>
                  <a:pt x="240" y="60"/>
                  <a:pt x="244" y="58"/>
                  <a:pt x="245" y="58"/>
                </a:cubicBezTo>
                <a:cubicBezTo>
                  <a:pt x="248" y="57"/>
                  <a:pt x="244" y="57"/>
                  <a:pt x="247" y="57"/>
                </a:cubicBezTo>
                <a:cubicBezTo>
                  <a:pt x="249" y="55"/>
                  <a:pt x="249" y="56"/>
                  <a:pt x="249" y="56"/>
                </a:cubicBezTo>
                <a:cubicBezTo>
                  <a:pt x="248" y="58"/>
                  <a:pt x="246" y="58"/>
                  <a:pt x="244" y="59"/>
                </a:cubicBezTo>
                <a:cubicBezTo>
                  <a:pt x="245" y="59"/>
                  <a:pt x="246" y="59"/>
                  <a:pt x="244" y="61"/>
                </a:cubicBezTo>
                <a:cubicBezTo>
                  <a:pt x="244" y="61"/>
                  <a:pt x="245" y="60"/>
                  <a:pt x="245" y="61"/>
                </a:cubicBezTo>
                <a:cubicBezTo>
                  <a:pt x="245" y="60"/>
                  <a:pt x="245" y="60"/>
                  <a:pt x="246" y="59"/>
                </a:cubicBezTo>
                <a:cubicBezTo>
                  <a:pt x="247" y="59"/>
                  <a:pt x="248" y="59"/>
                  <a:pt x="248" y="59"/>
                </a:cubicBezTo>
                <a:cubicBezTo>
                  <a:pt x="250" y="58"/>
                  <a:pt x="245" y="59"/>
                  <a:pt x="246" y="59"/>
                </a:cubicBezTo>
                <a:cubicBezTo>
                  <a:pt x="248" y="57"/>
                  <a:pt x="253" y="56"/>
                  <a:pt x="253" y="55"/>
                </a:cubicBezTo>
                <a:cubicBezTo>
                  <a:pt x="255" y="54"/>
                  <a:pt x="255" y="55"/>
                  <a:pt x="257" y="55"/>
                </a:cubicBezTo>
                <a:cubicBezTo>
                  <a:pt x="257" y="54"/>
                  <a:pt x="264" y="50"/>
                  <a:pt x="267" y="50"/>
                </a:cubicBezTo>
                <a:cubicBezTo>
                  <a:pt x="271" y="49"/>
                  <a:pt x="268" y="48"/>
                  <a:pt x="268" y="48"/>
                </a:cubicBezTo>
                <a:cubicBezTo>
                  <a:pt x="266" y="49"/>
                  <a:pt x="263" y="49"/>
                  <a:pt x="263" y="50"/>
                </a:cubicBezTo>
                <a:cubicBezTo>
                  <a:pt x="263" y="50"/>
                  <a:pt x="265" y="50"/>
                  <a:pt x="266" y="49"/>
                </a:cubicBezTo>
                <a:cubicBezTo>
                  <a:pt x="263" y="51"/>
                  <a:pt x="256" y="53"/>
                  <a:pt x="253" y="55"/>
                </a:cubicBezTo>
                <a:cubicBezTo>
                  <a:pt x="253" y="54"/>
                  <a:pt x="252" y="54"/>
                  <a:pt x="254" y="53"/>
                </a:cubicBezTo>
                <a:cubicBezTo>
                  <a:pt x="256" y="52"/>
                  <a:pt x="258" y="52"/>
                  <a:pt x="258" y="51"/>
                </a:cubicBezTo>
                <a:cubicBezTo>
                  <a:pt x="261" y="50"/>
                  <a:pt x="259" y="52"/>
                  <a:pt x="257" y="52"/>
                </a:cubicBezTo>
                <a:cubicBezTo>
                  <a:pt x="261" y="51"/>
                  <a:pt x="263" y="49"/>
                  <a:pt x="267" y="48"/>
                </a:cubicBezTo>
                <a:cubicBezTo>
                  <a:pt x="262" y="49"/>
                  <a:pt x="253" y="52"/>
                  <a:pt x="247" y="55"/>
                </a:cubicBezTo>
                <a:cubicBezTo>
                  <a:pt x="244" y="56"/>
                  <a:pt x="242" y="56"/>
                  <a:pt x="242" y="55"/>
                </a:cubicBezTo>
                <a:cubicBezTo>
                  <a:pt x="240" y="56"/>
                  <a:pt x="242" y="56"/>
                  <a:pt x="242" y="57"/>
                </a:cubicBezTo>
                <a:cubicBezTo>
                  <a:pt x="240" y="57"/>
                  <a:pt x="241" y="58"/>
                  <a:pt x="239" y="58"/>
                </a:cubicBezTo>
                <a:cubicBezTo>
                  <a:pt x="238" y="58"/>
                  <a:pt x="240" y="57"/>
                  <a:pt x="239" y="57"/>
                </a:cubicBezTo>
                <a:cubicBezTo>
                  <a:pt x="238" y="57"/>
                  <a:pt x="236" y="58"/>
                  <a:pt x="234" y="59"/>
                </a:cubicBezTo>
                <a:cubicBezTo>
                  <a:pt x="233" y="60"/>
                  <a:pt x="235" y="59"/>
                  <a:pt x="234" y="60"/>
                </a:cubicBezTo>
                <a:cubicBezTo>
                  <a:pt x="236" y="59"/>
                  <a:pt x="235" y="59"/>
                  <a:pt x="235" y="59"/>
                </a:cubicBezTo>
                <a:cubicBezTo>
                  <a:pt x="237" y="57"/>
                  <a:pt x="237" y="58"/>
                  <a:pt x="239" y="58"/>
                </a:cubicBezTo>
                <a:cubicBezTo>
                  <a:pt x="238" y="59"/>
                  <a:pt x="227" y="63"/>
                  <a:pt x="229" y="64"/>
                </a:cubicBezTo>
                <a:cubicBezTo>
                  <a:pt x="228" y="64"/>
                  <a:pt x="227" y="64"/>
                  <a:pt x="226" y="64"/>
                </a:cubicBezTo>
                <a:cubicBezTo>
                  <a:pt x="229" y="61"/>
                  <a:pt x="225" y="63"/>
                  <a:pt x="223" y="62"/>
                </a:cubicBezTo>
                <a:cubicBezTo>
                  <a:pt x="222" y="63"/>
                  <a:pt x="222" y="63"/>
                  <a:pt x="220" y="64"/>
                </a:cubicBezTo>
                <a:cubicBezTo>
                  <a:pt x="220" y="64"/>
                  <a:pt x="221" y="63"/>
                  <a:pt x="221" y="63"/>
                </a:cubicBezTo>
                <a:cubicBezTo>
                  <a:pt x="216" y="65"/>
                  <a:pt x="222" y="64"/>
                  <a:pt x="217" y="66"/>
                </a:cubicBezTo>
                <a:cubicBezTo>
                  <a:pt x="217" y="65"/>
                  <a:pt x="218" y="65"/>
                  <a:pt x="218" y="64"/>
                </a:cubicBezTo>
                <a:cubicBezTo>
                  <a:pt x="213" y="68"/>
                  <a:pt x="214" y="68"/>
                  <a:pt x="210" y="70"/>
                </a:cubicBezTo>
                <a:cubicBezTo>
                  <a:pt x="209" y="69"/>
                  <a:pt x="209" y="69"/>
                  <a:pt x="209" y="69"/>
                </a:cubicBezTo>
                <a:cubicBezTo>
                  <a:pt x="209" y="69"/>
                  <a:pt x="207" y="71"/>
                  <a:pt x="205" y="72"/>
                </a:cubicBezTo>
                <a:cubicBezTo>
                  <a:pt x="205" y="72"/>
                  <a:pt x="207" y="72"/>
                  <a:pt x="204" y="74"/>
                </a:cubicBezTo>
                <a:cubicBezTo>
                  <a:pt x="204" y="73"/>
                  <a:pt x="205" y="72"/>
                  <a:pt x="203" y="73"/>
                </a:cubicBezTo>
                <a:cubicBezTo>
                  <a:pt x="201" y="75"/>
                  <a:pt x="199" y="76"/>
                  <a:pt x="198" y="77"/>
                </a:cubicBezTo>
                <a:cubicBezTo>
                  <a:pt x="199" y="76"/>
                  <a:pt x="202" y="75"/>
                  <a:pt x="198" y="78"/>
                </a:cubicBezTo>
                <a:cubicBezTo>
                  <a:pt x="199" y="78"/>
                  <a:pt x="201" y="77"/>
                  <a:pt x="203" y="75"/>
                </a:cubicBezTo>
                <a:cubicBezTo>
                  <a:pt x="203" y="76"/>
                  <a:pt x="196" y="80"/>
                  <a:pt x="194" y="81"/>
                </a:cubicBezTo>
                <a:cubicBezTo>
                  <a:pt x="197" y="79"/>
                  <a:pt x="196" y="79"/>
                  <a:pt x="197" y="77"/>
                </a:cubicBezTo>
                <a:cubicBezTo>
                  <a:pt x="194" y="79"/>
                  <a:pt x="195" y="78"/>
                  <a:pt x="192" y="80"/>
                </a:cubicBezTo>
                <a:cubicBezTo>
                  <a:pt x="191" y="80"/>
                  <a:pt x="192" y="80"/>
                  <a:pt x="192" y="81"/>
                </a:cubicBezTo>
                <a:cubicBezTo>
                  <a:pt x="187" y="83"/>
                  <a:pt x="184" y="85"/>
                  <a:pt x="179" y="89"/>
                </a:cubicBezTo>
                <a:cubicBezTo>
                  <a:pt x="179" y="89"/>
                  <a:pt x="180" y="89"/>
                  <a:pt x="180" y="89"/>
                </a:cubicBezTo>
                <a:cubicBezTo>
                  <a:pt x="181" y="88"/>
                  <a:pt x="181" y="88"/>
                  <a:pt x="183" y="87"/>
                </a:cubicBezTo>
                <a:cubicBezTo>
                  <a:pt x="182" y="88"/>
                  <a:pt x="182" y="89"/>
                  <a:pt x="182" y="90"/>
                </a:cubicBezTo>
                <a:cubicBezTo>
                  <a:pt x="179" y="91"/>
                  <a:pt x="178" y="93"/>
                  <a:pt x="177" y="92"/>
                </a:cubicBezTo>
                <a:cubicBezTo>
                  <a:pt x="176" y="94"/>
                  <a:pt x="174" y="95"/>
                  <a:pt x="172" y="96"/>
                </a:cubicBezTo>
                <a:cubicBezTo>
                  <a:pt x="171" y="96"/>
                  <a:pt x="173" y="94"/>
                  <a:pt x="173" y="94"/>
                </a:cubicBezTo>
                <a:cubicBezTo>
                  <a:pt x="169" y="96"/>
                  <a:pt x="172" y="96"/>
                  <a:pt x="171" y="97"/>
                </a:cubicBezTo>
                <a:cubicBezTo>
                  <a:pt x="171" y="97"/>
                  <a:pt x="172" y="96"/>
                  <a:pt x="173" y="95"/>
                </a:cubicBezTo>
                <a:cubicBezTo>
                  <a:pt x="173" y="96"/>
                  <a:pt x="169" y="100"/>
                  <a:pt x="173" y="97"/>
                </a:cubicBezTo>
                <a:cubicBezTo>
                  <a:pt x="171" y="99"/>
                  <a:pt x="166" y="102"/>
                  <a:pt x="166" y="101"/>
                </a:cubicBezTo>
                <a:cubicBezTo>
                  <a:pt x="169" y="98"/>
                  <a:pt x="167" y="98"/>
                  <a:pt x="169" y="97"/>
                </a:cubicBezTo>
                <a:cubicBezTo>
                  <a:pt x="168" y="96"/>
                  <a:pt x="165" y="99"/>
                  <a:pt x="163" y="101"/>
                </a:cubicBezTo>
                <a:cubicBezTo>
                  <a:pt x="163" y="101"/>
                  <a:pt x="162" y="101"/>
                  <a:pt x="162" y="101"/>
                </a:cubicBezTo>
                <a:cubicBezTo>
                  <a:pt x="162" y="101"/>
                  <a:pt x="163" y="100"/>
                  <a:pt x="163" y="100"/>
                </a:cubicBezTo>
                <a:cubicBezTo>
                  <a:pt x="163" y="100"/>
                  <a:pt x="162" y="100"/>
                  <a:pt x="161" y="101"/>
                </a:cubicBezTo>
                <a:cubicBezTo>
                  <a:pt x="162" y="102"/>
                  <a:pt x="162" y="102"/>
                  <a:pt x="158" y="102"/>
                </a:cubicBezTo>
                <a:cubicBezTo>
                  <a:pt x="157" y="104"/>
                  <a:pt x="161" y="102"/>
                  <a:pt x="157" y="105"/>
                </a:cubicBezTo>
                <a:cubicBezTo>
                  <a:pt x="157" y="104"/>
                  <a:pt x="155" y="105"/>
                  <a:pt x="154" y="106"/>
                </a:cubicBezTo>
                <a:cubicBezTo>
                  <a:pt x="157" y="105"/>
                  <a:pt x="154" y="107"/>
                  <a:pt x="154" y="107"/>
                </a:cubicBezTo>
                <a:cubicBezTo>
                  <a:pt x="152" y="109"/>
                  <a:pt x="153" y="108"/>
                  <a:pt x="151" y="109"/>
                </a:cubicBezTo>
                <a:cubicBezTo>
                  <a:pt x="151" y="109"/>
                  <a:pt x="153" y="108"/>
                  <a:pt x="152" y="108"/>
                </a:cubicBezTo>
                <a:cubicBezTo>
                  <a:pt x="152" y="108"/>
                  <a:pt x="152" y="108"/>
                  <a:pt x="151" y="108"/>
                </a:cubicBezTo>
                <a:cubicBezTo>
                  <a:pt x="150" y="109"/>
                  <a:pt x="151" y="109"/>
                  <a:pt x="150" y="110"/>
                </a:cubicBezTo>
                <a:cubicBezTo>
                  <a:pt x="150" y="111"/>
                  <a:pt x="153" y="108"/>
                  <a:pt x="150" y="111"/>
                </a:cubicBezTo>
                <a:cubicBezTo>
                  <a:pt x="151" y="111"/>
                  <a:pt x="154" y="109"/>
                  <a:pt x="154" y="108"/>
                </a:cubicBezTo>
                <a:cubicBezTo>
                  <a:pt x="154" y="109"/>
                  <a:pt x="156" y="108"/>
                  <a:pt x="156" y="108"/>
                </a:cubicBezTo>
                <a:cubicBezTo>
                  <a:pt x="154" y="110"/>
                  <a:pt x="154" y="109"/>
                  <a:pt x="153" y="110"/>
                </a:cubicBezTo>
                <a:cubicBezTo>
                  <a:pt x="152" y="111"/>
                  <a:pt x="149" y="113"/>
                  <a:pt x="149" y="114"/>
                </a:cubicBezTo>
                <a:cubicBezTo>
                  <a:pt x="150" y="113"/>
                  <a:pt x="153" y="110"/>
                  <a:pt x="154" y="111"/>
                </a:cubicBezTo>
                <a:cubicBezTo>
                  <a:pt x="151" y="113"/>
                  <a:pt x="152" y="113"/>
                  <a:pt x="153" y="113"/>
                </a:cubicBezTo>
                <a:cubicBezTo>
                  <a:pt x="153" y="113"/>
                  <a:pt x="152" y="113"/>
                  <a:pt x="152" y="113"/>
                </a:cubicBezTo>
                <a:cubicBezTo>
                  <a:pt x="152" y="113"/>
                  <a:pt x="152" y="114"/>
                  <a:pt x="152" y="114"/>
                </a:cubicBezTo>
                <a:cubicBezTo>
                  <a:pt x="150" y="114"/>
                  <a:pt x="153" y="111"/>
                  <a:pt x="149" y="114"/>
                </a:cubicBezTo>
                <a:cubicBezTo>
                  <a:pt x="149" y="116"/>
                  <a:pt x="146" y="119"/>
                  <a:pt x="150" y="117"/>
                </a:cubicBezTo>
                <a:cubicBezTo>
                  <a:pt x="149" y="118"/>
                  <a:pt x="149" y="118"/>
                  <a:pt x="149" y="118"/>
                </a:cubicBezTo>
                <a:cubicBezTo>
                  <a:pt x="147" y="120"/>
                  <a:pt x="146" y="119"/>
                  <a:pt x="147" y="118"/>
                </a:cubicBezTo>
                <a:cubicBezTo>
                  <a:pt x="144" y="118"/>
                  <a:pt x="140" y="124"/>
                  <a:pt x="138" y="124"/>
                </a:cubicBezTo>
                <a:cubicBezTo>
                  <a:pt x="139" y="124"/>
                  <a:pt x="136" y="126"/>
                  <a:pt x="136" y="127"/>
                </a:cubicBezTo>
                <a:cubicBezTo>
                  <a:pt x="137" y="127"/>
                  <a:pt x="140" y="125"/>
                  <a:pt x="143" y="122"/>
                </a:cubicBezTo>
                <a:cubicBezTo>
                  <a:pt x="143" y="122"/>
                  <a:pt x="143" y="122"/>
                  <a:pt x="143" y="122"/>
                </a:cubicBezTo>
                <a:cubicBezTo>
                  <a:pt x="144" y="121"/>
                  <a:pt x="142" y="123"/>
                  <a:pt x="144" y="123"/>
                </a:cubicBezTo>
                <a:cubicBezTo>
                  <a:pt x="142" y="122"/>
                  <a:pt x="139" y="127"/>
                  <a:pt x="138" y="126"/>
                </a:cubicBezTo>
                <a:cubicBezTo>
                  <a:pt x="135" y="128"/>
                  <a:pt x="135" y="129"/>
                  <a:pt x="134" y="130"/>
                </a:cubicBezTo>
                <a:cubicBezTo>
                  <a:pt x="137" y="129"/>
                  <a:pt x="137" y="128"/>
                  <a:pt x="139" y="127"/>
                </a:cubicBezTo>
                <a:cubicBezTo>
                  <a:pt x="139" y="128"/>
                  <a:pt x="140" y="127"/>
                  <a:pt x="139" y="128"/>
                </a:cubicBezTo>
                <a:cubicBezTo>
                  <a:pt x="140" y="128"/>
                  <a:pt x="141" y="127"/>
                  <a:pt x="141" y="127"/>
                </a:cubicBezTo>
                <a:cubicBezTo>
                  <a:pt x="142" y="126"/>
                  <a:pt x="142" y="126"/>
                  <a:pt x="142" y="126"/>
                </a:cubicBezTo>
                <a:cubicBezTo>
                  <a:pt x="143" y="125"/>
                  <a:pt x="144" y="125"/>
                  <a:pt x="146" y="123"/>
                </a:cubicBezTo>
                <a:cubicBezTo>
                  <a:pt x="147" y="121"/>
                  <a:pt x="151" y="120"/>
                  <a:pt x="154" y="116"/>
                </a:cubicBezTo>
                <a:cubicBezTo>
                  <a:pt x="159" y="114"/>
                  <a:pt x="160" y="110"/>
                  <a:pt x="162" y="111"/>
                </a:cubicBezTo>
                <a:cubicBezTo>
                  <a:pt x="165" y="107"/>
                  <a:pt x="169" y="106"/>
                  <a:pt x="173" y="103"/>
                </a:cubicBezTo>
                <a:cubicBezTo>
                  <a:pt x="175" y="101"/>
                  <a:pt x="172" y="103"/>
                  <a:pt x="174" y="102"/>
                </a:cubicBezTo>
                <a:cubicBezTo>
                  <a:pt x="175" y="101"/>
                  <a:pt x="176" y="101"/>
                  <a:pt x="178" y="100"/>
                </a:cubicBezTo>
                <a:cubicBezTo>
                  <a:pt x="174" y="104"/>
                  <a:pt x="169" y="106"/>
                  <a:pt x="163" y="111"/>
                </a:cubicBezTo>
                <a:cubicBezTo>
                  <a:pt x="166" y="111"/>
                  <a:pt x="178" y="99"/>
                  <a:pt x="183" y="98"/>
                </a:cubicBezTo>
                <a:cubicBezTo>
                  <a:pt x="183" y="98"/>
                  <a:pt x="180" y="101"/>
                  <a:pt x="183" y="99"/>
                </a:cubicBezTo>
                <a:cubicBezTo>
                  <a:pt x="183" y="100"/>
                  <a:pt x="177" y="103"/>
                  <a:pt x="177" y="104"/>
                </a:cubicBezTo>
                <a:cubicBezTo>
                  <a:pt x="173" y="106"/>
                  <a:pt x="172" y="108"/>
                  <a:pt x="168" y="110"/>
                </a:cubicBezTo>
                <a:cubicBezTo>
                  <a:pt x="168" y="111"/>
                  <a:pt x="168" y="111"/>
                  <a:pt x="168" y="111"/>
                </a:cubicBezTo>
                <a:cubicBezTo>
                  <a:pt x="170" y="109"/>
                  <a:pt x="173" y="108"/>
                  <a:pt x="176" y="106"/>
                </a:cubicBezTo>
                <a:cubicBezTo>
                  <a:pt x="175" y="107"/>
                  <a:pt x="175" y="107"/>
                  <a:pt x="176" y="107"/>
                </a:cubicBezTo>
                <a:cubicBezTo>
                  <a:pt x="173" y="109"/>
                  <a:pt x="173" y="109"/>
                  <a:pt x="169" y="112"/>
                </a:cubicBezTo>
                <a:cubicBezTo>
                  <a:pt x="168" y="112"/>
                  <a:pt x="168" y="112"/>
                  <a:pt x="168" y="112"/>
                </a:cubicBezTo>
                <a:cubicBezTo>
                  <a:pt x="166" y="114"/>
                  <a:pt x="163" y="116"/>
                  <a:pt x="159" y="119"/>
                </a:cubicBezTo>
                <a:cubicBezTo>
                  <a:pt x="160" y="120"/>
                  <a:pt x="165" y="115"/>
                  <a:pt x="166" y="114"/>
                </a:cubicBezTo>
                <a:cubicBezTo>
                  <a:pt x="167" y="114"/>
                  <a:pt x="166" y="114"/>
                  <a:pt x="166" y="114"/>
                </a:cubicBezTo>
                <a:cubicBezTo>
                  <a:pt x="164" y="116"/>
                  <a:pt x="168" y="113"/>
                  <a:pt x="168" y="114"/>
                </a:cubicBezTo>
                <a:cubicBezTo>
                  <a:pt x="169" y="112"/>
                  <a:pt x="172" y="111"/>
                  <a:pt x="175" y="108"/>
                </a:cubicBezTo>
                <a:cubicBezTo>
                  <a:pt x="175" y="109"/>
                  <a:pt x="174" y="110"/>
                  <a:pt x="174" y="110"/>
                </a:cubicBezTo>
                <a:cubicBezTo>
                  <a:pt x="176" y="108"/>
                  <a:pt x="181" y="104"/>
                  <a:pt x="183" y="104"/>
                </a:cubicBezTo>
                <a:cubicBezTo>
                  <a:pt x="185" y="102"/>
                  <a:pt x="189" y="100"/>
                  <a:pt x="190" y="98"/>
                </a:cubicBezTo>
                <a:cubicBezTo>
                  <a:pt x="191" y="98"/>
                  <a:pt x="196" y="95"/>
                  <a:pt x="199" y="93"/>
                </a:cubicBezTo>
                <a:cubicBezTo>
                  <a:pt x="199" y="93"/>
                  <a:pt x="198" y="94"/>
                  <a:pt x="198" y="94"/>
                </a:cubicBezTo>
                <a:cubicBezTo>
                  <a:pt x="203" y="90"/>
                  <a:pt x="208" y="88"/>
                  <a:pt x="215" y="83"/>
                </a:cubicBezTo>
                <a:cubicBezTo>
                  <a:pt x="214" y="84"/>
                  <a:pt x="214" y="85"/>
                  <a:pt x="215" y="84"/>
                </a:cubicBezTo>
                <a:cubicBezTo>
                  <a:pt x="218" y="83"/>
                  <a:pt x="214" y="85"/>
                  <a:pt x="215" y="85"/>
                </a:cubicBezTo>
                <a:cubicBezTo>
                  <a:pt x="212" y="86"/>
                  <a:pt x="211" y="87"/>
                  <a:pt x="208" y="88"/>
                </a:cubicBezTo>
                <a:cubicBezTo>
                  <a:pt x="206" y="89"/>
                  <a:pt x="209" y="88"/>
                  <a:pt x="209" y="89"/>
                </a:cubicBezTo>
                <a:cubicBezTo>
                  <a:pt x="204" y="91"/>
                  <a:pt x="202" y="93"/>
                  <a:pt x="200" y="95"/>
                </a:cubicBezTo>
                <a:cubicBezTo>
                  <a:pt x="198" y="95"/>
                  <a:pt x="196" y="97"/>
                  <a:pt x="194" y="98"/>
                </a:cubicBezTo>
                <a:cubicBezTo>
                  <a:pt x="193" y="99"/>
                  <a:pt x="193" y="99"/>
                  <a:pt x="193" y="99"/>
                </a:cubicBezTo>
                <a:cubicBezTo>
                  <a:pt x="190" y="100"/>
                  <a:pt x="188" y="102"/>
                  <a:pt x="184" y="105"/>
                </a:cubicBezTo>
                <a:cubicBezTo>
                  <a:pt x="184" y="104"/>
                  <a:pt x="184" y="104"/>
                  <a:pt x="184" y="104"/>
                </a:cubicBezTo>
                <a:cubicBezTo>
                  <a:pt x="183" y="105"/>
                  <a:pt x="182" y="106"/>
                  <a:pt x="182" y="106"/>
                </a:cubicBezTo>
                <a:cubicBezTo>
                  <a:pt x="182" y="106"/>
                  <a:pt x="175" y="111"/>
                  <a:pt x="170" y="115"/>
                </a:cubicBezTo>
                <a:cubicBezTo>
                  <a:pt x="170" y="115"/>
                  <a:pt x="170" y="115"/>
                  <a:pt x="170" y="115"/>
                </a:cubicBezTo>
                <a:cubicBezTo>
                  <a:pt x="164" y="119"/>
                  <a:pt x="167" y="119"/>
                  <a:pt x="161" y="123"/>
                </a:cubicBezTo>
                <a:cubicBezTo>
                  <a:pt x="162" y="123"/>
                  <a:pt x="161" y="124"/>
                  <a:pt x="162" y="123"/>
                </a:cubicBezTo>
                <a:cubicBezTo>
                  <a:pt x="161" y="124"/>
                  <a:pt x="156" y="128"/>
                  <a:pt x="156" y="128"/>
                </a:cubicBezTo>
                <a:cubicBezTo>
                  <a:pt x="155" y="128"/>
                  <a:pt x="156" y="129"/>
                  <a:pt x="155" y="130"/>
                </a:cubicBezTo>
                <a:cubicBezTo>
                  <a:pt x="152" y="130"/>
                  <a:pt x="154" y="128"/>
                  <a:pt x="154" y="127"/>
                </a:cubicBezTo>
                <a:cubicBezTo>
                  <a:pt x="151" y="129"/>
                  <a:pt x="154" y="128"/>
                  <a:pt x="151" y="131"/>
                </a:cubicBezTo>
                <a:cubicBezTo>
                  <a:pt x="151" y="131"/>
                  <a:pt x="152" y="130"/>
                  <a:pt x="152" y="131"/>
                </a:cubicBezTo>
                <a:cubicBezTo>
                  <a:pt x="149" y="133"/>
                  <a:pt x="150" y="133"/>
                  <a:pt x="148" y="135"/>
                </a:cubicBezTo>
                <a:cubicBezTo>
                  <a:pt x="146" y="136"/>
                  <a:pt x="146" y="137"/>
                  <a:pt x="145" y="138"/>
                </a:cubicBezTo>
                <a:cubicBezTo>
                  <a:pt x="145" y="137"/>
                  <a:pt x="145" y="137"/>
                  <a:pt x="142" y="139"/>
                </a:cubicBezTo>
                <a:cubicBezTo>
                  <a:pt x="140" y="141"/>
                  <a:pt x="144" y="138"/>
                  <a:pt x="143" y="139"/>
                </a:cubicBezTo>
                <a:cubicBezTo>
                  <a:pt x="142" y="140"/>
                  <a:pt x="139" y="142"/>
                  <a:pt x="141" y="141"/>
                </a:cubicBezTo>
                <a:cubicBezTo>
                  <a:pt x="141" y="141"/>
                  <a:pt x="139" y="143"/>
                  <a:pt x="139" y="142"/>
                </a:cubicBezTo>
                <a:cubicBezTo>
                  <a:pt x="138" y="144"/>
                  <a:pt x="137" y="145"/>
                  <a:pt x="135" y="148"/>
                </a:cubicBezTo>
                <a:cubicBezTo>
                  <a:pt x="139" y="145"/>
                  <a:pt x="143" y="141"/>
                  <a:pt x="147" y="137"/>
                </a:cubicBezTo>
                <a:cubicBezTo>
                  <a:pt x="149" y="137"/>
                  <a:pt x="147" y="138"/>
                  <a:pt x="149" y="137"/>
                </a:cubicBezTo>
                <a:cubicBezTo>
                  <a:pt x="151" y="135"/>
                  <a:pt x="151" y="135"/>
                  <a:pt x="151" y="134"/>
                </a:cubicBezTo>
                <a:cubicBezTo>
                  <a:pt x="154" y="132"/>
                  <a:pt x="152" y="134"/>
                  <a:pt x="151" y="135"/>
                </a:cubicBezTo>
                <a:cubicBezTo>
                  <a:pt x="152" y="135"/>
                  <a:pt x="154" y="133"/>
                  <a:pt x="156" y="132"/>
                </a:cubicBezTo>
                <a:cubicBezTo>
                  <a:pt x="153" y="132"/>
                  <a:pt x="159" y="128"/>
                  <a:pt x="161" y="127"/>
                </a:cubicBezTo>
                <a:cubicBezTo>
                  <a:pt x="163" y="125"/>
                  <a:pt x="159" y="129"/>
                  <a:pt x="157" y="130"/>
                </a:cubicBezTo>
                <a:cubicBezTo>
                  <a:pt x="159" y="130"/>
                  <a:pt x="156" y="132"/>
                  <a:pt x="156" y="133"/>
                </a:cubicBezTo>
                <a:cubicBezTo>
                  <a:pt x="155" y="134"/>
                  <a:pt x="150" y="138"/>
                  <a:pt x="150" y="139"/>
                </a:cubicBezTo>
                <a:cubicBezTo>
                  <a:pt x="148" y="140"/>
                  <a:pt x="146" y="141"/>
                  <a:pt x="145" y="143"/>
                </a:cubicBezTo>
                <a:cubicBezTo>
                  <a:pt x="144" y="143"/>
                  <a:pt x="145" y="143"/>
                  <a:pt x="145" y="142"/>
                </a:cubicBezTo>
                <a:cubicBezTo>
                  <a:pt x="144" y="145"/>
                  <a:pt x="143" y="144"/>
                  <a:pt x="141" y="145"/>
                </a:cubicBezTo>
                <a:cubicBezTo>
                  <a:pt x="139" y="147"/>
                  <a:pt x="142" y="145"/>
                  <a:pt x="142" y="146"/>
                </a:cubicBezTo>
                <a:cubicBezTo>
                  <a:pt x="140" y="147"/>
                  <a:pt x="141" y="147"/>
                  <a:pt x="139" y="148"/>
                </a:cubicBezTo>
                <a:cubicBezTo>
                  <a:pt x="138" y="148"/>
                  <a:pt x="138" y="147"/>
                  <a:pt x="140" y="145"/>
                </a:cubicBezTo>
                <a:cubicBezTo>
                  <a:pt x="140" y="145"/>
                  <a:pt x="139" y="145"/>
                  <a:pt x="139" y="145"/>
                </a:cubicBezTo>
                <a:cubicBezTo>
                  <a:pt x="137" y="148"/>
                  <a:pt x="135" y="150"/>
                  <a:pt x="136" y="151"/>
                </a:cubicBezTo>
                <a:cubicBezTo>
                  <a:pt x="134" y="153"/>
                  <a:pt x="135" y="151"/>
                  <a:pt x="133" y="152"/>
                </a:cubicBezTo>
                <a:cubicBezTo>
                  <a:pt x="133" y="153"/>
                  <a:pt x="134" y="153"/>
                  <a:pt x="131" y="156"/>
                </a:cubicBezTo>
                <a:cubicBezTo>
                  <a:pt x="131" y="155"/>
                  <a:pt x="131" y="155"/>
                  <a:pt x="130" y="155"/>
                </a:cubicBezTo>
                <a:cubicBezTo>
                  <a:pt x="130" y="156"/>
                  <a:pt x="129" y="157"/>
                  <a:pt x="129" y="158"/>
                </a:cubicBezTo>
                <a:cubicBezTo>
                  <a:pt x="125" y="161"/>
                  <a:pt x="122" y="164"/>
                  <a:pt x="119" y="167"/>
                </a:cubicBezTo>
                <a:cubicBezTo>
                  <a:pt x="118" y="168"/>
                  <a:pt x="118" y="168"/>
                  <a:pt x="118" y="168"/>
                </a:cubicBezTo>
                <a:cubicBezTo>
                  <a:pt x="116" y="169"/>
                  <a:pt x="117" y="169"/>
                  <a:pt x="115" y="171"/>
                </a:cubicBezTo>
                <a:cubicBezTo>
                  <a:pt x="113" y="171"/>
                  <a:pt x="111" y="174"/>
                  <a:pt x="109" y="175"/>
                </a:cubicBezTo>
                <a:cubicBezTo>
                  <a:pt x="110" y="174"/>
                  <a:pt x="110" y="174"/>
                  <a:pt x="110" y="173"/>
                </a:cubicBezTo>
                <a:cubicBezTo>
                  <a:pt x="114" y="170"/>
                  <a:pt x="118" y="163"/>
                  <a:pt x="121" y="162"/>
                </a:cubicBezTo>
                <a:cubicBezTo>
                  <a:pt x="125" y="157"/>
                  <a:pt x="129" y="153"/>
                  <a:pt x="133" y="151"/>
                </a:cubicBezTo>
                <a:cubicBezTo>
                  <a:pt x="134" y="150"/>
                  <a:pt x="134" y="149"/>
                  <a:pt x="134" y="149"/>
                </a:cubicBezTo>
                <a:cubicBezTo>
                  <a:pt x="134" y="148"/>
                  <a:pt x="130" y="152"/>
                  <a:pt x="130" y="150"/>
                </a:cubicBezTo>
                <a:cubicBezTo>
                  <a:pt x="131" y="150"/>
                  <a:pt x="131" y="150"/>
                  <a:pt x="131" y="150"/>
                </a:cubicBezTo>
                <a:cubicBezTo>
                  <a:pt x="133" y="149"/>
                  <a:pt x="133" y="148"/>
                  <a:pt x="135" y="147"/>
                </a:cubicBezTo>
                <a:cubicBezTo>
                  <a:pt x="126" y="153"/>
                  <a:pt x="125" y="155"/>
                  <a:pt x="119" y="161"/>
                </a:cubicBezTo>
                <a:cubicBezTo>
                  <a:pt x="118" y="160"/>
                  <a:pt x="122" y="157"/>
                  <a:pt x="123" y="155"/>
                </a:cubicBezTo>
                <a:cubicBezTo>
                  <a:pt x="121" y="157"/>
                  <a:pt x="123" y="155"/>
                  <a:pt x="121" y="156"/>
                </a:cubicBezTo>
                <a:cubicBezTo>
                  <a:pt x="121" y="155"/>
                  <a:pt x="123" y="153"/>
                  <a:pt x="123" y="153"/>
                </a:cubicBezTo>
                <a:cubicBezTo>
                  <a:pt x="125" y="151"/>
                  <a:pt x="125" y="153"/>
                  <a:pt x="123" y="155"/>
                </a:cubicBezTo>
                <a:cubicBezTo>
                  <a:pt x="123" y="155"/>
                  <a:pt x="127" y="151"/>
                  <a:pt x="125" y="153"/>
                </a:cubicBezTo>
                <a:cubicBezTo>
                  <a:pt x="128" y="151"/>
                  <a:pt x="128" y="151"/>
                  <a:pt x="131" y="148"/>
                </a:cubicBezTo>
                <a:cubicBezTo>
                  <a:pt x="132" y="145"/>
                  <a:pt x="130" y="145"/>
                  <a:pt x="125" y="149"/>
                </a:cubicBezTo>
                <a:cubicBezTo>
                  <a:pt x="120" y="156"/>
                  <a:pt x="111" y="162"/>
                  <a:pt x="106" y="170"/>
                </a:cubicBezTo>
                <a:cubicBezTo>
                  <a:pt x="104" y="170"/>
                  <a:pt x="103" y="171"/>
                  <a:pt x="102" y="172"/>
                </a:cubicBezTo>
                <a:cubicBezTo>
                  <a:pt x="101" y="173"/>
                  <a:pt x="100" y="174"/>
                  <a:pt x="100" y="174"/>
                </a:cubicBezTo>
                <a:cubicBezTo>
                  <a:pt x="100" y="175"/>
                  <a:pt x="100" y="175"/>
                  <a:pt x="99" y="176"/>
                </a:cubicBezTo>
                <a:cubicBezTo>
                  <a:pt x="100" y="176"/>
                  <a:pt x="100" y="176"/>
                  <a:pt x="100" y="175"/>
                </a:cubicBezTo>
                <a:cubicBezTo>
                  <a:pt x="101" y="176"/>
                  <a:pt x="99" y="176"/>
                  <a:pt x="100" y="177"/>
                </a:cubicBezTo>
                <a:cubicBezTo>
                  <a:pt x="99" y="176"/>
                  <a:pt x="98" y="175"/>
                  <a:pt x="97" y="175"/>
                </a:cubicBezTo>
                <a:cubicBezTo>
                  <a:pt x="97" y="175"/>
                  <a:pt x="97" y="176"/>
                  <a:pt x="97" y="176"/>
                </a:cubicBezTo>
                <a:cubicBezTo>
                  <a:pt x="97" y="175"/>
                  <a:pt x="96" y="177"/>
                  <a:pt x="96" y="176"/>
                </a:cubicBezTo>
                <a:cubicBezTo>
                  <a:pt x="97" y="175"/>
                  <a:pt x="97" y="174"/>
                  <a:pt x="98" y="175"/>
                </a:cubicBezTo>
                <a:cubicBezTo>
                  <a:pt x="98" y="174"/>
                  <a:pt x="97" y="174"/>
                  <a:pt x="98" y="174"/>
                </a:cubicBezTo>
                <a:cubicBezTo>
                  <a:pt x="97" y="173"/>
                  <a:pt x="96" y="175"/>
                  <a:pt x="95" y="176"/>
                </a:cubicBezTo>
                <a:cubicBezTo>
                  <a:pt x="95" y="176"/>
                  <a:pt x="95" y="177"/>
                  <a:pt x="94" y="177"/>
                </a:cubicBezTo>
                <a:cubicBezTo>
                  <a:pt x="95" y="178"/>
                  <a:pt x="95" y="177"/>
                  <a:pt x="96" y="177"/>
                </a:cubicBezTo>
                <a:cubicBezTo>
                  <a:pt x="95" y="178"/>
                  <a:pt x="95" y="178"/>
                  <a:pt x="94" y="178"/>
                </a:cubicBezTo>
                <a:cubicBezTo>
                  <a:pt x="94" y="179"/>
                  <a:pt x="95" y="179"/>
                  <a:pt x="95" y="179"/>
                </a:cubicBezTo>
                <a:cubicBezTo>
                  <a:pt x="94" y="179"/>
                  <a:pt x="92" y="179"/>
                  <a:pt x="92" y="180"/>
                </a:cubicBezTo>
                <a:cubicBezTo>
                  <a:pt x="92" y="180"/>
                  <a:pt x="92" y="180"/>
                  <a:pt x="93" y="180"/>
                </a:cubicBezTo>
                <a:cubicBezTo>
                  <a:pt x="93" y="180"/>
                  <a:pt x="93" y="181"/>
                  <a:pt x="93" y="181"/>
                </a:cubicBezTo>
                <a:cubicBezTo>
                  <a:pt x="92" y="181"/>
                  <a:pt x="92" y="180"/>
                  <a:pt x="92" y="181"/>
                </a:cubicBezTo>
                <a:cubicBezTo>
                  <a:pt x="91" y="181"/>
                  <a:pt x="92" y="181"/>
                  <a:pt x="92" y="181"/>
                </a:cubicBezTo>
                <a:cubicBezTo>
                  <a:pt x="92" y="182"/>
                  <a:pt x="91" y="181"/>
                  <a:pt x="91" y="182"/>
                </a:cubicBezTo>
                <a:cubicBezTo>
                  <a:pt x="90" y="182"/>
                  <a:pt x="90" y="183"/>
                  <a:pt x="89" y="183"/>
                </a:cubicBezTo>
                <a:cubicBezTo>
                  <a:pt x="89" y="183"/>
                  <a:pt x="90" y="182"/>
                  <a:pt x="90" y="183"/>
                </a:cubicBezTo>
                <a:cubicBezTo>
                  <a:pt x="89" y="183"/>
                  <a:pt x="89" y="183"/>
                  <a:pt x="88" y="183"/>
                </a:cubicBezTo>
                <a:cubicBezTo>
                  <a:pt x="87" y="184"/>
                  <a:pt x="88" y="184"/>
                  <a:pt x="88" y="184"/>
                </a:cubicBezTo>
                <a:cubicBezTo>
                  <a:pt x="87" y="184"/>
                  <a:pt x="87" y="186"/>
                  <a:pt x="86" y="186"/>
                </a:cubicBezTo>
                <a:cubicBezTo>
                  <a:pt x="86" y="186"/>
                  <a:pt x="86" y="186"/>
                  <a:pt x="86" y="186"/>
                </a:cubicBezTo>
                <a:cubicBezTo>
                  <a:pt x="86" y="186"/>
                  <a:pt x="86" y="186"/>
                  <a:pt x="85" y="186"/>
                </a:cubicBezTo>
                <a:cubicBezTo>
                  <a:pt x="85" y="186"/>
                  <a:pt x="86" y="186"/>
                  <a:pt x="86" y="186"/>
                </a:cubicBezTo>
                <a:cubicBezTo>
                  <a:pt x="84" y="188"/>
                  <a:pt x="83" y="190"/>
                  <a:pt x="81" y="192"/>
                </a:cubicBezTo>
                <a:cubicBezTo>
                  <a:pt x="81" y="192"/>
                  <a:pt x="81" y="192"/>
                  <a:pt x="81" y="192"/>
                </a:cubicBezTo>
                <a:cubicBezTo>
                  <a:pt x="81" y="193"/>
                  <a:pt x="82" y="192"/>
                  <a:pt x="81" y="193"/>
                </a:cubicBezTo>
                <a:cubicBezTo>
                  <a:pt x="81" y="193"/>
                  <a:pt x="81" y="193"/>
                  <a:pt x="81" y="193"/>
                </a:cubicBezTo>
                <a:cubicBezTo>
                  <a:pt x="80" y="193"/>
                  <a:pt x="80" y="194"/>
                  <a:pt x="80" y="193"/>
                </a:cubicBezTo>
                <a:cubicBezTo>
                  <a:pt x="79" y="193"/>
                  <a:pt x="81" y="192"/>
                  <a:pt x="80" y="192"/>
                </a:cubicBezTo>
                <a:cubicBezTo>
                  <a:pt x="80" y="191"/>
                  <a:pt x="80" y="192"/>
                  <a:pt x="80" y="192"/>
                </a:cubicBezTo>
                <a:cubicBezTo>
                  <a:pt x="79" y="191"/>
                  <a:pt x="80" y="191"/>
                  <a:pt x="81" y="190"/>
                </a:cubicBezTo>
                <a:cubicBezTo>
                  <a:pt x="81" y="191"/>
                  <a:pt x="80" y="191"/>
                  <a:pt x="81" y="191"/>
                </a:cubicBezTo>
                <a:cubicBezTo>
                  <a:pt x="81" y="191"/>
                  <a:pt x="82" y="191"/>
                  <a:pt x="82" y="190"/>
                </a:cubicBezTo>
                <a:cubicBezTo>
                  <a:pt x="82" y="190"/>
                  <a:pt x="81" y="191"/>
                  <a:pt x="81" y="190"/>
                </a:cubicBezTo>
                <a:cubicBezTo>
                  <a:pt x="81" y="189"/>
                  <a:pt x="82" y="190"/>
                  <a:pt x="82" y="190"/>
                </a:cubicBezTo>
                <a:cubicBezTo>
                  <a:pt x="83" y="189"/>
                  <a:pt x="82" y="189"/>
                  <a:pt x="81" y="189"/>
                </a:cubicBezTo>
                <a:cubicBezTo>
                  <a:pt x="81" y="189"/>
                  <a:pt x="81" y="190"/>
                  <a:pt x="81" y="190"/>
                </a:cubicBezTo>
                <a:cubicBezTo>
                  <a:pt x="80" y="190"/>
                  <a:pt x="82" y="188"/>
                  <a:pt x="82" y="188"/>
                </a:cubicBezTo>
                <a:cubicBezTo>
                  <a:pt x="83" y="188"/>
                  <a:pt x="82" y="189"/>
                  <a:pt x="82" y="189"/>
                </a:cubicBezTo>
                <a:cubicBezTo>
                  <a:pt x="83" y="189"/>
                  <a:pt x="83" y="188"/>
                  <a:pt x="83" y="189"/>
                </a:cubicBezTo>
                <a:cubicBezTo>
                  <a:pt x="83" y="188"/>
                  <a:pt x="83" y="188"/>
                  <a:pt x="83" y="187"/>
                </a:cubicBezTo>
                <a:cubicBezTo>
                  <a:pt x="86" y="183"/>
                  <a:pt x="86" y="183"/>
                  <a:pt x="86" y="183"/>
                </a:cubicBezTo>
                <a:cubicBezTo>
                  <a:pt x="86" y="184"/>
                  <a:pt x="86" y="183"/>
                  <a:pt x="87" y="184"/>
                </a:cubicBezTo>
                <a:cubicBezTo>
                  <a:pt x="87" y="183"/>
                  <a:pt x="87" y="183"/>
                  <a:pt x="86" y="183"/>
                </a:cubicBezTo>
                <a:cubicBezTo>
                  <a:pt x="87" y="183"/>
                  <a:pt x="86" y="182"/>
                  <a:pt x="87" y="182"/>
                </a:cubicBezTo>
                <a:cubicBezTo>
                  <a:pt x="87" y="182"/>
                  <a:pt x="87" y="182"/>
                  <a:pt x="87" y="183"/>
                </a:cubicBezTo>
                <a:cubicBezTo>
                  <a:pt x="88" y="182"/>
                  <a:pt x="87" y="182"/>
                  <a:pt x="87" y="182"/>
                </a:cubicBezTo>
                <a:cubicBezTo>
                  <a:pt x="89" y="179"/>
                  <a:pt x="92" y="175"/>
                  <a:pt x="95" y="172"/>
                </a:cubicBezTo>
                <a:cubicBezTo>
                  <a:pt x="95" y="172"/>
                  <a:pt x="95" y="172"/>
                  <a:pt x="95" y="172"/>
                </a:cubicBezTo>
                <a:cubicBezTo>
                  <a:pt x="95" y="172"/>
                  <a:pt x="95" y="171"/>
                  <a:pt x="95" y="171"/>
                </a:cubicBezTo>
                <a:cubicBezTo>
                  <a:pt x="95" y="170"/>
                  <a:pt x="95" y="171"/>
                  <a:pt x="95" y="171"/>
                </a:cubicBezTo>
                <a:cubicBezTo>
                  <a:pt x="95" y="171"/>
                  <a:pt x="95" y="171"/>
                  <a:pt x="95" y="170"/>
                </a:cubicBezTo>
                <a:cubicBezTo>
                  <a:pt x="94" y="170"/>
                  <a:pt x="94" y="170"/>
                  <a:pt x="94" y="171"/>
                </a:cubicBezTo>
                <a:cubicBezTo>
                  <a:pt x="93" y="170"/>
                  <a:pt x="94" y="169"/>
                  <a:pt x="95" y="169"/>
                </a:cubicBezTo>
                <a:cubicBezTo>
                  <a:pt x="95" y="169"/>
                  <a:pt x="94" y="169"/>
                  <a:pt x="95" y="170"/>
                </a:cubicBezTo>
                <a:cubicBezTo>
                  <a:pt x="95" y="170"/>
                  <a:pt x="95" y="169"/>
                  <a:pt x="95" y="169"/>
                </a:cubicBezTo>
                <a:cubicBezTo>
                  <a:pt x="96" y="170"/>
                  <a:pt x="95" y="170"/>
                  <a:pt x="95" y="170"/>
                </a:cubicBezTo>
                <a:cubicBezTo>
                  <a:pt x="96" y="170"/>
                  <a:pt x="96" y="170"/>
                  <a:pt x="96" y="170"/>
                </a:cubicBezTo>
                <a:cubicBezTo>
                  <a:pt x="96" y="168"/>
                  <a:pt x="103" y="164"/>
                  <a:pt x="102" y="163"/>
                </a:cubicBezTo>
                <a:cubicBezTo>
                  <a:pt x="105" y="161"/>
                  <a:pt x="102" y="163"/>
                  <a:pt x="105" y="161"/>
                </a:cubicBezTo>
                <a:cubicBezTo>
                  <a:pt x="107" y="157"/>
                  <a:pt x="113" y="152"/>
                  <a:pt x="118" y="147"/>
                </a:cubicBezTo>
                <a:cubicBezTo>
                  <a:pt x="116" y="151"/>
                  <a:pt x="121" y="145"/>
                  <a:pt x="123" y="143"/>
                </a:cubicBezTo>
                <a:cubicBezTo>
                  <a:pt x="123" y="143"/>
                  <a:pt x="123" y="143"/>
                  <a:pt x="123" y="143"/>
                </a:cubicBezTo>
                <a:cubicBezTo>
                  <a:pt x="124" y="142"/>
                  <a:pt x="124" y="143"/>
                  <a:pt x="126" y="141"/>
                </a:cubicBezTo>
                <a:cubicBezTo>
                  <a:pt x="124" y="141"/>
                  <a:pt x="130" y="137"/>
                  <a:pt x="128" y="138"/>
                </a:cubicBezTo>
                <a:cubicBezTo>
                  <a:pt x="129" y="136"/>
                  <a:pt x="131" y="136"/>
                  <a:pt x="131" y="136"/>
                </a:cubicBezTo>
                <a:cubicBezTo>
                  <a:pt x="132" y="135"/>
                  <a:pt x="131" y="135"/>
                  <a:pt x="131" y="135"/>
                </a:cubicBezTo>
                <a:cubicBezTo>
                  <a:pt x="133" y="134"/>
                  <a:pt x="133" y="133"/>
                  <a:pt x="136" y="131"/>
                </a:cubicBezTo>
                <a:cubicBezTo>
                  <a:pt x="135" y="132"/>
                  <a:pt x="136" y="132"/>
                  <a:pt x="137" y="131"/>
                </a:cubicBezTo>
                <a:cubicBezTo>
                  <a:pt x="141" y="128"/>
                  <a:pt x="136" y="130"/>
                  <a:pt x="139" y="128"/>
                </a:cubicBezTo>
                <a:cubicBezTo>
                  <a:pt x="138" y="128"/>
                  <a:pt x="136" y="130"/>
                  <a:pt x="135" y="130"/>
                </a:cubicBezTo>
                <a:cubicBezTo>
                  <a:pt x="134" y="131"/>
                  <a:pt x="134" y="132"/>
                  <a:pt x="134" y="132"/>
                </a:cubicBezTo>
                <a:cubicBezTo>
                  <a:pt x="130" y="134"/>
                  <a:pt x="128" y="137"/>
                  <a:pt x="123" y="141"/>
                </a:cubicBezTo>
                <a:cubicBezTo>
                  <a:pt x="122" y="141"/>
                  <a:pt x="121" y="143"/>
                  <a:pt x="122" y="141"/>
                </a:cubicBezTo>
                <a:cubicBezTo>
                  <a:pt x="121" y="142"/>
                  <a:pt x="120" y="143"/>
                  <a:pt x="117" y="145"/>
                </a:cubicBezTo>
                <a:cubicBezTo>
                  <a:pt x="121" y="141"/>
                  <a:pt x="127" y="135"/>
                  <a:pt x="130" y="134"/>
                </a:cubicBezTo>
                <a:cubicBezTo>
                  <a:pt x="131" y="133"/>
                  <a:pt x="130" y="132"/>
                  <a:pt x="131" y="132"/>
                </a:cubicBezTo>
                <a:cubicBezTo>
                  <a:pt x="129" y="133"/>
                  <a:pt x="130" y="133"/>
                  <a:pt x="128" y="135"/>
                </a:cubicBezTo>
                <a:cubicBezTo>
                  <a:pt x="131" y="131"/>
                  <a:pt x="126" y="134"/>
                  <a:pt x="127" y="132"/>
                </a:cubicBezTo>
                <a:cubicBezTo>
                  <a:pt x="125" y="133"/>
                  <a:pt x="125" y="133"/>
                  <a:pt x="125" y="133"/>
                </a:cubicBezTo>
                <a:cubicBezTo>
                  <a:pt x="124" y="134"/>
                  <a:pt x="127" y="133"/>
                  <a:pt x="125" y="135"/>
                </a:cubicBezTo>
                <a:cubicBezTo>
                  <a:pt x="126" y="134"/>
                  <a:pt x="126" y="134"/>
                  <a:pt x="126" y="134"/>
                </a:cubicBezTo>
                <a:cubicBezTo>
                  <a:pt x="113" y="146"/>
                  <a:pt x="113" y="146"/>
                  <a:pt x="113" y="146"/>
                </a:cubicBezTo>
                <a:cubicBezTo>
                  <a:pt x="112" y="146"/>
                  <a:pt x="112" y="146"/>
                  <a:pt x="113" y="145"/>
                </a:cubicBezTo>
                <a:cubicBezTo>
                  <a:pt x="111" y="147"/>
                  <a:pt x="111" y="147"/>
                  <a:pt x="111" y="147"/>
                </a:cubicBezTo>
                <a:cubicBezTo>
                  <a:pt x="111" y="148"/>
                  <a:pt x="112" y="146"/>
                  <a:pt x="113" y="146"/>
                </a:cubicBezTo>
                <a:cubicBezTo>
                  <a:pt x="113" y="147"/>
                  <a:pt x="111" y="147"/>
                  <a:pt x="110" y="148"/>
                </a:cubicBezTo>
                <a:cubicBezTo>
                  <a:pt x="106" y="153"/>
                  <a:pt x="106" y="153"/>
                  <a:pt x="106" y="153"/>
                </a:cubicBezTo>
                <a:cubicBezTo>
                  <a:pt x="106" y="150"/>
                  <a:pt x="103" y="155"/>
                  <a:pt x="100" y="157"/>
                </a:cubicBezTo>
                <a:cubicBezTo>
                  <a:pt x="101" y="156"/>
                  <a:pt x="104" y="154"/>
                  <a:pt x="104" y="152"/>
                </a:cubicBezTo>
                <a:cubicBezTo>
                  <a:pt x="108" y="149"/>
                  <a:pt x="109" y="148"/>
                  <a:pt x="111" y="145"/>
                </a:cubicBezTo>
                <a:cubicBezTo>
                  <a:pt x="110" y="145"/>
                  <a:pt x="109" y="147"/>
                  <a:pt x="108" y="148"/>
                </a:cubicBezTo>
                <a:cubicBezTo>
                  <a:pt x="108" y="145"/>
                  <a:pt x="106" y="148"/>
                  <a:pt x="103" y="152"/>
                </a:cubicBezTo>
                <a:cubicBezTo>
                  <a:pt x="105" y="150"/>
                  <a:pt x="103" y="150"/>
                  <a:pt x="101" y="151"/>
                </a:cubicBezTo>
                <a:cubicBezTo>
                  <a:pt x="103" y="149"/>
                  <a:pt x="103" y="149"/>
                  <a:pt x="104" y="149"/>
                </a:cubicBezTo>
                <a:cubicBezTo>
                  <a:pt x="105" y="148"/>
                  <a:pt x="105" y="147"/>
                  <a:pt x="107" y="145"/>
                </a:cubicBezTo>
                <a:cubicBezTo>
                  <a:pt x="108" y="144"/>
                  <a:pt x="108" y="146"/>
                  <a:pt x="109" y="144"/>
                </a:cubicBezTo>
                <a:cubicBezTo>
                  <a:pt x="111" y="142"/>
                  <a:pt x="109" y="141"/>
                  <a:pt x="113" y="139"/>
                </a:cubicBezTo>
                <a:cubicBezTo>
                  <a:pt x="113" y="139"/>
                  <a:pt x="111" y="141"/>
                  <a:pt x="111" y="141"/>
                </a:cubicBezTo>
                <a:cubicBezTo>
                  <a:pt x="114" y="139"/>
                  <a:pt x="114" y="138"/>
                  <a:pt x="113" y="138"/>
                </a:cubicBezTo>
                <a:cubicBezTo>
                  <a:pt x="115" y="136"/>
                  <a:pt x="115" y="137"/>
                  <a:pt x="115" y="137"/>
                </a:cubicBezTo>
                <a:cubicBezTo>
                  <a:pt x="115" y="136"/>
                  <a:pt x="118" y="134"/>
                  <a:pt x="118" y="133"/>
                </a:cubicBezTo>
                <a:cubicBezTo>
                  <a:pt x="118" y="133"/>
                  <a:pt x="116" y="134"/>
                  <a:pt x="115" y="135"/>
                </a:cubicBezTo>
                <a:cubicBezTo>
                  <a:pt x="116" y="134"/>
                  <a:pt x="116" y="134"/>
                  <a:pt x="117" y="132"/>
                </a:cubicBezTo>
                <a:cubicBezTo>
                  <a:pt x="115" y="134"/>
                  <a:pt x="115" y="134"/>
                  <a:pt x="116" y="132"/>
                </a:cubicBezTo>
                <a:cubicBezTo>
                  <a:pt x="115" y="132"/>
                  <a:pt x="115" y="132"/>
                  <a:pt x="115" y="132"/>
                </a:cubicBezTo>
                <a:cubicBezTo>
                  <a:pt x="114" y="133"/>
                  <a:pt x="113" y="134"/>
                  <a:pt x="112" y="135"/>
                </a:cubicBezTo>
                <a:cubicBezTo>
                  <a:pt x="111" y="136"/>
                  <a:pt x="112" y="134"/>
                  <a:pt x="109" y="137"/>
                </a:cubicBezTo>
                <a:cubicBezTo>
                  <a:pt x="111" y="135"/>
                  <a:pt x="109" y="136"/>
                  <a:pt x="110" y="134"/>
                </a:cubicBezTo>
                <a:cubicBezTo>
                  <a:pt x="112" y="133"/>
                  <a:pt x="110" y="133"/>
                  <a:pt x="111" y="133"/>
                </a:cubicBezTo>
                <a:cubicBezTo>
                  <a:pt x="112" y="131"/>
                  <a:pt x="115" y="128"/>
                  <a:pt x="116" y="127"/>
                </a:cubicBezTo>
                <a:cubicBezTo>
                  <a:pt x="118" y="126"/>
                  <a:pt x="119" y="125"/>
                  <a:pt x="120" y="126"/>
                </a:cubicBezTo>
                <a:cubicBezTo>
                  <a:pt x="121" y="125"/>
                  <a:pt x="121" y="124"/>
                  <a:pt x="121" y="124"/>
                </a:cubicBezTo>
                <a:cubicBezTo>
                  <a:pt x="121" y="124"/>
                  <a:pt x="119" y="125"/>
                  <a:pt x="119" y="124"/>
                </a:cubicBezTo>
                <a:cubicBezTo>
                  <a:pt x="122" y="121"/>
                  <a:pt x="125" y="119"/>
                  <a:pt x="126" y="117"/>
                </a:cubicBezTo>
                <a:cubicBezTo>
                  <a:pt x="127" y="116"/>
                  <a:pt x="127" y="116"/>
                  <a:pt x="128" y="116"/>
                </a:cubicBezTo>
                <a:cubicBezTo>
                  <a:pt x="142" y="104"/>
                  <a:pt x="148" y="99"/>
                  <a:pt x="162" y="88"/>
                </a:cubicBezTo>
                <a:cubicBezTo>
                  <a:pt x="163" y="89"/>
                  <a:pt x="163" y="89"/>
                  <a:pt x="164" y="88"/>
                </a:cubicBezTo>
                <a:cubicBezTo>
                  <a:pt x="166" y="86"/>
                  <a:pt x="163" y="88"/>
                  <a:pt x="163" y="88"/>
                </a:cubicBezTo>
                <a:cubicBezTo>
                  <a:pt x="175" y="79"/>
                  <a:pt x="184" y="73"/>
                  <a:pt x="197" y="65"/>
                </a:cubicBezTo>
                <a:cubicBezTo>
                  <a:pt x="197" y="65"/>
                  <a:pt x="196" y="65"/>
                  <a:pt x="195" y="66"/>
                </a:cubicBezTo>
                <a:cubicBezTo>
                  <a:pt x="196" y="65"/>
                  <a:pt x="197" y="65"/>
                  <a:pt x="199" y="63"/>
                </a:cubicBezTo>
                <a:cubicBezTo>
                  <a:pt x="199" y="64"/>
                  <a:pt x="199" y="64"/>
                  <a:pt x="201" y="63"/>
                </a:cubicBezTo>
                <a:cubicBezTo>
                  <a:pt x="202" y="63"/>
                  <a:pt x="201" y="62"/>
                  <a:pt x="201" y="62"/>
                </a:cubicBezTo>
                <a:cubicBezTo>
                  <a:pt x="203" y="61"/>
                  <a:pt x="203" y="61"/>
                  <a:pt x="203" y="62"/>
                </a:cubicBezTo>
                <a:cubicBezTo>
                  <a:pt x="207" y="60"/>
                  <a:pt x="211" y="58"/>
                  <a:pt x="214" y="56"/>
                </a:cubicBezTo>
                <a:cubicBezTo>
                  <a:pt x="213" y="56"/>
                  <a:pt x="212" y="57"/>
                  <a:pt x="210" y="57"/>
                </a:cubicBezTo>
                <a:cubicBezTo>
                  <a:pt x="214" y="54"/>
                  <a:pt x="214" y="57"/>
                  <a:pt x="222" y="53"/>
                </a:cubicBezTo>
                <a:cubicBezTo>
                  <a:pt x="222" y="52"/>
                  <a:pt x="218" y="54"/>
                  <a:pt x="217" y="54"/>
                </a:cubicBezTo>
                <a:cubicBezTo>
                  <a:pt x="219" y="52"/>
                  <a:pt x="216" y="54"/>
                  <a:pt x="216" y="53"/>
                </a:cubicBezTo>
                <a:cubicBezTo>
                  <a:pt x="215" y="53"/>
                  <a:pt x="214" y="54"/>
                  <a:pt x="214" y="54"/>
                </a:cubicBezTo>
                <a:cubicBezTo>
                  <a:pt x="212" y="54"/>
                  <a:pt x="215" y="53"/>
                  <a:pt x="210" y="56"/>
                </a:cubicBezTo>
                <a:cubicBezTo>
                  <a:pt x="211" y="54"/>
                  <a:pt x="217" y="52"/>
                  <a:pt x="219" y="50"/>
                </a:cubicBezTo>
                <a:cubicBezTo>
                  <a:pt x="220" y="50"/>
                  <a:pt x="219" y="51"/>
                  <a:pt x="221" y="50"/>
                </a:cubicBezTo>
                <a:cubicBezTo>
                  <a:pt x="227" y="46"/>
                  <a:pt x="237" y="41"/>
                  <a:pt x="245" y="39"/>
                </a:cubicBezTo>
                <a:cubicBezTo>
                  <a:pt x="246" y="40"/>
                  <a:pt x="242" y="40"/>
                  <a:pt x="241" y="41"/>
                </a:cubicBezTo>
                <a:cubicBezTo>
                  <a:pt x="242" y="41"/>
                  <a:pt x="244" y="40"/>
                  <a:pt x="245" y="40"/>
                </a:cubicBezTo>
                <a:cubicBezTo>
                  <a:pt x="247" y="39"/>
                  <a:pt x="249" y="39"/>
                  <a:pt x="254" y="37"/>
                </a:cubicBezTo>
                <a:cubicBezTo>
                  <a:pt x="252" y="37"/>
                  <a:pt x="247" y="38"/>
                  <a:pt x="253" y="36"/>
                </a:cubicBezTo>
                <a:cubicBezTo>
                  <a:pt x="252" y="36"/>
                  <a:pt x="250" y="37"/>
                  <a:pt x="251" y="36"/>
                </a:cubicBezTo>
                <a:cubicBezTo>
                  <a:pt x="252" y="36"/>
                  <a:pt x="254" y="35"/>
                  <a:pt x="255" y="35"/>
                </a:cubicBezTo>
                <a:cubicBezTo>
                  <a:pt x="257" y="35"/>
                  <a:pt x="255" y="34"/>
                  <a:pt x="258" y="33"/>
                </a:cubicBezTo>
                <a:cubicBezTo>
                  <a:pt x="259" y="34"/>
                  <a:pt x="259" y="34"/>
                  <a:pt x="259" y="34"/>
                </a:cubicBezTo>
                <a:cubicBezTo>
                  <a:pt x="263" y="32"/>
                  <a:pt x="265" y="32"/>
                  <a:pt x="267" y="31"/>
                </a:cubicBezTo>
                <a:cubicBezTo>
                  <a:pt x="273" y="28"/>
                  <a:pt x="273" y="30"/>
                  <a:pt x="279" y="27"/>
                </a:cubicBezTo>
                <a:cubicBezTo>
                  <a:pt x="280" y="27"/>
                  <a:pt x="279" y="27"/>
                  <a:pt x="279" y="28"/>
                </a:cubicBezTo>
                <a:cubicBezTo>
                  <a:pt x="282" y="27"/>
                  <a:pt x="285" y="26"/>
                  <a:pt x="285" y="25"/>
                </a:cubicBezTo>
                <a:cubicBezTo>
                  <a:pt x="288" y="26"/>
                  <a:pt x="294" y="23"/>
                  <a:pt x="301" y="22"/>
                </a:cubicBezTo>
                <a:cubicBezTo>
                  <a:pt x="301" y="21"/>
                  <a:pt x="301" y="21"/>
                  <a:pt x="301" y="21"/>
                </a:cubicBezTo>
                <a:cubicBezTo>
                  <a:pt x="301" y="21"/>
                  <a:pt x="297" y="22"/>
                  <a:pt x="296" y="22"/>
                </a:cubicBezTo>
                <a:cubicBezTo>
                  <a:pt x="298" y="21"/>
                  <a:pt x="297" y="22"/>
                  <a:pt x="298" y="21"/>
                </a:cubicBezTo>
                <a:cubicBezTo>
                  <a:pt x="301" y="20"/>
                  <a:pt x="301" y="20"/>
                  <a:pt x="301" y="20"/>
                </a:cubicBezTo>
                <a:cubicBezTo>
                  <a:pt x="301" y="20"/>
                  <a:pt x="297" y="21"/>
                  <a:pt x="297" y="21"/>
                </a:cubicBezTo>
                <a:cubicBezTo>
                  <a:pt x="300" y="19"/>
                  <a:pt x="301" y="19"/>
                  <a:pt x="305" y="18"/>
                </a:cubicBezTo>
                <a:cubicBezTo>
                  <a:pt x="305" y="19"/>
                  <a:pt x="307" y="18"/>
                  <a:pt x="306" y="19"/>
                </a:cubicBezTo>
                <a:cubicBezTo>
                  <a:pt x="308" y="18"/>
                  <a:pt x="309" y="17"/>
                  <a:pt x="309" y="18"/>
                </a:cubicBezTo>
                <a:cubicBezTo>
                  <a:pt x="316" y="16"/>
                  <a:pt x="316" y="16"/>
                  <a:pt x="322" y="15"/>
                </a:cubicBezTo>
                <a:cubicBezTo>
                  <a:pt x="325" y="15"/>
                  <a:pt x="325" y="14"/>
                  <a:pt x="327" y="13"/>
                </a:cubicBezTo>
                <a:cubicBezTo>
                  <a:pt x="329" y="12"/>
                  <a:pt x="329" y="13"/>
                  <a:pt x="330" y="13"/>
                </a:cubicBezTo>
                <a:cubicBezTo>
                  <a:pt x="332" y="13"/>
                  <a:pt x="332" y="12"/>
                  <a:pt x="334" y="12"/>
                </a:cubicBezTo>
                <a:cubicBezTo>
                  <a:pt x="336" y="12"/>
                  <a:pt x="338" y="11"/>
                  <a:pt x="338" y="12"/>
                </a:cubicBezTo>
                <a:cubicBezTo>
                  <a:pt x="337" y="12"/>
                  <a:pt x="338" y="12"/>
                  <a:pt x="337" y="12"/>
                </a:cubicBezTo>
                <a:cubicBezTo>
                  <a:pt x="337" y="12"/>
                  <a:pt x="336" y="12"/>
                  <a:pt x="336" y="12"/>
                </a:cubicBezTo>
                <a:cubicBezTo>
                  <a:pt x="336" y="13"/>
                  <a:pt x="340" y="11"/>
                  <a:pt x="341" y="12"/>
                </a:cubicBezTo>
                <a:cubicBezTo>
                  <a:pt x="343" y="12"/>
                  <a:pt x="337" y="12"/>
                  <a:pt x="340" y="11"/>
                </a:cubicBezTo>
                <a:cubicBezTo>
                  <a:pt x="342" y="11"/>
                  <a:pt x="342" y="11"/>
                  <a:pt x="342" y="11"/>
                </a:cubicBezTo>
                <a:cubicBezTo>
                  <a:pt x="344" y="11"/>
                  <a:pt x="344" y="11"/>
                  <a:pt x="345" y="11"/>
                </a:cubicBezTo>
                <a:cubicBezTo>
                  <a:pt x="346" y="10"/>
                  <a:pt x="340" y="11"/>
                  <a:pt x="342" y="10"/>
                </a:cubicBezTo>
                <a:cubicBezTo>
                  <a:pt x="347" y="10"/>
                  <a:pt x="347" y="10"/>
                  <a:pt x="347" y="10"/>
                </a:cubicBezTo>
                <a:cubicBezTo>
                  <a:pt x="347" y="9"/>
                  <a:pt x="347" y="9"/>
                  <a:pt x="345" y="9"/>
                </a:cubicBezTo>
                <a:cubicBezTo>
                  <a:pt x="349" y="8"/>
                  <a:pt x="350" y="10"/>
                  <a:pt x="354" y="10"/>
                </a:cubicBezTo>
                <a:cubicBezTo>
                  <a:pt x="356" y="10"/>
                  <a:pt x="358" y="9"/>
                  <a:pt x="360" y="9"/>
                </a:cubicBezTo>
                <a:cubicBezTo>
                  <a:pt x="361" y="9"/>
                  <a:pt x="359" y="9"/>
                  <a:pt x="361" y="9"/>
                </a:cubicBezTo>
                <a:cubicBezTo>
                  <a:pt x="360" y="9"/>
                  <a:pt x="359" y="9"/>
                  <a:pt x="358" y="9"/>
                </a:cubicBezTo>
                <a:cubicBezTo>
                  <a:pt x="355" y="8"/>
                  <a:pt x="363" y="8"/>
                  <a:pt x="360" y="8"/>
                </a:cubicBezTo>
                <a:cubicBezTo>
                  <a:pt x="361" y="7"/>
                  <a:pt x="362" y="9"/>
                  <a:pt x="364" y="8"/>
                </a:cubicBezTo>
                <a:cubicBezTo>
                  <a:pt x="367" y="8"/>
                  <a:pt x="362" y="8"/>
                  <a:pt x="363" y="7"/>
                </a:cubicBezTo>
                <a:cubicBezTo>
                  <a:pt x="364" y="7"/>
                  <a:pt x="365" y="7"/>
                  <a:pt x="365" y="7"/>
                </a:cubicBezTo>
                <a:cubicBezTo>
                  <a:pt x="366" y="7"/>
                  <a:pt x="367" y="8"/>
                  <a:pt x="367" y="8"/>
                </a:cubicBezTo>
                <a:cubicBezTo>
                  <a:pt x="367" y="9"/>
                  <a:pt x="370" y="8"/>
                  <a:pt x="371" y="9"/>
                </a:cubicBezTo>
                <a:cubicBezTo>
                  <a:pt x="374" y="8"/>
                  <a:pt x="371" y="8"/>
                  <a:pt x="372" y="8"/>
                </a:cubicBezTo>
                <a:cubicBezTo>
                  <a:pt x="372" y="7"/>
                  <a:pt x="371" y="8"/>
                  <a:pt x="371" y="8"/>
                </a:cubicBezTo>
                <a:cubicBezTo>
                  <a:pt x="371" y="7"/>
                  <a:pt x="379" y="9"/>
                  <a:pt x="381" y="7"/>
                </a:cubicBezTo>
                <a:cubicBezTo>
                  <a:pt x="384" y="7"/>
                  <a:pt x="386" y="8"/>
                  <a:pt x="390" y="7"/>
                </a:cubicBezTo>
                <a:cubicBezTo>
                  <a:pt x="390" y="7"/>
                  <a:pt x="389" y="7"/>
                  <a:pt x="390" y="7"/>
                </a:cubicBezTo>
                <a:cubicBezTo>
                  <a:pt x="387" y="6"/>
                  <a:pt x="389" y="6"/>
                  <a:pt x="386" y="5"/>
                </a:cubicBezTo>
                <a:cubicBezTo>
                  <a:pt x="388" y="6"/>
                  <a:pt x="389" y="7"/>
                  <a:pt x="391" y="6"/>
                </a:cubicBezTo>
                <a:cubicBezTo>
                  <a:pt x="392" y="6"/>
                  <a:pt x="392" y="7"/>
                  <a:pt x="394" y="7"/>
                </a:cubicBezTo>
                <a:cubicBezTo>
                  <a:pt x="395" y="7"/>
                  <a:pt x="395" y="6"/>
                  <a:pt x="395" y="6"/>
                </a:cubicBezTo>
                <a:cubicBezTo>
                  <a:pt x="396" y="6"/>
                  <a:pt x="399" y="6"/>
                  <a:pt x="397" y="6"/>
                </a:cubicBezTo>
                <a:cubicBezTo>
                  <a:pt x="401" y="5"/>
                  <a:pt x="402" y="7"/>
                  <a:pt x="401" y="7"/>
                </a:cubicBezTo>
                <a:cubicBezTo>
                  <a:pt x="408" y="7"/>
                  <a:pt x="400" y="5"/>
                  <a:pt x="400" y="4"/>
                </a:cubicBezTo>
                <a:cubicBezTo>
                  <a:pt x="402" y="5"/>
                  <a:pt x="404" y="4"/>
                  <a:pt x="401" y="4"/>
                </a:cubicBezTo>
                <a:cubicBezTo>
                  <a:pt x="406" y="3"/>
                  <a:pt x="402" y="5"/>
                  <a:pt x="407" y="5"/>
                </a:cubicBezTo>
                <a:cubicBezTo>
                  <a:pt x="411" y="4"/>
                  <a:pt x="406" y="3"/>
                  <a:pt x="410" y="3"/>
                </a:cubicBezTo>
                <a:cubicBezTo>
                  <a:pt x="408" y="2"/>
                  <a:pt x="400" y="3"/>
                  <a:pt x="399" y="2"/>
                </a:cubicBezTo>
                <a:cubicBezTo>
                  <a:pt x="400" y="1"/>
                  <a:pt x="404" y="2"/>
                  <a:pt x="404" y="2"/>
                </a:cubicBezTo>
                <a:cubicBezTo>
                  <a:pt x="407" y="2"/>
                  <a:pt x="407" y="1"/>
                  <a:pt x="412" y="2"/>
                </a:cubicBezTo>
                <a:cubicBezTo>
                  <a:pt x="411" y="2"/>
                  <a:pt x="413" y="2"/>
                  <a:pt x="412" y="3"/>
                </a:cubicBezTo>
                <a:cubicBezTo>
                  <a:pt x="415" y="3"/>
                  <a:pt x="415" y="1"/>
                  <a:pt x="419" y="1"/>
                </a:cubicBezTo>
                <a:cubicBezTo>
                  <a:pt x="417" y="2"/>
                  <a:pt x="416" y="2"/>
                  <a:pt x="421" y="2"/>
                </a:cubicBezTo>
                <a:cubicBezTo>
                  <a:pt x="420" y="3"/>
                  <a:pt x="417" y="3"/>
                  <a:pt x="417" y="2"/>
                </a:cubicBezTo>
                <a:cubicBezTo>
                  <a:pt x="416" y="2"/>
                  <a:pt x="416" y="3"/>
                  <a:pt x="415" y="3"/>
                </a:cubicBezTo>
                <a:cubicBezTo>
                  <a:pt x="414" y="3"/>
                  <a:pt x="417" y="3"/>
                  <a:pt x="417" y="4"/>
                </a:cubicBezTo>
                <a:cubicBezTo>
                  <a:pt x="419" y="4"/>
                  <a:pt x="418" y="3"/>
                  <a:pt x="416" y="3"/>
                </a:cubicBezTo>
                <a:cubicBezTo>
                  <a:pt x="417" y="3"/>
                  <a:pt x="421" y="3"/>
                  <a:pt x="421" y="4"/>
                </a:cubicBezTo>
                <a:cubicBezTo>
                  <a:pt x="418" y="4"/>
                  <a:pt x="427" y="5"/>
                  <a:pt x="424" y="5"/>
                </a:cubicBezTo>
                <a:cubicBezTo>
                  <a:pt x="427" y="5"/>
                  <a:pt x="427" y="6"/>
                  <a:pt x="430" y="6"/>
                </a:cubicBezTo>
                <a:cubicBezTo>
                  <a:pt x="426" y="5"/>
                  <a:pt x="427" y="5"/>
                  <a:pt x="425" y="4"/>
                </a:cubicBezTo>
                <a:cubicBezTo>
                  <a:pt x="426" y="4"/>
                  <a:pt x="428" y="4"/>
                  <a:pt x="430" y="4"/>
                </a:cubicBezTo>
                <a:cubicBezTo>
                  <a:pt x="427" y="4"/>
                  <a:pt x="430" y="4"/>
                  <a:pt x="428" y="4"/>
                </a:cubicBezTo>
                <a:cubicBezTo>
                  <a:pt x="429" y="5"/>
                  <a:pt x="432" y="5"/>
                  <a:pt x="433" y="5"/>
                </a:cubicBezTo>
                <a:cubicBezTo>
                  <a:pt x="434" y="5"/>
                  <a:pt x="431" y="5"/>
                  <a:pt x="431" y="4"/>
                </a:cubicBezTo>
                <a:cubicBezTo>
                  <a:pt x="432" y="4"/>
                  <a:pt x="438" y="5"/>
                  <a:pt x="438" y="5"/>
                </a:cubicBezTo>
                <a:cubicBezTo>
                  <a:pt x="442" y="6"/>
                  <a:pt x="445" y="6"/>
                  <a:pt x="453" y="7"/>
                </a:cubicBezTo>
                <a:cubicBezTo>
                  <a:pt x="453" y="7"/>
                  <a:pt x="452" y="7"/>
                  <a:pt x="451" y="7"/>
                </a:cubicBezTo>
                <a:cubicBezTo>
                  <a:pt x="451" y="7"/>
                  <a:pt x="453" y="7"/>
                  <a:pt x="453" y="7"/>
                </a:cubicBezTo>
                <a:cubicBezTo>
                  <a:pt x="452" y="8"/>
                  <a:pt x="450" y="7"/>
                  <a:pt x="447" y="6"/>
                </a:cubicBezTo>
                <a:cubicBezTo>
                  <a:pt x="447" y="7"/>
                  <a:pt x="447" y="7"/>
                  <a:pt x="447" y="7"/>
                </a:cubicBezTo>
                <a:cubicBezTo>
                  <a:pt x="448" y="7"/>
                  <a:pt x="453" y="8"/>
                  <a:pt x="453" y="9"/>
                </a:cubicBezTo>
                <a:cubicBezTo>
                  <a:pt x="454" y="8"/>
                  <a:pt x="456" y="7"/>
                  <a:pt x="453" y="6"/>
                </a:cubicBezTo>
                <a:cubicBezTo>
                  <a:pt x="454" y="6"/>
                  <a:pt x="457" y="7"/>
                  <a:pt x="455" y="6"/>
                </a:cubicBezTo>
                <a:cubicBezTo>
                  <a:pt x="456" y="6"/>
                  <a:pt x="458" y="7"/>
                  <a:pt x="460" y="7"/>
                </a:cubicBezTo>
                <a:cubicBezTo>
                  <a:pt x="460" y="7"/>
                  <a:pt x="459" y="7"/>
                  <a:pt x="458" y="6"/>
                </a:cubicBezTo>
                <a:cubicBezTo>
                  <a:pt x="460" y="6"/>
                  <a:pt x="465" y="7"/>
                  <a:pt x="465" y="6"/>
                </a:cubicBezTo>
                <a:cubicBezTo>
                  <a:pt x="466" y="7"/>
                  <a:pt x="466" y="7"/>
                  <a:pt x="465" y="7"/>
                </a:cubicBezTo>
                <a:cubicBezTo>
                  <a:pt x="466" y="7"/>
                  <a:pt x="469" y="8"/>
                  <a:pt x="468" y="8"/>
                </a:cubicBezTo>
                <a:cubicBezTo>
                  <a:pt x="466" y="8"/>
                  <a:pt x="466" y="8"/>
                  <a:pt x="463" y="7"/>
                </a:cubicBezTo>
                <a:cubicBezTo>
                  <a:pt x="463" y="8"/>
                  <a:pt x="464" y="8"/>
                  <a:pt x="464" y="8"/>
                </a:cubicBezTo>
                <a:cubicBezTo>
                  <a:pt x="468" y="9"/>
                  <a:pt x="467" y="8"/>
                  <a:pt x="470" y="9"/>
                </a:cubicBezTo>
                <a:cubicBezTo>
                  <a:pt x="470" y="8"/>
                  <a:pt x="473" y="8"/>
                  <a:pt x="477" y="9"/>
                </a:cubicBezTo>
                <a:cubicBezTo>
                  <a:pt x="476" y="10"/>
                  <a:pt x="474" y="9"/>
                  <a:pt x="471" y="9"/>
                </a:cubicBezTo>
                <a:cubicBezTo>
                  <a:pt x="472" y="9"/>
                  <a:pt x="472" y="10"/>
                  <a:pt x="472" y="10"/>
                </a:cubicBezTo>
                <a:cubicBezTo>
                  <a:pt x="473" y="10"/>
                  <a:pt x="475" y="10"/>
                  <a:pt x="476" y="10"/>
                </a:cubicBezTo>
                <a:cubicBezTo>
                  <a:pt x="478" y="10"/>
                  <a:pt x="478" y="11"/>
                  <a:pt x="478" y="11"/>
                </a:cubicBezTo>
                <a:cubicBezTo>
                  <a:pt x="479" y="11"/>
                  <a:pt x="481" y="11"/>
                  <a:pt x="483" y="12"/>
                </a:cubicBezTo>
                <a:cubicBezTo>
                  <a:pt x="483" y="11"/>
                  <a:pt x="484" y="11"/>
                  <a:pt x="482" y="11"/>
                </a:cubicBezTo>
                <a:cubicBezTo>
                  <a:pt x="483" y="10"/>
                  <a:pt x="485" y="11"/>
                  <a:pt x="484" y="12"/>
                </a:cubicBezTo>
                <a:cubicBezTo>
                  <a:pt x="485" y="12"/>
                  <a:pt x="486" y="11"/>
                  <a:pt x="487" y="12"/>
                </a:cubicBezTo>
                <a:cubicBezTo>
                  <a:pt x="487" y="12"/>
                  <a:pt x="485" y="10"/>
                  <a:pt x="490" y="11"/>
                </a:cubicBezTo>
                <a:cubicBezTo>
                  <a:pt x="490" y="10"/>
                  <a:pt x="485" y="10"/>
                  <a:pt x="484" y="9"/>
                </a:cubicBezTo>
                <a:cubicBezTo>
                  <a:pt x="482" y="9"/>
                  <a:pt x="481" y="9"/>
                  <a:pt x="482" y="9"/>
                </a:cubicBezTo>
                <a:cubicBezTo>
                  <a:pt x="480" y="9"/>
                  <a:pt x="481" y="9"/>
                  <a:pt x="478" y="8"/>
                </a:cubicBezTo>
                <a:cubicBezTo>
                  <a:pt x="478" y="8"/>
                  <a:pt x="482" y="9"/>
                  <a:pt x="481" y="7"/>
                </a:cubicBezTo>
                <a:cubicBezTo>
                  <a:pt x="484" y="8"/>
                  <a:pt x="482" y="8"/>
                  <a:pt x="482" y="8"/>
                </a:cubicBezTo>
                <a:cubicBezTo>
                  <a:pt x="486" y="9"/>
                  <a:pt x="486" y="9"/>
                  <a:pt x="489" y="9"/>
                </a:cubicBezTo>
                <a:cubicBezTo>
                  <a:pt x="489" y="9"/>
                  <a:pt x="487" y="9"/>
                  <a:pt x="487" y="8"/>
                </a:cubicBezTo>
                <a:cubicBezTo>
                  <a:pt x="491" y="9"/>
                  <a:pt x="493" y="10"/>
                  <a:pt x="496" y="11"/>
                </a:cubicBezTo>
                <a:cubicBezTo>
                  <a:pt x="495" y="11"/>
                  <a:pt x="495" y="10"/>
                  <a:pt x="495" y="11"/>
                </a:cubicBezTo>
                <a:cubicBezTo>
                  <a:pt x="496" y="11"/>
                  <a:pt x="499" y="12"/>
                  <a:pt x="499" y="11"/>
                </a:cubicBezTo>
                <a:cubicBezTo>
                  <a:pt x="500" y="12"/>
                  <a:pt x="500" y="12"/>
                  <a:pt x="501" y="13"/>
                </a:cubicBezTo>
                <a:cubicBezTo>
                  <a:pt x="505" y="13"/>
                  <a:pt x="510" y="15"/>
                  <a:pt x="512" y="16"/>
                </a:cubicBezTo>
                <a:cubicBezTo>
                  <a:pt x="514" y="17"/>
                  <a:pt x="512" y="15"/>
                  <a:pt x="510" y="14"/>
                </a:cubicBezTo>
                <a:cubicBezTo>
                  <a:pt x="510" y="14"/>
                  <a:pt x="516" y="16"/>
                  <a:pt x="514" y="16"/>
                </a:cubicBezTo>
                <a:cubicBezTo>
                  <a:pt x="516" y="17"/>
                  <a:pt x="519" y="18"/>
                  <a:pt x="520" y="18"/>
                </a:cubicBezTo>
                <a:cubicBezTo>
                  <a:pt x="519" y="17"/>
                  <a:pt x="518" y="17"/>
                  <a:pt x="517" y="17"/>
                </a:cubicBezTo>
                <a:cubicBezTo>
                  <a:pt x="520" y="17"/>
                  <a:pt x="527" y="19"/>
                  <a:pt x="532" y="21"/>
                </a:cubicBezTo>
                <a:cubicBezTo>
                  <a:pt x="529" y="19"/>
                  <a:pt x="537" y="22"/>
                  <a:pt x="537" y="22"/>
                </a:cubicBezTo>
                <a:cubicBezTo>
                  <a:pt x="539" y="22"/>
                  <a:pt x="538" y="23"/>
                  <a:pt x="540" y="23"/>
                </a:cubicBezTo>
                <a:cubicBezTo>
                  <a:pt x="539" y="23"/>
                  <a:pt x="538" y="23"/>
                  <a:pt x="536" y="22"/>
                </a:cubicBezTo>
                <a:cubicBezTo>
                  <a:pt x="536" y="23"/>
                  <a:pt x="543" y="25"/>
                  <a:pt x="545" y="25"/>
                </a:cubicBezTo>
                <a:cubicBezTo>
                  <a:pt x="545" y="25"/>
                  <a:pt x="542" y="25"/>
                  <a:pt x="540" y="24"/>
                </a:cubicBezTo>
                <a:cubicBezTo>
                  <a:pt x="543" y="24"/>
                  <a:pt x="547" y="25"/>
                  <a:pt x="551" y="27"/>
                </a:cubicBezTo>
                <a:cubicBezTo>
                  <a:pt x="551" y="27"/>
                  <a:pt x="550" y="27"/>
                  <a:pt x="552" y="28"/>
                </a:cubicBezTo>
                <a:cubicBezTo>
                  <a:pt x="551" y="28"/>
                  <a:pt x="549" y="26"/>
                  <a:pt x="549" y="27"/>
                </a:cubicBezTo>
                <a:cubicBezTo>
                  <a:pt x="550" y="28"/>
                  <a:pt x="552" y="28"/>
                  <a:pt x="552" y="29"/>
                </a:cubicBezTo>
                <a:cubicBezTo>
                  <a:pt x="554" y="30"/>
                  <a:pt x="550" y="28"/>
                  <a:pt x="551" y="29"/>
                </a:cubicBezTo>
                <a:cubicBezTo>
                  <a:pt x="555" y="29"/>
                  <a:pt x="555" y="30"/>
                  <a:pt x="558" y="30"/>
                </a:cubicBezTo>
                <a:cubicBezTo>
                  <a:pt x="562" y="32"/>
                  <a:pt x="569" y="34"/>
                  <a:pt x="569" y="35"/>
                </a:cubicBezTo>
                <a:cubicBezTo>
                  <a:pt x="571" y="36"/>
                  <a:pt x="570" y="35"/>
                  <a:pt x="571" y="35"/>
                </a:cubicBezTo>
                <a:cubicBezTo>
                  <a:pt x="572" y="36"/>
                  <a:pt x="575" y="37"/>
                  <a:pt x="573" y="37"/>
                </a:cubicBezTo>
                <a:cubicBezTo>
                  <a:pt x="575" y="38"/>
                  <a:pt x="575" y="38"/>
                  <a:pt x="577" y="39"/>
                </a:cubicBezTo>
                <a:cubicBezTo>
                  <a:pt x="577" y="39"/>
                  <a:pt x="575" y="39"/>
                  <a:pt x="576" y="39"/>
                </a:cubicBezTo>
                <a:cubicBezTo>
                  <a:pt x="578" y="40"/>
                  <a:pt x="578" y="39"/>
                  <a:pt x="579" y="39"/>
                </a:cubicBezTo>
                <a:cubicBezTo>
                  <a:pt x="579" y="38"/>
                  <a:pt x="576" y="38"/>
                  <a:pt x="576" y="38"/>
                </a:cubicBezTo>
                <a:cubicBezTo>
                  <a:pt x="576" y="37"/>
                  <a:pt x="580" y="39"/>
                  <a:pt x="579" y="39"/>
                </a:cubicBezTo>
                <a:cubicBezTo>
                  <a:pt x="581" y="40"/>
                  <a:pt x="581" y="40"/>
                  <a:pt x="583" y="40"/>
                </a:cubicBezTo>
                <a:cubicBezTo>
                  <a:pt x="586" y="42"/>
                  <a:pt x="586" y="42"/>
                  <a:pt x="589" y="44"/>
                </a:cubicBezTo>
                <a:cubicBezTo>
                  <a:pt x="587" y="43"/>
                  <a:pt x="587" y="42"/>
                  <a:pt x="586" y="42"/>
                </a:cubicBezTo>
                <a:cubicBezTo>
                  <a:pt x="585" y="40"/>
                  <a:pt x="593" y="44"/>
                  <a:pt x="594" y="45"/>
                </a:cubicBezTo>
                <a:cubicBezTo>
                  <a:pt x="594" y="45"/>
                  <a:pt x="591" y="43"/>
                  <a:pt x="590" y="43"/>
                </a:cubicBezTo>
                <a:cubicBezTo>
                  <a:pt x="592" y="45"/>
                  <a:pt x="596" y="46"/>
                  <a:pt x="598" y="48"/>
                </a:cubicBezTo>
                <a:cubicBezTo>
                  <a:pt x="600" y="49"/>
                  <a:pt x="597" y="46"/>
                  <a:pt x="599" y="47"/>
                </a:cubicBezTo>
                <a:cubicBezTo>
                  <a:pt x="600" y="48"/>
                  <a:pt x="601" y="49"/>
                  <a:pt x="603" y="50"/>
                </a:cubicBezTo>
                <a:cubicBezTo>
                  <a:pt x="603" y="50"/>
                  <a:pt x="606" y="52"/>
                  <a:pt x="606" y="51"/>
                </a:cubicBezTo>
                <a:cubicBezTo>
                  <a:pt x="612" y="54"/>
                  <a:pt x="615" y="56"/>
                  <a:pt x="620" y="59"/>
                </a:cubicBezTo>
                <a:cubicBezTo>
                  <a:pt x="619" y="58"/>
                  <a:pt x="619" y="59"/>
                  <a:pt x="619" y="59"/>
                </a:cubicBezTo>
                <a:cubicBezTo>
                  <a:pt x="624" y="60"/>
                  <a:pt x="634" y="67"/>
                  <a:pt x="640" y="71"/>
                </a:cubicBezTo>
                <a:cubicBezTo>
                  <a:pt x="642" y="72"/>
                  <a:pt x="641" y="71"/>
                  <a:pt x="643" y="73"/>
                </a:cubicBezTo>
                <a:cubicBezTo>
                  <a:pt x="643" y="73"/>
                  <a:pt x="643" y="73"/>
                  <a:pt x="644" y="73"/>
                </a:cubicBezTo>
                <a:cubicBezTo>
                  <a:pt x="644" y="73"/>
                  <a:pt x="643" y="72"/>
                  <a:pt x="642" y="72"/>
                </a:cubicBezTo>
                <a:cubicBezTo>
                  <a:pt x="645" y="73"/>
                  <a:pt x="651" y="78"/>
                  <a:pt x="653" y="78"/>
                </a:cubicBezTo>
                <a:cubicBezTo>
                  <a:pt x="655" y="80"/>
                  <a:pt x="658" y="83"/>
                  <a:pt x="661" y="84"/>
                </a:cubicBezTo>
                <a:cubicBezTo>
                  <a:pt x="665" y="87"/>
                  <a:pt x="675" y="94"/>
                  <a:pt x="680" y="98"/>
                </a:cubicBezTo>
                <a:cubicBezTo>
                  <a:pt x="680" y="98"/>
                  <a:pt x="679" y="97"/>
                  <a:pt x="679" y="98"/>
                </a:cubicBezTo>
                <a:cubicBezTo>
                  <a:pt x="681" y="99"/>
                  <a:pt x="682" y="100"/>
                  <a:pt x="684" y="102"/>
                </a:cubicBezTo>
                <a:cubicBezTo>
                  <a:pt x="685" y="102"/>
                  <a:pt x="683" y="101"/>
                  <a:pt x="684" y="101"/>
                </a:cubicBezTo>
                <a:cubicBezTo>
                  <a:pt x="688" y="104"/>
                  <a:pt x="693" y="109"/>
                  <a:pt x="699" y="114"/>
                </a:cubicBezTo>
                <a:cubicBezTo>
                  <a:pt x="698" y="114"/>
                  <a:pt x="698" y="114"/>
                  <a:pt x="699" y="115"/>
                </a:cubicBezTo>
                <a:cubicBezTo>
                  <a:pt x="701" y="117"/>
                  <a:pt x="702" y="118"/>
                  <a:pt x="703" y="118"/>
                </a:cubicBezTo>
                <a:cubicBezTo>
                  <a:pt x="705" y="120"/>
                  <a:pt x="704" y="119"/>
                  <a:pt x="705" y="120"/>
                </a:cubicBezTo>
                <a:cubicBezTo>
                  <a:pt x="707" y="122"/>
                  <a:pt x="704" y="119"/>
                  <a:pt x="705" y="119"/>
                </a:cubicBezTo>
                <a:cubicBezTo>
                  <a:pt x="707" y="121"/>
                  <a:pt x="707" y="121"/>
                  <a:pt x="709" y="123"/>
                </a:cubicBezTo>
                <a:cubicBezTo>
                  <a:pt x="705" y="121"/>
                  <a:pt x="715" y="129"/>
                  <a:pt x="718" y="132"/>
                </a:cubicBezTo>
                <a:cubicBezTo>
                  <a:pt x="716" y="131"/>
                  <a:pt x="717" y="131"/>
                  <a:pt x="716" y="129"/>
                </a:cubicBezTo>
                <a:cubicBezTo>
                  <a:pt x="716" y="129"/>
                  <a:pt x="717" y="130"/>
                  <a:pt x="717" y="130"/>
                </a:cubicBezTo>
                <a:cubicBezTo>
                  <a:pt x="722" y="135"/>
                  <a:pt x="722" y="134"/>
                  <a:pt x="723" y="137"/>
                </a:cubicBezTo>
                <a:cubicBezTo>
                  <a:pt x="724" y="138"/>
                  <a:pt x="723" y="136"/>
                  <a:pt x="724" y="136"/>
                </a:cubicBezTo>
                <a:cubicBezTo>
                  <a:pt x="727" y="139"/>
                  <a:pt x="727" y="140"/>
                  <a:pt x="728" y="141"/>
                </a:cubicBezTo>
                <a:cubicBezTo>
                  <a:pt x="729" y="142"/>
                  <a:pt x="732" y="144"/>
                  <a:pt x="732" y="145"/>
                </a:cubicBezTo>
                <a:cubicBezTo>
                  <a:pt x="732" y="146"/>
                  <a:pt x="735" y="148"/>
                  <a:pt x="734" y="148"/>
                </a:cubicBezTo>
                <a:cubicBezTo>
                  <a:pt x="736" y="149"/>
                  <a:pt x="736" y="149"/>
                  <a:pt x="737" y="150"/>
                </a:cubicBezTo>
                <a:cubicBezTo>
                  <a:pt x="738" y="150"/>
                  <a:pt x="735" y="148"/>
                  <a:pt x="734" y="147"/>
                </a:cubicBezTo>
                <a:cubicBezTo>
                  <a:pt x="736" y="147"/>
                  <a:pt x="734" y="144"/>
                  <a:pt x="736" y="144"/>
                </a:cubicBezTo>
                <a:cubicBezTo>
                  <a:pt x="739" y="150"/>
                  <a:pt x="741" y="155"/>
                  <a:pt x="745" y="161"/>
                </a:cubicBezTo>
                <a:cubicBezTo>
                  <a:pt x="747" y="163"/>
                  <a:pt x="742" y="157"/>
                  <a:pt x="747" y="162"/>
                </a:cubicBezTo>
                <a:cubicBezTo>
                  <a:pt x="747" y="161"/>
                  <a:pt x="745" y="159"/>
                  <a:pt x="746" y="160"/>
                </a:cubicBezTo>
                <a:cubicBezTo>
                  <a:pt x="744" y="157"/>
                  <a:pt x="744" y="158"/>
                  <a:pt x="743" y="156"/>
                </a:cubicBezTo>
                <a:cubicBezTo>
                  <a:pt x="743" y="156"/>
                  <a:pt x="745" y="158"/>
                  <a:pt x="746" y="159"/>
                </a:cubicBezTo>
                <a:cubicBezTo>
                  <a:pt x="746" y="159"/>
                  <a:pt x="745" y="156"/>
                  <a:pt x="747" y="158"/>
                </a:cubicBezTo>
                <a:cubicBezTo>
                  <a:pt x="746" y="156"/>
                  <a:pt x="744" y="153"/>
                  <a:pt x="745" y="154"/>
                </a:cubicBezTo>
                <a:cubicBezTo>
                  <a:pt x="747" y="156"/>
                  <a:pt x="748" y="158"/>
                  <a:pt x="749" y="159"/>
                </a:cubicBezTo>
                <a:cubicBezTo>
                  <a:pt x="749" y="160"/>
                  <a:pt x="752" y="165"/>
                  <a:pt x="750" y="164"/>
                </a:cubicBezTo>
                <a:cubicBezTo>
                  <a:pt x="752" y="166"/>
                  <a:pt x="751" y="167"/>
                  <a:pt x="751" y="167"/>
                </a:cubicBezTo>
                <a:cubicBezTo>
                  <a:pt x="753" y="170"/>
                  <a:pt x="756" y="173"/>
                  <a:pt x="757" y="174"/>
                </a:cubicBezTo>
                <a:cubicBezTo>
                  <a:pt x="757" y="173"/>
                  <a:pt x="755" y="172"/>
                  <a:pt x="754" y="170"/>
                </a:cubicBezTo>
                <a:cubicBezTo>
                  <a:pt x="754" y="168"/>
                  <a:pt x="759" y="172"/>
                  <a:pt x="756" y="168"/>
                </a:cubicBezTo>
                <a:cubicBezTo>
                  <a:pt x="757" y="169"/>
                  <a:pt x="757" y="170"/>
                  <a:pt x="759" y="173"/>
                </a:cubicBezTo>
                <a:cubicBezTo>
                  <a:pt x="759" y="174"/>
                  <a:pt x="757" y="173"/>
                  <a:pt x="760" y="177"/>
                </a:cubicBezTo>
                <a:cubicBezTo>
                  <a:pt x="759" y="176"/>
                  <a:pt x="759" y="175"/>
                  <a:pt x="758" y="175"/>
                </a:cubicBezTo>
                <a:cubicBezTo>
                  <a:pt x="760" y="177"/>
                  <a:pt x="760" y="179"/>
                  <a:pt x="762" y="181"/>
                </a:cubicBezTo>
                <a:cubicBezTo>
                  <a:pt x="762" y="182"/>
                  <a:pt x="762" y="181"/>
                  <a:pt x="764" y="182"/>
                </a:cubicBezTo>
                <a:cubicBezTo>
                  <a:pt x="765" y="184"/>
                  <a:pt x="766" y="187"/>
                  <a:pt x="767" y="186"/>
                </a:cubicBezTo>
                <a:cubicBezTo>
                  <a:pt x="768" y="186"/>
                  <a:pt x="765" y="183"/>
                  <a:pt x="764" y="182"/>
                </a:cubicBezTo>
                <a:cubicBezTo>
                  <a:pt x="762" y="178"/>
                  <a:pt x="767" y="183"/>
                  <a:pt x="764" y="178"/>
                </a:cubicBezTo>
                <a:cubicBezTo>
                  <a:pt x="766" y="180"/>
                  <a:pt x="766" y="181"/>
                  <a:pt x="766" y="179"/>
                </a:cubicBezTo>
                <a:cubicBezTo>
                  <a:pt x="767" y="180"/>
                  <a:pt x="768" y="181"/>
                  <a:pt x="768" y="181"/>
                </a:cubicBezTo>
                <a:cubicBezTo>
                  <a:pt x="770" y="185"/>
                  <a:pt x="768" y="190"/>
                  <a:pt x="774" y="194"/>
                </a:cubicBezTo>
                <a:cubicBezTo>
                  <a:pt x="773" y="192"/>
                  <a:pt x="774" y="192"/>
                  <a:pt x="776" y="194"/>
                </a:cubicBezTo>
                <a:cubicBezTo>
                  <a:pt x="775" y="192"/>
                  <a:pt x="774" y="188"/>
                  <a:pt x="776" y="190"/>
                </a:cubicBezTo>
                <a:cubicBezTo>
                  <a:pt x="782" y="200"/>
                  <a:pt x="774" y="198"/>
                  <a:pt x="781" y="209"/>
                </a:cubicBezTo>
                <a:cubicBezTo>
                  <a:pt x="782" y="211"/>
                  <a:pt x="782" y="210"/>
                  <a:pt x="784" y="211"/>
                </a:cubicBezTo>
                <a:cubicBezTo>
                  <a:pt x="782" y="207"/>
                  <a:pt x="785" y="207"/>
                  <a:pt x="785" y="203"/>
                </a:cubicBezTo>
                <a:cubicBezTo>
                  <a:pt x="789" y="210"/>
                  <a:pt x="784" y="206"/>
                  <a:pt x="788" y="212"/>
                </a:cubicBezTo>
                <a:cubicBezTo>
                  <a:pt x="786" y="212"/>
                  <a:pt x="788" y="216"/>
                  <a:pt x="786" y="217"/>
                </a:cubicBezTo>
                <a:cubicBezTo>
                  <a:pt x="787" y="218"/>
                  <a:pt x="788" y="218"/>
                  <a:pt x="789" y="220"/>
                </a:cubicBezTo>
                <a:cubicBezTo>
                  <a:pt x="788" y="220"/>
                  <a:pt x="787" y="218"/>
                  <a:pt x="787" y="219"/>
                </a:cubicBezTo>
                <a:cubicBezTo>
                  <a:pt x="788" y="221"/>
                  <a:pt x="789" y="223"/>
                  <a:pt x="791" y="226"/>
                </a:cubicBezTo>
                <a:cubicBezTo>
                  <a:pt x="793" y="227"/>
                  <a:pt x="790" y="222"/>
                  <a:pt x="793" y="224"/>
                </a:cubicBezTo>
                <a:cubicBezTo>
                  <a:pt x="792" y="220"/>
                  <a:pt x="793" y="220"/>
                  <a:pt x="795" y="221"/>
                </a:cubicBezTo>
                <a:cubicBezTo>
                  <a:pt x="798" y="227"/>
                  <a:pt x="796" y="231"/>
                  <a:pt x="795" y="230"/>
                </a:cubicBezTo>
                <a:cubicBezTo>
                  <a:pt x="795" y="231"/>
                  <a:pt x="796" y="233"/>
                  <a:pt x="796" y="234"/>
                </a:cubicBezTo>
                <a:cubicBezTo>
                  <a:pt x="793" y="231"/>
                  <a:pt x="796" y="239"/>
                  <a:pt x="792" y="235"/>
                </a:cubicBezTo>
                <a:cubicBezTo>
                  <a:pt x="794" y="238"/>
                  <a:pt x="793" y="237"/>
                  <a:pt x="792" y="236"/>
                </a:cubicBezTo>
                <a:cubicBezTo>
                  <a:pt x="794" y="240"/>
                  <a:pt x="794" y="243"/>
                  <a:pt x="797" y="248"/>
                </a:cubicBezTo>
                <a:cubicBezTo>
                  <a:pt x="797" y="246"/>
                  <a:pt x="797" y="245"/>
                  <a:pt x="799" y="248"/>
                </a:cubicBezTo>
                <a:cubicBezTo>
                  <a:pt x="799" y="247"/>
                  <a:pt x="798" y="246"/>
                  <a:pt x="798" y="245"/>
                </a:cubicBezTo>
                <a:cubicBezTo>
                  <a:pt x="798" y="244"/>
                  <a:pt x="799" y="247"/>
                  <a:pt x="800" y="247"/>
                </a:cubicBezTo>
                <a:cubicBezTo>
                  <a:pt x="800" y="246"/>
                  <a:pt x="799" y="246"/>
                  <a:pt x="798" y="244"/>
                </a:cubicBezTo>
                <a:cubicBezTo>
                  <a:pt x="799" y="244"/>
                  <a:pt x="800" y="246"/>
                  <a:pt x="800" y="246"/>
                </a:cubicBezTo>
                <a:cubicBezTo>
                  <a:pt x="802" y="250"/>
                  <a:pt x="800" y="249"/>
                  <a:pt x="801" y="252"/>
                </a:cubicBezTo>
                <a:cubicBezTo>
                  <a:pt x="799" y="250"/>
                  <a:pt x="800" y="252"/>
                  <a:pt x="799" y="251"/>
                </a:cubicBezTo>
                <a:cubicBezTo>
                  <a:pt x="800" y="252"/>
                  <a:pt x="801" y="254"/>
                  <a:pt x="802" y="256"/>
                </a:cubicBezTo>
                <a:cubicBezTo>
                  <a:pt x="800" y="254"/>
                  <a:pt x="800" y="256"/>
                  <a:pt x="799" y="255"/>
                </a:cubicBezTo>
                <a:cubicBezTo>
                  <a:pt x="799" y="256"/>
                  <a:pt x="800" y="257"/>
                  <a:pt x="800" y="258"/>
                </a:cubicBezTo>
                <a:cubicBezTo>
                  <a:pt x="798" y="257"/>
                  <a:pt x="797" y="261"/>
                  <a:pt x="794" y="257"/>
                </a:cubicBezTo>
                <a:cubicBezTo>
                  <a:pt x="794" y="258"/>
                  <a:pt x="795" y="260"/>
                  <a:pt x="794" y="260"/>
                </a:cubicBezTo>
                <a:cubicBezTo>
                  <a:pt x="792" y="255"/>
                  <a:pt x="791" y="256"/>
                  <a:pt x="790" y="256"/>
                </a:cubicBezTo>
                <a:cubicBezTo>
                  <a:pt x="792" y="259"/>
                  <a:pt x="794" y="261"/>
                  <a:pt x="795" y="265"/>
                </a:cubicBezTo>
                <a:cubicBezTo>
                  <a:pt x="793" y="262"/>
                  <a:pt x="795" y="266"/>
                  <a:pt x="793" y="262"/>
                </a:cubicBezTo>
                <a:cubicBezTo>
                  <a:pt x="792" y="267"/>
                  <a:pt x="790" y="268"/>
                  <a:pt x="787" y="266"/>
                </a:cubicBezTo>
                <a:cubicBezTo>
                  <a:pt x="786" y="263"/>
                  <a:pt x="784" y="260"/>
                  <a:pt x="784" y="259"/>
                </a:cubicBezTo>
                <a:cubicBezTo>
                  <a:pt x="784" y="258"/>
                  <a:pt x="783" y="258"/>
                  <a:pt x="783" y="257"/>
                </a:cubicBezTo>
                <a:cubicBezTo>
                  <a:pt x="783" y="257"/>
                  <a:pt x="783" y="258"/>
                  <a:pt x="784" y="259"/>
                </a:cubicBezTo>
                <a:cubicBezTo>
                  <a:pt x="783" y="258"/>
                  <a:pt x="782" y="256"/>
                  <a:pt x="782" y="255"/>
                </a:cubicBezTo>
                <a:close/>
                <a:moveTo>
                  <a:pt x="340" y="50"/>
                </a:moveTo>
                <a:cubicBezTo>
                  <a:pt x="338" y="51"/>
                  <a:pt x="336" y="51"/>
                  <a:pt x="336" y="51"/>
                </a:cubicBezTo>
                <a:cubicBezTo>
                  <a:pt x="338" y="51"/>
                  <a:pt x="340" y="51"/>
                  <a:pt x="340" y="50"/>
                </a:cubicBezTo>
                <a:close/>
                <a:moveTo>
                  <a:pt x="236" y="74"/>
                </a:moveTo>
                <a:cubicBezTo>
                  <a:pt x="236" y="74"/>
                  <a:pt x="235" y="75"/>
                  <a:pt x="235" y="74"/>
                </a:cubicBezTo>
                <a:cubicBezTo>
                  <a:pt x="234" y="75"/>
                  <a:pt x="233" y="75"/>
                  <a:pt x="233" y="76"/>
                </a:cubicBezTo>
                <a:cubicBezTo>
                  <a:pt x="236" y="75"/>
                  <a:pt x="230" y="77"/>
                  <a:pt x="232" y="77"/>
                </a:cubicBezTo>
                <a:cubicBezTo>
                  <a:pt x="234" y="76"/>
                  <a:pt x="235" y="75"/>
                  <a:pt x="236" y="74"/>
                </a:cubicBezTo>
                <a:close/>
                <a:moveTo>
                  <a:pt x="231" y="76"/>
                </a:moveTo>
                <a:cubicBezTo>
                  <a:pt x="232" y="75"/>
                  <a:pt x="233" y="76"/>
                  <a:pt x="234" y="74"/>
                </a:cubicBezTo>
                <a:cubicBezTo>
                  <a:pt x="234" y="75"/>
                  <a:pt x="236" y="72"/>
                  <a:pt x="237" y="71"/>
                </a:cubicBezTo>
                <a:cubicBezTo>
                  <a:pt x="233" y="73"/>
                  <a:pt x="233" y="74"/>
                  <a:pt x="231" y="76"/>
                </a:cubicBezTo>
                <a:close/>
                <a:moveTo>
                  <a:pt x="162" y="116"/>
                </a:moveTo>
                <a:cubicBezTo>
                  <a:pt x="164" y="115"/>
                  <a:pt x="164" y="115"/>
                  <a:pt x="164" y="115"/>
                </a:cubicBezTo>
                <a:cubicBezTo>
                  <a:pt x="162" y="115"/>
                  <a:pt x="165" y="114"/>
                  <a:pt x="167" y="112"/>
                </a:cubicBezTo>
                <a:cubicBezTo>
                  <a:pt x="165" y="113"/>
                  <a:pt x="164" y="114"/>
                  <a:pt x="164" y="114"/>
                </a:cubicBezTo>
                <a:cubicBezTo>
                  <a:pt x="167" y="111"/>
                  <a:pt x="164" y="113"/>
                  <a:pt x="165" y="111"/>
                </a:cubicBezTo>
                <a:cubicBezTo>
                  <a:pt x="164" y="112"/>
                  <a:pt x="162" y="113"/>
                  <a:pt x="162" y="114"/>
                </a:cubicBezTo>
                <a:cubicBezTo>
                  <a:pt x="168" y="110"/>
                  <a:pt x="160" y="115"/>
                  <a:pt x="162" y="114"/>
                </a:cubicBezTo>
                <a:cubicBezTo>
                  <a:pt x="166" y="112"/>
                  <a:pt x="161" y="116"/>
                  <a:pt x="162" y="116"/>
                </a:cubicBezTo>
                <a:close/>
                <a:moveTo>
                  <a:pt x="132" y="113"/>
                </a:moveTo>
                <a:cubicBezTo>
                  <a:pt x="134" y="112"/>
                  <a:pt x="135" y="111"/>
                  <a:pt x="134" y="111"/>
                </a:cubicBezTo>
                <a:cubicBezTo>
                  <a:pt x="132" y="113"/>
                  <a:pt x="132" y="113"/>
                  <a:pt x="132" y="113"/>
                </a:cubicBezTo>
                <a:close/>
                <a:moveTo>
                  <a:pt x="788" y="254"/>
                </a:moveTo>
                <a:cubicBezTo>
                  <a:pt x="788" y="256"/>
                  <a:pt x="790" y="259"/>
                  <a:pt x="791" y="260"/>
                </a:cubicBezTo>
                <a:cubicBezTo>
                  <a:pt x="790" y="258"/>
                  <a:pt x="789" y="255"/>
                  <a:pt x="788" y="254"/>
                </a:cubicBezTo>
                <a:close/>
                <a:moveTo>
                  <a:pt x="792" y="242"/>
                </a:moveTo>
                <a:cubicBezTo>
                  <a:pt x="793" y="245"/>
                  <a:pt x="794" y="247"/>
                  <a:pt x="796" y="250"/>
                </a:cubicBezTo>
                <a:cubicBezTo>
                  <a:pt x="797" y="249"/>
                  <a:pt x="792" y="240"/>
                  <a:pt x="790" y="237"/>
                </a:cubicBezTo>
                <a:cubicBezTo>
                  <a:pt x="790" y="239"/>
                  <a:pt x="794" y="244"/>
                  <a:pt x="795" y="246"/>
                </a:cubicBezTo>
                <a:cubicBezTo>
                  <a:pt x="794" y="246"/>
                  <a:pt x="793" y="243"/>
                  <a:pt x="792" y="242"/>
                </a:cubicBezTo>
                <a:close/>
                <a:moveTo>
                  <a:pt x="787" y="245"/>
                </a:moveTo>
                <a:cubicBezTo>
                  <a:pt x="787" y="245"/>
                  <a:pt x="787" y="247"/>
                  <a:pt x="786" y="246"/>
                </a:cubicBezTo>
                <a:cubicBezTo>
                  <a:pt x="788" y="248"/>
                  <a:pt x="789" y="252"/>
                  <a:pt x="790" y="253"/>
                </a:cubicBezTo>
                <a:cubicBezTo>
                  <a:pt x="789" y="250"/>
                  <a:pt x="788" y="247"/>
                  <a:pt x="787" y="245"/>
                </a:cubicBezTo>
                <a:close/>
                <a:moveTo>
                  <a:pt x="779" y="256"/>
                </a:moveTo>
                <a:cubicBezTo>
                  <a:pt x="779" y="256"/>
                  <a:pt x="776" y="252"/>
                  <a:pt x="777" y="255"/>
                </a:cubicBezTo>
                <a:cubicBezTo>
                  <a:pt x="778" y="255"/>
                  <a:pt x="778" y="255"/>
                  <a:pt x="779" y="257"/>
                </a:cubicBezTo>
                <a:cubicBezTo>
                  <a:pt x="779" y="258"/>
                  <a:pt x="779" y="258"/>
                  <a:pt x="779" y="258"/>
                </a:cubicBezTo>
                <a:cubicBezTo>
                  <a:pt x="780" y="258"/>
                  <a:pt x="780" y="258"/>
                  <a:pt x="779" y="256"/>
                </a:cubicBezTo>
                <a:close/>
                <a:moveTo>
                  <a:pt x="785" y="244"/>
                </a:moveTo>
                <a:cubicBezTo>
                  <a:pt x="787" y="249"/>
                  <a:pt x="783" y="241"/>
                  <a:pt x="784" y="244"/>
                </a:cubicBezTo>
                <a:cubicBezTo>
                  <a:pt x="786" y="246"/>
                  <a:pt x="784" y="246"/>
                  <a:pt x="785" y="247"/>
                </a:cubicBezTo>
                <a:cubicBezTo>
                  <a:pt x="785" y="246"/>
                  <a:pt x="787" y="249"/>
                  <a:pt x="787" y="249"/>
                </a:cubicBezTo>
                <a:cubicBezTo>
                  <a:pt x="786" y="247"/>
                  <a:pt x="786" y="245"/>
                  <a:pt x="785" y="244"/>
                </a:cubicBezTo>
                <a:close/>
                <a:moveTo>
                  <a:pt x="789" y="230"/>
                </a:moveTo>
                <a:cubicBezTo>
                  <a:pt x="790" y="231"/>
                  <a:pt x="791" y="232"/>
                  <a:pt x="792" y="233"/>
                </a:cubicBezTo>
                <a:cubicBezTo>
                  <a:pt x="790" y="230"/>
                  <a:pt x="789" y="228"/>
                  <a:pt x="790" y="229"/>
                </a:cubicBezTo>
                <a:cubicBezTo>
                  <a:pt x="788" y="225"/>
                  <a:pt x="789" y="224"/>
                  <a:pt x="787" y="222"/>
                </a:cubicBezTo>
                <a:cubicBezTo>
                  <a:pt x="787" y="222"/>
                  <a:pt x="787" y="224"/>
                  <a:pt x="786" y="224"/>
                </a:cubicBezTo>
                <a:cubicBezTo>
                  <a:pt x="788" y="225"/>
                  <a:pt x="788" y="226"/>
                  <a:pt x="789" y="227"/>
                </a:cubicBezTo>
                <a:cubicBezTo>
                  <a:pt x="789" y="228"/>
                  <a:pt x="789" y="229"/>
                  <a:pt x="789" y="229"/>
                </a:cubicBezTo>
                <a:cubicBezTo>
                  <a:pt x="788" y="226"/>
                  <a:pt x="787" y="226"/>
                  <a:pt x="785" y="224"/>
                </a:cubicBezTo>
                <a:cubicBezTo>
                  <a:pt x="787" y="227"/>
                  <a:pt x="786" y="227"/>
                  <a:pt x="785" y="226"/>
                </a:cubicBezTo>
                <a:cubicBezTo>
                  <a:pt x="787" y="230"/>
                  <a:pt x="786" y="228"/>
                  <a:pt x="787" y="231"/>
                </a:cubicBezTo>
                <a:cubicBezTo>
                  <a:pt x="788" y="231"/>
                  <a:pt x="789" y="234"/>
                  <a:pt x="790" y="235"/>
                </a:cubicBezTo>
                <a:cubicBezTo>
                  <a:pt x="790" y="235"/>
                  <a:pt x="792" y="237"/>
                  <a:pt x="791" y="235"/>
                </a:cubicBezTo>
                <a:cubicBezTo>
                  <a:pt x="790" y="235"/>
                  <a:pt x="790" y="233"/>
                  <a:pt x="789" y="232"/>
                </a:cubicBezTo>
                <a:cubicBezTo>
                  <a:pt x="789" y="232"/>
                  <a:pt x="790" y="235"/>
                  <a:pt x="789" y="233"/>
                </a:cubicBezTo>
                <a:cubicBezTo>
                  <a:pt x="789" y="233"/>
                  <a:pt x="787" y="230"/>
                  <a:pt x="788" y="230"/>
                </a:cubicBezTo>
                <a:cubicBezTo>
                  <a:pt x="789" y="232"/>
                  <a:pt x="790" y="234"/>
                  <a:pt x="792" y="235"/>
                </a:cubicBezTo>
                <a:cubicBezTo>
                  <a:pt x="791" y="234"/>
                  <a:pt x="789" y="231"/>
                  <a:pt x="789" y="230"/>
                </a:cubicBezTo>
                <a:close/>
                <a:moveTo>
                  <a:pt x="788" y="235"/>
                </a:moveTo>
                <a:cubicBezTo>
                  <a:pt x="788" y="233"/>
                  <a:pt x="786" y="229"/>
                  <a:pt x="785" y="229"/>
                </a:cubicBezTo>
                <a:cubicBezTo>
                  <a:pt x="787" y="231"/>
                  <a:pt x="787" y="234"/>
                  <a:pt x="788" y="235"/>
                </a:cubicBezTo>
                <a:close/>
                <a:moveTo>
                  <a:pt x="756" y="236"/>
                </a:moveTo>
                <a:cubicBezTo>
                  <a:pt x="755" y="236"/>
                  <a:pt x="757" y="239"/>
                  <a:pt x="758" y="240"/>
                </a:cubicBezTo>
                <a:cubicBezTo>
                  <a:pt x="760" y="241"/>
                  <a:pt x="759" y="242"/>
                  <a:pt x="760" y="244"/>
                </a:cubicBezTo>
                <a:cubicBezTo>
                  <a:pt x="760" y="243"/>
                  <a:pt x="762" y="245"/>
                  <a:pt x="761" y="242"/>
                </a:cubicBezTo>
                <a:cubicBezTo>
                  <a:pt x="759" y="241"/>
                  <a:pt x="759" y="241"/>
                  <a:pt x="756" y="236"/>
                </a:cubicBezTo>
                <a:close/>
                <a:moveTo>
                  <a:pt x="780" y="220"/>
                </a:moveTo>
                <a:cubicBezTo>
                  <a:pt x="781" y="222"/>
                  <a:pt x="781" y="223"/>
                  <a:pt x="782" y="225"/>
                </a:cubicBezTo>
                <a:cubicBezTo>
                  <a:pt x="783" y="226"/>
                  <a:pt x="784" y="227"/>
                  <a:pt x="785" y="228"/>
                </a:cubicBezTo>
                <a:cubicBezTo>
                  <a:pt x="783" y="225"/>
                  <a:pt x="782" y="222"/>
                  <a:pt x="780" y="220"/>
                </a:cubicBezTo>
                <a:close/>
                <a:moveTo>
                  <a:pt x="787" y="219"/>
                </a:moveTo>
                <a:cubicBezTo>
                  <a:pt x="786" y="219"/>
                  <a:pt x="786" y="220"/>
                  <a:pt x="787" y="221"/>
                </a:cubicBezTo>
                <a:cubicBezTo>
                  <a:pt x="787" y="221"/>
                  <a:pt x="789" y="225"/>
                  <a:pt x="789" y="223"/>
                </a:cubicBezTo>
                <a:cubicBezTo>
                  <a:pt x="787" y="221"/>
                  <a:pt x="787" y="220"/>
                  <a:pt x="787" y="219"/>
                </a:cubicBezTo>
                <a:close/>
                <a:moveTo>
                  <a:pt x="781" y="226"/>
                </a:moveTo>
                <a:cubicBezTo>
                  <a:pt x="781" y="227"/>
                  <a:pt x="780" y="223"/>
                  <a:pt x="779" y="224"/>
                </a:cubicBezTo>
                <a:cubicBezTo>
                  <a:pt x="780" y="224"/>
                  <a:pt x="780" y="225"/>
                  <a:pt x="779" y="225"/>
                </a:cubicBezTo>
                <a:cubicBezTo>
                  <a:pt x="781" y="228"/>
                  <a:pt x="783" y="228"/>
                  <a:pt x="781" y="226"/>
                </a:cubicBezTo>
                <a:close/>
                <a:moveTo>
                  <a:pt x="760" y="233"/>
                </a:moveTo>
                <a:cubicBezTo>
                  <a:pt x="761" y="237"/>
                  <a:pt x="756" y="230"/>
                  <a:pt x="756" y="233"/>
                </a:cubicBezTo>
                <a:cubicBezTo>
                  <a:pt x="758" y="234"/>
                  <a:pt x="760" y="235"/>
                  <a:pt x="762" y="237"/>
                </a:cubicBezTo>
                <a:cubicBezTo>
                  <a:pt x="761" y="235"/>
                  <a:pt x="761" y="233"/>
                  <a:pt x="760" y="233"/>
                </a:cubicBezTo>
                <a:close/>
                <a:moveTo>
                  <a:pt x="754" y="232"/>
                </a:moveTo>
                <a:cubicBezTo>
                  <a:pt x="755" y="231"/>
                  <a:pt x="756" y="235"/>
                  <a:pt x="757" y="236"/>
                </a:cubicBezTo>
                <a:cubicBezTo>
                  <a:pt x="757" y="234"/>
                  <a:pt x="753" y="229"/>
                  <a:pt x="754" y="232"/>
                </a:cubicBezTo>
                <a:close/>
                <a:moveTo>
                  <a:pt x="747" y="236"/>
                </a:moveTo>
                <a:cubicBezTo>
                  <a:pt x="746" y="236"/>
                  <a:pt x="748" y="238"/>
                  <a:pt x="748" y="239"/>
                </a:cubicBezTo>
                <a:cubicBezTo>
                  <a:pt x="749" y="239"/>
                  <a:pt x="749" y="240"/>
                  <a:pt x="749" y="239"/>
                </a:cubicBezTo>
                <a:cubicBezTo>
                  <a:pt x="748" y="239"/>
                  <a:pt x="748" y="237"/>
                  <a:pt x="747" y="236"/>
                </a:cubicBezTo>
                <a:close/>
                <a:moveTo>
                  <a:pt x="753" y="170"/>
                </a:moveTo>
                <a:cubicBezTo>
                  <a:pt x="752" y="170"/>
                  <a:pt x="752" y="170"/>
                  <a:pt x="753" y="172"/>
                </a:cubicBezTo>
                <a:cubicBezTo>
                  <a:pt x="754" y="172"/>
                  <a:pt x="755" y="172"/>
                  <a:pt x="756" y="173"/>
                </a:cubicBezTo>
                <a:cubicBezTo>
                  <a:pt x="754" y="172"/>
                  <a:pt x="753" y="171"/>
                  <a:pt x="753" y="170"/>
                </a:cubicBezTo>
                <a:close/>
                <a:moveTo>
                  <a:pt x="747" y="163"/>
                </a:moveTo>
                <a:cubicBezTo>
                  <a:pt x="746" y="162"/>
                  <a:pt x="745" y="163"/>
                  <a:pt x="746" y="165"/>
                </a:cubicBezTo>
                <a:cubicBezTo>
                  <a:pt x="746" y="164"/>
                  <a:pt x="749" y="168"/>
                  <a:pt x="749" y="167"/>
                </a:cubicBezTo>
                <a:cubicBezTo>
                  <a:pt x="746" y="163"/>
                  <a:pt x="748" y="165"/>
                  <a:pt x="747" y="163"/>
                </a:cubicBezTo>
                <a:close/>
                <a:moveTo>
                  <a:pt x="726" y="156"/>
                </a:moveTo>
                <a:cubicBezTo>
                  <a:pt x="725" y="156"/>
                  <a:pt x="728" y="159"/>
                  <a:pt x="729" y="160"/>
                </a:cubicBezTo>
                <a:cubicBezTo>
                  <a:pt x="730" y="160"/>
                  <a:pt x="728" y="158"/>
                  <a:pt x="726" y="156"/>
                </a:cubicBezTo>
                <a:close/>
                <a:moveTo>
                  <a:pt x="723" y="152"/>
                </a:moveTo>
                <a:cubicBezTo>
                  <a:pt x="722" y="152"/>
                  <a:pt x="721" y="151"/>
                  <a:pt x="721" y="150"/>
                </a:cubicBezTo>
                <a:cubicBezTo>
                  <a:pt x="720" y="150"/>
                  <a:pt x="720" y="151"/>
                  <a:pt x="721" y="152"/>
                </a:cubicBezTo>
                <a:cubicBezTo>
                  <a:pt x="722" y="151"/>
                  <a:pt x="725" y="155"/>
                  <a:pt x="724" y="153"/>
                </a:cubicBezTo>
                <a:cubicBezTo>
                  <a:pt x="723" y="153"/>
                  <a:pt x="723" y="153"/>
                  <a:pt x="723" y="152"/>
                </a:cubicBezTo>
                <a:close/>
                <a:moveTo>
                  <a:pt x="726" y="146"/>
                </a:moveTo>
                <a:cubicBezTo>
                  <a:pt x="727" y="147"/>
                  <a:pt x="726" y="147"/>
                  <a:pt x="728" y="149"/>
                </a:cubicBezTo>
                <a:cubicBezTo>
                  <a:pt x="729" y="150"/>
                  <a:pt x="727" y="147"/>
                  <a:pt x="726" y="146"/>
                </a:cubicBezTo>
                <a:close/>
                <a:moveTo>
                  <a:pt x="717" y="154"/>
                </a:moveTo>
                <a:cubicBezTo>
                  <a:pt x="718" y="156"/>
                  <a:pt x="715" y="152"/>
                  <a:pt x="714" y="152"/>
                </a:cubicBezTo>
                <a:cubicBezTo>
                  <a:pt x="714" y="153"/>
                  <a:pt x="716" y="154"/>
                  <a:pt x="717" y="156"/>
                </a:cubicBezTo>
                <a:cubicBezTo>
                  <a:pt x="718" y="156"/>
                  <a:pt x="718" y="155"/>
                  <a:pt x="717" y="154"/>
                </a:cubicBezTo>
                <a:close/>
                <a:moveTo>
                  <a:pt x="723" y="138"/>
                </a:moveTo>
                <a:cubicBezTo>
                  <a:pt x="726" y="140"/>
                  <a:pt x="727" y="142"/>
                  <a:pt x="728" y="143"/>
                </a:cubicBezTo>
                <a:cubicBezTo>
                  <a:pt x="727" y="141"/>
                  <a:pt x="725" y="139"/>
                  <a:pt x="723" y="138"/>
                </a:cubicBezTo>
                <a:close/>
                <a:moveTo>
                  <a:pt x="723" y="139"/>
                </a:moveTo>
                <a:cubicBezTo>
                  <a:pt x="723" y="138"/>
                  <a:pt x="722" y="137"/>
                  <a:pt x="721" y="137"/>
                </a:cubicBezTo>
                <a:cubicBezTo>
                  <a:pt x="720" y="136"/>
                  <a:pt x="720" y="136"/>
                  <a:pt x="720" y="137"/>
                </a:cubicBezTo>
                <a:cubicBezTo>
                  <a:pt x="721" y="139"/>
                  <a:pt x="722" y="140"/>
                  <a:pt x="723" y="141"/>
                </a:cubicBezTo>
                <a:cubicBezTo>
                  <a:pt x="722" y="139"/>
                  <a:pt x="720" y="138"/>
                  <a:pt x="721" y="137"/>
                </a:cubicBezTo>
                <a:cubicBezTo>
                  <a:pt x="723" y="139"/>
                  <a:pt x="724" y="140"/>
                  <a:pt x="725" y="140"/>
                </a:cubicBezTo>
                <a:cubicBezTo>
                  <a:pt x="724" y="139"/>
                  <a:pt x="724" y="139"/>
                  <a:pt x="723" y="139"/>
                </a:cubicBezTo>
                <a:close/>
                <a:moveTo>
                  <a:pt x="722" y="140"/>
                </a:moveTo>
                <a:cubicBezTo>
                  <a:pt x="719" y="137"/>
                  <a:pt x="719" y="137"/>
                  <a:pt x="719" y="137"/>
                </a:cubicBezTo>
                <a:cubicBezTo>
                  <a:pt x="718" y="137"/>
                  <a:pt x="720" y="140"/>
                  <a:pt x="721" y="141"/>
                </a:cubicBezTo>
                <a:cubicBezTo>
                  <a:pt x="722" y="141"/>
                  <a:pt x="722" y="141"/>
                  <a:pt x="722" y="140"/>
                </a:cubicBezTo>
                <a:close/>
                <a:moveTo>
                  <a:pt x="721" y="134"/>
                </a:moveTo>
                <a:cubicBezTo>
                  <a:pt x="720" y="134"/>
                  <a:pt x="719" y="134"/>
                  <a:pt x="719" y="134"/>
                </a:cubicBezTo>
                <a:cubicBezTo>
                  <a:pt x="723" y="138"/>
                  <a:pt x="724" y="137"/>
                  <a:pt x="721" y="134"/>
                </a:cubicBezTo>
                <a:close/>
                <a:moveTo>
                  <a:pt x="714" y="136"/>
                </a:moveTo>
                <a:cubicBezTo>
                  <a:pt x="715" y="135"/>
                  <a:pt x="715" y="135"/>
                  <a:pt x="714" y="134"/>
                </a:cubicBezTo>
                <a:cubicBezTo>
                  <a:pt x="713" y="133"/>
                  <a:pt x="712" y="134"/>
                  <a:pt x="714" y="136"/>
                </a:cubicBezTo>
                <a:close/>
                <a:moveTo>
                  <a:pt x="697" y="113"/>
                </a:moveTo>
                <a:cubicBezTo>
                  <a:pt x="698" y="114"/>
                  <a:pt x="698" y="113"/>
                  <a:pt x="697" y="113"/>
                </a:cubicBezTo>
                <a:cubicBezTo>
                  <a:pt x="696" y="113"/>
                  <a:pt x="694" y="110"/>
                  <a:pt x="693" y="110"/>
                </a:cubicBezTo>
                <a:cubicBezTo>
                  <a:pt x="695" y="112"/>
                  <a:pt x="698" y="116"/>
                  <a:pt x="700" y="117"/>
                </a:cubicBezTo>
                <a:cubicBezTo>
                  <a:pt x="699" y="116"/>
                  <a:pt x="696" y="113"/>
                  <a:pt x="697" y="113"/>
                </a:cubicBezTo>
                <a:close/>
                <a:moveTo>
                  <a:pt x="662" y="153"/>
                </a:moveTo>
                <a:cubicBezTo>
                  <a:pt x="663" y="154"/>
                  <a:pt x="665" y="156"/>
                  <a:pt x="666" y="156"/>
                </a:cubicBezTo>
                <a:cubicBezTo>
                  <a:pt x="665" y="155"/>
                  <a:pt x="663" y="152"/>
                  <a:pt x="662" y="153"/>
                </a:cubicBezTo>
                <a:close/>
                <a:moveTo>
                  <a:pt x="685" y="103"/>
                </a:moveTo>
                <a:cubicBezTo>
                  <a:pt x="687" y="104"/>
                  <a:pt x="686" y="104"/>
                  <a:pt x="687" y="105"/>
                </a:cubicBezTo>
                <a:cubicBezTo>
                  <a:pt x="688" y="106"/>
                  <a:pt x="689" y="106"/>
                  <a:pt x="689" y="106"/>
                </a:cubicBezTo>
                <a:cubicBezTo>
                  <a:pt x="688" y="105"/>
                  <a:pt x="687" y="103"/>
                  <a:pt x="685" y="103"/>
                </a:cubicBezTo>
                <a:close/>
                <a:moveTo>
                  <a:pt x="599" y="49"/>
                </a:moveTo>
                <a:cubicBezTo>
                  <a:pt x="600" y="50"/>
                  <a:pt x="603" y="51"/>
                  <a:pt x="603" y="50"/>
                </a:cubicBezTo>
                <a:cubicBezTo>
                  <a:pt x="600" y="49"/>
                  <a:pt x="601" y="50"/>
                  <a:pt x="599" y="49"/>
                </a:cubicBezTo>
                <a:close/>
                <a:moveTo>
                  <a:pt x="579" y="43"/>
                </a:moveTo>
                <a:cubicBezTo>
                  <a:pt x="579" y="42"/>
                  <a:pt x="584" y="44"/>
                  <a:pt x="581" y="43"/>
                </a:cubicBezTo>
                <a:cubicBezTo>
                  <a:pt x="581" y="43"/>
                  <a:pt x="576" y="41"/>
                  <a:pt x="579" y="43"/>
                </a:cubicBezTo>
                <a:close/>
                <a:moveTo>
                  <a:pt x="568" y="37"/>
                </a:moveTo>
                <a:cubicBezTo>
                  <a:pt x="568" y="36"/>
                  <a:pt x="570" y="37"/>
                  <a:pt x="571" y="38"/>
                </a:cubicBezTo>
                <a:cubicBezTo>
                  <a:pt x="573" y="38"/>
                  <a:pt x="568" y="36"/>
                  <a:pt x="567" y="36"/>
                </a:cubicBezTo>
                <a:cubicBezTo>
                  <a:pt x="570" y="37"/>
                  <a:pt x="565" y="36"/>
                  <a:pt x="568" y="37"/>
                </a:cubicBezTo>
                <a:close/>
                <a:moveTo>
                  <a:pt x="562" y="33"/>
                </a:moveTo>
                <a:cubicBezTo>
                  <a:pt x="563" y="34"/>
                  <a:pt x="563" y="33"/>
                  <a:pt x="565" y="33"/>
                </a:cubicBezTo>
                <a:cubicBezTo>
                  <a:pt x="567" y="35"/>
                  <a:pt x="567" y="35"/>
                  <a:pt x="567" y="35"/>
                </a:cubicBezTo>
                <a:cubicBezTo>
                  <a:pt x="570" y="35"/>
                  <a:pt x="558" y="30"/>
                  <a:pt x="562" y="33"/>
                </a:cubicBezTo>
                <a:close/>
                <a:moveTo>
                  <a:pt x="533" y="22"/>
                </a:moveTo>
                <a:cubicBezTo>
                  <a:pt x="531" y="22"/>
                  <a:pt x="527" y="19"/>
                  <a:pt x="523" y="19"/>
                </a:cubicBezTo>
                <a:cubicBezTo>
                  <a:pt x="524" y="20"/>
                  <a:pt x="519" y="18"/>
                  <a:pt x="519" y="19"/>
                </a:cubicBezTo>
                <a:cubicBezTo>
                  <a:pt x="522" y="20"/>
                  <a:pt x="520" y="20"/>
                  <a:pt x="524" y="21"/>
                </a:cubicBezTo>
                <a:cubicBezTo>
                  <a:pt x="522" y="19"/>
                  <a:pt x="526" y="20"/>
                  <a:pt x="528" y="20"/>
                </a:cubicBezTo>
                <a:cubicBezTo>
                  <a:pt x="529" y="21"/>
                  <a:pt x="532" y="22"/>
                  <a:pt x="535" y="23"/>
                </a:cubicBezTo>
                <a:cubicBezTo>
                  <a:pt x="534" y="23"/>
                  <a:pt x="535" y="22"/>
                  <a:pt x="533" y="22"/>
                </a:cubicBezTo>
                <a:close/>
                <a:moveTo>
                  <a:pt x="513" y="21"/>
                </a:moveTo>
                <a:cubicBezTo>
                  <a:pt x="515" y="21"/>
                  <a:pt x="520" y="24"/>
                  <a:pt x="520" y="23"/>
                </a:cubicBezTo>
                <a:cubicBezTo>
                  <a:pt x="516" y="22"/>
                  <a:pt x="514" y="21"/>
                  <a:pt x="513" y="21"/>
                </a:cubicBezTo>
                <a:close/>
                <a:moveTo>
                  <a:pt x="499" y="13"/>
                </a:moveTo>
                <a:cubicBezTo>
                  <a:pt x="501" y="14"/>
                  <a:pt x="499" y="14"/>
                  <a:pt x="502" y="15"/>
                </a:cubicBezTo>
                <a:cubicBezTo>
                  <a:pt x="501" y="14"/>
                  <a:pt x="504" y="14"/>
                  <a:pt x="502" y="14"/>
                </a:cubicBezTo>
                <a:cubicBezTo>
                  <a:pt x="502" y="14"/>
                  <a:pt x="499" y="13"/>
                  <a:pt x="499" y="13"/>
                </a:cubicBezTo>
                <a:close/>
                <a:moveTo>
                  <a:pt x="497" y="13"/>
                </a:moveTo>
                <a:cubicBezTo>
                  <a:pt x="502" y="15"/>
                  <a:pt x="497" y="14"/>
                  <a:pt x="497" y="15"/>
                </a:cubicBezTo>
                <a:cubicBezTo>
                  <a:pt x="499" y="15"/>
                  <a:pt x="500" y="16"/>
                  <a:pt x="501" y="16"/>
                </a:cubicBezTo>
                <a:cubicBezTo>
                  <a:pt x="500" y="15"/>
                  <a:pt x="499" y="13"/>
                  <a:pt x="497" y="13"/>
                </a:cubicBezTo>
                <a:close/>
                <a:moveTo>
                  <a:pt x="494" y="15"/>
                </a:moveTo>
                <a:cubicBezTo>
                  <a:pt x="494" y="14"/>
                  <a:pt x="496" y="15"/>
                  <a:pt x="496" y="14"/>
                </a:cubicBezTo>
                <a:cubicBezTo>
                  <a:pt x="492" y="13"/>
                  <a:pt x="493" y="14"/>
                  <a:pt x="494" y="15"/>
                </a:cubicBezTo>
                <a:close/>
                <a:moveTo>
                  <a:pt x="441" y="7"/>
                </a:moveTo>
                <a:cubicBezTo>
                  <a:pt x="441" y="7"/>
                  <a:pt x="443" y="7"/>
                  <a:pt x="445" y="7"/>
                </a:cubicBezTo>
                <a:cubicBezTo>
                  <a:pt x="444" y="7"/>
                  <a:pt x="445" y="7"/>
                  <a:pt x="444" y="7"/>
                </a:cubicBezTo>
                <a:cubicBezTo>
                  <a:pt x="444" y="7"/>
                  <a:pt x="439" y="7"/>
                  <a:pt x="441" y="7"/>
                </a:cubicBezTo>
                <a:close/>
                <a:moveTo>
                  <a:pt x="436" y="6"/>
                </a:moveTo>
                <a:cubicBezTo>
                  <a:pt x="433" y="6"/>
                  <a:pt x="434" y="5"/>
                  <a:pt x="431" y="6"/>
                </a:cubicBezTo>
                <a:cubicBezTo>
                  <a:pt x="431" y="6"/>
                  <a:pt x="433" y="6"/>
                  <a:pt x="432" y="7"/>
                </a:cubicBezTo>
                <a:cubicBezTo>
                  <a:pt x="434" y="7"/>
                  <a:pt x="436" y="8"/>
                  <a:pt x="437" y="7"/>
                </a:cubicBezTo>
                <a:cubicBezTo>
                  <a:pt x="432" y="7"/>
                  <a:pt x="433" y="6"/>
                  <a:pt x="436" y="6"/>
                </a:cubicBezTo>
                <a:close/>
                <a:moveTo>
                  <a:pt x="424" y="8"/>
                </a:moveTo>
                <a:cubicBezTo>
                  <a:pt x="420" y="7"/>
                  <a:pt x="426" y="6"/>
                  <a:pt x="421" y="7"/>
                </a:cubicBezTo>
                <a:cubicBezTo>
                  <a:pt x="423" y="7"/>
                  <a:pt x="420" y="8"/>
                  <a:pt x="424" y="8"/>
                </a:cubicBezTo>
                <a:close/>
                <a:moveTo>
                  <a:pt x="415" y="4"/>
                </a:moveTo>
                <a:cubicBezTo>
                  <a:pt x="415" y="4"/>
                  <a:pt x="414" y="4"/>
                  <a:pt x="413" y="4"/>
                </a:cubicBezTo>
                <a:cubicBezTo>
                  <a:pt x="415" y="4"/>
                  <a:pt x="417" y="5"/>
                  <a:pt x="420" y="5"/>
                </a:cubicBezTo>
                <a:cubicBezTo>
                  <a:pt x="420" y="4"/>
                  <a:pt x="417" y="4"/>
                  <a:pt x="415" y="4"/>
                </a:cubicBezTo>
                <a:close/>
                <a:moveTo>
                  <a:pt x="417" y="5"/>
                </a:moveTo>
                <a:cubicBezTo>
                  <a:pt x="417" y="6"/>
                  <a:pt x="414" y="6"/>
                  <a:pt x="412" y="5"/>
                </a:cubicBezTo>
                <a:cubicBezTo>
                  <a:pt x="412" y="6"/>
                  <a:pt x="415" y="6"/>
                  <a:pt x="416" y="7"/>
                </a:cubicBezTo>
                <a:cubicBezTo>
                  <a:pt x="416" y="7"/>
                  <a:pt x="417" y="7"/>
                  <a:pt x="418" y="7"/>
                </a:cubicBezTo>
                <a:cubicBezTo>
                  <a:pt x="413" y="6"/>
                  <a:pt x="418" y="6"/>
                  <a:pt x="419" y="6"/>
                </a:cubicBezTo>
                <a:cubicBezTo>
                  <a:pt x="419" y="6"/>
                  <a:pt x="419" y="5"/>
                  <a:pt x="417" y="5"/>
                </a:cubicBezTo>
                <a:close/>
                <a:moveTo>
                  <a:pt x="412" y="4"/>
                </a:moveTo>
                <a:cubicBezTo>
                  <a:pt x="409" y="4"/>
                  <a:pt x="409" y="5"/>
                  <a:pt x="410" y="5"/>
                </a:cubicBezTo>
                <a:cubicBezTo>
                  <a:pt x="409" y="4"/>
                  <a:pt x="414" y="5"/>
                  <a:pt x="413" y="5"/>
                </a:cubicBezTo>
                <a:cubicBezTo>
                  <a:pt x="410" y="4"/>
                  <a:pt x="413" y="4"/>
                  <a:pt x="412" y="4"/>
                </a:cubicBezTo>
                <a:close/>
                <a:moveTo>
                  <a:pt x="409" y="5"/>
                </a:moveTo>
                <a:cubicBezTo>
                  <a:pt x="405" y="5"/>
                  <a:pt x="405" y="5"/>
                  <a:pt x="405" y="5"/>
                </a:cubicBezTo>
                <a:cubicBezTo>
                  <a:pt x="404" y="6"/>
                  <a:pt x="408" y="6"/>
                  <a:pt x="407" y="7"/>
                </a:cubicBezTo>
                <a:cubicBezTo>
                  <a:pt x="409" y="7"/>
                  <a:pt x="409" y="7"/>
                  <a:pt x="412" y="8"/>
                </a:cubicBezTo>
                <a:cubicBezTo>
                  <a:pt x="411" y="7"/>
                  <a:pt x="404" y="6"/>
                  <a:pt x="409" y="5"/>
                </a:cubicBezTo>
                <a:close/>
                <a:moveTo>
                  <a:pt x="391" y="7"/>
                </a:moveTo>
                <a:cubicBezTo>
                  <a:pt x="393" y="7"/>
                  <a:pt x="395" y="7"/>
                  <a:pt x="397" y="7"/>
                </a:cubicBezTo>
                <a:cubicBezTo>
                  <a:pt x="397" y="7"/>
                  <a:pt x="397" y="7"/>
                  <a:pt x="397" y="7"/>
                </a:cubicBezTo>
                <a:cubicBezTo>
                  <a:pt x="395" y="7"/>
                  <a:pt x="393" y="7"/>
                  <a:pt x="391" y="7"/>
                </a:cubicBezTo>
                <a:close/>
                <a:moveTo>
                  <a:pt x="376" y="46"/>
                </a:moveTo>
                <a:cubicBezTo>
                  <a:pt x="376" y="47"/>
                  <a:pt x="379" y="47"/>
                  <a:pt x="380" y="47"/>
                </a:cubicBezTo>
                <a:cubicBezTo>
                  <a:pt x="378" y="47"/>
                  <a:pt x="378" y="46"/>
                  <a:pt x="376" y="46"/>
                </a:cubicBezTo>
                <a:close/>
                <a:moveTo>
                  <a:pt x="354" y="47"/>
                </a:moveTo>
                <a:cubicBezTo>
                  <a:pt x="353" y="48"/>
                  <a:pt x="359" y="47"/>
                  <a:pt x="359" y="47"/>
                </a:cubicBezTo>
                <a:cubicBezTo>
                  <a:pt x="357" y="47"/>
                  <a:pt x="357" y="46"/>
                  <a:pt x="354" y="47"/>
                </a:cubicBezTo>
                <a:close/>
                <a:moveTo>
                  <a:pt x="323" y="15"/>
                </a:moveTo>
                <a:cubicBezTo>
                  <a:pt x="323" y="16"/>
                  <a:pt x="322" y="16"/>
                  <a:pt x="324" y="16"/>
                </a:cubicBezTo>
                <a:cubicBezTo>
                  <a:pt x="326" y="16"/>
                  <a:pt x="326" y="15"/>
                  <a:pt x="323" y="15"/>
                </a:cubicBezTo>
                <a:close/>
                <a:moveTo>
                  <a:pt x="325" y="47"/>
                </a:moveTo>
                <a:cubicBezTo>
                  <a:pt x="324" y="48"/>
                  <a:pt x="328" y="47"/>
                  <a:pt x="329" y="46"/>
                </a:cubicBezTo>
                <a:cubicBezTo>
                  <a:pt x="327" y="47"/>
                  <a:pt x="327" y="46"/>
                  <a:pt x="325" y="47"/>
                </a:cubicBezTo>
                <a:close/>
                <a:moveTo>
                  <a:pt x="321" y="51"/>
                </a:moveTo>
                <a:cubicBezTo>
                  <a:pt x="324" y="50"/>
                  <a:pt x="323" y="50"/>
                  <a:pt x="321" y="51"/>
                </a:cubicBezTo>
                <a:cubicBezTo>
                  <a:pt x="323" y="51"/>
                  <a:pt x="325" y="50"/>
                  <a:pt x="327" y="50"/>
                </a:cubicBezTo>
                <a:cubicBezTo>
                  <a:pt x="328" y="50"/>
                  <a:pt x="328" y="49"/>
                  <a:pt x="328" y="49"/>
                </a:cubicBezTo>
                <a:cubicBezTo>
                  <a:pt x="325" y="50"/>
                  <a:pt x="321" y="49"/>
                  <a:pt x="321" y="51"/>
                </a:cubicBezTo>
                <a:close/>
                <a:moveTo>
                  <a:pt x="316" y="18"/>
                </a:moveTo>
                <a:cubicBezTo>
                  <a:pt x="319" y="17"/>
                  <a:pt x="317" y="18"/>
                  <a:pt x="320" y="18"/>
                </a:cubicBezTo>
                <a:cubicBezTo>
                  <a:pt x="319" y="17"/>
                  <a:pt x="321" y="17"/>
                  <a:pt x="321" y="16"/>
                </a:cubicBezTo>
                <a:cubicBezTo>
                  <a:pt x="318" y="17"/>
                  <a:pt x="319" y="17"/>
                  <a:pt x="317" y="17"/>
                </a:cubicBezTo>
                <a:cubicBezTo>
                  <a:pt x="317" y="17"/>
                  <a:pt x="317" y="17"/>
                  <a:pt x="316" y="18"/>
                </a:cubicBezTo>
                <a:close/>
                <a:moveTo>
                  <a:pt x="311" y="35"/>
                </a:moveTo>
                <a:cubicBezTo>
                  <a:pt x="312" y="34"/>
                  <a:pt x="316" y="34"/>
                  <a:pt x="315" y="34"/>
                </a:cubicBezTo>
                <a:cubicBezTo>
                  <a:pt x="314" y="34"/>
                  <a:pt x="308" y="35"/>
                  <a:pt x="311" y="35"/>
                </a:cubicBezTo>
                <a:close/>
                <a:moveTo>
                  <a:pt x="314" y="49"/>
                </a:moveTo>
                <a:cubicBezTo>
                  <a:pt x="314" y="50"/>
                  <a:pt x="318" y="49"/>
                  <a:pt x="318" y="49"/>
                </a:cubicBezTo>
                <a:lnTo>
                  <a:pt x="314" y="49"/>
                </a:lnTo>
                <a:close/>
                <a:moveTo>
                  <a:pt x="308" y="47"/>
                </a:moveTo>
                <a:cubicBezTo>
                  <a:pt x="308" y="48"/>
                  <a:pt x="314" y="46"/>
                  <a:pt x="315" y="46"/>
                </a:cubicBezTo>
                <a:cubicBezTo>
                  <a:pt x="315" y="46"/>
                  <a:pt x="315" y="45"/>
                  <a:pt x="316" y="45"/>
                </a:cubicBezTo>
                <a:cubicBezTo>
                  <a:pt x="313" y="46"/>
                  <a:pt x="309" y="47"/>
                  <a:pt x="308" y="47"/>
                </a:cubicBezTo>
                <a:close/>
                <a:moveTo>
                  <a:pt x="302" y="21"/>
                </a:moveTo>
                <a:cubicBezTo>
                  <a:pt x="305" y="21"/>
                  <a:pt x="305" y="20"/>
                  <a:pt x="306" y="20"/>
                </a:cubicBezTo>
                <a:cubicBezTo>
                  <a:pt x="306" y="19"/>
                  <a:pt x="307" y="19"/>
                  <a:pt x="307" y="19"/>
                </a:cubicBezTo>
                <a:cubicBezTo>
                  <a:pt x="304" y="20"/>
                  <a:pt x="303" y="20"/>
                  <a:pt x="302" y="21"/>
                </a:cubicBezTo>
                <a:close/>
                <a:moveTo>
                  <a:pt x="314" y="52"/>
                </a:moveTo>
                <a:cubicBezTo>
                  <a:pt x="313" y="52"/>
                  <a:pt x="311" y="53"/>
                  <a:pt x="311" y="53"/>
                </a:cubicBezTo>
                <a:cubicBezTo>
                  <a:pt x="314" y="52"/>
                  <a:pt x="313" y="53"/>
                  <a:pt x="315" y="52"/>
                </a:cubicBezTo>
                <a:cubicBezTo>
                  <a:pt x="315" y="52"/>
                  <a:pt x="315" y="52"/>
                  <a:pt x="314" y="52"/>
                </a:cubicBezTo>
                <a:close/>
                <a:moveTo>
                  <a:pt x="309" y="42"/>
                </a:moveTo>
                <a:cubicBezTo>
                  <a:pt x="307" y="43"/>
                  <a:pt x="305" y="43"/>
                  <a:pt x="304" y="44"/>
                </a:cubicBezTo>
                <a:cubicBezTo>
                  <a:pt x="306" y="44"/>
                  <a:pt x="309" y="43"/>
                  <a:pt x="310" y="42"/>
                </a:cubicBezTo>
                <a:cubicBezTo>
                  <a:pt x="310" y="42"/>
                  <a:pt x="310" y="41"/>
                  <a:pt x="309" y="41"/>
                </a:cubicBezTo>
                <a:lnTo>
                  <a:pt x="309" y="42"/>
                </a:lnTo>
                <a:close/>
                <a:moveTo>
                  <a:pt x="306" y="49"/>
                </a:moveTo>
                <a:cubicBezTo>
                  <a:pt x="308" y="49"/>
                  <a:pt x="309" y="49"/>
                  <a:pt x="310" y="49"/>
                </a:cubicBezTo>
                <a:cubicBezTo>
                  <a:pt x="310" y="48"/>
                  <a:pt x="310" y="48"/>
                  <a:pt x="311" y="48"/>
                </a:cubicBezTo>
                <a:cubicBezTo>
                  <a:pt x="311" y="48"/>
                  <a:pt x="311" y="48"/>
                  <a:pt x="311" y="48"/>
                </a:cubicBezTo>
                <a:cubicBezTo>
                  <a:pt x="308" y="49"/>
                  <a:pt x="307" y="48"/>
                  <a:pt x="306" y="49"/>
                </a:cubicBezTo>
                <a:close/>
                <a:moveTo>
                  <a:pt x="306" y="51"/>
                </a:moveTo>
                <a:cubicBezTo>
                  <a:pt x="307" y="51"/>
                  <a:pt x="308" y="50"/>
                  <a:pt x="309" y="50"/>
                </a:cubicBezTo>
                <a:cubicBezTo>
                  <a:pt x="310" y="50"/>
                  <a:pt x="310" y="50"/>
                  <a:pt x="310" y="50"/>
                </a:cubicBezTo>
                <a:cubicBezTo>
                  <a:pt x="310" y="50"/>
                  <a:pt x="310" y="50"/>
                  <a:pt x="310" y="50"/>
                </a:cubicBezTo>
                <a:cubicBezTo>
                  <a:pt x="307" y="50"/>
                  <a:pt x="304" y="51"/>
                  <a:pt x="306" y="51"/>
                </a:cubicBezTo>
                <a:close/>
                <a:moveTo>
                  <a:pt x="307" y="53"/>
                </a:moveTo>
                <a:cubicBezTo>
                  <a:pt x="309" y="53"/>
                  <a:pt x="306" y="54"/>
                  <a:pt x="306" y="54"/>
                </a:cubicBezTo>
                <a:cubicBezTo>
                  <a:pt x="309" y="54"/>
                  <a:pt x="310" y="53"/>
                  <a:pt x="311" y="52"/>
                </a:cubicBezTo>
                <a:cubicBezTo>
                  <a:pt x="310" y="52"/>
                  <a:pt x="308" y="53"/>
                  <a:pt x="307" y="53"/>
                </a:cubicBezTo>
                <a:close/>
                <a:moveTo>
                  <a:pt x="308" y="54"/>
                </a:moveTo>
                <a:cubicBezTo>
                  <a:pt x="305" y="55"/>
                  <a:pt x="306" y="55"/>
                  <a:pt x="305" y="56"/>
                </a:cubicBezTo>
                <a:cubicBezTo>
                  <a:pt x="308" y="55"/>
                  <a:pt x="309" y="56"/>
                  <a:pt x="310" y="55"/>
                </a:cubicBezTo>
                <a:cubicBezTo>
                  <a:pt x="308" y="55"/>
                  <a:pt x="308" y="55"/>
                  <a:pt x="308" y="54"/>
                </a:cubicBezTo>
                <a:close/>
                <a:moveTo>
                  <a:pt x="302" y="38"/>
                </a:moveTo>
                <a:cubicBezTo>
                  <a:pt x="300" y="39"/>
                  <a:pt x="300" y="39"/>
                  <a:pt x="300" y="40"/>
                </a:cubicBezTo>
                <a:cubicBezTo>
                  <a:pt x="303" y="39"/>
                  <a:pt x="303" y="39"/>
                  <a:pt x="302" y="38"/>
                </a:cubicBezTo>
                <a:close/>
                <a:moveTo>
                  <a:pt x="301" y="46"/>
                </a:moveTo>
                <a:cubicBezTo>
                  <a:pt x="300" y="47"/>
                  <a:pt x="300" y="47"/>
                  <a:pt x="299" y="47"/>
                </a:cubicBezTo>
                <a:cubicBezTo>
                  <a:pt x="299" y="47"/>
                  <a:pt x="297" y="48"/>
                  <a:pt x="299" y="48"/>
                </a:cubicBezTo>
                <a:cubicBezTo>
                  <a:pt x="300" y="47"/>
                  <a:pt x="305" y="45"/>
                  <a:pt x="302" y="46"/>
                </a:cubicBezTo>
                <a:cubicBezTo>
                  <a:pt x="302" y="46"/>
                  <a:pt x="301" y="46"/>
                  <a:pt x="301" y="46"/>
                </a:cubicBezTo>
                <a:close/>
                <a:moveTo>
                  <a:pt x="300" y="51"/>
                </a:moveTo>
                <a:cubicBezTo>
                  <a:pt x="300" y="51"/>
                  <a:pt x="303" y="50"/>
                  <a:pt x="303" y="50"/>
                </a:cubicBezTo>
                <a:cubicBezTo>
                  <a:pt x="301" y="50"/>
                  <a:pt x="297" y="52"/>
                  <a:pt x="300" y="51"/>
                </a:cubicBezTo>
                <a:close/>
                <a:moveTo>
                  <a:pt x="296" y="41"/>
                </a:moveTo>
                <a:cubicBezTo>
                  <a:pt x="296" y="40"/>
                  <a:pt x="297" y="40"/>
                  <a:pt x="297" y="40"/>
                </a:cubicBezTo>
                <a:cubicBezTo>
                  <a:pt x="294" y="40"/>
                  <a:pt x="293" y="42"/>
                  <a:pt x="296" y="41"/>
                </a:cubicBezTo>
                <a:close/>
                <a:moveTo>
                  <a:pt x="295" y="49"/>
                </a:moveTo>
                <a:cubicBezTo>
                  <a:pt x="293" y="50"/>
                  <a:pt x="294" y="51"/>
                  <a:pt x="297" y="51"/>
                </a:cubicBezTo>
                <a:cubicBezTo>
                  <a:pt x="298" y="50"/>
                  <a:pt x="294" y="50"/>
                  <a:pt x="297" y="49"/>
                </a:cubicBezTo>
                <a:cubicBezTo>
                  <a:pt x="296" y="49"/>
                  <a:pt x="296" y="49"/>
                  <a:pt x="295" y="49"/>
                </a:cubicBezTo>
                <a:close/>
                <a:moveTo>
                  <a:pt x="296" y="54"/>
                </a:moveTo>
                <a:cubicBezTo>
                  <a:pt x="296" y="55"/>
                  <a:pt x="294" y="55"/>
                  <a:pt x="294" y="55"/>
                </a:cubicBezTo>
                <a:cubicBezTo>
                  <a:pt x="294" y="56"/>
                  <a:pt x="294" y="56"/>
                  <a:pt x="295" y="57"/>
                </a:cubicBezTo>
                <a:cubicBezTo>
                  <a:pt x="293" y="57"/>
                  <a:pt x="293" y="57"/>
                  <a:pt x="293" y="57"/>
                </a:cubicBezTo>
                <a:cubicBezTo>
                  <a:pt x="293" y="58"/>
                  <a:pt x="293" y="58"/>
                  <a:pt x="292" y="58"/>
                </a:cubicBezTo>
                <a:cubicBezTo>
                  <a:pt x="294" y="58"/>
                  <a:pt x="294" y="58"/>
                  <a:pt x="295" y="58"/>
                </a:cubicBezTo>
                <a:cubicBezTo>
                  <a:pt x="293" y="58"/>
                  <a:pt x="293" y="57"/>
                  <a:pt x="297" y="57"/>
                </a:cubicBezTo>
                <a:cubicBezTo>
                  <a:pt x="297" y="56"/>
                  <a:pt x="295" y="56"/>
                  <a:pt x="295" y="56"/>
                </a:cubicBezTo>
                <a:cubicBezTo>
                  <a:pt x="295" y="55"/>
                  <a:pt x="299" y="54"/>
                  <a:pt x="298" y="54"/>
                </a:cubicBezTo>
                <a:cubicBezTo>
                  <a:pt x="297" y="55"/>
                  <a:pt x="297" y="54"/>
                  <a:pt x="296" y="54"/>
                </a:cubicBezTo>
                <a:close/>
                <a:moveTo>
                  <a:pt x="286" y="51"/>
                </a:moveTo>
                <a:cubicBezTo>
                  <a:pt x="286" y="52"/>
                  <a:pt x="282" y="52"/>
                  <a:pt x="282" y="53"/>
                </a:cubicBezTo>
                <a:cubicBezTo>
                  <a:pt x="285" y="52"/>
                  <a:pt x="292" y="51"/>
                  <a:pt x="293" y="49"/>
                </a:cubicBezTo>
                <a:cubicBezTo>
                  <a:pt x="289" y="50"/>
                  <a:pt x="289" y="51"/>
                  <a:pt x="286" y="51"/>
                </a:cubicBezTo>
                <a:close/>
                <a:moveTo>
                  <a:pt x="287" y="58"/>
                </a:moveTo>
                <a:cubicBezTo>
                  <a:pt x="291" y="56"/>
                  <a:pt x="292" y="55"/>
                  <a:pt x="293" y="54"/>
                </a:cubicBezTo>
                <a:cubicBezTo>
                  <a:pt x="288" y="56"/>
                  <a:pt x="290" y="56"/>
                  <a:pt x="287" y="58"/>
                </a:cubicBezTo>
                <a:close/>
                <a:moveTo>
                  <a:pt x="286" y="51"/>
                </a:moveTo>
                <a:cubicBezTo>
                  <a:pt x="288" y="50"/>
                  <a:pt x="291" y="49"/>
                  <a:pt x="291" y="48"/>
                </a:cubicBezTo>
                <a:cubicBezTo>
                  <a:pt x="289" y="49"/>
                  <a:pt x="285" y="51"/>
                  <a:pt x="286" y="51"/>
                </a:cubicBezTo>
                <a:close/>
                <a:moveTo>
                  <a:pt x="288" y="60"/>
                </a:moveTo>
                <a:cubicBezTo>
                  <a:pt x="289" y="60"/>
                  <a:pt x="294" y="59"/>
                  <a:pt x="294" y="59"/>
                </a:cubicBezTo>
                <a:cubicBezTo>
                  <a:pt x="293" y="59"/>
                  <a:pt x="289" y="59"/>
                  <a:pt x="288" y="60"/>
                </a:cubicBezTo>
                <a:close/>
                <a:moveTo>
                  <a:pt x="283" y="27"/>
                </a:moveTo>
                <a:cubicBezTo>
                  <a:pt x="276" y="29"/>
                  <a:pt x="276" y="29"/>
                  <a:pt x="276" y="29"/>
                </a:cubicBezTo>
                <a:cubicBezTo>
                  <a:pt x="277" y="30"/>
                  <a:pt x="274" y="30"/>
                  <a:pt x="274" y="31"/>
                </a:cubicBezTo>
                <a:cubicBezTo>
                  <a:pt x="278" y="29"/>
                  <a:pt x="276" y="29"/>
                  <a:pt x="281" y="28"/>
                </a:cubicBezTo>
                <a:cubicBezTo>
                  <a:pt x="281" y="28"/>
                  <a:pt x="279" y="29"/>
                  <a:pt x="280" y="29"/>
                </a:cubicBezTo>
                <a:cubicBezTo>
                  <a:pt x="282" y="28"/>
                  <a:pt x="282" y="29"/>
                  <a:pt x="284" y="28"/>
                </a:cubicBezTo>
                <a:cubicBezTo>
                  <a:pt x="285" y="27"/>
                  <a:pt x="281" y="28"/>
                  <a:pt x="283" y="27"/>
                </a:cubicBezTo>
                <a:close/>
                <a:moveTo>
                  <a:pt x="291" y="52"/>
                </a:moveTo>
                <a:cubicBezTo>
                  <a:pt x="291" y="51"/>
                  <a:pt x="289" y="52"/>
                  <a:pt x="291" y="51"/>
                </a:cubicBezTo>
                <a:cubicBezTo>
                  <a:pt x="285" y="53"/>
                  <a:pt x="289" y="53"/>
                  <a:pt x="291" y="52"/>
                </a:cubicBezTo>
                <a:close/>
                <a:moveTo>
                  <a:pt x="282" y="46"/>
                </a:moveTo>
                <a:cubicBezTo>
                  <a:pt x="282" y="46"/>
                  <a:pt x="281" y="46"/>
                  <a:pt x="281" y="47"/>
                </a:cubicBezTo>
                <a:cubicBezTo>
                  <a:pt x="283" y="46"/>
                  <a:pt x="285" y="46"/>
                  <a:pt x="286" y="45"/>
                </a:cubicBezTo>
                <a:cubicBezTo>
                  <a:pt x="284" y="45"/>
                  <a:pt x="284" y="45"/>
                  <a:pt x="282" y="46"/>
                </a:cubicBezTo>
                <a:close/>
                <a:moveTo>
                  <a:pt x="275" y="46"/>
                </a:moveTo>
                <a:cubicBezTo>
                  <a:pt x="277" y="46"/>
                  <a:pt x="280" y="44"/>
                  <a:pt x="281" y="44"/>
                </a:cubicBezTo>
                <a:cubicBezTo>
                  <a:pt x="282" y="44"/>
                  <a:pt x="286" y="42"/>
                  <a:pt x="284" y="42"/>
                </a:cubicBezTo>
                <a:cubicBezTo>
                  <a:pt x="283" y="43"/>
                  <a:pt x="276" y="45"/>
                  <a:pt x="275" y="46"/>
                </a:cubicBezTo>
                <a:close/>
                <a:moveTo>
                  <a:pt x="284" y="57"/>
                </a:moveTo>
                <a:cubicBezTo>
                  <a:pt x="285" y="56"/>
                  <a:pt x="283" y="55"/>
                  <a:pt x="287" y="54"/>
                </a:cubicBezTo>
                <a:cubicBezTo>
                  <a:pt x="288" y="53"/>
                  <a:pt x="286" y="54"/>
                  <a:pt x="285" y="54"/>
                </a:cubicBezTo>
                <a:cubicBezTo>
                  <a:pt x="284" y="55"/>
                  <a:pt x="285" y="55"/>
                  <a:pt x="283" y="56"/>
                </a:cubicBezTo>
                <a:cubicBezTo>
                  <a:pt x="282" y="56"/>
                  <a:pt x="285" y="56"/>
                  <a:pt x="281" y="57"/>
                </a:cubicBezTo>
                <a:cubicBezTo>
                  <a:pt x="281" y="58"/>
                  <a:pt x="283" y="57"/>
                  <a:pt x="284" y="57"/>
                </a:cubicBezTo>
                <a:cubicBezTo>
                  <a:pt x="283" y="57"/>
                  <a:pt x="283" y="57"/>
                  <a:pt x="284" y="57"/>
                </a:cubicBezTo>
                <a:close/>
                <a:moveTo>
                  <a:pt x="279" y="43"/>
                </a:moveTo>
                <a:cubicBezTo>
                  <a:pt x="279" y="43"/>
                  <a:pt x="279" y="43"/>
                  <a:pt x="280" y="43"/>
                </a:cubicBezTo>
                <a:cubicBezTo>
                  <a:pt x="280" y="43"/>
                  <a:pt x="283" y="42"/>
                  <a:pt x="283" y="42"/>
                </a:cubicBezTo>
                <a:cubicBezTo>
                  <a:pt x="281" y="42"/>
                  <a:pt x="281" y="42"/>
                  <a:pt x="279" y="43"/>
                </a:cubicBezTo>
                <a:close/>
                <a:moveTo>
                  <a:pt x="273" y="49"/>
                </a:moveTo>
                <a:cubicBezTo>
                  <a:pt x="277" y="47"/>
                  <a:pt x="276" y="49"/>
                  <a:pt x="277" y="48"/>
                </a:cubicBezTo>
                <a:cubicBezTo>
                  <a:pt x="278" y="48"/>
                  <a:pt x="278" y="48"/>
                  <a:pt x="278" y="47"/>
                </a:cubicBezTo>
                <a:cubicBezTo>
                  <a:pt x="276" y="48"/>
                  <a:pt x="274" y="48"/>
                  <a:pt x="273" y="49"/>
                </a:cubicBezTo>
                <a:close/>
                <a:moveTo>
                  <a:pt x="274" y="62"/>
                </a:moveTo>
                <a:cubicBezTo>
                  <a:pt x="273" y="62"/>
                  <a:pt x="272" y="63"/>
                  <a:pt x="272" y="63"/>
                </a:cubicBezTo>
                <a:cubicBezTo>
                  <a:pt x="273" y="62"/>
                  <a:pt x="274" y="63"/>
                  <a:pt x="275" y="62"/>
                </a:cubicBezTo>
                <a:cubicBezTo>
                  <a:pt x="274" y="62"/>
                  <a:pt x="281" y="60"/>
                  <a:pt x="282" y="59"/>
                </a:cubicBezTo>
                <a:cubicBezTo>
                  <a:pt x="281" y="60"/>
                  <a:pt x="280" y="60"/>
                  <a:pt x="280" y="60"/>
                </a:cubicBezTo>
                <a:cubicBezTo>
                  <a:pt x="279" y="60"/>
                  <a:pt x="280" y="59"/>
                  <a:pt x="278" y="59"/>
                </a:cubicBezTo>
                <a:cubicBezTo>
                  <a:pt x="279" y="60"/>
                  <a:pt x="277" y="60"/>
                  <a:pt x="275" y="61"/>
                </a:cubicBezTo>
                <a:cubicBezTo>
                  <a:pt x="276" y="61"/>
                  <a:pt x="275" y="61"/>
                  <a:pt x="274" y="62"/>
                </a:cubicBezTo>
                <a:close/>
                <a:moveTo>
                  <a:pt x="270" y="48"/>
                </a:moveTo>
                <a:cubicBezTo>
                  <a:pt x="270" y="49"/>
                  <a:pt x="273" y="48"/>
                  <a:pt x="276" y="47"/>
                </a:cubicBezTo>
                <a:cubicBezTo>
                  <a:pt x="273" y="47"/>
                  <a:pt x="273" y="46"/>
                  <a:pt x="271" y="47"/>
                </a:cubicBezTo>
                <a:cubicBezTo>
                  <a:pt x="272" y="47"/>
                  <a:pt x="274" y="47"/>
                  <a:pt x="270" y="48"/>
                </a:cubicBezTo>
                <a:close/>
                <a:moveTo>
                  <a:pt x="276" y="60"/>
                </a:moveTo>
                <a:cubicBezTo>
                  <a:pt x="276" y="60"/>
                  <a:pt x="277" y="59"/>
                  <a:pt x="276" y="59"/>
                </a:cubicBezTo>
                <a:cubicBezTo>
                  <a:pt x="270" y="61"/>
                  <a:pt x="269" y="62"/>
                  <a:pt x="276" y="60"/>
                </a:cubicBezTo>
                <a:close/>
                <a:moveTo>
                  <a:pt x="264" y="34"/>
                </a:moveTo>
                <a:cubicBezTo>
                  <a:pt x="262" y="34"/>
                  <a:pt x="261" y="35"/>
                  <a:pt x="261" y="35"/>
                </a:cubicBezTo>
                <a:cubicBezTo>
                  <a:pt x="263" y="35"/>
                  <a:pt x="265" y="34"/>
                  <a:pt x="265" y="34"/>
                </a:cubicBezTo>
                <a:cubicBezTo>
                  <a:pt x="264" y="34"/>
                  <a:pt x="264" y="34"/>
                  <a:pt x="264" y="34"/>
                </a:cubicBezTo>
                <a:close/>
                <a:moveTo>
                  <a:pt x="248" y="40"/>
                </a:moveTo>
                <a:cubicBezTo>
                  <a:pt x="250" y="40"/>
                  <a:pt x="247" y="41"/>
                  <a:pt x="248" y="41"/>
                </a:cubicBezTo>
                <a:cubicBezTo>
                  <a:pt x="251" y="40"/>
                  <a:pt x="250" y="40"/>
                  <a:pt x="252" y="39"/>
                </a:cubicBezTo>
                <a:cubicBezTo>
                  <a:pt x="252" y="39"/>
                  <a:pt x="252" y="40"/>
                  <a:pt x="253" y="39"/>
                </a:cubicBezTo>
                <a:cubicBezTo>
                  <a:pt x="254" y="39"/>
                  <a:pt x="253" y="39"/>
                  <a:pt x="254" y="38"/>
                </a:cubicBezTo>
                <a:cubicBezTo>
                  <a:pt x="257" y="37"/>
                  <a:pt x="256" y="38"/>
                  <a:pt x="259" y="36"/>
                </a:cubicBezTo>
                <a:cubicBezTo>
                  <a:pt x="260" y="36"/>
                  <a:pt x="260" y="36"/>
                  <a:pt x="260" y="35"/>
                </a:cubicBezTo>
                <a:cubicBezTo>
                  <a:pt x="258" y="36"/>
                  <a:pt x="258" y="36"/>
                  <a:pt x="256" y="36"/>
                </a:cubicBezTo>
                <a:cubicBezTo>
                  <a:pt x="258" y="36"/>
                  <a:pt x="253" y="38"/>
                  <a:pt x="254" y="37"/>
                </a:cubicBezTo>
                <a:cubicBezTo>
                  <a:pt x="251" y="38"/>
                  <a:pt x="252" y="39"/>
                  <a:pt x="250" y="40"/>
                </a:cubicBezTo>
                <a:cubicBezTo>
                  <a:pt x="250" y="39"/>
                  <a:pt x="251" y="39"/>
                  <a:pt x="250" y="39"/>
                </a:cubicBezTo>
                <a:cubicBezTo>
                  <a:pt x="245" y="41"/>
                  <a:pt x="242" y="42"/>
                  <a:pt x="238" y="44"/>
                </a:cubicBezTo>
                <a:cubicBezTo>
                  <a:pt x="237" y="45"/>
                  <a:pt x="241" y="44"/>
                  <a:pt x="239" y="45"/>
                </a:cubicBezTo>
                <a:cubicBezTo>
                  <a:pt x="235" y="46"/>
                  <a:pt x="238" y="43"/>
                  <a:pt x="235" y="45"/>
                </a:cubicBezTo>
                <a:cubicBezTo>
                  <a:pt x="236" y="45"/>
                  <a:pt x="236" y="46"/>
                  <a:pt x="238" y="45"/>
                </a:cubicBezTo>
                <a:cubicBezTo>
                  <a:pt x="239" y="44"/>
                  <a:pt x="241" y="44"/>
                  <a:pt x="242" y="44"/>
                </a:cubicBezTo>
                <a:cubicBezTo>
                  <a:pt x="243" y="43"/>
                  <a:pt x="241" y="44"/>
                  <a:pt x="242" y="43"/>
                </a:cubicBezTo>
                <a:cubicBezTo>
                  <a:pt x="245" y="42"/>
                  <a:pt x="246" y="41"/>
                  <a:pt x="248" y="40"/>
                </a:cubicBezTo>
                <a:close/>
                <a:moveTo>
                  <a:pt x="253" y="56"/>
                </a:moveTo>
                <a:cubicBezTo>
                  <a:pt x="253" y="57"/>
                  <a:pt x="253" y="57"/>
                  <a:pt x="254" y="57"/>
                </a:cubicBezTo>
                <a:cubicBezTo>
                  <a:pt x="257" y="55"/>
                  <a:pt x="256" y="56"/>
                  <a:pt x="258" y="55"/>
                </a:cubicBezTo>
                <a:cubicBezTo>
                  <a:pt x="258" y="55"/>
                  <a:pt x="263" y="53"/>
                  <a:pt x="264" y="52"/>
                </a:cubicBezTo>
                <a:cubicBezTo>
                  <a:pt x="260" y="53"/>
                  <a:pt x="255" y="56"/>
                  <a:pt x="253" y="56"/>
                </a:cubicBezTo>
                <a:close/>
                <a:moveTo>
                  <a:pt x="264" y="64"/>
                </a:moveTo>
                <a:cubicBezTo>
                  <a:pt x="267" y="64"/>
                  <a:pt x="264" y="65"/>
                  <a:pt x="263" y="65"/>
                </a:cubicBezTo>
                <a:cubicBezTo>
                  <a:pt x="263" y="66"/>
                  <a:pt x="263" y="66"/>
                  <a:pt x="264" y="66"/>
                </a:cubicBezTo>
                <a:cubicBezTo>
                  <a:pt x="264" y="65"/>
                  <a:pt x="265" y="66"/>
                  <a:pt x="267" y="65"/>
                </a:cubicBezTo>
                <a:cubicBezTo>
                  <a:pt x="268" y="64"/>
                  <a:pt x="268" y="64"/>
                  <a:pt x="268" y="63"/>
                </a:cubicBezTo>
                <a:cubicBezTo>
                  <a:pt x="267" y="64"/>
                  <a:pt x="265" y="63"/>
                  <a:pt x="264" y="64"/>
                </a:cubicBezTo>
                <a:close/>
                <a:moveTo>
                  <a:pt x="261" y="65"/>
                </a:moveTo>
                <a:cubicBezTo>
                  <a:pt x="261" y="65"/>
                  <a:pt x="261" y="65"/>
                  <a:pt x="261" y="65"/>
                </a:cubicBezTo>
                <a:cubicBezTo>
                  <a:pt x="263" y="65"/>
                  <a:pt x="266" y="63"/>
                  <a:pt x="264" y="63"/>
                </a:cubicBezTo>
                <a:cubicBezTo>
                  <a:pt x="264" y="64"/>
                  <a:pt x="263" y="64"/>
                  <a:pt x="261" y="65"/>
                </a:cubicBezTo>
                <a:close/>
                <a:moveTo>
                  <a:pt x="253" y="68"/>
                </a:moveTo>
                <a:cubicBezTo>
                  <a:pt x="255" y="68"/>
                  <a:pt x="258" y="67"/>
                  <a:pt x="259" y="67"/>
                </a:cubicBezTo>
                <a:cubicBezTo>
                  <a:pt x="258" y="67"/>
                  <a:pt x="261" y="66"/>
                  <a:pt x="260" y="66"/>
                </a:cubicBezTo>
                <a:cubicBezTo>
                  <a:pt x="257" y="67"/>
                  <a:pt x="256" y="67"/>
                  <a:pt x="253" y="68"/>
                </a:cubicBezTo>
                <a:close/>
                <a:moveTo>
                  <a:pt x="256" y="64"/>
                </a:moveTo>
                <a:cubicBezTo>
                  <a:pt x="258" y="64"/>
                  <a:pt x="255" y="65"/>
                  <a:pt x="257" y="65"/>
                </a:cubicBezTo>
                <a:cubicBezTo>
                  <a:pt x="258" y="64"/>
                  <a:pt x="257" y="64"/>
                  <a:pt x="258" y="63"/>
                </a:cubicBezTo>
                <a:lnTo>
                  <a:pt x="256" y="64"/>
                </a:lnTo>
                <a:close/>
                <a:moveTo>
                  <a:pt x="249" y="75"/>
                </a:moveTo>
                <a:cubicBezTo>
                  <a:pt x="249" y="75"/>
                  <a:pt x="249" y="75"/>
                  <a:pt x="248" y="75"/>
                </a:cubicBezTo>
                <a:cubicBezTo>
                  <a:pt x="247" y="75"/>
                  <a:pt x="250" y="73"/>
                  <a:pt x="247" y="74"/>
                </a:cubicBezTo>
                <a:cubicBezTo>
                  <a:pt x="250" y="74"/>
                  <a:pt x="243" y="77"/>
                  <a:pt x="246" y="77"/>
                </a:cubicBezTo>
                <a:cubicBezTo>
                  <a:pt x="246" y="77"/>
                  <a:pt x="247" y="76"/>
                  <a:pt x="247" y="76"/>
                </a:cubicBezTo>
                <a:cubicBezTo>
                  <a:pt x="246" y="77"/>
                  <a:pt x="246" y="77"/>
                  <a:pt x="247" y="77"/>
                </a:cubicBezTo>
                <a:cubicBezTo>
                  <a:pt x="249" y="75"/>
                  <a:pt x="255" y="74"/>
                  <a:pt x="257" y="72"/>
                </a:cubicBezTo>
                <a:cubicBezTo>
                  <a:pt x="255" y="72"/>
                  <a:pt x="252" y="74"/>
                  <a:pt x="249" y="75"/>
                </a:cubicBezTo>
                <a:close/>
                <a:moveTo>
                  <a:pt x="248" y="62"/>
                </a:moveTo>
                <a:cubicBezTo>
                  <a:pt x="250" y="61"/>
                  <a:pt x="251" y="61"/>
                  <a:pt x="251" y="60"/>
                </a:cubicBezTo>
                <a:cubicBezTo>
                  <a:pt x="249" y="61"/>
                  <a:pt x="248" y="62"/>
                  <a:pt x="248" y="62"/>
                </a:cubicBezTo>
                <a:close/>
                <a:moveTo>
                  <a:pt x="246" y="67"/>
                </a:moveTo>
                <a:cubicBezTo>
                  <a:pt x="243" y="68"/>
                  <a:pt x="245" y="69"/>
                  <a:pt x="248" y="68"/>
                </a:cubicBezTo>
                <a:cubicBezTo>
                  <a:pt x="248" y="67"/>
                  <a:pt x="246" y="68"/>
                  <a:pt x="246" y="67"/>
                </a:cubicBezTo>
                <a:close/>
                <a:moveTo>
                  <a:pt x="244" y="65"/>
                </a:moveTo>
                <a:cubicBezTo>
                  <a:pt x="243" y="65"/>
                  <a:pt x="245" y="64"/>
                  <a:pt x="245" y="63"/>
                </a:cubicBezTo>
                <a:cubicBezTo>
                  <a:pt x="242" y="64"/>
                  <a:pt x="242" y="66"/>
                  <a:pt x="244" y="65"/>
                </a:cubicBezTo>
                <a:close/>
                <a:moveTo>
                  <a:pt x="241" y="72"/>
                </a:moveTo>
                <a:cubicBezTo>
                  <a:pt x="241" y="72"/>
                  <a:pt x="241" y="71"/>
                  <a:pt x="240" y="71"/>
                </a:cubicBezTo>
                <a:cubicBezTo>
                  <a:pt x="240" y="72"/>
                  <a:pt x="239" y="72"/>
                  <a:pt x="239" y="72"/>
                </a:cubicBezTo>
                <a:cubicBezTo>
                  <a:pt x="239" y="72"/>
                  <a:pt x="238" y="73"/>
                  <a:pt x="238" y="73"/>
                </a:cubicBezTo>
                <a:cubicBezTo>
                  <a:pt x="242" y="71"/>
                  <a:pt x="237" y="74"/>
                  <a:pt x="239" y="74"/>
                </a:cubicBezTo>
                <a:cubicBezTo>
                  <a:pt x="243" y="71"/>
                  <a:pt x="246" y="72"/>
                  <a:pt x="248" y="70"/>
                </a:cubicBezTo>
                <a:cubicBezTo>
                  <a:pt x="245" y="70"/>
                  <a:pt x="241" y="73"/>
                  <a:pt x="239" y="73"/>
                </a:cubicBezTo>
                <a:cubicBezTo>
                  <a:pt x="239" y="73"/>
                  <a:pt x="240" y="72"/>
                  <a:pt x="241" y="72"/>
                </a:cubicBezTo>
                <a:close/>
                <a:moveTo>
                  <a:pt x="239" y="71"/>
                </a:moveTo>
                <a:cubicBezTo>
                  <a:pt x="236" y="72"/>
                  <a:pt x="237" y="73"/>
                  <a:pt x="236" y="74"/>
                </a:cubicBezTo>
                <a:cubicBezTo>
                  <a:pt x="238" y="73"/>
                  <a:pt x="239" y="72"/>
                  <a:pt x="239" y="71"/>
                </a:cubicBezTo>
                <a:close/>
                <a:moveTo>
                  <a:pt x="226" y="49"/>
                </a:moveTo>
                <a:cubicBezTo>
                  <a:pt x="226" y="48"/>
                  <a:pt x="225" y="49"/>
                  <a:pt x="227" y="47"/>
                </a:cubicBezTo>
                <a:cubicBezTo>
                  <a:pt x="225" y="49"/>
                  <a:pt x="222" y="49"/>
                  <a:pt x="221" y="51"/>
                </a:cubicBezTo>
                <a:cubicBezTo>
                  <a:pt x="225" y="49"/>
                  <a:pt x="224" y="50"/>
                  <a:pt x="226" y="50"/>
                </a:cubicBezTo>
                <a:cubicBezTo>
                  <a:pt x="224" y="51"/>
                  <a:pt x="224" y="51"/>
                  <a:pt x="222" y="51"/>
                </a:cubicBezTo>
                <a:cubicBezTo>
                  <a:pt x="223" y="52"/>
                  <a:pt x="227" y="50"/>
                  <a:pt x="230" y="49"/>
                </a:cubicBezTo>
                <a:cubicBezTo>
                  <a:pt x="230" y="48"/>
                  <a:pt x="230" y="48"/>
                  <a:pt x="231" y="47"/>
                </a:cubicBezTo>
                <a:cubicBezTo>
                  <a:pt x="231" y="47"/>
                  <a:pt x="231" y="48"/>
                  <a:pt x="233" y="47"/>
                </a:cubicBezTo>
                <a:cubicBezTo>
                  <a:pt x="233" y="46"/>
                  <a:pt x="233" y="46"/>
                  <a:pt x="233" y="46"/>
                </a:cubicBezTo>
                <a:cubicBezTo>
                  <a:pt x="229" y="48"/>
                  <a:pt x="228" y="48"/>
                  <a:pt x="226" y="49"/>
                </a:cubicBezTo>
                <a:close/>
                <a:moveTo>
                  <a:pt x="235" y="57"/>
                </a:moveTo>
                <a:cubicBezTo>
                  <a:pt x="233" y="58"/>
                  <a:pt x="231" y="59"/>
                  <a:pt x="230" y="59"/>
                </a:cubicBezTo>
                <a:cubicBezTo>
                  <a:pt x="228" y="60"/>
                  <a:pt x="231" y="59"/>
                  <a:pt x="232" y="59"/>
                </a:cubicBezTo>
                <a:cubicBezTo>
                  <a:pt x="232" y="59"/>
                  <a:pt x="231" y="59"/>
                  <a:pt x="233" y="58"/>
                </a:cubicBezTo>
                <a:cubicBezTo>
                  <a:pt x="233" y="58"/>
                  <a:pt x="233" y="59"/>
                  <a:pt x="232" y="59"/>
                </a:cubicBezTo>
                <a:cubicBezTo>
                  <a:pt x="234" y="58"/>
                  <a:pt x="236" y="58"/>
                  <a:pt x="236" y="57"/>
                </a:cubicBezTo>
                <a:cubicBezTo>
                  <a:pt x="235" y="57"/>
                  <a:pt x="235" y="57"/>
                  <a:pt x="235" y="57"/>
                </a:cubicBezTo>
                <a:close/>
                <a:moveTo>
                  <a:pt x="235" y="64"/>
                </a:moveTo>
                <a:cubicBezTo>
                  <a:pt x="237" y="63"/>
                  <a:pt x="235" y="65"/>
                  <a:pt x="235" y="65"/>
                </a:cubicBezTo>
                <a:cubicBezTo>
                  <a:pt x="238" y="64"/>
                  <a:pt x="238" y="64"/>
                  <a:pt x="238" y="63"/>
                </a:cubicBezTo>
                <a:cubicBezTo>
                  <a:pt x="237" y="64"/>
                  <a:pt x="235" y="64"/>
                  <a:pt x="235" y="64"/>
                </a:cubicBezTo>
                <a:close/>
                <a:moveTo>
                  <a:pt x="230" y="61"/>
                </a:moveTo>
                <a:cubicBezTo>
                  <a:pt x="230" y="61"/>
                  <a:pt x="228" y="63"/>
                  <a:pt x="231" y="62"/>
                </a:cubicBezTo>
                <a:cubicBezTo>
                  <a:pt x="230" y="62"/>
                  <a:pt x="232" y="60"/>
                  <a:pt x="232" y="60"/>
                </a:cubicBezTo>
                <a:cubicBezTo>
                  <a:pt x="231" y="60"/>
                  <a:pt x="230" y="61"/>
                  <a:pt x="230" y="61"/>
                </a:cubicBezTo>
                <a:close/>
                <a:moveTo>
                  <a:pt x="227" y="61"/>
                </a:moveTo>
                <a:cubicBezTo>
                  <a:pt x="227" y="62"/>
                  <a:pt x="227" y="62"/>
                  <a:pt x="227" y="62"/>
                </a:cubicBezTo>
                <a:cubicBezTo>
                  <a:pt x="228" y="61"/>
                  <a:pt x="229" y="60"/>
                  <a:pt x="230" y="60"/>
                </a:cubicBezTo>
                <a:cubicBezTo>
                  <a:pt x="230" y="60"/>
                  <a:pt x="229" y="60"/>
                  <a:pt x="227" y="61"/>
                </a:cubicBezTo>
                <a:close/>
                <a:moveTo>
                  <a:pt x="225" y="71"/>
                </a:moveTo>
                <a:cubicBezTo>
                  <a:pt x="228" y="69"/>
                  <a:pt x="229" y="68"/>
                  <a:pt x="232" y="66"/>
                </a:cubicBezTo>
                <a:cubicBezTo>
                  <a:pt x="230" y="67"/>
                  <a:pt x="232" y="66"/>
                  <a:pt x="232" y="65"/>
                </a:cubicBezTo>
                <a:cubicBezTo>
                  <a:pt x="230" y="67"/>
                  <a:pt x="226" y="67"/>
                  <a:pt x="226" y="68"/>
                </a:cubicBezTo>
                <a:cubicBezTo>
                  <a:pt x="227" y="69"/>
                  <a:pt x="228" y="67"/>
                  <a:pt x="230" y="67"/>
                </a:cubicBezTo>
                <a:cubicBezTo>
                  <a:pt x="230" y="67"/>
                  <a:pt x="231" y="67"/>
                  <a:pt x="231" y="67"/>
                </a:cubicBezTo>
                <a:cubicBezTo>
                  <a:pt x="228" y="69"/>
                  <a:pt x="225" y="70"/>
                  <a:pt x="225" y="71"/>
                </a:cubicBezTo>
                <a:close/>
                <a:moveTo>
                  <a:pt x="228" y="73"/>
                </a:moveTo>
                <a:cubicBezTo>
                  <a:pt x="228" y="73"/>
                  <a:pt x="228" y="72"/>
                  <a:pt x="226" y="73"/>
                </a:cubicBezTo>
                <a:cubicBezTo>
                  <a:pt x="227" y="74"/>
                  <a:pt x="227" y="74"/>
                  <a:pt x="227" y="74"/>
                </a:cubicBezTo>
                <a:cubicBezTo>
                  <a:pt x="228" y="73"/>
                  <a:pt x="231" y="72"/>
                  <a:pt x="230" y="72"/>
                </a:cubicBezTo>
                <a:lnTo>
                  <a:pt x="228" y="73"/>
                </a:lnTo>
                <a:close/>
                <a:moveTo>
                  <a:pt x="221" y="77"/>
                </a:moveTo>
                <a:cubicBezTo>
                  <a:pt x="221" y="77"/>
                  <a:pt x="224" y="76"/>
                  <a:pt x="225" y="76"/>
                </a:cubicBezTo>
                <a:cubicBezTo>
                  <a:pt x="224" y="77"/>
                  <a:pt x="222" y="78"/>
                  <a:pt x="221" y="79"/>
                </a:cubicBezTo>
                <a:cubicBezTo>
                  <a:pt x="223" y="78"/>
                  <a:pt x="225" y="77"/>
                  <a:pt x="227" y="76"/>
                </a:cubicBezTo>
                <a:cubicBezTo>
                  <a:pt x="228" y="75"/>
                  <a:pt x="227" y="75"/>
                  <a:pt x="226" y="74"/>
                </a:cubicBezTo>
                <a:cubicBezTo>
                  <a:pt x="224" y="75"/>
                  <a:pt x="223" y="76"/>
                  <a:pt x="222" y="77"/>
                </a:cubicBezTo>
                <a:cubicBezTo>
                  <a:pt x="222" y="76"/>
                  <a:pt x="221" y="76"/>
                  <a:pt x="221" y="77"/>
                </a:cubicBezTo>
                <a:close/>
                <a:moveTo>
                  <a:pt x="224" y="73"/>
                </a:moveTo>
                <a:cubicBezTo>
                  <a:pt x="220" y="76"/>
                  <a:pt x="220" y="76"/>
                  <a:pt x="220" y="76"/>
                </a:cubicBezTo>
                <a:cubicBezTo>
                  <a:pt x="222" y="76"/>
                  <a:pt x="221" y="76"/>
                  <a:pt x="224" y="75"/>
                </a:cubicBezTo>
                <a:cubicBezTo>
                  <a:pt x="223" y="74"/>
                  <a:pt x="226" y="73"/>
                  <a:pt x="224" y="73"/>
                </a:cubicBezTo>
                <a:close/>
                <a:moveTo>
                  <a:pt x="206" y="64"/>
                </a:moveTo>
                <a:cubicBezTo>
                  <a:pt x="207" y="65"/>
                  <a:pt x="208" y="64"/>
                  <a:pt x="207" y="65"/>
                </a:cubicBezTo>
                <a:cubicBezTo>
                  <a:pt x="212" y="62"/>
                  <a:pt x="208" y="64"/>
                  <a:pt x="209" y="63"/>
                </a:cubicBezTo>
                <a:cubicBezTo>
                  <a:pt x="210" y="62"/>
                  <a:pt x="210" y="63"/>
                  <a:pt x="212" y="62"/>
                </a:cubicBezTo>
                <a:cubicBezTo>
                  <a:pt x="212" y="61"/>
                  <a:pt x="209" y="62"/>
                  <a:pt x="206" y="64"/>
                </a:cubicBezTo>
                <a:close/>
                <a:moveTo>
                  <a:pt x="197" y="73"/>
                </a:moveTo>
                <a:cubicBezTo>
                  <a:pt x="198" y="73"/>
                  <a:pt x="198" y="72"/>
                  <a:pt x="198" y="73"/>
                </a:cubicBezTo>
                <a:cubicBezTo>
                  <a:pt x="199" y="72"/>
                  <a:pt x="200" y="71"/>
                  <a:pt x="200" y="71"/>
                </a:cubicBezTo>
                <a:cubicBezTo>
                  <a:pt x="198" y="72"/>
                  <a:pt x="201" y="70"/>
                  <a:pt x="200" y="70"/>
                </a:cubicBezTo>
                <a:cubicBezTo>
                  <a:pt x="197" y="72"/>
                  <a:pt x="200" y="72"/>
                  <a:pt x="197" y="73"/>
                </a:cubicBezTo>
                <a:close/>
                <a:moveTo>
                  <a:pt x="196" y="70"/>
                </a:moveTo>
                <a:cubicBezTo>
                  <a:pt x="196" y="71"/>
                  <a:pt x="198" y="69"/>
                  <a:pt x="197" y="71"/>
                </a:cubicBezTo>
                <a:cubicBezTo>
                  <a:pt x="200" y="69"/>
                  <a:pt x="198" y="68"/>
                  <a:pt x="196" y="70"/>
                </a:cubicBezTo>
                <a:close/>
                <a:moveTo>
                  <a:pt x="191" y="75"/>
                </a:moveTo>
                <a:cubicBezTo>
                  <a:pt x="192" y="74"/>
                  <a:pt x="194" y="72"/>
                  <a:pt x="192" y="73"/>
                </a:cubicBezTo>
                <a:cubicBezTo>
                  <a:pt x="192" y="74"/>
                  <a:pt x="189" y="75"/>
                  <a:pt x="191" y="75"/>
                </a:cubicBezTo>
                <a:close/>
                <a:moveTo>
                  <a:pt x="187" y="76"/>
                </a:moveTo>
                <a:cubicBezTo>
                  <a:pt x="186" y="77"/>
                  <a:pt x="184" y="78"/>
                  <a:pt x="185" y="79"/>
                </a:cubicBezTo>
                <a:cubicBezTo>
                  <a:pt x="185" y="78"/>
                  <a:pt x="187" y="77"/>
                  <a:pt x="187" y="78"/>
                </a:cubicBezTo>
                <a:cubicBezTo>
                  <a:pt x="186" y="78"/>
                  <a:pt x="187" y="78"/>
                  <a:pt x="188" y="77"/>
                </a:cubicBezTo>
                <a:cubicBezTo>
                  <a:pt x="189" y="76"/>
                  <a:pt x="189" y="76"/>
                  <a:pt x="187" y="76"/>
                </a:cubicBezTo>
                <a:close/>
                <a:moveTo>
                  <a:pt x="186" y="75"/>
                </a:moveTo>
                <a:cubicBezTo>
                  <a:pt x="185" y="76"/>
                  <a:pt x="184" y="77"/>
                  <a:pt x="184" y="77"/>
                </a:cubicBezTo>
                <a:cubicBezTo>
                  <a:pt x="183" y="78"/>
                  <a:pt x="188" y="76"/>
                  <a:pt x="188" y="75"/>
                </a:cubicBezTo>
                <a:cubicBezTo>
                  <a:pt x="186" y="76"/>
                  <a:pt x="187" y="75"/>
                  <a:pt x="186" y="75"/>
                </a:cubicBezTo>
                <a:close/>
                <a:moveTo>
                  <a:pt x="186" y="95"/>
                </a:moveTo>
                <a:cubicBezTo>
                  <a:pt x="187" y="94"/>
                  <a:pt x="186" y="95"/>
                  <a:pt x="186" y="95"/>
                </a:cubicBezTo>
                <a:cubicBezTo>
                  <a:pt x="191" y="92"/>
                  <a:pt x="191" y="92"/>
                  <a:pt x="191" y="92"/>
                </a:cubicBezTo>
                <a:cubicBezTo>
                  <a:pt x="192" y="92"/>
                  <a:pt x="191" y="93"/>
                  <a:pt x="193" y="92"/>
                </a:cubicBezTo>
                <a:cubicBezTo>
                  <a:pt x="192" y="92"/>
                  <a:pt x="195" y="91"/>
                  <a:pt x="195" y="90"/>
                </a:cubicBezTo>
                <a:cubicBezTo>
                  <a:pt x="194" y="91"/>
                  <a:pt x="193" y="90"/>
                  <a:pt x="192" y="91"/>
                </a:cubicBezTo>
                <a:cubicBezTo>
                  <a:pt x="190" y="93"/>
                  <a:pt x="187" y="94"/>
                  <a:pt x="186" y="95"/>
                </a:cubicBezTo>
                <a:close/>
                <a:moveTo>
                  <a:pt x="178" y="81"/>
                </a:moveTo>
                <a:cubicBezTo>
                  <a:pt x="176" y="83"/>
                  <a:pt x="179" y="82"/>
                  <a:pt x="180" y="81"/>
                </a:cubicBezTo>
                <a:cubicBezTo>
                  <a:pt x="181" y="80"/>
                  <a:pt x="183" y="79"/>
                  <a:pt x="183" y="79"/>
                </a:cubicBezTo>
                <a:cubicBezTo>
                  <a:pt x="180" y="81"/>
                  <a:pt x="183" y="78"/>
                  <a:pt x="178" y="81"/>
                </a:cubicBezTo>
                <a:close/>
                <a:moveTo>
                  <a:pt x="182" y="80"/>
                </a:moveTo>
                <a:cubicBezTo>
                  <a:pt x="182" y="81"/>
                  <a:pt x="178" y="83"/>
                  <a:pt x="179" y="83"/>
                </a:cubicBezTo>
                <a:cubicBezTo>
                  <a:pt x="181" y="82"/>
                  <a:pt x="182" y="82"/>
                  <a:pt x="183" y="81"/>
                </a:cubicBezTo>
                <a:cubicBezTo>
                  <a:pt x="180" y="82"/>
                  <a:pt x="186" y="79"/>
                  <a:pt x="182" y="80"/>
                </a:cubicBezTo>
                <a:close/>
                <a:moveTo>
                  <a:pt x="182" y="82"/>
                </a:moveTo>
                <a:cubicBezTo>
                  <a:pt x="180" y="84"/>
                  <a:pt x="178" y="86"/>
                  <a:pt x="180" y="86"/>
                </a:cubicBezTo>
                <a:cubicBezTo>
                  <a:pt x="180" y="85"/>
                  <a:pt x="183" y="83"/>
                  <a:pt x="181" y="85"/>
                </a:cubicBezTo>
                <a:cubicBezTo>
                  <a:pt x="186" y="82"/>
                  <a:pt x="180" y="85"/>
                  <a:pt x="183" y="82"/>
                </a:cubicBezTo>
                <a:cubicBezTo>
                  <a:pt x="182" y="82"/>
                  <a:pt x="182" y="83"/>
                  <a:pt x="182" y="82"/>
                </a:cubicBezTo>
                <a:close/>
                <a:moveTo>
                  <a:pt x="165" y="91"/>
                </a:moveTo>
                <a:cubicBezTo>
                  <a:pt x="163" y="92"/>
                  <a:pt x="163" y="92"/>
                  <a:pt x="163" y="93"/>
                </a:cubicBezTo>
                <a:cubicBezTo>
                  <a:pt x="163" y="92"/>
                  <a:pt x="159" y="95"/>
                  <a:pt x="158" y="95"/>
                </a:cubicBezTo>
                <a:cubicBezTo>
                  <a:pt x="159" y="96"/>
                  <a:pt x="163" y="93"/>
                  <a:pt x="166" y="91"/>
                </a:cubicBezTo>
                <a:cubicBezTo>
                  <a:pt x="165" y="91"/>
                  <a:pt x="167" y="90"/>
                  <a:pt x="165" y="91"/>
                </a:cubicBezTo>
                <a:close/>
                <a:moveTo>
                  <a:pt x="167" y="91"/>
                </a:moveTo>
                <a:cubicBezTo>
                  <a:pt x="169" y="90"/>
                  <a:pt x="169" y="90"/>
                  <a:pt x="171" y="90"/>
                </a:cubicBezTo>
                <a:cubicBezTo>
                  <a:pt x="171" y="88"/>
                  <a:pt x="176" y="85"/>
                  <a:pt x="178" y="83"/>
                </a:cubicBezTo>
                <a:cubicBezTo>
                  <a:pt x="176" y="84"/>
                  <a:pt x="176" y="82"/>
                  <a:pt x="174" y="84"/>
                </a:cubicBezTo>
                <a:cubicBezTo>
                  <a:pt x="175" y="85"/>
                  <a:pt x="170" y="87"/>
                  <a:pt x="170" y="88"/>
                </a:cubicBezTo>
                <a:cubicBezTo>
                  <a:pt x="169" y="88"/>
                  <a:pt x="169" y="88"/>
                  <a:pt x="169" y="87"/>
                </a:cubicBezTo>
                <a:cubicBezTo>
                  <a:pt x="166" y="90"/>
                  <a:pt x="167" y="90"/>
                  <a:pt x="167" y="91"/>
                </a:cubicBezTo>
                <a:close/>
                <a:moveTo>
                  <a:pt x="173" y="93"/>
                </a:moveTo>
                <a:cubicBezTo>
                  <a:pt x="174" y="92"/>
                  <a:pt x="173" y="94"/>
                  <a:pt x="176" y="92"/>
                </a:cubicBezTo>
                <a:cubicBezTo>
                  <a:pt x="176" y="91"/>
                  <a:pt x="175" y="92"/>
                  <a:pt x="176" y="91"/>
                </a:cubicBezTo>
                <a:cubicBezTo>
                  <a:pt x="174" y="92"/>
                  <a:pt x="173" y="92"/>
                  <a:pt x="173" y="93"/>
                </a:cubicBezTo>
                <a:close/>
                <a:moveTo>
                  <a:pt x="174" y="104"/>
                </a:moveTo>
                <a:cubicBezTo>
                  <a:pt x="174" y="105"/>
                  <a:pt x="181" y="100"/>
                  <a:pt x="180" y="100"/>
                </a:cubicBezTo>
                <a:cubicBezTo>
                  <a:pt x="177" y="102"/>
                  <a:pt x="177" y="103"/>
                  <a:pt x="174" y="104"/>
                </a:cubicBezTo>
                <a:close/>
                <a:moveTo>
                  <a:pt x="164" y="99"/>
                </a:moveTo>
                <a:cubicBezTo>
                  <a:pt x="166" y="98"/>
                  <a:pt x="169" y="96"/>
                  <a:pt x="170" y="95"/>
                </a:cubicBezTo>
                <a:cubicBezTo>
                  <a:pt x="167" y="97"/>
                  <a:pt x="165" y="97"/>
                  <a:pt x="164" y="99"/>
                </a:cubicBezTo>
                <a:close/>
                <a:moveTo>
                  <a:pt x="159" y="99"/>
                </a:moveTo>
                <a:cubicBezTo>
                  <a:pt x="159" y="100"/>
                  <a:pt x="158" y="100"/>
                  <a:pt x="158" y="100"/>
                </a:cubicBezTo>
                <a:cubicBezTo>
                  <a:pt x="160" y="99"/>
                  <a:pt x="160" y="98"/>
                  <a:pt x="161" y="97"/>
                </a:cubicBezTo>
                <a:cubicBezTo>
                  <a:pt x="161" y="97"/>
                  <a:pt x="161" y="98"/>
                  <a:pt x="162" y="97"/>
                </a:cubicBezTo>
                <a:cubicBezTo>
                  <a:pt x="163" y="96"/>
                  <a:pt x="162" y="97"/>
                  <a:pt x="162" y="97"/>
                </a:cubicBezTo>
                <a:cubicBezTo>
                  <a:pt x="158" y="99"/>
                  <a:pt x="158" y="99"/>
                  <a:pt x="158" y="99"/>
                </a:cubicBezTo>
                <a:cubicBezTo>
                  <a:pt x="158" y="100"/>
                  <a:pt x="157" y="102"/>
                  <a:pt x="159" y="99"/>
                </a:cubicBezTo>
                <a:close/>
                <a:moveTo>
                  <a:pt x="153" y="99"/>
                </a:moveTo>
                <a:cubicBezTo>
                  <a:pt x="153" y="99"/>
                  <a:pt x="152" y="100"/>
                  <a:pt x="153" y="101"/>
                </a:cubicBezTo>
                <a:cubicBezTo>
                  <a:pt x="151" y="101"/>
                  <a:pt x="149" y="103"/>
                  <a:pt x="150" y="103"/>
                </a:cubicBezTo>
                <a:cubicBezTo>
                  <a:pt x="154" y="100"/>
                  <a:pt x="153" y="100"/>
                  <a:pt x="156" y="98"/>
                </a:cubicBezTo>
                <a:cubicBezTo>
                  <a:pt x="155" y="98"/>
                  <a:pt x="155" y="98"/>
                  <a:pt x="154" y="98"/>
                </a:cubicBezTo>
                <a:cubicBezTo>
                  <a:pt x="154" y="100"/>
                  <a:pt x="154" y="98"/>
                  <a:pt x="153" y="99"/>
                </a:cubicBezTo>
                <a:close/>
                <a:moveTo>
                  <a:pt x="160" y="120"/>
                </a:moveTo>
                <a:cubicBezTo>
                  <a:pt x="160" y="120"/>
                  <a:pt x="160" y="121"/>
                  <a:pt x="161" y="120"/>
                </a:cubicBezTo>
                <a:cubicBezTo>
                  <a:pt x="162" y="119"/>
                  <a:pt x="165" y="116"/>
                  <a:pt x="163" y="117"/>
                </a:cubicBezTo>
                <a:cubicBezTo>
                  <a:pt x="163" y="117"/>
                  <a:pt x="162" y="119"/>
                  <a:pt x="160" y="120"/>
                </a:cubicBezTo>
                <a:close/>
                <a:moveTo>
                  <a:pt x="150" y="106"/>
                </a:moveTo>
                <a:cubicBezTo>
                  <a:pt x="148" y="108"/>
                  <a:pt x="154" y="103"/>
                  <a:pt x="151" y="106"/>
                </a:cubicBezTo>
                <a:cubicBezTo>
                  <a:pt x="154" y="104"/>
                  <a:pt x="154" y="104"/>
                  <a:pt x="154" y="104"/>
                </a:cubicBezTo>
                <a:cubicBezTo>
                  <a:pt x="154" y="103"/>
                  <a:pt x="153" y="104"/>
                  <a:pt x="154" y="103"/>
                </a:cubicBezTo>
                <a:cubicBezTo>
                  <a:pt x="151" y="105"/>
                  <a:pt x="151" y="105"/>
                  <a:pt x="150" y="106"/>
                </a:cubicBezTo>
                <a:close/>
                <a:moveTo>
                  <a:pt x="146" y="105"/>
                </a:moveTo>
                <a:cubicBezTo>
                  <a:pt x="142" y="108"/>
                  <a:pt x="147" y="106"/>
                  <a:pt x="145" y="108"/>
                </a:cubicBezTo>
                <a:cubicBezTo>
                  <a:pt x="147" y="106"/>
                  <a:pt x="146" y="106"/>
                  <a:pt x="149" y="104"/>
                </a:cubicBezTo>
                <a:cubicBezTo>
                  <a:pt x="148" y="104"/>
                  <a:pt x="149" y="103"/>
                  <a:pt x="149" y="103"/>
                </a:cubicBezTo>
                <a:cubicBezTo>
                  <a:pt x="145" y="105"/>
                  <a:pt x="149" y="103"/>
                  <a:pt x="146" y="106"/>
                </a:cubicBezTo>
                <a:cubicBezTo>
                  <a:pt x="146" y="105"/>
                  <a:pt x="147" y="104"/>
                  <a:pt x="146" y="105"/>
                </a:cubicBezTo>
                <a:close/>
                <a:moveTo>
                  <a:pt x="153" y="120"/>
                </a:moveTo>
                <a:cubicBezTo>
                  <a:pt x="156" y="118"/>
                  <a:pt x="154" y="119"/>
                  <a:pt x="157" y="116"/>
                </a:cubicBezTo>
                <a:cubicBezTo>
                  <a:pt x="156" y="117"/>
                  <a:pt x="154" y="118"/>
                  <a:pt x="152" y="119"/>
                </a:cubicBezTo>
                <a:cubicBezTo>
                  <a:pt x="154" y="119"/>
                  <a:pt x="151" y="121"/>
                  <a:pt x="149" y="122"/>
                </a:cubicBezTo>
                <a:cubicBezTo>
                  <a:pt x="148" y="124"/>
                  <a:pt x="152" y="120"/>
                  <a:pt x="151" y="122"/>
                </a:cubicBezTo>
                <a:cubicBezTo>
                  <a:pt x="153" y="120"/>
                  <a:pt x="153" y="119"/>
                  <a:pt x="154" y="119"/>
                </a:cubicBezTo>
                <a:cubicBezTo>
                  <a:pt x="154" y="119"/>
                  <a:pt x="153" y="120"/>
                  <a:pt x="153" y="120"/>
                </a:cubicBezTo>
                <a:close/>
                <a:moveTo>
                  <a:pt x="136" y="117"/>
                </a:moveTo>
                <a:cubicBezTo>
                  <a:pt x="139" y="115"/>
                  <a:pt x="135" y="118"/>
                  <a:pt x="135" y="118"/>
                </a:cubicBezTo>
                <a:cubicBezTo>
                  <a:pt x="138" y="116"/>
                  <a:pt x="140" y="115"/>
                  <a:pt x="142" y="113"/>
                </a:cubicBezTo>
                <a:cubicBezTo>
                  <a:pt x="142" y="112"/>
                  <a:pt x="147" y="109"/>
                  <a:pt x="148" y="107"/>
                </a:cubicBezTo>
                <a:cubicBezTo>
                  <a:pt x="147" y="108"/>
                  <a:pt x="146" y="108"/>
                  <a:pt x="146" y="108"/>
                </a:cubicBezTo>
                <a:cubicBezTo>
                  <a:pt x="144" y="109"/>
                  <a:pt x="144" y="110"/>
                  <a:pt x="142" y="111"/>
                </a:cubicBezTo>
                <a:cubicBezTo>
                  <a:pt x="141" y="113"/>
                  <a:pt x="142" y="113"/>
                  <a:pt x="141" y="113"/>
                </a:cubicBezTo>
                <a:cubicBezTo>
                  <a:pt x="140" y="113"/>
                  <a:pt x="136" y="116"/>
                  <a:pt x="136" y="117"/>
                </a:cubicBezTo>
                <a:close/>
                <a:moveTo>
                  <a:pt x="153" y="123"/>
                </a:moveTo>
                <a:cubicBezTo>
                  <a:pt x="154" y="123"/>
                  <a:pt x="157" y="120"/>
                  <a:pt x="156" y="120"/>
                </a:cubicBezTo>
                <a:cubicBezTo>
                  <a:pt x="155" y="121"/>
                  <a:pt x="152" y="123"/>
                  <a:pt x="153" y="123"/>
                </a:cubicBezTo>
                <a:close/>
                <a:moveTo>
                  <a:pt x="137" y="109"/>
                </a:moveTo>
                <a:cubicBezTo>
                  <a:pt x="139" y="108"/>
                  <a:pt x="141" y="106"/>
                  <a:pt x="141" y="106"/>
                </a:cubicBezTo>
                <a:cubicBezTo>
                  <a:pt x="139" y="107"/>
                  <a:pt x="137" y="109"/>
                  <a:pt x="137" y="109"/>
                </a:cubicBezTo>
                <a:close/>
                <a:moveTo>
                  <a:pt x="136" y="114"/>
                </a:moveTo>
                <a:cubicBezTo>
                  <a:pt x="138" y="114"/>
                  <a:pt x="137" y="113"/>
                  <a:pt x="137" y="115"/>
                </a:cubicBezTo>
                <a:cubicBezTo>
                  <a:pt x="138" y="114"/>
                  <a:pt x="138" y="113"/>
                  <a:pt x="141" y="111"/>
                </a:cubicBezTo>
                <a:cubicBezTo>
                  <a:pt x="142" y="110"/>
                  <a:pt x="141" y="111"/>
                  <a:pt x="140" y="111"/>
                </a:cubicBezTo>
                <a:cubicBezTo>
                  <a:pt x="141" y="110"/>
                  <a:pt x="142" y="110"/>
                  <a:pt x="143" y="109"/>
                </a:cubicBezTo>
                <a:cubicBezTo>
                  <a:pt x="143" y="109"/>
                  <a:pt x="144" y="108"/>
                  <a:pt x="143" y="108"/>
                </a:cubicBezTo>
                <a:cubicBezTo>
                  <a:pt x="141" y="111"/>
                  <a:pt x="139" y="111"/>
                  <a:pt x="136" y="114"/>
                </a:cubicBezTo>
                <a:close/>
                <a:moveTo>
                  <a:pt x="142" y="117"/>
                </a:moveTo>
                <a:cubicBezTo>
                  <a:pt x="140" y="118"/>
                  <a:pt x="142" y="116"/>
                  <a:pt x="144" y="115"/>
                </a:cubicBezTo>
                <a:cubicBezTo>
                  <a:pt x="144" y="114"/>
                  <a:pt x="142" y="115"/>
                  <a:pt x="141" y="116"/>
                </a:cubicBezTo>
                <a:cubicBezTo>
                  <a:pt x="141" y="116"/>
                  <a:pt x="141" y="117"/>
                  <a:pt x="140" y="117"/>
                </a:cubicBezTo>
                <a:cubicBezTo>
                  <a:pt x="137" y="118"/>
                  <a:pt x="139" y="119"/>
                  <a:pt x="136" y="120"/>
                </a:cubicBezTo>
                <a:cubicBezTo>
                  <a:pt x="136" y="121"/>
                  <a:pt x="133" y="123"/>
                  <a:pt x="132" y="124"/>
                </a:cubicBezTo>
                <a:cubicBezTo>
                  <a:pt x="133" y="124"/>
                  <a:pt x="131" y="125"/>
                  <a:pt x="131" y="126"/>
                </a:cubicBezTo>
                <a:cubicBezTo>
                  <a:pt x="133" y="124"/>
                  <a:pt x="135" y="122"/>
                  <a:pt x="134" y="124"/>
                </a:cubicBezTo>
                <a:cubicBezTo>
                  <a:pt x="135" y="124"/>
                  <a:pt x="139" y="121"/>
                  <a:pt x="138" y="121"/>
                </a:cubicBezTo>
                <a:cubicBezTo>
                  <a:pt x="137" y="121"/>
                  <a:pt x="135" y="124"/>
                  <a:pt x="135" y="123"/>
                </a:cubicBezTo>
                <a:cubicBezTo>
                  <a:pt x="136" y="122"/>
                  <a:pt x="135" y="122"/>
                  <a:pt x="137" y="121"/>
                </a:cubicBezTo>
                <a:cubicBezTo>
                  <a:pt x="139" y="119"/>
                  <a:pt x="142" y="117"/>
                  <a:pt x="142" y="117"/>
                </a:cubicBezTo>
                <a:close/>
                <a:moveTo>
                  <a:pt x="143" y="118"/>
                </a:moveTo>
                <a:cubicBezTo>
                  <a:pt x="141" y="119"/>
                  <a:pt x="141" y="119"/>
                  <a:pt x="141" y="119"/>
                </a:cubicBezTo>
                <a:cubicBezTo>
                  <a:pt x="140" y="120"/>
                  <a:pt x="140" y="120"/>
                  <a:pt x="141" y="121"/>
                </a:cubicBezTo>
                <a:cubicBezTo>
                  <a:pt x="143" y="119"/>
                  <a:pt x="142" y="119"/>
                  <a:pt x="143" y="118"/>
                </a:cubicBezTo>
                <a:cubicBezTo>
                  <a:pt x="143" y="119"/>
                  <a:pt x="144" y="118"/>
                  <a:pt x="145" y="117"/>
                </a:cubicBezTo>
                <a:cubicBezTo>
                  <a:pt x="143" y="118"/>
                  <a:pt x="144" y="117"/>
                  <a:pt x="143" y="118"/>
                </a:cubicBezTo>
                <a:close/>
                <a:moveTo>
                  <a:pt x="146" y="128"/>
                </a:moveTo>
                <a:cubicBezTo>
                  <a:pt x="147" y="128"/>
                  <a:pt x="145" y="129"/>
                  <a:pt x="145" y="130"/>
                </a:cubicBezTo>
                <a:cubicBezTo>
                  <a:pt x="146" y="129"/>
                  <a:pt x="146" y="129"/>
                  <a:pt x="148" y="128"/>
                </a:cubicBezTo>
                <a:cubicBezTo>
                  <a:pt x="147" y="128"/>
                  <a:pt x="147" y="127"/>
                  <a:pt x="148" y="127"/>
                </a:cubicBezTo>
                <a:cubicBezTo>
                  <a:pt x="147" y="127"/>
                  <a:pt x="146" y="128"/>
                  <a:pt x="146" y="128"/>
                </a:cubicBezTo>
                <a:close/>
                <a:moveTo>
                  <a:pt x="133" y="117"/>
                </a:moveTo>
                <a:cubicBezTo>
                  <a:pt x="133" y="118"/>
                  <a:pt x="134" y="117"/>
                  <a:pt x="135" y="117"/>
                </a:cubicBezTo>
                <a:cubicBezTo>
                  <a:pt x="136" y="116"/>
                  <a:pt x="137" y="115"/>
                  <a:pt x="137" y="115"/>
                </a:cubicBezTo>
                <a:cubicBezTo>
                  <a:pt x="136" y="116"/>
                  <a:pt x="135" y="115"/>
                  <a:pt x="133" y="117"/>
                </a:cubicBezTo>
                <a:close/>
                <a:moveTo>
                  <a:pt x="144" y="129"/>
                </a:moveTo>
                <a:cubicBezTo>
                  <a:pt x="143" y="129"/>
                  <a:pt x="141" y="129"/>
                  <a:pt x="139" y="132"/>
                </a:cubicBezTo>
                <a:cubicBezTo>
                  <a:pt x="139" y="133"/>
                  <a:pt x="145" y="129"/>
                  <a:pt x="146" y="127"/>
                </a:cubicBezTo>
                <a:cubicBezTo>
                  <a:pt x="145" y="128"/>
                  <a:pt x="144" y="128"/>
                  <a:pt x="144" y="129"/>
                </a:cubicBezTo>
                <a:close/>
                <a:moveTo>
                  <a:pt x="133" y="117"/>
                </a:moveTo>
                <a:cubicBezTo>
                  <a:pt x="132" y="118"/>
                  <a:pt x="132" y="117"/>
                  <a:pt x="131" y="118"/>
                </a:cubicBezTo>
                <a:cubicBezTo>
                  <a:pt x="131" y="119"/>
                  <a:pt x="133" y="117"/>
                  <a:pt x="135" y="116"/>
                </a:cubicBezTo>
                <a:cubicBezTo>
                  <a:pt x="134" y="116"/>
                  <a:pt x="136" y="114"/>
                  <a:pt x="134" y="115"/>
                </a:cubicBezTo>
                <a:cubicBezTo>
                  <a:pt x="134" y="116"/>
                  <a:pt x="134" y="116"/>
                  <a:pt x="133" y="117"/>
                </a:cubicBezTo>
                <a:close/>
                <a:moveTo>
                  <a:pt x="138" y="122"/>
                </a:moveTo>
                <a:cubicBezTo>
                  <a:pt x="137" y="123"/>
                  <a:pt x="137" y="123"/>
                  <a:pt x="139" y="122"/>
                </a:cubicBezTo>
                <a:cubicBezTo>
                  <a:pt x="140" y="121"/>
                  <a:pt x="140" y="120"/>
                  <a:pt x="138" y="122"/>
                </a:cubicBezTo>
                <a:close/>
                <a:moveTo>
                  <a:pt x="139" y="137"/>
                </a:moveTo>
                <a:cubicBezTo>
                  <a:pt x="141" y="135"/>
                  <a:pt x="141" y="137"/>
                  <a:pt x="139" y="138"/>
                </a:cubicBezTo>
                <a:cubicBezTo>
                  <a:pt x="140" y="137"/>
                  <a:pt x="141" y="137"/>
                  <a:pt x="142" y="136"/>
                </a:cubicBezTo>
                <a:cubicBezTo>
                  <a:pt x="142" y="135"/>
                  <a:pt x="142" y="135"/>
                  <a:pt x="142" y="135"/>
                </a:cubicBezTo>
                <a:cubicBezTo>
                  <a:pt x="142" y="135"/>
                  <a:pt x="143" y="134"/>
                  <a:pt x="144" y="134"/>
                </a:cubicBezTo>
                <a:cubicBezTo>
                  <a:pt x="142" y="136"/>
                  <a:pt x="138" y="139"/>
                  <a:pt x="138" y="140"/>
                </a:cubicBezTo>
                <a:cubicBezTo>
                  <a:pt x="138" y="140"/>
                  <a:pt x="137" y="141"/>
                  <a:pt x="136" y="141"/>
                </a:cubicBezTo>
                <a:cubicBezTo>
                  <a:pt x="138" y="140"/>
                  <a:pt x="138" y="139"/>
                  <a:pt x="139" y="138"/>
                </a:cubicBezTo>
                <a:cubicBezTo>
                  <a:pt x="139" y="137"/>
                  <a:pt x="136" y="138"/>
                  <a:pt x="133" y="141"/>
                </a:cubicBezTo>
                <a:cubicBezTo>
                  <a:pt x="134" y="141"/>
                  <a:pt x="136" y="139"/>
                  <a:pt x="137" y="139"/>
                </a:cubicBezTo>
                <a:cubicBezTo>
                  <a:pt x="137" y="139"/>
                  <a:pt x="138" y="139"/>
                  <a:pt x="138" y="139"/>
                </a:cubicBezTo>
                <a:cubicBezTo>
                  <a:pt x="135" y="142"/>
                  <a:pt x="132" y="145"/>
                  <a:pt x="132" y="146"/>
                </a:cubicBezTo>
                <a:cubicBezTo>
                  <a:pt x="133" y="145"/>
                  <a:pt x="135" y="144"/>
                  <a:pt x="135" y="143"/>
                </a:cubicBezTo>
                <a:cubicBezTo>
                  <a:pt x="134" y="144"/>
                  <a:pt x="134" y="144"/>
                  <a:pt x="134" y="144"/>
                </a:cubicBezTo>
                <a:cubicBezTo>
                  <a:pt x="135" y="144"/>
                  <a:pt x="136" y="142"/>
                  <a:pt x="136" y="142"/>
                </a:cubicBezTo>
                <a:cubicBezTo>
                  <a:pt x="137" y="142"/>
                  <a:pt x="134" y="145"/>
                  <a:pt x="137" y="143"/>
                </a:cubicBezTo>
                <a:cubicBezTo>
                  <a:pt x="136" y="142"/>
                  <a:pt x="139" y="141"/>
                  <a:pt x="140" y="141"/>
                </a:cubicBezTo>
                <a:cubicBezTo>
                  <a:pt x="139" y="140"/>
                  <a:pt x="141" y="139"/>
                  <a:pt x="141" y="139"/>
                </a:cubicBezTo>
                <a:cubicBezTo>
                  <a:pt x="140" y="139"/>
                  <a:pt x="140" y="139"/>
                  <a:pt x="141" y="138"/>
                </a:cubicBezTo>
                <a:cubicBezTo>
                  <a:pt x="144" y="136"/>
                  <a:pt x="146" y="134"/>
                  <a:pt x="148" y="133"/>
                </a:cubicBezTo>
                <a:cubicBezTo>
                  <a:pt x="147" y="133"/>
                  <a:pt x="143" y="135"/>
                  <a:pt x="146" y="132"/>
                </a:cubicBezTo>
                <a:cubicBezTo>
                  <a:pt x="143" y="133"/>
                  <a:pt x="141" y="134"/>
                  <a:pt x="139" y="137"/>
                </a:cubicBezTo>
                <a:close/>
                <a:moveTo>
                  <a:pt x="142" y="131"/>
                </a:moveTo>
                <a:cubicBezTo>
                  <a:pt x="142" y="131"/>
                  <a:pt x="143" y="132"/>
                  <a:pt x="144" y="130"/>
                </a:cubicBezTo>
                <a:cubicBezTo>
                  <a:pt x="144" y="130"/>
                  <a:pt x="144" y="130"/>
                  <a:pt x="144" y="129"/>
                </a:cubicBezTo>
                <a:cubicBezTo>
                  <a:pt x="144" y="130"/>
                  <a:pt x="143" y="130"/>
                  <a:pt x="142" y="131"/>
                </a:cubicBezTo>
                <a:close/>
                <a:moveTo>
                  <a:pt x="142" y="143"/>
                </a:moveTo>
                <a:cubicBezTo>
                  <a:pt x="142" y="143"/>
                  <a:pt x="145" y="140"/>
                  <a:pt x="145" y="142"/>
                </a:cubicBezTo>
                <a:cubicBezTo>
                  <a:pt x="147" y="140"/>
                  <a:pt x="149" y="139"/>
                  <a:pt x="150" y="138"/>
                </a:cubicBezTo>
                <a:cubicBezTo>
                  <a:pt x="148" y="139"/>
                  <a:pt x="147" y="140"/>
                  <a:pt x="146" y="140"/>
                </a:cubicBezTo>
                <a:cubicBezTo>
                  <a:pt x="147" y="139"/>
                  <a:pt x="147" y="139"/>
                  <a:pt x="148" y="138"/>
                </a:cubicBezTo>
                <a:cubicBezTo>
                  <a:pt x="147" y="139"/>
                  <a:pt x="150" y="137"/>
                  <a:pt x="150" y="137"/>
                </a:cubicBezTo>
                <a:cubicBezTo>
                  <a:pt x="148" y="138"/>
                  <a:pt x="142" y="142"/>
                  <a:pt x="142" y="143"/>
                </a:cubicBezTo>
                <a:close/>
                <a:moveTo>
                  <a:pt x="125" y="125"/>
                </a:moveTo>
                <a:cubicBezTo>
                  <a:pt x="126" y="125"/>
                  <a:pt x="128" y="123"/>
                  <a:pt x="128" y="124"/>
                </a:cubicBezTo>
                <a:cubicBezTo>
                  <a:pt x="126" y="126"/>
                  <a:pt x="124" y="127"/>
                  <a:pt x="124" y="128"/>
                </a:cubicBezTo>
                <a:cubicBezTo>
                  <a:pt x="129" y="124"/>
                  <a:pt x="129" y="124"/>
                  <a:pt x="129" y="124"/>
                </a:cubicBezTo>
                <a:cubicBezTo>
                  <a:pt x="128" y="123"/>
                  <a:pt x="132" y="121"/>
                  <a:pt x="131" y="120"/>
                </a:cubicBezTo>
                <a:cubicBezTo>
                  <a:pt x="129" y="122"/>
                  <a:pt x="127" y="123"/>
                  <a:pt x="125" y="125"/>
                </a:cubicBezTo>
                <a:close/>
                <a:moveTo>
                  <a:pt x="131" y="122"/>
                </a:moveTo>
                <a:cubicBezTo>
                  <a:pt x="132" y="122"/>
                  <a:pt x="131" y="122"/>
                  <a:pt x="131" y="123"/>
                </a:cubicBezTo>
                <a:cubicBezTo>
                  <a:pt x="132" y="122"/>
                  <a:pt x="132" y="121"/>
                  <a:pt x="133" y="120"/>
                </a:cubicBezTo>
                <a:cubicBezTo>
                  <a:pt x="134" y="120"/>
                  <a:pt x="134" y="120"/>
                  <a:pt x="134" y="120"/>
                </a:cubicBezTo>
                <a:cubicBezTo>
                  <a:pt x="133" y="120"/>
                  <a:pt x="135" y="117"/>
                  <a:pt x="131" y="119"/>
                </a:cubicBezTo>
                <a:cubicBezTo>
                  <a:pt x="131" y="120"/>
                  <a:pt x="134" y="119"/>
                  <a:pt x="131" y="122"/>
                </a:cubicBezTo>
                <a:close/>
                <a:moveTo>
                  <a:pt x="139" y="130"/>
                </a:moveTo>
                <a:cubicBezTo>
                  <a:pt x="138" y="132"/>
                  <a:pt x="142" y="129"/>
                  <a:pt x="142" y="129"/>
                </a:cubicBezTo>
                <a:lnTo>
                  <a:pt x="139" y="130"/>
                </a:lnTo>
                <a:close/>
                <a:moveTo>
                  <a:pt x="133" y="129"/>
                </a:moveTo>
                <a:cubicBezTo>
                  <a:pt x="135" y="127"/>
                  <a:pt x="136" y="126"/>
                  <a:pt x="135" y="126"/>
                </a:cubicBezTo>
                <a:cubicBezTo>
                  <a:pt x="133" y="128"/>
                  <a:pt x="132" y="129"/>
                  <a:pt x="133" y="129"/>
                </a:cubicBezTo>
                <a:close/>
                <a:moveTo>
                  <a:pt x="129" y="121"/>
                </a:moveTo>
                <a:cubicBezTo>
                  <a:pt x="128" y="120"/>
                  <a:pt x="126" y="121"/>
                  <a:pt x="124" y="124"/>
                </a:cubicBezTo>
                <a:cubicBezTo>
                  <a:pt x="125" y="123"/>
                  <a:pt x="125" y="123"/>
                  <a:pt x="124" y="124"/>
                </a:cubicBezTo>
                <a:cubicBezTo>
                  <a:pt x="123" y="124"/>
                  <a:pt x="121" y="127"/>
                  <a:pt x="120" y="128"/>
                </a:cubicBezTo>
                <a:cubicBezTo>
                  <a:pt x="121" y="128"/>
                  <a:pt x="121" y="128"/>
                  <a:pt x="120" y="130"/>
                </a:cubicBezTo>
                <a:cubicBezTo>
                  <a:pt x="121" y="129"/>
                  <a:pt x="121" y="129"/>
                  <a:pt x="121" y="129"/>
                </a:cubicBezTo>
                <a:cubicBezTo>
                  <a:pt x="125" y="126"/>
                  <a:pt x="124" y="125"/>
                  <a:pt x="128" y="123"/>
                </a:cubicBezTo>
                <a:cubicBezTo>
                  <a:pt x="127" y="122"/>
                  <a:pt x="126" y="123"/>
                  <a:pt x="129" y="121"/>
                </a:cubicBezTo>
                <a:close/>
                <a:moveTo>
                  <a:pt x="129" y="131"/>
                </a:moveTo>
                <a:cubicBezTo>
                  <a:pt x="130" y="130"/>
                  <a:pt x="133" y="127"/>
                  <a:pt x="134" y="126"/>
                </a:cubicBezTo>
                <a:cubicBezTo>
                  <a:pt x="131" y="128"/>
                  <a:pt x="130" y="130"/>
                  <a:pt x="129" y="131"/>
                </a:cubicBezTo>
                <a:close/>
                <a:moveTo>
                  <a:pt x="133" y="136"/>
                </a:moveTo>
                <a:cubicBezTo>
                  <a:pt x="135" y="136"/>
                  <a:pt x="137" y="136"/>
                  <a:pt x="139" y="133"/>
                </a:cubicBezTo>
                <a:cubicBezTo>
                  <a:pt x="136" y="135"/>
                  <a:pt x="136" y="134"/>
                  <a:pt x="133" y="136"/>
                </a:cubicBezTo>
                <a:close/>
                <a:moveTo>
                  <a:pt x="124" y="131"/>
                </a:moveTo>
                <a:cubicBezTo>
                  <a:pt x="125" y="131"/>
                  <a:pt x="125" y="131"/>
                  <a:pt x="124" y="132"/>
                </a:cubicBezTo>
                <a:cubicBezTo>
                  <a:pt x="126" y="131"/>
                  <a:pt x="131" y="127"/>
                  <a:pt x="128" y="128"/>
                </a:cubicBezTo>
                <a:cubicBezTo>
                  <a:pt x="128" y="129"/>
                  <a:pt x="126" y="130"/>
                  <a:pt x="124" y="131"/>
                </a:cubicBezTo>
                <a:close/>
                <a:moveTo>
                  <a:pt x="121" y="127"/>
                </a:moveTo>
                <a:cubicBezTo>
                  <a:pt x="121" y="126"/>
                  <a:pt x="121" y="125"/>
                  <a:pt x="123" y="124"/>
                </a:cubicBezTo>
                <a:cubicBezTo>
                  <a:pt x="120" y="126"/>
                  <a:pt x="117" y="127"/>
                  <a:pt x="117" y="128"/>
                </a:cubicBezTo>
                <a:cubicBezTo>
                  <a:pt x="118" y="128"/>
                  <a:pt x="120" y="126"/>
                  <a:pt x="121" y="126"/>
                </a:cubicBezTo>
                <a:cubicBezTo>
                  <a:pt x="120" y="126"/>
                  <a:pt x="119" y="128"/>
                  <a:pt x="121" y="127"/>
                </a:cubicBezTo>
                <a:close/>
                <a:moveTo>
                  <a:pt x="120" y="131"/>
                </a:moveTo>
                <a:cubicBezTo>
                  <a:pt x="121" y="131"/>
                  <a:pt x="122" y="131"/>
                  <a:pt x="124" y="129"/>
                </a:cubicBezTo>
                <a:cubicBezTo>
                  <a:pt x="124" y="128"/>
                  <a:pt x="121" y="130"/>
                  <a:pt x="120" y="131"/>
                </a:cubicBezTo>
                <a:close/>
                <a:moveTo>
                  <a:pt x="119" y="140"/>
                </a:moveTo>
                <a:cubicBezTo>
                  <a:pt x="121" y="139"/>
                  <a:pt x="122" y="137"/>
                  <a:pt x="124" y="135"/>
                </a:cubicBezTo>
                <a:cubicBezTo>
                  <a:pt x="124" y="134"/>
                  <a:pt x="124" y="134"/>
                  <a:pt x="124" y="134"/>
                </a:cubicBezTo>
                <a:cubicBezTo>
                  <a:pt x="121" y="137"/>
                  <a:pt x="119" y="139"/>
                  <a:pt x="119" y="140"/>
                </a:cubicBezTo>
                <a:close/>
                <a:moveTo>
                  <a:pt x="117" y="131"/>
                </a:moveTo>
                <a:cubicBezTo>
                  <a:pt x="119" y="130"/>
                  <a:pt x="117" y="130"/>
                  <a:pt x="118" y="129"/>
                </a:cubicBezTo>
                <a:cubicBezTo>
                  <a:pt x="116" y="131"/>
                  <a:pt x="116" y="131"/>
                  <a:pt x="117" y="131"/>
                </a:cubicBezTo>
                <a:close/>
                <a:moveTo>
                  <a:pt x="112" y="133"/>
                </a:moveTo>
                <a:cubicBezTo>
                  <a:pt x="112" y="134"/>
                  <a:pt x="114" y="132"/>
                  <a:pt x="113" y="133"/>
                </a:cubicBezTo>
                <a:cubicBezTo>
                  <a:pt x="117" y="130"/>
                  <a:pt x="114" y="131"/>
                  <a:pt x="112" y="133"/>
                </a:cubicBezTo>
                <a:close/>
                <a:moveTo>
                  <a:pt x="117" y="138"/>
                </a:moveTo>
                <a:cubicBezTo>
                  <a:pt x="116" y="140"/>
                  <a:pt x="113" y="143"/>
                  <a:pt x="114" y="143"/>
                </a:cubicBezTo>
                <a:cubicBezTo>
                  <a:pt x="117" y="140"/>
                  <a:pt x="116" y="140"/>
                  <a:pt x="119" y="137"/>
                </a:cubicBezTo>
                <a:cubicBezTo>
                  <a:pt x="118" y="138"/>
                  <a:pt x="118" y="137"/>
                  <a:pt x="117" y="138"/>
                </a:cubicBezTo>
                <a:close/>
                <a:moveTo>
                  <a:pt x="114" y="157"/>
                </a:moveTo>
                <a:cubicBezTo>
                  <a:pt x="112" y="158"/>
                  <a:pt x="113" y="158"/>
                  <a:pt x="111" y="158"/>
                </a:cubicBezTo>
                <a:cubicBezTo>
                  <a:pt x="113" y="158"/>
                  <a:pt x="109" y="161"/>
                  <a:pt x="109" y="161"/>
                </a:cubicBezTo>
                <a:cubicBezTo>
                  <a:pt x="111" y="159"/>
                  <a:pt x="109" y="160"/>
                  <a:pt x="108" y="161"/>
                </a:cubicBezTo>
                <a:cubicBezTo>
                  <a:pt x="108" y="162"/>
                  <a:pt x="107" y="163"/>
                  <a:pt x="107" y="164"/>
                </a:cubicBezTo>
                <a:cubicBezTo>
                  <a:pt x="105" y="166"/>
                  <a:pt x="105" y="164"/>
                  <a:pt x="102" y="167"/>
                </a:cubicBezTo>
                <a:cubicBezTo>
                  <a:pt x="102" y="169"/>
                  <a:pt x="103" y="167"/>
                  <a:pt x="104" y="167"/>
                </a:cubicBezTo>
                <a:cubicBezTo>
                  <a:pt x="103" y="168"/>
                  <a:pt x="102" y="168"/>
                  <a:pt x="101" y="169"/>
                </a:cubicBezTo>
                <a:cubicBezTo>
                  <a:pt x="103" y="169"/>
                  <a:pt x="106" y="166"/>
                  <a:pt x="107" y="164"/>
                </a:cubicBezTo>
                <a:cubicBezTo>
                  <a:pt x="106" y="167"/>
                  <a:pt x="101" y="172"/>
                  <a:pt x="99" y="173"/>
                </a:cubicBezTo>
                <a:cubicBezTo>
                  <a:pt x="99" y="173"/>
                  <a:pt x="99" y="175"/>
                  <a:pt x="98" y="175"/>
                </a:cubicBezTo>
                <a:cubicBezTo>
                  <a:pt x="98" y="175"/>
                  <a:pt x="99" y="175"/>
                  <a:pt x="98" y="175"/>
                </a:cubicBezTo>
                <a:cubicBezTo>
                  <a:pt x="99" y="175"/>
                  <a:pt x="98" y="175"/>
                  <a:pt x="99" y="175"/>
                </a:cubicBezTo>
                <a:cubicBezTo>
                  <a:pt x="99" y="175"/>
                  <a:pt x="100" y="174"/>
                  <a:pt x="100" y="174"/>
                </a:cubicBezTo>
                <a:cubicBezTo>
                  <a:pt x="100" y="174"/>
                  <a:pt x="100" y="174"/>
                  <a:pt x="100" y="174"/>
                </a:cubicBezTo>
                <a:cubicBezTo>
                  <a:pt x="101" y="172"/>
                  <a:pt x="101" y="172"/>
                  <a:pt x="101" y="172"/>
                </a:cubicBezTo>
                <a:cubicBezTo>
                  <a:pt x="102" y="172"/>
                  <a:pt x="103" y="171"/>
                  <a:pt x="104" y="170"/>
                </a:cubicBezTo>
                <a:cubicBezTo>
                  <a:pt x="103" y="170"/>
                  <a:pt x="106" y="168"/>
                  <a:pt x="106" y="167"/>
                </a:cubicBezTo>
                <a:cubicBezTo>
                  <a:pt x="108" y="166"/>
                  <a:pt x="114" y="158"/>
                  <a:pt x="117" y="157"/>
                </a:cubicBezTo>
                <a:cubicBezTo>
                  <a:pt x="117" y="157"/>
                  <a:pt x="116" y="157"/>
                  <a:pt x="117" y="156"/>
                </a:cubicBezTo>
                <a:cubicBezTo>
                  <a:pt x="119" y="155"/>
                  <a:pt x="120" y="153"/>
                  <a:pt x="123" y="151"/>
                </a:cubicBezTo>
                <a:cubicBezTo>
                  <a:pt x="122" y="150"/>
                  <a:pt x="125" y="150"/>
                  <a:pt x="126" y="148"/>
                </a:cubicBezTo>
                <a:cubicBezTo>
                  <a:pt x="126" y="148"/>
                  <a:pt x="127" y="147"/>
                  <a:pt x="126" y="147"/>
                </a:cubicBezTo>
                <a:cubicBezTo>
                  <a:pt x="123" y="150"/>
                  <a:pt x="122" y="148"/>
                  <a:pt x="120" y="151"/>
                </a:cubicBezTo>
                <a:cubicBezTo>
                  <a:pt x="121" y="150"/>
                  <a:pt x="120" y="153"/>
                  <a:pt x="119" y="153"/>
                </a:cubicBezTo>
                <a:cubicBezTo>
                  <a:pt x="119" y="152"/>
                  <a:pt x="117" y="155"/>
                  <a:pt x="116" y="155"/>
                </a:cubicBezTo>
                <a:cubicBezTo>
                  <a:pt x="117" y="154"/>
                  <a:pt x="118" y="153"/>
                  <a:pt x="118" y="152"/>
                </a:cubicBezTo>
                <a:cubicBezTo>
                  <a:pt x="117" y="154"/>
                  <a:pt x="116" y="154"/>
                  <a:pt x="116" y="154"/>
                </a:cubicBezTo>
                <a:cubicBezTo>
                  <a:pt x="116" y="154"/>
                  <a:pt x="117" y="153"/>
                  <a:pt x="117" y="153"/>
                </a:cubicBezTo>
                <a:cubicBezTo>
                  <a:pt x="115" y="155"/>
                  <a:pt x="115" y="155"/>
                  <a:pt x="114" y="157"/>
                </a:cubicBezTo>
                <a:close/>
                <a:moveTo>
                  <a:pt x="119" y="151"/>
                </a:moveTo>
                <a:cubicBezTo>
                  <a:pt x="120" y="150"/>
                  <a:pt x="121" y="149"/>
                  <a:pt x="121" y="148"/>
                </a:cubicBezTo>
                <a:cubicBezTo>
                  <a:pt x="120" y="149"/>
                  <a:pt x="119" y="149"/>
                  <a:pt x="118" y="151"/>
                </a:cubicBezTo>
                <a:cubicBezTo>
                  <a:pt x="118" y="152"/>
                  <a:pt x="119" y="150"/>
                  <a:pt x="120" y="150"/>
                </a:cubicBezTo>
                <a:cubicBezTo>
                  <a:pt x="119" y="151"/>
                  <a:pt x="118" y="152"/>
                  <a:pt x="119" y="151"/>
                </a:cubicBezTo>
                <a:close/>
                <a:moveTo>
                  <a:pt x="124" y="159"/>
                </a:moveTo>
                <a:cubicBezTo>
                  <a:pt x="125" y="159"/>
                  <a:pt x="128" y="159"/>
                  <a:pt x="128" y="157"/>
                </a:cubicBezTo>
                <a:cubicBezTo>
                  <a:pt x="125" y="160"/>
                  <a:pt x="127" y="156"/>
                  <a:pt x="124" y="159"/>
                </a:cubicBezTo>
                <a:close/>
                <a:moveTo>
                  <a:pt x="112" y="142"/>
                </a:moveTo>
                <a:cubicBezTo>
                  <a:pt x="110" y="143"/>
                  <a:pt x="109" y="144"/>
                  <a:pt x="109" y="145"/>
                </a:cubicBezTo>
                <a:cubicBezTo>
                  <a:pt x="110" y="145"/>
                  <a:pt x="111" y="143"/>
                  <a:pt x="112" y="142"/>
                </a:cubicBezTo>
                <a:cubicBezTo>
                  <a:pt x="112" y="143"/>
                  <a:pt x="112" y="143"/>
                  <a:pt x="113" y="142"/>
                </a:cubicBezTo>
                <a:cubicBezTo>
                  <a:pt x="113" y="142"/>
                  <a:pt x="112" y="142"/>
                  <a:pt x="112" y="142"/>
                </a:cubicBezTo>
                <a:close/>
                <a:moveTo>
                  <a:pt x="114" y="170"/>
                </a:moveTo>
                <a:cubicBezTo>
                  <a:pt x="115" y="170"/>
                  <a:pt x="118" y="166"/>
                  <a:pt x="117" y="166"/>
                </a:cubicBezTo>
                <a:cubicBezTo>
                  <a:pt x="115" y="168"/>
                  <a:pt x="116" y="167"/>
                  <a:pt x="114" y="170"/>
                </a:cubicBezTo>
                <a:close/>
                <a:moveTo>
                  <a:pt x="88" y="182"/>
                </a:moveTo>
                <a:cubicBezTo>
                  <a:pt x="88" y="182"/>
                  <a:pt x="89" y="182"/>
                  <a:pt x="89" y="181"/>
                </a:cubicBezTo>
                <a:cubicBezTo>
                  <a:pt x="88" y="181"/>
                  <a:pt x="88" y="182"/>
                  <a:pt x="88" y="182"/>
                </a:cubicBezTo>
                <a:close/>
                <a:moveTo>
                  <a:pt x="108" y="144"/>
                </a:moveTo>
                <a:cubicBezTo>
                  <a:pt x="106" y="144"/>
                  <a:pt x="109" y="142"/>
                  <a:pt x="108" y="142"/>
                </a:cubicBezTo>
                <a:cubicBezTo>
                  <a:pt x="107" y="142"/>
                  <a:pt x="103" y="145"/>
                  <a:pt x="103" y="145"/>
                </a:cubicBezTo>
                <a:cubicBezTo>
                  <a:pt x="105" y="144"/>
                  <a:pt x="106" y="145"/>
                  <a:pt x="107" y="144"/>
                </a:cubicBezTo>
                <a:cubicBezTo>
                  <a:pt x="109" y="143"/>
                  <a:pt x="109" y="143"/>
                  <a:pt x="110" y="141"/>
                </a:cubicBezTo>
                <a:cubicBezTo>
                  <a:pt x="110" y="141"/>
                  <a:pt x="110" y="141"/>
                  <a:pt x="110" y="141"/>
                </a:cubicBezTo>
                <a:cubicBezTo>
                  <a:pt x="107" y="143"/>
                  <a:pt x="110" y="142"/>
                  <a:pt x="108" y="144"/>
                </a:cubicBezTo>
                <a:close/>
                <a:moveTo>
                  <a:pt x="802" y="247"/>
                </a:moveTo>
                <a:cubicBezTo>
                  <a:pt x="799" y="242"/>
                  <a:pt x="799" y="242"/>
                  <a:pt x="799" y="242"/>
                </a:cubicBezTo>
                <a:cubicBezTo>
                  <a:pt x="798" y="242"/>
                  <a:pt x="801" y="247"/>
                  <a:pt x="801" y="246"/>
                </a:cubicBezTo>
                <a:cubicBezTo>
                  <a:pt x="801" y="247"/>
                  <a:pt x="801" y="247"/>
                  <a:pt x="801" y="247"/>
                </a:cubicBezTo>
                <a:cubicBezTo>
                  <a:pt x="800" y="244"/>
                  <a:pt x="802" y="246"/>
                  <a:pt x="802" y="247"/>
                </a:cubicBezTo>
                <a:close/>
                <a:moveTo>
                  <a:pt x="596" y="44"/>
                </a:moveTo>
                <a:cubicBezTo>
                  <a:pt x="592" y="42"/>
                  <a:pt x="592" y="42"/>
                  <a:pt x="592" y="42"/>
                </a:cubicBezTo>
                <a:cubicBezTo>
                  <a:pt x="592" y="43"/>
                  <a:pt x="593" y="43"/>
                  <a:pt x="594" y="44"/>
                </a:cubicBezTo>
                <a:cubicBezTo>
                  <a:pt x="591" y="43"/>
                  <a:pt x="597" y="45"/>
                  <a:pt x="596" y="44"/>
                </a:cubicBezTo>
                <a:close/>
                <a:moveTo>
                  <a:pt x="493" y="9"/>
                </a:moveTo>
                <a:cubicBezTo>
                  <a:pt x="495" y="10"/>
                  <a:pt x="500" y="11"/>
                  <a:pt x="502" y="11"/>
                </a:cubicBezTo>
                <a:cubicBezTo>
                  <a:pt x="500" y="10"/>
                  <a:pt x="492" y="9"/>
                  <a:pt x="493" y="9"/>
                </a:cubicBezTo>
                <a:close/>
                <a:moveTo>
                  <a:pt x="467" y="5"/>
                </a:moveTo>
                <a:cubicBezTo>
                  <a:pt x="469" y="5"/>
                  <a:pt x="477" y="7"/>
                  <a:pt x="475" y="6"/>
                </a:cubicBezTo>
                <a:cubicBezTo>
                  <a:pt x="473" y="6"/>
                  <a:pt x="466" y="4"/>
                  <a:pt x="466" y="5"/>
                </a:cubicBezTo>
                <a:cubicBezTo>
                  <a:pt x="467" y="6"/>
                  <a:pt x="469" y="7"/>
                  <a:pt x="470" y="6"/>
                </a:cubicBezTo>
                <a:cubicBezTo>
                  <a:pt x="469" y="6"/>
                  <a:pt x="468" y="6"/>
                  <a:pt x="467" y="5"/>
                </a:cubicBezTo>
                <a:close/>
                <a:moveTo>
                  <a:pt x="411" y="0"/>
                </a:moveTo>
                <a:cubicBezTo>
                  <a:pt x="410" y="0"/>
                  <a:pt x="406" y="0"/>
                  <a:pt x="404" y="1"/>
                </a:cubicBezTo>
                <a:cubicBezTo>
                  <a:pt x="407" y="1"/>
                  <a:pt x="411" y="1"/>
                  <a:pt x="414" y="1"/>
                </a:cubicBezTo>
                <a:cubicBezTo>
                  <a:pt x="413" y="1"/>
                  <a:pt x="411" y="1"/>
                  <a:pt x="412" y="1"/>
                </a:cubicBezTo>
                <a:cubicBezTo>
                  <a:pt x="413" y="1"/>
                  <a:pt x="417" y="0"/>
                  <a:pt x="415" y="0"/>
                </a:cubicBezTo>
                <a:cubicBezTo>
                  <a:pt x="415" y="1"/>
                  <a:pt x="413" y="0"/>
                  <a:pt x="411" y="0"/>
                </a:cubicBezTo>
                <a:close/>
                <a:moveTo>
                  <a:pt x="394" y="50"/>
                </a:moveTo>
                <a:cubicBezTo>
                  <a:pt x="394" y="49"/>
                  <a:pt x="401" y="50"/>
                  <a:pt x="399" y="50"/>
                </a:cubicBezTo>
                <a:cubicBezTo>
                  <a:pt x="399" y="49"/>
                  <a:pt x="391" y="49"/>
                  <a:pt x="394" y="50"/>
                </a:cubicBezTo>
                <a:close/>
                <a:moveTo>
                  <a:pt x="388" y="50"/>
                </a:moveTo>
                <a:cubicBezTo>
                  <a:pt x="389" y="50"/>
                  <a:pt x="391" y="51"/>
                  <a:pt x="393" y="50"/>
                </a:cubicBezTo>
                <a:cubicBezTo>
                  <a:pt x="384" y="50"/>
                  <a:pt x="379" y="50"/>
                  <a:pt x="376" y="50"/>
                </a:cubicBezTo>
                <a:cubicBezTo>
                  <a:pt x="379" y="50"/>
                  <a:pt x="373" y="51"/>
                  <a:pt x="376" y="51"/>
                </a:cubicBezTo>
                <a:cubicBezTo>
                  <a:pt x="378" y="50"/>
                  <a:pt x="383" y="51"/>
                  <a:pt x="382" y="50"/>
                </a:cubicBezTo>
                <a:cubicBezTo>
                  <a:pt x="383" y="50"/>
                  <a:pt x="386" y="50"/>
                  <a:pt x="388" y="50"/>
                </a:cubicBezTo>
                <a:close/>
                <a:moveTo>
                  <a:pt x="350" y="7"/>
                </a:moveTo>
                <a:cubicBezTo>
                  <a:pt x="351" y="6"/>
                  <a:pt x="358" y="6"/>
                  <a:pt x="359" y="6"/>
                </a:cubicBezTo>
                <a:cubicBezTo>
                  <a:pt x="355" y="6"/>
                  <a:pt x="351" y="7"/>
                  <a:pt x="349" y="7"/>
                </a:cubicBezTo>
                <a:cubicBezTo>
                  <a:pt x="350" y="7"/>
                  <a:pt x="350" y="7"/>
                  <a:pt x="350" y="7"/>
                </a:cubicBezTo>
                <a:cubicBezTo>
                  <a:pt x="350" y="7"/>
                  <a:pt x="349" y="7"/>
                  <a:pt x="350" y="7"/>
                </a:cubicBezTo>
                <a:close/>
                <a:moveTo>
                  <a:pt x="350" y="8"/>
                </a:moveTo>
                <a:cubicBezTo>
                  <a:pt x="350" y="8"/>
                  <a:pt x="350" y="8"/>
                  <a:pt x="351" y="7"/>
                </a:cubicBezTo>
                <a:cubicBezTo>
                  <a:pt x="348" y="8"/>
                  <a:pt x="348" y="7"/>
                  <a:pt x="347" y="7"/>
                </a:cubicBezTo>
                <a:cubicBezTo>
                  <a:pt x="346" y="8"/>
                  <a:pt x="345" y="8"/>
                  <a:pt x="343" y="8"/>
                </a:cubicBezTo>
                <a:cubicBezTo>
                  <a:pt x="342" y="8"/>
                  <a:pt x="336" y="8"/>
                  <a:pt x="335" y="9"/>
                </a:cubicBezTo>
                <a:cubicBezTo>
                  <a:pt x="336" y="9"/>
                  <a:pt x="337" y="9"/>
                  <a:pt x="337" y="9"/>
                </a:cubicBezTo>
                <a:cubicBezTo>
                  <a:pt x="334" y="10"/>
                  <a:pt x="330" y="9"/>
                  <a:pt x="327" y="11"/>
                </a:cubicBezTo>
                <a:cubicBezTo>
                  <a:pt x="331" y="11"/>
                  <a:pt x="333" y="10"/>
                  <a:pt x="336" y="10"/>
                </a:cubicBezTo>
                <a:cubicBezTo>
                  <a:pt x="336" y="9"/>
                  <a:pt x="337" y="9"/>
                  <a:pt x="339" y="9"/>
                </a:cubicBezTo>
                <a:cubicBezTo>
                  <a:pt x="339" y="9"/>
                  <a:pt x="336" y="9"/>
                  <a:pt x="337" y="10"/>
                </a:cubicBezTo>
                <a:cubicBezTo>
                  <a:pt x="342" y="9"/>
                  <a:pt x="350" y="9"/>
                  <a:pt x="351" y="8"/>
                </a:cubicBezTo>
                <a:cubicBezTo>
                  <a:pt x="350" y="8"/>
                  <a:pt x="350" y="8"/>
                  <a:pt x="350" y="8"/>
                </a:cubicBezTo>
                <a:close/>
                <a:moveTo>
                  <a:pt x="314" y="14"/>
                </a:moveTo>
                <a:cubicBezTo>
                  <a:pt x="315" y="14"/>
                  <a:pt x="322" y="13"/>
                  <a:pt x="320" y="13"/>
                </a:cubicBezTo>
                <a:cubicBezTo>
                  <a:pt x="317" y="14"/>
                  <a:pt x="316" y="13"/>
                  <a:pt x="314" y="14"/>
                </a:cubicBezTo>
                <a:close/>
                <a:moveTo>
                  <a:pt x="241" y="77"/>
                </a:moveTo>
                <a:cubicBezTo>
                  <a:pt x="240" y="77"/>
                  <a:pt x="241" y="75"/>
                  <a:pt x="240" y="76"/>
                </a:cubicBezTo>
                <a:cubicBezTo>
                  <a:pt x="240" y="76"/>
                  <a:pt x="238" y="77"/>
                  <a:pt x="238" y="77"/>
                </a:cubicBezTo>
                <a:cubicBezTo>
                  <a:pt x="238" y="77"/>
                  <a:pt x="238" y="77"/>
                  <a:pt x="237" y="77"/>
                </a:cubicBezTo>
                <a:cubicBezTo>
                  <a:pt x="237" y="78"/>
                  <a:pt x="238" y="77"/>
                  <a:pt x="238" y="77"/>
                </a:cubicBezTo>
                <a:cubicBezTo>
                  <a:pt x="236" y="79"/>
                  <a:pt x="236" y="78"/>
                  <a:pt x="235" y="79"/>
                </a:cubicBezTo>
                <a:cubicBezTo>
                  <a:pt x="236" y="79"/>
                  <a:pt x="240" y="77"/>
                  <a:pt x="241" y="77"/>
                </a:cubicBezTo>
                <a:close/>
                <a:moveTo>
                  <a:pt x="232" y="80"/>
                </a:moveTo>
                <a:cubicBezTo>
                  <a:pt x="232" y="81"/>
                  <a:pt x="233" y="81"/>
                  <a:pt x="228" y="83"/>
                </a:cubicBezTo>
                <a:cubicBezTo>
                  <a:pt x="231" y="83"/>
                  <a:pt x="236" y="79"/>
                  <a:pt x="241" y="77"/>
                </a:cubicBezTo>
                <a:cubicBezTo>
                  <a:pt x="238" y="78"/>
                  <a:pt x="235" y="79"/>
                  <a:pt x="232" y="80"/>
                </a:cubicBezTo>
                <a:close/>
                <a:moveTo>
                  <a:pt x="222" y="84"/>
                </a:moveTo>
                <a:cubicBezTo>
                  <a:pt x="220" y="86"/>
                  <a:pt x="220" y="87"/>
                  <a:pt x="223" y="86"/>
                </a:cubicBezTo>
                <a:cubicBezTo>
                  <a:pt x="221" y="87"/>
                  <a:pt x="219" y="89"/>
                  <a:pt x="217" y="89"/>
                </a:cubicBezTo>
                <a:cubicBezTo>
                  <a:pt x="217" y="88"/>
                  <a:pt x="219" y="88"/>
                  <a:pt x="219" y="87"/>
                </a:cubicBezTo>
                <a:cubicBezTo>
                  <a:pt x="217" y="88"/>
                  <a:pt x="213" y="90"/>
                  <a:pt x="213" y="91"/>
                </a:cubicBezTo>
                <a:cubicBezTo>
                  <a:pt x="218" y="88"/>
                  <a:pt x="214" y="91"/>
                  <a:pt x="215" y="91"/>
                </a:cubicBezTo>
                <a:cubicBezTo>
                  <a:pt x="219" y="89"/>
                  <a:pt x="219" y="89"/>
                  <a:pt x="219" y="89"/>
                </a:cubicBezTo>
                <a:cubicBezTo>
                  <a:pt x="219" y="88"/>
                  <a:pt x="224" y="86"/>
                  <a:pt x="226" y="84"/>
                </a:cubicBezTo>
                <a:cubicBezTo>
                  <a:pt x="222" y="86"/>
                  <a:pt x="223" y="85"/>
                  <a:pt x="222" y="84"/>
                </a:cubicBezTo>
                <a:close/>
                <a:moveTo>
                  <a:pt x="214" y="101"/>
                </a:moveTo>
                <a:cubicBezTo>
                  <a:pt x="214" y="103"/>
                  <a:pt x="210" y="104"/>
                  <a:pt x="207" y="106"/>
                </a:cubicBezTo>
                <a:cubicBezTo>
                  <a:pt x="211" y="104"/>
                  <a:pt x="216" y="101"/>
                  <a:pt x="220" y="99"/>
                </a:cubicBezTo>
                <a:cubicBezTo>
                  <a:pt x="219" y="99"/>
                  <a:pt x="215" y="102"/>
                  <a:pt x="215" y="101"/>
                </a:cubicBezTo>
                <a:cubicBezTo>
                  <a:pt x="219" y="99"/>
                  <a:pt x="223" y="98"/>
                  <a:pt x="226" y="95"/>
                </a:cubicBezTo>
                <a:cubicBezTo>
                  <a:pt x="223" y="97"/>
                  <a:pt x="219" y="98"/>
                  <a:pt x="214" y="101"/>
                </a:cubicBezTo>
                <a:close/>
                <a:moveTo>
                  <a:pt x="211" y="86"/>
                </a:moveTo>
                <a:cubicBezTo>
                  <a:pt x="213" y="83"/>
                  <a:pt x="216" y="83"/>
                  <a:pt x="217" y="81"/>
                </a:cubicBezTo>
                <a:cubicBezTo>
                  <a:pt x="214" y="83"/>
                  <a:pt x="214" y="82"/>
                  <a:pt x="210" y="84"/>
                </a:cubicBezTo>
                <a:cubicBezTo>
                  <a:pt x="210" y="85"/>
                  <a:pt x="208" y="86"/>
                  <a:pt x="211" y="86"/>
                </a:cubicBezTo>
                <a:close/>
                <a:moveTo>
                  <a:pt x="210" y="82"/>
                </a:moveTo>
                <a:cubicBezTo>
                  <a:pt x="211" y="82"/>
                  <a:pt x="207" y="83"/>
                  <a:pt x="208" y="84"/>
                </a:cubicBezTo>
                <a:cubicBezTo>
                  <a:pt x="211" y="83"/>
                  <a:pt x="211" y="82"/>
                  <a:pt x="213" y="80"/>
                </a:cubicBezTo>
                <a:cubicBezTo>
                  <a:pt x="214" y="80"/>
                  <a:pt x="214" y="81"/>
                  <a:pt x="215" y="80"/>
                </a:cubicBezTo>
                <a:cubicBezTo>
                  <a:pt x="216" y="79"/>
                  <a:pt x="212" y="81"/>
                  <a:pt x="210" y="82"/>
                </a:cubicBezTo>
                <a:close/>
                <a:moveTo>
                  <a:pt x="203" y="100"/>
                </a:moveTo>
                <a:cubicBezTo>
                  <a:pt x="201" y="100"/>
                  <a:pt x="199" y="102"/>
                  <a:pt x="199" y="102"/>
                </a:cubicBezTo>
                <a:cubicBezTo>
                  <a:pt x="201" y="100"/>
                  <a:pt x="205" y="97"/>
                  <a:pt x="207" y="96"/>
                </a:cubicBezTo>
                <a:cubicBezTo>
                  <a:pt x="207" y="96"/>
                  <a:pt x="213" y="92"/>
                  <a:pt x="212" y="92"/>
                </a:cubicBezTo>
                <a:cubicBezTo>
                  <a:pt x="211" y="93"/>
                  <a:pt x="207" y="95"/>
                  <a:pt x="207" y="96"/>
                </a:cubicBezTo>
                <a:cubicBezTo>
                  <a:pt x="204" y="97"/>
                  <a:pt x="201" y="100"/>
                  <a:pt x="197" y="101"/>
                </a:cubicBezTo>
                <a:cubicBezTo>
                  <a:pt x="197" y="102"/>
                  <a:pt x="198" y="101"/>
                  <a:pt x="196" y="103"/>
                </a:cubicBezTo>
                <a:cubicBezTo>
                  <a:pt x="192" y="104"/>
                  <a:pt x="183" y="110"/>
                  <a:pt x="180" y="114"/>
                </a:cubicBezTo>
                <a:cubicBezTo>
                  <a:pt x="175" y="115"/>
                  <a:pt x="167" y="123"/>
                  <a:pt x="160" y="128"/>
                </a:cubicBezTo>
                <a:cubicBezTo>
                  <a:pt x="161" y="128"/>
                  <a:pt x="163" y="127"/>
                  <a:pt x="161" y="129"/>
                </a:cubicBezTo>
                <a:cubicBezTo>
                  <a:pt x="164" y="127"/>
                  <a:pt x="163" y="126"/>
                  <a:pt x="165" y="125"/>
                </a:cubicBezTo>
                <a:cubicBezTo>
                  <a:pt x="166" y="125"/>
                  <a:pt x="167" y="124"/>
                  <a:pt x="165" y="127"/>
                </a:cubicBezTo>
                <a:cubicBezTo>
                  <a:pt x="167" y="125"/>
                  <a:pt x="166" y="126"/>
                  <a:pt x="168" y="125"/>
                </a:cubicBezTo>
                <a:cubicBezTo>
                  <a:pt x="168" y="124"/>
                  <a:pt x="169" y="122"/>
                  <a:pt x="167" y="123"/>
                </a:cubicBezTo>
                <a:cubicBezTo>
                  <a:pt x="172" y="119"/>
                  <a:pt x="174" y="119"/>
                  <a:pt x="177" y="116"/>
                </a:cubicBezTo>
                <a:cubicBezTo>
                  <a:pt x="176" y="117"/>
                  <a:pt x="178" y="116"/>
                  <a:pt x="179" y="115"/>
                </a:cubicBezTo>
                <a:cubicBezTo>
                  <a:pt x="179" y="115"/>
                  <a:pt x="178" y="115"/>
                  <a:pt x="179" y="114"/>
                </a:cubicBezTo>
                <a:cubicBezTo>
                  <a:pt x="183" y="113"/>
                  <a:pt x="189" y="107"/>
                  <a:pt x="193" y="105"/>
                </a:cubicBezTo>
                <a:cubicBezTo>
                  <a:pt x="193" y="105"/>
                  <a:pt x="192" y="105"/>
                  <a:pt x="194" y="104"/>
                </a:cubicBezTo>
                <a:cubicBezTo>
                  <a:pt x="193" y="106"/>
                  <a:pt x="196" y="103"/>
                  <a:pt x="198" y="102"/>
                </a:cubicBezTo>
                <a:cubicBezTo>
                  <a:pt x="198" y="103"/>
                  <a:pt x="189" y="108"/>
                  <a:pt x="194" y="106"/>
                </a:cubicBezTo>
                <a:cubicBezTo>
                  <a:pt x="192" y="107"/>
                  <a:pt x="190" y="108"/>
                  <a:pt x="190" y="108"/>
                </a:cubicBezTo>
                <a:cubicBezTo>
                  <a:pt x="194" y="106"/>
                  <a:pt x="190" y="109"/>
                  <a:pt x="189" y="110"/>
                </a:cubicBezTo>
                <a:cubicBezTo>
                  <a:pt x="194" y="107"/>
                  <a:pt x="196" y="106"/>
                  <a:pt x="200" y="103"/>
                </a:cubicBezTo>
                <a:cubicBezTo>
                  <a:pt x="201" y="103"/>
                  <a:pt x="200" y="103"/>
                  <a:pt x="201" y="102"/>
                </a:cubicBezTo>
                <a:cubicBezTo>
                  <a:pt x="202" y="102"/>
                  <a:pt x="205" y="100"/>
                  <a:pt x="205" y="99"/>
                </a:cubicBezTo>
                <a:cubicBezTo>
                  <a:pt x="207" y="98"/>
                  <a:pt x="210" y="96"/>
                  <a:pt x="210" y="97"/>
                </a:cubicBezTo>
                <a:cubicBezTo>
                  <a:pt x="212" y="96"/>
                  <a:pt x="213" y="96"/>
                  <a:pt x="213" y="95"/>
                </a:cubicBezTo>
                <a:cubicBezTo>
                  <a:pt x="211" y="96"/>
                  <a:pt x="215" y="94"/>
                  <a:pt x="214" y="94"/>
                </a:cubicBezTo>
                <a:cubicBezTo>
                  <a:pt x="213" y="95"/>
                  <a:pt x="213" y="94"/>
                  <a:pt x="211" y="95"/>
                </a:cubicBezTo>
                <a:cubicBezTo>
                  <a:pt x="211" y="96"/>
                  <a:pt x="207" y="98"/>
                  <a:pt x="205" y="99"/>
                </a:cubicBezTo>
                <a:cubicBezTo>
                  <a:pt x="205" y="99"/>
                  <a:pt x="202" y="101"/>
                  <a:pt x="202" y="101"/>
                </a:cubicBezTo>
                <a:cubicBezTo>
                  <a:pt x="200" y="101"/>
                  <a:pt x="205" y="99"/>
                  <a:pt x="203" y="100"/>
                </a:cubicBezTo>
                <a:close/>
                <a:moveTo>
                  <a:pt x="201" y="82"/>
                </a:moveTo>
                <a:cubicBezTo>
                  <a:pt x="203" y="81"/>
                  <a:pt x="203" y="82"/>
                  <a:pt x="205" y="81"/>
                </a:cubicBezTo>
                <a:cubicBezTo>
                  <a:pt x="205" y="80"/>
                  <a:pt x="206" y="80"/>
                  <a:pt x="205" y="79"/>
                </a:cubicBezTo>
                <a:cubicBezTo>
                  <a:pt x="203" y="80"/>
                  <a:pt x="202" y="81"/>
                  <a:pt x="201" y="82"/>
                </a:cubicBezTo>
                <a:close/>
                <a:moveTo>
                  <a:pt x="192" y="82"/>
                </a:moveTo>
                <a:cubicBezTo>
                  <a:pt x="192" y="81"/>
                  <a:pt x="194" y="80"/>
                  <a:pt x="194" y="80"/>
                </a:cubicBezTo>
                <a:cubicBezTo>
                  <a:pt x="192" y="80"/>
                  <a:pt x="187" y="84"/>
                  <a:pt x="190" y="83"/>
                </a:cubicBezTo>
                <a:cubicBezTo>
                  <a:pt x="192" y="81"/>
                  <a:pt x="191" y="83"/>
                  <a:pt x="191" y="83"/>
                </a:cubicBezTo>
                <a:cubicBezTo>
                  <a:pt x="192" y="83"/>
                  <a:pt x="194" y="82"/>
                  <a:pt x="195" y="81"/>
                </a:cubicBezTo>
                <a:cubicBezTo>
                  <a:pt x="195" y="81"/>
                  <a:pt x="195" y="82"/>
                  <a:pt x="195" y="82"/>
                </a:cubicBezTo>
                <a:cubicBezTo>
                  <a:pt x="197" y="81"/>
                  <a:pt x="197" y="81"/>
                  <a:pt x="197" y="81"/>
                </a:cubicBezTo>
                <a:cubicBezTo>
                  <a:pt x="197" y="80"/>
                  <a:pt x="197" y="80"/>
                  <a:pt x="197" y="80"/>
                </a:cubicBezTo>
                <a:cubicBezTo>
                  <a:pt x="194" y="82"/>
                  <a:pt x="193" y="81"/>
                  <a:pt x="192" y="82"/>
                </a:cubicBezTo>
                <a:close/>
                <a:moveTo>
                  <a:pt x="196" y="84"/>
                </a:moveTo>
                <a:cubicBezTo>
                  <a:pt x="193" y="86"/>
                  <a:pt x="192" y="85"/>
                  <a:pt x="192" y="85"/>
                </a:cubicBezTo>
                <a:cubicBezTo>
                  <a:pt x="192" y="86"/>
                  <a:pt x="191" y="86"/>
                  <a:pt x="191" y="87"/>
                </a:cubicBezTo>
                <a:cubicBezTo>
                  <a:pt x="193" y="86"/>
                  <a:pt x="192" y="87"/>
                  <a:pt x="194" y="87"/>
                </a:cubicBezTo>
                <a:cubicBezTo>
                  <a:pt x="196" y="86"/>
                  <a:pt x="195" y="86"/>
                  <a:pt x="197" y="85"/>
                </a:cubicBezTo>
                <a:cubicBezTo>
                  <a:pt x="198" y="84"/>
                  <a:pt x="195" y="86"/>
                  <a:pt x="195" y="85"/>
                </a:cubicBezTo>
                <a:cubicBezTo>
                  <a:pt x="195" y="85"/>
                  <a:pt x="198" y="82"/>
                  <a:pt x="196" y="83"/>
                </a:cubicBezTo>
                <a:cubicBezTo>
                  <a:pt x="196" y="83"/>
                  <a:pt x="196" y="83"/>
                  <a:pt x="196" y="84"/>
                </a:cubicBezTo>
                <a:close/>
                <a:moveTo>
                  <a:pt x="187" y="104"/>
                </a:moveTo>
                <a:cubicBezTo>
                  <a:pt x="188" y="103"/>
                  <a:pt x="188" y="105"/>
                  <a:pt x="192" y="103"/>
                </a:cubicBezTo>
                <a:cubicBezTo>
                  <a:pt x="192" y="102"/>
                  <a:pt x="190" y="103"/>
                  <a:pt x="190" y="103"/>
                </a:cubicBezTo>
                <a:cubicBezTo>
                  <a:pt x="192" y="102"/>
                  <a:pt x="193" y="101"/>
                  <a:pt x="194" y="99"/>
                </a:cubicBezTo>
                <a:cubicBezTo>
                  <a:pt x="195" y="100"/>
                  <a:pt x="195" y="100"/>
                  <a:pt x="195" y="100"/>
                </a:cubicBezTo>
                <a:cubicBezTo>
                  <a:pt x="197" y="98"/>
                  <a:pt x="198" y="98"/>
                  <a:pt x="201" y="96"/>
                </a:cubicBezTo>
                <a:cubicBezTo>
                  <a:pt x="200" y="96"/>
                  <a:pt x="201" y="94"/>
                  <a:pt x="200" y="95"/>
                </a:cubicBezTo>
                <a:cubicBezTo>
                  <a:pt x="196" y="97"/>
                  <a:pt x="191" y="101"/>
                  <a:pt x="189" y="102"/>
                </a:cubicBezTo>
                <a:cubicBezTo>
                  <a:pt x="188" y="103"/>
                  <a:pt x="191" y="102"/>
                  <a:pt x="188" y="103"/>
                </a:cubicBezTo>
                <a:cubicBezTo>
                  <a:pt x="188" y="103"/>
                  <a:pt x="187" y="104"/>
                  <a:pt x="187" y="104"/>
                </a:cubicBezTo>
                <a:close/>
                <a:moveTo>
                  <a:pt x="198" y="107"/>
                </a:moveTo>
                <a:cubicBezTo>
                  <a:pt x="200" y="106"/>
                  <a:pt x="201" y="105"/>
                  <a:pt x="202" y="105"/>
                </a:cubicBezTo>
                <a:cubicBezTo>
                  <a:pt x="201" y="105"/>
                  <a:pt x="199" y="106"/>
                  <a:pt x="198" y="106"/>
                </a:cubicBezTo>
                <a:cubicBezTo>
                  <a:pt x="200" y="105"/>
                  <a:pt x="200" y="104"/>
                  <a:pt x="202" y="103"/>
                </a:cubicBezTo>
                <a:cubicBezTo>
                  <a:pt x="201" y="104"/>
                  <a:pt x="203" y="102"/>
                  <a:pt x="205" y="102"/>
                </a:cubicBezTo>
                <a:cubicBezTo>
                  <a:pt x="204" y="101"/>
                  <a:pt x="200" y="104"/>
                  <a:pt x="197" y="105"/>
                </a:cubicBezTo>
                <a:cubicBezTo>
                  <a:pt x="199" y="105"/>
                  <a:pt x="196" y="108"/>
                  <a:pt x="198" y="107"/>
                </a:cubicBezTo>
                <a:close/>
                <a:moveTo>
                  <a:pt x="186" y="99"/>
                </a:moveTo>
                <a:cubicBezTo>
                  <a:pt x="183" y="101"/>
                  <a:pt x="173" y="108"/>
                  <a:pt x="182" y="103"/>
                </a:cubicBezTo>
                <a:cubicBezTo>
                  <a:pt x="183" y="101"/>
                  <a:pt x="187" y="99"/>
                  <a:pt x="183" y="102"/>
                </a:cubicBezTo>
                <a:cubicBezTo>
                  <a:pt x="186" y="100"/>
                  <a:pt x="187" y="99"/>
                  <a:pt x="188" y="98"/>
                </a:cubicBezTo>
                <a:cubicBezTo>
                  <a:pt x="187" y="99"/>
                  <a:pt x="187" y="98"/>
                  <a:pt x="186" y="99"/>
                </a:cubicBezTo>
                <a:close/>
                <a:moveTo>
                  <a:pt x="169" y="89"/>
                </a:moveTo>
                <a:cubicBezTo>
                  <a:pt x="171" y="89"/>
                  <a:pt x="178" y="83"/>
                  <a:pt x="174" y="85"/>
                </a:cubicBezTo>
                <a:cubicBezTo>
                  <a:pt x="174" y="86"/>
                  <a:pt x="171" y="88"/>
                  <a:pt x="169" y="89"/>
                </a:cubicBezTo>
                <a:close/>
                <a:moveTo>
                  <a:pt x="182" y="123"/>
                </a:moveTo>
                <a:cubicBezTo>
                  <a:pt x="187" y="120"/>
                  <a:pt x="189" y="118"/>
                  <a:pt x="195" y="114"/>
                </a:cubicBezTo>
                <a:cubicBezTo>
                  <a:pt x="194" y="115"/>
                  <a:pt x="195" y="113"/>
                  <a:pt x="194" y="114"/>
                </a:cubicBezTo>
                <a:cubicBezTo>
                  <a:pt x="194" y="114"/>
                  <a:pt x="191" y="117"/>
                  <a:pt x="189" y="118"/>
                </a:cubicBezTo>
                <a:cubicBezTo>
                  <a:pt x="190" y="117"/>
                  <a:pt x="190" y="117"/>
                  <a:pt x="190" y="116"/>
                </a:cubicBezTo>
                <a:cubicBezTo>
                  <a:pt x="188" y="118"/>
                  <a:pt x="186" y="120"/>
                  <a:pt x="183" y="121"/>
                </a:cubicBezTo>
                <a:cubicBezTo>
                  <a:pt x="184" y="121"/>
                  <a:pt x="184" y="120"/>
                  <a:pt x="183" y="121"/>
                </a:cubicBezTo>
                <a:cubicBezTo>
                  <a:pt x="183" y="121"/>
                  <a:pt x="182" y="123"/>
                  <a:pt x="182" y="123"/>
                </a:cubicBezTo>
                <a:close/>
                <a:moveTo>
                  <a:pt x="178" y="110"/>
                </a:moveTo>
                <a:cubicBezTo>
                  <a:pt x="180" y="109"/>
                  <a:pt x="180" y="109"/>
                  <a:pt x="180" y="109"/>
                </a:cubicBezTo>
                <a:cubicBezTo>
                  <a:pt x="178" y="111"/>
                  <a:pt x="182" y="109"/>
                  <a:pt x="182" y="108"/>
                </a:cubicBezTo>
                <a:cubicBezTo>
                  <a:pt x="181" y="108"/>
                  <a:pt x="179" y="109"/>
                  <a:pt x="178" y="110"/>
                </a:cubicBezTo>
                <a:close/>
                <a:moveTo>
                  <a:pt x="178" y="117"/>
                </a:moveTo>
                <a:cubicBezTo>
                  <a:pt x="177" y="118"/>
                  <a:pt x="176" y="118"/>
                  <a:pt x="175" y="120"/>
                </a:cubicBezTo>
                <a:cubicBezTo>
                  <a:pt x="176" y="119"/>
                  <a:pt x="176" y="119"/>
                  <a:pt x="177" y="119"/>
                </a:cubicBezTo>
                <a:cubicBezTo>
                  <a:pt x="178" y="118"/>
                  <a:pt x="182" y="116"/>
                  <a:pt x="181" y="116"/>
                </a:cubicBezTo>
                <a:cubicBezTo>
                  <a:pt x="177" y="119"/>
                  <a:pt x="181" y="114"/>
                  <a:pt x="178" y="117"/>
                </a:cubicBezTo>
                <a:close/>
                <a:moveTo>
                  <a:pt x="164" y="122"/>
                </a:moveTo>
                <a:cubicBezTo>
                  <a:pt x="169" y="117"/>
                  <a:pt x="172" y="117"/>
                  <a:pt x="177" y="112"/>
                </a:cubicBezTo>
                <a:cubicBezTo>
                  <a:pt x="174" y="114"/>
                  <a:pt x="176" y="112"/>
                  <a:pt x="174" y="113"/>
                </a:cubicBezTo>
                <a:cubicBezTo>
                  <a:pt x="171" y="116"/>
                  <a:pt x="165" y="119"/>
                  <a:pt x="164" y="122"/>
                </a:cubicBezTo>
                <a:close/>
                <a:moveTo>
                  <a:pt x="159" y="111"/>
                </a:moveTo>
                <a:cubicBezTo>
                  <a:pt x="160" y="110"/>
                  <a:pt x="164" y="108"/>
                  <a:pt x="164" y="107"/>
                </a:cubicBezTo>
                <a:cubicBezTo>
                  <a:pt x="162" y="109"/>
                  <a:pt x="158" y="112"/>
                  <a:pt x="159" y="111"/>
                </a:cubicBezTo>
                <a:close/>
                <a:moveTo>
                  <a:pt x="170" y="123"/>
                </a:moveTo>
                <a:cubicBezTo>
                  <a:pt x="172" y="122"/>
                  <a:pt x="175" y="118"/>
                  <a:pt x="172" y="121"/>
                </a:cubicBezTo>
                <a:cubicBezTo>
                  <a:pt x="172" y="121"/>
                  <a:pt x="173" y="120"/>
                  <a:pt x="173" y="121"/>
                </a:cubicBezTo>
                <a:cubicBezTo>
                  <a:pt x="172" y="121"/>
                  <a:pt x="168" y="124"/>
                  <a:pt x="170" y="123"/>
                </a:cubicBezTo>
                <a:close/>
                <a:moveTo>
                  <a:pt x="125" y="113"/>
                </a:moveTo>
                <a:cubicBezTo>
                  <a:pt x="123" y="114"/>
                  <a:pt x="123" y="114"/>
                  <a:pt x="123" y="114"/>
                </a:cubicBezTo>
                <a:cubicBezTo>
                  <a:pt x="123" y="115"/>
                  <a:pt x="122" y="116"/>
                  <a:pt x="123" y="115"/>
                </a:cubicBezTo>
                <a:cubicBezTo>
                  <a:pt x="125" y="114"/>
                  <a:pt x="125" y="114"/>
                  <a:pt x="125" y="113"/>
                </a:cubicBezTo>
                <a:cubicBezTo>
                  <a:pt x="125" y="113"/>
                  <a:pt x="126" y="113"/>
                  <a:pt x="126" y="112"/>
                </a:cubicBezTo>
                <a:cubicBezTo>
                  <a:pt x="125" y="113"/>
                  <a:pt x="125" y="113"/>
                  <a:pt x="125" y="113"/>
                </a:cubicBezTo>
                <a:close/>
                <a:moveTo>
                  <a:pt x="107" y="138"/>
                </a:moveTo>
                <a:cubicBezTo>
                  <a:pt x="106" y="138"/>
                  <a:pt x="106" y="138"/>
                  <a:pt x="105" y="139"/>
                </a:cubicBezTo>
                <a:cubicBezTo>
                  <a:pt x="105" y="138"/>
                  <a:pt x="107" y="136"/>
                  <a:pt x="107" y="136"/>
                </a:cubicBezTo>
                <a:cubicBezTo>
                  <a:pt x="105" y="138"/>
                  <a:pt x="104" y="139"/>
                  <a:pt x="102" y="141"/>
                </a:cubicBezTo>
                <a:cubicBezTo>
                  <a:pt x="104" y="141"/>
                  <a:pt x="106" y="140"/>
                  <a:pt x="108" y="139"/>
                </a:cubicBezTo>
                <a:cubicBezTo>
                  <a:pt x="104" y="141"/>
                  <a:pt x="110" y="134"/>
                  <a:pt x="107" y="137"/>
                </a:cubicBezTo>
                <a:cubicBezTo>
                  <a:pt x="107" y="137"/>
                  <a:pt x="107" y="137"/>
                  <a:pt x="107" y="138"/>
                </a:cubicBezTo>
                <a:close/>
                <a:moveTo>
                  <a:pt x="128" y="160"/>
                </a:moveTo>
                <a:cubicBezTo>
                  <a:pt x="127" y="161"/>
                  <a:pt x="126" y="161"/>
                  <a:pt x="126" y="161"/>
                </a:cubicBezTo>
                <a:cubicBezTo>
                  <a:pt x="125" y="163"/>
                  <a:pt x="128" y="160"/>
                  <a:pt x="128" y="162"/>
                </a:cubicBezTo>
                <a:cubicBezTo>
                  <a:pt x="127" y="163"/>
                  <a:pt x="126" y="164"/>
                  <a:pt x="125" y="164"/>
                </a:cubicBezTo>
                <a:cubicBezTo>
                  <a:pt x="125" y="165"/>
                  <a:pt x="128" y="162"/>
                  <a:pt x="129" y="162"/>
                </a:cubicBezTo>
                <a:cubicBezTo>
                  <a:pt x="128" y="162"/>
                  <a:pt x="127" y="163"/>
                  <a:pt x="127" y="163"/>
                </a:cubicBezTo>
                <a:cubicBezTo>
                  <a:pt x="131" y="161"/>
                  <a:pt x="128" y="162"/>
                  <a:pt x="131" y="159"/>
                </a:cubicBezTo>
                <a:cubicBezTo>
                  <a:pt x="130" y="159"/>
                  <a:pt x="127" y="162"/>
                  <a:pt x="128" y="160"/>
                </a:cubicBezTo>
                <a:close/>
                <a:moveTo>
                  <a:pt x="95" y="148"/>
                </a:moveTo>
                <a:cubicBezTo>
                  <a:pt x="95" y="148"/>
                  <a:pt x="96" y="148"/>
                  <a:pt x="96" y="148"/>
                </a:cubicBezTo>
                <a:cubicBezTo>
                  <a:pt x="94" y="149"/>
                  <a:pt x="94" y="150"/>
                  <a:pt x="94" y="150"/>
                </a:cubicBezTo>
                <a:cubicBezTo>
                  <a:pt x="98" y="147"/>
                  <a:pt x="99" y="145"/>
                  <a:pt x="101" y="143"/>
                </a:cubicBezTo>
                <a:cubicBezTo>
                  <a:pt x="102" y="143"/>
                  <a:pt x="102" y="142"/>
                  <a:pt x="102" y="141"/>
                </a:cubicBezTo>
                <a:cubicBezTo>
                  <a:pt x="100" y="143"/>
                  <a:pt x="97" y="147"/>
                  <a:pt x="95" y="148"/>
                </a:cubicBezTo>
                <a:close/>
                <a:moveTo>
                  <a:pt x="110" y="169"/>
                </a:moveTo>
                <a:cubicBezTo>
                  <a:pt x="110" y="169"/>
                  <a:pt x="111" y="169"/>
                  <a:pt x="111" y="169"/>
                </a:cubicBezTo>
                <a:cubicBezTo>
                  <a:pt x="110" y="170"/>
                  <a:pt x="109" y="171"/>
                  <a:pt x="109" y="171"/>
                </a:cubicBezTo>
                <a:cubicBezTo>
                  <a:pt x="112" y="168"/>
                  <a:pt x="113" y="166"/>
                  <a:pt x="114" y="165"/>
                </a:cubicBezTo>
                <a:cubicBezTo>
                  <a:pt x="114" y="165"/>
                  <a:pt x="114" y="165"/>
                  <a:pt x="114" y="165"/>
                </a:cubicBezTo>
                <a:cubicBezTo>
                  <a:pt x="112" y="167"/>
                  <a:pt x="111" y="169"/>
                  <a:pt x="110" y="169"/>
                </a:cubicBezTo>
                <a:close/>
                <a:moveTo>
                  <a:pt x="91" y="154"/>
                </a:moveTo>
                <a:cubicBezTo>
                  <a:pt x="92" y="155"/>
                  <a:pt x="92" y="155"/>
                  <a:pt x="92" y="155"/>
                </a:cubicBezTo>
                <a:cubicBezTo>
                  <a:pt x="94" y="153"/>
                  <a:pt x="93" y="153"/>
                  <a:pt x="94" y="152"/>
                </a:cubicBezTo>
                <a:cubicBezTo>
                  <a:pt x="94" y="152"/>
                  <a:pt x="94" y="152"/>
                  <a:pt x="95" y="152"/>
                </a:cubicBezTo>
                <a:cubicBezTo>
                  <a:pt x="95" y="152"/>
                  <a:pt x="95" y="151"/>
                  <a:pt x="95" y="151"/>
                </a:cubicBezTo>
                <a:cubicBezTo>
                  <a:pt x="94" y="151"/>
                  <a:pt x="94" y="151"/>
                  <a:pt x="94" y="152"/>
                </a:cubicBezTo>
                <a:cubicBezTo>
                  <a:pt x="93" y="153"/>
                  <a:pt x="93" y="153"/>
                  <a:pt x="91" y="154"/>
                </a:cubicBezTo>
                <a:close/>
                <a:moveTo>
                  <a:pt x="92" y="162"/>
                </a:moveTo>
                <a:cubicBezTo>
                  <a:pt x="94" y="162"/>
                  <a:pt x="97" y="157"/>
                  <a:pt x="99" y="155"/>
                </a:cubicBezTo>
                <a:cubicBezTo>
                  <a:pt x="96" y="158"/>
                  <a:pt x="95" y="159"/>
                  <a:pt x="92" y="162"/>
                </a:cubicBezTo>
                <a:close/>
                <a:moveTo>
                  <a:pt x="88" y="161"/>
                </a:moveTo>
                <a:cubicBezTo>
                  <a:pt x="87" y="161"/>
                  <a:pt x="87" y="161"/>
                  <a:pt x="87" y="161"/>
                </a:cubicBezTo>
                <a:cubicBezTo>
                  <a:pt x="87" y="161"/>
                  <a:pt x="87" y="161"/>
                  <a:pt x="87" y="161"/>
                </a:cubicBezTo>
                <a:cubicBezTo>
                  <a:pt x="87" y="162"/>
                  <a:pt x="87" y="162"/>
                  <a:pt x="87" y="162"/>
                </a:cubicBezTo>
                <a:cubicBezTo>
                  <a:pt x="87" y="162"/>
                  <a:pt x="87" y="162"/>
                  <a:pt x="87" y="162"/>
                </a:cubicBezTo>
                <a:cubicBezTo>
                  <a:pt x="87" y="162"/>
                  <a:pt x="87" y="163"/>
                  <a:pt x="87" y="163"/>
                </a:cubicBezTo>
                <a:cubicBezTo>
                  <a:pt x="87" y="163"/>
                  <a:pt x="87" y="162"/>
                  <a:pt x="87" y="162"/>
                </a:cubicBezTo>
                <a:cubicBezTo>
                  <a:pt x="87" y="162"/>
                  <a:pt x="87" y="162"/>
                  <a:pt x="88" y="161"/>
                </a:cubicBezTo>
                <a:cubicBezTo>
                  <a:pt x="89" y="160"/>
                  <a:pt x="89" y="160"/>
                  <a:pt x="89" y="160"/>
                </a:cubicBezTo>
                <a:cubicBezTo>
                  <a:pt x="88" y="162"/>
                  <a:pt x="90" y="159"/>
                  <a:pt x="91" y="158"/>
                </a:cubicBezTo>
                <a:cubicBezTo>
                  <a:pt x="91" y="157"/>
                  <a:pt x="93" y="157"/>
                  <a:pt x="94" y="156"/>
                </a:cubicBezTo>
                <a:cubicBezTo>
                  <a:pt x="92" y="156"/>
                  <a:pt x="90" y="158"/>
                  <a:pt x="88" y="161"/>
                </a:cubicBezTo>
                <a:close/>
                <a:moveTo>
                  <a:pt x="106" y="176"/>
                </a:moveTo>
                <a:cubicBezTo>
                  <a:pt x="106" y="177"/>
                  <a:pt x="105" y="177"/>
                  <a:pt x="105" y="178"/>
                </a:cubicBezTo>
                <a:cubicBezTo>
                  <a:pt x="104" y="178"/>
                  <a:pt x="104" y="178"/>
                  <a:pt x="104" y="178"/>
                </a:cubicBezTo>
                <a:cubicBezTo>
                  <a:pt x="104" y="179"/>
                  <a:pt x="103" y="179"/>
                  <a:pt x="103" y="180"/>
                </a:cubicBezTo>
                <a:cubicBezTo>
                  <a:pt x="104" y="179"/>
                  <a:pt x="104" y="180"/>
                  <a:pt x="104" y="179"/>
                </a:cubicBezTo>
                <a:cubicBezTo>
                  <a:pt x="105" y="179"/>
                  <a:pt x="105" y="180"/>
                  <a:pt x="106" y="179"/>
                </a:cubicBezTo>
                <a:cubicBezTo>
                  <a:pt x="105" y="179"/>
                  <a:pt x="105" y="179"/>
                  <a:pt x="105" y="179"/>
                </a:cubicBezTo>
                <a:cubicBezTo>
                  <a:pt x="105" y="178"/>
                  <a:pt x="105" y="179"/>
                  <a:pt x="106" y="178"/>
                </a:cubicBezTo>
                <a:cubicBezTo>
                  <a:pt x="105" y="179"/>
                  <a:pt x="108" y="175"/>
                  <a:pt x="108" y="175"/>
                </a:cubicBezTo>
                <a:cubicBezTo>
                  <a:pt x="108" y="175"/>
                  <a:pt x="108" y="175"/>
                  <a:pt x="109" y="175"/>
                </a:cubicBezTo>
                <a:cubicBezTo>
                  <a:pt x="108" y="175"/>
                  <a:pt x="107" y="175"/>
                  <a:pt x="106" y="176"/>
                </a:cubicBezTo>
                <a:close/>
                <a:moveTo>
                  <a:pt x="109" y="180"/>
                </a:moveTo>
                <a:cubicBezTo>
                  <a:pt x="108" y="180"/>
                  <a:pt x="108" y="180"/>
                  <a:pt x="108" y="180"/>
                </a:cubicBezTo>
                <a:cubicBezTo>
                  <a:pt x="108" y="181"/>
                  <a:pt x="108" y="181"/>
                  <a:pt x="108" y="181"/>
                </a:cubicBezTo>
                <a:cubicBezTo>
                  <a:pt x="107" y="181"/>
                  <a:pt x="107" y="181"/>
                  <a:pt x="107" y="181"/>
                </a:cubicBezTo>
                <a:cubicBezTo>
                  <a:pt x="107" y="181"/>
                  <a:pt x="107" y="181"/>
                  <a:pt x="107" y="181"/>
                </a:cubicBezTo>
                <a:cubicBezTo>
                  <a:pt x="106" y="182"/>
                  <a:pt x="106" y="183"/>
                  <a:pt x="105" y="184"/>
                </a:cubicBezTo>
                <a:cubicBezTo>
                  <a:pt x="106" y="184"/>
                  <a:pt x="107" y="183"/>
                  <a:pt x="107" y="182"/>
                </a:cubicBezTo>
                <a:cubicBezTo>
                  <a:pt x="108" y="182"/>
                  <a:pt x="108" y="182"/>
                  <a:pt x="108" y="182"/>
                </a:cubicBezTo>
                <a:cubicBezTo>
                  <a:pt x="108" y="182"/>
                  <a:pt x="108" y="182"/>
                  <a:pt x="110" y="180"/>
                </a:cubicBezTo>
                <a:cubicBezTo>
                  <a:pt x="110" y="180"/>
                  <a:pt x="109" y="180"/>
                  <a:pt x="109" y="180"/>
                </a:cubicBezTo>
                <a:close/>
                <a:moveTo>
                  <a:pt x="88" y="171"/>
                </a:moveTo>
                <a:cubicBezTo>
                  <a:pt x="89" y="170"/>
                  <a:pt x="88" y="170"/>
                  <a:pt x="88" y="170"/>
                </a:cubicBezTo>
                <a:cubicBezTo>
                  <a:pt x="89" y="171"/>
                  <a:pt x="90" y="169"/>
                  <a:pt x="90" y="169"/>
                </a:cubicBezTo>
                <a:cubicBezTo>
                  <a:pt x="90" y="169"/>
                  <a:pt x="90" y="168"/>
                  <a:pt x="89" y="169"/>
                </a:cubicBezTo>
                <a:cubicBezTo>
                  <a:pt x="89" y="169"/>
                  <a:pt x="88" y="170"/>
                  <a:pt x="88" y="171"/>
                </a:cubicBezTo>
                <a:close/>
                <a:moveTo>
                  <a:pt x="98" y="180"/>
                </a:moveTo>
                <a:cubicBezTo>
                  <a:pt x="99" y="179"/>
                  <a:pt x="99" y="180"/>
                  <a:pt x="100" y="180"/>
                </a:cubicBezTo>
                <a:cubicBezTo>
                  <a:pt x="99" y="179"/>
                  <a:pt x="98" y="179"/>
                  <a:pt x="98" y="180"/>
                </a:cubicBezTo>
                <a:close/>
                <a:moveTo>
                  <a:pt x="102" y="183"/>
                </a:moveTo>
                <a:cubicBezTo>
                  <a:pt x="102" y="182"/>
                  <a:pt x="101" y="182"/>
                  <a:pt x="102" y="182"/>
                </a:cubicBezTo>
                <a:cubicBezTo>
                  <a:pt x="102" y="182"/>
                  <a:pt x="102" y="183"/>
                  <a:pt x="102" y="182"/>
                </a:cubicBezTo>
                <a:cubicBezTo>
                  <a:pt x="102" y="182"/>
                  <a:pt x="101" y="182"/>
                  <a:pt x="101" y="182"/>
                </a:cubicBezTo>
                <a:cubicBezTo>
                  <a:pt x="102" y="182"/>
                  <a:pt x="101" y="183"/>
                  <a:pt x="102" y="183"/>
                </a:cubicBezTo>
                <a:close/>
                <a:moveTo>
                  <a:pt x="102" y="191"/>
                </a:moveTo>
                <a:cubicBezTo>
                  <a:pt x="102" y="191"/>
                  <a:pt x="104" y="189"/>
                  <a:pt x="104" y="188"/>
                </a:cubicBezTo>
                <a:cubicBezTo>
                  <a:pt x="103" y="187"/>
                  <a:pt x="103" y="186"/>
                  <a:pt x="102" y="187"/>
                </a:cubicBezTo>
                <a:cubicBezTo>
                  <a:pt x="104" y="188"/>
                  <a:pt x="101" y="190"/>
                  <a:pt x="102" y="191"/>
                </a:cubicBezTo>
                <a:close/>
                <a:moveTo>
                  <a:pt x="100" y="187"/>
                </a:moveTo>
                <a:cubicBezTo>
                  <a:pt x="100" y="187"/>
                  <a:pt x="99" y="187"/>
                  <a:pt x="100" y="187"/>
                </a:cubicBezTo>
                <a:cubicBezTo>
                  <a:pt x="100" y="187"/>
                  <a:pt x="101" y="187"/>
                  <a:pt x="101" y="187"/>
                </a:cubicBezTo>
                <a:cubicBezTo>
                  <a:pt x="100" y="187"/>
                  <a:pt x="100" y="187"/>
                  <a:pt x="100" y="187"/>
                </a:cubicBezTo>
                <a:close/>
                <a:moveTo>
                  <a:pt x="99" y="192"/>
                </a:moveTo>
                <a:cubicBezTo>
                  <a:pt x="97" y="193"/>
                  <a:pt x="94" y="197"/>
                  <a:pt x="94" y="198"/>
                </a:cubicBezTo>
                <a:cubicBezTo>
                  <a:pt x="95" y="197"/>
                  <a:pt x="96" y="196"/>
                  <a:pt x="97" y="194"/>
                </a:cubicBezTo>
                <a:cubicBezTo>
                  <a:pt x="97" y="195"/>
                  <a:pt x="97" y="195"/>
                  <a:pt x="97" y="194"/>
                </a:cubicBezTo>
                <a:cubicBezTo>
                  <a:pt x="98" y="192"/>
                  <a:pt x="101" y="192"/>
                  <a:pt x="102" y="189"/>
                </a:cubicBezTo>
                <a:cubicBezTo>
                  <a:pt x="101" y="189"/>
                  <a:pt x="101" y="190"/>
                  <a:pt x="101" y="190"/>
                </a:cubicBezTo>
                <a:cubicBezTo>
                  <a:pt x="100" y="189"/>
                  <a:pt x="102" y="189"/>
                  <a:pt x="102" y="188"/>
                </a:cubicBezTo>
                <a:cubicBezTo>
                  <a:pt x="100" y="189"/>
                  <a:pt x="100" y="191"/>
                  <a:pt x="98" y="191"/>
                </a:cubicBezTo>
                <a:cubicBezTo>
                  <a:pt x="99" y="191"/>
                  <a:pt x="99" y="192"/>
                  <a:pt x="99" y="192"/>
                </a:cubicBezTo>
                <a:close/>
                <a:moveTo>
                  <a:pt x="95" y="191"/>
                </a:moveTo>
                <a:cubicBezTo>
                  <a:pt x="96" y="191"/>
                  <a:pt x="95" y="192"/>
                  <a:pt x="96" y="192"/>
                </a:cubicBezTo>
                <a:cubicBezTo>
                  <a:pt x="96" y="191"/>
                  <a:pt x="98" y="191"/>
                  <a:pt x="97" y="190"/>
                </a:cubicBezTo>
                <a:cubicBezTo>
                  <a:pt x="98" y="190"/>
                  <a:pt x="98" y="189"/>
                  <a:pt x="98" y="189"/>
                </a:cubicBezTo>
                <a:cubicBezTo>
                  <a:pt x="98" y="189"/>
                  <a:pt x="97" y="189"/>
                  <a:pt x="98" y="189"/>
                </a:cubicBezTo>
                <a:cubicBezTo>
                  <a:pt x="98" y="189"/>
                  <a:pt x="99" y="189"/>
                  <a:pt x="100" y="188"/>
                </a:cubicBezTo>
                <a:cubicBezTo>
                  <a:pt x="99" y="187"/>
                  <a:pt x="99" y="187"/>
                  <a:pt x="99" y="187"/>
                </a:cubicBezTo>
                <a:cubicBezTo>
                  <a:pt x="98" y="187"/>
                  <a:pt x="99" y="188"/>
                  <a:pt x="98" y="188"/>
                </a:cubicBezTo>
                <a:cubicBezTo>
                  <a:pt x="98" y="187"/>
                  <a:pt x="96" y="189"/>
                  <a:pt x="97" y="190"/>
                </a:cubicBezTo>
                <a:cubicBezTo>
                  <a:pt x="96" y="190"/>
                  <a:pt x="96" y="190"/>
                  <a:pt x="96" y="190"/>
                </a:cubicBezTo>
                <a:cubicBezTo>
                  <a:pt x="96" y="190"/>
                  <a:pt x="97" y="190"/>
                  <a:pt x="96" y="191"/>
                </a:cubicBezTo>
                <a:cubicBezTo>
                  <a:pt x="96" y="190"/>
                  <a:pt x="96" y="190"/>
                  <a:pt x="96" y="190"/>
                </a:cubicBezTo>
                <a:cubicBezTo>
                  <a:pt x="96" y="191"/>
                  <a:pt x="96" y="191"/>
                  <a:pt x="95" y="191"/>
                </a:cubicBezTo>
                <a:close/>
                <a:moveTo>
                  <a:pt x="85" y="191"/>
                </a:moveTo>
                <a:cubicBezTo>
                  <a:pt x="85" y="194"/>
                  <a:pt x="82" y="195"/>
                  <a:pt x="81" y="197"/>
                </a:cubicBezTo>
                <a:cubicBezTo>
                  <a:pt x="82" y="198"/>
                  <a:pt x="82" y="197"/>
                  <a:pt x="82" y="197"/>
                </a:cubicBezTo>
                <a:cubicBezTo>
                  <a:pt x="84" y="195"/>
                  <a:pt x="85" y="193"/>
                  <a:pt x="87" y="192"/>
                </a:cubicBezTo>
                <a:cubicBezTo>
                  <a:pt x="87" y="192"/>
                  <a:pt x="87" y="193"/>
                  <a:pt x="88" y="193"/>
                </a:cubicBezTo>
                <a:cubicBezTo>
                  <a:pt x="88" y="193"/>
                  <a:pt x="89" y="191"/>
                  <a:pt x="90" y="191"/>
                </a:cubicBezTo>
                <a:cubicBezTo>
                  <a:pt x="89" y="190"/>
                  <a:pt x="89" y="190"/>
                  <a:pt x="89" y="190"/>
                </a:cubicBezTo>
                <a:cubicBezTo>
                  <a:pt x="89" y="191"/>
                  <a:pt x="88" y="193"/>
                  <a:pt x="87" y="192"/>
                </a:cubicBezTo>
                <a:cubicBezTo>
                  <a:pt x="87" y="191"/>
                  <a:pt x="88" y="190"/>
                  <a:pt x="89" y="189"/>
                </a:cubicBezTo>
                <a:cubicBezTo>
                  <a:pt x="88" y="189"/>
                  <a:pt x="88" y="188"/>
                  <a:pt x="87" y="189"/>
                </a:cubicBezTo>
                <a:cubicBezTo>
                  <a:pt x="88" y="189"/>
                  <a:pt x="87" y="190"/>
                  <a:pt x="88" y="190"/>
                </a:cubicBezTo>
                <a:cubicBezTo>
                  <a:pt x="87" y="190"/>
                  <a:pt x="88" y="190"/>
                  <a:pt x="87" y="190"/>
                </a:cubicBezTo>
                <a:cubicBezTo>
                  <a:pt x="86" y="190"/>
                  <a:pt x="86" y="192"/>
                  <a:pt x="85" y="191"/>
                </a:cubicBezTo>
                <a:cubicBezTo>
                  <a:pt x="86" y="191"/>
                  <a:pt x="86" y="191"/>
                  <a:pt x="86" y="191"/>
                </a:cubicBezTo>
                <a:cubicBezTo>
                  <a:pt x="85" y="191"/>
                  <a:pt x="86" y="191"/>
                  <a:pt x="85" y="191"/>
                </a:cubicBezTo>
                <a:close/>
                <a:moveTo>
                  <a:pt x="94" y="201"/>
                </a:moveTo>
                <a:cubicBezTo>
                  <a:pt x="95" y="200"/>
                  <a:pt x="94" y="199"/>
                  <a:pt x="95" y="200"/>
                </a:cubicBezTo>
                <a:cubicBezTo>
                  <a:pt x="95" y="199"/>
                  <a:pt x="95" y="199"/>
                  <a:pt x="96" y="199"/>
                </a:cubicBezTo>
                <a:cubicBezTo>
                  <a:pt x="94" y="198"/>
                  <a:pt x="94" y="200"/>
                  <a:pt x="94" y="201"/>
                </a:cubicBezTo>
                <a:close/>
                <a:moveTo>
                  <a:pt x="93" y="198"/>
                </a:moveTo>
                <a:cubicBezTo>
                  <a:pt x="93" y="199"/>
                  <a:pt x="93" y="199"/>
                  <a:pt x="92" y="199"/>
                </a:cubicBezTo>
                <a:cubicBezTo>
                  <a:pt x="93" y="200"/>
                  <a:pt x="91" y="200"/>
                  <a:pt x="92" y="200"/>
                </a:cubicBezTo>
                <a:cubicBezTo>
                  <a:pt x="92" y="199"/>
                  <a:pt x="94" y="199"/>
                  <a:pt x="93" y="198"/>
                </a:cubicBezTo>
                <a:close/>
                <a:moveTo>
                  <a:pt x="91" y="201"/>
                </a:moveTo>
                <a:cubicBezTo>
                  <a:pt x="91" y="202"/>
                  <a:pt x="91" y="201"/>
                  <a:pt x="90" y="201"/>
                </a:cubicBezTo>
                <a:cubicBezTo>
                  <a:pt x="90" y="202"/>
                  <a:pt x="91" y="202"/>
                  <a:pt x="91" y="202"/>
                </a:cubicBezTo>
                <a:cubicBezTo>
                  <a:pt x="91" y="202"/>
                  <a:pt x="91" y="202"/>
                  <a:pt x="91" y="203"/>
                </a:cubicBezTo>
                <a:cubicBezTo>
                  <a:pt x="91" y="202"/>
                  <a:pt x="92" y="202"/>
                  <a:pt x="91" y="202"/>
                </a:cubicBezTo>
                <a:cubicBezTo>
                  <a:pt x="92" y="201"/>
                  <a:pt x="92" y="202"/>
                  <a:pt x="92" y="201"/>
                </a:cubicBezTo>
                <a:cubicBezTo>
                  <a:pt x="92" y="201"/>
                  <a:pt x="92" y="201"/>
                  <a:pt x="92" y="201"/>
                </a:cubicBezTo>
                <a:cubicBezTo>
                  <a:pt x="92" y="200"/>
                  <a:pt x="92" y="201"/>
                  <a:pt x="93" y="201"/>
                </a:cubicBezTo>
                <a:cubicBezTo>
                  <a:pt x="93" y="200"/>
                  <a:pt x="93" y="200"/>
                  <a:pt x="93" y="200"/>
                </a:cubicBezTo>
                <a:cubicBezTo>
                  <a:pt x="92" y="199"/>
                  <a:pt x="92" y="201"/>
                  <a:pt x="91" y="201"/>
                </a:cubicBezTo>
                <a:close/>
                <a:moveTo>
                  <a:pt x="87" y="202"/>
                </a:moveTo>
                <a:cubicBezTo>
                  <a:pt x="87" y="203"/>
                  <a:pt x="86" y="204"/>
                  <a:pt x="86" y="205"/>
                </a:cubicBezTo>
                <a:cubicBezTo>
                  <a:pt x="88" y="203"/>
                  <a:pt x="89" y="204"/>
                  <a:pt x="90" y="205"/>
                </a:cubicBezTo>
                <a:cubicBezTo>
                  <a:pt x="89" y="204"/>
                  <a:pt x="90" y="204"/>
                  <a:pt x="90" y="204"/>
                </a:cubicBezTo>
                <a:cubicBezTo>
                  <a:pt x="90" y="204"/>
                  <a:pt x="89" y="204"/>
                  <a:pt x="89" y="203"/>
                </a:cubicBezTo>
                <a:cubicBezTo>
                  <a:pt x="89" y="204"/>
                  <a:pt x="89" y="203"/>
                  <a:pt x="88" y="203"/>
                </a:cubicBezTo>
                <a:cubicBezTo>
                  <a:pt x="88" y="203"/>
                  <a:pt x="88" y="203"/>
                  <a:pt x="88" y="203"/>
                </a:cubicBezTo>
                <a:cubicBezTo>
                  <a:pt x="88" y="203"/>
                  <a:pt x="88" y="203"/>
                  <a:pt x="88" y="203"/>
                </a:cubicBezTo>
                <a:cubicBezTo>
                  <a:pt x="88" y="203"/>
                  <a:pt x="88" y="202"/>
                  <a:pt x="89" y="202"/>
                </a:cubicBezTo>
                <a:cubicBezTo>
                  <a:pt x="87" y="202"/>
                  <a:pt x="88" y="201"/>
                  <a:pt x="87" y="202"/>
                </a:cubicBezTo>
                <a:close/>
                <a:moveTo>
                  <a:pt x="64" y="186"/>
                </a:moveTo>
                <a:cubicBezTo>
                  <a:pt x="65" y="186"/>
                  <a:pt x="65" y="186"/>
                  <a:pt x="65" y="186"/>
                </a:cubicBezTo>
                <a:cubicBezTo>
                  <a:pt x="65" y="186"/>
                  <a:pt x="65" y="186"/>
                  <a:pt x="65" y="186"/>
                </a:cubicBezTo>
                <a:cubicBezTo>
                  <a:pt x="65" y="186"/>
                  <a:pt x="65" y="186"/>
                  <a:pt x="65" y="186"/>
                </a:cubicBezTo>
                <a:cubicBezTo>
                  <a:pt x="65" y="186"/>
                  <a:pt x="65" y="186"/>
                  <a:pt x="65" y="186"/>
                </a:cubicBezTo>
                <a:cubicBezTo>
                  <a:pt x="65" y="186"/>
                  <a:pt x="64" y="186"/>
                  <a:pt x="64" y="186"/>
                </a:cubicBezTo>
                <a:close/>
                <a:moveTo>
                  <a:pt x="86" y="208"/>
                </a:moveTo>
                <a:cubicBezTo>
                  <a:pt x="86" y="208"/>
                  <a:pt x="86" y="207"/>
                  <a:pt x="86" y="207"/>
                </a:cubicBezTo>
                <a:cubicBezTo>
                  <a:pt x="85" y="207"/>
                  <a:pt x="87" y="207"/>
                  <a:pt x="87" y="206"/>
                </a:cubicBezTo>
                <a:cubicBezTo>
                  <a:pt x="86" y="206"/>
                  <a:pt x="85" y="208"/>
                  <a:pt x="86" y="208"/>
                </a:cubicBezTo>
                <a:close/>
                <a:moveTo>
                  <a:pt x="84" y="206"/>
                </a:moveTo>
                <a:cubicBezTo>
                  <a:pt x="84" y="206"/>
                  <a:pt x="84" y="207"/>
                  <a:pt x="85" y="206"/>
                </a:cubicBezTo>
                <a:cubicBezTo>
                  <a:pt x="84" y="206"/>
                  <a:pt x="84" y="205"/>
                  <a:pt x="84" y="206"/>
                </a:cubicBezTo>
                <a:cubicBezTo>
                  <a:pt x="84" y="206"/>
                  <a:pt x="83" y="205"/>
                  <a:pt x="84" y="206"/>
                </a:cubicBezTo>
                <a:close/>
                <a:moveTo>
                  <a:pt x="79" y="215"/>
                </a:moveTo>
                <a:cubicBezTo>
                  <a:pt x="79" y="215"/>
                  <a:pt x="79" y="215"/>
                  <a:pt x="80" y="215"/>
                </a:cubicBezTo>
                <a:cubicBezTo>
                  <a:pt x="80" y="214"/>
                  <a:pt x="82" y="213"/>
                  <a:pt x="81" y="212"/>
                </a:cubicBezTo>
                <a:cubicBezTo>
                  <a:pt x="81" y="212"/>
                  <a:pt x="81" y="212"/>
                  <a:pt x="81" y="212"/>
                </a:cubicBezTo>
                <a:cubicBezTo>
                  <a:pt x="81" y="212"/>
                  <a:pt x="80" y="212"/>
                  <a:pt x="80" y="212"/>
                </a:cubicBezTo>
                <a:cubicBezTo>
                  <a:pt x="81" y="212"/>
                  <a:pt x="81" y="212"/>
                  <a:pt x="81" y="213"/>
                </a:cubicBezTo>
                <a:cubicBezTo>
                  <a:pt x="80" y="212"/>
                  <a:pt x="80" y="213"/>
                  <a:pt x="80" y="212"/>
                </a:cubicBezTo>
                <a:cubicBezTo>
                  <a:pt x="79" y="212"/>
                  <a:pt x="79" y="212"/>
                  <a:pt x="79" y="213"/>
                </a:cubicBezTo>
                <a:cubicBezTo>
                  <a:pt x="79" y="214"/>
                  <a:pt x="77" y="216"/>
                  <a:pt x="76" y="217"/>
                </a:cubicBezTo>
                <a:cubicBezTo>
                  <a:pt x="77" y="217"/>
                  <a:pt x="77" y="216"/>
                  <a:pt x="77" y="217"/>
                </a:cubicBezTo>
                <a:cubicBezTo>
                  <a:pt x="77" y="217"/>
                  <a:pt x="77" y="217"/>
                  <a:pt x="77" y="217"/>
                </a:cubicBezTo>
                <a:cubicBezTo>
                  <a:pt x="77" y="217"/>
                  <a:pt x="78" y="216"/>
                  <a:pt x="79" y="216"/>
                </a:cubicBezTo>
                <a:cubicBezTo>
                  <a:pt x="78" y="216"/>
                  <a:pt x="78" y="215"/>
                  <a:pt x="78" y="215"/>
                </a:cubicBezTo>
                <a:cubicBezTo>
                  <a:pt x="79" y="215"/>
                  <a:pt x="78" y="215"/>
                  <a:pt x="79" y="215"/>
                </a:cubicBezTo>
                <a:cubicBezTo>
                  <a:pt x="79" y="215"/>
                  <a:pt x="79" y="215"/>
                  <a:pt x="79" y="215"/>
                </a:cubicBezTo>
                <a:close/>
                <a:moveTo>
                  <a:pt x="74" y="207"/>
                </a:moveTo>
                <a:cubicBezTo>
                  <a:pt x="73" y="207"/>
                  <a:pt x="73" y="208"/>
                  <a:pt x="72" y="207"/>
                </a:cubicBezTo>
                <a:cubicBezTo>
                  <a:pt x="71" y="209"/>
                  <a:pt x="70" y="210"/>
                  <a:pt x="69" y="210"/>
                </a:cubicBezTo>
                <a:cubicBezTo>
                  <a:pt x="68" y="211"/>
                  <a:pt x="69" y="210"/>
                  <a:pt x="69" y="211"/>
                </a:cubicBezTo>
                <a:cubicBezTo>
                  <a:pt x="68" y="211"/>
                  <a:pt x="69" y="212"/>
                  <a:pt x="68" y="212"/>
                </a:cubicBezTo>
                <a:cubicBezTo>
                  <a:pt x="69" y="212"/>
                  <a:pt x="69" y="211"/>
                  <a:pt x="68" y="211"/>
                </a:cubicBezTo>
                <a:cubicBezTo>
                  <a:pt x="68" y="212"/>
                  <a:pt x="67" y="212"/>
                  <a:pt x="68" y="213"/>
                </a:cubicBezTo>
                <a:cubicBezTo>
                  <a:pt x="68" y="213"/>
                  <a:pt x="68" y="213"/>
                  <a:pt x="68" y="213"/>
                </a:cubicBezTo>
                <a:cubicBezTo>
                  <a:pt x="69" y="212"/>
                  <a:pt x="69" y="213"/>
                  <a:pt x="69" y="214"/>
                </a:cubicBezTo>
                <a:cubicBezTo>
                  <a:pt x="70" y="213"/>
                  <a:pt x="70" y="211"/>
                  <a:pt x="71" y="211"/>
                </a:cubicBezTo>
                <a:cubicBezTo>
                  <a:pt x="70" y="211"/>
                  <a:pt x="70" y="212"/>
                  <a:pt x="70" y="212"/>
                </a:cubicBezTo>
                <a:cubicBezTo>
                  <a:pt x="71" y="212"/>
                  <a:pt x="71" y="212"/>
                  <a:pt x="71" y="212"/>
                </a:cubicBezTo>
                <a:cubicBezTo>
                  <a:pt x="71" y="213"/>
                  <a:pt x="70" y="213"/>
                  <a:pt x="71" y="214"/>
                </a:cubicBezTo>
                <a:cubicBezTo>
                  <a:pt x="69" y="213"/>
                  <a:pt x="70" y="215"/>
                  <a:pt x="69" y="216"/>
                </a:cubicBezTo>
                <a:cubicBezTo>
                  <a:pt x="68" y="217"/>
                  <a:pt x="66" y="218"/>
                  <a:pt x="67" y="219"/>
                </a:cubicBezTo>
                <a:cubicBezTo>
                  <a:pt x="65" y="219"/>
                  <a:pt x="64" y="222"/>
                  <a:pt x="62" y="223"/>
                </a:cubicBezTo>
                <a:cubicBezTo>
                  <a:pt x="63" y="223"/>
                  <a:pt x="62" y="223"/>
                  <a:pt x="63" y="223"/>
                </a:cubicBezTo>
                <a:cubicBezTo>
                  <a:pt x="63" y="223"/>
                  <a:pt x="62" y="225"/>
                  <a:pt x="63" y="225"/>
                </a:cubicBezTo>
                <a:cubicBezTo>
                  <a:pt x="63" y="224"/>
                  <a:pt x="63" y="223"/>
                  <a:pt x="64" y="223"/>
                </a:cubicBezTo>
                <a:cubicBezTo>
                  <a:pt x="64" y="221"/>
                  <a:pt x="67" y="221"/>
                  <a:pt x="67" y="219"/>
                </a:cubicBezTo>
                <a:cubicBezTo>
                  <a:pt x="68" y="218"/>
                  <a:pt x="68" y="218"/>
                  <a:pt x="69" y="217"/>
                </a:cubicBezTo>
                <a:cubicBezTo>
                  <a:pt x="69" y="217"/>
                  <a:pt x="68" y="217"/>
                  <a:pt x="69" y="216"/>
                </a:cubicBezTo>
                <a:cubicBezTo>
                  <a:pt x="70" y="217"/>
                  <a:pt x="69" y="216"/>
                  <a:pt x="69" y="216"/>
                </a:cubicBezTo>
                <a:cubicBezTo>
                  <a:pt x="70" y="216"/>
                  <a:pt x="73" y="213"/>
                  <a:pt x="72" y="212"/>
                </a:cubicBezTo>
                <a:cubicBezTo>
                  <a:pt x="73" y="212"/>
                  <a:pt x="73" y="212"/>
                  <a:pt x="73" y="212"/>
                </a:cubicBezTo>
                <a:cubicBezTo>
                  <a:pt x="73" y="211"/>
                  <a:pt x="73" y="210"/>
                  <a:pt x="72" y="210"/>
                </a:cubicBezTo>
                <a:cubicBezTo>
                  <a:pt x="73" y="210"/>
                  <a:pt x="73" y="210"/>
                  <a:pt x="73" y="211"/>
                </a:cubicBezTo>
                <a:cubicBezTo>
                  <a:pt x="72" y="210"/>
                  <a:pt x="72" y="211"/>
                  <a:pt x="72" y="211"/>
                </a:cubicBezTo>
                <a:cubicBezTo>
                  <a:pt x="72" y="210"/>
                  <a:pt x="72" y="209"/>
                  <a:pt x="72" y="209"/>
                </a:cubicBezTo>
                <a:cubicBezTo>
                  <a:pt x="72" y="210"/>
                  <a:pt x="71" y="210"/>
                  <a:pt x="71" y="210"/>
                </a:cubicBezTo>
                <a:cubicBezTo>
                  <a:pt x="72" y="210"/>
                  <a:pt x="71" y="209"/>
                  <a:pt x="72" y="209"/>
                </a:cubicBezTo>
                <a:cubicBezTo>
                  <a:pt x="73" y="209"/>
                  <a:pt x="72" y="207"/>
                  <a:pt x="74" y="208"/>
                </a:cubicBezTo>
                <a:cubicBezTo>
                  <a:pt x="74" y="208"/>
                  <a:pt x="74" y="207"/>
                  <a:pt x="74" y="207"/>
                </a:cubicBezTo>
                <a:close/>
                <a:moveTo>
                  <a:pt x="64" y="211"/>
                </a:moveTo>
                <a:cubicBezTo>
                  <a:pt x="66" y="211"/>
                  <a:pt x="67" y="206"/>
                  <a:pt x="68" y="207"/>
                </a:cubicBezTo>
                <a:cubicBezTo>
                  <a:pt x="68" y="206"/>
                  <a:pt x="70" y="205"/>
                  <a:pt x="69" y="204"/>
                </a:cubicBezTo>
                <a:cubicBezTo>
                  <a:pt x="68" y="206"/>
                  <a:pt x="66" y="208"/>
                  <a:pt x="64" y="211"/>
                </a:cubicBezTo>
                <a:close/>
                <a:moveTo>
                  <a:pt x="73" y="215"/>
                </a:moveTo>
                <a:cubicBezTo>
                  <a:pt x="73" y="215"/>
                  <a:pt x="74" y="214"/>
                  <a:pt x="73" y="214"/>
                </a:cubicBezTo>
                <a:cubicBezTo>
                  <a:pt x="73" y="215"/>
                  <a:pt x="72" y="214"/>
                  <a:pt x="72" y="215"/>
                </a:cubicBezTo>
                <a:cubicBezTo>
                  <a:pt x="72" y="215"/>
                  <a:pt x="71" y="215"/>
                  <a:pt x="71" y="217"/>
                </a:cubicBezTo>
                <a:cubicBezTo>
                  <a:pt x="71" y="217"/>
                  <a:pt x="71" y="217"/>
                  <a:pt x="71" y="217"/>
                </a:cubicBezTo>
                <a:cubicBezTo>
                  <a:pt x="72" y="217"/>
                  <a:pt x="73" y="215"/>
                  <a:pt x="74" y="216"/>
                </a:cubicBezTo>
                <a:cubicBezTo>
                  <a:pt x="74" y="216"/>
                  <a:pt x="74" y="215"/>
                  <a:pt x="75" y="215"/>
                </a:cubicBezTo>
                <a:cubicBezTo>
                  <a:pt x="74" y="214"/>
                  <a:pt x="74" y="214"/>
                  <a:pt x="74" y="213"/>
                </a:cubicBezTo>
                <a:cubicBezTo>
                  <a:pt x="75" y="213"/>
                  <a:pt x="75" y="212"/>
                  <a:pt x="76" y="212"/>
                </a:cubicBezTo>
                <a:cubicBezTo>
                  <a:pt x="75" y="212"/>
                  <a:pt x="76" y="211"/>
                  <a:pt x="76" y="211"/>
                </a:cubicBezTo>
                <a:cubicBezTo>
                  <a:pt x="75" y="211"/>
                  <a:pt x="74" y="213"/>
                  <a:pt x="73" y="214"/>
                </a:cubicBezTo>
                <a:cubicBezTo>
                  <a:pt x="74" y="214"/>
                  <a:pt x="74" y="215"/>
                  <a:pt x="73" y="215"/>
                </a:cubicBezTo>
                <a:close/>
                <a:moveTo>
                  <a:pt x="74" y="210"/>
                </a:moveTo>
                <a:cubicBezTo>
                  <a:pt x="74" y="210"/>
                  <a:pt x="74" y="210"/>
                  <a:pt x="74" y="210"/>
                </a:cubicBezTo>
                <a:cubicBezTo>
                  <a:pt x="75" y="211"/>
                  <a:pt x="75" y="211"/>
                  <a:pt x="75" y="211"/>
                </a:cubicBezTo>
                <a:cubicBezTo>
                  <a:pt x="75" y="210"/>
                  <a:pt x="75" y="210"/>
                  <a:pt x="75" y="210"/>
                </a:cubicBezTo>
                <a:cubicBezTo>
                  <a:pt x="75" y="210"/>
                  <a:pt x="75" y="210"/>
                  <a:pt x="75" y="210"/>
                </a:cubicBezTo>
                <a:cubicBezTo>
                  <a:pt x="75" y="210"/>
                  <a:pt x="74" y="210"/>
                  <a:pt x="74" y="210"/>
                </a:cubicBezTo>
                <a:close/>
                <a:moveTo>
                  <a:pt x="48" y="194"/>
                </a:moveTo>
                <a:cubicBezTo>
                  <a:pt x="47" y="194"/>
                  <a:pt x="49" y="193"/>
                  <a:pt x="48" y="193"/>
                </a:cubicBezTo>
                <a:cubicBezTo>
                  <a:pt x="47" y="193"/>
                  <a:pt x="47" y="195"/>
                  <a:pt x="48" y="194"/>
                </a:cubicBezTo>
                <a:close/>
                <a:moveTo>
                  <a:pt x="75" y="220"/>
                </a:moveTo>
                <a:cubicBezTo>
                  <a:pt x="76" y="219"/>
                  <a:pt x="77" y="219"/>
                  <a:pt x="77" y="217"/>
                </a:cubicBezTo>
                <a:cubicBezTo>
                  <a:pt x="76" y="218"/>
                  <a:pt x="75" y="219"/>
                  <a:pt x="75" y="220"/>
                </a:cubicBezTo>
                <a:close/>
                <a:moveTo>
                  <a:pt x="39" y="198"/>
                </a:moveTo>
                <a:cubicBezTo>
                  <a:pt x="39" y="199"/>
                  <a:pt x="39" y="198"/>
                  <a:pt x="39" y="199"/>
                </a:cubicBezTo>
                <a:cubicBezTo>
                  <a:pt x="40" y="199"/>
                  <a:pt x="40" y="198"/>
                  <a:pt x="40" y="198"/>
                </a:cubicBezTo>
                <a:cubicBezTo>
                  <a:pt x="40" y="198"/>
                  <a:pt x="39" y="198"/>
                  <a:pt x="39" y="198"/>
                </a:cubicBezTo>
                <a:close/>
                <a:moveTo>
                  <a:pt x="67" y="230"/>
                </a:moveTo>
                <a:cubicBezTo>
                  <a:pt x="68" y="230"/>
                  <a:pt x="68" y="229"/>
                  <a:pt x="67" y="229"/>
                </a:cubicBezTo>
                <a:cubicBezTo>
                  <a:pt x="67" y="229"/>
                  <a:pt x="66" y="229"/>
                  <a:pt x="67" y="230"/>
                </a:cubicBezTo>
                <a:cubicBezTo>
                  <a:pt x="67" y="230"/>
                  <a:pt x="67" y="230"/>
                  <a:pt x="67" y="230"/>
                </a:cubicBezTo>
                <a:cubicBezTo>
                  <a:pt x="68" y="230"/>
                  <a:pt x="71" y="228"/>
                  <a:pt x="70" y="227"/>
                </a:cubicBezTo>
                <a:cubicBezTo>
                  <a:pt x="70" y="228"/>
                  <a:pt x="69" y="228"/>
                  <a:pt x="68" y="228"/>
                </a:cubicBezTo>
                <a:cubicBezTo>
                  <a:pt x="68" y="228"/>
                  <a:pt x="67" y="228"/>
                  <a:pt x="68" y="227"/>
                </a:cubicBezTo>
                <a:cubicBezTo>
                  <a:pt x="67" y="228"/>
                  <a:pt x="67" y="229"/>
                  <a:pt x="68" y="229"/>
                </a:cubicBezTo>
                <a:cubicBezTo>
                  <a:pt x="68" y="229"/>
                  <a:pt x="68" y="229"/>
                  <a:pt x="68" y="230"/>
                </a:cubicBezTo>
                <a:cubicBezTo>
                  <a:pt x="68" y="229"/>
                  <a:pt x="67" y="230"/>
                  <a:pt x="67" y="230"/>
                </a:cubicBezTo>
                <a:close/>
                <a:moveTo>
                  <a:pt x="57" y="232"/>
                </a:moveTo>
                <a:cubicBezTo>
                  <a:pt x="56" y="231"/>
                  <a:pt x="57" y="233"/>
                  <a:pt x="56" y="233"/>
                </a:cubicBezTo>
                <a:cubicBezTo>
                  <a:pt x="56" y="233"/>
                  <a:pt x="57" y="233"/>
                  <a:pt x="57" y="232"/>
                </a:cubicBezTo>
                <a:cubicBezTo>
                  <a:pt x="57" y="231"/>
                  <a:pt x="60" y="229"/>
                  <a:pt x="61" y="228"/>
                </a:cubicBezTo>
                <a:cubicBezTo>
                  <a:pt x="60" y="228"/>
                  <a:pt x="60" y="227"/>
                  <a:pt x="60" y="227"/>
                </a:cubicBezTo>
                <a:cubicBezTo>
                  <a:pt x="61" y="227"/>
                  <a:pt x="62" y="226"/>
                  <a:pt x="62" y="226"/>
                </a:cubicBezTo>
                <a:cubicBezTo>
                  <a:pt x="61" y="226"/>
                  <a:pt x="61" y="226"/>
                  <a:pt x="60" y="226"/>
                </a:cubicBezTo>
                <a:cubicBezTo>
                  <a:pt x="61" y="226"/>
                  <a:pt x="61" y="227"/>
                  <a:pt x="61" y="227"/>
                </a:cubicBezTo>
                <a:cubicBezTo>
                  <a:pt x="59" y="228"/>
                  <a:pt x="58" y="230"/>
                  <a:pt x="57" y="232"/>
                </a:cubicBezTo>
                <a:close/>
                <a:moveTo>
                  <a:pt x="66" y="232"/>
                </a:moveTo>
                <a:cubicBezTo>
                  <a:pt x="67" y="232"/>
                  <a:pt x="65" y="232"/>
                  <a:pt x="65" y="231"/>
                </a:cubicBezTo>
                <a:cubicBezTo>
                  <a:pt x="66" y="232"/>
                  <a:pt x="64" y="232"/>
                  <a:pt x="64" y="233"/>
                </a:cubicBezTo>
                <a:cubicBezTo>
                  <a:pt x="65" y="233"/>
                  <a:pt x="65" y="233"/>
                  <a:pt x="66" y="233"/>
                </a:cubicBezTo>
                <a:cubicBezTo>
                  <a:pt x="65" y="232"/>
                  <a:pt x="65" y="233"/>
                  <a:pt x="65" y="233"/>
                </a:cubicBezTo>
                <a:cubicBezTo>
                  <a:pt x="65" y="232"/>
                  <a:pt x="65" y="232"/>
                  <a:pt x="66" y="232"/>
                </a:cubicBezTo>
                <a:cubicBezTo>
                  <a:pt x="66" y="232"/>
                  <a:pt x="66" y="232"/>
                  <a:pt x="66" y="233"/>
                </a:cubicBezTo>
                <a:cubicBezTo>
                  <a:pt x="67" y="232"/>
                  <a:pt x="68" y="232"/>
                  <a:pt x="67" y="231"/>
                </a:cubicBezTo>
                <a:cubicBezTo>
                  <a:pt x="67" y="231"/>
                  <a:pt x="67" y="232"/>
                  <a:pt x="66" y="232"/>
                </a:cubicBezTo>
                <a:close/>
                <a:moveTo>
                  <a:pt x="50" y="233"/>
                </a:moveTo>
                <a:cubicBezTo>
                  <a:pt x="50" y="232"/>
                  <a:pt x="50" y="232"/>
                  <a:pt x="50" y="232"/>
                </a:cubicBezTo>
                <a:cubicBezTo>
                  <a:pt x="49" y="233"/>
                  <a:pt x="49" y="233"/>
                  <a:pt x="49" y="233"/>
                </a:cubicBezTo>
                <a:cubicBezTo>
                  <a:pt x="49" y="233"/>
                  <a:pt x="49" y="233"/>
                  <a:pt x="49" y="233"/>
                </a:cubicBezTo>
                <a:cubicBezTo>
                  <a:pt x="48" y="233"/>
                  <a:pt x="48" y="234"/>
                  <a:pt x="47" y="235"/>
                </a:cubicBezTo>
                <a:cubicBezTo>
                  <a:pt x="48" y="233"/>
                  <a:pt x="49" y="231"/>
                  <a:pt x="50" y="229"/>
                </a:cubicBezTo>
                <a:cubicBezTo>
                  <a:pt x="52" y="228"/>
                  <a:pt x="53" y="226"/>
                  <a:pt x="55" y="224"/>
                </a:cubicBezTo>
                <a:cubicBezTo>
                  <a:pt x="55" y="225"/>
                  <a:pt x="54" y="226"/>
                  <a:pt x="53" y="227"/>
                </a:cubicBezTo>
                <a:cubicBezTo>
                  <a:pt x="52" y="228"/>
                  <a:pt x="53" y="228"/>
                  <a:pt x="52" y="229"/>
                </a:cubicBezTo>
                <a:cubicBezTo>
                  <a:pt x="52" y="229"/>
                  <a:pt x="52" y="230"/>
                  <a:pt x="52" y="229"/>
                </a:cubicBezTo>
                <a:cubicBezTo>
                  <a:pt x="52" y="231"/>
                  <a:pt x="50" y="232"/>
                  <a:pt x="50" y="233"/>
                </a:cubicBezTo>
                <a:close/>
                <a:moveTo>
                  <a:pt x="51" y="231"/>
                </a:moveTo>
                <a:cubicBezTo>
                  <a:pt x="51" y="231"/>
                  <a:pt x="50" y="231"/>
                  <a:pt x="50" y="231"/>
                </a:cubicBezTo>
                <a:cubicBezTo>
                  <a:pt x="50" y="232"/>
                  <a:pt x="50" y="232"/>
                  <a:pt x="51" y="231"/>
                </a:cubicBezTo>
                <a:close/>
                <a:moveTo>
                  <a:pt x="47" y="227"/>
                </a:moveTo>
                <a:cubicBezTo>
                  <a:pt x="47" y="226"/>
                  <a:pt x="48" y="225"/>
                  <a:pt x="48" y="225"/>
                </a:cubicBezTo>
                <a:cubicBezTo>
                  <a:pt x="47" y="225"/>
                  <a:pt x="47" y="225"/>
                  <a:pt x="47" y="225"/>
                </a:cubicBezTo>
                <a:cubicBezTo>
                  <a:pt x="48" y="226"/>
                  <a:pt x="46" y="226"/>
                  <a:pt x="47" y="227"/>
                </a:cubicBezTo>
                <a:close/>
                <a:moveTo>
                  <a:pt x="64" y="239"/>
                </a:moveTo>
                <a:cubicBezTo>
                  <a:pt x="64" y="238"/>
                  <a:pt x="65" y="238"/>
                  <a:pt x="64" y="238"/>
                </a:cubicBezTo>
                <a:cubicBezTo>
                  <a:pt x="64" y="238"/>
                  <a:pt x="64" y="238"/>
                  <a:pt x="64" y="238"/>
                </a:cubicBezTo>
                <a:cubicBezTo>
                  <a:pt x="65" y="238"/>
                  <a:pt x="63" y="239"/>
                  <a:pt x="64" y="239"/>
                </a:cubicBezTo>
                <a:close/>
                <a:moveTo>
                  <a:pt x="54" y="231"/>
                </a:moveTo>
                <a:cubicBezTo>
                  <a:pt x="53" y="232"/>
                  <a:pt x="53" y="232"/>
                  <a:pt x="53" y="232"/>
                </a:cubicBezTo>
                <a:cubicBezTo>
                  <a:pt x="53" y="231"/>
                  <a:pt x="53" y="231"/>
                  <a:pt x="53" y="231"/>
                </a:cubicBezTo>
                <a:cubicBezTo>
                  <a:pt x="53" y="231"/>
                  <a:pt x="52" y="231"/>
                  <a:pt x="52" y="231"/>
                </a:cubicBezTo>
                <a:cubicBezTo>
                  <a:pt x="52" y="232"/>
                  <a:pt x="53" y="232"/>
                  <a:pt x="52" y="232"/>
                </a:cubicBezTo>
                <a:cubicBezTo>
                  <a:pt x="51" y="232"/>
                  <a:pt x="51" y="234"/>
                  <a:pt x="50" y="235"/>
                </a:cubicBezTo>
                <a:cubicBezTo>
                  <a:pt x="50" y="235"/>
                  <a:pt x="51" y="236"/>
                  <a:pt x="51" y="235"/>
                </a:cubicBezTo>
                <a:cubicBezTo>
                  <a:pt x="52" y="235"/>
                  <a:pt x="50" y="235"/>
                  <a:pt x="51" y="235"/>
                </a:cubicBezTo>
                <a:cubicBezTo>
                  <a:pt x="51" y="235"/>
                  <a:pt x="52" y="235"/>
                  <a:pt x="52" y="234"/>
                </a:cubicBezTo>
                <a:cubicBezTo>
                  <a:pt x="51" y="234"/>
                  <a:pt x="51" y="234"/>
                  <a:pt x="51" y="233"/>
                </a:cubicBezTo>
                <a:cubicBezTo>
                  <a:pt x="52" y="233"/>
                  <a:pt x="52" y="232"/>
                  <a:pt x="53" y="232"/>
                </a:cubicBezTo>
                <a:cubicBezTo>
                  <a:pt x="53" y="232"/>
                  <a:pt x="53" y="233"/>
                  <a:pt x="53" y="233"/>
                </a:cubicBezTo>
                <a:cubicBezTo>
                  <a:pt x="54" y="232"/>
                  <a:pt x="54" y="231"/>
                  <a:pt x="53" y="231"/>
                </a:cubicBezTo>
                <a:cubicBezTo>
                  <a:pt x="53" y="231"/>
                  <a:pt x="54" y="231"/>
                  <a:pt x="54" y="231"/>
                </a:cubicBezTo>
                <a:close/>
                <a:moveTo>
                  <a:pt x="53" y="236"/>
                </a:moveTo>
                <a:cubicBezTo>
                  <a:pt x="54" y="237"/>
                  <a:pt x="51" y="238"/>
                  <a:pt x="52" y="239"/>
                </a:cubicBezTo>
                <a:cubicBezTo>
                  <a:pt x="53" y="237"/>
                  <a:pt x="55" y="235"/>
                  <a:pt x="56" y="233"/>
                </a:cubicBezTo>
                <a:cubicBezTo>
                  <a:pt x="55" y="234"/>
                  <a:pt x="55" y="235"/>
                  <a:pt x="54" y="235"/>
                </a:cubicBezTo>
                <a:cubicBezTo>
                  <a:pt x="54" y="236"/>
                  <a:pt x="54" y="236"/>
                  <a:pt x="54" y="235"/>
                </a:cubicBezTo>
                <a:cubicBezTo>
                  <a:pt x="54" y="236"/>
                  <a:pt x="53" y="237"/>
                  <a:pt x="53" y="236"/>
                </a:cubicBezTo>
                <a:close/>
                <a:moveTo>
                  <a:pt x="59" y="240"/>
                </a:moveTo>
                <a:cubicBezTo>
                  <a:pt x="59" y="240"/>
                  <a:pt x="60" y="240"/>
                  <a:pt x="60" y="240"/>
                </a:cubicBezTo>
                <a:cubicBezTo>
                  <a:pt x="60" y="239"/>
                  <a:pt x="60" y="240"/>
                  <a:pt x="59" y="239"/>
                </a:cubicBezTo>
                <a:cubicBezTo>
                  <a:pt x="60" y="239"/>
                  <a:pt x="59" y="239"/>
                  <a:pt x="59" y="239"/>
                </a:cubicBezTo>
                <a:cubicBezTo>
                  <a:pt x="60" y="240"/>
                  <a:pt x="59" y="240"/>
                  <a:pt x="59" y="240"/>
                </a:cubicBezTo>
                <a:close/>
                <a:moveTo>
                  <a:pt x="46" y="234"/>
                </a:moveTo>
                <a:cubicBezTo>
                  <a:pt x="47" y="234"/>
                  <a:pt x="47" y="233"/>
                  <a:pt x="47" y="233"/>
                </a:cubicBezTo>
                <a:cubicBezTo>
                  <a:pt x="46" y="234"/>
                  <a:pt x="46" y="232"/>
                  <a:pt x="46" y="233"/>
                </a:cubicBezTo>
                <a:cubicBezTo>
                  <a:pt x="46" y="233"/>
                  <a:pt x="46" y="233"/>
                  <a:pt x="46" y="233"/>
                </a:cubicBezTo>
                <a:cubicBezTo>
                  <a:pt x="46" y="233"/>
                  <a:pt x="46" y="234"/>
                  <a:pt x="46" y="234"/>
                </a:cubicBezTo>
                <a:close/>
                <a:moveTo>
                  <a:pt x="48" y="236"/>
                </a:moveTo>
                <a:cubicBezTo>
                  <a:pt x="48" y="237"/>
                  <a:pt x="49" y="237"/>
                  <a:pt x="49" y="238"/>
                </a:cubicBezTo>
                <a:cubicBezTo>
                  <a:pt x="49" y="237"/>
                  <a:pt x="51" y="237"/>
                  <a:pt x="51" y="236"/>
                </a:cubicBezTo>
                <a:cubicBezTo>
                  <a:pt x="50" y="236"/>
                  <a:pt x="50" y="236"/>
                  <a:pt x="49" y="237"/>
                </a:cubicBezTo>
                <a:cubicBezTo>
                  <a:pt x="49" y="236"/>
                  <a:pt x="50" y="236"/>
                  <a:pt x="49" y="235"/>
                </a:cubicBezTo>
                <a:cubicBezTo>
                  <a:pt x="49" y="236"/>
                  <a:pt x="49" y="236"/>
                  <a:pt x="48" y="236"/>
                </a:cubicBezTo>
                <a:close/>
                <a:moveTo>
                  <a:pt x="24" y="224"/>
                </a:moveTo>
                <a:cubicBezTo>
                  <a:pt x="24" y="223"/>
                  <a:pt x="24" y="224"/>
                  <a:pt x="25" y="223"/>
                </a:cubicBezTo>
                <a:cubicBezTo>
                  <a:pt x="24" y="223"/>
                  <a:pt x="24" y="223"/>
                  <a:pt x="23" y="223"/>
                </a:cubicBezTo>
                <a:cubicBezTo>
                  <a:pt x="24" y="224"/>
                  <a:pt x="24" y="223"/>
                  <a:pt x="24" y="224"/>
                </a:cubicBezTo>
                <a:cubicBezTo>
                  <a:pt x="24" y="224"/>
                  <a:pt x="24" y="224"/>
                  <a:pt x="24" y="224"/>
                </a:cubicBezTo>
                <a:close/>
                <a:moveTo>
                  <a:pt x="17" y="230"/>
                </a:moveTo>
                <a:cubicBezTo>
                  <a:pt x="18" y="228"/>
                  <a:pt x="19" y="228"/>
                  <a:pt x="19" y="227"/>
                </a:cubicBezTo>
                <a:cubicBezTo>
                  <a:pt x="19" y="227"/>
                  <a:pt x="16" y="229"/>
                  <a:pt x="17" y="230"/>
                </a:cubicBezTo>
                <a:close/>
                <a:moveTo>
                  <a:pt x="45" y="246"/>
                </a:moveTo>
                <a:cubicBezTo>
                  <a:pt x="45" y="246"/>
                  <a:pt x="46" y="247"/>
                  <a:pt x="46" y="247"/>
                </a:cubicBezTo>
                <a:cubicBezTo>
                  <a:pt x="45" y="247"/>
                  <a:pt x="45" y="248"/>
                  <a:pt x="45" y="248"/>
                </a:cubicBezTo>
                <a:cubicBezTo>
                  <a:pt x="46" y="248"/>
                  <a:pt x="46" y="247"/>
                  <a:pt x="47" y="247"/>
                </a:cubicBezTo>
                <a:cubicBezTo>
                  <a:pt x="47" y="247"/>
                  <a:pt x="47" y="247"/>
                  <a:pt x="47" y="247"/>
                </a:cubicBezTo>
                <a:cubicBezTo>
                  <a:pt x="46" y="247"/>
                  <a:pt x="46" y="245"/>
                  <a:pt x="45" y="246"/>
                </a:cubicBezTo>
                <a:close/>
                <a:moveTo>
                  <a:pt x="19" y="231"/>
                </a:moveTo>
                <a:cubicBezTo>
                  <a:pt x="19" y="231"/>
                  <a:pt x="18" y="231"/>
                  <a:pt x="18" y="231"/>
                </a:cubicBezTo>
                <a:cubicBezTo>
                  <a:pt x="19" y="232"/>
                  <a:pt x="19" y="230"/>
                  <a:pt x="18" y="230"/>
                </a:cubicBezTo>
                <a:cubicBezTo>
                  <a:pt x="18" y="231"/>
                  <a:pt x="19" y="230"/>
                  <a:pt x="19" y="231"/>
                </a:cubicBezTo>
                <a:close/>
                <a:moveTo>
                  <a:pt x="18" y="232"/>
                </a:moveTo>
                <a:cubicBezTo>
                  <a:pt x="18" y="234"/>
                  <a:pt x="17" y="234"/>
                  <a:pt x="17" y="235"/>
                </a:cubicBezTo>
                <a:cubicBezTo>
                  <a:pt x="17" y="235"/>
                  <a:pt x="17" y="234"/>
                  <a:pt x="18" y="234"/>
                </a:cubicBezTo>
                <a:cubicBezTo>
                  <a:pt x="18" y="233"/>
                  <a:pt x="19" y="232"/>
                  <a:pt x="18" y="232"/>
                </a:cubicBezTo>
                <a:cubicBezTo>
                  <a:pt x="17" y="232"/>
                  <a:pt x="18" y="233"/>
                  <a:pt x="18" y="232"/>
                </a:cubicBezTo>
                <a:close/>
                <a:moveTo>
                  <a:pt x="4" y="256"/>
                </a:moveTo>
                <a:cubicBezTo>
                  <a:pt x="5" y="255"/>
                  <a:pt x="5" y="254"/>
                  <a:pt x="6" y="253"/>
                </a:cubicBezTo>
                <a:cubicBezTo>
                  <a:pt x="5" y="254"/>
                  <a:pt x="4" y="255"/>
                  <a:pt x="4" y="256"/>
                </a:cubicBezTo>
                <a:close/>
                <a:moveTo>
                  <a:pt x="5" y="258"/>
                </a:moveTo>
                <a:cubicBezTo>
                  <a:pt x="6" y="257"/>
                  <a:pt x="6" y="258"/>
                  <a:pt x="6" y="257"/>
                </a:cubicBezTo>
                <a:cubicBezTo>
                  <a:pt x="6" y="257"/>
                  <a:pt x="6" y="256"/>
                  <a:pt x="6" y="257"/>
                </a:cubicBezTo>
                <a:cubicBezTo>
                  <a:pt x="6" y="257"/>
                  <a:pt x="6" y="257"/>
                  <a:pt x="6" y="257"/>
                </a:cubicBezTo>
                <a:cubicBezTo>
                  <a:pt x="5" y="257"/>
                  <a:pt x="5" y="257"/>
                  <a:pt x="5" y="258"/>
                </a:cubicBezTo>
                <a:close/>
                <a:moveTo>
                  <a:pt x="810" y="264"/>
                </a:moveTo>
                <a:cubicBezTo>
                  <a:pt x="810" y="263"/>
                  <a:pt x="808" y="261"/>
                  <a:pt x="809" y="261"/>
                </a:cubicBezTo>
                <a:cubicBezTo>
                  <a:pt x="810" y="263"/>
                  <a:pt x="809" y="259"/>
                  <a:pt x="809" y="258"/>
                </a:cubicBezTo>
                <a:cubicBezTo>
                  <a:pt x="810" y="258"/>
                  <a:pt x="811" y="261"/>
                  <a:pt x="811" y="261"/>
                </a:cubicBezTo>
                <a:cubicBezTo>
                  <a:pt x="809" y="256"/>
                  <a:pt x="809" y="255"/>
                  <a:pt x="807" y="251"/>
                </a:cubicBezTo>
                <a:cubicBezTo>
                  <a:pt x="808" y="254"/>
                  <a:pt x="807" y="252"/>
                  <a:pt x="806" y="253"/>
                </a:cubicBezTo>
                <a:cubicBezTo>
                  <a:pt x="806" y="253"/>
                  <a:pt x="807" y="260"/>
                  <a:pt x="805" y="261"/>
                </a:cubicBezTo>
                <a:cubicBezTo>
                  <a:pt x="805" y="261"/>
                  <a:pt x="804" y="259"/>
                  <a:pt x="804" y="259"/>
                </a:cubicBezTo>
                <a:cubicBezTo>
                  <a:pt x="803" y="261"/>
                  <a:pt x="804" y="266"/>
                  <a:pt x="801" y="262"/>
                </a:cubicBezTo>
                <a:cubicBezTo>
                  <a:pt x="805" y="271"/>
                  <a:pt x="805" y="267"/>
                  <a:pt x="806" y="266"/>
                </a:cubicBezTo>
                <a:cubicBezTo>
                  <a:pt x="806" y="266"/>
                  <a:pt x="810" y="269"/>
                  <a:pt x="808" y="265"/>
                </a:cubicBezTo>
                <a:cubicBezTo>
                  <a:pt x="809" y="266"/>
                  <a:pt x="810" y="269"/>
                  <a:pt x="810" y="268"/>
                </a:cubicBezTo>
                <a:cubicBezTo>
                  <a:pt x="811" y="267"/>
                  <a:pt x="808" y="263"/>
                  <a:pt x="810" y="264"/>
                </a:cubicBezTo>
                <a:close/>
                <a:moveTo>
                  <a:pt x="440" y="4"/>
                </a:moveTo>
                <a:cubicBezTo>
                  <a:pt x="437" y="3"/>
                  <a:pt x="437" y="4"/>
                  <a:pt x="434" y="4"/>
                </a:cubicBezTo>
                <a:cubicBezTo>
                  <a:pt x="434" y="3"/>
                  <a:pt x="433" y="3"/>
                  <a:pt x="433" y="3"/>
                </a:cubicBezTo>
                <a:cubicBezTo>
                  <a:pt x="435" y="3"/>
                  <a:pt x="437" y="3"/>
                  <a:pt x="438" y="2"/>
                </a:cubicBezTo>
                <a:cubicBezTo>
                  <a:pt x="434" y="2"/>
                  <a:pt x="429" y="3"/>
                  <a:pt x="425" y="3"/>
                </a:cubicBezTo>
                <a:cubicBezTo>
                  <a:pt x="428" y="3"/>
                  <a:pt x="433" y="4"/>
                  <a:pt x="437" y="4"/>
                </a:cubicBezTo>
                <a:cubicBezTo>
                  <a:pt x="436" y="4"/>
                  <a:pt x="434" y="4"/>
                  <a:pt x="434" y="4"/>
                </a:cubicBezTo>
                <a:cubicBezTo>
                  <a:pt x="439" y="4"/>
                  <a:pt x="441" y="4"/>
                  <a:pt x="443" y="5"/>
                </a:cubicBezTo>
                <a:cubicBezTo>
                  <a:pt x="442" y="4"/>
                  <a:pt x="446" y="5"/>
                  <a:pt x="446" y="5"/>
                </a:cubicBezTo>
                <a:cubicBezTo>
                  <a:pt x="444" y="4"/>
                  <a:pt x="444" y="5"/>
                  <a:pt x="440" y="4"/>
                </a:cubicBezTo>
                <a:close/>
                <a:moveTo>
                  <a:pt x="399" y="5"/>
                </a:moveTo>
                <a:cubicBezTo>
                  <a:pt x="398" y="4"/>
                  <a:pt x="401" y="4"/>
                  <a:pt x="398" y="4"/>
                </a:cubicBezTo>
                <a:cubicBezTo>
                  <a:pt x="393" y="5"/>
                  <a:pt x="386" y="4"/>
                  <a:pt x="382" y="5"/>
                </a:cubicBezTo>
                <a:cubicBezTo>
                  <a:pt x="385" y="5"/>
                  <a:pt x="389" y="5"/>
                  <a:pt x="390" y="6"/>
                </a:cubicBezTo>
                <a:cubicBezTo>
                  <a:pt x="395" y="5"/>
                  <a:pt x="398" y="6"/>
                  <a:pt x="400" y="5"/>
                </a:cubicBezTo>
                <a:lnTo>
                  <a:pt x="399" y="5"/>
                </a:lnTo>
                <a:close/>
                <a:moveTo>
                  <a:pt x="142" y="101"/>
                </a:moveTo>
                <a:cubicBezTo>
                  <a:pt x="142" y="102"/>
                  <a:pt x="141" y="103"/>
                  <a:pt x="143" y="102"/>
                </a:cubicBezTo>
                <a:cubicBezTo>
                  <a:pt x="147" y="98"/>
                  <a:pt x="152" y="95"/>
                  <a:pt x="156" y="91"/>
                </a:cubicBezTo>
                <a:cubicBezTo>
                  <a:pt x="154" y="92"/>
                  <a:pt x="153" y="93"/>
                  <a:pt x="152" y="94"/>
                </a:cubicBezTo>
                <a:cubicBezTo>
                  <a:pt x="153" y="93"/>
                  <a:pt x="154" y="92"/>
                  <a:pt x="154" y="91"/>
                </a:cubicBezTo>
                <a:cubicBezTo>
                  <a:pt x="149" y="95"/>
                  <a:pt x="141" y="101"/>
                  <a:pt x="134" y="107"/>
                </a:cubicBezTo>
                <a:cubicBezTo>
                  <a:pt x="135" y="107"/>
                  <a:pt x="140" y="103"/>
                  <a:pt x="142" y="101"/>
                </a:cubicBezTo>
                <a:close/>
                <a:moveTo>
                  <a:pt x="84" y="158"/>
                </a:moveTo>
                <a:cubicBezTo>
                  <a:pt x="84" y="159"/>
                  <a:pt x="84" y="160"/>
                  <a:pt x="83" y="160"/>
                </a:cubicBezTo>
                <a:cubicBezTo>
                  <a:pt x="83" y="161"/>
                  <a:pt x="83" y="162"/>
                  <a:pt x="84" y="161"/>
                </a:cubicBezTo>
                <a:cubicBezTo>
                  <a:pt x="84" y="161"/>
                  <a:pt x="84" y="161"/>
                  <a:pt x="84" y="161"/>
                </a:cubicBezTo>
                <a:cubicBezTo>
                  <a:pt x="84" y="160"/>
                  <a:pt x="84" y="160"/>
                  <a:pt x="84" y="160"/>
                </a:cubicBezTo>
                <a:cubicBezTo>
                  <a:pt x="85" y="160"/>
                  <a:pt x="84" y="161"/>
                  <a:pt x="85" y="161"/>
                </a:cubicBezTo>
                <a:cubicBezTo>
                  <a:pt x="85" y="160"/>
                  <a:pt x="86" y="160"/>
                  <a:pt x="85" y="160"/>
                </a:cubicBezTo>
                <a:cubicBezTo>
                  <a:pt x="85" y="160"/>
                  <a:pt x="85" y="160"/>
                  <a:pt x="85" y="160"/>
                </a:cubicBezTo>
                <a:cubicBezTo>
                  <a:pt x="85" y="160"/>
                  <a:pt x="85" y="159"/>
                  <a:pt x="85" y="159"/>
                </a:cubicBezTo>
                <a:cubicBezTo>
                  <a:pt x="85" y="159"/>
                  <a:pt x="86" y="159"/>
                  <a:pt x="87" y="158"/>
                </a:cubicBezTo>
                <a:cubicBezTo>
                  <a:pt x="85" y="159"/>
                  <a:pt x="86" y="157"/>
                  <a:pt x="84" y="158"/>
                </a:cubicBezTo>
                <a:close/>
                <a:moveTo>
                  <a:pt x="103" y="180"/>
                </a:moveTo>
                <a:cubicBezTo>
                  <a:pt x="102" y="180"/>
                  <a:pt x="102" y="181"/>
                  <a:pt x="102" y="181"/>
                </a:cubicBezTo>
                <a:cubicBezTo>
                  <a:pt x="102" y="181"/>
                  <a:pt x="103" y="181"/>
                  <a:pt x="103" y="181"/>
                </a:cubicBezTo>
                <a:cubicBezTo>
                  <a:pt x="103" y="181"/>
                  <a:pt x="102" y="181"/>
                  <a:pt x="103" y="182"/>
                </a:cubicBezTo>
                <a:cubicBezTo>
                  <a:pt x="103" y="182"/>
                  <a:pt x="103" y="181"/>
                  <a:pt x="104" y="181"/>
                </a:cubicBezTo>
                <a:cubicBezTo>
                  <a:pt x="103" y="182"/>
                  <a:pt x="103" y="182"/>
                  <a:pt x="103" y="183"/>
                </a:cubicBezTo>
                <a:cubicBezTo>
                  <a:pt x="103" y="182"/>
                  <a:pt x="104" y="182"/>
                  <a:pt x="104" y="181"/>
                </a:cubicBezTo>
                <a:cubicBezTo>
                  <a:pt x="103" y="182"/>
                  <a:pt x="104" y="180"/>
                  <a:pt x="103" y="180"/>
                </a:cubicBezTo>
                <a:close/>
                <a:moveTo>
                  <a:pt x="77" y="160"/>
                </a:moveTo>
                <a:cubicBezTo>
                  <a:pt x="79" y="161"/>
                  <a:pt x="79" y="158"/>
                  <a:pt x="80" y="158"/>
                </a:cubicBezTo>
                <a:cubicBezTo>
                  <a:pt x="80" y="157"/>
                  <a:pt x="80" y="157"/>
                  <a:pt x="80" y="157"/>
                </a:cubicBezTo>
                <a:cubicBezTo>
                  <a:pt x="79" y="157"/>
                  <a:pt x="78" y="159"/>
                  <a:pt x="77" y="160"/>
                </a:cubicBezTo>
                <a:close/>
                <a:moveTo>
                  <a:pt x="81" y="163"/>
                </a:moveTo>
                <a:cubicBezTo>
                  <a:pt x="81" y="163"/>
                  <a:pt x="81" y="164"/>
                  <a:pt x="81" y="164"/>
                </a:cubicBezTo>
                <a:cubicBezTo>
                  <a:pt x="81" y="164"/>
                  <a:pt x="80" y="165"/>
                  <a:pt x="80" y="165"/>
                </a:cubicBezTo>
                <a:cubicBezTo>
                  <a:pt x="82" y="164"/>
                  <a:pt x="83" y="163"/>
                  <a:pt x="83" y="162"/>
                </a:cubicBezTo>
                <a:cubicBezTo>
                  <a:pt x="83" y="161"/>
                  <a:pt x="83" y="161"/>
                  <a:pt x="82" y="161"/>
                </a:cubicBezTo>
                <a:cubicBezTo>
                  <a:pt x="81" y="161"/>
                  <a:pt x="82" y="163"/>
                  <a:pt x="81" y="163"/>
                </a:cubicBezTo>
                <a:close/>
                <a:moveTo>
                  <a:pt x="95" y="192"/>
                </a:moveTo>
                <a:cubicBezTo>
                  <a:pt x="95" y="192"/>
                  <a:pt x="95" y="192"/>
                  <a:pt x="94" y="192"/>
                </a:cubicBezTo>
                <a:cubicBezTo>
                  <a:pt x="94" y="192"/>
                  <a:pt x="94" y="193"/>
                  <a:pt x="94" y="193"/>
                </a:cubicBezTo>
                <a:cubicBezTo>
                  <a:pt x="93" y="193"/>
                  <a:pt x="93" y="194"/>
                  <a:pt x="94" y="194"/>
                </a:cubicBezTo>
                <a:cubicBezTo>
                  <a:pt x="93" y="194"/>
                  <a:pt x="91" y="196"/>
                  <a:pt x="91" y="197"/>
                </a:cubicBezTo>
                <a:cubicBezTo>
                  <a:pt x="91" y="197"/>
                  <a:pt x="91" y="197"/>
                  <a:pt x="91" y="197"/>
                </a:cubicBezTo>
                <a:cubicBezTo>
                  <a:pt x="91" y="198"/>
                  <a:pt x="90" y="198"/>
                  <a:pt x="90" y="199"/>
                </a:cubicBezTo>
                <a:cubicBezTo>
                  <a:pt x="91" y="197"/>
                  <a:pt x="92" y="197"/>
                  <a:pt x="93" y="197"/>
                </a:cubicBezTo>
                <a:cubicBezTo>
                  <a:pt x="93" y="197"/>
                  <a:pt x="93" y="197"/>
                  <a:pt x="93" y="196"/>
                </a:cubicBezTo>
                <a:cubicBezTo>
                  <a:pt x="93" y="196"/>
                  <a:pt x="94" y="195"/>
                  <a:pt x="94" y="195"/>
                </a:cubicBezTo>
                <a:cubicBezTo>
                  <a:pt x="94" y="195"/>
                  <a:pt x="94" y="195"/>
                  <a:pt x="94" y="196"/>
                </a:cubicBezTo>
                <a:cubicBezTo>
                  <a:pt x="95" y="194"/>
                  <a:pt x="95" y="192"/>
                  <a:pt x="96" y="193"/>
                </a:cubicBezTo>
                <a:cubicBezTo>
                  <a:pt x="96" y="193"/>
                  <a:pt x="96" y="193"/>
                  <a:pt x="96" y="193"/>
                </a:cubicBezTo>
                <a:cubicBezTo>
                  <a:pt x="97" y="193"/>
                  <a:pt x="97" y="193"/>
                  <a:pt x="97" y="192"/>
                </a:cubicBezTo>
                <a:cubicBezTo>
                  <a:pt x="96" y="193"/>
                  <a:pt x="97" y="192"/>
                  <a:pt x="96" y="192"/>
                </a:cubicBezTo>
                <a:cubicBezTo>
                  <a:pt x="96" y="193"/>
                  <a:pt x="96" y="192"/>
                  <a:pt x="95" y="192"/>
                </a:cubicBezTo>
                <a:close/>
                <a:moveTo>
                  <a:pt x="65" y="175"/>
                </a:moveTo>
                <a:cubicBezTo>
                  <a:pt x="64" y="175"/>
                  <a:pt x="64" y="175"/>
                  <a:pt x="63" y="175"/>
                </a:cubicBezTo>
                <a:cubicBezTo>
                  <a:pt x="63" y="175"/>
                  <a:pt x="63" y="175"/>
                  <a:pt x="63" y="176"/>
                </a:cubicBezTo>
                <a:cubicBezTo>
                  <a:pt x="64" y="176"/>
                  <a:pt x="64" y="176"/>
                  <a:pt x="64" y="177"/>
                </a:cubicBezTo>
                <a:cubicBezTo>
                  <a:pt x="65" y="175"/>
                  <a:pt x="66" y="175"/>
                  <a:pt x="67" y="173"/>
                </a:cubicBezTo>
                <a:cubicBezTo>
                  <a:pt x="65" y="173"/>
                  <a:pt x="66" y="174"/>
                  <a:pt x="65" y="175"/>
                </a:cubicBezTo>
                <a:close/>
                <a:moveTo>
                  <a:pt x="45" y="240"/>
                </a:moveTo>
                <a:cubicBezTo>
                  <a:pt x="46" y="241"/>
                  <a:pt x="46" y="241"/>
                  <a:pt x="46" y="241"/>
                </a:cubicBezTo>
                <a:cubicBezTo>
                  <a:pt x="45" y="241"/>
                  <a:pt x="45" y="242"/>
                  <a:pt x="44" y="243"/>
                </a:cubicBezTo>
                <a:cubicBezTo>
                  <a:pt x="44" y="243"/>
                  <a:pt x="43" y="243"/>
                  <a:pt x="43" y="243"/>
                </a:cubicBezTo>
                <a:cubicBezTo>
                  <a:pt x="43" y="244"/>
                  <a:pt x="43" y="244"/>
                  <a:pt x="42" y="245"/>
                </a:cubicBezTo>
                <a:cubicBezTo>
                  <a:pt x="43" y="245"/>
                  <a:pt x="43" y="245"/>
                  <a:pt x="44" y="244"/>
                </a:cubicBezTo>
                <a:cubicBezTo>
                  <a:pt x="44" y="244"/>
                  <a:pt x="44" y="244"/>
                  <a:pt x="44" y="244"/>
                </a:cubicBezTo>
                <a:cubicBezTo>
                  <a:pt x="44" y="244"/>
                  <a:pt x="45" y="243"/>
                  <a:pt x="45" y="244"/>
                </a:cubicBezTo>
                <a:cubicBezTo>
                  <a:pt x="45" y="241"/>
                  <a:pt x="47" y="241"/>
                  <a:pt x="48" y="239"/>
                </a:cubicBezTo>
                <a:cubicBezTo>
                  <a:pt x="47" y="238"/>
                  <a:pt x="48" y="238"/>
                  <a:pt x="48" y="237"/>
                </a:cubicBezTo>
                <a:cubicBezTo>
                  <a:pt x="47" y="238"/>
                  <a:pt x="47" y="240"/>
                  <a:pt x="45" y="240"/>
                </a:cubicBezTo>
                <a:close/>
                <a:moveTo>
                  <a:pt x="820" y="180"/>
                </a:moveTo>
                <a:cubicBezTo>
                  <a:pt x="820" y="181"/>
                  <a:pt x="820" y="181"/>
                  <a:pt x="820" y="181"/>
                </a:cubicBezTo>
                <a:cubicBezTo>
                  <a:pt x="821" y="181"/>
                  <a:pt x="820" y="180"/>
                  <a:pt x="820" y="180"/>
                </a:cubicBezTo>
                <a:close/>
                <a:moveTo>
                  <a:pt x="866" y="171"/>
                </a:moveTo>
                <a:cubicBezTo>
                  <a:pt x="865" y="171"/>
                  <a:pt x="865" y="172"/>
                  <a:pt x="865" y="172"/>
                </a:cubicBezTo>
                <a:cubicBezTo>
                  <a:pt x="865" y="172"/>
                  <a:pt x="866" y="172"/>
                  <a:pt x="866" y="171"/>
                </a:cubicBezTo>
                <a:close/>
                <a:moveTo>
                  <a:pt x="867" y="170"/>
                </a:moveTo>
                <a:cubicBezTo>
                  <a:pt x="867" y="170"/>
                  <a:pt x="866" y="171"/>
                  <a:pt x="866" y="171"/>
                </a:cubicBezTo>
                <a:cubicBezTo>
                  <a:pt x="867" y="171"/>
                  <a:pt x="867" y="170"/>
                  <a:pt x="867" y="170"/>
                </a:cubicBezTo>
                <a:close/>
                <a:moveTo>
                  <a:pt x="861" y="164"/>
                </a:moveTo>
                <a:cubicBezTo>
                  <a:pt x="861" y="164"/>
                  <a:pt x="861" y="165"/>
                  <a:pt x="861" y="165"/>
                </a:cubicBezTo>
                <a:cubicBezTo>
                  <a:pt x="861" y="164"/>
                  <a:pt x="861" y="164"/>
                  <a:pt x="861" y="164"/>
                </a:cubicBezTo>
                <a:close/>
                <a:moveTo>
                  <a:pt x="868" y="162"/>
                </a:moveTo>
                <a:cubicBezTo>
                  <a:pt x="868" y="163"/>
                  <a:pt x="868" y="163"/>
                  <a:pt x="868" y="164"/>
                </a:cubicBezTo>
                <a:cubicBezTo>
                  <a:pt x="868" y="163"/>
                  <a:pt x="868" y="162"/>
                  <a:pt x="868" y="162"/>
                </a:cubicBezTo>
                <a:close/>
                <a:moveTo>
                  <a:pt x="837" y="147"/>
                </a:moveTo>
                <a:cubicBezTo>
                  <a:pt x="837" y="148"/>
                  <a:pt x="837" y="150"/>
                  <a:pt x="836" y="151"/>
                </a:cubicBezTo>
                <a:cubicBezTo>
                  <a:pt x="837" y="150"/>
                  <a:pt x="837" y="148"/>
                  <a:pt x="837" y="147"/>
                </a:cubicBezTo>
                <a:close/>
                <a:moveTo>
                  <a:pt x="852" y="150"/>
                </a:moveTo>
                <a:cubicBezTo>
                  <a:pt x="852" y="149"/>
                  <a:pt x="852" y="149"/>
                  <a:pt x="852" y="149"/>
                </a:cubicBezTo>
                <a:cubicBezTo>
                  <a:pt x="852" y="148"/>
                  <a:pt x="853" y="145"/>
                  <a:pt x="852" y="146"/>
                </a:cubicBezTo>
                <a:cubicBezTo>
                  <a:pt x="852" y="147"/>
                  <a:pt x="851" y="150"/>
                  <a:pt x="851" y="151"/>
                </a:cubicBezTo>
                <a:cubicBezTo>
                  <a:pt x="852" y="151"/>
                  <a:pt x="852" y="150"/>
                  <a:pt x="852" y="150"/>
                </a:cubicBezTo>
                <a:close/>
                <a:moveTo>
                  <a:pt x="857" y="134"/>
                </a:moveTo>
                <a:cubicBezTo>
                  <a:pt x="857" y="134"/>
                  <a:pt x="857" y="134"/>
                  <a:pt x="857" y="134"/>
                </a:cubicBezTo>
                <a:cubicBezTo>
                  <a:pt x="857" y="135"/>
                  <a:pt x="857" y="135"/>
                  <a:pt x="857" y="135"/>
                </a:cubicBezTo>
                <a:lnTo>
                  <a:pt x="857" y="134"/>
                </a:lnTo>
                <a:close/>
                <a:moveTo>
                  <a:pt x="855" y="121"/>
                </a:moveTo>
                <a:cubicBezTo>
                  <a:pt x="855" y="119"/>
                  <a:pt x="855" y="121"/>
                  <a:pt x="855" y="122"/>
                </a:cubicBezTo>
                <a:cubicBezTo>
                  <a:pt x="854" y="122"/>
                  <a:pt x="855" y="122"/>
                  <a:pt x="855" y="122"/>
                </a:cubicBezTo>
                <a:cubicBezTo>
                  <a:pt x="854" y="123"/>
                  <a:pt x="853" y="126"/>
                  <a:pt x="854" y="127"/>
                </a:cubicBezTo>
                <a:cubicBezTo>
                  <a:pt x="854" y="125"/>
                  <a:pt x="855" y="123"/>
                  <a:pt x="855" y="121"/>
                </a:cubicBezTo>
                <a:close/>
                <a:moveTo>
                  <a:pt x="861" y="127"/>
                </a:moveTo>
                <a:cubicBezTo>
                  <a:pt x="861" y="127"/>
                  <a:pt x="861" y="128"/>
                  <a:pt x="861" y="128"/>
                </a:cubicBezTo>
                <a:cubicBezTo>
                  <a:pt x="862" y="128"/>
                  <a:pt x="862" y="127"/>
                  <a:pt x="861" y="127"/>
                </a:cubicBezTo>
                <a:close/>
                <a:moveTo>
                  <a:pt x="843" y="120"/>
                </a:moveTo>
                <a:cubicBezTo>
                  <a:pt x="843" y="121"/>
                  <a:pt x="842" y="121"/>
                  <a:pt x="842" y="122"/>
                </a:cubicBezTo>
                <a:cubicBezTo>
                  <a:pt x="843" y="121"/>
                  <a:pt x="843" y="120"/>
                  <a:pt x="843" y="120"/>
                </a:cubicBezTo>
                <a:close/>
                <a:moveTo>
                  <a:pt x="859" y="124"/>
                </a:moveTo>
                <a:cubicBezTo>
                  <a:pt x="859" y="125"/>
                  <a:pt x="859" y="126"/>
                  <a:pt x="859" y="126"/>
                </a:cubicBezTo>
                <a:cubicBezTo>
                  <a:pt x="859" y="125"/>
                  <a:pt x="860" y="124"/>
                  <a:pt x="859" y="124"/>
                </a:cubicBezTo>
                <a:close/>
                <a:moveTo>
                  <a:pt x="862" y="124"/>
                </a:moveTo>
                <a:cubicBezTo>
                  <a:pt x="862" y="124"/>
                  <a:pt x="861" y="125"/>
                  <a:pt x="862" y="126"/>
                </a:cubicBezTo>
                <a:cubicBezTo>
                  <a:pt x="862" y="125"/>
                  <a:pt x="862" y="124"/>
                  <a:pt x="862" y="124"/>
                </a:cubicBezTo>
                <a:close/>
                <a:moveTo>
                  <a:pt x="839" y="118"/>
                </a:moveTo>
                <a:cubicBezTo>
                  <a:pt x="839" y="118"/>
                  <a:pt x="839" y="119"/>
                  <a:pt x="839" y="119"/>
                </a:cubicBezTo>
                <a:cubicBezTo>
                  <a:pt x="839" y="119"/>
                  <a:pt x="839" y="118"/>
                  <a:pt x="839" y="118"/>
                </a:cubicBezTo>
                <a:close/>
                <a:moveTo>
                  <a:pt x="844" y="116"/>
                </a:moveTo>
                <a:cubicBezTo>
                  <a:pt x="843" y="117"/>
                  <a:pt x="843" y="119"/>
                  <a:pt x="843" y="119"/>
                </a:cubicBezTo>
                <a:cubicBezTo>
                  <a:pt x="843" y="118"/>
                  <a:pt x="844" y="117"/>
                  <a:pt x="844" y="116"/>
                </a:cubicBezTo>
                <a:close/>
                <a:moveTo>
                  <a:pt x="862" y="120"/>
                </a:moveTo>
                <a:cubicBezTo>
                  <a:pt x="862" y="121"/>
                  <a:pt x="861" y="122"/>
                  <a:pt x="862" y="123"/>
                </a:cubicBezTo>
                <a:cubicBezTo>
                  <a:pt x="862" y="122"/>
                  <a:pt x="863" y="121"/>
                  <a:pt x="862" y="120"/>
                </a:cubicBezTo>
                <a:close/>
                <a:moveTo>
                  <a:pt x="855" y="118"/>
                </a:moveTo>
                <a:cubicBezTo>
                  <a:pt x="855" y="118"/>
                  <a:pt x="855" y="119"/>
                  <a:pt x="855" y="119"/>
                </a:cubicBezTo>
                <a:cubicBezTo>
                  <a:pt x="855" y="119"/>
                  <a:pt x="856" y="118"/>
                  <a:pt x="855" y="118"/>
                </a:cubicBezTo>
                <a:close/>
                <a:moveTo>
                  <a:pt x="858" y="117"/>
                </a:moveTo>
                <a:cubicBezTo>
                  <a:pt x="857" y="117"/>
                  <a:pt x="857" y="118"/>
                  <a:pt x="857" y="118"/>
                </a:cubicBezTo>
                <a:cubicBezTo>
                  <a:pt x="857" y="118"/>
                  <a:pt x="858" y="117"/>
                  <a:pt x="858" y="117"/>
                </a:cubicBezTo>
                <a:close/>
                <a:moveTo>
                  <a:pt x="860" y="116"/>
                </a:moveTo>
                <a:cubicBezTo>
                  <a:pt x="860" y="116"/>
                  <a:pt x="860" y="116"/>
                  <a:pt x="860" y="116"/>
                </a:cubicBezTo>
                <a:cubicBezTo>
                  <a:pt x="859" y="115"/>
                  <a:pt x="859" y="117"/>
                  <a:pt x="859" y="117"/>
                </a:cubicBezTo>
                <a:cubicBezTo>
                  <a:pt x="860" y="117"/>
                  <a:pt x="859" y="117"/>
                  <a:pt x="860" y="116"/>
                </a:cubicBezTo>
                <a:close/>
                <a:moveTo>
                  <a:pt x="849" y="110"/>
                </a:moveTo>
                <a:cubicBezTo>
                  <a:pt x="848" y="113"/>
                  <a:pt x="849" y="111"/>
                  <a:pt x="849" y="110"/>
                </a:cubicBezTo>
                <a:close/>
                <a:moveTo>
                  <a:pt x="845" y="105"/>
                </a:moveTo>
                <a:cubicBezTo>
                  <a:pt x="844" y="106"/>
                  <a:pt x="844" y="106"/>
                  <a:pt x="844" y="107"/>
                </a:cubicBezTo>
                <a:cubicBezTo>
                  <a:pt x="844" y="107"/>
                  <a:pt x="845" y="105"/>
                  <a:pt x="845" y="105"/>
                </a:cubicBezTo>
                <a:close/>
                <a:moveTo>
                  <a:pt x="844" y="105"/>
                </a:moveTo>
                <a:cubicBezTo>
                  <a:pt x="843" y="105"/>
                  <a:pt x="843" y="106"/>
                  <a:pt x="843" y="106"/>
                </a:cubicBezTo>
                <a:lnTo>
                  <a:pt x="844" y="105"/>
                </a:lnTo>
                <a:close/>
                <a:moveTo>
                  <a:pt x="836" y="101"/>
                </a:moveTo>
                <a:cubicBezTo>
                  <a:pt x="836" y="102"/>
                  <a:pt x="836" y="102"/>
                  <a:pt x="836" y="102"/>
                </a:cubicBezTo>
                <a:cubicBezTo>
                  <a:pt x="836" y="102"/>
                  <a:pt x="836" y="101"/>
                  <a:pt x="836" y="101"/>
                </a:cubicBezTo>
                <a:close/>
                <a:moveTo>
                  <a:pt x="838" y="98"/>
                </a:moveTo>
                <a:cubicBezTo>
                  <a:pt x="839" y="95"/>
                  <a:pt x="838" y="96"/>
                  <a:pt x="838" y="98"/>
                </a:cubicBezTo>
                <a:close/>
                <a:moveTo>
                  <a:pt x="828" y="135"/>
                </a:moveTo>
                <a:cubicBezTo>
                  <a:pt x="828" y="136"/>
                  <a:pt x="828" y="137"/>
                  <a:pt x="827" y="137"/>
                </a:cubicBezTo>
                <a:cubicBezTo>
                  <a:pt x="828" y="138"/>
                  <a:pt x="828" y="138"/>
                  <a:pt x="828" y="138"/>
                </a:cubicBezTo>
                <a:cubicBezTo>
                  <a:pt x="828" y="137"/>
                  <a:pt x="829" y="136"/>
                  <a:pt x="828" y="135"/>
                </a:cubicBezTo>
                <a:close/>
                <a:moveTo>
                  <a:pt x="846" y="121"/>
                </a:moveTo>
                <a:cubicBezTo>
                  <a:pt x="847" y="121"/>
                  <a:pt x="846" y="122"/>
                  <a:pt x="846" y="123"/>
                </a:cubicBezTo>
                <a:cubicBezTo>
                  <a:pt x="847" y="121"/>
                  <a:pt x="848" y="117"/>
                  <a:pt x="848" y="115"/>
                </a:cubicBezTo>
                <a:cubicBezTo>
                  <a:pt x="848" y="117"/>
                  <a:pt x="846" y="118"/>
                  <a:pt x="847" y="119"/>
                </a:cubicBezTo>
                <a:cubicBezTo>
                  <a:pt x="847" y="119"/>
                  <a:pt x="847" y="119"/>
                  <a:pt x="847" y="118"/>
                </a:cubicBezTo>
                <a:cubicBezTo>
                  <a:pt x="846" y="119"/>
                  <a:pt x="846" y="120"/>
                  <a:pt x="846" y="121"/>
                </a:cubicBezTo>
                <a:cubicBezTo>
                  <a:pt x="846" y="121"/>
                  <a:pt x="846" y="120"/>
                  <a:pt x="846" y="120"/>
                </a:cubicBezTo>
                <a:cubicBezTo>
                  <a:pt x="846" y="121"/>
                  <a:pt x="845" y="121"/>
                  <a:pt x="845" y="121"/>
                </a:cubicBezTo>
                <a:cubicBezTo>
                  <a:pt x="846" y="122"/>
                  <a:pt x="846" y="121"/>
                  <a:pt x="846" y="121"/>
                </a:cubicBezTo>
                <a:close/>
                <a:moveTo>
                  <a:pt x="860" y="122"/>
                </a:moveTo>
                <a:cubicBezTo>
                  <a:pt x="860" y="122"/>
                  <a:pt x="859" y="123"/>
                  <a:pt x="860" y="123"/>
                </a:cubicBezTo>
                <a:cubicBezTo>
                  <a:pt x="860" y="123"/>
                  <a:pt x="860" y="123"/>
                  <a:pt x="860" y="123"/>
                </a:cubicBezTo>
                <a:cubicBezTo>
                  <a:pt x="859" y="124"/>
                  <a:pt x="860" y="122"/>
                  <a:pt x="860" y="122"/>
                </a:cubicBezTo>
                <a:close/>
                <a:moveTo>
                  <a:pt x="861" y="115"/>
                </a:moveTo>
                <a:cubicBezTo>
                  <a:pt x="861" y="115"/>
                  <a:pt x="861" y="115"/>
                  <a:pt x="861" y="115"/>
                </a:cubicBezTo>
                <a:cubicBezTo>
                  <a:pt x="862" y="117"/>
                  <a:pt x="859" y="120"/>
                  <a:pt x="860" y="122"/>
                </a:cubicBezTo>
                <a:cubicBezTo>
                  <a:pt x="860" y="118"/>
                  <a:pt x="862" y="115"/>
                  <a:pt x="862" y="112"/>
                </a:cubicBezTo>
                <a:cubicBezTo>
                  <a:pt x="862" y="112"/>
                  <a:pt x="862" y="111"/>
                  <a:pt x="862" y="111"/>
                </a:cubicBezTo>
                <a:cubicBezTo>
                  <a:pt x="862" y="110"/>
                  <a:pt x="864" y="107"/>
                  <a:pt x="863" y="106"/>
                </a:cubicBezTo>
                <a:cubicBezTo>
                  <a:pt x="863" y="107"/>
                  <a:pt x="862" y="108"/>
                  <a:pt x="862" y="110"/>
                </a:cubicBezTo>
                <a:cubicBezTo>
                  <a:pt x="861" y="109"/>
                  <a:pt x="861" y="109"/>
                  <a:pt x="861" y="109"/>
                </a:cubicBezTo>
                <a:cubicBezTo>
                  <a:pt x="862" y="111"/>
                  <a:pt x="861" y="114"/>
                  <a:pt x="861" y="115"/>
                </a:cubicBezTo>
                <a:close/>
                <a:moveTo>
                  <a:pt x="842" y="104"/>
                </a:moveTo>
                <a:cubicBezTo>
                  <a:pt x="842" y="105"/>
                  <a:pt x="842" y="105"/>
                  <a:pt x="842" y="106"/>
                </a:cubicBezTo>
                <a:cubicBezTo>
                  <a:pt x="843" y="105"/>
                  <a:pt x="842" y="104"/>
                  <a:pt x="842" y="104"/>
                </a:cubicBezTo>
                <a:close/>
                <a:moveTo>
                  <a:pt x="707" y="252"/>
                </a:moveTo>
                <a:cubicBezTo>
                  <a:pt x="708" y="252"/>
                  <a:pt x="709" y="252"/>
                  <a:pt x="710" y="253"/>
                </a:cubicBezTo>
                <a:cubicBezTo>
                  <a:pt x="710" y="254"/>
                  <a:pt x="709" y="255"/>
                  <a:pt x="710" y="256"/>
                </a:cubicBezTo>
                <a:cubicBezTo>
                  <a:pt x="712" y="257"/>
                  <a:pt x="715" y="253"/>
                  <a:pt x="715" y="256"/>
                </a:cubicBezTo>
                <a:cubicBezTo>
                  <a:pt x="717" y="258"/>
                  <a:pt x="720" y="259"/>
                  <a:pt x="723" y="259"/>
                </a:cubicBezTo>
                <a:cubicBezTo>
                  <a:pt x="725" y="260"/>
                  <a:pt x="726" y="261"/>
                  <a:pt x="728" y="262"/>
                </a:cubicBezTo>
                <a:cubicBezTo>
                  <a:pt x="730" y="262"/>
                  <a:pt x="733" y="262"/>
                  <a:pt x="734" y="263"/>
                </a:cubicBezTo>
                <a:cubicBezTo>
                  <a:pt x="736" y="263"/>
                  <a:pt x="737" y="264"/>
                  <a:pt x="739" y="265"/>
                </a:cubicBezTo>
                <a:cubicBezTo>
                  <a:pt x="744" y="267"/>
                  <a:pt x="749" y="267"/>
                  <a:pt x="753" y="269"/>
                </a:cubicBezTo>
                <a:cubicBezTo>
                  <a:pt x="756" y="269"/>
                  <a:pt x="760" y="271"/>
                  <a:pt x="762" y="272"/>
                </a:cubicBezTo>
                <a:cubicBezTo>
                  <a:pt x="765" y="272"/>
                  <a:pt x="768" y="274"/>
                  <a:pt x="771" y="275"/>
                </a:cubicBezTo>
                <a:cubicBezTo>
                  <a:pt x="772" y="275"/>
                  <a:pt x="774" y="275"/>
                  <a:pt x="776" y="276"/>
                </a:cubicBezTo>
                <a:cubicBezTo>
                  <a:pt x="776" y="276"/>
                  <a:pt x="777" y="276"/>
                  <a:pt x="777" y="276"/>
                </a:cubicBezTo>
                <a:cubicBezTo>
                  <a:pt x="779" y="277"/>
                  <a:pt x="781" y="277"/>
                  <a:pt x="782" y="277"/>
                </a:cubicBezTo>
                <a:cubicBezTo>
                  <a:pt x="784" y="278"/>
                  <a:pt x="785" y="279"/>
                  <a:pt x="787" y="279"/>
                </a:cubicBezTo>
                <a:cubicBezTo>
                  <a:pt x="789" y="280"/>
                  <a:pt x="792" y="281"/>
                  <a:pt x="795" y="281"/>
                </a:cubicBezTo>
                <a:cubicBezTo>
                  <a:pt x="796" y="282"/>
                  <a:pt x="798" y="282"/>
                  <a:pt x="799" y="282"/>
                </a:cubicBezTo>
                <a:cubicBezTo>
                  <a:pt x="800" y="283"/>
                  <a:pt x="800" y="283"/>
                  <a:pt x="801" y="283"/>
                </a:cubicBezTo>
                <a:cubicBezTo>
                  <a:pt x="802" y="283"/>
                  <a:pt x="802" y="283"/>
                  <a:pt x="802" y="283"/>
                </a:cubicBezTo>
                <a:cubicBezTo>
                  <a:pt x="803" y="284"/>
                  <a:pt x="803" y="284"/>
                  <a:pt x="803" y="284"/>
                </a:cubicBezTo>
                <a:cubicBezTo>
                  <a:pt x="803" y="284"/>
                  <a:pt x="803" y="284"/>
                  <a:pt x="803" y="284"/>
                </a:cubicBezTo>
                <a:cubicBezTo>
                  <a:pt x="803" y="284"/>
                  <a:pt x="803" y="284"/>
                  <a:pt x="803" y="284"/>
                </a:cubicBezTo>
                <a:cubicBezTo>
                  <a:pt x="804" y="285"/>
                  <a:pt x="805" y="284"/>
                  <a:pt x="806" y="285"/>
                </a:cubicBezTo>
                <a:cubicBezTo>
                  <a:pt x="807" y="285"/>
                  <a:pt x="808" y="286"/>
                  <a:pt x="809" y="287"/>
                </a:cubicBezTo>
                <a:cubicBezTo>
                  <a:pt x="810" y="286"/>
                  <a:pt x="811" y="287"/>
                  <a:pt x="812" y="288"/>
                </a:cubicBezTo>
                <a:cubicBezTo>
                  <a:pt x="813" y="288"/>
                  <a:pt x="813" y="288"/>
                  <a:pt x="813" y="288"/>
                </a:cubicBezTo>
                <a:cubicBezTo>
                  <a:pt x="813" y="288"/>
                  <a:pt x="813" y="287"/>
                  <a:pt x="813" y="287"/>
                </a:cubicBezTo>
                <a:cubicBezTo>
                  <a:pt x="813" y="287"/>
                  <a:pt x="813" y="287"/>
                  <a:pt x="813" y="286"/>
                </a:cubicBezTo>
                <a:cubicBezTo>
                  <a:pt x="813" y="286"/>
                  <a:pt x="813" y="286"/>
                  <a:pt x="813" y="286"/>
                </a:cubicBezTo>
                <a:cubicBezTo>
                  <a:pt x="813" y="285"/>
                  <a:pt x="813" y="285"/>
                  <a:pt x="813" y="284"/>
                </a:cubicBezTo>
                <a:cubicBezTo>
                  <a:pt x="813" y="282"/>
                  <a:pt x="813" y="282"/>
                  <a:pt x="813" y="282"/>
                </a:cubicBezTo>
                <a:cubicBezTo>
                  <a:pt x="813" y="282"/>
                  <a:pt x="812" y="281"/>
                  <a:pt x="812" y="280"/>
                </a:cubicBezTo>
                <a:cubicBezTo>
                  <a:pt x="812" y="280"/>
                  <a:pt x="813" y="280"/>
                  <a:pt x="813" y="279"/>
                </a:cubicBezTo>
                <a:cubicBezTo>
                  <a:pt x="813" y="279"/>
                  <a:pt x="812" y="279"/>
                  <a:pt x="812" y="279"/>
                </a:cubicBezTo>
                <a:cubicBezTo>
                  <a:pt x="812" y="278"/>
                  <a:pt x="812" y="278"/>
                  <a:pt x="812" y="278"/>
                </a:cubicBezTo>
                <a:cubicBezTo>
                  <a:pt x="812" y="277"/>
                  <a:pt x="812" y="277"/>
                  <a:pt x="812" y="277"/>
                </a:cubicBezTo>
                <a:cubicBezTo>
                  <a:pt x="812" y="276"/>
                  <a:pt x="812" y="276"/>
                  <a:pt x="812" y="275"/>
                </a:cubicBezTo>
                <a:cubicBezTo>
                  <a:pt x="813" y="270"/>
                  <a:pt x="813" y="265"/>
                  <a:pt x="813" y="259"/>
                </a:cubicBezTo>
                <a:cubicBezTo>
                  <a:pt x="813" y="254"/>
                  <a:pt x="813" y="250"/>
                  <a:pt x="813" y="245"/>
                </a:cubicBezTo>
                <a:cubicBezTo>
                  <a:pt x="815" y="226"/>
                  <a:pt x="815" y="226"/>
                  <a:pt x="815" y="226"/>
                </a:cubicBezTo>
                <a:cubicBezTo>
                  <a:pt x="815" y="219"/>
                  <a:pt x="816" y="212"/>
                  <a:pt x="817" y="206"/>
                </a:cubicBezTo>
                <a:cubicBezTo>
                  <a:pt x="817" y="206"/>
                  <a:pt x="818" y="205"/>
                  <a:pt x="818" y="205"/>
                </a:cubicBezTo>
                <a:cubicBezTo>
                  <a:pt x="818" y="204"/>
                  <a:pt x="817" y="204"/>
                  <a:pt x="818" y="204"/>
                </a:cubicBezTo>
                <a:cubicBezTo>
                  <a:pt x="818" y="203"/>
                  <a:pt x="818" y="203"/>
                  <a:pt x="818" y="203"/>
                </a:cubicBezTo>
                <a:cubicBezTo>
                  <a:pt x="819" y="197"/>
                  <a:pt x="820" y="192"/>
                  <a:pt x="822" y="186"/>
                </a:cubicBezTo>
                <a:cubicBezTo>
                  <a:pt x="822" y="185"/>
                  <a:pt x="822" y="186"/>
                  <a:pt x="822" y="186"/>
                </a:cubicBezTo>
                <a:cubicBezTo>
                  <a:pt x="823" y="183"/>
                  <a:pt x="824" y="178"/>
                  <a:pt x="825" y="175"/>
                </a:cubicBezTo>
                <a:cubicBezTo>
                  <a:pt x="825" y="173"/>
                  <a:pt x="825" y="171"/>
                  <a:pt x="826" y="170"/>
                </a:cubicBezTo>
                <a:cubicBezTo>
                  <a:pt x="826" y="169"/>
                  <a:pt x="825" y="169"/>
                  <a:pt x="825" y="169"/>
                </a:cubicBezTo>
                <a:cubicBezTo>
                  <a:pt x="826" y="169"/>
                  <a:pt x="826" y="169"/>
                  <a:pt x="826" y="169"/>
                </a:cubicBezTo>
                <a:cubicBezTo>
                  <a:pt x="826" y="167"/>
                  <a:pt x="826" y="167"/>
                  <a:pt x="826" y="167"/>
                </a:cubicBezTo>
                <a:cubicBezTo>
                  <a:pt x="827" y="164"/>
                  <a:pt x="828" y="160"/>
                  <a:pt x="829" y="156"/>
                </a:cubicBezTo>
                <a:cubicBezTo>
                  <a:pt x="829" y="155"/>
                  <a:pt x="829" y="155"/>
                  <a:pt x="829" y="154"/>
                </a:cubicBezTo>
                <a:cubicBezTo>
                  <a:pt x="830" y="154"/>
                  <a:pt x="830" y="154"/>
                  <a:pt x="829" y="153"/>
                </a:cubicBezTo>
                <a:cubicBezTo>
                  <a:pt x="829" y="153"/>
                  <a:pt x="830" y="151"/>
                  <a:pt x="830" y="152"/>
                </a:cubicBezTo>
                <a:cubicBezTo>
                  <a:pt x="830" y="151"/>
                  <a:pt x="830" y="152"/>
                  <a:pt x="830" y="152"/>
                </a:cubicBezTo>
                <a:cubicBezTo>
                  <a:pt x="831" y="151"/>
                  <a:pt x="831" y="149"/>
                  <a:pt x="831" y="147"/>
                </a:cubicBezTo>
                <a:cubicBezTo>
                  <a:pt x="831" y="146"/>
                  <a:pt x="832" y="144"/>
                  <a:pt x="833" y="142"/>
                </a:cubicBezTo>
                <a:cubicBezTo>
                  <a:pt x="833" y="144"/>
                  <a:pt x="833" y="146"/>
                  <a:pt x="835" y="147"/>
                </a:cubicBezTo>
                <a:cubicBezTo>
                  <a:pt x="836" y="145"/>
                  <a:pt x="836" y="141"/>
                  <a:pt x="837" y="140"/>
                </a:cubicBezTo>
                <a:cubicBezTo>
                  <a:pt x="838" y="135"/>
                  <a:pt x="839" y="130"/>
                  <a:pt x="840" y="125"/>
                </a:cubicBezTo>
                <a:cubicBezTo>
                  <a:pt x="840" y="124"/>
                  <a:pt x="840" y="124"/>
                  <a:pt x="840" y="124"/>
                </a:cubicBezTo>
                <a:cubicBezTo>
                  <a:pt x="842" y="119"/>
                  <a:pt x="842" y="114"/>
                  <a:pt x="844" y="108"/>
                </a:cubicBezTo>
                <a:cubicBezTo>
                  <a:pt x="842" y="119"/>
                  <a:pt x="839" y="128"/>
                  <a:pt x="838" y="138"/>
                </a:cubicBezTo>
                <a:cubicBezTo>
                  <a:pt x="837" y="140"/>
                  <a:pt x="836" y="146"/>
                  <a:pt x="835" y="150"/>
                </a:cubicBezTo>
                <a:cubicBezTo>
                  <a:pt x="835" y="152"/>
                  <a:pt x="836" y="153"/>
                  <a:pt x="838" y="152"/>
                </a:cubicBezTo>
                <a:cubicBezTo>
                  <a:pt x="840" y="150"/>
                  <a:pt x="839" y="147"/>
                  <a:pt x="840" y="145"/>
                </a:cubicBezTo>
                <a:cubicBezTo>
                  <a:pt x="841" y="145"/>
                  <a:pt x="841" y="144"/>
                  <a:pt x="842" y="145"/>
                </a:cubicBezTo>
                <a:cubicBezTo>
                  <a:pt x="842" y="150"/>
                  <a:pt x="840" y="156"/>
                  <a:pt x="840" y="160"/>
                </a:cubicBezTo>
                <a:cubicBezTo>
                  <a:pt x="840" y="161"/>
                  <a:pt x="840" y="162"/>
                  <a:pt x="840" y="163"/>
                </a:cubicBezTo>
                <a:cubicBezTo>
                  <a:pt x="840" y="163"/>
                  <a:pt x="840" y="164"/>
                  <a:pt x="841" y="164"/>
                </a:cubicBezTo>
                <a:cubicBezTo>
                  <a:pt x="841" y="164"/>
                  <a:pt x="841" y="164"/>
                  <a:pt x="842" y="164"/>
                </a:cubicBezTo>
                <a:cubicBezTo>
                  <a:pt x="842" y="159"/>
                  <a:pt x="846" y="156"/>
                  <a:pt x="846" y="151"/>
                </a:cubicBezTo>
                <a:cubicBezTo>
                  <a:pt x="847" y="150"/>
                  <a:pt x="848" y="149"/>
                  <a:pt x="849" y="149"/>
                </a:cubicBezTo>
                <a:cubicBezTo>
                  <a:pt x="849" y="147"/>
                  <a:pt x="850" y="145"/>
                  <a:pt x="850" y="143"/>
                </a:cubicBezTo>
                <a:cubicBezTo>
                  <a:pt x="850" y="142"/>
                  <a:pt x="850" y="142"/>
                  <a:pt x="850" y="142"/>
                </a:cubicBezTo>
                <a:cubicBezTo>
                  <a:pt x="851" y="137"/>
                  <a:pt x="851" y="133"/>
                  <a:pt x="853" y="129"/>
                </a:cubicBezTo>
                <a:cubicBezTo>
                  <a:pt x="853" y="133"/>
                  <a:pt x="852" y="136"/>
                  <a:pt x="851" y="140"/>
                </a:cubicBezTo>
                <a:cubicBezTo>
                  <a:pt x="851" y="140"/>
                  <a:pt x="852" y="141"/>
                  <a:pt x="852" y="141"/>
                </a:cubicBezTo>
                <a:cubicBezTo>
                  <a:pt x="851" y="144"/>
                  <a:pt x="850" y="149"/>
                  <a:pt x="849" y="152"/>
                </a:cubicBezTo>
                <a:cubicBezTo>
                  <a:pt x="850" y="153"/>
                  <a:pt x="851" y="153"/>
                  <a:pt x="851" y="152"/>
                </a:cubicBezTo>
                <a:cubicBezTo>
                  <a:pt x="851" y="152"/>
                  <a:pt x="851" y="153"/>
                  <a:pt x="851" y="153"/>
                </a:cubicBezTo>
                <a:cubicBezTo>
                  <a:pt x="851" y="153"/>
                  <a:pt x="851" y="153"/>
                  <a:pt x="852" y="153"/>
                </a:cubicBezTo>
                <a:cubicBezTo>
                  <a:pt x="851" y="155"/>
                  <a:pt x="851" y="155"/>
                  <a:pt x="851" y="157"/>
                </a:cubicBezTo>
                <a:cubicBezTo>
                  <a:pt x="851" y="158"/>
                  <a:pt x="851" y="158"/>
                  <a:pt x="852" y="158"/>
                </a:cubicBezTo>
                <a:cubicBezTo>
                  <a:pt x="852" y="156"/>
                  <a:pt x="853" y="155"/>
                  <a:pt x="853" y="153"/>
                </a:cubicBezTo>
                <a:cubicBezTo>
                  <a:pt x="853" y="152"/>
                  <a:pt x="853" y="151"/>
                  <a:pt x="853" y="151"/>
                </a:cubicBezTo>
                <a:cubicBezTo>
                  <a:pt x="853" y="150"/>
                  <a:pt x="853" y="150"/>
                  <a:pt x="854" y="150"/>
                </a:cubicBezTo>
                <a:cubicBezTo>
                  <a:pt x="854" y="149"/>
                  <a:pt x="853" y="149"/>
                  <a:pt x="853" y="148"/>
                </a:cubicBezTo>
                <a:cubicBezTo>
                  <a:pt x="853" y="148"/>
                  <a:pt x="854" y="148"/>
                  <a:pt x="854" y="147"/>
                </a:cubicBezTo>
                <a:cubicBezTo>
                  <a:pt x="855" y="145"/>
                  <a:pt x="854" y="143"/>
                  <a:pt x="855" y="141"/>
                </a:cubicBezTo>
                <a:cubicBezTo>
                  <a:pt x="855" y="140"/>
                  <a:pt x="856" y="139"/>
                  <a:pt x="857" y="137"/>
                </a:cubicBezTo>
                <a:cubicBezTo>
                  <a:pt x="857" y="138"/>
                  <a:pt x="856" y="139"/>
                  <a:pt x="856" y="140"/>
                </a:cubicBezTo>
                <a:cubicBezTo>
                  <a:pt x="855" y="144"/>
                  <a:pt x="856" y="148"/>
                  <a:pt x="855" y="151"/>
                </a:cubicBezTo>
                <a:cubicBezTo>
                  <a:pt x="856" y="152"/>
                  <a:pt x="856" y="151"/>
                  <a:pt x="857" y="151"/>
                </a:cubicBezTo>
                <a:cubicBezTo>
                  <a:pt x="857" y="150"/>
                  <a:pt x="857" y="149"/>
                  <a:pt x="857" y="148"/>
                </a:cubicBezTo>
                <a:cubicBezTo>
                  <a:pt x="857" y="148"/>
                  <a:pt x="857" y="149"/>
                  <a:pt x="857" y="148"/>
                </a:cubicBezTo>
                <a:cubicBezTo>
                  <a:pt x="857" y="146"/>
                  <a:pt x="857" y="144"/>
                  <a:pt x="858" y="141"/>
                </a:cubicBezTo>
                <a:cubicBezTo>
                  <a:pt x="858" y="141"/>
                  <a:pt x="858" y="140"/>
                  <a:pt x="859" y="141"/>
                </a:cubicBezTo>
                <a:cubicBezTo>
                  <a:pt x="859" y="140"/>
                  <a:pt x="859" y="140"/>
                  <a:pt x="860" y="140"/>
                </a:cubicBezTo>
                <a:cubicBezTo>
                  <a:pt x="860" y="139"/>
                  <a:pt x="859" y="140"/>
                  <a:pt x="859" y="140"/>
                </a:cubicBezTo>
                <a:cubicBezTo>
                  <a:pt x="860" y="139"/>
                  <a:pt x="859" y="138"/>
                  <a:pt x="860" y="138"/>
                </a:cubicBezTo>
                <a:cubicBezTo>
                  <a:pt x="860" y="134"/>
                  <a:pt x="861" y="132"/>
                  <a:pt x="861" y="128"/>
                </a:cubicBezTo>
                <a:cubicBezTo>
                  <a:pt x="861" y="131"/>
                  <a:pt x="861" y="134"/>
                  <a:pt x="860" y="137"/>
                </a:cubicBezTo>
                <a:cubicBezTo>
                  <a:pt x="860" y="138"/>
                  <a:pt x="861" y="137"/>
                  <a:pt x="861" y="138"/>
                </a:cubicBezTo>
                <a:cubicBezTo>
                  <a:pt x="861" y="139"/>
                  <a:pt x="860" y="139"/>
                  <a:pt x="860" y="140"/>
                </a:cubicBezTo>
                <a:cubicBezTo>
                  <a:pt x="860" y="141"/>
                  <a:pt x="860" y="142"/>
                  <a:pt x="860" y="143"/>
                </a:cubicBezTo>
                <a:cubicBezTo>
                  <a:pt x="860" y="144"/>
                  <a:pt x="859" y="145"/>
                  <a:pt x="859" y="146"/>
                </a:cubicBezTo>
                <a:cubicBezTo>
                  <a:pt x="860" y="147"/>
                  <a:pt x="860" y="148"/>
                  <a:pt x="860" y="149"/>
                </a:cubicBezTo>
                <a:cubicBezTo>
                  <a:pt x="860" y="150"/>
                  <a:pt x="860" y="149"/>
                  <a:pt x="860" y="150"/>
                </a:cubicBezTo>
                <a:cubicBezTo>
                  <a:pt x="861" y="151"/>
                  <a:pt x="861" y="150"/>
                  <a:pt x="862" y="150"/>
                </a:cubicBezTo>
                <a:cubicBezTo>
                  <a:pt x="862" y="151"/>
                  <a:pt x="861" y="150"/>
                  <a:pt x="861" y="151"/>
                </a:cubicBezTo>
                <a:cubicBezTo>
                  <a:pt x="861" y="151"/>
                  <a:pt x="861" y="152"/>
                  <a:pt x="862" y="152"/>
                </a:cubicBezTo>
                <a:cubicBezTo>
                  <a:pt x="861" y="154"/>
                  <a:pt x="861" y="155"/>
                  <a:pt x="861" y="157"/>
                </a:cubicBezTo>
                <a:cubicBezTo>
                  <a:pt x="861" y="157"/>
                  <a:pt x="861" y="156"/>
                  <a:pt x="861" y="157"/>
                </a:cubicBezTo>
                <a:cubicBezTo>
                  <a:pt x="861" y="157"/>
                  <a:pt x="861" y="160"/>
                  <a:pt x="861" y="160"/>
                </a:cubicBezTo>
                <a:cubicBezTo>
                  <a:pt x="861" y="162"/>
                  <a:pt x="861" y="163"/>
                  <a:pt x="860" y="165"/>
                </a:cubicBezTo>
                <a:cubicBezTo>
                  <a:pt x="860" y="166"/>
                  <a:pt x="861" y="165"/>
                  <a:pt x="861" y="166"/>
                </a:cubicBezTo>
                <a:cubicBezTo>
                  <a:pt x="861" y="167"/>
                  <a:pt x="861" y="168"/>
                  <a:pt x="860" y="169"/>
                </a:cubicBezTo>
                <a:cubicBezTo>
                  <a:pt x="861" y="170"/>
                  <a:pt x="861" y="172"/>
                  <a:pt x="860" y="173"/>
                </a:cubicBezTo>
                <a:cubicBezTo>
                  <a:pt x="861" y="173"/>
                  <a:pt x="861" y="172"/>
                  <a:pt x="862" y="172"/>
                </a:cubicBezTo>
                <a:cubicBezTo>
                  <a:pt x="862" y="172"/>
                  <a:pt x="861" y="173"/>
                  <a:pt x="861" y="174"/>
                </a:cubicBezTo>
                <a:cubicBezTo>
                  <a:pt x="861" y="178"/>
                  <a:pt x="862" y="181"/>
                  <a:pt x="861" y="186"/>
                </a:cubicBezTo>
                <a:cubicBezTo>
                  <a:pt x="861" y="187"/>
                  <a:pt x="862" y="187"/>
                  <a:pt x="861" y="188"/>
                </a:cubicBezTo>
                <a:cubicBezTo>
                  <a:pt x="861" y="188"/>
                  <a:pt x="862" y="188"/>
                  <a:pt x="862" y="188"/>
                </a:cubicBezTo>
                <a:cubicBezTo>
                  <a:pt x="862" y="190"/>
                  <a:pt x="860" y="196"/>
                  <a:pt x="862" y="198"/>
                </a:cubicBezTo>
                <a:cubicBezTo>
                  <a:pt x="861" y="198"/>
                  <a:pt x="861" y="197"/>
                  <a:pt x="861" y="198"/>
                </a:cubicBezTo>
                <a:cubicBezTo>
                  <a:pt x="861" y="199"/>
                  <a:pt x="860" y="200"/>
                  <a:pt x="861" y="201"/>
                </a:cubicBezTo>
                <a:cubicBezTo>
                  <a:pt x="861" y="204"/>
                  <a:pt x="860" y="206"/>
                  <a:pt x="861" y="208"/>
                </a:cubicBezTo>
                <a:cubicBezTo>
                  <a:pt x="860" y="209"/>
                  <a:pt x="860" y="210"/>
                  <a:pt x="860" y="210"/>
                </a:cubicBezTo>
                <a:cubicBezTo>
                  <a:pt x="860" y="211"/>
                  <a:pt x="860" y="213"/>
                  <a:pt x="860" y="214"/>
                </a:cubicBezTo>
                <a:cubicBezTo>
                  <a:pt x="859" y="231"/>
                  <a:pt x="857" y="248"/>
                  <a:pt x="857" y="264"/>
                </a:cubicBezTo>
                <a:cubicBezTo>
                  <a:pt x="856" y="268"/>
                  <a:pt x="857" y="273"/>
                  <a:pt x="857" y="277"/>
                </a:cubicBezTo>
                <a:cubicBezTo>
                  <a:pt x="857" y="277"/>
                  <a:pt x="857" y="277"/>
                  <a:pt x="857" y="278"/>
                </a:cubicBezTo>
                <a:cubicBezTo>
                  <a:pt x="857" y="279"/>
                  <a:pt x="857" y="279"/>
                  <a:pt x="857" y="279"/>
                </a:cubicBezTo>
                <a:cubicBezTo>
                  <a:pt x="857" y="280"/>
                  <a:pt x="857" y="281"/>
                  <a:pt x="857" y="282"/>
                </a:cubicBezTo>
                <a:cubicBezTo>
                  <a:pt x="857" y="291"/>
                  <a:pt x="857" y="302"/>
                  <a:pt x="859" y="311"/>
                </a:cubicBezTo>
                <a:cubicBezTo>
                  <a:pt x="858" y="317"/>
                  <a:pt x="860" y="324"/>
                  <a:pt x="860" y="331"/>
                </a:cubicBezTo>
                <a:cubicBezTo>
                  <a:pt x="860" y="334"/>
                  <a:pt x="860" y="336"/>
                  <a:pt x="860" y="339"/>
                </a:cubicBezTo>
                <a:cubicBezTo>
                  <a:pt x="861" y="340"/>
                  <a:pt x="861" y="342"/>
                  <a:pt x="861" y="343"/>
                </a:cubicBezTo>
                <a:cubicBezTo>
                  <a:pt x="861" y="345"/>
                  <a:pt x="861" y="347"/>
                  <a:pt x="861" y="349"/>
                </a:cubicBezTo>
                <a:cubicBezTo>
                  <a:pt x="861" y="350"/>
                  <a:pt x="861" y="350"/>
                  <a:pt x="861" y="350"/>
                </a:cubicBezTo>
                <a:cubicBezTo>
                  <a:pt x="861" y="351"/>
                  <a:pt x="861" y="351"/>
                  <a:pt x="861" y="351"/>
                </a:cubicBezTo>
                <a:cubicBezTo>
                  <a:pt x="861" y="351"/>
                  <a:pt x="861" y="351"/>
                  <a:pt x="861" y="351"/>
                </a:cubicBezTo>
                <a:cubicBezTo>
                  <a:pt x="861" y="351"/>
                  <a:pt x="860" y="350"/>
                  <a:pt x="860" y="350"/>
                </a:cubicBezTo>
                <a:cubicBezTo>
                  <a:pt x="859" y="350"/>
                  <a:pt x="858" y="350"/>
                  <a:pt x="857" y="349"/>
                </a:cubicBezTo>
                <a:cubicBezTo>
                  <a:pt x="854" y="349"/>
                  <a:pt x="853" y="349"/>
                  <a:pt x="851" y="348"/>
                </a:cubicBezTo>
                <a:cubicBezTo>
                  <a:pt x="843" y="346"/>
                  <a:pt x="834" y="342"/>
                  <a:pt x="826" y="340"/>
                </a:cubicBezTo>
                <a:cubicBezTo>
                  <a:pt x="824" y="340"/>
                  <a:pt x="821" y="338"/>
                  <a:pt x="819" y="338"/>
                </a:cubicBezTo>
                <a:cubicBezTo>
                  <a:pt x="818" y="338"/>
                  <a:pt x="817" y="338"/>
                  <a:pt x="816" y="337"/>
                </a:cubicBezTo>
                <a:cubicBezTo>
                  <a:pt x="812" y="336"/>
                  <a:pt x="807" y="334"/>
                  <a:pt x="803" y="334"/>
                </a:cubicBezTo>
                <a:cubicBezTo>
                  <a:pt x="801" y="333"/>
                  <a:pt x="799" y="332"/>
                  <a:pt x="797" y="331"/>
                </a:cubicBezTo>
                <a:cubicBezTo>
                  <a:pt x="794" y="331"/>
                  <a:pt x="792" y="330"/>
                  <a:pt x="790" y="330"/>
                </a:cubicBezTo>
                <a:cubicBezTo>
                  <a:pt x="789" y="329"/>
                  <a:pt x="788" y="329"/>
                  <a:pt x="788" y="329"/>
                </a:cubicBezTo>
                <a:cubicBezTo>
                  <a:pt x="787" y="329"/>
                  <a:pt x="787" y="329"/>
                  <a:pt x="786" y="328"/>
                </a:cubicBezTo>
                <a:cubicBezTo>
                  <a:pt x="783" y="328"/>
                  <a:pt x="779" y="327"/>
                  <a:pt x="776" y="325"/>
                </a:cubicBezTo>
                <a:cubicBezTo>
                  <a:pt x="775" y="325"/>
                  <a:pt x="775" y="325"/>
                  <a:pt x="775" y="326"/>
                </a:cubicBezTo>
                <a:cubicBezTo>
                  <a:pt x="773" y="324"/>
                  <a:pt x="770" y="325"/>
                  <a:pt x="768" y="324"/>
                </a:cubicBezTo>
                <a:cubicBezTo>
                  <a:pt x="767" y="324"/>
                  <a:pt x="767" y="324"/>
                  <a:pt x="767" y="324"/>
                </a:cubicBezTo>
                <a:cubicBezTo>
                  <a:pt x="766" y="323"/>
                  <a:pt x="765" y="323"/>
                  <a:pt x="763" y="323"/>
                </a:cubicBezTo>
                <a:cubicBezTo>
                  <a:pt x="759" y="321"/>
                  <a:pt x="755" y="321"/>
                  <a:pt x="751" y="319"/>
                </a:cubicBezTo>
                <a:cubicBezTo>
                  <a:pt x="749" y="320"/>
                  <a:pt x="746" y="319"/>
                  <a:pt x="744" y="318"/>
                </a:cubicBezTo>
                <a:cubicBezTo>
                  <a:pt x="743" y="318"/>
                  <a:pt x="743" y="319"/>
                  <a:pt x="742" y="318"/>
                </a:cubicBezTo>
                <a:cubicBezTo>
                  <a:pt x="741" y="318"/>
                  <a:pt x="741" y="318"/>
                  <a:pt x="741" y="318"/>
                </a:cubicBezTo>
                <a:cubicBezTo>
                  <a:pt x="740" y="318"/>
                  <a:pt x="740" y="318"/>
                  <a:pt x="739" y="318"/>
                </a:cubicBezTo>
                <a:cubicBezTo>
                  <a:pt x="738" y="317"/>
                  <a:pt x="738" y="317"/>
                  <a:pt x="737" y="316"/>
                </a:cubicBezTo>
                <a:cubicBezTo>
                  <a:pt x="736" y="316"/>
                  <a:pt x="736" y="317"/>
                  <a:pt x="735" y="316"/>
                </a:cubicBezTo>
                <a:cubicBezTo>
                  <a:pt x="734" y="316"/>
                  <a:pt x="733" y="315"/>
                  <a:pt x="733" y="315"/>
                </a:cubicBezTo>
                <a:cubicBezTo>
                  <a:pt x="731" y="315"/>
                  <a:pt x="729" y="316"/>
                  <a:pt x="727" y="314"/>
                </a:cubicBezTo>
                <a:cubicBezTo>
                  <a:pt x="725" y="314"/>
                  <a:pt x="724" y="313"/>
                  <a:pt x="722" y="313"/>
                </a:cubicBezTo>
                <a:cubicBezTo>
                  <a:pt x="721" y="313"/>
                  <a:pt x="720" y="313"/>
                  <a:pt x="719" y="313"/>
                </a:cubicBezTo>
                <a:cubicBezTo>
                  <a:pt x="718" y="313"/>
                  <a:pt x="718" y="313"/>
                  <a:pt x="717" y="313"/>
                </a:cubicBezTo>
                <a:cubicBezTo>
                  <a:pt x="715" y="312"/>
                  <a:pt x="713" y="313"/>
                  <a:pt x="711" y="311"/>
                </a:cubicBezTo>
                <a:cubicBezTo>
                  <a:pt x="708" y="312"/>
                  <a:pt x="703" y="309"/>
                  <a:pt x="701" y="311"/>
                </a:cubicBezTo>
                <a:cubicBezTo>
                  <a:pt x="701" y="312"/>
                  <a:pt x="700" y="313"/>
                  <a:pt x="699" y="313"/>
                </a:cubicBezTo>
                <a:cubicBezTo>
                  <a:pt x="698" y="313"/>
                  <a:pt x="698" y="312"/>
                  <a:pt x="697" y="311"/>
                </a:cubicBezTo>
                <a:cubicBezTo>
                  <a:pt x="696" y="311"/>
                  <a:pt x="693" y="310"/>
                  <a:pt x="692" y="310"/>
                </a:cubicBezTo>
                <a:cubicBezTo>
                  <a:pt x="691" y="310"/>
                  <a:pt x="691" y="311"/>
                  <a:pt x="690" y="311"/>
                </a:cubicBezTo>
                <a:cubicBezTo>
                  <a:pt x="689" y="311"/>
                  <a:pt x="688" y="309"/>
                  <a:pt x="687" y="309"/>
                </a:cubicBezTo>
                <a:cubicBezTo>
                  <a:pt x="686" y="309"/>
                  <a:pt x="685" y="310"/>
                  <a:pt x="684" y="310"/>
                </a:cubicBezTo>
                <a:cubicBezTo>
                  <a:pt x="683" y="309"/>
                  <a:pt x="682" y="308"/>
                  <a:pt x="682" y="307"/>
                </a:cubicBezTo>
                <a:cubicBezTo>
                  <a:pt x="682" y="307"/>
                  <a:pt x="682" y="307"/>
                  <a:pt x="681" y="307"/>
                </a:cubicBezTo>
                <a:cubicBezTo>
                  <a:pt x="680" y="305"/>
                  <a:pt x="677" y="304"/>
                  <a:pt x="674" y="304"/>
                </a:cubicBezTo>
                <a:cubicBezTo>
                  <a:pt x="674" y="303"/>
                  <a:pt x="673" y="303"/>
                  <a:pt x="673" y="303"/>
                </a:cubicBezTo>
                <a:cubicBezTo>
                  <a:pt x="670" y="302"/>
                  <a:pt x="668" y="299"/>
                  <a:pt x="666" y="296"/>
                </a:cubicBezTo>
                <a:cubicBezTo>
                  <a:pt x="666" y="296"/>
                  <a:pt x="665" y="296"/>
                  <a:pt x="665" y="295"/>
                </a:cubicBezTo>
                <a:cubicBezTo>
                  <a:pt x="664" y="294"/>
                  <a:pt x="664" y="293"/>
                  <a:pt x="663" y="292"/>
                </a:cubicBezTo>
                <a:cubicBezTo>
                  <a:pt x="663" y="291"/>
                  <a:pt x="662" y="291"/>
                  <a:pt x="662" y="290"/>
                </a:cubicBezTo>
                <a:cubicBezTo>
                  <a:pt x="662" y="288"/>
                  <a:pt x="661" y="287"/>
                  <a:pt x="660" y="286"/>
                </a:cubicBezTo>
                <a:cubicBezTo>
                  <a:pt x="660" y="285"/>
                  <a:pt x="659" y="284"/>
                  <a:pt x="659" y="283"/>
                </a:cubicBezTo>
                <a:cubicBezTo>
                  <a:pt x="658" y="281"/>
                  <a:pt x="659" y="279"/>
                  <a:pt x="658" y="277"/>
                </a:cubicBezTo>
                <a:cubicBezTo>
                  <a:pt x="659" y="274"/>
                  <a:pt x="659" y="271"/>
                  <a:pt x="660" y="267"/>
                </a:cubicBezTo>
                <a:cubicBezTo>
                  <a:pt x="660" y="267"/>
                  <a:pt x="659" y="267"/>
                  <a:pt x="660" y="266"/>
                </a:cubicBezTo>
                <a:cubicBezTo>
                  <a:pt x="661" y="265"/>
                  <a:pt x="661" y="263"/>
                  <a:pt x="662" y="261"/>
                </a:cubicBezTo>
                <a:cubicBezTo>
                  <a:pt x="663" y="261"/>
                  <a:pt x="663" y="260"/>
                  <a:pt x="664" y="260"/>
                </a:cubicBezTo>
                <a:cubicBezTo>
                  <a:pt x="665" y="259"/>
                  <a:pt x="665" y="258"/>
                  <a:pt x="666" y="257"/>
                </a:cubicBezTo>
                <a:cubicBezTo>
                  <a:pt x="670" y="256"/>
                  <a:pt x="673" y="253"/>
                  <a:pt x="677" y="251"/>
                </a:cubicBezTo>
                <a:cubicBezTo>
                  <a:pt x="677" y="251"/>
                  <a:pt x="678" y="251"/>
                  <a:pt x="678" y="251"/>
                </a:cubicBezTo>
                <a:cubicBezTo>
                  <a:pt x="680" y="250"/>
                  <a:pt x="682" y="250"/>
                  <a:pt x="684" y="249"/>
                </a:cubicBezTo>
                <a:cubicBezTo>
                  <a:pt x="685" y="248"/>
                  <a:pt x="687" y="249"/>
                  <a:pt x="689" y="249"/>
                </a:cubicBezTo>
                <a:cubicBezTo>
                  <a:pt x="690" y="249"/>
                  <a:pt x="690" y="248"/>
                  <a:pt x="692" y="249"/>
                </a:cubicBezTo>
                <a:cubicBezTo>
                  <a:pt x="693" y="249"/>
                  <a:pt x="695" y="248"/>
                  <a:pt x="696" y="248"/>
                </a:cubicBezTo>
                <a:cubicBezTo>
                  <a:pt x="698" y="248"/>
                  <a:pt x="700" y="249"/>
                  <a:pt x="701" y="250"/>
                </a:cubicBezTo>
                <a:cubicBezTo>
                  <a:pt x="702" y="250"/>
                  <a:pt x="703" y="249"/>
                  <a:pt x="704" y="250"/>
                </a:cubicBezTo>
                <a:cubicBezTo>
                  <a:pt x="705" y="250"/>
                  <a:pt x="706" y="252"/>
                  <a:pt x="707" y="252"/>
                </a:cubicBezTo>
                <a:close/>
                <a:moveTo>
                  <a:pt x="858" y="156"/>
                </a:moveTo>
                <a:cubicBezTo>
                  <a:pt x="858" y="156"/>
                  <a:pt x="858" y="156"/>
                  <a:pt x="858" y="156"/>
                </a:cubicBezTo>
                <a:cubicBezTo>
                  <a:pt x="858" y="157"/>
                  <a:pt x="859" y="156"/>
                  <a:pt x="858" y="156"/>
                </a:cubicBezTo>
                <a:close/>
                <a:moveTo>
                  <a:pt x="859" y="156"/>
                </a:moveTo>
                <a:cubicBezTo>
                  <a:pt x="860" y="155"/>
                  <a:pt x="859" y="154"/>
                  <a:pt x="860" y="152"/>
                </a:cubicBezTo>
                <a:cubicBezTo>
                  <a:pt x="859" y="152"/>
                  <a:pt x="859" y="152"/>
                  <a:pt x="860" y="151"/>
                </a:cubicBezTo>
                <a:cubicBezTo>
                  <a:pt x="859" y="150"/>
                  <a:pt x="860" y="148"/>
                  <a:pt x="858" y="148"/>
                </a:cubicBezTo>
                <a:cubicBezTo>
                  <a:pt x="858" y="149"/>
                  <a:pt x="858" y="150"/>
                  <a:pt x="857" y="151"/>
                </a:cubicBezTo>
                <a:cubicBezTo>
                  <a:pt x="857" y="151"/>
                  <a:pt x="858" y="151"/>
                  <a:pt x="858" y="151"/>
                </a:cubicBezTo>
                <a:cubicBezTo>
                  <a:pt x="858" y="152"/>
                  <a:pt x="858" y="154"/>
                  <a:pt x="858" y="156"/>
                </a:cubicBezTo>
                <a:cubicBezTo>
                  <a:pt x="858" y="156"/>
                  <a:pt x="858" y="155"/>
                  <a:pt x="859" y="156"/>
                </a:cubicBezTo>
                <a:close/>
              </a:path>
            </a:pathLst>
          </a:custGeom>
          <a:solidFill>
            <a:srgbClr val="EF9032"/>
          </a:solidFill>
          <a:ln>
            <a:noFill/>
          </a:ln>
        </p:spPr>
        <p:txBody>
          <a:bodyPr vert="horz" wrap="square" lIns="91416" tIns="45708" rIns="91416" bIns="45708" numCol="1" anchor="t" anchorCtr="0" compatLnSpc="1">
            <a:prstTxWarp prst="textNoShape">
              <a:avLst/>
            </a:prstTxWarp>
          </a:bodyPr>
          <a:lstStyle/>
          <a:p>
            <a:pPr defTabSz="1218987"/>
            <a:endParaRPr lang="en-US" sz="2399" dirty="0">
              <a:solidFill>
                <a:prstClr val="black"/>
              </a:solidFill>
            </a:endParaRPr>
          </a:p>
        </p:txBody>
      </p:sp>
    </p:spTree>
    <p:extLst>
      <p:ext uri="{BB962C8B-B14F-4D97-AF65-F5344CB8AC3E}">
        <p14:creationId xmlns:p14="http://schemas.microsoft.com/office/powerpoint/2010/main" val="196415655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500"/>
                                        <p:tgtEl>
                                          <p:spTgt spid="11"/>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1000"/>
                                        <p:tgtEl>
                                          <p:spTgt spid="13"/>
                                        </p:tgtEl>
                                      </p:cBhvr>
                                    </p:animEffect>
                                    <p:anim calcmode="lin" valueType="num">
                                      <p:cBhvr>
                                        <p:cTn id="29" dur="1000" fill="hold"/>
                                        <p:tgtEl>
                                          <p:spTgt spid="13"/>
                                        </p:tgtEl>
                                        <p:attrNameLst>
                                          <p:attrName>ppt_x</p:attrName>
                                        </p:attrNameLst>
                                      </p:cBhvr>
                                      <p:tavLst>
                                        <p:tav tm="0">
                                          <p:val>
                                            <p:strVal val="#ppt_x"/>
                                          </p:val>
                                        </p:tav>
                                        <p:tav tm="100000">
                                          <p:val>
                                            <p:strVal val="#ppt_x"/>
                                          </p:val>
                                        </p:tav>
                                      </p:tavLst>
                                    </p:anim>
                                    <p:anim calcmode="lin" valueType="num">
                                      <p:cBhvr>
                                        <p:cTn id="30"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fade">
                                      <p:cBhvr>
                                        <p:cTn id="42" dur="1000"/>
                                        <p:tgtEl>
                                          <p:spTgt spid="15"/>
                                        </p:tgtEl>
                                      </p:cBhvr>
                                    </p:animEffect>
                                    <p:anim calcmode="lin" valueType="num">
                                      <p:cBhvr>
                                        <p:cTn id="43" dur="1000" fill="hold"/>
                                        <p:tgtEl>
                                          <p:spTgt spid="15"/>
                                        </p:tgtEl>
                                        <p:attrNameLst>
                                          <p:attrName>ppt_x</p:attrName>
                                        </p:attrNameLst>
                                      </p:cBhvr>
                                      <p:tavLst>
                                        <p:tav tm="0">
                                          <p:val>
                                            <p:strVal val="#ppt_x"/>
                                          </p:val>
                                        </p:tav>
                                        <p:tav tm="100000">
                                          <p:val>
                                            <p:strVal val="#ppt_x"/>
                                          </p:val>
                                        </p:tav>
                                      </p:tavLst>
                                    </p:anim>
                                    <p:anim calcmode="lin" valueType="num">
                                      <p:cBhvr>
                                        <p:cTn id="4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8" grpId="0" animBg="1"/>
      <p:bldP spid="10" grpId="0" animBg="1"/>
      <p:bldP spid="13" grpId="0" animBg="1"/>
      <p:bldP spid="14" grpId="0" animBg="1"/>
      <p:bldP spid="15" grpId="0" animBg="1"/>
      <p:bldP spid="12" grpId="0" animBg="1"/>
      <p:bldP spid="1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4630400" cy="8229600"/>
          </a:xfrm>
          <a:prstGeom prst="rect">
            <a:avLst/>
          </a:prstGeom>
          <a:solidFill>
            <a:srgbClr val="0065CE"/>
          </a:solidFill>
          <a:ln>
            <a:noFill/>
          </a:ln>
        </p:spPr>
        <p:style>
          <a:lnRef idx="0">
            <a:schemeClr val="accent1"/>
          </a:lnRef>
          <a:fillRef idx="1">
            <a:schemeClr val="accent1"/>
          </a:fillRef>
          <a:effectRef idx="0">
            <a:schemeClr val="accent1"/>
          </a:effectRef>
          <a:fontRef idx="minor">
            <a:schemeClr val="lt1"/>
          </a:fontRef>
        </p:style>
        <p:txBody>
          <a:bodyPr rtlCol="0" anchor="ctr"/>
          <a:lstStyle/>
          <a:p>
            <a:pPr algn="ctr"/>
            <a:endParaRPr lang="it-IT"/>
          </a:p>
        </p:txBody>
      </p:sp>
      <p:sp>
        <p:nvSpPr>
          <p:cNvPr id="9" name="Title 1"/>
          <p:cNvSpPr>
            <a:spLocks noGrp="1"/>
          </p:cNvSpPr>
          <p:nvPr>
            <p:ph type="title" idx="4294967295"/>
          </p:nvPr>
        </p:nvSpPr>
        <p:spPr>
          <a:xfrm>
            <a:off x="685800" y="802431"/>
            <a:ext cx="13258800" cy="936105"/>
          </a:xfrm>
          <a:prstGeom prst="rect">
            <a:avLst/>
          </a:prstGeom>
        </p:spPr>
        <p:txBody>
          <a:bodyPr>
            <a:normAutofit/>
          </a:bodyPr>
          <a:lstStyle/>
          <a:p>
            <a:r>
              <a:rPr lang="it-IT" sz="4000" dirty="0">
                <a:solidFill>
                  <a:schemeClr val="bg1"/>
                </a:solidFill>
                <a:latin typeface="Titillium Web" panose="00000500000000000000" pitchFamily="2" charset="0"/>
              </a:rPr>
              <a:t>GRADUATORIE DI II FASCIA E TITOLI DI ACCESSO</a:t>
            </a:r>
          </a:p>
        </p:txBody>
      </p:sp>
      <p:pic>
        <p:nvPicPr>
          <p:cNvPr id="6" name="Picture 5" descr="A picture containing drawing&#10;&#10;Description automatically generated">
            <a:extLst>
              <a:ext uri="{FF2B5EF4-FFF2-40B4-BE49-F238E27FC236}">
                <a16:creationId xmlns:a16="http://schemas.microsoft.com/office/drawing/2014/main" id="{80CB315A-AE0E-4E9C-944D-E9BA065BA848}"/>
              </a:ext>
            </a:extLst>
          </p:cNvPr>
          <p:cNvPicPr>
            <a:picLocks noChangeAspect="1"/>
          </p:cNvPicPr>
          <p:nvPr/>
        </p:nvPicPr>
        <p:blipFill>
          <a:blip r:embed="rId3">
            <a:alphaModFix amt="26000"/>
            <a:extLst>
              <a:ext uri="{BEBA8EAE-BF5A-486C-A8C5-ECC9F3942E4B}">
                <a14:imgProps xmlns:a14="http://schemas.microsoft.com/office/drawing/2010/main">
                  <a14:imgLayer r:embed="rId4">
                    <a14:imgEffect>
                      <a14:sharpenSoften amount="-100000"/>
                    </a14:imgEffect>
                  </a14:imgLayer>
                </a14:imgProps>
              </a:ext>
            </a:extLst>
          </a:blip>
          <a:stretch>
            <a:fillRect/>
          </a:stretch>
        </p:blipFill>
        <p:spPr>
          <a:xfrm>
            <a:off x="4650905" y="1557606"/>
            <a:ext cx="10322396" cy="7235326"/>
          </a:xfrm>
          <a:prstGeom prst="rect">
            <a:avLst/>
          </a:prstGeom>
        </p:spPr>
      </p:pic>
    </p:spTree>
    <p:extLst>
      <p:ext uri="{BB962C8B-B14F-4D97-AF65-F5344CB8AC3E}">
        <p14:creationId xmlns:p14="http://schemas.microsoft.com/office/powerpoint/2010/main" val="5864306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DXC">
  <a:themeElements>
    <a:clrScheme name="DXC">
      <a:dk1>
        <a:srgbClr val="000000"/>
      </a:dk1>
      <a:lt1>
        <a:srgbClr val="FFFFFF"/>
      </a:lt1>
      <a:dk2>
        <a:srgbClr val="000000"/>
      </a:dk2>
      <a:lt2>
        <a:srgbClr val="FFFFFF"/>
      </a:lt2>
      <a:accent1>
        <a:srgbClr val="000000"/>
      </a:accent1>
      <a:accent2>
        <a:srgbClr val="666666"/>
      </a:accent2>
      <a:accent3>
        <a:srgbClr val="FFED00"/>
      </a:accent3>
      <a:accent4>
        <a:srgbClr val="64FF00"/>
      </a:accent4>
      <a:accent5>
        <a:srgbClr val="00C9FF"/>
      </a:accent5>
      <a:accent6>
        <a:srgbClr val="D9D9D9"/>
      </a:accent6>
      <a:hlink>
        <a:srgbClr val="000000"/>
      </a:hlink>
      <a:folHlink>
        <a:srgbClr val="666666"/>
      </a:folHlink>
    </a:clrScheme>
    <a:fontScheme name="DXC">
      <a:majorFont>
        <a:latin typeface="Arial"/>
        <a:ea typeface=""/>
        <a:cs typeface=""/>
      </a:majorFont>
      <a:minorFont>
        <a:latin typeface="Arial"/>
        <a:ea typeface=""/>
        <a:cs typeface=""/>
      </a:minorFont>
    </a:fontScheme>
    <a:fmtScheme name="DXC">
      <a:fillStyleLst>
        <a:solidFill>
          <a:schemeClr val="phClr"/>
        </a:solidFill>
        <a:solidFill>
          <a:schemeClr val="phClr"/>
        </a:solidFill>
        <a:solidFill>
          <a:schemeClr val="phClr"/>
        </a:solidFill>
      </a:fillStyleLst>
      <a:lnStyleLst>
        <a:ln w="6350" cap="sq" cmpd="sng" algn="ctr">
          <a:solidFill>
            <a:schemeClr val="phClr"/>
          </a:solidFill>
          <a:prstDash val="solid"/>
        </a:ln>
        <a:ln w="6350" cap="sq" cmpd="sng" algn="ctr">
          <a:solidFill>
            <a:schemeClr val="phClr"/>
          </a:solidFill>
          <a:prstDash val="solid"/>
        </a:ln>
        <a:ln w="6350" cap="sq"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objectDefaults>
    <a:spDef>
      <a:spPr>
        <a:solidFill>
          <a:schemeClr val="tx1">
            <a:lumMod val="50000"/>
            <a:lumOff val="50000"/>
          </a:schemeClr>
        </a:solidFill>
        <a:ln>
          <a:noFill/>
        </a:ln>
      </a:spPr>
      <a:bodyPr rtlCol="0" anchor="ctr"/>
      <a:lstStyle>
        <a:defPPr algn="ctr">
          <a:defRPr/>
        </a:defPPr>
      </a:lstStyle>
      <a:style>
        <a:lnRef idx="0">
          <a:schemeClr val="accent1"/>
        </a:lnRef>
        <a:fillRef idx="1">
          <a:schemeClr val="accent1"/>
        </a:fillRef>
        <a:effectRef idx="0">
          <a:schemeClr val="accent1"/>
        </a:effectRef>
        <a:fontRef idx="minor">
          <a:schemeClr val="lt1"/>
        </a:fontRef>
      </a:style>
    </a:spDef>
    <a:lnDef>
      <a:spPr>
        <a:ln w="6350" cap="sq"/>
      </a:spPr>
      <a:bodyPr/>
      <a:lstStyle/>
      <a:style>
        <a:lnRef idx="1">
          <a:schemeClr val="accent1"/>
        </a:lnRef>
        <a:fillRef idx="0">
          <a:schemeClr val="accent1"/>
        </a:fillRef>
        <a:effectRef idx="0">
          <a:schemeClr val="accent1"/>
        </a:effectRef>
        <a:fontRef idx="minor">
          <a:schemeClr val="lt1"/>
        </a:fontRef>
      </a:style>
    </a:lnDef>
  </a:objectDefaults>
  <a:extraClrSchemeLst/>
  <a:extLst>
    <a:ext uri="{05A4C25C-085E-4340-85A3-A5531E510DB2}">
      <thm15:themeFamily xmlns:thm15="http://schemas.microsoft.com/office/thememl/2012/main" name="dxc_int_powerpoint_16x9_template" id="{0A550C65-A83E-C24C-B08F-DB19D25C59F5}" vid="{B712A4A5-3F4E-3D44-AEDC-22156EEF3D1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A1EF363BFA06D64DA01D5E425970ABB9" ma:contentTypeVersion="13" ma:contentTypeDescription="Create a new document." ma:contentTypeScope="" ma:versionID="2e902064a1ac81769434e3b6c89f0ded">
  <xsd:schema xmlns:xsd="http://www.w3.org/2001/XMLSchema" xmlns:xs="http://www.w3.org/2001/XMLSchema" xmlns:p="http://schemas.microsoft.com/office/2006/metadata/properties" xmlns:ns3="aeb16f9e-7784-4fd4-b854-d78a539ed614" xmlns:ns4="392da13b-02c4-43ff-9d80-d85f2ac1e0b6" targetNamespace="http://schemas.microsoft.com/office/2006/metadata/properties" ma:root="true" ma:fieldsID="b805b1fb32fd27fe67f3ae368b4e8554" ns3:_="" ns4:_="">
    <xsd:import namespace="aeb16f9e-7784-4fd4-b854-d78a539ed614"/>
    <xsd:import namespace="392da13b-02c4-43ff-9d80-d85f2ac1e0b6"/>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DateTaken" minOccurs="0"/>
                <xsd:element ref="ns4:MediaServiceOCR" minOccurs="0"/>
                <xsd:element ref="ns4:MediaServiceLocation" minOccurs="0"/>
                <xsd:element ref="ns4:MediaServiceGenerationTime" minOccurs="0"/>
                <xsd:element ref="ns4:MediaServiceEventHashCode"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eb16f9e-7784-4fd4-b854-d78a539ed614"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92da13b-02c4-43ff-9d80-d85f2ac1e0b6"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Location" ma:index="16" nillable="true" ma:displayName="Location" ma:internalName="MediaServiceLocatio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129AE99B-A9E2-4807-985E-676D48FEC70A}">
  <ds:schemaRefs>
    <ds:schemaRef ds:uri="http://schemas.microsoft.com/sharepoint/v3/contenttype/forms"/>
  </ds:schemaRefs>
</ds:datastoreItem>
</file>

<file path=customXml/itemProps2.xml><?xml version="1.0" encoding="utf-8"?>
<ds:datastoreItem xmlns:ds="http://schemas.openxmlformats.org/officeDocument/2006/customXml" ds:itemID="{EC431F39-27BD-4165-A9ED-359D540C771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eb16f9e-7784-4fd4-b854-d78a539ed614"/>
    <ds:schemaRef ds:uri="392da13b-02c4-43ff-9d80-d85f2ac1e0b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DB98356-B0A3-46A7-89B0-88B0EC243767}">
  <ds:schemaRefs>
    <ds:schemaRef ds:uri="aeb16f9e-7784-4fd4-b854-d78a539ed614"/>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392da13b-02c4-43ff-9d80-d85f2ac1e0b6"/>
    <ds:schemaRef ds:uri="http://purl.org/dc/elements/1.1/"/>
    <ds:schemaRef ds:uri="http://schemas.microsoft.com/office/2006/metadata/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40865</TotalTime>
  <Words>1612</Words>
  <Application>Microsoft Office PowerPoint</Application>
  <PresentationFormat>Custom</PresentationFormat>
  <Paragraphs>177</Paragraphs>
  <Slides>31</Slides>
  <Notes>24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31</vt:i4>
      </vt:variant>
    </vt:vector>
  </HeadingPairs>
  <TitlesOfParts>
    <vt:vector size="36" baseType="lpstr">
      <vt:lpstr>Titillium Web</vt:lpstr>
      <vt:lpstr>Arial</vt:lpstr>
      <vt:lpstr>Calibri</vt:lpstr>
      <vt:lpstr>Monotype Corsiva</vt:lpstr>
      <vt:lpstr>DXC</vt:lpstr>
      <vt:lpstr>PowerPoint Presentation</vt:lpstr>
      <vt:lpstr>PowerPoint Presentation</vt:lpstr>
      <vt:lpstr>ACCESSO E SELEZIONE ISTANZA  Dichiarazione conseguimento abilitazione e/o specializzazione per priorità in 2^ fascia GPS</vt:lpstr>
      <vt:lpstr>PowerPoint Presentation</vt:lpstr>
      <vt:lpstr>PowerPoint Presentation</vt:lpstr>
      <vt:lpstr>PowerPoint Presentation</vt:lpstr>
      <vt:lpstr>PowerPoint Presentation</vt:lpstr>
      <vt:lpstr>PowerPoint Presentation</vt:lpstr>
      <vt:lpstr>GRADUATORIE DI II FASCIA E TITOLI DI ACCESSO</vt:lpstr>
      <vt:lpstr>PowerPoint Presentation</vt:lpstr>
      <vt:lpstr>PowerPoint Presentation</vt:lpstr>
      <vt:lpstr>PowerPoint Presentation</vt:lpstr>
      <vt:lpstr>DICHIARAZIONI RELATIVE ALL’ABILITAZIONE/SPECIALIZZAZIONE CONSEGUITA  </vt:lpstr>
      <vt:lpstr>PowerPoint Presentation</vt:lpstr>
      <vt:lpstr>PowerPoint Presentation</vt:lpstr>
      <vt:lpstr>PowerPoint Presentation</vt:lpstr>
      <vt:lpstr>PowerPoint Presentation</vt:lpstr>
      <vt:lpstr>PowerPoint Presentation</vt:lpstr>
      <vt:lpstr>PowerPoint Presentation</vt:lpstr>
      <vt:lpstr>DICHIARAZIONI RELATIVE AL CONSEGUIMENTO DEL TITOLO MONTESSORI, PIZZIGONI O AGAZZI</vt:lpstr>
      <vt:lpstr>PowerPoint Presentation</vt:lpstr>
      <vt:lpstr>PowerPoint Presentation</vt:lpstr>
      <vt:lpstr>PowerPoint Presentation</vt:lpstr>
      <vt:lpstr>PowerPoint Presentation</vt:lpstr>
      <vt:lpstr>PowerPoint Presentation</vt:lpstr>
      <vt:lpstr>INOLTRO E ANNULLO DELLA DOMANDA</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Sanna, Mirco</dc:creator>
  <cp:lastModifiedBy>Nicolai, Alessandra</cp:lastModifiedBy>
  <cp:revision>316</cp:revision>
  <cp:lastPrinted>2017-05-17T10:21:56Z</cp:lastPrinted>
  <dcterms:created xsi:type="dcterms:W3CDTF">2017-03-30T12:22:13Z</dcterms:created>
  <dcterms:modified xsi:type="dcterms:W3CDTF">2021-09-30T15:07:22Z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0x010100A1EF363BFA06D64DA01D5E425970ABB9</vt:lpwstr>
  </property>
</Properties>
</file>